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2"/>
  </p:notesMasterIdLst>
  <p:sldIdLst>
    <p:sldId id="269" r:id="rId2"/>
    <p:sldId id="256" r:id="rId3"/>
    <p:sldId id="257" r:id="rId4"/>
    <p:sldId id="258" r:id="rId5"/>
    <p:sldId id="259" r:id="rId6"/>
    <p:sldId id="260" r:id="rId7"/>
    <p:sldId id="295" r:id="rId8"/>
    <p:sldId id="261" r:id="rId9"/>
    <p:sldId id="262" r:id="rId10"/>
    <p:sldId id="273" r:id="rId11"/>
    <p:sldId id="266" r:id="rId12"/>
    <p:sldId id="264" r:id="rId13"/>
    <p:sldId id="265" r:id="rId14"/>
    <p:sldId id="263" r:id="rId15"/>
    <p:sldId id="288" r:id="rId16"/>
    <p:sldId id="289" r:id="rId17"/>
    <p:sldId id="287" r:id="rId18"/>
    <p:sldId id="267" r:id="rId19"/>
    <p:sldId id="268" r:id="rId20"/>
    <p:sldId id="271" r:id="rId21"/>
    <p:sldId id="270" r:id="rId22"/>
    <p:sldId id="272" r:id="rId23"/>
    <p:sldId id="296" r:id="rId24"/>
    <p:sldId id="290" r:id="rId25"/>
    <p:sldId id="293" r:id="rId26"/>
    <p:sldId id="294" r:id="rId27"/>
    <p:sldId id="298" r:id="rId28"/>
    <p:sldId id="299" r:id="rId29"/>
    <p:sldId id="297" r:id="rId30"/>
    <p:sldId id="275" r:id="rId31"/>
    <p:sldId id="276" r:id="rId32"/>
    <p:sldId id="277" r:id="rId33"/>
    <p:sldId id="278" r:id="rId34"/>
    <p:sldId id="280" r:id="rId35"/>
    <p:sldId id="281" r:id="rId36"/>
    <p:sldId id="282" r:id="rId37"/>
    <p:sldId id="284" r:id="rId38"/>
    <p:sldId id="286" r:id="rId39"/>
    <p:sldId id="292" r:id="rId40"/>
    <p:sldId id="291" r:id="rId4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66FF"/>
    <a:srgbClr val="FF9900"/>
    <a:srgbClr val="FFCCFF"/>
    <a:srgbClr val="CCFFFF"/>
    <a:srgbClr val="FFFF66"/>
    <a:srgbClr val="9900CC"/>
    <a:srgbClr val="6600CC"/>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53" autoAdjust="0"/>
    <p:restoredTop sz="96693" autoAdjust="0"/>
  </p:normalViewPr>
  <p:slideViewPr>
    <p:cSldViewPr snapToGrid="0">
      <p:cViewPr varScale="1">
        <p:scale>
          <a:sx n="114" d="100"/>
          <a:sy n="114" d="100"/>
        </p:scale>
        <p:origin x="95" y="27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CF98B93B-2456-4B1E-996A-BC0199A59737}"/>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26627" name="Rectangle 3">
            <a:extLst>
              <a:ext uri="{FF2B5EF4-FFF2-40B4-BE49-F238E27FC236}">
                <a16:creationId xmlns:a16="http://schemas.microsoft.com/office/drawing/2014/main" id="{2AE459A6-54D2-48CE-A92F-A2C77B359A2C}"/>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26628" name="Rectangle 4">
            <a:extLst>
              <a:ext uri="{FF2B5EF4-FFF2-40B4-BE49-F238E27FC236}">
                <a16:creationId xmlns:a16="http://schemas.microsoft.com/office/drawing/2014/main" id="{487B959C-3BA1-4B96-8F7F-514D45B15CF9}"/>
              </a:ext>
            </a:extLst>
          </p:cNvPr>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6629" name="Rectangle 5">
            <a:extLst>
              <a:ext uri="{FF2B5EF4-FFF2-40B4-BE49-F238E27FC236}">
                <a16:creationId xmlns:a16="http://schemas.microsoft.com/office/drawing/2014/main" id="{F782A8F8-8411-455C-990D-5127C41F940D}"/>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26630" name="Rectangle 6">
            <a:extLst>
              <a:ext uri="{FF2B5EF4-FFF2-40B4-BE49-F238E27FC236}">
                <a16:creationId xmlns:a16="http://schemas.microsoft.com/office/drawing/2014/main" id="{850DF820-CF2A-48B8-8F40-E218E8473F3F}"/>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26631" name="Rectangle 7">
            <a:extLst>
              <a:ext uri="{FF2B5EF4-FFF2-40B4-BE49-F238E27FC236}">
                <a16:creationId xmlns:a16="http://schemas.microsoft.com/office/drawing/2014/main" id="{37978589-43A0-435B-9820-F8DDC5C9B5BD}"/>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1D23B5C5-5833-428B-8982-F2236F679CCB}" type="slidenum">
              <a:rPr lang="cs-CZ" altLang="cs-CZ"/>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1F257EC-7325-41C1-A34F-0B133BFD3484}"/>
              </a:ext>
            </a:extLst>
          </p:cNvPr>
          <p:cNvSpPr>
            <a:spLocks noGrp="1" noChangeArrowheads="1"/>
          </p:cNvSpPr>
          <p:nvPr>
            <p:ph type="sldNum" sz="quarter" idx="5"/>
          </p:nvPr>
        </p:nvSpPr>
        <p:spPr>
          <a:ln/>
        </p:spPr>
        <p:txBody>
          <a:bodyPr/>
          <a:lstStyle/>
          <a:p>
            <a:fld id="{BDFEF63A-A096-4183-8E1B-291698587220}" type="slidenum">
              <a:rPr lang="cs-CZ" altLang="cs-CZ"/>
              <a:pPr/>
              <a:t>30</a:t>
            </a:fld>
            <a:endParaRPr lang="cs-CZ" altLang="cs-CZ"/>
          </a:p>
        </p:txBody>
      </p:sp>
      <p:sp>
        <p:nvSpPr>
          <p:cNvPr id="29698" name="Rectangle 2">
            <a:extLst>
              <a:ext uri="{FF2B5EF4-FFF2-40B4-BE49-F238E27FC236}">
                <a16:creationId xmlns:a16="http://schemas.microsoft.com/office/drawing/2014/main" id="{CD36B614-1F3F-4103-9D06-D67100041639}"/>
              </a:ext>
            </a:extLst>
          </p:cNvPr>
          <p:cNvSpPr>
            <a:spLocks noRot="1" noChangeArrowheads="1" noTextEdit="1"/>
          </p:cNvSpPr>
          <p:nvPr>
            <p:ph type="sldImg"/>
          </p:nvPr>
        </p:nvSpPr>
        <p:spPr>
          <a:xfrm>
            <a:off x="1144588" y="684213"/>
            <a:ext cx="4572000" cy="3429000"/>
          </a:xfrm>
          <a:ln/>
        </p:spPr>
      </p:sp>
      <p:sp>
        <p:nvSpPr>
          <p:cNvPr id="29699" name="Rectangle 3">
            <a:extLst>
              <a:ext uri="{FF2B5EF4-FFF2-40B4-BE49-F238E27FC236}">
                <a16:creationId xmlns:a16="http://schemas.microsoft.com/office/drawing/2014/main" id="{D2131476-9BB8-46DD-B62E-EE7D7B71ABCE}"/>
              </a:ext>
            </a:extLst>
          </p:cNvPr>
          <p:cNvSpPr>
            <a:spLocks noGrp="1" noChangeArrowheads="1"/>
          </p:cNvSpPr>
          <p:nvPr>
            <p:ph type="body" idx="1"/>
          </p:nvPr>
        </p:nvSpPr>
        <p:spPr>
          <a:xfrm>
            <a:off x="914400" y="4344988"/>
            <a:ext cx="5029200" cy="4114800"/>
          </a:xfrm>
        </p:spPr>
        <p:txBody>
          <a:bodyPr lIns="90570" tIns="45284" rIns="90570" bIns="45284"/>
          <a:lstStyle/>
          <a:p>
            <a:pPr>
              <a:lnSpc>
                <a:spcPct val="90000"/>
              </a:lnSpc>
            </a:pPr>
            <a:r>
              <a:rPr lang="en-US" altLang="cs-CZ" sz="1000">
                <a:solidFill>
                  <a:schemeClr val="accent2"/>
                </a:solidFill>
              </a:rPr>
              <a:t>Purpose of this slide:</a:t>
            </a:r>
            <a:r>
              <a:rPr lang="en-US" altLang="cs-CZ" sz="1000"/>
              <a:t>  Explain ease of formatting assays (keep it general) and solution phase kinetics</a:t>
            </a:r>
          </a:p>
          <a:p>
            <a:pPr>
              <a:lnSpc>
                <a:spcPct val="90000"/>
              </a:lnSpc>
            </a:pPr>
            <a:endParaRPr lang="en-US" altLang="cs-CZ" sz="1000"/>
          </a:p>
          <a:p>
            <a:pPr>
              <a:lnSpc>
                <a:spcPct val="90000"/>
              </a:lnSpc>
            </a:pPr>
            <a:r>
              <a:rPr lang="en-US" altLang="cs-CZ" sz="1000">
                <a:solidFill>
                  <a:schemeClr val="accent2"/>
                </a:solidFill>
              </a:rPr>
              <a:t>Points to cover:</a:t>
            </a:r>
          </a:p>
          <a:p>
            <a:pPr>
              <a:lnSpc>
                <a:spcPct val="90000"/>
              </a:lnSpc>
            </a:pPr>
            <a:r>
              <a:rPr lang="en-US" altLang="cs-CZ" sz="1000" b="1"/>
              <a:t>This format is familiar to you.  Each assay has a solid support (point to the bead), a capture moiety (point to bioitnylated ab) and a detection ab (label).  The power of ORIGEN Technology is how it uniquely uses the bead-based format with the label chemistry to generate signal.</a:t>
            </a:r>
          </a:p>
          <a:p>
            <a:pPr lvl="1">
              <a:lnSpc>
                <a:spcPct val="90000"/>
              </a:lnSpc>
              <a:buFontTx/>
              <a:buChar char="•"/>
            </a:pPr>
            <a:r>
              <a:rPr lang="en-US" altLang="cs-CZ" sz="1000"/>
              <a:t>Combine assay reagents with label, sample</a:t>
            </a:r>
          </a:p>
          <a:p>
            <a:pPr lvl="1">
              <a:lnSpc>
                <a:spcPct val="90000"/>
              </a:lnSpc>
              <a:buFontTx/>
              <a:buChar char="•"/>
            </a:pPr>
            <a:r>
              <a:rPr lang="en-US" altLang="cs-CZ" sz="1000"/>
              <a:t>Add magnetic beads (our solid phase)</a:t>
            </a:r>
          </a:p>
          <a:p>
            <a:pPr lvl="1">
              <a:lnSpc>
                <a:spcPct val="90000"/>
              </a:lnSpc>
              <a:buFontTx/>
              <a:buChar char="•"/>
            </a:pPr>
            <a:r>
              <a:rPr lang="en-US" altLang="cs-CZ" sz="1000"/>
              <a:t>Solution phase kinetics, speeds up assays</a:t>
            </a:r>
          </a:p>
          <a:p>
            <a:pPr lvl="1">
              <a:lnSpc>
                <a:spcPct val="90000"/>
              </a:lnSpc>
              <a:buFontTx/>
              <a:buChar char="•"/>
            </a:pPr>
            <a:r>
              <a:rPr lang="en-US" altLang="cs-CZ" sz="1000"/>
              <a:t>Generates assay complex on magnetic bead</a:t>
            </a:r>
          </a:p>
          <a:p>
            <a:pPr lvl="1">
              <a:lnSpc>
                <a:spcPct val="90000"/>
              </a:lnSpc>
              <a:buFontTx/>
              <a:buChar char="•"/>
            </a:pPr>
            <a:r>
              <a:rPr lang="en-US" altLang="cs-CZ" sz="1000"/>
              <a:t>This one example of a sandwich immunoassay.  Many Different assay formats possible:  through the binding of biomolecules, the ORI-TAG label is bound to the surface of the bead and light is produced and detected.</a:t>
            </a:r>
          </a:p>
          <a:p>
            <a:pPr>
              <a:lnSpc>
                <a:spcPct val="90000"/>
              </a:lnSpc>
              <a:buFontTx/>
              <a:buChar char="•"/>
            </a:pPr>
            <a:endParaRPr lang="en-US" altLang="cs-CZ" sz="1000"/>
          </a:p>
          <a:p>
            <a:pPr>
              <a:lnSpc>
                <a:spcPct val="90000"/>
              </a:lnSpc>
              <a:buFontTx/>
              <a:buChar char="•"/>
            </a:pPr>
            <a:r>
              <a:rPr lang="en-US" altLang="cs-CZ" sz="1000"/>
              <a:t>This is a complete system where all reagents can be mixed together at once, it is homogeneous to the user</a:t>
            </a:r>
          </a:p>
          <a:p>
            <a:pPr>
              <a:lnSpc>
                <a:spcPct val="90000"/>
              </a:lnSpc>
              <a:buFontTx/>
              <a:buChar char="•"/>
            </a:pPr>
            <a:endParaRPr lang="en-US" altLang="cs-CZ" sz="1000" u="sng"/>
          </a:p>
          <a:p>
            <a:pPr>
              <a:lnSpc>
                <a:spcPct val="90000"/>
              </a:lnSpc>
            </a:pPr>
            <a:r>
              <a:rPr lang="en-US" altLang="cs-CZ" sz="1000"/>
              <a:t>Transition:  It is the label which confers the unique properties to electrochemiluminescence.  That is, the voltage dependent production of light.   The structure of the label and it’s unique properties are shown on the next slide.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79EE8F0-7AE0-4267-BEF9-70EB4385C5D1}"/>
              </a:ext>
            </a:extLst>
          </p:cNvPr>
          <p:cNvSpPr>
            <a:spLocks noGrp="1" noChangeArrowheads="1"/>
          </p:cNvSpPr>
          <p:nvPr>
            <p:ph type="sldNum" sz="quarter" idx="5"/>
          </p:nvPr>
        </p:nvSpPr>
        <p:spPr>
          <a:ln/>
        </p:spPr>
        <p:txBody>
          <a:bodyPr/>
          <a:lstStyle/>
          <a:p>
            <a:fld id="{D83BEF79-9D60-406D-B4A3-AB0583BBE4B3}" type="slidenum">
              <a:rPr lang="cs-CZ" altLang="cs-CZ"/>
              <a:pPr/>
              <a:t>31</a:t>
            </a:fld>
            <a:endParaRPr lang="cs-CZ" altLang="cs-CZ"/>
          </a:p>
        </p:txBody>
      </p:sp>
      <p:sp>
        <p:nvSpPr>
          <p:cNvPr id="31746" name="Rectangle 2">
            <a:extLst>
              <a:ext uri="{FF2B5EF4-FFF2-40B4-BE49-F238E27FC236}">
                <a16:creationId xmlns:a16="http://schemas.microsoft.com/office/drawing/2014/main" id="{02538ED0-33CE-49C9-9D41-A4EB245112CC}"/>
              </a:ext>
            </a:extLst>
          </p:cNvPr>
          <p:cNvSpPr>
            <a:spLocks noRot="1" noChangeArrowheads="1" noTextEdit="1"/>
          </p:cNvSpPr>
          <p:nvPr>
            <p:ph type="sldImg"/>
          </p:nvPr>
        </p:nvSpPr>
        <p:spPr>
          <a:ln/>
        </p:spPr>
      </p:sp>
      <p:sp>
        <p:nvSpPr>
          <p:cNvPr id="31747" name="Rectangle 3">
            <a:extLst>
              <a:ext uri="{FF2B5EF4-FFF2-40B4-BE49-F238E27FC236}">
                <a16:creationId xmlns:a16="http://schemas.microsoft.com/office/drawing/2014/main" id="{D6323E8E-B105-45D2-857D-14C648ACB690}"/>
              </a:ext>
            </a:extLst>
          </p:cNvPr>
          <p:cNvSpPr>
            <a:spLocks noGrp="1" noChangeArrowheads="1"/>
          </p:cNvSpPr>
          <p:nvPr>
            <p:ph type="body" idx="1"/>
          </p:nvPr>
        </p:nvSpPr>
        <p:spPr>
          <a:xfrm>
            <a:off x="914400" y="4344988"/>
            <a:ext cx="5029200" cy="4113212"/>
          </a:xfrm>
        </p:spPr>
        <p:txBody>
          <a:bodyPr/>
          <a:lstStyle/>
          <a:p>
            <a:endParaRPr lang="en-GB" alt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511040E-BA92-4708-A1D2-302611C23DEE}"/>
              </a:ext>
            </a:extLst>
          </p:cNvPr>
          <p:cNvSpPr>
            <a:spLocks noGrp="1" noChangeArrowheads="1"/>
          </p:cNvSpPr>
          <p:nvPr>
            <p:ph type="sldNum" sz="quarter" idx="5"/>
          </p:nvPr>
        </p:nvSpPr>
        <p:spPr>
          <a:ln/>
        </p:spPr>
        <p:txBody>
          <a:bodyPr/>
          <a:lstStyle/>
          <a:p>
            <a:fld id="{3AF55561-949D-47D1-A27D-C4A3801D9757}" type="slidenum">
              <a:rPr lang="cs-CZ" altLang="cs-CZ"/>
              <a:pPr/>
              <a:t>32</a:t>
            </a:fld>
            <a:endParaRPr lang="cs-CZ" altLang="cs-CZ"/>
          </a:p>
        </p:txBody>
      </p:sp>
      <p:sp>
        <p:nvSpPr>
          <p:cNvPr id="33794" name="Rectangle 2">
            <a:extLst>
              <a:ext uri="{FF2B5EF4-FFF2-40B4-BE49-F238E27FC236}">
                <a16:creationId xmlns:a16="http://schemas.microsoft.com/office/drawing/2014/main" id="{F7FAA66B-767F-4D78-BC7D-A6D611540781}"/>
              </a:ext>
            </a:extLst>
          </p:cNvPr>
          <p:cNvSpPr>
            <a:spLocks noRot="1" noChangeArrowheads="1" noTextEdit="1"/>
          </p:cNvSpPr>
          <p:nvPr>
            <p:ph type="sldImg"/>
          </p:nvPr>
        </p:nvSpPr>
        <p:spPr>
          <a:xfrm>
            <a:off x="1096963" y="665163"/>
            <a:ext cx="4627562" cy="3470275"/>
          </a:xfrm>
          <a:ln/>
        </p:spPr>
      </p:sp>
      <p:sp>
        <p:nvSpPr>
          <p:cNvPr id="33795" name="Rectangle 3">
            <a:extLst>
              <a:ext uri="{FF2B5EF4-FFF2-40B4-BE49-F238E27FC236}">
                <a16:creationId xmlns:a16="http://schemas.microsoft.com/office/drawing/2014/main" id="{817AC141-757F-4DFF-BB27-75D68EA683C1}"/>
              </a:ext>
            </a:extLst>
          </p:cNvPr>
          <p:cNvSpPr>
            <a:spLocks noGrp="1" noChangeArrowheads="1"/>
          </p:cNvSpPr>
          <p:nvPr>
            <p:ph type="body" idx="1"/>
          </p:nvPr>
        </p:nvSpPr>
        <p:spPr>
          <a:xfrm>
            <a:off x="890588" y="4357688"/>
            <a:ext cx="5040312" cy="4135437"/>
          </a:xfrm>
        </p:spPr>
        <p:txBody>
          <a:bodyPr/>
          <a:lstStyle/>
          <a:p>
            <a:endParaRPr lang="en-GB" alt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DD28C24-622C-4CA8-ACBB-CBFA09D8F02D}"/>
              </a:ext>
            </a:extLst>
          </p:cNvPr>
          <p:cNvSpPr>
            <a:spLocks noGrp="1" noChangeArrowheads="1"/>
          </p:cNvSpPr>
          <p:nvPr>
            <p:ph type="sldNum" sz="quarter" idx="5"/>
          </p:nvPr>
        </p:nvSpPr>
        <p:spPr>
          <a:ln/>
        </p:spPr>
        <p:txBody>
          <a:bodyPr/>
          <a:lstStyle/>
          <a:p>
            <a:fld id="{CA1733E7-F975-456C-979D-5CBAB329F37B}" type="slidenum">
              <a:rPr lang="cs-CZ" altLang="cs-CZ"/>
              <a:pPr/>
              <a:t>33</a:t>
            </a:fld>
            <a:endParaRPr lang="cs-CZ" altLang="cs-CZ"/>
          </a:p>
        </p:txBody>
      </p:sp>
      <p:sp>
        <p:nvSpPr>
          <p:cNvPr id="35842" name="Rectangle 2">
            <a:extLst>
              <a:ext uri="{FF2B5EF4-FFF2-40B4-BE49-F238E27FC236}">
                <a16:creationId xmlns:a16="http://schemas.microsoft.com/office/drawing/2014/main" id="{0B77B368-472D-4827-A7E5-4FF5DF68494E}"/>
              </a:ext>
            </a:extLst>
          </p:cNvPr>
          <p:cNvSpPr>
            <a:spLocks noRot="1" noChangeArrowheads="1" noTextEdit="1"/>
          </p:cNvSpPr>
          <p:nvPr>
            <p:ph type="sldImg"/>
          </p:nvPr>
        </p:nvSpPr>
        <p:spPr>
          <a:xfrm>
            <a:off x="1096963" y="665163"/>
            <a:ext cx="4627562" cy="3470275"/>
          </a:xfrm>
          <a:ln/>
        </p:spPr>
      </p:sp>
      <p:sp>
        <p:nvSpPr>
          <p:cNvPr id="35843" name="Rectangle 3">
            <a:extLst>
              <a:ext uri="{FF2B5EF4-FFF2-40B4-BE49-F238E27FC236}">
                <a16:creationId xmlns:a16="http://schemas.microsoft.com/office/drawing/2014/main" id="{228A7110-B47D-4F31-880C-7934841DC1E1}"/>
              </a:ext>
            </a:extLst>
          </p:cNvPr>
          <p:cNvSpPr>
            <a:spLocks noGrp="1" noChangeArrowheads="1"/>
          </p:cNvSpPr>
          <p:nvPr>
            <p:ph type="body" idx="1"/>
          </p:nvPr>
        </p:nvSpPr>
        <p:spPr>
          <a:xfrm>
            <a:off x="890588" y="4357688"/>
            <a:ext cx="5040312" cy="4135437"/>
          </a:xfrm>
        </p:spPr>
        <p:txBody>
          <a:bodyPr/>
          <a:lstStyle/>
          <a:p>
            <a:endParaRPr lang="en-GB" alt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28C3CA6-BE83-4EB3-BF44-C22E7BE190BE}"/>
              </a:ext>
            </a:extLst>
          </p:cNvPr>
          <p:cNvSpPr>
            <a:spLocks noGrp="1" noChangeArrowheads="1"/>
          </p:cNvSpPr>
          <p:nvPr>
            <p:ph type="sldNum" sz="quarter" idx="5"/>
          </p:nvPr>
        </p:nvSpPr>
        <p:spPr>
          <a:ln/>
        </p:spPr>
        <p:txBody>
          <a:bodyPr/>
          <a:lstStyle/>
          <a:p>
            <a:fld id="{A99D750D-FAE6-4AC7-BB7C-37810730E5F8}" type="slidenum">
              <a:rPr lang="cs-CZ" altLang="cs-CZ"/>
              <a:pPr/>
              <a:t>35</a:t>
            </a:fld>
            <a:endParaRPr lang="cs-CZ" altLang="cs-CZ"/>
          </a:p>
        </p:txBody>
      </p:sp>
      <p:sp>
        <p:nvSpPr>
          <p:cNvPr id="39938" name="Rectangle 2">
            <a:extLst>
              <a:ext uri="{FF2B5EF4-FFF2-40B4-BE49-F238E27FC236}">
                <a16:creationId xmlns:a16="http://schemas.microsoft.com/office/drawing/2014/main" id="{7FC6718A-52FC-43E3-B3A9-675C949BCF34}"/>
              </a:ext>
            </a:extLst>
          </p:cNvPr>
          <p:cNvSpPr>
            <a:spLocks noRot="1" noChangeArrowheads="1" noTextEdit="1"/>
          </p:cNvSpPr>
          <p:nvPr>
            <p:ph type="sldImg"/>
          </p:nvPr>
        </p:nvSpPr>
        <p:spPr>
          <a:ln/>
        </p:spPr>
      </p:sp>
      <p:sp>
        <p:nvSpPr>
          <p:cNvPr id="39939" name="Rectangle 3">
            <a:extLst>
              <a:ext uri="{FF2B5EF4-FFF2-40B4-BE49-F238E27FC236}">
                <a16:creationId xmlns:a16="http://schemas.microsoft.com/office/drawing/2014/main" id="{768F79EC-A3D6-4D10-A3DF-B4D104DEF57C}"/>
              </a:ext>
            </a:extLst>
          </p:cNvPr>
          <p:cNvSpPr>
            <a:spLocks noGrp="1" noChangeArrowheads="1"/>
          </p:cNvSpPr>
          <p:nvPr>
            <p:ph type="body" idx="1"/>
          </p:nvPr>
        </p:nvSpPr>
        <p:spPr>
          <a:xfrm>
            <a:off x="914400" y="4344988"/>
            <a:ext cx="5029200" cy="4113212"/>
          </a:xfrm>
        </p:spPr>
        <p:txBody>
          <a:bodyPr/>
          <a:lstStyle/>
          <a:p>
            <a:r>
              <a:rPr lang="en-US" altLang="cs-CZ"/>
              <a:t>The slide shows the “gold standard” ORIGEN/BioVeris Detection System thru to the M1M.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311B0B9-4C50-4D33-A2B9-1B4B5F00587B}"/>
              </a:ext>
            </a:extLst>
          </p:cNvPr>
          <p:cNvSpPr>
            <a:spLocks noGrp="1" noChangeArrowheads="1"/>
          </p:cNvSpPr>
          <p:nvPr>
            <p:ph type="sldNum" sz="quarter" idx="5"/>
          </p:nvPr>
        </p:nvSpPr>
        <p:spPr>
          <a:ln/>
        </p:spPr>
        <p:txBody>
          <a:bodyPr/>
          <a:lstStyle/>
          <a:p>
            <a:fld id="{96930163-DC2B-4D35-8DBB-5C2846289364}" type="slidenum">
              <a:rPr lang="cs-CZ" altLang="cs-CZ"/>
              <a:pPr/>
              <a:t>37</a:t>
            </a:fld>
            <a:endParaRPr lang="cs-CZ" altLang="cs-CZ"/>
          </a:p>
        </p:txBody>
      </p:sp>
      <p:sp>
        <p:nvSpPr>
          <p:cNvPr id="44034" name="Rectangle 2">
            <a:extLst>
              <a:ext uri="{FF2B5EF4-FFF2-40B4-BE49-F238E27FC236}">
                <a16:creationId xmlns:a16="http://schemas.microsoft.com/office/drawing/2014/main" id="{F99EB3E0-94DB-4CF2-8AD7-E4E1A00488BA}"/>
              </a:ext>
            </a:extLst>
          </p:cNvPr>
          <p:cNvSpPr>
            <a:spLocks noRot="1" noChangeArrowheads="1" noTextEdit="1"/>
          </p:cNvSpPr>
          <p:nvPr>
            <p:ph type="sldImg"/>
          </p:nvPr>
        </p:nvSpPr>
        <p:spPr>
          <a:ln/>
        </p:spPr>
      </p:sp>
      <p:sp>
        <p:nvSpPr>
          <p:cNvPr id="44035" name="Rectangle 3">
            <a:extLst>
              <a:ext uri="{FF2B5EF4-FFF2-40B4-BE49-F238E27FC236}">
                <a16:creationId xmlns:a16="http://schemas.microsoft.com/office/drawing/2014/main" id="{A99E9DE0-6650-4EFA-BFDA-3D57A4064B42}"/>
              </a:ext>
            </a:extLst>
          </p:cNvPr>
          <p:cNvSpPr>
            <a:spLocks noGrp="1" noChangeArrowheads="1"/>
          </p:cNvSpPr>
          <p:nvPr>
            <p:ph type="body" idx="1"/>
          </p:nvPr>
        </p:nvSpPr>
        <p:spPr>
          <a:xfrm>
            <a:off x="914400" y="4344988"/>
            <a:ext cx="5029200" cy="4113212"/>
          </a:xfrm>
        </p:spPr>
        <p:txBody>
          <a:bodyPr/>
          <a:lstStyle/>
          <a:p>
            <a:r>
              <a:rPr lang="en-US" altLang="cs-CZ"/>
              <a:t>The format of the assay is very simple – bound to a bead is the substrate upon which the specific toxin will act.  This substrate contains both a biotin and a BV-TAG label.  When placed in the presence of the toxin, the substrate will be cleaved, resulting in no signal.  If signal is present after the appropriate incubation period, no functional toxin was present in the sample.  These are negative assays so the result is a reduction of signal.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6E5205D-D96C-4067-B8F3-684C5B677517}"/>
              </a:ext>
            </a:extLst>
          </p:cNvPr>
          <p:cNvSpPr>
            <a:spLocks noGrp="1" noChangeArrowheads="1"/>
          </p:cNvSpPr>
          <p:nvPr>
            <p:ph type="sldNum" sz="quarter" idx="5"/>
          </p:nvPr>
        </p:nvSpPr>
        <p:spPr>
          <a:ln/>
        </p:spPr>
        <p:txBody>
          <a:bodyPr/>
          <a:lstStyle/>
          <a:p>
            <a:fld id="{6880F0BA-D781-4E12-B2E5-CF6E32A6652E}" type="slidenum">
              <a:rPr lang="cs-CZ" altLang="cs-CZ"/>
              <a:pPr/>
              <a:t>38</a:t>
            </a:fld>
            <a:endParaRPr lang="cs-CZ" altLang="cs-CZ"/>
          </a:p>
        </p:txBody>
      </p:sp>
      <p:sp>
        <p:nvSpPr>
          <p:cNvPr id="47106" name="Rectangle 2">
            <a:extLst>
              <a:ext uri="{FF2B5EF4-FFF2-40B4-BE49-F238E27FC236}">
                <a16:creationId xmlns:a16="http://schemas.microsoft.com/office/drawing/2014/main" id="{5CB0D14F-714D-4EF8-964D-C08A808E24C5}"/>
              </a:ext>
            </a:extLst>
          </p:cNvPr>
          <p:cNvSpPr>
            <a:spLocks noRot="1" noChangeArrowheads="1" noTextEdit="1"/>
          </p:cNvSpPr>
          <p:nvPr>
            <p:ph type="sldImg"/>
          </p:nvPr>
        </p:nvSpPr>
        <p:spPr>
          <a:ln/>
        </p:spPr>
      </p:sp>
      <p:sp>
        <p:nvSpPr>
          <p:cNvPr id="47107" name="Rectangle 3">
            <a:extLst>
              <a:ext uri="{FF2B5EF4-FFF2-40B4-BE49-F238E27FC236}">
                <a16:creationId xmlns:a16="http://schemas.microsoft.com/office/drawing/2014/main" id="{539CE0CF-21C2-4774-8F38-B0B1CC59C731}"/>
              </a:ext>
            </a:extLst>
          </p:cNvPr>
          <p:cNvSpPr>
            <a:spLocks noGrp="1" noChangeArrowheads="1"/>
          </p:cNvSpPr>
          <p:nvPr>
            <p:ph type="body" idx="1"/>
          </p:nvPr>
        </p:nvSpPr>
        <p:spPr>
          <a:xfrm>
            <a:off x="914400" y="4344988"/>
            <a:ext cx="5029200" cy="4113212"/>
          </a:xfrm>
        </p:spPr>
        <p:txBody>
          <a:bodyPr/>
          <a:lstStyle/>
          <a:p>
            <a:r>
              <a:rPr lang="en-US" altLang="cs-CZ"/>
              <a:t>The cleavage or functional assays are ideal tools for scientists developing drug targets or inhibitors of the activity of the toxins.  This slide describes how the assay would work.</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B44EB-CAAA-4F44-9A7B-24ADE08EEA51}"/>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cs-CZ"/>
          </a:p>
        </p:txBody>
      </p:sp>
      <p:sp>
        <p:nvSpPr>
          <p:cNvPr id="3" name="Subtitle 2">
            <a:extLst>
              <a:ext uri="{FF2B5EF4-FFF2-40B4-BE49-F238E27FC236}">
                <a16:creationId xmlns:a16="http://schemas.microsoft.com/office/drawing/2014/main" id="{D13096E4-C535-430F-B990-5BCE42CE743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cs-CZ"/>
          </a:p>
        </p:txBody>
      </p:sp>
      <p:sp>
        <p:nvSpPr>
          <p:cNvPr id="4" name="Date Placeholder 3">
            <a:extLst>
              <a:ext uri="{FF2B5EF4-FFF2-40B4-BE49-F238E27FC236}">
                <a16:creationId xmlns:a16="http://schemas.microsoft.com/office/drawing/2014/main" id="{BEE8C230-EB26-4EC0-9F13-A24C42E4DB24}"/>
              </a:ext>
            </a:extLst>
          </p:cNvPr>
          <p:cNvSpPr>
            <a:spLocks noGrp="1"/>
          </p:cNvSpPr>
          <p:nvPr>
            <p:ph type="dt" sz="half" idx="10"/>
          </p:nvPr>
        </p:nvSpPr>
        <p:spPr/>
        <p:txBody>
          <a:bodyPr/>
          <a:lstStyle>
            <a:lvl1pPr>
              <a:defRPr/>
            </a:lvl1pPr>
          </a:lstStyle>
          <a:p>
            <a:endParaRPr lang="en-CA" altLang="cs-CZ"/>
          </a:p>
        </p:txBody>
      </p:sp>
      <p:sp>
        <p:nvSpPr>
          <p:cNvPr id="5" name="Footer Placeholder 4">
            <a:extLst>
              <a:ext uri="{FF2B5EF4-FFF2-40B4-BE49-F238E27FC236}">
                <a16:creationId xmlns:a16="http://schemas.microsoft.com/office/drawing/2014/main" id="{7136B8EF-4889-4C05-8363-BDFDD6E966AF}"/>
              </a:ext>
            </a:extLst>
          </p:cNvPr>
          <p:cNvSpPr>
            <a:spLocks noGrp="1"/>
          </p:cNvSpPr>
          <p:nvPr>
            <p:ph type="ftr" sz="quarter" idx="11"/>
          </p:nvPr>
        </p:nvSpPr>
        <p:spPr/>
        <p:txBody>
          <a:bodyPr/>
          <a:lstStyle>
            <a:lvl1pPr>
              <a:defRPr/>
            </a:lvl1pPr>
          </a:lstStyle>
          <a:p>
            <a:endParaRPr lang="en-CA" altLang="cs-CZ"/>
          </a:p>
        </p:txBody>
      </p:sp>
      <p:sp>
        <p:nvSpPr>
          <p:cNvPr id="6" name="Slide Number Placeholder 5">
            <a:extLst>
              <a:ext uri="{FF2B5EF4-FFF2-40B4-BE49-F238E27FC236}">
                <a16:creationId xmlns:a16="http://schemas.microsoft.com/office/drawing/2014/main" id="{7A10C1E7-A942-4126-83DF-4FDE49A5ADF6}"/>
              </a:ext>
            </a:extLst>
          </p:cNvPr>
          <p:cNvSpPr>
            <a:spLocks noGrp="1"/>
          </p:cNvSpPr>
          <p:nvPr>
            <p:ph type="sldNum" sz="quarter" idx="12"/>
          </p:nvPr>
        </p:nvSpPr>
        <p:spPr/>
        <p:txBody>
          <a:bodyPr/>
          <a:lstStyle>
            <a:lvl1pPr>
              <a:defRPr/>
            </a:lvl1pPr>
          </a:lstStyle>
          <a:p>
            <a:fld id="{4BE3668D-E2AE-4775-9E95-FB46D0DD833D}" type="slidenum">
              <a:rPr lang="en-CA" altLang="cs-CZ"/>
              <a:pPr/>
              <a:t>‹#›</a:t>
            </a:fld>
            <a:endParaRPr lang="en-CA" altLang="cs-CZ"/>
          </a:p>
        </p:txBody>
      </p:sp>
    </p:spTree>
    <p:extLst>
      <p:ext uri="{BB962C8B-B14F-4D97-AF65-F5344CB8AC3E}">
        <p14:creationId xmlns:p14="http://schemas.microsoft.com/office/powerpoint/2010/main" val="98743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1B99B-47E2-4310-96FD-9B68DB401A07}"/>
              </a:ext>
            </a:extLst>
          </p:cNvPr>
          <p:cNvSpPr>
            <a:spLocks noGrp="1"/>
          </p:cNvSpPr>
          <p:nvPr>
            <p:ph type="title"/>
          </p:nvPr>
        </p:nvSpPr>
        <p:spPr/>
        <p:txBody>
          <a:bodyPr/>
          <a:lstStyle/>
          <a:p>
            <a:r>
              <a:rPr lang="en-US"/>
              <a:t>Click to edit Master title style</a:t>
            </a:r>
            <a:endParaRPr lang="cs-CZ"/>
          </a:p>
        </p:txBody>
      </p:sp>
      <p:sp>
        <p:nvSpPr>
          <p:cNvPr id="3" name="Vertical Text Placeholder 2">
            <a:extLst>
              <a:ext uri="{FF2B5EF4-FFF2-40B4-BE49-F238E27FC236}">
                <a16:creationId xmlns:a16="http://schemas.microsoft.com/office/drawing/2014/main" id="{8237E080-39BC-44D4-B09D-12D2BE00EE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a:extLst>
              <a:ext uri="{FF2B5EF4-FFF2-40B4-BE49-F238E27FC236}">
                <a16:creationId xmlns:a16="http://schemas.microsoft.com/office/drawing/2014/main" id="{3E4E761F-009D-4DE7-8A50-E7A7BB56473C}"/>
              </a:ext>
            </a:extLst>
          </p:cNvPr>
          <p:cNvSpPr>
            <a:spLocks noGrp="1"/>
          </p:cNvSpPr>
          <p:nvPr>
            <p:ph type="dt" sz="half" idx="10"/>
          </p:nvPr>
        </p:nvSpPr>
        <p:spPr/>
        <p:txBody>
          <a:bodyPr/>
          <a:lstStyle>
            <a:lvl1pPr>
              <a:defRPr/>
            </a:lvl1pPr>
          </a:lstStyle>
          <a:p>
            <a:endParaRPr lang="en-CA" altLang="cs-CZ"/>
          </a:p>
        </p:txBody>
      </p:sp>
      <p:sp>
        <p:nvSpPr>
          <p:cNvPr id="5" name="Footer Placeholder 4">
            <a:extLst>
              <a:ext uri="{FF2B5EF4-FFF2-40B4-BE49-F238E27FC236}">
                <a16:creationId xmlns:a16="http://schemas.microsoft.com/office/drawing/2014/main" id="{11B62736-1EAA-47AD-95E1-FCB3F95B1723}"/>
              </a:ext>
            </a:extLst>
          </p:cNvPr>
          <p:cNvSpPr>
            <a:spLocks noGrp="1"/>
          </p:cNvSpPr>
          <p:nvPr>
            <p:ph type="ftr" sz="quarter" idx="11"/>
          </p:nvPr>
        </p:nvSpPr>
        <p:spPr/>
        <p:txBody>
          <a:bodyPr/>
          <a:lstStyle>
            <a:lvl1pPr>
              <a:defRPr/>
            </a:lvl1pPr>
          </a:lstStyle>
          <a:p>
            <a:endParaRPr lang="en-CA" altLang="cs-CZ"/>
          </a:p>
        </p:txBody>
      </p:sp>
      <p:sp>
        <p:nvSpPr>
          <p:cNvPr id="6" name="Slide Number Placeholder 5">
            <a:extLst>
              <a:ext uri="{FF2B5EF4-FFF2-40B4-BE49-F238E27FC236}">
                <a16:creationId xmlns:a16="http://schemas.microsoft.com/office/drawing/2014/main" id="{F11AAA13-4B32-4CE7-A477-AF984D9D485D}"/>
              </a:ext>
            </a:extLst>
          </p:cNvPr>
          <p:cNvSpPr>
            <a:spLocks noGrp="1"/>
          </p:cNvSpPr>
          <p:nvPr>
            <p:ph type="sldNum" sz="quarter" idx="12"/>
          </p:nvPr>
        </p:nvSpPr>
        <p:spPr/>
        <p:txBody>
          <a:bodyPr/>
          <a:lstStyle>
            <a:lvl1pPr>
              <a:defRPr/>
            </a:lvl1pPr>
          </a:lstStyle>
          <a:p>
            <a:fld id="{26B5B213-8C1F-4E8B-9A6D-EF26A731A64D}" type="slidenum">
              <a:rPr lang="en-CA" altLang="cs-CZ"/>
              <a:pPr/>
              <a:t>‹#›</a:t>
            </a:fld>
            <a:endParaRPr lang="en-CA" altLang="cs-CZ"/>
          </a:p>
        </p:txBody>
      </p:sp>
    </p:spTree>
    <p:extLst>
      <p:ext uri="{BB962C8B-B14F-4D97-AF65-F5344CB8AC3E}">
        <p14:creationId xmlns:p14="http://schemas.microsoft.com/office/powerpoint/2010/main" val="284281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39FBF2-0947-4349-92EF-22FF49859B97}"/>
              </a:ext>
            </a:extLst>
          </p:cNvPr>
          <p:cNvSpPr>
            <a:spLocks noGrp="1"/>
          </p:cNvSpPr>
          <p:nvPr>
            <p:ph type="title" orient="vert"/>
          </p:nvPr>
        </p:nvSpPr>
        <p:spPr>
          <a:xfrm>
            <a:off x="6515100" y="609600"/>
            <a:ext cx="1943100" cy="5486400"/>
          </a:xfrm>
        </p:spPr>
        <p:txBody>
          <a:bodyPr vert="eaVert"/>
          <a:lstStyle/>
          <a:p>
            <a:r>
              <a:rPr lang="en-US"/>
              <a:t>Click to edit Master title style</a:t>
            </a:r>
            <a:endParaRPr lang="cs-CZ"/>
          </a:p>
        </p:txBody>
      </p:sp>
      <p:sp>
        <p:nvSpPr>
          <p:cNvPr id="3" name="Vertical Text Placeholder 2">
            <a:extLst>
              <a:ext uri="{FF2B5EF4-FFF2-40B4-BE49-F238E27FC236}">
                <a16:creationId xmlns:a16="http://schemas.microsoft.com/office/drawing/2014/main" id="{9A9FF779-4F0C-4FD2-8D76-B9AB8E39985A}"/>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a:extLst>
              <a:ext uri="{FF2B5EF4-FFF2-40B4-BE49-F238E27FC236}">
                <a16:creationId xmlns:a16="http://schemas.microsoft.com/office/drawing/2014/main" id="{4C8A5E6B-AA01-4A53-A5DF-46C6D51D1FF2}"/>
              </a:ext>
            </a:extLst>
          </p:cNvPr>
          <p:cNvSpPr>
            <a:spLocks noGrp="1"/>
          </p:cNvSpPr>
          <p:nvPr>
            <p:ph type="dt" sz="half" idx="10"/>
          </p:nvPr>
        </p:nvSpPr>
        <p:spPr/>
        <p:txBody>
          <a:bodyPr/>
          <a:lstStyle>
            <a:lvl1pPr>
              <a:defRPr/>
            </a:lvl1pPr>
          </a:lstStyle>
          <a:p>
            <a:endParaRPr lang="en-CA" altLang="cs-CZ"/>
          </a:p>
        </p:txBody>
      </p:sp>
      <p:sp>
        <p:nvSpPr>
          <p:cNvPr id="5" name="Footer Placeholder 4">
            <a:extLst>
              <a:ext uri="{FF2B5EF4-FFF2-40B4-BE49-F238E27FC236}">
                <a16:creationId xmlns:a16="http://schemas.microsoft.com/office/drawing/2014/main" id="{A55A4051-29B8-425B-B41E-795F09F9C70F}"/>
              </a:ext>
            </a:extLst>
          </p:cNvPr>
          <p:cNvSpPr>
            <a:spLocks noGrp="1"/>
          </p:cNvSpPr>
          <p:nvPr>
            <p:ph type="ftr" sz="quarter" idx="11"/>
          </p:nvPr>
        </p:nvSpPr>
        <p:spPr/>
        <p:txBody>
          <a:bodyPr/>
          <a:lstStyle>
            <a:lvl1pPr>
              <a:defRPr/>
            </a:lvl1pPr>
          </a:lstStyle>
          <a:p>
            <a:endParaRPr lang="en-CA" altLang="cs-CZ"/>
          </a:p>
        </p:txBody>
      </p:sp>
      <p:sp>
        <p:nvSpPr>
          <p:cNvPr id="6" name="Slide Number Placeholder 5">
            <a:extLst>
              <a:ext uri="{FF2B5EF4-FFF2-40B4-BE49-F238E27FC236}">
                <a16:creationId xmlns:a16="http://schemas.microsoft.com/office/drawing/2014/main" id="{B38CC0B1-8226-447E-B679-D443DE46AA14}"/>
              </a:ext>
            </a:extLst>
          </p:cNvPr>
          <p:cNvSpPr>
            <a:spLocks noGrp="1"/>
          </p:cNvSpPr>
          <p:nvPr>
            <p:ph type="sldNum" sz="quarter" idx="12"/>
          </p:nvPr>
        </p:nvSpPr>
        <p:spPr/>
        <p:txBody>
          <a:bodyPr/>
          <a:lstStyle>
            <a:lvl1pPr>
              <a:defRPr/>
            </a:lvl1pPr>
          </a:lstStyle>
          <a:p>
            <a:fld id="{D13ECA6F-543C-4FBE-90B9-838F4F3DA9C8}" type="slidenum">
              <a:rPr lang="en-CA" altLang="cs-CZ"/>
              <a:pPr/>
              <a:t>‹#›</a:t>
            </a:fld>
            <a:endParaRPr lang="en-CA" altLang="cs-CZ"/>
          </a:p>
        </p:txBody>
      </p:sp>
    </p:spTree>
    <p:extLst>
      <p:ext uri="{BB962C8B-B14F-4D97-AF65-F5344CB8AC3E}">
        <p14:creationId xmlns:p14="http://schemas.microsoft.com/office/powerpoint/2010/main" val="652763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16409-A994-478A-92F5-E6FA991D38AA}"/>
              </a:ext>
            </a:extLst>
          </p:cNvPr>
          <p:cNvSpPr>
            <a:spLocks noGrp="1"/>
          </p:cNvSpPr>
          <p:nvPr>
            <p:ph type="title"/>
          </p:nvPr>
        </p:nvSpPr>
        <p:spPr/>
        <p:txBody>
          <a:bodyPr/>
          <a:lstStyle/>
          <a:p>
            <a:r>
              <a:rPr lang="en-US"/>
              <a:t>Click to edit Master title style</a:t>
            </a:r>
            <a:endParaRPr lang="cs-CZ"/>
          </a:p>
        </p:txBody>
      </p:sp>
      <p:sp>
        <p:nvSpPr>
          <p:cNvPr id="3" name="Content Placeholder 2">
            <a:extLst>
              <a:ext uri="{FF2B5EF4-FFF2-40B4-BE49-F238E27FC236}">
                <a16:creationId xmlns:a16="http://schemas.microsoft.com/office/drawing/2014/main" id="{CCB900E4-906B-4584-8F81-DB486FAD8A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a:extLst>
              <a:ext uri="{FF2B5EF4-FFF2-40B4-BE49-F238E27FC236}">
                <a16:creationId xmlns:a16="http://schemas.microsoft.com/office/drawing/2014/main" id="{AFF5FA79-F518-461A-92A2-7D5FD630CF29}"/>
              </a:ext>
            </a:extLst>
          </p:cNvPr>
          <p:cNvSpPr>
            <a:spLocks noGrp="1"/>
          </p:cNvSpPr>
          <p:nvPr>
            <p:ph type="dt" sz="half" idx="10"/>
          </p:nvPr>
        </p:nvSpPr>
        <p:spPr/>
        <p:txBody>
          <a:bodyPr/>
          <a:lstStyle>
            <a:lvl1pPr>
              <a:defRPr/>
            </a:lvl1pPr>
          </a:lstStyle>
          <a:p>
            <a:endParaRPr lang="en-CA" altLang="cs-CZ"/>
          </a:p>
        </p:txBody>
      </p:sp>
      <p:sp>
        <p:nvSpPr>
          <p:cNvPr id="5" name="Footer Placeholder 4">
            <a:extLst>
              <a:ext uri="{FF2B5EF4-FFF2-40B4-BE49-F238E27FC236}">
                <a16:creationId xmlns:a16="http://schemas.microsoft.com/office/drawing/2014/main" id="{565F23EE-A72B-4FCE-B7EA-90951B5A8C17}"/>
              </a:ext>
            </a:extLst>
          </p:cNvPr>
          <p:cNvSpPr>
            <a:spLocks noGrp="1"/>
          </p:cNvSpPr>
          <p:nvPr>
            <p:ph type="ftr" sz="quarter" idx="11"/>
          </p:nvPr>
        </p:nvSpPr>
        <p:spPr/>
        <p:txBody>
          <a:bodyPr/>
          <a:lstStyle>
            <a:lvl1pPr>
              <a:defRPr/>
            </a:lvl1pPr>
          </a:lstStyle>
          <a:p>
            <a:endParaRPr lang="en-CA" altLang="cs-CZ"/>
          </a:p>
        </p:txBody>
      </p:sp>
      <p:sp>
        <p:nvSpPr>
          <p:cNvPr id="6" name="Slide Number Placeholder 5">
            <a:extLst>
              <a:ext uri="{FF2B5EF4-FFF2-40B4-BE49-F238E27FC236}">
                <a16:creationId xmlns:a16="http://schemas.microsoft.com/office/drawing/2014/main" id="{EA0A25E4-66B1-465A-AB1C-DBEBDF458BBE}"/>
              </a:ext>
            </a:extLst>
          </p:cNvPr>
          <p:cNvSpPr>
            <a:spLocks noGrp="1"/>
          </p:cNvSpPr>
          <p:nvPr>
            <p:ph type="sldNum" sz="quarter" idx="12"/>
          </p:nvPr>
        </p:nvSpPr>
        <p:spPr/>
        <p:txBody>
          <a:bodyPr/>
          <a:lstStyle>
            <a:lvl1pPr>
              <a:defRPr/>
            </a:lvl1pPr>
          </a:lstStyle>
          <a:p>
            <a:fld id="{35560A4E-CF49-4AF0-85B7-57E663C1F25C}" type="slidenum">
              <a:rPr lang="en-CA" altLang="cs-CZ"/>
              <a:pPr/>
              <a:t>‹#›</a:t>
            </a:fld>
            <a:endParaRPr lang="en-CA" altLang="cs-CZ"/>
          </a:p>
        </p:txBody>
      </p:sp>
    </p:spTree>
    <p:extLst>
      <p:ext uri="{BB962C8B-B14F-4D97-AF65-F5344CB8AC3E}">
        <p14:creationId xmlns:p14="http://schemas.microsoft.com/office/powerpoint/2010/main" val="1949231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8477F-F290-4AD8-A942-3B84B166569D}"/>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cs-CZ"/>
          </a:p>
        </p:txBody>
      </p:sp>
      <p:sp>
        <p:nvSpPr>
          <p:cNvPr id="3" name="Text Placeholder 2">
            <a:extLst>
              <a:ext uri="{FF2B5EF4-FFF2-40B4-BE49-F238E27FC236}">
                <a16:creationId xmlns:a16="http://schemas.microsoft.com/office/drawing/2014/main" id="{88F68552-9390-49A3-A8AA-1E8901C7EE11}"/>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773B6DD0-A650-4B85-A74C-323974CD62E4}"/>
              </a:ext>
            </a:extLst>
          </p:cNvPr>
          <p:cNvSpPr>
            <a:spLocks noGrp="1"/>
          </p:cNvSpPr>
          <p:nvPr>
            <p:ph type="dt" sz="half" idx="10"/>
          </p:nvPr>
        </p:nvSpPr>
        <p:spPr/>
        <p:txBody>
          <a:bodyPr/>
          <a:lstStyle>
            <a:lvl1pPr>
              <a:defRPr/>
            </a:lvl1pPr>
          </a:lstStyle>
          <a:p>
            <a:endParaRPr lang="en-CA" altLang="cs-CZ"/>
          </a:p>
        </p:txBody>
      </p:sp>
      <p:sp>
        <p:nvSpPr>
          <p:cNvPr id="5" name="Footer Placeholder 4">
            <a:extLst>
              <a:ext uri="{FF2B5EF4-FFF2-40B4-BE49-F238E27FC236}">
                <a16:creationId xmlns:a16="http://schemas.microsoft.com/office/drawing/2014/main" id="{90A9E025-7CE3-482F-A28C-C1BEA9760143}"/>
              </a:ext>
            </a:extLst>
          </p:cNvPr>
          <p:cNvSpPr>
            <a:spLocks noGrp="1"/>
          </p:cNvSpPr>
          <p:nvPr>
            <p:ph type="ftr" sz="quarter" idx="11"/>
          </p:nvPr>
        </p:nvSpPr>
        <p:spPr/>
        <p:txBody>
          <a:bodyPr/>
          <a:lstStyle>
            <a:lvl1pPr>
              <a:defRPr/>
            </a:lvl1pPr>
          </a:lstStyle>
          <a:p>
            <a:endParaRPr lang="en-CA" altLang="cs-CZ"/>
          </a:p>
        </p:txBody>
      </p:sp>
      <p:sp>
        <p:nvSpPr>
          <p:cNvPr id="6" name="Slide Number Placeholder 5">
            <a:extLst>
              <a:ext uri="{FF2B5EF4-FFF2-40B4-BE49-F238E27FC236}">
                <a16:creationId xmlns:a16="http://schemas.microsoft.com/office/drawing/2014/main" id="{9E356A17-22B3-4715-BF85-7238CF911D8D}"/>
              </a:ext>
            </a:extLst>
          </p:cNvPr>
          <p:cNvSpPr>
            <a:spLocks noGrp="1"/>
          </p:cNvSpPr>
          <p:nvPr>
            <p:ph type="sldNum" sz="quarter" idx="12"/>
          </p:nvPr>
        </p:nvSpPr>
        <p:spPr/>
        <p:txBody>
          <a:bodyPr/>
          <a:lstStyle>
            <a:lvl1pPr>
              <a:defRPr/>
            </a:lvl1pPr>
          </a:lstStyle>
          <a:p>
            <a:fld id="{46CAA680-4F16-4C08-9186-2AFE0ADD0090}" type="slidenum">
              <a:rPr lang="en-CA" altLang="cs-CZ"/>
              <a:pPr/>
              <a:t>‹#›</a:t>
            </a:fld>
            <a:endParaRPr lang="en-CA" altLang="cs-CZ"/>
          </a:p>
        </p:txBody>
      </p:sp>
    </p:spTree>
    <p:extLst>
      <p:ext uri="{BB962C8B-B14F-4D97-AF65-F5344CB8AC3E}">
        <p14:creationId xmlns:p14="http://schemas.microsoft.com/office/powerpoint/2010/main" val="2755447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E75-A054-4FD1-8874-82A03EAD9F34}"/>
              </a:ext>
            </a:extLst>
          </p:cNvPr>
          <p:cNvSpPr>
            <a:spLocks noGrp="1"/>
          </p:cNvSpPr>
          <p:nvPr>
            <p:ph type="title"/>
          </p:nvPr>
        </p:nvSpPr>
        <p:spPr/>
        <p:txBody>
          <a:bodyPr/>
          <a:lstStyle/>
          <a:p>
            <a:r>
              <a:rPr lang="en-US"/>
              <a:t>Click to edit Master title style</a:t>
            </a:r>
            <a:endParaRPr lang="cs-CZ"/>
          </a:p>
        </p:txBody>
      </p:sp>
      <p:sp>
        <p:nvSpPr>
          <p:cNvPr id="3" name="Content Placeholder 2">
            <a:extLst>
              <a:ext uri="{FF2B5EF4-FFF2-40B4-BE49-F238E27FC236}">
                <a16:creationId xmlns:a16="http://schemas.microsoft.com/office/drawing/2014/main" id="{D1A53750-CD1D-44CC-B653-910D53096413}"/>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Content Placeholder 3">
            <a:extLst>
              <a:ext uri="{FF2B5EF4-FFF2-40B4-BE49-F238E27FC236}">
                <a16:creationId xmlns:a16="http://schemas.microsoft.com/office/drawing/2014/main" id="{F57D0EBE-201A-49EB-8A49-81264860B560}"/>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5" name="Date Placeholder 4">
            <a:extLst>
              <a:ext uri="{FF2B5EF4-FFF2-40B4-BE49-F238E27FC236}">
                <a16:creationId xmlns:a16="http://schemas.microsoft.com/office/drawing/2014/main" id="{C70653D6-6BBE-4094-A64F-EDD3B608D131}"/>
              </a:ext>
            </a:extLst>
          </p:cNvPr>
          <p:cNvSpPr>
            <a:spLocks noGrp="1"/>
          </p:cNvSpPr>
          <p:nvPr>
            <p:ph type="dt" sz="half" idx="10"/>
          </p:nvPr>
        </p:nvSpPr>
        <p:spPr/>
        <p:txBody>
          <a:bodyPr/>
          <a:lstStyle>
            <a:lvl1pPr>
              <a:defRPr/>
            </a:lvl1pPr>
          </a:lstStyle>
          <a:p>
            <a:endParaRPr lang="en-CA" altLang="cs-CZ"/>
          </a:p>
        </p:txBody>
      </p:sp>
      <p:sp>
        <p:nvSpPr>
          <p:cNvPr id="6" name="Footer Placeholder 5">
            <a:extLst>
              <a:ext uri="{FF2B5EF4-FFF2-40B4-BE49-F238E27FC236}">
                <a16:creationId xmlns:a16="http://schemas.microsoft.com/office/drawing/2014/main" id="{3772CC95-8EA5-454E-B9BB-7747933E02D0}"/>
              </a:ext>
            </a:extLst>
          </p:cNvPr>
          <p:cNvSpPr>
            <a:spLocks noGrp="1"/>
          </p:cNvSpPr>
          <p:nvPr>
            <p:ph type="ftr" sz="quarter" idx="11"/>
          </p:nvPr>
        </p:nvSpPr>
        <p:spPr/>
        <p:txBody>
          <a:bodyPr/>
          <a:lstStyle>
            <a:lvl1pPr>
              <a:defRPr/>
            </a:lvl1pPr>
          </a:lstStyle>
          <a:p>
            <a:endParaRPr lang="en-CA" altLang="cs-CZ"/>
          </a:p>
        </p:txBody>
      </p:sp>
      <p:sp>
        <p:nvSpPr>
          <p:cNvPr id="7" name="Slide Number Placeholder 6">
            <a:extLst>
              <a:ext uri="{FF2B5EF4-FFF2-40B4-BE49-F238E27FC236}">
                <a16:creationId xmlns:a16="http://schemas.microsoft.com/office/drawing/2014/main" id="{FC0BD3ED-2EE8-48F3-9E68-4361188D5C27}"/>
              </a:ext>
            </a:extLst>
          </p:cNvPr>
          <p:cNvSpPr>
            <a:spLocks noGrp="1"/>
          </p:cNvSpPr>
          <p:nvPr>
            <p:ph type="sldNum" sz="quarter" idx="12"/>
          </p:nvPr>
        </p:nvSpPr>
        <p:spPr/>
        <p:txBody>
          <a:bodyPr/>
          <a:lstStyle>
            <a:lvl1pPr>
              <a:defRPr/>
            </a:lvl1pPr>
          </a:lstStyle>
          <a:p>
            <a:fld id="{16FB8081-AE78-4B10-9445-B70CCBCCE970}" type="slidenum">
              <a:rPr lang="en-CA" altLang="cs-CZ"/>
              <a:pPr/>
              <a:t>‹#›</a:t>
            </a:fld>
            <a:endParaRPr lang="en-CA" altLang="cs-CZ"/>
          </a:p>
        </p:txBody>
      </p:sp>
    </p:spTree>
    <p:extLst>
      <p:ext uri="{BB962C8B-B14F-4D97-AF65-F5344CB8AC3E}">
        <p14:creationId xmlns:p14="http://schemas.microsoft.com/office/powerpoint/2010/main" val="3363095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CCD84-2B9C-4475-9FE0-FA3893AA651E}"/>
              </a:ext>
            </a:extLst>
          </p:cNvPr>
          <p:cNvSpPr>
            <a:spLocks noGrp="1"/>
          </p:cNvSpPr>
          <p:nvPr>
            <p:ph type="title"/>
          </p:nvPr>
        </p:nvSpPr>
        <p:spPr>
          <a:xfrm>
            <a:off x="630238" y="365125"/>
            <a:ext cx="7886700" cy="1325563"/>
          </a:xfrm>
        </p:spPr>
        <p:txBody>
          <a:bodyPr/>
          <a:lstStyle/>
          <a:p>
            <a:r>
              <a:rPr lang="en-US"/>
              <a:t>Click to edit Master title style</a:t>
            </a:r>
            <a:endParaRPr lang="cs-CZ"/>
          </a:p>
        </p:txBody>
      </p:sp>
      <p:sp>
        <p:nvSpPr>
          <p:cNvPr id="3" name="Text Placeholder 2">
            <a:extLst>
              <a:ext uri="{FF2B5EF4-FFF2-40B4-BE49-F238E27FC236}">
                <a16:creationId xmlns:a16="http://schemas.microsoft.com/office/drawing/2014/main" id="{72ABF33D-F74B-44D9-9B47-31F9EE568B5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6184B9-C30A-462A-A0C7-D801498966D5}"/>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5" name="Text Placeholder 4">
            <a:extLst>
              <a:ext uri="{FF2B5EF4-FFF2-40B4-BE49-F238E27FC236}">
                <a16:creationId xmlns:a16="http://schemas.microsoft.com/office/drawing/2014/main" id="{C3ABFD03-9BCE-4A64-B29C-19F6A12C401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6DEC33-64C2-4B8F-93B7-EE96B007F82A}"/>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7" name="Date Placeholder 6">
            <a:extLst>
              <a:ext uri="{FF2B5EF4-FFF2-40B4-BE49-F238E27FC236}">
                <a16:creationId xmlns:a16="http://schemas.microsoft.com/office/drawing/2014/main" id="{47046D67-5BCC-417E-B283-E3486FF62CED}"/>
              </a:ext>
            </a:extLst>
          </p:cNvPr>
          <p:cNvSpPr>
            <a:spLocks noGrp="1"/>
          </p:cNvSpPr>
          <p:nvPr>
            <p:ph type="dt" sz="half" idx="10"/>
          </p:nvPr>
        </p:nvSpPr>
        <p:spPr/>
        <p:txBody>
          <a:bodyPr/>
          <a:lstStyle>
            <a:lvl1pPr>
              <a:defRPr/>
            </a:lvl1pPr>
          </a:lstStyle>
          <a:p>
            <a:endParaRPr lang="en-CA" altLang="cs-CZ"/>
          </a:p>
        </p:txBody>
      </p:sp>
      <p:sp>
        <p:nvSpPr>
          <p:cNvPr id="8" name="Footer Placeholder 7">
            <a:extLst>
              <a:ext uri="{FF2B5EF4-FFF2-40B4-BE49-F238E27FC236}">
                <a16:creationId xmlns:a16="http://schemas.microsoft.com/office/drawing/2014/main" id="{C37CC6DF-8B13-4A3E-ACEA-B5A1B613104B}"/>
              </a:ext>
            </a:extLst>
          </p:cNvPr>
          <p:cNvSpPr>
            <a:spLocks noGrp="1"/>
          </p:cNvSpPr>
          <p:nvPr>
            <p:ph type="ftr" sz="quarter" idx="11"/>
          </p:nvPr>
        </p:nvSpPr>
        <p:spPr/>
        <p:txBody>
          <a:bodyPr/>
          <a:lstStyle>
            <a:lvl1pPr>
              <a:defRPr/>
            </a:lvl1pPr>
          </a:lstStyle>
          <a:p>
            <a:endParaRPr lang="en-CA" altLang="cs-CZ"/>
          </a:p>
        </p:txBody>
      </p:sp>
      <p:sp>
        <p:nvSpPr>
          <p:cNvPr id="9" name="Slide Number Placeholder 8">
            <a:extLst>
              <a:ext uri="{FF2B5EF4-FFF2-40B4-BE49-F238E27FC236}">
                <a16:creationId xmlns:a16="http://schemas.microsoft.com/office/drawing/2014/main" id="{73E482D7-8483-48B2-978E-12CDD0B7F9DC}"/>
              </a:ext>
            </a:extLst>
          </p:cNvPr>
          <p:cNvSpPr>
            <a:spLocks noGrp="1"/>
          </p:cNvSpPr>
          <p:nvPr>
            <p:ph type="sldNum" sz="quarter" idx="12"/>
          </p:nvPr>
        </p:nvSpPr>
        <p:spPr/>
        <p:txBody>
          <a:bodyPr/>
          <a:lstStyle>
            <a:lvl1pPr>
              <a:defRPr/>
            </a:lvl1pPr>
          </a:lstStyle>
          <a:p>
            <a:fld id="{A01BF69C-AE2C-431B-9746-600DC583B643}" type="slidenum">
              <a:rPr lang="en-CA" altLang="cs-CZ"/>
              <a:pPr/>
              <a:t>‹#›</a:t>
            </a:fld>
            <a:endParaRPr lang="en-CA" altLang="cs-CZ"/>
          </a:p>
        </p:txBody>
      </p:sp>
    </p:spTree>
    <p:extLst>
      <p:ext uri="{BB962C8B-B14F-4D97-AF65-F5344CB8AC3E}">
        <p14:creationId xmlns:p14="http://schemas.microsoft.com/office/powerpoint/2010/main" val="290895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EDE3B-380F-4A2F-B318-17DFF08B9C35}"/>
              </a:ext>
            </a:extLst>
          </p:cNvPr>
          <p:cNvSpPr>
            <a:spLocks noGrp="1"/>
          </p:cNvSpPr>
          <p:nvPr>
            <p:ph type="title"/>
          </p:nvPr>
        </p:nvSpPr>
        <p:spPr/>
        <p:txBody>
          <a:bodyPr/>
          <a:lstStyle/>
          <a:p>
            <a:r>
              <a:rPr lang="en-US"/>
              <a:t>Click to edit Master title style</a:t>
            </a:r>
            <a:endParaRPr lang="cs-CZ"/>
          </a:p>
        </p:txBody>
      </p:sp>
      <p:sp>
        <p:nvSpPr>
          <p:cNvPr id="3" name="Date Placeholder 2">
            <a:extLst>
              <a:ext uri="{FF2B5EF4-FFF2-40B4-BE49-F238E27FC236}">
                <a16:creationId xmlns:a16="http://schemas.microsoft.com/office/drawing/2014/main" id="{C8298F70-60E5-423A-B9BE-07BDAA41B6FF}"/>
              </a:ext>
            </a:extLst>
          </p:cNvPr>
          <p:cNvSpPr>
            <a:spLocks noGrp="1"/>
          </p:cNvSpPr>
          <p:nvPr>
            <p:ph type="dt" sz="half" idx="10"/>
          </p:nvPr>
        </p:nvSpPr>
        <p:spPr/>
        <p:txBody>
          <a:bodyPr/>
          <a:lstStyle>
            <a:lvl1pPr>
              <a:defRPr/>
            </a:lvl1pPr>
          </a:lstStyle>
          <a:p>
            <a:endParaRPr lang="en-CA" altLang="cs-CZ"/>
          </a:p>
        </p:txBody>
      </p:sp>
      <p:sp>
        <p:nvSpPr>
          <p:cNvPr id="4" name="Footer Placeholder 3">
            <a:extLst>
              <a:ext uri="{FF2B5EF4-FFF2-40B4-BE49-F238E27FC236}">
                <a16:creationId xmlns:a16="http://schemas.microsoft.com/office/drawing/2014/main" id="{14CE753D-7A5B-4489-82D5-F4D524290E8B}"/>
              </a:ext>
            </a:extLst>
          </p:cNvPr>
          <p:cNvSpPr>
            <a:spLocks noGrp="1"/>
          </p:cNvSpPr>
          <p:nvPr>
            <p:ph type="ftr" sz="quarter" idx="11"/>
          </p:nvPr>
        </p:nvSpPr>
        <p:spPr/>
        <p:txBody>
          <a:bodyPr/>
          <a:lstStyle>
            <a:lvl1pPr>
              <a:defRPr/>
            </a:lvl1pPr>
          </a:lstStyle>
          <a:p>
            <a:endParaRPr lang="en-CA" altLang="cs-CZ"/>
          </a:p>
        </p:txBody>
      </p:sp>
      <p:sp>
        <p:nvSpPr>
          <p:cNvPr id="5" name="Slide Number Placeholder 4">
            <a:extLst>
              <a:ext uri="{FF2B5EF4-FFF2-40B4-BE49-F238E27FC236}">
                <a16:creationId xmlns:a16="http://schemas.microsoft.com/office/drawing/2014/main" id="{8AD0EAA2-76CF-419E-BF79-30E564735759}"/>
              </a:ext>
            </a:extLst>
          </p:cNvPr>
          <p:cNvSpPr>
            <a:spLocks noGrp="1"/>
          </p:cNvSpPr>
          <p:nvPr>
            <p:ph type="sldNum" sz="quarter" idx="12"/>
          </p:nvPr>
        </p:nvSpPr>
        <p:spPr/>
        <p:txBody>
          <a:bodyPr/>
          <a:lstStyle>
            <a:lvl1pPr>
              <a:defRPr/>
            </a:lvl1pPr>
          </a:lstStyle>
          <a:p>
            <a:fld id="{5FDC8CAD-AD3D-4BAB-A091-F2BFABC4CC06}" type="slidenum">
              <a:rPr lang="en-CA" altLang="cs-CZ"/>
              <a:pPr/>
              <a:t>‹#›</a:t>
            </a:fld>
            <a:endParaRPr lang="en-CA" altLang="cs-CZ"/>
          </a:p>
        </p:txBody>
      </p:sp>
    </p:spTree>
    <p:extLst>
      <p:ext uri="{BB962C8B-B14F-4D97-AF65-F5344CB8AC3E}">
        <p14:creationId xmlns:p14="http://schemas.microsoft.com/office/powerpoint/2010/main" val="1975787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A51986-4A5A-47B3-A6A3-DE3BCB208032}"/>
              </a:ext>
            </a:extLst>
          </p:cNvPr>
          <p:cNvSpPr>
            <a:spLocks noGrp="1"/>
          </p:cNvSpPr>
          <p:nvPr>
            <p:ph type="dt" sz="half" idx="10"/>
          </p:nvPr>
        </p:nvSpPr>
        <p:spPr/>
        <p:txBody>
          <a:bodyPr/>
          <a:lstStyle>
            <a:lvl1pPr>
              <a:defRPr/>
            </a:lvl1pPr>
          </a:lstStyle>
          <a:p>
            <a:endParaRPr lang="en-CA" altLang="cs-CZ"/>
          </a:p>
        </p:txBody>
      </p:sp>
      <p:sp>
        <p:nvSpPr>
          <p:cNvPr id="3" name="Footer Placeholder 2">
            <a:extLst>
              <a:ext uri="{FF2B5EF4-FFF2-40B4-BE49-F238E27FC236}">
                <a16:creationId xmlns:a16="http://schemas.microsoft.com/office/drawing/2014/main" id="{F4625787-6F84-44FA-A4AC-B8BEF303AD2E}"/>
              </a:ext>
            </a:extLst>
          </p:cNvPr>
          <p:cNvSpPr>
            <a:spLocks noGrp="1"/>
          </p:cNvSpPr>
          <p:nvPr>
            <p:ph type="ftr" sz="quarter" idx="11"/>
          </p:nvPr>
        </p:nvSpPr>
        <p:spPr/>
        <p:txBody>
          <a:bodyPr/>
          <a:lstStyle>
            <a:lvl1pPr>
              <a:defRPr/>
            </a:lvl1pPr>
          </a:lstStyle>
          <a:p>
            <a:endParaRPr lang="en-CA" altLang="cs-CZ"/>
          </a:p>
        </p:txBody>
      </p:sp>
      <p:sp>
        <p:nvSpPr>
          <p:cNvPr id="4" name="Slide Number Placeholder 3">
            <a:extLst>
              <a:ext uri="{FF2B5EF4-FFF2-40B4-BE49-F238E27FC236}">
                <a16:creationId xmlns:a16="http://schemas.microsoft.com/office/drawing/2014/main" id="{EFD89B23-A9B4-4A04-BC70-322CD049A1CD}"/>
              </a:ext>
            </a:extLst>
          </p:cNvPr>
          <p:cNvSpPr>
            <a:spLocks noGrp="1"/>
          </p:cNvSpPr>
          <p:nvPr>
            <p:ph type="sldNum" sz="quarter" idx="12"/>
          </p:nvPr>
        </p:nvSpPr>
        <p:spPr/>
        <p:txBody>
          <a:bodyPr/>
          <a:lstStyle>
            <a:lvl1pPr>
              <a:defRPr/>
            </a:lvl1pPr>
          </a:lstStyle>
          <a:p>
            <a:fld id="{13B68C23-9FB6-4BF1-B0D5-96A5BB7744D8}" type="slidenum">
              <a:rPr lang="en-CA" altLang="cs-CZ"/>
              <a:pPr/>
              <a:t>‹#›</a:t>
            </a:fld>
            <a:endParaRPr lang="en-CA" altLang="cs-CZ"/>
          </a:p>
        </p:txBody>
      </p:sp>
    </p:spTree>
    <p:extLst>
      <p:ext uri="{BB962C8B-B14F-4D97-AF65-F5344CB8AC3E}">
        <p14:creationId xmlns:p14="http://schemas.microsoft.com/office/powerpoint/2010/main" val="2868638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92D6-E870-40BF-800F-DE1FED168EE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cs-CZ"/>
          </a:p>
        </p:txBody>
      </p:sp>
      <p:sp>
        <p:nvSpPr>
          <p:cNvPr id="3" name="Content Placeholder 2">
            <a:extLst>
              <a:ext uri="{FF2B5EF4-FFF2-40B4-BE49-F238E27FC236}">
                <a16:creationId xmlns:a16="http://schemas.microsoft.com/office/drawing/2014/main" id="{6BF4DF7E-2D42-4813-BD95-828C906CF11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Text Placeholder 3">
            <a:extLst>
              <a:ext uri="{FF2B5EF4-FFF2-40B4-BE49-F238E27FC236}">
                <a16:creationId xmlns:a16="http://schemas.microsoft.com/office/drawing/2014/main" id="{BB88C2F9-3AD5-492C-B28E-8C5855F372D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D6870-DCF0-4D68-8C99-019CF2356092}"/>
              </a:ext>
            </a:extLst>
          </p:cNvPr>
          <p:cNvSpPr>
            <a:spLocks noGrp="1"/>
          </p:cNvSpPr>
          <p:nvPr>
            <p:ph type="dt" sz="half" idx="10"/>
          </p:nvPr>
        </p:nvSpPr>
        <p:spPr/>
        <p:txBody>
          <a:bodyPr/>
          <a:lstStyle>
            <a:lvl1pPr>
              <a:defRPr/>
            </a:lvl1pPr>
          </a:lstStyle>
          <a:p>
            <a:endParaRPr lang="en-CA" altLang="cs-CZ"/>
          </a:p>
        </p:txBody>
      </p:sp>
      <p:sp>
        <p:nvSpPr>
          <p:cNvPr id="6" name="Footer Placeholder 5">
            <a:extLst>
              <a:ext uri="{FF2B5EF4-FFF2-40B4-BE49-F238E27FC236}">
                <a16:creationId xmlns:a16="http://schemas.microsoft.com/office/drawing/2014/main" id="{904C82B4-A762-4C1C-846B-C3FF2981CCC8}"/>
              </a:ext>
            </a:extLst>
          </p:cNvPr>
          <p:cNvSpPr>
            <a:spLocks noGrp="1"/>
          </p:cNvSpPr>
          <p:nvPr>
            <p:ph type="ftr" sz="quarter" idx="11"/>
          </p:nvPr>
        </p:nvSpPr>
        <p:spPr/>
        <p:txBody>
          <a:bodyPr/>
          <a:lstStyle>
            <a:lvl1pPr>
              <a:defRPr/>
            </a:lvl1pPr>
          </a:lstStyle>
          <a:p>
            <a:endParaRPr lang="en-CA" altLang="cs-CZ"/>
          </a:p>
        </p:txBody>
      </p:sp>
      <p:sp>
        <p:nvSpPr>
          <p:cNvPr id="7" name="Slide Number Placeholder 6">
            <a:extLst>
              <a:ext uri="{FF2B5EF4-FFF2-40B4-BE49-F238E27FC236}">
                <a16:creationId xmlns:a16="http://schemas.microsoft.com/office/drawing/2014/main" id="{146F5E17-4673-4C4F-A9E4-5289775D9FF4}"/>
              </a:ext>
            </a:extLst>
          </p:cNvPr>
          <p:cNvSpPr>
            <a:spLocks noGrp="1"/>
          </p:cNvSpPr>
          <p:nvPr>
            <p:ph type="sldNum" sz="quarter" idx="12"/>
          </p:nvPr>
        </p:nvSpPr>
        <p:spPr/>
        <p:txBody>
          <a:bodyPr/>
          <a:lstStyle>
            <a:lvl1pPr>
              <a:defRPr/>
            </a:lvl1pPr>
          </a:lstStyle>
          <a:p>
            <a:fld id="{30772F8D-B017-41CD-BD4D-9496CC73EAA6}" type="slidenum">
              <a:rPr lang="en-CA" altLang="cs-CZ"/>
              <a:pPr/>
              <a:t>‹#›</a:t>
            </a:fld>
            <a:endParaRPr lang="en-CA" altLang="cs-CZ"/>
          </a:p>
        </p:txBody>
      </p:sp>
    </p:spTree>
    <p:extLst>
      <p:ext uri="{BB962C8B-B14F-4D97-AF65-F5344CB8AC3E}">
        <p14:creationId xmlns:p14="http://schemas.microsoft.com/office/powerpoint/2010/main" val="1007188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3D8C-9337-4001-AFAE-C7B5674EF36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cs-CZ"/>
          </a:p>
        </p:txBody>
      </p:sp>
      <p:sp>
        <p:nvSpPr>
          <p:cNvPr id="3" name="Picture Placeholder 2">
            <a:extLst>
              <a:ext uri="{FF2B5EF4-FFF2-40B4-BE49-F238E27FC236}">
                <a16:creationId xmlns:a16="http://schemas.microsoft.com/office/drawing/2014/main" id="{6EC083FF-A395-4216-B845-0B36F6CDA098}"/>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Text Placeholder 3">
            <a:extLst>
              <a:ext uri="{FF2B5EF4-FFF2-40B4-BE49-F238E27FC236}">
                <a16:creationId xmlns:a16="http://schemas.microsoft.com/office/drawing/2014/main" id="{DB62D7E8-EB31-430D-BA0D-EED59D34B60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124B37-F495-4E55-97AE-93A1A10B1CFB}"/>
              </a:ext>
            </a:extLst>
          </p:cNvPr>
          <p:cNvSpPr>
            <a:spLocks noGrp="1"/>
          </p:cNvSpPr>
          <p:nvPr>
            <p:ph type="dt" sz="half" idx="10"/>
          </p:nvPr>
        </p:nvSpPr>
        <p:spPr/>
        <p:txBody>
          <a:bodyPr/>
          <a:lstStyle>
            <a:lvl1pPr>
              <a:defRPr/>
            </a:lvl1pPr>
          </a:lstStyle>
          <a:p>
            <a:endParaRPr lang="en-CA" altLang="cs-CZ"/>
          </a:p>
        </p:txBody>
      </p:sp>
      <p:sp>
        <p:nvSpPr>
          <p:cNvPr id="6" name="Footer Placeholder 5">
            <a:extLst>
              <a:ext uri="{FF2B5EF4-FFF2-40B4-BE49-F238E27FC236}">
                <a16:creationId xmlns:a16="http://schemas.microsoft.com/office/drawing/2014/main" id="{67DEB267-3E23-47E6-89A4-19B6F68D51F7}"/>
              </a:ext>
            </a:extLst>
          </p:cNvPr>
          <p:cNvSpPr>
            <a:spLocks noGrp="1"/>
          </p:cNvSpPr>
          <p:nvPr>
            <p:ph type="ftr" sz="quarter" idx="11"/>
          </p:nvPr>
        </p:nvSpPr>
        <p:spPr/>
        <p:txBody>
          <a:bodyPr/>
          <a:lstStyle>
            <a:lvl1pPr>
              <a:defRPr/>
            </a:lvl1pPr>
          </a:lstStyle>
          <a:p>
            <a:endParaRPr lang="en-CA" altLang="cs-CZ"/>
          </a:p>
        </p:txBody>
      </p:sp>
      <p:sp>
        <p:nvSpPr>
          <p:cNvPr id="7" name="Slide Number Placeholder 6">
            <a:extLst>
              <a:ext uri="{FF2B5EF4-FFF2-40B4-BE49-F238E27FC236}">
                <a16:creationId xmlns:a16="http://schemas.microsoft.com/office/drawing/2014/main" id="{273618F7-44E9-4B64-B125-D43C1D00D0B3}"/>
              </a:ext>
            </a:extLst>
          </p:cNvPr>
          <p:cNvSpPr>
            <a:spLocks noGrp="1"/>
          </p:cNvSpPr>
          <p:nvPr>
            <p:ph type="sldNum" sz="quarter" idx="12"/>
          </p:nvPr>
        </p:nvSpPr>
        <p:spPr/>
        <p:txBody>
          <a:bodyPr/>
          <a:lstStyle>
            <a:lvl1pPr>
              <a:defRPr/>
            </a:lvl1pPr>
          </a:lstStyle>
          <a:p>
            <a:fld id="{CF57A382-EF81-4B4B-9F7D-5C98DA4EFDE2}" type="slidenum">
              <a:rPr lang="en-CA" altLang="cs-CZ"/>
              <a:pPr/>
              <a:t>‹#›</a:t>
            </a:fld>
            <a:endParaRPr lang="en-CA" altLang="cs-CZ"/>
          </a:p>
        </p:txBody>
      </p:sp>
    </p:spTree>
    <p:extLst>
      <p:ext uri="{BB962C8B-B14F-4D97-AF65-F5344CB8AC3E}">
        <p14:creationId xmlns:p14="http://schemas.microsoft.com/office/powerpoint/2010/main" val="1956385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E29B48C-BBE1-46E6-AE1D-FFEFAC0ABE50}"/>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CA" altLang="cs-CZ"/>
              <a:t>Klepnutím upravíte styl předlohy nadpisu.</a:t>
            </a:r>
          </a:p>
        </p:txBody>
      </p:sp>
      <p:sp>
        <p:nvSpPr>
          <p:cNvPr id="1027" name="Rectangle 3">
            <a:extLst>
              <a:ext uri="{FF2B5EF4-FFF2-40B4-BE49-F238E27FC236}">
                <a16:creationId xmlns:a16="http://schemas.microsoft.com/office/drawing/2014/main" id="{26E4CA24-1293-4083-AA1F-8E7E03C7594B}"/>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altLang="cs-CZ"/>
              <a:t>Klepnutím upravíte styly předlohy textu.</a:t>
            </a:r>
          </a:p>
          <a:p>
            <a:pPr lvl="1"/>
            <a:r>
              <a:rPr lang="en-CA" altLang="cs-CZ"/>
              <a:t>Druhá úroveň</a:t>
            </a:r>
          </a:p>
          <a:p>
            <a:pPr lvl="2"/>
            <a:r>
              <a:rPr lang="en-CA" altLang="cs-CZ"/>
              <a:t>Třetí úroveň</a:t>
            </a:r>
          </a:p>
          <a:p>
            <a:pPr lvl="3"/>
            <a:r>
              <a:rPr lang="en-CA" altLang="cs-CZ"/>
              <a:t>Čtvrtá úroveň</a:t>
            </a:r>
          </a:p>
          <a:p>
            <a:pPr lvl="4"/>
            <a:r>
              <a:rPr lang="en-CA" altLang="cs-CZ"/>
              <a:t>Pátá úroveň</a:t>
            </a:r>
          </a:p>
        </p:txBody>
      </p:sp>
      <p:sp>
        <p:nvSpPr>
          <p:cNvPr id="1028" name="Rectangle 4">
            <a:extLst>
              <a:ext uri="{FF2B5EF4-FFF2-40B4-BE49-F238E27FC236}">
                <a16:creationId xmlns:a16="http://schemas.microsoft.com/office/drawing/2014/main" id="{4AA0812E-7538-4E21-BC72-889E296ED0D0}"/>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CA" altLang="cs-CZ"/>
          </a:p>
        </p:txBody>
      </p:sp>
      <p:sp>
        <p:nvSpPr>
          <p:cNvPr id="1029" name="Rectangle 5">
            <a:extLst>
              <a:ext uri="{FF2B5EF4-FFF2-40B4-BE49-F238E27FC236}">
                <a16:creationId xmlns:a16="http://schemas.microsoft.com/office/drawing/2014/main" id="{2349C321-7661-4BF5-9ED8-F8E110C87205}"/>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CA" altLang="cs-CZ"/>
          </a:p>
        </p:txBody>
      </p:sp>
      <p:sp>
        <p:nvSpPr>
          <p:cNvPr id="1030" name="Rectangle 6">
            <a:extLst>
              <a:ext uri="{FF2B5EF4-FFF2-40B4-BE49-F238E27FC236}">
                <a16:creationId xmlns:a16="http://schemas.microsoft.com/office/drawing/2014/main" id="{90FC8291-DD26-45F5-A03A-080ADFCD0C64}"/>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10750526-29D9-4703-BBE2-9687B568F103}" type="slidenum">
              <a:rPr lang="en-CA" altLang="cs-CZ"/>
              <a:pPr/>
              <a:t>‹#›</a:t>
            </a:fld>
            <a:endParaRPr lang="en-CA"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image" Target="../media/image16.wmf"/></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1.png"/><Relationship Id="rId2" Type="http://schemas.microsoft.com/office/2007/relationships/media" Target="../media/media21.m4a"/><Relationship Id="rId1" Type="http://schemas.openxmlformats.org/officeDocument/2006/relationships/vmlDrawing" Target="../drawings/vmlDrawing1.vml"/><Relationship Id="rId6" Type="http://schemas.openxmlformats.org/officeDocument/2006/relationships/image" Target="../media/image17.wmf"/><Relationship Id="rId5" Type="http://schemas.openxmlformats.org/officeDocument/2006/relationships/oleObject" Target="../embeddings/oleObject1.bin"/><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png"/><Relationship Id="rId5" Type="http://schemas.openxmlformats.org/officeDocument/2006/relationships/image" Target="../media/image21.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png"/><Relationship Id="rId5" Type="http://schemas.openxmlformats.org/officeDocument/2006/relationships/image" Target="../media/image23.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png"/><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png"/><Relationship Id="rId5" Type="http://schemas.openxmlformats.org/officeDocument/2006/relationships/image" Target="../media/image31.png"/><Relationship Id="rId4" Type="http://schemas.openxmlformats.org/officeDocument/2006/relationships/notesSlide" Target="../notesSlides/notesSlide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png"/><Relationship Id="rId5" Type="http://schemas.openxmlformats.org/officeDocument/2006/relationships/image" Target="../media/image32.jpeg"/><Relationship Id="rId4" Type="http://schemas.openxmlformats.org/officeDocument/2006/relationships/notesSlide" Target="../notesSlides/notesSlide3.xml"/></Relationships>
</file>

<file path=ppt/slides/_rels/slide3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slideLayout" Target="../slideLayouts/slideLayout7.xml"/><Relationship Id="rId7" Type="http://schemas.openxmlformats.org/officeDocument/2006/relationships/image" Target="../media/image35.jpe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notesSlide" Target="../notesSlides/notesSlide4.xml"/><Relationship Id="rId9"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slideLayout" Target="../slideLayouts/slideLayout7.xml"/><Relationship Id="rId7" Type="http://schemas.openxmlformats.org/officeDocument/2006/relationships/image" Target="../media/image39.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notesSlide" Target="../notesSlides/notesSlide5.xml"/><Relationship Id="rId9"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png"/><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44.jpe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notesSlide" Target="../notesSlides/notesSlide6.xml"/></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audio" Target="../media/media38.m4a"/><Relationship Id="rId7" Type="http://schemas.openxmlformats.org/officeDocument/2006/relationships/image" Target="../media/image45.png"/><Relationship Id="rId12" Type="http://schemas.openxmlformats.org/officeDocument/2006/relationships/image" Target="../media/image1.png"/><Relationship Id="rId2" Type="http://schemas.microsoft.com/office/2007/relationships/media" Target="../media/media38.m4a"/><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47.png"/><Relationship Id="rId5" Type="http://schemas.openxmlformats.org/officeDocument/2006/relationships/notesSlide" Target="../notesSlides/notesSlide7.xml"/><Relationship Id="rId10" Type="http://schemas.openxmlformats.org/officeDocument/2006/relationships/oleObject" Target="../embeddings/oleObject4.bin"/><Relationship Id="rId4" Type="http://schemas.openxmlformats.org/officeDocument/2006/relationships/slideLayout" Target="../slideLayouts/slideLayout6.xml"/><Relationship Id="rId9"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5CDA1B-7BB5-4DB5-A77C-905A721C4E2A}"/>
              </a:ext>
            </a:extLst>
          </p:cNvPr>
          <p:cNvSpPr>
            <a:spLocks noGrp="1" noChangeArrowheads="1"/>
          </p:cNvSpPr>
          <p:nvPr>
            <p:ph type="title"/>
          </p:nvPr>
        </p:nvSpPr>
        <p:spPr>
          <a:xfrm>
            <a:off x="539750" y="1641475"/>
            <a:ext cx="7772400" cy="1143000"/>
          </a:xfrm>
        </p:spPr>
        <p:txBody>
          <a:bodyPr/>
          <a:lstStyle/>
          <a:p>
            <a:r>
              <a:rPr lang="cs-CZ" altLang="cs-CZ" sz="6600" b="1">
                <a:solidFill>
                  <a:srgbClr val="6600CC"/>
                </a:solidFill>
                <a:effectLst>
                  <a:outerShdw blurRad="38100" dist="38100" dir="2700000" algn="tl">
                    <a:srgbClr val="C0C0C0"/>
                  </a:outerShdw>
                </a:effectLst>
              </a:rPr>
              <a:t>Imunosensory</a:t>
            </a:r>
          </a:p>
        </p:txBody>
      </p:sp>
      <p:pic>
        <p:nvPicPr>
          <p:cNvPr id="2" name="Audio 1">
            <a:hlinkClick r:id="" action="ppaction://media"/>
            <a:extLst>
              <a:ext uri="{FF2B5EF4-FFF2-40B4-BE49-F238E27FC236}">
                <a16:creationId xmlns:a16="http://schemas.microsoft.com/office/drawing/2014/main" id="{1B145CA3-4007-4A98-BCE1-62F0ECD97F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91538" y="62055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708"/>
    </mc:Choice>
    <mc:Fallback>
      <p:transition spd="slow" advTm="12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a:extLst>
              <a:ext uri="{FF2B5EF4-FFF2-40B4-BE49-F238E27FC236}">
                <a16:creationId xmlns:a16="http://schemas.microsoft.com/office/drawing/2014/main" id="{7EDA3E42-7CA2-4EAC-BC9A-128979DA6C96}"/>
              </a:ext>
            </a:extLst>
          </p:cNvPr>
          <p:cNvSpPr>
            <a:spLocks noGrp="1" noChangeArrowheads="1"/>
          </p:cNvSpPr>
          <p:nvPr>
            <p:ph type="title"/>
          </p:nvPr>
        </p:nvSpPr>
        <p:spPr>
          <a:xfrm>
            <a:off x="250825" y="174625"/>
            <a:ext cx="8455025" cy="779463"/>
          </a:xfrm>
        </p:spPr>
        <p:txBody>
          <a:bodyPr/>
          <a:lstStyle/>
          <a:p>
            <a:r>
              <a:rPr lang="cs-CZ" altLang="cs-CZ" b="1">
                <a:solidFill>
                  <a:srgbClr val="6600CC"/>
                </a:solidFill>
                <a:effectLst>
                  <a:outerShdw blurRad="38100" dist="38100" dir="2700000" algn="tl">
                    <a:srgbClr val="C0C0C0"/>
                  </a:outerShdw>
                </a:effectLst>
                <a:latin typeface="Arial" panose="020B0604020202020204" pitchFamily="34" charset="0"/>
              </a:rPr>
              <a:t>rAb z fágových knihoven</a:t>
            </a:r>
            <a:endParaRPr lang="cs-CZ" altLang="cs-CZ" b="1">
              <a:solidFill>
                <a:srgbClr val="6600CC"/>
              </a:solidFill>
              <a:effectLst>
                <a:outerShdw blurRad="38100" dist="38100" dir="2700000" algn="tl">
                  <a:srgbClr val="C0C0C0"/>
                </a:outerShdw>
              </a:effectLst>
            </a:endParaRPr>
          </a:p>
        </p:txBody>
      </p:sp>
      <p:sp>
        <p:nvSpPr>
          <p:cNvPr id="23556" name="Rectangle 4">
            <a:extLst>
              <a:ext uri="{FF2B5EF4-FFF2-40B4-BE49-F238E27FC236}">
                <a16:creationId xmlns:a16="http://schemas.microsoft.com/office/drawing/2014/main" id="{CC85079D-0176-427F-B15A-A717343EC8A6}"/>
              </a:ext>
            </a:extLst>
          </p:cNvPr>
          <p:cNvSpPr>
            <a:spLocks noGrp="1" noChangeArrowheads="1"/>
          </p:cNvSpPr>
          <p:nvPr>
            <p:ph type="body" idx="1"/>
          </p:nvPr>
        </p:nvSpPr>
        <p:spPr>
          <a:xfrm>
            <a:off x="250825" y="1044575"/>
            <a:ext cx="8599488" cy="5216525"/>
          </a:xfrm>
        </p:spPr>
        <p:txBody>
          <a:bodyPr/>
          <a:lstStyle/>
          <a:p>
            <a:pPr>
              <a:lnSpc>
                <a:spcPct val="80000"/>
              </a:lnSpc>
            </a:pPr>
            <a:r>
              <a:rPr lang="cs-CZ" altLang="cs-CZ" sz="2200" b="1">
                <a:effectLst>
                  <a:outerShdw blurRad="38100" dist="38100" dir="2700000" algn="tl">
                    <a:srgbClr val="C0C0C0"/>
                  </a:outerShdw>
                </a:effectLst>
                <a:latin typeface="Arial" panose="020B0604020202020204" pitchFamily="34" charset="0"/>
              </a:rPr>
              <a:t>fágová knihovna: semisyntetická scFv V</a:t>
            </a:r>
            <a:r>
              <a:rPr lang="cs-CZ" altLang="cs-CZ" sz="2200" b="1" baseline="-25000">
                <a:effectLst>
                  <a:outerShdw blurRad="38100" dist="38100" dir="2700000" algn="tl">
                    <a:srgbClr val="C0C0C0"/>
                  </a:outerShdw>
                </a:effectLst>
                <a:latin typeface="Arial" panose="020B0604020202020204" pitchFamily="34" charset="0"/>
              </a:rPr>
              <a:t>H</a:t>
            </a:r>
            <a:r>
              <a:rPr lang="cs-CZ" altLang="cs-CZ" sz="2200" b="1">
                <a:effectLst>
                  <a:outerShdw blurRad="38100" dist="38100" dir="2700000" algn="tl">
                    <a:srgbClr val="C0C0C0"/>
                  </a:outerShdw>
                </a:effectLst>
                <a:latin typeface="Arial" panose="020B0604020202020204" pitchFamily="34" charset="0"/>
              </a:rPr>
              <a:t>+V</a:t>
            </a:r>
            <a:r>
              <a:rPr lang="cs-CZ" altLang="cs-CZ" sz="2200" b="1" baseline="-25000">
                <a:effectLst>
                  <a:outerShdw blurRad="38100" dist="38100" dir="2700000" algn="tl">
                    <a:srgbClr val="C0C0C0"/>
                  </a:outerShdw>
                </a:effectLst>
                <a:latin typeface="Arial" panose="020B0604020202020204" pitchFamily="34" charset="0"/>
              </a:rPr>
              <a:t>L</a:t>
            </a:r>
            <a:r>
              <a:rPr lang="cs-CZ" altLang="cs-CZ" sz="2200" b="1">
                <a:effectLst>
                  <a:outerShdw blurRad="38100" dist="38100" dir="2700000" algn="tl">
                    <a:srgbClr val="C0C0C0"/>
                  </a:outerShdw>
                </a:effectLst>
                <a:latin typeface="Arial" panose="020B0604020202020204" pitchFamily="34" charset="0"/>
              </a:rPr>
              <a:t>, kolekce scFv phagemidů připravenou ze syntetických V-genových segmentů exprimovaných na povrchu filamentózního fága</a:t>
            </a:r>
          </a:p>
          <a:p>
            <a:pPr>
              <a:lnSpc>
                <a:spcPct val="80000"/>
              </a:lnSpc>
            </a:pPr>
            <a:r>
              <a:rPr lang="cs-CZ" altLang="cs-CZ" sz="2200" b="1">
                <a:effectLst>
                  <a:outerShdw blurRad="38100" dist="38100" dir="2700000" algn="tl">
                    <a:srgbClr val="C0C0C0"/>
                  </a:outerShdw>
                </a:effectLst>
                <a:latin typeface="Arial" panose="020B0604020202020204" pitchFamily="34" charset="0"/>
              </a:rPr>
              <a:t>selekce scFv protilátek</a:t>
            </a:r>
          </a:p>
          <a:p>
            <a:pPr>
              <a:lnSpc>
                <a:spcPct val="80000"/>
              </a:lnSpc>
            </a:pPr>
            <a:r>
              <a:rPr lang="cs-CZ" altLang="cs-CZ" sz="2200" b="1">
                <a:effectLst>
                  <a:outerShdw blurRad="38100" dist="38100" dir="2700000" algn="tl">
                    <a:srgbClr val="C0C0C0"/>
                  </a:outerShdw>
                </a:effectLst>
                <a:latin typeface="Arial" panose="020B0604020202020204" pitchFamily="34" charset="0"/>
              </a:rPr>
              <a:t>konjugát analytu s nosným proteinem se smíchá s polyklonální populací rekombinantních fágů, po inkubaci se komplexy analyt-rekombinantní fág zachytí na povrch magn. částic (např. interakce avidin-biotin), nenavázané fágy se odstraní promytím</a:t>
            </a:r>
          </a:p>
          <a:p>
            <a:pPr>
              <a:lnSpc>
                <a:spcPct val="80000"/>
              </a:lnSpc>
            </a:pPr>
            <a:r>
              <a:rPr lang="cs-CZ" altLang="cs-CZ" sz="2200" b="1">
                <a:effectLst>
                  <a:outerShdw blurRad="38100" dist="38100" dir="2700000" algn="tl">
                    <a:srgbClr val="C0C0C0"/>
                  </a:outerShdw>
                </a:effectLst>
                <a:latin typeface="Arial" panose="020B0604020202020204" pitchFamily="34" charset="0"/>
              </a:rPr>
              <a:t>navázané, tedy antigen-specifické fágy se uvolní z mg. částic a použijí poté k infikování buněk </a:t>
            </a:r>
            <a:r>
              <a:rPr lang="cs-CZ" altLang="cs-CZ" sz="2200" b="1" i="1">
                <a:effectLst>
                  <a:outerShdw blurRad="38100" dist="38100" dir="2700000" algn="tl">
                    <a:srgbClr val="C0C0C0"/>
                  </a:outerShdw>
                </a:effectLst>
                <a:latin typeface="Arial" panose="020B0604020202020204" pitchFamily="34" charset="0"/>
              </a:rPr>
              <a:t>E. coli</a:t>
            </a:r>
            <a:r>
              <a:rPr lang="cs-CZ" altLang="cs-CZ" sz="2200" b="1">
                <a:effectLst>
                  <a:outerShdw blurRad="38100" dist="38100" dir="2700000" algn="tl">
                    <a:srgbClr val="C0C0C0"/>
                  </a:outerShdw>
                </a:effectLst>
                <a:latin typeface="Arial" panose="020B0604020202020204" pitchFamily="34" charset="0"/>
              </a:rPr>
              <a:t> </a:t>
            </a:r>
          </a:p>
          <a:p>
            <a:pPr>
              <a:lnSpc>
                <a:spcPct val="80000"/>
              </a:lnSpc>
            </a:pPr>
            <a:r>
              <a:rPr lang="cs-CZ" altLang="cs-CZ" sz="2200" b="1">
                <a:effectLst>
                  <a:outerShdw blurRad="38100" dist="38100" dir="2700000" algn="tl">
                    <a:srgbClr val="C0C0C0"/>
                  </a:outerShdw>
                </a:effectLst>
                <a:latin typeface="Arial" panose="020B0604020202020204" pitchFamily="34" charset="0"/>
              </a:rPr>
              <a:t>specifickými fágy infikované </a:t>
            </a:r>
            <a:r>
              <a:rPr lang="cs-CZ" altLang="cs-CZ" sz="2200" b="1" i="1">
                <a:effectLst>
                  <a:outerShdw blurRad="38100" dist="38100" dir="2700000" algn="tl">
                    <a:srgbClr val="C0C0C0"/>
                  </a:outerShdw>
                </a:effectLst>
                <a:latin typeface="Arial" panose="020B0604020202020204" pitchFamily="34" charset="0"/>
              </a:rPr>
              <a:t>E. coli</a:t>
            </a:r>
            <a:r>
              <a:rPr lang="cs-CZ" altLang="cs-CZ" sz="2200" b="1">
                <a:effectLst>
                  <a:outerShdw blurRad="38100" dist="38100" dir="2700000" algn="tl">
                    <a:srgbClr val="C0C0C0"/>
                  </a:outerShdw>
                </a:effectLst>
                <a:latin typeface="Arial" panose="020B0604020202020204" pitchFamily="34" charset="0"/>
              </a:rPr>
              <a:t> buňky jsou poté namnoženy a infikovány helper fágem (spustí replikaci rekombinantních fágů)</a:t>
            </a:r>
          </a:p>
          <a:p>
            <a:pPr>
              <a:lnSpc>
                <a:spcPct val="80000"/>
              </a:lnSpc>
            </a:pPr>
            <a:r>
              <a:rPr lang="cs-CZ" altLang="cs-CZ" sz="2200" b="1">
                <a:effectLst>
                  <a:outerShdw blurRad="38100" dist="38100" dir="2700000" algn="tl">
                    <a:srgbClr val="C0C0C0"/>
                  </a:outerShdw>
                </a:effectLst>
                <a:latin typeface="Arial" panose="020B0604020202020204" pitchFamily="34" charset="0"/>
              </a:rPr>
              <a:t>namnožené fágy jsou poté koncentrovány precipitací polyethylen glykolem a použity v dalším kole selekce uvedné výše (4 kola)</a:t>
            </a:r>
          </a:p>
          <a:p>
            <a:pPr>
              <a:lnSpc>
                <a:spcPct val="80000"/>
              </a:lnSpc>
            </a:pPr>
            <a:r>
              <a:rPr lang="cs-CZ" altLang="cs-CZ" sz="2200" b="1">
                <a:effectLst>
                  <a:outerShdw blurRad="38100" dist="38100" dir="2700000" algn="tl">
                    <a:srgbClr val="C0C0C0"/>
                  </a:outerShdw>
                </a:effectLst>
                <a:latin typeface="Arial" panose="020B0604020202020204" pitchFamily="34" charset="0"/>
              </a:rPr>
              <a:t>ELISA testem se vyberou monoklonálními fágy s reaktivitou výhradně proti molekule analytu</a:t>
            </a:r>
          </a:p>
          <a:p>
            <a:pPr>
              <a:lnSpc>
                <a:spcPct val="80000"/>
              </a:lnSpc>
            </a:pPr>
            <a:endParaRPr lang="cs-CZ" altLang="cs-CZ" sz="2200" b="1">
              <a:effectLst>
                <a:outerShdw blurRad="38100" dist="38100" dir="2700000" algn="tl">
                  <a:srgbClr val="C0C0C0"/>
                </a:outerShdw>
              </a:effectLst>
              <a:latin typeface="Arial" panose="020B0604020202020204" pitchFamily="34" charset="0"/>
            </a:endParaRPr>
          </a:p>
        </p:txBody>
      </p:sp>
      <p:sp>
        <p:nvSpPr>
          <p:cNvPr id="23557" name="Rectangle 5">
            <a:extLst>
              <a:ext uri="{FF2B5EF4-FFF2-40B4-BE49-F238E27FC236}">
                <a16:creationId xmlns:a16="http://schemas.microsoft.com/office/drawing/2014/main" id="{38008044-DE3A-446C-B89B-576569993230}"/>
              </a:ext>
            </a:extLst>
          </p:cNvPr>
          <p:cNvSpPr>
            <a:spLocks noChangeArrowheads="1"/>
          </p:cNvSpPr>
          <p:nvPr/>
        </p:nvSpPr>
        <p:spPr bwMode="auto">
          <a:xfrm>
            <a:off x="0" y="27336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
        <p:nvSpPr>
          <p:cNvPr id="23558" name="Rectangle 6">
            <a:extLst>
              <a:ext uri="{FF2B5EF4-FFF2-40B4-BE49-F238E27FC236}">
                <a16:creationId xmlns:a16="http://schemas.microsoft.com/office/drawing/2014/main" id="{860C0AEC-B643-4614-90EE-E6600BA3A441}"/>
              </a:ext>
            </a:extLst>
          </p:cNvPr>
          <p:cNvSpPr>
            <a:spLocks noChangeArrowheads="1"/>
          </p:cNvSpPr>
          <p:nvPr/>
        </p:nvSpPr>
        <p:spPr bwMode="auto">
          <a:xfrm>
            <a:off x="0" y="2400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pic>
        <p:nvPicPr>
          <p:cNvPr id="2" name="Audio 1">
            <a:hlinkClick r:id="" action="ppaction://media"/>
            <a:extLst>
              <a:ext uri="{FF2B5EF4-FFF2-40B4-BE49-F238E27FC236}">
                <a16:creationId xmlns:a16="http://schemas.microsoft.com/office/drawing/2014/main" id="{6E7D5CE3-2D1A-411E-8532-92D84F91A9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91538" y="62055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1921"/>
    </mc:Choice>
    <mc:Fallback>
      <p:transition spd="slow" advTm="161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7192" x="2187575" y="77788"/>
          <p14:tracePt t="17253" x="2182813" y="84138"/>
          <p14:tracePt t="17262" x="2176463" y="90488"/>
          <p14:tracePt t="17269" x="2170113" y="96838"/>
          <p14:tracePt t="17278" x="2163763" y="103188"/>
          <p14:tracePt t="17285" x="2157413" y="107950"/>
          <p14:tracePt t="17293" x="2152650" y="114300"/>
          <p14:tracePt t="17302" x="2146300" y="120650"/>
          <p14:tracePt t="17309" x="2133600" y="127000"/>
          <p14:tracePt t="17318" x="2127250" y="127000"/>
          <p14:tracePt t="17325" x="2103438" y="133350"/>
          <p14:tracePt t="17333" x="2097088" y="133350"/>
          <p14:tracePt t="17341" x="2085975" y="138113"/>
          <p14:tracePt t="17349" x="2062163" y="150813"/>
          <p14:tracePt t="17357" x="2036763" y="150813"/>
          <p14:tracePt t="17365" x="2025650" y="150813"/>
          <p14:tracePt t="17373" x="1982788" y="150813"/>
          <p14:tracePt t="17381" x="1958975" y="150813"/>
          <p14:tracePt t="17389" x="1922463" y="150813"/>
          <p14:tracePt t="17397" x="1881188" y="150813"/>
          <p14:tracePt t="17405" x="1851025" y="150813"/>
          <p14:tracePt t="17413" x="1808163" y="150813"/>
          <p14:tracePt t="17421" x="1778000" y="150813"/>
          <p14:tracePt t="17429" x="1730375" y="150813"/>
          <p14:tracePt t="17437" x="1681163" y="133350"/>
          <p14:tracePt t="17445" x="1620838" y="127000"/>
          <p14:tracePt t="17453" x="1590675" y="114300"/>
          <p14:tracePt t="17461" x="1555750" y="107950"/>
          <p14:tracePt t="17469" x="1512888" y="96838"/>
          <p14:tracePt t="17477" x="1506538" y="96838"/>
          <p14:tracePt t="17485" x="1482725" y="90488"/>
          <p14:tracePt t="17493" x="1476375" y="90488"/>
          <p14:tracePt t="17501" x="1470025" y="90488"/>
          <p14:tracePt t="17509" x="1465263" y="90488"/>
          <p14:tracePt t="17525" x="1458913" y="90488"/>
          <p14:tracePt t="17549" x="1446213" y="90488"/>
          <p14:tracePt t="17557" x="1422400" y="90488"/>
          <p14:tracePt t="17565" x="1409700" y="90488"/>
          <p14:tracePt t="17573" x="1385888" y="107950"/>
          <p14:tracePt t="17581" x="1338263" y="138113"/>
          <p14:tracePt t="17589" x="1260475" y="180975"/>
          <p14:tracePt t="17597" x="1211263" y="211138"/>
          <p14:tracePt t="17605" x="1157288" y="241300"/>
          <p14:tracePt t="17613" x="1120775" y="258763"/>
          <p14:tracePt t="17621" x="1084263" y="295275"/>
          <p14:tracePt t="17629" x="1060450" y="312738"/>
          <p14:tracePt t="17637" x="1023938" y="342900"/>
          <p14:tracePt t="17646" x="1006475" y="355600"/>
          <p14:tracePt t="17653" x="993775" y="373063"/>
          <p14:tracePt t="17661" x="989013" y="385763"/>
          <p14:tracePt t="17669" x="976313" y="409575"/>
          <p14:tracePt t="17677" x="976313" y="433388"/>
          <p14:tracePt t="17685" x="976313" y="446088"/>
          <p14:tracePt t="17693" x="969963" y="463550"/>
          <p14:tracePt t="17701" x="969963" y="476250"/>
          <p14:tracePt t="17709" x="969963" y="487363"/>
          <p14:tracePt t="17717" x="969963" y="493713"/>
          <p14:tracePt t="17725" x="969963" y="506413"/>
          <p14:tracePt t="17733" x="969963" y="523875"/>
          <p14:tracePt t="17741" x="982663" y="536575"/>
          <p14:tracePt t="17749" x="989013" y="554038"/>
          <p14:tracePt t="17757" x="993775" y="566738"/>
          <p14:tracePt t="17765" x="1019175" y="590550"/>
          <p14:tracePt t="17773" x="1036638" y="627063"/>
          <p14:tracePt t="17781" x="1054100" y="663575"/>
          <p14:tracePt t="17789" x="1084263" y="698500"/>
          <p14:tracePt t="17797" x="1120775" y="741363"/>
          <p14:tracePt t="17805" x="1144588" y="765175"/>
          <p14:tracePt t="17813" x="1163638" y="777875"/>
          <p14:tracePt t="17821" x="1200150" y="795338"/>
          <p14:tracePt t="17829" x="1211263" y="801688"/>
          <p14:tracePt t="17837" x="1235075" y="819150"/>
          <p14:tracePt t="17845" x="1271588" y="838200"/>
          <p14:tracePt t="17853" x="1295400" y="855663"/>
          <p14:tracePt t="17861" x="1308100" y="868363"/>
          <p14:tracePt t="17869" x="1331913" y="873125"/>
          <p14:tracePt t="17882" x="1355725" y="885825"/>
          <p14:tracePt t="17885" x="1381125" y="898525"/>
          <p14:tracePt t="17893" x="1404938" y="898525"/>
          <p14:tracePt t="17901" x="1428750" y="909638"/>
          <p14:tracePt t="17909" x="1458913" y="915988"/>
          <p14:tracePt t="17917" x="1495425" y="915988"/>
          <p14:tracePt t="17925" x="1525588" y="915988"/>
          <p14:tracePt t="17933" x="1579563" y="915988"/>
          <p14:tracePt t="17941" x="1639888" y="915988"/>
          <p14:tracePt t="17949" x="1724025" y="915988"/>
          <p14:tracePt t="17957" x="1808163" y="915988"/>
          <p14:tracePt t="17965" x="1898650" y="915988"/>
          <p14:tracePt t="17973" x="1971675" y="909638"/>
          <p14:tracePt t="17981" x="2043113" y="909638"/>
          <p14:tracePt t="17989" x="2079625" y="903288"/>
          <p14:tracePt t="17996" x="2092325" y="885825"/>
          <p14:tracePt t="18013" x="2097088" y="885825"/>
          <p14:tracePt t="18021" x="2103438" y="879475"/>
          <p14:tracePt t="18053" x="2092325" y="873125"/>
          <p14:tracePt t="18061" x="2085975" y="873125"/>
          <p14:tracePt t="18069" x="2066925" y="868363"/>
          <p14:tracePt t="18077" x="2049463" y="868363"/>
          <p14:tracePt t="18085" x="2012950" y="868363"/>
          <p14:tracePt t="18093" x="1971675" y="862013"/>
          <p14:tracePt t="18101" x="1928813" y="862013"/>
          <p14:tracePt t="18109" x="1892300" y="842963"/>
          <p14:tracePt t="18117" x="1801813" y="842963"/>
          <p14:tracePt t="18125" x="1717675" y="831850"/>
          <p14:tracePt t="18133" x="1627188" y="808038"/>
          <p14:tracePt t="18141" x="1482725" y="782638"/>
          <p14:tracePt t="18149" x="1368425" y="758825"/>
          <p14:tracePt t="18157" x="1235075" y="711200"/>
          <p14:tracePt t="18165" x="1133475" y="698500"/>
          <p14:tracePt t="18173" x="1030288" y="668338"/>
          <p14:tracePt t="18181" x="922338" y="633413"/>
          <p14:tracePt t="18189" x="831850" y="608013"/>
          <p14:tracePt t="18197" x="771525" y="590550"/>
          <p14:tracePt t="18205" x="735013" y="573088"/>
          <p14:tracePt t="18213" x="711200" y="573088"/>
          <p14:tracePt t="18221" x="698500" y="566738"/>
          <p14:tracePt t="18229" x="693738" y="566738"/>
          <p14:tracePt t="18237" x="687388" y="566738"/>
          <p14:tracePt t="18302" x="681038" y="560388"/>
          <p14:tracePt t="18325" x="681038" y="554038"/>
          <p14:tracePt t="18333" x="711200" y="554038"/>
          <p14:tracePt t="18341" x="754063" y="554038"/>
          <p14:tracePt t="18350" x="784225" y="554038"/>
          <p14:tracePt t="18357" x="814388" y="554038"/>
          <p14:tracePt t="18366" x="862013" y="554038"/>
          <p14:tracePt t="18373" x="904875" y="554038"/>
          <p14:tracePt t="18383" x="965200" y="566738"/>
          <p14:tracePt t="18389" x="989013" y="566738"/>
          <p14:tracePt t="18399" x="1012825" y="566738"/>
          <p14:tracePt t="18405" x="1036638" y="566738"/>
          <p14:tracePt t="18414" x="1042988" y="566738"/>
          <p14:tracePt t="18421" x="1054100" y="566738"/>
          <p14:tracePt t="18437" x="1066800" y="566738"/>
          <p14:tracePt t="18653" x="1073150" y="566738"/>
          <p14:tracePt t="18662" x="1096963" y="566738"/>
          <p14:tracePt t="18669" x="1120775" y="566738"/>
          <p14:tracePt t="18677" x="1150938" y="573088"/>
          <p14:tracePt t="18685" x="1200150" y="584200"/>
          <p14:tracePt t="18693" x="1223963" y="590550"/>
          <p14:tracePt t="18701" x="1247775" y="590550"/>
          <p14:tracePt t="18709" x="1265238" y="590550"/>
          <p14:tracePt t="18717" x="1271588" y="590550"/>
          <p14:tracePt t="18726" x="1277938" y="590550"/>
          <p14:tracePt t="18774" x="1284288" y="596900"/>
          <p14:tracePt t="18813" x="1284288" y="603250"/>
          <p14:tracePt t="18821" x="1284288" y="608013"/>
          <p14:tracePt t="18831" x="1265238" y="608013"/>
          <p14:tracePt t="18837" x="1247775" y="614363"/>
          <p14:tracePt t="18847" x="1235075" y="614363"/>
          <p14:tracePt t="18853" x="1223963" y="614363"/>
          <p14:tracePt t="18861" x="1217613" y="620713"/>
          <p14:tracePt t="18949" x="1230313" y="620713"/>
          <p14:tracePt t="18958" x="1254125" y="620713"/>
          <p14:tracePt t="18966" x="1277938" y="620713"/>
          <p14:tracePt t="18973" x="1301750" y="620713"/>
          <p14:tracePt t="18982" x="1320800" y="620713"/>
          <p14:tracePt t="18989" x="1344613" y="620713"/>
          <p14:tracePt t="18998" x="1350963" y="620713"/>
          <p14:tracePt t="19077" x="1331913" y="620713"/>
          <p14:tracePt t="19085" x="1308100" y="633413"/>
          <p14:tracePt t="19093" x="1295400" y="633413"/>
          <p14:tracePt t="19101" x="1271588" y="633413"/>
          <p14:tracePt t="19141" x="1265238" y="633413"/>
          <p14:tracePt t="19293" x="1260475" y="633413"/>
          <p14:tracePt t="19309" x="1254125" y="638175"/>
          <p14:tracePt t="20093" x="1247775" y="638175"/>
          <p14:tracePt t="20133" x="1254125" y="638175"/>
          <p14:tracePt t="20149" x="1260475" y="638175"/>
          <p14:tracePt t="20157" x="1265238" y="638175"/>
          <p14:tracePt t="20173" x="1271588" y="638175"/>
          <p14:tracePt t="20182" x="1277938" y="633413"/>
          <p14:tracePt t="20206" x="1290638" y="633413"/>
          <p14:tracePt t="20214" x="1301750" y="633413"/>
          <p14:tracePt t="20221" x="1314450" y="633413"/>
          <p14:tracePt t="20229" x="1338263" y="633413"/>
          <p14:tracePt t="20237" x="1355725" y="633413"/>
          <p14:tracePt t="20245" x="1374775" y="633413"/>
          <p14:tracePt t="20253" x="1392238" y="633413"/>
          <p14:tracePt t="20261" x="1404938" y="633413"/>
          <p14:tracePt t="20269" x="1409700" y="633413"/>
          <p14:tracePt t="20277" x="1422400" y="633413"/>
          <p14:tracePt t="20286" x="1435100" y="633413"/>
          <p14:tracePt t="20294" x="1452563" y="633413"/>
          <p14:tracePt t="20302" x="1465263" y="633413"/>
          <p14:tracePt t="20317" x="1476375" y="633413"/>
          <p14:tracePt t="20333" x="1495425" y="633413"/>
          <p14:tracePt t="20341" x="1500188" y="633413"/>
          <p14:tracePt t="20349" x="1512888" y="633413"/>
          <p14:tracePt t="20357" x="1519238" y="633413"/>
          <p14:tracePt t="20366" x="1536700" y="633413"/>
          <p14:tracePt t="20373" x="1549400" y="633413"/>
          <p14:tracePt t="20381" x="1566863" y="633413"/>
          <p14:tracePt t="20389" x="1579563" y="633413"/>
          <p14:tracePt t="20398" x="1603375" y="633413"/>
          <p14:tracePt t="20405" x="1633538" y="633413"/>
          <p14:tracePt t="20413" x="1657350" y="633413"/>
          <p14:tracePt t="20421" x="1693863" y="638175"/>
          <p14:tracePt t="20429" x="1724025" y="650875"/>
          <p14:tracePt t="20437" x="1771650" y="657225"/>
          <p14:tracePt t="20445" x="1801813" y="668338"/>
          <p14:tracePt t="20453" x="1855788" y="687388"/>
          <p14:tracePt t="20461" x="1898650" y="693738"/>
          <p14:tracePt t="20469" x="1935163" y="704850"/>
          <p14:tracePt t="20477" x="1965325" y="711200"/>
          <p14:tracePt t="20485" x="2001838" y="723900"/>
          <p14:tracePt t="20493" x="2032000" y="728663"/>
          <p14:tracePt t="20501" x="2049463" y="735013"/>
          <p14:tracePt t="20509" x="2062163" y="735013"/>
          <p14:tracePt t="20517" x="2085975" y="735013"/>
          <p14:tracePt t="20525" x="2097088" y="735013"/>
          <p14:tracePt t="20533" x="2103438" y="735013"/>
          <p14:tracePt t="20541" x="2109788" y="741363"/>
          <p14:tracePt t="20549" x="2116138" y="741363"/>
          <p14:tracePt t="20557" x="2122488" y="741363"/>
          <p14:tracePt t="20566" x="2127250" y="741363"/>
          <p14:tracePt t="20573" x="2133600" y="741363"/>
          <p14:tracePt t="20582" x="2139950" y="741363"/>
          <p14:tracePt t="20589" x="2146300" y="741363"/>
          <p14:tracePt t="20597" x="2157413" y="741363"/>
          <p14:tracePt t="20605" x="2163763" y="741363"/>
          <p14:tracePt t="20613" x="2182813" y="741363"/>
          <p14:tracePt t="20621" x="2200275" y="741363"/>
          <p14:tracePt t="20629" x="2217738" y="741363"/>
          <p14:tracePt t="20637" x="2247900" y="741363"/>
          <p14:tracePt t="20645" x="2271713" y="741363"/>
          <p14:tracePt t="20653" x="2284413" y="741363"/>
          <p14:tracePt t="20661" x="2320925" y="741363"/>
          <p14:tracePt t="20669" x="2338388" y="741363"/>
          <p14:tracePt t="20677" x="2344738" y="741363"/>
          <p14:tracePt t="20685" x="2362200" y="741363"/>
          <p14:tracePt t="20693" x="2368550" y="741363"/>
          <p14:tracePt t="20733" x="2381250" y="741363"/>
          <p14:tracePt t="20886" x="2392363" y="741363"/>
          <p14:tracePt t="20909" x="2398713" y="741363"/>
          <p14:tracePt t="20973" x="2417763" y="741363"/>
          <p14:tracePt t="20989" x="2422525" y="741363"/>
          <p14:tracePt t="21013" x="2428875" y="741363"/>
          <p14:tracePt t="21030" x="2435225" y="741363"/>
          <p14:tracePt t="21069" x="2447925" y="741363"/>
          <p14:tracePt t="21093" x="2452688" y="741363"/>
          <p14:tracePt t="21102" x="2459038" y="741363"/>
          <p14:tracePt t="21109" x="2471738" y="741363"/>
          <p14:tracePt t="21117" x="2478088" y="741363"/>
          <p14:tracePt t="21125" x="2482850" y="741363"/>
          <p14:tracePt t="21134" x="2489200" y="741363"/>
          <p14:tracePt t="21142" x="2495550" y="741363"/>
          <p14:tracePt t="21151" x="2513013" y="741363"/>
          <p14:tracePt t="21173" x="2519363" y="735013"/>
          <p14:tracePt t="21182" x="2525713" y="735013"/>
          <p14:tracePt t="21189" x="2532063" y="728663"/>
          <p14:tracePt t="21205" x="2538413" y="728663"/>
          <p14:tracePt t="21221" x="2555875" y="723900"/>
          <p14:tracePt t="21229" x="2562225" y="717550"/>
          <p14:tracePt t="21245" x="2573338" y="711200"/>
          <p14:tracePt t="21261" x="2579688" y="711200"/>
          <p14:tracePt t="21269" x="2586038" y="711200"/>
          <p14:tracePt t="21277" x="2592388" y="704850"/>
          <p14:tracePt t="21302" x="2603500" y="698500"/>
          <p14:tracePt t="21317" x="2609850" y="698500"/>
          <p14:tracePt t="21334" x="2622550" y="687388"/>
          <p14:tracePt t="21341" x="2627313" y="687388"/>
          <p14:tracePt t="21366" x="2633663" y="687388"/>
          <p14:tracePt t="21533" x="2640013" y="687388"/>
          <p14:tracePt t="21557" x="2646363" y="687388"/>
          <p14:tracePt t="21567" x="2670175" y="681038"/>
          <p14:tracePt t="21573" x="2682875" y="681038"/>
          <p14:tracePt t="21582" x="2706688" y="674688"/>
          <p14:tracePt t="21589" x="2743200" y="668338"/>
          <p14:tracePt t="21598" x="2760663" y="668338"/>
          <p14:tracePt t="21605" x="2797175" y="668338"/>
          <p14:tracePt t="21613" x="2820988" y="668338"/>
          <p14:tracePt t="21621" x="2838450" y="668338"/>
          <p14:tracePt t="21629" x="2874963" y="668338"/>
          <p14:tracePt t="21637" x="2887663" y="668338"/>
          <p14:tracePt t="21645" x="2898775" y="668338"/>
          <p14:tracePt t="21653" x="2917825" y="668338"/>
          <p14:tracePt t="21662" x="2924175" y="668338"/>
          <p14:tracePt t="21670" x="2928938" y="668338"/>
          <p14:tracePt t="21677" x="2941638" y="668338"/>
          <p14:tracePt t="21685" x="2954338" y="668338"/>
          <p14:tracePt t="21693" x="2965450" y="668338"/>
          <p14:tracePt t="21703" x="2982913" y="668338"/>
          <p14:tracePt t="21709" x="2989263" y="668338"/>
          <p14:tracePt t="21718" x="3001963" y="668338"/>
          <p14:tracePt t="21725" x="3013075" y="668338"/>
          <p14:tracePt t="21734" x="3025775" y="668338"/>
          <p14:tracePt t="21741" x="3049588" y="668338"/>
          <p14:tracePt t="21750" x="3086100" y="668338"/>
          <p14:tracePt t="21757" x="3116263" y="668338"/>
          <p14:tracePt t="21766" x="3146425" y="668338"/>
          <p14:tracePt t="21773" x="3182938" y="668338"/>
          <p14:tracePt t="21782" x="3224213" y="674688"/>
          <p14:tracePt t="21789" x="3284538" y="674688"/>
          <p14:tracePt t="21797" x="3340100" y="674688"/>
          <p14:tracePt t="21805" x="3398838" y="674688"/>
          <p14:tracePt t="21813" x="3459163" y="674688"/>
          <p14:tracePt t="21821" x="3519488" y="674688"/>
          <p14:tracePt t="21829" x="3592513" y="674688"/>
          <p14:tracePt t="21837" x="3635375" y="687388"/>
          <p14:tracePt t="21845" x="3695700" y="698500"/>
          <p14:tracePt t="21853" x="3743325" y="704850"/>
          <p14:tracePt t="21862" x="3803650" y="704850"/>
          <p14:tracePt t="21870" x="3833813" y="704850"/>
          <p14:tracePt t="21877" x="3911600" y="717550"/>
          <p14:tracePt t="21888" x="4014788" y="717550"/>
          <p14:tracePt t="21894" x="4098925" y="717550"/>
          <p14:tracePt t="21902" x="4213225" y="717550"/>
          <p14:tracePt t="21909" x="4340225" y="717550"/>
          <p14:tracePt t="21917" x="4454525" y="717550"/>
          <p14:tracePt t="21925" x="4586288" y="741363"/>
          <p14:tracePt t="21934" x="4689475" y="741363"/>
          <p14:tracePt t="21941" x="4792663" y="765175"/>
          <p14:tracePt t="21949" x="4876800" y="771525"/>
          <p14:tracePt t="21957" x="4948238" y="771525"/>
          <p14:tracePt t="21966" x="5021263" y="771525"/>
          <p14:tracePt t="21973" x="5081588" y="771525"/>
          <p14:tracePt t="21981" x="5141913" y="782638"/>
          <p14:tracePt t="21989" x="5202238" y="795338"/>
          <p14:tracePt t="21997" x="5262563" y="795338"/>
          <p14:tracePt t="22005" x="5322888" y="795338"/>
          <p14:tracePt t="22013" x="5383213" y="801688"/>
          <p14:tracePt t="22021" x="5424488" y="801688"/>
          <p14:tracePt t="22029" x="5484813" y="801688"/>
          <p14:tracePt t="22037" x="5538788" y="801688"/>
          <p14:tracePt t="22045" x="5599113" y="801688"/>
          <p14:tracePt t="22053" x="5672138" y="812800"/>
          <p14:tracePt t="22061" x="5749925" y="825500"/>
          <p14:tracePt t="22069" x="5822950" y="838200"/>
          <p14:tracePt t="22077" x="5907088" y="838200"/>
          <p14:tracePt t="22085" x="5984875" y="842963"/>
          <p14:tracePt t="22093" x="6045200" y="855663"/>
          <p14:tracePt t="22101" x="6100763" y="855663"/>
          <p14:tracePt t="22109" x="6161088" y="868363"/>
          <p14:tracePt t="22117" x="6219825" y="868363"/>
          <p14:tracePt t="22125" x="6280150" y="868363"/>
          <p14:tracePt t="22133" x="6340475" y="873125"/>
          <p14:tracePt t="22141" x="6396038" y="873125"/>
          <p14:tracePt t="22149" x="6443663" y="885825"/>
          <p14:tracePt t="22157" x="6503988" y="898525"/>
          <p14:tracePt t="22165" x="6551613" y="898525"/>
          <p14:tracePt t="22173" x="6594475" y="898525"/>
          <p14:tracePt t="22181" x="6624638" y="898525"/>
          <p14:tracePt t="22189" x="6661150" y="898525"/>
          <p14:tracePt t="22197" x="6702425" y="903288"/>
          <p14:tracePt t="22205" x="6732588" y="903288"/>
          <p14:tracePt t="22213" x="6775450" y="903288"/>
          <p14:tracePt t="22221" x="6811963" y="903288"/>
          <p14:tracePt t="22229" x="6853238" y="903288"/>
          <p14:tracePt t="22237" x="6896100" y="903288"/>
          <p14:tracePt t="22245" x="6956425" y="915988"/>
          <p14:tracePt t="22253" x="6991350" y="915988"/>
          <p14:tracePt t="22261" x="7034213" y="915988"/>
          <p14:tracePt t="22269" x="7077075" y="915988"/>
          <p14:tracePt t="22277" x="7118350" y="915988"/>
          <p14:tracePt t="22285" x="7142163" y="915988"/>
          <p14:tracePt t="22293" x="7178675" y="915988"/>
          <p14:tracePt t="22301" x="7197725" y="915988"/>
          <p14:tracePt t="22309" x="7221538" y="915988"/>
          <p14:tracePt t="22317" x="7245350" y="915988"/>
          <p14:tracePt t="22325" x="7258050" y="915988"/>
          <p14:tracePt t="22334" x="7281863" y="915988"/>
          <p14:tracePt t="22341" x="7305675" y="915988"/>
          <p14:tracePt t="22350" x="7318375" y="915988"/>
          <p14:tracePt t="22357" x="7335838" y="915988"/>
          <p14:tracePt t="22365" x="7348538" y="915988"/>
          <p14:tracePt t="22373" x="7372350" y="915988"/>
          <p14:tracePt t="22381" x="7383463" y="915988"/>
          <p14:tracePt t="22389" x="7407275" y="915988"/>
          <p14:tracePt t="22397" x="7413625" y="915988"/>
          <p14:tracePt t="22405" x="7432675" y="915988"/>
          <p14:tracePt t="22413" x="7443788" y="915988"/>
          <p14:tracePt t="22421" x="7456488" y="915988"/>
          <p14:tracePt t="22429" x="7473950" y="915988"/>
          <p14:tracePt t="22437" x="7486650" y="915988"/>
          <p14:tracePt t="22445" x="7493000" y="915988"/>
          <p14:tracePt t="22453" x="7516813" y="915988"/>
          <p14:tracePt t="22461" x="7534275" y="915988"/>
          <p14:tracePt t="22469" x="7570788" y="915988"/>
          <p14:tracePt t="22477" x="7594600" y="915988"/>
          <p14:tracePt t="22485" x="7637463" y="915988"/>
          <p14:tracePt t="22493" x="7661275" y="915988"/>
          <p14:tracePt t="22500" x="7691438" y="915988"/>
          <p14:tracePt t="22509" x="7715250" y="915988"/>
          <p14:tracePt t="22517" x="7739063" y="915988"/>
          <p14:tracePt t="22525" x="7758113" y="915988"/>
          <p14:tracePt t="22533" x="7775575" y="915988"/>
          <p14:tracePt t="22541" x="7788275" y="903288"/>
          <p14:tracePt t="22549" x="7793038" y="903288"/>
          <p14:tracePt t="22557" x="7799388" y="903288"/>
          <p14:tracePt t="22565" x="7812088" y="903288"/>
          <p14:tracePt t="22573" x="7818438" y="898525"/>
          <p14:tracePt t="22581" x="7823200" y="898525"/>
          <p14:tracePt t="22589" x="7842250" y="892175"/>
          <p14:tracePt t="22597" x="7853363" y="892175"/>
          <p14:tracePt t="22605" x="7859713" y="892175"/>
          <p14:tracePt t="22613" x="7872413" y="892175"/>
          <p14:tracePt t="22621" x="7878763" y="892175"/>
          <p14:tracePt t="22629" x="7902575" y="892175"/>
          <p14:tracePt t="22637" x="7913688" y="885825"/>
          <p14:tracePt t="22645" x="7920038" y="885825"/>
          <p14:tracePt t="22653" x="7932738" y="879475"/>
          <p14:tracePt t="22661" x="7950200" y="879475"/>
          <p14:tracePt t="22669" x="7956550" y="879475"/>
          <p14:tracePt t="22677" x="7962900" y="873125"/>
          <p14:tracePt t="22701" x="7974013" y="873125"/>
          <p14:tracePt t="22957" x="7962900" y="873125"/>
          <p14:tracePt t="22966" x="7932738" y="879475"/>
          <p14:tracePt t="22973" x="7896225" y="909638"/>
          <p14:tracePt t="22981" x="7835900" y="909638"/>
          <p14:tracePt t="22990" x="7751763" y="909638"/>
          <p14:tracePt t="22997" x="7678738" y="909638"/>
          <p14:tracePt t="23005" x="7577138" y="909638"/>
          <p14:tracePt t="23013" x="7493000" y="909638"/>
          <p14:tracePt t="23021" x="7402513" y="909638"/>
          <p14:tracePt t="23029" x="7305675" y="909638"/>
          <p14:tracePt t="23037" x="7202488" y="903288"/>
          <p14:tracePt t="23045" x="7088188" y="892175"/>
          <p14:tracePt t="23053" x="6997700" y="862013"/>
          <p14:tracePt t="23061" x="6907213" y="849313"/>
          <p14:tracePt t="23069" x="6816725" y="825500"/>
          <p14:tracePt t="23077" x="6732588" y="812800"/>
          <p14:tracePt t="23085" x="6624638" y="788988"/>
          <p14:tracePt t="23093" x="6527800" y="788988"/>
          <p14:tracePt t="23102" x="6437313" y="782638"/>
          <p14:tracePt t="23109" x="6353175" y="782638"/>
          <p14:tracePt t="23118" x="6249988" y="771525"/>
          <p14:tracePt t="23125" x="6178550" y="758825"/>
          <p14:tracePt t="23133" x="6075363" y="758825"/>
          <p14:tracePt t="23141" x="5973763" y="747713"/>
          <p14:tracePt t="23149" x="5889625" y="735013"/>
          <p14:tracePt t="23157" x="5786438" y="723900"/>
          <p14:tracePt t="23165" x="5695950" y="723900"/>
          <p14:tracePt t="23173" x="5594350" y="717550"/>
          <p14:tracePt t="23181" x="5508625" y="704850"/>
          <p14:tracePt t="23189" x="5418138" y="693738"/>
          <p14:tracePt t="23197" x="5346700" y="693738"/>
          <p14:tracePt t="23205" x="5292725" y="693738"/>
          <p14:tracePt t="23213" x="5213350" y="681038"/>
          <p14:tracePt t="23221" x="5129213" y="681038"/>
          <p14:tracePt t="23229" x="5057775" y="681038"/>
          <p14:tracePt t="23237" x="4984750" y="681038"/>
          <p14:tracePt t="23245" x="4913313" y="681038"/>
          <p14:tracePt t="23253" x="4827588" y="681038"/>
          <p14:tracePt t="23261" x="4756150" y="681038"/>
          <p14:tracePt t="23269" x="4665663" y="681038"/>
          <p14:tracePt t="23277" x="4568825" y="681038"/>
          <p14:tracePt t="23285" x="4467225" y="681038"/>
          <p14:tracePt t="23293" x="4364038" y="681038"/>
          <p14:tracePt t="23301" x="4279900" y="681038"/>
          <p14:tracePt t="23309" x="4189413" y="687388"/>
          <p14:tracePt t="23317" x="4116388" y="687388"/>
          <p14:tracePt t="23325" x="4044950" y="687388"/>
          <p14:tracePt t="23333" x="3984625" y="698500"/>
          <p14:tracePt t="23341" x="3941763" y="698500"/>
          <p14:tracePt t="23349" x="3900488" y="698500"/>
          <p14:tracePt t="23357" x="3863975" y="698500"/>
          <p14:tracePt t="23365" x="3833813" y="704850"/>
          <p14:tracePt t="23373" x="3810000" y="704850"/>
          <p14:tracePt t="23381" x="3784600" y="704850"/>
          <p14:tracePt t="23389" x="3756025" y="711200"/>
          <p14:tracePt t="23397" x="3749675" y="711200"/>
          <p14:tracePt t="23405" x="3725863" y="723900"/>
          <p14:tracePt t="23413" x="3713163" y="723900"/>
          <p14:tracePt t="23421" x="3689350" y="728663"/>
          <p14:tracePt t="23429" x="3683000" y="728663"/>
          <p14:tracePt t="23437" x="3670300" y="728663"/>
          <p14:tracePt t="23445" x="3646488" y="728663"/>
          <p14:tracePt t="23453" x="3622675" y="728663"/>
          <p14:tracePt t="23461" x="3609975" y="728663"/>
          <p14:tracePt t="23469" x="3598863" y="728663"/>
          <p14:tracePt t="23477" x="3579813" y="728663"/>
          <p14:tracePt t="23485" x="3556000" y="728663"/>
          <p14:tracePt t="23493" x="3544888" y="728663"/>
          <p14:tracePt t="23502" x="3532188" y="728663"/>
          <p14:tracePt t="23509" x="3519488" y="728663"/>
          <p14:tracePt t="23518" x="3514725" y="728663"/>
          <p14:tracePt t="23525" x="3495675" y="728663"/>
          <p14:tracePt t="23533" x="3489325" y="728663"/>
          <p14:tracePt t="23541" x="3478213" y="728663"/>
          <p14:tracePt t="23557" x="3471863" y="728663"/>
          <p14:tracePt t="23789" x="0" y="0"/>
        </p14:tracePtLst>
        <p14:tracePtLst>
          <p14:tracePt t="55824" x="4713288" y="2247900"/>
          <p14:tracePt t="56145" x="4719638" y="2247900"/>
          <p14:tracePt t="56237" x="4706938" y="2247900"/>
          <p14:tracePt t="56246" x="4683125" y="2247900"/>
          <p14:tracePt t="56253" x="4659313" y="2241550"/>
          <p14:tracePt t="56262" x="4629150" y="2224088"/>
          <p14:tracePt t="56269" x="4592638" y="2217738"/>
          <p14:tracePt t="56278" x="4551363" y="2217738"/>
          <p14:tracePt t="56285" x="4514850" y="2200275"/>
          <p14:tracePt t="56294" x="4467225" y="2187575"/>
          <p14:tracePt t="56301" x="4437063" y="2181225"/>
          <p14:tracePt t="56310" x="4400550" y="2174875"/>
          <p14:tracePt t="56317" x="4376738" y="2163763"/>
          <p14:tracePt t="56325" x="4370388" y="2163763"/>
          <p14:tracePt t="56333" x="4357688" y="2163763"/>
          <p14:tracePt t="56341" x="4351338" y="2163763"/>
          <p14:tracePt t="56349" x="4346575" y="2163763"/>
          <p14:tracePt t="56357" x="4340225" y="2163763"/>
          <p14:tracePt t="56374" x="4327525" y="2163763"/>
          <p14:tracePt t="56381" x="4310063" y="2163763"/>
          <p14:tracePt t="56389" x="4303713" y="2163763"/>
          <p14:tracePt t="56397" x="4291013" y="2163763"/>
          <p14:tracePt t="56405" x="4267200" y="2163763"/>
          <p14:tracePt t="56415" x="4225925" y="2174875"/>
          <p14:tracePt t="56421" x="4200525" y="2193925"/>
          <p14:tracePt t="56430" x="4165600" y="2200275"/>
          <p14:tracePt t="56437" x="4129088" y="2230438"/>
          <p14:tracePt t="56446" x="4081463" y="2247900"/>
          <p14:tracePt t="56453" x="4044950" y="2265363"/>
          <p14:tracePt t="56463" x="3995738" y="2284413"/>
          <p14:tracePt t="56469" x="3960813" y="2314575"/>
          <p14:tracePt t="56478" x="3924300" y="2344738"/>
          <p14:tracePt t="56485" x="3887788" y="2368550"/>
          <p14:tracePt t="56493" x="3870325" y="2392363"/>
          <p14:tracePt t="56501" x="3851275" y="2428875"/>
          <p14:tracePt t="56509" x="3833813" y="2465388"/>
          <p14:tracePt t="56517" x="3821113" y="2525713"/>
          <p14:tracePt t="56525" x="3821113" y="2549525"/>
          <p14:tracePt t="56534" x="3821113" y="2590800"/>
          <p14:tracePt t="56541" x="3827463" y="2620963"/>
          <p14:tracePt t="56551" x="3840163" y="2646363"/>
          <p14:tracePt t="56557" x="3870325" y="2693988"/>
          <p14:tracePt t="56567" x="3894138" y="2717800"/>
          <p14:tracePt t="56573" x="3911600" y="2741613"/>
          <p14:tracePt t="56581" x="3924300" y="2760663"/>
          <p14:tracePt t="56589" x="3948113" y="2778125"/>
          <p14:tracePt t="56597" x="3965575" y="2784475"/>
          <p14:tracePt t="56605" x="3978275" y="2790825"/>
          <p14:tracePt t="56614" x="3995738" y="2795588"/>
          <p14:tracePt t="56621" x="4008438" y="2801938"/>
          <p14:tracePt t="56630" x="4025900" y="2814638"/>
          <p14:tracePt t="56637" x="4056063" y="2814638"/>
          <p14:tracePt t="56646" x="4081463" y="2825750"/>
          <p14:tracePt t="56653" x="4092575" y="2825750"/>
          <p14:tracePt t="56662" x="4141788" y="2838450"/>
          <p14:tracePt t="56669" x="4171950" y="2855913"/>
          <p14:tracePt t="56678" x="4206875" y="2862263"/>
          <p14:tracePt t="56686" x="4230688" y="2868613"/>
          <p14:tracePt t="56693" x="4260850" y="2881313"/>
          <p14:tracePt t="56701" x="4286250" y="2881313"/>
          <p14:tracePt t="56709" x="4310063" y="2886075"/>
          <p14:tracePt t="56717" x="4346575" y="2886075"/>
          <p14:tracePt t="56725" x="4364038" y="2886075"/>
          <p14:tracePt t="56733" x="4387850" y="2886075"/>
          <p14:tracePt t="56741" x="4411663" y="2886075"/>
          <p14:tracePt t="56749" x="4437063" y="2886075"/>
          <p14:tracePt t="56757" x="4460875" y="2886075"/>
          <p14:tracePt t="56765" x="4471988" y="2868613"/>
          <p14:tracePt t="56773" x="4508500" y="2844800"/>
          <p14:tracePt t="56781" x="4532313" y="2820988"/>
          <p14:tracePt t="56789" x="4575175" y="2778125"/>
          <p14:tracePt t="56798" x="4581525" y="2747963"/>
          <p14:tracePt t="56805" x="4598988" y="2724150"/>
          <p14:tracePt t="56813" x="4605338" y="2687638"/>
          <p14:tracePt t="56821" x="4616450" y="2640013"/>
          <p14:tracePt t="56829" x="4616450" y="2597150"/>
          <p14:tracePt t="56837" x="4616450" y="2566988"/>
          <p14:tracePt t="56845" x="4616450" y="2543175"/>
          <p14:tracePt t="56853" x="4616450" y="2519363"/>
          <p14:tracePt t="56861" x="4605338" y="2495550"/>
          <p14:tracePt t="56869" x="4586288" y="2470150"/>
          <p14:tracePt t="56877" x="4575175" y="2459038"/>
          <p14:tracePt t="56885" x="4557713" y="2439988"/>
          <p14:tracePt t="56893" x="4545013" y="2422525"/>
          <p14:tracePt t="56901" x="4538663" y="2416175"/>
          <p14:tracePt t="56909" x="4527550" y="2416175"/>
          <p14:tracePt t="56917" x="4521200" y="2416175"/>
          <p14:tracePt t="56925" x="4502150" y="2409825"/>
          <p14:tracePt t="56933" x="4478338" y="2409825"/>
          <p14:tracePt t="56941" x="4460875" y="2409825"/>
          <p14:tracePt t="56949" x="4437063" y="2409825"/>
          <p14:tracePt t="56957" x="4411663" y="2409825"/>
          <p14:tracePt t="56965" x="4357688" y="2409825"/>
          <p14:tracePt t="56973" x="4316413" y="2409825"/>
          <p14:tracePt t="56981" x="4256088" y="2409825"/>
          <p14:tracePt t="56989" x="4183063" y="2409825"/>
          <p14:tracePt t="56997" x="4122738" y="2409825"/>
          <p14:tracePt t="57005" x="4021138" y="2439988"/>
          <p14:tracePt t="57013" x="3930650" y="2476500"/>
          <p14:tracePt t="57021" x="3827463" y="2506663"/>
          <p14:tracePt t="57029" x="3730625" y="2566988"/>
          <p14:tracePt t="57037" x="3640138" y="2616200"/>
          <p14:tracePt t="57045" x="3579813" y="2646363"/>
          <p14:tracePt t="57053" x="3538538" y="2674938"/>
          <p14:tracePt t="57062" x="3502025" y="2700338"/>
          <p14:tracePt t="57069" x="3478213" y="2735263"/>
          <p14:tracePt t="57077" x="3465513" y="2771775"/>
          <p14:tracePt t="57085" x="3465513" y="2814638"/>
          <p14:tracePt t="57093" x="3465513" y="2838450"/>
          <p14:tracePt t="57101" x="3478213" y="2886075"/>
          <p14:tracePt t="57109" x="3495675" y="2911475"/>
          <p14:tracePt t="57117" x="3532188" y="2935288"/>
          <p14:tracePt t="57125" x="3556000" y="2952750"/>
          <p14:tracePt t="57133" x="3586163" y="2970213"/>
          <p14:tracePt t="57141" x="3605213" y="2982913"/>
          <p14:tracePt t="57149" x="3652838" y="3000375"/>
          <p14:tracePt t="57157" x="3670300" y="3006725"/>
          <p14:tracePt t="57165" x="3719513" y="3019425"/>
          <p14:tracePt t="57173" x="3749675" y="3025775"/>
          <p14:tracePt t="57182" x="3773488" y="3025775"/>
          <p14:tracePt t="57189" x="3827463" y="3025775"/>
          <p14:tracePt t="57196" x="3875088" y="3025775"/>
          <p14:tracePt t="57205" x="3905250" y="3025775"/>
          <p14:tracePt t="57213" x="3971925" y="3025775"/>
          <p14:tracePt t="57221" x="4032250" y="3025775"/>
          <p14:tracePt t="57230" x="4092575" y="3025775"/>
          <p14:tracePt t="57237" x="4165600" y="3000375"/>
          <p14:tracePt t="57246" x="4200525" y="2970213"/>
          <p14:tracePt t="57253" x="4279900" y="2928938"/>
          <p14:tracePt t="57261" x="4310063" y="2892425"/>
          <p14:tracePt t="57269" x="4340225" y="2825750"/>
          <p14:tracePt t="57277" x="4376738" y="2754313"/>
          <p14:tracePt t="57285" x="4381500" y="2674938"/>
          <p14:tracePt t="57293" x="4381500" y="2590800"/>
          <p14:tracePt t="57301" x="4381500" y="2506663"/>
          <p14:tracePt t="57309" x="4381500" y="2446338"/>
          <p14:tracePt t="57317" x="4346575" y="2379663"/>
          <p14:tracePt t="57325" x="4321175" y="2344738"/>
          <p14:tracePt t="57333" x="4267200" y="2301875"/>
          <p14:tracePt t="57341" x="4230688" y="2284413"/>
          <p14:tracePt t="57349" x="4206875" y="2278063"/>
          <p14:tracePt t="57357" x="4165600" y="2278063"/>
          <p14:tracePt t="57365" x="4111625" y="2278063"/>
          <p14:tracePt t="57373" x="4051300" y="2278063"/>
          <p14:tracePt t="57381" x="3978275" y="2278063"/>
          <p14:tracePt t="57389" x="3894138" y="2278063"/>
          <p14:tracePt t="57398" x="3803650" y="2301875"/>
          <p14:tracePt t="57405" x="3706813" y="2349500"/>
          <p14:tracePt t="57413" x="3659188" y="2392363"/>
          <p14:tracePt t="57421" x="3579813" y="2459038"/>
          <p14:tracePt t="57429" x="3538538" y="2513013"/>
          <p14:tracePt t="57437" x="3514725" y="2573338"/>
          <p14:tracePt t="57445" x="3495675" y="2633663"/>
          <p14:tracePt t="57453" x="3484563" y="2711450"/>
          <p14:tracePt t="57461" x="3484563" y="2784475"/>
          <p14:tracePt t="57469" x="3484563" y="2855913"/>
          <p14:tracePt t="57477" x="3484563" y="2911475"/>
          <p14:tracePt t="57485" x="3502025" y="2989263"/>
          <p14:tracePt t="57493" x="3532188" y="3036888"/>
          <p14:tracePt t="57501" x="3568700" y="3090863"/>
          <p14:tracePt t="57509" x="3598863" y="3116263"/>
          <p14:tracePt t="57517" x="3635375" y="3151188"/>
          <p14:tracePt t="57525" x="3670300" y="3163888"/>
          <p14:tracePt t="57533" x="3695700" y="3176588"/>
          <p14:tracePt t="57541" x="3725863" y="3187700"/>
          <p14:tracePt t="57549" x="3767138" y="3187700"/>
          <p14:tracePt t="57557" x="3814763" y="3187700"/>
          <p14:tracePt t="57565" x="3887788" y="3187700"/>
          <p14:tracePt t="57573" x="3917950" y="3181350"/>
          <p14:tracePt t="57581" x="3965575" y="3163888"/>
          <p14:tracePt t="57589" x="3990975" y="3151188"/>
          <p14:tracePt t="57597" x="4025900" y="3116263"/>
          <p14:tracePt t="57605" x="4062413" y="3049588"/>
          <p14:tracePt t="57613" x="4092575" y="3000375"/>
          <p14:tracePt t="57621" x="4111625" y="2911475"/>
          <p14:tracePt t="57629" x="4111625" y="2851150"/>
          <p14:tracePt t="57637" x="4122738" y="2747963"/>
          <p14:tracePt t="57645" x="4122738" y="2663825"/>
          <p14:tracePt t="57653" x="4122738" y="2579688"/>
          <p14:tracePt t="57661" x="4122738" y="2489200"/>
          <p14:tracePt t="57669" x="4111625" y="2416175"/>
          <p14:tracePt t="57677" x="4075113" y="2338388"/>
          <p14:tracePt t="57685" x="4051300" y="2301875"/>
          <p14:tracePt t="57693" x="4021138" y="2265363"/>
          <p14:tracePt t="57701" x="4008438" y="2254250"/>
          <p14:tracePt t="57709" x="3984625" y="2247900"/>
          <p14:tracePt t="57717" x="3965575" y="2241550"/>
          <p14:tracePt t="57725" x="3954463" y="2241550"/>
          <p14:tracePt t="57733" x="3924300" y="2241550"/>
          <p14:tracePt t="57741" x="3875088" y="2241550"/>
          <p14:tracePt t="57749" x="3810000" y="2284413"/>
          <p14:tracePt t="57757" x="3719513" y="2355850"/>
          <p14:tracePt t="57765" x="3652838" y="2422525"/>
          <p14:tracePt t="57773" x="3586163" y="2476500"/>
          <p14:tracePt t="57781" x="3514725" y="2573338"/>
          <p14:tracePt t="57789" x="3484563" y="2651125"/>
          <p14:tracePt t="57797" x="3424238" y="2730500"/>
          <p14:tracePt t="57805" x="3417888" y="2754313"/>
          <p14:tracePt t="57814" x="3398838" y="2795588"/>
          <p14:tracePt t="57821" x="3398838" y="2820988"/>
          <p14:tracePt t="57829" x="3398838" y="2851150"/>
          <p14:tracePt t="57837" x="3398838" y="2868613"/>
          <p14:tracePt t="57845" x="3411538" y="2898775"/>
          <p14:tracePt t="57853" x="3435350" y="2922588"/>
          <p14:tracePt t="57861" x="3502025" y="2959100"/>
          <p14:tracePt t="57869" x="3549650" y="2989263"/>
          <p14:tracePt t="57882" x="3616325" y="3019425"/>
          <p14:tracePt t="57885" x="3689350" y="3043238"/>
          <p14:tracePt t="57893" x="3767138" y="3060700"/>
          <p14:tracePt t="57901" x="3870325" y="3086100"/>
          <p14:tracePt t="57909" x="3954463" y="3086100"/>
          <p14:tracePt t="57917" x="4056063" y="3086100"/>
          <p14:tracePt t="57925" x="4141788" y="3086100"/>
          <p14:tracePt t="57933" x="4213225" y="3079750"/>
          <p14:tracePt t="57941" x="4291013" y="3067050"/>
          <p14:tracePt t="57949" x="4327525" y="3049588"/>
          <p14:tracePt t="57957" x="4376738" y="3013075"/>
          <p14:tracePt t="57966" x="4400550" y="2982913"/>
          <p14:tracePt t="57973" x="4418013" y="2970213"/>
          <p14:tracePt t="57981" x="4424363" y="2928938"/>
          <p14:tracePt t="57989" x="4437063" y="2892425"/>
          <p14:tracePt t="57997" x="4437063" y="2851150"/>
          <p14:tracePt t="58005" x="4437063" y="2801938"/>
          <p14:tracePt t="58014" x="4437063" y="2760663"/>
          <p14:tracePt t="58021" x="4430713" y="2700338"/>
          <p14:tracePt t="58029" x="4394200" y="2620963"/>
          <p14:tracePt t="58037" x="4327525" y="2543175"/>
          <p14:tracePt t="58045" x="4297363" y="2506663"/>
          <p14:tracePt t="58053" x="4249738" y="2465388"/>
          <p14:tracePt t="58061" x="4183063" y="2409825"/>
          <p14:tracePt t="58069" x="4146550" y="2398713"/>
          <p14:tracePt t="58077" x="4098925" y="2379663"/>
          <p14:tracePt t="58085" x="4038600" y="2368550"/>
          <p14:tracePt t="58093" x="3984625" y="2368550"/>
          <p14:tracePt t="58101" x="3935413" y="2368550"/>
          <p14:tracePt t="58109" x="3887788" y="2392363"/>
          <p14:tracePt t="58117" x="3844925" y="2435225"/>
          <p14:tracePt t="58125" x="3833813" y="2459038"/>
          <p14:tracePt t="58133" x="3803650" y="2506663"/>
          <p14:tracePt t="58141" x="3803650" y="2536825"/>
          <p14:tracePt t="58149" x="3803650" y="2590800"/>
          <p14:tracePt t="58157" x="3803650" y="2651125"/>
          <p14:tracePt t="58165" x="3803650" y="2693988"/>
          <p14:tracePt t="58173" x="3827463" y="2741613"/>
          <p14:tracePt t="58181" x="3870325" y="2795588"/>
          <p14:tracePt t="58189" x="3924300" y="2851150"/>
          <p14:tracePt t="58197" x="3971925" y="2892425"/>
          <p14:tracePt t="58205" x="4038600" y="2946400"/>
          <p14:tracePt t="58213" x="4116388" y="3000375"/>
          <p14:tracePt t="58221" x="4213225" y="3049588"/>
          <p14:tracePt t="58230" x="4303713" y="3103563"/>
          <p14:tracePt t="58237" x="4424363" y="3140075"/>
          <p14:tracePt t="58245" x="4527550" y="3163888"/>
          <p14:tracePt t="58253" x="4598988" y="3176588"/>
          <p14:tracePt t="58261" x="4683125" y="3176588"/>
          <p14:tracePt t="58269" x="4743450" y="3176588"/>
          <p14:tracePt t="58277" x="4773613" y="3176588"/>
          <p14:tracePt t="58285" x="4822825" y="3163888"/>
          <p14:tracePt t="58293" x="4833938" y="3151188"/>
          <p14:tracePt t="58301" x="4857750" y="3127375"/>
          <p14:tracePt t="58309" x="4876800" y="3116263"/>
          <p14:tracePt t="58317" x="4894263" y="3090863"/>
          <p14:tracePt t="58325" x="4900613" y="3067050"/>
          <p14:tracePt t="58333" x="4900613" y="3055938"/>
          <p14:tracePt t="58341" x="4900613" y="3030538"/>
          <p14:tracePt t="58349" x="4900613" y="3013075"/>
          <p14:tracePt t="58357" x="4900613" y="3006725"/>
          <p14:tracePt t="58365" x="4894263" y="2989263"/>
          <p14:tracePt t="58373" x="4887913" y="2982913"/>
          <p14:tracePt t="58381" x="4864100" y="2970213"/>
          <p14:tracePt t="58389" x="4840288" y="2959100"/>
          <p14:tracePt t="58397" x="4803775" y="2941638"/>
          <p14:tracePt t="58405" x="4773613" y="2935288"/>
          <p14:tracePt t="58414" x="4725988" y="2922588"/>
          <p14:tracePt t="58421" x="4676775" y="2905125"/>
          <p14:tracePt t="58430" x="4646613" y="2905125"/>
          <p14:tracePt t="58437" x="4622800" y="2898775"/>
          <p14:tracePt t="58445" x="4586288" y="2892425"/>
          <p14:tracePt t="58453" x="4575175" y="2892425"/>
          <p14:tracePt t="58461" x="4568825" y="2892425"/>
          <p14:tracePt t="58621" x="4586288" y="2892425"/>
          <p14:tracePt t="58630" x="4622800" y="2892425"/>
          <p14:tracePt t="58638" x="4646613" y="2892425"/>
          <p14:tracePt t="58646" x="4689475" y="2892425"/>
          <p14:tracePt t="58653" x="4719638" y="2892425"/>
          <p14:tracePt t="58661" x="4756150" y="2874963"/>
          <p14:tracePt t="58669" x="4792663" y="2855913"/>
          <p14:tracePt t="58677" x="4827588" y="2825750"/>
          <p14:tracePt t="58685" x="4852988" y="2808288"/>
          <p14:tracePt t="58693" x="4876800" y="2784475"/>
          <p14:tracePt t="58701" x="4894263" y="2760663"/>
          <p14:tracePt t="58709" x="4906963" y="2730500"/>
          <p14:tracePt t="58717" x="4918075" y="2711450"/>
          <p14:tracePt t="58725" x="4924425" y="2681288"/>
          <p14:tracePt t="58733" x="4924425" y="2657475"/>
          <p14:tracePt t="58741" x="4924425" y="2646363"/>
          <p14:tracePt t="58749" x="4924425" y="2609850"/>
          <p14:tracePt t="58757" x="4924425" y="2586038"/>
          <p14:tracePt t="58765" x="4906963" y="2555875"/>
          <p14:tracePt t="58773" x="4894263" y="2536825"/>
          <p14:tracePt t="58781" x="4864100" y="2513013"/>
          <p14:tracePt t="58789" x="4833938" y="2489200"/>
          <p14:tracePt t="58798" x="4810125" y="2476500"/>
          <p14:tracePt t="58805" x="4786313" y="2465388"/>
          <p14:tracePt t="58813" x="4767263" y="2452688"/>
          <p14:tracePt t="58821" x="4732338" y="2435225"/>
          <p14:tracePt t="58830" x="4719638" y="2435225"/>
          <p14:tracePt t="58837" x="4713288" y="2428875"/>
          <p14:tracePt t="58845" x="4695825" y="2422525"/>
          <p14:tracePt t="58853" x="4672013" y="2416175"/>
          <p14:tracePt t="58861" x="4665663" y="2416175"/>
          <p14:tracePt t="58869" x="4652963" y="2416175"/>
          <p14:tracePt t="58883" x="4641850" y="2416175"/>
          <p14:tracePt t="58885" x="4629150" y="2416175"/>
          <p14:tracePt t="58893" x="4611688" y="2416175"/>
          <p14:tracePt t="58901" x="4592638" y="2416175"/>
          <p14:tracePt t="58909" x="4557713" y="2416175"/>
          <p14:tracePt t="58917" x="4527550" y="2416175"/>
          <p14:tracePt t="58925" x="4497388" y="2416175"/>
          <p14:tracePt t="58933" x="4437063" y="2416175"/>
          <p14:tracePt t="58941" x="4406900" y="2416175"/>
          <p14:tracePt t="58949" x="4376738" y="2416175"/>
          <p14:tracePt t="58957" x="4327525" y="2416175"/>
          <p14:tracePt t="58965" x="4297363" y="2428875"/>
          <p14:tracePt t="58973" x="4260850" y="2446338"/>
          <p14:tracePt t="58981" x="4237038" y="2452688"/>
          <p14:tracePt t="58989" x="4213225" y="2470150"/>
          <p14:tracePt t="58997" x="4200525" y="2476500"/>
          <p14:tracePt t="59005" x="4183063" y="2482850"/>
          <p14:tracePt t="59013" x="4159250" y="2506663"/>
          <p14:tracePt t="59021" x="4159250" y="2513013"/>
          <p14:tracePt t="59029" x="4152900" y="2555875"/>
          <p14:tracePt t="59037" x="4141788" y="2586038"/>
          <p14:tracePt t="59045" x="4141788" y="2620963"/>
          <p14:tracePt t="59053" x="4141788" y="2663825"/>
          <p14:tracePt t="59061" x="4141788" y="2717800"/>
          <p14:tracePt t="59069" x="4146550" y="2765425"/>
          <p14:tracePt t="59077" x="4176713" y="2820988"/>
          <p14:tracePt t="59085" x="4195763" y="2881313"/>
          <p14:tracePt t="59093" x="4243388" y="2946400"/>
          <p14:tracePt t="59101" x="4286250" y="3006725"/>
          <p14:tracePt t="59109" x="4327525" y="3060700"/>
          <p14:tracePt t="59117" x="4351338" y="3097213"/>
          <p14:tracePt t="59125" x="4406900" y="3151188"/>
          <p14:tracePt t="59133" x="4437063" y="3187700"/>
          <p14:tracePt t="59141" x="4460875" y="3194050"/>
          <p14:tracePt t="59149" x="4502150" y="3211513"/>
          <p14:tracePt t="59157" x="4538663" y="3230563"/>
          <p14:tracePt t="59166" x="4586288" y="3241675"/>
          <p14:tracePt t="59173" x="4646613" y="3254375"/>
          <p14:tracePt t="59181" x="4706938" y="3260725"/>
          <p14:tracePt t="59189" x="4767263" y="3260725"/>
          <p14:tracePt t="59197" x="4822825" y="3260725"/>
          <p14:tracePt t="59205" x="4883150" y="3260725"/>
          <p14:tracePt t="59213" x="4943475" y="3260725"/>
          <p14:tracePt t="59221" x="4984750" y="3260725"/>
          <p14:tracePt t="59229" x="5045075" y="3260725"/>
          <p14:tracePt t="59237" x="5099050" y="3260725"/>
          <p14:tracePt t="59245" x="5159375" y="3260725"/>
          <p14:tracePt t="59253" x="5208588" y="3248025"/>
          <p14:tracePt t="59261" x="5243513" y="3230563"/>
          <p14:tracePt t="59269" x="5292725" y="3211513"/>
          <p14:tracePt t="59277" x="5310188" y="3206750"/>
          <p14:tracePt t="59285" x="5340350" y="3176588"/>
          <p14:tracePt t="59293" x="5364163" y="3170238"/>
          <p14:tracePt t="59301" x="5387975" y="3146425"/>
          <p14:tracePt t="59309" x="5407025" y="3121025"/>
          <p14:tracePt t="59317" x="5424488" y="3097213"/>
          <p14:tracePt t="59325" x="5443538" y="3060700"/>
          <p14:tracePt t="59333" x="5443538" y="3036888"/>
          <p14:tracePt t="59341" x="5443538" y="3019425"/>
          <p14:tracePt t="59349" x="5443538" y="2995613"/>
          <p14:tracePt t="59357" x="5443538" y="2959100"/>
          <p14:tracePt t="59365" x="5443538" y="2941638"/>
          <p14:tracePt t="59373" x="5443538" y="2916238"/>
          <p14:tracePt t="59382" x="5437188" y="2881313"/>
          <p14:tracePt t="59389" x="5418138" y="2844800"/>
          <p14:tracePt t="59397" x="5394325" y="2808288"/>
          <p14:tracePt t="59405" x="5376863" y="2784475"/>
          <p14:tracePt t="59413" x="5359400" y="2760663"/>
          <p14:tracePt t="59421" x="5334000" y="2724150"/>
          <p14:tracePt t="59429" x="5316538" y="2711450"/>
          <p14:tracePt t="59437" x="5303838" y="2687638"/>
          <p14:tracePt t="59445" x="5280025" y="2663825"/>
          <p14:tracePt t="59453" x="5262563" y="2640013"/>
          <p14:tracePt t="59461" x="5243513" y="2620963"/>
          <p14:tracePt t="59469" x="5213350" y="2597150"/>
          <p14:tracePt t="59477" x="5183188" y="2566988"/>
          <p14:tracePt t="59485" x="5159375" y="2543175"/>
          <p14:tracePt t="59493" x="5135563" y="2536825"/>
          <p14:tracePt t="59501" x="5111750" y="2519363"/>
          <p14:tracePt t="59509" x="5081588" y="2506663"/>
          <p14:tracePt t="59517" x="5045075" y="2489200"/>
          <p14:tracePt t="59525" x="5021263" y="2476500"/>
          <p14:tracePt t="59533" x="4984750" y="2459038"/>
          <p14:tracePt t="59541" x="4948238" y="2439988"/>
          <p14:tracePt t="59549" x="4924425" y="2435225"/>
          <p14:tracePt t="59557" x="4900613" y="2435225"/>
          <p14:tracePt t="59566" x="4883150" y="2428875"/>
          <p14:tracePt t="59573" x="4857750" y="2422525"/>
          <p14:tracePt t="59583" x="4833938" y="2409825"/>
          <p14:tracePt t="59589" x="4816475" y="2409825"/>
          <p14:tracePt t="59597" x="4792663" y="2405063"/>
          <p14:tracePt t="59605" x="4773613" y="2405063"/>
          <p14:tracePt t="59614" x="4749800" y="2398713"/>
          <p14:tracePt t="59621" x="4713288" y="2386013"/>
          <p14:tracePt t="59629" x="4683125" y="2386013"/>
          <p14:tracePt t="59637" x="4641850" y="2386013"/>
          <p14:tracePt t="59645" x="4581525" y="2386013"/>
          <p14:tracePt t="59653" x="4551363" y="2386013"/>
          <p14:tracePt t="59661" x="4508500" y="2386013"/>
          <p14:tracePt t="59669" x="4448175" y="2386013"/>
          <p14:tracePt t="59677" x="4424363" y="2386013"/>
          <p14:tracePt t="59685" x="4394200" y="2386013"/>
          <p14:tracePt t="59693" x="4346575" y="2392363"/>
          <p14:tracePt t="59701" x="4327525" y="2398713"/>
          <p14:tracePt t="59709" x="4303713" y="2398713"/>
          <p14:tracePt t="59717" x="4267200" y="2398713"/>
          <p14:tracePt t="59725" x="4243388" y="2405063"/>
          <p14:tracePt t="59733" x="4230688" y="2405063"/>
          <p14:tracePt t="59741" x="4219575" y="2416175"/>
          <p14:tracePt t="59749" x="4200525" y="2416175"/>
          <p14:tracePt t="59757" x="4189413" y="2422525"/>
          <p14:tracePt t="59765" x="4152900" y="2428875"/>
          <p14:tracePt t="59773" x="4141788" y="2435225"/>
          <p14:tracePt t="59781" x="4116388" y="2446338"/>
          <p14:tracePt t="59789" x="4081463" y="2465388"/>
          <p14:tracePt t="59797" x="4068763" y="2470150"/>
          <p14:tracePt t="59805" x="4044950" y="2470150"/>
          <p14:tracePt t="59814" x="4032250" y="2482850"/>
          <p14:tracePt t="59821" x="4014788" y="2489200"/>
          <p14:tracePt t="59829" x="3990975" y="2500313"/>
          <p14:tracePt t="59837" x="3984625" y="2506663"/>
          <p14:tracePt t="59853" x="3971925" y="2513013"/>
          <p14:tracePt t="59869" x="3965575" y="2519363"/>
          <p14:tracePt t="59884" x="3960813" y="2525713"/>
          <p14:tracePt t="59885" x="3954463" y="2530475"/>
          <p14:tracePt t="59893" x="3948113" y="2536825"/>
          <p14:tracePt t="59901" x="3941763" y="2543175"/>
          <p14:tracePt t="59917" x="3935413" y="2549525"/>
          <p14:tracePt t="59925" x="3935413" y="2560638"/>
          <p14:tracePt t="59933" x="3930650" y="2566988"/>
          <p14:tracePt t="59941" x="3924300" y="2573338"/>
          <p14:tracePt t="59949" x="3917950" y="2586038"/>
          <p14:tracePt t="59957" x="3917950" y="2603500"/>
          <p14:tracePt t="59965" x="3917950" y="2609850"/>
          <p14:tracePt t="59973" x="3911600" y="2627313"/>
          <p14:tracePt t="59981" x="3900488" y="2646363"/>
          <p14:tracePt t="59989" x="3900488" y="2670175"/>
          <p14:tracePt t="59998" x="3900488" y="2674938"/>
          <p14:tracePt t="60005" x="3900488" y="2687638"/>
          <p14:tracePt t="60014" x="3900488" y="2693988"/>
          <p14:tracePt t="60021" x="3900488" y="2705100"/>
          <p14:tracePt t="60029" x="3900488" y="2711450"/>
          <p14:tracePt t="60037" x="3900488" y="2717800"/>
          <p14:tracePt t="60045" x="3900488" y="2724150"/>
          <p14:tracePt t="60053" x="3900488" y="2730500"/>
          <p14:tracePt t="60069" x="3911600" y="2741613"/>
          <p14:tracePt t="60085" x="3924300" y="2760663"/>
          <p14:tracePt t="60093" x="3930650" y="2765425"/>
          <p14:tracePt t="60109" x="3941763" y="2778125"/>
          <p14:tracePt t="60117" x="3948113" y="2784475"/>
          <p14:tracePt t="60125" x="3954463" y="2784475"/>
          <p14:tracePt t="60133" x="3960813" y="2784475"/>
          <p14:tracePt t="60141" x="3965575" y="2790825"/>
          <p14:tracePt t="60149" x="3984625" y="2790825"/>
          <p14:tracePt t="60157" x="3990975" y="2790825"/>
          <p14:tracePt t="60165" x="4008438" y="2795588"/>
          <p14:tracePt t="60173" x="4021138" y="2795588"/>
          <p14:tracePt t="60181" x="4044950" y="2808288"/>
          <p14:tracePt t="60189" x="4081463" y="2814638"/>
          <p14:tracePt t="60198" x="4111625" y="2814638"/>
          <p14:tracePt t="60205" x="4135438" y="2820988"/>
          <p14:tracePt t="60214" x="4159250" y="2832100"/>
          <p14:tracePt t="60221" x="4183063" y="2838450"/>
          <p14:tracePt t="60229" x="4206875" y="2838450"/>
          <p14:tracePt t="60237" x="4213225" y="2838450"/>
          <p14:tracePt t="60245" x="4243388" y="2844800"/>
          <p14:tracePt t="60261" x="4256088" y="2844800"/>
          <p14:tracePt t="60317" x="4260850" y="2844800"/>
          <p14:tracePt t="60477" x="4267200" y="2844800"/>
          <p14:tracePt t="60605" x="4273550" y="2844800"/>
          <p14:tracePt t="60685" x="4286250" y="2844800"/>
          <p14:tracePt t="60725" x="4291013" y="2844800"/>
          <p14:tracePt t="60781" x="4303713" y="2844800"/>
          <p14:tracePt t="60789" x="4310063" y="2844800"/>
          <p14:tracePt t="60798" x="4333875" y="2844800"/>
          <p14:tracePt t="60805" x="4340225" y="2844800"/>
          <p14:tracePt t="60813" x="4357688" y="2844800"/>
          <p14:tracePt t="60822" x="4370388" y="2844800"/>
          <p14:tracePt t="60829" x="4394200" y="2844800"/>
          <p14:tracePt t="60837" x="4406900" y="2844800"/>
          <p14:tracePt t="60845" x="4424363" y="2844800"/>
          <p14:tracePt t="60853" x="4437063" y="2844800"/>
          <p14:tracePt t="60861" x="4448175" y="2844800"/>
          <p14:tracePt t="60869" x="4454525" y="2844800"/>
          <p14:tracePt t="60877" x="4471988" y="2844800"/>
          <p14:tracePt t="60965" x="4478338" y="2844800"/>
          <p14:tracePt t="60974" x="4484688" y="2844800"/>
          <p14:tracePt t="60983" x="4491038" y="2844800"/>
          <p14:tracePt t="60989" x="4497388" y="2844800"/>
          <p14:tracePt t="60997" x="4502150" y="2844800"/>
          <p14:tracePt t="61061" x="4508500" y="2844800"/>
          <p14:tracePt t="61181" x="4514850" y="2844800"/>
          <p14:tracePt t="61199" x="4521200" y="2844800"/>
          <p14:tracePt t="61205" x="4532313" y="2844800"/>
          <p14:tracePt t="61213" x="4538663" y="2844800"/>
          <p14:tracePt t="61221" x="4551363" y="2844800"/>
          <p14:tracePt t="61238" x="4557713" y="2844800"/>
          <p14:tracePt t="61245" x="4568825" y="2844800"/>
          <p14:tracePt t="61253" x="4575175" y="2844800"/>
          <p14:tracePt t="61261" x="4581525" y="2844800"/>
          <p14:tracePt t="61270" x="4586288" y="2844800"/>
          <p14:tracePt t="61277" x="4592638" y="2844800"/>
          <p14:tracePt t="61285" x="4598988" y="2844800"/>
          <p14:tracePt t="61293" x="4605338" y="2844800"/>
          <p14:tracePt t="61301" x="4611688" y="2844800"/>
          <p14:tracePt t="61335" x="4622800" y="2844800"/>
          <p14:tracePt t="61549" x="4629150" y="2851150"/>
          <p14:tracePt t="61654" x="4629150" y="2855913"/>
          <p14:tracePt t="61797" x="4629150" y="2862263"/>
          <p14:tracePt t="61813" x="4629150" y="2868613"/>
          <p14:tracePt t="61821" x="4622800" y="2874963"/>
          <p14:tracePt t="61829" x="4616450" y="2874963"/>
          <p14:tracePt t="61837" x="4605338" y="2881313"/>
          <p14:tracePt t="61845" x="4592638" y="2886075"/>
          <p14:tracePt t="61854" x="4575175" y="2898775"/>
          <p14:tracePt t="61861" x="4562475" y="2905125"/>
          <p14:tracePt t="61869" x="4538663" y="2911475"/>
          <p14:tracePt t="61887" x="4508500" y="2928938"/>
          <p14:tracePt t="61895" x="4502150" y="2935288"/>
          <p14:tracePt t="61902" x="4491038" y="2935288"/>
          <p14:tracePt t="61909" x="4467225" y="2941638"/>
          <p14:tracePt t="61919" x="4454525" y="2941638"/>
          <p14:tracePt t="61925" x="4430713" y="2959100"/>
          <p14:tracePt t="61934" x="4394200" y="2959100"/>
          <p14:tracePt t="61941" x="4364038" y="2965450"/>
          <p14:tracePt t="61950" x="4316413" y="2976563"/>
          <p14:tracePt t="61957" x="4273550" y="2976563"/>
          <p14:tracePt t="61965" x="4249738" y="2976563"/>
          <p14:tracePt t="61973" x="4225925" y="2976563"/>
          <p14:tracePt t="61981" x="4200525" y="2976563"/>
          <p14:tracePt t="61989" x="4176713" y="2976563"/>
          <p14:tracePt t="61997" x="4165600" y="2976563"/>
          <p14:tracePt t="62005" x="4152900" y="2976563"/>
          <p14:tracePt t="62013" x="4141788" y="2976563"/>
          <p14:tracePt t="62021" x="4135438" y="2976563"/>
          <p14:tracePt t="62029" x="4116388" y="2976563"/>
          <p14:tracePt t="62037" x="4111625" y="2976563"/>
          <p14:tracePt t="62045" x="4098925" y="2976563"/>
          <p14:tracePt t="62053" x="4086225" y="2982913"/>
          <p14:tracePt t="62061" x="4068763" y="2982913"/>
          <p14:tracePt t="62069" x="4051300" y="2982913"/>
          <p14:tracePt t="62077" x="4025900" y="2982913"/>
          <p14:tracePt t="62085" x="4002088" y="2982913"/>
          <p14:tracePt t="62093" x="3960813" y="2982913"/>
          <p14:tracePt t="62100" x="3935413" y="2982913"/>
          <p14:tracePt t="62109" x="3905250" y="2982913"/>
          <p14:tracePt t="62117" x="3870325" y="2982913"/>
          <p14:tracePt t="62125" x="3851275" y="2982913"/>
          <p14:tracePt t="62133" x="3827463" y="2982913"/>
          <p14:tracePt t="62141" x="3810000" y="2982913"/>
          <p14:tracePt t="62149" x="3797300" y="2982913"/>
          <p14:tracePt t="62157" x="3784600" y="2982913"/>
          <p14:tracePt t="62165" x="3779838" y="2982913"/>
          <p14:tracePt t="62173" x="3767138" y="2982913"/>
          <p14:tracePt t="62181" x="3749675" y="2982913"/>
          <p14:tracePt t="62189" x="3736975" y="2982913"/>
          <p14:tracePt t="62221" x="3730625" y="2982913"/>
          <p14:tracePt t="62237" x="3725863" y="2982913"/>
          <p14:tracePt t="62253" x="3719513" y="2982913"/>
          <p14:tracePt t="62277" x="3713163" y="2982913"/>
          <p14:tracePt t="62293" x="3706813" y="2982913"/>
          <p14:tracePt t="62301" x="3700463" y="2982913"/>
          <p14:tracePt t="62333" x="3689350" y="2982913"/>
          <p14:tracePt t="62373" x="3683000" y="2982913"/>
          <p14:tracePt t="62389" x="3670300" y="2982913"/>
          <p14:tracePt t="62397" x="3665538" y="2982913"/>
          <p14:tracePt t="62406" x="3646488" y="2982913"/>
          <p14:tracePt t="62413" x="3640138" y="2982913"/>
          <p14:tracePt t="62421" x="3629025" y="2982913"/>
          <p14:tracePt t="62429" x="3616325" y="2982913"/>
          <p14:tracePt t="62437" x="3605213" y="2982913"/>
          <p14:tracePt t="62445" x="3579813" y="2982913"/>
          <p14:tracePt t="62454" x="3568700" y="2982913"/>
          <p14:tracePt t="62461" x="3549650" y="2982913"/>
          <p14:tracePt t="62469" x="3538538" y="2982913"/>
          <p14:tracePt t="62477" x="3525838" y="2982913"/>
          <p14:tracePt t="62485" x="3519488" y="2982913"/>
          <p14:tracePt t="62493" x="3508375" y="2976563"/>
          <p14:tracePt t="62518" x="3495675" y="2976563"/>
          <p14:tracePt t="62621" x="3489325" y="2970213"/>
          <p14:tracePt t="62765" x="3484563" y="2959100"/>
          <p14:tracePt t="62822" x="3484563" y="2946400"/>
          <p14:tracePt t="62829" x="3484563" y="2941638"/>
          <p14:tracePt t="62837" x="3495675" y="2928938"/>
          <p14:tracePt t="62845" x="3502025" y="2916238"/>
          <p14:tracePt t="62855" x="3508375" y="2898775"/>
          <p14:tracePt t="62861" x="3508375" y="2892425"/>
          <p14:tracePt t="62869" x="3514725" y="2881313"/>
          <p14:tracePt t="62877" x="3519488" y="2874963"/>
          <p14:tracePt t="62885" x="3525838" y="2868613"/>
          <p14:tracePt t="62904" x="3532188" y="2855913"/>
          <p14:tracePt t="62925" x="3544888" y="2838450"/>
          <p14:tracePt t="62934" x="3549650" y="2832100"/>
          <p14:tracePt t="62949" x="3556000" y="2820988"/>
          <p14:tracePt t="62957" x="3556000" y="2814638"/>
          <p14:tracePt t="62965" x="3568700" y="2801938"/>
          <p14:tracePt t="62973" x="3568700" y="2795588"/>
          <p14:tracePt t="62981" x="3575050" y="2778125"/>
          <p14:tracePt t="62989" x="3575050" y="2771775"/>
          <p14:tracePt t="62997" x="3579813" y="2760663"/>
          <p14:tracePt t="63005" x="3586163" y="2754313"/>
          <p14:tracePt t="63013" x="3586163" y="2747963"/>
          <p14:tracePt t="63021" x="3586163" y="2741613"/>
          <p14:tracePt t="63029" x="3605213" y="2724150"/>
          <p14:tracePt t="63053" x="3609975" y="2717800"/>
          <p14:tracePt t="63197" x="3609975" y="2711450"/>
          <p14:tracePt t="63341" x="3616325" y="2705100"/>
          <p14:tracePt t="63373" x="3622675" y="2705100"/>
          <p14:tracePt t="63414" x="3635375" y="2705100"/>
          <p14:tracePt t="63462" x="3640138" y="2705100"/>
          <p14:tracePt t="63493" x="3646488" y="2705100"/>
          <p14:tracePt t="63503" x="3652838" y="2705100"/>
          <p14:tracePt t="63525" x="3665538" y="2705100"/>
          <p14:tracePt t="63534" x="3670300" y="2705100"/>
          <p14:tracePt t="63541" x="3676650" y="2705100"/>
          <p14:tracePt t="63550" x="3683000" y="2705100"/>
          <p14:tracePt t="63557" x="3695700" y="2705100"/>
          <p14:tracePt t="63574" x="3706813" y="2705100"/>
          <p14:tracePt t="63589" x="3713163" y="2705100"/>
          <p14:tracePt t="63597" x="3730625" y="2705100"/>
          <p14:tracePt t="63605" x="3736975" y="2705100"/>
          <p14:tracePt t="63614" x="3749675" y="2705100"/>
          <p14:tracePt t="63621" x="3756025" y="2705100"/>
          <p14:tracePt t="63629" x="3773488" y="2705100"/>
          <p14:tracePt t="63638" x="3797300" y="2705100"/>
          <p14:tracePt t="63645" x="3821113" y="2705100"/>
          <p14:tracePt t="63653" x="3844925" y="2705100"/>
          <p14:tracePt t="63661" x="3900488" y="2705100"/>
          <p14:tracePt t="63670" x="3960813" y="2705100"/>
          <p14:tracePt t="63677" x="4014788" y="2705100"/>
          <p14:tracePt t="63687" x="4105275" y="2705100"/>
          <p14:tracePt t="63693" x="4146550" y="2717800"/>
          <p14:tracePt t="63702" x="4219575" y="2717800"/>
          <p14:tracePt t="63709" x="4310063" y="2717800"/>
          <p14:tracePt t="63718" x="4394200" y="2717800"/>
          <p14:tracePt t="63726" x="4478338" y="2717800"/>
          <p14:tracePt t="63734" x="4538663" y="2717800"/>
          <p14:tracePt t="63741" x="4598988" y="2724150"/>
          <p14:tracePt t="63749" x="4646613" y="2735263"/>
          <p14:tracePt t="63758" x="4706938" y="2735263"/>
          <p14:tracePt t="63765" x="4767263" y="2747963"/>
          <p14:tracePt t="63774" x="4827588" y="2754313"/>
          <p14:tracePt t="63781" x="4900613" y="2754313"/>
          <p14:tracePt t="63789" x="4972050" y="2765425"/>
          <p14:tracePt t="63797" x="5045075" y="2765425"/>
          <p14:tracePt t="63805" x="5118100" y="2778125"/>
          <p14:tracePt t="63813" x="5165725" y="2778125"/>
          <p14:tracePt t="63822" x="5238750" y="2778125"/>
          <p14:tracePt t="63829" x="5280025" y="2778125"/>
          <p14:tracePt t="63839" x="5322888" y="2778125"/>
          <p14:tracePt t="63845" x="5346700" y="2778125"/>
          <p14:tracePt t="63853" x="5383213" y="2778125"/>
          <p14:tracePt t="63861" x="5413375" y="2778125"/>
          <p14:tracePt t="63869" x="5437188" y="2778125"/>
          <p14:tracePt t="63877" x="5448300" y="2778125"/>
          <p14:tracePt t="63887" x="5473700" y="2778125"/>
          <p14:tracePt t="63893" x="5503863" y="2778125"/>
          <p14:tracePt t="63901" x="5538788" y="2778125"/>
          <p14:tracePt t="63909" x="5568950" y="2778125"/>
          <p14:tracePt t="63918" x="5611813" y="2778125"/>
          <p14:tracePt t="63925" x="5635625" y="2778125"/>
          <p14:tracePt t="63933" x="5678488" y="2778125"/>
          <p14:tracePt t="63941" x="5708650" y="2778125"/>
          <p14:tracePt t="63949" x="5732463" y="2778125"/>
          <p14:tracePt t="63957" x="5756275" y="2778125"/>
          <p14:tracePt t="63965" x="5786438" y="2778125"/>
          <p14:tracePt t="63973" x="5822950" y="2778125"/>
          <p14:tracePt t="63981" x="5853113" y="2778125"/>
          <p14:tracePt t="63989" x="5876925" y="2778125"/>
          <p14:tracePt t="63997" x="5900738" y="2778125"/>
          <p14:tracePt t="64005" x="5924550" y="2784475"/>
          <p14:tracePt t="64013" x="5937250" y="2784475"/>
          <p14:tracePt t="64021" x="5949950" y="2784475"/>
          <p14:tracePt t="64029" x="5961063" y="2784475"/>
          <p14:tracePt t="64037" x="5967413" y="2790825"/>
          <p14:tracePt t="64045" x="5973763" y="2790825"/>
          <p14:tracePt t="64053" x="5980113" y="2790825"/>
          <p14:tracePt t="64069" x="5984875" y="2790825"/>
          <p14:tracePt t="64086" x="6003925" y="2790825"/>
          <p14:tracePt t="64093" x="6010275" y="2790825"/>
          <p14:tracePt t="64101" x="6021388" y="2790825"/>
          <p14:tracePt t="64118" x="6034088" y="2790825"/>
          <p14:tracePt t="64125" x="6040438" y="2790825"/>
          <p14:tracePt t="64165" x="6045200" y="2790825"/>
          <p14:tracePt t="64461" x="0" y="0"/>
        </p14:tracePtLst>
        <p14:tracePtLst>
          <p14:tracePt t="79335" x="7112000" y="3422650"/>
          <p14:tracePt t="79350" x="7118350" y="3422650"/>
          <p14:tracePt t="79405" x="7131050" y="3422650"/>
          <p14:tracePt t="79430" x="7137400" y="3422650"/>
          <p14:tracePt t="79445" x="7142163" y="3422650"/>
          <p14:tracePt t="79454" x="7148513" y="3422650"/>
          <p14:tracePt t="79462" x="7161213" y="3416300"/>
          <p14:tracePt t="79469" x="7167563" y="3411538"/>
          <p14:tracePt t="79477" x="7172325" y="3405188"/>
          <p14:tracePt t="79486" x="7185025" y="3392488"/>
          <p14:tracePt t="79494" x="7202488" y="3386138"/>
          <p14:tracePt t="79502" x="7227888" y="3368675"/>
          <p14:tracePt t="79517" x="7239000" y="3355975"/>
          <p14:tracePt t="79525" x="7251700" y="3338513"/>
          <p14:tracePt t="79541" x="7251700" y="3332163"/>
          <p14:tracePt t="79550" x="7251700" y="3321050"/>
          <p14:tracePt t="79557" x="7251700" y="3314700"/>
          <p14:tracePt t="79574" x="7251700" y="3308350"/>
          <p14:tracePt t="79589" x="7251700" y="3302000"/>
          <p14:tracePt t="79605" x="7251700" y="3295650"/>
          <p14:tracePt t="79637" x="7251700" y="3290888"/>
          <p14:tracePt t="79647" x="7251700" y="3284538"/>
          <p14:tracePt t="79669" x="7251700" y="3278188"/>
          <p14:tracePt t="79685" x="7251700" y="3271838"/>
          <p14:tracePt t="79702" x="7251700" y="3267075"/>
          <p14:tracePt t="79709" x="7251700" y="3260725"/>
          <p14:tracePt t="79734" x="7251700" y="3254375"/>
          <p14:tracePt t="79742" x="7251700" y="3248025"/>
          <p14:tracePt t="79853" x="7251700" y="3241675"/>
          <p14:tracePt t="79861" x="7245350" y="3241675"/>
          <p14:tracePt t="79877" x="7227888" y="3236913"/>
          <p14:tracePt t="79885" x="7221538" y="3236913"/>
          <p14:tracePt t="79893" x="7215188" y="3236913"/>
          <p14:tracePt t="79901" x="7208838" y="3236913"/>
          <p14:tracePt t="79909" x="7197725" y="3224213"/>
          <p14:tracePt t="79917" x="7172325" y="3217863"/>
          <p14:tracePt t="79925" x="7167563" y="3211513"/>
          <p14:tracePt t="79933" x="7154863" y="3206750"/>
          <p14:tracePt t="79941" x="7148513" y="3200400"/>
          <p14:tracePt t="79957" x="7142163" y="3200400"/>
          <p14:tracePt t="79965" x="7137400" y="3194050"/>
          <p14:tracePt t="79973" x="7131050" y="3194050"/>
          <p14:tracePt t="80453" x="7124700" y="3194050"/>
          <p14:tracePt t="80485" x="7124700" y="3187700"/>
          <p14:tracePt t="80493" x="7124700" y="3181350"/>
          <p14:tracePt t="80502" x="7124700" y="3163888"/>
          <p14:tracePt t="80509" x="7112000" y="3127375"/>
          <p14:tracePt t="80517" x="7100888" y="3103563"/>
          <p14:tracePt t="80525" x="7088188" y="3090863"/>
          <p14:tracePt t="80534" x="7077075" y="3055938"/>
          <p14:tracePt t="80542" x="7058025" y="3036888"/>
          <p14:tracePt t="80552" x="7051675" y="3013075"/>
          <p14:tracePt t="80557" x="7034213" y="3000375"/>
          <p14:tracePt t="80566" x="7027863" y="2982913"/>
          <p14:tracePt t="80573" x="7010400" y="2959100"/>
          <p14:tracePt t="80582" x="7004050" y="2952750"/>
          <p14:tracePt t="80598" x="6997700" y="2946400"/>
          <p14:tracePt t="80622" x="6991350" y="2941638"/>
          <p14:tracePt t="80669" x="6986588" y="2941638"/>
          <p14:tracePt t="80685" x="6980238" y="2941638"/>
          <p14:tracePt t="80702" x="6973888" y="2941638"/>
          <p14:tracePt t="80710" x="6961188" y="2935288"/>
          <p14:tracePt t="80725" x="6950075" y="2935288"/>
          <p14:tracePt t="80734" x="6932613" y="2935288"/>
          <p14:tracePt t="80742" x="6913563" y="2928938"/>
          <p14:tracePt t="80751" x="6889750" y="2928938"/>
          <p14:tracePt t="80757" x="6865938" y="2922588"/>
          <p14:tracePt t="80768" x="6842125" y="2922588"/>
          <p14:tracePt t="80774" x="6805613" y="2911475"/>
          <p14:tracePt t="80782" x="6786563" y="2911475"/>
          <p14:tracePt t="80789" x="6751638" y="2911475"/>
          <p14:tracePt t="80798" x="6726238" y="2905125"/>
          <p14:tracePt t="80805" x="6708775" y="2905125"/>
          <p14:tracePt t="80815" x="6672263" y="2898775"/>
          <p14:tracePt t="80821" x="6648450" y="2898775"/>
          <p14:tracePt t="80829" x="6635750" y="2898775"/>
          <p14:tracePt t="80837" x="6624638" y="2898775"/>
          <p14:tracePt t="80853" x="6605588" y="2898775"/>
          <p14:tracePt t="80861" x="6588125" y="2898775"/>
          <p14:tracePt t="80869" x="6570663" y="2898775"/>
          <p14:tracePt t="80887" x="6521450" y="2911475"/>
          <p14:tracePt t="80893" x="6510338" y="2922588"/>
          <p14:tracePt t="80902" x="6473825" y="2941638"/>
          <p14:tracePt t="80909" x="6467475" y="2946400"/>
          <p14:tracePt t="80918" x="6450013" y="2959100"/>
          <p14:tracePt t="80925" x="6430963" y="2965450"/>
          <p14:tracePt t="80933" x="6407150" y="2982913"/>
          <p14:tracePt t="80941" x="6396038" y="2995613"/>
          <p14:tracePt t="80950" x="6376988" y="3013075"/>
          <p14:tracePt t="80957" x="6365875" y="3019425"/>
          <p14:tracePt t="80966" x="6346825" y="3036888"/>
          <p14:tracePt t="80982" x="6340475" y="3049588"/>
          <p14:tracePt t="80989" x="6335713" y="3055938"/>
          <p14:tracePt t="80997" x="6335713" y="3060700"/>
          <p14:tracePt t="81005" x="6329363" y="3086100"/>
          <p14:tracePt t="81013" x="6329363" y="3097213"/>
          <p14:tracePt t="81021" x="6329363" y="3121025"/>
          <p14:tracePt t="81029" x="6316663" y="3146425"/>
          <p14:tracePt t="81037" x="6316663" y="3157538"/>
          <p14:tracePt t="81045" x="6316663" y="3181350"/>
          <p14:tracePt t="81053" x="6316663" y="3206750"/>
          <p14:tracePt t="81061" x="6316663" y="3224213"/>
          <p14:tracePt t="81069" x="6316663" y="3241675"/>
          <p14:tracePt t="81077" x="6316663" y="3260725"/>
          <p14:tracePt t="81085" x="6316663" y="3278188"/>
          <p14:tracePt t="81093" x="6316663" y="3284538"/>
          <p14:tracePt t="81101" x="6316663" y="3295650"/>
          <p14:tracePt t="81109" x="6329363" y="3308350"/>
          <p14:tracePt t="81117" x="6335713" y="3308350"/>
          <p14:tracePt t="81125" x="6346825" y="3325813"/>
          <p14:tracePt t="81133" x="6370638" y="3332163"/>
          <p14:tracePt t="81141" x="6376988" y="3332163"/>
          <p14:tracePt t="81149" x="6389688" y="3338513"/>
          <p14:tracePt t="81157" x="6396038" y="3338513"/>
          <p14:tracePt t="81165" x="6419850" y="3344863"/>
          <p14:tracePt t="81173" x="6430963" y="3351213"/>
          <p14:tracePt t="81181" x="6456363" y="3362325"/>
          <p14:tracePt t="81189" x="6473825" y="3375025"/>
          <p14:tracePt t="81197" x="6486525" y="3375025"/>
          <p14:tracePt t="81205" x="6491288" y="3381375"/>
          <p14:tracePt t="81213" x="6510338" y="3398838"/>
          <p14:tracePt t="81221" x="6516688" y="3398838"/>
          <p14:tracePt t="81229" x="6534150" y="3405188"/>
          <p14:tracePt t="81237" x="6540500" y="3411538"/>
          <p14:tracePt t="81245" x="6551613" y="3416300"/>
          <p14:tracePt t="81253" x="6564313" y="3416300"/>
          <p14:tracePt t="81261" x="6588125" y="3422650"/>
          <p14:tracePt t="81269" x="6600825" y="3422650"/>
          <p14:tracePt t="81277" x="6624638" y="3422650"/>
          <p14:tracePt t="81285" x="6661150" y="3422650"/>
          <p14:tracePt t="81293" x="6678613" y="3422650"/>
          <p14:tracePt t="81301" x="6715125" y="3422650"/>
          <p14:tracePt t="81309" x="6745288" y="3422650"/>
          <p14:tracePt t="81316" x="6775450" y="3422650"/>
          <p14:tracePt t="81325" x="6799263" y="3422650"/>
          <p14:tracePt t="81333" x="6823075" y="3422650"/>
          <p14:tracePt t="81341" x="6865938" y="3422650"/>
          <p14:tracePt t="81349" x="6889750" y="3411538"/>
          <p14:tracePt t="81357" x="6907213" y="3405188"/>
          <p14:tracePt t="81365" x="6932613" y="3398838"/>
          <p14:tracePt t="81373" x="6956425" y="3381375"/>
          <p14:tracePt t="81381" x="6980238" y="3375025"/>
          <p14:tracePt t="81389" x="6991350" y="3355975"/>
          <p14:tracePt t="81397" x="6997700" y="3351213"/>
          <p14:tracePt t="81405" x="7010400" y="3338513"/>
          <p14:tracePt t="81413" x="7016750" y="3332163"/>
          <p14:tracePt t="81421" x="7034213" y="3321050"/>
          <p14:tracePt t="81429" x="7040563" y="3314700"/>
          <p14:tracePt t="81437" x="7040563" y="3308350"/>
          <p14:tracePt t="81445" x="7051675" y="3290888"/>
          <p14:tracePt t="81453" x="7051675" y="3284538"/>
          <p14:tracePt t="81461" x="7058025" y="3278188"/>
          <p14:tracePt t="81469" x="7058025" y="3267075"/>
          <p14:tracePt t="81485" x="7077075" y="3236913"/>
          <p14:tracePt t="81493" x="7077075" y="3230563"/>
          <p14:tracePt t="81501" x="7077075" y="3224213"/>
          <p14:tracePt t="81509" x="7077075" y="3200400"/>
          <p14:tracePt t="81517" x="7077075" y="3194050"/>
          <p14:tracePt t="81525" x="7077075" y="3181350"/>
          <p14:tracePt t="81533" x="7077075" y="3157538"/>
          <p14:tracePt t="81541" x="7077075" y="3151188"/>
          <p14:tracePt t="81549" x="7077075" y="3140075"/>
          <p14:tracePt t="81557" x="7077075" y="3116263"/>
          <p14:tracePt t="81565" x="7064375" y="3090863"/>
          <p14:tracePt t="81573" x="7064375" y="3086100"/>
          <p14:tracePt t="81581" x="7051675" y="3067050"/>
          <p14:tracePt t="81589" x="7034213" y="3049588"/>
          <p14:tracePt t="81597" x="7010400" y="3013075"/>
          <p14:tracePt t="81605" x="6991350" y="3000375"/>
          <p14:tracePt t="81613" x="6980238" y="2982913"/>
          <p14:tracePt t="81621" x="6956425" y="2965450"/>
          <p14:tracePt t="81629" x="6932613" y="2941638"/>
          <p14:tracePt t="81637" x="6907213" y="2935288"/>
          <p14:tracePt t="81645" x="6883400" y="2916238"/>
          <p14:tracePt t="81653" x="6865938" y="2911475"/>
          <p14:tracePt t="81661" x="6842125" y="2905125"/>
          <p14:tracePt t="81669" x="6829425" y="2898775"/>
          <p14:tracePt t="81677" x="6786563" y="2886075"/>
          <p14:tracePt t="81685" x="6769100" y="2886075"/>
          <p14:tracePt t="81693" x="6756400" y="2881313"/>
          <p14:tracePt t="81701" x="6732588" y="2881313"/>
          <p14:tracePt t="81709" x="6702425" y="2881313"/>
          <p14:tracePt t="81717" x="6678613" y="2881313"/>
          <p14:tracePt t="81725" x="6648450" y="2881313"/>
          <p14:tracePt t="81734" x="6611938" y="2881313"/>
          <p14:tracePt t="81749" x="6546850" y="2881313"/>
          <p14:tracePt t="81757" x="6516688" y="2881313"/>
          <p14:tracePt t="81765" x="6486525" y="2881313"/>
          <p14:tracePt t="81773" x="6450013" y="2881313"/>
          <p14:tracePt t="81781" x="6426200" y="2881313"/>
          <p14:tracePt t="81789" x="6383338" y="2881313"/>
          <p14:tracePt t="81797" x="6359525" y="2898775"/>
          <p14:tracePt t="81805" x="6335713" y="2905125"/>
          <p14:tracePt t="81813" x="6292850" y="2935288"/>
          <p14:tracePt t="81821" x="6269038" y="2941638"/>
          <p14:tracePt t="81829" x="6249988" y="2959100"/>
          <p14:tracePt t="81837" x="6238875" y="2965450"/>
          <p14:tracePt t="81845" x="6215063" y="2989263"/>
          <p14:tracePt t="81853" x="6196013" y="3006725"/>
          <p14:tracePt t="81861" x="6172200" y="3030538"/>
          <p14:tracePt t="81877" x="6154738" y="3055938"/>
          <p14:tracePt t="81885" x="6148388" y="3079750"/>
          <p14:tracePt t="81893" x="6130925" y="3121025"/>
          <p14:tracePt t="81905" x="6130925" y="3151188"/>
          <p14:tracePt t="81909" x="6130925" y="3187700"/>
          <p14:tracePt t="81917" x="6130925" y="3217863"/>
          <p14:tracePt t="81925" x="6130925" y="3241675"/>
          <p14:tracePt t="81934" x="6130925" y="3267075"/>
          <p14:tracePt t="81941" x="6130925" y="3290888"/>
          <p14:tracePt t="81949" x="6135688" y="3302000"/>
          <p14:tracePt t="81957" x="6154738" y="3325813"/>
          <p14:tracePt t="81965" x="6172200" y="3344863"/>
          <p14:tracePt t="81973" x="6178550" y="3351213"/>
          <p14:tracePt t="81981" x="6184900" y="3355975"/>
          <p14:tracePt t="81989" x="6202363" y="3362325"/>
          <p14:tracePt t="81997" x="6226175" y="3368675"/>
          <p14:tracePt t="82005" x="6249988" y="3375025"/>
          <p14:tracePt t="82013" x="6262688" y="3386138"/>
          <p14:tracePt t="82021" x="6280150" y="3392488"/>
          <p14:tracePt t="82029" x="6310313" y="3398838"/>
          <p14:tracePt t="82037" x="6346825" y="3411538"/>
          <p14:tracePt t="82045" x="6370638" y="3411538"/>
          <p14:tracePt t="82053" x="6437313" y="3416300"/>
          <p14:tracePt t="82061" x="6480175" y="3416300"/>
          <p14:tracePt t="82069" x="6527800" y="3416300"/>
          <p14:tracePt t="82077" x="6570663" y="3429000"/>
          <p14:tracePt t="82085" x="6618288" y="3429000"/>
          <p14:tracePt t="82093" x="6642100" y="3429000"/>
          <p14:tracePt t="82100" x="6684963" y="3429000"/>
          <p14:tracePt t="82109" x="6708775" y="3429000"/>
          <p14:tracePt t="82117" x="6738938" y="3411538"/>
          <p14:tracePt t="82134" x="6762750" y="3386138"/>
          <p14:tracePt t="82141" x="6805613" y="3355975"/>
          <p14:tracePt t="82149" x="6829425" y="3338513"/>
          <p14:tracePt t="82157" x="6853238" y="3302000"/>
          <p14:tracePt t="82166" x="6872288" y="3290888"/>
          <p14:tracePt t="82173" x="6883400" y="3254375"/>
          <p14:tracePt t="82181" x="6896100" y="3224213"/>
          <p14:tracePt t="82189" x="6902450" y="3200400"/>
          <p14:tracePt t="82197" x="6902450" y="3176588"/>
          <p14:tracePt t="82205" x="6902450" y="3151188"/>
          <p14:tracePt t="82213" x="6902450" y="3127375"/>
          <p14:tracePt t="82221" x="6902450" y="3116263"/>
          <p14:tracePt t="82229" x="6902450" y="3090863"/>
          <p14:tracePt t="82237" x="6902450" y="3086100"/>
          <p14:tracePt t="82245" x="6896100" y="3067050"/>
          <p14:tracePt t="82261" x="6872288" y="3049588"/>
          <p14:tracePt t="82269" x="6865938" y="3043238"/>
          <p14:tracePt t="82277" x="6842125" y="3036888"/>
          <p14:tracePt t="82286" x="6829425" y="3036888"/>
          <p14:tracePt t="82293" x="6799263" y="3025775"/>
          <p14:tracePt t="82301" x="6745288" y="3006725"/>
          <p14:tracePt t="82309" x="6715125" y="3006725"/>
          <p14:tracePt t="82318" x="6672263" y="3006725"/>
          <p14:tracePt t="82325" x="6630988" y="3006725"/>
          <p14:tracePt t="82333" x="6594475" y="3006725"/>
          <p14:tracePt t="82341" x="6540500" y="3006725"/>
          <p14:tracePt t="82350" x="6497638" y="3006725"/>
          <p14:tracePt t="82357" x="6450013" y="3013075"/>
          <p14:tracePt t="82365" x="6400800" y="3043238"/>
          <p14:tracePt t="82373" x="6365875" y="3060700"/>
          <p14:tracePt t="82381" x="6310313" y="3090863"/>
          <p14:tracePt t="82389" x="6286500" y="3103563"/>
          <p14:tracePt t="82397" x="6262688" y="3121025"/>
          <p14:tracePt t="82405" x="6238875" y="3140075"/>
          <p14:tracePt t="82413" x="6232525" y="3146425"/>
          <p14:tracePt t="82421" x="6219825" y="3157538"/>
          <p14:tracePt t="82429" x="6215063" y="3170238"/>
          <p14:tracePt t="82437" x="6215063" y="3187700"/>
          <p14:tracePt t="82445" x="6215063" y="3206750"/>
          <p14:tracePt t="82453" x="6215063" y="3224213"/>
          <p14:tracePt t="82461" x="6215063" y="3236913"/>
          <p14:tracePt t="82469" x="6215063" y="3248025"/>
          <p14:tracePt t="82477" x="6215063" y="3271838"/>
          <p14:tracePt t="82485" x="6215063" y="3290888"/>
          <p14:tracePt t="82493" x="6232525" y="3302000"/>
          <p14:tracePt t="82501" x="6256338" y="3321050"/>
          <p14:tracePt t="82509" x="6292850" y="3344863"/>
          <p14:tracePt t="82518" x="6316663" y="3355975"/>
          <p14:tracePt t="82525" x="6359525" y="3381375"/>
          <p14:tracePt t="82533" x="6407150" y="3392488"/>
          <p14:tracePt t="82541" x="6443663" y="3411538"/>
          <p14:tracePt t="82550" x="6503988" y="3416300"/>
          <p14:tracePt t="82557" x="6551613" y="3429000"/>
          <p14:tracePt t="82565" x="6581775" y="3435350"/>
          <p14:tracePt t="82573" x="6618288" y="3435350"/>
          <p14:tracePt t="82581" x="6661150" y="3435350"/>
          <p14:tracePt t="82589" x="6691313" y="3435350"/>
          <p14:tracePt t="82597" x="6732588" y="3435350"/>
          <p14:tracePt t="82605" x="6756400" y="3435350"/>
          <p14:tracePt t="82613" x="6762750" y="3435350"/>
          <p14:tracePt t="82621" x="6781800" y="3435350"/>
          <p14:tracePt t="82629" x="6805613" y="3435350"/>
          <p14:tracePt t="82645" x="6842125" y="3411538"/>
          <p14:tracePt t="82653" x="6859588" y="3392488"/>
          <p14:tracePt t="82661" x="6865938" y="3368675"/>
          <p14:tracePt t="82669" x="6883400" y="3332163"/>
          <p14:tracePt t="82677" x="6889750" y="3321050"/>
          <p14:tracePt t="82685" x="6889750" y="3295650"/>
          <p14:tracePt t="82693" x="6896100" y="3267075"/>
          <p14:tracePt t="82701" x="6896100" y="3248025"/>
          <p14:tracePt t="82709" x="6896100" y="3217863"/>
          <p14:tracePt t="82717" x="6896100" y="3206750"/>
          <p14:tracePt t="82725" x="6896100" y="3187700"/>
          <p14:tracePt t="82734" x="6896100" y="3170238"/>
          <p14:tracePt t="82741" x="6896100" y="3163888"/>
          <p14:tracePt t="82749" x="6896100" y="3157538"/>
          <p14:tracePt t="82757" x="6896100" y="3151188"/>
          <p14:tracePt t="82773" x="6896100" y="3146425"/>
          <p14:tracePt t="82781" x="6889750" y="3146425"/>
          <p14:tracePt t="82797" x="6872288" y="3133725"/>
          <p14:tracePt t="82805" x="6846888" y="3127375"/>
          <p14:tracePt t="82813" x="6823075" y="3127375"/>
          <p14:tracePt t="82821" x="6769100" y="3127375"/>
          <p14:tracePt t="82829" x="6708775" y="3127375"/>
          <p14:tracePt t="82837" x="6654800" y="3127375"/>
          <p14:tracePt t="82845" x="6594475" y="3127375"/>
          <p14:tracePt t="82853" x="6534150" y="3127375"/>
          <p14:tracePt t="82861" x="6503988" y="3127375"/>
          <p14:tracePt t="82869" x="6473825" y="3127375"/>
          <p14:tracePt t="82877" x="6413500" y="3133725"/>
          <p14:tracePt t="82887" x="6383338" y="3140075"/>
          <p14:tracePt t="82893" x="6359525" y="3157538"/>
          <p14:tracePt t="82902" x="6335713" y="3170238"/>
          <p14:tracePt t="82909" x="6310313" y="3187700"/>
          <p14:tracePt t="82917" x="6292850" y="3211513"/>
          <p14:tracePt t="82925" x="6280150" y="3230563"/>
          <p14:tracePt t="82933" x="6269038" y="3248025"/>
          <p14:tracePt t="82941" x="6269038" y="3271838"/>
          <p14:tracePt t="82949" x="6269038" y="3290888"/>
          <p14:tracePt t="82957" x="6269038" y="3302000"/>
          <p14:tracePt t="82965" x="6269038" y="3314700"/>
          <p14:tracePt t="82973" x="6269038" y="3325813"/>
          <p14:tracePt t="82981" x="6269038" y="3332163"/>
          <p14:tracePt t="82989" x="6292850" y="3351213"/>
          <p14:tracePt t="82997" x="6305550" y="3355975"/>
          <p14:tracePt t="83005" x="6340475" y="3375025"/>
          <p14:tracePt t="83013" x="6365875" y="3392488"/>
          <p14:tracePt t="83021" x="6400800" y="3405188"/>
          <p14:tracePt t="83029" x="6426200" y="3422650"/>
          <p14:tracePt t="83037" x="6456363" y="3441700"/>
          <p14:tracePt t="83045" x="6491288" y="3459163"/>
          <p14:tracePt t="83053" x="6527800" y="3476625"/>
          <p14:tracePt t="83061" x="6564313" y="3495675"/>
          <p14:tracePt t="83069" x="6600825" y="3502025"/>
          <p14:tracePt t="83077" x="6630988" y="3513138"/>
          <p14:tracePt t="83085" x="6642100" y="3513138"/>
          <p14:tracePt t="83093" x="6665913" y="3513138"/>
          <p14:tracePt t="83102" x="6691313" y="3513138"/>
          <p14:tracePt t="83109" x="6721475" y="3513138"/>
          <p14:tracePt t="83117" x="6745288" y="3513138"/>
          <p14:tracePt t="83125" x="6781800" y="3506788"/>
          <p14:tracePt t="83133" x="6792913" y="3502025"/>
          <p14:tracePt t="83141" x="6829425" y="3476625"/>
          <p14:tracePt t="83157" x="6846888" y="3441700"/>
          <p14:tracePt t="83165" x="6872288" y="3411538"/>
          <p14:tracePt t="83173" x="6877050" y="3392488"/>
          <p14:tracePt t="83181" x="6877050" y="3368675"/>
          <p14:tracePt t="83189" x="6889750" y="3344863"/>
          <p14:tracePt t="83197" x="6889750" y="3308350"/>
          <p14:tracePt t="83205" x="6889750" y="3290888"/>
          <p14:tracePt t="83213" x="6889750" y="3271838"/>
          <p14:tracePt t="83221" x="6889750" y="3260725"/>
          <p14:tracePt t="83229" x="6889750" y="3248025"/>
          <p14:tracePt t="83237" x="6889750" y="3236913"/>
          <p14:tracePt t="83245" x="6889750" y="3217863"/>
          <p14:tracePt t="83253" x="6877050" y="3206750"/>
          <p14:tracePt t="83261" x="6853238" y="3181350"/>
          <p14:tracePt t="83269" x="6842125" y="3163888"/>
          <p14:tracePt t="83285" x="6816725" y="3157538"/>
          <p14:tracePt t="83293" x="6792913" y="3140075"/>
          <p14:tracePt t="83302" x="6775450" y="3133725"/>
          <p14:tracePt t="83309" x="6762750" y="3133725"/>
          <p14:tracePt t="83317" x="6751638" y="3127375"/>
          <p14:tracePt t="83325" x="6715125" y="3116263"/>
          <p14:tracePt t="83333" x="6691313" y="3116263"/>
          <p14:tracePt t="83341" x="6665913" y="3109913"/>
          <p14:tracePt t="83349" x="6648450" y="3109913"/>
          <p14:tracePt t="83357" x="6624638" y="3109913"/>
          <p14:tracePt t="83365" x="6600825" y="3109913"/>
          <p14:tracePt t="83373" x="6588125" y="3109913"/>
          <p14:tracePt t="83381" x="6570663" y="3109913"/>
          <p14:tracePt t="83389" x="6557963" y="3109913"/>
          <p14:tracePt t="83397" x="6527800" y="3109913"/>
          <p14:tracePt t="83405" x="6510338" y="3116263"/>
          <p14:tracePt t="83413" x="6473825" y="3146425"/>
          <p14:tracePt t="83421" x="6450013" y="3163888"/>
          <p14:tracePt t="83429" x="6437313" y="3176588"/>
          <p14:tracePt t="83437" x="6430963" y="3181350"/>
          <p14:tracePt t="83445" x="6407150" y="3211513"/>
          <p14:tracePt t="83454" x="6407150" y="3217863"/>
          <p14:tracePt t="83461" x="6407150" y="3230563"/>
          <p14:tracePt t="83469" x="6407150" y="3248025"/>
          <p14:tracePt t="83477" x="6407150" y="3271838"/>
          <p14:tracePt t="83493" x="6407150" y="3290888"/>
          <p14:tracePt t="83502" x="6413500" y="3302000"/>
          <p14:tracePt t="83509" x="6430963" y="3325813"/>
          <p14:tracePt t="83517" x="6443663" y="3325813"/>
          <p14:tracePt t="83525" x="6461125" y="3338513"/>
          <p14:tracePt t="83533" x="6473825" y="3344863"/>
          <p14:tracePt t="83541" x="6480175" y="3344863"/>
          <p14:tracePt t="83549" x="6503988" y="3344863"/>
          <p14:tracePt t="83557" x="6521450" y="3344863"/>
          <p14:tracePt t="83565" x="6570663" y="3355975"/>
          <p14:tracePt t="83573" x="6600825" y="3355975"/>
          <p14:tracePt t="83581" x="6624638" y="3355975"/>
          <p14:tracePt t="83589" x="6654800" y="3355975"/>
          <p14:tracePt t="83597" x="6678613" y="3355975"/>
          <p14:tracePt t="83605" x="6715125" y="3355975"/>
          <p14:tracePt t="83613" x="6732588" y="3355975"/>
          <p14:tracePt t="83621" x="6756400" y="3355975"/>
          <p14:tracePt t="83629" x="6792913" y="3338513"/>
          <p14:tracePt t="83637" x="6805613" y="3321050"/>
          <p14:tracePt t="83645" x="6823075" y="3308350"/>
          <p14:tracePt t="83654" x="6842125" y="3290888"/>
          <p14:tracePt t="83661" x="6846888" y="3267075"/>
          <p14:tracePt t="83669" x="6853238" y="3241675"/>
          <p14:tracePt t="83677" x="6853238" y="3230563"/>
          <p14:tracePt t="83685" x="6853238" y="3224213"/>
          <p14:tracePt t="83693" x="6853238" y="3211513"/>
          <p14:tracePt t="83709" x="6853238" y="3206750"/>
          <p14:tracePt t="83718" x="6853238" y="3200400"/>
          <p14:tracePt t="83749" x="6853238" y="3194050"/>
          <p14:tracePt t="83757" x="6846888" y="3187700"/>
          <p14:tracePt t="83765" x="6816725" y="3176588"/>
          <p14:tracePt t="83773" x="6792913" y="3170238"/>
          <p14:tracePt t="83781" x="6751638" y="3163888"/>
          <p14:tracePt t="83789" x="6721475" y="3163888"/>
          <p14:tracePt t="83797" x="6665913" y="3163888"/>
          <p14:tracePt t="83805" x="6630988" y="3163888"/>
          <p14:tracePt t="83813" x="6588125" y="3163888"/>
          <p14:tracePt t="83821" x="6564313" y="3163888"/>
          <p14:tracePt t="83829" x="6546850" y="3163888"/>
          <p14:tracePt t="83837" x="6527800" y="3163888"/>
          <p14:tracePt t="83845" x="6521450" y="3163888"/>
          <p14:tracePt t="84237" x="0" y="0"/>
        </p14:tracePtLst>
        <p14:tracePtLst>
          <p14:tracePt t="91647" x="2778125" y="3875088"/>
          <p14:tracePt t="91813" x="2784475" y="3875088"/>
          <p14:tracePt t="91822" x="2803525" y="3875088"/>
          <p14:tracePt t="91829" x="2838450" y="3875088"/>
          <p14:tracePt t="91837" x="2868613" y="3875088"/>
          <p14:tracePt t="91845" x="2911475" y="3875088"/>
          <p14:tracePt t="91853" x="2947988" y="3875088"/>
          <p14:tracePt t="91862" x="2989263" y="3875088"/>
          <p14:tracePt t="91870" x="3019425" y="3875088"/>
          <p14:tracePt t="91877" x="3073400" y="3875088"/>
          <p14:tracePt t="91896" x="3230563" y="3875088"/>
          <p14:tracePt t="91901" x="3321050" y="3875088"/>
          <p14:tracePt t="91912" x="3405188" y="3875088"/>
          <p14:tracePt t="91917" x="3489325" y="3875088"/>
          <p14:tracePt t="91927" x="3592513" y="3875088"/>
          <p14:tracePt t="91933" x="3695700" y="3875088"/>
          <p14:tracePt t="91941" x="3779838" y="3875088"/>
          <p14:tracePt t="91949" x="3863975" y="3875088"/>
          <p14:tracePt t="91957" x="3954463" y="3875088"/>
          <p14:tracePt t="91965" x="4008438" y="3875088"/>
          <p14:tracePt t="91973" x="4086225" y="3875088"/>
          <p14:tracePt t="91981" x="4129088" y="3875088"/>
          <p14:tracePt t="91989" x="4189413" y="3875088"/>
          <p14:tracePt t="91997" x="4206875" y="3875088"/>
          <p14:tracePt t="92005" x="4230688" y="3875088"/>
          <p14:tracePt t="92013" x="4256088" y="3875088"/>
          <p14:tracePt t="92021" x="4267200" y="3875088"/>
          <p14:tracePt t="92029" x="4303713" y="3875088"/>
          <p14:tracePt t="92037" x="4321175" y="3875088"/>
          <p14:tracePt t="92045" x="4370388" y="3875088"/>
          <p14:tracePt t="92053" x="4400550" y="3875088"/>
          <p14:tracePt t="92061" x="4454525" y="3875088"/>
          <p14:tracePt t="92069" x="4484688" y="3875088"/>
          <p14:tracePt t="92077" x="4551363" y="3875088"/>
          <p14:tracePt t="92085" x="4598988" y="3875088"/>
          <p14:tracePt t="92093" x="4616450" y="3875088"/>
          <p14:tracePt t="92101" x="4665663" y="3875088"/>
          <p14:tracePt t="92109" x="4683125" y="3875088"/>
          <p14:tracePt t="92118" x="4719638" y="3875088"/>
          <p14:tracePt t="92126" x="4743450" y="3875088"/>
          <p14:tracePt t="92133" x="4762500" y="3875088"/>
          <p14:tracePt t="92141" x="4779963" y="3875088"/>
          <p14:tracePt t="92149" x="4797425" y="3875088"/>
          <p14:tracePt t="92157" x="4822825" y="3875088"/>
          <p14:tracePt t="92165" x="4827588" y="3875088"/>
          <p14:tracePt t="92173" x="4852988" y="3875088"/>
          <p14:tracePt t="92181" x="4876800" y="3875088"/>
          <p14:tracePt t="92189" x="4894263" y="3875088"/>
          <p14:tracePt t="92197" x="4943475" y="3875088"/>
          <p14:tracePt t="92205" x="4960938" y="3875088"/>
          <p14:tracePt t="92213" x="4997450" y="3875088"/>
          <p14:tracePt t="92221" x="5051425" y="3875088"/>
          <p14:tracePt t="92229" x="5081588" y="3875088"/>
          <p14:tracePt t="92237" x="5122863" y="3875088"/>
          <p14:tracePt t="92245" x="5172075" y="3881438"/>
          <p14:tracePt t="92253" x="5213350" y="3881438"/>
          <p14:tracePt t="92261" x="5273675" y="3887788"/>
          <p14:tracePt t="92269" x="5310188" y="3887788"/>
          <p14:tracePt t="92277" x="5353050" y="3898900"/>
          <p14:tracePt t="92285" x="5383213" y="3898900"/>
          <p14:tracePt t="92293" x="5418138" y="3898900"/>
          <p14:tracePt t="92301" x="5461000" y="3898900"/>
          <p14:tracePt t="92309" x="5484813" y="3898900"/>
          <p14:tracePt t="92317" x="5514975" y="3898900"/>
          <p14:tracePt t="92325" x="5538788" y="3898900"/>
          <p14:tracePt t="92333" x="5551488" y="3898900"/>
          <p14:tracePt t="92341" x="5575300" y="3898900"/>
          <p14:tracePt t="92349" x="5605463" y="3898900"/>
          <p14:tracePt t="92357" x="5629275" y="3898900"/>
          <p14:tracePt t="92365" x="5654675" y="3898900"/>
          <p14:tracePt t="92373" x="5678488" y="3898900"/>
          <p14:tracePt t="92381" x="5689600" y="3898900"/>
          <p14:tracePt t="92389" x="5715000" y="3898900"/>
          <p14:tracePt t="92397" x="5719763" y="3898900"/>
          <p14:tracePt t="92405" x="5732463" y="3898900"/>
          <p14:tracePt t="92413" x="5745163" y="3898900"/>
          <p14:tracePt t="92421" x="5749925" y="3898900"/>
          <p14:tracePt t="92429" x="5762625" y="3898900"/>
          <p14:tracePt t="92445" x="5768975" y="3898900"/>
          <p14:tracePt t="92493" x="5773738" y="3898900"/>
          <p14:tracePt t="92501" x="5786438" y="3898900"/>
          <p14:tracePt t="92509" x="5799138" y="3898900"/>
          <p14:tracePt t="92517" x="5810250" y="3898900"/>
          <p14:tracePt t="92526" x="5822950" y="3898900"/>
          <p14:tracePt t="92533" x="5829300" y="3898900"/>
          <p14:tracePt t="92542" x="5840413" y="3898900"/>
          <p14:tracePt t="92549" x="5846763" y="3898900"/>
          <p14:tracePt t="92557" x="5853113" y="3898900"/>
          <p14:tracePt t="92565" x="5870575" y="3898900"/>
          <p14:tracePt t="92581" x="5876925" y="3898900"/>
          <p14:tracePt t="92589" x="5889625" y="3898900"/>
          <p14:tracePt t="92605" x="5894388" y="3898900"/>
          <p14:tracePt t="92621" x="5900738" y="3898900"/>
          <p14:tracePt t="92669" x="5907088" y="3898900"/>
          <p14:tracePt t="92773" x="5913438" y="3905250"/>
          <p14:tracePt t="92790" x="5913438" y="3911600"/>
          <p14:tracePt t="92797" x="5889625" y="3911600"/>
          <p14:tracePt t="92805" x="5859463" y="3916363"/>
          <p14:tracePt t="92813" x="5829300" y="3916363"/>
          <p14:tracePt t="92821" x="5780088" y="3929063"/>
          <p14:tracePt t="92830" x="5749925" y="3935413"/>
          <p14:tracePt t="92837" x="5715000" y="3935413"/>
          <p14:tracePt t="92846" x="5684838" y="3946525"/>
          <p14:tracePt t="92853" x="5654675" y="3946525"/>
          <p14:tracePt t="92862" x="5605463" y="3946525"/>
          <p14:tracePt t="92869" x="5551488" y="3946525"/>
          <p14:tracePt t="92878" x="5514975" y="3946525"/>
          <p14:tracePt t="92897" x="5430838" y="3946525"/>
          <p14:tracePt t="92901" x="5400675" y="3946525"/>
          <p14:tracePt t="92911" x="5364163" y="3946525"/>
          <p14:tracePt t="92917" x="5322888" y="3946525"/>
          <p14:tracePt t="92925" x="5299075" y="3946525"/>
          <p14:tracePt t="92933" x="5256213" y="3946525"/>
          <p14:tracePt t="92941" x="5226050" y="3946525"/>
          <p14:tracePt t="92949" x="5183188" y="3946525"/>
          <p14:tracePt t="92957" x="5148263" y="3946525"/>
          <p14:tracePt t="92965" x="5118100" y="3946525"/>
          <p14:tracePt t="92973" x="5075238" y="3946525"/>
          <p14:tracePt t="92981" x="5014913" y="3946525"/>
          <p14:tracePt t="92989" x="4984750" y="3946525"/>
          <p14:tracePt t="92997" x="4943475" y="3946525"/>
          <p14:tracePt t="93005" x="4894263" y="3946525"/>
          <p14:tracePt t="93013" x="4864100" y="3946525"/>
          <p14:tracePt t="93021" x="4822825" y="3946525"/>
          <p14:tracePt t="93029" x="4779963" y="3946525"/>
          <p14:tracePt t="93037" x="4732338" y="3946525"/>
          <p14:tracePt t="93045" x="4702175" y="3946525"/>
          <p14:tracePt t="93053" x="4659313" y="3946525"/>
          <p14:tracePt t="93061" x="4611688" y="3946525"/>
          <p14:tracePt t="93069" x="4581525" y="3946525"/>
          <p14:tracePt t="93077" x="4557713" y="3946525"/>
          <p14:tracePt t="93085" x="4532313" y="3946525"/>
          <p14:tracePt t="93093" x="4491038" y="3946525"/>
          <p14:tracePt t="93101" x="4467225" y="3946525"/>
          <p14:tracePt t="93109" x="4448175" y="3946525"/>
          <p14:tracePt t="93117" x="4411663" y="3946525"/>
          <p14:tracePt t="93126" x="4381500" y="3946525"/>
          <p14:tracePt t="93133" x="4357688" y="3946525"/>
          <p14:tracePt t="93142" x="4316413" y="3946525"/>
          <p14:tracePt t="93149" x="4286250" y="3946525"/>
          <p14:tracePt t="93157" x="4249738" y="3946525"/>
          <p14:tracePt t="93165" x="4206875" y="3946525"/>
          <p14:tracePt t="93173" x="4146550" y="3946525"/>
          <p14:tracePt t="93181" x="4092575" y="3946525"/>
          <p14:tracePt t="93189" x="4044950" y="3946525"/>
          <p14:tracePt t="93197" x="3971925" y="3946525"/>
          <p14:tracePt t="93205" x="3917950" y="3946525"/>
          <p14:tracePt t="93213" x="3844925" y="3946525"/>
          <p14:tracePt t="93221" x="3784600" y="3946525"/>
          <p14:tracePt t="93229" x="3743325" y="3946525"/>
          <p14:tracePt t="93237" x="3683000" y="3946525"/>
          <p14:tracePt t="93245" x="3640138" y="3946525"/>
          <p14:tracePt t="93253" x="3592513" y="3946525"/>
          <p14:tracePt t="93261" x="3549650" y="3946525"/>
          <p14:tracePt t="93269" x="3502025" y="3946525"/>
          <p14:tracePt t="93277" x="3459163" y="3946525"/>
          <p14:tracePt t="93285" x="3435350" y="3946525"/>
          <p14:tracePt t="93293" x="3394075" y="3946525"/>
          <p14:tracePt t="93301" x="3351213" y="3946525"/>
          <p14:tracePt t="93309" x="3314700" y="3946525"/>
          <p14:tracePt t="93317" x="3297238" y="3946525"/>
          <p14:tracePt t="93326" x="3273425" y="3946525"/>
          <p14:tracePt t="93333" x="3249613" y="3946525"/>
          <p14:tracePt t="93342" x="3219450" y="3946525"/>
          <p14:tracePt t="93349" x="3194050" y="3946525"/>
          <p14:tracePt t="93357" x="3170238" y="3946525"/>
          <p14:tracePt t="93365" x="3140075" y="3946525"/>
          <p14:tracePt t="93373" x="3116263" y="3941763"/>
          <p14:tracePt t="93381" x="3092450" y="3941763"/>
          <p14:tracePt t="93389" x="3055938" y="3935413"/>
          <p14:tracePt t="93397" x="3025775" y="3935413"/>
          <p14:tracePt t="93405" x="2995613" y="3935413"/>
          <p14:tracePt t="93413" x="2941638" y="3935413"/>
          <p14:tracePt t="93421" x="2905125" y="3929063"/>
          <p14:tracePt t="93429" x="2844800" y="3929063"/>
          <p14:tracePt t="93437" x="2803525" y="3929063"/>
          <p14:tracePt t="93445" x="2743200" y="3929063"/>
          <p14:tracePt t="93453" x="2700338" y="3916363"/>
          <p14:tracePt t="93461" x="2663825" y="3916363"/>
          <p14:tracePt t="93469" x="2622550" y="3898900"/>
          <p14:tracePt t="93477" x="2586038" y="3898900"/>
          <p14:tracePt t="93485" x="2555875" y="3892550"/>
          <p14:tracePt t="93494" x="2543175" y="3892550"/>
          <p14:tracePt t="93501" x="2525713" y="3881438"/>
          <p14:tracePt t="93509" x="2513013" y="3875088"/>
          <p14:tracePt t="93693" x="2519363" y="3868738"/>
          <p14:tracePt t="93702" x="2538413" y="3862388"/>
          <p14:tracePt t="93710" x="2549525" y="3862388"/>
          <p14:tracePt t="93717" x="2573338" y="3862388"/>
          <p14:tracePt t="93726" x="2597150" y="3851275"/>
          <p14:tracePt t="93733" x="2616200" y="3851275"/>
          <p14:tracePt t="93741" x="2663825" y="3851275"/>
          <p14:tracePt t="93749" x="2724150" y="3844925"/>
          <p14:tracePt t="93757" x="2778125" y="3844925"/>
          <p14:tracePt t="93765" x="2838450" y="3844925"/>
          <p14:tracePt t="93773" x="2924175" y="3844925"/>
          <p14:tracePt t="93781" x="3025775" y="3844925"/>
          <p14:tracePt t="93789" x="3170238" y="3844925"/>
          <p14:tracePt t="93797" x="3309938" y="3844925"/>
          <p14:tracePt t="93805" x="3465513" y="3844925"/>
          <p14:tracePt t="93813" x="3622675" y="3844925"/>
          <p14:tracePt t="93821" x="3797300" y="3844925"/>
          <p14:tracePt t="93829" x="3978275" y="3844925"/>
          <p14:tracePt t="93837" x="4116388" y="3844925"/>
          <p14:tracePt t="93845" x="4273550" y="3844925"/>
          <p14:tracePt t="93853" x="4400550" y="3844925"/>
          <p14:tracePt t="93861" x="4502150" y="3844925"/>
          <p14:tracePt t="93869" x="4586288" y="3844925"/>
          <p14:tracePt t="93878" x="4646613" y="3844925"/>
          <p14:tracePt t="93895" x="4695825" y="3844925"/>
          <p14:tracePt t="93901" x="4706938" y="3844925"/>
          <p14:tracePt t="93909" x="4732338" y="3844925"/>
          <p14:tracePt t="93917" x="4737100" y="3844925"/>
          <p14:tracePt t="93925" x="4749800" y="3844925"/>
          <p14:tracePt t="93933" x="4773613" y="3844925"/>
          <p14:tracePt t="93941" x="4797425" y="3844925"/>
          <p14:tracePt t="93949" x="4816475" y="3844925"/>
          <p14:tracePt t="93957" x="4883150" y="3844925"/>
          <p14:tracePt t="93965" x="4918075" y="3844925"/>
          <p14:tracePt t="93973" x="4997450" y="3844925"/>
          <p14:tracePt t="93981" x="5081588" y="3844925"/>
          <p14:tracePt t="93989" x="5153025" y="3844925"/>
          <p14:tracePt t="93997" x="5213350" y="3844925"/>
          <p14:tracePt t="94005" x="5273675" y="3844925"/>
          <p14:tracePt t="94013" x="5322888" y="3857625"/>
          <p14:tracePt t="94021" x="5353050" y="3862388"/>
          <p14:tracePt t="94029" x="5376863" y="3862388"/>
          <p14:tracePt t="94037" x="5400675" y="3862388"/>
          <p14:tracePt t="94045" x="5424488" y="3875088"/>
          <p14:tracePt t="94053" x="5437188" y="3875088"/>
          <p14:tracePt t="94061" x="5443538" y="3881438"/>
          <p14:tracePt t="94077" x="5454650" y="3881438"/>
          <p14:tracePt t="94149" x="5467350" y="3881438"/>
          <p14:tracePt t="94157" x="5473700" y="3881438"/>
          <p14:tracePt t="94165" x="5491163" y="3881438"/>
          <p14:tracePt t="94173" x="5497513" y="3881438"/>
          <p14:tracePt t="94277" x="5508625" y="3881438"/>
          <p14:tracePt t="94302" x="5514975" y="3881438"/>
          <p14:tracePt t="94341" x="5521325" y="3881438"/>
          <p14:tracePt t="94925" x="0" y="0"/>
        </p14:tracePtLst>
        <p14:tracePtLst>
          <p14:tracePt t="97735" x="6467475" y="4092575"/>
          <p14:tracePt t="97741" x="6473825" y="4092575"/>
          <p14:tracePt t="97749" x="6480175" y="4086225"/>
          <p14:tracePt t="97773" x="6491288" y="4086225"/>
          <p14:tracePt t="97853" x="6497638" y="4079875"/>
          <p14:tracePt t="97877" x="6503988" y="4073525"/>
          <p14:tracePt t="97902" x="6510338" y="4067175"/>
          <p14:tracePt t="97941" x="6516688" y="4062413"/>
          <p14:tracePt t="97949" x="6516688" y="4056063"/>
          <p14:tracePt t="97965" x="6516688" y="4049713"/>
          <p14:tracePt t="97974" x="6516688" y="4037013"/>
          <p14:tracePt t="97982" x="6516688" y="4013200"/>
          <p14:tracePt t="97989" x="6516688" y="4002088"/>
          <p14:tracePt t="97998" x="6516688" y="3983038"/>
          <p14:tracePt t="98005" x="6510338" y="3976688"/>
          <p14:tracePt t="98014" x="6503988" y="3971925"/>
          <p14:tracePt t="98031" x="6491288" y="3952875"/>
          <p14:tracePt t="98069" x="6486525" y="3946525"/>
          <p14:tracePt t="98077" x="6480175" y="3946525"/>
          <p14:tracePt t="98085" x="6473825" y="3946525"/>
          <p14:tracePt t="98093" x="6467475" y="3946525"/>
          <p14:tracePt t="98101" x="6456363" y="3946525"/>
          <p14:tracePt t="98109" x="6437313" y="3941763"/>
          <p14:tracePt t="98118" x="6426200" y="3929063"/>
          <p14:tracePt t="98126" x="6407150" y="3922713"/>
          <p14:tracePt t="98141" x="6383338" y="3922713"/>
          <p14:tracePt t="98149" x="6376988" y="3922713"/>
          <p14:tracePt t="98157" x="6365875" y="3922713"/>
          <p14:tracePt t="98165" x="6359525" y="3922713"/>
          <p14:tracePt t="98173" x="6346825" y="3916363"/>
          <p14:tracePt t="98181" x="6340475" y="3916363"/>
          <p14:tracePt t="98189" x="6329363" y="3916363"/>
          <p14:tracePt t="98198" x="6323013" y="3916363"/>
          <p14:tracePt t="98205" x="6310313" y="3916363"/>
          <p14:tracePt t="98213" x="6286500" y="3916363"/>
          <p14:tracePt t="98221" x="6275388" y="3916363"/>
          <p14:tracePt t="98229" x="6256338" y="3916363"/>
          <p14:tracePt t="98237" x="6232525" y="3916363"/>
          <p14:tracePt t="98245" x="6215063" y="3916363"/>
          <p14:tracePt t="98253" x="6178550" y="3916363"/>
          <p14:tracePt t="98261" x="6154738" y="3916363"/>
          <p14:tracePt t="98269" x="6135688" y="3916363"/>
          <p14:tracePt t="98277" x="6111875" y="3916363"/>
          <p14:tracePt t="98285" x="6105525" y="3916363"/>
          <p14:tracePt t="98293" x="6094413" y="3916363"/>
          <p14:tracePt t="98301" x="6088063" y="3916363"/>
          <p14:tracePt t="98309" x="6081713" y="3916363"/>
          <p14:tracePt t="98317" x="6075363" y="3922713"/>
          <p14:tracePt t="98325" x="6070600" y="3922713"/>
          <p14:tracePt t="98333" x="6057900" y="3922713"/>
          <p14:tracePt t="98341" x="6051550" y="3922713"/>
          <p14:tracePt t="98349" x="6045200" y="3922713"/>
          <p14:tracePt t="98357" x="6040438" y="3929063"/>
          <p14:tracePt t="98365" x="6027738" y="3929063"/>
          <p14:tracePt t="98373" x="6015038" y="3941763"/>
          <p14:tracePt t="98381" x="6010275" y="3946525"/>
          <p14:tracePt t="98389" x="5997575" y="3952875"/>
          <p14:tracePt t="98398" x="5980113" y="3959225"/>
          <p14:tracePt t="98405" x="5954713" y="3976688"/>
          <p14:tracePt t="98421" x="5949950" y="3983038"/>
          <p14:tracePt t="98429" x="5937250" y="3995738"/>
          <p14:tracePt t="98437" x="5930900" y="4002088"/>
          <p14:tracePt t="98445" x="5930900" y="4006850"/>
          <p14:tracePt t="98453" x="5930900" y="4013200"/>
          <p14:tracePt t="98462" x="5924550" y="4025900"/>
          <p14:tracePt t="98469" x="5924550" y="4043363"/>
          <p14:tracePt t="98477" x="5924550" y="4049713"/>
          <p14:tracePt t="98485" x="5924550" y="4067175"/>
          <p14:tracePt t="98493" x="5924550" y="4079875"/>
          <p14:tracePt t="98501" x="5930900" y="4097338"/>
          <p14:tracePt t="98509" x="5954713" y="4122738"/>
          <p14:tracePt t="98517" x="5961063" y="4127500"/>
          <p14:tracePt t="98525" x="5980113" y="4140200"/>
          <p14:tracePt t="98533" x="5991225" y="4157663"/>
          <p14:tracePt t="98541" x="5997575" y="4164013"/>
          <p14:tracePt t="98549" x="6010275" y="4170363"/>
          <p14:tracePt t="98557" x="6034088" y="4187825"/>
          <p14:tracePt t="98565" x="6070600" y="4194175"/>
          <p14:tracePt t="98573" x="6081713" y="4211638"/>
          <p14:tracePt t="98581" x="6100763" y="4211638"/>
          <p14:tracePt t="98589" x="6111875" y="4217988"/>
          <p14:tracePt t="98597" x="6135688" y="4230688"/>
          <p14:tracePt t="98605" x="6148388" y="4230688"/>
          <p14:tracePt t="98613" x="6184900" y="4241800"/>
          <p14:tracePt t="98621" x="6215063" y="4241800"/>
          <p14:tracePt t="98629" x="6249988" y="4248150"/>
          <p14:tracePt t="98637" x="6305550" y="4248150"/>
          <p14:tracePt t="98645" x="6365875" y="4248150"/>
          <p14:tracePt t="98653" x="6437313" y="4248150"/>
          <p14:tracePt t="98661" x="6497638" y="4248150"/>
          <p14:tracePt t="98669" x="6551613" y="4248150"/>
          <p14:tracePt t="98677" x="6611938" y="4248150"/>
          <p14:tracePt t="98685" x="6684963" y="4248150"/>
          <p14:tracePt t="98693" x="6745288" y="4248150"/>
          <p14:tracePt t="98701" x="6775450" y="4248150"/>
          <p14:tracePt t="98709" x="6811963" y="4248150"/>
          <p14:tracePt t="98717" x="6842125" y="4248150"/>
          <p14:tracePt t="98725" x="6865938" y="4248150"/>
          <p14:tracePt t="98733" x="6877050" y="4248150"/>
          <p14:tracePt t="98741" x="6889750" y="4248150"/>
          <p14:tracePt t="98749" x="6896100" y="4248150"/>
          <p14:tracePt t="98757" x="6913563" y="4237038"/>
          <p14:tracePt t="98765" x="6919913" y="4230688"/>
          <p14:tracePt t="98773" x="6932613" y="4211638"/>
          <p14:tracePt t="98781" x="6950075" y="4200525"/>
          <p14:tracePt t="98789" x="6956425" y="4183063"/>
          <p14:tracePt t="98797" x="6961188" y="4170363"/>
          <p14:tracePt t="98805" x="6961188" y="4164013"/>
          <p14:tracePt t="98814" x="6967538" y="4140200"/>
          <p14:tracePt t="98821" x="6967538" y="4127500"/>
          <p14:tracePt t="98829" x="6967538" y="4103688"/>
          <p14:tracePt t="98837" x="6967538" y="4097338"/>
          <p14:tracePt t="98845" x="6967538" y="4086225"/>
          <p14:tracePt t="98853" x="6967538" y="4062413"/>
          <p14:tracePt t="98861" x="6967538" y="4049713"/>
          <p14:tracePt t="98869" x="6967538" y="4037013"/>
          <p14:tracePt t="98877" x="6943725" y="4002088"/>
          <p14:tracePt t="98885" x="6932613" y="3983038"/>
          <p14:tracePt t="98893" x="6907213" y="3959225"/>
          <p14:tracePt t="98901" x="6883400" y="3935413"/>
          <p14:tracePt t="98909" x="6835775" y="3916363"/>
          <p14:tracePt t="98917" x="6799263" y="3875088"/>
          <p14:tracePt t="98925" x="6762750" y="3868738"/>
          <p14:tracePt t="98933" x="6715125" y="3851275"/>
          <p14:tracePt t="98950" x="6605588" y="3821113"/>
          <p14:tracePt t="98957" x="6557963" y="3808413"/>
          <p14:tracePt t="98965" x="6486525" y="3790950"/>
          <p14:tracePt t="98973" x="6450013" y="3790950"/>
          <p14:tracePt t="98982" x="6426200" y="3790950"/>
          <p14:tracePt t="98989" x="6396038" y="3790950"/>
          <p14:tracePt t="98997" x="6353175" y="3790950"/>
          <p14:tracePt t="99005" x="6323013" y="3790950"/>
          <p14:tracePt t="99013" x="6299200" y="3790950"/>
          <p14:tracePt t="99021" x="6256338" y="3790950"/>
          <p14:tracePt t="99029" x="6219825" y="3790950"/>
          <p14:tracePt t="99037" x="6189663" y="3790950"/>
          <p14:tracePt t="99045" x="6165850" y="3797300"/>
          <p14:tracePt t="99053" x="6130925" y="3814763"/>
          <p14:tracePt t="99061" x="6100763" y="3827463"/>
          <p14:tracePt t="99069" x="6081713" y="3832225"/>
          <p14:tracePt t="99077" x="6051550" y="3851275"/>
          <p14:tracePt t="99085" x="6015038" y="3868738"/>
          <p14:tracePt t="99093" x="5980113" y="3887788"/>
          <p14:tracePt t="99101" x="5943600" y="3898900"/>
          <p14:tracePt t="99109" x="5894388" y="3922713"/>
          <p14:tracePt t="99117" x="5846763" y="3941763"/>
          <p14:tracePt t="99125" x="5822950" y="3965575"/>
          <p14:tracePt t="99133" x="5799138" y="3983038"/>
          <p14:tracePt t="99141" x="5780088" y="3989388"/>
          <p14:tracePt t="99149" x="5773738" y="3995738"/>
          <p14:tracePt t="99157" x="5762625" y="4002088"/>
          <p14:tracePt t="99165" x="5756275" y="4006850"/>
          <p14:tracePt t="99173" x="5749925" y="4013200"/>
          <p14:tracePt t="99189" x="5745163" y="4037013"/>
          <p14:tracePt t="99197" x="5745163" y="4049713"/>
          <p14:tracePt t="99205" x="5745163" y="4062413"/>
          <p14:tracePt t="99213" x="5745163" y="4073525"/>
          <p14:tracePt t="99221" x="5749925" y="4097338"/>
          <p14:tracePt t="99229" x="5780088" y="4127500"/>
          <p14:tracePt t="99237" x="5792788" y="4152900"/>
          <p14:tracePt t="99245" x="5816600" y="4176713"/>
          <p14:tracePt t="99253" x="5834063" y="4183063"/>
          <p14:tracePt t="99261" x="5870575" y="4217988"/>
          <p14:tracePt t="99269" x="5894388" y="4241800"/>
          <p14:tracePt t="99277" x="5943600" y="4271963"/>
          <p14:tracePt t="99285" x="5967413" y="4291013"/>
          <p14:tracePt t="99293" x="6003925" y="4308475"/>
          <p14:tracePt t="99301" x="6027738" y="4314825"/>
          <p14:tracePt t="99309" x="6075363" y="4344988"/>
          <p14:tracePt t="99317" x="6100763" y="4351338"/>
          <p14:tracePt t="99325" x="6154738" y="4368800"/>
          <p14:tracePt t="99333" x="6202363" y="4381500"/>
          <p14:tracePt t="99341" x="6245225" y="4387850"/>
          <p14:tracePt t="99349" x="6280150" y="4392613"/>
          <p14:tracePt t="99357" x="6323013" y="4392613"/>
          <p14:tracePt t="99365" x="6383338" y="4392613"/>
          <p14:tracePt t="99373" x="6413500" y="4392613"/>
          <p14:tracePt t="99382" x="6456363" y="4392613"/>
          <p14:tracePt t="99389" x="6503988" y="4392613"/>
          <p14:tracePt t="99397" x="6546850" y="4392613"/>
          <p14:tracePt t="99405" x="6594475" y="4392613"/>
          <p14:tracePt t="99414" x="6642100" y="4381500"/>
          <p14:tracePt t="99421" x="6691313" y="4362450"/>
          <p14:tracePt t="99429" x="6738938" y="4357688"/>
          <p14:tracePt t="99437" x="6775450" y="4327525"/>
          <p14:tracePt t="99445" x="6835775" y="4308475"/>
          <p14:tracePt t="99453" x="6853238" y="4291013"/>
          <p14:tracePt t="99461" x="6883400" y="4267200"/>
          <p14:tracePt t="99469" x="6913563" y="4237038"/>
          <p14:tracePt t="99477" x="6926263" y="4224338"/>
          <p14:tracePt t="99485" x="6932613" y="4206875"/>
          <p14:tracePt t="99493" x="6950075" y="4194175"/>
          <p14:tracePt t="99501" x="6956425" y="4176713"/>
          <p14:tracePt t="99509" x="6956425" y="4164013"/>
          <p14:tracePt t="99517" x="6961188" y="4152900"/>
          <p14:tracePt t="99525" x="6961188" y="4146550"/>
          <p14:tracePt t="99533" x="6967538" y="4127500"/>
          <p14:tracePt t="99541" x="6967538" y="4122738"/>
          <p14:tracePt t="99549" x="6967538" y="4103688"/>
          <p14:tracePt t="99557" x="6980238" y="4097338"/>
          <p14:tracePt t="99566" x="6980238" y="4086225"/>
          <p14:tracePt t="99573" x="6980238" y="4073525"/>
          <p14:tracePt t="99582" x="6980238" y="4067175"/>
          <p14:tracePt t="99589" x="6980238" y="4043363"/>
          <p14:tracePt t="99598" x="6980238" y="4019550"/>
          <p14:tracePt t="99605" x="6980238" y="4013200"/>
          <p14:tracePt t="99613" x="6973888" y="3995738"/>
          <p14:tracePt t="99621" x="6967538" y="3976688"/>
          <p14:tracePt t="99629" x="6950075" y="3946525"/>
          <p14:tracePt t="99637" x="6937375" y="3929063"/>
          <p14:tracePt t="99645" x="6919913" y="3905250"/>
          <p14:tracePt t="99653" x="6907213" y="3892550"/>
          <p14:tracePt t="99661" x="6877050" y="3862388"/>
          <p14:tracePt t="99669" x="6853238" y="3851275"/>
          <p14:tracePt t="99677" x="6823075" y="3821113"/>
          <p14:tracePt t="99685" x="6799263" y="3808413"/>
          <p14:tracePt t="99693" x="6775450" y="3790950"/>
          <p14:tracePt t="99701" x="6756400" y="3784600"/>
          <p14:tracePt t="99709" x="6745288" y="3778250"/>
          <p14:tracePt t="99717" x="6726238" y="3767138"/>
          <p14:tracePt t="99725" x="6702425" y="3760788"/>
          <p14:tracePt t="99732" x="6696075" y="3754438"/>
          <p14:tracePt t="99740" x="6684963" y="3754438"/>
          <p14:tracePt t="99749" x="6678613" y="3754438"/>
          <p14:tracePt t="99756" x="6665913" y="3754438"/>
          <p14:tracePt t="99765" x="6642100" y="3754438"/>
          <p14:tracePt t="99772" x="6630988" y="3754438"/>
          <p14:tracePt t="99781" x="6624638" y="3754438"/>
          <p14:tracePt t="99789" x="6600825" y="3754438"/>
          <p14:tracePt t="99796" x="6588125" y="3754438"/>
          <p14:tracePt t="99804" x="6564313" y="3754438"/>
          <p14:tracePt t="99812" x="6551613" y="3754438"/>
          <p14:tracePt t="99820" x="6527800" y="3754438"/>
          <p14:tracePt t="99828" x="6497638" y="3754438"/>
          <p14:tracePt t="99836" x="6486525" y="3754438"/>
          <p14:tracePt t="99844" x="6461125" y="3754438"/>
          <p14:tracePt t="99852" x="6437313" y="3754438"/>
          <p14:tracePt t="99860" x="6413500" y="3754438"/>
          <p14:tracePt t="99868" x="6400800" y="3754438"/>
          <p14:tracePt t="99876" x="6376988" y="3767138"/>
          <p14:tracePt t="99884" x="6353175" y="3767138"/>
          <p14:tracePt t="99892" x="6329363" y="3778250"/>
          <p14:tracePt t="99900" x="6305550" y="3790950"/>
          <p14:tracePt t="99908" x="6269038" y="3797300"/>
          <p14:tracePt t="99916" x="6238875" y="3814763"/>
          <p14:tracePt t="99924" x="6184900" y="3844925"/>
          <p14:tracePt t="99932" x="6161088" y="3862388"/>
          <p14:tracePt t="99940" x="6118225" y="3887788"/>
          <p14:tracePt t="99948" x="6088063" y="3911600"/>
          <p14:tracePt t="99956" x="6051550" y="3941763"/>
          <p14:tracePt t="99965" x="6040438" y="3946525"/>
          <p14:tracePt t="99972" x="6021388" y="3965575"/>
          <p14:tracePt t="99981" x="6010275" y="3976688"/>
          <p14:tracePt t="99988" x="6003925" y="3983038"/>
          <p14:tracePt t="99996" x="5997575" y="3989388"/>
          <p14:tracePt t="100012" x="5997575" y="4002088"/>
          <p14:tracePt t="100020" x="5997575" y="4006850"/>
          <p14:tracePt t="100028" x="5997575" y="4025900"/>
          <p14:tracePt t="100036" x="5997575" y="4032250"/>
          <p14:tracePt t="100044" x="5997575" y="4043363"/>
          <p14:tracePt t="100052" x="5997575" y="4049713"/>
          <p14:tracePt t="100060" x="5997575" y="4062413"/>
          <p14:tracePt t="100068" x="6003925" y="4086225"/>
          <p14:tracePt t="100076" x="6003925" y="4092575"/>
          <p14:tracePt t="100084" x="6015038" y="4103688"/>
          <p14:tracePt t="100092" x="6034088" y="4127500"/>
          <p14:tracePt t="100100" x="6051550" y="4146550"/>
          <p14:tracePt t="100108" x="6064250" y="4157663"/>
          <p14:tracePt t="100116" x="6088063" y="4183063"/>
          <p14:tracePt t="100124" x="6124575" y="4200525"/>
          <p14:tracePt t="100132" x="6142038" y="4211638"/>
          <p14:tracePt t="100140" x="6172200" y="4217988"/>
          <p14:tracePt t="100148" x="6219825" y="4237038"/>
          <p14:tracePt t="100156" x="6245225" y="4248150"/>
          <p14:tracePt t="100165" x="6292850" y="4267200"/>
          <p14:tracePt t="100183" x="6383338" y="4291013"/>
          <p14:tracePt t="100198" x="6450013" y="4291013"/>
          <p14:tracePt t="100204" x="6473825" y="4291013"/>
          <p14:tracePt t="100212" x="6516688" y="4291013"/>
          <p14:tracePt t="100220" x="6540500" y="4291013"/>
          <p14:tracePt t="100228" x="6564313" y="4291013"/>
          <p14:tracePt t="100236" x="6605588" y="4271963"/>
          <p14:tracePt t="100244" x="6648450" y="4237038"/>
          <p14:tracePt t="100252" x="6672263" y="4217988"/>
          <p14:tracePt t="100260" x="6696075" y="4194175"/>
          <p14:tracePt t="100268" x="6721475" y="4170363"/>
          <p14:tracePt t="100276" x="6738938" y="4146550"/>
          <p14:tracePt t="100284" x="6751638" y="4122738"/>
          <p14:tracePt t="100292" x="6762750" y="4103688"/>
          <p14:tracePt t="100300" x="6769100" y="4079875"/>
          <p14:tracePt t="100308" x="6769100" y="4067175"/>
          <p14:tracePt t="100316" x="6769100" y="4062413"/>
          <p14:tracePt t="100324" x="6769100" y="4056063"/>
          <p14:tracePt t="100332" x="6769100" y="4049713"/>
          <p14:tracePt t="100389" x="6751638" y="4025900"/>
          <p14:tracePt t="100396" x="6708775" y="4025900"/>
          <p14:tracePt t="100404" x="6648450" y="4019550"/>
          <p14:tracePt t="100412" x="6588125" y="3995738"/>
          <p14:tracePt t="100420" x="6510338" y="3989388"/>
          <p14:tracePt t="100428" x="6450013" y="3965575"/>
          <p14:tracePt t="100436" x="6359525" y="3952875"/>
          <p14:tracePt t="100444" x="6286500" y="3941763"/>
          <p14:tracePt t="100452" x="6196013" y="3922713"/>
          <p14:tracePt t="100461" x="6142038" y="3922713"/>
          <p14:tracePt t="100468" x="6081713" y="3911600"/>
          <p14:tracePt t="100476" x="6045200" y="3905250"/>
          <p14:tracePt t="100484" x="6034088" y="3905250"/>
          <p14:tracePt t="100501" x="6015038" y="3905250"/>
          <p14:tracePt t="100508" x="6010275" y="3905250"/>
          <p14:tracePt t="100516" x="5997575" y="3905250"/>
          <p14:tracePt t="100524" x="5984875" y="3905250"/>
          <p14:tracePt t="100540" x="5967413" y="3922713"/>
          <p14:tracePt t="100549" x="5961063" y="3929063"/>
          <p14:tracePt t="100556" x="5961063" y="3941763"/>
          <p14:tracePt t="100565" x="5961063" y="3965575"/>
          <p14:tracePt t="100572" x="5961063" y="3983038"/>
          <p14:tracePt t="100581" x="5961063" y="4002088"/>
          <p14:tracePt t="100588" x="5961063" y="4013200"/>
          <p14:tracePt t="100596" x="5973763" y="4037013"/>
          <p14:tracePt t="100604" x="5997575" y="4062413"/>
          <p14:tracePt t="100612" x="6034088" y="4079875"/>
          <p14:tracePt t="100620" x="6081713" y="4097338"/>
          <p14:tracePt t="100628" x="6130925" y="4116388"/>
          <p14:tracePt t="100636" x="6178550" y="4116388"/>
          <p14:tracePt t="100644" x="6219825" y="4127500"/>
          <p14:tracePt t="100653" x="6245225" y="4133850"/>
          <p14:tracePt t="100660" x="6269038" y="4133850"/>
          <p14:tracePt t="100668" x="6292850" y="4133850"/>
          <p14:tracePt t="100676" x="6316663" y="4133850"/>
          <p14:tracePt t="100684" x="6323013" y="4133850"/>
          <p14:tracePt t="100692" x="6340475" y="4133850"/>
          <p14:tracePt t="100701" x="6359525" y="4127500"/>
          <p14:tracePt t="100708" x="6370638" y="4110038"/>
          <p14:tracePt t="100716" x="6389688" y="4086225"/>
          <p14:tracePt t="100724" x="6389688" y="4079875"/>
          <p14:tracePt t="100732" x="6400800" y="4062413"/>
          <p14:tracePt t="100740" x="6407150" y="4043363"/>
          <p14:tracePt t="100749" x="6407150" y="4037013"/>
          <p14:tracePt t="100756" x="6407150" y="4032250"/>
          <p14:tracePt t="100765" x="6407150" y="4025900"/>
          <p14:tracePt t="100772" x="6407150" y="4019550"/>
          <p14:tracePt t="101069" x="0" y="0"/>
        </p14:tracePtLst>
        <p14:tracePtLst>
          <p14:tracePt t="117003" x="6165850" y="3748088"/>
          <p14:tracePt t="117046" x="6172200" y="3748088"/>
          <p14:tracePt t="117062" x="6178550" y="3741738"/>
          <p14:tracePt t="117071" x="6184900" y="3736975"/>
          <p14:tracePt t="117085" x="6189663" y="3724275"/>
          <p14:tracePt t="117109" x="6196013" y="3711575"/>
          <p14:tracePt t="117117" x="6196013" y="3694113"/>
          <p14:tracePt t="117125" x="6208713" y="3681413"/>
          <p14:tracePt t="117133" x="6208713" y="3670300"/>
          <p14:tracePt t="117141" x="6215063" y="3633788"/>
          <p14:tracePt t="117149" x="6215063" y="3609975"/>
          <p14:tracePt t="117157" x="6215063" y="3579813"/>
          <p14:tracePt t="117165" x="6215063" y="3549650"/>
          <p14:tracePt t="117173" x="6215063" y="3513138"/>
          <p14:tracePt t="117181" x="6215063" y="3471863"/>
          <p14:tracePt t="117189" x="6215063" y="3441700"/>
          <p14:tracePt t="117197" x="6215063" y="3405188"/>
          <p14:tracePt t="117205" x="6215063" y="3375025"/>
          <p14:tracePt t="117213" x="6215063" y="3332163"/>
          <p14:tracePt t="117221" x="6202363" y="3284538"/>
          <p14:tracePt t="117230" x="6189663" y="3224213"/>
          <p14:tracePt t="117237" x="6161088" y="3176588"/>
          <p14:tracePt t="117245" x="6130925" y="3109913"/>
          <p14:tracePt t="117253" x="6105525" y="3030538"/>
          <p14:tracePt t="117261" x="6064250" y="2952750"/>
          <p14:tracePt t="117269" x="6034088" y="2905125"/>
          <p14:tracePt t="117277" x="5997575" y="2825750"/>
          <p14:tracePt t="117285" x="5967413" y="2754313"/>
          <p14:tracePt t="117293" x="5937250" y="2687638"/>
          <p14:tracePt t="117301" x="5876925" y="2597150"/>
          <p14:tracePt t="117309" x="5829300" y="2506663"/>
          <p14:tracePt t="117317" x="5762625" y="2409825"/>
          <p14:tracePt t="117325" x="5715000" y="2332038"/>
          <p14:tracePt t="117334" x="5659438" y="2265363"/>
          <p14:tracePt t="117341" x="5618163" y="2200275"/>
          <p14:tracePt t="117349" x="5551488" y="2120900"/>
          <p14:tracePt t="117357" x="5497513" y="2066925"/>
          <p14:tracePt t="117365" x="5448300" y="2036763"/>
          <p14:tracePt t="117373" x="5383213" y="1970088"/>
          <p14:tracePt t="117381" x="5353050" y="1946275"/>
          <p14:tracePt t="117389" x="5292725" y="1905000"/>
          <p14:tracePt t="117397" x="5238750" y="1862138"/>
          <p14:tracePt t="117405" x="5183188" y="1819275"/>
          <p14:tracePt t="117414" x="5135563" y="1778000"/>
          <p14:tracePt t="117421" x="5081588" y="1735138"/>
          <p14:tracePt t="117430" x="5032375" y="1704975"/>
          <p14:tracePt t="117437" x="5021263" y="1700213"/>
          <p14:tracePt t="117446" x="4972050" y="1674813"/>
          <p14:tracePt t="117453" x="4954588" y="1663700"/>
          <p14:tracePt t="117461" x="4943475" y="1657350"/>
          <p14:tracePt t="117469" x="4924425" y="1651000"/>
          <p14:tracePt t="117477" x="4918075" y="1651000"/>
          <p14:tracePt t="117493" x="4906963" y="1651000"/>
          <p14:tracePt t="117501" x="4900613" y="1651000"/>
          <p14:tracePt t="117517" x="4894263" y="1651000"/>
          <p14:tracePt t="117525" x="4887913" y="1651000"/>
          <p14:tracePt t="117533" x="4883150" y="1651000"/>
          <p14:tracePt t="117541" x="4864100" y="1644650"/>
          <p14:tracePt t="117549" x="4857750" y="1639888"/>
          <p14:tracePt t="117557" x="4833938" y="1633538"/>
          <p14:tracePt t="117565" x="4822825" y="1633538"/>
          <p14:tracePt t="117573" x="4810125" y="1633538"/>
          <p14:tracePt t="117581" x="4786313" y="1620838"/>
          <p14:tracePt t="117589" x="4737100" y="1603375"/>
          <p14:tracePt t="117597" x="4706938" y="1603375"/>
          <p14:tracePt t="117605" x="4665663" y="1597025"/>
          <p14:tracePt t="117613" x="4629150" y="1584325"/>
          <p14:tracePt t="117621" x="4568825" y="1579563"/>
          <p14:tracePt t="117630" x="4508500" y="1554163"/>
          <p14:tracePt t="117637" x="4448175" y="1549400"/>
          <p14:tracePt t="117645" x="4370388" y="1536700"/>
          <p14:tracePt t="117653" x="4297363" y="1512888"/>
          <p14:tracePt t="117661" x="4206875" y="1493838"/>
          <p14:tracePt t="117669" x="4135438" y="1482725"/>
          <p14:tracePt t="117677" x="4056063" y="1470025"/>
          <p14:tracePt t="117685" x="3995738" y="1458913"/>
          <p14:tracePt t="117693" x="3954463" y="1452563"/>
          <p14:tracePt t="117701" x="3917950" y="1452563"/>
          <p14:tracePt t="117709" x="3887788" y="1452563"/>
          <p14:tracePt t="117717" x="3863975" y="1452563"/>
          <p14:tracePt t="117725" x="3833813" y="1452563"/>
          <p14:tracePt t="117733" x="3810000" y="1452563"/>
          <p14:tracePt t="117741" x="3797300" y="1452563"/>
          <p14:tracePt t="117749" x="3773488" y="1452563"/>
          <p14:tracePt t="117757" x="3756025" y="1452563"/>
          <p14:tracePt t="117765" x="3736975" y="1458913"/>
          <p14:tracePt t="117773" x="3713163" y="1470025"/>
          <p14:tracePt t="117781" x="3676650" y="1489075"/>
          <p14:tracePt t="117789" x="3640138" y="1512888"/>
          <p14:tracePt t="117797" x="3605213" y="1530350"/>
          <p14:tracePt t="117805" x="3549650" y="1560513"/>
          <p14:tracePt t="117813" x="3502025" y="1590675"/>
          <p14:tracePt t="117821" x="3465513" y="1609725"/>
          <p14:tracePt t="117830" x="3417888" y="1651000"/>
          <p14:tracePt t="117837" x="3363913" y="1681163"/>
          <p14:tracePt t="117846" x="3314700" y="1724025"/>
          <p14:tracePt t="117853" x="3260725" y="1765300"/>
          <p14:tracePt t="117861" x="3213100" y="1808163"/>
          <p14:tracePt t="117869" x="3159125" y="1838325"/>
          <p14:tracePt t="117877" x="3133725" y="1862138"/>
          <p14:tracePt t="117885" x="3098800" y="1898650"/>
          <p14:tracePt t="117893" x="3055938" y="1952625"/>
          <p14:tracePt t="117901" x="3025775" y="2000250"/>
          <p14:tracePt t="117909" x="2995613" y="2049463"/>
          <p14:tracePt t="117917" x="2954338" y="2103438"/>
          <p14:tracePt t="117925" x="2917825" y="2181225"/>
          <p14:tracePt t="117933" x="2863850" y="2260600"/>
          <p14:tracePt t="117941" x="2820988" y="2338388"/>
          <p14:tracePt t="117949" x="2784475" y="2398713"/>
          <p14:tracePt t="117957" x="2754313" y="2465388"/>
          <p14:tracePt t="117965" x="2724150" y="2530475"/>
          <p14:tracePt t="117973" x="2687638" y="2620963"/>
          <p14:tracePt t="117984" x="2657475" y="2670175"/>
          <p14:tracePt t="117989" x="2640013" y="2741613"/>
          <p14:tracePt t="117998" x="2616200" y="2790825"/>
          <p14:tracePt t="118005" x="2597150" y="2844800"/>
          <p14:tracePt t="118013" x="2568575" y="2916238"/>
          <p14:tracePt t="118021" x="2543175" y="2965450"/>
          <p14:tracePt t="118030" x="2525713" y="3013075"/>
          <p14:tracePt t="118037" x="2495550" y="3067050"/>
          <p14:tracePt t="118045" x="2478088" y="3127375"/>
          <p14:tracePt t="118053" x="2459038" y="3163888"/>
          <p14:tracePt t="118061" x="2441575" y="3211513"/>
          <p14:tracePt t="118069" x="2422525" y="3248025"/>
          <p14:tracePt t="118077" x="2411413" y="3284538"/>
          <p14:tracePt t="118085" x="2392363" y="3314700"/>
          <p14:tracePt t="118093" x="2392363" y="3362325"/>
          <p14:tracePt t="118101" x="2374900" y="3411538"/>
          <p14:tracePt t="118109" x="2368550" y="3441700"/>
          <p14:tracePt t="118117" x="2368550" y="3489325"/>
          <p14:tracePt t="118125" x="2344738" y="3536950"/>
          <p14:tracePt t="118133" x="2338388" y="3567113"/>
          <p14:tracePt t="118141" x="2338388" y="3627438"/>
          <p14:tracePt t="118150" x="2332038" y="3663950"/>
          <p14:tracePt t="118157" x="2320925" y="3706813"/>
          <p14:tracePt t="118165" x="2314575" y="3741738"/>
          <p14:tracePt t="118173" x="2314575" y="3802063"/>
          <p14:tracePt t="118181" x="2314575" y="3821113"/>
          <p14:tracePt t="118189" x="2301875" y="3868738"/>
          <p14:tracePt t="118198" x="2297113" y="3929063"/>
          <p14:tracePt t="118205" x="2297113" y="3971925"/>
          <p14:tracePt t="118213" x="2297113" y="4013200"/>
          <p14:tracePt t="118221" x="2297113" y="4073525"/>
          <p14:tracePt t="118229" x="2297113" y="4133850"/>
          <p14:tracePt t="118237" x="2297113" y="4164013"/>
          <p14:tracePt t="118245" x="2297113" y="4217988"/>
          <p14:tracePt t="118253" x="2297113" y="4267200"/>
          <p14:tracePt t="118261" x="2297113" y="4308475"/>
          <p14:tracePt t="118269" x="2308225" y="4357688"/>
          <p14:tracePt t="118277" x="2308225" y="4418013"/>
          <p14:tracePt t="118285" x="2327275" y="4465638"/>
          <p14:tracePt t="118293" x="2327275" y="4495800"/>
          <p14:tracePt t="118301" x="2332038" y="4532313"/>
          <p14:tracePt t="118309" x="2344738" y="4562475"/>
          <p14:tracePt t="118317" x="2344738" y="4586288"/>
          <p14:tracePt t="118325" x="2357438" y="4610100"/>
          <p14:tracePt t="118333" x="2368550" y="4646613"/>
          <p14:tracePt t="118341" x="2381250" y="4670425"/>
          <p14:tracePt t="118349" x="2411413" y="4713288"/>
          <p14:tracePt t="118357" x="2428875" y="4748213"/>
          <p14:tracePt t="118365" x="2459038" y="4797425"/>
          <p14:tracePt t="118373" x="2489200" y="4862513"/>
          <p14:tracePt t="118381" x="2508250" y="4899025"/>
          <p14:tracePt t="118389" x="2549525" y="4948238"/>
          <p14:tracePt t="118397" x="2568575" y="4983163"/>
          <p14:tracePt t="118405" x="2609850" y="5038725"/>
          <p14:tracePt t="118413" x="2633663" y="5073650"/>
          <p14:tracePt t="118421" x="2663825" y="5110163"/>
          <p14:tracePt t="118429" x="2706688" y="5164138"/>
          <p14:tracePt t="118437" x="2760663" y="5230813"/>
          <p14:tracePt t="118445" x="2814638" y="5273675"/>
          <p14:tracePt t="118453" x="2881313" y="5338763"/>
          <p14:tracePt t="118461" x="2947988" y="5418138"/>
          <p14:tracePt t="118469" x="3032125" y="5502275"/>
          <p14:tracePt t="118477" x="3098800" y="5556250"/>
          <p14:tracePt t="118485" x="3163888" y="5622925"/>
          <p14:tracePt t="118493" x="3243263" y="5689600"/>
          <p14:tracePt t="118501" x="3340100" y="5773738"/>
          <p14:tracePt t="118509" x="3405188" y="5838825"/>
          <p14:tracePt t="118517" x="3471863" y="5905500"/>
          <p14:tracePt t="118525" x="3538538" y="5959475"/>
          <p14:tracePt t="118533" x="3616325" y="6045200"/>
          <p14:tracePt t="118541" x="3689350" y="6122988"/>
          <p14:tracePt t="118550" x="3756025" y="6176963"/>
          <p14:tracePt t="118557" x="3810000" y="6254750"/>
          <p14:tracePt t="118565" x="3875088" y="6321425"/>
          <p14:tracePt t="118573" x="3930650" y="6388100"/>
          <p14:tracePt t="118581" x="3984625" y="6454775"/>
          <p14:tracePt t="118589" x="4068763" y="6538913"/>
          <p14:tracePt t="118597" x="4135438" y="6592888"/>
          <p14:tracePt t="118605" x="4213225" y="6635750"/>
          <p14:tracePt t="118614" x="4316413" y="6683375"/>
          <p14:tracePt t="118621" x="4406900" y="6696075"/>
          <p14:tracePt t="118629" x="4491038" y="6713538"/>
          <p14:tracePt t="118637" x="4581525" y="6713538"/>
          <p14:tracePt t="118645" x="4676775" y="6713538"/>
          <p14:tracePt t="118653" x="4779963" y="6713538"/>
          <p14:tracePt t="118661" x="4883150" y="6713538"/>
          <p14:tracePt t="118669" x="4967288" y="6713538"/>
          <p14:tracePt t="118677" x="5038725" y="6713538"/>
          <p14:tracePt t="118685" x="5118100" y="6700838"/>
          <p14:tracePt t="118693" x="5202238" y="6677025"/>
          <p14:tracePt t="118701" x="5238750" y="6670675"/>
          <p14:tracePt t="118709" x="5286375" y="6646863"/>
          <p14:tracePt t="118717" x="5329238" y="6646863"/>
          <p14:tracePt t="118725" x="5394325" y="6629400"/>
          <p14:tracePt t="118733" x="5430838" y="6610350"/>
          <p14:tracePt t="118741" x="5491163" y="6580188"/>
          <p14:tracePt t="118749" x="5557838" y="6550025"/>
          <p14:tracePt t="118757" x="5635625" y="6478588"/>
          <p14:tracePt t="118765" x="5702300" y="6411913"/>
          <p14:tracePt t="118773" x="5756275" y="6357938"/>
          <p14:tracePt t="118782" x="5840413" y="6267450"/>
          <p14:tracePt t="118789" x="5907088" y="6170613"/>
          <p14:tracePt t="118798" x="5980113" y="6092825"/>
          <p14:tracePt t="118805" x="6010275" y="6015038"/>
          <p14:tracePt t="118814" x="6064250" y="5935663"/>
          <p14:tracePt t="118821" x="6100763" y="5845175"/>
          <p14:tracePt t="118829" x="6124575" y="5754688"/>
          <p14:tracePt t="118837" x="6142038" y="5694363"/>
          <p14:tracePt t="118845" x="6172200" y="5629275"/>
          <p14:tracePt t="118853" x="6184900" y="5568950"/>
          <p14:tracePt t="118861" x="6208713" y="5495925"/>
          <p14:tracePt t="118869" x="6215063" y="5418138"/>
          <p14:tracePt t="118877" x="6238875" y="5334000"/>
          <p14:tracePt t="118885" x="6238875" y="5260975"/>
          <p14:tracePt t="118900" x="6249988" y="5183188"/>
          <p14:tracePt t="118901" x="6249988" y="5099050"/>
          <p14:tracePt t="118909" x="6249988" y="5013325"/>
          <p14:tracePt t="118917" x="6249988" y="4922838"/>
          <p14:tracePt t="118925" x="6249988" y="4851400"/>
          <p14:tracePt t="118933" x="6249988" y="4778375"/>
          <p14:tracePt t="118941" x="6232525" y="4687888"/>
          <p14:tracePt t="118949" x="6208713" y="4586288"/>
          <p14:tracePt t="118957" x="6178550" y="4483100"/>
          <p14:tracePt t="118965" x="6142038" y="4368800"/>
          <p14:tracePt t="118973" x="6105525" y="4248150"/>
          <p14:tracePt t="118981" x="6070600" y="4146550"/>
          <p14:tracePt t="118989" x="6034088" y="4043363"/>
          <p14:tracePt t="118997" x="6003925" y="3922713"/>
          <p14:tracePt t="119005" x="5943600" y="3814763"/>
          <p14:tracePt t="119013" x="5907088" y="3724275"/>
          <p14:tracePt t="119021" x="5883275" y="3640138"/>
          <p14:tracePt t="119029" x="5864225" y="3562350"/>
          <p14:tracePt t="119037" x="5834063" y="3502025"/>
          <p14:tracePt t="119045" x="5816600" y="3465513"/>
          <p14:tracePt t="119053" x="5792788" y="3416300"/>
          <p14:tracePt t="119061" x="5773738" y="3381375"/>
          <p14:tracePt t="119069" x="5768975" y="3332163"/>
          <p14:tracePt t="119077" x="5762625" y="3295650"/>
          <p14:tracePt t="119085" x="5745163" y="3271838"/>
          <p14:tracePt t="119093" x="5732463" y="3241675"/>
          <p14:tracePt t="119101" x="5726113" y="3217863"/>
          <p14:tracePt t="119109" x="5708650" y="3181350"/>
          <p14:tracePt t="119117" x="5702300" y="3151188"/>
          <p14:tracePt t="119125" x="5672138" y="3086100"/>
          <p14:tracePt t="119133" x="5648325" y="3025775"/>
          <p14:tracePt t="119141" x="5605463" y="2946400"/>
          <p14:tracePt t="119149" x="5568950" y="2868613"/>
          <p14:tracePt t="119157" x="5527675" y="2778125"/>
          <p14:tracePt t="119165" x="5467350" y="2700338"/>
          <p14:tracePt t="119173" x="5437188" y="2609850"/>
          <p14:tracePt t="119181" x="5400675" y="2543175"/>
          <p14:tracePt t="119189" x="5359400" y="2465388"/>
          <p14:tracePt t="119197" x="5303838" y="2416175"/>
          <p14:tracePt t="119205" x="5262563" y="2349500"/>
          <p14:tracePt t="119213" x="5219700" y="2284413"/>
          <p14:tracePt t="119221" x="5178425" y="2217738"/>
          <p14:tracePt t="119229" x="5118100" y="2139950"/>
          <p14:tracePt t="119237" x="5081588" y="2090738"/>
          <p14:tracePt t="119245" x="5021263" y="2025650"/>
          <p14:tracePt t="119253" x="4954588" y="1958975"/>
          <p14:tracePt t="119261" x="4900613" y="1892300"/>
          <p14:tracePt t="119269" x="4833938" y="1844675"/>
          <p14:tracePt t="119277" x="4756150" y="1778000"/>
          <p14:tracePt t="119285" x="4676775" y="1711325"/>
          <p14:tracePt t="119293" x="4598988" y="1651000"/>
          <p14:tracePt t="119301" x="4532313" y="1609725"/>
          <p14:tracePt t="119309" x="4467225" y="1579563"/>
          <p14:tracePt t="119317" x="4406900" y="1536700"/>
          <p14:tracePt t="119325" x="4340225" y="1512888"/>
          <p14:tracePt t="119334" x="4291013" y="1470025"/>
          <p14:tracePt t="119341" x="4230688" y="1452563"/>
          <p14:tracePt t="119349" x="4176713" y="1433513"/>
          <p14:tracePt t="119357" x="4129088" y="1403350"/>
          <p14:tracePt t="119366" x="4068763" y="1379538"/>
          <p14:tracePt t="119373" x="4021138" y="1374775"/>
          <p14:tracePt t="119381" x="3941763" y="1349375"/>
          <p14:tracePt t="119389" x="3911600" y="1344613"/>
          <p14:tracePt t="119397" x="3851275" y="1319213"/>
          <p14:tracePt t="119405" x="3790950" y="1314450"/>
          <p14:tracePt t="119413" x="3743325" y="1314450"/>
          <p14:tracePt t="119421" x="3683000" y="1289050"/>
          <p14:tracePt t="119429" x="3635375" y="1284288"/>
          <p14:tracePt t="119437" x="3579813" y="1284288"/>
          <p14:tracePt t="119445" x="3519488" y="1271588"/>
          <p14:tracePt t="119453" x="3441700" y="1258888"/>
          <p14:tracePt t="119461" x="3398838" y="1258888"/>
          <p14:tracePt t="119469" x="3351213" y="1258888"/>
          <p14:tracePt t="119477" x="3321050" y="1258888"/>
          <p14:tracePt t="119485" x="3297238" y="1258888"/>
          <p14:tracePt t="119493" x="3279775" y="1258888"/>
          <p14:tracePt t="119501" x="3260725" y="1258888"/>
          <p14:tracePt t="119509" x="3230563" y="1265238"/>
          <p14:tracePt t="119517" x="3182938" y="1271588"/>
          <p14:tracePt t="119525" x="3116263" y="1314450"/>
          <p14:tracePt t="119533" x="3049588" y="1355725"/>
          <p14:tracePt t="119541" x="2989263" y="1403350"/>
          <p14:tracePt t="119549" x="2911475" y="1446213"/>
          <p14:tracePt t="119557" x="2833688" y="1500188"/>
          <p14:tracePt t="119566" x="2754313" y="1560513"/>
          <p14:tracePt t="119573" x="2670175" y="1627188"/>
          <p14:tracePt t="119581" x="2579688" y="1700213"/>
          <p14:tracePt t="119589" x="2482850" y="1784350"/>
          <p14:tracePt t="119597" x="2387600" y="1862138"/>
          <p14:tracePt t="119605" x="2327275" y="1916113"/>
          <p14:tracePt t="119613" x="2284413" y="1970088"/>
          <p14:tracePt t="119621" x="2236788" y="2049463"/>
          <p14:tracePt t="119629" x="2193925" y="2127250"/>
          <p14:tracePt t="119637" x="2187575" y="2139950"/>
          <p14:tracePt t="119645" x="2133600" y="2200275"/>
          <p14:tracePt t="119653" x="2103438" y="2278063"/>
          <p14:tracePt t="119661" x="2085975" y="2338388"/>
          <p14:tracePt t="119669" x="2073275" y="2398713"/>
          <p14:tracePt t="119677" x="2036763" y="2476500"/>
          <p14:tracePt t="119685" x="2036763" y="2536825"/>
          <p14:tracePt t="119693" x="2006600" y="2627313"/>
          <p14:tracePt t="119701" x="1971675" y="2730500"/>
          <p14:tracePt t="119709" x="1971675" y="2844800"/>
          <p14:tracePt t="119717" x="1946275" y="2970213"/>
          <p14:tracePt t="119725" x="1946275" y="3073400"/>
          <p14:tracePt t="119733" x="1946275" y="3187700"/>
          <p14:tracePt t="119741" x="1946275" y="3290888"/>
          <p14:tracePt t="119749" x="1946275" y="3386138"/>
          <p14:tracePt t="119757" x="1946275" y="3489325"/>
          <p14:tracePt t="119766" x="1946275" y="3603625"/>
          <p14:tracePt t="119773" x="1946275" y="3717925"/>
          <p14:tracePt t="119782" x="1946275" y="3802063"/>
          <p14:tracePt t="119789" x="1946275" y="3905250"/>
          <p14:tracePt t="119797" x="1965325" y="4006850"/>
          <p14:tracePt t="119805" x="1965325" y="4092575"/>
          <p14:tracePt t="119813" x="2001838" y="4200525"/>
          <p14:tracePt t="119821" x="2032000" y="4291013"/>
          <p14:tracePt t="119829" x="2066925" y="4392613"/>
          <p14:tracePt t="119837" x="2103438" y="4483100"/>
          <p14:tracePt t="119845" x="2122488" y="4573588"/>
          <p14:tracePt t="119853" x="2157413" y="4652963"/>
          <p14:tracePt t="119861" x="2176463" y="4724400"/>
          <p14:tracePt t="119869" x="2193925" y="4760913"/>
          <p14:tracePt t="119877" x="2241550" y="4827588"/>
          <p14:tracePt t="119885" x="2260600" y="4862513"/>
          <p14:tracePt t="119901" x="2314575" y="4959350"/>
          <p14:tracePt t="119909" x="2362200" y="5038725"/>
          <p14:tracePt t="119917" x="2392363" y="5092700"/>
          <p14:tracePt t="119925" x="2447925" y="5170488"/>
          <p14:tracePt t="119933" x="2519363" y="5248275"/>
          <p14:tracePt t="119941" x="2555875" y="5303838"/>
          <p14:tracePt t="119949" x="2597150" y="5351463"/>
          <p14:tracePt t="119957" x="2663825" y="5418138"/>
          <p14:tracePt t="119965" x="2736850" y="5489575"/>
          <p14:tracePt t="119973" x="2803525" y="5556250"/>
          <p14:tracePt t="119981" x="2857500" y="5622925"/>
          <p14:tracePt t="119989" x="2947988" y="5676900"/>
          <p14:tracePt t="119997" x="3001963" y="5730875"/>
          <p14:tracePt t="120006" x="3079750" y="5797550"/>
          <p14:tracePt t="120013" x="3159125" y="5868988"/>
          <p14:tracePt t="120021" x="3224213" y="5924550"/>
          <p14:tracePt t="120029" x="3290888" y="5978525"/>
          <p14:tracePt t="120037" x="3387725" y="6038850"/>
          <p14:tracePt t="120045" x="3448050" y="6069013"/>
          <p14:tracePt t="120053" x="3525838" y="6099175"/>
          <p14:tracePt t="120061" x="3592513" y="6134100"/>
          <p14:tracePt t="120069" x="3646488" y="6134100"/>
          <p14:tracePt t="120077" x="3713163" y="6153150"/>
          <p14:tracePt t="120085" x="3784600" y="6176963"/>
          <p14:tracePt t="120093" x="3844925" y="6194425"/>
          <p14:tracePt t="120101" x="3911600" y="6213475"/>
          <p14:tracePt t="120109" x="3971925" y="6224588"/>
          <p14:tracePt t="120117" x="4062413" y="6261100"/>
          <p14:tracePt t="120125" x="4122738" y="6280150"/>
          <p14:tracePt t="120133" x="4200525" y="6315075"/>
          <p14:tracePt t="120141" x="4260850" y="6334125"/>
          <p14:tracePt t="120149" x="4321175" y="6357938"/>
          <p14:tracePt t="120157" x="4376738" y="6388100"/>
          <p14:tracePt t="120165" x="4418013" y="6394450"/>
          <p14:tracePt t="120173" x="4471988" y="6411913"/>
          <p14:tracePt t="120181" x="4502150" y="6411913"/>
          <p14:tracePt t="120189" x="4545013" y="6411913"/>
          <p14:tracePt t="120197" x="4575175" y="6411913"/>
          <p14:tracePt t="120205" x="4616450" y="6411913"/>
          <p14:tracePt t="120213" x="4665663" y="6424613"/>
          <p14:tracePt t="120221" x="4713288" y="6424613"/>
          <p14:tracePt t="120229" x="4756150" y="6424613"/>
          <p14:tracePt t="120237" x="4786313" y="6424613"/>
          <p14:tracePt t="120245" x="4810125" y="6424613"/>
          <p14:tracePt t="120253" x="4852988" y="6424613"/>
          <p14:tracePt t="120261" x="4887913" y="6424613"/>
          <p14:tracePt t="120269" x="4913313" y="6405563"/>
          <p14:tracePt t="120277" x="4960938" y="6375400"/>
          <p14:tracePt t="120285" x="4997450" y="6351588"/>
          <p14:tracePt t="120293" x="5021263" y="6340475"/>
          <p14:tracePt t="120301" x="5051425" y="6321425"/>
          <p14:tracePt t="120309" x="5092700" y="6297613"/>
          <p14:tracePt t="120317" x="5118100" y="6280150"/>
          <p14:tracePt t="120325" x="5148263" y="6254750"/>
          <p14:tracePt t="120333" x="5172075" y="6237288"/>
          <p14:tracePt t="120341" x="5202238" y="6213475"/>
          <p14:tracePt t="120350" x="5226050" y="6189663"/>
          <p14:tracePt t="120357" x="5249863" y="6153150"/>
          <p14:tracePt t="120365" x="5273675" y="6122988"/>
          <p14:tracePt t="120373" x="5316538" y="6086475"/>
          <p14:tracePt t="120382" x="5334000" y="6049963"/>
          <p14:tracePt t="120389" x="5364163" y="6015038"/>
          <p14:tracePt t="120397" x="5387975" y="5978525"/>
          <p14:tracePt t="120405" x="5424488" y="5899150"/>
          <p14:tracePt t="120413" x="5454650" y="5808663"/>
          <p14:tracePt t="120421" x="5491163" y="5719763"/>
          <p14:tracePt t="120429" x="5521325" y="5640388"/>
          <p14:tracePt t="120437" x="5557838" y="5549900"/>
          <p14:tracePt t="120445" x="5581650" y="5459413"/>
          <p14:tracePt t="120453" x="5599113" y="5387975"/>
          <p14:tracePt t="120461" x="5624513" y="5297488"/>
          <p14:tracePt t="120469" x="5624513" y="5183188"/>
          <p14:tracePt t="120477" x="5659438" y="5049838"/>
          <p14:tracePt t="120485" x="5659438" y="4948238"/>
          <p14:tracePt t="120493" x="5659438" y="4851400"/>
          <p14:tracePt t="120501" x="5659438" y="4748213"/>
          <p14:tracePt t="120509" x="5659438" y="4646613"/>
          <p14:tracePt t="120517" x="5659438" y="4549775"/>
          <p14:tracePt t="120525" x="5659438" y="4422775"/>
          <p14:tracePt t="120533" x="5659438" y="4278313"/>
          <p14:tracePt t="120541" x="5659438" y="4164013"/>
          <p14:tracePt t="120550" x="5641975" y="4032250"/>
          <p14:tracePt t="120557" x="5618163" y="3905250"/>
          <p14:tracePt t="120565" x="5581650" y="3797300"/>
          <p14:tracePt t="120573" x="5557838" y="3681413"/>
          <p14:tracePt t="120581" x="5551488" y="3590925"/>
          <p14:tracePt t="120589" x="5527675" y="3489325"/>
          <p14:tracePt t="120597" x="5491163" y="3398838"/>
          <p14:tracePt t="120605" x="5454650" y="3295650"/>
          <p14:tracePt t="120613" x="5424488" y="3194050"/>
          <p14:tracePt t="120621" x="5387975" y="3086100"/>
          <p14:tracePt t="120629" x="5353050" y="2970213"/>
          <p14:tracePt t="120637" x="5316538" y="2868613"/>
          <p14:tracePt t="120645" x="5299075" y="2832100"/>
          <p14:tracePt t="120653" x="5256213" y="2741613"/>
          <p14:tracePt t="120661" x="5219700" y="2651125"/>
          <p14:tracePt t="120669" x="5189538" y="2573338"/>
          <p14:tracePt t="120677" x="5153025" y="2506663"/>
          <p14:tracePt t="120685" x="5122863" y="2459038"/>
          <p14:tracePt t="120693" x="5105400" y="2409825"/>
          <p14:tracePt t="120701" x="5099050" y="2374900"/>
          <p14:tracePt t="120709" x="5075238" y="2349500"/>
          <p14:tracePt t="120717" x="5051425" y="2301875"/>
          <p14:tracePt t="120725" x="5014913" y="2254250"/>
          <p14:tracePt t="120733" x="4997450" y="2230438"/>
          <p14:tracePt t="120741" x="4960938" y="2181225"/>
          <p14:tracePt t="120750" x="4930775" y="2127250"/>
          <p14:tracePt t="120757" x="4887913" y="2090738"/>
          <p14:tracePt t="120766" x="4852988" y="2073275"/>
          <p14:tracePt t="120773" x="4816475" y="2043113"/>
          <p14:tracePt t="120781" x="4792663" y="2030413"/>
          <p14:tracePt t="120789" x="4743450" y="1989138"/>
          <p14:tracePt t="120797" x="4706938" y="1965325"/>
          <p14:tracePt t="120805" x="4672013" y="1935163"/>
          <p14:tracePt t="120813" x="4616450" y="1905000"/>
          <p14:tracePt t="120821" x="4598988" y="1898650"/>
          <p14:tracePt t="120829" x="4538663" y="1855788"/>
          <p14:tracePt t="120837" x="4514850" y="1849438"/>
          <p14:tracePt t="120845" x="4454525" y="1819275"/>
          <p14:tracePt t="120853" x="4406900" y="1801813"/>
          <p14:tracePt t="120861" x="4346575" y="1789113"/>
          <p14:tracePt t="120869" x="4310063" y="1771650"/>
          <p14:tracePt t="120877" x="4267200" y="1765300"/>
          <p14:tracePt t="120885" x="4219575" y="1754188"/>
          <p14:tracePt t="120902" x="4129088" y="1747838"/>
          <p14:tracePt t="120909" x="4105275" y="1747838"/>
          <p14:tracePt t="120917" x="4062413" y="1747838"/>
          <p14:tracePt t="120925" x="4038600" y="1747838"/>
          <p14:tracePt t="120933" x="3984625" y="1747838"/>
          <p14:tracePt t="120941" x="3948113" y="1747838"/>
          <p14:tracePt t="120949" x="3930650" y="1747838"/>
          <p14:tracePt t="120957" x="3905250" y="1747838"/>
          <p14:tracePt t="120965" x="3875088" y="1747838"/>
          <p14:tracePt t="120973" x="3827463" y="1747838"/>
          <p14:tracePt t="120980" x="3790950" y="1765300"/>
          <p14:tracePt t="120989" x="3730625" y="1789113"/>
          <p14:tracePt t="120996" x="3665538" y="1819275"/>
          <p14:tracePt t="121005" x="3616325" y="1849438"/>
          <p14:tracePt t="121013" x="3538538" y="1892300"/>
          <p14:tracePt t="121021" x="3471863" y="1939925"/>
          <p14:tracePt t="121028" x="3381375" y="2006600"/>
          <p14:tracePt t="121037" x="3303588" y="2066925"/>
          <p14:tracePt t="121044" x="3206750" y="2133600"/>
          <p14:tracePt t="121053" x="3116263" y="2205038"/>
          <p14:tracePt t="121060" x="3032125" y="2284413"/>
          <p14:tracePt t="121069" x="2965450" y="2349500"/>
          <p14:tracePt t="121076" x="2898775" y="2416175"/>
          <p14:tracePt t="121085" x="2833688" y="2489200"/>
          <p14:tracePt t="121092" x="2797175" y="2525713"/>
          <p14:tracePt t="121101" x="2724150" y="2603500"/>
          <p14:tracePt t="121108" x="2670175" y="2670175"/>
          <p14:tracePt t="121117" x="2640013" y="2735263"/>
          <p14:tracePt t="121125" x="2597150" y="2801938"/>
          <p14:tracePt t="121133" x="2579688" y="2832100"/>
          <p14:tracePt t="121141" x="2543175" y="2911475"/>
          <p14:tracePt t="121149" x="2532063" y="2982913"/>
          <p14:tracePt t="121157" x="2465388" y="3067050"/>
          <p14:tracePt t="121165" x="2452688" y="3151188"/>
          <p14:tracePt t="121173" x="2422525" y="3230563"/>
          <p14:tracePt t="121180" x="2387600" y="3321050"/>
          <p14:tracePt t="121189" x="2368550" y="3398838"/>
          <p14:tracePt t="121196" x="2344738" y="3482975"/>
          <p14:tracePt t="121205" x="2308225" y="3573463"/>
          <p14:tracePt t="121213" x="2297113" y="3651250"/>
          <p14:tracePt t="121221" x="2297113" y="3694113"/>
          <p14:tracePt t="121229" x="2290763" y="3784600"/>
          <p14:tracePt t="121237" x="2290763" y="3868738"/>
          <p14:tracePt t="121244" x="2290763" y="3952875"/>
          <p14:tracePt t="121253" x="2290763" y="4043363"/>
          <p14:tracePt t="121261" x="2290763" y="4127500"/>
          <p14:tracePt t="121269" x="2290763" y="4211638"/>
          <p14:tracePt t="121276" x="2290763" y="4271963"/>
          <p14:tracePt t="121285" x="2290763" y="4357688"/>
          <p14:tracePt t="121292" x="2290763" y="4429125"/>
          <p14:tracePt t="121301" x="2290763" y="4502150"/>
          <p14:tracePt t="121308" x="2290763" y="4567238"/>
          <p14:tracePt t="121316" x="2290763" y="4640263"/>
          <p14:tracePt t="121324" x="2314575" y="4713288"/>
          <p14:tracePt t="121334" x="2327275" y="4784725"/>
          <p14:tracePt t="121341" x="2332038" y="4832350"/>
          <p14:tracePt t="121350" x="2357438" y="4911725"/>
          <p14:tracePt t="121357" x="2362200" y="4972050"/>
          <p14:tracePt t="121366" x="2387600" y="5032375"/>
          <p14:tracePt t="121373" x="2417763" y="5110163"/>
          <p14:tracePt t="121381" x="2452688" y="5170488"/>
          <p14:tracePt t="121389" x="2452688" y="5218113"/>
          <p14:tracePt t="121397" x="2508250" y="5308600"/>
          <p14:tracePt t="121405" x="2549525" y="5375275"/>
          <p14:tracePt t="121413" x="2592388" y="5424488"/>
          <p14:tracePt t="121421" x="2646363" y="5489575"/>
          <p14:tracePt t="121429" x="2713038" y="5556250"/>
          <p14:tracePt t="121437" x="2754313" y="5610225"/>
          <p14:tracePt t="121445" x="2838450" y="5676900"/>
          <p14:tracePt t="121453" x="2905125" y="5730875"/>
          <p14:tracePt t="121461" x="2965450" y="5767388"/>
          <p14:tracePt t="121470" x="3055938" y="5821363"/>
          <p14:tracePt t="121477" x="3146425" y="5857875"/>
          <p14:tracePt t="121485" x="3224213" y="5888038"/>
          <p14:tracePt t="121493" x="3314700" y="5924550"/>
          <p14:tracePt t="121502" x="3405188" y="5959475"/>
          <p14:tracePt t="121509" x="3525838" y="5995988"/>
          <p14:tracePt t="121517" x="3622675" y="5995988"/>
          <p14:tracePt t="121525" x="3736975" y="5995988"/>
          <p14:tracePt t="121533" x="3870325" y="6008688"/>
          <p14:tracePt t="121541" x="3971925" y="6008688"/>
          <p14:tracePt t="121550" x="4086225" y="6008688"/>
          <p14:tracePt t="121557" x="4200525" y="6008688"/>
          <p14:tracePt t="121566" x="4316413" y="6015038"/>
          <p14:tracePt t="121573" x="4411663" y="6015038"/>
          <p14:tracePt t="121581" x="4502150" y="6026150"/>
          <p14:tracePt t="121590" x="4586288" y="6026150"/>
          <p14:tracePt t="121597" x="4646613" y="6026150"/>
          <p14:tracePt t="121605" x="4706938" y="6026150"/>
          <p14:tracePt t="121613" x="4749800" y="6026150"/>
          <p14:tracePt t="121621" x="4816475" y="6002338"/>
          <p14:tracePt t="121629" x="4876800" y="5972175"/>
          <p14:tracePt t="121637" x="4930775" y="5918200"/>
          <p14:tracePt t="121645" x="4997450" y="5875338"/>
          <p14:tracePt t="121653" x="5045075" y="5821363"/>
          <p14:tracePt t="121661" x="5087938" y="5767388"/>
          <p14:tracePt t="121670" x="5118100" y="5719763"/>
          <p14:tracePt t="121677" x="5148263" y="5670550"/>
          <p14:tracePt t="121685" x="5178425" y="5616575"/>
          <p14:tracePt t="121693" x="5208588" y="5580063"/>
          <p14:tracePt t="121702" x="5249863" y="5513388"/>
          <p14:tracePt t="121709" x="5292725" y="5454650"/>
          <p14:tracePt t="121718" x="5316538" y="5405438"/>
          <p14:tracePt t="121725" x="5346700" y="5327650"/>
          <p14:tracePt t="121734" x="5376863" y="5260975"/>
          <p14:tracePt t="121741" x="5413375" y="5183188"/>
          <p14:tracePt t="121750" x="5418138" y="5122863"/>
          <p14:tracePt t="121757" x="5443538" y="5049838"/>
          <p14:tracePt t="121765" x="5467350" y="4972050"/>
          <p14:tracePt t="121774" x="5473700" y="4899025"/>
          <p14:tracePt t="121781" x="5508625" y="4808538"/>
          <p14:tracePt t="121789" x="5545138" y="4718050"/>
          <p14:tracePt t="121797" x="5557838" y="4616450"/>
          <p14:tracePt t="121805" x="5575300" y="4543425"/>
          <p14:tracePt t="121813" x="5588000" y="4422775"/>
          <p14:tracePt t="121821" x="5611813" y="4338638"/>
          <p14:tracePt t="121829" x="5611813" y="4237038"/>
          <p14:tracePt t="121837" x="5624513" y="4146550"/>
          <p14:tracePt t="121845" x="5629275" y="4062413"/>
          <p14:tracePt t="121853" x="5641975" y="3971925"/>
          <p14:tracePt t="121861" x="5641975" y="3887788"/>
          <p14:tracePt t="121869" x="5641975" y="3814763"/>
          <p14:tracePt t="121877" x="5665788" y="3724275"/>
          <p14:tracePt t="121887" x="5678488" y="3633788"/>
          <p14:tracePt t="121893" x="5689600" y="3519488"/>
          <p14:tracePt t="121902" x="5708650" y="3416300"/>
          <p14:tracePt t="121909" x="5719763" y="3302000"/>
          <p14:tracePt t="121918" x="5745163" y="3200400"/>
          <p14:tracePt t="121925" x="5745163" y="3097213"/>
          <p14:tracePt t="121933" x="5756275" y="3025775"/>
          <p14:tracePt t="121941" x="5768975" y="2935288"/>
          <p14:tracePt t="121950" x="5780088" y="2851150"/>
          <p14:tracePt t="121957" x="5780088" y="2790825"/>
          <p14:tracePt t="121966" x="5780088" y="2730500"/>
          <p14:tracePt t="121973" x="5780088" y="2711450"/>
          <p14:tracePt t="121981" x="5780088" y="2663825"/>
          <p14:tracePt t="121989" x="5780088" y="2633663"/>
          <p14:tracePt t="121997" x="5780088" y="2627313"/>
          <p14:tracePt t="122005" x="5780088" y="2609850"/>
          <p14:tracePt t="122013" x="5780088" y="2590800"/>
          <p14:tracePt t="122021" x="5780088" y="2549525"/>
          <p14:tracePt t="122029" x="5780088" y="2525713"/>
          <p14:tracePt t="122037" x="5780088" y="2495550"/>
          <p14:tracePt t="122045" x="5780088" y="2465388"/>
          <p14:tracePt t="122053" x="5773738" y="2416175"/>
          <p14:tracePt t="122061" x="5768975" y="2386013"/>
          <p14:tracePt t="122069" x="5756275" y="2349500"/>
          <p14:tracePt t="122077" x="5749925" y="2320925"/>
          <p14:tracePt t="122085" x="5726113" y="2260600"/>
          <p14:tracePt t="122093" x="5695950" y="2193925"/>
          <p14:tracePt t="122101" x="5665788" y="2127250"/>
          <p14:tracePt t="122109" x="5605463" y="2036763"/>
          <p14:tracePt t="122119" x="5564188" y="1958975"/>
          <p14:tracePt t="122125" x="5521325" y="1879600"/>
          <p14:tracePt t="122133" x="5461000" y="1801813"/>
          <p14:tracePt t="122141" x="5394325" y="1724025"/>
          <p14:tracePt t="122151" x="5353050" y="1670050"/>
          <p14:tracePt t="122157" x="5286375" y="1603375"/>
          <p14:tracePt t="122165" x="5232400" y="1549400"/>
          <p14:tracePt t="122173" x="5165725" y="1519238"/>
          <p14:tracePt t="122181" x="5118100" y="1489075"/>
          <p14:tracePt t="122189" x="5051425" y="1446213"/>
          <p14:tracePt t="122197" x="5014913" y="1416050"/>
          <p14:tracePt t="122205" x="4954588" y="1385888"/>
          <p14:tracePt t="122213" x="4930775" y="1368425"/>
          <p14:tracePt t="122221" x="4894263" y="1362075"/>
          <p14:tracePt t="122229" x="4870450" y="1355725"/>
          <p14:tracePt t="122237" x="4857750" y="1344613"/>
          <p14:tracePt t="122245" x="4846638" y="1344613"/>
          <p14:tracePt t="122253" x="4827588" y="1344613"/>
          <p14:tracePt t="122261" x="4822825" y="1338263"/>
          <p14:tracePt t="122270" x="4816475" y="1331913"/>
          <p14:tracePt t="122277" x="4803775" y="1331913"/>
          <p14:tracePt t="122301" x="4792663" y="1331913"/>
          <p14:tracePt t="122309" x="4786313" y="1331913"/>
          <p14:tracePt t="122317" x="4762500" y="1331913"/>
          <p14:tracePt t="122325" x="4737100" y="1331913"/>
          <p14:tracePt t="122334" x="4706938" y="1331913"/>
          <p14:tracePt t="122341" x="4652963" y="1325563"/>
          <p14:tracePt t="122350" x="4622800" y="1325563"/>
          <p14:tracePt t="122357" x="4575175" y="1325563"/>
          <p14:tracePt t="122365" x="4532313" y="1325563"/>
          <p14:tracePt t="122373" x="4502150" y="1325563"/>
          <p14:tracePt t="122381" x="4478338" y="1325563"/>
          <p14:tracePt t="122389" x="4467225" y="1325563"/>
          <p14:tracePt t="122469" x="0" y="0"/>
        </p14:tracePtLst>
        <p14:tracePtLst>
          <p14:tracePt t="158264" x="4575175" y="3302000"/>
          <p14:tracePt t="158381" x="0" y="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3" name="Group 3">
            <a:extLst>
              <a:ext uri="{FF2B5EF4-FFF2-40B4-BE49-F238E27FC236}">
                <a16:creationId xmlns:a16="http://schemas.microsoft.com/office/drawing/2014/main" id="{B8401583-6EBE-416C-9C49-82AB7CBF683D}"/>
              </a:ext>
            </a:extLst>
          </p:cNvPr>
          <p:cNvGrpSpPr>
            <a:grpSpLocks/>
          </p:cNvGrpSpPr>
          <p:nvPr/>
        </p:nvGrpSpPr>
        <p:grpSpPr bwMode="auto">
          <a:xfrm>
            <a:off x="544513" y="4094163"/>
            <a:ext cx="2755900" cy="2239962"/>
            <a:chOff x="443" y="2725"/>
            <a:chExt cx="1736" cy="1411"/>
          </a:xfrm>
        </p:grpSpPr>
        <p:sp>
          <p:nvSpPr>
            <p:cNvPr id="15364" name="Freeform 4">
              <a:extLst>
                <a:ext uri="{FF2B5EF4-FFF2-40B4-BE49-F238E27FC236}">
                  <a16:creationId xmlns:a16="http://schemas.microsoft.com/office/drawing/2014/main" id="{A56F8966-3346-484C-B44B-66CF2BAC7C21}"/>
                </a:ext>
              </a:extLst>
            </p:cNvPr>
            <p:cNvSpPr>
              <a:spLocks/>
            </p:cNvSpPr>
            <p:nvPr/>
          </p:nvSpPr>
          <p:spPr bwMode="auto">
            <a:xfrm>
              <a:off x="612" y="3830"/>
              <a:ext cx="456" cy="248"/>
            </a:xfrm>
            <a:custGeom>
              <a:avLst/>
              <a:gdLst>
                <a:gd name="T0" fmla="*/ 0 w 297"/>
                <a:gd name="T1" fmla="*/ 28 h 140"/>
                <a:gd name="T2" fmla="*/ 0 w 297"/>
                <a:gd name="T3" fmla="*/ 0 h 140"/>
                <a:gd name="T4" fmla="*/ 208 w 297"/>
                <a:gd name="T5" fmla="*/ 0 h 140"/>
                <a:gd name="T6" fmla="*/ 217 w 297"/>
                <a:gd name="T7" fmla="*/ 3 h 140"/>
                <a:gd name="T8" fmla="*/ 217 w 297"/>
                <a:gd name="T9" fmla="*/ 6 h 140"/>
                <a:gd name="T10" fmla="*/ 297 w 297"/>
                <a:gd name="T11" fmla="*/ 124 h 140"/>
                <a:gd name="T12" fmla="*/ 275 w 297"/>
                <a:gd name="T13" fmla="*/ 140 h 140"/>
                <a:gd name="T14" fmla="*/ 195 w 297"/>
                <a:gd name="T15" fmla="*/ 22 h 140"/>
                <a:gd name="T16" fmla="*/ 208 w 297"/>
                <a:gd name="T17" fmla="*/ 12 h 140"/>
                <a:gd name="T18" fmla="*/ 208 w 297"/>
                <a:gd name="T19" fmla="*/ 28 h 140"/>
                <a:gd name="T20" fmla="*/ 0 w 297"/>
                <a:gd name="T21" fmla="*/ 2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7" h="140">
                  <a:moveTo>
                    <a:pt x="0" y="28"/>
                  </a:moveTo>
                  <a:lnTo>
                    <a:pt x="0" y="0"/>
                  </a:lnTo>
                  <a:lnTo>
                    <a:pt x="208" y="0"/>
                  </a:lnTo>
                  <a:lnTo>
                    <a:pt x="217" y="3"/>
                  </a:lnTo>
                  <a:lnTo>
                    <a:pt x="217" y="6"/>
                  </a:lnTo>
                  <a:lnTo>
                    <a:pt x="297" y="124"/>
                  </a:lnTo>
                  <a:lnTo>
                    <a:pt x="275" y="140"/>
                  </a:lnTo>
                  <a:lnTo>
                    <a:pt x="195" y="22"/>
                  </a:lnTo>
                  <a:lnTo>
                    <a:pt x="208" y="12"/>
                  </a:lnTo>
                  <a:lnTo>
                    <a:pt x="208" y="28"/>
                  </a:lnTo>
                  <a:lnTo>
                    <a:pt x="0" y="28"/>
                  </a:lnTo>
                  <a:close/>
                </a:path>
              </a:pathLst>
            </a:custGeom>
            <a:solidFill>
              <a:srgbClr val="00FF00"/>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cs-CZ"/>
            </a:p>
          </p:txBody>
        </p:sp>
        <p:sp>
          <p:nvSpPr>
            <p:cNvPr id="15365" name="Freeform 5">
              <a:extLst>
                <a:ext uri="{FF2B5EF4-FFF2-40B4-BE49-F238E27FC236}">
                  <a16:creationId xmlns:a16="http://schemas.microsoft.com/office/drawing/2014/main" id="{7FA10D36-6796-47F1-AD41-843E07E2CC20}"/>
                </a:ext>
              </a:extLst>
            </p:cNvPr>
            <p:cNvSpPr>
              <a:spLocks/>
            </p:cNvSpPr>
            <p:nvPr/>
          </p:nvSpPr>
          <p:spPr bwMode="auto">
            <a:xfrm>
              <a:off x="912" y="3699"/>
              <a:ext cx="156" cy="176"/>
            </a:xfrm>
            <a:custGeom>
              <a:avLst/>
              <a:gdLst>
                <a:gd name="T0" fmla="*/ 22 w 102"/>
                <a:gd name="T1" fmla="*/ 99 h 99"/>
                <a:gd name="T2" fmla="*/ 0 w 102"/>
                <a:gd name="T3" fmla="*/ 77 h 99"/>
                <a:gd name="T4" fmla="*/ 80 w 102"/>
                <a:gd name="T5" fmla="*/ 0 h 99"/>
                <a:gd name="T6" fmla="*/ 102 w 102"/>
                <a:gd name="T7" fmla="*/ 19 h 99"/>
                <a:gd name="T8" fmla="*/ 22 w 102"/>
                <a:gd name="T9" fmla="*/ 99 h 99"/>
              </a:gdLst>
              <a:ahLst/>
              <a:cxnLst>
                <a:cxn ang="0">
                  <a:pos x="T0" y="T1"/>
                </a:cxn>
                <a:cxn ang="0">
                  <a:pos x="T2" y="T3"/>
                </a:cxn>
                <a:cxn ang="0">
                  <a:pos x="T4" y="T5"/>
                </a:cxn>
                <a:cxn ang="0">
                  <a:pos x="T6" y="T7"/>
                </a:cxn>
                <a:cxn ang="0">
                  <a:pos x="T8" y="T9"/>
                </a:cxn>
              </a:cxnLst>
              <a:rect l="0" t="0" r="r" b="b"/>
              <a:pathLst>
                <a:path w="102" h="99">
                  <a:moveTo>
                    <a:pt x="22" y="99"/>
                  </a:moveTo>
                  <a:lnTo>
                    <a:pt x="0" y="77"/>
                  </a:lnTo>
                  <a:lnTo>
                    <a:pt x="80" y="0"/>
                  </a:lnTo>
                  <a:lnTo>
                    <a:pt x="102" y="19"/>
                  </a:lnTo>
                  <a:lnTo>
                    <a:pt x="22" y="99"/>
                  </a:lnTo>
                  <a:close/>
                </a:path>
              </a:pathLst>
            </a:custGeom>
            <a:solidFill>
              <a:srgbClr val="00FF00"/>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cs-CZ"/>
            </a:p>
          </p:txBody>
        </p:sp>
        <p:sp>
          <p:nvSpPr>
            <p:cNvPr id="15366" name="Freeform 6">
              <a:extLst>
                <a:ext uri="{FF2B5EF4-FFF2-40B4-BE49-F238E27FC236}">
                  <a16:creationId xmlns:a16="http://schemas.microsoft.com/office/drawing/2014/main" id="{D015BC42-90FA-42B1-99DB-0A3609062F55}"/>
                </a:ext>
              </a:extLst>
            </p:cNvPr>
            <p:cNvSpPr>
              <a:spLocks/>
            </p:cNvSpPr>
            <p:nvPr/>
          </p:nvSpPr>
          <p:spPr bwMode="auto">
            <a:xfrm>
              <a:off x="631" y="2861"/>
              <a:ext cx="457" cy="255"/>
            </a:xfrm>
            <a:custGeom>
              <a:avLst/>
              <a:gdLst>
                <a:gd name="T0" fmla="*/ 0 w 298"/>
                <a:gd name="T1" fmla="*/ 32 h 144"/>
                <a:gd name="T2" fmla="*/ 0 w 298"/>
                <a:gd name="T3" fmla="*/ 0 h 144"/>
                <a:gd name="T4" fmla="*/ 202 w 298"/>
                <a:gd name="T5" fmla="*/ 0 h 144"/>
                <a:gd name="T6" fmla="*/ 215 w 298"/>
                <a:gd name="T7" fmla="*/ 3 h 144"/>
                <a:gd name="T8" fmla="*/ 215 w 298"/>
                <a:gd name="T9" fmla="*/ 6 h 144"/>
                <a:gd name="T10" fmla="*/ 298 w 298"/>
                <a:gd name="T11" fmla="*/ 125 h 144"/>
                <a:gd name="T12" fmla="*/ 276 w 298"/>
                <a:gd name="T13" fmla="*/ 144 h 144"/>
                <a:gd name="T14" fmla="*/ 192 w 298"/>
                <a:gd name="T15" fmla="*/ 22 h 144"/>
                <a:gd name="T16" fmla="*/ 202 w 298"/>
                <a:gd name="T17" fmla="*/ 16 h 144"/>
                <a:gd name="T18" fmla="*/ 202 w 298"/>
                <a:gd name="T19" fmla="*/ 32 h 144"/>
                <a:gd name="T20" fmla="*/ 0 w 298"/>
                <a:gd name="T21" fmla="*/ 3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8" h="144">
                  <a:moveTo>
                    <a:pt x="0" y="32"/>
                  </a:moveTo>
                  <a:lnTo>
                    <a:pt x="0" y="0"/>
                  </a:lnTo>
                  <a:lnTo>
                    <a:pt x="202" y="0"/>
                  </a:lnTo>
                  <a:lnTo>
                    <a:pt x="215" y="3"/>
                  </a:lnTo>
                  <a:lnTo>
                    <a:pt x="215" y="6"/>
                  </a:lnTo>
                  <a:lnTo>
                    <a:pt x="298" y="125"/>
                  </a:lnTo>
                  <a:lnTo>
                    <a:pt x="276" y="144"/>
                  </a:lnTo>
                  <a:lnTo>
                    <a:pt x="192" y="22"/>
                  </a:lnTo>
                  <a:lnTo>
                    <a:pt x="202" y="16"/>
                  </a:lnTo>
                  <a:lnTo>
                    <a:pt x="202" y="32"/>
                  </a:lnTo>
                  <a:lnTo>
                    <a:pt x="0" y="32"/>
                  </a:lnTo>
                  <a:close/>
                </a:path>
              </a:pathLst>
            </a:custGeom>
            <a:solidFill>
              <a:srgbClr val="00FF00"/>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cs-CZ"/>
            </a:p>
          </p:txBody>
        </p:sp>
        <p:sp>
          <p:nvSpPr>
            <p:cNvPr id="15367" name="Freeform 7">
              <a:extLst>
                <a:ext uri="{FF2B5EF4-FFF2-40B4-BE49-F238E27FC236}">
                  <a16:creationId xmlns:a16="http://schemas.microsoft.com/office/drawing/2014/main" id="{45B1A048-472C-4D0A-96BF-1BD0517B5A41}"/>
                </a:ext>
              </a:extLst>
            </p:cNvPr>
            <p:cNvSpPr>
              <a:spLocks/>
            </p:cNvSpPr>
            <p:nvPr/>
          </p:nvSpPr>
          <p:spPr bwMode="auto">
            <a:xfrm>
              <a:off x="926" y="2725"/>
              <a:ext cx="162" cy="180"/>
            </a:xfrm>
            <a:custGeom>
              <a:avLst/>
              <a:gdLst>
                <a:gd name="T0" fmla="*/ 23 w 106"/>
                <a:gd name="T1" fmla="*/ 102 h 102"/>
                <a:gd name="T2" fmla="*/ 0 w 106"/>
                <a:gd name="T3" fmla="*/ 80 h 102"/>
                <a:gd name="T4" fmla="*/ 84 w 106"/>
                <a:gd name="T5" fmla="*/ 0 h 102"/>
                <a:gd name="T6" fmla="*/ 106 w 106"/>
                <a:gd name="T7" fmla="*/ 23 h 102"/>
                <a:gd name="T8" fmla="*/ 23 w 106"/>
                <a:gd name="T9" fmla="*/ 102 h 102"/>
              </a:gdLst>
              <a:ahLst/>
              <a:cxnLst>
                <a:cxn ang="0">
                  <a:pos x="T0" y="T1"/>
                </a:cxn>
                <a:cxn ang="0">
                  <a:pos x="T2" y="T3"/>
                </a:cxn>
                <a:cxn ang="0">
                  <a:pos x="T4" y="T5"/>
                </a:cxn>
                <a:cxn ang="0">
                  <a:pos x="T6" y="T7"/>
                </a:cxn>
                <a:cxn ang="0">
                  <a:pos x="T8" y="T9"/>
                </a:cxn>
              </a:cxnLst>
              <a:rect l="0" t="0" r="r" b="b"/>
              <a:pathLst>
                <a:path w="106" h="102">
                  <a:moveTo>
                    <a:pt x="23" y="102"/>
                  </a:moveTo>
                  <a:lnTo>
                    <a:pt x="0" y="80"/>
                  </a:lnTo>
                  <a:lnTo>
                    <a:pt x="84" y="0"/>
                  </a:lnTo>
                  <a:lnTo>
                    <a:pt x="106" y="23"/>
                  </a:lnTo>
                  <a:lnTo>
                    <a:pt x="23" y="102"/>
                  </a:lnTo>
                  <a:close/>
                </a:path>
              </a:pathLst>
            </a:custGeom>
            <a:solidFill>
              <a:srgbClr val="00FF00"/>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cs-CZ"/>
            </a:p>
          </p:txBody>
        </p:sp>
        <p:sp>
          <p:nvSpPr>
            <p:cNvPr id="15368" name="Freeform 8">
              <a:extLst>
                <a:ext uri="{FF2B5EF4-FFF2-40B4-BE49-F238E27FC236}">
                  <a16:creationId xmlns:a16="http://schemas.microsoft.com/office/drawing/2014/main" id="{6840C51E-F0C1-4774-8775-3122F216D92B}"/>
                </a:ext>
              </a:extLst>
            </p:cNvPr>
            <p:cNvSpPr>
              <a:spLocks/>
            </p:cNvSpPr>
            <p:nvPr/>
          </p:nvSpPr>
          <p:spPr bwMode="auto">
            <a:xfrm>
              <a:off x="999" y="2822"/>
              <a:ext cx="203" cy="232"/>
            </a:xfrm>
            <a:custGeom>
              <a:avLst/>
              <a:gdLst>
                <a:gd name="T0" fmla="*/ 61 w 132"/>
                <a:gd name="T1" fmla="*/ 0 h 131"/>
                <a:gd name="T2" fmla="*/ 0 w 132"/>
                <a:gd name="T3" fmla="*/ 60 h 131"/>
                <a:gd name="T4" fmla="*/ 71 w 132"/>
                <a:gd name="T5" fmla="*/ 131 h 131"/>
                <a:gd name="T6" fmla="*/ 132 w 132"/>
                <a:gd name="T7" fmla="*/ 70 h 131"/>
                <a:gd name="T8" fmla="*/ 61 w 132"/>
                <a:gd name="T9" fmla="*/ 0 h 131"/>
              </a:gdLst>
              <a:ahLst/>
              <a:cxnLst>
                <a:cxn ang="0">
                  <a:pos x="T0" y="T1"/>
                </a:cxn>
                <a:cxn ang="0">
                  <a:pos x="T2" y="T3"/>
                </a:cxn>
                <a:cxn ang="0">
                  <a:pos x="T4" y="T5"/>
                </a:cxn>
                <a:cxn ang="0">
                  <a:pos x="T6" y="T7"/>
                </a:cxn>
                <a:cxn ang="0">
                  <a:pos x="T8" y="T9"/>
                </a:cxn>
              </a:cxnLst>
              <a:rect l="0" t="0" r="r" b="b"/>
              <a:pathLst>
                <a:path w="132" h="131">
                  <a:moveTo>
                    <a:pt x="61" y="0"/>
                  </a:moveTo>
                  <a:lnTo>
                    <a:pt x="0" y="60"/>
                  </a:lnTo>
                  <a:lnTo>
                    <a:pt x="71" y="131"/>
                  </a:lnTo>
                  <a:lnTo>
                    <a:pt x="132" y="70"/>
                  </a:lnTo>
                  <a:lnTo>
                    <a:pt x="61" y="0"/>
                  </a:lnTo>
                  <a:close/>
                </a:path>
              </a:pathLst>
            </a:custGeom>
            <a:solidFill>
              <a:srgbClr val="FF66FF"/>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cs-CZ"/>
            </a:p>
          </p:txBody>
        </p:sp>
        <p:grpSp>
          <p:nvGrpSpPr>
            <p:cNvPr id="15369" name="Group 9">
              <a:extLst>
                <a:ext uri="{FF2B5EF4-FFF2-40B4-BE49-F238E27FC236}">
                  <a16:creationId xmlns:a16="http://schemas.microsoft.com/office/drawing/2014/main" id="{CE0DDE59-7823-4F62-BC36-04C580CDAACB}"/>
                </a:ext>
              </a:extLst>
            </p:cNvPr>
            <p:cNvGrpSpPr>
              <a:grpSpLocks/>
            </p:cNvGrpSpPr>
            <p:nvPr/>
          </p:nvGrpSpPr>
          <p:grpSpPr bwMode="auto">
            <a:xfrm>
              <a:off x="1452" y="3591"/>
              <a:ext cx="319" cy="482"/>
              <a:chOff x="1053" y="3468"/>
              <a:chExt cx="208" cy="272"/>
            </a:xfrm>
          </p:grpSpPr>
          <p:sp>
            <p:nvSpPr>
              <p:cNvPr id="15370" name="Freeform 10">
                <a:extLst>
                  <a:ext uri="{FF2B5EF4-FFF2-40B4-BE49-F238E27FC236}">
                    <a16:creationId xmlns:a16="http://schemas.microsoft.com/office/drawing/2014/main" id="{9A07CF6A-B27E-4B85-A056-6185A683A281}"/>
                  </a:ext>
                </a:extLst>
              </p:cNvPr>
              <p:cNvSpPr>
                <a:spLocks/>
              </p:cNvSpPr>
              <p:nvPr/>
            </p:nvSpPr>
            <p:spPr bwMode="auto">
              <a:xfrm>
                <a:off x="1075" y="3497"/>
                <a:ext cx="167" cy="205"/>
              </a:xfrm>
              <a:custGeom>
                <a:avLst/>
                <a:gdLst>
                  <a:gd name="T0" fmla="*/ 84 w 167"/>
                  <a:gd name="T1" fmla="*/ 54 h 205"/>
                  <a:gd name="T2" fmla="*/ 64 w 167"/>
                  <a:gd name="T3" fmla="*/ 22 h 205"/>
                  <a:gd name="T4" fmla="*/ 58 w 167"/>
                  <a:gd name="T5" fmla="*/ 61 h 205"/>
                  <a:gd name="T6" fmla="*/ 4 w 167"/>
                  <a:gd name="T7" fmla="*/ 22 h 205"/>
                  <a:gd name="T8" fmla="*/ 36 w 167"/>
                  <a:gd name="T9" fmla="*/ 70 h 205"/>
                  <a:gd name="T10" fmla="*/ 0 w 167"/>
                  <a:gd name="T11" fmla="*/ 80 h 205"/>
                  <a:gd name="T12" fmla="*/ 29 w 167"/>
                  <a:gd name="T13" fmla="*/ 112 h 205"/>
                  <a:gd name="T14" fmla="*/ 0 w 167"/>
                  <a:gd name="T15" fmla="*/ 138 h 205"/>
                  <a:gd name="T16" fmla="*/ 45 w 167"/>
                  <a:gd name="T17" fmla="*/ 131 h 205"/>
                  <a:gd name="T18" fmla="*/ 39 w 167"/>
                  <a:gd name="T19" fmla="*/ 166 h 205"/>
                  <a:gd name="T20" fmla="*/ 61 w 167"/>
                  <a:gd name="T21" fmla="*/ 147 h 205"/>
                  <a:gd name="T22" fmla="*/ 68 w 167"/>
                  <a:gd name="T23" fmla="*/ 205 h 205"/>
                  <a:gd name="T24" fmla="*/ 84 w 167"/>
                  <a:gd name="T25" fmla="*/ 141 h 205"/>
                  <a:gd name="T26" fmla="*/ 103 w 167"/>
                  <a:gd name="T27" fmla="*/ 185 h 205"/>
                  <a:gd name="T28" fmla="*/ 109 w 167"/>
                  <a:gd name="T29" fmla="*/ 138 h 205"/>
                  <a:gd name="T30" fmla="*/ 141 w 167"/>
                  <a:gd name="T31" fmla="*/ 169 h 205"/>
                  <a:gd name="T32" fmla="*/ 132 w 167"/>
                  <a:gd name="T33" fmla="*/ 122 h 205"/>
                  <a:gd name="T34" fmla="*/ 167 w 167"/>
                  <a:gd name="T35" fmla="*/ 125 h 205"/>
                  <a:gd name="T36" fmla="*/ 138 w 167"/>
                  <a:gd name="T37" fmla="*/ 99 h 205"/>
                  <a:gd name="T38" fmla="*/ 164 w 167"/>
                  <a:gd name="T39" fmla="*/ 77 h 205"/>
                  <a:gd name="T40" fmla="*/ 132 w 167"/>
                  <a:gd name="T41" fmla="*/ 67 h 205"/>
                  <a:gd name="T42" fmla="*/ 144 w 167"/>
                  <a:gd name="T43" fmla="*/ 42 h 205"/>
                  <a:gd name="T44" fmla="*/ 109 w 167"/>
                  <a:gd name="T45" fmla="*/ 51 h 205"/>
                  <a:gd name="T46" fmla="*/ 112 w 167"/>
                  <a:gd name="T47" fmla="*/ 0 h 205"/>
                  <a:gd name="T48" fmla="*/ 84 w 167"/>
                  <a:gd name="T49" fmla="*/ 5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 h="205">
                    <a:moveTo>
                      <a:pt x="84" y="54"/>
                    </a:moveTo>
                    <a:lnTo>
                      <a:pt x="64" y="22"/>
                    </a:lnTo>
                    <a:lnTo>
                      <a:pt x="58" y="61"/>
                    </a:lnTo>
                    <a:lnTo>
                      <a:pt x="4" y="22"/>
                    </a:lnTo>
                    <a:lnTo>
                      <a:pt x="36" y="70"/>
                    </a:lnTo>
                    <a:lnTo>
                      <a:pt x="0" y="80"/>
                    </a:lnTo>
                    <a:lnTo>
                      <a:pt x="29" y="112"/>
                    </a:lnTo>
                    <a:lnTo>
                      <a:pt x="0" y="138"/>
                    </a:lnTo>
                    <a:lnTo>
                      <a:pt x="45" y="131"/>
                    </a:lnTo>
                    <a:lnTo>
                      <a:pt x="39" y="166"/>
                    </a:lnTo>
                    <a:lnTo>
                      <a:pt x="61" y="147"/>
                    </a:lnTo>
                    <a:lnTo>
                      <a:pt x="68" y="205"/>
                    </a:lnTo>
                    <a:lnTo>
                      <a:pt x="84" y="141"/>
                    </a:lnTo>
                    <a:lnTo>
                      <a:pt x="103" y="185"/>
                    </a:lnTo>
                    <a:lnTo>
                      <a:pt x="109" y="138"/>
                    </a:lnTo>
                    <a:lnTo>
                      <a:pt x="141" y="169"/>
                    </a:lnTo>
                    <a:lnTo>
                      <a:pt x="132" y="122"/>
                    </a:lnTo>
                    <a:lnTo>
                      <a:pt x="167" y="125"/>
                    </a:lnTo>
                    <a:lnTo>
                      <a:pt x="138" y="99"/>
                    </a:lnTo>
                    <a:lnTo>
                      <a:pt x="164" y="77"/>
                    </a:lnTo>
                    <a:lnTo>
                      <a:pt x="132" y="67"/>
                    </a:lnTo>
                    <a:lnTo>
                      <a:pt x="144" y="42"/>
                    </a:lnTo>
                    <a:lnTo>
                      <a:pt x="109" y="51"/>
                    </a:lnTo>
                    <a:lnTo>
                      <a:pt x="112" y="0"/>
                    </a:lnTo>
                    <a:lnTo>
                      <a:pt x="84" y="54"/>
                    </a:lnTo>
                    <a:close/>
                  </a:path>
                </a:pathLst>
              </a:custGeom>
              <a:solidFill>
                <a:srgbClr val="66FFFF"/>
              </a:solidFill>
              <a:ln w="19050" cmpd="sng">
                <a:solidFill>
                  <a:schemeClr val="accent2"/>
                </a:solidFill>
                <a:round/>
                <a:headEnd/>
                <a:tailEnd/>
              </a:ln>
            </p:spPr>
            <p:txBody>
              <a:bodyPr/>
              <a:lstStyle/>
              <a:p>
                <a:endParaRPr lang="cs-CZ"/>
              </a:p>
            </p:txBody>
          </p:sp>
          <p:sp>
            <p:nvSpPr>
              <p:cNvPr id="15371" name="Freeform 11">
                <a:extLst>
                  <a:ext uri="{FF2B5EF4-FFF2-40B4-BE49-F238E27FC236}">
                    <a16:creationId xmlns:a16="http://schemas.microsoft.com/office/drawing/2014/main" id="{1600D5A1-17F2-4107-9F92-7AB5F1E4E718}"/>
                  </a:ext>
                </a:extLst>
              </p:cNvPr>
              <p:cNvSpPr>
                <a:spLocks noEditPoints="1"/>
              </p:cNvSpPr>
              <p:nvPr/>
            </p:nvSpPr>
            <p:spPr bwMode="auto">
              <a:xfrm>
                <a:off x="1053" y="3468"/>
                <a:ext cx="208" cy="272"/>
              </a:xfrm>
              <a:custGeom>
                <a:avLst/>
                <a:gdLst>
                  <a:gd name="T0" fmla="*/ 80 w 208"/>
                  <a:gd name="T1" fmla="*/ 51 h 272"/>
                  <a:gd name="T2" fmla="*/ 83 w 208"/>
                  <a:gd name="T3" fmla="*/ 87 h 272"/>
                  <a:gd name="T4" fmla="*/ 22 w 208"/>
                  <a:gd name="T5" fmla="*/ 55 h 272"/>
                  <a:gd name="T6" fmla="*/ 58 w 208"/>
                  <a:gd name="T7" fmla="*/ 93 h 272"/>
                  <a:gd name="T8" fmla="*/ 19 w 208"/>
                  <a:gd name="T9" fmla="*/ 115 h 272"/>
                  <a:gd name="T10" fmla="*/ 48 w 208"/>
                  <a:gd name="T11" fmla="*/ 138 h 272"/>
                  <a:gd name="T12" fmla="*/ 26 w 208"/>
                  <a:gd name="T13" fmla="*/ 173 h 272"/>
                  <a:gd name="T14" fmla="*/ 61 w 208"/>
                  <a:gd name="T15" fmla="*/ 160 h 272"/>
                  <a:gd name="T16" fmla="*/ 67 w 208"/>
                  <a:gd name="T17" fmla="*/ 202 h 272"/>
                  <a:gd name="T18" fmla="*/ 77 w 208"/>
                  <a:gd name="T19" fmla="*/ 179 h 272"/>
                  <a:gd name="T20" fmla="*/ 96 w 208"/>
                  <a:gd name="T21" fmla="*/ 237 h 272"/>
                  <a:gd name="T22" fmla="*/ 99 w 208"/>
                  <a:gd name="T23" fmla="*/ 173 h 272"/>
                  <a:gd name="T24" fmla="*/ 131 w 208"/>
                  <a:gd name="T25" fmla="*/ 218 h 272"/>
                  <a:gd name="T26" fmla="*/ 128 w 208"/>
                  <a:gd name="T27" fmla="*/ 173 h 272"/>
                  <a:gd name="T28" fmla="*/ 170 w 208"/>
                  <a:gd name="T29" fmla="*/ 198 h 272"/>
                  <a:gd name="T30" fmla="*/ 154 w 208"/>
                  <a:gd name="T31" fmla="*/ 157 h 272"/>
                  <a:gd name="T32" fmla="*/ 195 w 208"/>
                  <a:gd name="T33" fmla="*/ 151 h 272"/>
                  <a:gd name="T34" fmla="*/ 166 w 208"/>
                  <a:gd name="T35" fmla="*/ 135 h 272"/>
                  <a:gd name="T36" fmla="*/ 189 w 208"/>
                  <a:gd name="T37" fmla="*/ 99 h 272"/>
                  <a:gd name="T38" fmla="*/ 160 w 208"/>
                  <a:gd name="T39" fmla="*/ 99 h 272"/>
                  <a:gd name="T40" fmla="*/ 166 w 208"/>
                  <a:gd name="T41" fmla="*/ 64 h 272"/>
                  <a:gd name="T42" fmla="*/ 138 w 208"/>
                  <a:gd name="T43" fmla="*/ 80 h 272"/>
                  <a:gd name="T44" fmla="*/ 131 w 208"/>
                  <a:gd name="T45" fmla="*/ 26 h 272"/>
                  <a:gd name="T46" fmla="*/ 112 w 208"/>
                  <a:gd name="T47" fmla="*/ 80 h 272"/>
                  <a:gd name="T48" fmla="*/ 106 w 208"/>
                  <a:gd name="T49" fmla="*/ 96 h 272"/>
                  <a:gd name="T50" fmla="*/ 134 w 208"/>
                  <a:gd name="T51" fmla="*/ 29 h 272"/>
                  <a:gd name="T52" fmla="*/ 125 w 208"/>
                  <a:gd name="T53" fmla="*/ 90 h 272"/>
                  <a:gd name="T54" fmla="*/ 166 w 208"/>
                  <a:gd name="T55" fmla="*/ 71 h 272"/>
                  <a:gd name="T56" fmla="*/ 144 w 208"/>
                  <a:gd name="T57" fmla="*/ 99 h 272"/>
                  <a:gd name="T58" fmla="*/ 186 w 208"/>
                  <a:gd name="T59" fmla="*/ 106 h 272"/>
                  <a:gd name="T60" fmla="*/ 150 w 208"/>
                  <a:gd name="T61" fmla="*/ 128 h 272"/>
                  <a:gd name="T62" fmla="*/ 189 w 208"/>
                  <a:gd name="T63" fmla="*/ 154 h 272"/>
                  <a:gd name="T64" fmla="*/ 147 w 208"/>
                  <a:gd name="T65" fmla="*/ 144 h 272"/>
                  <a:gd name="T66" fmla="*/ 163 w 208"/>
                  <a:gd name="T67" fmla="*/ 198 h 272"/>
                  <a:gd name="T68" fmla="*/ 128 w 208"/>
                  <a:gd name="T69" fmla="*/ 154 h 272"/>
                  <a:gd name="T70" fmla="*/ 125 w 208"/>
                  <a:gd name="T71" fmla="*/ 214 h 272"/>
                  <a:gd name="T72" fmla="*/ 106 w 208"/>
                  <a:gd name="T73" fmla="*/ 147 h 272"/>
                  <a:gd name="T74" fmla="*/ 90 w 208"/>
                  <a:gd name="T75" fmla="*/ 234 h 272"/>
                  <a:gd name="T76" fmla="*/ 90 w 208"/>
                  <a:gd name="T77" fmla="*/ 163 h 272"/>
                  <a:gd name="T78" fmla="*/ 61 w 208"/>
                  <a:gd name="T79" fmla="*/ 195 h 272"/>
                  <a:gd name="T80" fmla="*/ 77 w 208"/>
                  <a:gd name="T81" fmla="*/ 154 h 272"/>
                  <a:gd name="T82" fmla="*/ 22 w 208"/>
                  <a:gd name="T83" fmla="*/ 167 h 272"/>
                  <a:gd name="T84" fmla="*/ 61 w 208"/>
                  <a:gd name="T85" fmla="*/ 141 h 272"/>
                  <a:gd name="T86" fmla="*/ 22 w 208"/>
                  <a:gd name="T87" fmla="*/ 109 h 272"/>
                  <a:gd name="T88" fmla="*/ 67 w 208"/>
                  <a:gd name="T89" fmla="*/ 103 h 272"/>
                  <a:gd name="T90" fmla="*/ 26 w 208"/>
                  <a:gd name="T91" fmla="*/ 51 h 272"/>
                  <a:gd name="T92" fmla="*/ 86 w 208"/>
                  <a:gd name="T93" fmla="*/ 99 h 272"/>
                  <a:gd name="T94" fmla="*/ 86 w 208"/>
                  <a:gd name="T95" fmla="*/ 51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8" h="272">
                    <a:moveTo>
                      <a:pt x="93" y="48"/>
                    </a:moveTo>
                    <a:lnTo>
                      <a:pt x="83" y="35"/>
                    </a:lnTo>
                    <a:lnTo>
                      <a:pt x="80" y="51"/>
                    </a:lnTo>
                    <a:lnTo>
                      <a:pt x="74" y="90"/>
                    </a:lnTo>
                    <a:lnTo>
                      <a:pt x="80" y="90"/>
                    </a:lnTo>
                    <a:lnTo>
                      <a:pt x="83" y="87"/>
                    </a:lnTo>
                    <a:lnTo>
                      <a:pt x="29" y="48"/>
                    </a:lnTo>
                    <a:lnTo>
                      <a:pt x="3" y="29"/>
                    </a:lnTo>
                    <a:lnTo>
                      <a:pt x="22" y="55"/>
                    </a:lnTo>
                    <a:lnTo>
                      <a:pt x="54" y="103"/>
                    </a:lnTo>
                    <a:lnTo>
                      <a:pt x="58" y="99"/>
                    </a:lnTo>
                    <a:lnTo>
                      <a:pt x="58" y="93"/>
                    </a:lnTo>
                    <a:lnTo>
                      <a:pt x="22" y="103"/>
                    </a:lnTo>
                    <a:lnTo>
                      <a:pt x="10" y="106"/>
                    </a:lnTo>
                    <a:lnTo>
                      <a:pt x="19" y="115"/>
                    </a:lnTo>
                    <a:lnTo>
                      <a:pt x="48" y="147"/>
                    </a:lnTo>
                    <a:lnTo>
                      <a:pt x="51" y="141"/>
                    </a:lnTo>
                    <a:lnTo>
                      <a:pt x="48" y="138"/>
                    </a:lnTo>
                    <a:lnTo>
                      <a:pt x="19" y="163"/>
                    </a:lnTo>
                    <a:lnTo>
                      <a:pt x="0" y="176"/>
                    </a:lnTo>
                    <a:lnTo>
                      <a:pt x="26" y="173"/>
                    </a:lnTo>
                    <a:lnTo>
                      <a:pt x="70" y="167"/>
                    </a:lnTo>
                    <a:lnTo>
                      <a:pt x="67" y="160"/>
                    </a:lnTo>
                    <a:lnTo>
                      <a:pt x="61" y="160"/>
                    </a:lnTo>
                    <a:lnTo>
                      <a:pt x="54" y="195"/>
                    </a:lnTo>
                    <a:lnTo>
                      <a:pt x="51" y="211"/>
                    </a:lnTo>
                    <a:lnTo>
                      <a:pt x="67" y="202"/>
                    </a:lnTo>
                    <a:lnTo>
                      <a:pt x="90" y="183"/>
                    </a:lnTo>
                    <a:lnTo>
                      <a:pt x="83" y="176"/>
                    </a:lnTo>
                    <a:lnTo>
                      <a:pt x="77" y="179"/>
                    </a:lnTo>
                    <a:lnTo>
                      <a:pt x="83" y="237"/>
                    </a:lnTo>
                    <a:lnTo>
                      <a:pt x="86" y="272"/>
                    </a:lnTo>
                    <a:lnTo>
                      <a:pt x="96" y="237"/>
                    </a:lnTo>
                    <a:lnTo>
                      <a:pt x="112" y="173"/>
                    </a:lnTo>
                    <a:lnTo>
                      <a:pt x="106" y="170"/>
                    </a:lnTo>
                    <a:lnTo>
                      <a:pt x="99" y="173"/>
                    </a:lnTo>
                    <a:lnTo>
                      <a:pt x="118" y="218"/>
                    </a:lnTo>
                    <a:lnTo>
                      <a:pt x="128" y="240"/>
                    </a:lnTo>
                    <a:lnTo>
                      <a:pt x="131" y="218"/>
                    </a:lnTo>
                    <a:lnTo>
                      <a:pt x="138" y="170"/>
                    </a:lnTo>
                    <a:lnTo>
                      <a:pt x="131" y="167"/>
                    </a:lnTo>
                    <a:lnTo>
                      <a:pt x="128" y="173"/>
                    </a:lnTo>
                    <a:lnTo>
                      <a:pt x="160" y="205"/>
                    </a:lnTo>
                    <a:lnTo>
                      <a:pt x="173" y="218"/>
                    </a:lnTo>
                    <a:lnTo>
                      <a:pt x="170" y="198"/>
                    </a:lnTo>
                    <a:lnTo>
                      <a:pt x="160" y="151"/>
                    </a:lnTo>
                    <a:lnTo>
                      <a:pt x="154" y="151"/>
                    </a:lnTo>
                    <a:lnTo>
                      <a:pt x="154" y="157"/>
                    </a:lnTo>
                    <a:lnTo>
                      <a:pt x="189" y="160"/>
                    </a:lnTo>
                    <a:lnTo>
                      <a:pt x="208" y="163"/>
                    </a:lnTo>
                    <a:lnTo>
                      <a:pt x="195" y="151"/>
                    </a:lnTo>
                    <a:lnTo>
                      <a:pt x="166" y="125"/>
                    </a:lnTo>
                    <a:lnTo>
                      <a:pt x="160" y="128"/>
                    </a:lnTo>
                    <a:lnTo>
                      <a:pt x="166" y="135"/>
                    </a:lnTo>
                    <a:lnTo>
                      <a:pt x="192" y="112"/>
                    </a:lnTo>
                    <a:lnTo>
                      <a:pt x="198" y="103"/>
                    </a:lnTo>
                    <a:lnTo>
                      <a:pt x="189" y="99"/>
                    </a:lnTo>
                    <a:lnTo>
                      <a:pt x="157" y="90"/>
                    </a:lnTo>
                    <a:lnTo>
                      <a:pt x="154" y="96"/>
                    </a:lnTo>
                    <a:lnTo>
                      <a:pt x="160" y="99"/>
                    </a:lnTo>
                    <a:lnTo>
                      <a:pt x="173" y="74"/>
                    </a:lnTo>
                    <a:lnTo>
                      <a:pt x="179" y="61"/>
                    </a:lnTo>
                    <a:lnTo>
                      <a:pt x="166" y="64"/>
                    </a:lnTo>
                    <a:lnTo>
                      <a:pt x="131" y="74"/>
                    </a:lnTo>
                    <a:lnTo>
                      <a:pt x="131" y="80"/>
                    </a:lnTo>
                    <a:lnTo>
                      <a:pt x="138" y="80"/>
                    </a:lnTo>
                    <a:lnTo>
                      <a:pt x="141" y="29"/>
                    </a:lnTo>
                    <a:lnTo>
                      <a:pt x="144" y="0"/>
                    </a:lnTo>
                    <a:lnTo>
                      <a:pt x="131" y="26"/>
                    </a:lnTo>
                    <a:lnTo>
                      <a:pt x="102" y="80"/>
                    </a:lnTo>
                    <a:lnTo>
                      <a:pt x="106" y="83"/>
                    </a:lnTo>
                    <a:lnTo>
                      <a:pt x="112" y="80"/>
                    </a:lnTo>
                    <a:lnTo>
                      <a:pt x="93" y="48"/>
                    </a:lnTo>
                    <a:close/>
                    <a:moveTo>
                      <a:pt x="102" y="87"/>
                    </a:moveTo>
                    <a:lnTo>
                      <a:pt x="106" y="96"/>
                    </a:lnTo>
                    <a:lnTo>
                      <a:pt x="112" y="87"/>
                    </a:lnTo>
                    <a:lnTo>
                      <a:pt x="141" y="32"/>
                    </a:lnTo>
                    <a:lnTo>
                      <a:pt x="134" y="29"/>
                    </a:lnTo>
                    <a:lnTo>
                      <a:pt x="128" y="29"/>
                    </a:lnTo>
                    <a:lnTo>
                      <a:pt x="125" y="80"/>
                    </a:lnTo>
                    <a:lnTo>
                      <a:pt x="125" y="90"/>
                    </a:lnTo>
                    <a:lnTo>
                      <a:pt x="134" y="87"/>
                    </a:lnTo>
                    <a:lnTo>
                      <a:pt x="170" y="77"/>
                    </a:lnTo>
                    <a:lnTo>
                      <a:pt x="166" y="71"/>
                    </a:lnTo>
                    <a:lnTo>
                      <a:pt x="163" y="67"/>
                    </a:lnTo>
                    <a:lnTo>
                      <a:pt x="150" y="93"/>
                    </a:lnTo>
                    <a:lnTo>
                      <a:pt x="144" y="99"/>
                    </a:lnTo>
                    <a:lnTo>
                      <a:pt x="154" y="103"/>
                    </a:lnTo>
                    <a:lnTo>
                      <a:pt x="186" y="112"/>
                    </a:lnTo>
                    <a:lnTo>
                      <a:pt x="186" y="106"/>
                    </a:lnTo>
                    <a:lnTo>
                      <a:pt x="182" y="103"/>
                    </a:lnTo>
                    <a:lnTo>
                      <a:pt x="157" y="125"/>
                    </a:lnTo>
                    <a:lnTo>
                      <a:pt x="150" y="128"/>
                    </a:lnTo>
                    <a:lnTo>
                      <a:pt x="157" y="135"/>
                    </a:lnTo>
                    <a:lnTo>
                      <a:pt x="186" y="160"/>
                    </a:lnTo>
                    <a:lnTo>
                      <a:pt x="189" y="154"/>
                    </a:lnTo>
                    <a:lnTo>
                      <a:pt x="189" y="147"/>
                    </a:lnTo>
                    <a:lnTo>
                      <a:pt x="154" y="144"/>
                    </a:lnTo>
                    <a:lnTo>
                      <a:pt x="147" y="144"/>
                    </a:lnTo>
                    <a:lnTo>
                      <a:pt x="147" y="154"/>
                    </a:lnTo>
                    <a:lnTo>
                      <a:pt x="157" y="202"/>
                    </a:lnTo>
                    <a:lnTo>
                      <a:pt x="163" y="198"/>
                    </a:lnTo>
                    <a:lnTo>
                      <a:pt x="170" y="195"/>
                    </a:lnTo>
                    <a:lnTo>
                      <a:pt x="138" y="163"/>
                    </a:lnTo>
                    <a:lnTo>
                      <a:pt x="128" y="154"/>
                    </a:lnTo>
                    <a:lnTo>
                      <a:pt x="125" y="167"/>
                    </a:lnTo>
                    <a:lnTo>
                      <a:pt x="118" y="214"/>
                    </a:lnTo>
                    <a:lnTo>
                      <a:pt x="125" y="214"/>
                    </a:lnTo>
                    <a:lnTo>
                      <a:pt x="131" y="211"/>
                    </a:lnTo>
                    <a:lnTo>
                      <a:pt x="112" y="167"/>
                    </a:lnTo>
                    <a:lnTo>
                      <a:pt x="106" y="147"/>
                    </a:lnTo>
                    <a:lnTo>
                      <a:pt x="99" y="170"/>
                    </a:lnTo>
                    <a:lnTo>
                      <a:pt x="83" y="234"/>
                    </a:lnTo>
                    <a:lnTo>
                      <a:pt x="90" y="234"/>
                    </a:lnTo>
                    <a:lnTo>
                      <a:pt x="96" y="234"/>
                    </a:lnTo>
                    <a:lnTo>
                      <a:pt x="90" y="176"/>
                    </a:lnTo>
                    <a:lnTo>
                      <a:pt x="90" y="163"/>
                    </a:lnTo>
                    <a:lnTo>
                      <a:pt x="80" y="173"/>
                    </a:lnTo>
                    <a:lnTo>
                      <a:pt x="58" y="192"/>
                    </a:lnTo>
                    <a:lnTo>
                      <a:pt x="61" y="195"/>
                    </a:lnTo>
                    <a:lnTo>
                      <a:pt x="67" y="198"/>
                    </a:lnTo>
                    <a:lnTo>
                      <a:pt x="74" y="163"/>
                    </a:lnTo>
                    <a:lnTo>
                      <a:pt x="77" y="154"/>
                    </a:lnTo>
                    <a:lnTo>
                      <a:pt x="67" y="154"/>
                    </a:lnTo>
                    <a:lnTo>
                      <a:pt x="22" y="160"/>
                    </a:lnTo>
                    <a:lnTo>
                      <a:pt x="22" y="167"/>
                    </a:lnTo>
                    <a:lnTo>
                      <a:pt x="29" y="173"/>
                    </a:lnTo>
                    <a:lnTo>
                      <a:pt x="58" y="147"/>
                    </a:lnTo>
                    <a:lnTo>
                      <a:pt x="61" y="141"/>
                    </a:lnTo>
                    <a:lnTo>
                      <a:pt x="58" y="138"/>
                    </a:lnTo>
                    <a:lnTo>
                      <a:pt x="29" y="106"/>
                    </a:lnTo>
                    <a:lnTo>
                      <a:pt x="22" y="109"/>
                    </a:lnTo>
                    <a:lnTo>
                      <a:pt x="26" y="115"/>
                    </a:lnTo>
                    <a:lnTo>
                      <a:pt x="61" y="106"/>
                    </a:lnTo>
                    <a:lnTo>
                      <a:pt x="67" y="103"/>
                    </a:lnTo>
                    <a:lnTo>
                      <a:pt x="64" y="96"/>
                    </a:lnTo>
                    <a:lnTo>
                      <a:pt x="32" y="48"/>
                    </a:lnTo>
                    <a:lnTo>
                      <a:pt x="26" y="51"/>
                    </a:lnTo>
                    <a:lnTo>
                      <a:pt x="22" y="58"/>
                    </a:lnTo>
                    <a:lnTo>
                      <a:pt x="77" y="96"/>
                    </a:lnTo>
                    <a:lnTo>
                      <a:pt x="86" y="99"/>
                    </a:lnTo>
                    <a:lnTo>
                      <a:pt x="86" y="93"/>
                    </a:lnTo>
                    <a:lnTo>
                      <a:pt x="93" y="55"/>
                    </a:lnTo>
                    <a:lnTo>
                      <a:pt x="86" y="51"/>
                    </a:lnTo>
                    <a:lnTo>
                      <a:pt x="83" y="55"/>
                    </a:lnTo>
                    <a:lnTo>
                      <a:pt x="102" y="87"/>
                    </a:lnTo>
                    <a:close/>
                  </a:path>
                </a:pathLst>
              </a:custGeom>
              <a:solidFill>
                <a:srgbClr val="66FFFF"/>
              </a:solidFill>
              <a:ln w="19050" cmpd="sng">
                <a:solidFill>
                  <a:schemeClr val="accent2"/>
                </a:solidFill>
                <a:round/>
                <a:headEnd/>
                <a:tailEnd/>
              </a:ln>
            </p:spPr>
            <p:txBody>
              <a:bodyPr/>
              <a:lstStyle/>
              <a:p>
                <a:endParaRPr lang="cs-CZ"/>
              </a:p>
            </p:txBody>
          </p:sp>
        </p:grpSp>
        <p:grpSp>
          <p:nvGrpSpPr>
            <p:cNvPr id="15372" name="Group 12">
              <a:extLst>
                <a:ext uri="{FF2B5EF4-FFF2-40B4-BE49-F238E27FC236}">
                  <a16:creationId xmlns:a16="http://schemas.microsoft.com/office/drawing/2014/main" id="{FF02A9E1-A37A-44A2-8927-ED7A7C7EF2B6}"/>
                </a:ext>
              </a:extLst>
            </p:cNvPr>
            <p:cNvGrpSpPr>
              <a:grpSpLocks/>
            </p:cNvGrpSpPr>
            <p:nvPr/>
          </p:nvGrpSpPr>
          <p:grpSpPr bwMode="auto">
            <a:xfrm>
              <a:off x="1854" y="2866"/>
              <a:ext cx="325" cy="482"/>
              <a:chOff x="1315" y="3059"/>
              <a:chExt cx="212" cy="272"/>
            </a:xfrm>
          </p:grpSpPr>
          <p:sp>
            <p:nvSpPr>
              <p:cNvPr id="15373" name="Freeform 13">
                <a:extLst>
                  <a:ext uri="{FF2B5EF4-FFF2-40B4-BE49-F238E27FC236}">
                    <a16:creationId xmlns:a16="http://schemas.microsoft.com/office/drawing/2014/main" id="{C13CDC5F-83B7-4C93-BD41-F7D717FE69E6}"/>
                  </a:ext>
                </a:extLst>
              </p:cNvPr>
              <p:cNvSpPr>
                <a:spLocks/>
              </p:cNvSpPr>
              <p:nvPr/>
            </p:nvSpPr>
            <p:spPr bwMode="auto">
              <a:xfrm>
                <a:off x="1341" y="3088"/>
                <a:ext cx="167" cy="204"/>
              </a:xfrm>
              <a:custGeom>
                <a:avLst/>
                <a:gdLst>
                  <a:gd name="T0" fmla="*/ 83 w 167"/>
                  <a:gd name="T1" fmla="*/ 54 h 204"/>
                  <a:gd name="T2" fmla="*/ 64 w 167"/>
                  <a:gd name="T3" fmla="*/ 22 h 204"/>
                  <a:gd name="T4" fmla="*/ 55 w 167"/>
                  <a:gd name="T5" fmla="*/ 61 h 204"/>
                  <a:gd name="T6" fmla="*/ 0 w 167"/>
                  <a:gd name="T7" fmla="*/ 22 h 204"/>
                  <a:gd name="T8" fmla="*/ 35 w 167"/>
                  <a:gd name="T9" fmla="*/ 73 h 204"/>
                  <a:gd name="T10" fmla="*/ 0 w 167"/>
                  <a:gd name="T11" fmla="*/ 83 h 204"/>
                  <a:gd name="T12" fmla="*/ 29 w 167"/>
                  <a:gd name="T13" fmla="*/ 112 h 204"/>
                  <a:gd name="T14" fmla="*/ 0 w 167"/>
                  <a:gd name="T15" fmla="*/ 137 h 204"/>
                  <a:gd name="T16" fmla="*/ 42 w 167"/>
                  <a:gd name="T17" fmla="*/ 134 h 204"/>
                  <a:gd name="T18" fmla="*/ 35 w 167"/>
                  <a:gd name="T19" fmla="*/ 166 h 204"/>
                  <a:gd name="T20" fmla="*/ 58 w 167"/>
                  <a:gd name="T21" fmla="*/ 147 h 204"/>
                  <a:gd name="T22" fmla="*/ 64 w 167"/>
                  <a:gd name="T23" fmla="*/ 204 h 204"/>
                  <a:gd name="T24" fmla="*/ 80 w 167"/>
                  <a:gd name="T25" fmla="*/ 141 h 204"/>
                  <a:gd name="T26" fmla="*/ 103 w 167"/>
                  <a:gd name="T27" fmla="*/ 188 h 204"/>
                  <a:gd name="T28" fmla="*/ 109 w 167"/>
                  <a:gd name="T29" fmla="*/ 137 h 204"/>
                  <a:gd name="T30" fmla="*/ 141 w 167"/>
                  <a:gd name="T31" fmla="*/ 173 h 204"/>
                  <a:gd name="T32" fmla="*/ 128 w 167"/>
                  <a:gd name="T33" fmla="*/ 125 h 204"/>
                  <a:gd name="T34" fmla="*/ 167 w 167"/>
                  <a:gd name="T35" fmla="*/ 128 h 204"/>
                  <a:gd name="T36" fmla="*/ 135 w 167"/>
                  <a:gd name="T37" fmla="*/ 99 h 204"/>
                  <a:gd name="T38" fmla="*/ 163 w 167"/>
                  <a:gd name="T39" fmla="*/ 77 h 204"/>
                  <a:gd name="T40" fmla="*/ 128 w 167"/>
                  <a:gd name="T41" fmla="*/ 70 h 204"/>
                  <a:gd name="T42" fmla="*/ 141 w 167"/>
                  <a:gd name="T43" fmla="*/ 45 h 204"/>
                  <a:gd name="T44" fmla="*/ 109 w 167"/>
                  <a:gd name="T45" fmla="*/ 51 h 204"/>
                  <a:gd name="T46" fmla="*/ 112 w 167"/>
                  <a:gd name="T47" fmla="*/ 0 h 204"/>
                  <a:gd name="T48" fmla="*/ 83 w 167"/>
                  <a:gd name="T49" fmla="*/ 5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 h="204">
                    <a:moveTo>
                      <a:pt x="83" y="54"/>
                    </a:moveTo>
                    <a:lnTo>
                      <a:pt x="64" y="22"/>
                    </a:lnTo>
                    <a:lnTo>
                      <a:pt x="55" y="61"/>
                    </a:lnTo>
                    <a:lnTo>
                      <a:pt x="0" y="22"/>
                    </a:lnTo>
                    <a:lnTo>
                      <a:pt x="35" y="73"/>
                    </a:lnTo>
                    <a:lnTo>
                      <a:pt x="0" y="83"/>
                    </a:lnTo>
                    <a:lnTo>
                      <a:pt x="29" y="112"/>
                    </a:lnTo>
                    <a:lnTo>
                      <a:pt x="0" y="137"/>
                    </a:lnTo>
                    <a:lnTo>
                      <a:pt x="42" y="134"/>
                    </a:lnTo>
                    <a:lnTo>
                      <a:pt x="35" y="166"/>
                    </a:lnTo>
                    <a:lnTo>
                      <a:pt x="58" y="147"/>
                    </a:lnTo>
                    <a:lnTo>
                      <a:pt x="64" y="204"/>
                    </a:lnTo>
                    <a:lnTo>
                      <a:pt x="80" y="141"/>
                    </a:lnTo>
                    <a:lnTo>
                      <a:pt x="103" y="188"/>
                    </a:lnTo>
                    <a:lnTo>
                      <a:pt x="109" y="137"/>
                    </a:lnTo>
                    <a:lnTo>
                      <a:pt x="141" y="173"/>
                    </a:lnTo>
                    <a:lnTo>
                      <a:pt x="128" y="125"/>
                    </a:lnTo>
                    <a:lnTo>
                      <a:pt x="167" y="128"/>
                    </a:lnTo>
                    <a:lnTo>
                      <a:pt x="135" y="99"/>
                    </a:lnTo>
                    <a:lnTo>
                      <a:pt x="163" y="77"/>
                    </a:lnTo>
                    <a:lnTo>
                      <a:pt x="128" y="70"/>
                    </a:lnTo>
                    <a:lnTo>
                      <a:pt x="141" y="45"/>
                    </a:lnTo>
                    <a:lnTo>
                      <a:pt x="109" y="51"/>
                    </a:lnTo>
                    <a:lnTo>
                      <a:pt x="112" y="0"/>
                    </a:lnTo>
                    <a:lnTo>
                      <a:pt x="83" y="54"/>
                    </a:lnTo>
                    <a:close/>
                  </a:path>
                </a:pathLst>
              </a:custGeom>
              <a:solidFill>
                <a:srgbClr val="66FFFF"/>
              </a:solidFill>
              <a:ln w="19050" cmpd="sng">
                <a:solidFill>
                  <a:schemeClr val="accent2"/>
                </a:solidFill>
                <a:round/>
                <a:headEnd/>
                <a:tailEnd/>
              </a:ln>
            </p:spPr>
            <p:txBody>
              <a:bodyPr/>
              <a:lstStyle/>
              <a:p>
                <a:endParaRPr lang="cs-CZ"/>
              </a:p>
            </p:txBody>
          </p:sp>
          <p:sp>
            <p:nvSpPr>
              <p:cNvPr id="15374" name="Freeform 14">
                <a:extLst>
                  <a:ext uri="{FF2B5EF4-FFF2-40B4-BE49-F238E27FC236}">
                    <a16:creationId xmlns:a16="http://schemas.microsoft.com/office/drawing/2014/main" id="{4A58EA24-930D-4DE9-921E-C3425990BC16}"/>
                  </a:ext>
                </a:extLst>
              </p:cNvPr>
              <p:cNvSpPr>
                <a:spLocks noEditPoints="1"/>
              </p:cNvSpPr>
              <p:nvPr/>
            </p:nvSpPr>
            <p:spPr bwMode="auto">
              <a:xfrm>
                <a:off x="1315" y="3059"/>
                <a:ext cx="212" cy="272"/>
              </a:xfrm>
              <a:custGeom>
                <a:avLst/>
                <a:gdLst>
                  <a:gd name="T0" fmla="*/ 84 w 212"/>
                  <a:gd name="T1" fmla="*/ 51 h 272"/>
                  <a:gd name="T2" fmla="*/ 84 w 212"/>
                  <a:gd name="T3" fmla="*/ 86 h 272"/>
                  <a:gd name="T4" fmla="*/ 23 w 212"/>
                  <a:gd name="T5" fmla="*/ 58 h 272"/>
                  <a:gd name="T6" fmla="*/ 61 w 212"/>
                  <a:gd name="T7" fmla="*/ 96 h 272"/>
                  <a:gd name="T8" fmla="*/ 23 w 212"/>
                  <a:gd name="T9" fmla="*/ 118 h 272"/>
                  <a:gd name="T10" fmla="*/ 52 w 212"/>
                  <a:gd name="T11" fmla="*/ 138 h 272"/>
                  <a:gd name="T12" fmla="*/ 26 w 212"/>
                  <a:gd name="T13" fmla="*/ 173 h 272"/>
                  <a:gd name="T14" fmla="*/ 61 w 212"/>
                  <a:gd name="T15" fmla="*/ 163 h 272"/>
                  <a:gd name="T16" fmla="*/ 68 w 212"/>
                  <a:gd name="T17" fmla="*/ 202 h 272"/>
                  <a:gd name="T18" fmla="*/ 77 w 212"/>
                  <a:gd name="T19" fmla="*/ 179 h 272"/>
                  <a:gd name="T20" fmla="*/ 97 w 212"/>
                  <a:gd name="T21" fmla="*/ 237 h 272"/>
                  <a:gd name="T22" fmla="*/ 100 w 212"/>
                  <a:gd name="T23" fmla="*/ 173 h 272"/>
                  <a:gd name="T24" fmla="*/ 135 w 212"/>
                  <a:gd name="T25" fmla="*/ 221 h 272"/>
                  <a:gd name="T26" fmla="*/ 132 w 212"/>
                  <a:gd name="T27" fmla="*/ 173 h 272"/>
                  <a:gd name="T28" fmla="*/ 173 w 212"/>
                  <a:gd name="T29" fmla="*/ 202 h 272"/>
                  <a:gd name="T30" fmla="*/ 154 w 212"/>
                  <a:gd name="T31" fmla="*/ 160 h 272"/>
                  <a:gd name="T32" fmla="*/ 199 w 212"/>
                  <a:gd name="T33" fmla="*/ 154 h 272"/>
                  <a:gd name="T34" fmla="*/ 167 w 212"/>
                  <a:gd name="T35" fmla="*/ 134 h 272"/>
                  <a:gd name="T36" fmla="*/ 193 w 212"/>
                  <a:gd name="T37" fmla="*/ 99 h 272"/>
                  <a:gd name="T38" fmla="*/ 161 w 212"/>
                  <a:gd name="T39" fmla="*/ 102 h 272"/>
                  <a:gd name="T40" fmla="*/ 167 w 212"/>
                  <a:gd name="T41" fmla="*/ 67 h 272"/>
                  <a:gd name="T42" fmla="*/ 141 w 212"/>
                  <a:gd name="T43" fmla="*/ 80 h 272"/>
                  <a:gd name="T44" fmla="*/ 135 w 212"/>
                  <a:gd name="T45" fmla="*/ 26 h 272"/>
                  <a:gd name="T46" fmla="*/ 116 w 212"/>
                  <a:gd name="T47" fmla="*/ 80 h 272"/>
                  <a:gd name="T48" fmla="*/ 109 w 212"/>
                  <a:gd name="T49" fmla="*/ 96 h 272"/>
                  <a:gd name="T50" fmla="*/ 138 w 212"/>
                  <a:gd name="T51" fmla="*/ 29 h 272"/>
                  <a:gd name="T52" fmla="*/ 129 w 212"/>
                  <a:gd name="T53" fmla="*/ 90 h 272"/>
                  <a:gd name="T54" fmla="*/ 167 w 212"/>
                  <a:gd name="T55" fmla="*/ 74 h 272"/>
                  <a:gd name="T56" fmla="*/ 145 w 212"/>
                  <a:gd name="T57" fmla="*/ 106 h 272"/>
                  <a:gd name="T58" fmla="*/ 189 w 212"/>
                  <a:gd name="T59" fmla="*/ 106 h 272"/>
                  <a:gd name="T60" fmla="*/ 151 w 212"/>
                  <a:gd name="T61" fmla="*/ 128 h 272"/>
                  <a:gd name="T62" fmla="*/ 193 w 212"/>
                  <a:gd name="T63" fmla="*/ 157 h 272"/>
                  <a:gd name="T64" fmla="*/ 145 w 212"/>
                  <a:gd name="T65" fmla="*/ 147 h 272"/>
                  <a:gd name="T66" fmla="*/ 167 w 212"/>
                  <a:gd name="T67" fmla="*/ 202 h 272"/>
                  <a:gd name="T68" fmla="*/ 132 w 212"/>
                  <a:gd name="T69" fmla="*/ 150 h 272"/>
                  <a:gd name="T70" fmla="*/ 129 w 212"/>
                  <a:gd name="T71" fmla="*/ 217 h 272"/>
                  <a:gd name="T72" fmla="*/ 106 w 212"/>
                  <a:gd name="T73" fmla="*/ 150 h 272"/>
                  <a:gd name="T74" fmla="*/ 90 w 212"/>
                  <a:gd name="T75" fmla="*/ 233 h 272"/>
                  <a:gd name="T76" fmla="*/ 90 w 212"/>
                  <a:gd name="T77" fmla="*/ 163 h 272"/>
                  <a:gd name="T78" fmla="*/ 61 w 212"/>
                  <a:gd name="T79" fmla="*/ 195 h 272"/>
                  <a:gd name="T80" fmla="*/ 77 w 212"/>
                  <a:gd name="T81" fmla="*/ 157 h 272"/>
                  <a:gd name="T82" fmla="*/ 26 w 212"/>
                  <a:gd name="T83" fmla="*/ 166 h 272"/>
                  <a:gd name="T84" fmla="*/ 65 w 212"/>
                  <a:gd name="T85" fmla="*/ 141 h 272"/>
                  <a:gd name="T86" fmla="*/ 26 w 212"/>
                  <a:gd name="T87" fmla="*/ 112 h 272"/>
                  <a:gd name="T88" fmla="*/ 71 w 212"/>
                  <a:gd name="T89" fmla="*/ 106 h 272"/>
                  <a:gd name="T90" fmla="*/ 26 w 212"/>
                  <a:gd name="T91" fmla="*/ 51 h 272"/>
                  <a:gd name="T92" fmla="*/ 84 w 212"/>
                  <a:gd name="T93" fmla="*/ 99 h 272"/>
                  <a:gd name="T94" fmla="*/ 90 w 212"/>
                  <a:gd name="T95" fmla="*/ 51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2" h="272">
                    <a:moveTo>
                      <a:pt x="97" y="48"/>
                    </a:moveTo>
                    <a:lnTo>
                      <a:pt x="87" y="35"/>
                    </a:lnTo>
                    <a:lnTo>
                      <a:pt x="84" y="51"/>
                    </a:lnTo>
                    <a:lnTo>
                      <a:pt x="74" y="90"/>
                    </a:lnTo>
                    <a:lnTo>
                      <a:pt x="81" y="90"/>
                    </a:lnTo>
                    <a:lnTo>
                      <a:pt x="84" y="86"/>
                    </a:lnTo>
                    <a:lnTo>
                      <a:pt x="29" y="48"/>
                    </a:lnTo>
                    <a:lnTo>
                      <a:pt x="0" y="26"/>
                    </a:lnTo>
                    <a:lnTo>
                      <a:pt x="23" y="58"/>
                    </a:lnTo>
                    <a:lnTo>
                      <a:pt x="58" y="109"/>
                    </a:lnTo>
                    <a:lnTo>
                      <a:pt x="61" y="102"/>
                    </a:lnTo>
                    <a:lnTo>
                      <a:pt x="61" y="96"/>
                    </a:lnTo>
                    <a:lnTo>
                      <a:pt x="26" y="106"/>
                    </a:lnTo>
                    <a:lnTo>
                      <a:pt x="13" y="109"/>
                    </a:lnTo>
                    <a:lnTo>
                      <a:pt x="23" y="118"/>
                    </a:lnTo>
                    <a:lnTo>
                      <a:pt x="52" y="147"/>
                    </a:lnTo>
                    <a:lnTo>
                      <a:pt x="55" y="141"/>
                    </a:lnTo>
                    <a:lnTo>
                      <a:pt x="52" y="138"/>
                    </a:lnTo>
                    <a:lnTo>
                      <a:pt x="23" y="163"/>
                    </a:lnTo>
                    <a:lnTo>
                      <a:pt x="7" y="173"/>
                    </a:lnTo>
                    <a:lnTo>
                      <a:pt x="26" y="173"/>
                    </a:lnTo>
                    <a:lnTo>
                      <a:pt x="68" y="170"/>
                    </a:lnTo>
                    <a:lnTo>
                      <a:pt x="68" y="163"/>
                    </a:lnTo>
                    <a:lnTo>
                      <a:pt x="61" y="163"/>
                    </a:lnTo>
                    <a:lnTo>
                      <a:pt x="55" y="195"/>
                    </a:lnTo>
                    <a:lnTo>
                      <a:pt x="52" y="214"/>
                    </a:lnTo>
                    <a:lnTo>
                      <a:pt x="68" y="202"/>
                    </a:lnTo>
                    <a:lnTo>
                      <a:pt x="90" y="182"/>
                    </a:lnTo>
                    <a:lnTo>
                      <a:pt x="84" y="176"/>
                    </a:lnTo>
                    <a:lnTo>
                      <a:pt x="77" y="179"/>
                    </a:lnTo>
                    <a:lnTo>
                      <a:pt x="84" y="237"/>
                    </a:lnTo>
                    <a:lnTo>
                      <a:pt x="87" y="272"/>
                    </a:lnTo>
                    <a:lnTo>
                      <a:pt x="97" y="237"/>
                    </a:lnTo>
                    <a:lnTo>
                      <a:pt x="113" y="173"/>
                    </a:lnTo>
                    <a:lnTo>
                      <a:pt x="106" y="170"/>
                    </a:lnTo>
                    <a:lnTo>
                      <a:pt x="100" y="173"/>
                    </a:lnTo>
                    <a:lnTo>
                      <a:pt x="122" y="221"/>
                    </a:lnTo>
                    <a:lnTo>
                      <a:pt x="132" y="243"/>
                    </a:lnTo>
                    <a:lnTo>
                      <a:pt x="135" y="221"/>
                    </a:lnTo>
                    <a:lnTo>
                      <a:pt x="141" y="170"/>
                    </a:lnTo>
                    <a:lnTo>
                      <a:pt x="135" y="166"/>
                    </a:lnTo>
                    <a:lnTo>
                      <a:pt x="132" y="173"/>
                    </a:lnTo>
                    <a:lnTo>
                      <a:pt x="164" y="208"/>
                    </a:lnTo>
                    <a:lnTo>
                      <a:pt x="180" y="227"/>
                    </a:lnTo>
                    <a:lnTo>
                      <a:pt x="173" y="202"/>
                    </a:lnTo>
                    <a:lnTo>
                      <a:pt x="161" y="154"/>
                    </a:lnTo>
                    <a:lnTo>
                      <a:pt x="154" y="154"/>
                    </a:lnTo>
                    <a:lnTo>
                      <a:pt x="154" y="160"/>
                    </a:lnTo>
                    <a:lnTo>
                      <a:pt x="193" y="163"/>
                    </a:lnTo>
                    <a:lnTo>
                      <a:pt x="212" y="163"/>
                    </a:lnTo>
                    <a:lnTo>
                      <a:pt x="199" y="154"/>
                    </a:lnTo>
                    <a:lnTo>
                      <a:pt x="167" y="125"/>
                    </a:lnTo>
                    <a:lnTo>
                      <a:pt x="161" y="128"/>
                    </a:lnTo>
                    <a:lnTo>
                      <a:pt x="167" y="134"/>
                    </a:lnTo>
                    <a:lnTo>
                      <a:pt x="196" y="112"/>
                    </a:lnTo>
                    <a:lnTo>
                      <a:pt x="205" y="102"/>
                    </a:lnTo>
                    <a:lnTo>
                      <a:pt x="193" y="99"/>
                    </a:lnTo>
                    <a:lnTo>
                      <a:pt x="157" y="93"/>
                    </a:lnTo>
                    <a:lnTo>
                      <a:pt x="154" y="99"/>
                    </a:lnTo>
                    <a:lnTo>
                      <a:pt x="161" y="102"/>
                    </a:lnTo>
                    <a:lnTo>
                      <a:pt x="173" y="77"/>
                    </a:lnTo>
                    <a:lnTo>
                      <a:pt x="177" y="64"/>
                    </a:lnTo>
                    <a:lnTo>
                      <a:pt x="167" y="67"/>
                    </a:lnTo>
                    <a:lnTo>
                      <a:pt x="135" y="74"/>
                    </a:lnTo>
                    <a:lnTo>
                      <a:pt x="135" y="80"/>
                    </a:lnTo>
                    <a:lnTo>
                      <a:pt x="141" y="80"/>
                    </a:lnTo>
                    <a:lnTo>
                      <a:pt x="145" y="29"/>
                    </a:lnTo>
                    <a:lnTo>
                      <a:pt x="148" y="0"/>
                    </a:lnTo>
                    <a:lnTo>
                      <a:pt x="135" y="26"/>
                    </a:lnTo>
                    <a:lnTo>
                      <a:pt x="106" y="80"/>
                    </a:lnTo>
                    <a:lnTo>
                      <a:pt x="109" y="83"/>
                    </a:lnTo>
                    <a:lnTo>
                      <a:pt x="116" y="80"/>
                    </a:lnTo>
                    <a:lnTo>
                      <a:pt x="97" y="48"/>
                    </a:lnTo>
                    <a:close/>
                    <a:moveTo>
                      <a:pt x="106" y="86"/>
                    </a:moveTo>
                    <a:lnTo>
                      <a:pt x="109" y="96"/>
                    </a:lnTo>
                    <a:lnTo>
                      <a:pt x="116" y="86"/>
                    </a:lnTo>
                    <a:lnTo>
                      <a:pt x="145" y="32"/>
                    </a:lnTo>
                    <a:lnTo>
                      <a:pt x="138" y="29"/>
                    </a:lnTo>
                    <a:lnTo>
                      <a:pt x="132" y="29"/>
                    </a:lnTo>
                    <a:lnTo>
                      <a:pt x="129" y="80"/>
                    </a:lnTo>
                    <a:lnTo>
                      <a:pt x="129" y="90"/>
                    </a:lnTo>
                    <a:lnTo>
                      <a:pt x="138" y="86"/>
                    </a:lnTo>
                    <a:lnTo>
                      <a:pt x="170" y="80"/>
                    </a:lnTo>
                    <a:lnTo>
                      <a:pt x="167" y="74"/>
                    </a:lnTo>
                    <a:lnTo>
                      <a:pt x="164" y="70"/>
                    </a:lnTo>
                    <a:lnTo>
                      <a:pt x="151" y="96"/>
                    </a:lnTo>
                    <a:lnTo>
                      <a:pt x="145" y="106"/>
                    </a:lnTo>
                    <a:lnTo>
                      <a:pt x="154" y="106"/>
                    </a:lnTo>
                    <a:lnTo>
                      <a:pt x="189" y="112"/>
                    </a:lnTo>
                    <a:lnTo>
                      <a:pt x="189" y="106"/>
                    </a:lnTo>
                    <a:lnTo>
                      <a:pt x="186" y="102"/>
                    </a:lnTo>
                    <a:lnTo>
                      <a:pt x="157" y="125"/>
                    </a:lnTo>
                    <a:lnTo>
                      <a:pt x="151" y="128"/>
                    </a:lnTo>
                    <a:lnTo>
                      <a:pt x="157" y="134"/>
                    </a:lnTo>
                    <a:lnTo>
                      <a:pt x="189" y="163"/>
                    </a:lnTo>
                    <a:lnTo>
                      <a:pt x="193" y="157"/>
                    </a:lnTo>
                    <a:lnTo>
                      <a:pt x="193" y="150"/>
                    </a:lnTo>
                    <a:lnTo>
                      <a:pt x="154" y="147"/>
                    </a:lnTo>
                    <a:lnTo>
                      <a:pt x="145" y="147"/>
                    </a:lnTo>
                    <a:lnTo>
                      <a:pt x="148" y="157"/>
                    </a:lnTo>
                    <a:lnTo>
                      <a:pt x="161" y="205"/>
                    </a:lnTo>
                    <a:lnTo>
                      <a:pt x="167" y="202"/>
                    </a:lnTo>
                    <a:lnTo>
                      <a:pt x="173" y="198"/>
                    </a:lnTo>
                    <a:lnTo>
                      <a:pt x="141" y="163"/>
                    </a:lnTo>
                    <a:lnTo>
                      <a:pt x="132" y="150"/>
                    </a:lnTo>
                    <a:lnTo>
                      <a:pt x="129" y="166"/>
                    </a:lnTo>
                    <a:lnTo>
                      <a:pt x="122" y="217"/>
                    </a:lnTo>
                    <a:lnTo>
                      <a:pt x="129" y="217"/>
                    </a:lnTo>
                    <a:lnTo>
                      <a:pt x="135" y="214"/>
                    </a:lnTo>
                    <a:lnTo>
                      <a:pt x="113" y="166"/>
                    </a:lnTo>
                    <a:lnTo>
                      <a:pt x="106" y="150"/>
                    </a:lnTo>
                    <a:lnTo>
                      <a:pt x="100" y="170"/>
                    </a:lnTo>
                    <a:lnTo>
                      <a:pt x="84" y="233"/>
                    </a:lnTo>
                    <a:lnTo>
                      <a:pt x="90" y="233"/>
                    </a:lnTo>
                    <a:lnTo>
                      <a:pt x="97" y="233"/>
                    </a:lnTo>
                    <a:lnTo>
                      <a:pt x="90" y="176"/>
                    </a:lnTo>
                    <a:lnTo>
                      <a:pt x="90" y="163"/>
                    </a:lnTo>
                    <a:lnTo>
                      <a:pt x="81" y="173"/>
                    </a:lnTo>
                    <a:lnTo>
                      <a:pt x="58" y="192"/>
                    </a:lnTo>
                    <a:lnTo>
                      <a:pt x="61" y="195"/>
                    </a:lnTo>
                    <a:lnTo>
                      <a:pt x="68" y="198"/>
                    </a:lnTo>
                    <a:lnTo>
                      <a:pt x="74" y="166"/>
                    </a:lnTo>
                    <a:lnTo>
                      <a:pt x="77" y="157"/>
                    </a:lnTo>
                    <a:lnTo>
                      <a:pt x="68" y="157"/>
                    </a:lnTo>
                    <a:lnTo>
                      <a:pt x="26" y="160"/>
                    </a:lnTo>
                    <a:lnTo>
                      <a:pt x="26" y="166"/>
                    </a:lnTo>
                    <a:lnTo>
                      <a:pt x="32" y="173"/>
                    </a:lnTo>
                    <a:lnTo>
                      <a:pt x="61" y="147"/>
                    </a:lnTo>
                    <a:lnTo>
                      <a:pt x="65" y="141"/>
                    </a:lnTo>
                    <a:lnTo>
                      <a:pt x="61" y="138"/>
                    </a:lnTo>
                    <a:lnTo>
                      <a:pt x="32" y="109"/>
                    </a:lnTo>
                    <a:lnTo>
                      <a:pt x="26" y="112"/>
                    </a:lnTo>
                    <a:lnTo>
                      <a:pt x="29" y="118"/>
                    </a:lnTo>
                    <a:lnTo>
                      <a:pt x="65" y="109"/>
                    </a:lnTo>
                    <a:lnTo>
                      <a:pt x="71" y="106"/>
                    </a:lnTo>
                    <a:lnTo>
                      <a:pt x="68" y="99"/>
                    </a:lnTo>
                    <a:lnTo>
                      <a:pt x="32" y="48"/>
                    </a:lnTo>
                    <a:lnTo>
                      <a:pt x="26" y="51"/>
                    </a:lnTo>
                    <a:lnTo>
                      <a:pt x="23" y="58"/>
                    </a:lnTo>
                    <a:lnTo>
                      <a:pt x="77" y="96"/>
                    </a:lnTo>
                    <a:lnTo>
                      <a:pt x="84" y="99"/>
                    </a:lnTo>
                    <a:lnTo>
                      <a:pt x="87" y="93"/>
                    </a:lnTo>
                    <a:lnTo>
                      <a:pt x="97" y="54"/>
                    </a:lnTo>
                    <a:lnTo>
                      <a:pt x="90" y="51"/>
                    </a:lnTo>
                    <a:lnTo>
                      <a:pt x="87" y="54"/>
                    </a:lnTo>
                    <a:lnTo>
                      <a:pt x="106" y="86"/>
                    </a:lnTo>
                    <a:close/>
                  </a:path>
                </a:pathLst>
              </a:custGeom>
              <a:solidFill>
                <a:srgbClr val="66FFFF"/>
              </a:solidFill>
              <a:ln w="19050" cmpd="sng">
                <a:solidFill>
                  <a:schemeClr val="accent2"/>
                </a:solidFill>
                <a:round/>
                <a:headEnd/>
                <a:tailEnd/>
              </a:ln>
            </p:spPr>
            <p:txBody>
              <a:bodyPr/>
              <a:lstStyle/>
              <a:p>
                <a:endParaRPr lang="cs-CZ"/>
              </a:p>
            </p:txBody>
          </p:sp>
        </p:grpSp>
        <p:sp>
          <p:nvSpPr>
            <p:cNvPr id="15375" name="Freeform 15">
              <a:extLst>
                <a:ext uri="{FF2B5EF4-FFF2-40B4-BE49-F238E27FC236}">
                  <a16:creationId xmlns:a16="http://schemas.microsoft.com/office/drawing/2014/main" id="{88C91F63-1882-401C-A893-E95160F335FF}"/>
                </a:ext>
              </a:extLst>
            </p:cNvPr>
            <p:cNvSpPr>
              <a:spLocks/>
            </p:cNvSpPr>
            <p:nvPr/>
          </p:nvSpPr>
          <p:spPr bwMode="auto">
            <a:xfrm>
              <a:off x="612" y="3359"/>
              <a:ext cx="456" cy="255"/>
            </a:xfrm>
            <a:custGeom>
              <a:avLst/>
              <a:gdLst>
                <a:gd name="T0" fmla="*/ 0 w 297"/>
                <a:gd name="T1" fmla="*/ 32 h 144"/>
                <a:gd name="T2" fmla="*/ 0 w 297"/>
                <a:gd name="T3" fmla="*/ 0 h 144"/>
                <a:gd name="T4" fmla="*/ 201 w 297"/>
                <a:gd name="T5" fmla="*/ 0 h 144"/>
                <a:gd name="T6" fmla="*/ 214 w 297"/>
                <a:gd name="T7" fmla="*/ 3 h 144"/>
                <a:gd name="T8" fmla="*/ 214 w 297"/>
                <a:gd name="T9" fmla="*/ 7 h 144"/>
                <a:gd name="T10" fmla="*/ 297 w 297"/>
                <a:gd name="T11" fmla="*/ 125 h 144"/>
                <a:gd name="T12" fmla="*/ 275 w 297"/>
                <a:gd name="T13" fmla="*/ 144 h 144"/>
                <a:gd name="T14" fmla="*/ 192 w 297"/>
                <a:gd name="T15" fmla="*/ 23 h 144"/>
                <a:gd name="T16" fmla="*/ 201 w 297"/>
                <a:gd name="T17" fmla="*/ 16 h 144"/>
                <a:gd name="T18" fmla="*/ 201 w 297"/>
                <a:gd name="T19" fmla="*/ 32 h 144"/>
                <a:gd name="T20" fmla="*/ 0 w 297"/>
                <a:gd name="T21" fmla="*/ 3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7" h="144">
                  <a:moveTo>
                    <a:pt x="0" y="32"/>
                  </a:moveTo>
                  <a:lnTo>
                    <a:pt x="0" y="0"/>
                  </a:lnTo>
                  <a:lnTo>
                    <a:pt x="201" y="0"/>
                  </a:lnTo>
                  <a:lnTo>
                    <a:pt x="214" y="3"/>
                  </a:lnTo>
                  <a:lnTo>
                    <a:pt x="214" y="7"/>
                  </a:lnTo>
                  <a:lnTo>
                    <a:pt x="297" y="125"/>
                  </a:lnTo>
                  <a:lnTo>
                    <a:pt x="275" y="144"/>
                  </a:lnTo>
                  <a:lnTo>
                    <a:pt x="192" y="23"/>
                  </a:lnTo>
                  <a:lnTo>
                    <a:pt x="201" y="16"/>
                  </a:lnTo>
                  <a:lnTo>
                    <a:pt x="201" y="32"/>
                  </a:lnTo>
                  <a:lnTo>
                    <a:pt x="0" y="32"/>
                  </a:lnTo>
                  <a:close/>
                </a:path>
              </a:pathLst>
            </a:custGeom>
            <a:solidFill>
              <a:srgbClr val="00FF00"/>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cs-CZ"/>
            </a:p>
          </p:txBody>
        </p:sp>
        <p:sp>
          <p:nvSpPr>
            <p:cNvPr id="15376" name="Freeform 16">
              <a:extLst>
                <a:ext uri="{FF2B5EF4-FFF2-40B4-BE49-F238E27FC236}">
                  <a16:creationId xmlns:a16="http://schemas.microsoft.com/office/drawing/2014/main" id="{2BC47839-D6C6-4636-B88C-E57EA172E57B}"/>
                </a:ext>
              </a:extLst>
            </p:cNvPr>
            <p:cNvSpPr>
              <a:spLocks/>
            </p:cNvSpPr>
            <p:nvPr/>
          </p:nvSpPr>
          <p:spPr bwMode="auto">
            <a:xfrm>
              <a:off x="907" y="3224"/>
              <a:ext cx="161" cy="181"/>
            </a:xfrm>
            <a:custGeom>
              <a:avLst/>
              <a:gdLst>
                <a:gd name="T0" fmla="*/ 22 w 105"/>
                <a:gd name="T1" fmla="*/ 102 h 102"/>
                <a:gd name="T2" fmla="*/ 0 w 105"/>
                <a:gd name="T3" fmla="*/ 79 h 102"/>
                <a:gd name="T4" fmla="*/ 83 w 105"/>
                <a:gd name="T5" fmla="*/ 0 h 102"/>
                <a:gd name="T6" fmla="*/ 105 w 105"/>
                <a:gd name="T7" fmla="*/ 22 h 102"/>
                <a:gd name="T8" fmla="*/ 22 w 105"/>
                <a:gd name="T9" fmla="*/ 102 h 102"/>
              </a:gdLst>
              <a:ahLst/>
              <a:cxnLst>
                <a:cxn ang="0">
                  <a:pos x="T0" y="T1"/>
                </a:cxn>
                <a:cxn ang="0">
                  <a:pos x="T2" y="T3"/>
                </a:cxn>
                <a:cxn ang="0">
                  <a:pos x="T4" y="T5"/>
                </a:cxn>
                <a:cxn ang="0">
                  <a:pos x="T6" y="T7"/>
                </a:cxn>
                <a:cxn ang="0">
                  <a:pos x="T8" y="T9"/>
                </a:cxn>
              </a:cxnLst>
              <a:rect l="0" t="0" r="r" b="b"/>
              <a:pathLst>
                <a:path w="105" h="102">
                  <a:moveTo>
                    <a:pt x="22" y="102"/>
                  </a:moveTo>
                  <a:lnTo>
                    <a:pt x="0" y="79"/>
                  </a:lnTo>
                  <a:lnTo>
                    <a:pt x="83" y="0"/>
                  </a:lnTo>
                  <a:lnTo>
                    <a:pt x="105" y="22"/>
                  </a:lnTo>
                  <a:lnTo>
                    <a:pt x="22" y="102"/>
                  </a:lnTo>
                  <a:close/>
                </a:path>
              </a:pathLst>
            </a:custGeom>
            <a:solidFill>
              <a:srgbClr val="00FF00"/>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cs-CZ"/>
            </a:p>
          </p:txBody>
        </p:sp>
        <p:sp>
          <p:nvSpPr>
            <p:cNvPr id="15377" name="Freeform 17">
              <a:extLst>
                <a:ext uri="{FF2B5EF4-FFF2-40B4-BE49-F238E27FC236}">
                  <a16:creationId xmlns:a16="http://schemas.microsoft.com/office/drawing/2014/main" id="{C93547F6-0EB4-472D-B260-BDBD81FBF548}"/>
                </a:ext>
              </a:extLst>
            </p:cNvPr>
            <p:cNvSpPr>
              <a:spLocks/>
            </p:cNvSpPr>
            <p:nvPr/>
          </p:nvSpPr>
          <p:spPr bwMode="auto">
            <a:xfrm>
              <a:off x="999" y="3297"/>
              <a:ext cx="203" cy="237"/>
            </a:xfrm>
            <a:custGeom>
              <a:avLst/>
              <a:gdLst>
                <a:gd name="T0" fmla="*/ 61 w 132"/>
                <a:gd name="T1" fmla="*/ 0 h 134"/>
                <a:gd name="T2" fmla="*/ 0 w 132"/>
                <a:gd name="T3" fmla="*/ 61 h 134"/>
                <a:gd name="T4" fmla="*/ 71 w 132"/>
                <a:gd name="T5" fmla="*/ 134 h 134"/>
                <a:gd name="T6" fmla="*/ 132 w 132"/>
                <a:gd name="T7" fmla="*/ 74 h 134"/>
                <a:gd name="T8" fmla="*/ 61 w 132"/>
                <a:gd name="T9" fmla="*/ 0 h 134"/>
              </a:gdLst>
              <a:ahLst/>
              <a:cxnLst>
                <a:cxn ang="0">
                  <a:pos x="T0" y="T1"/>
                </a:cxn>
                <a:cxn ang="0">
                  <a:pos x="T2" y="T3"/>
                </a:cxn>
                <a:cxn ang="0">
                  <a:pos x="T4" y="T5"/>
                </a:cxn>
                <a:cxn ang="0">
                  <a:pos x="T6" y="T7"/>
                </a:cxn>
                <a:cxn ang="0">
                  <a:pos x="T8" y="T9"/>
                </a:cxn>
              </a:cxnLst>
              <a:rect l="0" t="0" r="r" b="b"/>
              <a:pathLst>
                <a:path w="132" h="134">
                  <a:moveTo>
                    <a:pt x="61" y="0"/>
                  </a:moveTo>
                  <a:lnTo>
                    <a:pt x="0" y="61"/>
                  </a:lnTo>
                  <a:lnTo>
                    <a:pt x="71" y="134"/>
                  </a:lnTo>
                  <a:lnTo>
                    <a:pt x="132" y="74"/>
                  </a:lnTo>
                  <a:lnTo>
                    <a:pt x="61" y="0"/>
                  </a:lnTo>
                  <a:close/>
                </a:path>
              </a:pathLst>
            </a:custGeom>
            <a:solidFill>
              <a:srgbClr val="FF66FF"/>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cs-CZ"/>
            </a:p>
          </p:txBody>
        </p:sp>
        <p:sp>
          <p:nvSpPr>
            <p:cNvPr id="15378" name="Freeform 18">
              <a:extLst>
                <a:ext uri="{FF2B5EF4-FFF2-40B4-BE49-F238E27FC236}">
                  <a16:creationId xmlns:a16="http://schemas.microsoft.com/office/drawing/2014/main" id="{A6A7AA83-7092-4C0D-A592-5EB56A955DC3}"/>
                </a:ext>
              </a:extLst>
            </p:cNvPr>
            <p:cNvSpPr>
              <a:spLocks/>
            </p:cNvSpPr>
            <p:nvPr/>
          </p:nvSpPr>
          <p:spPr bwMode="auto">
            <a:xfrm>
              <a:off x="1019" y="3779"/>
              <a:ext cx="203" cy="232"/>
            </a:xfrm>
            <a:custGeom>
              <a:avLst/>
              <a:gdLst>
                <a:gd name="T0" fmla="*/ 61 w 132"/>
                <a:gd name="T1" fmla="*/ 0 h 131"/>
                <a:gd name="T2" fmla="*/ 0 w 132"/>
                <a:gd name="T3" fmla="*/ 61 h 131"/>
                <a:gd name="T4" fmla="*/ 71 w 132"/>
                <a:gd name="T5" fmla="*/ 131 h 131"/>
                <a:gd name="T6" fmla="*/ 132 w 132"/>
                <a:gd name="T7" fmla="*/ 70 h 131"/>
                <a:gd name="T8" fmla="*/ 61 w 132"/>
                <a:gd name="T9" fmla="*/ 0 h 131"/>
              </a:gdLst>
              <a:ahLst/>
              <a:cxnLst>
                <a:cxn ang="0">
                  <a:pos x="T0" y="T1"/>
                </a:cxn>
                <a:cxn ang="0">
                  <a:pos x="T2" y="T3"/>
                </a:cxn>
                <a:cxn ang="0">
                  <a:pos x="T4" y="T5"/>
                </a:cxn>
                <a:cxn ang="0">
                  <a:pos x="T6" y="T7"/>
                </a:cxn>
                <a:cxn ang="0">
                  <a:pos x="T8" y="T9"/>
                </a:cxn>
              </a:cxnLst>
              <a:rect l="0" t="0" r="r" b="b"/>
              <a:pathLst>
                <a:path w="132" h="131">
                  <a:moveTo>
                    <a:pt x="61" y="0"/>
                  </a:moveTo>
                  <a:lnTo>
                    <a:pt x="0" y="61"/>
                  </a:lnTo>
                  <a:lnTo>
                    <a:pt x="71" y="131"/>
                  </a:lnTo>
                  <a:lnTo>
                    <a:pt x="132" y="70"/>
                  </a:lnTo>
                  <a:lnTo>
                    <a:pt x="61" y="0"/>
                  </a:lnTo>
                  <a:close/>
                </a:path>
              </a:pathLst>
            </a:custGeom>
            <a:solidFill>
              <a:srgbClr val="FF66FF"/>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cs-CZ"/>
            </a:p>
          </p:txBody>
        </p:sp>
        <p:sp>
          <p:nvSpPr>
            <p:cNvPr id="15379" name="Freeform 19">
              <a:extLst>
                <a:ext uri="{FF2B5EF4-FFF2-40B4-BE49-F238E27FC236}">
                  <a16:creationId xmlns:a16="http://schemas.microsoft.com/office/drawing/2014/main" id="{300E1532-8CC4-478D-9639-0F77E71BF97E}"/>
                </a:ext>
              </a:extLst>
            </p:cNvPr>
            <p:cNvSpPr>
              <a:spLocks/>
            </p:cNvSpPr>
            <p:nvPr/>
          </p:nvSpPr>
          <p:spPr bwMode="auto">
            <a:xfrm>
              <a:off x="1148" y="3869"/>
              <a:ext cx="456" cy="255"/>
            </a:xfrm>
            <a:custGeom>
              <a:avLst/>
              <a:gdLst>
                <a:gd name="T0" fmla="*/ 297 w 297"/>
                <a:gd name="T1" fmla="*/ 32 h 144"/>
                <a:gd name="T2" fmla="*/ 297 w 297"/>
                <a:gd name="T3" fmla="*/ 0 h 144"/>
                <a:gd name="T4" fmla="*/ 92 w 297"/>
                <a:gd name="T5" fmla="*/ 0 h 144"/>
                <a:gd name="T6" fmla="*/ 80 w 297"/>
                <a:gd name="T7" fmla="*/ 3 h 144"/>
                <a:gd name="T8" fmla="*/ 80 w 297"/>
                <a:gd name="T9" fmla="*/ 6 h 144"/>
                <a:gd name="T10" fmla="*/ 0 w 297"/>
                <a:gd name="T11" fmla="*/ 125 h 144"/>
                <a:gd name="T12" fmla="*/ 22 w 297"/>
                <a:gd name="T13" fmla="*/ 144 h 144"/>
                <a:gd name="T14" fmla="*/ 102 w 297"/>
                <a:gd name="T15" fmla="*/ 22 h 144"/>
                <a:gd name="T16" fmla="*/ 92 w 297"/>
                <a:gd name="T17" fmla="*/ 16 h 144"/>
                <a:gd name="T18" fmla="*/ 92 w 297"/>
                <a:gd name="T19" fmla="*/ 32 h 144"/>
                <a:gd name="T20" fmla="*/ 297 w 297"/>
                <a:gd name="T21" fmla="*/ 3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7" h="144">
                  <a:moveTo>
                    <a:pt x="297" y="32"/>
                  </a:moveTo>
                  <a:lnTo>
                    <a:pt x="297" y="0"/>
                  </a:lnTo>
                  <a:lnTo>
                    <a:pt x="92" y="0"/>
                  </a:lnTo>
                  <a:lnTo>
                    <a:pt x="80" y="3"/>
                  </a:lnTo>
                  <a:lnTo>
                    <a:pt x="80" y="6"/>
                  </a:lnTo>
                  <a:lnTo>
                    <a:pt x="0" y="125"/>
                  </a:lnTo>
                  <a:lnTo>
                    <a:pt x="22" y="144"/>
                  </a:lnTo>
                  <a:lnTo>
                    <a:pt x="102" y="22"/>
                  </a:lnTo>
                  <a:lnTo>
                    <a:pt x="92" y="16"/>
                  </a:lnTo>
                  <a:lnTo>
                    <a:pt x="92" y="32"/>
                  </a:lnTo>
                  <a:lnTo>
                    <a:pt x="297" y="32"/>
                  </a:lnTo>
                  <a:close/>
                </a:path>
              </a:pathLst>
            </a:custGeom>
            <a:solidFill>
              <a:srgbClr val="FF6600"/>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cs-CZ"/>
            </a:p>
          </p:txBody>
        </p:sp>
        <p:sp>
          <p:nvSpPr>
            <p:cNvPr id="15380" name="Freeform 20">
              <a:extLst>
                <a:ext uri="{FF2B5EF4-FFF2-40B4-BE49-F238E27FC236}">
                  <a16:creationId xmlns:a16="http://schemas.microsoft.com/office/drawing/2014/main" id="{A7DA3312-7203-4959-8DE8-FF18EA001021}"/>
                </a:ext>
              </a:extLst>
            </p:cNvPr>
            <p:cNvSpPr>
              <a:spLocks/>
            </p:cNvSpPr>
            <p:nvPr/>
          </p:nvSpPr>
          <p:spPr bwMode="auto">
            <a:xfrm>
              <a:off x="1148" y="3738"/>
              <a:ext cx="157" cy="177"/>
            </a:xfrm>
            <a:custGeom>
              <a:avLst/>
              <a:gdLst>
                <a:gd name="T0" fmla="*/ 80 w 102"/>
                <a:gd name="T1" fmla="*/ 100 h 100"/>
                <a:gd name="T2" fmla="*/ 102 w 102"/>
                <a:gd name="T3" fmla="*/ 77 h 100"/>
                <a:gd name="T4" fmla="*/ 22 w 102"/>
                <a:gd name="T5" fmla="*/ 0 h 100"/>
                <a:gd name="T6" fmla="*/ 0 w 102"/>
                <a:gd name="T7" fmla="*/ 23 h 100"/>
                <a:gd name="T8" fmla="*/ 80 w 102"/>
                <a:gd name="T9" fmla="*/ 100 h 100"/>
              </a:gdLst>
              <a:ahLst/>
              <a:cxnLst>
                <a:cxn ang="0">
                  <a:pos x="T0" y="T1"/>
                </a:cxn>
                <a:cxn ang="0">
                  <a:pos x="T2" y="T3"/>
                </a:cxn>
                <a:cxn ang="0">
                  <a:pos x="T4" y="T5"/>
                </a:cxn>
                <a:cxn ang="0">
                  <a:pos x="T6" y="T7"/>
                </a:cxn>
                <a:cxn ang="0">
                  <a:pos x="T8" y="T9"/>
                </a:cxn>
              </a:cxnLst>
              <a:rect l="0" t="0" r="r" b="b"/>
              <a:pathLst>
                <a:path w="102" h="100">
                  <a:moveTo>
                    <a:pt x="80" y="100"/>
                  </a:moveTo>
                  <a:lnTo>
                    <a:pt x="102" y="77"/>
                  </a:lnTo>
                  <a:lnTo>
                    <a:pt x="22" y="0"/>
                  </a:lnTo>
                  <a:lnTo>
                    <a:pt x="0" y="23"/>
                  </a:lnTo>
                  <a:lnTo>
                    <a:pt x="80" y="100"/>
                  </a:lnTo>
                  <a:close/>
                </a:path>
              </a:pathLst>
            </a:custGeom>
            <a:solidFill>
              <a:srgbClr val="FF6600"/>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cs-CZ"/>
            </a:p>
          </p:txBody>
        </p:sp>
        <p:sp>
          <p:nvSpPr>
            <p:cNvPr id="15381" name="Freeform 21">
              <a:extLst>
                <a:ext uri="{FF2B5EF4-FFF2-40B4-BE49-F238E27FC236}">
                  <a16:creationId xmlns:a16="http://schemas.microsoft.com/office/drawing/2014/main" id="{25DEE72F-F312-4AE6-AC6D-7ECCEAA68640}"/>
                </a:ext>
              </a:extLst>
            </p:cNvPr>
            <p:cNvSpPr>
              <a:spLocks/>
            </p:cNvSpPr>
            <p:nvPr/>
          </p:nvSpPr>
          <p:spPr bwMode="auto">
            <a:xfrm>
              <a:off x="1166" y="2905"/>
              <a:ext cx="458" cy="250"/>
            </a:xfrm>
            <a:custGeom>
              <a:avLst/>
              <a:gdLst>
                <a:gd name="T0" fmla="*/ 298 w 298"/>
                <a:gd name="T1" fmla="*/ 29 h 141"/>
                <a:gd name="T2" fmla="*/ 298 w 298"/>
                <a:gd name="T3" fmla="*/ 0 h 141"/>
                <a:gd name="T4" fmla="*/ 93 w 298"/>
                <a:gd name="T5" fmla="*/ 0 h 141"/>
                <a:gd name="T6" fmla="*/ 84 w 298"/>
                <a:gd name="T7" fmla="*/ 4 h 141"/>
                <a:gd name="T8" fmla="*/ 84 w 298"/>
                <a:gd name="T9" fmla="*/ 4 h 141"/>
                <a:gd name="T10" fmla="*/ 0 w 298"/>
                <a:gd name="T11" fmla="*/ 125 h 141"/>
                <a:gd name="T12" fmla="*/ 20 w 298"/>
                <a:gd name="T13" fmla="*/ 141 h 141"/>
                <a:gd name="T14" fmla="*/ 106 w 298"/>
                <a:gd name="T15" fmla="*/ 23 h 141"/>
                <a:gd name="T16" fmla="*/ 93 w 298"/>
                <a:gd name="T17" fmla="*/ 13 h 141"/>
                <a:gd name="T18" fmla="*/ 93 w 298"/>
                <a:gd name="T19" fmla="*/ 29 h 141"/>
                <a:gd name="T20" fmla="*/ 298 w 298"/>
                <a:gd name="T21" fmla="*/ 2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8" h="141">
                  <a:moveTo>
                    <a:pt x="298" y="29"/>
                  </a:moveTo>
                  <a:lnTo>
                    <a:pt x="298" y="0"/>
                  </a:lnTo>
                  <a:lnTo>
                    <a:pt x="93" y="0"/>
                  </a:lnTo>
                  <a:lnTo>
                    <a:pt x="84" y="4"/>
                  </a:lnTo>
                  <a:lnTo>
                    <a:pt x="84" y="4"/>
                  </a:lnTo>
                  <a:lnTo>
                    <a:pt x="0" y="125"/>
                  </a:lnTo>
                  <a:lnTo>
                    <a:pt x="20" y="141"/>
                  </a:lnTo>
                  <a:lnTo>
                    <a:pt x="106" y="23"/>
                  </a:lnTo>
                  <a:lnTo>
                    <a:pt x="93" y="13"/>
                  </a:lnTo>
                  <a:lnTo>
                    <a:pt x="93" y="29"/>
                  </a:lnTo>
                  <a:lnTo>
                    <a:pt x="298" y="29"/>
                  </a:lnTo>
                  <a:close/>
                </a:path>
              </a:pathLst>
            </a:custGeom>
            <a:solidFill>
              <a:srgbClr val="FF6600"/>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cs-CZ"/>
            </a:p>
          </p:txBody>
        </p:sp>
        <p:sp>
          <p:nvSpPr>
            <p:cNvPr id="15382" name="Freeform 22">
              <a:extLst>
                <a:ext uri="{FF2B5EF4-FFF2-40B4-BE49-F238E27FC236}">
                  <a16:creationId xmlns:a16="http://schemas.microsoft.com/office/drawing/2014/main" id="{2CA4C298-EE2F-40B4-A9D8-35CE28764673}"/>
                </a:ext>
              </a:extLst>
            </p:cNvPr>
            <p:cNvSpPr>
              <a:spLocks/>
            </p:cNvSpPr>
            <p:nvPr/>
          </p:nvSpPr>
          <p:spPr bwMode="auto">
            <a:xfrm>
              <a:off x="1166" y="2771"/>
              <a:ext cx="163" cy="180"/>
            </a:xfrm>
            <a:custGeom>
              <a:avLst/>
              <a:gdLst>
                <a:gd name="T0" fmla="*/ 84 w 106"/>
                <a:gd name="T1" fmla="*/ 102 h 102"/>
                <a:gd name="T2" fmla="*/ 106 w 106"/>
                <a:gd name="T3" fmla="*/ 80 h 102"/>
                <a:gd name="T4" fmla="*/ 20 w 106"/>
                <a:gd name="T5" fmla="*/ 0 h 102"/>
                <a:gd name="T6" fmla="*/ 0 w 106"/>
                <a:gd name="T7" fmla="*/ 19 h 102"/>
                <a:gd name="T8" fmla="*/ 84 w 106"/>
                <a:gd name="T9" fmla="*/ 102 h 102"/>
              </a:gdLst>
              <a:ahLst/>
              <a:cxnLst>
                <a:cxn ang="0">
                  <a:pos x="T0" y="T1"/>
                </a:cxn>
                <a:cxn ang="0">
                  <a:pos x="T2" y="T3"/>
                </a:cxn>
                <a:cxn ang="0">
                  <a:pos x="T4" y="T5"/>
                </a:cxn>
                <a:cxn ang="0">
                  <a:pos x="T6" y="T7"/>
                </a:cxn>
                <a:cxn ang="0">
                  <a:pos x="T8" y="T9"/>
                </a:cxn>
              </a:cxnLst>
              <a:rect l="0" t="0" r="r" b="b"/>
              <a:pathLst>
                <a:path w="106" h="102">
                  <a:moveTo>
                    <a:pt x="84" y="102"/>
                  </a:moveTo>
                  <a:lnTo>
                    <a:pt x="106" y="80"/>
                  </a:lnTo>
                  <a:lnTo>
                    <a:pt x="20" y="0"/>
                  </a:lnTo>
                  <a:lnTo>
                    <a:pt x="0" y="19"/>
                  </a:lnTo>
                  <a:lnTo>
                    <a:pt x="84" y="102"/>
                  </a:lnTo>
                  <a:close/>
                </a:path>
              </a:pathLst>
            </a:custGeom>
            <a:solidFill>
              <a:srgbClr val="FF6600"/>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cs-CZ"/>
            </a:p>
          </p:txBody>
        </p:sp>
        <p:sp>
          <p:nvSpPr>
            <p:cNvPr id="15383" name="Freeform 23">
              <a:extLst>
                <a:ext uri="{FF2B5EF4-FFF2-40B4-BE49-F238E27FC236}">
                  <a16:creationId xmlns:a16="http://schemas.microsoft.com/office/drawing/2014/main" id="{BD1FAEB0-69EE-491D-B36B-FFE2CDB9516D}"/>
                </a:ext>
              </a:extLst>
            </p:cNvPr>
            <p:cNvSpPr>
              <a:spLocks/>
            </p:cNvSpPr>
            <p:nvPr/>
          </p:nvSpPr>
          <p:spPr bwMode="auto">
            <a:xfrm>
              <a:off x="1148" y="3405"/>
              <a:ext cx="456" cy="248"/>
            </a:xfrm>
            <a:custGeom>
              <a:avLst/>
              <a:gdLst>
                <a:gd name="T0" fmla="*/ 297 w 297"/>
                <a:gd name="T1" fmla="*/ 29 h 140"/>
                <a:gd name="T2" fmla="*/ 297 w 297"/>
                <a:gd name="T3" fmla="*/ 0 h 140"/>
                <a:gd name="T4" fmla="*/ 92 w 297"/>
                <a:gd name="T5" fmla="*/ 0 h 140"/>
                <a:gd name="T6" fmla="*/ 83 w 297"/>
                <a:gd name="T7" fmla="*/ 3 h 140"/>
                <a:gd name="T8" fmla="*/ 83 w 297"/>
                <a:gd name="T9" fmla="*/ 6 h 140"/>
                <a:gd name="T10" fmla="*/ 0 w 297"/>
                <a:gd name="T11" fmla="*/ 124 h 140"/>
                <a:gd name="T12" fmla="*/ 22 w 297"/>
                <a:gd name="T13" fmla="*/ 140 h 140"/>
                <a:gd name="T14" fmla="*/ 105 w 297"/>
                <a:gd name="T15" fmla="*/ 22 h 140"/>
                <a:gd name="T16" fmla="*/ 92 w 297"/>
                <a:gd name="T17" fmla="*/ 13 h 140"/>
                <a:gd name="T18" fmla="*/ 92 w 297"/>
                <a:gd name="T19" fmla="*/ 29 h 140"/>
                <a:gd name="T20" fmla="*/ 297 w 297"/>
                <a:gd name="T21" fmla="*/ 2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7" h="140">
                  <a:moveTo>
                    <a:pt x="297" y="29"/>
                  </a:moveTo>
                  <a:lnTo>
                    <a:pt x="297" y="0"/>
                  </a:lnTo>
                  <a:lnTo>
                    <a:pt x="92" y="0"/>
                  </a:lnTo>
                  <a:lnTo>
                    <a:pt x="83" y="3"/>
                  </a:lnTo>
                  <a:lnTo>
                    <a:pt x="83" y="6"/>
                  </a:lnTo>
                  <a:lnTo>
                    <a:pt x="0" y="124"/>
                  </a:lnTo>
                  <a:lnTo>
                    <a:pt x="22" y="140"/>
                  </a:lnTo>
                  <a:lnTo>
                    <a:pt x="105" y="22"/>
                  </a:lnTo>
                  <a:lnTo>
                    <a:pt x="92" y="13"/>
                  </a:lnTo>
                  <a:lnTo>
                    <a:pt x="92" y="29"/>
                  </a:lnTo>
                  <a:lnTo>
                    <a:pt x="297" y="29"/>
                  </a:lnTo>
                  <a:close/>
                </a:path>
              </a:pathLst>
            </a:custGeom>
            <a:solidFill>
              <a:srgbClr val="FF6600"/>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cs-CZ"/>
            </a:p>
          </p:txBody>
        </p:sp>
        <p:sp>
          <p:nvSpPr>
            <p:cNvPr id="15384" name="Freeform 24">
              <a:extLst>
                <a:ext uri="{FF2B5EF4-FFF2-40B4-BE49-F238E27FC236}">
                  <a16:creationId xmlns:a16="http://schemas.microsoft.com/office/drawing/2014/main" id="{45CE559C-FFA4-44E6-B3C7-99D7B0CBA046}"/>
                </a:ext>
              </a:extLst>
            </p:cNvPr>
            <p:cNvSpPr>
              <a:spLocks/>
            </p:cNvSpPr>
            <p:nvPr/>
          </p:nvSpPr>
          <p:spPr bwMode="auto">
            <a:xfrm>
              <a:off x="1148" y="3269"/>
              <a:ext cx="161" cy="180"/>
            </a:xfrm>
            <a:custGeom>
              <a:avLst/>
              <a:gdLst>
                <a:gd name="T0" fmla="*/ 83 w 105"/>
                <a:gd name="T1" fmla="*/ 102 h 102"/>
                <a:gd name="T2" fmla="*/ 105 w 105"/>
                <a:gd name="T3" fmla="*/ 80 h 102"/>
                <a:gd name="T4" fmla="*/ 22 w 105"/>
                <a:gd name="T5" fmla="*/ 0 h 102"/>
                <a:gd name="T6" fmla="*/ 0 w 105"/>
                <a:gd name="T7" fmla="*/ 19 h 102"/>
                <a:gd name="T8" fmla="*/ 83 w 105"/>
                <a:gd name="T9" fmla="*/ 102 h 102"/>
              </a:gdLst>
              <a:ahLst/>
              <a:cxnLst>
                <a:cxn ang="0">
                  <a:pos x="T0" y="T1"/>
                </a:cxn>
                <a:cxn ang="0">
                  <a:pos x="T2" y="T3"/>
                </a:cxn>
                <a:cxn ang="0">
                  <a:pos x="T4" y="T5"/>
                </a:cxn>
                <a:cxn ang="0">
                  <a:pos x="T6" y="T7"/>
                </a:cxn>
                <a:cxn ang="0">
                  <a:pos x="T8" y="T9"/>
                </a:cxn>
              </a:cxnLst>
              <a:rect l="0" t="0" r="r" b="b"/>
              <a:pathLst>
                <a:path w="105" h="102">
                  <a:moveTo>
                    <a:pt x="83" y="102"/>
                  </a:moveTo>
                  <a:lnTo>
                    <a:pt x="105" y="80"/>
                  </a:lnTo>
                  <a:lnTo>
                    <a:pt x="22" y="0"/>
                  </a:lnTo>
                  <a:lnTo>
                    <a:pt x="0" y="19"/>
                  </a:lnTo>
                  <a:lnTo>
                    <a:pt x="83" y="102"/>
                  </a:lnTo>
                  <a:close/>
                </a:path>
              </a:pathLst>
            </a:custGeom>
            <a:solidFill>
              <a:srgbClr val="FF6600"/>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cs-CZ"/>
            </a:p>
          </p:txBody>
        </p:sp>
        <p:grpSp>
          <p:nvGrpSpPr>
            <p:cNvPr id="15385" name="Group 25">
              <a:extLst>
                <a:ext uri="{FF2B5EF4-FFF2-40B4-BE49-F238E27FC236}">
                  <a16:creationId xmlns:a16="http://schemas.microsoft.com/office/drawing/2014/main" id="{4A312070-88F1-45F3-BFE0-7227E11D5C2A}"/>
                </a:ext>
              </a:extLst>
            </p:cNvPr>
            <p:cNvGrpSpPr>
              <a:grpSpLocks/>
            </p:cNvGrpSpPr>
            <p:nvPr/>
          </p:nvGrpSpPr>
          <p:grpSpPr bwMode="auto">
            <a:xfrm>
              <a:off x="1570" y="2822"/>
              <a:ext cx="457" cy="385"/>
              <a:chOff x="1130" y="3034"/>
              <a:chExt cx="298" cy="217"/>
            </a:xfrm>
          </p:grpSpPr>
          <p:sp>
            <p:nvSpPr>
              <p:cNvPr id="15386" name="Freeform 26">
                <a:extLst>
                  <a:ext uri="{FF2B5EF4-FFF2-40B4-BE49-F238E27FC236}">
                    <a16:creationId xmlns:a16="http://schemas.microsoft.com/office/drawing/2014/main" id="{FEE94741-9F5B-48A4-8FF2-23109EDD5C35}"/>
                  </a:ext>
                </a:extLst>
              </p:cNvPr>
              <p:cNvSpPr>
                <a:spLocks/>
              </p:cNvSpPr>
              <p:nvPr/>
            </p:nvSpPr>
            <p:spPr bwMode="auto">
              <a:xfrm>
                <a:off x="1130" y="3110"/>
                <a:ext cx="298" cy="141"/>
              </a:xfrm>
              <a:custGeom>
                <a:avLst/>
                <a:gdLst>
                  <a:gd name="T0" fmla="*/ 298 w 298"/>
                  <a:gd name="T1" fmla="*/ 32 h 141"/>
                  <a:gd name="T2" fmla="*/ 298 w 298"/>
                  <a:gd name="T3" fmla="*/ 0 h 141"/>
                  <a:gd name="T4" fmla="*/ 96 w 298"/>
                  <a:gd name="T5" fmla="*/ 0 h 141"/>
                  <a:gd name="T6" fmla="*/ 83 w 298"/>
                  <a:gd name="T7" fmla="*/ 3 h 141"/>
                  <a:gd name="T8" fmla="*/ 83 w 298"/>
                  <a:gd name="T9" fmla="*/ 7 h 141"/>
                  <a:gd name="T10" fmla="*/ 0 w 298"/>
                  <a:gd name="T11" fmla="*/ 125 h 141"/>
                  <a:gd name="T12" fmla="*/ 22 w 298"/>
                  <a:gd name="T13" fmla="*/ 141 h 141"/>
                  <a:gd name="T14" fmla="*/ 105 w 298"/>
                  <a:gd name="T15" fmla="*/ 23 h 141"/>
                  <a:gd name="T16" fmla="*/ 96 w 298"/>
                  <a:gd name="T17" fmla="*/ 13 h 141"/>
                  <a:gd name="T18" fmla="*/ 96 w 298"/>
                  <a:gd name="T19" fmla="*/ 32 h 141"/>
                  <a:gd name="T20" fmla="*/ 298 w 298"/>
                  <a:gd name="T21" fmla="*/ 3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8" h="141">
                    <a:moveTo>
                      <a:pt x="298" y="32"/>
                    </a:moveTo>
                    <a:lnTo>
                      <a:pt x="298" y="0"/>
                    </a:lnTo>
                    <a:lnTo>
                      <a:pt x="96" y="0"/>
                    </a:lnTo>
                    <a:lnTo>
                      <a:pt x="83" y="3"/>
                    </a:lnTo>
                    <a:lnTo>
                      <a:pt x="83" y="7"/>
                    </a:lnTo>
                    <a:lnTo>
                      <a:pt x="0" y="125"/>
                    </a:lnTo>
                    <a:lnTo>
                      <a:pt x="22" y="141"/>
                    </a:lnTo>
                    <a:lnTo>
                      <a:pt x="105" y="23"/>
                    </a:lnTo>
                    <a:lnTo>
                      <a:pt x="96" y="13"/>
                    </a:lnTo>
                    <a:lnTo>
                      <a:pt x="96" y="32"/>
                    </a:lnTo>
                    <a:lnTo>
                      <a:pt x="298" y="32"/>
                    </a:lnTo>
                    <a:close/>
                  </a:path>
                </a:pathLst>
              </a:custGeom>
              <a:solidFill>
                <a:srgbClr val="CC9900"/>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cs-CZ"/>
              </a:p>
            </p:txBody>
          </p:sp>
          <p:sp>
            <p:nvSpPr>
              <p:cNvPr id="15387" name="Freeform 27">
                <a:extLst>
                  <a:ext uri="{FF2B5EF4-FFF2-40B4-BE49-F238E27FC236}">
                    <a16:creationId xmlns:a16="http://schemas.microsoft.com/office/drawing/2014/main" id="{F2E5A27E-D739-4E68-BACB-1FD3F84A2149}"/>
                  </a:ext>
                </a:extLst>
              </p:cNvPr>
              <p:cNvSpPr>
                <a:spLocks/>
              </p:cNvSpPr>
              <p:nvPr/>
            </p:nvSpPr>
            <p:spPr bwMode="auto">
              <a:xfrm>
                <a:off x="1130" y="3034"/>
                <a:ext cx="105" cy="102"/>
              </a:xfrm>
              <a:custGeom>
                <a:avLst/>
                <a:gdLst>
                  <a:gd name="T0" fmla="*/ 83 w 105"/>
                  <a:gd name="T1" fmla="*/ 102 h 102"/>
                  <a:gd name="T2" fmla="*/ 105 w 105"/>
                  <a:gd name="T3" fmla="*/ 79 h 102"/>
                  <a:gd name="T4" fmla="*/ 22 w 105"/>
                  <a:gd name="T5" fmla="*/ 0 h 102"/>
                  <a:gd name="T6" fmla="*/ 0 w 105"/>
                  <a:gd name="T7" fmla="*/ 22 h 102"/>
                  <a:gd name="T8" fmla="*/ 83 w 105"/>
                  <a:gd name="T9" fmla="*/ 102 h 102"/>
                </a:gdLst>
                <a:ahLst/>
                <a:cxnLst>
                  <a:cxn ang="0">
                    <a:pos x="T0" y="T1"/>
                  </a:cxn>
                  <a:cxn ang="0">
                    <a:pos x="T2" y="T3"/>
                  </a:cxn>
                  <a:cxn ang="0">
                    <a:pos x="T4" y="T5"/>
                  </a:cxn>
                  <a:cxn ang="0">
                    <a:pos x="T6" y="T7"/>
                  </a:cxn>
                  <a:cxn ang="0">
                    <a:pos x="T8" y="T9"/>
                  </a:cxn>
                </a:cxnLst>
                <a:rect l="0" t="0" r="r" b="b"/>
                <a:pathLst>
                  <a:path w="105" h="102">
                    <a:moveTo>
                      <a:pt x="83" y="102"/>
                    </a:moveTo>
                    <a:lnTo>
                      <a:pt x="105" y="79"/>
                    </a:lnTo>
                    <a:lnTo>
                      <a:pt x="22" y="0"/>
                    </a:lnTo>
                    <a:lnTo>
                      <a:pt x="0" y="22"/>
                    </a:lnTo>
                    <a:lnTo>
                      <a:pt x="83" y="102"/>
                    </a:lnTo>
                    <a:close/>
                  </a:path>
                </a:pathLst>
              </a:custGeom>
              <a:solidFill>
                <a:srgbClr val="CC9900"/>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cs-CZ"/>
              </a:p>
            </p:txBody>
          </p:sp>
        </p:grpSp>
        <p:grpSp>
          <p:nvGrpSpPr>
            <p:cNvPr id="15388" name="Group 28">
              <a:extLst>
                <a:ext uri="{FF2B5EF4-FFF2-40B4-BE49-F238E27FC236}">
                  <a16:creationId xmlns:a16="http://schemas.microsoft.com/office/drawing/2014/main" id="{25794854-2BE8-49D5-A265-BFD15CF12938}"/>
                </a:ext>
              </a:extLst>
            </p:cNvPr>
            <p:cNvGrpSpPr>
              <a:grpSpLocks/>
            </p:cNvGrpSpPr>
            <p:nvPr/>
          </p:nvGrpSpPr>
          <p:grpSpPr bwMode="auto">
            <a:xfrm>
              <a:off x="443" y="2744"/>
              <a:ext cx="183" cy="1392"/>
              <a:chOff x="192" y="576"/>
              <a:chExt cx="183" cy="1392"/>
            </a:xfrm>
          </p:grpSpPr>
          <p:sp>
            <p:nvSpPr>
              <p:cNvPr id="15389" name="Line 29">
                <a:extLst>
                  <a:ext uri="{FF2B5EF4-FFF2-40B4-BE49-F238E27FC236}">
                    <a16:creationId xmlns:a16="http://schemas.microsoft.com/office/drawing/2014/main" id="{DF71BA7E-2B36-49E4-8DE7-39E8F15C8BFC}"/>
                  </a:ext>
                </a:extLst>
              </p:cNvPr>
              <p:cNvSpPr>
                <a:spLocks noChangeShapeType="1"/>
              </p:cNvSpPr>
              <p:nvPr/>
            </p:nvSpPr>
            <p:spPr bwMode="auto">
              <a:xfrm>
                <a:off x="375" y="576"/>
                <a:ext cx="0" cy="1392"/>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5390" name="Rectangle 30">
                <a:extLst>
                  <a:ext uri="{FF2B5EF4-FFF2-40B4-BE49-F238E27FC236}">
                    <a16:creationId xmlns:a16="http://schemas.microsoft.com/office/drawing/2014/main" id="{43431D1B-7F20-4251-B664-5CAC47CB1E72}"/>
                  </a:ext>
                </a:extLst>
              </p:cNvPr>
              <p:cNvSpPr>
                <a:spLocks noChangeArrowheads="1"/>
              </p:cNvSpPr>
              <p:nvPr/>
            </p:nvSpPr>
            <p:spPr bwMode="auto">
              <a:xfrm>
                <a:off x="192" y="576"/>
                <a:ext cx="144" cy="1392"/>
              </a:xfrm>
              <a:prstGeom prst="rect">
                <a:avLst/>
              </a:prstGeom>
              <a:solidFill>
                <a:srgbClr val="FFFF99"/>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grpSp>
        <p:nvGrpSpPr>
          <p:cNvPr id="15391" name="Group 31">
            <a:extLst>
              <a:ext uri="{FF2B5EF4-FFF2-40B4-BE49-F238E27FC236}">
                <a16:creationId xmlns:a16="http://schemas.microsoft.com/office/drawing/2014/main" id="{CF07F1F5-E6CC-44F2-BB14-6546E2D2D76A}"/>
              </a:ext>
            </a:extLst>
          </p:cNvPr>
          <p:cNvGrpSpPr>
            <a:grpSpLocks/>
          </p:cNvGrpSpPr>
          <p:nvPr/>
        </p:nvGrpSpPr>
        <p:grpSpPr bwMode="auto">
          <a:xfrm>
            <a:off x="571500" y="1163638"/>
            <a:ext cx="1603375" cy="2214562"/>
            <a:chOff x="3179" y="2751"/>
            <a:chExt cx="1010" cy="1395"/>
          </a:xfrm>
        </p:grpSpPr>
        <p:sp>
          <p:nvSpPr>
            <p:cNvPr id="15392" name="Freeform 32">
              <a:extLst>
                <a:ext uri="{FF2B5EF4-FFF2-40B4-BE49-F238E27FC236}">
                  <a16:creationId xmlns:a16="http://schemas.microsoft.com/office/drawing/2014/main" id="{44466490-794B-449D-B001-21C090C130A5}"/>
                </a:ext>
              </a:extLst>
            </p:cNvPr>
            <p:cNvSpPr>
              <a:spLocks/>
            </p:cNvSpPr>
            <p:nvPr/>
          </p:nvSpPr>
          <p:spPr bwMode="auto">
            <a:xfrm>
              <a:off x="3341" y="3880"/>
              <a:ext cx="455" cy="248"/>
            </a:xfrm>
            <a:custGeom>
              <a:avLst/>
              <a:gdLst>
                <a:gd name="T0" fmla="*/ 0 w 297"/>
                <a:gd name="T1" fmla="*/ 28 h 140"/>
                <a:gd name="T2" fmla="*/ 0 w 297"/>
                <a:gd name="T3" fmla="*/ 0 h 140"/>
                <a:gd name="T4" fmla="*/ 208 w 297"/>
                <a:gd name="T5" fmla="*/ 0 h 140"/>
                <a:gd name="T6" fmla="*/ 217 w 297"/>
                <a:gd name="T7" fmla="*/ 3 h 140"/>
                <a:gd name="T8" fmla="*/ 217 w 297"/>
                <a:gd name="T9" fmla="*/ 6 h 140"/>
                <a:gd name="T10" fmla="*/ 297 w 297"/>
                <a:gd name="T11" fmla="*/ 124 h 140"/>
                <a:gd name="T12" fmla="*/ 275 w 297"/>
                <a:gd name="T13" fmla="*/ 140 h 140"/>
                <a:gd name="T14" fmla="*/ 195 w 297"/>
                <a:gd name="T15" fmla="*/ 22 h 140"/>
                <a:gd name="T16" fmla="*/ 208 w 297"/>
                <a:gd name="T17" fmla="*/ 12 h 140"/>
                <a:gd name="T18" fmla="*/ 208 w 297"/>
                <a:gd name="T19" fmla="*/ 28 h 140"/>
                <a:gd name="T20" fmla="*/ 0 w 297"/>
                <a:gd name="T21" fmla="*/ 2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7" h="140">
                  <a:moveTo>
                    <a:pt x="0" y="28"/>
                  </a:moveTo>
                  <a:lnTo>
                    <a:pt x="0" y="0"/>
                  </a:lnTo>
                  <a:lnTo>
                    <a:pt x="208" y="0"/>
                  </a:lnTo>
                  <a:lnTo>
                    <a:pt x="217" y="3"/>
                  </a:lnTo>
                  <a:lnTo>
                    <a:pt x="217" y="6"/>
                  </a:lnTo>
                  <a:lnTo>
                    <a:pt x="297" y="124"/>
                  </a:lnTo>
                  <a:lnTo>
                    <a:pt x="275" y="140"/>
                  </a:lnTo>
                  <a:lnTo>
                    <a:pt x="195" y="22"/>
                  </a:lnTo>
                  <a:lnTo>
                    <a:pt x="208" y="12"/>
                  </a:lnTo>
                  <a:lnTo>
                    <a:pt x="208" y="28"/>
                  </a:lnTo>
                  <a:lnTo>
                    <a:pt x="0" y="28"/>
                  </a:lnTo>
                  <a:close/>
                </a:path>
              </a:pathLst>
            </a:custGeom>
            <a:solidFill>
              <a:srgbClr val="00FF00"/>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cs-CZ"/>
            </a:p>
          </p:txBody>
        </p:sp>
        <p:sp>
          <p:nvSpPr>
            <p:cNvPr id="15393" name="Freeform 33">
              <a:extLst>
                <a:ext uri="{FF2B5EF4-FFF2-40B4-BE49-F238E27FC236}">
                  <a16:creationId xmlns:a16="http://schemas.microsoft.com/office/drawing/2014/main" id="{72F786FF-CD52-48A1-9250-2745CF319DEA}"/>
                </a:ext>
              </a:extLst>
            </p:cNvPr>
            <p:cNvSpPr>
              <a:spLocks/>
            </p:cNvSpPr>
            <p:nvPr/>
          </p:nvSpPr>
          <p:spPr bwMode="auto">
            <a:xfrm>
              <a:off x="3640" y="3749"/>
              <a:ext cx="156" cy="175"/>
            </a:xfrm>
            <a:custGeom>
              <a:avLst/>
              <a:gdLst>
                <a:gd name="T0" fmla="*/ 22 w 102"/>
                <a:gd name="T1" fmla="*/ 99 h 99"/>
                <a:gd name="T2" fmla="*/ 0 w 102"/>
                <a:gd name="T3" fmla="*/ 77 h 99"/>
                <a:gd name="T4" fmla="*/ 80 w 102"/>
                <a:gd name="T5" fmla="*/ 0 h 99"/>
                <a:gd name="T6" fmla="*/ 102 w 102"/>
                <a:gd name="T7" fmla="*/ 19 h 99"/>
                <a:gd name="T8" fmla="*/ 22 w 102"/>
                <a:gd name="T9" fmla="*/ 99 h 99"/>
              </a:gdLst>
              <a:ahLst/>
              <a:cxnLst>
                <a:cxn ang="0">
                  <a:pos x="T0" y="T1"/>
                </a:cxn>
                <a:cxn ang="0">
                  <a:pos x="T2" y="T3"/>
                </a:cxn>
                <a:cxn ang="0">
                  <a:pos x="T4" y="T5"/>
                </a:cxn>
                <a:cxn ang="0">
                  <a:pos x="T6" y="T7"/>
                </a:cxn>
                <a:cxn ang="0">
                  <a:pos x="T8" y="T9"/>
                </a:cxn>
              </a:cxnLst>
              <a:rect l="0" t="0" r="r" b="b"/>
              <a:pathLst>
                <a:path w="102" h="99">
                  <a:moveTo>
                    <a:pt x="22" y="99"/>
                  </a:moveTo>
                  <a:lnTo>
                    <a:pt x="0" y="77"/>
                  </a:lnTo>
                  <a:lnTo>
                    <a:pt x="80" y="0"/>
                  </a:lnTo>
                  <a:lnTo>
                    <a:pt x="102" y="19"/>
                  </a:lnTo>
                  <a:lnTo>
                    <a:pt x="22" y="99"/>
                  </a:lnTo>
                  <a:close/>
                </a:path>
              </a:pathLst>
            </a:custGeom>
            <a:solidFill>
              <a:srgbClr val="00FF00"/>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cs-CZ"/>
            </a:p>
          </p:txBody>
        </p:sp>
        <p:sp>
          <p:nvSpPr>
            <p:cNvPr id="15394" name="Freeform 34">
              <a:extLst>
                <a:ext uri="{FF2B5EF4-FFF2-40B4-BE49-F238E27FC236}">
                  <a16:creationId xmlns:a16="http://schemas.microsoft.com/office/drawing/2014/main" id="{5125E0AA-3483-41BF-A7E2-F3DDBE75B6A1}"/>
                </a:ext>
              </a:extLst>
            </p:cNvPr>
            <p:cNvSpPr>
              <a:spLocks/>
            </p:cNvSpPr>
            <p:nvPr/>
          </p:nvSpPr>
          <p:spPr bwMode="auto">
            <a:xfrm>
              <a:off x="3359" y="2911"/>
              <a:ext cx="457" cy="255"/>
            </a:xfrm>
            <a:custGeom>
              <a:avLst/>
              <a:gdLst>
                <a:gd name="T0" fmla="*/ 0 w 298"/>
                <a:gd name="T1" fmla="*/ 32 h 144"/>
                <a:gd name="T2" fmla="*/ 0 w 298"/>
                <a:gd name="T3" fmla="*/ 0 h 144"/>
                <a:gd name="T4" fmla="*/ 202 w 298"/>
                <a:gd name="T5" fmla="*/ 0 h 144"/>
                <a:gd name="T6" fmla="*/ 215 w 298"/>
                <a:gd name="T7" fmla="*/ 3 h 144"/>
                <a:gd name="T8" fmla="*/ 215 w 298"/>
                <a:gd name="T9" fmla="*/ 6 h 144"/>
                <a:gd name="T10" fmla="*/ 298 w 298"/>
                <a:gd name="T11" fmla="*/ 125 h 144"/>
                <a:gd name="T12" fmla="*/ 276 w 298"/>
                <a:gd name="T13" fmla="*/ 144 h 144"/>
                <a:gd name="T14" fmla="*/ 192 w 298"/>
                <a:gd name="T15" fmla="*/ 22 h 144"/>
                <a:gd name="T16" fmla="*/ 202 w 298"/>
                <a:gd name="T17" fmla="*/ 16 h 144"/>
                <a:gd name="T18" fmla="*/ 202 w 298"/>
                <a:gd name="T19" fmla="*/ 32 h 144"/>
                <a:gd name="T20" fmla="*/ 0 w 298"/>
                <a:gd name="T21" fmla="*/ 3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8" h="144">
                  <a:moveTo>
                    <a:pt x="0" y="32"/>
                  </a:moveTo>
                  <a:lnTo>
                    <a:pt x="0" y="0"/>
                  </a:lnTo>
                  <a:lnTo>
                    <a:pt x="202" y="0"/>
                  </a:lnTo>
                  <a:lnTo>
                    <a:pt x="215" y="3"/>
                  </a:lnTo>
                  <a:lnTo>
                    <a:pt x="215" y="6"/>
                  </a:lnTo>
                  <a:lnTo>
                    <a:pt x="298" y="125"/>
                  </a:lnTo>
                  <a:lnTo>
                    <a:pt x="276" y="144"/>
                  </a:lnTo>
                  <a:lnTo>
                    <a:pt x="192" y="22"/>
                  </a:lnTo>
                  <a:lnTo>
                    <a:pt x="202" y="16"/>
                  </a:lnTo>
                  <a:lnTo>
                    <a:pt x="202" y="32"/>
                  </a:lnTo>
                  <a:lnTo>
                    <a:pt x="0" y="32"/>
                  </a:lnTo>
                  <a:close/>
                </a:path>
              </a:pathLst>
            </a:custGeom>
            <a:solidFill>
              <a:srgbClr val="00FF00"/>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cs-CZ"/>
            </a:p>
          </p:txBody>
        </p:sp>
        <p:sp>
          <p:nvSpPr>
            <p:cNvPr id="15395" name="Freeform 35">
              <a:extLst>
                <a:ext uri="{FF2B5EF4-FFF2-40B4-BE49-F238E27FC236}">
                  <a16:creationId xmlns:a16="http://schemas.microsoft.com/office/drawing/2014/main" id="{D51AD5F5-5419-4E45-A5C6-370366669EFB}"/>
                </a:ext>
              </a:extLst>
            </p:cNvPr>
            <p:cNvSpPr>
              <a:spLocks/>
            </p:cNvSpPr>
            <p:nvPr/>
          </p:nvSpPr>
          <p:spPr bwMode="auto">
            <a:xfrm>
              <a:off x="3654" y="2774"/>
              <a:ext cx="162" cy="181"/>
            </a:xfrm>
            <a:custGeom>
              <a:avLst/>
              <a:gdLst>
                <a:gd name="T0" fmla="*/ 23 w 106"/>
                <a:gd name="T1" fmla="*/ 102 h 102"/>
                <a:gd name="T2" fmla="*/ 0 w 106"/>
                <a:gd name="T3" fmla="*/ 80 h 102"/>
                <a:gd name="T4" fmla="*/ 84 w 106"/>
                <a:gd name="T5" fmla="*/ 0 h 102"/>
                <a:gd name="T6" fmla="*/ 106 w 106"/>
                <a:gd name="T7" fmla="*/ 23 h 102"/>
                <a:gd name="T8" fmla="*/ 23 w 106"/>
                <a:gd name="T9" fmla="*/ 102 h 102"/>
              </a:gdLst>
              <a:ahLst/>
              <a:cxnLst>
                <a:cxn ang="0">
                  <a:pos x="T0" y="T1"/>
                </a:cxn>
                <a:cxn ang="0">
                  <a:pos x="T2" y="T3"/>
                </a:cxn>
                <a:cxn ang="0">
                  <a:pos x="T4" y="T5"/>
                </a:cxn>
                <a:cxn ang="0">
                  <a:pos x="T6" y="T7"/>
                </a:cxn>
                <a:cxn ang="0">
                  <a:pos x="T8" y="T9"/>
                </a:cxn>
              </a:cxnLst>
              <a:rect l="0" t="0" r="r" b="b"/>
              <a:pathLst>
                <a:path w="106" h="102">
                  <a:moveTo>
                    <a:pt x="23" y="102"/>
                  </a:moveTo>
                  <a:lnTo>
                    <a:pt x="0" y="80"/>
                  </a:lnTo>
                  <a:lnTo>
                    <a:pt x="84" y="0"/>
                  </a:lnTo>
                  <a:lnTo>
                    <a:pt x="106" y="23"/>
                  </a:lnTo>
                  <a:lnTo>
                    <a:pt x="23" y="102"/>
                  </a:lnTo>
                  <a:close/>
                </a:path>
              </a:pathLst>
            </a:custGeom>
            <a:solidFill>
              <a:srgbClr val="00FF00"/>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cs-CZ"/>
            </a:p>
          </p:txBody>
        </p:sp>
        <p:sp>
          <p:nvSpPr>
            <p:cNvPr id="15396" name="Freeform 36">
              <a:extLst>
                <a:ext uri="{FF2B5EF4-FFF2-40B4-BE49-F238E27FC236}">
                  <a16:creationId xmlns:a16="http://schemas.microsoft.com/office/drawing/2014/main" id="{DAC8079E-4B18-4077-82CD-E06D29207F90}"/>
                </a:ext>
              </a:extLst>
            </p:cNvPr>
            <p:cNvSpPr>
              <a:spLocks/>
            </p:cNvSpPr>
            <p:nvPr/>
          </p:nvSpPr>
          <p:spPr bwMode="auto">
            <a:xfrm>
              <a:off x="3772" y="2859"/>
              <a:ext cx="207" cy="238"/>
            </a:xfrm>
            <a:custGeom>
              <a:avLst/>
              <a:gdLst>
                <a:gd name="T0" fmla="*/ 61 w 135"/>
                <a:gd name="T1" fmla="*/ 0 h 134"/>
                <a:gd name="T2" fmla="*/ 0 w 135"/>
                <a:gd name="T3" fmla="*/ 61 h 134"/>
                <a:gd name="T4" fmla="*/ 74 w 135"/>
                <a:gd name="T5" fmla="*/ 134 h 134"/>
                <a:gd name="T6" fmla="*/ 135 w 135"/>
                <a:gd name="T7" fmla="*/ 70 h 134"/>
                <a:gd name="T8" fmla="*/ 61 w 135"/>
                <a:gd name="T9" fmla="*/ 0 h 134"/>
              </a:gdLst>
              <a:ahLst/>
              <a:cxnLst>
                <a:cxn ang="0">
                  <a:pos x="T0" y="T1"/>
                </a:cxn>
                <a:cxn ang="0">
                  <a:pos x="T2" y="T3"/>
                </a:cxn>
                <a:cxn ang="0">
                  <a:pos x="T4" y="T5"/>
                </a:cxn>
                <a:cxn ang="0">
                  <a:pos x="T6" y="T7"/>
                </a:cxn>
                <a:cxn ang="0">
                  <a:pos x="T8" y="T9"/>
                </a:cxn>
              </a:cxnLst>
              <a:rect l="0" t="0" r="r" b="b"/>
              <a:pathLst>
                <a:path w="135" h="134">
                  <a:moveTo>
                    <a:pt x="61" y="0"/>
                  </a:moveTo>
                  <a:lnTo>
                    <a:pt x="0" y="61"/>
                  </a:lnTo>
                  <a:lnTo>
                    <a:pt x="74" y="134"/>
                  </a:lnTo>
                  <a:lnTo>
                    <a:pt x="135" y="70"/>
                  </a:lnTo>
                  <a:lnTo>
                    <a:pt x="61" y="0"/>
                  </a:lnTo>
                  <a:close/>
                </a:path>
              </a:pathLst>
            </a:custGeom>
            <a:solidFill>
              <a:srgbClr val="FF66FF"/>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cs-CZ"/>
            </a:p>
          </p:txBody>
        </p:sp>
        <p:grpSp>
          <p:nvGrpSpPr>
            <p:cNvPr id="15397" name="Group 37">
              <a:extLst>
                <a:ext uri="{FF2B5EF4-FFF2-40B4-BE49-F238E27FC236}">
                  <a16:creationId xmlns:a16="http://schemas.microsoft.com/office/drawing/2014/main" id="{DC48993D-368A-4331-91CC-995E41D6A35C}"/>
                </a:ext>
              </a:extLst>
            </p:cNvPr>
            <p:cNvGrpSpPr>
              <a:grpSpLocks/>
            </p:cNvGrpSpPr>
            <p:nvPr/>
          </p:nvGrpSpPr>
          <p:grpSpPr bwMode="auto">
            <a:xfrm>
              <a:off x="3876" y="2751"/>
              <a:ext cx="313" cy="477"/>
              <a:chOff x="2662" y="1759"/>
              <a:chExt cx="204" cy="269"/>
            </a:xfrm>
          </p:grpSpPr>
          <p:sp>
            <p:nvSpPr>
              <p:cNvPr id="15398" name="Freeform 38">
                <a:extLst>
                  <a:ext uri="{FF2B5EF4-FFF2-40B4-BE49-F238E27FC236}">
                    <a16:creationId xmlns:a16="http://schemas.microsoft.com/office/drawing/2014/main" id="{B88A0882-49B6-435C-B383-7D1E06162A2C}"/>
                  </a:ext>
                </a:extLst>
              </p:cNvPr>
              <p:cNvSpPr>
                <a:spLocks/>
              </p:cNvSpPr>
              <p:nvPr/>
            </p:nvSpPr>
            <p:spPr bwMode="auto">
              <a:xfrm>
                <a:off x="2678" y="1785"/>
                <a:ext cx="169" cy="205"/>
              </a:xfrm>
              <a:custGeom>
                <a:avLst/>
                <a:gdLst>
                  <a:gd name="T0" fmla="*/ 83 w 169"/>
                  <a:gd name="T1" fmla="*/ 54 h 205"/>
                  <a:gd name="T2" fmla="*/ 67 w 169"/>
                  <a:gd name="T3" fmla="*/ 22 h 205"/>
                  <a:gd name="T4" fmla="*/ 57 w 169"/>
                  <a:gd name="T5" fmla="*/ 61 h 205"/>
                  <a:gd name="T6" fmla="*/ 3 w 169"/>
                  <a:gd name="T7" fmla="*/ 22 h 205"/>
                  <a:gd name="T8" fmla="*/ 35 w 169"/>
                  <a:gd name="T9" fmla="*/ 74 h 205"/>
                  <a:gd name="T10" fmla="*/ 0 w 169"/>
                  <a:gd name="T11" fmla="*/ 83 h 205"/>
                  <a:gd name="T12" fmla="*/ 28 w 169"/>
                  <a:gd name="T13" fmla="*/ 112 h 205"/>
                  <a:gd name="T14" fmla="*/ 3 w 169"/>
                  <a:gd name="T15" fmla="*/ 137 h 205"/>
                  <a:gd name="T16" fmla="*/ 44 w 169"/>
                  <a:gd name="T17" fmla="*/ 134 h 205"/>
                  <a:gd name="T18" fmla="*/ 38 w 169"/>
                  <a:gd name="T19" fmla="*/ 166 h 205"/>
                  <a:gd name="T20" fmla="*/ 60 w 169"/>
                  <a:gd name="T21" fmla="*/ 147 h 205"/>
                  <a:gd name="T22" fmla="*/ 67 w 169"/>
                  <a:gd name="T23" fmla="*/ 205 h 205"/>
                  <a:gd name="T24" fmla="*/ 83 w 169"/>
                  <a:gd name="T25" fmla="*/ 141 h 205"/>
                  <a:gd name="T26" fmla="*/ 102 w 169"/>
                  <a:gd name="T27" fmla="*/ 189 h 205"/>
                  <a:gd name="T28" fmla="*/ 108 w 169"/>
                  <a:gd name="T29" fmla="*/ 137 h 205"/>
                  <a:gd name="T30" fmla="*/ 140 w 169"/>
                  <a:gd name="T31" fmla="*/ 173 h 205"/>
                  <a:gd name="T32" fmla="*/ 131 w 169"/>
                  <a:gd name="T33" fmla="*/ 125 h 205"/>
                  <a:gd name="T34" fmla="*/ 169 w 169"/>
                  <a:gd name="T35" fmla="*/ 128 h 205"/>
                  <a:gd name="T36" fmla="*/ 137 w 169"/>
                  <a:gd name="T37" fmla="*/ 99 h 205"/>
                  <a:gd name="T38" fmla="*/ 166 w 169"/>
                  <a:gd name="T39" fmla="*/ 77 h 205"/>
                  <a:gd name="T40" fmla="*/ 131 w 169"/>
                  <a:gd name="T41" fmla="*/ 70 h 205"/>
                  <a:gd name="T42" fmla="*/ 144 w 169"/>
                  <a:gd name="T43" fmla="*/ 45 h 205"/>
                  <a:gd name="T44" fmla="*/ 112 w 169"/>
                  <a:gd name="T45" fmla="*/ 51 h 205"/>
                  <a:gd name="T46" fmla="*/ 115 w 169"/>
                  <a:gd name="T47" fmla="*/ 0 h 205"/>
                  <a:gd name="T48" fmla="*/ 83 w 169"/>
                  <a:gd name="T49" fmla="*/ 5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9" h="205">
                    <a:moveTo>
                      <a:pt x="83" y="54"/>
                    </a:moveTo>
                    <a:lnTo>
                      <a:pt x="67" y="22"/>
                    </a:lnTo>
                    <a:lnTo>
                      <a:pt x="57" y="61"/>
                    </a:lnTo>
                    <a:lnTo>
                      <a:pt x="3" y="22"/>
                    </a:lnTo>
                    <a:lnTo>
                      <a:pt x="35" y="74"/>
                    </a:lnTo>
                    <a:lnTo>
                      <a:pt x="0" y="83"/>
                    </a:lnTo>
                    <a:lnTo>
                      <a:pt x="28" y="112"/>
                    </a:lnTo>
                    <a:lnTo>
                      <a:pt x="3" y="137"/>
                    </a:lnTo>
                    <a:lnTo>
                      <a:pt x="44" y="134"/>
                    </a:lnTo>
                    <a:lnTo>
                      <a:pt x="38" y="166"/>
                    </a:lnTo>
                    <a:lnTo>
                      <a:pt x="60" y="147"/>
                    </a:lnTo>
                    <a:lnTo>
                      <a:pt x="67" y="205"/>
                    </a:lnTo>
                    <a:lnTo>
                      <a:pt x="83" y="141"/>
                    </a:lnTo>
                    <a:lnTo>
                      <a:pt x="102" y="189"/>
                    </a:lnTo>
                    <a:lnTo>
                      <a:pt x="108" y="137"/>
                    </a:lnTo>
                    <a:lnTo>
                      <a:pt x="140" y="173"/>
                    </a:lnTo>
                    <a:lnTo>
                      <a:pt x="131" y="125"/>
                    </a:lnTo>
                    <a:lnTo>
                      <a:pt x="169" y="128"/>
                    </a:lnTo>
                    <a:lnTo>
                      <a:pt x="137" y="99"/>
                    </a:lnTo>
                    <a:lnTo>
                      <a:pt x="166" y="77"/>
                    </a:lnTo>
                    <a:lnTo>
                      <a:pt x="131" y="70"/>
                    </a:lnTo>
                    <a:lnTo>
                      <a:pt x="144" y="45"/>
                    </a:lnTo>
                    <a:lnTo>
                      <a:pt x="112" y="51"/>
                    </a:lnTo>
                    <a:lnTo>
                      <a:pt x="115" y="0"/>
                    </a:lnTo>
                    <a:lnTo>
                      <a:pt x="83" y="54"/>
                    </a:lnTo>
                    <a:close/>
                  </a:path>
                </a:pathLst>
              </a:custGeom>
              <a:solidFill>
                <a:srgbClr val="66FFFF"/>
              </a:solidFill>
              <a:ln w="19050" cmpd="sng">
                <a:solidFill>
                  <a:schemeClr val="accent2"/>
                </a:solidFill>
                <a:round/>
                <a:headEnd/>
                <a:tailEnd/>
              </a:ln>
            </p:spPr>
            <p:txBody>
              <a:bodyPr/>
              <a:lstStyle/>
              <a:p>
                <a:endParaRPr lang="cs-CZ"/>
              </a:p>
            </p:txBody>
          </p:sp>
          <p:sp>
            <p:nvSpPr>
              <p:cNvPr id="15399" name="Freeform 39">
                <a:extLst>
                  <a:ext uri="{FF2B5EF4-FFF2-40B4-BE49-F238E27FC236}">
                    <a16:creationId xmlns:a16="http://schemas.microsoft.com/office/drawing/2014/main" id="{D83CC84D-445F-456E-91B1-239B1EEDA62E}"/>
                  </a:ext>
                </a:extLst>
              </p:cNvPr>
              <p:cNvSpPr>
                <a:spLocks noEditPoints="1"/>
              </p:cNvSpPr>
              <p:nvPr/>
            </p:nvSpPr>
            <p:spPr bwMode="auto">
              <a:xfrm>
                <a:off x="2662" y="1759"/>
                <a:ext cx="204" cy="269"/>
              </a:xfrm>
              <a:custGeom>
                <a:avLst/>
                <a:gdLst>
                  <a:gd name="T0" fmla="*/ 76 w 204"/>
                  <a:gd name="T1" fmla="*/ 48 h 269"/>
                  <a:gd name="T2" fmla="*/ 76 w 204"/>
                  <a:gd name="T3" fmla="*/ 84 h 269"/>
                  <a:gd name="T4" fmla="*/ 16 w 204"/>
                  <a:gd name="T5" fmla="*/ 52 h 269"/>
                  <a:gd name="T6" fmla="*/ 51 w 204"/>
                  <a:gd name="T7" fmla="*/ 93 h 269"/>
                  <a:gd name="T8" fmla="*/ 12 w 204"/>
                  <a:gd name="T9" fmla="*/ 115 h 269"/>
                  <a:gd name="T10" fmla="*/ 41 w 204"/>
                  <a:gd name="T11" fmla="*/ 135 h 269"/>
                  <a:gd name="T12" fmla="*/ 19 w 204"/>
                  <a:gd name="T13" fmla="*/ 170 h 269"/>
                  <a:gd name="T14" fmla="*/ 54 w 204"/>
                  <a:gd name="T15" fmla="*/ 160 h 269"/>
                  <a:gd name="T16" fmla="*/ 60 w 204"/>
                  <a:gd name="T17" fmla="*/ 199 h 269"/>
                  <a:gd name="T18" fmla="*/ 70 w 204"/>
                  <a:gd name="T19" fmla="*/ 176 h 269"/>
                  <a:gd name="T20" fmla="*/ 89 w 204"/>
                  <a:gd name="T21" fmla="*/ 234 h 269"/>
                  <a:gd name="T22" fmla="*/ 92 w 204"/>
                  <a:gd name="T23" fmla="*/ 170 h 269"/>
                  <a:gd name="T24" fmla="*/ 124 w 204"/>
                  <a:gd name="T25" fmla="*/ 218 h 269"/>
                  <a:gd name="T26" fmla="*/ 121 w 204"/>
                  <a:gd name="T27" fmla="*/ 170 h 269"/>
                  <a:gd name="T28" fmla="*/ 163 w 204"/>
                  <a:gd name="T29" fmla="*/ 199 h 269"/>
                  <a:gd name="T30" fmla="*/ 147 w 204"/>
                  <a:gd name="T31" fmla="*/ 157 h 269"/>
                  <a:gd name="T32" fmla="*/ 192 w 204"/>
                  <a:gd name="T33" fmla="*/ 151 h 269"/>
                  <a:gd name="T34" fmla="*/ 160 w 204"/>
                  <a:gd name="T35" fmla="*/ 131 h 269"/>
                  <a:gd name="T36" fmla="*/ 185 w 204"/>
                  <a:gd name="T37" fmla="*/ 96 h 269"/>
                  <a:gd name="T38" fmla="*/ 153 w 204"/>
                  <a:gd name="T39" fmla="*/ 100 h 269"/>
                  <a:gd name="T40" fmla="*/ 160 w 204"/>
                  <a:gd name="T41" fmla="*/ 64 h 269"/>
                  <a:gd name="T42" fmla="*/ 134 w 204"/>
                  <a:gd name="T43" fmla="*/ 77 h 269"/>
                  <a:gd name="T44" fmla="*/ 128 w 204"/>
                  <a:gd name="T45" fmla="*/ 23 h 269"/>
                  <a:gd name="T46" fmla="*/ 105 w 204"/>
                  <a:gd name="T47" fmla="*/ 77 h 269"/>
                  <a:gd name="T48" fmla="*/ 99 w 204"/>
                  <a:gd name="T49" fmla="*/ 93 h 269"/>
                  <a:gd name="T50" fmla="*/ 131 w 204"/>
                  <a:gd name="T51" fmla="*/ 26 h 269"/>
                  <a:gd name="T52" fmla="*/ 121 w 204"/>
                  <a:gd name="T53" fmla="*/ 87 h 269"/>
                  <a:gd name="T54" fmla="*/ 160 w 204"/>
                  <a:gd name="T55" fmla="*/ 71 h 269"/>
                  <a:gd name="T56" fmla="*/ 137 w 204"/>
                  <a:gd name="T57" fmla="*/ 103 h 269"/>
                  <a:gd name="T58" fmla="*/ 182 w 204"/>
                  <a:gd name="T59" fmla="*/ 103 h 269"/>
                  <a:gd name="T60" fmla="*/ 144 w 204"/>
                  <a:gd name="T61" fmla="*/ 125 h 269"/>
                  <a:gd name="T62" fmla="*/ 185 w 204"/>
                  <a:gd name="T63" fmla="*/ 154 h 269"/>
                  <a:gd name="T64" fmla="*/ 140 w 204"/>
                  <a:gd name="T65" fmla="*/ 144 h 269"/>
                  <a:gd name="T66" fmla="*/ 156 w 204"/>
                  <a:gd name="T67" fmla="*/ 199 h 269"/>
                  <a:gd name="T68" fmla="*/ 121 w 204"/>
                  <a:gd name="T69" fmla="*/ 147 h 269"/>
                  <a:gd name="T70" fmla="*/ 118 w 204"/>
                  <a:gd name="T71" fmla="*/ 215 h 269"/>
                  <a:gd name="T72" fmla="*/ 99 w 204"/>
                  <a:gd name="T73" fmla="*/ 144 h 269"/>
                  <a:gd name="T74" fmla="*/ 83 w 204"/>
                  <a:gd name="T75" fmla="*/ 231 h 269"/>
                  <a:gd name="T76" fmla="*/ 83 w 204"/>
                  <a:gd name="T77" fmla="*/ 160 h 269"/>
                  <a:gd name="T78" fmla="*/ 54 w 204"/>
                  <a:gd name="T79" fmla="*/ 192 h 269"/>
                  <a:gd name="T80" fmla="*/ 70 w 204"/>
                  <a:gd name="T81" fmla="*/ 154 h 269"/>
                  <a:gd name="T82" fmla="*/ 19 w 204"/>
                  <a:gd name="T83" fmla="*/ 163 h 269"/>
                  <a:gd name="T84" fmla="*/ 54 w 204"/>
                  <a:gd name="T85" fmla="*/ 138 h 269"/>
                  <a:gd name="T86" fmla="*/ 16 w 204"/>
                  <a:gd name="T87" fmla="*/ 109 h 269"/>
                  <a:gd name="T88" fmla="*/ 60 w 204"/>
                  <a:gd name="T89" fmla="*/ 103 h 269"/>
                  <a:gd name="T90" fmla="*/ 19 w 204"/>
                  <a:gd name="T91" fmla="*/ 48 h 269"/>
                  <a:gd name="T92" fmla="*/ 76 w 204"/>
                  <a:gd name="T93" fmla="*/ 96 h 269"/>
                  <a:gd name="T94" fmla="*/ 83 w 204"/>
                  <a:gd name="T95" fmla="*/ 4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269">
                    <a:moveTo>
                      <a:pt x="89" y="45"/>
                    </a:moveTo>
                    <a:lnTo>
                      <a:pt x="80" y="32"/>
                    </a:lnTo>
                    <a:lnTo>
                      <a:pt x="76" y="48"/>
                    </a:lnTo>
                    <a:lnTo>
                      <a:pt x="67" y="87"/>
                    </a:lnTo>
                    <a:lnTo>
                      <a:pt x="73" y="87"/>
                    </a:lnTo>
                    <a:lnTo>
                      <a:pt x="76" y="84"/>
                    </a:lnTo>
                    <a:lnTo>
                      <a:pt x="22" y="45"/>
                    </a:lnTo>
                    <a:lnTo>
                      <a:pt x="0" y="26"/>
                    </a:lnTo>
                    <a:lnTo>
                      <a:pt x="16" y="52"/>
                    </a:lnTo>
                    <a:lnTo>
                      <a:pt x="48" y="103"/>
                    </a:lnTo>
                    <a:lnTo>
                      <a:pt x="51" y="100"/>
                    </a:lnTo>
                    <a:lnTo>
                      <a:pt x="51" y="93"/>
                    </a:lnTo>
                    <a:lnTo>
                      <a:pt x="16" y="103"/>
                    </a:lnTo>
                    <a:lnTo>
                      <a:pt x="3" y="106"/>
                    </a:lnTo>
                    <a:lnTo>
                      <a:pt x="12" y="115"/>
                    </a:lnTo>
                    <a:lnTo>
                      <a:pt x="41" y="144"/>
                    </a:lnTo>
                    <a:lnTo>
                      <a:pt x="44" y="138"/>
                    </a:lnTo>
                    <a:lnTo>
                      <a:pt x="41" y="135"/>
                    </a:lnTo>
                    <a:lnTo>
                      <a:pt x="16" y="160"/>
                    </a:lnTo>
                    <a:lnTo>
                      <a:pt x="3" y="170"/>
                    </a:lnTo>
                    <a:lnTo>
                      <a:pt x="19" y="170"/>
                    </a:lnTo>
                    <a:lnTo>
                      <a:pt x="60" y="167"/>
                    </a:lnTo>
                    <a:lnTo>
                      <a:pt x="60" y="160"/>
                    </a:lnTo>
                    <a:lnTo>
                      <a:pt x="54" y="160"/>
                    </a:lnTo>
                    <a:lnTo>
                      <a:pt x="48" y="192"/>
                    </a:lnTo>
                    <a:lnTo>
                      <a:pt x="44" y="211"/>
                    </a:lnTo>
                    <a:lnTo>
                      <a:pt x="60" y="199"/>
                    </a:lnTo>
                    <a:lnTo>
                      <a:pt x="83" y="179"/>
                    </a:lnTo>
                    <a:lnTo>
                      <a:pt x="76" y="173"/>
                    </a:lnTo>
                    <a:lnTo>
                      <a:pt x="70" y="176"/>
                    </a:lnTo>
                    <a:lnTo>
                      <a:pt x="76" y="234"/>
                    </a:lnTo>
                    <a:lnTo>
                      <a:pt x="80" y="269"/>
                    </a:lnTo>
                    <a:lnTo>
                      <a:pt x="89" y="234"/>
                    </a:lnTo>
                    <a:lnTo>
                      <a:pt x="105" y="170"/>
                    </a:lnTo>
                    <a:lnTo>
                      <a:pt x="99" y="167"/>
                    </a:lnTo>
                    <a:lnTo>
                      <a:pt x="92" y="170"/>
                    </a:lnTo>
                    <a:lnTo>
                      <a:pt x="112" y="218"/>
                    </a:lnTo>
                    <a:lnTo>
                      <a:pt x="121" y="243"/>
                    </a:lnTo>
                    <a:lnTo>
                      <a:pt x="124" y="218"/>
                    </a:lnTo>
                    <a:lnTo>
                      <a:pt x="131" y="167"/>
                    </a:lnTo>
                    <a:lnTo>
                      <a:pt x="124" y="163"/>
                    </a:lnTo>
                    <a:lnTo>
                      <a:pt x="121" y="170"/>
                    </a:lnTo>
                    <a:lnTo>
                      <a:pt x="153" y="205"/>
                    </a:lnTo>
                    <a:lnTo>
                      <a:pt x="169" y="221"/>
                    </a:lnTo>
                    <a:lnTo>
                      <a:pt x="163" y="199"/>
                    </a:lnTo>
                    <a:lnTo>
                      <a:pt x="153" y="151"/>
                    </a:lnTo>
                    <a:lnTo>
                      <a:pt x="147" y="151"/>
                    </a:lnTo>
                    <a:lnTo>
                      <a:pt x="147" y="157"/>
                    </a:lnTo>
                    <a:lnTo>
                      <a:pt x="185" y="160"/>
                    </a:lnTo>
                    <a:lnTo>
                      <a:pt x="204" y="160"/>
                    </a:lnTo>
                    <a:lnTo>
                      <a:pt x="192" y="151"/>
                    </a:lnTo>
                    <a:lnTo>
                      <a:pt x="160" y="122"/>
                    </a:lnTo>
                    <a:lnTo>
                      <a:pt x="153" y="125"/>
                    </a:lnTo>
                    <a:lnTo>
                      <a:pt x="160" y="131"/>
                    </a:lnTo>
                    <a:lnTo>
                      <a:pt x="188" y="109"/>
                    </a:lnTo>
                    <a:lnTo>
                      <a:pt x="198" y="100"/>
                    </a:lnTo>
                    <a:lnTo>
                      <a:pt x="185" y="96"/>
                    </a:lnTo>
                    <a:lnTo>
                      <a:pt x="150" y="90"/>
                    </a:lnTo>
                    <a:lnTo>
                      <a:pt x="147" y="96"/>
                    </a:lnTo>
                    <a:lnTo>
                      <a:pt x="153" y="100"/>
                    </a:lnTo>
                    <a:lnTo>
                      <a:pt x="166" y="74"/>
                    </a:lnTo>
                    <a:lnTo>
                      <a:pt x="169" y="61"/>
                    </a:lnTo>
                    <a:lnTo>
                      <a:pt x="160" y="64"/>
                    </a:lnTo>
                    <a:lnTo>
                      <a:pt x="128" y="71"/>
                    </a:lnTo>
                    <a:lnTo>
                      <a:pt x="128" y="77"/>
                    </a:lnTo>
                    <a:lnTo>
                      <a:pt x="134" y="77"/>
                    </a:lnTo>
                    <a:lnTo>
                      <a:pt x="137" y="26"/>
                    </a:lnTo>
                    <a:lnTo>
                      <a:pt x="137" y="0"/>
                    </a:lnTo>
                    <a:lnTo>
                      <a:pt x="128" y="23"/>
                    </a:lnTo>
                    <a:lnTo>
                      <a:pt x="96" y="77"/>
                    </a:lnTo>
                    <a:lnTo>
                      <a:pt x="99" y="80"/>
                    </a:lnTo>
                    <a:lnTo>
                      <a:pt x="105" y="77"/>
                    </a:lnTo>
                    <a:lnTo>
                      <a:pt x="89" y="45"/>
                    </a:lnTo>
                    <a:close/>
                    <a:moveTo>
                      <a:pt x="96" y="84"/>
                    </a:moveTo>
                    <a:lnTo>
                      <a:pt x="99" y="93"/>
                    </a:lnTo>
                    <a:lnTo>
                      <a:pt x="105" y="84"/>
                    </a:lnTo>
                    <a:lnTo>
                      <a:pt x="137" y="29"/>
                    </a:lnTo>
                    <a:lnTo>
                      <a:pt x="131" y="26"/>
                    </a:lnTo>
                    <a:lnTo>
                      <a:pt x="124" y="26"/>
                    </a:lnTo>
                    <a:lnTo>
                      <a:pt x="121" y="77"/>
                    </a:lnTo>
                    <a:lnTo>
                      <a:pt x="121" y="87"/>
                    </a:lnTo>
                    <a:lnTo>
                      <a:pt x="131" y="84"/>
                    </a:lnTo>
                    <a:lnTo>
                      <a:pt x="163" y="77"/>
                    </a:lnTo>
                    <a:lnTo>
                      <a:pt x="160" y="71"/>
                    </a:lnTo>
                    <a:lnTo>
                      <a:pt x="156" y="68"/>
                    </a:lnTo>
                    <a:lnTo>
                      <a:pt x="144" y="93"/>
                    </a:lnTo>
                    <a:lnTo>
                      <a:pt x="137" y="103"/>
                    </a:lnTo>
                    <a:lnTo>
                      <a:pt x="147" y="103"/>
                    </a:lnTo>
                    <a:lnTo>
                      <a:pt x="182" y="109"/>
                    </a:lnTo>
                    <a:lnTo>
                      <a:pt x="182" y="103"/>
                    </a:lnTo>
                    <a:lnTo>
                      <a:pt x="179" y="100"/>
                    </a:lnTo>
                    <a:lnTo>
                      <a:pt x="150" y="122"/>
                    </a:lnTo>
                    <a:lnTo>
                      <a:pt x="144" y="125"/>
                    </a:lnTo>
                    <a:lnTo>
                      <a:pt x="150" y="131"/>
                    </a:lnTo>
                    <a:lnTo>
                      <a:pt x="182" y="160"/>
                    </a:lnTo>
                    <a:lnTo>
                      <a:pt x="185" y="154"/>
                    </a:lnTo>
                    <a:lnTo>
                      <a:pt x="185" y="147"/>
                    </a:lnTo>
                    <a:lnTo>
                      <a:pt x="147" y="144"/>
                    </a:lnTo>
                    <a:lnTo>
                      <a:pt x="140" y="144"/>
                    </a:lnTo>
                    <a:lnTo>
                      <a:pt x="140" y="154"/>
                    </a:lnTo>
                    <a:lnTo>
                      <a:pt x="150" y="202"/>
                    </a:lnTo>
                    <a:lnTo>
                      <a:pt x="156" y="199"/>
                    </a:lnTo>
                    <a:lnTo>
                      <a:pt x="163" y="195"/>
                    </a:lnTo>
                    <a:lnTo>
                      <a:pt x="131" y="160"/>
                    </a:lnTo>
                    <a:lnTo>
                      <a:pt x="121" y="147"/>
                    </a:lnTo>
                    <a:lnTo>
                      <a:pt x="118" y="163"/>
                    </a:lnTo>
                    <a:lnTo>
                      <a:pt x="112" y="215"/>
                    </a:lnTo>
                    <a:lnTo>
                      <a:pt x="118" y="215"/>
                    </a:lnTo>
                    <a:lnTo>
                      <a:pt x="124" y="211"/>
                    </a:lnTo>
                    <a:lnTo>
                      <a:pt x="105" y="163"/>
                    </a:lnTo>
                    <a:lnTo>
                      <a:pt x="99" y="144"/>
                    </a:lnTo>
                    <a:lnTo>
                      <a:pt x="92" y="167"/>
                    </a:lnTo>
                    <a:lnTo>
                      <a:pt x="76" y="231"/>
                    </a:lnTo>
                    <a:lnTo>
                      <a:pt x="83" y="231"/>
                    </a:lnTo>
                    <a:lnTo>
                      <a:pt x="89" y="231"/>
                    </a:lnTo>
                    <a:lnTo>
                      <a:pt x="83" y="173"/>
                    </a:lnTo>
                    <a:lnTo>
                      <a:pt x="83" y="160"/>
                    </a:lnTo>
                    <a:lnTo>
                      <a:pt x="73" y="170"/>
                    </a:lnTo>
                    <a:lnTo>
                      <a:pt x="51" y="189"/>
                    </a:lnTo>
                    <a:lnTo>
                      <a:pt x="54" y="192"/>
                    </a:lnTo>
                    <a:lnTo>
                      <a:pt x="60" y="195"/>
                    </a:lnTo>
                    <a:lnTo>
                      <a:pt x="67" y="163"/>
                    </a:lnTo>
                    <a:lnTo>
                      <a:pt x="70" y="154"/>
                    </a:lnTo>
                    <a:lnTo>
                      <a:pt x="60" y="154"/>
                    </a:lnTo>
                    <a:lnTo>
                      <a:pt x="19" y="157"/>
                    </a:lnTo>
                    <a:lnTo>
                      <a:pt x="19" y="163"/>
                    </a:lnTo>
                    <a:lnTo>
                      <a:pt x="25" y="170"/>
                    </a:lnTo>
                    <a:lnTo>
                      <a:pt x="51" y="144"/>
                    </a:lnTo>
                    <a:lnTo>
                      <a:pt x="54" y="138"/>
                    </a:lnTo>
                    <a:lnTo>
                      <a:pt x="51" y="135"/>
                    </a:lnTo>
                    <a:lnTo>
                      <a:pt x="22" y="106"/>
                    </a:lnTo>
                    <a:lnTo>
                      <a:pt x="16" y="109"/>
                    </a:lnTo>
                    <a:lnTo>
                      <a:pt x="19" y="115"/>
                    </a:lnTo>
                    <a:lnTo>
                      <a:pt x="54" y="106"/>
                    </a:lnTo>
                    <a:lnTo>
                      <a:pt x="60" y="103"/>
                    </a:lnTo>
                    <a:lnTo>
                      <a:pt x="57" y="96"/>
                    </a:lnTo>
                    <a:lnTo>
                      <a:pt x="25" y="45"/>
                    </a:lnTo>
                    <a:lnTo>
                      <a:pt x="19" y="48"/>
                    </a:lnTo>
                    <a:lnTo>
                      <a:pt x="16" y="55"/>
                    </a:lnTo>
                    <a:lnTo>
                      <a:pt x="70" y="93"/>
                    </a:lnTo>
                    <a:lnTo>
                      <a:pt x="76" y="96"/>
                    </a:lnTo>
                    <a:lnTo>
                      <a:pt x="80" y="90"/>
                    </a:lnTo>
                    <a:lnTo>
                      <a:pt x="89" y="52"/>
                    </a:lnTo>
                    <a:lnTo>
                      <a:pt x="83" y="48"/>
                    </a:lnTo>
                    <a:lnTo>
                      <a:pt x="80" y="52"/>
                    </a:lnTo>
                    <a:lnTo>
                      <a:pt x="96" y="84"/>
                    </a:lnTo>
                    <a:close/>
                  </a:path>
                </a:pathLst>
              </a:custGeom>
              <a:solidFill>
                <a:srgbClr val="66FFFF"/>
              </a:solidFill>
              <a:ln w="19050" cmpd="sng">
                <a:solidFill>
                  <a:schemeClr val="accent2"/>
                </a:solidFill>
                <a:round/>
                <a:headEnd/>
                <a:tailEnd/>
              </a:ln>
            </p:spPr>
            <p:txBody>
              <a:bodyPr/>
              <a:lstStyle/>
              <a:p>
                <a:endParaRPr lang="cs-CZ"/>
              </a:p>
            </p:txBody>
          </p:sp>
        </p:grpSp>
        <p:sp>
          <p:nvSpPr>
            <p:cNvPr id="15400" name="Freeform 40">
              <a:extLst>
                <a:ext uri="{FF2B5EF4-FFF2-40B4-BE49-F238E27FC236}">
                  <a16:creationId xmlns:a16="http://schemas.microsoft.com/office/drawing/2014/main" id="{048759D6-2B5E-400C-A842-67A3EB72A7D5}"/>
                </a:ext>
              </a:extLst>
            </p:cNvPr>
            <p:cNvSpPr>
              <a:spLocks/>
            </p:cNvSpPr>
            <p:nvPr/>
          </p:nvSpPr>
          <p:spPr bwMode="auto">
            <a:xfrm>
              <a:off x="3341" y="3409"/>
              <a:ext cx="456" cy="255"/>
            </a:xfrm>
            <a:custGeom>
              <a:avLst/>
              <a:gdLst>
                <a:gd name="T0" fmla="*/ 0 w 297"/>
                <a:gd name="T1" fmla="*/ 32 h 144"/>
                <a:gd name="T2" fmla="*/ 0 w 297"/>
                <a:gd name="T3" fmla="*/ 0 h 144"/>
                <a:gd name="T4" fmla="*/ 201 w 297"/>
                <a:gd name="T5" fmla="*/ 0 h 144"/>
                <a:gd name="T6" fmla="*/ 214 w 297"/>
                <a:gd name="T7" fmla="*/ 3 h 144"/>
                <a:gd name="T8" fmla="*/ 214 w 297"/>
                <a:gd name="T9" fmla="*/ 7 h 144"/>
                <a:gd name="T10" fmla="*/ 297 w 297"/>
                <a:gd name="T11" fmla="*/ 125 h 144"/>
                <a:gd name="T12" fmla="*/ 275 w 297"/>
                <a:gd name="T13" fmla="*/ 144 h 144"/>
                <a:gd name="T14" fmla="*/ 192 w 297"/>
                <a:gd name="T15" fmla="*/ 23 h 144"/>
                <a:gd name="T16" fmla="*/ 201 w 297"/>
                <a:gd name="T17" fmla="*/ 16 h 144"/>
                <a:gd name="T18" fmla="*/ 201 w 297"/>
                <a:gd name="T19" fmla="*/ 32 h 144"/>
                <a:gd name="T20" fmla="*/ 0 w 297"/>
                <a:gd name="T21" fmla="*/ 3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7" h="144">
                  <a:moveTo>
                    <a:pt x="0" y="32"/>
                  </a:moveTo>
                  <a:lnTo>
                    <a:pt x="0" y="0"/>
                  </a:lnTo>
                  <a:lnTo>
                    <a:pt x="201" y="0"/>
                  </a:lnTo>
                  <a:lnTo>
                    <a:pt x="214" y="3"/>
                  </a:lnTo>
                  <a:lnTo>
                    <a:pt x="214" y="7"/>
                  </a:lnTo>
                  <a:lnTo>
                    <a:pt x="297" y="125"/>
                  </a:lnTo>
                  <a:lnTo>
                    <a:pt x="275" y="144"/>
                  </a:lnTo>
                  <a:lnTo>
                    <a:pt x="192" y="23"/>
                  </a:lnTo>
                  <a:lnTo>
                    <a:pt x="201" y="16"/>
                  </a:lnTo>
                  <a:lnTo>
                    <a:pt x="201" y="32"/>
                  </a:lnTo>
                  <a:lnTo>
                    <a:pt x="0" y="32"/>
                  </a:lnTo>
                  <a:close/>
                </a:path>
              </a:pathLst>
            </a:custGeom>
            <a:solidFill>
              <a:srgbClr val="00FF00"/>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cs-CZ"/>
            </a:p>
          </p:txBody>
        </p:sp>
        <p:sp>
          <p:nvSpPr>
            <p:cNvPr id="15401" name="Freeform 41">
              <a:extLst>
                <a:ext uri="{FF2B5EF4-FFF2-40B4-BE49-F238E27FC236}">
                  <a16:creationId xmlns:a16="http://schemas.microsoft.com/office/drawing/2014/main" id="{0F8EF3A5-E1FD-49AA-B1AA-A392C3C5D8E9}"/>
                </a:ext>
              </a:extLst>
            </p:cNvPr>
            <p:cNvSpPr>
              <a:spLocks/>
            </p:cNvSpPr>
            <p:nvPr/>
          </p:nvSpPr>
          <p:spPr bwMode="auto">
            <a:xfrm>
              <a:off x="3636" y="3274"/>
              <a:ext cx="161" cy="181"/>
            </a:xfrm>
            <a:custGeom>
              <a:avLst/>
              <a:gdLst>
                <a:gd name="T0" fmla="*/ 22 w 105"/>
                <a:gd name="T1" fmla="*/ 102 h 102"/>
                <a:gd name="T2" fmla="*/ 0 w 105"/>
                <a:gd name="T3" fmla="*/ 79 h 102"/>
                <a:gd name="T4" fmla="*/ 83 w 105"/>
                <a:gd name="T5" fmla="*/ 0 h 102"/>
                <a:gd name="T6" fmla="*/ 105 w 105"/>
                <a:gd name="T7" fmla="*/ 22 h 102"/>
                <a:gd name="T8" fmla="*/ 22 w 105"/>
                <a:gd name="T9" fmla="*/ 102 h 102"/>
              </a:gdLst>
              <a:ahLst/>
              <a:cxnLst>
                <a:cxn ang="0">
                  <a:pos x="T0" y="T1"/>
                </a:cxn>
                <a:cxn ang="0">
                  <a:pos x="T2" y="T3"/>
                </a:cxn>
                <a:cxn ang="0">
                  <a:pos x="T4" y="T5"/>
                </a:cxn>
                <a:cxn ang="0">
                  <a:pos x="T6" y="T7"/>
                </a:cxn>
                <a:cxn ang="0">
                  <a:pos x="T8" y="T9"/>
                </a:cxn>
              </a:cxnLst>
              <a:rect l="0" t="0" r="r" b="b"/>
              <a:pathLst>
                <a:path w="105" h="102">
                  <a:moveTo>
                    <a:pt x="22" y="102"/>
                  </a:moveTo>
                  <a:lnTo>
                    <a:pt x="0" y="79"/>
                  </a:lnTo>
                  <a:lnTo>
                    <a:pt x="83" y="0"/>
                  </a:lnTo>
                  <a:lnTo>
                    <a:pt x="105" y="22"/>
                  </a:lnTo>
                  <a:lnTo>
                    <a:pt x="22" y="102"/>
                  </a:lnTo>
                  <a:close/>
                </a:path>
              </a:pathLst>
            </a:custGeom>
            <a:solidFill>
              <a:srgbClr val="00FF00"/>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cs-CZ"/>
            </a:p>
          </p:txBody>
        </p:sp>
        <p:sp>
          <p:nvSpPr>
            <p:cNvPr id="15402" name="Freeform 42">
              <a:extLst>
                <a:ext uri="{FF2B5EF4-FFF2-40B4-BE49-F238E27FC236}">
                  <a16:creationId xmlns:a16="http://schemas.microsoft.com/office/drawing/2014/main" id="{5C021C6B-589C-4909-9B9C-30A038025B7B}"/>
                </a:ext>
              </a:extLst>
            </p:cNvPr>
            <p:cNvSpPr>
              <a:spLocks/>
            </p:cNvSpPr>
            <p:nvPr/>
          </p:nvSpPr>
          <p:spPr bwMode="auto">
            <a:xfrm>
              <a:off x="3738" y="3347"/>
              <a:ext cx="201" cy="237"/>
            </a:xfrm>
            <a:custGeom>
              <a:avLst/>
              <a:gdLst>
                <a:gd name="T0" fmla="*/ 61 w 131"/>
                <a:gd name="T1" fmla="*/ 0 h 134"/>
                <a:gd name="T2" fmla="*/ 0 w 131"/>
                <a:gd name="T3" fmla="*/ 61 h 134"/>
                <a:gd name="T4" fmla="*/ 70 w 131"/>
                <a:gd name="T5" fmla="*/ 134 h 134"/>
                <a:gd name="T6" fmla="*/ 131 w 131"/>
                <a:gd name="T7" fmla="*/ 74 h 134"/>
                <a:gd name="T8" fmla="*/ 61 w 131"/>
                <a:gd name="T9" fmla="*/ 0 h 134"/>
              </a:gdLst>
              <a:ahLst/>
              <a:cxnLst>
                <a:cxn ang="0">
                  <a:pos x="T0" y="T1"/>
                </a:cxn>
                <a:cxn ang="0">
                  <a:pos x="T2" y="T3"/>
                </a:cxn>
                <a:cxn ang="0">
                  <a:pos x="T4" y="T5"/>
                </a:cxn>
                <a:cxn ang="0">
                  <a:pos x="T6" y="T7"/>
                </a:cxn>
                <a:cxn ang="0">
                  <a:pos x="T8" y="T9"/>
                </a:cxn>
              </a:cxnLst>
              <a:rect l="0" t="0" r="r" b="b"/>
              <a:pathLst>
                <a:path w="131" h="134">
                  <a:moveTo>
                    <a:pt x="61" y="0"/>
                  </a:moveTo>
                  <a:lnTo>
                    <a:pt x="0" y="61"/>
                  </a:lnTo>
                  <a:lnTo>
                    <a:pt x="70" y="134"/>
                  </a:lnTo>
                  <a:lnTo>
                    <a:pt x="131" y="74"/>
                  </a:lnTo>
                  <a:lnTo>
                    <a:pt x="61" y="0"/>
                  </a:lnTo>
                  <a:close/>
                </a:path>
              </a:pathLst>
            </a:custGeom>
            <a:solidFill>
              <a:srgbClr val="FF66FF"/>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cs-CZ"/>
            </a:p>
          </p:txBody>
        </p:sp>
        <p:sp>
          <p:nvSpPr>
            <p:cNvPr id="15403" name="Freeform 43">
              <a:extLst>
                <a:ext uri="{FF2B5EF4-FFF2-40B4-BE49-F238E27FC236}">
                  <a16:creationId xmlns:a16="http://schemas.microsoft.com/office/drawing/2014/main" id="{E416E8CE-6148-4F60-A77C-60432AEF609A}"/>
                </a:ext>
              </a:extLst>
            </p:cNvPr>
            <p:cNvSpPr>
              <a:spLocks/>
            </p:cNvSpPr>
            <p:nvPr/>
          </p:nvSpPr>
          <p:spPr bwMode="auto">
            <a:xfrm>
              <a:off x="3748" y="3829"/>
              <a:ext cx="202" cy="232"/>
            </a:xfrm>
            <a:custGeom>
              <a:avLst/>
              <a:gdLst>
                <a:gd name="T0" fmla="*/ 61 w 132"/>
                <a:gd name="T1" fmla="*/ 0 h 131"/>
                <a:gd name="T2" fmla="*/ 0 w 132"/>
                <a:gd name="T3" fmla="*/ 61 h 131"/>
                <a:gd name="T4" fmla="*/ 71 w 132"/>
                <a:gd name="T5" fmla="*/ 131 h 131"/>
                <a:gd name="T6" fmla="*/ 132 w 132"/>
                <a:gd name="T7" fmla="*/ 70 h 131"/>
                <a:gd name="T8" fmla="*/ 61 w 132"/>
                <a:gd name="T9" fmla="*/ 0 h 131"/>
              </a:gdLst>
              <a:ahLst/>
              <a:cxnLst>
                <a:cxn ang="0">
                  <a:pos x="T0" y="T1"/>
                </a:cxn>
                <a:cxn ang="0">
                  <a:pos x="T2" y="T3"/>
                </a:cxn>
                <a:cxn ang="0">
                  <a:pos x="T4" y="T5"/>
                </a:cxn>
                <a:cxn ang="0">
                  <a:pos x="T6" y="T7"/>
                </a:cxn>
                <a:cxn ang="0">
                  <a:pos x="T8" y="T9"/>
                </a:cxn>
              </a:cxnLst>
              <a:rect l="0" t="0" r="r" b="b"/>
              <a:pathLst>
                <a:path w="132" h="131">
                  <a:moveTo>
                    <a:pt x="61" y="0"/>
                  </a:moveTo>
                  <a:lnTo>
                    <a:pt x="0" y="61"/>
                  </a:lnTo>
                  <a:lnTo>
                    <a:pt x="71" y="131"/>
                  </a:lnTo>
                  <a:lnTo>
                    <a:pt x="132" y="70"/>
                  </a:lnTo>
                  <a:lnTo>
                    <a:pt x="61" y="0"/>
                  </a:lnTo>
                  <a:close/>
                </a:path>
              </a:pathLst>
            </a:custGeom>
            <a:solidFill>
              <a:srgbClr val="FF66FF"/>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cs-CZ"/>
            </a:p>
          </p:txBody>
        </p:sp>
        <p:grpSp>
          <p:nvGrpSpPr>
            <p:cNvPr id="15404" name="Group 44">
              <a:extLst>
                <a:ext uri="{FF2B5EF4-FFF2-40B4-BE49-F238E27FC236}">
                  <a16:creationId xmlns:a16="http://schemas.microsoft.com/office/drawing/2014/main" id="{20300FC5-E885-4E15-A54B-FBAA4559030C}"/>
                </a:ext>
              </a:extLst>
            </p:cNvPr>
            <p:cNvGrpSpPr>
              <a:grpSpLocks/>
            </p:cNvGrpSpPr>
            <p:nvPr/>
          </p:nvGrpSpPr>
          <p:grpSpPr bwMode="auto">
            <a:xfrm>
              <a:off x="3179" y="2754"/>
              <a:ext cx="183" cy="1392"/>
              <a:chOff x="192" y="576"/>
              <a:chExt cx="183" cy="1392"/>
            </a:xfrm>
          </p:grpSpPr>
          <p:sp>
            <p:nvSpPr>
              <p:cNvPr id="15405" name="Line 45">
                <a:extLst>
                  <a:ext uri="{FF2B5EF4-FFF2-40B4-BE49-F238E27FC236}">
                    <a16:creationId xmlns:a16="http://schemas.microsoft.com/office/drawing/2014/main" id="{C8152B5F-9C8A-4900-9C11-F2D9293FB697}"/>
                  </a:ext>
                </a:extLst>
              </p:cNvPr>
              <p:cNvSpPr>
                <a:spLocks noChangeShapeType="1"/>
              </p:cNvSpPr>
              <p:nvPr/>
            </p:nvSpPr>
            <p:spPr bwMode="auto">
              <a:xfrm>
                <a:off x="375" y="576"/>
                <a:ext cx="0" cy="1392"/>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5406" name="Rectangle 46">
                <a:extLst>
                  <a:ext uri="{FF2B5EF4-FFF2-40B4-BE49-F238E27FC236}">
                    <a16:creationId xmlns:a16="http://schemas.microsoft.com/office/drawing/2014/main" id="{38E3F356-0087-4790-B5CF-24534839B964}"/>
                  </a:ext>
                </a:extLst>
              </p:cNvPr>
              <p:cNvSpPr>
                <a:spLocks noChangeArrowheads="1"/>
              </p:cNvSpPr>
              <p:nvPr/>
            </p:nvSpPr>
            <p:spPr bwMode="auto">
              <a:xfrm>
                <a:off x="192" y="576"/>
                <a:ext cx="144" cy="1392"/>
              </a:xfrm>
              <a:prstGeom prst="rect">
                <a:avLst/>
              </a:prstGeom>
              <a:solidFill>
                <a:srgbClr val="FFFF99"/>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grpSp>
        <p:nvGrpSpPr>
          <p:cNvPr id="15407" name="Group 47">
            <a:extLst>
              <a:ext uri="{FF2B5EF4-FFF2-40B4-BE49-F238E27FC236}">
                <a16:creationId xmlns:a16="http://schemas.microsoft.com/office/drawing/2014/main" id="{670CF32F-71A6-443C-AEA5-299213D6AF9C}"/>
              </a:ext>
            </a:extLst>
          </p:cNvPr>
          <p:cNvGrpSpPr>
            <a:grpSpLocks/>
          </p:cNvGrpSpPr>
          <p:nvPr/>
        </p:nvGrpSpPr>
        <p:grpSpPr bwMode="auto">
          <a:xfrm>
            <a:off x="3573463" y="998538"/>
            <a:ext cx="2312987" cy="2408237"/>
            <a:chOff x="297" y="629"/>
            <a:chExt cx="1457" cy="1517"/>
          </a:xfrm>
        </p:grpSpPr>
        <p:sp>
          <p:nvSpPr>
            <p:cNvPr id="15408" name="Freeform 48">
              <a:extLst>
                <a:ext uri="{FF2B5EF4-FFF2-40B4-BE49-F238E27FC236}">
                  <a16:creationId xmlns:a16="http://schemas.microsoft.com/office/drawing/2014/main" id="{66C7E456-F7B6-4065-9313-EB26E25C41AB}"/>
                </a:ext>
              </a:extLst>
            </p:cNvPr>
            <p:cNvSpPr>
              <a:spLocks/>
            </p:cNvSpPr>
            <p:nvPr/>
          </p:nvSpPr>
          <p:spPr bwMode="auto">
            <a:xfrm>
              <a:off x="1086" y="748"/>
              <a:ext cx="525" cy="227"/>
            </a:xfrm>
            <a:custGeom>
              <a:avLst/>
              <a:gdLst>
                <a:gd name="T0" fmla="*/ 342 w 342"/>
                <a:gd name="T1" fmla="*/ 25 h 128"/>
                <a:gd name="T2" fmla="*/ 342 w 342"/>
                <a:gd name="T3" fmla="*/ 0 h 128"/>
                <a:gd name="T4" fmla="*/ 106 w 342"/>
                <a:gd name="T5" fmla="*/ 0 h 128"/>
                <a:gd name="T6" fmla="*/ 99 w 342"/>
                <a:gd name="T7" fmla="*/ 3 h 128"/>
                <a:gd name="T8" fmla="*/ 96 w 342"/>
                <a:gd name="T9" fmla="*/ 3 h 128"/>
                <a:gd name="T10" fmla="*/ 0 w 342"/>
                <a:gd name="T11" fmla="*/ 109 h 128"/>
                <a:gd name="T12" fmla="*/ 22 w 342"/>
                <a:gd name="T13" fmla="*/ 128 h 128"/>
                <a:gd name="T14" fmla="*/ 115 w 342"/>
                <a:gd name="T15" fmla="*/ 22 h 128"/>
                <a:gd name="T16" fmla="*/ 106 w 342"/>
                <a:gd name="T17" fmla="*/ 13 h 128"/>
                <a:gd name="T18" fmla="*/ 106 w 342"/>
                <a:gd name="T19" fmla="*/ 29 h 128"/>
                <a:gd name="T20" fmla="*/ 342 w 342"/>
                <a:gd name="T21" fmla="*/ 2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2" h="128">
                  <a:moveTo>
                    <a:pt x="342" y="25"/>
                  </a:moveTo>
                  <a:lnTo>
                    <a:pt x="342" y="0"/>
                  </a:lnTo>
                  <a:lnTo>
                    <a:pt x="106" y="0"/>
                  </a:lnTo>
                  <a:lnTo>
                    <a:pt x="99" y="3"/>
                  </a:lnTo>
                  <a:lnTo>
                    <a:pt x="96" y="3"/>
                  </a:lnTo>
                  <a:lnTo>
                    <a:pt x="0" y="109"/>
                  </a:lnTo>
                  <a:lnTo>
                    <a:pt x="22" y="128"/>
                  </a:lnTo>
                  <a:lnTo>
                    <a:pt x="115" y="22"/>
                  </a:lnTo>
                  <a:lnTo>
                    <a:pt x="106" y="13"/>
                  </a:lnTo>
                  <a:lnTo>
                    <a:pt x="106" y="29"/>
                  </a:lnTo>
                  <a:lnTo>
                    <a:pt x="342" y="25"/>
                  </a:lnTo>
                  <a:close/>
                </a:path>
              </a:pathLst>
            </a:custGeom>
            <a:solidFill>
              <a:srgbClr val="CC9900"/>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cs-CZ"/>
            </a:p>
          </p:txBody>
        </p:sp>
        <p:sp>
          <p:nvSpPr>
            <p:cNvPr id="15409" name="Freeform 49">
              <a:extLst>
                <a:ext uri="{FF2B5EF4-FFF2-40B4-BE49-F238E27FC236}">
                  <a16:creationId xmlns:a16="http://schemas.microsoft.com/office/drawing/2014/main" id="{1AF53C90-B135-41C6-89A9-FA1CC7D93766}"/>
                </a:ext>
              </a:extLst>
            </p:cNvPr>
            <p:cNvSpPr>
              <a:spLocks/>
            </p:cNvSpPr>
            <p:nvPr/>
          </p:nvSpPr>
          <p:spPr bwMode="auto">
            <a:xfrm>
              <a:off x="1086" y="629"/>
              <a:ext cx="177" cy="158"/>
            </a:xfrm>
            <a:custGeom>
              <a:avLst/>
              <a:gdLst>
                <a:gd name="T0" fmla="*/ 96 w 115"/>
                <a:gd name="T1" fmla="*/ 89 h 89"/>
                <a:gd name="T2" fmla="*/ 115 w 115"/>
                <a:gd name="T3" fmla="*/ 67 h 89"/>
                <a:gd name="T4" fmla="*/ 16 w 115"/>
                <a:gd name="T5" fmla="*/ 0 h 89"/>
                <a:gd name="T6" fmla="*/ 0 w 115"/>
                <a:gd name="T7" fmla="*/ 22 h 89"/>
                <a:gd name="T8" fmla="*/ 96 w 115"/>
                <a:gd name="T9" fmla="*/ 89 h 89"/>
              </a:gdLst>
              <a:ahLst/>
              <a:cxnLst>
                <a:cxn ang="0">
                  <a:pos x="T0" y="T1"/>
                </a:cxn>
                <a:cxn ang="0">
                  <a:pos x="T2" y="T3"/>
                </a:cxn>
                <a:cxn ang="0">
                  <a:pos x="T4" y="T5"/>
                </a:cxn>
                <a:cxn ang="0">
                  <a:pos x="T6" y="T7"/>
                </a:cxn>
                <a:cxn ang="0">
                  <a:pos x="T8" y="T9"/>
                </a:cxn>
              </a:cxnLst>
              <a:rect l="0" t="0" r="r" b="b"/>
              <a:pathLst>
                <a:path w="115" h="89">
                  <a:moveTo>
                    <a:pt x="96" y="89"/>
                  </a:moveTo>
                  <a:lnTo>
                    <a:pt x="115" y="67"/>
                  </a:lnTo>
                  <a:lnTo>
                    <a:pt x="16" y="0"/>
                  </a:lnTo>
                  <a:lnTo>
                    <a:pt x="0" y="22"/>
                  </a:lnTo>
                  <a:lnTo>
                    <a:pt x="96" y="89"/>
                  </a:lnTo>
                  <a:close/>
                </a:path>
              </a:pathLst>
            </a:custGeom>
            <a:solidFill>
              <a:srgbClr val="CC9900"/>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cs-CZ"/>
            </a:p>
          </p:txBody>
        </p:sp>
        <p:sp>
          <p:nvSpPr>
            <p:cNvPr id="15410" name="Freeform 50">
              <a:extLst>
                <a:ext uri="{FF2B5EF4-FFF2-40B4-BE49-F238E27FC236}">
                  <a16:creationId xmlns:a16="http://schemas.microsoft.com/office/drawing/2014/main" id="{416CCA60-E43F-439B-B112-6B7C0515C5FA}"/>
                </a:ext>
              </a:extLst>
            </p:cNvPr>
            <p:cNvSpPr>
              <a:spLocks/>
            </p:cNvSpPr>
            <p:nvPr/>
          </p:nvSpPr>
          <p:spPr bwMode="auto">
            <a:xfrm>
              <a:off x="653" y="1809"/>
              <a:ext cx="458" cy="250"/>
            </a:xfrm>
            <a:custGeom>
              <a:avLst/>
              <a:gdLst>
                <a:gd name="T0" fmla="*/ 298 w 298"/>
                <a:gd name="T1" fmla="*/ 32 h 141"/>
                <a:gd name="T2" fmla="*/ 298 w 298"/>
                <a:gd name="T3" fmla="*/ 0 h 141"/>
                <a:gd name="T4" fmla="*/ 93 w 298"/>
                <a:gd name="T5" fmla="*/ 0 h 141"/>
                <a:gd name="T6" fmla="*/ 80 w 298"/>
                <a:gd name="T7" fmla="*/ 3 h 141"/>
                <a:gd name="T8" fmla="*/ 80 w 298"/>
                <a:gd name="T9" fmla="*/ 6 h 141"/>
                <a:gd name="T10" fmla="*/ 0 w 298"/>
                <a:gd name="T11" fmla="*/ 125 h 141"/>
                <a:gd name="T12" fmla="*/ 23 w 298"/>
                <a:gd name="T13" fmla="*/ 141 h 141"/>
                <a:gd name="T14" fmla="*/ 103 w 298"/>
                <a:gd name="T15" fmla="*/ 22 h 141"/>
                <a:gd name="T16" fmla="*/ 93 w 298"/>
                <a:gd name="T17" fmla="*/ 13 h 141"/>
                <a:gd name="T18" fmla="*/ 93 w 298"/>
                <a:gd name="T19" fmla="*/ 32 h 141"/>
                <a:gd name="T20" fmla="*/ 298 w 298"/>
                <a:gd name="T21" fmla="*/ 3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8" h="141">
                  <a:moveTo>
                    <a:pt x="298" y="32"/>
                  </a:moveTo>
                  <a:lnTo>
                    <a:pt x="298" y="0"/>
                  </a:lnTo>
                  <a:lnTo>
                    <a:pt x="93" y="0"/>
                  </a:lnTo>
                  <a:lnTo>
                    <a:pt x="80" y="3"/>
                  </a:lnTo>
                  <a:lnTo>
                    <a:pt x="80" y="6"/>
                  </a:lnTo>
                  <a:lnTo>
                    <a:pt x="0" y="125"/>
                  </a:lnTo>
                  <a:lnTo>
                    <a:pt x="23" y="141"/>
                  </a:lnTo>
                  <a:lnTo>
                    <a:pt x="103" y="22"/>
                  </a:lnTo>
                  <a:lnTo>
                    <a:pt x="93" y="13"/>
                  </a:lnTo>
                  <a:lnTo>
                    <a:pt x="93" y="32"/>
                  </a:lnTo>
                  <a:lnTo>
                    <a:pt x="298" y="32"/>
                  </a:lnTo>
                  <a:close/>
                </a:path>
              </a:pathLst>
            </a:custGeom>
            <a:solidFill>
              <a:srgbClr val="00FF00"/>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cs-CZ"/>
            </a:p>
          </p:txBody>
        </p:sp>
        <p:sp>
          <p:nvSpPr>
            <p:cNvPr id="15411" name="Freeform 51">
              <a:extLst>
                <a:ext uri="{FF2B5EF4-FFF2-40B4-BE49-F238E27FC236}">
                  <a16:creationId xmlns:a16="http://schemas.microsoft.com/office/drawing/2014/main" id="{B4E4C283-F956-4C9C-889A-8C823FEDAF60}"/>
                </a:ext>
              </a:extLst>
            </p:cNvPr>
            <p:cNvSpPr>
              <a:spLocks/>
            </p:cNvSpPr>
            <p:nvPr/>
          </p:nvSpPr>
          <p:spPr bwMode="auto">
            <a:xfrm>
              <a:off x="653" y="1678"/>
              <a:ext cx="158" cy="175"/>
            </a:xfrm>
            <a:custGeom>
              <a:avLst/>
              <a:gdLst>
                <a:gd name="T0" fmla="*/ 80 w 103"/>
                <a:gd name="T1" fmla="*/ 99 h 99"/>
                <a:gd name="T2" fmla="*/ 103 w 103"/>
                <a:gd name="T3" fmla="*/ 77 h 99"/>
                <a:gd name="T4" fmla="*/ 23 w 103"/>
                <a:gd name="T5" fmla="*/ 0 h 99"/>
                <a:gd name="T6" fmla="*/ 0 w 103"/>
                <a:gd name="T7" fmla="*/ 23 h 99"/>
                <a:gd name="T8" fmla="*/ 80 w 103"/>
                <a:gd name="T9" fmla="*/ 99 h 99"/>
              </a:gdLst>
              <a:ahLst/>
              <a:cxnLst>
                <a:cxn ang="0">
                  <a:pos x="T0" y="T1"/>
                </a:cxn>
                <a:cxn ang="0">
                  <a:pos x="T2" y="T3"/>
                </a:cxn>
                <a:cxn ang="0">
                  <a:pos x="T4" y="T5"/>
                </a:cxn>
                <a:cxn ang="0">
                  <a:pos x="T6" y="T7"/>
                </a:cxn>
                <a:cxn ang="0">
                  <a:pos x="T8" y="T9"/>
                </a:cxn>
              </a:cxnLst>
              <a:rect l="0" t="0" r="r" b="b"/>
              <a:pathLst>
                <a:path w="103" h="99">
                  <a:moveTo>
                    <a:pt x="80" y="99"/>
                  </a:moveTo>
                  <a:lnTo>
                    <a:pt x="103" y="77"/>
                  </a:lnTo>
                  <a:lnTo>
                    <a:pt x="23" y="0"/>
                  </a:lnTo>
                  <a:lnTo>
                    <a:pt x="0" y="23"/>
                  </a:lnTo>
                  <a:lnTo>
                    <a:pt x="80" y="99"/>
                  </a:lnTo>
                  <a:close/>
                </a:path>
              </a:pathLst>
            </a:custGeom>
            <a:solidFill>
              <a:srgbClr val="00FF00"/>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cs-CZ"/>
            </a:p>
          </p:txBody>
        </p:sp>
        <p:sp>
          <p:nvSpPr>
            <p:cNvPr id="15412" name="Freeform 52">
              <a:extLst>
                <a:ext uri="{FF2B5EF4-FFF2-40B4-BE49-F238E27FC236}">
                  <a16:creationId xmlns:a16="http://schemas.microsoft.com/office/drawing/2014/main" id="{397CEABD-02E2-4147-A0FF-3A430BEBE352}"/>
                </a:ext>
              </a:extLst>
            </p:cNvPr>
            <p:cNvSpPr>
              <a:spLocks/>
            </p:cNvSpPr>
            <p:nvPr/>
          </p:nvSpPr>
          <p:spPr bwMode="auto">
            <a:xfrm>
              <a:off x="635" y="929"/>
              <a:ext cx="456" cy="249"/>
            </a:xfrm>
            <a:custGeom>
              <a:avLst/>
              <a:gdLst>
                <a:gd name="T0" fmla="*/ 297 w 297"/>
                <a:gd name="T1" fmla="*/ 29 h 141"/>
                <a:gd name="T2" fmla="*/ 297 w 297"/>
                <a:gd name="T3" fmla="*/ 0 h 141"/>
                <a:gd name="T4" fmla="*/ 96 w 297"/>
                <a:gd name="T5" fmla="*/ 0 h 141"/>
                <a:gd name="T6" fmla="*/ 83 w 297"/>
                <a:gd name="T7" fmla="*/ 0 h 141"/>
                <a:gd name="T8" fmla="*/ 83 w 297"/>
                <a:gd name="T9" fmla="*/ 4 h 141"/>
                <a:gd name="T10" fmla="*/ 0 w 297"/>
                <a:gd name="T11" fmla="*/ 125 h 141"/>
                <a:gd name="T12" fmla="*/ 22 w 297"/>
                <a:gd name="T13" fmla="*/ 141 h 141"/>
                <a:gd name="T14" fmla="*/ 105 w 297"/>
                <a:gd name="T15" fmla="*/ 20 h 141"/>
                <a:gd name="T16" fmla="*/ 96 w 297"/>
                <a:gd name="T17" fmla="*/ 13 h 141"/>
                <a:gd name="T18" fmla="*/ 96 w 297"/>
                <a:gd name="T19" fmla="*/ 29 h 141"/>
                <a:gd name="T20" fmla="*/ 297 w 297"/>
                <a:gd name="T21" fmla="*/ 2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7" h="141">
                  <a:moveTo>
                    <a:pt x="297" y="29"/>
                  </a:moveTo>
                  <a:lnTo>
                    <a:pt x="297" y="0"/>
                  </a:lnTo>
                  <a:lnTo>
                    <a:pt x="96" y="0"/>
                  </a:lnTo>
                  <a:lnTo>
                    <a:pt x="83" y="0"/>
                  </a:lnTo>
                  <a:lnTo>
                    <a:pt x="83" y="4"/>
                  </a:lnTo>
                  <a:lnTo>
                    <a:pt x="0" y="125"/>
                  </a:lnTo>
                  <a:lnTo>
                    <a:pt x="22" y="141"/>
                  </a:lnTo>
                  <a:lnTo>
                    <a:pt x="105" y="20"/>
                  </a:lnTo>
                  <a:lnTo>
                    <a:pt x="96" y="13"/>
                  </a:lnTo>
                  <a:lnTo>
                    <a:pt x="96" y="29"/>
                  </a:lnTo>
                  <a:lnTo>
                    <a:pt x="297" y="29"/>
                  </a:lnTo>
                  <a:close/>
                </a:path>
              </a:pathLst>
            </a:custGeom>
            <a:solidFill>
              <a:srgbClr val="00FF00"/>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cs-CZ"/>
            </a:p>
          </p:txBody>
        </p:sp>
        <p:sp>
          <p:nvSpPr>
            <p:cNvPr id="15413" name="Freeform 53">
              <a:extLst>
                <a:ext uri="{FF2B5EF4-FFF2-40B4-BE49-F238E27FC236}">
                  <a16:creationId xmlns:a16="http://schemas.microsoft.com/office/drawing/2014/main" id="{905C037A-D56E-4FD3-B5C6-E78118760AD9}"/>
                </a:ext>
              </a:extLst>
            </p:cNvPr>
            <p:cNvSpPr>
              <a:spLocks/>
            </p:cNvSpPr>
            <p:nvPr/>
          </p:nvSpPr>
          <p:spPr bwMode="auto">
            <a:xfrm>
              <a:off x="635" y="787"/>
              <a:ext cx="161" cy="182"/>
            </a:xfrm>
            <a:custGeom>
              <a:avLst/>
              <a:gdLst>
                <a:gd name="T0" fmla="*/ 83 w 105"/>
                <a:gd name="T1" fmla="*/ 103 h 103"/>
                <a:gd name="T2" fmla="*/ 105 w 105"/>
                <a:gd name="T3" fmla="*/ 80 h 103"/>
                <a:gd name="T4" fmla="*/ 22 w 105"/>
                <a:gd name="T5" fmla="*/ 0 h 103"/>
                <a:gd name="T6" fmla="*/ 0 w 105"/>
                <a:gd name="T7" fmla="*/ 23 h 103"/>
                <a:gd name="T8" fmla="*/ 83 w 105"/>
                <a:gd name="T9" fmla="*/ 103 h 103"/>
              </a:gdLst>
              <a:ahLst/>
              <a:cxnLst>
                <a:cxn ang="0">
                  <a:pos x="T0" y="T1"/>
                </a:cxn>
                <a:cxn ang="0">
                  <a:pos x="T2" y="T3"/>
                </a:cxn>
                <a:cxn ang="0">
                  <a:pos x="T4" y="T5"/>
                </a:cxn>
                <a:cxn ang="0">
                  <a:pos x="T6" y="T7"/>
                </a:cxn>
                <a:cxn ang="0">
                  <a:pos x="T8" y="T9"/>
                </a:cxn>
              </a:cxnLst>
              <a:rect l="0" t="0" r="r" b="b"/>
              <a:pathLst>
                <a:path w="105" h="103">
                  <a:moveTo>
                    <a:pt x="83" y="103"/>
                  </a:moveTo>
                  <a:lnTo>
                    <a:pt x="105" y="80"/>
                  </a:lnTo>
                  <a:lnTo>
                    <a:pt x="22" y="0"/>
                  </a:lnTo>
                  <a:lnTo>
                    <a:pt x="0" y="23"/>
                  </a:lnTo>
                  <a:lnTo>
                    <a:pt x="83" y="103"/>
                  </a:lnTo>
                  <a:close/>
                </a:path>
              </a:pathLst>
            </a:custGeom>
            <a:solidFill>
              <a:srgbClr val="00FF00"/>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cs-CZ"/>
            </a:p>
          </p:txBody>
        </p:sp>
        <p:sp>
          <p:nvSpPr>
            <p:cNvPr id="15414" name="Freeform 54">
              <a:extLst>
                <a:ext uri="{FF2B5EF4-FFF2-40B4-BE49-F238E27FC236}">
                  <a16:creationId xmlns:a16="http://schemas.microsoft.com/office/drawing/2014/main" id="{1D6813FD-B6AA-4E23-8DF8-AA6EA711C1A7}"/>
                </a:ext>
              </a:extLst>
            </p:cNvPr>
            <p:cNvSpPr>
              <a:spLocks/>
            </p:cNvSpPr>
            <p:nvPr/>
          </p:nvSpPr>
          <p:spPr bwMode="auto">
            <a:xfrm>
              <a:off x="488" y="843"/>
              <a:ext cx="205" cy="240"/>
            </a:xfrm>
            <a:custGeom>
              <a:avLst/>
              <a:gdLst>
                <a:gd name="T0" fmla="*/ 60 w 134"/>
                <a:gd name="T1" fmla="*/ 0 h 135"/>
                <a:gd name="T2" fmla="*/ 0 w 134"/>
                <a:gd name="T3" fmla="*/ 61 h 135"/>
                <a:gd name="T4" fmla="*/ 73 w 134"/>
                <a:gd name="T5" fmla="*/ 135 h 135"/>
                <a:gd name="T6" fmla="*/ 134 w 134"/>
                <a:gd name="T7" fmla="*/ 74 h 135"/>
                <a:gd name="T8" fmla="*/ 60 w 134"/>
                <a:gd name="T9" fmla="*/ 0 h 135"/>
              </a:gdLst>
              <a:ahLst/>
              <a:cxnLst>
                <a:cxn ang="0">
                  <a:pos x="T0" y="T1"/>
                </a:cxn>
                <a:cxn ang="0">
                  <a:pos x="T2" y="T3"/>
                </a:cxn>
                <a:cxn ang="0">
                  <a:pos x="T4" y="T5"/>
                </a:cxn>
                <a:cxn ang="0">
                  <a:pos x="T6" y="T7"/>
                </a:cxn>
                <a:cxn ang="0">
                  <a:pos x="T8" y="T9"/>
                </a:cxn>
              </a:cxnLst>
              <a:rect l="0" t="0" r="r" b="b"/>
              <a:pathLst>
                <a:path w="134" h="135">
                  <a:moveTo>
                    <a:pt x="60" y="0"/>
                  </a:moveTo>
                  <a:lnTo>
                    <a:pt x="0" y="61"/>
                  </a:lnTo>
                  <a:lnTo>
                    <a:pt x="73" y="135"/>
                  </a:lnTo>
                  <a:lnTo>
                    <a:pt x="134" y="74"/>
                  </a:lnTo>
                  <a:lnTo>
                    <a:pt x="60" y="0"/>
                  </a:lnTo>
                  <a:close/>
                </a:path>
              </a:pathLst>
            </a:custGeom>
            <a:solidFill>
              <a:srgbClr val="FF66FF"/>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cs-CZ"/>
            </a:p>
          </p:txBody>
        </p:sp>
        <p:sp>
          <p:nvSpPr>
            <p:cNvPr id="15415" name="Freeform 55">
              <a:extLst>
                <a:ext uri="{FF2B5EF4-FFF2-40B4-BE49-F238E27FC236}">
                  <a16:creationId xmlns:a16="http://schemas.microsoft.com/office/drawing/2014/main" id="{4C423C44-1FE4-4F5A-A88D-28F6E3769D16}"/>
                </a:ext>
              </a:extLst>
            </p:cNvPr>
            <p:cNvSpPr>
              <a:spLocks/>
            </p:cNvSpPr>
            <p:nvPr/>
          </p:nvSpPr>
          <p:spPr bwMode="auto">
            <a:xfrm>
              <a:off x="488" y="1730"/>
              <a:ext cx="205" cy="232"/>
            </a:xfrm>
            <a:custGeom>
              <a:avLst/>
              <a:gdLst>
                <a:gd name="T0" fmla="*/ 60 w 134"/>
                <a:gd name="T1" fmla="*/ 0 h 131"/>
                <a:gd name="T2" fmla="*/ 0 w 134"/>
                <a:gd name="T3" fmla="*/ 61 h 131"/>
                <a:gd name="T4" fmla="*/ 73 w 134"/>
                <a:gd name="T5" fmla="*/ 131 h 131"/>
                <a:gd name="T6" fmla="*/ 134 w 134"/>
                <a:gd name="T7" fmla="*/ 70 h 131"/>
                <a:gd name="T8" fmla="*/ 60 w 134"/>
                <a:gd name="T9" fmla="*/ 0 h 131"/>
              </a:gdLst>
              <a:ahLst/>
              <a:cxnLst>
                <a:cxn ang="0">
                  <a:pos x="T0" y="T1"/>
                </a:cxn>
                <a:cxn ang="0">
                  <a:pos x="T2" y="T3"/>
                </a:cxn>
                <a:cxn ang="0">
                  <a:pos x="T4" y="T5"/>
                </a:cxn>
                <a:cxn ang="0">
                  <a:pos x="T6" y="T7"/>
                </a:cxn>
                <a:cxn ang="0">
                  <a:pos x="T8" y="T9"/>
                </a:cxn>
              </a:cxnLst>
              <a:rect l="0" t="0" r="r" b="b"/>
              <a:pathLst>
                <a:path w="134" h="131">
                  <a:moveTo>
                    <a:pt x="60" y="0"/>
                  </a:moveTo>
                  <a:lnTo>
                    <a:pt x="0" y="61"/>
                  </a:lnTo>
                  <a:lnTo>
                    <a:pt x="73" y="131"/>
                  </a:lnTo>
                  <a:lnTo>
                    <a:pt x="134" y="70"/>
                  </a:lnTo>
                  <a:lnTo>
                    <a:pt x="60" y="0"/>
                  </a:lnTo>
                  <a:close/>
                </a:path>
              </a:pathLst>
            </a:custGeom>
            <a:solidFill>
              <a:srgbClr val="FF66FF"/>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cs-CZ"/>
            </a:p>
          </p:txBody>
        </p:sp>
        <p:sp>
          <p:nvSpPr>
            <p:cNvPr id="15416" name="Rectangle 56">
              <a:extLst>
                <a:ext uri="{FF2B5EF4-FFF2-40B4-BE49-F238E27FC236}">
                  <a16:creationId xmlns:a16="http://schemas.microsoft.com/office/drawing/2014/main" id="{0694530E-2C45-4B92-8943-231046A029BF}"/>
                </a:ext>
              </a:extLst>
            </p:cNvPr>
            <p:cNvSpPr>
              <a:spLocks noChangeArrowheads="1"/>
            </p:cNvSpPr>
            <p:nvPr/>
          </p:nvSpPr>
          <p:spPr bwMode="auto">
            <a:xfrm>
              <a:off x="919" y="1049"/>
              <a:ext cx="2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1000" b="1">
                  <a:solidFill>
                    <a:srgbClr val="FF00FF"/>
                  </a:solidFill>
                  <a:latin typeface="Tahoma" panose="020B0604030504040204" pitchFamily="34" charset="0"/>
                </a:rPr>
                <a:t> </a:t>
              </a:r>
              <a:endParaRPr lang="cs-CZ" altLang="cs-CZ"/>
            </a:p>
          </p:txBody>
        </p:sp>
        <p:sp>
          <p:nvSpPr>
            <p:cNvPr id="15417" name="Rectangle 57">
              <a:extLst>
                <a:ext uri="{FF2B5EF4-FFF2-40B4-BE49-F238E27FC236}">
                  <a16:creationId xmlns:a16="http://schemas.microsoft.com/office/drawing/2014/main" id="{E83F90FC-1410-4364-AFEB-DEAEF06D6BC9}"/>
                </a:ext>
              </a:extLst>
            </p:cNvPr>
            <p:cNvSpPr>
              <a:spLocks noChangeArrowheads="1"/>
            </p:cNvSpPr>
            <p:nvPr/>
          </p:nvSpPr>
          <p:spPr bwMode="auto">
            <a:xfrm>
              <a:off x="825" y="1740"/>
              <a:ext cx="2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1000" b="1">
                  <a:solidFill>
                    <a:srgbClr val="FF00FF"/>
                  </a:solidFill>
                  <a:latin typeface="Tahoma" panose="020B0604030504040204" pitchFamily="34" charset="0"/>
                </a:rPr>
                <a:t> </a:t>
              </a:r>
              <a:endParaRPr lang="cs-CZ" altLang="cs-CZ"/>
            </a:p>
          </p:txBody>
        </p:sp>
        <p:grpSp>
          <p:nvGrpSpPr>
            <p:cNvPr id="15418" name="Group 58">
              <a:extLst>
                <a:ext uri="{FF2B5EF4-FFF2-40B4-BE49-F238E27FC236}">
                  <a16:creationId xmlns:a16="http://schemas.microsoft.com/office/drawing/2014/main" id="{2A021D52-FF1B-4FB8-8542-EB7C6341ED0D}"/>
                </a:ext>
              </a:extLst>
            </p:cNvPr>
            <p:cNvGrpSpPr>
              <a:grpSpLocks/>
            </p:cNvGrpSpPr>
            <p:nvPr/>
          </p:nvGrpSpPr>
          <p:grpSpPr bwMode="auto">
            <a:xfrm>
              <a:off x="1430" y="691"/>
              <a:ext cx="324" cy="482"/>
              <a:chOff x="3088" y="509"/>
              <a:chExt cx="211" cy="272"/>
            </a:xfrm>
          </p:grpSpPr>
          <p:sp>
            <p:nvSpPr>
              <p:cNvPr id="15419" name="Freeform 59">
                <a:extLst>
                  <a:ext uri="{FF2B5EF4-FFF2-40B4-BE49-F238E27FC236}">
                    <a16:creationId xmlns:a16="http://schemas.microsoft.com/office/drawing/2014/main" id="{9BEB303D-45F8-4424-914B-751BF6922D1B}"/>
                  </a:ext>
                </a:extLst>
              </p:cNvPr>
              <p:cNvSpPr>
                <a:spLocks/>
              </p:cNvSpPr>
              <p:nvPr/>
            </p:nvSpPr>
            <p:spPr bwMode="auto">
              <a:xfrm>
                <a:off x="3110" y="538"/>
                <a:ext cx="167" cy="205"/>
              </a:xfrm>
              <a:custGeom>
                <a:avLst/>
                <a:gdLst>
                  <a:gd name="T0" fmla="*/ 84 w 167"/>
                  <a:gd name="T1" fmla="*/ 54 h 205"/>
                  <a:gd name="T2" fmla="*/ 64 w 167"/>
                  <a:gd name="T3" fmla="*/ 22 h 205"/>
                  <a:gd name="T4" fmla="*/ 55 w 167"/>
                  <a:gd name="T5" fmla="*/ 61 h 205"/>
                  <a:gd name="T6" fmla="*/ 4 w 167"/>
                  <a:gd name="T7" fmla="*/ 22 h 205"/>
                  <a:gd name="T8" fmla="*/ 36 w 167"/>
                  <a:gd name="T9" fmla="*/ 73 h 205"/>
                  <a:gd name="T10" fmla="*/ 0 w 167"/>
                  <a:gd name="T11" fmla="*/ 83 h 205"/>
                  <a:gd name="T12" fmla="*/ 29 w 167"/>
                  <a:gd name="T13" fmla="*/ 112 h 205"/>
                  <a:gd name="T14" fmla="*/ 0 w 167"/>
                  <a:gd name="T15" fmla="*/ 137 h 205"/>
                  <a:gd name="T16" fmla="*/ 42 w 167"/>
                  <a:gd name="T17" fmla="*/ 131 h 205"/>
                  <a:gd name="T18" fmla="*/ 36 w 167"/>
                  <a:gd name="T19" fmla="*/ 166 h 205"/>
                  <a:gd name="T20" fmla="*/ 58 w 167"/>
                  <a:gd name="T21" fmla="*/ 147 h 205"/>
                  <a:gd name="T22" fmla="*/ 64 w 167"/>
                  <a:gd name="T23" fmla="*/ 205 h 205"/>
                  <a:gd name="T24" fmla="*/ 80 w 167"/>
                  <a:gd name="T25" fmla="*/ 141 h 205"/>
                  <a:gd name="T26" fmla="*/ 103 w 167"/>
                  <a:gd name="T27" fmla="*/ 185 h 205"/>
                  <a:gd name="T28" fmla="*/ 109 w 167"/>
                  <a:gd name="T29" fmla="*/ 137 h 205"/>
                  <a:gd name="T30" fmla="*/ 141 w 167"/>
                  <a:gd name="T31" fmla="*/ 173 h 205"/>
                  <a:gd name="T32" fmla="*/ 132 w 167"/>
                  <a:gd name="T33" fmla="*/ 121 h 205"/>
                  <a:gd name="T34" fmla="*/ 167 w 167"/>
                  <a:gd name="T35" fmla="*/ 125 h 205"/>
                  <a:gd name="T36" fmla="*/ 135 w 167"/>
                  <a:gd name="T37" fmla="*/ 99 h 205"/>
                  <a:gd name="T38" fmla="*/ 164 w 167"/>
                  <a:gd name="T39" fmla="*/ 77 h 205"/>
                  <a:gd name="T40" fmla="*/ 128 w 167"/>
                  <a:gd name="T41" fmla="*/ 70 h 205"/>
                  <a:gd name="T42" fmla="*/ 141 w 167"/>
                  <a:gd name="T43" fmla="*/ 41 h 205"/>
                  <a:gd name="T44" fmla="*/ 109 w 167"/>
                  <a:gd name="T45" fmla="*/ 51 h 205"/>
                  <a:gd name="T46" fmla="*/ 112 w 167"/>
                  <a:gd name="T47" fmla="*/ 0 h 205"/>
                  <a:gd name="T48" fmla="*/ 84 w 167"/>
                  <a:gd name="T49" fmla="*/ 5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 h="205">
                    <a:moveTo>
                      <a:pt x="84" y="54"/>
                    </a:moveTo>
                    <a:lnTo>
                      <a:pt x="64" y="22"/>
                    </a:lnTo>
                    <a:lnTo>
                      <a:pt x="55" y="61"/>
                    </a:lnTo>
                    <a:lnTo>
                      <a:pt x="4" y="22"/>
                    </a:lnTo>
                    <a:lnTo>
                      <a:pt x="36" y="73"/>
                    </a:lnTo>
                    <a:lnTo>
                      <a:pt x="0" y="83"/>
                    </a:lnTo>
                    <a:lnTo>
                      <a:pt x="29" y="112"/>
                    </a:lnTo>
                    <a:lnTo>
                      <a:pt x="0" y="137"/>
                    </a:lnTo>
                    <a:lnTo>
                      <a:pt x="42" y="131"/>
                    </a:lnTo>
                    <a:lnTo>
                      <a:pt x="36" y="166"/>
                    </a:lnTo>
                    <a:lnTo>
                      <a:pt x="58" y="147"/>
                    </a:lnTo>
                    <a:lnTo>
                      <a:pt x="64" y="205"/>
                    </a:lnTo>
                    <a:lnTo>
                      <a:pt x="80" y="141"/>
                    </a:lnTo>
                    <a:lnTo>
                      <a:pt x="103" y="185"/>
                    </a:lnTo>
                    <a:lnTo>
                      <a:pt x="109" y="137"/>
                    </a:lnTo>
                    <a:lnTo>
                      <a:pt x="141" y="173"/>
                    </a:lnTo>
                    <a:lnTo>
                      <a:pt x="132" y="121"/>
                    </a:lnTo>
                    <a:lnTo>
                      <a:pt x="167" y="125"/>
                    </a:lnTo>
                    <a:lnTo>
                      <a:pt x="135" y="99"/>
                    </a:lnTo>
                    <a:lnTo>
                      <a:pt x="164" y="77"/>
                    </a:lnTo>
                    <a:lnTo>
                      <a:pt x="128" y="70"/>
                    </a:lnTo>
                    <a:lnTo>
                      <a:pt x="141" y="41"/>
                    </a:lnTo>
                    <a:lnTo>
                      <a:pt x="109" y="51"/>
                    </a:lnTo>
                    <a:lnTo>
                      <a:pt x="112" y="0"/>
                    </a:lnTo>
                    <a:lnTo>
                      <a:pt x="84" y="54"/>
                    </a:lnTo>
                    <a:close/>
                  </a:path>
                </a:pathLst>
              </a:custGeom>
              <a:solidFill>
                <a:srgbClr val="66FFFF"/>
              </a:solidFill>
              <a:ln w="19050" cmpd="sng">
                <a:solidFill>
                  <a:schemeClr val="accent2"/>
                </a:solidFill>
                <a:round/>
                <a:headEnd/>
                <a:tailEnd/>
              </a:ln>
            </p:spPr>
            <p:txBody>
              <a:bodyPr/>
              <a:lstStyle/>
              <a:p>
                <a:endParaRPr lang="cs-CZ"/>
              </a:p>
            </p:txBody>
          </p:sp>
          <p:sp>
            <p:nvSpPr>
              <p:cNvPr id="15420" name="Freeform 60">
                <a:extLst>
                  <a:ext uri="{FF2B5EF4-FFF2-40B4-BE49-F238E27FC236}">
                    <a16:creationId xmlns:a16="http://schemas.microsoft.com/office/drawing/2014/main" id="{78485415-802C-4085-8EEA-0623A892E88B}"/>
                  </a:ext>
                </a:extLst>
              </p:cNvPr>
              <p:cNvSpPr>
                <a:spLocks noEditPoints="1"/>
              </p:cNvSpPr>
              <p:nvPr/>
            </p:nvSpPr>
            <p:spPr bwMode="auto">
              <a:xfrm>
                <a:off x="3088" y="509"/>
                <a:ext cx="211" cy="272"/>
              </a:xfrm>
              <a:custGeom>
                <a:avLst/>
                <a:gdLst>
                  <a:gd name="T0" fmla="*/ 80 w 211"/>
                  <a:gd name="T1" fmla="*/ 51 h 272"/>
                  <a:gd name="T2" fmla="*/ 83 w 211"/>
                  <a:gd name="T3" fmla="*/ 86 h 272"/>
                  <a:gd name="T4" fmla="*/ 22 w 211"/>
                  <a:gd name="T5" fmla="*/ 54 h 272"/>
                  <a:gd name="T6" fmla="*/ 58 w 211"/>
                  <a:gd name="T7" fmla="*/ 96 h 272"/>
                  <a:gd name="T8" fmla="*/ 19 w 211"/>
                  <a:gd name="T9" fmla="*/ 118 h 272"/>
                  <a:gd name="T10" fmla="*/ 48 w 211"/>
                  <a:gd name="T11" fmla="*/ 138 h 272"/>
                  <a:gd name="T12" fmla="*/ 26 w 211"/>
                  <a:gd name="T13" fmla="*/ 173 h 272"/>
                  <a:gd name="T14" fmla="*/ 58 w 211"/>
                  <a:gd name="T15" fmla="*/ 160 h 272"/>
                  <a:gd name="T16" fmla="*/ 64 w 211"/>
                  <a:gd name="T17" fmla="*/ 202 h 272"/>
                  <a:gd name="T18" fmla="*/ 74 w 211"/>
                  <a:gd name="T19" fmla="*/ 179 h 272"/>
                  <a:gd name="T20" fmla="*/ 93 w 211"/>
                  <a:gd name="T21" fmla="*/ 237 h 272"/>
                  <a:gd name="T22" fmla="*/ 99 w 211"/>
                  <a:gd name="T23" fmla="*/ 173 h 272"/>
                  <a:gd name="T24" fmla="*/ 131 w 211"/>
                  <a:gd name="T25" fmla="*/ 218 h 272"/>
                  <a:gd name="T26" fmla="*/ 128 w 211"/>
                  <a:gd name="T27" fmla="*/ 173 h 272"/>
                  <a:gd name="T28" fmla="*/ 170 w 211"/>
                  <a:gd name="T29" fmla="*/ 202 h 272"/>
                  <a:gd name="T30" fmla="*/ 154 w 211"/>
                  <a:gd name="T31" fmla="*/ 157 h 272"/>
                  <a:gd name="T32" fmla="*/ 195 w 211"/>
                  <a:gd name="T33" fmla="*/ 150 h 272"/>
                  <a:gd name="T34" fmla="*/ 163 w 211"/>
                  <a:gd name="T35" fmla="*/ 134 h 272"/>
                  <a:gd name="T36" fmla="*/ 189 w 211"/>
                  <a:gd name="T37" fmla="*/ 99 h 272"/>
                  <a:gd name="T38" fmla="*/ 157 w 211"/>
                  <a:gd name="T39" fmla="*/ 102 h 272"/>
                  <a:gd name="T40" fmla="*/ 163 w 211"/>
                  <a:gd name="T41" fmla="*/ 64 h 272"/>
                  <a:gd name="T42" fmla="*/ 138 w 211"/>
                  <a:gd name="T43" fmla="*/ 80 h 272"/>
                  <a:gd name="T44" fmla="*/ 131 w 211"/>
                  <a:gd name="T45" fmla="*/ 25 h 272"/>
                  <a:gd name="T46" fmla="*/ 112 w 211"/>
                  <a:gd name="T47" fmla="*/ 80 h 272"/>
                  <a:gd name="T48" fmla="*/ 106 w 211"/>
                  <a:gd name="T49" fmla="*/ 96 h 272"/>
                  <a:gd name="T50" fmla="*/ 134 w 211"/>
                  <a:gd name="T51" fmla="*/ 29 h 272"/>
                  <a:gd name="T52" fmla="*/ 125 w 211"/>
                  <a:gd name="T53" fmla="*/ 90 h 272"/>
                  <a:gd name="T54" fmla="*/ 163 w 211"/>
                  <a:gd name="T55" fmla="*/ 70 h 272"/>
                  <a:gd name="T56" fmla="*/ 141 w 211"/>
                  <a:gd name="T57" fmla="*/ 106 h 272"/>
                  <a:gd name="T58" fmla="*/ 186 w 211"/>
                  <a:gd name="T59" fmla="*/ 106 h 272"/>
                  <a:gd name="T60" fmla="*/ 147 w 211"/>
                  <a:gd name="T61" fmla="*/ 128 h 272"/>
                  <a:gd name="T62" fmla="*/ 189 w 211"/>
                  <a:gd name="T63" fmla="*/ 154 h 272"/>
                  <a:gd name="T64" fmla="*/ 147 w 211"/>
                  <a:gd name="T65" fmla="*/ 144 h 272"/>
                  <a:gd name="T66" fmla="*/ 163 w 211"/>
                  <a:gd name="T67" fmla="*/ 202 h 272"/>
                  <a:gd name="T68" fmla="*/ 128 w 211"/>
                  <a:gd name="T69" fmla="*/ 150 h 272"/>
                  <a:gd name="T70" fmla="*/ 125 w 211"/>
                  <a:gd name="T71" fmla="*/ 214 h 272"/>
                  <a:gd name="T72" fmla="*/ 99 w 211"/>
                  <a:gd name="T73" fmla="*/ 154 h 272"/>
                  <a:gd name="T74" fmla="*/ 86 w 211"/>
                  <a:gd name="T75" fmla="*/ 234 h 272"/>
                  <a:gd name="T76" fmla="*/ 86 w 211"/>
                  <a:gd name="T77" fmla="*/ 163 h 272"/>
                  <a:gd name="T78" fmla="*/ 58 w 211"/>
                  <a:gd name="T79" fmla="*/ 195 h 272"/>
                  <a:gd name="T80" fmla="*/ 74 w 211"/>
                  <a:gd name="T81" fmla="*/ 154 h 272"/>
                  <a:gd name="T82" fmla="*/ 22 w 211"/>
                  <a:gd name="T83" fmla="*/ 166 h 272"/>
                  <a:gd name="T84" fmla="*/ 61 w 211"/>
                  <a:gd name="T85" fmla="*/ 141 h 272"/>
                  <a:gd name="T86" fmla="*/ 22 w 211"/>
                  <a:gd name="T87" fmla="*/ 112 h 272"/>
                  <a:gd name="T88" fmla="*/ 67 w 211"/>
                  <a:gd name="T89" fmla="*/ 106 h 272"/>
                  <a:gd name="T90" fmla="*/ 26 w 211"/>
                  <a:gd name="T91" fmla="*/ 51 h 272"/>
                  <a:gd name="T92" fmla="*/ 80 w 211"/>
                  <a:gd name="T93" fmla="*/ 102 h 272"/>
                  <a:gd name="T94" fmla="*/ 86 w 211"/>
                  <a:gd name="T95" fmla="*/ 51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1" h="272">
                    <a:moveTo>
                      <a:pt x="93" y="48"/>
                    </a:moveTo>
                    <a:lnTo>
                      <a:pt x="83" y="35"/>
                    </a:lnTo>
                    <a:lnTo>
                      <a:pt x="80" y="51"/>
                    </a:lnTo>
                    <a:lnTo>
                      <a:pt x="70" y="90"/>
                    </a:lnTo>
                    <a:lnTo>
                      <a:pt x="77" y="90"/>
                    </a:lnTo>
                    <a:lnTo>
                      <a:pt x="83" y="86"/>
                    </a:lnTo>
                    <a:lnTo>
                      <a:pt x="32" y="48"/>
                    </a:lnTo>
                    <a:lnTo>
                      <a:pt x="3" y="25"/>
                    </a:lnTo>
                    <a:lnTo>
                      <a:pt x="22" y="54"/>
                    </a:lnTo>
                    <a:lnTo>
                      <a:pt x="54" y="106"/>
                    </a:lnTo>
                    <a:lnTo>
                      <a:pt x="58" y="102"/>
                    </a:lnTo>
                    <a:lnTo>
                      <a:pt x="58" y="96"/>
                    </a:lnTo>
                    <a:lnTo>
                      <a:pt x="22" y="106"/>
                    </a:lnTo>
                    <a:lnTo>
                      <a:pt x="10" y="109"/>
                    </a:lnTo>
                    <a:lnTo>
                      <a:pt x="19" y="118"/>
                    </a:lnTo>
                    <a:lnTo>
                      <a:pt x="48" y="147"/>
                    </a:lnTo>
                    <a:lnTo>
                      <a:pt x="51" y="141"/>
                    </a:lnTo>
                    <a:lnTo>
                      <a:pt x="48" y="138"/>
                    </a:lnTo>
                    <a:lnTo>
                      <a:pt x="19" y="163"/>
                    </a:lnTo>
                    <a:lnTo>
                      <a:pt x="0" y="176"/>
                    </a:lnTo>
                    <a:lnTo>
                      <a:pt x="26" y="173"/>
                    </a:lnTo>
                    <a:lnTo>
                      <a:pt x="67" y="166"/>
                    </a:lnTo>
                    <a:lnTo>
                      <a:pt x="64" y="160"/>
                    </a:lnTo>
                    <a:lnTo>
                      <a:pt x="58" y="160"/>
                    </a:lnTo>
                    <a:lnTo>
                      <a:pt x="51" y="195"/>
                    </a:lnTo>
                    <a:lnTo>
                      <a:pt x="48" y="211"/>
                    </a:lnTo>
                    <a:lnTo>
                      <a:pt x="64" y="202"/>
                    </a:lnTo>
                    <a:lnTo>
                      <a:pt x="86" y="182"/>
                    </a:lnTo>
                    <a:lnTo>
                      <a:pt x="80" y="176"/>
                    </a:lnTo>
                    <a:lnTo>
                      <a:pt x="74" y="179"/>
                    </a:lnTo>
                    <a:lnTo>
                      <a:pt x="80" y="237"/>
                    </a:lnTo>
                    <a:lnTo>
                      <a:pt x="83" y="272"/>
                    </a:lnTo>
                    <a:lnTo>
                      <a:pt x="93" y="237"/>
                    </a:lnTo>
                    <a:lnTo>
                      <a:pt x="109" y="173"/>
                    </a:lnTo>
                    <a:lnTo>
                      <a:pt x="102" y="170"/>
                    </a:lnTo>
                    <a:lnTo>
                      <a:pt x="99" y="173"/>
                    </a:lnTo>
                    <a:lnTo>
                      <a:pt x="122" y="218"/>
                    </a:lnTo>
                    <a:lnTo>
                      <a:pt x="128" y="234"/>
                    </a:lnTo>
                    <a:lnTo>
                      <a:pt x="131" y="218"/>
                    </a:lnTo>
                    <a:lnTo>
                      <a:pt x="138" y="170"/>
                    </a:lnTo>
                    <a:lnTo>
                      <a:pt x="131" y="166"/>
                    </a:lnTo>
                    <a:lnTo>
                      <a:pt x="128" y="173"/>
                    </a:lnTo>
                    <a:lnTo>
                      <a:pt x="160" y="208"/>
                    </a:lnTo>
                    <a:lnTo>
                      <a:pt x="173" y="224"/>
                    </a:lnTo>
                    <a:lnTo>
                      <a:pt x="170" y="202"/>
                    </a:lnTo>
                    <a:lnTo>
                      <a:pt x="160" y="150"/>
                    </a:lnTo>
                    <a:lnTo>
                      <a:pt x="154" y="150"/>
                    </a:lnTo>
                    <a:lnTo>
                      <a:pt x="154" y="157"/>
                    </a:lnTo>
                    <a:lnTo>
                      <a:pt x="189" y="160"/>
                    </a:lnTo>
                    <a:lnTo>
                      <a:pt x="211" y="163"/>
                    </a:lnTo>
                    <a:lnTo>
                      <a:pt x="195" y="150"/>
                    </a:lnTo>
                    <a:lnTo>
                      <a:pt x="163" y="125"/>
                    </a:lnTo>
                    <a:lnTo>
                      <a:pt x="157" y="128"/>
                    </a:lnTo>
                    <a:lnTo>
                      <a:pt x="163" y="134"/>
                    </a:lnTo>
                    <a:lnTo>
                      <a:pt x="192" y="112"/>
                    </a:lnTo>
                    <a:lnTo>
                      <a:pt x="202" y="102"/>
                    </a:lnTo>
                    <a:lnTo>
                      <a:pt x="189" y="99"/>
                    </a:lnTo>
                    <a:lnTo>
                      <a:pt x="154" y="93"/>
                    </a:lnTo>
                    <a:lnTo>
                      <a:pt x="150" y="99"/>
                    </a:lnTo>
                    <a:lnTo>
                      <a:pt x="157" y="102"/>
                    </a:lnTo>
                    <a:lnTo>
                      <a:pt x="170" y="73"/>
                    </a:lnTo>
                    <a:lnTo>
                      <a:pt x="176" y="61"/>
                    </a:lnTo>
                    <a:lnTo>
                      <a:pt x="163" y="64"/>
                    </a:lnTo>
                    <a:lnTo>
                      <a:pt x="131" y="73"/>
                    </a:lnTo>
                    <a:lnTo>
                      <a:pt x="131" y="80"/>
                    </a:lnTo>
                    <a:lnTo>
                      <a:pt x="138" y="80"/>
                    </a:lnTo>
                    <a:lnTo>
                      <a:pt x="141" y="29"/>
                    </a:lnTo>
                    <a:lnTo>
                      <a:pt x="144" y="0"/>
                    </a:lnTo>
                    <a:lnTo>
                      <a:pt x="131" y="25"/>
                    </a:lnTo>
                    <a:lnTo>
                      <a:pt x="102" y="80"/>
                    </a:lnTo>
                    <a:lnTo>
                      <a:pt x="106" y="83"/>
                    </a:lnTo>
                    <a:lnTo>
                      <a:pt x="112" y="80"/>
                    </a:lnTo>
                    <a:lnTo>
                      <a:pt x="93" y="48"/>
                    </a:lnTo>
                    <a:close/>
                    <a:moveTo>
                      <a:pt x="102" y="86"/>
                    </a:moveTo>
                    <a:lnTo>
                      <a:pt x="106" y="96"/>
                    </a:lnTo>
                    <a:lnTo>
                      <a:pt x="112" y="86"/>
                    </a:lnTo>
                    <a:lnTo>
                      <a:pt x="141" y="32"/>
                    </a:lnTo>
                    <a:lnTo>
                      <a:pt x="134" y="29"/>
                    </a:lnTo>
                    <a:lnTo>
                      <a:pt x="128" y="29"/>
                    </a:lnTo>
                    <a:lnTo>
                      <a:pt x="125" y="80"/>
                    </a:lnTo>
                    <a:lnTo>
                      <a:pt x="125" y="90"/>
                    </a:lnTo>
                    <a:lnTo>
                      <a:pt x="134" y="86"/>
                    </a:lnTo>
                    <a:lnTo>
                      <a:pt x="166" y="77"/>
                    </a:lnTo>
                    <a:lnTo>
                      <a:pt x="163" y="70"/>
                    </a:lnTo>
                    <a:lnTo>
                      <a:pt x="157" y="67"/>
                    </a:lnTo>
                    <a:lnTo>
                      <a:pt x="144" y="96"/>
                    </a:lnTo>
                    <a:lnTo>
                      <a:pt x="141" y="106"/>
                    </a:lnTo>
                    <a:lnTo>
                      <a:pt x="150" y="106"/>
                    </a:lnTo>
                    <a:lnTo>
                      <a:pt x="186" y="112"/>
                    </a:lnTo>
                    <a:lnTo>
                      <a:pt x="186" y="106"/>
                    </a:lnTo>
                    <a:lnTo>
                      <a:pt x="182" y="102"/>
                    </a:lnTo>
                    <a:lnTo>
                      <a:pt x="154" y="125"/>
                    </a:lnTo>
                    <a:lnTo>
                      <a:pt x="147" y="128"/>
                    </a:lnTo>
                    <a:lnTo>
                      <a:pt x="154" y="134"/>
                    </a:lnTo>
                    <a:lnTo>
                      <a:pt x="186" y="160"/>
                    </a:lnTo>
                    <a:lnTo>
                      <a:pt x="189" y="154"/>
                    </a:lnTo>
                    <a:lnTo>
                      <a:pt x="189" y="147"/>
                    </a:lnTo>
                    <a:lnTo>
                      <a:pt x="154" y="144"/>
                    </a:lnTo>
                    <a:lnTo>
                      <a:pt x="147" y="144"/>
                    </a:lnTo>
                    <a:lnTo>
                      <a:pt x="147" y="154"/>
                    </a:lnTo>
                    <a:lnTo>
                      <a:pt x="157" y="205"/>
                    </a:lnTo>
                    <a:lnTo>
                      <a:pt x="163" y="202"/>
                    </a:lnTo>
                    <a:lnTo>
                      <a:pt x="170" y="198"/>
                    </a:lnTo>
                    <a:lnTo>
                      <a:pt x="138" y="163"/>
                    </a:lnTo>
                    <a:lnTo>
                      <a:pt x="128" y="150"/>
                    </a:lnTo>
                    <a:lnTo>
                      <a:pt x="125" y="166"/>
                    </a:lnTo>
                    <a:lnTo>
                      <a:pt x="118" y="214"/>
                    </a:lnTo>
                    <a:lnTo>
                      <a:pt x="125" y="214"/>
                    </a:lnTo>
                    <a:lnTo>
                      <a:pt x="131" y="211"/>
                    </a:lnTo>
                    <a:lnTo>
                      <a:pt x="109" y="166"/>
                    </a:lnTo>
                    <a:lnTo>
                      <a:pt x="99" y="154"/>
                    </a:lnTo>
                    <a:lnTo>
                      <a:pt x="96" y="170"/>
                    </a:lnTo>
                    <a:lnTo>
                      <a:pt x="80" y="234"/>
                    </a:lnTo>
                    <a:lnTo>
                      <a:pt x="86" y="234"/>
                    </a:lnTo>
                    <a:lnTo>
                      <a:pt x="93" y="234"/>
                    </a:lnTo>
                    <a:lnTo>
                      <a:pt x="86" y="176"/>
                    </a:lnTo>
                    <a:lnTo>
                      <a:pt x="86" y="163"/>
                    </a:lnTo>
                    <a:lnTo>
                      <a:pt x="77" y="173"/>
                    </a:lnTo>
                    <a:lnTo>
                      <a:pt x="54" y="192"/>
                    </a:lnTo>
                    <a:lnTo>
                      <a:pt x="58" y="195"/>
                    </a:lnTo>
                    <a:lnTo>
                      <a:pt x="64" y="198"/>
                    </a:lnTo>
                    <a:lnTo>
                      <a:pt x="70" y="163"/>
                    </a:lnTo>
                    <a:lnTo>
                      <a:pt x="74" y="154"/>
                    </a:lnTo>
                    <a:lnTo>
                      <a:pt x="64" y="154"/>
                    </a:lnTo>
                    <a:lnTo>
                      <a:pt x="22" y="160"/>
                    </a:lnTo>
                    <a:lnTo>
                      <a:pt x="22" y="166"/>
                    </a:lnTo>
                    <a:lnTo>
                      <a:pt x="29" y="173"/>
                    </a:lnTo>
                    <a:lnTo>
                      <a:pt x="58" y="147"/>
                    </a:lnTo>
                    <a:lnTo>
                      <a:pt x="61" y="141"/>
                    </a:lnTo>
                    <a:lnTo>
                      <a:pt x="58" y="138"/>
                    </a:lnTo>
                    <a:lnTo>
                      <a:pt x="29" y="109"/>
                    </a:lnTo>
                    <a:lnTo>
                      <a:pt x="22" y="112"/>
                    </a:lnTo>
                    <a:lnTo>
                      <a:pt x="26" y="118"/>
                    </a:lnTo>
                    <a:lnTo>
                      <a:pt x="61" y="109"/>
                    </a:lnTo>
                    <a:lnTo>
                      <a:pt x="67" y="106"/>
                    </a:lnTo>
                    <a:lnTo>
                      <a:pt x="64" y="99"/>
                    </a:lnTo>
                    <a:lnTo>
                      <a:pt x="32" y="48"/>
                    </a:lnTo>
                    <a:lnTo>
                      <a:pt x="26" y="51"/>
                    </a:lnTo>
                    <a:lnTo>
                      <a:pt x="22" y="57"/>
                    </a:lnTo>
                    <a:lnTo>
                      <a:pt x="74" y="96"/>
                    </a:lnTo>
                    <a:lnTo>
                      <a:pt x="80" y="102"/>
                    </a:lnTo>
                    <a:lnTo>
                      <a:pt x="83" y="93"/>
                    </a:lnTo>
                    <a:lnTo>
                      <a:pt x="93" y="54"/>
                    </a:lnTo>
                    <a:lnTo>
                      <a:pt x="86" y="51"/>
                    </a:lnTo>
                    <a:lnTo>
                      <a:pt x="83" y="54"/>
                    </a:lnTo>
                    <a:lnTo>
                      <a:pt x="102" y="86"/>
                    </a:lnTo>
                    <a:close/>
                  </a:path>
                </a:pathLst>
              </a:custGeom>
              <a:solidFill>
                <a:srgbClr val="66FFFF"/>
              </a:solidFill>
              <a:ln w="19050" cmpd="sng">
                <a:solidFill>
                  <a:schemeClr val="accent2"/>
                </a:solidFill>
                <a:round/>
                <a:headEnd/>
                <a:tailEnd/>
              </a:ln>
            </p:spPr>
            <p:txBody>
              <a:bodyPr/>
              <a:lstStyle/>
              <a:p>
                <a:endParaRPr lang="cs-CZ"/>
              </a:p>
            </p:txBody>
          </p:sp>
        </p:grpSp>
        <p:grpSp>
          <p:nvGrpSpPr>
            <p:cNvPr id="15421" name="Group 61">
              <a:extLst>
                <a:ext uri="{FF2B5EF4-FFF2-40B4-BE49-F238E27FC236}">
                  <a16:creationId xmlns:a16="http://schemas.microsoft.com/office/drawing/2014/main" id="{05EC60EC-7891-4B83-9FFA-571E521C8510}"/>
                </a:ext>
              </a:extLst>
            </p:cNvPr>
            <p:cNvGrpSpPr>
              <a:grpSpLocks/>
            </p:cNvGrpSpPr>
            <p:nvPr/>
          </p:nvGrpSpPr>
          <p:grpSpPr bwMode="auto">
            <a:xfrm>
              <a:off x="930" y="1513"/>
              <a:ext cx="323" cy="472"/>
              <a:chOff x="2762" y="973"/>
              <a:chExt cx="211" cy="266"/>
            </a:xfrm>
          </p:grpSpPr>
          <p:sp>
            <p:nvSpPr>
              <p:cNvPr id="15422" name="Freeform 62">
                <a:extLst>
                  <a:ext uri="{FF2B5EF4-FFF2-40B4-BE49-F238E27FC236}">
                    <a16:creationId xmlns:a16="http://schemas.microsoft.com/office/drawing/2014/main" id="{24970838-8963-4404-AE04-3C9BC0A83E66}"/>
                  </a:ext>
                </a:extLst>
              </p:cNvPr>
              <p:cNvSpPr>
                <a:spLocks/>
              </p:cNvSpPr>
              <p:nvPr/>
            </p:nvSpPr>
            <p:spPr bwMode="auto">
              <a:xfrm>
                <a:off x="2784" y="1002"/>
                <a:ext cx="170" cy="202"/>
              </a:xfrm>
              <a:custGeom>
                <a:avLst/>
                <a:gdLst>
                  <a:gd name="T0" fmla="*/ 86 w 170"/>
                  <a:gd name="T1" fmla="*/ 55 h 202"/>
                  <a:gd name="T2" fmla="*/ 67 w 170"/>
                  <a:gd name="T3" fmla="*/ 19 h 202"/>
                  <a:gd name="T4" fmla="*/ 58 w 170"/>
                  <a:gd name="T5" fmla="*/ 58 h 202"/>
                  <a:gd name="T6" fmla="*/ 3 w 170"/>
                  <a:gd name="T7" fmla="*/ 19 h 202"/>
                  <a:gd name="T8" fmla="*/ 38 w 170"/>
                  <a:gd name="T9" fmla="*/ 71 h 202"/>
                  <a:gd name="T10" fmla="*/ 0 w 170"/>
                  <a:gd name="T11" fmla="*/ 80 h 202"/>
                  <a:gd name="T12" fmla="*/ 29 w 170"/>
                  <a:gd name="T13" fmla="*/ 109 h 202"/>
                  <a:gd name="T14" fmla="*/ 3 w 170"/>
                  <a:gd name="T15" fmla="*/ 138 h 202"/>
                  <a:gd name="T16" fmla="*/ 45 w 170"/>
                  <a:gd name="T17" fmla="*/ 131 h 202"/>
                  <a:gd name="T18" fmla="*/ 38 w 170"/>
                  <a:gd name="T19" fmla="*/ 163 h 202"/>
                  <a:gd name="T20" fmla="*/ 61 w 170"/>
                  <a:gd name="T21" fmla="*/ 147 h 202"/>
                  <a:gd name="T22" fmla="*/ 67 w 170"/>
                  <a:gd name="T23" fmla="*/ 202 h 202"/>
                  <a:gd name="T24" fmla="*/ 83 w 170"/>
                  <a:gd name="T25" fmla="*/ 141 h 202"/>
                  <a:gd name="T26" fmla="*/ 106 w 170"/>
                  <a:gd name="T27" fmla="*/ 186 h 202"/>
                  <a:gd name="T28" fmla="*/ 109 w 170"/>
                  <a:gd name="T29" fmla="*/ 135 h 202"/>
                  <a:gd name="T30" fmla="*/ 141 w 170"/>
                  <a:gd name="T31" fmla="*/ 170 h 202"/>
                  <a:gd name="T32" fmla="*/ 131 w 170"/>
                  <a:gd name="T33" fmla="*/ 122 h 202"/>
                  <a:gd name="T34" fmla="*/ 170 w 170"/>
                  <a:gd name="T35" fmla="*/ 125 h 202"/>
                  <a:gd name="T36" fmla="*/ 138 w 170"/>
                  <a:gd name="T37" fmla="*/ 96 h 202"/>
                  <a:gd name="T38" fmla="*/ 166 w 170"/>
                  <a:gd name="T39" fmla="*/ 77 h 202"/>
                  <a:gd name="T40" fmla="*/ 131 w 170"/>
                  <a:gd name="T41" fmla="*/ 67 h 202"/>
                  <a:gd name="T42" fmla="*/ 144 w 170"/>
                  <a:gd name="T43" fmla="*/ 42 h 202"/>
                  <a:gd name="T44" fmla="*/ 112 w 170"/>
                  <a:gd name="T45" fmla="*/ 48 h 202"/>
                  <a:gd name="T46" fmla="*/ 115 w 170"/>
                  <a:gd name="T47" fmla="*/ 0 h 202"/>
                  <a:gd name="T48" fmla="*/ 86 w 170"/>
                  <a:gd name="T49" fmla="*/ 5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0" h="202">
                    <a:moveTo>
                      <a:pt x="86" y="55"/>
                    </a:moveTo>
                    <a:lnTo>
                      <a:pt x="67" y="19"/>
                    </a:lnTo>
                    <a:lnTo>
                      <a:pt x="58" y="58"/>
                    </a:lnTo>
                    <a:lnTo>
                      <a:pt x="3" y="19"/>
                    </a:lnTo>
                    <a:lnTo>
                      <a:pt x="38" y="71"/>
                    </a:lnTo>
                    <a:lnTo>
                      <a:pt x="0" y="80"/>
                    </a:lnTo>
                    <a:lnTo>
                      <a:pt x="29" y="109"/>
                    </a:lnTo>
                    <a:lnTo>
                      <a:pt x="3" y="138"/>
                    </a:lnTo>
                    <a:lnTo>
                      <a:pt x="45" y="131"/>
                    </a:lnTo>
                    <a:lnTo>
                      <a:pt x="38" y="163"/>
                    </a:lnTo>
                    <a:lnTo>
                      <a:pt x="61" y="147"/>
                    </a:lnTo>
                    <a:lnTo>
                      <a:pt x="67" y="202"/>
                    </a:lnTo>
                    <a:lnTo>
                      <a:pt x="83" y="141"/>
                    </a:lnTo>
                    <a:lnTo>
                      <a:pt x="106" y="186"/>
                    </a:lnTo>
                    <a:lnTo>
                      <a:pt x="109" y="135"/>
                    </a:lnTo>
                    <a:lnTo>
                      <a:pt x="141" y="170"/>
                    </a:lnTo>
                    <a:lnTo>
                      <a:pt x="131" y="122"/>
                    </a:lnTo>
                    <a:lnTo>
                      <a:pt x="170" y="125"/>
                    </a:lnTo>
                    <a:lnTo>
                      <a:pt x="138" y="96"/>
                    </a:lnTo>
                    <a:lnTo>
                      <a:pt x="166" y="77"/>
                    </a:lnTo>
                    <a:lnTo>
                      <a:pt x="131" y="67"/>
                    </a:lnTo>
                    <a:lnTo>
                      <a:pt x="144" y="42"/>
                    </a:lnTo>
                    <a:lnTo>
                      <a:pt x="112" y="48"/>
                    </a:lnTo>
                    <a:lnTo>
                      <a:pt x="115" y="0"/>
                    </a:lnTo>
                    <a:lnTo>
                      <a:pt x="86" y="55"/>
                    </a:lnTo>
                    <a:close/>
                  </a:path>
                </a:pathLst>
              </a:custGeom>
              <a:solidFill>
                <a:srgbClr val="66FFFF"/>
              </a:solidFill>
              <a:ln w="19050" cmpd="sng">
                <a:solidFill>
                  <a:schemeClr val="accent2"/>
                </a:solidFill>
                <a:round/>
                <a:headEnd/>
                <a:tailEnd/>
              </a:ln>
            </p:spPr>
            <p:txBody>
              <a:bodyPr/>
              <a:lstStyle/>
              <a:p>
                <a:endParaRPr lang="cs-CZ"/>
              </a:p>
            </p:txBody>
          </p:sp>
          <p:sp>
            <p:nvSpPr>
              <p:cNvPr id="15423" name="Freeform 63">
                <a:extLst>
                  <a:ext uri="{FF2B5EF4-FFF2-40B4-BE49-F238E27FC236}">
                    <a16:creationId xmlns:a16="http://schemas.microsoft.com/office/drawing/2014/main" id="{A2CF5671-47B5-4321-A441-E8D4C0CC2A46}"/>
                  </a:ext>
                </a:extLst>
              </p:cNvPr>
              <p:cNvSpPr>
                <a:spLocks noEditPoints="1"/>
              </p:cNvSpPr>
              <p:nvPr/>
            </p:nvSpPr>
            <p:spPr bwMode="auto">
              <a:xfrm>
                <a:off x="2762" y="973"/>
                <a:ext cx="211" cy="266"/>
              </a:xfrm>
              <a:custGeom>
                <a:avLst/>
                <a:gdLst>
                  <a:gd name="T0" fmla="*/ 83 w 211"/>
                  <a:gd name="T1" fmla="*/ 48 h 266"/>
                  <a:gd name="T2" fmla="*/ 83 w 211"/>
                  <a:gd name="T3" fmla="*/ 84 h 266"/>
                  <a:gd name="T4" fmla="*/ 22 w 211"/>
                  <a:gd name="T5" fmla="*/ 55 h 266"/>
                  <a:gd name="T6" fmla="*/ 60 w 211"/>
                  <a:gd name="T7" fmla="*/ 93 h 266"/>
                  <a:gd name="T8" fmla="*/ 19 w 211"/>
                  <a:gd name="T9" fmla="*/ 116 h 266"/>
                  <a:gd name="T10" fmla="*/ 48 w 211"/>
                  <a:gd name="T11" fmla="*/ 135 h 266"/>
                  <a:gd name="T12" fmla="*/ 28 w 211"/>
                  <a:gd name="T13" fmla="*/ 173 h 266"/>
                  <a:gd name="T14" fmla="*/ 60 w 211"/>
                  <a:gd name="T15" fmla="*/ 160 h 266"/>
                  <a:gd name="T16" fmla="*/ 64 w 211"/>
                  <a:gd name="T17" fmla="*/ 199 h 266"/>
                  <a:gd name="T18" fmla="*/ 76 w 211"/>
                  <a:gd name="T19" fmla="*/ 180 h 266"/>
                  <a:gd name="T20" fmla="*/ 96 w 211"/>
                  <a:gd name="T21" fmla="*/ 234 h 266"/>
                  <a:gd name="T22" fmla="*/ 102 w 211"/>
                  <a:gd name="T23" fmla="*/ 173 h 266"/>
                  <a:gd name="T24" fmla="*/ 134 w 211"/>
                  <a:gd name="T25" fmla="*/ 215 h 266"/>
                  <a:gd name="T26" fmla="*/ 128 w 211"/>
                  <a:gd name="T27" fmla="*/ 170 h 266"/>
                  <a:gd name="T28" fmla="*/ 169 w 211"/>
                  <a:gd name="T29" fmla="*/ 199 h 266"/>
                  <a:gd name="T30" fmla="*/ 153 w 211"/>
                  <a:gd name="T31" fmla="*/ 157 h 266"/>
                  <a:gd name="T32" fmla="*/ 198 w 211"/>
                  <a:gd name="T33" fmla="*/ 151 h 266"/>
                  <a:gd name="T34" fmla="*/ 163 w 211"/>
                  <a:gd name="T35" fmla="*/ 132 h 266"/>
                  <a:gd name="T36" fmla="*/ 192 w 211"/>
                  <a:gd name="T37" fmla="*/ 100 h 266"/>
                  <a:gd name="T38" fmla="*/ 160 w 211"/>
                  <a:gd name="T39" fmla="*/ 100 h 266"/>
                  <a:gd name="T40" fmla="*/ 166 w 211"/>
                  <a:gd name="T41" fmla="*/ 64 h 266"/>
                  <a:gd name="T42" fmla="*/ 140 w 211"/>
                  <a:gd name="T43" fmla="*/ 77 h 266"/>
                  <a:gd name="T44" fmla="*/ 134 w 211"/>
                  <a:gd name="T45" fmla="*/ 26 h 266"/>
                  <a:gd name="T46" fmla="*/ 115 w 211"/>
                  <a:gd name="T47" fmla="*/ 80 h 266"/>
                  <a:gd name="T48" fmla="*/ 108 w 211"/>
                  <a:gd name="T49" fmla="*/ 96 h 266"/>
                  <a:gd name="T50" fmla="*/ 137 w 211"/>
                  <a:gd name="T51" fmla="*/ 29 h 266"/>
                  <a:gd name="T52" fmla="*/ 128 w 211"/>
                  <a:gd name="T53" fmla="*/ 87 h 266"/>
                  <a:gd name="T54" fmla="*/ 166 w 211"/>
                  <a:gd name="T55" fmla="*/ 71 h 266"/>
                  <a:gd name="T56" fmla="*/ 144 w 211"/>
                  <a:gd name="T57" fmla="*/ 100 h 266"/>
                  <a:gd name="T58" fmla="*/ 188 w 211"/>
                  <a:gd name="T59" fmla="*/ 106 h 266"/>
                  <a:gd name="T60" fmla="*/ 150 w 211"/>
                  <a:gd name="T61" fmla="*/ 125 h 266"/>
                  <a:gd name="T62" fmla="*/ 192 w 211"/>
                  <a:gd name="T63" fmla="*/ 154 h 266"/>
                  <a:gd name="T64" fmla="*/ 147 w 211"/>
                  <a:gd name="T65" fmla="*/ 144 h 266"/>
                  <a:gd name="T66" fmla="*/ 163 w 211"/>
                  <a:gd name="T67" fmla="*/ 199 h 266"/>
                  <a:gd name="T68" fmla="*/ 124 w 211"/>
                  <a:gd name="T69" fmla="*/ 148 h 266"/>
                  <a:gd name="T70" fmla="*/ 128 w 211"/>
                  <a:gd name="T71" fmla="*/ 215 h 266"/>
                  <a:gd name="T72" fmla="*/ 102 w 211"/>
                  <a:gd name="T73" fmla="*/ 154 h 266"/>
                  <a:gd name="T74" fmla="*/ 89 w 211"/>
                  <a:gd name="T75" fmla="*/ 231 h 266"/>
                  <a:gd name="T76" fmla="*/ 89 w 211"/>
                  <a:gd name="T77" fmla="*/ 167 h 266"/>
                  <a:gd name="T78" fmla="*/ 60 w 211"/>
                  <a:gd name="T79" fmla="*/ 192 h 266"/>
                  <a:gd name="T80" fmla="*/ 76 w 211"/>
                  <a:gd name="T81" fmla="*/ 154 h 266"/>
                  <a:gd name="T82" fmla="*/ 25 w 211"/>
                  <a:gd name="T83" fmla="*/ 167 h 266"/>
                  <a:gd name="T84" fmla="*/ 60 w 211"/>
                  <a:gd name="T85" fmla="*/ 138 h 266"/>
                  <a:gd name="T86" fmla="*/ 22 w 211"/>
                  <a:gd name="T87" fmla="*/ 109 h 266"/>
                  <a:gd name="T88" fmla="*/ 70 w 211"/>
                  <a:gd name="T89" fmla="*/ 103 h 266"/>
                  <a:gd name="T90" fmla="*/ 25 w 211"/>
                  <a:gd name="T91" fmla="*/ 48 h 266"/>
                  <a:gd name="T92" fmla="*/ 83 w 211"/>
                  <a:gd name="T93" fmla="*/ 96 h 266"/>
                  <a:gd name="T94" fmla="*/ 89 w 211"/>
                  <a:gd name="T95" fmla="*/ 48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1" h="266">
                    <a:moveTo>
                      <a:pt x="96" y="45"/>
                    </a:moveTo>
                    <a:lnTo>
                      <a:pt x="86" y="32"/>
                    </a:lnTo>
                    <a:lnTo>
                      <a:pt x="83" y="48"/>
                    </a:lnTo>
                    <a:lnTo>
                      <a:pt x="73" y="87"/>
                    </a:lnTo>
                    <a:lnTo>
                      <a:pt x="80" y="87"/>
                    </a:lnTo>
                    <a:lnTo>
                      <a:pt x="83" y="84"/>
                    </a:lnTo>
                    <a:lnTo>
                      <a:pt x="28" y="45"/>
                    </a:lnTo>
                    <a:lnTo>
                      <a:pt x="0" y="23"/>
                    </a:lnTo>
                    <a:lnTo>
                      <a:pt x="22" y="55"/>
                    </a:lnTo>
                    <a:lnTo>
                      <a:pt x="57" y="106"/>
                    </a:lnTo>
                    <a:lnTo>
                      <a:pt x="60" y="100"/>
                    </a:lnTo>
                    <a:lnTo>
                      <a:pt x="60" y="93"/>
                    </a:lnTo>
                    <a:lnTo>
                      <a:pt x="22" y="103"/>
                    </a:lnTo>
                    <a:lnTo>
                      <a:pt x="9" y="106"/>
                    </a:lnTo>
                    <a:lnTo>
                      <a:pt x="19" y="116"/>
                    </a:lnTo>
                    <a:lnTo>
                      <a:pt x="48" y="144"/>
                    </a:lnTo>
                    <a:lnTo>
                      <a:pt x="51" y="138"/>
                    </a:lnTo>
                    <a:lnTo>
                      <a:pt x="48" y="135"/>
                    </a:lnTo>
                    <a:lnTo>
                      <a:pt x="22" y="164"/>
                    </a:lnTo>
                    <a:lnTo>
                      <a:pt x="9" y="176"/>
                    </a:lnTo>
                    <a:lnTo>
                      <a:pt x="28" y="173"/>
                    </a:lnTo>
                    <a:lnTo>
                      <a:pt x="70" y="167"/>
                    </a:lnTo>
                    <a:lnTo>
                      <a:pt x="67" y="160"/>
                    </a:lnTo>
                    <a:lnTo>
                      <a:pt x="60" y="160"/>
                    </a:lnTo>
                    <a:lnTo>
                      <a:pt x="54" y="192"/>
                    </a:lnTo>
                    <a:lnTo>
                      <a:pt x="51" y="205"/>
                    </a:lnTo>
                    <a:lnTo>
                      <a:pt x="64" y="199"/>
                    </a:lnTo>
                    <a:lnTo>
                      <a:pt x="86" y="183"/>
                    </a:lnTo>
                    <a:lnTo>
                      <a:pt x="83" y="176"/>
                    </a:lnTo>
                    <a:lnTo>
                      <a:pt x="76" y="180"/>
                    </a:lnTo>
                    <a:lnTo>
                      <a:pt x="83" y="234"/>
                    </a:lnTo>
                    <a:lnTo>
                      <a:pt x="86" y="266"/>
                    </a:lnTo>
                    <a:lnTo>
                      <a:pt x="96" y="234"/>
                    </a:lnTo>
                    <a:lnTo>
                      <a:pt x="112" y="173"/>
                    </a:lnTo>
                    <a:lnTo>
                      <a:pt x="105" y="170"/>
                    </a:lnTo>
                    <a:lnTo>
                      <a:pt x="102" y="173"/>
                    </a:lnTo>
                    <a:lnTo>
                      <a:pt x="124" y="218"/>
                    </a:lnTo>
                    <a:lnTo>
                      <a:pt x="134" y="237"/>
                    </a:lnTo>
                    <a:lnTo>
                      <a:pt x="134" y="215"/>
                    </a:lnTo>
                    <a:lnTo>
                      <a:pt x="137" y="164"/>
                    </a:lnTo>
                    <a:lnTo>
                      <a:pt x="131" y="164"/>
                    </a:lnTo>
                    <a:lnTo>
                      <a:pt x="128" y="170"/>
                    </a:lnTo>
                    <a:lnTo>
                      <a:pt x="160" y="205"/>
                    </a:lnTo>
                    <a:lnTo>
                      <a:pt x="176" y="221"/>
                    </a:lnTo>
                    <a:lnTo>
                      <a:pt x="169" y="199"/>
                    </a:lnTo>
                    <a:lnTo>
                      <a:pt x="160" y="151"/>
                    </a:lnTo>
                    <a:lnTo>
                      <a:pt x="153" y="151"/>
                    </a:lnTo>
                    <a:lnTo>
                      <a:pt x="153" y="157"/>
                    </a:lnTo>
                    <a:lnTo>
                      <a:pt x="192" y="160"/>
                    </a:lnTo>
                    <a:lnTo>
                      <a:pt x="211" y="160"/>
                    </a:lnTo>
                    <a:lnTo>
                      <a:pt x="198" y="151"/>
                    </a:lnTo>
                    <a:lnTo>
                      <a:pt x="166" y="122"/>
                    </a:lnTo>
                    <a:lnTo>
                      <a:pt x="160" y="125"/>
                    </a:lnTo>
                    <a:lnTo>
                      <a:pt x="163" y="132"/>
                    </a:lnTo>
                    <a:lnTo>
                      <a:pt x="192" y="112"/>
                    </a:lnTo>
                    <a:lnTo>
                      <a:pt x="204" y="103"/>
                    </a:lnTo>
                    <a:lnTo>
                      <a:pt x="192" y="100"/>
                    </a:lnTo>
                    <a:lnTo>
                      <a:pt x="156" y="90"/>
                    </a:lnTo>
                    <a:lnTo>
                      <a:pt x="153" y="96"/>
                    </a:lnTo>
                    <a:lnTo>
                      <a:pt x="160" y="100"/>
                    </a:lnTo>
                    <a:lnTo>
                      <a:pt x="172" y="74"/>
                    </a:lnTo>
                    <a:lnTo>
                      <a:pt x="176" y="61"/>
                    </a:lnTo>
                    <a:lnTo>
                      <a:pt x="166" y="64"/>
                    </a:lnTo>
                    <a:lnTo>
                      <a:pt x="134" y="71"/>
                    </a:lnTo>
                    <a:lnTo>
                      <a:pt x="134" y="77"/>
                    </a:lnTo>
                    <a:lnTo>
                      <a:pt x="140" y="77"/>
                    </a:lnTo>
                    <a:lnTo>
                      <a:pt x="144" y="29"/>
                    </a:lnTo>
                    <a:lnTo>
                      <a:pt x="147" y="0"/>
                    </a:lnTo>
                    <a:lnTo>
                      <a:pt x="134" y="26"/>
                    </a:lnTo>
                    <a:lnTo>
                      <a:pt x="105" y="80"/>
                    </a:lnTo>
                    <a:lnTo>
                      <a:pt x="108" y="84"/>
                    </a:lnTo>
                    <a:lnTo>
                      <a:pt x="115" y="80"/>
                    </a:lnTo>
                    <a:lnTo>
                      <a:pt x="96" y="45"/>
                    </a:lnTo>
                    <a:close/>
                    <a:moveTo>
                      <a:pt x="105" y="87"/>
                    </a:moveTo>
                    <a:lnTo>
                      <a:pt x="108" y="96"/>
                    </a:lnTo>
                    <a:lnTo>
                      <a:pt x="115" y="87"/>
                    </a:lnTo>
                    <a:lnTo>
                      <a:pt x="144" y="32"/>
                    </a:lnTo>
                    <a:lnTo>
                      <a:pt x="137" y="29"/>
                    </a:lnTo>
                    <a:lnTo>
                      <a:pt x="131" y="29"/>
                    </a:lnTo>
                    <a:lnTo>
                      <a:pt x="128" y="77"/>
                    </a:lnTo>
                    <a:lnTo>
                      <a:pt x="128" y="87"/>
                    </a:lnTo>
                    <a:lnTo>
                      <a:pt x="137" y="84"/>
                    </a:lnTo>
                    <a:lnTo>
                      <a:pt x="169" y="77"/>
                    </a:lnTo>
                    <a:lnTo>
                      <a:pt x="166" y="71"/>
                    </a:lnTo>
                    <a:lnTo>
                      <a:pt x="163" y="68"/>
                    </a:lnTo>
                    <a:lnTo>
                      <a:pt x="150" y="93"/>
                    </a:lnTo>
                    <a:lnTo>
                      <a:pt x="144" y="100"/>
                    </a:lnTo>
                    <a:lnTo>
                      <a:pt x="153" y="103"/>
                    </a:lnTo>
                    <a:lnTo>
                      <a:pt x="188" y="112"/>
                    </a:lnTo>
                    <a:lnTo>
                      <a:pt x="188" y="106"/>
                    </a:lnTo>
                    <a:lnTo>
                      <a:pt x="185" y="103"/>
                    </a:lnTo>
                    <a:lnTo>
                      <a:pt x="156" y="122"/>
                    </a:lnTo>
                    <a:lnTo>
                      <a:pt x="150" y="125"/>
                    </a:lnTo>
                    <a:lnTo>
                      <a:pt x="156" y="132"/>
                    </a:lnTo>
                    <a:lnTo>
                      <a:pt x="188" y="160"/>
                    </a:lnTo>
                    <a:lnTo>
                      <a:pt x="192" y="154"/>
                    </a:lnTo>
                    <a:lnTo>
                      <a:pt x="192" y="148"/>
                    </a:lnTo>
                    <a:lnTo>
                      <a:pt x="153" y="144"/>
                    </a:lnTo>
                    <a:lnTo>
                      <a:pt x="147" y="144"/>
                    </a:lnTo>
                    <a:lnTo>
                      <a:pt x="147" y="154"/>
                    </a:lnTo>
                    <a:lnTo>
                      <a:pt x="156" y="202"/>
                    </a:lnTo>
                    <a:lnTo>
                      <a:pt x="163" y="199"/>
                    </a:lnTo>
                    <a:lnTo>
                      <a:pt x="169" y="196"/>
                    </a:lnTo>
                    <a:lnTo>
                      <a:pt x="137" y="160"/>
                    </a:lnTo>
                    <a:lnTo>
                      <a:pt x="124" y="148"/>
                    </a:lnTo>
                    <a:lnTo>
                      <a:pt x="124" y="164"/>
                    </a:lnTo>
                    <a:lnTo>
                      <a:pt x="121" y="215"/>
                    </a:lnTo>
                    <a:lnTo>
                      <a:pt x="128" y="215"/>
                    </a:lnTo>
                    <a:lnTo>
                      <a:pt x="134" y="212"/>
                    </a:lnTo>
                    <a:lnTo>
                      <a:pt x="112" y="167"/>
                    </a:lnTo>
                    <a:lnTo>
                      <a:pt x="102" y="154"/>
                    </a:lnTo>
                    <a:lnTo>
                      <a:pt x="99" y="170"/>
                    </a:lnTo>
                    <a:lnTo>
                      <a:pt x="83" y="231"/>
                    </a:lnTo>
                    <a:lnTo>
                      <a:pt x="89" y="231"/>
                    </a:lnTo>
                    <a:lnTo>
                      <a:pt x="96" y="231"/>
                    </a:lnTo>
                    <a:lnTo>
                      <a:pt x="89" y="176"/>
                    </a:lnTo>
                    <a:lnTo>
                      <a:pt x="89" y="167"/>
                    </a:lnTo>
                    <a:lnTo>
                      <a:pt x="80" y="173"/>
                    </a:lnTo>
                    <a:lnTo>
                      <a:pt x="57" y="189"/>
                    </a:lnTo>
                    <a:lnTo>
                      <a:pt x="60" y="192"/>
                    </a:lnTo>
                    <a:lnTo>
                      <a:pt x="67" y="196"/>
                    </a:lnTo>
                    <a:lnTo>
                      <a:pt x="73" y="164"/>
                    </a:lnTo>
                    <a:lnTo>
                      <a:pt x="76" y="154"/>
                    </a:lnTo>
                    <a:lnTo>
                      <a:pt x="67" y="154"/>
                    </a:lnTo>
                    <a:lnTo>
                      <a:pt x="25" y="160"/>
                    </a:lnTo>
                    <a:lnTo>
                      <a:pt x="25" y="167"/>
                    </a:lnTo>
                    <a:lnTo>
                      <a:pt x="32" y="173"/>
                    </a:lnTo>
                    <a:lnTo>
                      <a:pt x="57" y="144"/>
                    </a:lnTo>
                    <a:lnTo>
                      <a:pt x="60" y="138"/>
                    </a:lnTo>
                    <a:lnTo>
                      <a:pt x="57" y="135"/>
                    </a:lnTo>
                    <a:lnTo>
                      <a:pt x="28" y="106"/>
                    </a:lnTo>
                    <a:lnTo>
                      <a:pt x="22" y="109"/>
                    </a:lnTo>
                    <a:lnTo>
                      <a:pt x="25" y="116"/>
                    </a:lnTo>
                    <a:lnTo>
                      <a:pt x="64" y="106"/>
                    </a:lnTo>
                    <a:lnTo>
                      <a:pt x="70" y="103"/>
                    </a:lnTo>
                    <a:lnTo>
                      <a:pt x="67" y="96"/>
                    </a:lnTo>
                    <a:lnTo>
                      <a:pt x="32" y="45"/>
                    </a:lnTo>
                    <a:lnTo>
                      <a:pt x="25" y="48"/>
                    </a:lnTo>
                    <a:lnTo>
                      <a:pt x="22" y="55"/>
                    </a:lnTo>
                    <a:lnTo>
                      <a:pt x="76" y="93"/>
                    </a:lnTo>
                    <a:lnTo>
                      <a:pt x="83" y="96"/>
                    </a:lnTo>
                    <a:lnTo>
                      <a:pt x="86" y="90"/>
                    </a:lnTo>
                    <a:lnTo>
                      <a:pt x="96" y="52"/>
                    </a:lnTo>
                    <a:lnTo>
                      <a:pt x="89" y="48"/>
                    </a:lnTo>
                    <a:lnTo>
                      <a:pt x="86" y="52"/>
                    </a:lnTo>
                    <a:lnTo>
                      <a:pt x="105" y="87"/>
                    </a:lnTo>
                    <a:close/>
                  </a:path>
                </a:pathLst>
              </a:custGeom>
              <a:solidFill>
                <a:srgbClr val="66FFFF"/>
              </a:solidFill>
              <a:ln w="19050" cmpd="sng">
                <a:solidFill>
                  <a:schemeClr val="accent2"/>
                </a:solidFill>
                <a:round/>
                <a:headEnd/>
                <a:tailEnd/>
              </a:ln>
            </p:spPr>
            <p:txBody>
              <a:bodyPr/>
              <a:lstStyle/>
              <a:p>
                <a:endParaRPr lang="cs-CZ"/>
              </a:p>
            </p:txBody>
          </p:sp>
        </p:grpSp>
        <p:grpSp>
          <p:nvGrpSpPr>
            <p:cNvPr id="15424" name="Group 64">
              <a:extLst>
                <a:ext uri="{FF2B5EF4-FFF2-40B4-BE49-F238E27FC236}">
                  <a16:creationId xmlns:a16="http://schemas.microsoft.com/office/drawing/2014/main" id="{ACDDB8B5-B4F9-4D7D-98B9-35261F26D413}"/>
                </a:ext>
              </a:extLst>
            </p:cNvPr>
            <p:cNvGrpSpPr>
              <a:grpSpLocks/>
            </p:cNvGrpSpPr>
            <p:nvPr/>
          </p:nvGrpSpPr>
          <p:grpSpPr bwMode="auto">
            <a:xfrm>
              <a:off x="297" y="754"/>
              <a:ext cx="183" cy="1392"/>
              <a:chOff x="192" y="576"/>
              <a:chExt cx="183" cy="1392"/>
            </a:xfrm>
          </p:grpSpPr>
          <p:sp>
            <p:nvSpPr>
              <p:cNvPr id="15425" name="Line 65">
                <a:extLst>
                  <a:ext uri="{FF2B5EF4-FFF2-40B4-BE49-F238E27FC236}">
                    <a16:creationId xmlns:a16="http://schemas.microsoft.com/office/drawing/2014/main" id="{FEF884FE-726F-4DD5-A464-14F52CDDA01E}"/>
                  </a:ext>
                </a:extLst>
              </p:cNvPr>
              <p:cNvSpPr>
                <a:spLocks noChangeShapeType="1"/>
              </p:cNvSpPr>
              <p:nvPr/>
            </p:nvSpPr>
            <p:spPr bwMode="auto">
              <a:xfrm>
                <a:off x="375" y="576"/>
                <a:ext cx="0" cy="1392"/>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5426" name="Rectangle 66">
                <a:extLst>
                  <a:ext uri="{FF2B5EF4-FFF2-40B4-BE49-F238E27FC236}">
                    <a16:creationId xmlns:a16="http://schemas.microsoft.com/office/drawing/2014/main" id="{79FD9B25-400E-4A34-BF4E-5AA1C03ED8B6}"/>
                  </a:ext>
                </a:extLst>
              </p:cNvPr>
              <p:cNvSpPr>
                <a:spLocks noChangeArrowheads="1"/>
              </p:cNvSpPr>
              <p:nvPr/>
            </p:nvSpPr>
            <p:spPr bwMode="auto">
              <a:xfrm>
                <a:off x="192" y="576"/>
                <a:ext cx="144" cy="1392"/>
              </a:xfrm>
              <a:prstGeom prst="rect">
                <a:avLst/>
              </a:prstGeom>
              <a:solidFill>
                <a:srgbClr val="FFFF99"/>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5427" name="Freeform 67">
              <a:extLst>
                <a:ext uri="{FF2B5EF4-FFF2-40B4-BE49-F238E27FC236}">
                  <a16:creationId xmlns:a16="http://schemas.microsoft.com/office/drawing/2014/main" id="{BBF3F7DB-90E5-4B91-8ADC-EDBD0C1B6DD4}"/>
                </a:ext>
              </a:extLst>
            </p:cNvPr>
            <p:cNvSpPr>
              <a:spLocks/>
            </p:cNvSpPr>
            <p:nvPr/>
          </p:nvSpPr>
          <p:spPr bwMode="auto">
            <a:xfrm>
              <a:off x="493" y="1317"/>
              <a:ext cx="201" cy="234"/>
            </a:xfrm>
            <a:custGeom>
              <a:avLst/>
              <a:gdLst>
                <a:gd name="T0" fmla="*/ 61 w 131"/>
                <a:gd name="T1" fmla="*/ 0 h 132"/>
                <a:gd name="T2" fmla="*/ 0 w 131"/>
                <a:gd name="T3" fmla="*/ 61 h 132"/>
                <a:gd name="T4" fmla="*/ 71 w 131"/>
                <a:gd name="T5" fmla="*/ 132 h 132"/>
                <a:gd name="T6" fmla="*/ 131 w 131"/>
                <a:gd name="T7" fmla="*/ 71 h 132"/>
                <a:gd name="T8" fmla="*/ 61 w 131"/>
                <a:gd name="T9" fmla="*/ 0 h 132"/>
              </a:gdLst>
              <a:ahLst/>
              <a:cxnLst>
                <a:cxn ang="0">
                  <a:pos x="T0" y="T1"/>
                </a:cxn>
                <a:cxn ang="0">
                  <a:pos x="T2" y="T3"/>
                </a:cxn>
                <a:cxn ang="0">
                  <a:pos x="T4" y="T5"/>
                </a:cxn>
                <a:cxn ang="0">
                  <a:pos x="T6" y="T7"/>
                </a:cxn>
                <a:cxn ang="0">
                  <a:pos x="T8" y="T9"/>
                </a:cxn>
              </a:cxnLst>
              <a:rect l="0" t="0" r="r" b="b"/>
              <a:pathLst>
                <a:path w="131" h="132">
                  <a:moveTo>
                    <a:pt x="61" y="0"/>
                  </a:moveTo>
                  <a:lnTo>
                    <a:pt x="0" y="61"/>
                  </a:lnTo>
                  <a:lnTo>
                    <a:pt x="71" y="132"/>
                  </a:lnTo>
                  <a:lnTo>
                    <a:pt x="131" y="71"/>
                  </a:lnTo>
                  <a:lnTo>
                    <a:pt x="61" y="0"/>
                  </a:lnTo>
                  <a:close/>
                </a:path>
              </a:pathLst>
            </a:custGeom>
            <a:solidFill>
              <a:srgbClr val="FF66FF"/>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cs-CZ"/>
            </a:p>
          </p:txBody>
        </p:sp>
      </p:grpSp>
      <p:sp>
        <p:nvSpPr>
          <p:cNvPr id="15428" name="Rectangle 68">
            <a:extLst>
              <a:ext uri="{FF2B5EF4-FFF2-40B4-BE49-F238E27FC236}">
                <a16:creationId xmlns:a16="http://schemas.microsoft.com/office/drawing/2014/main" id="{976DC890-1513-4B54-8171-07D0B6E66CD9}"/>
              </a:ext>
            </a:extLst>
          </p:cNvPr>
          <p:cNvSpPr>
            <a:spLocks noChangeArrowheads="1"/>
          </p:cNvSpPr>
          <p:nvPr/>
        </p:nvSpPr>
        <p:spPr bwMode="auto">
          <a:xfrm>
            <a:off x="319088" y="0"/>
            <a:ext cx="8420100" cy="91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pPr algn="l"/>
            <a:r>
              <a:rPr lang="en-GB" altLang="cs-CZ" b="1">
                <a:solidFill>
                  <a:srgbClr val="6600CC"/>
                </a:solidFill>
                <a:effectLst>
                  <a:outerShdw blurRad="38100" dist="38100" dir="2700000" algn="tl">
                    <a:srgbClr val="C0C0C0"/>
                  </a:outerShdw>
                </a:effectLst>
              </a:rPr>
              <a:t>Form</a:t>
            </a:r>
            <a:r>
              <a:rPr lang="cs-CZ" altLang="cs-CZ" b="1">
                <a:solidFill>
                  <a:srgbClr val="6600CC"/>
                </a:solidFill>
                <a:effectLst>
                  <a:outerShdw blurRad="38100" dist="38100" dir="2700000" algn="tl">
                    <a:srgbClr val="C0C0C0"/>
                  </a:outerShdw>
                </a:effectLst>
              </a:rPr>
              <a:t>áty imunostanovení</a:t>
            </a:r>
            <a:endParaRPr lang="en-GB" altLang="cs-CZ" b="1">
              <a:solidFill>
                <a:srgbClr val="6600CC"/>
              </a:solidFill>
            </a:endParaRPr>
          </a:p>
        </p:txBody>
      </p:sp>
      <p:sp>
        <p:nvSpPr>
          <p:cNvPr id="15429" name="Rectangle 69">
            <a:extLst>
              <a:ext uri="{FF2B5EF4-FFF2-40B4-BE49-F238E27FC236}">
                <a16:creationId xmlns:a16="http://schemas.microsoft.com/office/drawing/2014/main" id="{B894490D-B717-4372-BA27-3BAC9A0736C4}"/>
              </a:ext>
            </a:extLst>
          </p:cNvPr>
          <p:cNvSpPr>
            <a:spLocks noChangeArrowheads="1"/>
          </p:cNvSpPr>
          <p:nvPr/>
        </p:nvSpPr>
        <p:spPr bwMode="auto">
          <a:xfrm>
            <a:off x="5507038" y="2676525"/>
            <a:ext cx="22812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800" b="1">
                <a:effectLst>
                  <a:outerShdw blurRad="38100" dist="38100" dir="2700000" algn="tl">
                    <a:srgbClr val="C0C0C0"/>
                  </a:outerShdw>
                </a:effectLst>
                <a:latin typeface="Arial" panose="020B0604020202020204" pitchFamily="34" charset="0"/>
              </a:rPr>
              <a:t>k</a:t>
            </a:r>
            <a:r>
              <a:rPr lang="en-GB" altLang="cs-CZ" sz="2800" b="1">
                <a:effectLst>
                  <a:outerShdw blurRad="38100" dist="38100" dir="2700000" algn="tl">
                    <a:srgbClr val="C0C0C0"/>
                  </a:outerShdw>
                </a:effectLst>
                <a:latin typeface="Arial" panose="020B0604020202020204" pitchFamily="34" charset="0"/>
              </a:rPr>
              <a:t>ompetiti</a:t>
            </a:r>
            <a:r>
              <a:rPr lang="cs-CZ" altLang="cs-CZ" sz="2800" b="1">
                <a:effectLst>
                  <a:outerShdw blurRad="38100" dist="38100" dir="2700000" algn="tl">
                    <a:srgbClr val="C0C0C0"/>
                  </a:outerShdw>
                </a:effectLst>
                <a:latin typeface="Arial" panose="020B0604020202020204" pitchFamily="34" charset="0"/>
              </a:rPr>
              <a:t>vní</a:t>
            </a:r>
          </a:p>
        </p:txBody>
      </p:sp>
      <p:sp>
        <p:nvSpPr>
          <p:cNvPr id="15430" name="Rectangle 70">
            <a:extLst>
              <a:ext uri="{FF2B5EF4-FFF2-40B4-BE49-F238E27FC236}">
                <a16:creationId xmlns:a16="http://schemas.microsoft.com/office/drawing/2014/main" id="{58918985-8736-4B57-A869-380BCEF7FDA4}"/>
              </a:ext>
            </a:extLst>
          </p:cNvPr>
          <p:cNvSpPr>
            <a:spLocks noChangeArrowheads="1"/>
          </p:cNvSpPr>
          <p:nvPr/>
        </p:nvSpPr>
        <p:spPr bwMode="auto">
          <a:xfrm>
            <a:off x="2924175" y="5838825"/>
            <a:ext cx="21256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800" b="1">
                <a:effectLst>
                  <a:outerShdw blurRad="38100" dist="38100" dir="2700000" algn="tl">
                    <a:srgbClr val="C0C0C0"/>
                  </a:outerShdw>
                </a:effectLst>
                <a:latin typeface="Arial" panose="020B0604020202020204" pitchFamily="34" charset="0"/>
              </a:rPr>
              <a:t>sendvičové</a:t>
            </a:r>
          </a:p>
        </p:txBody>
      </p:sp>
      <p:grpSp>
        <p:nvGrpSpPr>
          <p:cNvPr id="15431" name="Group 71">
            <a:extLst>
              <a:ext uri="{FF2B5EF4-FFF2-40B4-BE49-F238E27FC236}">
                <a16:creationId xmlns:a16="http://schemas.microsoft.com/office/drawing/2014/main" id="{20517733-596D-463B-B8CD-543CDB9BF468}"/>
              </a:ext>
            </a:extLst>
          </p:cNvPr>
          <p:cNvGrpSpPr>
            <a:grpSpLocks/>
          </p:cNvGrpSpPr>
          <p:nvPr/>
        </p:nvGrpSpPr>
        <p:grpSpPr bwMode="auto">
          <a:xfrm>
            <a:off x="5146675" y="3797300"/>
            <a:ext cx="3997325" cy="2744788"/>
            <a:chOff x="3478" y="2510"/>
            <a:chExt cx="2282" cy="1729"/>
          </a:xfrm>
        </p:grpSpPr>
        <p:sp>
          <p:nvSpPr>
            <p:cNvPr id="15432" name="Freeform 72">
              <a:extLst>
                <a:ext uri="{FF2B5EF4-FFF2-40B4-BE49-F238E27FC236}">
                  <a16:creationId xmlns:a16="http://schemas.microsoft.com/office/drawing/2014/main" id="{30BE3C9A-1B24-46AE-A278-F72CD2F37BC7}"/>
                </a:ext>
              </a:extLst>
            </p:cNvPr>
            <p:cNvSpPr>
              <a:spLocks/>
            </p:cNvSpPr>
            <p:nvPr/>
          </p:nvSpPr>
          <p:spPr bwMode="auto">
            <a:xfrm>
              <a:off x="3647" y="3090"/>
              <a:ext cx="201" cy="234"/>
            </a:xfrm>
            <a:custGeom>
              <a:avLst/>
              <a:gdLst>
                <a:gd name="T0" fmla="*/ 61 w 131"/>
                <a:gd name="T1" fmla="*/ 0 h 132"/>
                <a:gd name="T2" fmla="*/ 0 w 131"/>
                <a:gd name="T3" fmla="*/ 61 h 132"/>
                <a:gd name="T4" fmla="*/ 71 w 131"/>
                <a:gd name="T5" fmla="*/ 132 h 132"/>
                <a:gd name="T6" fmla="*/ 131 w 131"/>
                <a:gd name="T7" fmla="*/ 71 h 132"/>
                <a:gd name="T8" fmla="*/ 61 w 131"/>
                <a:gd name="T9" fmla="*/ 0 h 132"/>
              </a:gdLst>
              <a:ahLst/>
              <a:cxnLst>
                <a:cxn ang="0">
                  <a:pos x="T0" y="T1"/>
                </a:cxn>
                <a:cxn ang="0">
                  <a:pos x="T2" y="T3"/>
                </a:cxn>
                <a:cxn ang="0">
                  <a:pos x="T4" y="T5"/>
                </a:cxn>
                <a:cxn ang="0">
                  <a:pos x="T6" y="T7"/>
                </a:cxn>
                <a:cxn ang="0">
                  <a:pos x="T8" y="T9"/>
                </a:cxn>
              </a:cxnLst>
              <a:rect l="0" t="0" r="r" b="b"/>
              <a:pathLst>
                <a:path w="131" h="132">
                  <a:moveTo>
                    <a:pt x="61" y="0"/>
                  </a:moveTo>
                  <a:lnTo>
                    <a:pt x="0" y="61"/>
                  </a:lnTo>
                  <a:lnTo>
                    <a:pt x="71" y="132"/>
                  </a:lnTo>
                  <a:lnTo>
                    <a:pt x="131" y="71"/>
                  </a:lnTo>
                  <a:lnTo>
                    <a:pt x="61" y="0"/>
                  </a:lnTo>
                  <a:close/>
                </a:path>
              </a:pathLst>
            </a:custGeom>
            <a:solidFill>
              <a:srgbClr val="FF66FF"/>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cs-CZ"/>
            </a:p>
          </p:txBody>
        </p:sp>
        <p:grpSp>
          <p:nvGrpSpPr>
            <p:cNvPr id="15433" name="Group 73">
              <a:extLst>
                <a:ext uri="{FF2B5EF4-FFF2-40B4-BE49-F238E27FC236}">
                  <a16:creationId xmlns:a16="http://schemas.microsoft.com/office/drawing/2014/main" id="{DF81039E-EBDC-414A-95E2-E8D014066264}"/>
                </a:ext>
              </a:extLst>
            </p:cNvPr>
            <p:cNvGrpSpPr>
              <a:grpSpLocks/>
            </p:cNvGrpSpPr>
            <p:nvPr/>
          </p:nvGrpSpPr>
          <p:grpSpPr bwMode="auto">
            <a:xfrm>
              <a:off x="3599" y="3550"/>
              <a:ext cx="324" cy="482"/>
              <a:chOff x="3088" y="509"/>
              <a:chExt cx="211" cy="272"/>
            </a:xfrm>
          </p:grpSpPr>
          <p:sp>
            <p:nvSpPr>
              <p:cNvPr id="15434" name="Freeform 74">
                <a:extLst>
                  <a:ext uri="{FF2B5EF4-FFF2-40B4-BE49-F238E27FC236}">
                    <a16:creationId xmlns:a16="http://schemas.microsoft.com/office/drawing/2014/main" id="{7A0BEACA-C39E-4EDF-B8A3-F9B017CEB2CF}"/>
                  </a:ext>
                </a:extLst>
              </p:cNvPr>
              <p:cNvSpPr>
                <a:spLocks/>
              </p:cNvSpPr>
              <p:nvPr/>
            </p:nvSpPr>
            <p:spPr bwMode="auto">
              <a:xfrm>
                <a:off x="3110" y="538"/>
                <a:ext cx="167" cy="205"/>
              </a:xfrm>
              <a:custGeom>
                <a:avLst/>
                <a:gdLst>
                  <a:gd name="T0" fmla="*/ 84 w 167"/>
                  <a:gd name="T1" fmla="*/ 54 h 205"/>
                  <a:gd name="T2" fmla="*/ 64 w 167"/>
                  <a:gd name="T3" fmla="*/ 22 h 205"/>
                  <a:gd name="T4" fmla="*/ 55 w 167"/>
                  <a:gd name="T5" fmla="*/ 61 h 205"/>
                  <a:gd name="T6" fmla="*/ 4 w 167"/>
                  <a:gd name="T7" fmla="*/ 22 h 205"/>
                  <a:gd name="T8" fmla="*/ 36 w 167"/>
                  <a:gd name="T9" fmla="*/ 73 h 205"/>
                  <a:gd name="T10" fmla="*/ 0 w 167"/>
                  <a:gd name="T11" fmla="*/ 83 h 205"/>
                  <a:gd name="T12" fmla="*/ 29 w 167"/>
                  <a:gd name="T13" fmla="*/ 112 h 205"/>
                  <a:gd name="T14" fmla="*/ 0 w 167"/>
                  <a:gd name="T15" fmla="*/ 137 h 205"/>
                  <a:gd name="T16" fmla="*/ 42 w 167"/>
                  <a:gd name="T17" fmla="*/ 131 h 205"/>
                  <a:gd name="T18" fmla="*/ 36 w 167"/>
                  <a:gd name="T19" fmla="*/ 166 h 205"/>
                  <a:gd name="T20" fmla="*/ 58 w 167"/>
                  <a:gd name="T21" fmla="*/ 147 h 205"/>
                  <a:gd name="T22" fmla="*/ 64 w 167"/>
                  <a:gd name="T23" fmla="*/ 205 h 205"/>
                  <a:gd name="T24" fmla="*/ 80 w 167"/>
                  <a:gd name="T25" fmla="*/ 141 h 205"/>
                  <a:gd name="T26" fmla="*/ 103 w 167"/>
                  <a:gd name="T27" fmla="*/ 185 h 205"/>
                  <a:gd name="T28" fmla="*/ 109 w 167"/>
                  <a:gd name="T29" fmla="*/ 137 h 205"/>
                  <a:gd name="T30" fmla="*/ 141 w 167"/>
                  <a:gd name="T31" fmla="*/ 173 h 205"/>
                  <a:gd name="T32" fmla="*/ 132 w 167"/>
                  <a:gd name="T33" fmla="*/ 121 h 205"/>
                  <a:gd name="T34" fmla="*/ 167 w 167"/>
                  <a:gd name="T35" fmla="*/ 125 h 205"/>
                  <a:gd name="T36" fmla="*/ 135 w 167"/>
                  <a:gd name="T37" fmla="*/ 99 h 205"/>
                  <a:gd name="T38" fmla="*/ 164 w 167"/>
                  <a:gd name="T39" fmla="*/ 77 h 205"/>
                  <a:gd name="T40" fmla="*/ 128 w 167"/>
                  <a:gd name="T41" fmla="*/ 70 h 205"/>
                  <a:gd name="T42" fmla="*/ 141 w 167"/>
                  <a:gd name="T43" fmla="*/ 41 h 205"/>
                  <a:gd name="T44" fmla="*/ 109 w 167"/>
                  <a:gd name="T45" fmla="*/ 51 h 205"/>
                  <a:gd name="T46" fmla="*/ 112 w 167"/>
                  <a:gd name="T47" fmla="*/ 0 h 205"/>
                  <a:gd name="T48" fmla="*/ 84 w 167"/>
                  <a:gd name="T49" fmla="*/ 5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 h="205">
                    <a:moveTo>
                      <a:pt x="84" y="54"/>
                    </a:moveTo>
                    <a:lnTo>
                      <a:pt x="64" y="22"/>
                    </a:lnTo>
                    <a:lnTo>
                      <a:pt x="55" y="61"/>
                    </a:lnTo>
                    <a:lnTo>
                      <a:pt x="4" y="22"/>
                    </a:lnTo>
                    <a:lnTo>
                      <a:pt x="36" y="73"/>
                    </a:lnTo>
                    <a:lnTo>
                      <a:pt x="0" y="83"/>
                    </a:lnTo>
                    <a:lnTo>
                      <a:pt x="29" y="112"/>
                    </a:lnTo>
                    <a:lnTo>
                      <a:pt x="0" y="137"/>
                    </a:lnTo>
                    <a:lnTo>
                      <a:pt x="42" y="131"/>
                    </a:lnTo>
                    <a:lnTo>
                      <a:pt x="36" y="166"/>
                    </a:lnTo>
                    <a:lnTo>
                      <a:pt x="58" y="147"/>
                    </a:lnTo>
                    <a:lnTo>
                      <a:pt x="64" y="205"/>
                    </a:lnTo>
                    <a:lnTo>
                      <a:pt x="80" y="141"/>
                    </a:lnTo>
                    <a:lnTo>
                      <a:pt x="103" y="185"/>
                    </a:lnTo>
                    <a:lnTo>
                      <a:pt x="109" y="137"/>
                    </a:lnTo>
                    <a:lnTo>
                      <a:pt x="141" y="173"/>
                    </a:lnTo>
                    <a:lnTo>
                      <a:pt x="132" y="121"/>
                    </a:lnTo>
                    <a:lnTo>
                      <a:pt x="167" y="125"/>
                    </a:lnTo>
                    <a:lnTo>
                      <a:pt x="135" y="99"/>
                    </a:lnTo>
                    <a:lnTo>
                      <a:pt x="164" y="77"/>
                    </a:lnTo>
                    <a:lnTo>
                      <a:pt x="128" y="70"/>
                    </a:lnTo>
                    <a:lnTo>
                      <a:pt x="141" y="41"/>
                    </a:lnTo>
                    <a:lnTo>
                      <a:pt x="109" y="51"/>
                    </a:lnTo>
                    <a:lnTo>
                      <a:pt x="112" y="0"/>
                    </a:lnTo>
                    <a:lnTo>
                      <a:pt x="84" y="54"/>
                    </a:lnTo>
                    <a:close/>
                  </a:path>
                </a:pathLst>
              </a:custGeom>
              <a:solidFill>
                <a:srgbClr val="66FFFF"/>
              </a:solidFill>
              <a:ln w="19050" cmpd="sng">
                <a:solidFill>
                  <a:schemeClr val="accent2"/>
                </a:solidFill>
                <a:round/>
                <a:headEnd/>
                <a:tailEnd/>
              </a:ln>
            </p:spPr>
            <p:txBody>
              <a:bodyPr/>
              <a:lstStyle/>
              <a:p>
                <a:endParaRPr lang="cs-CZ"/>
              </a:p>
            </p:txBody>
          </p:sp>
          <p:sp>
            <p:nvSpPr>
              <p:cNvPr id="15435" name="Freeform 75">
                <a:extLst>
                  <a:ext uri="{FF2B5EF4-FFF2-40B4-BE49-F238E27FC236}">
                    <a16:creationId xmlns:a16="http://schemas.microsoft.com/office/drawing/2014/main" id="{BF49D009-F131-4AC9-8D1D-1318C6568612}"/>
                  </a:ext>
                </a:extLst>
              </p:cNvPr>
              <p:cNvSpPr>
                <a:spLocks noEditPoints="1"/>
              </p:cNvSpPr>
              <p:nvPr/>
            </p:nvSpPr>
            <p:spPr bwMode="auto">
              <a:xfrm>
                <a:off x="3088" y="509"/>
                <a:ext cx="211" cy="272"/>
              </a:xfrm>
              <a:custGeom>
                <a:avLst/>
                <a:gdLst>
                  <a:gd name="T0" fmla="*/ 80 w 211"/>
                  <a:gd name="T1" fmla="*/ 51 h 272"/>
                  <a:gd name="T2" fmla="*/ 83 w 211"/>
                  <a:gd name="T3" fmla="*/ 86 h 272"/>
                  <a:gd name="T4" fmla="*/ 22 w 211"/>
                  <a:gd name="T5" fmla="*/ 54 h 272"/>
                  <a:gd name="T6" fmla="*/ 58 w 211"/>
                  <a:gd name="T7" fmla="*/ 96 h 272"/>
                  <a:gd name="T8" fmla="*/ 19 w 211"/>
                  <a:gd name="T9" fmla="*/ 118 h 272"/>
                  <a:gd name="T10" fmla="*/ 48 w 211"/>
                  <a:gd name="T11" fmla="*/ 138 h 272"/>
                  <a:gd name="T12" fmla="*/ 26 w 211"/>
                  <a:gd name="T13" fmla="*/ 173 h 272"/>
                  <a:gd name="T14" fmla="*/ 58 w 211"/>
                  <a:gd name="T15" fmla="*/ 160 h 272"/>
                  <a:gd name="T16" fmla="*/ 64 w 211"/>
                  <a:gd name="T17" fmla="*/ 202 h 272"/>
                  <a:gd name="T18" fmla="*/ 74 w 211"/>
                  <a:gd name="T19" fmla="*/ 179 h 272"/>
                  <a:gd name="T20" fmla="*/ 93 w 211"/>
                  <a:gd name="T21" fmla="*/ 237 h 272"/>
                  <a:gd name="T22" fmla="*/ 99 w 211"/>
                  <a:gd name="T23" fmla="*/ 173 h 272"/>
                  <a:gd name="T24" fmla="*/ 131 w 211"/>
                  <a:gd name="T25" fmla="*/ 218 h 272"/>
                  <a:gd name="T26" fmla="*/ 128 w 211"/>
                  <a:gd name="T27" fmla="*/ 173 h 272"/>
                  <a:gd name="T28" fmla="*/ 170 w 211"/>
                  <a:gd name="T29" fmla="*/ 202 h 272"/>
                  <a:gd name="T30" fmla="*/ 154 w 211"/>
                  <a:gd name="T31" fmla="*/ 157 h 272"/>
                  <a:gd name="T32" fmla="*/ 195 w 211"/>
                  <a:gd name="T33" fmla="*/ 150 h 272"/>
                  <a:gd name="T34" fmla="*/ 163 w 211"/>
                  <a:gd name="T35" fmla="*/ 134 h 272"/>
                  <a:gd name="T36" fmla="*/ 189 w 211"/>
                  <a:gd name="T37" fmla="*/ 99 h 272"/>
                  <a:gd name="T38" fmla="*/ 157 w 211"/>
                  <a:gd name="T39" fmla="*/ 102 h 272"/>
                  <a:gd name="T40" fmla="*/ 163 w 211"/>
                  <a:gd name="T41" fmla="*/ 64 h 272"/>
                  <a:gd name="T42" fmla="*/ 138 w 211"/>
                  <a:gd name="T43" fmla="*/ 80 h 272"/>
                  <a:gd name="T44" fmla="*/ 131 w 211"/>
                  <a:gd name="T45" fmla="*/ 25 h 272"/>
                  <a:gd name="T46" fmla="*/ 112 w 211"/>
                  <a:gd name="T47" fmla="*/ 80 h 272"/>
                  <a:gd name="T48" fmla="*/ 106 w 211"/>
                  <a:gd name="T49" fmla="*/ 96 h 272"/>
                  <a:gd name="T50" fmla="*/ 134 w 211"/>
                  <a:gd name="T51" fmla="*/ 29 h 272"/>
                  <a:gd name="T52" fmla="*/ 125 w 211"/>
                  <a:gd name="T53" fmla="*/ 90 h 272"/>
                  <a:gd name="T54" fmla="*/ 163 w 211"/>
                  <a:gd name="T55" fmla="*/ 70 h 272"/>
                  <a:gd name="T56" fmla="*/ 141 w 211"/>
                  <a:gd name="T57" fmla="*/ 106 h 272"/>
                  <a:gd name="T58" fmla="*/ 186 w 211"/>
                  <a:gd name="T59" fmla="*/ 106 h 272"/>
                  <a:gd name="T60" fmla="*/ 147 w 211"/>
                  <a:gd name="T61" fmla="*/ 128 h 272"/>
                  <a:gd name="T62" fmla="*/ 189 w 211"/>
                  <a:gd name="T63" fmla="*/ 154 h 272"/>
                  <a:gd name="T64" fmla="*/ 147 w 211"/>
                  <a:gd name="T65" fmla="*/ 144 h 272"/>
                  <a:gd name="T66" fmla="*/ 163 w 211"/>
                  <a:gd name="T67" fmla="*/ 202 h 272"/>
                  <a:gd name="T68" fmla="*/ 128 w 211"/>
                  <a:gd name="T69" fmla="*/ 150 h 272"/>
                  <a:gd name="T70" fmla="*/ 125 w 211"/>
                  <a:gd name="T71" fmla="*/ 214 h 272"/>
                  <a:gd name="T72" fmla="*/ 99 w 211"/>
                  <a:gd name="T73" fmla="*/ 154 h 272"/>
                  <a:gd name="T74" fmla="*/ 86 w 211"/>
                  <a:gd name="T75" fmla="*/ 234 h 272"/>
                  <a:gd name="T76" fmla="*/ 86 w 211"/>
                  <a:gd name="T77" fmla="*/ 163 h 272"/>
                  <a:gd name="T78" fmla="*/ 58 w 211"/>
                  <a:gd name="T79" fmla="*/ 195 h 272"/>
                  <a:gd name="T80" fmla="*/ 74 w 211"/>
                  <a:gd name="T81" fmla="*/ 154 h 272"/>
                  <a:gd name="T82" fmla="*/ 22 w 211"/>
                  <a:gd name="T83" fmla="*/ 166 h 272"/>
                  <a:gd name="T84" fmla="*/ 61 w 211"/>
                  <a:gd name="T85" fmla="*/ 141 h 272"/>
                  <a:gd name="T86" fmla="*/ 22 w 211"/>
                  <a:gd name="T87" fmla="*/ 112 h 272"/>
                  <a:gd name="T88" fmla="*/ 67 w 211"/>
                  <a:gd name="T89" fmla="*/ 106 h 272"/>
                  <a:gd name="T90" fmla="*/ 26 w 211"/>
                  <a:gd name="T91" fmla="*/ 51 h 272"/>
                  <a:gd name="T92" fmla="*/ 80 w 211"/>
                  <a:gd name="T93" fmla="*/ 102 h 272"/>
                  <a:gd name="T94" fmla="*/ 86 w 211"/>
                  <a:gd name="T95" fmla="*/ 51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1" h="272">
                    <a:moveTo>
                      <a:pt x="93" y="48"/>
                    </a:moveTo>
                    <a:lnTo>
                      <a:pt x="83" y="35"/>
                    </a:lnTo>
                    <a:lnTo>
                      <a:pt x="80" y="51"/>
                    </a:lnTo>
                    <a:lnTo>
                      <a:pt x="70" y="90"/>
                    </a:lnTo>
                    <a:lnTo>
                      <a:pt x="77" y="90"/>
                    </a:lnTo>
                    <a:lnTo>
                      <a:pt x="83" y="86"/>
                    </a:lnTo>
                    <a:lnTo>
                      <a:pt x="32" y="48"/>
                    </a:lnTo>
                    <a:lnTo>
                      <a:pt x="3" y="25"/>
                    </a:lnTo>
                    <a:lnTo>
                      <a:pt x="22" y="54"/>
                    </a:lnTo>
                    <a:lnTo>
                      <a:pt x="54" y="106"/>
                    </a:lnTo>
                    <a:lnTo>
                      <a:pt x="58" y="102"/>
                    </a:lnTo>
                    <a:lnTo>
                      <a:pt x="58" y="96"/>
                    </a:lnTo>
                    <a:lnTo>
                      <a:pt x="22" y="106"/>
                    </a:lnTo>
                    <a:lnTo>
                      <a:pt x="10" y="109"/>
                    </a:lnTo>
                    <a:lnTo>
                      <a:pt x="19" y="118"/>
                    </a:lnTo>
                    <a:lnTo>
                      <a:pt x="48" y="147"/>
                    </a:lnTo>
                    <a:lnTo>
                      <a:pt x="51" y="141"/>
                    </a:lnTo>
                    <a:lnTo>
                      <a:pt x="48" y="138"/>
                    </a:lnTo>
                    <a:lnTo>
                      <a:pt x="19" y="163"/>
                    </a:lnTo>
                    <a:lnTo>
                      <a:pt x="0" y="176"/>
                    </a:lnTo>
                    <a:lnTo>
                      <a:pt x="26" y="173"/>
                    </a:lnTo>
                    <a:lnTo>
                      <a:pt x="67" y="166"/>
                    </a:lnTo>
                    <a:lnTo>
                      <a:pt x="64" y="160"/>
                    </a:lnTo>
                    <a:lnTo>
                      <a:pt x="58" y="160"/>
                    </a:lnTo>
                    <a:lnTo>
                      <a:pt x="51" y="195"/>
                    </a:lnTo>
                    <a:lnTo>
                      <a:pt x="48" y="211"/>
                    </a:lnTo>
                    <a:lnTo>
                      <a:pt x="64" y="202"/>
                    </a:lnTo>
                    <a:lnTo>
                      <a:pt x="86" y="182"/>
                    </a:lnTo>
                    <a:lnTo>
                      <a:pt x="80" y="176"/>
                    </a:lnTo>
                    <a:lnTo>
                      <a:pt x="74" y="179"/>
                    </a:lnTo>
                    <a:lnTo>
                      <a:pt x="80" y="237"/>
                    </a:lnTo>
                    <a:lnTo>
                      <a:pt x="83" y="272"/>
                    </a:lnTo>
                    <a:lnTo>
                      <a:pt x="93" y="237"/>
                    </a:lnTo>
                    <a:lnTo>
                      <a:pt x="109" y="173"/>
                    </a:lnTo>
                    <a:lnTo>
                      <a:pt x="102" y="170"/>
                    </a:lnTo>
                    <a:lnTo>
                      <a:pt x="99" y="173"/>
                    </a:lnTo>
                    <a:lnTo>
                      <a:pt x="122" y="218"/>
                    </a:lnTo>
                    <a:lnTo>
                      <a:pt x="128" y="234"/>
                    </a:lnTo>
                    <a:lnTo>
                      <a:pt x="131" y="218"/>
                    </a:lnTo>
                    <a:lnTo>
                      <a:pt x="138" y="170"/>
                    </a:lnTo>
                    <a:lnTo>
                      <a:pt x="131" y="166"/>
                    </a:lnTo>
                    <a:lnTo>
                      <a:pt x="128" y="173"/>
                    </a:lnTo>
                    <a:lnTo>
                      <a:pt x="160" y="208"/>
                    </a:lnTo>
                    <a:lnTo>
                      <a:pt x="173" y="224"/>
                    </a:lnTo>
                    <a:lnTo>
                      <a:pt x="170" y="202"/>
                    </a:lnTo>
                    <a:lnTo>
                      <a:pt x="160" y="150"/>
                    </a:lnTo>
                    <a:lnTo>
                      <a:pt x="154" y="150"/>
                    </a:lnTo>
                    <a:lnTo>
                      <a:pt x="154" y="157"/>
                    </a:lnTo>
                    <a:lnTo>
                      <a:pt x="189" y="160"/>
                    </a:lnTo>
                    <a:lnTo>
                      <a:pt x="211" y="163"/>
                    </a:lnTo>
                    <a:lnTo>
                      <a:pt x="195" y="150"/>
                    </a:lnTo>
                    <a:lnTo>
                      <a:pt x="163" y="125"/>
                    </a:lnTo>
                    <a:lnTo>
                      <a:pt x="157" y="128"/>
                    </a:lnTo>
                    <a:lnTo>
                      <a:pt x="163" y="134"/>
                    </a:lnTo>
                    <a:lnTo>
                      <a:pt x="192" y="112"/>
                    </a:lnTo>
                    <a:lnTo>
                      <a:pt x="202" y="102"/>
                    </a:lnTo>
                    <a:lnTo>
                      <a:pt x="189" y="99"/>
                    </a:lnTo>
                    <a:lnTo>
                      <a:pt x="154" y="93"/>
                    </a:lnTo>
                    <a:lnTo>
                      <a:pt x="150" y="99"/>
                    </a:lnTo>
                    <a:lnTo>
                      <a:pt x="157" y="102"/>
                    </a:lnTo>
                    <a:lnTo>
                      <a:pt x="170" y="73"/>
                    </a:lnTo>
                    <a:lnTo>
                      <a:pt x="176" y="61"/>
                    </a:lnTo>
                    <a:lnTo>
                      <a:pt x="163" y="64"/>
                    </a:lnTo>
                    <a:lnTo>
                      <a:pt x="131" y="73"/>
                    </a:lnTo>
                    <a:lnTo>
                      <a:pt x="131" y="80"/>
                    </a:lnTo>
                    <a:lnTo>
                      <a:pt x="138" y="80"/>
                    </a:lnTo>
                    <a:lnTo>
                      <a:pt x="141" y="29"/>
                    </a:lnTo>
                    <a:lnTo>
                      <a:pt x="144" y="0"/>
                    </a:lnTo>
                    <a:lnTo>
                      <a:pt x="131" y="25"/>
                    </a:lnTo>
                    <a:lnTo>
                      <a:pt x="102" y="80"/>
                    </a:lnTo>
                    <a:lnTo>
                      <a:pt x="106" y="83"/>
                    </a:lnTo>
                    <a:lnTo>
                      <a:pt x="112" y="80"/>
                    </a:lnTo>
                    <a:lnTo>
                      <a:pt x="93" y="48"/>
                    </a:lnTo>
                    <a:close/>
                    <a:moveTo>
                      <a:pt x="102" y="86"/>
                    </a:moveTo>
                    <a:lnTo>
                      <a:pt x="106" y="96"/>
                    </a:lnTo>
                    <a:lnTo>
                      <a:pt x="112" y="86"/>
                    </a:lnTo>
                    <a:lnTo>
                      <a:pt x="141" y="32"/>
                    </a:lnTo>
                    <a:lnTo>
                      <a:pt x="134" y="29"/>
                    </a:lnTo>
                    <a:lnTo>
                      <a:pt x="128" y="29"/>
                    </a:lnTo>
                    <a:lnTo>
                      <a:pt x="125" y="80"/>
                    </a:lnTo>
                    <a:lnTo>
                      <a:pt x="125" y="90"/>
                    </a:lnTo>
                    <a:lnTo>
                      <a:pt x="134" y="86"/>
                    </a:lnTo>
                    <a:lnTo>
                      <a:pt x="166" y="77"/>
                    </a:lnTo>
                    <a:lnTo>
                      <a:pt x="163" y="70"/>
                    </a:lnTo>
                    <a:lnTo>
                      <a:pt x="157" y="67"/>
                    </a:lnTo>
                    <a:lnTo>
                      <a:pt x="144" y="96"/>
                    </a:lnTo>
                    <a:lnTo>
                      <a:pt x="141" y="106"/>
                    </a:lnTo>
                    <a:lnTo>
                      <a:pt x="150" y="106"/>
                    </a:lnTo>
                    <a:lnTo>
                      <a:pt x="186" y="112"/>
                    </a:lnTo>
                    <a:lnTo>
                      <a:pt x="186" y="106"/>
                    </a:lnTo>
                    <a:lnTo>
                      <a:pt x="182" y="102"/>
                    </a:lnTo>
                    <a:lnTo>
                      <a:pt x="154" y="125"/>
                    </a:lnTo>
                    <a:lnTo>
                      <a:pt x="147" y="128"/>
                    </a:lnTo>
                    <a:lnTo>
                      <a:pt x="154" y="134"/>
                    </a:lnTo>
                    <a:lnTo>
                      <a:pt x="186" y="160"/>
                    </a:lnTo>
                    <a:lnTo>
                      <a:pt x="189" y="154"/>
                    </a:lnTo>
                    <a:lnTo>
                      <a:pt x="189" y="147"/>
                    </a:lnTo>
                    <a:lnTo>
                      <a:pt x="154" y="144"/>
                    </a:lnTo>
                    <a:lnTo>
                      <a:pt x="147" y="144"/>
                    </a:lnTo>
                    <a:lnTo>
                      <a:pt x="147" y="154"/>
                    </a:lnTo>
                    <a:lnTo>
                      <a:pt x="157" y="205"/>
                    </a:lnTo>
                    <a:lnTo>
                      <a:pt x="163" y="202"/>
                    </a:lnTo>
                    <a:lnTo>
                      <a:pt x="170" y="198"/>
                    </a:lnTo>
                    <a:lnTo>
                      <a:pt x="138" y="163"/>
                    </a:lnTo>
                    <a:lnTo>
                      <a:pt x="128" y="150"/>
                    </a:lnTo>
                    <a:lnTo>
                      <a:pt x="125" y="166"/>
                    </a:lnTo>
                    <a:lnTo>
                      <a:pt x="118" y="214"/>
                    </a:lnTo>
                    <a:lnTo>
                      <a:pt x="125" y="214"/>
                    </a:lnTo>
                    <a:lnTo>
                      <a:pt x="131" y="211"/>
                    </a:lnTo>
                    <a:lnTo>
                      <a:pt x="109" y="166"/>
                    </a:lnTo>
                    <a:lnTo>
                      <a:pt x="99" y="154"/>
                    </a:lnTo>
                    <a:lnTo>
                      <a:pt x="96" y="170"/>
                    </a:lnTo>
                    <a:lnTo>
                      <a:pt x="80" y="234"/>
                    </a:lnTo>
                    <a:lnTo>
                      <a:pt x="86" y="234"/>
                    </a:lnTo>
                    <a:lnTo>
                      <a:pt x="93" y="234"/>
                    </a:lnTo>
                    <a:lnTo>
                      <a:pt x="86" y="176"/>
                    </a:lnTo>
                    <a:lnTo>
                      <a:pt x="86" y="163"/>
                    </a:lnTo>
                    <a:lnTo>
                      <a:pt x="77" y="173"/>
                    </a:lnTo>
                    <a:lnTo>
                      <a:pt x="54" y="192"/>
                    </a:lnTo>
                    <a:lnTo>
                      <a:pt x="58" y="195"/>
                    </a:lnTo>
                    <a:lnTo>
                      <a:pt x="64" y="198"/>
                    </a:lnTo>
                    <a:lnTo>
                      <a:pt x="70" y="163"/>
                    </a:lnTo>
                    <a:lnTo>
                      <a:pt x="74" y="154"/>
                    </a:lnTo>
                    <a:lnTo>
                      <a:pt x="64" y="154"/>
                    </a:lnTo>
                    <a:lnTo>
                      <a:pt x="22" y="160"/>
                    </a:lnTo>
                    <a:lnTo>
                      <a:pt x="22" y="166"/>
                    </a:lnTo>
                    <a:lnTo>
                      <a:pt x="29" y="173"/>
                    </a:lnTo>
                    <a:lnTo>
                      <a:pt x="58" y="147"/>
                    </a:lnTo>
                    <a:lnTo>
                      <a:pt x="61" y="141"/>
                    </a:lnTo>
                    <a:lnTo>
                      <a:pt x="58" y="138"/>
                    </a:lnTo>
                    <a:lnTo>
                      <a:pt x="29" y="109"/>
                    </a:lnTo>
                    <a:lnTo>
                      <a:pt x="22" y="112"/>
                    </a:lnTo>
                    <a:lnTo>
                      <a:pt x="26" y="118"/>
                    </a:lnTo>
                    <a:lnTo>
                      <a:pt x="61" y="109"/>
                    </a:lnTo>
                    <a:lnTo>
                      <a:pt x="67" y="106"/>
                    </a:lnTo>
                    <a:lnTo>
                      <a:pt x="64" y="99"/>
                    </a:lnTo>
                    <a:lnTo>
                      <a:pt x="32" y="48"/>
                    </a:lnTo>
                    <a:lnTo>
                      <a:pt x="26" y="51"/>
                    </a:lnTo>
                    <a:lnTo>
                      <a:pt x="22" y="57"/>
                    </a:lnTo>
                    <a:lnTo>
                      <a:pt x="74" y="96"/>
                    </a:lnTo>
                    <a:lnTo>
                      <a:pt x="80" y="102"/>
                    </a:lnTo>
                    <a:lnTo>
                      <a:pt x="83" y="93"/>
                    </a:lnTo>
                    <a:lnTo>
                      <a:pt x="93" y="54"/>
                    </a:lnTo>
                    <a:lnTo>
                      <a:pt x="86" y="51"/>
                    </a:lnTo>
                    <a:lnTo>
                      <a:pt x="83" y="54"/>
                    </a:lnTo>
                    <a:lnTo>
                      <a:pt x="102" y="86"/>
                    </a:lnTo>
                    <a:close/>
                  </a:path>
                </a:pathLst>
              </a:custGeom>
              <a:solidFill>
                <a:srgbClr val="66FFFF"/>
              </a:solidFill>
              <a:ln w="19050" cmpd="sng">
                <a:solidFill>
                  <a:schemeClr val="accent2"/>
                </a:solidFill>
                <a:round/>
                <a:headEnd/>
                <a:tailEnd/>
              </a:ln>
            </p:spPr>
            <p:txBody>
              <a:bodyPr/>
              <a:lstStyle/>
              <a:p>
                <a:endParaRPr lang="cs-CZ"/>
              </a:p>
            </p:txBody>
          </p:sp>
        </p:grpSp>
        <p:grpSp>
          <p:nvGrpSpPr>
            <p:cNvPr id="15436" name="Group 76">
              <a:extLst>
                <a:ext uri="{FF2B5EF4-FFF2-40B4-BE49-F238E27FC236}">
                  <a16:creationId xmlns:a16="http://schemas.microsoft.com/office/drawing/2014/main" id="{5A802E18-DE63-414A-9F97-B5027736F518}"/>
                </a:ext>
              </a:extLst>
            </p:cNvPr>
            <p:cNvGrpSpPr>
              <a:grpSpLocks/>
            </p:cNvGrpSpPr>
            <p:nvPr/>
          </p:nvGrpSpPr>
          <p:grpSpPr bwMode="auto">
            <a:xfrm>
              <a:off x="3563" y="2588"/>
              <a:ext cx="457" cy="392"/>
              <a:chOff x="3436" y="1625"/>
              <a:chExt cx="457" cy="392"/>
            </a:xfrm>
          </p:grpSpPr>
          <p:sp>
            <p:nvSpPr>
              <p:cNvPr id="15437" name="Freeform 77">
                <a:extLst>
                  <a:ext uri="{FF2B5EF4-FFF2-40B4-BE49-F238E27FC236}">
                    <a16:creationId xmlns:a16="http://schemas.microsoft.com/office/drawing/2014/main" id="{3720222F-54D7-4AF2-B910-B0098A608B05}"/>
                  </a:ext>
                </a:extLst>
              </p:cNvPr>
              <p:cNvSpPr>
                <a:spLocks/>
              </p:cNvSpPr>
              <p:nvPr/>
            </p:nvSpPr>
            <p:spPr bwMode="auto">
              <a:xfrm>
                <a:off x="3436" y="1762"/>
                <a:ext cx="457" cy="255"/>
              </a:xfrm>
              <a:custGeom>
                <a:avLst/>
                <a:gdLst>
                  <a:gd name="T0" fmla="*/ 0 w 298"/>
                  <a:gd name="T1" fmla="*/ 32 h 144"/>
                  <a:gd name="T2" fmla="*/ 0 w 298"/>
                  <a:gd name="T3" fmla="*/ 0 h 144"/>
                  <a:gd name="T4" fmla="*/ 202 w 298"/>
                  <a:gd name="T5" fmla="*/ 0 h 144"/>
                  <a:gd name="T6" fmla="*/ 215 w 298"/>
                  <a:gd name="T7" fmla="*/ 3 h 144"/>
                  <a:gd name="T8" fmla="*/ 215 w 298"/>
                  <a:gd name="T9" fmla="*/ 6 h 144"/>
                  <a:gd name="T10" fmla="*/ 298 w 298"/>
                  <a:gd name="T11" fmla="*/ 125 h 144"/>
                  <a:gd name="T12" fmla="*/ 276 w 298"/>
                  <a:gd name="T13" fmla="*/ 144 h 144"/>
                  <a:gd name="T14" fmla="*/ 192 w 298"/>
                  <a:gd name="T15" fmla="*/ 22 h 144"/>
                  <a:gd name="T16" fmla="*/ 202 w 298"/>
                  <a:gd name="T17" fmla="*/ 16 h 144"/>
                  <a:gd name="T18" fmla="*/ 202 w 298"/>
                  <a:gd name="T19" fmla="*/ 32 h 144"/>
                  <a:gd name="T20" fmla="*/ 0 w 298"/>
                  <a:gd name="T21" fmla="*/ 3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8" h="144">
                    <a:moveTo>
                      <a:pt x="0" y="32"/>
                    </a:moveTo>
                    <a:lnTo>
                      <a:pt x="0" y="0"/>
                    </a:lnTo>
                    <a:lnTo>
                      <a:pt x="202" y="0"/>
                    </a:lnTo>
                    <a:lnTo>
                      <a:pt x="215" y="3"/>
                    </a:lnTo>
                    <a:lnTo>
                      <a:pt x="215" y="6"/>
                    </a:lnTo>
                    <a:lnTo>
                      <a:pt x="298" y="125"/>
                    </a:lnTo>
                    <a:lnTo>
                      <a:pt x="276" y="144"/>
                    </a:lnTo>
                    <a:lnTo>
                      <a:pt x="192" y="22"/>
                    </a:lnTo>
                    <a:lnTo>
                      <a:pt x="202" y="16"/>
                    </a:lnTo>
                    <a:lnTo>
                      <a:pt x="202" y="32"/>
                    </a:lnTo>
                    <a:lnTo>
                      <a:pt x="0" y="32"/>
                    </a:lnTo>
                    <a:close/>
                  </a:path>
                </a:pathLst>
              </a:custGeom>
              <a:solidFill>
                <a:srgbClr val="00FF00"/>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cs-CZ"/>
              </a:p>
            </p:txBody>
          </p:sp>
          <p:sp>
            <p:nvSpPr>
              <p:cNvPr id="15438" name="Freeform 78">
                <a:extLst>
                  <a:ext uri="{FF2B5EF4-FFF2-40B4-BE49-F238E27FC236}">
                    <a16:creationId xmlns:a16="http://schemas.microsoft.com/office/drawing/2014/main" id="{79832493-7E48-43A3-BEE5-98500AB83C14}"/>
                  </a:ext>
                </a:extLst>
              </p:cNvPr>
              <p:cNvSpPr>
                <a:spLocks/>
              </p:cNvSpPr>
              <p:nvPr/>
            </p:nvSpPr>
            <p:spPr bwMode="auto">
              <a:xfrm>
                <a:off x="3731" y="1625"/>
                <a:ext cx="162" cy="181"/>
              </a:xfrm>
              <a:custGeom>
                <a:avLst/>
                <a:gdLst>
                  <a:gd name="T0" fmla="*/ 23 w 106"/>
                  <a:gd name="T1" fmla="*/ 102 h 102"/>
                  <a:gd name="T2" fmla="*/ 0 w 106"/>
                  <a:gd name="T3" fmla="*/ 80 h 102"/>
                  <a:gd name="T4" fmla="*/ 84 w 106"/>
                  <a:gd name="T5" fmla="*/ 0 h 102"/>
                  <a:gd name="T6" fmla="*/ 106 w 106"/>
                  <a:gd name="T7" fmla="*/ 23 h 102"/>
                  <a:gd name="T8" fmla="*/ 23 w 106"/>
                  <a:gd name="T9" fmla="*/ 102 h 102"/>
                </a:gdLst>
                <a:ahLst/>
                <a:cxnLst>
                  <a:cxn ang="0">
                    <a:pos x="T0" y="T1"/>
                  </a:cxn>
                  <a:cxn ang="0">
                    <a:pos x="T2" y="T3"/>
                  </a:cxn>
                  <a:cxn ang="0">
                    <a:pos x="T4" y="T5"/>
                  </a:cxn>
                  <a:cxn ang="0">
                    <a:pos x="T6" y="T7"/>
                  </a:cxn>
                  <a:cxn ang="0">
                    <a:pos x="T8" y="T9"/>
                  </a:cxn>
                </a:cxnLst>
                <a:rect l="0" t="0" r="r" b="b"/>
                <a:pathLst>
                  <a:path w="106" h="102">
                    <a:moveTo>
                      <a:pt x="23" y="102"/>
                    </a:moveTo>
                    <a:lnTo>
                      <a:pt x="0" y="80"/>
                    </a:lnTo>
                    <a:lnTo>
                      <a:pt x="84" y="0"/>
                    </a:lnTo>
                    <a:lnTo>
                      <a:pt x="106" y="23"/>
                    </a:lnTo>
                    <a:lnTo>
                      <a:pt x="23" y="102"/>
                    </a:lnTo>
                    <a:close/>
                  </a:path>
                </a:pathLst>
              </a:custGeom>
              <a:solidFill>
                <a:srgbClr val="00FF00"/>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cs-CZ"/>
              </a:p>
            </p:txBody>
          </p:sp>
        </p:grpSp>
        <p:sp>
          <p:nvSpPr>
            <p:cNvPr id="15439" name="Text Box 79">
              <a:extLst>
                <a:ext uri="{FF2B5EF4-FFF2-40B4-BE49-F238E27FC236}">
                  <a16:creationId xmlns:a16="http://schemas.microsoft.com/office/drawing/2014/main" id="{6151EC5A-FBB2-4090-B126-90531D50343D}"/>
                </a:ext>
              </a:extLst>
            </p:cNvPr>
            <p:cNvSpPr txBox="1">
              <a:spLocks noChangeArrowheads="1"/>
            </p:cNvSpPr>
            <p:nvPr/>
          </p:nvSpPr>
          <p:spPr bwMode="auto">
            <a:xfrm>
              <a:off x="4124" y="2571"/>
              <a:ext cx="1636" cy="1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b="1">
                  <a:solidFill>
                    <a:srgbClr val="00FF00"/>
                  </a:solidFill>
                  <a:latin typeface="Arial" panose="020B0604020202020204" pitchFamily="34" charset="0"/>
                </a:rPr>
                <a:t>Protilátka</a:t>
              </a:r>
              <a:r>
                <a:rPr lang="en-GB" altLang="cs-CZ" b="1">
                  <a:solidFill>
                    <a:srgbClr val="00FF00"/>
                  </a:solidFill>
                  <a:latin typeface="Arial" panose="020B0604020202020204" pitchFamily="34" charset="0"/>
                </a:rPr>
                <a:t> (Ab)</a:t>
              </a:r>
              <a:br>
                <a:rPr lang="en-GB" altLang="cs-CZ" b="1">
                  <a:solidFill>
                    <a:srgbClr val="FF3300"/>
                  </a:solidFill>
                  <a:latin typeface="Arial" panose="020B0604020202020204" pitchFamily="34" charset="0"/>
                </a:rPr>
              </a:br>
              <a:endParaRPr lang="en-GB" altLang="cs-CZ" b="1">
                <a:solidFill>
                  <a:srgbClr val="FF3300"/>
                </a:solidFill>
                <a:latin typeface="Arial" panose="020B0604020202020204" pitchFamily="34" charset="0"/>
              </a:endParaRPr>
            </a:p>
            <a:p>
              <a:r>
                <a:rPr lang="en-GB" altLang="cs-CZ" b="1">
                  <a:solidFill>
                    <a:srgbClr val="FF66FF"/>
                  </a:solidFill>
                  <a:latin typeface="Arial" panose="020B0604020202020204" pitchFamily="34" charset="0"/>
                </a:rPr>
                <a:t>Analyt</a:t>
              </a:r>
              <a:endParaRPr lang="en-GB" altLang="cs-CZ" b="1">
                <a:solidFill>
                  <a:srgbClr val="FF3300"/>
                </a:solidFill>
                <a:latin typeface="Arial" panose="020B0604020202020204" pitchFamily="34" charset="0"/>
              </a:endParaRPr>
            </a:p>
            <a:p>
              <a:endParaRPr lang="en-GB" altLang="cs-CZ" b="1">
                <a:solidFill>
                  <a:srgbClr val="FF3300"/>
                </a:solidFill>
                <a:latin typeface="Arial" panose="020B0604020202020204" pitchFamily="34" charset="0"/>
              </a:endParaRPr>
            </a:p>
            <a:p>
              <a:r>
                <a:rPr lang="cs-CZ" altLang="cs-CZ" b="1">
                  <a:solidFill>
                    <a:schemeClr val="accent2"/>
                  </a:solidFill>
                  <a:latin typeface="Arial" panose="020B0604020202020204" pitchFamily="34" charset="0"/>
                </a:rPr>
                <a:t>Značka</a:t>
              </a:r>
              <a:r>
                <a:rPr lang="en-GB" altLang="cs-CZ" b="1">
                  <a:solidFill>
                    <a:schemeClr val="accent2"/>
                  </a:solidFill>
                  <a:latin typeface="Arial" panose="020B0604020202020204" pitchFamily="34" charset="0"/>
                </a:rPr>
                <a:t> (enzym, fluoro</a:t>
              </a:r>
              <a:r>
                <a:rPr lang="cs-CZ" altLang="cs-CZ" b="1">
                  <a:solidFill>
                    <a:schemeClr val="accent2"/>
                  </a:solidFill>
                  <a:latin typeface="Arial" panose="020B0604020202020204" pitchFamily="34" charset="0"/>
                </a:rPr>
                <a:t>for</a:t>
              </a:r>
              <a:r>
                <a:rPr lang="en-GB" altLang="cs-CZ" b="1">
                  <a:solidFill>
                    <a:schemeClr val="accent2"/>
                  </a:solidFill>
                  <a:latin typeface="Arial" panose="020B0604020202020204" pitchFamily="34" charset="0"/>
                </a:rPr>
                <a:t>, ...)</a:t>
              </a:r>
            </a:p>
            <a:p>
              <a:endParaRPr lang="en-GB" altLang="cs-CZ"/>
            </a:p>
          </p:txBody>
        </p:sp>
        <p:sp>
          <p:nvSpPr>
            <p:cNvPr id="15440" name="Rectangle 80">
              <a:extLst>
                <a:ext uri="{FF2B5EF4-FFF2-40B4-BE49-F238E27FC236}">
                  <a16:creationId xmlns:a16="http://schemas.microsoft.com/office/drawing/2014/main" id="{AECBD733-317D-4639-ABD4-FF93D05B5960}"/>
                </a:ext>
              </a:extLst>
            </p:cNvPr>
            <p:cNvSpPr>
              <a:spLocks noChangeArrowheads="1"/>
            </p:cNvSpPr>
            <p:nvPr/>
          </p:nvSpPr>
          <p:spPr bwMode="auto">
            <a:xfrm>
              <a:off x="3478" y="2510"/>
              <a:ext cx="2282" cy="1645"/>
            </a:xfrm>
            <a:prstGeom prst="rect">
              <a:avLst/>
            </a:prstGeom>
            <a:noFill/>
            <a:ln w="38100">
              <a:solidFill>
                <a:srgbClr val="FFFF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pic>
        <p:nvPicPr>
          <p:cNvPr id="2" name="Audio 1">
            <a:hlinkClick r:id="" action="ppaction://media"/>
            <a:extLst>
              <a:ext uri="{FF2B5EF4-FFF2-40B4-BE49-F238E27FC236}">
                <a16:creationId xmlns:a16="http://schemas.microsoft.com/office/drawing/2014/main" id="{49A19F1A-CB02-4030-A78A-D582C576AD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91538" y="62055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2466"/>
    </mc:Choice>
    <mc:Fallback>
      <p:transition spd="slow" advTm="232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2028" x="801688" y="2935288"/>
          <p14:tracePt t="12073" x="795338" y="2935288"/>
          <p14:tracePt t="12121" x="788988" y="2935288"/>
          <p14:tracePt t="12193" x="784225" y="2935288"/>
          <p14:tracePt t="12297" x="777875" y="2935288"/>
          <p14:tracePt t="12305" x="777875" y="2922588"/>
          <p14:tracePt t="12313" x="777875" y="2886075"/>
          <p14:tracePt t="12321" x="777875" y="2832100"/>
          <p14:tracePt t="12332" x="777875" y="2771775"/>
          <p14:tracePt t="12337" x="777875" y="2700338"/>
          <p14:tracePt t="12346" x="784225" y="2603500"/>
          <p14:tracePt t="12354" x="801688" y="2513013"/>
          <p14:tracePt t="12363" x="801688" y="2379663"/>
          <p14:tracePt t="12369" x="814388" y="2265363"/>
          <p14:tracePt t="12377" x="825500" y="2151063"/>
          <p14:tracePt t="12385" x="838200" y="2025650"/>
          <p14:tracePt t="12393" x="838200" y="1935163"/>
          <p14:tracePt t="12401" x="838200" y="1862138"/>
          <p14:tracePt t="12408" x="838200" y="1819275"/>
          <p14:tracePt t="12417" x="838200" y="1784350"/>
          <p14:tracePt t="12424" x="838200" y="1765300"/>
          <p14:tracePt t="12433" x="838200" y="1747838"/>
          <p14:tracePt t="12440" x="838200" y="1741488"/>
          <p14:tracePt t="12449" x="838200" y="1724025"/>
          <p14:tracePt t="12465" x="838200" y="1700213"/>
          <p14:tracePt t="12481" x="838200" y="1674813"/>
          <p14:tracePt t="12488" x="838200" y="1670050"/>
          <p14:tracePt t="12497" x="831850" y="1651000"/>
          <p14:tracePt t="12505" x="819150" y="1633538"/>
          <p14:tracePt t="12513" x="814388" y="1603375"/>
          <p14:tracePt t="12521" x="808038" y="1566863"/>
          <p14:tracePt t="12529" x="784225" y="1519238"/>
          <p14:tracePt t="12537" x="771525" y="1493838"/>
          <p14:tracePt t="12545" x="771525" y="1452563"/>
          <p14:tracePt t="12553" x="754063" y="1428750"/>
          <p14:tracePt t="12561" x="735013" y="1403350"/>
          <p14:tracePt t="12569" x="723900" y="1379538"/>
          <p14:tracePt t="12576" x="723900" y="1355725"/>
          <p14:tracePt t="12585" x="704850" y="1331913"/>
          <p14:tracePt t="12601" x="698500" y="1319213"/>
          <p14:tracePt t="12609" x="698500" y="1314450"/>
          <p14:tracePt t="12633" x="698500" y="1308100"/>
          <p14:tracePt t="12641" x="698500" y="1301750"/>
          <p14:tracePt t="12649" x="698500" y="1295400"/>
          <p14:tracePt t="12657" x="693738" y="1289050"/>
          <p14:tracePt t="12665" x="687388" y="1284288"/>
          <p14:tracePt t="12673" x="687388" y="1277938"/>
          <p14:tracePt t="12680" x="681038" y="1258888"/>
          <p14:tracePt t="12689" x="681038" y="1254125"/>
          <p14:tracePt t="12697" x="681038" y="1247775"/>
          <p14:tracePt t="12705" x="674688" y="1228725"/>
          <p14:tracePt t="12714" x="668338" y="1223963"/>
          <p14:tracePt t="12721" x="668338" y="1217613"/>
          <p14:tracePt t="12730" x="663575" y="1211263"/>
          <p14:tracePt t="12737" x="663575" y="1204913"/>
          <p14:tracePt t="12785" x="663575" y="1198563"/>
          <p14:tracePt t="12873" x="657225" y="1193800"/>
          <p14:tracePt t="12889" x="638175" y="1204913"/>
          <p14:tracePt t="12898" x="638175" y="1271588"/>
          <p14:tracePt t="12905" x="620713" y="1338263"/>
          <p14:tracePt t="12916" x="608013" y="1409700"/>
          <p14:tracePt t="12921" x="596900" y="1493838"/>
          <p14:tracePt t="12929" x="584200" y="1584325"/>
          <p14:tracePt t="12937" x="573088" y="1687513"/>
          <p14:tracePt t="12945" x="554038" y="1778000"/>
          <p14:tracePt t="12952" x="542925" y="1879600"/>
          <p14:tracePt t="12960" x="530225" y="1982788"/>
          <p14:tracePt t="12968" x="506413" y="2084388"/>
          <p14:tracePt t="12976" x="493713" y="2181225"/>
          <p14:tracePt t="12984" x="482600" y="2284413"/>
          <p14:tracePt t="12992" x="476250" y="2405063"/>
          <p14:tracePt t="13000" x="463550" y="2519363"/>
          <p14:tracePt t="13008" x="439738" y="2620963"/>
          <p14:tracePt t="13016" x="428625" y="2724150"/>
          <p14:tracePt t="13024" x="403225" y="2814638"/>
          <p14:tracePt t="13032" x="392113" y="2886075"/>
          <p14:tracePt t="13040" x="373063" y="2946400"/>
          <p14:tracePt t="13048" x="373063" y="2976563"/>
          <p14:tracePt t="13056" x="373063" y="3025775"/>
          <p14:tracePt t="13064" x="373063" y="3043238"/>
          <p14:tracePt t="13072" x="373063" y="3079750"/>
          <p14:tracePt t="13081" x="373063" y="3090863"/>
          <p14:tracePt t="13088" x="373063" y="3097213"/>
          <p14:tracePt t="13098" x="373063" y="3109913"/>
          <p14:tracePt t="13105" x="373063" y="3133725"/>
          <p14:tracePt t="13116" x="379413" y="3140075"/>
          <p14:tracePt t="13121" x="392113" y="3151188"/>
          <p14:tracePt t="13129" x="398463" y="3157538"/>
          <p14:tracePt t="13137" x="403225" y="3176588"/>
          <p14:tracePt t="13146" x="409575" y="3181350"/>
          <p14:tracePt t="13162" x="415925" y="3187700"/>
          <p14:tracePt t="13169" x="422275" y="3194050"/>
          <p14:tracePt t="13186" x="428625" y="3200400"/>
          <p14:tracePt t="13209" x="439738" y="3200400"/>
          <p14:tracePt t="13217" x="446088" y="3206750"/>
          <p14:tracePt t="13225" x="452438" y="3211513"/>
          <p14:tracePt t="13233" x="463550" y="3217863"/>
          <p14:tracePt t="13241" x="469900" y="3217863"/>
          <p14:tracePt t="13250" x="482600" y="3224213"/>
          <p14:tracePt t="13265" x="500063" y="3224213"/>
          <p14:tracePt t="13273" x="506413" y="3224213"/>
          <p14:tracePt t="13289" x="512763" y="3224213"/>
          <p14:tracePt t="13401" x="519113" y="3217863"/>
          <p14:tracePt t="13409" x="519113" y="3181350"/>
          <p14:tracePt t="13418" x="519113" y="3116263"/>
          <p14:tracePt t="13425" x="519113" y="3073400"/>
          <p14:tracePt t="13433" x="519113" y="3013075"/>
          <p14:tracePt t="13441" x="519113" y="2959100"/>
          <p14:tracePt t="13449" x="519113" y="2886075"/>
          <p14:tracePt t="13456" x="519113" y="2825750"/>
          <p14:tracePt t="13464" x="519113" y="2754313"/>
          <p14:tracePt t="13472" x="519113" y="2693988"/>
          <p14:tracePt t="13480" x="519113" y="2640013"/>
          <p14:tracePt t="13488" x="519113" y="2590800"/>
          <p14:tracePt t="13496" x="512763" y="2519363"/>
          <p14:tracePt t="13504" x="506413" y="2495550"/>
          <p14:tracePt t="13513" x="506413" y="2428875"/>
          <p14:tracePt t="13520" x="506413" y="2368550"/>
          <p14:tracePt t="13528" x="493713" y="2325688"/>
          <p14:tracePt t="13536" x="488950" y="2265363"/>
          <p14:tracePt t="13545" x="488950" y="2205038"/>
          <p14:tracePt t="13552" x="488950" y="2144713"/>
          <p14:tracePt t="13560" x="476250" y="2084388"/>
          <p14:tracePt t="13568" x="463550" y="2036763"/>
          <p14:tracePt t="13576" x="458788" y="1976438"/>
          <p14:tracePt t="13584" x="446088" y="1935163"/>
          <p14:tracePt t="13592" x="446088" y="1874838"/>
          <p14:tracePt t="13600" x="439738" y="1825625"/>
          <p14:tracePt t="13608" x="428625" y="1765300"/>
          <p14:tracePt t="13616" x="415925" y="1735138"/>
          <p14:tracePt t="13624" x="415925" y="1687513"/>
          <p14:tracePt t="13632" x="415925" y="1657350"/>
          <p14:tracePt t="13640" x="415925" y="1614488"/>
          <p14:tracePt t="13648" x="415925" y="1566863"/>
          <p14:tracePt t="13656" x="409575" y="1536700"/>
          <p14:tracePt t="13664" x="409575" y="1493838"/>
          <p14:tracePt t="13672" x="409575" y="1470025"/>
          <p14:tracePt t="13680" x="409575" y="1433513"/>
          <p14:tracePt t="13688" x="409575" y="1416050"/>
          <p14:tracePt t="13698" x="409575" y="1392238"/>
          <p14:tracePt t="13704" x="409575" y="1355725"/>
          <p14:tracePt t="13713" x="409575" y="1344613"/>
          <p14:tracePt t="13721" x="409575" y="1319213"/>
          <p14:tracePt t="13729" x="409575" y="1295400"/>
          <p14:tracePt t="13737" x="409575" y="1277938"/>
          <p14:tracePt t="13744" x="409575" y="1254125"/>
          <p14:tracePt t="13753" x="409575" y="1228725"/>
          <p14:tracePt t="13761" x="409575" y="1223963"/>
          <p14:tracePt t="13769" x="409575" y="1211263"/>
          <p14:tracePt t="13945" x="409575" y="1204913"/>
          <p14:tracePt t="13953" x="409575" y="1193800"/>
          <p14:tracePt t="13961" x="422275" y="1168400"/>
          <p14:tracePt t="13969" x="433388" y="1150938"/>
          <p14:tracePt t="13978" x="482600" y="1114425"/>
          <p14:tracePt t="13985" x="506413" y="1090613"/>
          <p14:tracePt t="13993" x="542925" y="1073150"/>
          <p14:tracePt t="14001" x="560388" y="1054100"/>
          <p14:tracePt t="14009" x="584200" y="1042988"/>
          <p14:tracePt t="14017" x="596900" y="1030288"/>
          <p14:tracePt t="14025" x="614363" y="1019175"/>
          <p14:tracePt t="14249" x="614363" y="1054100"/>
          <p14:tracePt t="14257" x="614363" y="1138238"/>
          <p14:tracePt t="14265" x="614363" y="1198563"/>
          <p14:tracePt t="14273" x="614363" y="1258888"/>
          <p14:tracePt t="14284" x="614363" y="1289050"/>
          <p14:tracePt t="14289" x="614363" y="1368425"/>
          <p14:tracePt t="14298" x="614363" y="1439863"/>
          <p14:tracePt t="14305" x="614363" y="1482725"/>
          <p14:tracePt t="14315" x="614363" y="1554163"/>
          <p14:tracePt t="14321" x="614363" y="1603375"/>
          <p14:tracePt t="14330" x="614363" y="1657350"/>
          <p14:tracePt t="14337" x="614363" y="1693863"/>
          <p14:tracePt t="14345" x="614363" y="1735138"/>
          <p14:tracePt t="14353" x="614363" y="1778000"/>
          <p14:tracePt t="14361" x="614363" y="1849438"/>
          <p14:tracePt t="14369" x="614363" y="1909763"/>
          <p14:tracePt t="14377" x="614363" y="1970088"/>
          <p14:tracePt t="14385" x="614363" y="2054225"/>
          <p14:tracePt t="14393" x="614363" y="2066925"/>
          <p14:tracePt t="14401" x="614363" y="2133600"/>
          <p14:tracePt t="14409" x="614363" y="2193925"/>
          <p14:tracePt t="14418" x="614363" y="2235200"/>
          <p14:tracePt t="14425" x="614363" y="2295525"/>
          <p14:tracePt t="14435" x="614363" y="2338388"/>
          <p14:tracePt t="14441" x="614363" y="2386013"/>
          <p14:tracePt t="14448" x="614363" y="2428875"/>
          <p14:tracePt t="14457" x="614363" y="2459038"/>
          <p14:tracePt t="14466" x="614363" y="2476500"/>
          <p14:tracePt t="14473" x="614363" y="2500313"/>
          <p14:tracePt t="14482" x="614363" y="2519363"/>
          <p14:tracePt t="14489" x="614363" y="2543175"/>
          <p14:tracePt t="14498" x="614363" y="2566988"/>
          <p14:tracePt t="14505" x="614363" y="2579688"/>
          <p14:tracePt t="14513" x="614363" y="2616200"/>
          <p14:tracePt t="14521" x="614363" y="2633663"/>
          <p14:tracePt t="14529" x="614363" y="2657475"/>
          <p14:tracePt t="14537" x="614363" y="2674938"/>
          <p14:tracePt t="14545" x="614363" y="2693988"/>
          <p14:tracePt t="14553" x="614363" y="2711450"/>
          <p14:tracePt t="14560" x="614363" y="2741613"/>
          <p14:tracePt t="14569" x="614363" y="2771775"/>
          <p14:tracePt t="14576" x="614363" y="2795588"/>
          <p14:tracePt t="14585" x="614363" y="2820988"/>
          <p14:tracePt t="14592" x="614363" y="2825750"/>
          <p14:tracePt t="14601" x="614363" y="2855913"/>
          <p14:tracePt t="14609" x="620713" y="2868613"/>
          <p14:tracePt t="14617" x="620713" y="2881313"/>
          <p14:tracePt t="14624" x="620713" y="2905125"/>
          <p14:tracePt t="14633" x="620713" y="2911475"/>
          <p14:tracePt t="14641" x="627063" y="2928938"/>
          <p14:tracePt t="14649" x="627063" y="2941638"/>
          <p14:tracePt t="14657" x="627063" y="2946400"/>
          <p14:tracePt t="14666" x="627063" y="2959100"/>
          <p14:tracePt t="14673" x="627063" y="2970213"/>
          <p14:tracePt t="14682" x="633413" y="2976563"/>
          <p14:tracePt t="14689" x="633413" y="2982913"/>
          <p14:tracePt t="14697" x="633413" y="2995613"/>
          <p14:tracePt t="14705" x="633413" y="3013075"/>
          <p14:tracePt t="14713" x="633413" y="3025775"/>
          <p14:tracePt t="14721" x="633413" y="3030538"/>
          <p14:tracePt t="14730" x="633413" y="3043238"/>
          <p14:tracePt t="14737" x="633413" y="3060700"/>
          <p14:tracePt t="14744" x="633413" y="3073400"/>
          <p14:tracePt t="14753" x="633413" y="3086100"/>
          <p14:tracePt t="14761" x="633413" y="3090863"/>
          <p14:tracePt t="14769" x="633413" y="3097213"/>
          <p14:tracePt t="15001" x="633413" y="3090863"/>
          <p14:tracePt t="15009" x="633413" y="3049588"/>
          <p14:tracePt t="15017" x="633413" y="2959100"/>
          <p14:tracePt t="15025" x="633413" y="2886075"/>
          <p14:tracePt t="15035" x="633413" y="2801938"/>
          <p14:tracePt t="15041" x="633413" y="2700338"/>
          <p14:tracePt t="15051" x="633413" y="2603500"/>
          <p14:tracePt t="15057" x="633413" y="2489200"/>
          <p14:tracePt t="15066" x="633413" y="2362200"/>
          <p14:tracePt t="15074" x="633413" y="2260600"/>
          <p14:tracePt t="15082" x="633413" y="2133600"/>
          <p14:tracePt t="15089" x="633413" y="2000250"/>
          <p14:tracePt t="15098" x="633413" y="1874838"/>
          <p14:tracePt t="15105" x="633413" y="1771650"/>
          <p14:tracePt t="15115" x="633413" y="1657350"/>
          <p14:tracePt t="15121" x="633413" y="1560513"/>
          <p14:tracePt t="15129" x="633413" y="1470025"/>
          <p14:tracePt t="15137" x="633413" y="1385888"/>
          <p14:tracePt t="15145" x="633413" y="1325563"/>
          <p14:tracePt t="15153" x="633413" y="1271588"/>
          <p14:tracePt t="15161" x="633413" y="1247775"/>
          <p14:tracePt t="15170" x="633413" y="1223963"/>
          <p14:tracePt t="15177" x="633413" y="1211263"/>
          <p14:tracePt t="15186" x="633413" y="1193800"/>
          <p14:tracePt t="15433" x="614363" y="1211263"/>
          <p14:tracePt t="15441" x="614363" y="1254125"/>
          <p14:tracePt t="15449" x="614363" y="1325563"/>
          <p14:tracePt t="15457" x="614363" y="1385888"/>
          <p14:tracePt t="15466" x="614363" y="1458913"/>
          <p14:tracePt t="15473" x="608013" y="1519238"/>
          <p14:tracePt t="15482" x="608013" y="1603375"/>
          <p14:tracePt t="15489" x="608013" y="1693863"/>
          <p14:tracePt t="15498" x="608013" y="1765300"/>
          <p14:tracePt t="15505" x="608013" y="1862138"/>
          <p14:tracePt t="15514" x="608013" y="1952625"/>
          <p14:tracePt t="15521" x="608013" y="2036763"/>
          <p14:tracePt t="15529" x="608013" y="2139950"/>
          <p14:tracePt t="15537" x="608013" y="2224088"/>
          <p14:tracePt t="15545" x="608013" y="2295525"/>
          <p14:tracePt t="15553" x="608013" y="2379663"/>
          <p14:tracePt t="15561" x="608013" y="2452688"/>
          <p14:tracePt t="15569" x="608013" y="2500313"/>
          <p14:tracePt t="15577" x="608013" y="2573338"/>
          <p14:tracePt t="15586" x="608013" y="2603500"/>
          <p14:tracePt t="15593" x="590550" y="2651125"/>
          <p14:tracePt t="15601" x="590550" y="2693988"/>
          <p14:tracePt t="15609" x="590550" y="2717800"/>
          <p14:tracePt t="15619" x="590550" y="2747963"/>
          <p14:tracePt t="15625" x="590550" y="2790825"/>
          <p14:tracePt t="15635" x="590550" y="2814638"/>
          <p14:tracePt t="15641" x="590550" y="2855913"/>
          <p14:tracePt t="15649" x="590550" y="2905125"/>
          <p14:tracePt t="15657" x="590550" y="2916238"/>
          <p14:tracePt t="15664" x="590550" y="2946400"/>
          <p14:tracePt t="15673" x="590550" y="2982913"/>
          <p14:tracePt t="15681" x="590550" y="3013075"/>
          <p14:tracePt t="15689" x="608013" y="3036888"/>
          <p14:tracePt t="15697" x="608013" y="3060700"/>
          <p14:tracePt t="15705" x="614363" y="3073400"/>
          <p14:tracePt t="15713" x="620713" y="3090863"/>
          <p14:tracePt t="15721" x="620713" y="3116263"/>
          <p14:tracePt t="15729" x="627063" y="3127375"/>
          <p14:tracePt t="15737" x="633413" y="3146425"/>
          <p14:tracePt t="15745" x="633413" y="3157538"/>
          <p14:tracePt t="15753" x="644525" y="3181350"/>
          <p14:tracePt t="15761" x="650875" y="3187700"/>
          <p14:tracePt t="15769" x="650875" y="3200400"/>
          <p14:tracePt t="15777" x="657225" y="3206750"/>
          <p14:tracePt t="15785" x="663575" y="3217863"/>
          <p14:tracePt t="15793" x="668338" y="3236913"/>
          <p14:tracePt t="15801" x="674688" y="3241675"/>
          <p14:tracePt t="15809" x="674688" y="3248025"/>
          <p14:tracePt t="15825" x="681038" y="3254375"/>
          <p14:tracePt t="15905" x="681038" y="3260725"/>
          <p14:tracePt t="15945" x="681038" y="3267075"/>
          <p14:tracePt t="15961" x="681038" y="3271838"/>
          <p14:tracePt t="16033" x="687388" y="3278188"/>
          <p14:tracePt t="16065" x="693738" y="3278188"/>
          <p14:tracePt t="16073" x="698500" y="3254375"/>
          <p14:tracePt t="16082" x="698500" y="3170238"/>
          <p14:tracePt t="16089" x="698500" y="3067050"/>
          <p14:tracePt t="16096" x="698500" y="2995613"/>
          <p14:tracePt t="16105" x="698500" y="2868613"/>
          <p14:tracePt t="16112" x="698500" y="2754313"/>
          <p14:tracePt t="16121" x="698500" y="2620963"/>
          <p14:tracePt t="16128" x="698500" y="2482850"/>
          <p14:tracePt t="16137" x="698500" y="2368550"/>
          <p14:tracePt t="16144" x="698500" y="2278063"/>
          <p14:tracePt t="16153" x="698500" y="2181225"/>
          <p14:tracePt t="16160" x="698500" y="2103438"/>
          <p14:tracePt t="16169" x="698500" y="2030413"/>
          <p14:tracePt t="16176" x="687388" y="1970088"/>
          <p14:tracePt t="16185" x="674688" y="1898650"/>
          <p14:tracePt t="16192" x="674688" y="1855788"/>
          <p14:tracePt t="16201" x="668338" y="1795463"/>
          <p14:tracePt t="16209" x="668338" y="1758950"/>
          <p14:tracePt t="16216" x="657225" y="1704975"/>
          <p14:tracePt t="16224" x="657225" y="1681163"/>
          <p14:tracePt t="16234" x="657225" y="1639888"/>
          <p14:tracePt t="16241" x="657225" y="1609725"/>
          <p14:tracePt t="16250" x="657225" y="1584325"/>
          <p14:tracePt t="16257" x="657225" y="1560513"/>
          <p14:tracePt t="16265" x="657225" y="1530350"/>
          <p14:tracePt t="16273" x="657225" y="1489075"/>
          <p14:tracePt t="16281" x="657225" y="1439863"/>
          <p14:tracePt t="16289" x="657225" y="1398588"/>
          <p14:tracePt t="16296" x="657225" y="1368425"/>
          <p14:tracePt t="16305" x="657225" y="1344613"/>
          <p14:tracePt t="16313" x="657225" y="1338263"/>
          <p14:tracePt t="16393" x="657225" y="1331913"/>
          <p14:tracePt t="16401" x="657225" y="1325563"/>
          <p14:tracePt t="16417" x="657225" y="1319213"/>
          <p14:tracePt t="16425" x="657225" y="1308100"/>
          <p14:tracePt t="16441" x="657225" y="1289050"/>
          <p14:tracePt t="16450" x="657225" y="1284288"/>
          <p14:tracePt t="16473" x="657225" y="1277938"/>
          <p14:tracePt t="16481" x="657225" y="1265238"/>
          <p14:tracePt t="16489" x="657225" y="1258888"/>
          <p14:tracePt t="16505" x="657225" y="1254125"/>
          <p14:tracePt t="16512" x="657225" y="1247775"/>
          <p14:tracePt t="16521" x="657225" y="1241425"/>
          <p14:tracePt t="16537" x="657225" y="1228725"/>
          <p14:tracePt t="16544" x="657225" y="1223963"/>
          <p14:tracePt t="16561" x="657225" y="1204913"/>
          <p14:tracePt t="16577" x="657225" y="1187450"/>
          <p14:tracePt t="16585" x="657225" y="1181100"/>
          <p14:tracePt t="16617" x="657225" y="1174750"/>
          <p14:tracePt t="16673" x="657225" y="1168400"/>
          <p14:tracePt t="16681" x="657225" y="1163638"/>
          <p14:tracePt t="16689" x="657225" y="1150938"/>
          <p14:tracePt t="16705" x="657225" y="1138238"/>
          <p14:tracePt t="16713" x="657225" y="1133475"/>
          <p14:tracePt t="16721" x="657225" y="1127125"/>
          <p14:tracePt t="16737" x="657225" y="1120775"/>
          <p14:tracePt t="16761" x="657225" y="1108075"/>
          <p14:tracePt t="17169" x="657225" y="1114425"/>
          <p14:tracePt t="17201" x="657225" y="1120775"/>
          <p14:tracePt t="17225" x="657225" y="1133475"/>
          <p14:tracePt t="17234" x="650875" y="1138238"/>
          <p14:tracePt t="17241" x="650875" y="1150938"/>
          <p14:tracePt t="17250" x="650875" y="1163638"/>
          <p14:tracePt t="17258" x="650875" y="1174750"/>
          <p14:tracePt t="17273" x="650875" y="1198563"/>
          <p14:tracePt t="17282" x="650875" y="1217613"/>
          <p14:tracePt t="17290" x="650875" y="1247775"/>
          <p14:tracePt t="17297" x="650875" y="1271588"/>
          <p14:tracePt t="17305" x="650875" y="1301750"/>
          <p14:tracePt t="17313" x="650875" y="1331913"/>
          <p14:tracePt t="17321" x="650875" y="1379538"/>
          <p14:tracePt t="17329" x="650875" y="1398588"/>
          <p14:tracePt t="17337" x="650875" y="1439863"/>
          <p14:tracePt t="17345" x="650875" y="1500188"/>
          <p14:tracePt t="17353" x="650875" y="1549400"/>
          <p14:tracePt t="17361" x="657225" y="1590675"/>
          <p14:tracePt t="17369" x="657225" y="1663700"/>
          <p14:tracePt t="17377" x="657225" y="1711325"/>
          <p14:tracePt t="17384" x="657225" y="1754188"/>
          <p14:tracePt t="17393" x="657225" y="1795463"/>
          <p14:tracePt t="17401" x="657225" y="1831975"/>
          <p14:tracePt t="17409" x="657225" y="1862138"/>
          <p14:tracePt t="17417" x="657225" y="1885950"/>
          <p14:tracePt t="17425" x="657225" y="1928813"/>
          <p14:tracePt t="17434" x="657225" y="1958975"/>
          <p14:tracePt t="17441" x="657225" y="1982788"/>
          <p14:tracePt t="17449" x="657225" y="2025650"/>
          <p14:tracePt t="17457" x="657225" y="2049463"/>
          <p14:tracePt t="17465" x="657225" y="2103438"/>
          <p14:tracePt t="17473" x="657225" y="2151063"/>
          <p14:tracePt t="17481" x="657225" y="2193925"/>
          <p14:tracePt t="17489" x="657225" y="2235200"/>
          <p14:tracePt t="17496" x="657225" y="2284413"/>
          <p14:tracePt t="17505" x="657225" y="2314575"/>
          <p14:tracePt t="17513" x="657225" y="2368550"/>
          <p14:tracePt t="17521" x="657225" y="2409825"/>
          <p14:tracePt t="17529" x="657225" y="2446338"/>
          <p14:tracePt t="17537" x="657225" y="2513013"/>
          <p14:tracePt t="17544" x="657225" y="2555875"/>
          <p14:tracePt t="17553" x="657225" y="2616200"/>
          <p14:tracePt t="17560" x="657225" y="2674938"/>
          <p14:tracePt t="17569" x="663575" y="2735263"/>
          <p14:tracePt t="17577" x="663575" y="2765425"/>
          <p14:tracePt t="17585" x="663575" y="2795588"/>
          <p14:tracePt t="17593" x="674688" y="2832100"/>
          <p14:tracePt t="17601" x="674688" y="2844800"/>
          <p14:tracePt t="17609" x="674688" y="2851150"/>
          <p14:tracePt t="17617" x="674688" y="2868613"/>
          <p14:tracePt t="17633" x="674688" y="2892425"/>
          <p14:tracePt t="17641" x="674688" y="2898775"/>
          <p14:tracePt t="17649" x="674688" y="2911475"/>
          <p14:tracePt t="17657" x="674688" y="2916238"/>
          <p14:tracePt t="17665" x="674688" y="2941638"/>
          <p14:tracePt t="17673" x="674688" y="2952750"/>
          <p14:tracePt t="17681" x="674688" y="2976563"/>
          <p14:tracePt t="17689" x="674688" y="3000375"/>
          <p14:tracePt t="17696" x="674688" y="3006725"/>
          <p14:tracePt t="17705" x="681038" y="3025775"/>
          <p14:tracePt t="17712" x="681038" y="3043238"/>
          <p14:tracePt t="17721" x="681038" y="3060700"/>
          <p14:tracePt t="17728" x="681038" y="3086100"/>
          <p14:tracePt t="17745" x="681038" y="3097213"/>
          <p14:tracePt t="17753" x="681038" y="3109913"/>
          <p14:tracePt t="17761" x="681038" y="3127375"/>
          <p14:tracePt t="17769" x="681038" y="3133725"/>
          <p14:tracePt t="17777" x="681038" y="3146425"/>
          <p14:tracePt t="17785" x="681038" y="3151188"/>
          <p14:tracePt t="17793" x="681038" y="3163888"/>
          <p14:tracePt t="17801" x="681038" y="3170238"/>
          <p14:tracePt t="17809" x="681038" y="3181350"/>
          <p14:tracePt t="17817" x="687388" y="3206750"/>
          <p14:tracePt t="17825" x="687388" y="3211513"/>
          <p14:tracePt t="17833" x="687388" y="3230563"/>
          <p14:tracePt t="17841" x="693738" y="3236913"/>
          <p14:tracePt t="17857" x="693738" y="3241675"/>
          <p14:tracePt t="17864" x="698500" y="3248025"/>
          <p14:tracePt t="17881" x="698500" y="3254375"/>
          <p14:tracePt t="17889" x="698500" y="3267075"/>
          <p14:tracePt t="17903" x="698500" y="3271838"/>
          <p14:tracePt t="17904" x="698500" y="3284538"/>
          <p14:tracePt t="17912" x="698500" y="3290888"/>
          <p14:tracePt t="17921" x="698500" y="3302000"/>
          <p14:tracePt t="17928" x="698500" y="3308350"/>
          <p14:tracePt t="17937" x="698500" y="3314700"/>
          <p14:tracePt t="17944" x="698500" y="3321050"/>
          <p14:tracePt t="17961" x="698500" y="3325813"/>
          <p14:tracePt t="17985" x="698500" y="3338513"/>
          <p14:tracePt t="18000" x="704850" y="3344863"/>
          <p14:tracePt t="18041" x="704850" y="3351213"/>
          <p14:tracePt t="18097" x="711200" y="3355975"/>
          <p14:tracePt t="18272" x="717550" y="3355975"/>
          <p14:tracePt t="18273" x="0" y="0"/>
        </p14:tracePtLst>
        <p14:tracePtLst>
          <p14:tracePt t="22163" x="788988" y="1223963"/>
          <p14:tracePt t="22217" x="788988" y="1271588"/>
          <p14:tracePt t="22226" x="788988" y="1331913"/>
          <p14:tracePt t="22233" x="788988" y="1392238"/>
          <p14:tracePt t="22241" x="788988" y="1433513"/>
          <p14:tracePt t="22249" x="788988" y="1493838"/>
          <p14:tracePt t="22257" x="788988" y="1536700"/>
          <p14:tracePt t="22264" x="788988" y="1609725"/>
          <p14:tracePt t="22273" x="788988" y="1681163"/>
          <p14:tracePt t="22281" x="788988" y="1754188"/>
          <p14:tracePt t="22289" x="788988" y="1844675"/>
          <p14:tracePt t="22297" x="795338" y="1928813"/>
          <p14:tracePt t="22305" x="819150" y="2073275"/>
          <p14:tracePt t="22313" x="819150" y="2187575"/>
          <p14:tracePt t="22322" x="819150" y="2301875"/>
          <p14:tracePt t="22329" x="819150" y="2428875"/>
          <p14:tracePt t="22339" x="819150" y="2560638"/>
          <p14:tracePt t="22345" x="819150" y="2657475"/>
          <p14:tracePt t="22353" x="819150" y="2730500"/>
          <p14:tracePt t="22361" x="819150" y="2790825"/>
          <p14:tracePt t="22369" x="819150" y="2851150"/>
          <p14:tracePt t="22377" x="819150" y="2881313"/>
          <p14:tracePt t="22384" x="819150" y="2922588"/>
          <p14:tracePt t="22393" x="808038" y="2946400"/>
          <p14:tracePt t="22400" x="808038" y="2970213"/>
          <p14:tracePt t="22409" x="808038" y="3006725"/>
          <p14:tracePt t="22416" x="801688" y="3025775"/>
          <p14:tracePt t="22425" x="801688" y="3049588"/>
          <p14:tracePt t="22433" x="801688" y="3073400"/>
          <p14:tracePt t="22441" x="801688" y="3086100"/>
          <p14:tracePt t="22449" x="801688" y="3103563"/>
          <p14:tracePt t="22457" x="801688" y="3109913"/>
          <p14:tracePt t="22561" x="801688" y="3103563"/>
          <p14:tracePt t="22570" x="801688" y="3067050"/>
          <p14:tracePt t="22577" x="801688" y="2989263"/>
          <p14:tracePt t="22585" x="801688" y="2905125"/>
          <p14:tracePt t="22593" x="801688" y="2820988"/>
          <p14:tracePt t="22601" x="801688" y="2687638"/>
          <p14:tracePt t="22609" x="777875" y="2560638"/>
          <p14:tracePt t="22617" x="765175" y="2379663"/>
          <p14:tracePt t="22625" x="717550" y="2151063"/>
          <p14:tracePt t="22633" x="704850" y="1970088"/>
          <p14:tracePt t="22641" x="681038" y="1801813"/>
          <p14:tracePt t="22649" x="638175" y="1603375"/>
          <p14:tracePt t="22658" x="627063" y="1458913"/>
          <p14:tracePt t="22665" x="603250" y="1344613"/>
          <p14:tracePt t="22674" x="579438" y="1254125"/>
          <p14:tracePt t="22681" x="579438" y="1223963"/>
          <p14:tracePt t="22690" x="573088" y="1174750"/>
          <p14:tracePt t="22697" x="573088" y="1144588"/>
          <p14:tracePt t="22706" x="566738" y="1120775"/>
          <p14:tracePt t="22713" x="566738" y="1114425"/>
          <p14:tracePt t="22841" x="566738" y="1174750"/>
          <p14:tracePt t="22849" x="566738" y="1271588"/>
          <p14:tracePt t="22857" x="566738" y="1362075"/>
          <p14:tracePt t="22866" x="566738" y="1446213"/>
          <p14:tracePt t="22874" x="566738" y="1549400"/>
          <p14:tracePt t="22881" x="566738" y="1633538"/>
          <p14:tracePt t="22890" x="554038" y="1724025"/>
          <p14:tracePt t="22897" x="554038" y="1838325"/>
          <p14:tracePt t="22906" x="554038" y="1922463"/>
          <p14:tracePt t="22913" x="554038" y="2025650"/>
          <p14:tracePt t="22922" x="554038" y="2120900"/>
          <p14:tracePt t="22929" x="554038" y="2211388"/>
          <p14:tracePt t="22938" x="554038" y="2295525"/>
          <p14:tracePt t="22945" x="554038" y="2398713"/>
          <p14:tracePt t="22954" x="554038" y="2482850"/>
          <p14:tracePt t="22961" x="542925" y="2566988"/>
          <p14:tracePt t="22968" x="542925" y="2603500"/>
          <p14:tracePt t="22977" x="542925" y="2633663"/>
          <p14:tracePt t="22985" x="542925" y="2646363"/>
          <p14:tracePt t="22993" x="542925" y="2663825"/>
          <p14:tracePt t="23073" x="542925" y="2633663"/>
          <p14:tracePt t="23081" x="542925" y="2609850"/>
          <p14:tracePt t="23089" x="542925" y="2555875"/>
          <p14:tracePt t="23097" x="542925" y="2495550"/>
          <p14:tracePt t="23106" x="542925" y="2398713"/>
          <p14:tracePt t="23113" x="542925" y="2295525"/>
          <p14:tracePt t="23122" x="542925" y="2170113"/>
          <p14:tracePt t="23129" x="542925" y="2036763"/>
          <p14:tracePt t="23137" x="542925" y="1868488"/>
          <p14:tracePt t="23145" x="542925" y="1711325"/>
          <p14:tracePt t="23153" x="542925" y="1597025"/>
          <p14:tracePt t="23161" x="542925" y="1482725"/>
          <p14:tracePt t="23168" x="542925" y="1379538"/>
          <p14:tracePt t="23177" x="549275" y="1308100"/>
          <p14:tracePt t="23184" x="554038" y="1284288"/>
          <p14:tracePt t="23193" x="560388" y="1247775"/>
          <p14:tracePt t="23201" x="560388" y="1235075"/>
          <p14:tracePt t="23209" x="566738" y="1228725"/>
          <p14:tracePt t="23217" x="566738" y="1223963"/>
          <p14:tracePt t="23289" x="573088" y="1217613"/>
          <p14:tracePt t="23305" x="573088" y="1241425"/>
          <p14:tracePt t="23313" x="573088" y="1308100"/>
          <p14:tracePt t="23321" x="584200" y="1422400"/>
          <p14:tracePt t="23329" x="584200" y="1524000"/>
          <p14:tracePt t="23337" x="584200" y="1620838"/>
          <p14:tracePt t="23345" x="584200" y="1747838"/>
          <p14:tracePt t="23353" x="584200" y="1892300"/>
          <p14:tracePt t="23361" x="584200" y="2036763"/>
          <p14:tracePt t="23369" x="584200" y="2174875"/>
          <p14:tracePt t="23377" x="584200" y="2308225"/>
          <p14:tracePt t="23384" x="584200" y="2422525"/>
          <p14:tracePt t="23393" x="584200" y="2519363"/>
          <p14:tracePt t="23401" x="584200" y="2633663"/>
          <p14:tracePt t="23409" x="584200" y="2724150"/>
          <p14:tracePt t="23417" x="584200" y="2820988"/>
          <p14:tracePt t="23425" x="584200" y="2881313"/>
          <p14:tracePt t="23432" x="584200" y="2941638"/>
          <p14:tracePt t="23441" x="584200" y="2982913"/>
          <p14:tracePt t="23449" x="584200" y="3006725"/>
          <p14:tracePt t="23457" x="584200" y="3030538"/>
          <p14:tracePt t="23513" x="590550" y="3036888"/>
          <p14:tracePt t="23537" x="590550" y="3019425"/>
          <p14:tracePt t="23546" x="590550" y="2989263"/>
          <p14:tracePt t="23554" x="590550" y="2959100"/>
          <p14:tracePt t="23561" x="590550" y="2922588"/>
          <p14:tracePt t="23571" x="590550" y="2892425"/>
          <p14:tracePt t="23577" x="590550" y="2862263"/>
          <p14:tracePt t="23584" x="590550" y="2825750"/>
          <p14:tracePt t="23593" x="608013" y="2801938"/>
          <p14:tracePt t="23600" x="608013" y="2778125"/>
          <p14:tracePt t="23601" x="0" y="0"/>
        </p14:tracePtLst>
        <p14:tracePtLst>
          <p14:tracePt t="27643" x="1597025" y="1138238"/>
          <p14:tracePt t="27785" x="1590675" y="1144588"/>
          <p14:tracePt t="27794" x="1585913" y="1150938"/>
          <p14:tracePt t="27801" x="1579563" y="1163638"/>
          <p14:tracePt t="27811" x="1560513" y="1181100"/>
          <p14:tracePt t="27826" x="1555750" y="1193800"/>
          <p14:tracePt t="27834" x="1549400" y="1198563"/>
          <p14:tracePt t="27842" x="1543050" y="1204913"/>
          <p14:tracePt t="27858" x="1536700" y="1211263"/>
          <p14:tracePt t="27865" x="1525588" y="1235075"/>
          <p14:tracePt t="27881" x="1512888" y="1241425"/>
          <p14:tracePt t="27895" x="1506538" y="1247775"/>
          <p14:tracePt t="27897" x="1500188" y="1254125"/>
          <p14:tracePt t="27904" x="1489075" y="1265238"/>
          <p14:tracePt t="27913" x="1482725" y="1271588"/>
          <p14:tracePt t="27921" x="1470025" y="1289050"/>
          <p14:tracePt t="27929" x="1465263" y="1295400"/>
          <p14:tracePt t="27945" x="1452563" y="1308100"/>
          <p14:tracePt t="27969" x="1446213" y="1314450"/>
          <p14:tracePt t="27993" x="1439863" y="1314450"/>
          <p14:tracePt t="28001" x="1435100" y="1319213"/>
          <p14:tracePt t="28010" x="1422400" y="1319213"/>
          <p14:tracePt t="28017" x="1416050" y="1325563"/>
          <p14:tracePt t="28026" x="1404938" y="1331913"/>
          <p14:tracePt t="28042" x="1392238" y="1331913"/>
          <p14:tracePt t="28049" x="1368425" y="1338263"/>
          <p14:tracePt t="28058" x="1362075" y="1344613"/>
          <p14:tracePt t="28065" x="1355725" y="1344613"/>
          <p14:tracePt t="28081" x="1344613" y="1349375"/>
          <p14:tracePt t="28089" x="1338263" y="1349375"/>
          <p14:tracePt t="28097" x="1325563" y="1349375"/>
          <p14:tracePt t="28104" x="1320800" y="1349375"/>
          <p14:tracePt t="28113" x="1314450" y="1349375"/>
          <p14:tracePt t="28121" x="1284288" y="1362075"/>
          <p14:tracePt t="28137" x="1265238" y="1362075"/>
          <p14:tracePt t="28145" x="1260475" y="1368425"/>
          <p14:tracePt t="28153" x="1247775" y="1368425"/>
          <p14:tracePt t="28160" x="1241425" y="1368425"/>
          <p14:tracePt t="28168" x="1235075" y="1368425"/>
          <p14:tracePt t="28176" x="1223963" y="1368425"/>
          <p14:tracePt t="28184" x="1211263" y="1368425"/>
          <p14:tracePt t="28192" x="1187450" y="1368425"/>
          <p14:tracePt t="28200" x="1163638" y="1368425"/>
          <p14:tracePt t="28209" x="1139825" y="1374775"/>
          <p14:tracePt t="28216" x="1096963" y="1374775"/>
          <p14:tracePt t="28225" x="1066800" y="1374775"/>
          <p14:tracePt t="28233" x="1042988" y="1374775"/>
          <p14:tracePt t="28241" x="1006475" y="1392238"/>
          <p14:tracePt t="28248" x="982663" y="1392238"/>
          <p14:tracePt t="28256" x="965200" y="1398588"/>
          <p14:tracePt t="28264" x="946150" y="1398588"/>
          <p14:tracePt t="28272" x="939800" y="1398588"/>
          <p14:tracePt t="28281" x="935038" y="1398588"/>
          <p14:tracePt t="28320" x="928688" y="1403350"/>
          <p14:tracePt t="28409" x="922338" y="1409700"/>
          <p14:tracePt t="28457" x="928688" y="1416050"/>
          <p14:tracePt t="28465" x="952500" y="1416050"/>
          <p14:tracePt t="28473" x="976313" y="1416050"/>
          <p14:tracePt t="28481" x="989013" y="1416050"/>
          <p14:tracePt t="28488" x="1023938" y="1416050"/>
          <p14:tracePt t="28497" x="1042988" y="1416050"/>
          <p14:tracePt t="28505" x="1066800" y="1428750"/>
          <p14:tracePt t="28513" x="1103313" y="1433513"/>
          <p14:tracePt t="28521" x="1114425" y="1433513"/>
          <p14:tracePt t="28529" x="1139825" y="1433513"/>
          <p14:tracePt t="28536" x="1163638" y="1439863"/>
          <p14:tracePt t="28553" x="1174750" y="1439863"/>
          <p14:tracePt t="28561" x="1181100" y="1439863"/>
          <p14:tracePt t="28578" x="1187450" y="1446213"/>
          <p14:tracePt t="28601" x="1200150" y="1446213"/>
          <p14:tracePt t="28610" x="1204913" y="1452563"/>
          <p14:tracePt t="28617" x="1211263" y="1452563"/>
          <p14:tracePt t="28626" x="1217613" y="1452563"/>
          <p14:tracePt t="28633" x="1223963" y="1458913"/>
          <p14:tracePt t="28641" x="1241425" y="1458913"/>
          <p14:tracePt t="28649" x="1247775" y="1463675"/>
          <p14:tracePt t="28656" x="1254125" y="1470025"/>
          <p14:tracePt t="28665" x="1265238" y="1489075"/>
          <p14:tracePt t="28681" x="1271588" y="1500188"/>
          <p14:tracePt t="28689" x="1277938" y="1519238"/>
          <p14:tracePt t="28697" x="1290638" y="1536700"/>
          <p14:tracePt t="28705" x="1290638" y="1554163"/>
          <p14:tracePt t="28713" x="1290638" y="1579563"/>
          <p14:tracePt t="28720" x="1295400" y="1590675"/>
          <p14:tracePt t="28728" x="1301750" y="1614488"/>
          <p14:tracePt t="28737" x="1308100" y="1620838"/>
          <p14:tracePt t="28744" x="1308100" y="1633538"/>
          <p14:tracePt t="28753" x="1314450" y="1651000"/>
          <p14:tracePt t="28777" x="1320800" y="1657350"/>
          <p14:tracePt t="28793" x="1331913" y="1663700"/>
          <p14:tracePt t="28809" x="1338263" y="1670050"/>
          <p14:tracePt t="28817" x="1350963" y="1681163"/>
          <p14:tracePt t="28833" x="1350963" y="1687513"/>
          <p14:tracePt t="28849" x="1355725" y="1693863"/>
          <p14:tracePt t="28857" x="1355725" y="1700213"/>
          <p14:tracePt t="28865" x="1362075" y="1704975"/>
          <p14:tracePt t="28873" x="1368425" y="1711325"/>
          <p14:tracePt t="28905" x="1374775" y="1717675"/>
          <p14:tracePt t="28937" x="1381125" y="1717675"/>
          <p14:tracePt t="29209" x="1385888" y="1717675"/>
          <p14:tracePt t="29217" x="1385888" y="1711325"/>
          <p14:tracePt t="29226" x="1385888" y="1704975"/>
          <p14:tracePt t="29233" x="1385888" y="1700213"/>
          <p14:tracePt t="29241" x="1385888" y="1693863"/>
          <p14:tracePt t="29249" x="1385888" y="1687513"/>
          <p14:tracePt t="29257" x="1385888" y="1674813"/>
          <p14:tracePt t="29265" x="1385888" y="1657350"/>
          <p14:tracePt t="29273" x="1385888" y="1644650"/>
          <p14:tracePt t="29282" x="1374775" y="1620838"/>
          <p14:tracePt t="29289" x="1368425" y="1614488"/>
          <p14:tracePt t="29297" x="1368425" y="1609725"/>
          <p14:tracePt t="29305" x="1362075" y="1597025"/>
          <p14:tracePt t="29313" x="1350963" y="1579563"/>
          <p14:tracePt t="29321" x="1350963" y="1573213"/>
          <p14:tracePt t="29338" x="1338263" y="1560513"/>
          <p14:tracePt t="29346" x="1331913" y="1554163"/>
          <p14:tracePt t="29363" x="1325563" y="1549400"/>
          <p14:tracePt t="29410" x="1325563" y="1543050"/>
          <p14:tracePt t="29449" x="1320800" y="1536700"/>
          <p14:tracePt t="29457" x="1314450" y="1530350"/>
          <p14:tracePt t="29481" x="1308100" y="1519238"/>
          <p14:tracePt t="29489" x="1308100" y="1512888"/>
          <p14:tracePt t="29505" x="1301750" y="1500188"/>
          <p14:tracePt t="29513" x="1295400" y="1482725"/>
          <p14:tracePt t="29529" x="1290638" y="1470025"/>
          <p14:tracePt t="29545" x="1290638" y="1463675"/>
          <p14:tracePt t="29561" x="1290638" y="1458913"/>
          <p14:tracePt t="29649" x="1284288" y="1452563"/>
          <p14:tracePt t="29665" x="1277938" y="1446213"/>
          <p14:tracePt t="29794" x="1271588" y="1446213"/>
          <p14:tracePt t="29801" x="1265238" y="1446213"/>
          <p14:tracePt t="29817" x="1260475" y="1446213"/>
          <p14:tracePt t="29849" x="1254125" y="1446213"/>
          <p14:tracePt t="29865" x="1235075" y="1446213"/>
          <p14:tracePt t="29889" x="1230313" y="1446213"/>
          <p14:tracePt t="29897" x="1217613" y="1446213"/>
          <p14:tracePt t="29905" x="1193800" y="1446213"/>
          <p14:tracePt t="29913" x="1174750" y="1446213"/>
          <p14:tracePt t="29921" x="1157288" y="1446213"/>
          <p14:tracePt t="29929" x="1139825" y="1446213"/>
          <p14:tracePt t="29937" x="1133475" y="1446213"/>
          <p14:tracePt t="29945" x="1114425" y="1446213"/>
          <p14:tracePt t="29953" x="1109663" y="1446213"/>
          <p14:tracePt t="29962" x="1096963" y="1446213"/>
          <p14:tracePt t="29969" x="1090613" y="1446213"/>
          <p14:tracePt t="29978" x="1084263" y="1446213"/>
          <p14:tracePt t="29993" x="1073150" y="1446213"/>
          <p14:tracePt t="30001" x="1066800" y="1446213"/>
          <p14:tracePt t="30017" x="1054100" y="1446213"/>
          <p14:tracePt t="30033" x="1036638" y="1446213"/>
          <p14:tracePt t="30041" x="1030288" y="1446213"/>
          <p14:tracePt t="30057" x="1019175" y="1452563"/>
          <p14:tracePt t="30065" x="1012825" y="1452563"/>
          <p14:tracePt t="30081" x="1006475" y="1452563"/>
          <p14:tracePt t="30105" x="1000125" y="1452563"/>
          <p14:tracePt t="30113" x="993775" y="1452563"/>
          <p14:tracePt t="30121" x="989013" y="1458913"/>
          <p14:tracePt t="30137" x="976313" y="1463675"/>
          <p14:tracePt t="30361" x="993775" y="1463675"/>
          <p14:tracePt t="30369" x="1000125" y="1463675"/>
          <p14:tracePt t="30378" x="1023938" y="1458913"/>
          <p14:tracePt t="30385" x="1049338" y="1458913"/>
          <p14:tracePt t="30394" x="1090613" y="1446213"/>
          <p14:tracePt t="30401" x="1120775" y="1446213"/>
          <p14:tracePt t="30410" x="1144588" y="1446213"/>
          <p14:tracePt t="30417" x="1181100" y="1439863"/>
          <p14:tracePt t="30425" x="1200150" y="1439863"/>
          <p14:tracePt t="30433" x="1217613" y="1439863"/>
          <p14:tracePt t="30441" x="1235075" y="1439863"/>
          <p14:tracePt t="30449" x="1254125" y="1439863"/>
          <p14:tracePt t="30457" x="1260475" y="1439863"/>
          <p14:tracePt t="30465" x="1277938" y="1433513"/>
          <p14:tracePt t="30473" x="1284288" y="1433513"/>
          <p14:tracePt t="30481" x="1290638" y="1428750"/>
          <p14:tracePt t="30489" x="1308100" y="1422400"/>
          <p14:tracePt t="30497" x="1320800" y="1422400"/>
          <p14:tracePt t="30505" x="1325563" y="1416050"/>
          <p14:tracePt t="30513" x="1331913" y="1416050"/>
          <p14:tracePt t="30521" x="1350963" y="1409700"/>
          <p14:tracePt t="30528" x="1355725" y="1403350"/>
          <p14:tracePt t="30537" x="1374775" y="1403350"/>
          <p14:tracePt t="30545" x="1381125" y="1398588"/>
          <p14:tracePt t="30553" x="1398588" y="1379538"/>
          <p14:tracePt t="30562" x="1404938" y="1379538"/>
          <p14:tracePt t="30569" x="1409700" y="1379538"/>
          <p14:tracePt t="30577" x="1422400" y="1368425"/>
          <p14:tracePt t="30593" x="1428750" y="1362075"/>
          <p14:tracePt t="30601" x="1446213" y="1362075"/>
          <p14:tracePt t="30609" x="1452563" y="1355725"/>
          <p14:tracePt t="30649" x="1458913" y="1349375"/>
          <p14:tracePt t="30665" x="1458913" y="1344613"/>
          <p14:tracePt t="30674" x="1465263" y="1338263"/>
          <p14:tracePt t="30689" x="1465263" y="1331913"/>
          <p14:tracePt t="30698" x="1476375" y="1308100"/>
          <p14:tracePt t="30721" x="1482725" y="1301750"/>
          <p14:tracePt t="30729" x="1489075" y="1295400"/>
          <p14:tracePt t="30737" x="1495425" y="1289050"/>
          <p14:tracePt t="30761" x="1500188" y="1284288"/>
          <p14:tracePt t="30777" x="1506538" y="1277938"/>
          <p14:tracePt t="30785" x="1512888" y="1271588"/>
          <p14:tracePt t="30809" x="1525588" y="1258888"/>
          <p14:tracePt t="30833" x="1536700" y="1241425"/>
          <p14:tracePt t="30865" x="1543050" y="1235075"/>
          <p14:tracePt t="30897" x="1549400" y="1228725"/>
          <p14:tracePt t="31153" x="1555750" y="1228725"/>
          <p14:tracePt t="31169" x="1536700" y="1247775"/>
          <p14:tracePt t="31178" x="1500188" y="1284288"/>
          <p14:tracePt t="31185" x="1476375" y="1289050"/>
          <p14:tracePt t="31193" x="1452563" y="1308100"/>
          <p14:tracePt t="31201" x="1428750" y="1319213"/>
          <p14:tracePt t="31209" x="1416050" y="1338263"/>
          <p14:tracePt t="31217" x="1398588" y="1349375"/>
          <p14:tracePt t="31224" x="1374775" y="1368425"/>
          <p14:tracePt t="31233" x="1368425" y="1374775"/>
          <p14:tracePt t="31240" x="1350963" y="1379538"/>
          <p14:tracePt t="31249" x="1344613" y="1385888"/>
          <p14:tracePt t="31257" x="1338263" y="1392238"/>
          <p14:tracePt t="31264" x="1331913" y="1398588"/>
          <p14:tracePt t="31273" x="1331913" y="1416050"/>
          <p14:tracePt t="31281" x="1325563" y="1422400"/>
          <p14:tracePt t="31289" x="1308100" y="1433513"/>
          <p14:tracePt t="31305" x="1301750" y="1439863"/>
          <p14:tracePt t="31312" x="1290638" y="1452563"/>
          <p14:tracePt t="31321" x="1284288" y="1470025"/>
          <p14:tracePt t="31329" x="1277938" y="1476375"/>
          <p14:tracePt t="31337" x="1271588" y="1489075"/>
          <p14:tracePt t="31346" x="1271588" y="1493838"/>
          <p14:tracePt t="31353" x="1254125" y="1512888"/>
          <p14:tracePt t="31369" x="1254125" y="1530350"/>
          <p14:tracePt t="31377" x="1254125" y="1536700"/>
          <p14:tracePt t="31385" x="1254125" y="1549400"/>
          <p14:tracePt t="31393" x="1254125" y="1560513"/>
          <p14:tracePt t="31401" x="1254125" y="1566863"/>
          <p14:tracePt t="31409" x="1265238" y="1579563"/>
          <p14:tracePt t="31417" x="1271588" y="1597025"/>
          <p14:tracePt t="31424" x="1284288" y="1609725"/>
          <p14:tracePt t="31433" x="1290638" y="1614488"/>
          <p14:tracePt t="31440" x="1320800" y="1627188"/>
          <p14:tracePt t="31449" x="1338263" y="1633538"/>
          <p14:tracePt t="31457" x="1350963" y="1639888"/>
          <p14:tracePt t="31465" x="1374775" y="1644650"/>
          <p14:tracePt t="31473" x="1385888" y="1644650"/>
          <p14:tracePt t="31481" x="1392238" y="1651000"/>
          <p14:tracePt t="31488" x="1409700" y="1663700"/>
          <p14:tracePt t="31497" x="1422400" y="1663700"/>
          <p14:tracePt t="31504" x="1435100" y="1670050"/>
          <p14:tracePt t="31513" x="1439863" y="1674813"/>
          <p14:tracePt t="31521" x="1446213" y="1681163"/>
          <p14:tracePt t="31529" x="1470025" y="1687513"/>
          <p14:tracePt t="31546" x="1482725" y="1687513"/>
          <p14:tracePt t="31553" x="1489075" y="1693863"/>
          <p14:tracePt t="31561" x="1495425" y="1700213"/>
          <p14:tracePt t="31577" x="1500188" y="1700213"/>
          <p14:tracePt t="31593" x="1506538" y="1700213"/>
          <p14:tracePt t="32001" x="1500188" y="1700213"/>
          <p14:tracePt t="32049" x="1495425" y="1700213"/>
          <p14:tracePt t="32073" x="1489075" y="1700213"/>
          <p14:tracePt t="32097" x="1482725" y="1700213"/>
          <p14:tracePt t="32105" x="1476375" y="1700213"/>
          <p14:tracePt t="32121" x="1470025" y="1700213"/>
          <p14:tracePt t="32137" x="1465263" y="1700213"/>
          <p14:tracePt t="32146" x="1452563" y="1700213"/>
          <p14:tracePt t="32153" x="1446213" y="1700213"/>
          <p14:tracePt t="32163" x="1422400" y="1700213"/>
          <p14:tracePt t="32169" x="1416050" y="1693863"/>
          <p14:tracePt t="32177" x="1409700" y="1687513"/>
          <p14:tracePt t="32185" x="1404938" y="1681163"/>
          <p14:tracePt t="32193" x="1398588" y="1674813"/>
          <p14:tracePt t="32209" x="1392238" y="1670050"/>
          <p14:tracePt t="32217" x="1385888" y="1663700"/>
          <p14:tracePt t="32225" x="1381125" y="1657350"/>
          <p14:tracePt t="32241" x="1368425" y="1651000"/>
          <p14:tracePt t="32257" x="1362075" y="1633538"/>
          <p14:tracePt t="32264" x="1355725" y="1627188"/>
          <p14:tracePt t="32273" x="1355725" y="1620838"/>
          <p14:tracePt t="32281" x="1350963" y="1609725"/>
          <p14:tracePt t="32289" x="1350963" y="1603375"/>
          <p14:tracePt t="32298" x="1350963" y="1590675"/>
          <p14:tracePt t="32305" x="1350963" y="1584325"/>
          <p14:tracePt t="32314" x="1344613" y="1560513"/>
          <p14:tracePt t="32345" x="1344613" y="1554163"/>
          <p14:tracePt t="32369" x="1344613" y="1543050"/>
          <p14:tracePt t="32377" x="1344613" y="1536700"/>
          <p14:tracePt t="32393" x="1331913" y="1524000"/>
          <p14:tracePt t="32409" x="1331913" y="1506538"/>
          <p14:tracePt t="32417" x="1331913" y="1500188"/>
          <p14:tracePt t="32481" x="1331913" y="1489075"/>
          <p14:tracePt t="32737" x="0" y="0"/>
        </p14:tracePtLst>
        <p14:tracePtLst>
          <p14:tracePt t="34259" x="1976438" y="2314575"/>
          <p14:tracePt t="34265" x="1982788" y="2320925"/>
          <p14:tracePt t="34274" x="1989138" y="2320925"/>
          <p14:tracePt t="34449" x="1995488" y="2320925"/>
          <p14:tracePt t="34458" x="1995488" y="2314575"/>
          <p14:tracePt t="34465" x="1976438" y="2301875"/>
          <p14:tracePt t="34481" x="1971675" y="2284413"/>
          <p14:tracePt t="34489" x="1965325" y="2278063"/>
          <p14:tracePt t="34498" x="1952625" y="2265363"/>
          <p14:tracePt t="34505" x="1946275" y="2254250"/>
          <p14:tracePt t="34514" x="1941513" y="2247900"/>
          <p14:tracePt t="34521" x="1922463" y="2230438"/>
          <p14:tracePt t="34529" x="1916113" y="2224088"/>
          <p14:tracePt t="34537" x="1905000" y="2211388"/>
          <p14:tracePt t="34545" x="1898650" y="2205038"/>
          <p14:tracePt t="34561" x="1892300" y="2200275"/>
          <p14:tracePt t="34569" x="1881188" y="2187575"/>
          <p14:tracePt t="34585" x="1874838" y="2181225"/>
          <p14:tracePt t="34593" x="1868488" y="2174875"/>
          <p14:tracePt t="34601" x="1862138" y="2170113"/>
          <p14:tracePt t="34609" x="1844675" y="2144713"/>
          <p14:tracePt t="34625" x="1838325" y="2144713"/>
          <p14:tracePt t="34633" x="1831975" y="2139950"/>
          <p14:tracePt t="34641" x="1825625" y="2133600"/>
          <p14:tracePt t="34657" x="1820863" y="2127250"/>
          <p14:tracePt t="34673" x="1814513" y="2127250"/>
          <p14:tracePt t="34682" x="1808163" y="2120900"/>
          <p14:tracePt t="34713" x="1801813" y="2114550"/>
          <p14:tracePt t="34722" x="1790700" y="2114550"/>
          <p14:tracePt t="34729" x="1784350" y="2109788"/>
          <p14:tracePt t="34737" x="1771650" y="2103438"/>
          <p14:tracePt t="34745" x="1766888" y="2097088"/>
          <p14:tracePt t="34753" x="1754188" y="2090738"/>
          <p14:tracePt t="34761" x="1730375" y="2079625"/>
          <p14:tracePt t="34769" x="1724025" y="2073275"/>
          <p14:tracePt t="34776" x="1706563" y="2066925"/>
          <p14:tracePt t="34785" x="1687513" y="2066925"/>
          <p14:tracePt t="34793" x="1681163" y="2060575"/>
          <p14:tracePt t="34809" x="1657350" y="2054225"/>
          <p14:tracePt t="34833" x="1646238" y="2054225"/>
          <p14:tracePt t="34849" x="1639888" y="2054225"/>
          <p14:tracePt t="34857" x="1633538" y="2054225"/>
          <p14:tracePt t="34865" x="1627188" y="2054225"/>
          <p14:tracePt t="34873" x="1616075" y="2054225"/>
          <p14:tracePt t="34882" x="1609725" y="2054225"/>
          <p14:tracePt t="34901" x="1579563" y="2054225"/>
          <p14:tracePt t="34905" x="1566863" y="2054225"/>
          <p14:tracePt t="34913" x="1560513" y="2054225"/>
          <p14:tracePt t="34921" x="1536700" y="2054225"/>
          <p14:tracePt t="34929" x="1530350" y="2054225"/>
          <p14:tracePt t="34937" x="1519238" y="2054225"/>
          <p14:tracePt t="34945" x="1506538" y="2054225"/>
          <p14:tracePt t="34961" x="1482725" y="2066925"/>
          <p14:tracePt t="34969" x="1476375" y="2073275"/>
          <p14:tracePt t="34976" x="1470025" y="2079625"/>
          <p14:tracePt t="34985" x="1465263" y="2079625"/>
          <p14:tracePt t="34993" x="1452563" y="2084388"/>
          <p14:tracePt t="35001" x="1446213" y="2090738"/>
          <p14:tracePt t="35009" x="1439863" y="2097088"/>
          <p14:tracePt t="35016" x="1428750" y="2103438"/>
          <p14:tracePt t="35025" x="1416050" y="2114550"/>
          <p14:tracePt t="35041" x="1404938" y="2120900"/>
          <p14:tracePt t="35049" x="1398588" y="2127250"/>
          <p14:tracePt t="35057" x="1392238" y="2133600"/>
          <p14:tracePt t="35066" x="1392238" y="2144713"/>
          <p14:tracePt t="35073" x="1374775" y="2170113"/>
          <p14:tracePt t="35089" x="1374775" y="2187575"/>
          <p14:tracePt t="35097" x="1374775" y="2200275"/>
          <p14:tracePt t="35105" x="1374775" y="2211388"/>
          <p14:tracePt t="35113" x="1374775" y="2217738"/>
          <p14:tracePt t="35121" x="1374775" y="2241550"/>
          <p14:tracePt t="35129" x="1374775" y="2254250"/>
          <p14:tracePt t="35137" x="1374775" y="2278063"/>
          <p14:tracePt t="35145" x="1374775" y="2290763"/>
          <p14:tracePt t="35153" x="1374775" y="2301875"/>
          <p14:tracePt t="35160" x="1374775" y="2320925"/>
          <p14:tracePt t="35169" x="1374775" y="2325688"/>
          <p14:tracePt t="35176" x="1374775" y="2338388"/>
          <p14:tracePt t="35185" x="1374775" y="2344738"/>
          <p14:tracePt t="35193" x="1381125" y="2362200"/>
          <p14:tracePt t="35201" x="1385888" y="2368550"/>
          <p14:tracePt t="35209" x="1392238" y="2386013"/>
          <p14:tracePt t="35217" x="1409700" y="2398713"/>
          <p14:tracePt t="35225" x="1416050" y="2405063"/>
          <p14:tracePt t="35233" x="1422400" y="2409825"/>
          <p14:tracePt t="35241" x="1435100" y="2428875"/>
          <p14:tracePt t="35250" x="1439863" y="2428875"/>
          <p14:tracePt t="35257" x="1452563" y="2435225"/>
          <p14:tracePt t="35266" x="1465263" y="2435225"/>
          <p14:tracePt t="35273" x="1476375" y="2439988"/>
          <p14:tracePt t="35281" x="1482725" y="2446338"/>
          <p14:tracePt t="35289" x="1500188" y="2446338"/>
          <p14:tracePt t="35297" x="1506538" y="2446338"/>
          <p14:tracePt t="35305" x="1519238" y="2446338"/>
          <p14:tracePt t="35312" x="1536700" y="2452688"/>
          <p14:tracePt t="35321" x="1543050" y="2452688"/>
          <p14:tracePt t="35329" x="1560513" y="2459038"/>
          <p14:tracePt t="35337" x="1585913" y="2459038"/>
          <p14:tracePt t="35345" x="1620838" y="2470150"/>
          <p14:tracePt t="35353" x="1651000" y="2476500"/>
          <p14:tracePt t="35361" x="1700213" y="2482850"/>
          <p14:tracePt t="35369" x="1741488" y="2482850"/>
          <p14:tracePt t="35376" x="1778000" y="2482850"/>
          <p14:tracePt t="35385" x="1820863" y="2482850"/>
          <p14:tracePt t="35393" x="1851025" y="2482850"/>
          <p14:tracePt t="35401" x="1881188" y="2482850"/>
          <p14:tracePt t="35409" x="1916113" y="2482850"/>
          <p14:tracePt t="35417" x="1946275" y="2482850"/>
          <p14:tracePt t="35425" x="1958975" y="2482850"/>
          <p14:tracePt t="35434" x="1976438" y="2482850"/>
          <p14:tracePt t="35449" x="1989138" y="2476500"/>
          <p14:tracePt t="35457" x="1995488" y="2465388"/>
          <p14:tracePt t="35466" x="2001838" y="2459038"/>
          <p14:tracePt t="35481" x="2012950" y="2439988"/>
          <p14:tracePt t="35489" x="2012950" y="2428875"/>
          <p14:tracePt t="35497" x="2012950" y="2405063"/>
          <p14:tracePt t="35505" x="2019300" y="2392363"/>
          <p14:tracePt t="35513" x="2019300" y="2379663"/>
          <p14:tracePt t="35521" x="2025650" y="2355850"/>
          <p14:tracePt t="35529" x="2025650" y="2349500"/>
          <p14:tracePt t="35537" x="2025650" y="2344738"/>
          <p14:tracePt t="35545" x="2025650" y="2338388"/>
          <p14:tracePt t="35553" x="2025650" y="2332038"/>
          <p14:tracePt t="35561" x="2025650" y="2325688"/>
          <p14:tracePt t="35569" x="2025650" y="2308225"/>
          <p14:tracePt t="35577" x="2025650" y="2301875"/>
          <p14:tracePt t="35585" x="2019300" y="2290763"/>
          <p14:tracePt t="35593" x="2019300" y="2284413"/>
          <p14:tracePt t="35601" x="2006600" y="2271713"/>
          <p14:tracePt t="35609" x="2001838" y="2265363"/>
          <p14:tracePt t="35617" x="1989138" y="2247900"/>
          <p14:tracePt t="35625" x="1976438" y="2224088"/>
          <p14:tracePt t="35633" x="1971675" y="2211388"/>
          <p14:tracePt t="35641" x="1952625" y="2193925"/>
          <p14:tracePt t="35650" x="1941513" y="2181225"/>
          <p14:tracePt t="35657" x="1941513" y="2174875"/>
          <p14:tracePt t="35667" x="1922463" y="2151063"/>
          <p14:tracePt t="35673" x="1916113" y="2144713"/>
          <p14:tracePt t="35681" x="1911350" y="2139950"/>
          <p14:tracePt t="35689" x="1898650" y="2133600"/>
          <p14:tracePt t="35698" x="1892300" y="2127250"/>
          <p14:tracePt t="35705" x="1881188" y="2127250"/>
          <p14:tracePt t="35713" x="1874838" y="2127250"/>
          <p14:tracePt t="35721" x="1851025" y="2120900"/>
          <p14:tracePt t="35728" x="1844675" y="2120900"/>
          <p14:tracePt t="35749" x="1825625" y="2109788"/>
          <p14:tracePt t="35753" x="1820863" y="2109788"/>
          <p14:tracePt t="35769" x="1814513" y="2109788"/>
          <p14:tracePt t="35777" x="1801813" y="2109788"/>
          <p14:tracePt t="35793" x="1778000" y="2109788"/>
          <p14:tracePt t="35801" x="1766888" y="2109788"/>
          <p14:tracePt t="35809" x="1747838" y="2109788"/>
          <p14:tracePt t="35817" x="1736725" y="2109788"/>
          <p14:tracePt t="35825" x="1711325" y="2109788"/>
          <p14:tracePt t="35833" x="1687513" y="2109788"/>
          <p14:tracePt t="35841" x="1670050" y="2109788"/>
          <p14:tracePt t="35850" x="1651000" y="2109788"/>
          <p14:tracePt t="35857" x="1620838" y="2109788"/>
          <p14:tracePt t="35865" x="1597025" y="2109788"/>
          <p14:tracePt t="35873" x="1573213" y="2109788"/>
          <p14:tracePt t="35881" x="1543050" y="2109788"/>
          <p14:tracePt t="35900" x="1489075" y="2120900"/>
          <p14:tracePt t="35905" x="1470025" y="2133600"/>
          <p14:tracePt t="35912" x="1458913" y="2139950"/>
          <p14:tracePt t="35921" x="1439863" y="2157413"/>
          <p14:tracePt t="35929" x="1435100" y="2163763"/>
          <p14:tracePt t="35937" x="1428750" y="2174875"/>
          <p14:tracePt t="35945" x="1422400" y="2181225"/>
          <p14:tracePt t="35953" x="1416050" y="2187575"/>
          <p14:tracePt t="35961" x="1416050" y="2193925"/>
          <p14:tracePt t="35969" x="1416050" y="2217738"/>
          <p14:tracePt t="35976" x="1416050" y="2224088"/>
          <p14:tracePt t="35985" x="1416050" y="2235200"/>
          <p14:tracePt t="35993" x="1416050" y="2260600"/>
          <p14:tracePt t="36001" x="1416050" y="2271713"/>
          <p14:tracePt t="36008" x="1416050" y="2278063"/>
          <p14:tracePt t="36017" x="1416050" y="2284413"/>
          <p14:tracePt t="36024" x="1422400" y="2301875"/>
          <p14:tracePt t="36034" x="1439863" y="2320925"/>
          <p14:tracePt t="36041" x="1446213" y="2325688"/>
          <p14:tracePt t="36050" x="1458913" y="2338388"/>
          <p14:tracePt t="36057" x="1470025" y="2338388"/>
          <p14:tracePt t="36065" x="1476375" y="2344738"/>
          <p14:tracePt t="36073" x="1506538" y="2349500"/>
          <p14:tracePt t="36081" x="1525588" y="2362200"/>
          <p14:tracePt t="36089" x="1530350" y="2362200"/>
          <p14:tracePt t="36096" x="1555750" y="2368550"/>
          <p14:tracePt t="36105" x="1590675" y="2374900"/>
          <p14:tracePt t="36113" x="1616075" y="2386013"/>
          <p14:tracePt t="36121" x="1670050" y="2392363"/>
          <p14:tracePt t="36129" x="1730375" y="2416175"/>
          <p14:tracePt t="36137" x="1778000" y="2422525"/>
          <p14:tracePt t="36144" x="1825625" y="2435225"/>
          <p14:tracePt t="36153" x="1874838" y="2439988"/>
          <p14:tracePt t="36161" x="1916113" y="2439988"/>
          <p14:tracePt t="36169" x="1946275" y="2439988"/>
          <p14:tracePt t="36177" x="1971675" y="2439988"/>
          <p14:tracePt t="36185" x="1995488" y="2439988"/>
          <p14:tracePt t="36193" x="2019300" y="2439988"/>
          <p14:tracePt t="36201" x="2032000" y="2439988"/>
          <p14:tracePt t="36209" x="2036763" y="2435225"/>
          <p14:tracePt t="36217" x="2066925" y="2409825"/>
          <p14:tracePt t="36225" x="2085975" y="2398713"/>
          <p14:tracePt t="36234" x="2092325" y="2379663"/>
          <p14:tracePt t="36241" x="2109788" y="2368550"/>
          <p14:tracePt t="36250" x="2116138" y="2349500"/>
          <p14:tracePt t="36257" x="2122488" y="2325688"/>
          <p14:tracePt t="36265" x="2127250" y="2301875"/>
          <p14:tracePt t="36273" x="2139950" y="2271713"/>
          <p14:tracePt t="36281" x="2139950" y="2247900"/>
          <p14:tracePt t="36289" x="2139950" y="2224088"/>
          <p14:tracePt t="36296" x="2139950" y="2200275"/>
          <p14:tracePt t="36305" x="2139950" y="2181225"/>
          <p14:tracePt t="36313" x="2139950" y="2163763"/>
          <p14:tracePt t="36321" x="2139950" y="2151063"/>
          <p14:tracePt t="36329" x="2139950" y="2127250"/>
          <p14:tracePt t="36337" x="2133600" y="2120900"/>
          <p14:tracePt t="36345" x="2127250" y="2114550"/>
          <p14:tracePt t="36353" x="2109788" y="2103438"/>
          <p14:tracePt t="36361" x="2103438" y="2097088"/>
          <p14:tracePt t="36369" x="2092325" y="2079625"/>
          <p14:tracePt t="36377" x="2073275" y="2073275"/>
          <p14:tracePt t="36385" x="2049463" y="2060575"/>
          <p14:tracePt t="36393" x="2019300" y="2030413"/>
          <p14:tracePt t="36401" x="1982788" y="2025650"/>
          <p14:tracePt t="36409" x="1935163" y="2006600"/>
          <p14:tracePt t="36417" x="1874838" y="1982788"/>
          <p14:tracePt t="36425" x="1825625" y="1976438"/>
          <p14:tracePt t="36434" x="1766888" y="1952625"/>
          <p14:tracePt t="36441" x="1730375" y="1946275"/>
          <p14:tracePt t="36450" x="1670050" y="1922463"/>
          <p14:tracePt t="36457" x="1646238" y="1916113"/>
          <p14:tracePt t="36465" x="1620838" y="1916113"/>
          <p14:tracePt t="36473" x="1597025" y="1916113"/>
          <p14:tracePt t="36481" x="1585913" y="1916113"/>
          <p14:tracePt t="36489" x="1573213" y="1916113"/>
          <p14:tracePt t="36496" x="1555750" y="1916113"/>
          <p14:tracePt t="36505" x="1525588" y="1916113"/>
          <p14:tracePt t="36513" x="1500188" y="1935163"/>
          <p14:tracePt t="36521" x="1465263" y="1970088"/>
          <p14:tracePt t="36529" x="1435100" y="2006600"/>
          <p14:tracePt t="36537" x="1392238" y="2073275"/>
          <p14:tracePt t="36544" x="1362075" y="2109788"/>
          <p14:tracePt t="36553" x="1338263" y="2144713"/>
          <p14:tracePt t="36561" x="1320800" y="2181225"/>
          <p14:tracePt t="36569" x="1301750" y="2205038"/>
          <p14:tracePt t="36577" x="1284288" y="2254250"/>
          <p14:tracePt t="36585" x="1277938" y="2278063"/>
          <p14:tracePt t="36593" x="1277938" y="2320925"/>
          <p14:tracePt t="36601" x="1277938" y="2349500"/>
          <p14:tracePt t="36609" x="1277938" y="2386013"/>
          <p14:tracePt t="36617" x="1277938" y="2428875"/>
          <p14:tracePt t="36625" x="1290638" y="2476500"/>
          <p14:tracePt t="36634" x="1308100" y="2500313"/>
          <p14:tracePt t="36641" x="1320800" y="2525713"/>
          <p14:tracePt t="36650" x="1350963" y="2560638"/>
          <p14:tracePt t="36657" x="1374775" y="2586038"/>
          <p14:tracePt t="36665" x="1409700" y="2616200"/>
          <p14:tracePt t="36673" x="1446213" y="2640013"/>
          <p14:tracePt t="36681" x="1489075" y="2670175"/>
          <p14:tracePt t="36689" x="1536700" y="2700338"/>
          <p14:tracePt t="36696" x="1597025" y="2730500"/>
          <p14:tracePt t="36705" x="1663700" y="2760663"/>
          <p14:tracePt t="36713" x="1754188" y="2795588"/>
          <p14:tracePt t="36721" x="1801813" y="2808288"/>
          <p14:tracePt t="36729" x="1862138" y="2814638"/>
          <p14:tracePt t="36737" x="1905000" y="2814638"/>
          <p14:tracePt t="36745" x="1935163" y="2814638"/>
          <p14:tracePt t="36753" x="1958975" y="2814638"/>
          <p14:tracePt t="36761" x="1982788" y="2814638"/>
          <p14:tracePt t="36769" x="2019300" y="2795588"/>
          <p14:tracePt t="36777" x="2043113" y="2771775"/>
          <p14:tracePt t="36784" x="2062163" y="2754313"/>
          <p14:tracePt t="36793" x="2085975" y="2717800"/>
          <p14:tracePt t="36800" x="2092325" y="2687638"/>
          <p14:tracePt t="36809" x="2092325" y="2651125"/>
          <p14:tracePt t="36817" x="2109788" y="2609850"/>
          <p14:tracePt t="36825" x="2109788" y="2560638"/>
          <p14:tracePt t="36834" x="2109788" y="2530475"/>
          <p14:tracePt t="36841" x="2109788" y="2489200"/>
          <p14:tracePt t="36849" x="2109788" y="2446338"/>
          <p14:tracePt t="36857" x="2109788" y="2422525"/>
          <p14:tracePt t="36866" x="2109788" y="2379663"/>
          <p14:tracePt t="36873" x="2109788" y="2355850"/>
          <p14:tracePt t="36881" x="2109788" y="2325688"/>
          <p14:tracePt t="36889" x="2103438" y="2290763"/>
          <p14:tracePt t="36897" x="2097088" y="2284413"/>
          <p14:tracePt t="36905" x="2073275" y="2260600"/>
          <p14:tracePt t="36913" x="2049463" y="2235200"/>
          <p14:tracePt t="36921" x="2006600" y="2200275"/>
          <p14:tracePt t="36929" x="1982788" y="2170113"/>
          <p14:tracePt t="36937" x="1935163" y="2139950"/>
          <p14:tracePt t="36945" x="1885950" y="2109788"/>
          <p14:tracePt t="36953" x="1862138" y="2103438"/>
          <p14:tracePt t="36961" x="1814513" y="2084388"/>
          <p14:tracePt t="36969" x="1784350" y="2079625"/>
          <p14:tracePt t="36977" x="1747838" y="2060575"/>
          <p14:tracePt t="36985" x="1730375" y="2054225"/>
          <p14:tracePt t="36993" x="1700213" y="2054225"/>
          <p14:tracePt t="37001" x="1676400" y="2054225"/>
          <p14:tracePt t="37009" x="1633538" y="2054225"/>
          <p14:tracePt t="37018" x="1590675" y="2054225"/>
          <p14:tracePt t="37025" x="1536700" y="2079625"/>
          <p14:tracePt t="37034" x="1489075" y="2109788"/>
          <p14:tracePt t="37041" x="1465263" y="2133600"/>
          <p14:tracePt t="37049" x="1439863" y="2157413"/>
          <p14:tracePt t="37057" x="1409700" y="2181225"/>
          <p14:tracePt t="37065" x="1398588" y="2205038"/>
          <p14:tracePt t="37073" x="1392238" y="2230438"/>
          <p14:tracePt t="37081" x="1381125" y="2254250"/>
          <p14:tracePt t="37089" x="1381125" y="2278063"/>
          <p14:tracePt t="37097" x="1381125" y="2308225"/>
          <p14:tracePt t="37105" x="1381125" y="2332038"/>
          <p14:tracePt t="37113" x="1392238" y="2368550"/>
          <p14:tracePt t="37121" x="1409700" y="2392363"/>
          <p14:tracePt t="37129" x="1435100" y="2422525"/>
          <p14:tracePt t="37137" x="1458913" y="2452688"/>
          <p14:tracePt t="37144" x="1482725" y="2465388"/>
          <p14:tracePt t="37153" x="1519238" y="2482850"/>
          <p14:tracePt t="37161" x="1543050" y="2489200"/>
          <p14:tracePt t="37169" x="1566863" y="2506663"/>
          <p14:tracePt t="37177" x="1597025" y="2513013"/>
          <p14:tracePt t="37184" x="1633538" y="2513013"/>
          <p14:tracePt t="37193" x="1663700" y="2513013"/>
          <p14:tracePt t="37202" x="1706563" y="2513013"/>
          <p14:tracePt t="37209" x="1741488" y="2513013"/>
          <p14:tracePt t="37218" x="1771650" y="2513013"/>
          <p14:tracePt t="37225" x="1795463" y="2513013"/>
          <p14:tracePt t="37235" x="1825625" y="2506663"/>
          <p14:tracePt t="37241" x="1844675" y="2489200"/>
          <p14:tracePt t="37249" x="1868488" y="2465388"/>
          <p14:tracePt t="37257" x="1881188" y="2416175"/>
          <p14:tracePt t="37265" x="1885950" y="2392363"/>
          <p14:tracePt t="37273" x="1892300" y="2349500"/>
          <p14:tracePt t="37281" x="1892300" y="2308225"/>
          <p14:tracePt t="37289" x="1892300" y="2284413"/>
          <p14:tracePt t="37296" x="1892300" y="2247900"/>
          <p14:tracePt t="37305" x="1892300" y="2217738"/>
          <p14:tracePt t="37312" x="1892300" y="2193925"/>
          <p14:tracePt t="37321" x="1892300" y="2170113"/>
          <p14:tracePt t="37329" x="1881188" y="2157413"/>
          <p14:tracePt t="37337" x="1868488" y="2133600"/>
          <p14:tracePt t="37345" x="1855788" y="2114550"/>
          <p14:tracePt t="37361" x="1851025" y="2109788"/>
          <p14:tracePt t="37369" x="1844675" y="2109788"/>
          <p14:tracePt t="37377" x="1820863" y="2103438"/>
          <p14:tracePt t="37385" x="1795463" y="2097088"/>
          <p14:tracePt t="37393" x="1766888" y="2084388"/>
          <p14:tracePt t="37401" x="1747838" y="2084388"/>
          <p14:tracePt t="37409" x="1717675" y="2084388"/>
          <p14:tracePt t="37418" x="1676400" y="2084388"/>
          <p14:tracePt t="37425" x="1651000" y="2084388"/>
          <p14:tracePt t="37435" x="1597025" y="2090738"/>
          <p14:tracePt t="37441" x="1585913" y="2097088"/>
          <p14:tracePt t="37449" x="1525588" y="2157413"/>
          <p14:tracePt t="37457" x="1506538" y="2174875"/>
          <p14:tracePt t="37465" x="1489075" y="2205038"/>
          <p14:tracePt t="37473" x="1470025" y="2254250"/>
          <p14:tracePt t="37481" x="1465263" y="2278063"/>
          <p14:tracePt t="37489" x="1465263" y="2301875"/>
          <p14:tracePt t="37497" x="1465263" y="2325688"/>
          <p14:tracePt t="37505" x="1465263" y="2349500"/>
          <p14:tracePt t="37512" x="1465263" y="2374900"/>
          <p14:tracePt t="37521" x="1470025" y="2386013"/>
          <p14:tracePt t="37529" x="1476375" y="2392363"/>
          <p14:tracePt t="37537" x="1482725" y="2398713"/>
          <p14:tracePt t="37545" x="1495425" y="2398713"/>
          <p14:tracePt t="37553" x="1500188" y="2398713"/>
          <p14:tracePt t="37561" x="1519238" y="2398713"/>
          <p14:tracePt t="37569" x="1530350" y="2398713"/>
          <p14:tracePt t="37577" x="1555750" y="2398713"/>
          <p14:tracePt t="37585" x="1579563" y="2398713"/>
          <p14:tracePt t="37593" x="1597025" y="2398713"/>
          <p14:tracePt t="37602" x="1620838" y="2398713"/>
          <p14:tracePt t="37609" x="1646238" y="2398713"/>
          <p14:tracePt t="37617" x="1676400" y="2398713"/>
          <p14:tracePt t="37625" x="1706563" y="2374900"/>
          <p14:tracePt t="37633" x="1730375" y="2349500"/>
          <p14:tracePt t="37640" x="1747838" y="2314575"/>
          <p14:tracePt t="37649" x="1766888" y="2278063"/>
          <p14:tracePt t="37657" x="1766888" y="2254250"/>
          <p14:tracePt t="37664" x="1771650" y="2230438"/>
          <p14:tracePt t="37673" x="1771650" y="2217738"/>
          <p14:tracePt t="37681" x="1771650" y="2200275"/>
          <p14:tracePt t="37689" x="1771650" y="2174875"/>
          <p14:tracePt t="37705" x="1754188" y="2163763"/>
          <p14:tracePt t="37729" x="1741488" y="2157413"/>
          <p14:tracePt t="37737" x="1736725" y="2157413"/>
          <p14:tracePt t="37745" x="1711325" y="2157413"/>
          <p14:tracePt t="37753" x="1687513" y="2157413"/>
          <p14:tracePt t="37760" x="1670050" y="2157413"/>
          <p14:tracePt t="37769" x="1633538" y="2157413"/>
          <p14:tracePt t="37777" x="1603375" y="2157413"/>
          <p14:tracePt t="37786" x="1579563" y="2181225"/>
          <p14:tracePt t="37793" x="1549400" y="2205038"/>
          <p14:tracePt t="37801" x="1525588" y="2235200"/>
          <p14:tracePt t="37809" x="1519238" y="2254250"/>
          <p14:tracePt t="37819" x="1519238" y="2290763"/>
          <p14:tracePt t="37825" x="1519238" y="2301875"/>
          <p14:tracePt t="37833" x="1519238" y="2314575"/>
          <p14:tracePt t="37841" x="1530350" y="2338388"/>
          <p14:tracePt t="37849" x="1536700" y="2344738"/>
          <p14:tracePt t="37857" x="1549400" y="2355850"/>
          <p14:tracePt t="37865" x="1555750" y="2362200"/>
          <p14:tracePt t="37881" x="1560513" y="2362200"/>
          <p14:tracePt t="37889" x="1566863" y="2362200"/>
          <p14:tracePt t="37905" x="1579563" y="2362200"/>
          <p14:tracePt t="37912" x="1590675" y="2362200"/>
          <p14:tracePt t="37921" x="1609725" y="2362200"/>
          <p14:tracePt t="37929" x="1620838" y="2355850"/>
          <p14:tracePt t="37937" x="1639888" y="2344738"/>
          <p14:tracePt t="37945" x="1651000" y="2325688"/>
          <p14:tracePt t="37953" x="1670050" y="2295525"/>
          <p14:tracePt t="37961" x="1676400" y="2271713"/>
          <p14:tracePt t="37969" x="1687513" y="2247900"/>
          <p14:tracePt t="37977" x="1687513" y="2241550"/>
          <p14:tracePt t="37985" x="1687513" y="2224088"/>
          <p14:tracePt t="38009" x="1687513" y="2217738"/>
          <p14:tracePt t="38049" x="1676400" y="2211388"/>
          <p14:tracePt t="38057" x="1670050" y="2211388"/>
          <p14:tracePt t="38065" x="1651000" y="2217738"/>
          <p14:tracePt t="38073" x="1627188" y="2241550"/>
          <p14:tracePt t="38081" x="1620838" y="2247900"/>
          <p14:tracePt t="38089" x="1616075" y="2265363"/>
          <p14:tracePt t="38097" x="1616075" y="2278063"/>
          <p14:tracePt t="38105" x="1616075" y="2295525"/>
          <p14:tracePt t="38112" x="1616075" y="2301875"/>
          <p14:tracePt t="38121" x="1616075" y="2308225"/>
          <p14:tracePt t="38128" x="1620838" y="2320925"/>
          <p14:tracePt t="38145" x="1627188" y="2325688"/>
          <p14:tracePt t="38161" x="1633538" y="2332038"/>
          <p14:tracePt t="38168" x="1639888" y="2332038"/>
          <p14:tracePt t="38177" x="1651000" y="2332038"/>
          <p14:tracePt t="38186" x="1663700" y="2332038"/>
          <p14:tracePt t="38193" x="1681163" y="2332038"/>
          <p14:tracePt t="38202" x="1693863" y="2332038"/>
          <p14:tracePt t="38209" x="1706563" y="2332038"/>
          <p14:tracePt t="38217" x="1724025" y="2325688"/>
          <p14:tracePt t="38225" x="1736725" y="2308225"/>
          <p14:tracePt t="38234" x="1741488" y="2301875"/>
          <p14:tracePt t="38241" x="1754188" y="2278063"/>
          <p14:tracePt t="38249" x="1760538" y="2260600"/>
          <p14:tracePt t="38273" x="1760538" y="2241550"/>
          <p14:tracePt t="38337" x="1760538" y="2235200"/>
          <p14:tracePt t="38344" x="1736725" y="2235200"/>
          <p14:tracePt t="38353" x="1730375" y="2235200"/>
          <p14:tracePt t="38361" x="1717675" y="2235200"/>
          <p14:tracePt t="38369" x="1693863" y="2241550"/>
          <p14:tracePt t="38377" x="1687513" y="2247900"/>
          <p14:tracePt t="38385" x="1676400" y="2260600"/>
          <p14:tracePt t="38393" x="1670050" y="2265363"/>
          <p14:tracePt t="38402" x="1670050" y="2284413"/>
          <p14:tracePt t="38409" x="1670050" y="2308225"/>
          <p14:tracePt t="38417" x="1670050" y="2320925"/>
          <p14:tracePt t="38425" x="1681163" y="2344738"/>
          <p14:tracePt t="38434" x="1687513" y="2349500"/>
          <p14:tracePt t="38441" x="1706563" y="2368550"/>
          <p14:tracePt t="38449" x="1711325" y="2374900"/>
          <p14:tracePt t="38467" x="1717675" y="2374900"/>
          <p14:tracePt t="38473" x="1730375" y="2374900"/>
          <p14:tracePt t="38480" x="1736725" y="2379663"/>
          <p14:tracePt t="38513" x="1741488" y="2379663"/>
          <p14:tracePt t="38521" x="1760538" y="2379663"/>
          <p14:tracePt t="38529" x="1771650" y="2379663"/>
          <p14:tracePt t="38537" x="1778000" y="2379663"/>
          <p14:tracePt t="38545" x="1790700" y="2374900"/>
          <p14:tracePt t="38553" x="1808163" y="2362200"/>
          <p14:tracePt t="38561" x="1814513" y="2355850"/>
          <p14:tracePt t="38569" x="1820863" y="2349500"/>
          <p14:tracePt t="38577" x="1825625" y="2344738"/>
          <p14:tracePt t="38593" x="1825625" y="2332038"/>
          <p14:tracePt t="38602" x="1825625" y="2325688"/>
          <p14:tracePt t="38609" x="1825625" y="2320925"/>
          <p14:tracePt t="38617" x="1825625" y="2314575"/>
          <p14:tracePt t="38625" x="1825625" y="2308225"/>
          <p14:tracePt t="38633" x="1825625" y="2295525"/>
          <p14:tracePt t="38641" x="1825625" y="2290763"/>
          <p14:tracePt t="38648" x="1808163" y="2278063"/>
          <p14:tracePt t="38657" x="1801813" y="2271713"/>
          <p14:tracePt t="38665" x="1795463" y="2265363"/>
          <p14:tracePt t="38673" x="1790700" y="2260600"/>
          <p14:tracePt t="38680" x="1771650" y="2247900"/>
          <p14:tracePt t="38689" x="1754188" y="2241550"/>
          <p14:tracePt t="38697" x="1730375" y="2224088"/>
          <p14:tracePt t="38705" x="1706563" y="2217738"/>
          <p14:tracePt t="38713" x="1681163" y="2200275"/>
          <p14:tracePt t="38721" x="1657350" y="2187575"/>
          <p14:tracePt t="38729" x="1646238" y="2181225"/>
          <p14:tracePt t="38737" x="1639888" y="2174875"/>
          <p14:tracePt t="38745" x="1620838" y="2163763"/>
          <p14:tracePt t="38753" x="1616075" y="2157413"/>
          <p14:tracePt t="38769" x="1597025" y="2157413"/>
          <p14:tracePt t="38777" x="1590675" y="2151063"/>
          <p14:tracePt t="38841" x="1585913" y="2144713"/>
          <p14:tracePt t="38865" x="1579563" y="2144713"/>
          <p14:tracePt t="38873" x="1566863" y="2139950"/>
          <p14:tracePt t="38881" x="1560513" y="2139950"/>
          <p14:tracePt t="38891" x="1543050" y="2133600"/>
          <p14:tracePt t="38896" x="1536700" y="2127250"/>
          <p14:tracePt t="38904" x="1530350" y="2120900"/>
          <p14:tracePt t="38912" x="1512888" y="2120900"/>
          <p14:tracePt t="38920" x="1489075" y="2114550"/>
          <p14:tracePt t="38928" x="1476375" y="2109788"/>
          <p14:tracePt t="38937" x="1452563" y="2109788"/>
          <p14:tracePt t="38944" x="1428750" y="2097088"/>
          <p14:tracePt t="38953" x="1422400" y="2097088"/>
          <p14:tracePt t="38960" x="1404938" y="2097088"/>
          <p14:tracePt t="38969" x="1392238" y="2097088"/>
          <p14:tracePt t="38977" x="1368425" y="2097088"/>
          <p14:tracePt t="38985" x="1362075" y="2090738"/>
          <p14:tracePt t="38993" x="1350963" y="2090738"/>
          <p14:tracePt t="39002" x="1331913" y="2090738"/>
          <p14:tracePt t="39009" x="1320800" y="2090738"/>
          <p14:tracePt t="39017" x="1308100" y="2090738"/>
          <p14:tracePt t="39024" x="1290638" y="2090738"/>
          <p14:tracePt t="39032" x="1284288" y="2090738"/>
          <p14:tracePt t="39041" x="1271588" y="2090738"/>
          <p14:tracePt t="39048" x="1265238" y="2090738"/>
          <p14:tracePt t="39056" x="1254125" y="2090738"/>
          <p14:tracePt t="39064" x="1247775" y="2090738"/>
          <p14:tracePt t="39072" x="1235075" y="2090738"/>
          <p14:tracePt t="39080" x="1230313" y="2090738"/>
          <p14:tracePt t="39089" x="1204913" y="2090738"/>
          <p14:tracePt t="39096" x="1200150" y="2090738"/>
          <p14:tracePt t="39104" x="1187450" y="2090738"/>
          <p14:tracePt t="39112" x="1181100" y="2090738"/>
          <p14:tracePt t="39121" x="1174750" y="2097088"/>
          <p14:tracePt t="39128" x="1169988" y="2103438"/>
          <p14:tracePt t="39137" x="1157288" y="2109788"/>
          <p14:tracePt t="39144" x="1150938" y="2114550"/>
          <p14:tracePt t="39153" x="1144588" y="2120900"/>
          <p14:tracePt t="39161" x="1144588" y="2139950"/>
          <p14:tracePt t="39169" x="1144588" y="2157413"/>
          <p14:tracePt t="39176" x="1144588" y="2181225"/>
          <p14:tracePt t="39185" x="1144588" y="2205038"/>
          <p14:tracePt t="39192" x="1144588" y="2230438"/>
          <p14:tracePt t="39201" x="1144588" y="2235200"/>
          <p14:tracePt t="39208" x="1144588" y="2247900"/>
          <p14:tracePt t="39217" x="1163638" y="2271713"/>
          <p14:tracePt t="39224" x="1181100" y="2290763"/>
          <p14:tracePt t="39232" x="1193800" y="2301875"/>
          <p14:tracePt t="39240" x="1211263" y="2320925"/>
          <p14:tracePt t="39248" x="1235075" y="2344738"/>
          <p14:tracePt t="39256" x="1247775" y="2355850"/>
          <p14:tracePt t="39264" x="1284288" y="2374900"/>
          <p14:tracePt t="39272" x="1308100" y="2398713"/>
          <p14:tracePt t="39280" x="1344613" y="2428875"/>
          <p14:tracePt t="39288" x="1385888" y="2459038"/>
          <p14:tracePt t="39296" x="1409700" y="2482850"/>
          <p14:tracePt t="39304" x="1470025" y="2513013"/>
          <p14:tracePt t="39312" x="1506538" y="2530475"/>
          <p14:tracePt t="39321" x="1555750" y="2549525"/>
          <p14:tracePt t="39328" x="1603375" y="2566988"/>
          <p14:tracePt t="39337" x="1693863" y="2590800"/>
          <p14:tracePt t="39344" x="1754188" y="2603500"/>
          <p14:tracePt t="39353" x="1844675" y="2616200"/>
          <p14:tracePt t="39360" x="1916113" y="2620963"/>
          <p14:tracePt t="39369" x="1976438" y="2633663"/>
          <p14:tracePt t="39376" x="2025650" y="2651125"/>
          <p14:tracePt t="39385" x="2049463" y="2651125"/>
          <p14:tracePt t="39392" x="2073275" y="2651125"/>
          <p14:tracePt t="39401" x="2085975" y="2651125"/>
          <p14:tracePt t="39417" x="2092325" y="2651125"/>
          <p14:tracePt t="39424" x="2109788" y="2651125"/>
          <p14:tracePt t="39441" x="2116138" y="2651125"/>
          <p14:tracePt t="39448" x="2133600" y="2646363"/>
          <p14:tracePt t="39456" x="2146300" y="2633663"/>
          <p14:tracePt t="39464" x="2152650" y="2627313"/>
          <p14:tracePt t="39472" x="2170113" y="2609850"/>
          <p14:tracePt t="39480" x="2176463" y="2603500"/>
          <p14:tracePt t="39488" x="2182813" y="2597150"/>
          <p14:tracePt t="39496" x="2187575" y="2590800"/>
          <p14:tracePt t="39504" x="2193925" y="2579688"/>
          <p14:tracePt t="39513" x="2193925" y="2573338"/>
          <p14:tracePt t="39521" x="2200275" y="2560638"/>
          <p14:tracePt t="39537" x="2200275" y="2555875"/>
          <p14:tracePt t="39544" x="2200275" y="2543175"/>
          <p14:tracePt t="39552" x="2200275" y="2525713"/>
          <p14:tracePt t="39560" x="2200275" y="2519363"/>
          <p14:tracePt t="39569" x="2200275" y="2513013"/>
          <p14:tracePt t="39577" x="2200275" y="2500313"/>
          <p14:tracePt t="39586" x="2200275" y="2495550"/>
          <p14:tracePt t="39592" x="2182813" y="2476500"/>
          <p14:tracePt t="39601" x="2170113" y="2452688"/>
          <p14:tracePt t="39608" x="2163763" y="2435225"/>
          <p14:tracePt t="39617" x="2146300" y="2409825"/>
          <p14:tracePt t="39624" x="2127250" y="2386013"/>
          <p14:tracePt t="39632" x="2116138" y="2374900"/>
          <p14:tracePt t="39640" x="2092325" y="2344738"/>
          <p14:tracePt t="39648" x="2049463" y="2295525"/>
          <p14:tracePt t="39657" x="2025650" y="2271713"/>
          <p14:tracePt t="39664" x="1971675" y="2230438"/>
          <p14:tracePt t="39672" x="1935163" y="2200275"/>
          <p14:tracePt t="39680" x="1898650" y="2174875"/>
          <p14:tracePt t="39689" x="1851025" y="2151063"/>
          <p14:tracePt t="39696" x="1808163" y="2127250"/>
          <p14:tracePt t="39704" x="1778000" y="2114550"/>
          <p14:tracePt t="39713" x="1741488" y="2090738"/>
          <p14:tracePt t="39721" x="1706563" y="2073275"/>
          <p14:tracePt t="39728" x="1681163" y="2073275"/>
          <p14:tracePt t="39737" x="1646238" y="2054225"/>
          <p14:tracePt t="39744" x="1633538" y="2049463"/>
          <p14:tracePt t="39753" x="1609725" y="2049463"/>
          <p14:tracePt t="39760" x="1590675" y="2036763"/>
          <p14:tracePt t="39769" x="1579563" y="2030413"/>
          <p14:tracePt t="39776" x="1555750" y="2025650"/>
          <p14:tracePt t="39786" x="1549400" y="2025650"/>
          <p14:tracePt t="39792" x="1543050" y="2025650"/>
          <p14:tracePt t="39801" x="1536700" y="2025650"/>
          <p14:tracePt t="39808" x="1525588" y="2025650"/>
          <p14:tracePt t="39817" x="1519238" y="2019300"/>
          <p14:tracePt t="39824" x="1506538" y="2019300"/>
          <p14:tracePt t="39832" x="1489075" y="2019300"/>
          <p14:tracePt t="39841" x="1482725" y="2012950"/>
          <p14:tracePt t="39848" x="1458913" y="2012950"/>
          <p14:tracePt t="39856" x="1435100" y="2012950"/>
          <p14:tracePt t="39865" x="1422400" y="2012950"/>
          <p14:tracePt t="39872" x="1374775" y="2012950"/>
          <p14:tracePt t="39881" x="1344613" y="2012950"/>
          <p14:tracePt t="39889" x="1301750" y="2012950"/>
          <p14:tracePt t="39896" x="1271588" y="2012950"/>
          <p14:tracePt t="39905" x="1235075" y="2025650"/>
          <p14:tracePt t="39913" x="1211263" y="2030413"/>
          <p14:tracePt t="39920" x="1187450" y="2054225"/>
          <p14:tracePt t="39928" x="1150938" y="2073275"/>
          <p14:tracePt t="39936" x="1139825" y="2090738"/>
          <p14:tracePt t="39944" x="1120775" y="2103438"/>
          <p14:tracePt t="39953" x="1114425" y="2109788"/>
          <p14:tracePt t="39961" x="1103313" y="2133600"/>
          <p14:tracePt t="39969" x="1090613" y="2144713"/>
          <p14:tracePt t="39976" x="1090613" y="2151063"/>
          <p14:tracePt t="39986" x="1090613" y="2174875"/>
          <p14:tracePt t="39992" x="1090613" y="2193925"/>
          <p14:tracePt t="40001" x="1090613" y="2211388"/>
          <p14:tracePt t="40008" x="1090613" y="2241550"/>
          <p14:tracePt t="40016" x="1090613" y="2254250"/>
          <p14:tracePt t="40025" x="1090613" y="2278063"/>
          <p14:tracePt t="40032" x="1103313" y="2301875"/>
          <p14:tracePt t="40040" x="1120775" y="2320925"/>
          <p14:tracePt t="40048" x="1133475" y="2332038"/>
          <p14:tracePt t="40057" x="1169988" y="2368550"/>
          <p14:tracePt t="40065" x="1193800" y="2392363"/>
          <p14:tracePt t="40072" x="1247775" y="2446338"/>
          <p14:tracePt t="40080" x="1284288" y="2476500"/>
          <p14:tracePt t="40088" x="1338263" y="2506663"/>
          <p14:tracePt t="40096" x="1385888" y="2536825"/>
          <p14:tracePt t="40105" x="1452563" y="2566988"/>
          <p14:tracePt t="40113" x="1500188" y="2597150"/>
          <p14:tracePt t="40120" x="1579563" y="2640013"/>
          <p14:tracePt t="40128" x="1657350" y="2674938"/>
          <p14:tracePt t="40136" x="1706563" y="2693988"/>
          <p14:tracePt t="40144" x="1766888" y="2717800"/>
          <p14:tracePt t="40153" x="1790700" y="2724150"/>
          <p14:tracePt t="40160" x="1814513" y="2724150"/>
          <p14:tracePt t="40170" x="1825625" y="2724150"/>
          <p14:tracePt t="40177" x="1851025" y="2724150"/>
          <p14:tracePt t="40185" x="1862138" y="2724150"/>
          <p14:tracePt t="40192" x="1885950" y="2724150"/>
          <p14:tracePt t="40201" x="1898650" y="2711450"/>
          <p14:tracePt t="40208" x="1928813" y="2687638"/>
          <p14:tracePt t="40216" x="1941513" y="2681288"/>
          <p14:tracePt t="40225" x="1958975" y="2670175"/>
          <p14:tracePt t="40232" x="1971675" y="2646363"/>
          <p14:tracePt t="40240" x="2006600" y="2627313"/>
          <p14:tracePt t="40248" x="2019300" y="2609850"/>
          <p14:tracePt t="40257" x="2032000" y="2579688"/>
          <p14:tracePt t="40264" x="2049463" y="2555875"/>
          <p14:tracePt t="40273" x="2055813" y="2530475"/>
          <p14:tracePt t="40280" x="2055813" y="2506663"/>
          <p14:tracePt t="40289" x="2055813" y="2495550"/>
          <p14:tracePt t="40296" x="2055813" y="2470150"/>
          <p14:tracePt t="40304" x="2055813" y="2446338"/>
          <p14:tracePt t="40313" x="2055813" y="2422525"/>
          <p14:tracePt t="40321" x="2055813" y="2398713"/>
          <p14:tracePt t="40328" x="2043113" y="2386013"/>
          <p14:tracePt t="40336" x="2036763" y="2368550"/>
          <p14:tracePt t="40344" x="2019300" y="2338388"/>
          <p14:tracePt t="40353" x="2012950" y="2332038"/>
          <p14:tracePt t="40361" x="1995488" y="2308225"/>
          <p14:tracePt t="40370" x="1976438" y="2284413"/>
          <p14:tracePt t="40376" x="1958975" y="2271713"/>
          <p14:tracePt t="40385" x="1935163" y="2241550"/>
          <p14:tracePt t="40392" x="1911350" y="2217738"/>
          <p14:tracePt t="40401" x="1862138" y="2174875"/>
          <p14:tracePt t="40408" x="1820863" y="2151063"/>
          <p14:tracePt t="40416" x="1771650" y="2120900"/>
          <p14:tracePt t="40424" x="1724025" y="2103438"/>
          <p14:tracePt t="40432" x="1657350" y="2066925"/>
          <p14:tracePt t="40441" x="1585913" y="2049463"/>
          <p14:tracePt t="40448" x="1549400" y="2030413"/>
          <p14:tracePt t="40456" x="1500188" y="2006600"/>
          <p14:tracePt t="40465" x="1452563" y="2000250"/>
          <p14:tracePt t="40473" x="1416050" y="1982788"/>
          <p14:tracePt t="40480" x="1392238" y="1982788"/>
          <p14:tracePt t="40489" x="1374775" y="1982788"/>
          <p14:tracePt t="40496" x="1355725" y="1982788"/>
          <p14:tracePt t="40505" x="1350963" y="1982788"/>
          <p14:tracePt t="40512" x="1338263" y="1982788"/>
          <p14:tracePt t="40521" x="1331913" y="1982788"/>
          <p14:tracePt t="40528" x="1320800" y="1982788"/>
          <p14:tracePt t="40536" x="1295400" y="1982788"/>
          <p14:tracePt t="40544" x="1271588" y="2000250"/>
          <p14:tracePt t="40554" x="1247775" y="2025650"/>
          <p14:tracePt t="40560" x="1230313" y="2043113"/>
          <p14:tracePt t="40570" x="1217613" y="2054225"/>
          <p14:tracePt t="40576" x="1211263" y="2073275"/>
          <p14:tracePt t="40585" x="1193800" y="2097088"/>
          <p14:tracePt t="40593" x="1193800" y="2109788"/>
          <p14:tracePt t="40601" x="1187450" y="2133600"/>
          <p14:tracePt t="40609" x="1187450" y="2157413"/>
          <p14:tracePt t="40616" x="1174750" y="2181225"/>
          <p14:tracePt t="40624" x="1174750" y="2200275"/>
          <p14:tracePt t="40632" x="1174750" y="2217738"/>
          <p14:tracePt t="40640" x="1174750" y="2235200"/>
          <p14:tracePt t="40648" x="1187450" y="2254250"/>
          <p14:tracePt t="40657" x="1193800" y="2278063"/>
          <p14:tracePt t="40665" x="1211263" y="2290763"/>
          <p14:tracePt t="40673" x="1235075" y="2320925"/>
          <p14:tracePt t="40680" x="1254125" y="2344738"/>
          <p14:tracePt t="40688" x="1265238" y="2355850"/>
          <p14:tracePt t="40696" x="1290638" y="2379663"/>
          <p14:tracePt t="40705" x="1314450" y="2398713"/>
          <p14:tracePt t="40712" x="1331913" y="2409825"/>
          <p14:tracePt t="40720" x="1344613" y="2409825"/>
          <p14:tracePt t="40729" x="1368425" y="2428875"/>
          <p14:tracePt t="40737" x="1392238" y="2435225"/>
          <p14:tracePt t="40745" x="1404938" y="2435225"/>
          <p14:tracePt t="40753" x="1428750" y="2435225"/>
          <p14:tracePt t="40760" x="1458913" y="2435225"/>
          <p14:tracePt t="40769" x="1476375" y="2446338"/>
          <p14:tracePt t="40776" x="1506538" y="2446338"/>
          <p14:tracePt t="40785" x="1560513" y="2446338"/>
          <p14:tracePt t="40792" x="1585913" y="2446338"/>
          <p14:tracePt t="40800" x="1609725" y="2446338"/>
          <p14:tracePt t="40808" x="1639888" y="2446338"/>
          <p14:tracePt t="40817" x="1663700" y="2446338"/>
          <p14:tracePt t="40825" x="1693863" y="2446338"/>
          <p14:tracePt t="40833" x="1717675" y="2439988"/>
          <p14:tracePt t="40840" x="1754188" y="2428875"/>
          <p14:tracePt t="40848" x="1778000" y="2416175"/>
          <p14:tracePt t="40857" x="1801813" y="2405063"/>
          <p14:tracePt t="40865" x="1825625" y="2374900"/>
          <p14:tracePt t="40873" x="1844675" y="2362200"/>
          <p14:tracePt t="40880" x="1851025" y="2355850"/>
          <p14:tracePt t="40889" x="1862138" y="2344738"/>
          <p14:tracePt t="40896" x="1868488" y="2338388"/>
          <p14:tracePt t="40904" x="1874838" y="2332038"/>
          <p14:tracePt t="40912" x="1874838" y="2314575"/>
          <p14:tracePt t="40920" x="1874838" y="2308225"/>
          <p14:tracePt t="40928" x="1874838" y="2301875"/>
          <p14:tracePt t="40945" x="1874838" y="2290763"/>
          <p14:tracePt t="40969" x="1874838" y="2284413"/>
          <p14:tracePt t="40976" x="1874838" y="2278063"/>
          <p14:tracePt t="40993" x="1874838" y="2271713"/>
          <p14:tracePt t="41000" x="1874838" y="2265363"/>
          <p14:tracePt t="41009" x="1874838" y="2260600"/>
          <p14:tracePt t="41016" x="1868488" y="2260600"/>
          <p14:tracePt t="41024" x="1862138" y="2254250"/>
          <p14:tracePt t="41033" x="1838325" y="2241550"/>
          <p14:tracePt t="41041" x="1825625" y="2241550"/>
          <p14:tracePt t="41048" x="1790700" y="2224088"/>
          <p14:tracePt t="41057" x="1778000" y="2217738"/>
          <p14:tracePt t="41065" x="1754188" y="2200275"/>
          <p14:tracePt t="41073" x="1730375" y="2193925"/>
          <p14:tracePt t="41080" x="1693863" y="2174875"/>
          <p14:tracePt t="41088" x="1670050" y="2170113"/>
          <p14:tracePt t="41096" x="1646238" y="2157413"/>
          <p14:tracePt t="41104" x="1633538" y="2151063"/>
          <p14:tracePt t="41112" x="1609725" y="2144713"/>
          <p14:tracePt t="41120" x="1585913" y="2144713"/>
          <p14:tracePt t="41128" x="1579563" y="2144713"/>
          <p14:tracePt t="41137" x="1566863" y="2139950"/>
          <p14:tracePt t="41154" x="1555750" y="2139950"/>
          <p14:tracePt t="41160" x="1549400" y="2139950"/>
          <p14:tracePt t="41169" x="1536700" y="2139950"/>
          <p14:tracePt t="41176" x="1525588" y="2139950"/>
          <p14:tracePt t="41185" x="1512888" y="2139950"/>
          <p14:tracePt t="41193" x="1506538" y="2139950"/>
          <p14:tracePt t="41200" x="1495425" y="2139950"/>
          <p14:tracePt t="41209" x="1489075" y="2139950"/>
          <p14:tracePt t="41217" x="1476375" y="2139950"/>
          <p14:tracePt t="41225" x="1465263" y="2139950"/>
          <p14:tracePt t="41233" x="1446213" y="2139950"/>
          <p14:tracePt t="41240" x="1435100" y="2139950"/>
          <p14:tracePt t="41248" x="1422400" y="2139950"/>
          <p14:tracePt t="41256" x="1409700" y="2139950"/>
          <p14:tracePt t="41264" x="1385888" y="2139950"/>
          <p14:tracePt t="41272" x="1368425" y="2139950"/>
          <p14:tracePt t="41280" x="1355725" y="2139950"/>
          <p14:tracePt t="41289" x="1344613" y="2139950"/>
          <p14:tracePt t="41296" x="1320800" y="2139950"/>
          <p14:tracePt t="41304" x="1314450" y="2139950"/>
          <p14:tracePt t="41312" x="1295400" y="2139950"/>
          <p14:tracePt t="41320" x="1290638" y="2144713"/>
          <p14:tracePt t="41328" x="1284288" y="2151063"/>
          <p14:tracePt t="41337" x="1271588" y="2151063"/>
          <p14:tracePt t="41344" x="1260475" y="2157413"/>
          <p14:tracePt t="41360" x="1247775" y="2170113"/>
          <p14:tracePt t="41369" x="1241425" y="2170113"/>
          <p14:tracePt t="41376" x="1223963" y="2181225"/>
          <p14:tracePt t="41384" x="1211263" y="2193925"/>
          <p14:tracePt t="41401" x="1193800" y="2217738"/>
          <p14:tracePt t="41408" x="1187450" y="2235200"/>
          <p14:tracePt t="41417" x="1181100" y="2247900"/>
          <p14:tracePt t="41424" x="1181100" y="2278063"/>
          <p14:tracePt t="41433" x="1181100" y="2295525"/>
          <p14:tracePt t="41441" x="1169988" y="2320925"/>
          <p14:tracePt t="41448" x="1169988" y="2349500"/>
          <p14:tracePt t="41456" x="1169988" y="2355850"/>
          <p14:tracePt t="41464" x="1174750" y="2374900"/>
          <p14:tracePt t="41472" x="1181100" y="2392363"/>
          <p14:tracePt t="41480" x="1193800" y="2405063"/>
          <p14:tracePt t="41489" x="1211263" y="2422525"/>
          <p14:tracePt t="41497" x="1230313" y="2435225"/>
          <p14:tracePt t="41505" x="1241425" y="2446338"/>
          <p14:tracePt t="41512" x="1247775" y="2446338"/>
          <p14:tracePt t="41521" x="1260475" y="2446338"/>
          <p14:tracePt t="41528" x="1265238" y="2452688"/>
          <p14:tracePt t="41537" x="1277938" y="2452688"/>
          <p14:tracePt t="41544" x="1295400" y="2452688"/>
          <p14:tracePt t="41553" x="1320800" y="2465388"/>
          <p14:tracePt t="41561" x="1338263" y="2465388"/>
          <p14:tracePt t="41569" x="1355725" y="2476500"/>
          <p14:tracePt t="41576" x="1385888" y="2482850"/>
          <p14:tracePt t="41584" x="1409700" y="2489200"/>
          <p14:tracePt t="41593" x="1435100" y="2500313"/>
          <p14:tracePt t="41600" x="1458913" y="2506663"/>
          <p14:tracePt t="41608" x="1500188" y="2513013"/>
          <p14:tracePt t="41617" x="1519238" y="2513013"/>
          <p14:tracePt t="41625" x="1560513" y="2513013"/>
          <p14:tracePt t="41633" x="1590675" y="2513013"/>
          <p14:tracePt t="41641" x="1616075" y="2513013"/>
          <p14:tracePt t="41649" x="1639888" y="2513013"/>
          <p14:tracePt t="41657" x="1651000" y="2513013"/>
          <p14:tracePt t="41664" x="1676400" y="2513013"/>
          <p14:tracePt t="41673" x="1687513" y="2513013"/>
          <p14:tracePt t="41680" x="1711325" y="2513013"/>
          <p14:tracePt t="41689" x="1730375" y="2500313"/>
          <p14:tracePt t="41696" x="1736725" y="2489200"/>
          <p14:tracePt t="41705" x="1741488" y="2482850"/>
          <p14:tracePt t="41712" x="1754188" y="2470150"/>
          <p14:tracePt t="41721" x="1760538" y="2459038"/>
          <p14:tracePt t="41728" x="1778000" y="2439988"/>
          <p14:tracePt t="41744" x="1784350" y="2416175"/>
          <p14:tracePt t="41753" x="1790700" y="2405063"/>
          <p14:tracePt t="41761" x="1801813" y="2386013"/>
          <p14:tracePt t="41769" x="1808163" y="2374900"/>
          <p14:tracePt t="41784" x="1808163" y="2362200"/>
          <p14:tracePt t="41793" x="1808163" y="2344738"/>
          <p14:tracePt t="41800" x="1808163" y="2338388"/>
          <p14:tracePt t="41809" x="1814513" y="2320925"/>
          <p14:tracePt t="41816" x="1814513" y="2314575"/>
          <p14:tracePt t="41824" x="1814513" y="2301875"/>
          <p14:tracePt t="41833" x="1814513" y="2278063"/>
          <p14:tracePt t="41840" x="1814513" y="2271713"/>
          <p14:tracePt t="41848" x="1814513" y="2260600"/>
          <p14:tracePt t="41857" x="1801813" y="2235200"/>
          <p14:tracePt t="41864" x="1795463" y="2230438"/>
          <p14:tracePt t="41872" x="1784350" y="2211388"/>
          <p14:tracePt t="41880" x="1778000" y="2205038"/>
          <p14:tracePt t="41889" x="1766888" y="2193925"/>
          <p14:tracePt t="41896" x="1760538" y="2187575"/>
          <p14:tracePt t="41905" x="1754188" y="2181225"/>
          <p14:tracePt t="41913" x="1747838" y="2174875"/>
          <p14:tracePt t="41921" x="1736725" y="2170113"/>
          <p14:tracePt t="41928" x="1730375" y="2163763"/>
          <p14:tracePt t="41938" x="1724025" y="2157413"/>
          <p14:tracePt t="41944" x="1706563" y="2151063"/>
          <p14:tracePt t="41953" x="1700213" y="2151063"/>
          <p14:tracePt t="41960" x="1687513" y="2144713"/>
          <p14:tracePt t="41969" x="1681163" y="2139950"/>
          <p14:tracePt t="41977" x="1676400" y="2133600"/>
          <p14:tracePt t="41985" x="1663700" y="2133600"/>
          <p14:tracePt t="41993" x="1657350" y="2133600"/>
          <p14:tracePt t="42000" x="1646238" y="2133600"/>
          <p14:tracePt t="42008" x="1639888" y="2127250"/>
          <p14:tracePt t="42016" x="1633538" y="2127250"/>
          <p14:tracePt t="42025" x="1616075" y="2114550"/>
          <p14:tracePt t="42032" x="1609725" y="2114550"/>
          <p14:tracePt t="42040" x="1597025" y="2114550"/>
          <p14:tracePt t="42048" x="1585913" y="2114550"/>
          <p14:tracePt t="42057" x="1573213" y="2114550"/>
          <p14:tracePt t="42064" x="1555750" y="2114550"/>
          <p14:tracePt t="42073" x="1549400" y="2114550"/>
          <p14:tracePt t="42080" x="1536700" y="2114550"/>
          <p14:tracePt t="42088" x="1512888" y="2114550"/>
          <p14:tracePt t="42096" x="1500188" y="2114550"/>
          <p14:tracePt t="42105" x="1489075" y="2114550"/>
          <p14:tracePt t="42112" x="1465263" y="2114550"/>
          <p14:tracePt t="42121" x="1439863" y="2120900"/>
          <p14:tracePt t="42128" x="1428750" y="2120900"/>
          <p14:tracePt t="42137" x="1416050" y="2120900"/>
          <p14:tracePt t="42144" x="1398588" y="2127250"/>
          <p14:tracePt t="42153" x="1362075" y="2144713"/>
          <p14:tracePt t="42160" x="1355725" y="2144713"/>
          <p14:tracePt t="42169" x="1344613" y="2151063"/>
          <p14:tracePt t="42177" x="1331913" y="2157413"/>
          <p14:tracePt t="42184" x="1325563" y="2163763"/>
          <p14:tracePt t="42200" x="1308100" y="2170113"/>
          <p14:tracePt t="42209" x="1295400" y="2187575"/>
          <p14:tracePt t="42216" x="1290638" y="2193925"/>
          <p14:tracePt t="42224" x="1271588" y="2224088"/>
          <p14:tracePt t="42232" x="1265238" y="2235200"/>
          <p14:tracePt t="42240" x="1265238" y="2260600"/>
          <p14:tracePt t="42248" x="1265238" y="2284413"/>
          <p14:tracePt t="42256" x="1265238" y="2308225"/>
          <p14:tracePt t="42264" x="1265238" y="2332038"/>
          <p14:tracePt t="42272" x="1265238" y="2362200"/>
          <p14:tracePt t="42280" x="1265238" y="2386013"/>
          <p14:tracePt t="42289" x="1265238" y="2409825"/>
          <p14:tracePt t="42296" x="1265238" y="2422525"/>
          <p14:tracePt t="42305" x="1277938" y="2446338"/>
          <p14:tracePt t="42312" x="1284288" y="2459038"/>
          <p14:tracePt t="42320" x="1301750" y="2476500"/>
          <p14:tracePt t="42328" x="1308100" y="2482850"/>
          <p14:tracePt t="42338" x="1320800" y="2489200"/>
          <p14:tracePt t="42344" x="1325563" y="2495550"/>
          <p14:tracePt t="42353" x="1344613" y="2500313"/>
          <p14:tracePt t="42369" x="1362075" y="2500313"/>
          <p14:tracePt t="42376" x="1385888" y="2506663"/>
          <p14:tracePt t="42384" x="1404938" y="2519363"/>
          <p14:tracePt t="42393" x="1428750" y="2525713"/>
          <p14:tracePt t="42401" x="1446213" y="2525713"/>
          <p14:tracePt t="42408" x="1476375" y="2525713"/>
          <p14:tracePt t="42417" x="1500188" y="2525713"/>
          <p14:tracePt t="42424" x="1530350" y="2525713"/>
          <p14:tracePt t="42432" x="1555750" y="2525713"/>
          <p14:tracePt t="42441" x="1585913" y="2525713"/>
          <p14:tracePt t="42448" x="1609725" y="2525713"/>
          <p14:tracePt t="42456" x="1620838" y="2525713"/>
          <p14:tracePt t="42465" x="1646238" y="2525713"/>
          <p14:tracePt t="42473" x="1670050" y="2525713"/>
          <p14:tracePt t="42480" x="1687513" y="2519363"/>
          <p14:tracePt t="42489" x="1711325" y="2489200"/>
          <p14:tracePt t="42496" x="1724025" y="2476500"/>
          <p14:tracePt t="42505" x="1741488" y="2459038"/>
          <p14:tracePt t="42512" x="1747838" y="2446338"/>
          <p14:tracePt t="42522" x="1766888" y="2428875"/>
          <p14:tracePt t="42528" x="1771650" y="2416175"/>
          <p14:tracePt t="42537" x="1771650" y="2409825"/>
          <p14:tracePt t="42544" x="1778000" y="2386013"/>
          <p14:tracePt t="42554" x="1784350" y="2374900"/>
          <p14:tracePt t="42560" x="1784350" y="2362200"/>
          <p14:tracePt t="42569" x="1784350" y="2344738"/>
          <p14:tracePt t="42577" x="1784350" y="2325688"/>
          <p14:tracePt t="42584" x="1784350" y="2301875"/>
          <p14:tracePt t="42592" x="1784350" y="2278063"/>
          <p14:tracePt t="42600" x="1784350" y="2254250"/>
          <p14:tracePt t="42608" x="1784350" y="2241550"/>
          <p14:tracePt t="42616" x="1784350" y="2230438"/>
          <p14:tracePt t="42625" x="1784350" y="2205038"/>
          <p14:tracePt t="42632" x="1766888" y="2181225"/>
          <p14:tracePt t="42640" x="1760538" y="2163763"/>
          <p14:tracePt t="42648" x="1741488" y="2151063"/>
          <p14:tracePt t="42656" x="1730375" y="2133600"/>
          <p14:tracePt t="42665" x="1711325" y="2109788"/>
          <p14:tracePt t="42673" x="1706563" y="2103438"/>
          <p14:tracePt t="42680" x="1687513" y="2090738"/>
          <p14:tracePt t="42688" x="1670050" y="2090738"/>
          <p14:tracePt t="42696" x="1657350" y="2084388"/>
          <p14:tracePt t="42705" x="1646238" y="2073275"/>
          <p14:tracePt t="42712" x="1627188" y="2066925"/>
          <p14:tracePt t="42722" x="1620838" y="2060575"/>
          <p14:tracePt t="42728" x="1603375" y="2060575"/>
          <p14:tracePt t="42737" x="1579563" y="2054225"/>
          <p14:tracePt t="42745" x="1555750" y="2043113"/>
          <p14:tracePt t="42754" x="1530350" y="2043113"/>
          <p14:tracePt t="42760" x="1500188" y="2043113"/>
          <p14:tracePt t="42768" x="1482725" y="2043113"/>
          <p14:tracePt t="42777" x="1452563" y="2043113"/>
          <p14:tracePt t="42784" x="1428750" y="2043113"/>
          <p14:tracePt t="42792" x="1404938" y="2049463"/>
          <p14:tracePt t="42800" x="1392238" y="2054225"/>
          <p14:tracePt t="42808" x="1368425" y="2073275"/>
          <p14:tracePt t="42817" x="1344613" y="2079625"/>
          <p14:tracePt t="42824" x="1320800" y="2103438"/>
          <p14:tracePt t="42832" x="1301750" y="2120900"/>
          <p14:tracePt t="42840" x="1301750" y="2127250"/>
          <p14:tracePt t="42848" x="1290638" y="2144713"/>
          <p14:tracePt t="42856" x="1290638" y="2157413"/>
          <p14:tracePt t="42864" x="1290638" y="2181225"/>
          <p14:tracePt t="42872" x="1290638" y="2205038"/>
          <p14:tracePt t="42880" x="1290638" y="2230438"/>
          <p14:tracePt t="42890" x="1290638" y="2254250"/>
          <p14:tracePt t="42896" x="1290638" y="2278063"/>
          <p14:tracePt t="42906" x="1290638" y="2290763"/>
          <p14:tracePt t="42913" x="1308100" y="2314575"/>
          <p14:tracePt t="42922" x="1314450" y="2325688"/>
          <p14:tracePt t="42929" x="1331913" y="2349500"/>
          <p14:tracePt t="42937" x="1355725" y="2379663"/>
          <p14:tracePt t="42944" x="1381125" y="2405063"/>
          <p14:tracePt t="42953" x="1392238" y="2416175"/>
          <p14:tracePt t="42960" x="1416050" y="2435225"/>
          <p14:tracePt t="42969" x="1435100" y="2446338"/>
          <p14:tracePt t="42976" x="1458913" y="2465388"/>
          <p14:tracePt t="42984" x="1470025" y="2470150"/>
          <p14:tracePt t="42992" x="1476375" y="2476500"/>
          <p14:tracePt t="43000" x="1489075" y="2476500"/>
          <p14:tracePt t="43008" x="1506538" y="2482850"/>
          <p14:tracePt t="43016" x="1519238" y="2495550"/>
          <p14:tracePt t="43024" x="1536700" y="2495550"/>
          <p14:tracePt t="43032" x="1549400" y="2495550"/>
          <p14:tracePt t="43040" x="1573213" y="2495550"/>
          <p14:tracePt t="43048" x="1597025" y="2489200"/>
          <p14:tracePt t="43057" x="1627188" y="2476500"/>
          <p14:tracePt t="43065" x="1651000" y="2459038"/>
          <p14:tracePt t="43072" x="1676400" y="2452688"/>
          <p14:tracePt t="43081" x="1700213" y="2435225"/>
          <p14:tracePt t="43089" x="1724025" y="2409825"/>
          <p14:tracePt t="43096" x="1741488" y="2392363"/>
          <p14:tracePt t="43106" x="1747838" y="2368550"/>
          <p14:tracePt t="43113" x="1766888" y="2338388"/>
          <p14:tracePt t="43121" x="1766888" y="2301875"/>
          <p14:tracePt t="43128" x="1766888" y="2271713"/>
          <p14:tracePt t="43137" x="1766888" y="2241550"/>
          <p14:tracePt t="43144" x="1766888" y="2217738"/>
          <p14:tracePt t="43152" x="1766888" y="2200275"/>
          <p14:tracePt t="43160" x="1766888" y="2181225"/>
          <p14:tracePt t="43169" x="1766888" y="2163763"/>
          <p14:tracePt t="43177" x="1760538" y="2157413"/>
          <p14:tracePt t="43184" x="1754188" y="2151063"/>
          <p14:tracePt t="43192" x="1741488" y="2144713"/>
          <p14:tracePt t="43209" x="1724025" y="2133600"/>
          <p14:tracePt t="43216" x="1700213" y="2114550"/>
          <p14:tracePt t="43225" x="1676400" y="2109788"/>
          <p14:tracePt t="43232" x="1639888" y="2090738"/>
          <p14:tracePt t="43240" x="1620838" y="2079625"/>
          <p14:tracePt t="43248" x="1573213" y="2054225"/>
          <p14:tracePt t="43256" x="1536700" y="2043113"/>
          <p14:tracePt t="43265" x="1495425" y="2036763"/>
          <p14:tracePt t="43272" x="1470025" y="2030413"/>
          <p14:tracePt t="43280" x="1446213" y="2030413"/>
          <p14:tracePt t="43289" x="1422400" y="2030413"/>
          <p14:tracePt t="43296" x="1392238" y="2030413"/>
          <p14:tracePt t="43306" x="1355725" y="2030413"/>
          <p14:tracePt t="43313" x="1331913" y="2030413"/>
          <p14:tracePt t="43321" x="1314450" y="2030413"/>
          <p14:tracePt t="43328" x="1277938" y="2049463"/>
          <p14:tracePt t="43337" x="1260475" y="2066925"/>
          <p14:tracePt t="43344" x="1247775" y="2079625"/>
          <p14:tracePt t="43352" x="1230313" y="2103438"/>
          <p14:tracePt t="43360" x="1223963" y="2120900"/>
          <p14:tracePt t="43369" x="1223963" y="2139950"/>
          <p14:tracePt t="43376" x="1223963" y="2163763"/>
          <p14:tracePt t="43384" x="1223963" y="2187575"/>
          <p14:tracePt t="43392" x="1223963" y="2200275"/>
          <p14:tracePt t="43400" x="1247775" y="2230438"/>
          <p14:tracePt t="43408" x="1271588" y="2254250"/>
          <p14:tracePt t="43417" x="1295400" y="2278063"/>
          <p14:tracePt t="43425" x="1320800" y="2290763"/>
          <p14:tracePt t="43432" x="1338263" y="2308225"/>
          <p14:tracePt t="43440" x="1374775" y="2332038"/>
          <p14:tracePt t="43448" x="1385888" y="2344738"/>
          <p14:tracePt t="43457" x="1409700" y="2349500"/>
          <p14:tracePt t="43464" x="1428750" y="2355850"/>
          <p14:tracePt t="43473" x="1452563" y="2362200"/>
          <p14:tracePt t="43480" x="1465263" y="2374900"/>
          <p14:tracePt t="43489" x="1470025" y="2374900"/>
          <p14:tracePt t="43496" x="1482725" y="2374900"/>
          <p14:tracePt t="43506" x="1495425" y="2374900"/>
          <p14:tracePt t="43513" x="1512888" y="2374900"/>
          <p14:tracePt t="43521" x="1525588" y="2374900"/>
          <p14:tracePt t="43528" x="1536700" y="2374900"/>
          <p14:tracePt t="43537" x="1560513" y="2362200"/>
          <p14:tracePt t="43544" x="1579563" y="2344738"/>
          <p14:tracePt t="43552" x="1585913" y="2338388"/>
          <p14:tracePt t="43561" x="1590675" y="2325688"/>
          <p14:tracePt t="43569" x="1597025" y="2320925"/>
          <p14:tracePt t="43576" x="1603375" y="2301875"/>
          <p14:tracePt t="43584" x="1603375" y="2295525"/>
          <p14:tracePt t="43600" x="1603375" y="2290763"/>
          <p14:tracePt t="43752" x="0" y="0"/>
        </p14:tracePtLst>
        <p14:tracePtLst>
          <p14:tracePt t="48140" x="2392363" y="1704975"/>
          <p14:tracePt t="48194" x="2392363" y="1700213"/>
          <p14:tracePt t="48273" x="2392363" y="1687513"/>
          <p14:tracePt t="48281" x="2392363" y="1674813"/>
          <p14:tracePt t="48289" x="2392363" y="1670050"/>
          <p14:tracePt t="48297" x="2392363" y="1657350"/>
          <p14:tracePt t="48305" x="2392363" y="1651000"/>
          <p14:tracePt t="48313" x="2392363" y="1644650"/>
          <p14:tracePt t="48325" x="2392363" y="1633538"/>
          <p14:tracePt t="48329" x="2398713" y="1620838"/>
          <p14:tracePt t="48337" x="2411413" y="1584325"/>
          <p14:tracePt t="48345" x="2411413" y="1579563"/>
          <p14:tracePt t="48353" x="2417763" y="1543050"/>
          <p14:tracePt t="48361" x="2417763" y="1524000"/>
          <p14:tracePt t="48369" x="2417763" y="1506538"/>
          <p14:tracePt t="48377" x="2417763" y="1482725"/>
          <p14:tracePt t="48385" x="2417763" y="1463675"/>
          <p14:tracePt t="48394" x="2417763" y="1433513"/>
          <p14:tracePt t="48401" x="2417763" y="1428750"/>
          <p14:tracePt t="48410" x="2417763" y="1409700"/>
          <p14:tracePt t="48417" x="2417763" y="1385888"/>
          <p14:tracePt t="48426" x="2398713" y="1362075"/>
          <p14:tracePt t="48433" x="2392363" y="1338263"/>
          <p14:tracePt t="48441" x="2374900" y="1319213"/>
          <p14:tracePt t="48449" x="2368550" y="1289050"/>
          <p14:tracePt t="48457" x="2351088" y="1265238"/>
          <p14:tracePt t="48465" x="2344738" y="1241425"/>
          <p14:tracePt t="48473" x="2338388" y="1235075"/>
          <p14:tracePt t="48489" x="2327275" y="1217613"/>
          <p14:tracePt t="48497" x="2308225" y="1204913"/>
          <p14:tracePt t="48505" x="2290763" y="1187450"/>
          <p14:tracePt t="48513" x="2284413" y="1187450"/>
          <p14:tracePt t="48521" x="2278063" y="1181100"/>
          <p14:tracePt t="48529" x="2266950" y="1174750"/>
          <p14:tracePt t="48537" x="2260600" y="1168400"/>
          <p14:tracePt t="48545" x="2247900" y="1168400"/>
          <p14:tracePt t="48553" x="2241550" y="1163638"/>
          <p14:tracePt t="48560" x="2224088" y="1157288"/>
          <p14:tracePt t="48569" x="2217738" y="1157288"/>
          <p14:tracePt t="48577" x="2193925" y="1157288"/>
          <p14:tracePt t="48585" x="2182813" y="1150938"/>
          <p14:tracePt t="48594" x="2163763" y="1150938"/>
          <p14:tracePt t="48601" x="2109788" y="1138238"/>
          <p14:tracePt t="48609" x="2085975" y="1138238"/>
          <p14:tracePt t="48617" x="2055813" y="1133475"/>
          <p14:tracePt t="48625" x="2019300" y="1127125"/>
          <p14:tracePt t="48633" x="1965325" y="1127125"/>
          <p14:tracePt t="48641" x="1928813" y="1114425"/>
          <p14:tracePt t="48649" x="1881188" y="1108075"/>
          <p14:tracePt t="48657" x="1851025" y="1108075"/>
          <p14:tracePt t="48665" x="1825625" y="1096963"/>
          <p14:tracePt t="48672" x="1820863" y="1096963"/>
          <p14:tracePt t="48681" x="1801813" y="1096963"/>
          <p14:tracePt t="48689" x="1795463" y="1096963"/>
          <p14:tracePt t="48697" x="1790700" y="1096963"/>
          <p14:tracePt t="48705" x="1784350" y="1096963"/>
          <p14:tracePt t="48729" x="1766888" y="1096963"/>
          <p14:tracePt t="48737" x="1760538" y="1096963"/>
          <p14:tracePt t="48745" x="1747838" y="1096963"/>
          <p14:tracePt t="48753" x="1741488" y="1096963"/>
          <p14:tracePt t="48761" x="1724025" y="1096963"/>
          <p14:tracePt t="48769" x="1706563" y="1096963"/>
          <p14:tracePt t="48778" x="1700213" y="1096963"/>
          <p14:tracePt t="48785" x="1687513" y="1103313"/>
          <p14:tracePt t="48793" x="1663700" y="1114425"/>
          <p14:tracePt t="48801" x="1657350" y="1120775"/>
          <p14:tracePt t="48809" x="1646238" y="1127125"/>
          <p14:tracePt t="48817" x="1639888" y="1133475"/>
          <p14:tracePt t="48825" x="1627188" y="1144588"/>
          <p14:tracePt t="48833" x="1620838" y="1150938"/>
          <p14:tracePt t="48840" x="1609725" y="1157288"/>
          <p14:tracePt t="48849" x="1597025" y="1163638"/>
          <p14:tracePt t="48857" x="1585913" y="1181100"/>
          <p14:tracePt t="48865" x="1579563" y="1187450"/>
          <p14:tracePt t="48872" x="1579563" y="1198563"/>
          <p14:tracePt t="48881" x="1573213" y="1204913"/>
          <p14:tracePt t="48888" x="1573213" y="1217613"/>
          <p14:tracePt t="48897" x="1560513" y="1235075"/>
          <p14:tracePt t="48905" x="1560513" y="1241425"/>
          <p14:tracePt t="48913" x="1560513" y="1247775"/>
          <p14:tracePt t="48921" x="1560513" y="1254125"/>
          <p14:tracePt t="48929" x="1560513" y="1258888"/>
          <p14:tracePt t="48937" x="1560513" y="1265238"/>
          <p14:tracePt t="48945" x="1560513" y="1271588"/>
          <p14:tracePt t="48953" x="1560513" y="1277938"/>
          <p14:tracePt t="48961" x="1560513" y="1295400"/>
          <p14:tracePt t="48978" x="1560513" y="1308100"/>
          <p14:tracePt t="48985" x="1560513" y="1314450"/>
          <p14:tracePt t="48993" x="1560513" y="1338263"/>
          <p14:tracePt t="49001" x="1560513" y="1344613"/>
          <p14:tracePt t="49009" x="1560513" y="1355725"/>
          <p14:tracePt t="49017" x="1560513" y="1368425"/>
          <p14:tracePt t="49025" x="1560513" y="1392238"/>
          <p14:tracePt t="49033" x="1566863" y="1409700"/>
          <p14:tracePt t="49040" x="1573213" y="1422400"/>
          <p14:tracePt t="49049" x="1585913" y="1446213"/>
          <p14:tracePt t="49057" x="1597025" y="1463675"/>
          <p14:tracePt t="49065" x="1603375" y="1476375"/>
          <p14:tracePt t="49072" x="1620838" y="1493838"/>
          <p14:tracePt t="49081" x="1627188" y="1500188"/>
          <p14:tracePt t="49096" x="1639888" y="1512888"/>
          <p14:tracePt t="49098" x="1646238" y="1519238"/>
          <p14:tracePt t="49109" x="1651000" y="1519238"/>
          <p14:tracePt t="49112" x="1676400" y="1530350"/>
          <p14:tracePt t="49121" x="1681163" y="1536700"/>
          <p14:tracePt t="49137" x="1693863" y="1543050"/>
          <p14:tracePt t="49145" x="1700213" y="1549400"/>
          <p14:tracePt t="49161" x="1706563" y="1554163"/>
          <p14:tracePt t="49178" x="1711325" y="1554163"/>
          <p14:tracePt t="49185" x="1724025" y="1554163"/>
          <p14:tracePt t="49194" x="1730375" y="1560513"/>
          <p14:tracePt t="49201" x="1741488" y="1560513"/>
          <p14:tracePt t="49209" x="1754188" y="1566863"/>
          <p14:tracePt t="49217" x="1771650" y="1566863"/>
          <p14:tracePt t="49225" x="1778000" y="1573213"/>
          <p14:tracePt t="49233" x="1790700" y="1573213"/>
          <p14:tracePt t="49241" x="1801813" y="1573213"/>
          <p14:tracePt t="49249" x="1808163" y="1573213"/>
          <p14:tracePt t="49257" x="1831975" y="1573213"/>
          <p14:tracePt t="49265" x="1844675" y="1573213"/>
          <p14:tracePt t="49273" x="1851025" y="1573213"/>
          <p14:tracePt t="49281" x="1881188" y="1584325"/>
          <p14:tracePt t="49289" x="1892300" y="1584325"/>
          <p14:tracePt t="49297" x="1911350" y="1590675"/>
          <p14:tracePt t="49305" x="1916113" y="1590675"/>
          <p14:tracePt t="49313" x="1935163" y="1590675"/>
          <p14:tracePt t="49321" x="1952625" y="1597025"/>
          <p14:tracePt t="49329" x="1958975" y="1597025"/>
          <p14:tracePt t="49345" x="1971675" y="1597025"/>
          <p14:tracePt t="49353" x="1976438" y="1597025"/>
          <p14:tracePt t="49362" x="1995488" y="1597025"/>
          <p14:tracePt t="49369" x="2006600" y="1597025"/>
          <p14:tracePt t="49378" x="2025650" y="1597025"/>
          <p14:tracePt t="49385" x="2036763" y="1597025"/>
          <p14:tracePt t="49393" x="2073275" y="1597025"/>
          <p14:tracePt t="49401" x="2085975" y="1590675"/>
          <p14:tracePt t="49409" x="2103438" y="1573213"/>
          <p14:tracePt t="49417" x="2116138" y="1566863"/>
          <p14:tracePt t="49425" x="2139950" y="1543050"/>
          <p14:tracePt t="49433" x="2157413" y="1524000"/>
          <p14:tracePt t="49441" x="2170113" y="1519238"/>
          <p14:tracePt t="49449" x="2187575" y="1493838"/>
          <p14:tracePt t="49457" x="2200275" y="1470025"/>
          <p14:tracePt t="49465" x="2211388" y="1452563"/>
          <p14:tracePt t="49473" x="2217738" y="1428750"/>
          <p14:tracePt t="49481" x="2230438" y="1416050"/>
          <p14:tracePt t="49489" x="2241550" y="1392238"/>
          <p14:tracePt t="49497" x="2241550" y="1385888"/>
          <p14:tracePt t="49505" x="2254250" y="1362075"/>
          <p14:tracePt t="49513" x="2260600" y="1349375"/>
          <p14:tracePt t="49521" x="2260600" y="1338263"/>
          <p14:tracePt t="49529" x="2260600" y="1319213"/>
          <p14:tracePt t="49537" x="2266950" y="1314450"/>
          <p14:tracePt t="49545" x="2266950" y="1301750"/>
          <p14:tracePt t="49553" x="2266950" y="1289050"/>
          <p14:tracePt t="49561" x="2266950" y="1284288"/>
          <p14:tracePt t="49569" x="2266950" y="1271588"/>
          <p14:tracePt t="49578" x="2266950" y="1265238"/>
          <p14:tracePt t="49585" x="2266950" y="1258888"/>
          <p14:tracePt t="49593" x="2266950" y="1247775"/>
          <p14:tracePt t="49601" x="2266950" y="1228725"/>
          <p14:tracePt t="49609" x="2260600" y="1217613"/>
          <p14:tracePt t="49617" x="2260600" y="1211263"/>
          <p14:tracePt t="49625" x="2254250" y="1193800"/>
          <p14:tracePt t="49633" x="2247900" y="1181100"/>
          <p14:tracePt t="49640" x="2241550" y="1174750"/>
          <p14:tracePt t="49649" x="2217738" y="1150938"/>
          <p14:tracePt t="49657" x="2211388" y="1150938"/>
          <p14:tracePt t="49665" x="2193925" y="1150938"/>
          <p14:tracePt t="49672" x="2157413" y="1138238"/>
          <p14:tracePt t="49681" x="2133600" y="1127125"/>
          <p14:tracePt t="49689" x="2103438" y="1127125"/>
          <p14:tracePt t="49697" x="2085975" y="1120775"/>
          <p14:tracePt t="49705" x="2043113" y="1120775"/>
          <p14:tracePt t="49713" x="2019300" y="1120775"/>
          <p14:tracePt t="49721" x="1995488" y="1120775"/>
          <p14:tracePt t="49729" x="1976438" y="1120775"/>
          <p14:tracePt t="49737" x="1952625" y="1120775"/>
          <p14:tracePt t="49745" x="1935163" y="1120775"/>
          <p14:tracePt t="49753" x="1905000" y="1120775"/>
          <p14:tracePt t="49762" x="1881188" y="1120775"/>
          <p14:tracePt t="49769" x="1855788" y="1133475"/>
          <p14:tracePt t="49778" x="1844675" y="1138238"/>
          <p14:tracePt t="49785" x="1808163" y="1157288"/>
          <p14:tracePt t="49793" x="1795463" y="1163638"/>
          <p14:tracePt t="49801" x="1760538" y="1181100"/>
          <p14:tracePt t="49809" x="1736725" y="1193800"/>
          <p14:tracePt t="49817" x="1700213" y="1204913"/>
          <p14:tracePt t="49825" x="1676400" y="1223963"/>
          <p14:tracePt t="49833" x="1663700" y="1235075"/>
          <p14:tracePt t="49841" x="1646238" y="1241425"/>
          <p14:tracePt t="49849" x="1633538" y="1258888"/>
          <p14:tracePt t="49857" x="1616075" y="1271588"/>
          <p14:tracePt t="49865" x="1609725" y="1277938"/>
          <p14:tracePt t="49872" x="1603375" y="1295400"/>
          <p14:tracePt t="49881" x="1597025" y="1308100"/>
          <p14:tracePt t="49889" x="1579563" y="1331913"/>
          <p14:tracePt t="49896" x="1573213" y="1355725"/>
          <p14:tracePt t="49905" x="1573213" y="1379538"/>
          <p14:tracePt t="49912" x="1555750" y="1403350"/>
          <p14:tracePt t="49921" x="1555750" y="1416050"/>
          <p14:tracePt t="49929" x="1555750" y="1439863"/>
          <p14:tracePt t="49937" x="1555750" y="1452563"/>
          <p14:tracePt t="49946" x="1555750" y="1476375"/>
          <p14:tracePt t="49953" x="1555750" y="1500188"/>
          <p14:tracePt t="49962" x="1555750" y="1524000"/>
          <p14:tracePt t="49969" x="1560513" y="1549400"/>
          <p14:tracePt t="49979" x="1566863" y="1560513"/>
          <p14:tracePt t="49985" x="1579563" y="1579563"/>
          <p14:tracePt t="49993" x="1597025" y="1590675"/>
          <p14:tracePt t="50001" x="1616075" y="1609725"/>
          <p14:tracePt t="50010" x="1620838" y="1614488"/>
          <p14:tracePt t="50017" x="1633538" y="1620838"/>
          <p14:tracePt t="50024" x="1646238" y="1633538"/>
          <p14:tracePt t="50033" x="1651000" y="1633538"/>
          <p14:tracePt t="50040" x="1670050" y="1639888"/>
          <p14:tracePt t="50049" x="1676400" y="1639888"/>
          <p14:tracePt t="50057" x="1687513" y="1639888"/>
          <p14:tracePt t="50065" x="1693863" y="1639888"/>
          <p14:tracePt t="50072" x="1706563" y="1639888"/>
          <p14:tracePt t="50081" x="1717675" y="1639888"/>
          <p14:tracePt t="50088" x="1741488" y="1639888"/>
          <p14:tracePt t="50097" x="1754188" y="1639888"/>
          <p14:tracePt t="50105" x="1778000" y="1639888"/>
          <p14:tracePt t="50113" x="1801813" y="1639888"/>
          <p14:tracePt t="50121" x="1825625" y="1639888"/>
          <p14:tracePt t="50128" x="1838325" y="1639888"/>
          <p14:tracePt t="50137" x="1851025" y="1639888"/>
          <p14:tracePt t="50146" x="1868488" y="1639888"/>
          <p14:tracePt t="50153" x="1874838" y="1639888"/>
          <p14:tracePt t="50162" x="1892300" y="1633538"/>
          <p14:tracePt t="50169" x="1905000" y="1633538"/>
          <p14:tracePt t="50177" x="1916113" y="1633538"/>
          <p14:tracePt t="50185" x="1941513" y="1620838"/>
          <p14:tracePt t="50193" x="1958975" y="1609725"/>
          <p14:tracePt t="50209" x="1995488" y="1597025"/>
          <p14:tracePt t="50217" x="2001838" y="1590675"/>
          <p14:tracePt t="50224" x="2006600" y="1584325"/>
          <p14:tracePt t="50233" x="2012950" y="1579563"/>
          <p14:tracePt t="50249" x="2019300" y="1560513"/>
          <p14:tracePt t="50257" x="2025650" y="1554163"/>
          <p14:tracePt t="50265" x="2025650" y="1549400"/>
          <p14:tracePt t="50273" x="2025650" y="1543050"/>
          <p14:tracePt t="50353" x="2025650" y="1536700"/>
          <p14:tracePt t="50369" x="2025650" y="1530350"/>
          <p14:tracePt t="50378" x="2019300" y="1524000"/>
          <p14:tracePt t="50385" x="2006600" y="1519238"/>
          <p14:tracePt t="50393" x="1989138" y="1512888"/>
          <p14:tracePt t="50401" x="1965325" y="1506538"/>
          <p14:tracePt t="50408" x="1952625" y="1493838"/>
          <p14:tracePt t="50417" x="1928813" y="1489075"/>
          <p14:tracePt t="50425" x="1892300" y="1489075"/>
          <p14:tracePt t="50433" x="1874838" y="1489075"/>
          <p14:tracePt t="50440" x="1855788" y="1489075"/>
          <p14:tracePt t="50449" x="1831975" y="1482725"/>
          <p14:tracePt t="50457" x="1814513" y="1482725"/>
          <p14:tracePt t="50465" x="1808163" y="1482725"/>
          <p14:tracePt t="50473" x="1790700" y="1482725"/>
          <p14:tracePt t="50489" x="1784350" y="1482725"/>
          <p14:tracePt t="50505" x="1778000" y="1482725"/>
          <p14:tracePt t="50529" x="1771650" y="1482725"/>
          <p14:tracePt t="50577" x="1766888" y="1482725"/>
          <p14:tracePt t="50594" x="1760538" y="1482725"/>
          <p14:tracePt t="50609" x="1754188" y="1482725"/>
          <p14:tracePt t="50617" x="1747838" y="1482725"/>
          <p14:tracePt t="50633" x="1736725" y="1482725"/>
          <p14:tracePt t="50649" x="1730375" y="1482725"/>
          <p14:tracePt t="50657" x="1724025" y="1482725"/>
          <p14:tracePt t="50665" x="1711325" y="1482725"/>
          <p14:tracePt t="50672" x="1700213" y="1482725"/>
          <p14:tracePt t="50681" x="1693863" y="1482725"/>
          <p14:tracePt t="50688" x="1681163" y="1482725"/>
          <p14:tracePt t="50705" x="1670050" y="1482725"/>
          <p14:tracePt t="50713" x="1663700" y="1482725"/>
          <p14:tracePt t="50729" x="1657350" y="1482725"/>
          <p14:tracePt t="51089" x="1651000" y="1489075"/>
          <p14:tracePt t="51113" x="1651000" y="1493838"/>
          <p14:tracePt t="51121" x="1657350" y="1493838"/>
          <p14:tracePt t="51129" x="1663700" y="1493838"/>
          <p14:tracePt t="51137" x="1681163" y="1500188"/>
          <p14:tracePt t="51148" x="1693863" y="1512888"/>
          <p14:tracePt t="51153" x="1700213" y="1519238"/>
          <p14:tracePt t="51169" x="1717675" y="1536700"/>
          <p14:tracePt t="51178" x="1730375" y="1543050"/>
          <p14:tracePt t="51185" x="1736725" y="1549400"/>
          <p14:tracePt t="51194" x="1747838" y="1554163"/>
          <p14:tracePt t="51209" x="1766888" y="1554163"/>
          <p14:tracePt t="51225" x="1778000" y="1560513"/>
          <p14:tracePt t="51241" x="1784350" y="1560513"/>
          <p14:tracePt t="51273" x="1790700" y="1560513"/>
          <p14:tracePt t="51281" x="1795463" y="1560513"/>
          <p14:tracePt t="51289" x="1801813" y="1560513"/>
          <p14:tracePt t="51298" x="1814513" y="1566863"/>
          <p14:tracePt t="51305" x="1820863" y="1566863"/>
          <p14:tracePt t="51322" x="1844675" y="1579563"/>
          <p14:tracePt t="51337" x="1855788" y="1579563"/>
          <p14:tracePt t="51348" x="1862138" y="1579563"/>
          <p14:tracePt t="51353" x="1868488" y="1579563"/>
          <p14:tracePt t="51362" x="1874838" y="1579563"/>
          <p14:tracePt t="51369" x="1881188" y="1579563"/>
          <p14:tracePt t="51378" x="1885950" y="1579563"/>
          <p14:tracePt t="51385" x="1898650" y="1579563"/>
          <p14:tracePt t="51402" x="1905000" y="1579563"/>
          <p14:tracePt t="51409" x="1911350" y="1579563"/>
          <p14:tracePt t="51417" x="1916113" y="1579563"/>
          <p14:tracePt t="51537" x="1935163" y="1579563"/>
          <p14:tracePt t="51569" x="1941513" y="1579563"/>
          <p14:tracePt t="51625" x="1946275" y="1579563"/>
          <p14:tracePt t="51633" x="1952625" y="1579563"/>
          <p14:tracePt t="51641" x="1958975" y="1573213"/>
          <p14:tracePt t="51657" x="1965325" y="1554163"/>
          <p14:tracePt t="51666" x="1965325" y="1549400"/>
          <p14:tracePt t="51673" x="1971675" y="1519238"/>
          <p14:tracePt t="51681" x="1976438" y="1506538"/>
          <p14:tracePt t="51689" x="1976438" y="1500188"/>
          <p14:tracePt t="51697" x="1982788" y="1489075"/>
          <p14:tracePt t="51705" x="1982788" y="1470025"/>
          <p14:tracePt t="51713" x="2001838" y="1463675"/>
          <p14:tracePt t="51721" x="2006600" y="1458913"/>
          <p14:tracePt t="51730" x="2012950" y="1452563"/>
          <p14:tracePt t="51747" x="2012950" y="1446213"/>
          <p14:tracePt t="51753" x="2012950" y="1439863"/>
          <p14:tracePt t="51761" x="2012950" y="1433513"/>
          <p14:tracePt t="51801" x="2012950" y="1422400"/>
          <p14:tracePt t="51825" x="2012950" y="1416050"/>
          <p14:tracePt t="51841" x="2012950" y="1409700"/>
          <p14:tracePt t="51849" x="2012950" y="1398588"/>
          <p14:tracePt t="51865" x="2012950" y="1392238"/>
          <p14:tracePt t="51880" x="2012950" y="1379538"/>
          <p14:tracePt t="51889" x="1995488" y="1362075"/>
          <p14:tracePt t="51913" x="1989138" y="1355725"/>
          <p14:tracePt t="51937" x="1982788" y="1349375"/>
          <p14:tracePt t="51945" x="1976438" y="1349375"/>
          <p14:tracePt t="51962" x="1946275" y="1344613"/>
          <p14:tracePt t="51969" x="1935163" y="1344613"/>
          <p14:tracePt t="51977" x="1922463" y="1338263"/>
          <p14:tracePt t="51985" x="1885950" y="1338263"/>
          <p14:tracePt t="51992" x="1862138" y="1338263"/>
          <p14:tracePt t="52001" x="1831975" y="1338263"/>
          <p14:tracePt t="52008" x="1801813" y="1338263"/>
          <p14:tracePt t="52017" x="1766888" y="1338263"/>
          <p14:tracePt t="52025" x="1747838" y="1338263"/>
          <p14:tracePt t="52033" x="1724025" y="1338263"/>
          <p14:tracePt t="52041" x="1706563" y="1338263"/>
          <p14:tracePt t="52049" x="1700213" y="1338263"/>
          <p14:tracePt t="52056" x="1681163" y="1344613"/>
          <p14:tracePt t="52065" x="1676400" y="1349375"/>
          <p14:tracePt t="52073" x="1670050" y="1355725"/>
          <p14:tracePt t="52081" x="1663700" y="1368425"/>
          <p14:tracePt t="52089" x="1651000" y="1385888"/>
          <p14:tracePt t="52097" x="1651000" y="1392238"/>
          <p14:tracePt t="52105" x="1651000" y="1409700"/>
          <p14:tracePt t="52114" x="1651000" y="1446213"/>
          <p14:tracePt t="52121" x="1651000" y="1463675"/>
          <p14:tracePt t="52131" x="1651000" y="1489075"/>
          <p14:tracePt t="52137" x="1651000" y="1512888"/>
          <p14:tracePt t="52145" x="1651000" y="1543050"/>
          <p14:tracePt t="52153" x="1663700" y="1566863"/>
          <p14:tracePt t="52161" x="1670050" y="1590675"/>
          <p14:tracePt t="52169" x="1687513" y="1609725"/>
          <p14:tracePt t="52177" x="1693863" y="1620838"/>
          <p14:tracePt t="52185" x="1717675" y="1644650"/>
          <p14:tracePt t="52192" x="1736725" y="1663700"/>
          <p14:tracePt t="52201" x="1741488" y="1674813"/>
          <p14:tracePt t="52209" x="1747838" y="1681163"/>
          <p14:tracePt t="52217" x="1754188" y="1687513"/>
          <p14:tracePt t="52225" x="1766888" y="1700213"/>
          <p14:tracePt t="52233" x="1771650" y="1700213"/>
          <p14:tracePt t="52240" x="1795463" y="1700213"/>
          <p14:tracePt t="52249" x="1808163" y="1704975"/>
          <p14:tracePt t="52257" x="1814513" y="1704975"/>
          <p14:tracePt t="52265" x="1825625" y="1704975"/>
          <p14:tracePt t="52273" x="1831975" y="1704975"/>
          <p14:tracePt t="52281" x="1851025" y="1704975"/>
          <p14:tracePt t="52289" x="1862138" y="1704975"/>
          <p14:tracePt t="52298" x="1874838" y="1704975"/>
          <p14:tracePt t="52305" x="1898650" y="1704975"/>
          <p14:tracePt t="52314" x="1905000" y="1704975"/>
          <p14:tracePt t="52321" x="1922463" y="1704975"/>
          <p14:tracePt t="52330" x="1941513" y="1687513"/>
          <p14:tracePt t="52337" x="1958975" y="1663700"/>
          <p14:tracePt t="52345" x="1965325" y="1651000"/>
          <p14:tracePt t="52353" x="1971675" y="1633538"/>
          <p14:tracePt t="52361" x="1995488" y="1609725"/>
          <p14:tracePt t="52369" x="2006600" y="1579563"/>
          <p14:tracePt t="52377" x="2012950" y="1554163"/>
          <p14:tracePt t="52385" x="2019300" y="1530350"/>
          <p14:tracePt t="52393" x="2036763" y="1506538"/>
          <p14:tracePt t="52401" x="2043113" y="1470025"/>
          <p14:tracePt t="52409" x="2043113" y="1458913"/>
          <p14:tracePt t="52417" x="2043113" y="1428750"/>
          <p14:tracePt t="52424" x="2043113" y="1403350"/>
          <p14:tracePt t="52433" x="2043113" y="1368425"/>
          <p14:tracePt t="52441" x="2043113" y="1362075"/>
          <p14:tracePt t="52449" x="2043113" y="1338263"/>
          <p14:tracePt t="52465" x="2043113" y="1314450"/>
          <p14:tracePt t="52480" x="2032000" y="1308100"/>
          <p14:tracePt t="52513" x="2012950" y="1308100"/>
          <p14:tracePt t="52521" x="2001838" y="1308100"/>
          <p14:tracePt t="52529" x="1989138" y="1308100"/>
          <p14:tracePt t="52537" x="1952625" y="1308100"/>
          <p14:tracePt t="52545" x="1922463" y="1308100"/>
          <p14:tracePt t="52553" x="1911350" y="1308100"/>
          <p14:tracePt t="52561" x="1874838" y="1308100"/>
          <p14:tracePt t="52569" x="1862138" y="1308100"/>
          <p14:tracePt t="52577" x="1851025" y="1308100"/>
          <p14:tracePt t="52585" x="1831975" y="1308100"/>
          <p14:tracePt t="52593" x="1820863" y="1319213"/>
          <p14:tracePt t="52601" x="1801813" y="1338263"/>
          <p14:tracePt t="52609" x="1795463" y="1362075"/>
          <p14:tracePt t="52617" x="1790700" y="1385888"/>
          <p14:tracePt t="52625" x="1778000" y="1398588"/>
          <p14:tracePt t="52633" x="1778000" y="1422400"/>
          <p14:tracePt t="52641" x="1778000" y="1452563"/>
          <p14:tracePt t="52649" x="1778000" y="1476375"/>
          <p14:tracePt t="52657" x="1790700" y="1512888"/>
          <p14:tracePt t="52664" x="1808163" y="1536700"/>
          <p14:tracePt t="52673" x="1844675" y="1573213"/>
          <p14:tracePt t="52681" x="1851025" y="1584325"/>
          <p14:tracePt t="52689" x="1868488" y="1609725"/>
          <p14:tracePt t="52697" x="1881188" y="1627188"/>
          <p14:tracePt t="52705" x="1885950" y="1627188"/>
          <p14:tracePt t="52715" x="1892300" y="1633538"/>
          <p14:tracePt t="52721" x="1911350" y="1633538"/>
          <p14:tracePt t="52737" x="1916113" y="1633538"/>
          <p14:tracePt t="52745" x="1928813" y="1633538"/>
          <p14:tracePt t="52753" x="1935163" y="1633538"/>
          <p14:tracePt t="52760" x="1946275" y="1633538"/>
          <p14:tracePt t="52769" x="1958975" y="1633538"/>
          <p14:tracePt t="52777" x="1982788" y="1633538"/>
          <p14:tracePt t="52785" x="2001838" y="1620838"/>
          <p14:tracePt t="52793" x="2012950" y="1609725"/>
          <p14:tracePt t="52801" x="2025650" y="1573213"/>
          <p14:tracePt t="52808" x="2025650" y="1549400"/>
          <p14:tracePt t="52817" x="2032000" y="1519238"/>
          <p14:tracePt t="52825" x="2032000" y="1476375"/>
          <p14:tracePt t="52833" x="2032000" y="1439863"/>
          <p14:tracePt t="52841" x="2032000" y="1409700"/>
          <p14:tracePt t="52849" x="2032000" y="1385888"/>
          <p14:tracePt t="52857" x="2032000" y="1374775"/>
          <p14:tracePt t="52865" x="2019300" y="1355725"/>
          <p14:tracePt t="52883" x="2006600" y="1344613"/>
          <p14:tracePt t="52889" x="2001838" y="1338263"/>
          <p14:tracePt t="52905" x="1982788" y="1325563"/>
          <p14:tracePt t="52921" x="1976438" y="1319213"/>
          <p14:tracePt t="52929" x="1971675" y="1319213"/>
          <p14:tracePt t="52937" x="1965325" y="1319213"/>
          <p14:tracePt t="52946" x="1958975" y="1319213"/>
          <p14:tracePt t="52953" x="1935163" y="1319213"/>
          <p14:tracePt t="52960" x="1916113" y="1319213"/>
          <p14:tracePt t="52969" x="1898650" y="1319213"/>
          <p14:tracePt t="52977" x="1874838" y="1319213"/>
          <p14:tracePt t="52985" x="1851025" y="1325563"/>
          <p14:tracePt t="52993" x="1825625" y="1355725"/>
          <p14:tracePt t="53001" x="1814513" y="1368425"/>
          <p14:tracePt t="53009" x="1814513" y="1379538"/>
          <p14:tracePt t="53017" x="1814513" y="1428750"/>
          <p14:tracePt t="53025" x="1814513" y="1446213"/>
          <p14:tracePt t="53033" x="1814513" y="1470025"/>
          <p14:tracePt t="53040" x="1831975" y="1506538"/>
          <p14:tracePt t="53049" x="1851025" y="1530350"/>
          <p14:tracePt t="53057" x="1868488" y="1554163"/>
          <p14:tracePt t="53064" x="1881188" y="1573213"/>
          <p14:tracePt t="53072" x="1898650" y="1597025"/>
          <p14:tracePt t="53081" x="1905000" y="1603375"/>
          <p14:tracePt t="53098" x="1916113" y="1609725"/>
          <p14:tracePt t="53113" x="1922463" y="1614488"/>
          <p14:tracePt t="53121" x="1935163" y="1614488"/>
          <p14:tracePt t="53130" x="1941513" y="1614488"/>
          <p14:tracePt t="53137" x="1952625" y="1614488"/>
          <p14:tracePt t="53145" x="1971675" y="1614488"/>
          <p14:tracePt t="53153" x="1989138" y="1614488"/>
          <p14:tracePt t="53160" x="2006600" y="1614488"/>
          <p14:tracePt t="53169" x="2019300" y="1597025"/>
          <p14:tracePt t="53177" x="2032000" y="1566863"/>
          <p14:tracePt t="53185" x="2036763" y="1530350"/>
          <p14:tracePt t="53192" x="2036763" y="1500188"/>
          <p14:tracePt t="53201" x="2049463" y="1463675"/>
          <p14:tracePt t="53208" x="2049463" y="1433513"/>
          <p14:tracePt t="53217" x="2049463" y="1422400"/>
          <p14:tracePt t="53225" x="2049463" y="1403350"/>
          <p14:tracePt t="53233" x="2049463" y="1398588"/>
          <p14:tracePt t="53249" x="2049463" y="1392238"/>
          <p14:tracePt t="53264" x="2043113" y="1379538"/>
          <p14:tracePt t="53313" x="2036763" y="1374775"/>
          <p14:tracePt t="53321" x="2025650" y="1374775"/>
          <p14:tracePt t="53329" x="2019300" y="1374775"/>
          <p14:tracePt t="53337" x="2006600" y="1374775"/>
          <p14:tracePt t="53345" x="2001838" y="1374775"/>
          <p14:tracePt t="53353" x="1982788" y="1374775"/>
          <p14:tracePt t="53360" x="1958975" y="1392238"/>
          <p14:tracePt t="53369" x="1941513" y="1428750"/>
          <p14:tracePt t="53376" x="1928813" y="1458913"/>
          <p14:tracePt t="53385" x="1928813" y="1482725"/>
          <p14:tracePt t="53393" x="1928813" y="1506538"/>
          <p14:tracePt t="53401" x="1928813" y="1524000"/>
          <p14:tracePt t="53409" x="1928813" y="1549400"/>
          <p14:tracePt t="53417" x="1941513" y="1566863"/>
          <p14:tracePt t="53425" x="1946275" y="1573213"/>
          <p14:tracePt t="53433" x="1958975" y="1584325"/>
          <p14:tracePt t="53441" x="1965325" y="1590675"/>
          <p14:tracePt t="53465" x="1971675" y="1590675"/>
          <p14:tracePt t="53473" x="1976438" y="1590675"/>
          <p14:tracePt t="53481" x="1989138" y="1590675"/>
          <p14:tracePt t="53489" x="2006600" y="1590675"/>
          <p14:tracePt t="53498" x="2012950" y="1590675"/>
          <p14:tracePt t="53505" x="2032000" y="1590675"/>
          <p14:tracePt t="53513" x="2049463" y="1584325"/>
          <p14:tracePt t="53521" x="2062163" y="1560513"/>
          <p14:tracePt t="53529" x="2073275" y="1543050"/>
          <p14:tracePt t="53537" x="2079625" y="1530350"/>
          <p14:tracePt t="53545" x="2079625" y="1512888"/>
          <p14:tracePt t="53553" x="2085975" y="1493838"/>
          <p14:tracePt t="53560" x="2085975" y="1489075"/>
          <p14:tracePt t="53569" x="2085975" y="1476375"/>
          <p14:tracePt t="53577" x="2085975" y="1463675"/>
          <p14:tracePt t="53585" x="2085975" y="1458913"/>
          <p14:tracePt t="53592" x="2085975" y="1452563"/>
          <p14:tracePt t="53601" x="2085975" y="1439863"/>
          <p14:tracePt t="53609" x="2085975" y="1433513"/>
          <p14:tracePt t="53625" x="2079625" y="1428750"/>
          <p14:tracePt t="53633" x="2062163" y="1422400"/>
          <p14:tracePt t="53640" x="2043113" y="1422400"/>
          <p14:tracePt t="53649" x="2036763" y="1416050"/>
          <p14:tracePt t="53657" x="2019300" y="1416050"/>
          <p14:tracePt t="53665" x="2006600" y="1416050"/>
          <p14:tracePt t="53673" x="1982788" y="1416050"/>
          <p14:tracePt t="53681" x="1976438" y="1416050"/>
          <p14:tracePt t="53689" x="1965325" y="1416050"/>
          <p14:tracePt t="53698" x="1941513" y="1416050"/>
          <p14:tracePt t="53705" x="1935163" y="1422400"/>
          <p14:tracePt t="53713" x="1935163" y="1433513"/>
          <p14:tracePt t="53721" x="1922463" y="1470025"/>
          <p14:tracePt t="53729" x="1922463" y="1493838"/>
          <p14:tracePt t="53737" x="1922463" y="1519238"/>
          <p14:tracePt t="53745" x="1928813" y="1536700"/>
          <p14:tracePt t="53753" x="1941513" y="1560513"/>
          <p14:tracePt t="53760" x="1946275" y="1560513"/>
          <p14:tracePt t="53769" x="1971675" y="1584325"/>
          <p14:tracePt t="53776" x="1982788" y="1584325"/>
          <p14:tracePt t="53785" x="2006600" y="1590675"/>
          <p14:tracePt t="53809" x="2025650" y="1603375"/>
          <p14:tracePt t="53825" x="2032000" y="1603375"/>
          <p14:tracePt t="53833" x="2043113" y="1603375"/>
          <p14:tracePt t="53841" x="2055813" y="1597025"/>
          <p14:tracePt t="53849" x="2062163" y="1590675"/>
          <p14:tracePt t="53857" x="2073275" y="1579563"/>
          <p14:tracePt t="53865" x="2073275" y="1566863"/>
          <p14:tracePt t="53873" x="2085975" y="1543050"/>
          <p14:tracePt t="53882" x="2092325" y="1519238"/>
          <p14:tracePt t="53889" x="2092325" y="1512888"/>
          <p14:tracePt t="53900" x="2092325" y="1500188"/>
          <p14:tracePt t="53905" x="2092325" y="1482725"/>
          <p14:tracePt t="53913" x="2092325" y="1476375"/>
          <p14:tracePt t="53921" x="2092325" y="1463675"/>
          <p14:tracePt t="53929" x="2092325" y="1458913"/>
          <p14:tracePt t="53937" x="2085975" y="1452563"/>
          <p14:tracePt t="53945" x="2073275" y="1439863"/>
          <p14:tracePt t="53953" x="2066925" y="1433513"/>
          <p14:tracePt t="53960" x="2049463" y="1422400"/>
          <p14:tracePt t="53969" x="2036763" y="1409700"/>
          <p14:tracePt t="53977" x="2032000" y="1403350"/>
          <p14:tracePt t="53985" x="2006600" y="1398588"/>
          <p14:tracePt t="53993" x="2001838" y="1392238"/>
          <p14:tracePt t="54001" x="1989138" y="1392238"/>
          <p14:tracePt t="54009" x="1976438" y="1392238"/>
          <p14:tracePt t="54017" x="1971675" y="1392238"/>
          <p14:tracePt t="54025" x="1958975" y="1392238"/>
          <p14:tracePt t="54033" x="1935163" y="1392238"/>
          <p14:tracePt t="54041" x="1916113" y="1403350"/>
          <p14:tracePt t="54049" x="1905000" y="1416050"/>
          <p14:tracePt t="54057" x="1898650" y="1439863"/>
          <p14:tracePt t="54065" x="1898650" y="1463675"/>
          <p14:tracePt t="54073" x="1898650" y="1476375"/>
          <p14:tracePt t="54082" x="1898650" y="1500188"/>
          <p14:tracePt t="54089" x="1898650" y="1536700"/>
          <p14:tracePt t="54097" x="1905000" y="1560513"/>
          <p14:tracePt t="54105" x="1916113" y="1573213"/>
          <p14:tracePt t="54113" x="1928813" y="1584325"/>
          <p14:tracePt t="54121" x="1935163" y="1603375"/>
          <p14:tracePt t="54129" x="1952625" y="1614488"/>
          <p14:tracePt t="54137" x="1958975" y="1620838"/>
          <p14:tracePt t="54145" x="1971675" y="1639888"/>
          <p14:tracePt t="54169" x="1976438" y="1644650"/>
          <p14:tracePt t="54185" x="1989138" y="1644650"/>
          <p14:tracePt t="54201" x="2006600" y="1633538"/>
          <p14:tracePt t="54209" x="2012950" y="1620838"/>
          <p14:tracePt t="54217" x="2012950" y="1609725"/>
          <p14:tracePt t="54224" x="2012950" y="1573213"/>
          <p14:tracePt t="54233" x="2012950" y="1543050"/>
          <p14:tracePt t="54241" x="2012950" y="1536700"/>
          <p14:tracePt t="54249" x="2012950" y="1512888"/>
          <p14:tracePt t="54273" x="2012950" y="1506538"/>
          <p14:tracePt t="54297" x="2001838" y="1506538"/>
          <p14:tracePt t="54305" x="1995488" y="1506538"/>
          <p14:tracePt t="54313" x="1982788" y="1506538"/>
          <p14:tracePt t="54321" x="1965325" y="1512888"/>
          <p14:tracePt t="54329" x="1952625" y="1524000"/>
          <p14:tracePt t="54337" x="1946275" y="1530350"/>
          <p14:tracePt t="54344" x="1946275" y="1543050"/>
          <p14:tracePt t="54353" x="1946275" y="1560513"/>
          <p14:tracePt t="54360" x="1946275" y="1566863"/>
          <p14:tracePt t="54377" x="1946275" y="1573213"/>
          <p14:tracePt t="54393" x="1946275" y="1579563"/>
          <p14:tracePt t="54401" x="1952625" y="1579563"/>
          <p14:tracePt t="54408" x="1958975" y="1579563"/>
          <p14:tracePt t="54425" x="1971675" y="1579563"/>
          <p14:tracePt t="54441" x="1982788" y="1573213"/>
          <p14:tracePt t="54449" x="1989138" y="1573213"/>
          <p14:tracePt t="54464" x="2006600" y="1566863"/>
          <p14:tracePt t="54473" x="2012950" y="1566863"/>
          <p14:tracePt t="54513" x="0" y="0"/>
        </p14:tracePtLst>
        <p14:tracePtLst>
          <p14:tracePt t="63499" x="1982788" y="2735263"/>
          <p14:tracePt t="63577" x="2001838" y="2724150"/>
          <p14:tracePt t="63585" x="2001838" y="2717800"/>
          <p14:tracePt t="63593" x="2006600" y="2700338"/>
          <p14:tracePt t="63601" x="2025650" y="2687638"/>
          <p14:tracePt t="63610" x="2025650" y="2670175"/>
          <p14:tracePt t="63617" x="2025650" y="2657475"/>
          <p14:tracePt t="63625" x="2025650" y="2646363"/>
          <p14:tracePt t="63633" x="2025650" y="2620963"/>
          <p14:tracePt t="63641" x="2025650" y="2609850"/>
          <p14:tracePt t="63649" x="2025650" y="2586038"/>
          <p14:tracePt t="63656" x="2025650" y="2560638"/>
          <p14:tracePt t="63665" x="2025650" y="2536825"/>
          <p14:tracePt t="63674" x="2025650" y="2525713"/>
          <p14:tracePt t="63681" x="2019300" y="2495550"/>
          <p14:tracePt t="63690" x="2012950" y="2470150"/>
          <p14:tracePt t="63697" x="2006600" y="2435225"/>
          <p14:tracePt t="63705" x="1989138" y="2409825"/>
          <p14:tracePt t="63713" x="1971675" y="2386013"/>
          <p14:tracePt t="63721" x="1952625" y="2362200"/>
          <p14:tracePt t="63729" x="1941513" y="2338388"/>
          <p14:tracePt t="63737" x="1911350" y="2301875"/>
          <p14:tracePt t="63745" x="1898650" y="2278063"/>
          <p14:tracePt t="63752" x="1881188" y="2265363"/>
          <p14:tracePt t="63761" x="1868488" y="2247900"/>
          <p14:tracePt t="63768" x="1862138" y="2241550"/>
          <p14:tracePt t="63777" x="1844675" y="2235200"/>
          <p14:tracePt t="63785" x="1838325" y="2235200"/>
          <p14:tracePt t="63793" x="1831975" y="2235200"/>
          <p14:tracePt t="63801" x="1825625" y="2235200"/>
          <p14:tracePt t="63809" x="1814513" y="2230438"/>
          <p14:tracePt t="63816" x="1808163" y="2230438"/>
          <p14:tracePt t="63825" x="1778000" y="2224088"/>
          <p14:tracePt t="63841" x="1766888" y="2211388"/>
          <p14:tracePt t="63849" x="1754188" y="2211388"/>
          <p14:tracePt t="63857" x="1747838" y="2211388"/>
          <p14:tracePt t="63865" x="1724025" y="2205038"/>
          <p14:tracePt t="63874" x="1700213" y="2205038"/>
          <p14:tracePt t="63881" x="1687513" y="2205038"/>
          <p14:tracePt t="63892" x="1681163" y="2205038"/>
          <p14:tracePt t="63897" x="1663700" y="2205038"/>
          <p14:tracePt t="63905" x="1646238" y="2205038"/>
          <p14:tracePt t="63913" x="1633538" y="2205038"/>
          <p14:tracePt t="63921" x="1585913" y="2230438"/>
          <p14:tracePt t="63929" x="1560513" y="2254250"/>
          <p14:tracePt t="63937" x="1536700" y="2278063"/>
          <p14:tracePt t="63945" x="1500188" y="2308225"/>
          <p14:tracePt t="63953" x="1476375" y="2332038"/>
          <p14:tracePt t="63961" x="1446213" y="2379663"/>
          <p14:tracePt t="63968" x="1416050" y="2409825"/>
          <p14:tracePt t="63977" x="1404938" y="2439988"/>
          <p14:tracePt t="63985" x="1392238" y="2489200"/>
          <p14:tracePt t="63993" x="1374775" y="2525713"/>
          <p14:tracePt t="64001" x="1362075" y="2586038"/>
          <p14:tracePt t="64009" x="1362075" y="2646363"/>
          <p14:tracePt t="64016" x="1362075" y="2687638"/>
          <p14:tracePt t="64025" x="1362075" y="2735263"/>
          <p14:tracePt t="64033" x="1362075" y="2808288"/>
          <p14:tracePt t="64041" x="1362075" y="2851150"/>
          <p14:tracePt t="64049" x="1385888" y="2886075"/>
          <p14:tracePt t="64057" x="1428750" y="2941638"/>
          <p14:tracePt t="64065" x="1458913" y="2989263"/>
          <p14:tracePt t="64074" x="1512888" y="3043238"/>
          <p14:tracePt t="64081" x="1549400" y="3079750"/>
          <p14:tracePt t="64090" x="1566863" y="3086100"/>
          <p14:tracePt t="64097" x="1597025" y="3103563"/>
          <p14:tracePt t="64105" x="1616075" y="3116263"/>
          <p14:tracePt t="64113" x="1627188" y="3116263"/>
          <p14:tracePt t="64122" x="1639888" y="3116263"/>
          <p14:tracePt t="64129" x="1646238" y="3116263"/>
          <p14:tracePt t="64137" x="1676400" y="3116263"/>
          <p14:tracePt t="64145" x="1687513" y="3116263"/>
          <p14:tracePt t="64152" x="1711325" y="3116263"/>
          <p14:tracePt t="64161" x="1747838" y="3109913"/>
          <p14:tracePt t="64168" x="1795463" y="3090863"/>
          <p14:tracePt t="64177" x="1831975" y="3073400"/>
          <p14:tracePt t="64185" x="1862138" y="3055938"/>
          <p14:tracePt t="64193" x="1898650" y="3036888"/>
          <p14:tracePt t="64201" x="1952625" y="2995613"/>
          <p14:tracePt t="64209" x="2001838" y="2965450"/>
          <p14:tracePt t="64216" x="2055813" y="2911475"/>
          <p14:tracePt t="64224" x="2109788" y="2862263"/>
          <p14:tracePt t="64232" x="2152650" y="2795588"/>
          <p14:tracePt t="64241" x="2200275" y="2705100"/>
          <p14:tracePt t="64249" x="2217738" y="2627313"/>
          <p14:tracePt t="64257" x="2230438" y="2566988"/>
          <p14:tracePt t="64265" x="2247900" y="2495550"/>
          <p14:tracePt t="64273" x="2247900" y="2435225"/>
          <p14:tracePt t="64281" x="2247900" y="2349500"/>
          <p14:tracePt t="64290" x="2247900" y="2325688"/>
          <p14:tracePt t="64297" x="2236788" y="2265363"/>
          <p14:tracePt t="64305" x="2230438" y="2235200"/>
          <p14:tracePt t="64313" x="2187575" y="2193925"/>
          <p14:tracePt t="64321" x="2163763" y="2170113"/>
          <p14:tracePt t="64329" x="2139950" y="2144713"/>
          <p14:tracePt t="64337" x="2127250" y="2139950"/>
          <p14:tracePt t="64345" x="2103438" y="2133600"/>
          <p14:tracePt t="64352" x="2079625" y="2133600"/>
          <p14:tracePt t="64361" x="2049463" y="2133600"/>
          <p14:tracePt t="64368" x="2012950" y="2133600"/>
          <p14:tracePt t="64377" x="1971675" y="2133600"/>
          <p14:tracePt t="64385" x="1911350" y="2144713"/>
          <p14:tracePt t="64393" x="1831975" y="2174875"/>
          <p14:tracePt t="64401" x="1741488" y="2247900"/>
          <p14:tracePt t="64409" x="1687513" y="2278063"/>
          <p14:tracePt t="64416" x="1620838" y="2332038"/>
          <p14:tracePt t="64425" x="1590675" y="2379663"/>
          <p14:tracePt t="64432" x="1573213" y="2416175"/>
          <p14:tracePt t="64440" x="1543050" y="2482850"/>
          <p14:tracePt t="64449" x="1543050" y="2525713"/>
          <p14:tracePt t="64457" x="1543050" y="2566988"/>
          <p14:tracePt t="64465" x="1543050" y="2590800"/>
          <p14:tracePt t="64473" x="1549400" y="2640013"/>
          <p14:tracePt t="64481" x="1573213" y="2674938"/>
          <p14:tracePt t="64489" x="1597025" y="2700338"/>
          <p14:tracePt t="64497" x="1627188" y="2724150"/>
          <p14:tracePt t="64505" x="1639888" y="2741613"/>
          <p14:tracePt t="64513" x="1657350" y="2747963"/>
          <p14:tracePt t="64521" x="1687513" y="2765425"/>
          <p14:tracePt t="64529" x="1706563" y="2771775"/>
          <p14:tracePt t="64537" x="1717675" y="2784475"/>
          <p14:tracePt t="64545" x="1736725" y="2784475"/>
          <p14:tracePt t="64552" x="1747838" y="2784475"/>
          <p14:tracePt t="64561" x="1771650" y="2784475"/>
          <p14:tracePt t="64568" x="1790700" y="2784475"/>
          <p14:tracePt t="64577" x="1814513" y="2784475"/>
          <p14:tracePt t="64585" x="1831975" y="2778125"/>
          <p14:tracePt t="64593" x="1868488" y="2754313"/>
          <p14:tracePt t="64601" x="1881188" y="2730500"/>
          <p14:tracePt t="64609" x="1892300" y="2705100"/>
          <p14:tracePt t="64616" x="1898650" y="2646363"/>
          <p14:tracePt t="64625" x="1898650" y="2627313"/>
          <p14:tracePt t="64632" x="1898650" y="2590800"/>
          <p14:tracePt t="64641" x="1898650" y="2566988"/>
          <p14:tracePt t="64649" x="1898650" y="2543175"/>
          <p14:tracePt t="64657" x="1892300" y="2536825"/>
          <p14:tracePt t="64665" x="1885950" y="2530475"/>
          <p14:tracePt t="64681" x="1881188" y="2530475"/>
          <p14:tracePt t="64689" x="1874838" y="2530475"/>
          <p14:tracePt t="64697" x="1838325" y="2530475"/>
          <p14:tracePt t="64705" x="1760538" y="2549525"/>
          <p14:tracePt t="64713" x="1711325" y="2579688"/>
          <p14:tracePt t="64720" x="1603375" y="2640013"/>
          <p14:tracePt t="64729" x="1536700" y="2693988"/>
          <p14:tracePt t="64737" x="1470025" y="2747963"/>
          <p14:tracePt t="64745" x="1422400" y="2790825"/>
          <p14:tracePt t="64752" x="1392238" y="2838450"/>
          <p14:tracePt t="64761" x="1362075" y="2892425"/>
          <p14:tracePt t="64768" x="1362075" y="2922588"/>
          <p14:tracePt t="64777" x="1362075" y="2965450"/>
          <p14:tracePt t="64785" x="1385888" y="3013075"/>
          <p14:tracePt t="64793" x="1409700" y="3030538"/>
          <p14:tracePt t="64801" x="1435100" y="3055938"/>
          <p14:tracePt t="64808" x="1458913" y="3073400"/>
          <p14:tracePt t="64817" x="1482725" y="3090863"/>
          <p14:tracePt t="64825" x="1506538" y="3090863"/>
          <p14:tracePt t="64832" x="1519238" y="3090863"/>
          <p14:tracePt t="64841" x="1530350" y="3090863"/>
          <p14:tracePt t="64849" x="1536700" y="3090863"/>
          <p14:tracePt t="64858" x="1549400" y="3090863"/>
          <p14:tracePt t="64864" x="1555750" y="3090863"/>
          <p14:tracePt t="64874" x="1560513" y="3090863"/>
          <p14:tracePt t="64881" x="1566863" y="3079750"/>
          <p14:tracePt t="64889" x="1573213" y="3073400"/>
          <p14:tracePt t="64897" x="1585913" y="3060700"/>
          <p14:tracePt t="64905" x="1585913" y="3036888"/>
          <p14:tracePt t="64913" x="1585913" y="3006725"/>
          <p14:tracePt t="64921" x="1585913" y="2976563"/>
          <p14:tracePt t="64937" x="1579563" y="2959100"/>
          <p14:tracePt t="64953" x="1566863" y="2946400"/>
          <p14:tracePt t="64969" x="1549400" y="2946400"/>
          <p14:tracePt t="64977" x="1536700" y="2946400"/>
          <p14:tracePt t="64985" x="1512888" y="2935288"/>
          <p14:tracePt t="64993" x="1482725" y="2928938"/>
          <p14:tracePt t="65001" x="1458913" y="2928938"/>
          <p14:tracePt t="65008" x="1435100" y="2928938"/>
          <p14:tracePt t="65017" x="1409700" y="2928938"/>
          <p14:tracePt t="65025" x="1398588" y="2928938"/>
          <p14:tracePt t="65033" x="1385888" y="2941638"/>
          <p14:tracePt t="65041" x="1385888" y="2959100"/>
          <p14:tracePt t="65049" x="1385888" y="2982913"/>
          <p14:tracePt t="65058" x="1385888" y="3006725"/>
          <p14:tracePt t="65065" x="1385888" y="3030538"/>
          <p14:tracePt t="65075" x="1409700" y="3067050"/>
          <p14:tracePt t="65081" x="1452563" y="3103563"/>
          <p14:tracePt t="65089" x="1489075" y="3121025"/>
          <p14:tracePt t="65097" x="1512888" y="3140075"/>
          <p14:tracePt t="65105" x="1536700" y="3157538"/>
          <p14:tracePt t="65113" x="1549400" y="3157538"/>
          <p14:tracePt t="65121" x="1573213" y="3163888"/>
          <p14:tracePt t="65129" x="1585913" y="3170238"/>
          <p14:tracePt t="65136" x="1620838" y="3181350"/>
          <p14:tracePt t="65145" x="1646238" y="3181350"/>
          <p14:tracePt t="65159" x="1663700" y="3181350"/>
          <p14:tracePt t="65173" x="1711325" y="3181350"/>
          <p14:tracePt t="65177" x="1747838" y="3170238"/>
          <p14:tracePt t="65185" x="1760538" y="3151188"/>
          <p14:tracePt t="65193" x="1771650" y="3127375"/>
          <p14:tracePt t="65201" x="1771650" y="3073400"/>
          <p14:tracePt t="65209" x="1771650" y="3030538"/>
          <p14:tracePt t="65217" x="1771650" y="2970213"/>
          <p14:tracePt t="65225" x="1766888" y="2922588"/>
          <p14:tracePt t="65233" x="1736725" y="2874963"/>
          <p14:tracePt t="65241" x="1736725" y="2862263"/>
          <p14:tracePt t="65249" x="1730375" y="2844800"/>
          <p14:tracePt t="65258" x="1711325" y="2838450"/>
          <p14:tracePt t="65265" x="1700213" y="2832100"/>
          <p14:tracePt t="65273" x="1693863" y="2825750"/>
          <p14:tracePt t="65281" x="1681163" y="2825750"/>
          <p14:tracePt t="65290" x="1663700" y="2825750"/>
          <p14:tracePt t="65297" x="1633538" y="2825750"/>
          <p14:tracePt t="65305" x="1620838" y="2825750"/>
          <p14:tracePt t="65313" x="1597025" y="2825750"/>
          <p14:tracePt t="65321" x="1560513" y="2844800"/>
          <p14:tracePt t="65329" x="1560513" y="2862263"/>
          <p14:tracePt t="65336" x="1560513" y="2916238"/>
          <p14:tracePt t="65345" x="1560513" y="2959100"/>
          <p14:tracePt t="65352" x="1560513" y="2982913"/>
          <p14:tracePt t="65361" x="1560513" y="3006725"/>
          <p14:tracePt t="65369" x="1573213" y="3030538"/>
          <p14:tracePt t="65377" x="1579563" y="3036888"/>
          <p14:tracePt t="65384" x="1597025" y="3055938"/>
          <p14:tracePt t="65393" x="1616075" y="3073400"/>
          <p14:tracePt t="65401" x="1620838" y="3073400"/>
          <p14:tracePt t="65408" x="1627188" y="3079750"/>
          <p14:tracePt t="65417" x="1646238" y="3086100"/>
          <p14:tracePt t="65424" x="1670050" y="3090863"/>
          <p14:tracePt t="65433" x="1676400" y="3090863"/>
          <p14:tracePt t="65441" x="1700213" y="3090863"/>
          <p14:tracePt t="65449" x="1711325" y="3090863"/>
          <p14:tracePt t="65458" x="1717675" y="3090863"/>
          <p14:tracePt t="65465" x="1741488" y="3090863"/>
          <p14:tracePt t="65473" x="1747838" y="3067050"/>
          <p14:tracePt t="65481" x="1747838" y="3036888"/>
          <p14:tracePt t="65489" x="1747838" y="3000375"/>
          <p14:tracePt t="65497" x="1747838" y="2982913"/>
          <p14:tracePt t="65505" x="1747838" y="2959100"/>
          <p14:tracePt t="65513" x="1730375" y="2941638"/>
          <p14:tracePt t="65521" x="1717675" y="2928938"/>
          <p14:tracePt t="65529" x="1711325" y="2928938"/>
          <p14:tracePt t="65537" x="1700213" y="2922588"/>
          <p14:tracePt t="65545" x="1693863" y="2922588"/>
          <p14:tracePt t="65552" x="1676400" y="2922588"/>
          <p14:tracePt t="65561" x="1663700" y="2922588"/>
          <p14:tracePt t="65568" x="1627188" y="2922588"/>
          <p14:tracePt t="65577" x="1620838" y="2922588"/>
          <p14:tracePt t="65584" x="1590675" y="2928938"/>
          <p14:tracePt t="65593" x="1579563" y="2946400"/>
          <p14:tracePt t="65601" x="1579563" y="2959100"/>
          <p14:tracePt t="65609" x="1579563" y="2970213"/>
          <p14:tracePt t="65617" x="1579563" y="2995613"/>
          <p14:tracePt t="65625" x="1579563" y="3006725"/>
          <p14:tracePt t="65633" x="1597025" y="3025775"/>
          <p14:tracePt t="65649" x="1620838" y="3043238"/>
          <p14:tracePt t="65658" x="1627188" y="3049588"/>
          <p14:tracePt t="65665" x="1639888" y="3049588"/>
          <p14:tracePt t="65673" x="1646238" y="3049588"/>
          <p14:tracePt t="65681" x="1657350" y="3049588"/>
          <p14:tracePt t="65689" x="1670050" y="3055938"/>
          <p14:tracePt t="65697" x="1693863" y="3055938"/>
          <p14:tracePt t="65705" x="1711325" y="3055938"/>
          <p14:tracePt t="65713" x="1724025" y="3055938"/>
          <p14:tracePt t="65721" x="1747838" y="3043238"/>
          <p14:tracePt t="65729" x="1754188" y="3036888"/>
          <p14:tracePt t="65737" x="1754188" y="3019425"/>
          <p14:tracePt t="65745" x="1760538" y="3000375"/>
          <p14:tracePt t="65752" x="1760538" y="2982913"/>
          <p14:tracePt t="65761" x="1760538" y="2976563"/>
          <p14:tracePt t="65768" x="1760538" y="2965450"/>
          <p14:tracePt t="65809" x="1736725" y="2959100"/>
          <p14:tracePt t="65816" x="1711325" y="2959100"/>
          <p14:tracePt t="65825" x="1657350" y="2970213"/>
          <p14:tracePt t="65833" x="1609725" y="2995613"/>
          <p14:tracePt t="65841" x="1573213" y="3030538"/>
          <p14:tracePt t="65849" x="1555750" y="3049588"/>
          <p14:tracePt t="65859" x="1536700" y="3073400"/>
          <p14:tracePt t="65865" x="1536700" y="3086100"/>
          <p14:tracePt t="65873" x="1536700" y="3109913"/>
          <p14:tracePt t="65881" x="1536700" y="3116263"/>
          <p14:tracePt t="65893" x="1549400" y="3127375"/>
          <p14:tracePt t="65897" x="1555750" y="3133725"/>
          <p14:tracePt t="65905" x="1560513" y="3133725"/>
          <p14:tracePt t="65913" x="1566863" y="3133725"/>
          <p14:tracePt t="65921" x="1585913" y="3133725"/>
          <p14:tracePt t="65929" x="1609725" y="3133725"/>
          <p14:tracePt t="65937" x="1633538" y="3133725"/>
          <p14:tracePt t="65945" x="1663700" y="3133725"/>
          <p14:tracePt t="65952" x="1676400" y="3133725"/>
          <p14:tracePt t="65961" x="1700213" y="3133725"/>
          <p14:tracePt t="65969" x="1717675" y="3116263"/>
          <p14:tracePt t="65977" x="1730375" y="3090863"/>
          <p14:tracePt t="65985" x="1741488" y="3067050"/>
          <p14:tracePt t="65993" x="1741488" y="3036888"/>
          <p14:tracePt t="66001" x="1741488" y="3013075"/>
          <p14:tracePt t="66008" x="1741488" y="2989263"/>
          <p14:tracePt t="66017" x="1741488" y="2982913"/>
          <p14:tracePt t="66025" x="1741488" y="2976563"/>
          <p14:tracePt t="66057" x="1730375" y="2976563"/>
          <p14:tracePt t="66065" x="1706563" y="2976563"/>
          <p14:tracePt t="66073" x="1657350" y="3000375"/>
          <p14:tracePt t="66081" x="1620838" y="3036888"/>
          <p14:tracePt t="66089" x="1579563" y="3079750"/>
          <p14:tracePt t="66097" x="1573213" y="3090863"/>
          <p14:tracePt t="66104" x="1555750" y="3116263"/>
          <p14:tracePt t="66113" x="1555750" y="3121025"/>
          <p14:tracePt t="66121" x="1555750" y="3127375"/>
          <p14:tracePt t="66137" x="1566863" y="3146425"/>
          <p14:tracePt t="66145" x="1573213" y="3146425"/>
          <p14:tracePt t="66152" x="1585913" y="3146425"/>
          <p14:tracePt t="66161" x="1609725" y="3146425"/>
          <p14:tracePt t="66168" x="1639888" y="3146425"/>
          <p14:tracePt t="66177" x="1681163" y="3146425"/>
          <p14:tracePt t="66185" x="1706563" y="3146425"/>
          <p14:tracePt t="66193" x="1730375" y="3146425"/>
          <p14:tracePt t="66201" x="1741488" y="3140075"/>
          <p14:tracePt t="66209" x="1766888" y="3127375"/>
          <p14:tracePt t="66217" x="1784350" y="3109913"/>
          <p14:tracePt t="66226" x="1790700" y="3103563"/>
          <p14:tracePt t="66233" x="1801813" y="3090863"/>
          <p14:tracePt t="66242" x="1801813" y="3079750"/>
          <p14:tracePt t="66249" x="1801813" y="3060700"/>
          <p14:tracePt t="66257" x="1801813" y="3055938"/>
          <p14:tracePt t="66265" x="1801813" y="3049588"/>
          <p14:tracePt t="66305" x="1801813" y="3043238"/>
          <p14:tracePt t="66313" x="1801813" y="3036888"/>
          <p14:tracePt t="66321" x="1795463" y="3036888"/>
          <p14:tracePt t="66329" x="1760538" y="3036888"/>
          <p14:tracePt t="66337" x="1724025" y="3036888"/>
          <p14:tracePt t="66345" x="1711325" y="3036888"/>
          <p14:tracePt t="66352" x="1681163" y="3036888"/>
          <p14:tracePt t="66361" x="1663700" y="3036888"/>
          <p14:tracePt t="66368" x="1651000" y="3049588"/>
          <p14:tracePt t="66721" x="1670050" y="3030538"/>
          <p14:tracePt t="66729" x="1681163" y="3013075"/>
          <p14:tracePt t="66737" x="1754188" y="2965450"/>
          <p14:tracePt t="66745" x="1778000" y="2941638"/>
          <p14:tracePt t="66753" x="1831975" y="2898775"/>
          <p14:tracePt t="66761" x="1885950" y="2832100"/>
          <p14:tracePt t="66769" x="1941513" y="2778125"/>
          <p14:tracePt t="66777" x="2006600" y="2681288"/>
          <p14:tracePt t="66785" x="2122488" y="2555875"/>
          <p14:tracePt t="66793" x="2193925" y="2476500"/>
          <p14:tracePt t="66801" x="2284413" y="2338388"/>
          <p14:tracePt t="66809" x="2351088" y="2230438"/>
          <p14:tracePt t="66817" x="2398713" y="2109788"/>
          <p14:tracePt t="66826" x="2447925" y="2006600"/>
          <p14:tracePt t="66833" x="2482850" y="1905000"/>
          <p14:tracePt t="66843" x="2501900" y="1838325"/>
          <p14:tracePt t="66849" x="2525713" y="1754188"/>
          <p14:tracePt t="66857" x="2543175" y="1687513"/>
          <p14:tracePt t="66865" x="2555875" y="1614488"/>
          <p14:tracePt t="66872" x="2568575" y="1566863"/>
          <p14:tracePt t="66881" x="2568575" y="1512888"/>
          <p14:tracePt t="66892" x="2568575" y="1476375"/>
          <p14:tracePt t="66897" x="2568575" y="1433513"/>
          <p14:tracePt t="66905" x="2568575" y="1409700"/>
          <p14:tracePt t="66913" x="2568575" y="1385888"/>
          <p14:tracePt t="66921" x="2568575" y="1344613"/>
          <p14:tracePt t="66929" x="2568575" y="1319213"/>
          <p14:tracePt t="66937" x="2568575" y="1301750"/>
          <p14:tracePt t="66945" x="2573338" y="1277938"/>
          <p14:tracePt t="66953" x="2573338" y="1254125"/>
          <p14:tracePt t="66961" x="2573338" y="1241425"/>
          <p14:tracePt t="66969" x="2573338" y="1217613"/>
          <p14:tracePt t="66976" x="2573338" y="1204913"/>
          <p14:tracePt t="66985" x="2573338" y="1181100"/>
          <p14:tracePt t="67001" x="2573338" y="1174750"/>
          <p14:tracePt t="67010" x="2573338" y="1168400"/>
          <p14:tracePt t="67066" x="2573338" y="1163638"/>
          <p14:tracePt t="67074" x="2549525" y="1157288"/>
          <p14:tracePt t="67081" x="2519363" y="1157288"/>
          <p14:tracePt t="67089" x="2489200" y="1144588"/>
          <p14:tracePt t="67097" x="2471738" y="1144588"/>
          <p14:tracePt t="67104" x="2428875" y="1144588"/>
          <p14:tracePt t="67113" x="2398713" y="1138238"/>
          <p14:tracePt t="67121" x="2374900" y="1138238"/>
          <p14:tracePt t="67129" x="2332038" y="1127125"/>
          <p14:tracePt t="67136" x="2284413" y="1127125"/>
          <p14:tracePt t="67145" x="2236788" y="1120775"/>
          <p14:tracePt t="67153" x="2211388" y="1108075"/>
          <p14:tracePt t="67161" x="2193925" y="1108075"/>
          <p14:tracePt t="67169" x="2176463" y="1108075"/>
          <p14:tracePt t="67177" x="2152650" y="1103313"/>
          <p14:tracePt t="67185" x="2139950" y="1103313"/>
          <p14:tracePt t="67193" x="2116138" y="1103313"/>
          <p14:tracePt t="67201" x="2085975" y="1103313"/>
          <p14:tracePt t="67209" x="2062163" y="1103313"/>
          <p14:tracePt t="67217" x="2019300" y="1103313"/>
          <p14:tracePt t="67225" x="1976438" y="1103313"/>
          <p14:tracePt t="67233" x="1941513" y="1103313"/>
          <p14:tracePt t="67241" x="1898650" y="1103313"/>
          <p14:tracePt t="67249" x="1874838" y="1103313"/>
          <p14:tracePt t="67257" x="1844675" y="1103313"/>
          <p14:tracePt t="67265" x="1814513" y="1103313"/>
          <p14:tracePt t="67272" x="1790700" y="1103313"/>
          <p14:tracePt t="67281" x="1778000" y="1103313"/>
          <p14:tracePt t="67288" x="1760538" y="1103313"/>
          <p14:tracePt t="67297" x="1754188" y="1103313"/>
          <p14:tracePt t="67329" x="1741488" y="1103313"/>
          <p14:tracePt t="67345" x="1736725" y="1103313"/>
          <p14:tracePt t="67353" x="1724025" y="1103313"/>
          <p14:tracePt t="67361" x="1711325" y="1103313"/>
          <p14:tracePt t="67368" x="1676400" y="1114425"/>
          <p14:tracePt t="67377" x="1639888" y="1133475"/>
          <p14:tracePt t="67385" x="1616075" y="1138238"/>
          <p14:tracePt t="67394" x="1579563" y="1168400"/>
          <p14:tracePt t="67401" x="1555750" y="1181100"/>
          <p14:tracePt t="67410" x="1530350" y="1198563"/>
          <p14:tracePt t="67417" x="1519238" y="1217613"/>
          <p14:tracePt t="67426" x="1495425" y="1228725"/>
          <p14:tracePt t="67433" x="1476375" y="1247775"/>
          <p14:tracePt t="67441" x="1470025" y="1254125"/>
          <p14:tracePt t="67449" x="1465263" y="1265238"/>
          <p14:tracePt t="67457" x="1452563" y="1284288"/>
          <p14:tracePt t="67465" x="1452563" y="1295400"/>
          <p14:tracePt t="67472" x="1452563" y="1319213"/>
          <p14:tracePt t="67481" x="1452563" y="1331913"/>
          <p14:tracePt t="67488" x="1452563" y="1362075"/>
          <p14:tracePt t="67497" x="1452563" y="1385888"/>
          <p14:tracePt t="67504" x="1452563" y="1409700"/>
          <p14:tracePt t="67513" x="1470025" y="1433513"/>
          <p14:tracePt t="67521" x="1470025" y="1439863"/>
          <p14:tracePt t="67529" x="1476375" y="1463675"/>
          <p14:tracePt t="67537" x="1489075" y="1476375"/>
          <p14:tracePt t="67545" x="1506538" y="1512888"/>
          <p14:tracePt t="67553" x="1512888" y="1524000"/>
          <p14:tracePt t="67561" x="1530350" y="1549400"/>
          <p14:tracePt t="67569" x="1536700" y="1554163"/>
          <p14:tracePt t="67577" x="1543050" y="1566863"/>
          <p14:tracePt t="67585" x="1560513" y="1584325"/>
          <p14:tracePt t="67593" x="1573213" y="1603375"/>
          <p14:tracePt t="67601" x="1597025" y="1614488"/>
          <p14:tracePt t="67610" x="1620838" y="1639888"/>
          <p14:tracePt t="67617" x="1657350" y="1657350"/>
          <p14:tracePt t="67625" x="1711325" y="1700213"/>
          <p14:tracePt t="67633" x="1760538" y="1728788"/>
          <p14:tracePt t="67641" x="1838325" y="1765300"/>
          <p14:tracePt t="67649" x="1874838" y="1789113"/>
          <p14:tracePt t="67657" x="1941513" y="1825625"/>
          <p14:tracePt t="67665" x="1976438" y="1844675"/>
          <p14:tracePt t="67672" x="2006600" y="1855788"/>
          <p14:tracePt t="67681" x="2032000" y="1868488"/>
          <p14:tracePt t="67689" x="2055813" y="1879600"/>
          <p14:tracePt t="67697" x="2092325" y="1898650"/>
          <p14:tracePt t="67704" x="2103438" y="1898650"/>
          <p14:tracePt t="67713" x="2122488" y="1898650"/>
          <p14:tracePt t="67721" x="2133600" y="1909763"/>
          <p14:tracePt t="67729" x="2146300" y="1909763"/>
          <p14:tracePt t="67737" x="2163763" y="1909763"/>
          <p14:tracePt t="67745" x="2176463" y="1909763"/>
          <p14:tracePt t="67752" x="2200275" y="1909763"/>
          <p14:tracePt t="67761" x="2230438" y="1898650"/>
          <p14:tracePt t="67769" x="2266950" y="1898650"/>
          <p14:tracePt t="67777" x="2290763" y="1879600"/>
          <p14:tracePt t="67785" x="2314575" y="1874838"/>
          <p14:tracePt t="67793" x="2327275" y="1855788"/>
          <p14:tracePt t="67801" x="2344738" y="1849438"/>
          <p14:tracePt t="67809" x="2357438" y="1831975"/>
          <p14:tracePt t="67817" x="2381250" y="1808163"/>
          <p14:tracePt t="67825" x="2392363" y="1795463"/>
          <p14:tracePt t="67833" x="2392363" y="1771650"/>
          <p14:tracePt t="67841" x="2405063" y="1747838"/>
          <p14:tracePt t="67849" x="2405063" y="1724025"/>
          <p14:tracePt t="67856" x="2405063" y="1693863"/>
          <p14:tracePt t="67865" x="2405063" y="1670050"/>
          <p14:tracePt t="67872" x="2405063" y="1627188"/>
          <p14:tracePt t="67881" x="2405063" y="1597025"/>
          <p14:tracePt t="67893" x="2405063" y="1573213"/>
          <p14:tracePt t="67897" x="2405063" y="1549400"/>
          <p14:tracePt t="67905" x="2398713" y="1524000"/>
          <p14:tracePt t="67913" x="2387600" y="1489075"/>
          <p14:tracePt t="67921" x="2374900" y="1463675"/>
          <p14:tracePt t="67929" x="2374900" y="1452563"/>
          <p14:tracePt t="67937" x="2344738" y="1428750"/>
          <p14:tracePt t="67945" x="2332038" y="1392238"/>
          <p14:tracePt t="67953" x="2327275" y="1385888"/>
          <p14:tracePt t="67961" x="2314575" y="1374775"/>
          <p14:tracePt t="67969" x="2301875" y="1349375"/>
          <p14:tracePt t="67977" x="2297113" y="1344613"/>
          <p14:tracePt t="67985" x="2278063" y="1331913"/>
          <p14:tracePt t="67993" x="2271713" y="1325563"/>
          <p14:tracePt t="68001" x="2266950" y="1319213"/>
          <p14:tracePt t="68010" x="2254250" y="1308100"/>
          <p14:tracePt t="68017" x="2241550" y="1301750"/>
          <p14:tracePt t="68025" x="2236788" y="1301750"/>
          <p14:tracePt t="68033" x="2230438" y="1295400"/>
          <p14:tracePt t="68042" x="2206625" y="1289050"/>
          <p14:tracePt t="68049" x="2182813" y="1289050"/>
          <p14:tracePt t="68056" x="2163763" y="1289050"/>
          <p14:tracePt t="68065" x="2103438" y="1277938"/>
          <p14:tracePt t="68072" x="2073275" y="1271588"/>
          <p14:tracePt t="68081" x="2025650" y="1271588"/>
          <p14:tracePt t="68088" x="1971675" y="1271588"/>
          <p14:tracePt t="68097" x="1911350" y="1271588"/>
          <p14:tracePt t="68104" x="1851025" y="1271588"/>
          <p14:tracePt t="68113" x="1795463" y="1271588"/>
          <p14:tracePt t="68121" x="1724025" y="1271588"/>
          <p14:tracePt t="68129" x="1663700" y="1271588"/>
          <p14:tracePt t="68136" x="1603375" y="1271588"/>
          <p14:tracePt t="68145" x="1549400" y="1271588"/>
          <p14:tracePt t="68152" x="1500188" y="1271588"/>
          <p14:tracePt t="68161" x="1476375" y="1271588"/>
          <p14:tracePt t="68169" x="1452563" y="1284288"/>
          <p14:tracePt t="68177" x="1446213" y="1289050"/>
          <p14:tracePt t="68225" x="1439863" y="1295400"/>
          <p14:tracePt t="68241" x="1435100" y="1295400"/>
          <p14:tracePt t="68249" x="1428750" y="1301750"/>
          <p14:tracePt t="68257" x="1398588" y="1325563"/>
          <p14:tracePt t="68265" x="1385888" y="1338263"/>
          <p14:tracePt t="68273" x="1368425" y="1362075"/>
          <p14:tracePt t="68281" x="1362075" y="1368425"/>
          <p14:tracePt t="68288" x="1344613" y="1398588"/>
          <p14:tracePt t="68297" x="1338263" y="1422400"/>
          <p14:tracePt t="68305" x="1338263" y="1446213"/>
          <p14:tracePt t="68313" x="1331913" y="1476375"/>
          <p14:tracePt t="68321" x="1320800" y="1500188"/>
          <p14:tracePt t="68329" x="1320800" y="1543050"/>
          <p14:tracePt t="68337" x="1325563" y="1566863"/>
          <p14:tracePt t="68345" x="1338263" y="1590675"/>
          <p14:tracePt t="68353" x="1355725" y="1614488"/>
          <p14:tracePt t="68361" x="1381125" y="1639888"/>
          <p14:tracePt t="68369" x="1404938" y="1670050"/>
          <p14:tracePt t="68377" x="1428750" y="1681163"/>
          <p14:tracePt t="68385" x="1465263" y="1700213"/>
          <p14:tracePt t="68394" x="1500188" y="1728788"/>
          <p14:tracePt t="68401" x="1536700" y="1754188"/>
          <p14:tracePt t="68411" x="1579563" y="1784350"/>
          <p14:tracePt t="68417" x="1616075" y="1814513"/>
          <p14:tracePt t="68425" x="1676400" y="1831975"/>
          <p14:tracePt t="68433" x="1711325" y="1849438"/>
          <p14:tracePt t="68441" x="1778000" y="1879600"/>
          <p14:tracePt t="68449" x="1808163" y="1892300"/>
          <p14:tracePt t="68456" x="1855788" y="1898650"/>
          <p14:tracePt t="68465" x="1916113" y="1909763"/>
          <p14:tracePt t="68472" x="1946275" y="1909763"/>
          <p14:tracePt t="68481" x="1995488" y="1916113"/>
          <p14:tracePt t="68489" x="2036763" y="1916113"/>
          <p14:tracePt t="68497" x="2079625" y="1916113"/>
          <p14:tracePt t="68504" x="2116138" y="1916113"/>
          <p14:tracePt t="68513" x="2146300" y="1916113"/>
          <p14:tracePt t="68521" x="2157413" y="1916113"/>
          <p14:tracePt t="68529" x="2206625" y="1916113"/>
          <p14:tracePt t="68536" x="2230438" y="1898650"/>
          <p14:tracePt t="68544" x="2254250" y="1892300"/>
          <p14:tracePt t="68553" x="2266950" y="1874838"/>
          <p14:tracePt t="68561" x="2290763" y="1862138"/>
          <p14:tracePt t="68569" x="2314575" y="1838325"/>
          <p14:tracePt t="68577" x="2338388" y="1814513"/>
          <p14:tracePt t="68585" x="2357438" y="1789113"/>
          <p14:tracePt t="68594" x="2362200" y="1784350"/>
          <p14:tracePt t="68601" x="2368550" y="1758950"/>
          <p14:tracePt t="68609" x="2381250" y="1735138"/>
          <p14:tracePt t="68617" x="2381250" y="1711325"/>
          <p14:tracePt t="68625" x="2381250" y="1687513"/>
          <p14:tracePt t="68633" x="2381250" y="1670050"/>
          <p14:tracePt t="68641" x="2381250" y="1633538"/>
          <p14:tracePt t="68649" x="2381250" y="1620838"/>
          <p14:tracePt t="68656" x="2381250" y="1609725"/>
          <p14:tracePt t="68665" x="2381250" y="1590675"/>
          <p14:tracePt t="68672" x="2381250" y="1584325"/>
          <p14:tracePt t="68681" x="2381250" y="1579563"/>
          <p14:tracePt t="68688" x="2381250" y="1573213"/>
          <p14:tracePt t="68697" x="2381250" y="1566863"/>
          <p14:tracePt t="68704" x="2368550" y="1554163"/>
          <p14:tracePt t="68713" x="2368550" y="1549400"/>
          <p14:tracePt t="68721" x="2357438" y="1536700"/>
          <p14:tracePt t="68729" x="2351088" y="1519238"/>
          <p14:tracePt t="68736" x="2344738" y="1506538"/>
          <p14:tracePt t="68745" x="2338388" y="1500188"/>
          <p14:tracePt t="68753" x="2332038" y="1493838"/>
          <p14:tracePt t="68761" x="2314575" y="1470025"/>
          <p14:tracePt t="68769" x="2290763" y="1446213"/>
          <p14:tracePt t="68777" x="2284413" y="1439863"/>
          <p14:tracePt t="68785" x="2266950" y="1433513"/>
          <p14:tracePt t="68794" x="2260600" y="1428750"/>
          <p14:tracePt t="68801" x="2236788" y="1416050"/>
          <p14:tracePt t="68809" x="2230438" y="1409700"/>
          <p14:tracePt t="68817" x="2211388" y="1385888"/>
          <p14:tracePt t="68825" x="2206625" y="1379538"/>
          <p14:tracePt t="68833" x="2187575" y="1368425"/>
          <p14:tracePt t="68841" x="2182813" y="1362075"/>
          <p14:tracePt t="68849" x="2176463" y="1355725"/>
          <p14:tracePt t="68856" x="2170113" y="1349375"/>
          <p14:tracePt t="68881" x="2163763" y="1344613"/>
          <p14:tracePt t="68889" x="2152650" y="1344613"/>
          <p14:tracePt t="68897" x="2146300" y="1338263"/>
          <p14:tracePt t="68905" x="2139950" y="1338263"/>
          <p14:tracePt t="68913" x="2127250" y="1331913"/>
          <p14:tracePt t="68921" x="2109788" y="1331913"/>
          <p14:tracePt t="68929" x="2092325" y="1331913"/>
          <p14:tracePt t="68937" x="2066925" y="1331913"/>
          <p14:tracePt t="68945" x="2043113" y="1331913"/>
          <p14:tracePt t="68953" x="2001838" y="1331913"/>
          <p14:tracePt t="68961" x="1965325" y="1319213"/>
          <p14:tracePt t="68969" x="1946275" y="1319213"/>
          <p14:tracePt t="68978" x="1922463" y="1319213"/>
          <p14:tracePt t="68985" x="1898650" y="1319213"/>
          <p14:tracePt t="68994" x="1885950" y="1319213"/>
          <p14:tracePt t="69001" x="1868488" y="1319213"/>
          <p14:tracePt t="69009" x="1855788" y="1319213"/>
          <p14:tracePt t="69017" x="1831975" y="1319213"/>
          <p14:tracePt t="69025" x="1825625" y="1319213"/>
          <p14:tracePt t="69033" x="1808163" y="1319213"/>
          <p14:tracePt t="69040" x="1790700" y="1319213"/>
          <p14:tracePt t="69049" x="1784350" y="1319213"/>
          <p14:tracePt t="69057" x="1766888" y="1319213"/>
          <p14:tracePt t="69065" x="1760538" y="1325563"/>
          <p14:tracePt t="69073" x="1754188" y="1331913"/>
          <p14:tracePt t="69081" x="1741488" y="1349375"/>
          <p14:tracePt t="69089" x="1717675" y="1362075"/>
          <p14:tracePt t="69097" x="1700213" y="1398588"/>
          <p14:tracePt t="69104" x="1693863" y="1416050"/>
          <p14:tracePt t="69113" x="1693863" y="1433513"/>
          <p14:tracePt t="69121" x="1681163" y="1452563"/>
          <p14:tracePt t="69129" x="1681163" y="1476375"/>
          <p14:tracePt t="69137" x="1676400" y="1500188"/>
          <p14:tracePt t="69145" x="1676400" y="1512888"/>
          <p14:tracePt t="69153" x="1676400" y="1543050"/>
          <p14:tracePt t="69161" x="1676400" y="1566863"/>
          <p14:tracePt t="69169" x="1676400" y="1597025"/>
          <p14:tracePt t="69178" x="1693863" y="1620838"/>
          <p14:tracePt t="69185" x="1700213" y="1644650"/>
          <p14:tracePt t="69194" x="1730375" y="1681163"/>
          <p14:tracePt t="69201" x="1741488" y="1704975"/>
          <p14:tracePt t="69209" x="1771650" y="1728788"/>
          <p14:tracePt t="69217" x="1778000" y="1754188"/>
          <p14:tracePt t="69225" x="1801813" y="1778000"/>
          <p14:tracePt t="69233" x="1825625" y="1808163"/>
          <p14:tracePt t="69240" x="1844675" y="1831975"/>
          <p14:tracePt t="69249" x="1868488" y="1844675"/>
          <p14:tracePt t="69257" x="1881188" y="1862138"/>
          <p14:tracePt t="69265" x="1898650" y="1874838"/>
          <p14:tracePt t="69272" x="1922463" y="1885950"/>
          <p14:tracePt t="69281" x="1946275" y="1898650"/>
          <p14:tracePt t="69288" x="1976438" y="1909763"/>
          <p14:tracePt t="69297" x="2012950" y="1916113"/>
          <p14:tracePt t="69304" x="2062163" y="1935163"/>
          <p14:tracePt t="69313" x="2092325" y="1935163"/>
          <p14:tracePt t="69321" x="2152650" y="1946275"/>
          <p14:tracePt t="69329" x="2182813" y="1946275"/>
          <p14:tracePt t="69337" x="2211388" y="1946275"/>
          <p14:tracePt t="69344" x="2254250" y="1946275"/>
          <p14:tracePt t="69353" x="2271713" y="1946275"/>
          <p14:tracePt t="69361" x="2290763" y="1946275"/>
          <p14:tracePt t="69369" x="2308225" y="1946275"/>
          <p14:tracePt t="69378" x="2344738" y="1922463"/>
          <p14:tracePt t="69385" x="2357438" y="1909763"/>
          <p14:tracePt t="69393" x="2374900" y="1892300"/>
          <p14:tracePt t="69401" x="2387600" y="1879600"/>
          <p14:tracePt t="69409" x="2392363" y="1862138"/>
          <p14:tracePt t="69417" x="2392363" y="1844675"/>
          <p14:tracePt t="69424" x="2405063" y="1825625"/>
          <p14:tracePt t="69433" x="2405063" y="1814513"/>
          <p14:tracePt t="69440" x="2405063" y="1789113"/>
          <p14:tracePt t="69449" x="2405063" y="1778000"/>
          <p14:tracePt t="69457" x="2405063" y="1758950"/>
          <p14:tracePt t="69465" x="2405063" y="1747838"/>
          <p14:tracePt t="69472" x="2405063" y="1724025"/>
          <p14:tracePt t="69481" x="2405063" y="1711325"/>
          <p14:tracePt t="69488" x="2392363" y="1674813"/>
          <p14:tracePt t="69497" x="2392363" y="1663700"/>
          <p14:tracePt t="69505" x="2368550" y="1639888"/>
          <p14:tracePt t="69513" x="2351088" y="1614488"/>
          <p14:tracePt t="69521" x="2327275" y="1579563"/>
          <p14:tracePt t="69529" x="2297113" y="1554163"/>
          <p14:tracePt t="69537" x="2284413" y="1530350"/>
          <p14:tracePt t="69545" x="2247900" y="1506538"/>
          <p14:tracePt t="69552" x="2224088" y="1476375"/>
          <p14:tracePt t="69561" x="2200275" y="1463675"/>
          <p14:tracePt t="69569" x="2176463" y="1446213"/>
          <p14:tracePt t="69578" x="2157413" y="1428750"/>
          <p14:tracePt t="69585" x="2146300" y="1428750"/>
          <p14:tracePt t="69593" x="2122488" y="1416050"/>
          <p14:tracePt t="69601" x="2103438" y="1409700"/>
          <p14:tracePt t="69609" x="2085975" y="1398588"/>
          <p14:tracePt t="69617" x="2066925" y="1392238"/>
          <p14:tracePt t="69624" x="2055813" y="1385888"/>
          <p14:tracePt t="69633" x="2032000" y="1385888"/>
          <p14:tracePt t="69641" x="2019300" y="1385888"/>
          <p14:tracePt t="69649" x="1995488" y="1385888"/>
          <p14:tracePt t="69657" x="1958975" y="1385888"/>
          <p14:tracePt t="69665" x="1916113" y="1385888"/>
          <p14:tracePt t="69672" x="1885950" y="1385888"/>
          <p14:tracePt t="69681" x="1844675" y="1385888"/>
          <p14:tracePt t="69688" x="1820863" y="1385888"/>
          <p14:tracePt t="69697" x="1795463" y="1398588"/>
          <p14:tracePt t="69705" x="1771650" y="1398588"/>
          <p14:tracePt t="69713" x="1747838" y="1409700"/>
          <p14:tracePt t="69720" x="1741488" y="1416050"/>
          <p14:tracePt t="69729" x="1736725" y="1416050"/>
          <p14:tracePt t="69737" x="1724025" y="1422400"/>
          <p14:tracePt t="69745" x="1717675" y="1428750"/>
          <p14:tracePt t="69753" x="1711325" y="1433513"/>
          <p14:tracePt t="69761" x="1700213" y="1439863"/>
          <p14:tracePt t="69769" x="1681163" y="1458913"/>
          <p14:tracePt t="69778" x="1657350" y="1476375"/>
          <p14:tracePt t="69785" x="1651000" y="1482725"/>
          <p14:tracePt t="69793" x="1646238" y="1500188"/>
          <p14:tracePt t="69801" x="1639888" y="1519238"/>
          <p14:tracePt t="69809" x="1639888" y="1524000"/>
          <p14:tracePt t="69816" x="1639888" y="1536700"/>
          <p14:tracePt t="69824" x="1639888" y="1560513"/>
          <p14:tracePt t="69833" x="1639888" y="1566863"/>
          <p14:tracePt t="69841" x="1639888" y="1579563"/>
          <p14:tracePt t="69889" x="1639888" y="1584325"/>
          <p14:tracePt t="70073" x="1646238" y="1579563"/>
          <p14:tracePt t="70081" x="1657350" y="1560513"/>
          <p14:tracePt t="70089" x="1663700" y="1554163"/>
          <p14:tracePt t="70098" x="1687513" y="1543050"/>
          <p14:tracePt t="70105" x="1693863" y="1536700"/>
          <p14:tracePt t="70121" x="1700213" y="1524000"/>
          <p14:tracePt t="70138" x="1711325" y="1506538"/>
          <p14:tracePt t="70169" x="1711325" y="1500188"/>
          <p14:tracePt t="70233" x="1711325" y="1493838"/>
          <p14:tracePt t="70241" x="1711325" y="1489075"/>
          <p14:tracePt t="70265" x="1711325" y="1482725"/>
          <p14:tracePt t="70273" x="1711325" y="1476375"/>
          <p14:tracePt t="70281" x="1711325" y="1470025"/>
          <p14:tracePt t="70289" x="1717675" y="1463675"/>
          <p14:tracePt t="70305" x="1717675" y="1458913"/>
          <p14:tracePt t="70329" x="1717675" y="1446213"/>
          <p14:tracePt t="70457" x="1717675" y="1439863"/>
          <p14:tracePt t="70465" x="1717675" y="1428750"/>
          <p14:tracePt t="70490" x="1717675" y="1416050"/>
          <p14:tracePt t="70505" x="1717675" y="1409700"/>
          <p14:tracePt t="70513" x="1717675" y="1403350"/>
          <p14:tracePt t="70522" x="1717675" y="1398588"/>
          <p14:tracePt t="70531" x="1717675" y="1392238"/>
          <p14:tracePt t="70537" x="1717675" y="1379538"/>
          <p14:tracePt t="70547" x="1717675" y="1374775"/>
          <p14:tracePt t="70553" x="1717675" y="1368425"/>
          <p14:tracePt t="70563" x="1717675" y="1355725"/>
          <p14:tracePt t="70569" x="1717675" y="1344613"/>
          <p14:tracePt t="70578" x="1717675" y="1338263"/>
          <p14:tracePt t="70585" x="1717675" y="1325563"/>
          <p14:tracePt t="70594" x="1717675" y="1314450"/>
          <p14:tracePt t="70602" x="1717675" y="1308100"/>
          <p14:tracePt t="70641" x="1711325" y="1301750"/>
          <p14:tracePt t="70906" x="1706563" y="1289050"/>
          <p14:tracePt t="70937" x="1693863" y="1289050"/>
          <p14:tracePt t="70945" x="1687513" y="1289050"/>
          <p14:tracePt t="70953" x="1681163" y="1289050"/>
          <p14:tracePt t="70962" x="1676400" y="1289050"/>
          <p14:tracePt t="70969" x="1670050" y="1289050"/>
          <p14:tracePt t="70979" x="1657350" y="1284288"/>
          <p14:tracePt t="70986" x="1651000" y="1284288"/>
          <p14:tracePt t="70992" x="1646238" y="1277938"/>
          <p14:tracePt t="71017" x="1639888" y="1277938"/>
          <p14:tracePt t="71049" x="1620838" y="1265238"/>
          <p14:tracePt t="71089" x="1609725" y="1258888"/>
          <p14:tracePt t="71242" x="1603375" y="1258888"/>
          <p14:tracePt t="71257" x="1590675" y="1258888"/>
          <p14:tracePt t="71265" x="1573213" y="1277938"/>
          <p14:tracePt t="71273" x="1573213" y="1301750"/>
          <p14:tracePt t="71281" x="1566863" y="1325563"/>
          <p14:tracePt t="71289" x="1555750" y="1355725"/>
          <p14:tracePt t="71297" x="1555750" y="1385888"/>
          <p14:tracePt t="71305" x="1555750" y="1422400"/>
          <p14:tracePt t="71314" x="1555750" y="1452563"/>
          <p14:tracePt t="71321" x="1555750" y="1493838"/>
          <p14:tracePt t="71329" x="1555750" y="1543050"/>
          <p14:tracePt t="71337" x="1555750" y="1614488"/>
          <p14:tracePt t="71346" x="1555750" y="1657350"/>
          <p14:tracePt t="71353" x="1560513" y="1758950"/>
          <p14:tracePt t="71361" x="1585913" y="1849438"/>
          <p14:tracePt t="71369" x="1585913" y="1922463"/>
          <p14:tracePt t="71377" x="1603375" y="1982788"/>
          <p14:tracePt t="71385" x="1616075" y="2073275"/>
          <p14:tracePt t="71393" x="1627188" y="2144713"/>
          <p14:tracePt t="71401" x="1639888" y="2230438"/>
          <p14:tracePt t="71409" x="1651000" y="2308225"/>
          <p14:tracePt t="71417" x="1657350" y="2368550"/>
          <p14:tracePt t="71425" x="1657350" y="2452688"/>
          <p14:tracePt t="71433" x="1670050" y="2513013"/>
          <p14:tracePt t="71441" x="1681163" y="2603500"/>
          <p14:tracePt t="71449" x="1681163" y="2657475"/>
          <p14:tracePt t="71457" x="1681163" y="2717800"/>
          <p14:tracePt t="71465" x="1681163" y="2778125"/>
          <p14:tracePt t="71473" x="1681163" y="2851150"/>
          <p14:tracePt t="71481" x="1681163" y="2881313"/>
          <p14:tracePt t="71489" x="1681163" y="2922588"/>
          <p14:tracePt t="71496" x="1681163" y="2959100"/>
          <p14:tracePt t="71505" x="1681163" y="2976563"/>
          <p14:tracePt t="71513" x="1681163" y="3000375"/>
          <p14:tracePt t="71521" x="1681163" y="3025775"/>
          <p14:tracePt t="71530" x="1681163" y="3049588"/>
          <p14:tracePt t="71537" x="1681163" y="3060700"/>
          <p14:tracePt t="71547" x="1681163" y="3067050"/>
          <p14:tracePt t="71553" x="1681163" y="3079750"/>
          <p14:tracePt t="71561" x="1681163" y="3086100"/>
          <p14:tracePt t="71578" x="1681163" y="3090863"/>
          <p14:tracePt t="71601" x="1681163" y="3097213"/>
          <p14:tracePt t="71697" x="1670050" y="3067050"/>
          <p14:tracePt t="71705" x="1663700" y="2976563"/>
          <p14:tracePt t="71713" x="1651000" y="2905125"/>
          <p14:tracePt t="71722" x="1639888" y="2832100"/>
          <p14:tracePt t="71732" x="1627188" y="2760663"/>
          <p14:tracePt t="71737" x="1627188" y="2681288"/>
          <p14:tracePt t="71746" x="1627188" y="2609850"/>
          <p14:tracePt t="71753" x="1627188" y="2525713"/>
          <p14:tracePt t="71763" x="1627188" y="2452688"/>
          <p14:tracePt t="71769" x="1627188" y="2379663"/>
          <p14:tracePt t="71776" x="1627188" y="2295525"/>
          <p14:tracePt t="71785" x="1627188" y="2205038"/>
          <p14:tracePt t="71792" x="1627188" y="2133600"/>
          <p14:tracePt t="71801" x="1627188" y="2060575"/>
          <p14:tracePt t="71808" x="1627188" y="1976438"/>
          <p14:tracePt t="71817" x="1627188" y="1892300"/>
          <p14:tracePt t="71825" x="1627188" y="1819275"/>
          <p14:tracePt t="71832" x="1627188" y="1758950"/>
          <p14:tracePt t="71840" x="1627188" y="1687513"/>
          <p14:tracePt t="71848" x="1627188" y="1657350"/>
          <p14:tracePt t="71856" x="1627188" y="1633538"/>
          <p14:tracePt t="71864" x="1627188" y="1620838"/>
          <p14:tracePt t="71872" x="1627188" y="1614488"/>
          <p14:tracePt t="71880" x="1627188" y="1609725"/>
          <p14:tracePt t="71928" x="1627188" y="1603375"/>
          <p14:tracePt t="71936" x="1620838" y="1584325"/>
          <p14:tracePt t="71944" x="1620838" y="1573213"/>
          <p14:tracePt t="71952" x="1616075" y="1549400"/>
          <p14:tracePt t="71961" x="1616075" y="1524000"/>
          <p14:tracePt t="71968" x="1609725" y="1500188"/>
          <p14:tracePt t="71976" x="1609725" y="1489075"/>
          <p14:tracePt t="71984" x="1609725" y="1476375"/>
          <p14:tracePt t="71992" x="1609725" y="1458913"/>
          <p14:tracePt t="72000" x="1609725" y="1452563"/>
          <p14:tracePt t="72017" x="1609725" y="1446213"/>
          <p14:tracePt t="72033" x="1609725" y="1439863"/>
          <p14:tracePt t="72089" x="1609725" y="1433513"/>
          <p14:tracePt t="72097" x="1609725" y="1428750"/>
          <p14:tracePt t="72105" x="1609725" y="1422400"/>
          <p14:tracePt t="72113" x="1609725" y="1416050"/>
          <p14:tracePt t="72121" x="1609725" y="1403350"/>
          <p14:tracePt t="72137" x="1609725" y="1379538"/>
          <p14:tracePt t="72146" x="1609725" y="1374775"/>
          <p14:tracePt t="72153" x="1609725" y="1362075"/>
          <p14:tracePt t="72161" x="1609725" y="1355725"/>
          <p14:tracePt t="72169" x="1609725" y="1338263"/>
          <p14:tracePt t="72177" x="1609725" y="1319213"/>
          <p14:tracePt t="72185" x="1609725" y="1314450"/>
          <p14:tracePt t="72193" x="1609725" y="1301750"/>
          <p14:tracePt t="72201" x="1609725" y="1295400"/>
          <p14:tracePt t="72209" x="1603375" y="1284288"/>
          <p14:tracePt t="72217" x="1603375" y="1277938"/>
          <p14:tracePt t="72225" x="1603375" y="1265238"/>
          <p14:tracePt t="72345" x="1597025" y="1258888"/>
          <p14:tracePt t="72369" x="1585913" y="1258888"/>
          <p14:tracePt t="72393" x="1579563" y="1258888"/>
          <p14:tracePt t="72401" x="1573213" y="1265238"/>
          <p14:tracePt t="72417" x="1566863" y="1271588"/>
          <p14:tracePt t="72425" x="1566863" y="1277938"/>
          <p14:tracePt t="72433" x="1555750" y="1295400"/>
          <p14:tracePt t="72441" x="1555750" y="1319213"/>
          <p14:tracePt t="72449" x="1549400" y="1355725"/>
          <p14:tracePt t="72456" x="1536700" y="1398588"/>
          <p14:tracePt t="72465" x="1525588" y="1458913"/>
          <p14:tracePt t="72473" x="1525588" y="1493838"/>
          <p14:tracePt t="72481" x="1525588" y="1536700"/>
          <p14:tracePt t="72489" x="1519238" y="1609725"/>
          <p14:tracePt t="72497" x="1519238" y="1670050"/>
          <p14:tracePt t="72505" x="1519238" y="1728788"/>
          <p14:tracePt t="72512" x="1519238" y="1771650"/>
          <p14:tracePt t="72521" x="1519238" y="1844675"/>
          <p14:tracePt t="72529" x="1519238" y="1905000"/>
          <p14:tracePt t="72537" x="1519238" y="1946275"/>
          <p14:tracePt t="72545" x="1519238" y="1989138"/>
          <p14:tracePt t="72552" x="1519238" y="2025650"/>
          <p14:tracePt t="72560" x="1519238" y="2049463"/>
          <p14:tracePt t="72569" x="1519238" y="2066925"/>
          <p14:tracePt t="72576" x="1519238" y="2103438"/>
          <p14:tracePt t="72585" x="1519238" y="2127250"/>
          <p14:tracePt t="72593" x="1519238" y="2170113"/>
          <p14:tracePt t="72601" x="1519238" y="2200275"/>
          <p14:tracePt t="72609" x="1519238" y="2241550"/>
          <p14:tracePt t="72617" x="1519238" y="2301875"/>
          <p14:tracePt t="72624" x="1519238" y="2362200"/>
          <p14:tracePt t="72633" x="1519238" y="2422525"/>
          <p14:tracePt t="72640" x="1519238" y="2476500"/>
          <p14:tracePt t="72649" x="1530350" y="2513013"/>
          <p14:tracePt t="72657" x="1536700" y="2536825"/>
          <p14:tracePt t="72665" x="1536700" y="2560638"/>
          <p14:tracePt t="72673" x="1536700" y="2579688"/>
          <p14:tracePt t="72681" x="1536700" y="2597150"/>
          <p14:tracePt t="72689" x="1543050" y="2609850"/>
          <p14:tracePt t="72697" x="1543050" y="2616200"/>
          <p14:tracePt t="72705" x="1543050" y="2640013"/>
          <p14:tracePt t="72714" x="1543050" y="2646363"/>
          <p14:tracePt t="72721" x="1543050" y="2657475"/>
          <p14:tracePt t="72729" x="1543050" y="2681288"/>
          <p14:tracePt t="72737" x="1543050" y="2700338"/>
          <p14:tracePt t="72745" x="1543050" y="2717800"/>
          <p14:tracePt t="72752" x="1543050" y="2735263"/>
          <p14:tracePt t="72760" x="1543050" y="2760663"/>
          <p14:tracePt t="72769" x="1543050" y="2795588"/>
          <p14:tracePt t="72776" x="1543050" y="2814638"/>
          <p14:tracePt t="72785" x="1543050" y="2838450"/>
          <p14:tracePt t="72793" x="1543050" y="2862263"/>
          <p14:tracePt t="72801" x="1543050" y="2886075"/>
          <p14:tracePt t="72809" x="1543050" y="2898775"/>
          <p14:tracePt t="72817" x="1543050" y="2922588"/>
          <p14:tracePt t="72824" x="1543050" y="2952750"/>
          <p14:tracePt t="72833" x="1543050" y="2976563"/>
          <p14:tracePt t="72840" x="1543050" y="2989263"/>
          <p14:tracePt t="72849" x="1543050" y="3006725"/>
          <p14:tracePt t="72857" x="1543050" y="3013075"/>
          <p14:tracePt t="72881" x="1543050" y="3019425"/>
          <p14:tracePt t="72897" x="1543050" y="3025775"/>
          <p14:tracePt t="72913" x="1543050" y="3036888"/>
          <p14:tracePt t="72929" x="1543050" y="3049588"/>
          <p14:tracePt t="72937" x="1543050" y="3055938"/>
          <p14:tracePt t="72945" x="1543050" y="3060700"/>
          <p14:tracePt t="72960" x="1543050" y="3073400"/>
          <p14:tracePt t="72984" x="1543050" y="3079750"/>
          <p14:tracePt t="73113" x="1543050" y="3049588"/>
          <p14:tracePt t="73121" x="1543050" y="3006725"/>
          <p14:tracePt t="73130" x="1543050" y="2970213"/>
          <p14:tracePt t="73137" x="1543050" y="2916238"/>
          <p14:tracePt t="73146" x="1543050" y="2844800"/>
          <p14:tracePt t="73165" x="1543050" y="2717800"/>
          <p14:tracePt t="73169" x="1543050" y="2646363"/>
          <p14:tracePt t="73176" x="1543050" y="2555875"/>
          <p14:tracePt t="73185" x="1543050" y="2482850"/>
          <p14:tracePt t="73193" x="1543050" y="2398713"/>
          <p14:tracePt t="73201" x="1543050" y="2314575"/>
          <p14:tracePt t="73209" x="1543050" y="2224088"/>
          <p14:tracePt t="73217" x="1543050" y="2139950"/>
          <p14:tracePt t="73225" x="1543050" y="2079625"/>
          <p14:tracePt t="73233" x="1543050" y="2025650"/>
          <p14:tracePt t="73241" x="1543050" y="1935163"/>
          <p14:tracePt t="73249" x="1543050" y="1892300"/>
          <p14:tracePt t="73257" x="1543050" y="1831975"/>
          <p14:tracePt t="73265" x="1543050" y="1771650"/>
          <p14:tracePt t="73273" x="1543050" y="1728788"/>
          <p14:tracePt t="73282" x="1543050" y="1700213"/>
          <p14:tracePt t="73289" x="1549400" y="1674813"/>
          <p14:tracePt t="73298" x="1549400" y="1651000"/>
          <p14:tracePt t="73305" x="1555750" y="1627188"/>
          <p14:tracePt t="73313" x="1555750" y="1597025"/>
          <p14:tracePt t="73321" x="1555750" y="1579563"/>
          <p14:tracePt t="73329" x="1555750" y="1549400"/>
          <p14:tracePt t="73337" x="1560513" y="1519238"/>
          <p14:tracePt t="73345" x="1560513" y="1493838"/>
          <p14:tracePt t="73353" x="1560513" y="1439863"/>
          <p14:tracePt t="73361" x="1560513" y="1403350"/>
          <p14:tracePt t="73369" x="1560513" y="1385888"/>
          <p14:tracePt t="73377" x="1560513" y="1368425"/>
          <p14:tracePt t="73505" x="1560513" y="1362075"/>
          <p14:tracePt t="73689" x="1560513" y="1403350"/>
          <p14:tracePt t="73697" x="1560513" y="1446213"/>
          <p14:tracePt t="73705" x="1560513" y="1519238"/>
          <p14:tracePt t="73714" x="1560513" y="1590675"/>
          <p14:tracePt t="73721" x="1549400" y="1681163"/>
          <p14:tracePt t="73729" x="1549400" y="1784350"/>
          <p14:tracePt t="73737" x="1549400" y="1892300"/>
          <p14:tracePt t="73745" x="1549400" y="2006600"/>
          <p14:tracePt t="73753" x="1549400" y="2139950"/>
          <p14:tracePt t="73760" x="1549400" y="2211388"/>
          <p14:tracePt t="73769" x="1549400" y="2325688"/>
          <p14:tracePt t="73777" x="1549400" y="2409825"/>
          <p14:tracePt t="73785" x="1549400" y="2495550"/>
          <p14:tracePt t="73793" x="1549400" y="2586038"/>
          <p14:tracePt t="73801" x="1549400" y="2670175"/>
          <p14:tracePt t="73808" x="1549400" y="2754313"/>
          <p14:tracePt t="73817" x="1549400" y="2825750"/>
          <p14:tracePt t="73825" x="1549400" y="2874963"/>
          <p14:tracePt t="73833" x="1549400" y="2916238"/>
          <p14:tracePt t="73841" x="1549400" y="2952750"/>
          <p14:tracePt t="73849" x="1549400" y="2970213"/>
          <p14:tracePt t="73857" x="1549400" y="2989263"/>
          <p14:tracePt t="73905" x="1549400" y="2995613"/>
          <p14:tracePt t="73921" x="1543050" y="3000375"/>
          <p14:tracePt t="73937" x="1543050" y="3013075"/>
          <p14:tracePt t="73945" x="1530350" y="3036888"/>
          <p14:tracePt t="73953" x="1525588" y="3043238"/>
          <p14:tracePt t="73961" x="1519238" y="3060700"/>
          <p14:tracePt t="73969" x="1519238" y="3067050"/>
          <p14:tracePt t="73977" x="1519238" y="3073400"/>
          <p14:tracePt t="73985" x="1519238" y="3079750"/>
          <p14:tracePt t="74153" x="1506538" y="3055938"/>
          <p14:tracePt t="74161" x="1495425" y="2995613"/>
          <p14:tracePt t="74169" x="1482725" y="2952750"/>
          <p14:tracePt t="74177" x="1476375" y="2874963"/>
          <p14:tracePt t="74186" x="1465263" y="2801938"/>
          <p14:tracePt t="74193" x="1465263" y="2717800"/>
          <p14:tracePt t="74202" x="1452563" y="2657475"/>
          <p14:tracePt t="74209" x="1439863" y="2566988"/>
          <p14:tracePt t="74217" x="1435100" y="2476500"/>
          <p14:tracePt t="74225" x="1422400" y="2379663"/>
          <p14:tracePt t="74234" x="1398588" y="2271713"/>
          <p14:tracePt t="74241" x="1398588" y="2174875"/>
          <p14:tracePt t="74251" x="1374775" y="2073275"/>
          <p14:tracePt t="74257" x="1374775" y="1982788"/>
          <p14:tracePt t="74265" x="1362075" y="1898650"/>
          <p14:tracePt t="74273" x="1362075" y="1795463"/>
          <p14:tracePt t="74282" x="1355725" y="1711325"/>
          <p14:tracePt t="74289" x="1344613" y="1620838"/>
          <p14:tracePt t="74297" x="1344613" y="1560513"/>
          <p14:tracePt t="74305" x="1344613" y="1536700"/>
          <p14:tracePt t="74313" x="1344613" y="1493838"/>
          <p14:tracePt t="74321" x="1344613" y="1476375"/>
          <p14:tracePt t="74329" x="1344613" y="1452563"/>
          <p14:tracePt t="74337" x="1344613" y="1446213"/>
          <p14:tracePt t="74345" x="1344613" y="1422400"/>
          <p14:tracePt t="74353" x="1344613" y="1416050"/>
          <p14:tracePt t="74361" x="1344613" y="1392238"/>
          <p14:tracePt t="74369" x="1344613" y="1374775"/>
          <p14:tracePt t="74377" x="1344613" y="1349375"/>
          <p14:tracePt t="74385" x="1344613" y="1338263"/>
          <p14:tracePt t="74393" x="1344613" y="1325563"/>
          <p14:tracePt t="74401" x="1344613" y="1319213"/>
          <p14:tracePt t="74408" x="1344613" y="1314450"/>
          <p14:tracePt t="74473" x="1350963" y="1301750"/>
          <p14:tracePt t="74489" x="1350963" y="1295400"/>
          <p14:tracePt t="74498" x="1355725" y="1289050"/>
          <p14:tracePt t="74505" x="1355725" y="1284288"/>
          <p14:tracePt t="74514" x="1362075" y="1271588"/>
          <p14:tracePt t="74531" x="1368425" y="1265238"/>
          <p14:tracePt t="74633" x="1374775" y="1258888"/>
          <p14:tracePt t="74905" x="1381125" y="1254125"/>
          <p14:tracePt t="74937" x="1385888" y="1247775"/>
          <p14:tracePt t="74977" x="1392238" y="1241425"/>
          <p14:tracePt t="74993" x="1398588" y="1241425"/>
          <p14:tracePt t="75009" x="1409700" y="1241425"/>
          <p14:tracePt t="75017" x="1416050" y="1235075"/>
          <p14:tracePt t="75025" x="1446213" y="1228725"/>
          <p14:tracePt t="75035" x="1465263" y="1223963"/>
          <p14:tracePt t="75041" x="1470025" y="1217613"/>
          <p14:tracePt t="75049" x="1482725" y="1217613"/>
          <p14:tracePt t="75057" x="1489075" y="1211263"/>
          <p14:tracePt t="75066" x="1495425" y="1204913"/>
          <p14:tracePt t="75073" x="1500188" y="1204913"/>
          <p14:tracePt t="75081" x="1506538" y="1198563"/>
          <p14:tracePt t="75129" x="1512888" y="1198563"/>
          <p14:tracePt t="75273" x="1519238" y="1198563"/>
          <p14:tracePt t="75386" x="1519238" y="1204913"/>
          <p14:tracePt t="75393" x="1506538" y="1228725"/>
          <p14:tracePt t="75401" x="1500188" y="1254125"/>
          <p14:tracePt t="75410" x="1482725" y="1289050"/>
          <p14:tracePt t="75418" x="1452563" y="1325563"/>
          <p14:tracePt t="75426" x="1446213" y="1338263"/>
          <p14:tracePt t="75435" x="1428750" y="1362075"/>
          <p14:tracePt t="75441" x="1428750" y="1368425"/>
          <p14:tracePt t="75452" x="1428750" y="1374775"/>
          <p14:tracePt t="75458" x="1422400" y="1379538"/>
          <p14:tracePt t="75697" x="1422400" y="1385888"/>
          <p14:tracePt t="75713" x="1428750" y="1403350"/>
          <p14:tracePt t="75761" x="1428750" y="1409700"/>
          <p14:tracePt t="75785" x="1428750" y="1416050"/>
          <p14:tracePt t="75793" x="1409700" y="1416050"/>
          <p14:tracePt t="75801" x="1385888" y="1422400"/>
          <p14:tracePt t="75809" x="1355725" y="1428750"/>
          <p14:tracePt t="75818" x="1331913" y="1439863"/>
          <p14:tracePt t="75825" x="1290638" y="1439863"/>
          <p14:tracePt t="75833" x="1260475" y="1439863"/>
          <p14:tracePt t="75841" x="1223963" y="1446213"/>
          <p14:tracePt t="75850" x="1174750" y="1458913"/>
          <p14:tracePt t="75857" x="1133475" y="1463675"/>
          <p14:tracePt t="75865" x="1109663" y="1463675"/>
          <p14:tracePt t="75873" x="1073150" y="1463675"/>
          <p14:tracePt t="75882" x="1054100" y="1463675"/>
          <p14:tracePt t="75899" x="976313" y="1476375"/>
          <p14:tracePt t="75905" x="946150" y="1476375"/>
          <p14:tracePt t="75913" x="909638" y="1476375"/>
          <p14:tracePt t="75921" x="868363" y="1476375"/>
          <p14:tracePt t="75929" x="855663" y="1476375"/>
          <p14:tracePt t="75937" x="849313" y="1476375"/>
          <p14:tracePt t="76033" x="868363" y="1476375"/>
          <p14:tracePt t="76041" x="874713" y="1476375"/>
          <p14:tracePt t="76050" x="915988" y="1476375"/>
          <p14:tracePt t="76057" x="965200" y="1493838"/>
          <p14:tracePt t="76065" x="982663" y="1493838"/>
          <p14:tracePt t="76073" x="1030288" y="1493838"/>
          <p14:tracePt t="76082" x="1073150" y="1493838"/>
          <p14:tracePt t="76089" x="1103313" y="1493838"/>
          <p14:tracePt t="76097" x="1144588" y="1493838"/>
          <p14:tracePt t="76105" x="1163638" y="1493838"/>
          <p14:tracePt t="76112" x="1174750" y="1493838"/>
          <p14:tracePt t="76121" x="1187450" y="1493838"/>
          <p14:tracePt t="76193" x="1204913" y="1493838"/>
          <p14:tracePt t="76313" x="1187450" y="1493838"/>
          <p14:tracePt t="76321" x="1163638" y="1493838"/>
          <p14:tracePt t="76329" x="1133475" y="1493838"/>
          <p14:tracePt t="76337" x="1096963" y="1493838"/>
          <p14:tracePt t="76345" x="1060450" y="1512888"/>
          <p14:tracePt t="76353" x="1042988" y="1512888"/>
          <p14:tracePt t="76361" x="1006475" y="1512888"/>
          <p14:tracePt t="76369" x="989013" y="1512888"/>
          <p14:tracePt t="76377" x="969963" y="1512888"/>
          <p14:tracePt t="76441" x="965200" y="1519238"/>
          <p14:tracePt t="76489" x="993775" y="1519238"/>
          <p14:tracePt t="76497" x="1023938" y="1519238"/>
          <p14:tracePt t="76505" x="1084263" y="1543050"/>
          <p14:tracePt t="76513" x="1127125" y="1543050"/>
          <p14:tracePt t="76521" x="1187450" y="1554163"/>
          <p14:tracePt t="76529" x="1223963" y="1566863"/>
          <p14:tracePt t="76537" x="1247775" y="1566863"/>
          <p14:tracePt t="76545" x="1265238" y="1566863"/>
          <p14:tracePt t="76553" x="1290638" y="1566863"/>
          <p14:tracePt t="76561" x="1301750" y="1566863"/>
          <p14:tracePt t="76569" x="1308100" y="1566863"/>
          <p14:tracePt t="76577" x="1325563" y="1566863"/>
          <p14:tracePt t="76585" x="1331913" y="1566863"/>
          <p14:tracePt t="76593" x="1338263" y="1566863"/>
          <p14:tracePt t="76601" x="1344613" y="1566863"/>
          <p14:tracePt t="77569" x="0" y="0"/>
        </p14:tracePtLst>
        <p14:tracePtLst>
          <p14:tracePt t="80436" x="6823075" y="3194050"/>
          <p14:tracePt t="80457" x="6829425" y="3194050"/>
          <p14:tracePt t="80465" x="6835775" y="3194050"/>
          <p14:tracePt t="80481" x="6842125" y="3194050"/>
          <p14:tracePt t="80489" x="6853238" y="3194050"/>
          <p14:tracePt t="80497" x="6889750" y="3187700"/>
          <p14:tracePt t="80505" x="6902450" y="3187700"/>
          <p14:tracePt t="80513" x="6926263" y="3187700"/>
          <p14:tracePt t="80521" x="6967538" y="3181350"/>
          <p14:tracePt t="80529" x="7004050" y="3163888"/>
          <p14:tracePt t="80537" x="7027863" y="3151188"/>
          <p14:tracePt t="80545" x="7064375" y="3140075"/>
          <p14:tracePt t="80553" x="7100888" y="3121025"/>
          <p14:tracePt t="80561" x="7137400" y="3090863"/>
          <p14:tracePt t="80569" x="7161213" y="3073400"/>
          <p14:tracePt t="80577" x="7178675" y="3060700"/>
          <p14:tracePt t="80585" x="7185025" y="3055938"/>
          <p14:tracePt t="80593" x="7197725" y="3036888"/>
          <p14:tracePt t="80601" x="7202488" y="3025775"/>
          <p14:tracePt t="80609" x="7208838" y="3013075"/>
          <p14:tracePt t="80617" x="7208838" y="3006725"/>
          <p14:tracePt t="80625" x="7208838" y="2982913"/>
          <p14:tracePt t="80633" x="7208838" y="2970213"/>
          <p14:tracePt t="80641" x="7208838" y="2946400"/>
          <p14:tracePt t="80649" x="7208838" y="2922588"/>
          <p14:tracePt t="80657" x="7208838" y="2911475"/>
          <p14:tracePt t="80665" x="7208838" y="2898775"/>
          <p14:tracePt t="80673" x="7208838" y="2874963"/>
          <p14:tracePt t="80681" x="7191375" y="2851150"/>
          <p14:tracePt t="80689" x="7185025" y="2814638"/>
          <p14:tracePt t="80697" x="7167563" y="2801938"/>
          <p14:tracePt t="80705" x="7154863" y="2784475"/>
          <p14:tracePt t="80713" x="7131050" y="2760663"/>
          <p14:tracePt t="80721" x="7107238" y="2735263"/>
          <p14:tracePt t="80729" x="7077075" y="2711450"/>
          <p14:tracePt t="80738" x="7040563" y="2681288"/>
          <p14:tracePt t="80745" x="6991350" y="2640013"/>
          <p14:tracePt t="80755" x="6956425" y="2620963"/>
          <p14:tracePt t="80761" x="6889750" y="2590800"/>
          <p14:tracePt t="80769" x="6842125" y="2560638"/>
          <p14:tracePt t="80777" x="6775450" y="2530475"/>
          <p14:tracePt t="80785" x="6726238" y="2500313"/>
          <p14:tracePt t="80793" x="6665913" y="2476500"/>
          <p14:tracePt t="80802" x="6630988" y="2470150"/>
          <p14:tracePt t="80809" x="6600825" y="2465388"/>
          <p14:tracePt t="80817" x="6551613" y="2452688"/>
          <p14:tracePt t="80825" x="6521450" y="2452688"/>
          <p14:tracePt t="80841" x="6486525" y="2452688"/>
          <p14:tracePt t="80849" x="6456363" y="2452688"/>
          <p14:tracePt t="80857" x="6419850" y="2465388"/>
          <p14:tracePt t="80865" x="6370638" y="2482850"/>
          <p14:tracePt t="80873" x="6305550" y="2525713"/>
          <p14:tracePt t="80887" x="6269038" y="2555875"/>
          <p14:tracePt t="80890" x="6232525" y="2586038"/>
          <p14:tracePt t="80897" x="6196013" y="2609850"/>
          <p14:tracePt t="80905" x="6142038" y="2651125"/>
          <p14:tracePt t="80913" x="6130925" y="2670175"/>
          <p14:tracePt t="80921" x="6081713" y="2705100"/>
          <p14:tracePt t="80929" x="6057900" y="2730500"/>
          <p14:tracePt t="80938" x="6027738" y="2778125"/>
          <p14:tracePt t="80945" x="6015038" y="2801938"/>
          <p14:tracePt t="80955" x="5997575" y="2838450"/>
          <p14:tracePt t="80961" x="5997575" y="2868613"/>
          <p14:tracePt t="80969" x="5997575" y="2905125"/>
          <p14:tracePt t="80977" x="5997575" y="2946400"/>
          <p14:tracePt t="80985" x="5997575" y="2989263"/>
          <p14:tracePt t="80993" x="6027738" y="3055938"/>
          <p14:tracePt t="81001" x="6057900" y="3103563"/>
          <p14:tracePt t="81009" x="6088063" y="3151188"/>
          <p14:tracePt t="81017" x="6124575" y="3194050"/>
          <p14:tracePt t="81025" x="6165850" y="3241675"/>
          <p14:tracePt t="81033" x="6202363" y="3271838"/>
          <p14:tracePt t="81041" x="6256338" y="3302000"/>
          <p14:tracePt t="81049" x="6292850" y="3332163"/>
          <p14:tracePt t="81057" x="6329363" y="3351213"/>
          <p14:tracePt t="81065" x="6365875" y="3368675"/>
          <p14:tracePt t="81073" x="6396038" y="3375025"/>
          <p14:tracePt t="81081" x="6426200" y="3375025"/>
          <p14:tracePt t="81089" x="6461125" y="3381375"/>
          <p14:tracePt t="81097" x="6491288" y="3381375"/>
          <p14:tracePt t="81105" x="6546850" y="3381375"/>
          <p14:tracePt t="81113" x="6605588" y="3381375"/>
          <p14:tracePt t="81121" x="6665913" y="3381375"/>
          <p14:tracePt t="81129" x="6738938" y="3368675"/>
          <p14:tracePt t="81137" x="6816725" y="3344863"/>
          <p14:tracePt t="81145" x="6877050" y="3325813"/>
          <p14:tracePt t="81153" x="6937375" y="3314700"/>
          <p14:tracePt t="81161" x="7004050" y="3295650"/>
          <p14:tracePt t="81169" x="7051675" y="3278188"/>
          <p14:tracePt t="81177" x="7088188" y="3260725"/>
          <p14:tracePt t="81185" x="7137400" y="3230563"/>
          <p14:tracePt t="81193" x="7148513" y="3217863"/>
          <p14:tracePt t="81201" x="7185025" y="3206750"/>
          <p14:tracePt t="81209" x="7221538" y="3176588"/>
          <p14:tracePt t="81225" x="7262813" y="3121025"/>
          <p14:tracePt t="81233" x="7269163" y="3109913"/>
          <p14:tracePt t="81241" x="7288213" y="3073400"/>
          <p14:tracePt t="81249" x="7318375" y="3036888"/>
          <p14:tracePt t="81257" x="7318375" y="3025775"/>
          <p14:tracePt t="81265" x="7335838" y="2976563"/>
          <p14:tracePt t="81273" x="7342188" y="2946400"/>
          <p14:tracePt t="81281" x="7342188" y="2922588"/>
          <p14:tracePt t="81289" x="7342188" y="2892425"/>
          <p14:tracePt t="81297" x="7342188" y="2874963"/>
          <p14:tracePt t="81305" x="7342188" y="2851150"/>
          <p14:tracePt t="81313" x="7342188" y="2838450"/>
          <p14:tracePt t="81321" x="7335838" y="2832100"/>
          <p14:tracePt t="81329" x="7329488" y="2825750"/>
          <p14:tracePt t="81353" x="7318375" y="2825750"/>
          <p14:tracePt t="81361" x="7312025" y="2825750"/>
          <p14:tracePt t="81370" x="7288213" y="2825750"/>
          <p14:tracePt t="81377" x="7258050" y="2825750"/>
          <p14:tracePt t="81385" x="7191375" y="2832100"/>
          <p14:tracePt t="81393" x="7118350" y="2838450"/>
          <p14:tracePt t="81401" x="7027863" y="2838450"/>
          <p14:tracePt t="81409" x="6956425" y="2838450"/>
          <p14:tracePt t="81417" x="6883400" y="2838450"/>
          <p14:tracePt t="81425" x="6823075" y="2838450"/>
          <p14:tracePt t="81433" x="6769100" y="2838450"/>
          <p14:tracePt t="81441" x="6732588" y="2838450"/>
          <p14:tracePt t="81449" x="6691313" y="2838450"/>
          <p14:tracePt t="81457" x="6665913" y="2838450"/>
          <p14:tracePt t="81465" x="6624638" y="2851150"/>
          <p14:tracePt t="81481" x="6564313" y="2868613"/>
          <p14:tracePt t="81489" x="6540500" y="2886075"/>
          <p14:tracePt t="81497" x="6491288" y="2922588"/>
          <p14:tracePt t="81505" x="6456363" y="2965450"/>
          <p14:tracePt t="81513" x="6426200" y="3000375"/>
          <p14:tracePt t="81522" x="6419850" y="3030538"/>
          <p14:tracePt t="81529" x="6396038" y="3079750"/>
          <p14:tracePt t="81538" x="6396038" y="3116263"/>
          <p14:tracePt t="81545" x="6396038" y="3146425"/>
          <p14:tracePt t="81553" x="6396038" y="3187700"/>
          <p14:tracePt t="81561" x="6400800" y="3224213"/>
          <p14:tracePt t="81569" x="6426200" y="3236913"/>
          <p14:tracePt t="81577" x="6450013" y="3254375"/>
          <p14:tracePt t="81585" x="6480175" y="3271838"/>
          <p14:tracePt t="81593" x="6521450" y="3302000"/>
          <p14:tracePt t="81601" x="6581775" y="3321050"/>
          <p14:tracePt t="81609" x="6630988" y="3332163"/>
          <p14:tracePt t="81617" x="6672263" y="3338513"/>
          <p14:tracePt t="81625" x="6732588" y="3351213"/>
          <p14:tracePt t="81633" x="6769100" y="3355975"/>
          <p14:tracePt t="81641" x="6811963" y="3355975"/>
          <p14:tracePt t="81649" x="6846888" y="3355975"/>
          <p14:tracePt t="81657" x="6889750" y="3355975"/>
          <p14:tracePt t="81665" x="6919913" y="3355975"/>
          <p14:tracePt t="81673" x="6961188" y="3355975"/>
          <p14:tracePt t="81681" x="6997700" y="3355975"/>
          <p14:tracePt t="81689" x="7040563" y="3344863"/>
          <p14:tracePt t="81697" x="7077075" y="3338513"/>
          <p14:tracePt t="81705" x="7100888" y="3321050"/>
          <p14:tracePt t="81713" x="7124700" y="3295650"/>
          <p14:tracePt t="81722" x="7148513" y="3271838"/>
          <p14:tracePt t="81739" x="7167563" y="3224213"/>
          <p14:tracePt t="81745" x="7172325" y="3187700"/>
          <p14:tracePt t="81753" x="7185025" y="3157538"/>
          <p14:tracePt t="81761" x="7197725" y="3097213"/>
          <p14:tracePt t="81769" x="7202488" y="3060700"/>
          <p14:tracePt t="81777" x="7202488" y="2989263"/>
          <p14:tracePt t="81785" x="7202488" y="2959100"/>
          <p14:tracePt t="81793" x="7202488" y="2922588"/>
          <p14:tracePt t="81801" x="7202488" y="2881313"/>
          <p14:tracePt t="81809" x="7185025" y="2855913"/>
          <p14:tracePt t="81817" x="7167563" y="2832100"/>
          <p14:tracePt t="81825" x="7142163" y="2808288"/>
          <p14:tracePt t="81833" x="7124700" y="2795588"/>
          <p14:tracePt t="81841" x="7112000" y="2784475"/>
          <p14:tracePt t="81849" x="7070725" y="2778125"/>
          <p14:tracePt t="81865" x="7021513" y="2765425"/>
          <p14:tracePt t="81873" x="6986588" y="2760663"/>
          <p14:tracePt t="81891" x="6883400" y="2760663"/>
          <p14:tracePt t="81897" x="6853238" y="2760663"/>
          <p14:tracePt t="81905" x="6799263" y="2760663"/>
          <p14:tracePt t="81912" x="6751638" y="2765425"/>
          <p14:tracePt t="81921" x="6721475" y="2771775"/>
          <p14:tracePt t="81928" x="6665913" y="2801938"/>
          <p14:tracePt t="81937" x="6630988" y="2832100"/>
          <p14:tracePt t="81944" x="6594475" y="2855913"/>
          <p14:tracePt t="81953" x="6588125" y="2874963"/>
          <p14:tracePt t="81960" x="6575425" y="2905125"/>
          <p14:tracePt t="81968" x="6570663" y="2928938"/>
          <p14:tracePt t="81976" x="6570663" y="2941638"/>
          <p14:tracePt t="81984" x="6570663" y="2965450"/>
          <p14:tracePt t="81992" x="6570663" y="2976563"/>
          <p14:tracePt t="82000" x="6570663" y="2982913"/>
          <p14:tracePt t="82008" x="6588125" y="3019425"/>
          <p14:tracePt t="82016" x="6611938" y="3043238"/>
          <p14:tracePt t="82024" x="6648450" y="3067050"/>
          <p14:tracePt t="82032" x="6702425" y="3109913"/>
          <p14:tracePt t="82040" x="6781800" y="3157538"/>
          <p14:tracePt t="82048" x="6829425" y="3187700"/>
          <p14:tracePt t="82056" x="6877050" y="3217863"/>
          <p14:tracePt t="82064" x="6943725" y="3236913"/>
          <p14:tracePt t="82072" x="6980238" y="3267075"/>
          <p14:tracePt t="82080" x="7016750" y="3284538"/>
          <p14:tracePt t="82088" x="7040563" y="3284538"/>
          <p14:tracePt t="82096" x="7070725" y="3284538"/>
          <p14:tracePt t="82104" x="7081838" y="3284538"/>
          <p14:tracePt t="82121" x="7107238" y="3284538"/>
          <p14:tracePt t="82128" x="7142163" y="3278188"/>
          <p14:tracePt t="82137" x="7167563" y="3254375"/>
          <p14:tracePt t="82144" x="7178675" y="3248025"/>
          <p14:tracePt t="82154" x="7202488" y="3224213"/>
          <p14:tracePt t="82161" x="7202488" y="3200400"/>
          <p14:tracePt t="82170" x="7215188" y="3176588"/>
          <p14:tracePt t="82177" x="7221538" y="3133725"/>
          <p14:tracePt t="82185" x="7227888" y="3097213"/>
          <p14:tracePt t="82193" x="7227888" y="3055938"/>
          <p14:tracePt t="82201" x="7227888" y="3013075"/>
          <p14:tracePt t="82209" x="7227888" y="2965450"/>
          <p14:tracePt t="82217" x="7185025" y="2898775"/>
          <p14:tracePt t="82225" x="7148513" y="2832100"/>
          <p14:tracePt t="82233" x="7100888" y="2784475"/>
          <p14:tracePt t="82249" x="7004050" y="2711450"/>
          <p14:tracePt t="82257" x="6956425" y="2681288"/>
          <p14:tracePt t="82265" x="6889750" y="2651125"/>
          <p14:tracePt t="82281" x="6842125" y="2633663"/>
          <p14:tracePt t="82290" x="6811963" y="2633663"/>
          <p14:tracePt t="82297" x="6781800" y="2633663"/>
          <p14:tracePt t="82305" x="6756400" y="2633663"/>
          <p14:tracePt t="82313" x="6715125" y="2633663"/>
          <p14:tracePt t="82323" x="6678613" y="2633663"/>
          <p14:tracePt t="82329" x="6648450" y="2633663"/>
          <p14:tracePt t="82337" x="6611938" y="2640013"/>
          <p14:tracePt t="82345" x="6570663" y="2693988"/>
          <p14:tracePt t="82354" x="6546850" y="2730500"/>
          <p14:tracePt t="82361" x="6516688" y="2784475"/>
          <p14:tracePt t="82369" x="6503988" y="2814638"/>
          <p14:tracePt t="82377" x="6497638" y="2862263"/>
          <p14:tracePt t="82385" x="6497638" y="2892425"/>
          <p14:tracePt t="82393" x="6497638" y="2935288"/>
          <p14:tracePt t="82409" x="6510338" y="3000375"/>
          <p14:tracePt t="82417" x="6551613" y="3049588"/>
          <p14:tracePt t="82425" x="6605588" y="3103563"/>
          <p14:tracePt t="82433" x="6672263" y="3170238"/>
          <p14:tracePt t="82441" x="6751638" y="3236913"/>
          <p14:tracePt t="82449" x="6846888" y="3295650"/>
          <p14:tracePt t="82457" x="6950075" y="3368675"/>
          <p14:tracePt t="82465" x="7040563" y="3411538"/>
          <p14:tracePt t="82473" x="7131050" y="3446463"/>
          <p14:tracePt t="82481" x="7208838" y="3459163"/>
          <p14:tracePt t="82491" x="7232650" y="3459163"/>
          <p14:tracePt t="82506" x="7239000" y="3459163"/>
          <p14:tracePt t="82513" x="7245350" y="3459163"/>
          <p14:tracePt t="82524" x="7258050" y="3452813"/>
          <p14:tracePt t="82529" x="7275513" y="3429000"/>
          <p14:tracePt t="82537" x="7275513" y="3392488"/>
          <p14:tracePt t="82545" x="7275513" y="3338513"/>
          <p14:tracePt t="82554" x="7275513" y="3278188"/>
          <p14:tracePt t="82561" x="7275513" y="3236913"/>
          <p14:tracePt t="82569" x="7258050" y="3163888"/>
          <p14:tracePt t="82577" x="7227888" y="3109913"/>
          <p14:tracePt t="82585" x="7161213" y="3043238"/>
          <p14:tracePt t="82593" x="7118350" y="2976563"/>
          <p14:tracePt t="82601" x="7064375" y="2935288"/>
          <p14:tracePt t="82609" x="7010400" y="2886075"/>
          <p14:tracePt t="82617" x="6961188" y="2855913"/>
          <p14:tracePt t="82633" x="6926263" y="2825750"/>
          <p14:tracePt t="82641" x="6877050" y="2814638"/>
          <p14:tracePt t="82649" x="6853238" y="2808288"/>
          <p14:tracePt t="82657" x="6842125" y="2801938"/>
          <p14:tracePt t="82665" x="6823075" y="2801938"/>
          <p14:tracePt t="82674" x="6816725" y="2801938"/>
          <p14:tracePt t="82681" x="6811963" y="2801938"/>
          <p14:tracePt t="82705" x="6805613" y="2801938"/>
          <p14:tracePt t="82745" x="6799263" y="2801938"/>
          <p14:tracePt t="82865" x="0" y="0"/>
        </p14:tracePtLst>
        <p14:tracePtLst>
          <p14:tracePt t="84565" x="2066925" y="3006725"/>
          <p14:tracePt t="84570" x="2066925" y="2989263"/>
          <p14:tracePt t="84585" x="2066925" y="2965450"/>
          <p14:tracePt t="84593" x="2066925" y="2959100"/>
          <p14:tracePt t="84600" x="2066925" y="2935288"/>
          <p14:tracePt t="84609" x="2073275" y="2911475"/>
          <p14:tracePt t="84616" x="2079625" y="2868613"/>
          <p14:tracePt t="84625" x="2079625" y="2808288"/>
          <p14:tracePt t="84633" x="2079625" y="2735263"/>
          <p14:tracePt t="84641" x="2079625" y="2651125"/>
          <p14:tracePt t="84649" x="2079625" y="2579688"/>
          <p14:tracePt t="84657" x="2079625" y="2495550"/>
          <p14:tracePt t="84665" x="2073275" y="2392363"/>
          <p14:tracePt t="84673" x="2066925" y="2290763"/>
          <p14:tracePt t="84681" x="2032000" y="2170113"/>
          <p14:tracePt t="84689" x="1995488" y="2066925"/>
          <p14:tracePt t="84697" x="1958975" y="1935163"/>
          <p14:tracePt t="84705" x="1946275" y="1849438"/>
          <p14:tracePt t="84713" x="1922463" y="1758950"/>
          <p14:tracePt t="84720" x="1916113" y="1670050"/>
          <p14:tracePt t="84729" x="1892300" y="1620838"/>
          <p14:tracePt t="84736" x="1885950" y="1573213"/>
          <p14:tracePt t="84745" x="1885950" y="1543050"/>
          <p14:tracePt t="84753" x="1868488" y="1519238"/>
          <p14:tracePt t="84761" x="1862138" y="1506538"/>
          <p14:tracePt t="84768" x="1855788" y="1489075"/>
          <p14:tracePt t="84785" x="1851025" y="1476375"/>
          <p14:tracePt t="84801" x="1851025" y="1470025"/>
          <p14:tracePt t="84809" x="1844675" y="1463675"/>
          <p14:tracePt t="84841" x="1844675" y="1446213"/>
          <p14:tracePt t="84849" x="1844675" y="1433513"/>
          <p14:tracePt t="84858" x="1831975" y="1422400"/>
          <p14:tracePt t="84865" x="1820863" y="1398588"/>
          <p14:tracePt t="84873" x="1801813" y="1349375"/>
          <p14:tracePt t="84881" x="1771650" y="1301750"/>
          <p14:tracePt t="84889" x="1754188" y="1265238"/>
          <p14:tracePt t="84897" x="1717675" y="1198563"/>
          <p14:tracePt t="84905" x="1681163" y="1163638"/>
          <p14:tracePt t="84913" x="1651000" y="1127125"/>
          <p14:tracePt t="84920" x="1639888" y="1108075"/>
          <p14:tracePt t="84929" x="1620838" y="1084263"/>
          <p14:tracePt t="84945" x="1603375" y="1073150"/>
          <p14:tracePt t="84969" x="1597025" y="1066800"/>
          <p14:tracePt t="84977" x="1585913" y="1049338"/>
          <p14:tracePt t="84985" x="1579563" y="1042988"/>
          <p14:tracePt t="84993" x="1566863" y="1042988"/>
          <p14:tracePt t="85000" x="1549400" y="1030288"/>
          <p14:tracePt t="85009" x="1536700" y="1012825"/>
          <p14:tracePt t="85017" x="1530350" y="1006475"/>
          <p14:tracePt t="85025" x="1525588" y="1000125"/>
          <p14:tracePt t="85033" x="1500188" y="993775"/>
          <p14:tracePt t="85041" x="1489075" y="982663"/>
          <p14:tracePt t="85049" x="1465263" y="969963"/>
          <p14:tracePt t="85058" x="1439863" y="958850"/>
          <p14:tracePt t="85065" x="1428750" y="958850"/>
          <p14:tracePt t="85074" x="1409700" y="958850"/>
          <p14:tracePt t="85081" x="1392238" y="958850"/>
          <p14:tracePt t="85089" x="1374775" y="958850"/>
          <p14:tracePt t="85097" x="1344613" y="958850"/>
          <p14:tracePt t="85105" x="1290638" y="958850"/>
          <p14:tracePt t="85113" x="1241425" y="958850"/>
          <p14:tracePt t="85120" x="1200150" y="958850"/>
          <p14:tracePt t="85129" x="1127125" y="969963"/>
          <p14:tracePt t="85136" x="1090613" y="969963"/>
          <p14:tracePt t="85145" x="1060450" y="989013"/>
          <p14:tracePt t="85153" x="1023938" y="993775"/>
          <p14:tracePt t="85161" x="1000125" y="1006475"/>
          <p14:tracePt t="85169" x="989013" y="1012825"/>
          <p14:tracePt t="85177" x="965200" y="1019175"/>
          <p14:tracePt t="85184" x="928688" y="1049338"/>
          <p14:tracePt t="85193" x="904875" y="1060450"/>
          <p14:tracePt t="85208" x="874713" y="1096963"/>
          <p14:tracePt t="85209" x="862013" y="1114425"/>
          <p14:tracePt t="85217" x="831850" y="1157288"/>
          <p14:tracePt t="85226" x="825500" y="1193800"/>
          <p14:tracePt t="85233" x="808038" y="1217613"/>
          <p14:tracePt t="85241" x="801688" y="1247775"/>
          <p14:tracePt t="85249" x="795338" y="1271588"/>
          <p14:tracePt t="85258" x="784225" y="1319213"/>
          <p14:tracePt t="85265" x="777875" y="1349375"/>
          <p14:tracePt t="85273" x="765175" y="1398588"/>
          <p14:tracePt t="85281" x="758825" y="1446213"/>
          <p14:tracePt t="85289" x="758825" y="1476375"/>
          <p14:tracePt t="85297" x="747713" y="1530350"/>
          <p14:tracePt t="85305" x="747713" y="1590675"/>
          <p14:tracePt t="85313" x="735013" y="1651000"/>
          <p14:tracePt t="85321" x="728663" y="1711325"/>
          <p14:tracePt t="85329" x="717550" y="1771650"/>
          <p14:tracePt t="85336" x="704850" y="1862138"/>
          <p14:tracePt t="85345" x="693738" y="1935163"/>
          <p14:tracePt t="85353" x="693738" y="1995488"/>
          <p14:tracePt t="85361" x="687388" y="2054225"/>
          <p14:tracePt t="85368" x="687388" y="2139950"/>
          <p14:tracePt t="85377" x="687388" y="2211388"/>
          <p14:tracePt t="85384" x="687388" y="2271713"/>
          <p14:tracePt t="85393" x="687388" y="2325688"/>
          <p14:tracePt t="85400" x="687388" y="2374900"/>
          <p14:tracePt t="85409" x="687388" y="2405063"/>
          <p14:tracePt t="85416" x="687388" y="2446338"/>
          <p14:tracePt t="85425" x="687388" y="2482850"/>
          <p14:tracePt t="85433" x="687388" y="2513013"/>
          <p14:tracePt t="85442" x="687388" y="2555875"/>
          <p14:tracePt t="85449" x="687388" y="2597150"/>
          <p14:tracePt t="85458" x="687388" y="2646363"/>
          <p14:tracePt t="85465" x="687388" y="2687638"/>
          <p14:tracePt t="85473" x="687388" y="2747963"/>
          <p14:tracePt t="85481" x="687388" y="2778125"/>
          <p14:tracePt t="85489" x="687388" y="2844800"/>
          <p14:tracePt t="85506" x="698500" y="2941638"/>
          <p14:tracePt t="85513" x="717550" y="3000375"/>
          <p14:tracePt t="85520" x="747713" y="3036888"/>
          <p14:tracePt t="85529" x="765175" y="3073400"/>
          <p14:tracePt t="85537" x="784225" y="3097213"/>
          <p14:tracePt t="85545" x="795338" y="3116263"/>
          <p14:tracePt t="85553" x="801688" y="3127375"/>
          <p14:tracePt t="85561" x="819150" y="3146425"/>
          <p14:tracePt t="85585" x="825500" y="3151188"/>
          <p14:tracePt t="85593" x="831850" y="3151188"/>
          <p14:tracePt t="85617" x="849313" y="3151188"/>
          <p14:tracePt t="85633" x="868363" y="3151188"/>
          <p14:tracePt t="85642" x="879475" y="3157538"/>
          <p14:tracePt t="85649" x="898525" y="3163888"/>
          <p14:tracePt t="85659" x="909638" y="3181350"/>
          <p14:tracePt t="85665" x="922338" y="3181350"/>
          <p14:tracePt t="85673" x="958850" y="3187700"/>
          <p14:tracePt t="85681" x="982663" y="3194050"/>
          <p14:tracePt t="85689" x="1012825" y="3206750"/>
          <p14:tracePt t="85697" x="1049338" y="3206750"/>
          <p14:tracePt t="85705" x="1090613" y="3206750"/>
          <p14:tracePt t="85713" x="1120775" y="3206750"/>
          <p14:tracePt t="85720" x="1163638" y="3206750"/>
          <p14:tracePt t="85729" x="1200150" y="3200400"/>
          <p14:tracePt t="85736" x="1260475" y="3170238"/>
          <p14:tracePt t="85745" x="1308100" y="3151188"/>
          <p14:tracePt t="85753" x="1374775" y="3097213"/>
          <p14:tracePt t="85761" x="1416050" y="3055938"/>
          <p14:tracePt t="85769" x="1452563" y="3030538"/>
          <p14:tracePt t="85777" x="1476375" y="3013075"/>
          <p14:tracePt t="85785" x="1512888" y="2982913"/>
          <p14:tracePt t="85793" x="1549400" y="2946400"/>
          <p14:tracePt t="85801" x="1603375" y="2905125"/>
          <p14:tracePt t="85809" x="1627188" y="2868613"/>
          <p14:tracePt t="85817" x="1646238" y="2832100"/>
          <p14:tracePt t="85825" x="1657350" y="2801938"/>
          <p14:tracePt t="85833" x="1663700" y="2778125"/>
          <p14:tracePt t="85842" x="1663700" y="2754313"/>
          <p14:tracePt t="85849" x="1670050" y="2735263"/>
          <p14:tracePt t="85858" x="1670050" y="2705100"/>
          <p14:tracePt t="85865" x="1670050" y="2681288"/>
          <p14:tracePt t="85873" x="1670050" y="2657475"/>
          <p14:tracePt t="85881" x="1670050" y="2603500"/>
          <p14:tracePt t="85893" x="1670050" y="2543175"/>
          <p14:tracePt t="85897" x="1657350" y="2500313"/>
          <p14:tracePt t="85905" x="1639888" y="2446338"/>
          <p14:tracePt t="85913" x="1627188" y="2405063"/>
          <p14:tracePt t="85921" x="1609725" y="2355850"/>
          <p14:tracePt t="85929" x="1603375" y="2320925"/>
          <p14:tracePt t="85936" x="1585913" y="2271713"/>
          <p14:tracePt t="85945" x="1573213" y="2247900"/>
          <p14:tracePt t="85953" x="1549400" y="2200275"/>
          <p14:tracePt t="85961" x="1530350" y="2187575"/>
          <p14:tracePt t="85968" x="1525588" y="2139950"/>
          <p14:tracePt t="85977" x="1506538" y="2114550"/>
          <p14:tracePt t="85985" x="1506538" y="2073275"/>
          <p14:tracePt t="85992" x="1476375" y="2025650"/>
          <p14:tracePt t="86001" x="1465263" y="1976438"/>
          <p14:tracePt t="86008" x="1446213" y="1928813"/>
          <p14:tracePt t="86017" x="1446213" y="1885950"/>
          <p14:tracePt t="86026" x="1416050" y="1849438"/>
          <p14:tracePt t="86033" x="1398588" y="1801813"/>
          <p14:tracePt t="86042" x="1392238" y="1778000"/>
          <p14:tracePt t="86049" x="1374775" y="1728788"/>
          <p14:tracePt t="86057" x="1362075" y="1681163"/>
          <p14:tracePt t="86065" x="1344613" y="1633538"/>
          <p14:tracePt t="86073" x="1325563" y="1597025"/>
          <p14:tracePt t="86081" x="1308100" y="1560513"/>
          <p14:tracePt t="86089" x="1290638" y="1512888"/>
          <p14:tracePt t="86097" x="1284288" y="1500188"/>
          <p14:tracePt t="86105" x="1271588" y="1463675"/>
          <p14:tracePt t="86113" x="1265238" y="1422400"/>
          <p14:tracePt t="86120" x="1260475" y="1398588"/>
          <p14:tracePt t="86129" x="1247775" y="1374775"/>
          <p14:tracePt t="86137" x="1241425" y="1349375"/>
          <p14:tracePt t="86145" x="1235075" y="1331913"/>
          <p14:tracePt t="86152" x="1235075" y="1325563"/>
          <p14:tracePt t="86161" x="1235075" y="1319213"/>
          <p14:tracePt t="86169" x="1235075" y="1308100"/>
          <p14:tracePt t="86177" x="1223963" y="1295400"/>
          <p14:tracePt t="86185" x="1223963" y="1289050"/>
          <p14:tracePt t="86193" x="1217613" y="1265238"/>
          <p14:tracePt t="86201" x="1211263" y="1258888"/>
          <p14:tracePt t="86217" x="1211263" y="1254125"/>
          <p14:tracePt t="86225" x="1211263" y="1247775"/>
          <p14:tracePt t="86353" x="1204913" y="1241425"/>
          <p14:tracePt t="86378" x="1193800" y="1254125"/>
          <p14:tracePt t="86385" x="1193800" y="1265238"/>
          <p14:tracePt t="86394" x="1187450" y="1295400"/>
          <p14:tracePt t="86401" x="1174750" y="1319213"/>
          <p14:tracePt t="86409" x="1169988" y="1368425"/>
          <p14:tracePt t="86417" x="1169988" y="1398588"/>
          <p14:tracePt t="86425" x="1157288" y="1428750"/>
          <p14:tracePt t="86432" x="1157288" y="1452563"/>
          <p14:tracePt t="86442" x="1157288" y="1489075"/>
          <p14:tracePt t="86449" x="1157288" y="1519238"/>
          <p14:tracePt t="86457" x="1157288" y="1549400"/>
          <p14:tracePt t="86465" x="1157288" y="1590675"/>
          <p14:tracePt t="86473" x="1157288" y="1639888"/>
          <p14:tracePt t="86481" x="1157288" y="1681163"/>
          <p14:tracePt t="86488" x="1157288" y="1724025"/>
          <p14:tracePt t="86496" x="1150938" y="1789113"/>
          <p14:tracePt t="86504" x="1150938" y="1831975"/>
          <p14:tracePt t="86513" x="1139825" y="1862138"/>
          <p14:tracePt t="86520" x="1139825" y="1909763"/>
          <p14:tracePt t="86529" x="1139825" y="1935163"/>
          <p14:tracePt t="86536" x="1139825" y="1976438"/>
          <p14:tracePt t="86544" x="1139825" y="2006600"/>
          <p14:tracePt t="86552" x="1139825" y="2049463"/>
          <p14:tracePt t="86561" x="1139825" y="2097088"/>
          <p14:tracePt t="86568" x="1139825" y="2139950"/>
          <p14:tracePt t="86577" x="1139825" y="2200275"/>
          <p14:tracePt t="86584" x="1139825" y="2241550"/>
          <p14:tracePt t="86592" x="1139825" y="2284413"/>
          <p14:tracePt t="86600" x="1139825" y="2308225"/>
          <p14:tracePt t="86609" x="1139825" y="2344738"/>
          <p14:tracePt t="86616" x="1139825" y="2374900"/>
          <p14:tracePt t="86625" x="1139825" y="2398713"/>
          <p14:tracePt t="86632" x="1139825" y="2428875"/>
          <p14:tracePt t="86642" x="1139825" y="2452688"/>
          <p14:tracePt t="86648" x="1139825" y="2476500"/>
          <p14:tracePt t="86657" x="1139825" y="2495550"/>
          <p14:tracePt t="86665" x="1144588" y="2530475"/>
          <p14:tracePt t="86673" x="1144588" y="2560638"/>
          <p14:tracePt t="86681" x="1150938" y="2586038"/>
          <p14:tracePt t="86688" x="1150938" y="2609850"/>
          <p14:tracePt t="86697" x="1157288" y="2620963"/>
          <p14:tracePt t="86705" x="1157288" y="2640013"/>
          <p14:tracePt t="86713" x="1157288" y="2651125"/>
          <p14:tracePt t="86720" x="1157288" y="2674938"/>
          <p14:tracePt t="86729" x="1157288" y="2681288"/>
          <p14:tracePt t="86736" x="1157288" y="2693988"/>
          <p14:tracePt t="86744" x="1157288" y="2717800"/>
          <p14:tracePt t="86752" x="1157288" y="2724150"/>
          <p14:tracePt t="86761" x="1157288" y="2741613"/>
          <p14:tracePt t="86768" x="1157288" y="2760663"/>
          <p14:tracePt t="86777" x="1157288" y="2778125"/>
          <p14:tracePt t="86784" x="1157288" y="2801938"/>
          <p14:tracePt t="86793" x="1157288" y="2820988"/>
          <p14:tracePt t="86800" x="1157288" y="2851150"/>
          <p14:tracePt t="86809" x="1150938" y="2874963"/>
          <p14:tracePt t="86817" x="1150938" y="2886075"/>
          <p14:tracePt t="86826" x="1150938" y="2892425"/>
          <p14:tracePt t="86833" x="1150938" y="2898775"/>
          <p14:tracePt t="86929" x="1150938" y="2892425"/>
          <p14:tracePt t="86937" x="1150938" y="2862263"/>
          <p14:tracePt t="86945" x="1150938" y="2825750"/>
          <p14:tracePt t="86953" x="1150938" y="2795588"/>
          <p14:tracePt t="86961" x="1150938" y="2741613"/>
          <p14:tracePt t="86968" x="1174750" y="2681288"/>
          <p14:tracePt t="86977" x="1193800" y="2603500"/>
          <p14:tracePt t="86984" x="1204913" y="2530475"/>
          <p14:tracePt t="86993" x="1230313" y="2465388"/>
          <p14:tracePt t="87001" x="1247775" y="2379663"/>
          <p14:tracePt t="87009" x="1260475" y="2290763"/>
          <p14:tracePt t="87017" x="1271588" y="2217738"/>
          <p14:tracePt t="87025" x="1284288" y="2114550"/>
          <p14:tracePt t="87033" x="1301750" y="2025650"/>
          <p14:tracePt t="87041" x="1325563" y="1935163"/>
          <p14:tracePt t="87049" x="1325563" y="1849438"/>
          <p14:tracePt t="87057" x="1325563" y="1778000"/>
          <p14:tracePt t="87065" x="1344613" y="1741488"/>
          <p14:tracePt t="87072" x="1355725" y="1681163"/>
          <p14:tracePt t="87081" x="1355725" y="1639888"/>
          <p14:tracePt t="87089" x="1362075" y="1579563"/>
          <p14:tracePt t="87097" x="1362075" y="1543050"/>
          <p14:tracePt t="87104" x="1362075" y="1500188"/>
          <p14:tracePt t="87113" x="1362075" y="1470025"/>
          <p14:tracePt t="87120" x="1362075" y="1452563"/>
          <p14:tracePt t="87129" x="1362075" y="1439863"/>
          <p14:tracePt t="87137" x="1362075" y="1433513"/>
          <p14:tracePt t="87145" x="1362075" y="1428750"/>
          <p14:tracePt t="87152" x="1362075" y="1422400"/>
          <p14:tracePt t="87169" x="1362075" y="1416050"/>
          <p14:tracePt t="87193" x="1362075" y="1409700"/>
          <p14:tracePt t="87201" x="1362075" y="1403350"/>
          <p14:tracePt t="87209" x="1362075" y="1398588"/>
          <p14:tracePt t="87249" x="1362075" y="1392238"/>
          <p14:tracePt t="87433" x="0" y="0"/>
        </p14:tracePtLst>
        <p14:tracePtLst>
          <p14:tracePt t="91899" x="4310063" y="1814513"/>
          <p14:tracePt t="91913" x="4310063" y="1808163"/>
          <p14:tracePt t="91945" x="4310063" y="1789113"/>
          <p14:tracePt t="91953" x="4310063" y="1765300"/>
          <p14:tracePt t="91962" x="4310063" y="1741488"/>
          <p14:tracePt t="91969" x="4310063" y="1724025"/>
          <p14:tracePt t="91977" x="4310063" y="1674813"/>
          <p14:tracePt t="91986" x="4310063" y="1633538"/>
          <p14:tracePt t="91993" x="4310063" y="1590675"/>
          <p14:tracePt t="92001" x="4310063" y="1554163"/>
          <p14:tracePt t="92009" x="4303713" y="1500188"/>
          <p14:tracePt t="92017" x="4303713" y="1470025"/>
          <p14:tracePt t="92025" x="4286250" y="1446213"/>
          <p14:tracePt t="92033" x="4286250" y="1409700"/>
          <p14:tracePt t="92041" x="4267200" y="1379538"/>
          <p14:tracePt t="92049" x="4260850" y="1362075"/>
          <p14:tracePt t="92113" x="4243388" y="1349375"/>
          <p14:tracePt t="92153" x="4237038" y="1349375"/>
          <p14:tracePt t="92161" x="4230688" y="1349375"/>
          <p14:tracePt t="92169" x="4219575" y="1344613"/>
          <p14:tracePt t="92177" x="4206875" y="1344613"/>
          <p14:tracePt t="92193" x="4200525" y="1344613"/>
          <p14:tracePt t="92201" x="4189413" y="1344613"/>
          <p14:tracePt t="92209" x="4183063" y="1344613"/>
          <p14:tracePt t="92217" x="4171950" y="1344613"/>
          <p14:tracePt t="92225" x="4146550" y="1344613"/>
          <p14:tracePt t="92233" x="4122738" y="1349375"/>
          <p14:tracePt t="92241" x="4098925" y="1368425"/>
          <p14:tracePt t="92249" x="4062413" y="1392238"/>
          <p14:tracePt t="92257" x="4044950" y="1403350"/>
          <p14:tracePt t="92265" x="4032250" y="1416050"/>
          <p14:tracePt t="92273" x="4008438" y="1433513"/>
          <p14:tracePt t="92281" x="4002088" y="1439863"/>
          <p14:tracePt t="92289" x="3978275" y="1458913"/>
          <p14:tracePt t="92297" x="3971925" y="1463675"/>
          <p14:tracePt t="92305" x="3965575" y="1482725"/>
          <p14:tracePt t="92314" x="3948113" y="1506538"/>
          <p14:tracePt t="92321" x="3948113" y="1524000"/>
          <p14:tracePt t="92331" x="3948113" y="1543050"/>
          <p14:tracePt t="92337" x="3948113" y="1566863"/>
          <p14:tracePt t="92345" x="3948113" y="1573213"/>
          <p14:tracePt t="92353" x="3948113" y="1579563"/>
          <p14:tracePt t="92360" x="3954463" y="1590675"/>
          <p14:tracePt t="92369" x="3960813" y="1590675"/>
          <p14:tracePt t="92377" x="3965575" y="1590675"/>
          <p14:tracePt t="92385" x="3978275" y="1590675"/>
          <p14:tracePt t="92401" x="3990975" y="1590675"/>
          <p14:tracePt t="92409" x="3995738" y="1590675"/>
          <p14:tracePt t="92417" x="4008438" y="1590675"/>
          <p14:tracePt t="92433" x="4014788" y="1590675"/>
          <p14:tracePt t="92441" x="4025900" y="1590675"/>
          <p14:tracePt t="92449" x="4044950" y="1590675"/>
          <p14:tracePt t="92457" x="4056063" y="1590675"/>
          <p14:tracePt t="92465" x="4081463" y="1579563"/>
          <p14:tracePt t="92473" x="4092575" y="1573213"/>
          <p14:tracePt t="92481" x="4116388" y="1554163"/>
          <p14:tracePt t="92489" x="4141788" y="1543050"/>
          <p14:tracePt t="92497" x="4159250" y="1524000"/>
          <p14:tracePt t="92505" x="4165600" y="1500188"/>
          <p14:tracePt t="92513" x="4176713" y="1470025"/>
          <p14:tracePt t="92521" x="4183063" y="1433513"/>
          <p14:tracePt t="92529" x="4183063" y="1409700"/>
          <p14:tracePt t="92537" x="4183063" y="1385888"/>
          <p14:tracePt t="92545" x="4183063" y="1374775"/>
          <p14:tracePt t="92553" x="4183063" y="1368425"/>
          <p14:tracePt t="92561" x="4183063" y="1355725"/>
          <p14:tracePt t="92617" x="4183063" y="1349375"/>
          <p14:tracePt t="92626" x="4171950" y="1349375"/>
          <p14:tracePt t="92633" x="4146550" y="1349375"/>
          <p14:tracePt t="92641" x="4116388" y="1349375"/>
          <p14:tracePt t="92650" x="4081463" y="1362075"/>
          <p14:tracePt t="92657" x="4068763" y="1368425"/>
          <p14:tracePt t="92665" x="4038600" y="1392238"/>
          <p14:tracePt t="92673" x="4014788" y="1416050"/>
          <p14:tracePt t="92681" x="3978275" y="1458913"/>
          <p14:tracePt t="92689" x="3965575" y="1489075"/>
          <p14:tracePt t="92698" x="3960813" y="1512888"/>
          <p14:tracePt t="92705" x="3960813" y="1554163"/>
          <p14:tracePt t="92713" x="3960813" y="1579563"/>
          <p14:tracePt t="92721" x="3960813" y="1603375"/>
          <p14:tracePt t="92729" x="3978275" y="1627188"/>
          <p14:tracePt t="92737" x="3984625" y="1633538"/>
          <p14:tracePt t="92745" x="3995738" y="1633538"/>
          <p14:tracePt t="92753" x="4002088" y="1633538"/>
          <p14:tracePt t="92760" x="4014788" y="1633538"/>
          <p14:tracePt t="92769" x="4032250" y="1633538"/>
          <p14:tracePt t="92777" x="4038600" y="1633538"/>
          <p14:tracePt t="92785" x="4051300" y="1633538"/>
          <p14:tracePt t="92793" x="4075113" y="1633538"/>
          <p14:tracePt t="92801" x="4081463" y="1633538"/>
          <p14:tracePt t="92809" x="4098925" y="1633538"/>
          <p14:tracePt t="92817" x="4116388" y="1633538"/>
          <p14:tracePt t="92825" x="4129088" y="1609725"/>
          <p14:tracePt t="92833" x="4146550" y="1584325"/>
          <p14:tracePt t="92841" x="4146550" y="1560513"/>
          <p14:tracePt t="92849" x="4152900" y="1536700"/>
          <p14:tracePt t="92857" x="4152900" y="1512888"/>
          <p14:tracePt t="92865" x="4152900" y="1489075"/>
          <p14:tracePt t="92873" x="4152900" y="1470025"/>
          <p14:tracePt t="92881" x="4146550" y="1446213"/>
          <p14:tracePt t="92900" x="4141788" y="1439863"/>
          <p14:tracePt t="92913" x="4122738" y="1439863"/>
          <p14:tracePt t="92921" x="4116388" y="1439863"/>
          <p14:tracePt t="92929" x="4098925" y="1439863"/>
          <p14:tracePt t="92937" x="4056063" y="1439863"/>
          <p14:tracePt t="92945" x="4025900" y="1439863"/>
          <p14:tracePt t="92953" x="3990975" y="1439863"/>
          <p14:tracePt t="92961" x="3948113" y="1439863"/>
          <p14:tracePt t="92969" x="3900488" y="1452563"/>
          <p14:tracePt t="92977" x="3875088" y="1476375"/>
          <p14:tracePt t="92985" x="3857625" y="1489075"/>
          <p14:tracePt t="92993" x="3844925" y="1506538"/>
          <p14:tracePt t="93001" x="3844925" y="1519238"/>
          <p14:tracePt t="93009" x="3844925" y="1530350"/>
          <p14:tracePt t="93017" x="3844925" y="1554163"/>
          <p14:tracePt t="93025" x="3863975" y="1566863"/>
          <p14:tracePt t="93033" x="3887788" y="1573213"/>
          <p14:tracePt t="93041" x="3917950" y="1579563"/>
          <p14:tracePt t="93049" x="3930650" y="1584325"/>
          <p14:tracePt t="93057" x="3965575" y="1584325"/>
          <p14:tracePt t="93065" x="3990975" y="1597025"/>
          <p14:tracePt t="93073" x="4021138" y="1603375"/>
          <p14:tracePt t="93081" x="4044950" y="1603375"/>
          <p14:tracePt t="93089" x="4086225" y="1603375"/>
          <p14:tracePt t="93098" x="4111625" y="1603375"/>
          <p14:tracePt t="93105" x="4116388" y="1603375"/>
          <p14:tracePt t="93113" x="4135438" y="1603375"/>
          <p14:tracePt t="93121" x="4141788" y="1597025"/>
          <p14:tracePt t="93129" x="4165600" y="1573213"/>
          <p14:tracePt t="93137" x="4171950" y="1560513"/>
          <p14:tracePt t="93145" x="4176713" y="1549400"/>
          <p14:tracePt t="93153" x="4176713" y="1524000"/>
          <p14:tracePt t="93161" x="4176713" y="1500188"/>
          <p14:tracePt t="93169" x="4176713" y="1470025"/>
          <p14:tracePt t="93177" x="4176713" y="1446213"/>
          <p14:tracePt t="93185" x="4176713" y="1428750"/>
          <p14:tracePt t="93201" x="4171950" y="1422400"/>
          <p14:tracePt t="93225" x="4165600" y="1422400"/>
          <p14:tracePt t="93241" x="4152900" y="1422400"/>
          <p14:tracePt t="93249" x="4141788" y="1422400"/>
          <p14:tracePt t="93257" x="4116388" y="1428750"/>
          <p14:tracePt t="93265" x="4092575" y="1452563"/>
          <p14:tracePt t="93273" x="4075113" y="1463675"/>
          <p14:tracePt t="93281" x="4062413" y="1482725"/>
          <p14:tracePt t="93289" x="4062413" y="1493838"/>
          <p14:tracePt t="93297" x="4062413" y="1506538"/>
          <p14:tracePt t="93305" x="4062413" y="1512888"/>
          <p14:tracePt t="93321" x="4062413" y="1530350"/>
          <p14:tracePt t="93329" x="4075113" y="1543050"/>
          <p14:tracePt t="93337" x="4092575" y="1543050"/>
          <p14:tracePt t="93345" x="4116388" y="1549400"/>
          <p14:tracePt t="93361" x="4135438" y="1560513"/>
          <p14:tracePt t="93369" x="4159250" y="1566863"/>
          <p14:tracePt t="93377" x="4176713" y="1566863"/>
          <p14:tracePt t="93385" x="4195763" y="1566863"/>
          <p14:tracePt t="93393" x="4213225" y="1566863"/>
          <p14:tracePt t="93401" x="4225925" y="1566863"/>
          <p14:tracePt t="93409" x="4230688" y="1566863"/>
          <p14:tracePt t="93425" x="4237038" y="1566863"/>
          <p14:tracePt t="93433" x="4243388" y="1566863"/>
          <p14:tracePt t="93441" x="4249738" y="1560513"/>
          <p14:tracePt t="93449" x="4249738" y="1543050"/>
          <p14:tracePt t="93457" x="4249738" y="1536700"/>
          <p14:tracePt t="93465" x="4243388" y="1519238"/>
          <p14:tracePt t="93489" x="4237038" y="1519238"/>
          <p14:tracePt t="93505" x="4225925" y="1519238"/>
          <p14:tracePt t="93513" x="4213225" y="1519238"/>
          <p14:tracePt t="93521" x="4176713" y="1519238"/>
          <p14:tracePt t="93530" x="4152900" y="1519238"/>
          <p14:tracePt t="93537" x="4122738" y="1519238"/>
          <p14:tracePt t="93545" x="4092575" y="1519238"/>
          <p14:tracePt t="93553" x="4068763" y="1519238"/>
          <p14:tracePt t="93561" x="4056063" y="1519238"/>
          <p14:tracePt t="93569" x="4038600" y="1519238"/>
          <p14:tracePt t="93585" x="4032250" y="1519238"/>
          <p14:tracePt t="93593" x="4021138" y="1519238"/>
          <p14:tracePt t="93761" x="4014788" y="1519238"/>
          <p14:tracePt t="93769" x="4008438" y="1549400"/>
          <p14:tracePt t="93777" x="4008438" y="1560513"/>
          <p14:tracePt t="93785" x="4008438" y="1584325"/>
          <p14:tracePt t="93792" x="4008438" y="1609725"/>
          <p14:tracePt t="93801" x="4008438" y="1651000"/>
          <p14:tracePt t="93808" x="4008438" y="1687513"/>
          <p14:tracePt t="93817" x="4008438" y="1704975"/>
          <p14:tracePt t="93825" x="4008438" y="1741488"/>
          <p14:tracePt t="93833" x="4038600" y="1789113"/>
          <p14:tracePt t="93840" x="4051300" y="1814513"/>
          <p14:tracePt t="93849" x="4086225" y="1874838"/>
          <p14:tracePt t="93857" x="4129088" y="1939925"/>
          <p14:tracePt t="93865" x="4189413" y="2019300"/>
          <p14:tracePt t="93883" x="4340225" y="2205038"/>
          <p14:tracePt t="93889" x="4437063" y="2314575"/>
          <p14:tracePt t="93899" x="4521200" y="2435225"/>
          <p14:tracePt t="93904" x="4629150" y="2543175"/>
          <p14:tracePt t="93913" x="4737100" y="2627313"/>
          <p14:tracePt t="93920" x="4827588" y="2693988"/>
          <p14:tracePt t="93928" x="4883150" y="2735263"/>
          <p14:tracePt t="93937" x="4930775" y="2765425"/>
          <p14:tracePt t="93944" x="4954588" y="2784475"/>
          <p14:tracePt t="93952" x="4972050" y="2808288"/>
          <p14:tracePt t="93969" x="4978400" y="2814638"/>
          <p14:tracePt t="94017" x="4991100" y="2814638"/>
          <p14:tracePt t="94033" x="5014913" y="2814638"/>
          <p14:tracePt t="94041" x="5027613" y="2814638"/>
          <p14:tracePt t="94049" x="5045075" y="2814638"/>
          <p14:tracePt t="94056" x="5057775" y="2814638"/>
          <p14:tracePt t="94066" x="5062538" y="2814638"/>
          <p14:tracePt t="94073" x="5075238" y="2814638"/>
          <p14:tracePt t="94082" x="5081588" y="2814638"/>
          <p14:tracePt t="94089" x="5105400" y="2808288"/>
          <p14:tracePt t="94097" x="5111750" y="2808288"/>
          <p14:tracePt t="94104" x="5118100" y="2808288"/>
          <p14:tracePt t="94129" x="5129213" y="2801938"/>
          <p14:tracePt t="94193" x="5135563" y="2801938"/>
          <p14:tracePt t="94265" x="5141913" y="2795588"/>
          <p14:tracePt t="94497" x="5135563" y="2784475"/>
          <p14:tracePt t="94505" x="5129213" y="2778125"/>
          <p14:tracePt t="94514" x="5129213" y="2765425"/>
          <p14:tracePt t="94521" x="5129213" y="2760663"/>
          <p14:tracePt t="94529" x="5122863" y="2747963"/>
          <p14:tracePt t="94537" x="5122863" y="2741613"/>
          <p14:tracePt t="94545" x="5122863" y="2730500"/>
          <p14:tracePt t="94553" x="5111750" y="2705100"/>
          <p14:tracePt t="94561" x="5105400" y="2681288"/>
          <p14:tracePt t="94569" x="5105400" y="2670175"/>
          <p14:tracePt t="94577" x="5105400" y="2646363"/>
          <p14:tracePt t="94585" x="5087938" y="2620963"/>
          <p14:tracePt t="94593" x="5081588" y="2586038"/>
          <p14:tracePt t="94601" x="5068888" y="2525713"/>
          <p14:tracePt t="94609" x="5051425" y="2476500"/>
          <p14:tracePt t="94617" x="5038725" y="2435225"/>
          <p14:tracePt t="94625" x="5032375" y="2386013"/>
          <p14:tracePt t="94633" x="5021263" y="2325688"/>
          <p14:tracePt t="94641" x="5021263" y="2290763"/>
          <p14:tracePt t="94650" x="5014913" y="2247900"/>
          <p14:tracePt t="94657" x="5014913" y="2187575"/>
          <p14:tracePt t="94666" x="5002213" y="2157413"/>
          <p14:tracePt t="94673" x="5002213" y="2109788"/>
          <p14:tracePt t="94681" x="4997450" y="2090738"/>
          <p14:tracePt t="94689" x="4997450" y="2073275"/>
          <p14:tracePt t="94697" x="4997450" y="2060575"/>
          <p14:tracePt t="94705" x="4997450" y="2049463"/>
          <p14:tracePt t="94713" x="4991100" y="2025650"/>
          <p14:tracePt t="94721" x="4991100" y="2006600"/>
          <p14:tracePt t="94729" x="4991100" y="2000250"/>
          <p14:tracePt t="94737" x="4991100" y="1982788"/>
          <p14:tracePt t="94745" x="4991100" y="1958975"/>
          <p14:tracePt t="94753" x="4991100" y="1946275"/>
          <p14:tracePt t="94761" x="4991100" y="1939925"/>
          <p14:tracePt t="94769" x="4991100" y="1916113"/>
          <p14:tracePt t="94777" x="4991100" y="1909763"/>
          <p14:tracePt t="94785" x="4991100" y="1898650"/>
          <p14:tracePt t="94793" x="4991100" y="1892300"/>
          <p14:tracePt t="94801" x="4991100" y="1885950"/>
          <p14:tracePt t="94809" x="4991100" y="1879600"/>
          <p14:tracePt t="94817" x="4997450" y="1868488"/>
          <p14:tracePt t="94825" x="5002213" y="1855788"/>
          <p14:tracePt t="94833" x="5008563" y="1849438"/>
          <p14:tracePt t="94841" x="5008563" y="1844675"/>
          <p14:tracePt t="94850" x="5008563" y="1819275"/>
          <p14:tracePt t="94857" x="5027613" y="1808163"/>
          <p14:tracePt t="94866" x="5032375" y="1789113"/>
          <p14:tracePt t="94873" x="5032375" y="1778000"/>
          <p14:tracePt t="94881" x="5051425" y="1754188"/>
          <p14:tracePt t="94899" x="5057775" y="1735138"/>
          <p14:tracePt t="94905" x="5062538" y="1717675"/>
          <p14:tracePt t="94913" x="5068888" y="1711325"/>
          <p14:tracePt t="94921" x="5068888" y="1700213"/>
          <p14:tracePt t="94929" x="5075238" y="1693863"/>
          <p14:tracePt t="94937" x="5075238" y="1687513"/>
          <p14:tracePt t="94945" x="5075238" y="1681163"/>
          <p14:tracePt t="94953" x="5075238" y="1674813"/>
          <p14:tracePt t="94969" x="5075238" y="1670050"/>
          <p14:tracePt t="94985" x="5075238" y="1657350"/>
          <p14:tracePt t="95001" x="5075238" y="1651000"/>
          <p14:tracePt t="95017" x="5075238" y="1644650"/>
          <p14:tracePt t="95033" x="5075238" y="1639888"/>
          <p14:tracePt t="95073" x="5075238" y="1633538"/>
          <p14:tracePt t="95081" x="5075238" y="1627188"/>
          <p14:tracePt t="95089" x="5075238" y="1620838"/>
          <p14:tracePt t="95121" x="5075238" y="1603375"/>
          <p14:tracePt t="95129" x="5068888" y="1597025"/>
          <p14:tracePt t="95145" x="5062538" y="1590675"/>
          <p14:tracePt t="95169" x="5057775" y="1590675"/>
          <p14:tracePt t="95177" x="5051425" y="1584325"/>
          <p14:tracePt t="95185" x="5045075" y="1579563"/>
          <p14:tracePt t="95193" x="5038725" y="1573213"/>
          <p14:tracePt t="95209" x="5032375" y="1566863"/>
          <p14:tracePt t="95216" x="5027613" y="1560513"/>
          <p14:tracePt t="95225" x="5021263" y="1554163"/>
          <p14:tracePt t="95241" x="5002213" y="1549400"/>
          <p14:tracePt t="95257" x="4997450" y="1536700"/>
          <p14:tracePt t="95305" x="4991100" y="1530350"/>
          <p14:tracePt t="95345" x="4984750" y="1512888"/>
          <p14:tracePt t="95361" x="4978400" y="1500188"/>
          <p14:tracePt t="95369" x="4960938" y="1482725"/>
          <p14:tracePt t="95385" x="4954588" y="1470025"/>
          <p14:tracePt t="95393" x="4948238" y="1458913"/>
          <p14:tracePt t="95401" x="4943475" y="1452563"/>
          <p14:tracePt t="95409" x="4943475" y="1446213"/>
          <p14:tracePt t="95416" x="4937125" y="1428750"/>
          <p14:tracePt t="95425" x="4930775" y="1416050"/>
          <p14:tracePt t="95434" x="4918075" y="1409700"/>
          <p14:tracePt t="95441" x="4918075" y="1403350"/>
          <p14:tracePt t="95450" x="4918075" y="1398588"/>
          <p14:tracePt t="95457" x="4906963" y="1385888"/>
          <p14:tracePt t="95465" x="4906963" y="1368425"/>
          <p14:tracePt t="95473" x="4900613" y="1355725"/>
          <p14:tracePt t="95482" x="4894263" y="1338263"/>
          <p14:tracePt t="95489" x="4887913" y="1325563"/>
          <p14:tracePt t="95497" x="4876800" y="1308100"/>
          <p14:tracePt t="95505" x="4870450" y="1301750"/>
          <p14:tracePt t="95513" x="4857750" y="1289050"/>
          <p14:tracePt t="95521" x="4852988" y="1277938"/>
          <p14:tracePt t="95529" x="4833938" y="1258888"/>
          <p14:tracePt t="95537" x="4827588" y="1247775"/>
          <p14:tracePt t="95545" x="4822825" y="1241425"/>
          <p14:tracePt t="95553" x="4797425" y="1217613"/>
          <p14:tracePt t="95561" x="4792663" y="1211263"/>
          <p14:tracePt t="95569" x="4779963" y="1198563"/>
          <p14:tracePt t="95585" x="4756150" y="1181100"/>
          <p14:tracePt t="95593" x="4749800" y="1174750"/>
          <p14:tracePt t="95601" x="4737100" y="1174750"/>
          <p14:tracePt t="95609" x="4702175" y="1168400"/>
          <p14:tracePt t="95617" x="4689475" y="1163638"/>
          <p14:tracePt t="95625" x="4665663" y="1163638"/>
          <p14:tracePt t="95634" x="4641850" y="1163638"/>
          <p14:tracePt t="95641" x="4629150" y="1163638"/>
          <p14:tracePt t="95650" x="4616450" y="1163638"/>
          <p14:tracePt t="95657" x="4605338" y="1163638"/>
          <p14:tracePt t="95665" x="4598988" y="1163638"/>
          <p14:tracePt t="95673" x="4575175" y="1163638"/>
          <p14:tracePt t="95682" x="4562475" y="1163638"/>
          <p14:tracePt t="95689" x="4538663" y="1163638"/>
          <p14:tracePt t="95697" x="4502150" y="1181100"/>
          <p14:tracePt t="95705" x="4478338" y="1193800"/>
          <p14:tracePt t="95713" x="4454525" y="1211263"/>
          <p14:tracePt t="95721" x="4430713" y="1217613"/>
          <p14:tracePt t="95729" x="4418013" y="1235075"/>
          <p14:tracePt t="95737" x="4394200" y="1254125"/>
          <p14:tracePt t="95745" x="4376738" y="1265238"/>
          <p14:tracePt t="95753" x="4364038" y="1271588"/>
          <p14:tracePt t="95761" x="4340225" y="1295400"/>
          <p14:tracePt t="95769" x="4327525" y="1331913"/>
          <p14:tracePt t="95777" x="4316413" y="1355725"/>
          <p14:tracePt t="95785" x="4303713" y="1379538"/>
          <p14:tracePt t="95793" x="4297363" y="1403350"/>
          <p14:tracePt t="95801" x="4297363" y="1446213"/>
          <p14:tracePt t="95809" x="4297363" y="1470025"/>
          <p14:tracePt t="95818" x="4297363" y="1500188"/>
          <p14:tracePt t="95825" x="4297363" y="1512888"/>
          <p14:tracePt t="95834" x="4297363" y="1536700"/>
          <p14:tracePt t="95841" x="4310063" y="1560513"/>
          <p14:tracePt t="95850" x="4321175" y="1584325"/>
          <p14:tracePt t="95857" x="4340225" y="1609725"/>
          <p14:tracePt t="95866" x="4357688" y="1633538"/>
          <p14:tracePt t="95873" x="4381500" y="1657350"/>
          <p14:tracePt t="95882" x="4430713" y="1700213"/>
          <p14:tracePt t="95889" x="4448175" y="1704975"/>
          <p14:tracePt t="95897" x="4514850" y="1747838"/>
          <p14:tracePt t="95905" x="4568825" y="1778000"/>
          <p14:tracePt t="95913" x="4641850" y="1814513"/>
          <p14:tracePt t="95921" x="4719638" y="1855788"/>
          <p14:tracePt t="95929" x="4797425" y="1885950"/>
          <p14:tracePt t="95937" x="4857750" y="1898650"/>
          <p14:tracePt t="95945" x="4937125" y="1922463"/>
          <p14:tracePt t="95953" x="4978400" y="1922463"/>
          <p14:tracePt t="95961" x="5002213" y="1922463"/>
          <p14:tracePt t="95969" x="5027613" y="1922463"/>
          <p14:tracePt t="95977" x="5045075" y="1922463"/>
          <p14:tracePt t="95986" x="5051425" y="1922463"/>
          <p14:tracePt t="95993" x="5068888" y="1909763"/>
          <p14:tracePt t="96000" x="5081588" y="1885950"/>
          <p14:tracePt t="96009" x="5092700" y="1855788"/>
          <p14:tracePt t="96017" x="5099050" y="1819275"/>
          <p14:tracePt t="96025" x="5099050" y="1789113"/>
          <p14:tracePt t="96034" x="5099050" y="1765300"/>
          <p14:tracePt t="96041" x="5099050" y="1735138"/>
          <p14:tracePt t="96050" x="5099050" y="1700213"/>
          <p14:tracePt t="96057" x="5099050" y="1687513"/>
          <p14:tracePt t="96065" x="5099050" y="1681163"/>
          <p14:tracePt t="96073" x="5099050" y="1670050"/>
          <p14:tracePt t="96081" x="5099050" y="1663700"/>
          <p14:tracePt t="96089" x="5092700" y="1651000"/>
          <p14:tracePt t="96097" x="5081588" y="1633538"/>
          <p14:tracePt t="96105" x="5051425" y="1609725"/>
          <p14:tracePt t="96113" x="5021263" y="1590675"/>
          <p14:tracePt t="96121" x="4997450" y="1579563"/>
          <p14:tracePt t="96129" x="4967288" y="1560513"/>
          <p14:tracePt t="96137" x="4948238" y="1554163"/>
          <p14:tracePt t="96145" x="4924425" y="1536700"/>
          <p14:tracePt t="96153" x="4887913" y="1524000"/>
          <p14:tracePt t="96161" x="4852988" y="1512888"/>
          <p14:tracePt t="96169" x="4822825" y="1500188"/>
          <p14:tracePt t="96177" x="4773613" y="1493838"/>
          <p14:tracePt t="96185" x="4749800" y="1482725"/>
          <p14:tracePt t="96193" x="4725988" y="1482725"/>
          <p14:tracePt t="96200" x="4702175" y="1482725"/>
          <p14:tracePt t="96209" x="4683125" y="1482725"/>
          <p14:tracePt t="96218" x="4659313" y="1482725"/>
          <p14:tracePt t="96225" x="4622800" y="1482725"/>
          <p14:tracePt t="96233" x="4581525" y="1482725"/>
          <p14:tracePt t="96241" x="4557713" y="1482725"/>
          <p14:tracePt t="96249" x="4538663" y="1482725"/>
          <p14:tracePt t="96257" x="4514850" y="1500188"/>
          <p14:tracePt t="96265" x="4491038" y="1519238"/>
          <p14:tracePt t="96273" x="4460875" y="1543050"/>
          <p14:tracePt t="96281" x="4454525" y="1549400"/>
          <p14:tracePt t="96289" x="4441825" y="1573213"/>
          <p14:tracePt t="96297" x="4437063" y="1584325"/>
          <p14:tracePt t="96305" x="4437063" y="1609725"/>
          <p14:tracePt t="96313" x="4437063" y="1620838"/>
          <p14:tracePt t="96321" x="4437063" y="1644650"/>
          <p14:tracePt t="96329" x="4441825" y="1663700"/>
          <p14:tracePt t="96337" x="4467225" y="1674813"/>
          <p14:tracePt t="96345" x="4484688" y="1687513"/>
          <p14:tracePt t="96353" x="4521200" y="1700213"/>
          <p14:tracePt t="96361" x="4568825" y="1728788"/>
          <p14:tracePt t="96369" x="4598988" y="1728788"/>
          <p14:tracePt t="96377" x="4659313" y="1758950"/>
          <p14:tracePt t="96385" x="4737100" y="1795463"/>
          <p14:tracePt t="96393" x="4756150" y="1801813"/>
          <p14:tracePt t="96401" x="4792663" y="1801813"/>
          <p14:tracePt t="96409" x="4816475" y="1808163"/>
          <p14:tracePt t="96417" x="4827588" y="1808163"/>
          <p14:tracePt t="96425" x="4840288" y="1808163"/>
          <p14:tracePt t="96434" x="4857750" y="1808163"/>
          <p14:tracePt t="96441" x="4870450" y="1801813"/>
          <p14:tracePt t="96449" x="4887913" y="1784350"/>
          <p14:tracePt t="96457" x="4894263" y="1771650"/>
          <p14:tracePt t="96465" x="4894263" y="1747838"/>
          <p14:tracePt t="96473" x="4894263" y="1717675"/>
          <p14:tracePt t="96481" x="4894263" y="1693863"/>
          <p14:tracePt t="96489" x="4894263" y="1657350"/>
          <p14:tracePt t="96497" x="4894263" y="1627188"/>
          <p14:tracePt t="96505" x="4894263" y="1603375"/>
          <p14:tracePt t="96513" x="4894263" y="1579563"/>
          <p14:tracePt t="96521" x="4894263" y="1573213"/>
          <p14:tracePt t="96529" x="4894263" y="1560513"/>
          <p14:tracePt t="96537" x="4883150" y="1530350"/>
          <p14:tracePt t="96545" x="4864100" y="1512888"/>
          <p14:tracePt t="96553" x="4852988" y="1493838"/>
          <p14:tracePt t="96569" x="4833938" y="1482725"/>
          <p14:tracePt t="96577" x="4810125" y="1476375"/>
          <p14:tracePt t="96585" x="4797425" y="1458913"/>
          <p14:tracePt t="96593" x="4792663" y="1458913"/>
          <p14:tracePt t="96601" x="4767263" y="1458913"/>
          <p14:tracePt t="96609" x="4756150" y="1458913"/>
          <p14:tracePt t="96618" x="4732338" y="1458913"/>
          <p14:tracePt t="96625" x="4719638" y="1458913"/>
          <p14:tracePt t="96634" x="4695825" y="1458913"/>
          <p14:tracePt t="96641" x="4683125" y="1458913"/>
          <p14:tracePt t="96649" x="4659313" y="1458913"/>
          <p14:tracePt t="96657" x="4646613" y="1458913"/>
          <p14:tracePt t="96666" x="4622800" y="1458913"/>
          <p14:tracePt t="96673" x="4616450" y="1463675"/>
          <p14:tracePt t="96680" x="4592638" y="1482725"/>
          <p14:tracePt t="96689" x="4586288" y="1489075"/>
          <p14:tracePt t="96697" x="4568825" y="1506538"/>
          <p14:tracePt t="96705" x="4568825" y="1512888"/>
          <p14:tracePt t="96713" x="4568825" y="1530350"/>
          <p14:tracePt t="96721" x="4568825" y="1543050"/>
          <p14:tracePt t="96729" x="4568825" y="1566863"/>
          <p14:tracePt t="96737" x="4568825" y="1579563"/>
          <p14:tracePt t="96745" x="4568825" y="1590675"/>
          <p14:tracePt t="96753" x="4575175" y="1597025"/>
          <p14:tracePt t="96760" x="4581525" y="1603375"/>
          <p14:tracePt t="96769" x="4605338" y="1614488"/>
          <p14:tracePt t="96777" x="4616450" y="1614488"/>
          <p14:tracePt t="96785" x="4641850" y="1614488"/>
          <p14:tracePt t="96793" x="4659313" y="1614488"/>
          <p14:tracePt t="96801" x="4719638" y="1620838"/>
          <p14:tracePt t="96809" x="4749800" y="1620838"/>
          <p14:tracePt t="96818" x="4792663" y="1620838"/>
          <p14:tracePt t="96825" x="4840288" y="1620838"/>
          <p14:tracePt t="96834" x="4857750" y="1620838"/>
          <p14:tracePt t="96841" x="4876800" y="1620838"/>
          <p14:tracePt t="96849" x="4900613" y="1620838"/>
          <p14:tracePt t="96857" x="4913313" y="1603375"/>
          <p14:tracePt t="96865" x="4913313" y="1590675"/>
          <p14:tracePt t="96873" x="4918075" y="1566863"/>
          <p14:tracePt t="96881" x="4918075" y="1554163"/>
          <p14:tracePt t="96889" x="4918075" y="1536700"/>
          <p14:tracePt t="96897" x="4918075" y="1524000"/>
          <p14:tracePt t="96905" x="4913313" y="1500188"/>
          <p14:tracePt t="96913" x="4894263" y="1489075"/>
          <p14:tracePt t="96921" x="4883150" y="1470025"/>
          <p14:tracePt t="96929" x="4857750" y="1452563"/>
          <p14:tracePt t="96937" x="4833938" y="1439863"/>
          <p14:tracePt t="96945" x="4797425" y="1428750"/>
          <p14:tracePt t="96953" x="4767263" y="1422400"/>
          <p14:tracePt t="96961" x="4743450" y="1416050"/>
          <p14:tracePt t="96969" x="4706938" y="1403350"/>
          <p14:tracePt t="96977" x="4676775" y="1403350"/>
          <p14:tracePt t="96985" x="4652963" y="1403350"/>
          <p14:tracePt t="96993" x="4629150" y="1403350"/>
          <p14:tracePt t="97002" x="4598988" y="1403350"/>
          <p14:tracePt t="97009" x="4568825" y="1403350"/>
          <p14:tracePt t="97018" x="4545013" y="1409700"/>
          <p14:tracePt t="97025" x="4497388" y="1433513"/>
          <p14:tracePt t="97035" x="4471988" y="1446213"/>
          <p14:tracePt t="97041" x="4448175" y="1458913"/>
          <p14:tracePt t="97049" x="4424363" y="1482725"/>
          <p14:tracePt t="97057" x="4418013" y="1489075"/>
          <p14:tracePt t="97065" x="4418013" y="1512888"/>
          <p14:tracePt t="97073" x="4411663" y="1536700"/>
          <p14:tracePt t="97081" x="4411663" y="1549400"/>
          <p14:tracePt t="97089" x="4411663" y="1573213"/>
          <p14:tracePt t="97097" x="4411663" y="1597025"/>
          <p14:tracePt t="97105" x="4411663" y="1620838"/>
          <p14:tracePt t="97113" x="4437063" y="1651000"/>
          <p14:tracePt t="97121" x="4460875" y="1681163"/>
          <p14:tracePt t="97129" x="4527550" y="1724025"/>
          <p14:tracePt t="97137" x="4581525" y="1765300"/>
          <p14:tracePt t="97145" x="4659313" y="1795463"/>
          <p14:tracePt t="97153" x="4732338" y="1831975"/>
          <p14:tracePt t="97161" x="4797425" y="1849438"/>
          <p14:tracePt t="97169" x="4840288" y="1862138"/>
          <p14:tracePt t="97177" x="4887913" y="1862138"/>
          <p14:tracePt t="97185" x="4913313" y="1862138"/>
          <p14:tracePt t="97193" x="4918075" y="1862138"/>
          <p14:tracePt t="97201" x="4930775" y="1862138"/>
          <p14:tracePt t="97209" x="4943475" y="1862138"/>
          <p14:tracePt t="97219" x="4948238" y="1862138"/>
          <p14:tracePt t="97225" x="4960938" y="1849438"/>
          <p14:tracePt t="97233" x="4972050" y="1838325"/>
          <p14:tracePt t="97241" x="4972050" y="1814513"/>
          <p14:tracePt t="97249" x="4972050" y="1784350"/>
          <p14:tracePt t="97257" x="4972050" y="1741488"/>
          <p14:tracePt t="97265" x="4972050" y="1693863"/>
          <p14:tracePt t="97273" x="4972050" y="1663700"/>
          <p14:tracePt t="97281" x="4960938" y="1627188"/>
          <p14:tracePt t="97289" x="4937125" y="1603375"/>
          <p14:tracePt t="97296" x="4918075" y="1584325"/>
          <p14:tracePt t="97305" x="4900613" y="1573213"/>
          <p14:tracePt t="97313" x="4894263" y="1566863"/>
          <p14:tracePt t="97321" x="4870450" y="1560513"/>
          <p14:tracePt t="97329" x="4822825" y="1549400"/>
          <p14:tracePt t="97337" x="4786313" y="1530350"/>
          <p14:tracePt t="97345" x="4743450" y="1530350"/>
          <p14:tracePt t="97353" x="4683125" y="1519238"/>
          <p14:tracePt t="97361" x="4659313" y="1512888"/>
          <p14:tracePt t="97369" x="4635500" y="1506538"/>
          <p14:tracePt t="97377" x="4611688" y="1506538"/>
          <p14:tracePt t="97385" x="4586288" y="1506538"/>
          <p14:tracePt t="97393" x="4562475" y="1506538"/>
          <p14:tracePt t="97402" x="4557713" y="1506538"/>
          <p14:tracePt t="97409" x="4545013" y="1506538"/>
          <p14:tracePt t="97425" x="4532313" y="1506538"/>
          <p14:tracePt t="97433" x="4532313" y="1519238"/>
          <p14:tracePt t="97441" x="4532313" y="1524000"/>
          <p14:tracePt t="97449" x="4532313" y="1549400"/>
          <p14:tracePt t="97457" x="4532313" y="1560513"/>
          <p14:tracePt t="97465" x="4532313" y="1566863"/>
          <p14:tracePt t="97473" x="4557713" y="1597025"/>
          <p14:tracePt t="97481" x="4568825" y="1614488"/>
          <p14:tracePt t="97489" x="4586288" y="1627188"/>
          <p14:tracePt t="97497" x="4598988" y="1644650"/>
          <p14:tracePt t="97505" x="4646613" y="1663700"/>
          <p14:tracePt t="97513" x="4683125" y="1681163"/>
          <p14:tracePt t="97521" x="4706938" y="1700213"/>
          <p14:tracePt t="97529" x="4749800" y="1717675"/>
          <p14:tracePt t="97537" x="4786313" y="1728788"/>
          <p14:tracePt t="97545" x="4833938" y="1754188"/>
          <p14:tracePt t="97553" x="4887913" y="1784350"/>
          <p14:tracePt t="97561" x="4930775" y="1789113"/>
          <p14:tracePt t="97569" x="4984750" y="1819275"/>
          <p14:tracePt t="97577" x="5021263" y="1838325"/>
          <p14:tracePt t="97585" x="5038725" y="1849438"/>
          <p14:tracePt t="97593" x="5062538" y="1862138"/>
          <p14:tracePt t="97602" x="5068888" y="1862138"/>
          <p14:tracePt t="97849" x="5075238" y="1868488"/>
          <p14:tracePt t="97865" x="5081588" y="1868488"/>
          <p14:tracePt t="97873" x="5099050" y="1874838"/>
          <p14:tracePt t="97881" x="5122863" y="1885950"/>
          <p14:tracePt t="97889" x="5159375" y="1909763"/>
          <p14:tracePt t="97897" x="5219700" y="1935163"/>
          <p14:tracePt t="97905" x="5268913" y="1965325"/>
          <p14:tracePt t="97913" x="5322888" y="1995488"/>
          <p14:tracePt t="97921" x="5383213" y="2025650"/>
          <p14:tracePt t="97929" x="5430838" y="2054225"/>
          <p14:tracePt t="97937" x="5473700" y="2079625"/>
          <p14:tracePt t="97945" x="5503863" y="2090738"/>
          <p14:tracePt t="97953" x="5527675" y="2109788"/>
          <p14:tracePt t="97961" x="5551488" y="2114550"/>
          <p14:tracePt t="97969" x="5575300" y="2127250"/>
          <p14:tracePt t="97977" x="5581650" y="2139950"/>
          <p14:tracePt t="97985" x="5588000" y="2139950"/>
          <p14:tracePt t="98002" x="5594350" y="2139950"/>
          <p14:tracePt t="98017" x="5599113" y="2139950"/>
          <p14:tracePt t="98025" x="5611813" y="2139950"/>
          <p14:tracePt t="98033" x="5629275" y="2139950"/>
          <p14:tracePt t="98041" x="5635625" y="2139950"/>
          <p14:tracePt t="98049" x="5648325" y="2139950"/>
          <p14:tracePt t="98057" x="5659438" y="2133600"/>
          <p14:tracePt t="98065" x="5678488" y="2120900"/>
          <p14:tracePt t="98085" x="5684838" y="2090738"/>
          <p14:tracePt t="98089" x="5684838" y="2066925"/>
          <p14:tracePt t="98097" x="5684838" y="2060575"/>
          <p14:tracePt t="98105" x="5684838" y="2049463"/>
          <p14:tracePt t="98169" x="5665788" y="2025650"/>
          <p14:tracePt t="98177" x="5641975" y="2019300"/>
          <p14:tracePt t="98185" x="5594350" y="1989138"/>
          <p14:tracePt t="98193" x="5568950" y="1970088"/>
          <p14:tracePt t="98202" x="5503863" y="1939925"/>
          <p14:tracePt t="98209" x="5467350" y="1935163"/>
          <p14:tracePt t="98217" x="5443538" y="1909763"/>
          <p14:tracePt t="98225" x="5418138" y="1892300"/>
          <p14:tracePt t="98234" x="5407025" y="1885950"/>
          <p14:tracePt t="98241" x="5383213" y="1868488"/>
          <p14:tracePt t="98249" x="5376863" y="1862138"/>
          <p14:tracePt t="98265" x="5370513" y="1862138"/>
          <p14:tracePt t="98321" x="5364163" y="1862138"/>
          <p14:tracePt t="98329" x="5353050" y="1862138"/>
          <p14:tracePt t="98337" x="5334000" y="1862138"/>
          <p14:tracePt t="98345" x="5329238" y="1862138"/>
          <p14:tracePt t="98353" x="5310188" y="1874838"/>
          <p14:tracePt t="98361" x="5303838" y="1879600"/>
          <p14:tracePt t="98369" x="5286375" y="1885950"/>
          <p14:tracePt t="98377" x="5256213" y="1905000"/>
          <p14:tracePt t="98385" x="5249863" y="1909763"/>
          <p14:tracePt t="98393" x="5243513" y="1916113"/>
          <p14:tracePt t="98402" x="5238750" y="1922463"/>
          <p14:tracePt t="98417" x="5238750" y="1928813"/>
          <p14:tracePt t="98537" x="5232400" y="1935163"/>
          <p14:tracePt t="98601" x="5213350" y="1935163"/>
          <p14:tracePt t="98609" x="5195888" y="1935163"/>
          <p14:tracePt t="98618" x="5153025" y="1935163"/>
          <p14:tracePt t="98625" x="5129213" y="1922463"/>
          <p14:tracePt t="98634" x="5068888" y="1916113"/>
          <p14:tracePt t="98641" x="5045075" y="1898650"/>
          <p14:tracePt t="98649" x="5014913" y="1879600"/>
          <p14:tracePt t="98657" x="4997450" y="1874838"/>
          <p14:tracePt t="98665" x="4984750" y="1874838"/>
          <p14:tracePt t="98673" x="4967288" y="1868488"/>
          <p14:tracePt t="98681" x="4954588" y="1855788"/>
          <p14:tracePt t="98689" x="4948238" y="1849438"/>
          <p14:tracePt t="98697" x="4943475" y="1849438"/>
          <p14:tracePt t="98705" x="4930775" y="1844675"/>
          <p14:tracePt t="98713" x="4913313" y="1831975"/>
          <p14:tracePt t="98721" x="4900613" y="1819275"/>
          <p14:tracePt t="98729" x="4883150" y="1808163"/>
          <p14:tracePt t="98737" x="4852988" y="1801813"/>
          <p14:tracePt t="98745" x="4827588" y="1784350"/>
          <p14:tracePt t="98753" x="4803775" y="1765300"/>
          <p14:tracePt t="98761" x="4767263" y="1747838"/>
          <p14:tracePt t="98769" x="4743450" y="1735138"/>
          <p14:tracePt t="98777" x="4719638" y="1717675"/>
          <p14:tracePt t="98786" x="4695825" y="1711325"/>
          <p14:tracePt t="98793" x="4672013" y="1693863"/>
          <p14:tracePt t="98801" x="4646613" y="1687513"/>
          <p14:tracePt t="98809" x="4611688" y="1670050"/>
          <p14:tracePt t="98817" x="4598988" y="1663700"/>
          <p14:tracePt t="98825" x="4538663" y="1633538"/>
          <p14:tracePt t="98833" x="4521200" y="1627188"/>
          <p14:tracePt t="98841" x="4460875" y="1603375"/>
          <p14:tracePt t="98849" x="4411663" y="1573213"/>
          <p14:tracePt t="98857" x="4333875" y="1543050"/>
          <p14:tracePt t="98865" x="4297363" y="1524000"/>
          <p14:tracePt t="98873" x="4249738" y="1506538"/>
          <p14:tracePt t="98881" x="4213225" y="1493838"/>
          <p14:tracePt t="98889" x="4200525" y="1489075"/>
          <p14:tracePt t="98897" x="4189413" y="1489075"/>
          <p14:tracePt t="98905" x="4183063" y="1489075"/>
          <p14:tracePt t="98937" x="4176713" y="1489075"/>
          <p14:tracePt t="98945" x="4171950" y="1489075"/>
          <p14:tracePt t="98953" x="4165600" y="1489075"/>
          <p14:tracePt t="98961" x="4159250" y="1489075"/>
          <p14:tracePt t="98970" x="4129088" y="1489075"/>
          <p14:tracePt t="98977" x="4111625" y="1500188"/>
          <p14:tracePt t="98985" x="4098925" y="1506538"/>
          <p14:tracePt t="98993" x="4086225" y="1512888"/>
          <p14:tracePt t="99001" x="4081463" y="1519238"/>
          <p14:tracePt t="99033" x="4075113" y="1524000"/>
          <p14:tracePt t="99593" x="4081463" y="1524000"/>
          <p14:tracePt t="99603" x="4086225" y="1524000"/>
          <p14:tracePt t="99609" x="4105275" y="1524000"/>
          <p14:tracePt t="99618" x="4146550" y="1524000"/>
          <p14:tracePt t="99626" x="4171950" y="1530350"/>
          <p14:tracePt t="99633" x="4219575" y="1543050"/>
          <p14:tracePt t="99641" x="4260850" y="1543050"/>
          <p14:tracePt t="99649" x="4310063" y="1549400"/>
          <p14:tracePt t="99657" x="4370388" y="1573213"/>
          <p14:tracePt t="99665" x="4418013" y="1579563"/>
          <p14:tracePt t="99673" x="4448175" y="1590675"/>
          <p14:tracePt t="99681" x="4497388" y="1597025"/>
          <p14:tracePt t="99689" x="4545013" y="1620838"/>
          <p14:tracePt t="99697" x="4568825" y="1627188"/>
          <p14:tracePt t="99706" x="4622800" y="1644650"/>
          <p14:tracePt t="99713" x="4672013" y="1657350"/>
          <p14:tracePt t="99721" x="4706938" y="1670050"/>
          <p14:tracePt t="99729" x="4756150" y="1681163"/>
          <p14:tracePt t="99737" x="4803775" y="1711325"/>
          <p14:tracePt t="99745" x="4840288" y="1717675"/>
          <p14:tracePt t="99753" x="4876800" y="1735138"/>
          <p14:tracePt t="99761" x="4937125" y="1758950"/>
          <p14:tracePt t="99770" x="4984750" y="1778000"/>
          <p14:tracePt t="99777" x="5045075" y="1795463"/>
          <p14:tracePt t="99785" x="5111750" y="1831975"/>
          <p14:tracePt t="99793" x="5172075" y="1862138"/>
          <p14:tracePt t="99802" x="5238750" y="1892300"/>
          <p14:tracePt t="99809" x="5299075" y="1928813"/>
          <p14:tracePt t="99817" x="5334000" y="1939925"/>
          <p14:tracePt t="99825" x="5353050" y="1952625"/>
          <p14:tracePt t="99833" x="5364163" y="1965325"/>
          <p14:tracePt t="99841" x="5370513" y="1970088"/>
          <p14:tracePt t="99849" x="5376863" y="1976438"/>
          <p14:tracePt t="99857" x="5400675" y="1995488"/>
          <p14:tracePt t="99865" x="5424488" y="2000250"/>
          <p14:tracePt t="99874" x="5437188" y="2012950"/>
          <p14:tracePt t="99881" x="5443538" y="2025650"/>
          <p14:tracePt t="99889" x="5467350" y="2036763"/>
          <p14:tracePt t="99897" x="5473700" y="2043113"/>
          <p14:tracePt t="99905" x="5478463" y="2049463"/>
          <p14:tracePt t="99913" x="5484813" y="2049463"/>
          <p14:tracePt t="99921" x="5491163" y="2054225"/>
          <p14:tracePt t="99953" x="5503863" y="2060575"/>
          <p14:tracePt t="99961" x="5521325" y="2079625"/>
          <p14:tracePt t="99977" x="5527675" y="2079625"/>
          <p14:tracePt t="99985" x="5538788" y="2090738"/>
          <p14:tracePt t="99993" x="5545138" y="2097088"/>
          <p14:tracePt t="100001" x="5551488" y="2097088"/>
          <p14:tracePt t="100009" x="5557838" y="2097088"/>
          <p14:tracePt t="100017" x="5564188" y="2103438"/>
          <p14:tracePt t="100049" x="5568950" y="2103438"/>
          <p14:tracePt t="100161" x="5575300" y="2103438"/>
          <p14:tracePt t="100465" x="5581650" y="2109788"/>
          <p14:tracePt t="101873" x="5594350" y="2084388"/>
          <p14:tracePt t="101881" x="5605463" y="2060575"/>
          <p14:tracePt t="101889" x="5618163" y="2049463"/>
          <p14:tracePt t="101897" x="5624513" y="2043113"/>
          <p14:tracePt t="101906" x="5624513" y="2036763"/>
          <p14:tracePt t="101913" x="5624513" y="2030413"/>
          <p14:tracePt t="102025" x="5641975" y="2019300"/>
          <p14:tracePt t="102034" x="5648325" y="2012950"/>
          <p14:tracePt t="102049" x="5659438" y="1995488"/>
          <p14:tracePt t="102065" x="5678488" y="1982788"/>
          <p14:tracePt t="102073" x="5689600" y="1965325"/>
          <p14:tracePt t="102089" x="5702300" y="1958975"/>
          <p14:tracePt t="102097" x="5715000" y="1952625"/>
          <p14:tracePt t="102105" x="5719763" y="1946275"/>
          <p14:tracePt t="102113" x="5726113" y="1939925"/>
          <p14:tracePt t="102129" x="5732463" y="1935163"/>
          <p14:tracePt t="102169" x="5732463" y="1928813"/>
          <p14:tracePt t="102177" x="5738813" y="1922463"/>
          <p14:tracePt t="102185" x="5745163" y="1909763"/>
          <p14:tracePt t="102193" x="5749925" y="1905000"/>
          <p14:tracePt t="102201" x="5749925" y="1885950"/>
          <p14:tracePt t="102209" x="5762625" y="1874838"/>
          <p14:tracePt t="102217" x="5768975" y="1868488"/>
          <p14:tracePt t="102225" x="5786438" y="1838325"/>
          <p14:tracePt t="102233" x="5792788" y="1814513"/>
          <p14:tracePt t="102241" x="5792788" y="1801813"/>
          <p14:tracePt t="102249" x="5810250" y="1778000"/>
          <p14:tracePt t="102257" x="5822950" y="1754188"/>
          <p14:tracePt t="102265" x="5822950" y="1728788"/>
          <p14:tracePt t="102273" x="5840413" y="1693863"/>
          <p14:tracePt t="102281" x="5840413" y="1687513"/>
          <p14:tracePt t="102289" x="5846763" y="1670050"/>
          <p14:tracePt t="102298" x="5846763" y="1651000"/>
          <p14:tracePt t="102306" x="5846763" y="1639888"/>
          <p14:tracePt t="102313" x="5859463" y="1627188"/>
          <p14:tracePt t="102322" x="5864225" y="1620838"/>
          <p14:tracePt t="102329" x="5864225" y="1614488"/>
          <p14:tracePt t="102337" x="5864225" y="1609725"/>
          <p14:tracePt t="102345" x="5864225" y="1603375"/>
          <p14:tracePt t="102354" x="5864225" y="1584325"/>
          <p14:tracePt t="102361" x="5864225" y="1579563"/>
          <p14:tracePt t="102385" x="5864225" y="1573213"/>
          <p14:tracePt t="102393" x="5864225" y="1566863"/>
          <p14:tracePt t="102409" x="5870575" y="1560513"/>
          <p14:tracePt t="102417" x="5870575" y="1543050"/>
          <p14:tracePt t="102425" x="5870575" y="1530350"/>
          <p14:tracePt t="102441" x="5870575" y="1524000"/>
          <p14:tracePt t="102449" x="5870575" y="1500188"/>
          <p14:tracePt t="102465" x="5870575" y="1489075"/>
          <p14:tracePt t="102473" x="5870575" y="1482725"/>
          <p14:tracePt t="102481" x="5870575" y="1470025"/>
          <p14:tracePt t="102489" x="5870575" y="1463675"/>
          <p14:tracePt t="102506" x="5870575" y="1458913"/>
          <p14:tracePt t="102513" x="5870575" y="1446213"/>
          <p14:tracePt t="102521" x="5870575" y="1428750"/>
          <p14:tracePt t="102529" x="5870575" y="1422400"/>
          <p14:tracePt t="102537" x="5870575" y="1416050"/>
          <p14:tracePt t="102545" x="5870575" y="1409700"/>
          <p14:tracePt t="102561" x="5870575" y="1403350"/>
          <p14:tracePt t="102569" x="5870575" y="1398588"/>
          <p14:tracePt t="102641" x="5870575" y="1392238"/>
          <p14:tracePt t="102649" x="5864225" y="1379538"/>
          <p14:tracePt t="102665" x="5864225" y="1374775"/>
          <p14:tracePt t="102674" x="5859463" y="1368425"/>
          <p14:tracePt t="102682" x="5846763" y="1355725"/>
          <p14:tracePt t="102691" x="5840413" y="1349375"/>
          <p14:tracePt t="102697" x="5834063" y="1344613"/>
          <p14:tracePt t="102706" x="5829300" y="1325563"/>
          <p14:tracePt t="102713" x="5829300" y="1319213"/>
          <p14:tracePt t="102721" x="5816600" y="1301750"/>
          <p14:tracePt t="102729" x="5810250" y="1295400"/>
          <p14:tracePt t="102737" x="5803900" y="1284288"/>
          <p14:tracePt t="102745" x="5799138" y="1277938"/>
          <p14:tracePt t="102753" x="5792788" y="1271588"/>
          <p14:tracePt t="102761" x="5773738" y="1254125"/>
          <p14:tracePt t="102769" x="5768975" y="1247775"/>
          <p14:tracePt t="102785" x="5762625" y="1241425"/>
          <p14:tracePt t="102793" x="5749925" y="1228725"/>
          <p14:tracePt t="102801" x="5745163" y="1223963"/>
          <p14:tracePt t="102809" x="5738813" y="1223963"/>
          <p14:tracePt t="102817" x="5726113" y="1217613"/>
          <p14:tracePt t="102825" x="5708650" y="1198563"/>
          <p14:tracePt t="102833" x="5684838" y="1193800"/>
          <p14:tracePt t="102842" x="5672138" y="1174750"/>
          <p14:tracePt t="102849" x="5648325" y="1174750"/>
          <p14:tracePt t="102857" x="5624513" y="1163638"/>
          <p14:tracePt t="102865" x="5599113" y="1150938"/>
          <p14:tracePt t="102873" x="5588000" y="1138238"/>
          <p14:tracePt t="102881" x="5564188" y="1133475"/>
          <p14:tracePt t="102891" x="5545138" y="1120775"/>
          <p14:tracePt t="102897" x="5538788" y="1114425"/>
          <p14:tracePt t="102907" x="5534025" y="1108075"/>
          <p14:tracePt t="102913" x="5527675" y="1108075"/>
          <p14:tracePt t="102921" x="5514975" y="1108075"/>
          <p14:tracePt t="102961" x="5503863" y="1108075"/>
          <p14:tracePt t="102969" x="5497513" y="1108075"/>
          <p14:tracePt t="102977" x="5491163" y="1108075"/>
          <p14:tracePt t="102985" x="5473700" y="1108075"/>
          <p14:tracePt t="102993" x="5430838" y="1103313"/>
          <p14:tracePt t="103001" x="5407025" y="1096963"/>
          <p14:tracePt t="103009" x="5376863" y="1084263"/>
          <p14:tracePt t="103017" x="5340350" y="1084263"/>
          <p14:tracePt t="103025" x="5329238" y="1084263"/>
          <p14:tracePt t="103033" x="5299075" y="1079500"/>
          <p14:tracePt t="103041" x="5273675" y="1079500"/>
          <p14:tracePt t="103049" x="5262563" y="1079500"/>
          <p14:tracePt t="103057" x="5243513" y="1073150"/>
          <p14:tracePt t="103065" x="5238750" y="1073150"/>
          <p14:tracePt t="103073" x="5219700" y="1073150"/>
          <p14:tracePt t="103081" x="5213350" y="1073150"/>
          <p14:tracePt t="103090" x="5195888" y="1073150"/>
          <p14:tracePt t="103107" x="5178425" y="1073150"/>
          <p14:tracePt t="103113" x="5172075" y="1073150"/>
          <p14:tracePt t="103121" x="5153025" y="1073150"/>
          <p14:tracePt t="103129" x="5122863" y="1073150"/>
          <p14:tracePt t="103137" x="5092700" y="1073150"/>
          <p14:tracePt t="103145" x="5075238" y="1073150"/>
          <p14:tracePt t="103153" x="5057775" y="1073150"/>
          <p14:tracePt t="103161" x="5038725" y="1073150"/>
          <p14:tracePt t="103169" x="5032375" y="1066800"/>
          <p14:tracePt t="103177" x="5021263" y="1066800"/>
          <p14:tracePt t="103209" x="5014913" y="1066800"/>
          <p14:tracePt t="103217" x="5002213" y="1066800"/>
          <p14:tracePt t="103225" x="4997450" y="1066800"/>
          <p14:tracePt t="103233" x="4984750" y="1066800"/>
          <p14:tracePt t="103241" x="4960938" y="1066800"/>
          <p14:tracePt t="103249" x="4954588" y="1066800"/>
          <p14:tracePt t="103257" x="4924425" y="1073150"/>
          <p14:tracePt t="103265" x="4913313" y="1084263"/>
          <p14:tracePt t="103272" x="4887913" y="1103313"/>
          <p14:tracePt t="103281" x="4870450" y="1120775"/>
          <p14:tracePt t="103290" x="4846638" y="1144588"/>
          <p14:tracePt t="103297" x="4840288" y="1150938"/>
          <p14:tracePt t="103306" x="4833938" y="1163638"/>
          <p14:tracePt t="103313" x="4816475" y="1168400"/>
          <p14:tracePt t="103321" x="4810125" y="1187450"/>
          <p14:tracePt t="103329" x="4803775" y="1198563"/>
          <p14:tracePt t="103337" x="4797425" y="1204913"/>
          <p14:tracePt t="103345" x="4797425" y="1217613"/>
          <p14:tracePt t="103353" x="4797425" y="1241425"/>
          <p14:tracePt t="103361" x="4797425" y="1254125"/>
          <p14:tracePt t="103369" x="4797425" y="1258888"/>
          <p14:tracePt t="103377" x="4797425" y="1271588"/>
          <p14:tracePt t="103385" x="4797425" y="1295400"/>
          <p14:tracePt t="103393" x="4797425" y="1314450"/>
          <p14:tracePt t="103401" x="4797425" y="1325563"/>
          <p14:tracePt t="103409" x="4797425" y="1349375"/>
          <p14:tracePt t="103417" x="4797425" y="1362075"/>
          <p14:tracePt t="103425" x="4797425" y="1368425"/>
          <p14:tracePt t="103433" x="4797425" y="1385888"/>
          <p14:tracePt t="103441" x="4803775" y="1403350"/>
          <p14:tracePt t="103457" x="4816475" y="1416050"/>
          <p14:tracePt t="103474" x="4816475" y="1422400"/>
          <p14:tracePt t="103481" x="4816475" y="1428750"/>
          <p14:tracePt t="103490" x="4822825" y="1433513"/>
          <p14:tracePt t="103497" x="4827588" y="1452563"/>
          <p14:tracePt t="103513" x="4827588" y="1458913"/>
          <p14:tracePt t="103521" x="4833938" y="1463675"/>
          <p14:tracePt t="103657" x="4846638" y="1476375"/>
          <p14:tracePt t="103721" x="4857750" y="1476375"/>
          <p14:tracePt t="103737" x="4864100" y="1476375"/>
          <p14:tracePt t="103745" x="4883150" y="1476375"/>
          <p14:tracePt t="103753" x="4887913" y="1476375"/>
          <p14:tracePt t="103761" x="4894263" y="1476375"/>
          <p14:tracePt t="103777" x="4900613" y="1476375"/>
          <p14:tracePt t="103785" x="4906963" y="1476375"/>
          <p14:tracePt t="103857" x="4918075" y="1476375"/>
          <p14:tracePt t="103882" x="4924425" y="1476375"/>
          <p14:tracePt t="103890" x="4930775" y="1476375"/>
          <p14:tracePt t="103897" x="4937125" y="1476375"/>
          <p14:tracePt t="103922" x="4943475" y="1476375"/>
          <p14:tracePt t="103938" x="4948238" y="1476375"/>
          <p14:tracePt t="103945" x="4954588" y="1476375"/>
          <p14:tracePt t="103953" x="4967288" y="1476375"/>
          <p14:tracePt t="103969" x="4972050" y="1470025"/>
          <p14:tracePt t="103977" x="4978400" y="1463675"/>
          <p14:tracePt t="103985" x="4984750" y="1458913"/>
          <p14:tracePt t="104001" x="4991100" y="1452563"/>
          <p14:tracePt t="104009" x="4997450" y="1446213"/>
          <p14:tracePt t="104017" x="5002213" y="1439863"/>
          <p14:tracePt t="104033" x="5002213" y="1433513"/>
          <p14:tracePt t="104040" x="5008563" y="1428750"/>
          <p14:tracePt t="104049" x="5014913" y="1409700"/>
          <p14:tracePt t="104065" x="5014913" y="1403350"/>
          <p14:tracePt t="104081" x="5014913" y="1398588"/>
          <p14:tracePt t="104113" x="5014913" y="1385888"/>
          <p14:tracePt t="104121" x="5014913" y="1379538"/>
          <p14:tracePt t="104129" x="5014913" y="1374775"/>
          <p14:tracePt t="104137" x="5014913" y="1362075"/>
          <p14:tracePt t="104144" x="5014913" y="1355725"/>
          <p14:tracePt t="104152" x="5008563" y="1325563"/>
          <p14:tracePt t="104160" x="4984750" y="1301750"/>
          <p14:tracePt t="104168" x="4967288" y="1277938"/>
          <p14:tracePt t="104176" x="4943475" y="1241425"/>
          <p14:tracePt t="104184" x="4913313" y="1217613"/>
          <p14:tracePt t="104192" x="4900613" y="1193800"/>
          <p14:tracePt t="104200" x="4883150" y="1187450"/>
          <p14:tracePt t="104208" x="4870450" y="1168400"/>
          <p14:tracePt t="104216" x="4864100" y="1163638"/>
          <p14:tracePt t="104224" x="4857750" y="1157288"/>
          <p14:tracePt t="104257" x="4857750" y="1150938"/>
          <p14:tracePt t="104265" x="4852988" y="1144588"/>
          <p14:tracePt t="104289" x="4846638" y="1138238"/>
          <p14:tracePt t="104305" x="4846638" y="1133475"/>
          <p14:tracePt t="104345" x="4840288" y="1127125"/>
          <p14:tracePt t="104537" x="4857750" y="1120775"/>
          <p14:tracePt t="104562" x="4883150" y="1114425"/>
          <p14:tracePt t="104577" x="4887913" y="1114425"/>
          <p14:tracePt t="104585" x="4894263" y="1114425"/>
          <p14:tracePt t="104593" x="4918075" y="1114425"/>
          <p14:tracePt t="104601" x="4924425" y="1114425"/>
          <p14:tracePt t="104609" x="4937125" y="1114425"/>
          <p14:tracePt t="104617" x="4960938" y="1114425"/>
          <p14:tracePt t="104625" x="4978400" y="1114425"/>
          <p14:tracePt t="104633" x="5002213" y="1114425"/>
          <p14:tracePt t="104641" x="5027613" y="1114425"/>
          <p14:tracePt t="104649" x="5068888" y="1114425"/>
          <p14:tracePt t="104658" x="5118100" y="1114425"/>
          <p14:tracePt t="104665" x="5159375" y="1114425"/>
          <p14:tracePt t="104674" x="5219700" y="1114425"/>
          <p14:tracePt t="104681" x="5249863" y="1114425"/>
          <p14:tracePt t="104689" x="5292725" y="1114425"/>
          <p14:tracePt t="104697" x="5316538" y="1114425"/>
          <p14:tracePt t="104705" x="5340350" y="1114425"/>
          <p14:tracePt t="104713" x="5364163" y="1114425"/>
          <p14:tracePt t="104721" x="5383213" y="1114425"/>
          <p14:tracePt t="104729" x="5407025" y="1114425"/>
          <p14:tracePt t="104737" x="5430838" y="1114425"/>
          <p14:tracePt t="104745" x="5454650" y="1114425"/>
          <p14:tracePt t="104753" x="5467350" y="1114425"/>
          <p14:tracePt t="104761" x="5484813" y="1114425"/>
          <p14:tracePt t="104769" x="5497513" y="1114425"/>
          <p14:tracePt t="104777" x="5521325" y="1114425"/>
          <p14:tracePt t="104785" x="5538788" y="1114425"/>
          <p14:tracePt t="104793" x="5545138" y="1114425"/>
          <p14:tracePt t="104801" x="5568950" y="1114425"/>
          <p14:tracePt t="104809" x="5581650" y="1114425"/>
          <p14:tracePt t="104929" x="5599113" y="1127125"/>
          <p14:tracePt t="104969" x="5605463" y="1133475"/>
          <p14:tracePt t="105009" x="5611813" y="1138238"/>
          <p14:tracePt t="105025" x="5618163" y="1157288"/>
          <p14:tracePt t="105042" x="5629275" y="1168400"/>
          <p14:tracePt t="105058" x="5641975" y="1187450"/>
          <p14:tracePt t="105065" x="5648325" y="1198563"/>
          <p14:tracePt t="105073" x="5654675" y="1204913"/>
          <p14:tracePt t="105081" x="5659438" y="1217613"/>
          <p14:tracePt t="105089" x="5665788" y="1235075"/>
          <p14:tracePt t="105096" x="5672138" y="1241425"/>
          <p14:tracePt t="105121" x="5678488" y="1247775"/>
          <p14:tracePt t="105281" x="5641975" y="1247775"/>
          <p14:tracePt t="105290" x="5611813" y="1247775"/>
          <p14:tracePt t="105297" x="5568950" y="1247775"/>
          <p14:tracePt t="105306" x="5521325" y="1247775"/>
          <p14:tracePt t="105312" x="5461000" y="1247775"/>
          <p14:tracePt t="105321" x="5400675" y="1228725"/>
          <p14:tracePt t="105329" x="5340350" y="1228725"/>
          <p14:tracePt t="105336" x="5280025" y="1223963"/>
          <p14:tracePt t="105345" x="5208588" y="1211263"/>
          <p14:tracePt t="105352" x="5178425" y="1198563"/>
          <p14:tracePt t="105361" x="5141913" y="1198563"/>
          <p14:tracePt t="105368" x="5118100" y="1198563"/>
          <p14:tracePt t="105377" x="5099050" y="1198563"/>
          <p14:tracePt t="105385" x="5092700" y="1198563"/>
          <p14:tracePt t="105449" x="5075238" y="1198563"/>
          <p14:tracePt t="105457" x="5068888" y="1198563"/>
          <p14:tracePt t="105481" x="5062538" y="1198563"/>
          <p14:tracePt t="106377" x="5057775" y="1198563"/>
          <p14:tracePt t="106417" x="5057775" y="1217613"/>
          <p14:tracePt t="106425" x="5057775" y="1295400"/>
          <p14:tracePt t="106433" x="5057775" y="1349375"/>
          <p14:tracePt t="106443" x="5057775" y="1428750"/>
          <p14:tracePt t="106449" x="5057775" y="1512888"/>
          <p14:tracePt t="106457" x="5051425" y="1614488"/>
          <p14:tracePt t="106465" x="5038725" y="1687513"/>
          <p14:tracePt t="106473" x="5038725" y="1814513"/>
          <p14:tracePt t="106481" x="5038725" y="1916113"/>
          <p14:tracePt t="106488" x="5038725" y="2019300"/>
          <p14:tracePt t="106497" x="5038725" y="2103438"/>
          <p14:tracePt t="106505" x="5038725" y="2187575"/>
          <p14:tracePt t="106513" x="5051425" y="2265363"/>
          <p14:tracePt t="106521" x="5062538" y="2325688"/>
          <p14:tracePt t="106529" x="5062538" y="2368550"/>
          <p14:tracePt t="106537" x="5068888" y="2405063"/>
          <p14:tracePt t="106545" x="5081588" y="2435225"/>
          <p14:tracePt t="106553" x="5081588" y="2439988"/>
          <p14:tracePt t="106593" x="5081588" y="2446338"/>
          <p14:tracePt t="106609" x="5081588" y="2452688"/>
          <p14:tracePt t="106626" x="5081588" y="2459038"/>
          <p14:tracePt t="106761" x="5081588" y="2465388"/>
          <p14:tracePt t="106785" x="5081588" y="2470150"/>
          <p14:tracePt t="106809" x="5081588" y="2476500"/>
          <p14:tracePt t="106825" x="5081588" y="2500313"/>
          <p14:tracePt t="106833" x="5081588" y="2525713"/>
          <p14:tracePt t="106842" x="5081588" y="2536825"/>
          <p14:tracePt t="106849" x="5081588" y="2560638"/>
          <p14:tracePt t="106859" x="5081588" y="2573338"/>
          <p14:tracePt t="106865" x="5068888" y="2597150"/>
          <p14:tracePt t="106892" x="5068888" y="2609850"/>
          <p14:tracePt t="106913" x="5062538" y="2627313"/>
          <p14:tracePt t="106929" x="5057775" y="2633663"/>
          <p14:tracePt t="107082" x="5051425" y="2640013"/>
          <p14:tracePt t="107209" x="5045075" y="2640013"/>
          <p14:tracePt t="107217" x="5038725" y="2640013"/>
          <p14:tracePt t="107226" x="5032375" y="2633663"/>
          <p14:tracePt t="107241" x="5032375" y="2627313"/>
          <p14:tracePt t="107249" x="5027613" y="2620963"/>
          <p14:tracePt t="107257" x="5021263" y="2616200"/>
          <p14:tracePt t="107273" x="5008563" y="2609850"/>
          <p14:tracePt t="107289" x="5002213" y="2609850"/>
          <p14:tracePt t="107297" x="4997450" y="2603500"/>
          <p14:tracePt t="107321" x="4991100" y="2603500"/>
          <p14:tracePt t="107329" x="4984750" y="2603500"/>
          <p14:tracePt t="107345" x="4978400" y="2603500"/>
          <p14:tracePt t="107361" x="4972050" y="2603500"/>
          <p14:tracePt t="107369" x="4967288" y="2597150"/>
          <p14:tracePt t="107401" x="4948238" y="2597150"/>
          <p14:tracePt t="107409" x="4943475" y="2597150"/>
          <p14:tracePt t="107425" x="4930775" y="2597150"/>
          <p14:tracePt t="107433" x="4918075" y="2597150"/>
          <p14:tracePt t="107441" x="4906963" y="2597150"/>
          <p14:tracePt t="107449" x="4900613" y="2597150"/>
          <p14:tracePt t="107457" x="4894263" y="2597150"/>
          <p14:tracePt t="107465" x="4887913" y="2597150"/>
          <p14:tracePt t="107473" x="4883150" y="2597150"/>
          <p14:tracePt t="107481" x="4864100" y="2597150"/>
          <p14:tracePt t="107497" x="4852988" y="2597150"/>
          <p14:tracePt t="107505" x="4846638" y="2597150"/>
          <p14:tracePt t="107513" x="4827588" y="2597150"/>
          <p14:tracePt t="107521" x="4810125" y="2597150"/>
          <p14:tracePt t="107529" x="4792663" y="2597150"/>
          <p14:tracePt t="107537" x="4767263" y="2597150"/>
          <p14:tracePt t="107545" x="4743450" y="2597150"/>
          <p14:tracePt t="107553" x="4732338" y="2597150"/>
          <p14:tracePt t="107561" x="4713288" y="2597150"/>
          <p14:tracePt t="107569" x="4702175" y="2597150"/>
          <p14:tracePt t="107577" x="4695825" y="2597150"/>
          <p14:tracePt t="107617" x="4689475" y="2597150"/>
          <p14:tracePt t="107641" x="4676775" y="2597150"/>
          <p14:tracePt t="107673" x="4652963" y="2597150"/>
          <p14:tracePt t="107681" x="4646613" y="2597150"/>
          <p14:tracePt t="107689" x="4641850" y="2597150"/>
          <p14:tracePt t="107697" x="4635500" y="2597150"/>
          <p14:tracePt t="107705" x="4616450" y="2597150"/>
          <p14:tracePt t="107713" x="4592638" y="2597150"/>
          <p14:tracePt t="107721" x="4586288" y="2603500"/>
          <p14:tracePt t="107729" x="4562475" y="2616200"/>
          <p14:tracePt t="107737" x="4538663" y="2627313"/>
          <p14:tracePt t="107745" x="4514850" y="2640013"/>
          <p14:tracePt t="107753" x="4502150" y="2651125"/>
          <p14:tracePt t="107761" x="4497388" y="2657475"/>
          <p14:tracePt t="107769" x="4478338" y="2670175"/>
          <p14:tracePt t="107777" x="4467225" y="2681288"/>
          <p14:tracePt t="107785" x="4460875" y="2687638"/>
          <p14:tracePt t="107795" x="4448175" y="2705100"/>
          <p14:tracePt t="107801" x="4441825" y="2711450"/>
          <p14:tracePt t="107811" x="4437063" y="2717800"/>
          <p14:tracePt t="107825" x="4437063" y="2724150"/>
          <p14:tracePt t="107833" x="4437063" y="2735263"/>
          <p14:tracePt t="107841" x="4437063" y="2747963"/>
          <p14:tracePt t="107849" x="4437063" y="2760663"/>
          <p14:tracePt t="107857" x="4437063" y="2784475"/>
          <p14:tracePt t="107865" x="4437063" y="2790825"/>
          <p14:tracePt t="107873" x="4437063" y="2801938"/>
          <p14:tracePt t="107881" x="4437063" y="2820988"/>
          <p14:tracePt t="107894" x="4441825" y="2832100"/>
          <p14:tracePt t="107897" x="4448175" y="2838450"/>
          <p14:tracePt t="107905" x="4448175" y="2851150"/>
          <p14:tracePt t="107913" x="4454525" y="2868613"/>
          <p14:tracePt t="107921" x="4471988" y="2881313"/>
          <p14:tracePt t="107929" x="4471988" y="2886075"/>
          <p14:tracePt t="107937" x="4478338" y="2892425"/>
          <p14:tracePt t="107945" x="4491038" y="2911475"/>
          <p14:tracePt t="107961" x="4508500" y="2941638"/>
          <p14:tracePt t="107977" x="4514850" y="2959100"/>
          <p14:tracePt t="107985" x="4514850" y="2965450"/>
          <p14:tracePt t="107994" x="4532313" y="2976563"/>
          <p14:tracePt t="108001" x="4538663" y="2982913"/>
          <p14:tracePt t="108017" x="4551363" y="2982913"/>
          <p14:tracePt t="108026" x="4557713" y="2989263"/>
          <p14:tracePt t="108033" x="4568825" y="2989263"/>
          <p14:tracePt t="108041" x="4575175" y="2995613"/>
          <p14:tracePt t="108049" x="4586288" y="3000375"/>
          <p14:tracePt t="108057" x="4611688" y="3000375"/>
          <p14:tracePt t="108065" x="4622800" y="3000375"/>
          <p14:tracePt t="108073" x="4629150" y="3000375"/>
          <p14:tracePt t="108081" x="4652963" y="3000375"/>
          <p14:tracePt t="108089" x="4676775" y="3000375"/>
          <p14:tracePt t="108097" x="4683125" y="3000375"/>
          <p14:tracePt t="108105" x="4695825" y="3000375"/>
          <p14:tracePt t="108113" x="4719638" y="3000375"/>
          <p14:tracePt t="108121" x="4732338" y="3000375"/>
          <p14:tracePt t="108129" x="4737100" y="3000375"/>
          <p14:tracePt t="108137" x="4756150" y="3000375"/>
          <p14:tracePt t="108145" x="4762500" y="3000375"/>
          <p14:tracePt t="108153" x="4773613" y="3000375"/>
          <p14:tracePt t="108162" x="4779963" y="3000375"/>
          <p14:tracePt t="108169" x="4797425" y="3000375"/>
          <p14:tracePt t="108178" x="4810125" y="3000375"/>
          <p14:tracePt t="108185" x="4816475" y="3000375"/>
          <p14:tracePt t="108193" x="4833938" y="3000375"/>
          <p14:tracePt t="108201" x="4840288" y="2995613"/>
          <p14:tracePt t="108210" x="4857750" y="2989263"/>
          <p14:tracePt t="108217" x="4870450" y="2976563"/>
          <p14:tracePt t="108225" x="4876800" y="2970213"/>
          <p14:tracePt t="108233" x="4894263" y="2952750"/>
          <p14:tracePt t="108241" x="4906963" y="2946400"/>
          <p14:tracePt t="108249" x="4913313" y="2935288"/>
          <p14:tracePt t="108257" x="4918075" y="2928938"/>
          <p14:tracePt t="108265" x="4924425" y="2911475"/>
          <p14:tracePt t="108273" x="4924425" y="2905125"/>
          <p14:tracePt t="108281" x="4924425" y="2898775"/>
          <p14:tracePt t="108289" x="4924425" y="2886075"/>
          <p14:tracePt t="108297" x="4924425" y="2881313"/>
          <p14:tracePt t="108305" x="4924425" y="2868613"/>
          <p14:tracePt t="108313" x="4924425" y="2862263"/>
          <p14:tracePt t="108329" x="4924425" y="2855913"/>
          <p14:tracePt t="108337" x="4924425" y="2851150"/>
          <p14:tracePt t="108345" x="4924425" y="2844800"/>
          <p14:tracePt t="108353" x="4918075" y="2832100"/>
          <p14:tracePt t="108361" x="4894263" y="2814638"/>
          <p14:tracePt t="108369" x="4887913" y="2808288"/>
          <p14:tracePt t="108377" x="4876800" y="2801938"/>
          <p14:tracePt t="108385" x="4852988" y="2790825"/>
          <p14:tracePt t="108393" x="4846638" y="2790825"/>
          <p14:tracePt t="108401" x="4822825" y="2784475"/>
          <p14:tracePt t="108409" x="4797425" y="2778125"/>
          <p14:tracePt t="108417" x="4779963" y="2771775"/>
          <p14:tracePt t="108425" x="4743450" y="2771775"/>
          <p14:tracePt t="108433" x="4719638" y="2760663"/>
          <p14:tracePt t="108441" x="4695825" y="2760663"/>
          <p14:tracePt t="108449" x="4672013" y="2754313"/>
          <p14:tracePt t="108457" x="4652963" y="2754313"/>
          <p14:tracePt t="108465" x="4616450" y="2754313"/>
          <p14:tracePt t="108473" x="4598988" y="2754313"/>
          <p14:tracePt t="108481" x="4551363" y="2754313"/>
          <p14:tracePt t="108489" x="4532313" y="2754313"/>
          <p14:tracePt t="108497" x="4497388" y="2754313"/>
          <p14:tracePt t="108505" x="4471988" y="2754313"/>
          <p14:tracePt t="108513" x="4441825" y="2754313"/>
          <p14:tracePt t="108521" x="4418013" y="2754313"/>
          <p14:tracePt t="108529" x="4406900" y="2754313"/>
          <p14:tracePt t="108537" x="4394200" y="2754313"/>
          <p14:tracePt t="108545" x="4376738" y="2754313"/>
          <p14:tracePt t="108553" x="4370388" y="2754313"/>
          <p14:tracePt t="108561" x="4364038" y="2754313"/>
          <p14:tracePt t="108579" x="4351338" y="2754313"/>
          <p14:tracePt t="108593" x="4340225" y="2754313"/>
          <p14:tracePt t="108601" x="4333875" y="2754313"/>
          <p14:tracePt t="108609" x="4327525" y="2754313"/>
          <p14:tracePt t="108617" x="4303713" y="2754313"/>
          <p14:tracePt t="108633" x="4279900" y="2771775"/>
          <p14:tracePt t="108641" x="4273550" y="2778125"/>
          <p14:tracePt t="108649" x="4260850" y="2784475"/>
          <p14:tracePt t="108657" x="4256088" y="2790825"/>
          <p14:tracePt t="108665" x="4249738" y="2795588"/>
          <p14:tracePt t="108673" x="4249738" y="2808288"/>
          <p14:tracePt t="108681" x="4249738" y="2825750"/>
          <p14:tracePt t="108689" x="4249738" y="2838450"/>
          <p14:tracePt t="108697" x="4249738" y="2851150"/>
          <p14:tracePt t="108705" x="4249738" y="2868613"/>
          <p14:tracePt t="108726" x="4249738" y="2881313"/>
          <p14:tracePt t="108729" x="4256088" y="2892425"/>
          <p14:tracePt t="108737" x="4273550" y="2905125"/>
          <p14:tracePt t="108745" x="4273550" y="2911475"/>
          <p14:tracePt t="108753" x="4279900" y="2916238"/>
          <p14:tracePt t="108761" x="4291013" y="2935288"/>
          <p14:tracePt t="108769" x="4297363" y="2941638"/>
          <p14:tracePt t="108778" x="4316413" y="2952750"/>
          <p14:tracePt t="108785" x="4327525" y="2959100"/>
          <p14:tracePt t="108793" x="4351338" y="2982913"/>
          <p14:tracePt t="108801" x="4370388" y="2995613"/>
          <p14:tracePt t="108810" x="4381500" y="3000375"/>
          <p14:tracePt t="108817" x="4394200" y="3006725"/>
          <p14:tracePt t="108825" x="4418013" y="3025775"/>
          <p14:tracePt t="108833" x="4441825" y="3030538"/>
          <p14:tracePt t="108841" x="4491038" y="3049588"/>
          <p14:tracePt t="108849" x="4538663" y="3060700"/>
          <p14:tracePt t="108857" x="4622800" y="3067050"/>
          <p14:tracePt t="108865" x="4695825" y="3067050"/>
          <p14:tracePt t="108873" x="4786313" y="3067050"/>
          <p14:tracePt t="108881" x="4870450" y="3067050"/>
          <p14:tracePt t="108894" x="4943475" y="3067050"/>
          <p14:tracePt t="108897" x="5014913" y="3067050"/>
          <p14:tracePt t="108905" x="5075238" y="3067050"/>
          <p14:tracePt t="108913" x="5118100" y="3067050"/>
          <p14:tracePt t="108921" x="5141913" y="3067050"/>
          <p14:tracePt t="108929" x="5165725" y="3067050"/>
          <p14:tracePt t="108937" x="5178425" y="3067050"/>
          <p14:tracePt t="108945" x="5183188" y="3067050"/>
          <p14:tracePt t="108953" x="5189538" y="3067050"/>
          <p14:tracePt t="108961" x="5195888" y="3060700"/>
          <p14:tracePt t="108978" x="5202238" y="3055938"/>
          <p14:tracePt t="108985" x="5202238" y="3049588"/>
          <p14:tracePt t="109001" x="5208588" y="3043238"/>
          <p14:tracePt t="109049" x="5208588" y="3030538"/>
          <p14:tracePt t="109057" x="5213350" y="3019425"/>
          <p14:tracePt t="109065" x="5213350" y="3000375"/>
          <p14:tracePt t="109073" x="5226050" y="2989263"/>
          <p14:tracePt t="109081" x="5226050" y="2982913"/>
          <p14:tracePt t="109089" x="5226050" y="2976563"/>
          <p14:tracePt t="109097" x="5226050" y="2965450"/>
          <p14:tracePt t="109105" x="5226050" y="2946400"/>
          <p14:tracePt t="109113" x="5226050" y="2935288"/>
          <p14:tracePt t="109121" x="5226050" y="2922588"/>
          <p14:tracePt t="109129" x="5226050" y="2898775"/>
          <p14:tracePt t="109137" x="5226050" y="2874963"/>
          <p14:tracePt t="109146" x="5226050" y="2851150"/>
          <p14:tracePt t="109153" x="5219700" y="2832100"/>
          <p14:tracePt t="109161" x="5213350" y="2808288"/>
          <p14:tracePt t="109169" x="5213350" y="2790825"/>
          <p14:tracePt t="109178" x="5208588" y="2778125"/>
          <p14:tracePt t="109185" x="5195888" y="2760663"/>
          <p14:tracePt t="109193" x="5189538" y="2735263"/>
          <p14:tracePt t="109201" x="5178425" y="2730500"/>
          <p14:tracePt t="109209" x="5159375" y="2724150"/>
          <p14:tracePt t="109217" x="5153025" y="2711450"/>
          <p14:tracePt t="109225" x="5148263" y="2693988"/>
          <p14:tracePt t="109233" x="5135563" y="2663825"/>
          <p14:tracePt t="109241" x="5122863" y="2646363"/>
          <p14:tracePt t="109249" x="5122863" y="2633663"/>
          <p14:tracePt t="109257" x="5105400" y="2616200"/>
          <p14:tracePt t="109265" x="5099050" y="2603500"/>
          <p14:tracePt t="109273" x="5092700" y="2597150"/>
          <p14:tracePt t="109281" x="5087938" y="2590800"/>
          <p14:tracePt t="109289" x="5081588" y="2579688"/>
          <p14:tracePt t="109297" x="5081588" y="2573338"/>
          <p14:tracePt t="109305" x="5075238" y="2566988"/>
          <p14:tracePt t="109313" x="5068888" y="2560638"/>
          <p14:tracePt t="109369" x="5062538" y="2560638"/>
          <p14:tracePt t="109378" x="5057775" y="2560638"/>
          <p14:tracePt t="109385" x="5051425" y="2560638"/>
          <p14:tracePt t="109394" x="5045075" y="2560638"/>
          <p14:tracePt t="109410" x="5032375" y="2560638"/>
          <p14:tracePt t="109417" x="5027613" y="2560638"/>
          <p14:tracePt t="109426" x="5021263" y="2560638"/>
          <p14:tracePt t="109433" x="5014913" y="2560638"/>
          <p14:tracePt t="109443" x="5002213" y="2560638"/>
          <p14:tracePt t="109450" x="4997450" y="2560638"/>
          <p14:tracePt t="109457" x="4978400" y="2560638"/>
          <p14:tracePt t="109465" x="4972050" y="2560638"/>
          <p14:tracePt t="109473" x="4954588" y="2560638"/>
          <p14:tracePt t="109482" x="4943475" y="2560638"/>
          <p14:tracePt t="109489" x="4918075" y="2566988"/>
          <p14:tracePt t="109497" x="4883150" y="2579688"/>
          <p14:tracePt t="109505" x="4857750" y="2590800"/>
          <p14:tracePt t="109514" x="4822825" y="2609850"/>
          <p14:tracePt t="109521" x="4797425" y="2633663"/>
          <p14:tracePt t="109530" x="4773613" y="2651125"/>
          <p14:tracePt t="109537" x="4749800" y="2674938"/>
          <p14:tracePt t="109545" x="4732338" y="2700338"/>
          <p14:tracePt t="109553" x="4719638" y="2724150"/>
          <p14:tracePt t="109562" x="4713288" y="2735263"/>
          <p14:tracePt t="109569" x="4702175" y="2784475"/>
          <p14:tracePt t="109578" x="4702175" y="2790825"/>
          <p14:tracePt t="109585" x="4702175" y="2808288"/>
          <p14:tracePt t="109593" x="4702175" y="2825750"/>
          <p14:tracePt t="109601" x="4713288" y="2838450"/>
          <p14:tracePt t="109609" x="4719638" y="2844800"/>
          <p14:tracePt t="109617" x="4732338" y="2851150"/>
          <p14:tracePt t="109625" x="4737100" y="2851150"/>
          <p14:tracePt t="109633" x="4756150" y="2855913"/>
          <p14:tracePt t="109641" x="4762500" y="2855913"/>
          <p14:tracePt t="109649" x="4767263" y="2855913"/>
          <p14:tracePt t="109656" x="4792663" y="2868613"/>
          <p14:tracePt t="109673" x="4803775" y="2868613"/>
          <p14:tracePt t="109681" x="4810125" y="2868613"/>
          <p14:tracePt t="109689" x="4816475" y="2868613"/>
          <p14:tracePt t="109697" x="4827588" y="2868613"/>
          <p14:tracePt t="109705" x="4852988" y="2868613"/>
          <p14:tracePt t="109713" x="4887913" y="2868613"/>
          <p14:tracePt t="109721" x="4913313" y="2862263"/>
          <p14:tracePt t="109729" x="4930775" y="2855913"/>
          <p14:tracePt t="109737" x="4948238" y="2838450"/>
          <p14:tracePt t="109746" x="4984750" y="2814638"/>
          <p14:tracePt t="109753" x="5008563" y="2790825"/>
          <p14:tracePt t="109762" x="5014913" y="2765425"/>
          <p14:tracePt t="109769" x="5014913" y="2735263"/>
          <p14:tracePt t="109777" x="5027613" y="2711450"/>
          <p14:tracePt t="109785" x="5027613" y="2674938"/>
          <p14:tracePt t="109794" x="5027613" y="2663825"/>
          <p14:tracePt t="109801" x="5027613" y="2657475"/>
          <p14:tracePt t="109809" x="5027613" y="2651125"/>
          <p14:tracePt t="109817" x="5027613" y="2646363"/>
          <p14:tracePt t="109865" x="5027613" y="2640013"/>
          <p14:tracePt t="109873" x="5002213" y="2633663"/>
          <p14:tracePt t="109881" x="4972050" y="2633663"/>
          <p14:tracePt t="109889" x="4937125" y="2633663"/>
          <p14:tracePt t="109897" x="4906963" y="2633663"/>
          <p14:tracePt t="109905" x="4876800" y="2633663"/>
          <p14:tracePt t="109913" x="4852988" y="2633663"/>
          <p14:tracePt t="109921" x="4833938" y="2633663"/>
          <p14:tracePt t="109937" x="4827588" y="2640013"/>
          <p14:tracePt t="109945" x="4822825" y="2640013"/>
          <p14:tracePt t="109953" x="4816475" y="2646363"/>
          <p14:tracePt t="109962" x="4816475" y="2651125"/>
          <p14:tracePt t="109969" x="4816475" y="2657475"/>
          <p14:tracePt t="109977" x="4816475" y="2670175"/>
          <p14:tracePt t="109985" x="4816475" y="2674938"/>
          <p14:tracePt t="109993" x="4827588" y="2693988"/>
          <p14:tracePt t="110001" x="4833938" y="2705100"/>
          <p14:tracePt t="110009" x="4846638" y="2724150"/>
          <p14:tracePt t="110025" x="4864100" y="2730500"/>
          <p14:tracePt t="110033" x="4876800" y="2730500"/>
          <p14:tracePt t="110041" x="4887913" y="2735263"/>
          <p14:tracePt t="110049" x="4900613" y="2741613"/>
          <p14:tracePt t="110057" x="4906963" y="2741613"/>
          <p14:tracePt t="110073" x="4913313" y="2741613"/>
          <p14:tracePt t="110089" x="4918075" y="2741613"/>
          <p14:tracePt t="110097" x="4924425" y="2741613"/>
          <p14:tracePt t="110113" x="4937125" y="2741613"/>
          <p14:tracePt t="110121" x="4943475" y="2741613"/>
          <p14:tracePt t="110129" x="4948238" y="2741613"/>
          <p14:tracePt t="110137" x="4967288" y="2741613"/>
          <p14:tracePt t="110145" x="4991100" y="2724150"/>
          <p14:tracePt t="110152" x="5008563" y="2711450"/>
          <p14:tracePt t="110153" x="0" y="0"/>
        </p14:tracePtLst>
        <p14:tracePtLst>
          <p14:tracePt t="114091" x="6130925" y="1663700"/>
          <p14:tracePt t="114225" x="6135688" y="1644650"/>
          <p14:tracePt t="114241" x="6135688" y="1627188"/>
          <p14:tracePt t="114249" x="6135688" y="1603375"/>
          <p14:tracePt t="114257" x="6135688" y="1579563"/>
          <p14:tracePt t="114268" x="6135688" y="1549400"/>
          <p14:tracePt t="114274" x="6135688" y="1530350"/>
          <p14:tracePt t="114282" x="6135688" y="1512888"/>
          <p14:tracePt t="114289" x="6135688" y="1489075"/>
          <p14:tracePt t="114298" x="6135688" y="1452563"/>
          <p14:tracePt t="114306" x="6135688" y="1439863"/>
          <p14:tracePt t="114314" x="6124575" y="1409700"/>
          <p14:tracePt t="114321" x="6118225" y="1385888"/>
          <p14:tracePt t="114329" x="6118225" y="1368425"/>
          <p14:tracePt t="114337" x="6118225" y="1338263"/>
          <p14:tracePt t="114345" x="6100763" y="1314450"/>
          <p14:tracePt t="114353" x="6094413" y="1289050"/>
          <p14:tracePt t="114362" x="6094413" y="1277938"/>
          <p14:tracePt t="114370" x="6088063" y="1258888"/>
          <p14:tracePt t="114377" x="6081713" y="1247775"/>
          <p14:tracePt t="114385" x="6081713" y="1235075"/>
          <p14:tracePt t="114393" x="6070600" y="1217613"/>
          <p14:tracePt t="114401" x="6070600" y="1211263"/>
          <p14:tracePt t="114409" x="6057900" y="1193800"/>
          <p14:tracePt t="114425" x="6051550" y="1174750"/>
          <p14:tracePt t="114433" x="6051550" y="1168400"/>
          <p14:tracePt t="114441" x="6045200" y="1157288"/>
          <p14:tracePt t="114450" x="6027738" y="1138238"/>
          <p14:tracePt t="114457" x="6021388" y="1114425"/>
          <p14:tracePt t="114466" x="6003925" y="1103313"/>
          <p14:tracePt t="114473" x="5991225" y="1084263"/>
          <p14:tracePt t="114483" x="5984875" y="1079500"/>
          <p14:tracePt t="114489" x="5954713" y="1049338"/>
          <p14:tracePt t="114498" x="5937250" y="1042988"/>
          <p14:tracePt t="114505" x="5900738" y="1006475"/>
          <p14:tracePt t="114513" x="5846763" y="963613"/>
          <p14:tracePt t="114521" x="5799138" y="933450"/>
          <p14:tracePt t="114529" x="5719763" y="868363"/>
          <p14:tracePt t="114537" x="5654675" y="819150"/>
          <p14:tracePt t="114545" x="5575300" y="765175"/>
          <p14:tracePt t="114553" x="5527675" y="735013"/>
          <p14:tracePt t="114561" x="5448300" y="693738"/>
          <p14:tracePt t="114569" x="5394325" y="650875"/>
          <p14:tracePt t="114577" x="5346700" y="627063"/>
          <p14:tracePt t="114585" x="5322888" y="614363"/>
          <p14:tracePt t="114593" x="5299075" y="614363"/>
          <p14:tracePt t="114601" x="5286375" y="614363"/>
          <p14:tracePt t="114609" x="5280025" y="614363"/>
          <p14:tracePt t="114625" x="5273675" y="614363"/>
          <p14:tracePt t="114633" x="5268913" y="614363"/>
          <p14:tracePt t="114641" x="5262563" y="614363"/>
          <p14:tracePt t="114649" x="5256213" y="614363"/>
          <p14:tracePt t="114657" x="5243513" y="614363"/>
          <p14:tracePt t="114666" x="5226050" y="627063"/>
          <p14:tracePt t="114673" x="5208588" y="644525"/>
          <p14:tracePt t="114681" x="5195888" y="650875"/>
          <p14:tracePt t="114689" x="5172075" y="674688"/>
          <p14:tracePt t="114697" x="5153025" y="693738"/>
          <p14:tracePt t="114705" x="5129213" y="711200"/>
          <p14:tracePt t="114713" x="5122863" y="717550"/>
          <p14:tracePt t="114721" x="5092700" y="735013"/>
          <p14:tracePt t="114729" x="5087938" y="741363"/>
          <p14:tracePt t="114737" x="5075238" y="758825"/>
          <p14:tracePt t="114745" x="5051425" y="782638"/>
          <p14:tracePt t="114753" x="5027613" y="808038"/>
          <p14:tracePt t="114761" x="5014913" y="819150"/>
          <p14:tracePt t="114769" x="4991100" y="849313"/>
          <p14:tracePt t="114777" x="4972050" y="879475"/>
          <p14:tracePt t="114785" x="4943475" y="933450"/>
          <p14:tracePt t="114793" x="4937125" y="958850"/>
          <p14:tracePt t="114801" x="4918075" y="982663"/>
          <p14:tracePt t="114809" x="4906963" y="1012825"/>
          <p14:tracePt t="114817" x="4894263" y="1036638"/>
          <p14:tracePt t="114825" x="4894263" y="1054100"/>
          <p14:tracePt t="114833" x="4887913" y="1079500"/>
          <p14:tracePt t="114841" x="4883150" y="1108075"/>
          <p14:tracePt t="114850" x="4870450" y="1120775"/>
          <p14:tracePt t="114857" x="4870450" y="1157288"/>
          <p14:tracePt t="114867" x="4870450" y="1168400"/>
          <p14:tracePt t="114873" x="4870450" y="1193800"/>
          <p14:tracePt t="114881" x="4864100" y="1217613"/>
          <p14:tracePt t="114889" x="4864100" y="1241425"/>
          <p14:tracePt t="114898" x="4864100" y="1254125"/>
          <p14:tracePt t="114905" x="4864100" y="1277938"/>
          <p14:tracePt t="114913" x="4864100" y="1301750"/>
          <p14:tracePt t="114921" x="4864100" y="1319213"/>
          <p14:tracePt t="114929" x="4864100" y="1355725"/>
          <p14:tracePt t="114937" x="4864100" y="1379538"/>
          <p14:tracePt t="114945" x="4864100" y="1398588"/>
          <p14:tracePt t="114953" x="4864100" y="1433513"/>
          <p14:tracePt t="114960" x="4887913" y="1482725"/>
          <p14:tracePt t="114969" x="4913313" y="1519238"/>
          <p14:tracePt t="114976" x="4930775" y="1536700"/>
          <p14:tracePt t="114985" x="4954588" y="1573213"/>
          <p14:tracePt t="114993" x="4978400" y="1597025"/>
          <p14:tracePt t="115001" x="4997450" y="1609725"/>
          <p14:tracePt t="115009" x="5021263" y="1627188"/>
          <p14:tracePt t="115017" x="5038725" y="1651000"/>
          <p14:tracePt t="115025" x="5051425" y="1663700"/>
          <p14:tracePt t="115033" x="5068888" y="1687513"/>
          <p14:tracePt t="115041" x="5081588" y="1704975"/>
          <p14:tracePt t="115050" x="5118100" y="1724025"/>
          <p14:tracePt t="115057" x="5135563" y="1735138"/>
          <p14:tracePt t="115066" x="5159375" y="1758950"/>
          <p14:tracePt t="115073" x="5172075" y="1771650"/>
          <p14:tracePt t="115081" x="5195888" y="1784350"/>
          <p14:tracePt t="115089" x="5219700" y="1795463"/>
          <p14:tracePt t="115098" x="5256213" y="1801813"/>
          <p14:tracePt t="115105" x="5280025" y="1808163"/>
          <p14:tracePt t="115113" x="5299075" y="1808163"/>
          <p14:tracePt t="115121" x="5340350" y="1808163"/>
          <p14:tracePt t="115133" x="5400675" y="1808163"/>
          <p14:tracePt t="115137" x="5430838" y="1808163"/>
          <p14:tracePt t="115145" x="5497513" y="1808163"/>
          <p14:tracePt t="115153" x="5568950" y="1808163"/>
          <p14:tracePt t="115161" x="5629275" y="1808163"/>
          <p14:tracePt t="115169" x="5678488" y="1808163"/>
          <p14:tracePt t="115177" x="5732463" y="1808163"/>
          <p14:tracePt t="115185" x="5780088" y="1808163"/>
          <p14:tracePt t="115193" x="5822950" y="1808163"/>
          <p14:tracePt t="115201" x="5846763" y="1808163"/>
          <p14:tracePt t="115209" x="5876925" y="1808163"/>
          <p14:tracePt t="115217" x="5889625" y="1808163"/>
          <p14:tracePt t="115225" x="5907088" y="1808163"/>
          <p14:tracePt t="115233" x="5930900" y="1808163"/>
          <p14:tracePt t="115241" x="5943600" y="1808163"/>
          <p14:tracePt t="115250" x="5967413" y="1808163"/>
          <p14:tracePt t="115257" x="5980113" y="1795463"/>
          <p14:tracePt t="115265" x="6015038" y="1778000"/>
          <p14:tracePt t="115273" x="6051550" y="1747838"/>
          <p14:tracePt t="115282" x="6075363" y="1724025"/>
          <p14:tracePt t="115289" x="6094413" y="1687513"/>
          <p14:tracePt t="115297" x="6118225" y="1663700"/>
          <p14:tracePt t="115305" x="6135688" y="1639888"/>
          <p14:tracePt t="115313" x="6154738" y="1620838"/>
          <p14:tracePt t="115321" x="6165850" y="1597025"/>
          <p14:tracePt t="115329" x="6184900" y="1573213"/>
          <p14:tracePt t="115337" x="6189663" y="1560513"/>
          <p14:tracePt t="115345" x="6196013" y="1543050"/>
          <p14:tracePt t="115353" x="6196013" y="1536700"/>
          <p14:tracePt t="115361" x="6208713" y="1519238"/>
          <p14:tracePt t="115369" x="6215063" y="1493838"/>
          <p14:tracePt t="115377" x="6215063" y="1470025"/>
          <p14:tracePt t="115385" x="6219825" y="1446213"/>
          <p14:tracePt t="115393" x="6219825" y="1422400"/>
          <p14:tracePt t="115401" x="6219825" y="1403350"/>
          <p14:tracePt t="115409" x="6219825" y="1379538"/>
          <p14:tracePt t="115417" x="6219825" y="1355725"/>
          <p14:tracePt t="115425" x="6219825" y="1331913"/>
          <p14:tracePt t="115434" x="6215063" y="1308100"/>
          <p14:tracePt t="115450" x="6202363" y="1295400"/>
          <p14:tracePt t="115465" x="6202363" y="1289050"/>
          <p14:tracePt t="115473" x="6196013" y="1284288"/>
          <p14:tracePt t="115482" x="6189663" y="1265238"/>
          <p14:tracePt t="115489" x="6178550" y="1254125"/>
          <p14:tracePt t="115496" x="6161088" y="1228725"/>
          <p14:tracePt t="115515" x="6130925" y="1198563"/>
          <p14:tracePt t="115521" x="6111875" y="1193800"/>
          <p14:tracePt t="115529" x="6088063" y="1163638"/>
          <p14:tracePt t="115537" x="6064250" y="1138238"/>
          <p14:tracePt t="115545" x="6027738" y="1114425"/>
          <p14:tracePt t="115553" x="6003925" y="1096963"/>
          <p14:tracePt t="115560" x="5967413" y="1073150"/>
          <p14:tracePt t="115569" x="5919788" y="1049338"/>
          <p14:tracePt t="115577" x="5894388" y="1036638"/>
          <p14:tracePt t="115585" x="5846763" y="1019175"/>
          <p14:tracePt t="115593" x="5834063" y="1006475"/>
          <p14:tracePt t="115601" x="5799138" y="993775"/>
          <p14:tracePt t="115609" x="5768975" y="982663"/>
          <p14:tracePt t="115618" x="5745163" y="982663"/>
          <p14:tracePt t="115625" x="5715000" y="976313"/>
          <p14:tracePt t="115634" x="5678488" y="963613"/>
          <p14:tracePt t="115641" x="5629275" y="958850"/>
          <p14:tracePt t="115651" x="5599113" y="952500"/>
          <p14:tracePt t="115657" x="5551488" y="928688"/>
          <p14:tracePt t="115666" x="5514975" y="928688"/>
          <p14:tracePt t="115673" x="5484813" y="922338"/>
          <p14:tracePt t="115682" x="5461000" y="922338"/>
          <p14:tracePt t="115689" x="5448300" y="922338"/>
          <p14:tracePt t="115697" x="5424488" y="915988"/>
          <p14:tracePt t="115705" x="5413375" y="915988"/>
          <p14:tracePt t="115721" x="5407025" y="915988"/>
          <p14:tracePt t="115729" x="5387975" y="915988"/>
          <p14:tracePt t="115737" x="5370513" y="915988"/>
          <p14:tracePt t="115745" x="5353050" y="915988"/>
          <p14:tracePt t="115753" x="5329238" y="915988"/>
          <p14:tracePt t="115761" x="5299075" y="933450"/>
          <p14:tracePt t="115769" x="5249863" y="952500"/>
          <p14:tracePt t="115777" x="5226050" y="969963"/>
          <p14:tracePt t="115785" x="5178425" y="989013"/>
          <p14:tracePt t="115793" x="5141913" y="1006475"/>
          <p14:tracePt t="115801" x="5118100" y="1019175"/>
          <p14:tracePt t="115809" x="5092700" y="1036638"/>
          <p14:tracePt t="115817" x="5068888" y="1042988"/>
          <p14:tracePt t="115825" x="5045075" y="1066800"/>
          <p14:tracePt t="115834" x="5032375" y="1084263"/>
          <p14:tracePt t="115841" x="5014913" y="1096963"/>
          <p14:tracePt t="115851" x="5008563" y="1103313"/>
          <p14:tracePt t="115857" x="4997450" y="1127125"/>
          <p14:tracePt t="115865" x="4984750" y="1150938"/>
          <p14:tracePt t="115885" x="4972050" y="1198563"/>
          <p14:tracePt t="115889" x="4960938" y="1228725"/>
          <p14:tracePt t="115897" x="4960938" y="1277938"/>
          <p14:tracePt t="115905" x="4954588" y="1308100"/>
          <p14:tracePt t="115913" x="4943475" y="1355725"/>
          <p14:tracePt t="115921" x="4937125" y="1403350"/>
          <p14:tracePt t="115929" x="4937125" y="1422400"/>
          <p14:tracePt t="115937" x="4937125" y="1458913"/>
          <p14:tracePt t="115945" x="4937125" y="1489075"/>
          <p14:tracePt t="115953" x="4937125" y="1524000"/>
          <p14:tracePt t="115961" x="4937125" y="1554163"/>
          <p14:tracePt t="115969" x="4937125" y="1584325"/>
          <p14:tracePt t="115977" x="4954588" y="1620838"/>
          <p14:tracePt t="115986" x="4984750" y="1670050"/>
          <p14:tracePt t="115993" x="5002213" y="1693863"/>
          <p14:tracePt t="116001" x="5027613" y="1724025"/>
          <p14:tracePt t="116009" x="5062538" y="1741488"/>
          <p14:tracePt t="116017" x="5087938" y="1765300"/>
          <p14:tracePt t="116025" x="5111750" y="1778000"/>
          <p14:tracePt t="116034" x="5135563" y="1789113"/>
          <p14:tracePt t="116041" x="5159375" y="1795463"/>
          <p14:tracePt t="116049" x="5183188" y="1814513"/>
          <p14:tracePt t="116057" x="5195888" y="1814513"/>
          <p14:tracePt t="116065" x="5219700" y="1819275"/>
          <p14:tracePt t="116073" x="5232400" y="1819275"/>
          <p14:tracePt t="116082" x="5249863" y="1819275"/>
          <p14:tracePt t="116089" x="5280025" y="1819275"/>
          <p14:tracePt t="116097" x="5292725" y="1819275"/>
          <p14:tracePt t="116105" x="5329238" y="1825625"/>
          <p14:tracePt t="116113" x="5359400" y="1825625"/>
          <p14:tracePt t="116121" x="5394325" y="1825625"/>
          <p14:tracePt t="116129" x="5437188" y="1825625"/>
          <p14:tracePt t="116137" x="5491163" y="1825625"/>
          <p14:tracePt t="116145" x="5551488" y="1825625"/>
          <p14:tracePt t="116153" x="5611813" y="1825625"/>
          <p14:tracePt t="116160" x="5708650" y="1825625"/>
          <p14:tracePt t="116169" x="5756275" y="1825625"/>
          <p14:tracePt t="116177" x="5829300" y="1825625"/>
          <p14:tracePt t="116185" x="5853113" y="1825625"/>
          <p14:tracePt t="116193" x="5907088" y="1825625"/>
          <p14:tracePt t="116201" x="5943600" y="1814513"/>
          <p14:tracePt t="116209" x="5961063" y="1808163"/>
          <p14:tracePt t="116218" x="5984875" y="1789113"/>
          <p14:tracePt t="116225" x="6021388" y="1765300"/>
          <p14:tracePt t="116234" x="6027738" y="1758950"/>
          <p14:tracePt t="116241" x="6051550" y="1735138"/>
          <p14:tracePt t="116249" x="6064250" y="1724025"/>
          <p14:tracePt t="116257" x="6081713" y="1717675"/>
          <p14:tracePt t="116265" x="6100763" y="1693863"/>
          <p14:tracePt t="116273" x="6105525" y="1687513"/>
          <p14:tracePt t="116280" x="6111875" y="1663700"/>
          <p14:tracePt t="116289" x="6124575" y="1651000"/>
          <p14:tracePt t="116297" x="6124575" y="1633538"/>
          <p14:tracePt t="116305" x="6142038" y="1609725"/>
          <p14:tracePt t="116313" x="6148388" y="1603375"/>
          <p14:tracePt t="116321" x="6154738" y="1584325"/>
          <p14:tracePt t="116329" x="6161088" y="1579563"/>
          <p14:tracePt t="116337" x="6165850" y="1560513"/>
          <p14:tracePt t="116345" x="6165850" y="1549400"/>
          <p14:tracePt t="116353" x="6178550" y="1524000"/>
          <p14:tracePt t="116361" x="6184900" y="1500188"/>
          <p14:tracePt t="116369" x="6189663" y="1476375"/>
          <p14:tracePt t="116377" x="6189663" y="1446213"/>
          <p14:tracePt t="116385" x="6189663" y="1403350"/>
          <p14:tracePt t="116393" x="6189663" y="1379538"/>
          <p14:tracePt t="116401" x="6189663" y="1349375"/>
          <p14:tracePt t="116409" x="6189663" y="1325563"/>
          <p14:tracePt t="116418" x="6189663" y="1295400"/>
          <p14:tracePt t="116425" x="6189663" y="1271588"/>
          <p14:tracePt t="116434" x="6189663" y="1258888"/>
          <p14:tracePt t="116441" x="6189663" y="1241425"/>
          <p14:tracePt t="116449" x="6189663" y="1228725"/>
          <p14:tracePt t="116457" x="6184900" y="1211263"/>
          <p14:tracePt t="116465" x="6178550" y="1204913"/>
          <p14:tracePt t="116473" x="6172200" y="1193800"/>
          <p14:tracePt t="116481" x="6154738" y="1168400"/>
          <p14:tracePt t="116489" x="6135688" y="1157288"/>
          <p14:tracePt t="116497" x="6111875" y="1138238"/>
          <p14:tracePt t="116505" x="6088063" y="1114425"/>
          <p14:tracePt t="116513" x="6040438" y="1096963"/>
          <p14:tracePt t="116521" x="5973763" y="1049338"/>
          <p14:tracePt t="116529" x="5924550" y="1019175"/>
          <p14:tracePt t="116537" x="5889625" y="993775"/>
          <p14:tracePt t="116545" x="5853113" y="976313"/>
          <p14:tracePt t="116553" x="5816600" y="946150"/>
          <p14:tracePt t="116561" x="5810250" y="946150"/>
          <p14:tracePt t="116569" x="5792788" y="939800"/>
          <p14:tracePt t="116577" x="5780088" y="933450"/>
          <p14:tracePt t="116585" x="5768975" y="933450"/>
          <p14:tracePt t="116593" x="5762625" y="933450"/>
          <p14:tracePt t="116602" x="5756275" y="933450"/>
          <p14:tracePt t="116609" x="5745163" y="933450"/>
          <p14:tracePt t="116618" x="5719763" y="933450"/>
          <p14:tracePt t="116625" x="5695950" y="933450"/>
          <p14:tracePt t="116633" x="5654675" y="933450"/>
          <p14:tracePt t="116641" x="5575300" y="946150"/>
          <p14:tracePt t="116649" x="5514975" y="958850"/>
          <p14:tracePt t="116657" x="5454650" y="963613"/>
          <p14:tracePt t="116665" x="5413375" y="976313"/>
          <p14:tracePt t="116673" x="5364163" y="982663"/>
          <p14:tracePt t="116680" x="5316538" y="993775"/>
          <p14:tracePt t="116689" x="5292725" y="993775"/>
          <p14:tracePt t="116697" x="5249863" y="1012825"/>
          <p14:tracePt t="116705" x="5226050" y="1019175"/>
          <p14:tracePt t="116713" x="5189538" y="1030288"/>
          <p14:tracePt t="116721" x="5165725" y="1042988"/>
          <p14:tracePt t="116729" x="5141913" y="1054100"/>
          <p14:tracePt t="116737" x="5118100" y="1066800"/>
          <p14:tracePt t="116745" x="5087938" y="1079500"/>
          <p14:tracePt t="116753" x="5062538" y="1090613"/>
          <p14:tracePt t="116769" x="5038725" y="1108075"/>
          <p14:tracePt t="116777" x="5021263" y="1127125"/>
          <p14:tracePt t="116786" x="4997450" y="1138238"/>
          <p14:tracePt t="116793" x="4991100" y="1144588"/>
          <p14:tracePt t="116801" x="4972050" y="1168400"/>
          <p14:tracePt t="116809" x="4967288" y="1174750"/>
          <p14:tracePt t="116818" x="4948238" y="1193800"/>
          <p14:tracePt t="116825" x="4930775" y="1228725"/>
          <p14:tracePt t="116833" x="4924425" y="1247775"/>
          <p14:tracePt t="116841" x="4918075" y="1277938"/>
          <p14:tracePt t="116849" x="4900613" y="1314450"/>
          <p14:tracePt t="116857" x="4900613" y="1338263"/>
          <p14:tracePt t="116865" x="4900613" y="1368425"/>
          <p14:tracePt t="116873" x="4900613" y="1398588"/>
          <p14:tracePt t="116887" x="4900613" y="1416050"/>
          <p14:tracePt t="116889" x="4900613" y="1439863"/>
          <p14:tracePt t="116897" x="4900613" y="1458913"/>
          <p14:tracePt t="116913" x="4900613" y="1482725"/>
          <p14:tracePt t="116921" x="4906963" y="1489075"/>
          <p14:tracePt t="116929" x="4913313" y="1506538"/>
          <p14:tracePt t="116938" x="4930775" y="1519238"/>
          <p14:tracePt t="116945" x="4937125" y="1524000"/>
          <p14:tracePt t="116953" x="4948238" y="1536700"/>
          <p14:tracePt t="116961" x="4967288" y="1554163"/>
          <p14:tracePt t="116969" x="4991100" y="1573213"/>
          <p14:tracePt t="116977" x="5002213" y="1584325"/>
          <p14:tracePt t="116986" x="5021263" y="1603375"/>
          <p14:tracePt t="116993" x="5057775" y="1620838"/>
          <p14:tracePt t="117002" x="5081588" y="1644650"/>
          <p14:tracePt t="117009" x="5105400" y="1651000"/>
          <p14:tracePt t="117018" x="5148263" y="1681163"/>
          <p14:tracePt t="117025" x="5183188" y="1687513"/>
          <p14:tracePt t="117033" x="5232400" y="1704975"/>
          <p14:tracePt t="117041" x="5280025" y="1724025"/>
          <p14:tracePt t="117049" x="5340350" y="1735138"/>
          <p14:tracePt t="117057" x="5418138" y="1758950"/>
          <p14:tracePt t="117065" x="5478463" y="1765300"/>
          <p14:tracePt t="117073" x="5551488" y="1789113"/>
          <p14:tracePt t="117080" x="5599113" y="1801813"/>
          <p14:tracePt t="117089" x="5659438" y="1819275"/>
          <p14:tracePt t="117097" x="5708650" y="1819275"/>
          <p14:tracePt t="117105" x="5726113" y="1825625"/>
          <p14:tracePt t="117113" x="5762625" y="1825625"/>
          <p14:tracePt t="117121" x="5786438" y="1825625"/>
          <p14:tracePt t="117129" x="5799138" y="1825625"/>
          <p14:tracePt t="117137" x="5803900" y="1825625"/>
          <p14:tracePt t="117145" x="5822950" y="1825625"/>
          <p14:tracePt t="117153" x="5840413" y="1819275"/>
          <p14:tracePt t="117161" x="5864225" y="1801813"/>
          <p14:tracePt t="117169" x="5876925" y="1795463"/>
          <p14:tracePt t="117177" x="5900738" y="1778000"/>
          <p14:tracePt t="117185" x="5924550" y="1758950"/>
          <p14:tracePt t="117193" x="5943600" y="1747838"/>
          <p14:tracePt t="117202" x="5954713" y="1728788"/>
          <p14:tracePt t="117209" x="5973763" y="1724025"/>
          <p14:tracePt t="117218" x="5997575" y="1711325"/>
          <p14:tracePt t="117225" x="6010275" y="1693863"/>
          <p14:tracePt t="117233" x="6015038" y="1687513"/>
          <p14:tracePt t="117241" x="6034088" y="1674813"/>
          <p14:tracePt t="117249" x="6040438" y="1670050"/>
          <p14:tracePt t="117257" x="6051550" y="1644650"/>
          <p14:tracePt t="117265" x="6057900" y="1639888"/>
          <p14:tracePt t="117273" x="6057900" y="1633538"/>
          <p14:tracePt t="117281" x="6070600" y="1614488"/>
          <p14:tracePt t="117289" x="6070600" y="1609725"/>
          <p14:tracePt t="117297" x="6081713" y="1590675"/>
          <p14:tracePt t="117305" x="6081713" y="1584325"/>
          <p14:tracePt t="117313" x="6081713" y="1566863"/>
          <p14:tracePt t="117321" x="6081713" y="1560513"/>
          <p14:tracePt t="117329" x="6081713" y="1549400"/>
          <p14:tracePt t="117337" x="6081713" y="1543050"/>
          <p14:tracePt t="117345" x="6081713" y="1536700"/>
          <p14:tracePt t="117353" x="6081713" y="1530350"/>
          <p14:tracePt t="117361" x="6081713" y="1524000"/>
          <p14:tracePt t="117369" x="6081713" y="1506538"/>
          <p14:tracePt t="117377" x="6075363" y="1493838"/>
          <p14:tracePt t="117385" x="6070600" y="1482725"/>
          <p14:tracePt t="117393" x="6064250" y="1463675"/>
          <p14:tracePt t="117402" x="6045200" y="1428750"/>
          <p14:tracePt t="117409" x="6040438" y="1416050"/>
          <p14:tracePt t="117419" x="6010275" y="1379538"/>
          <p14:tracePt t="117425" x="5997575" y="1355725"/>
          <p14:tracePt t="117433" x="5984875" y="1331913"/>
          <p14:tracePt t="117441" x="5973763" y="1308100"/>
          <p14:tracePt t="117449" x="5954713" y="1295400"/>
          <p14:tracePt t="117457" x="5943600" y="1277938"/>
          <p14:tracePt t="117465" x="5913438" y="1241425"/>
          <p14:tracePt t="117473" x="5889625" y="1217613"/>
          <p14:tracePt t="117481" x="5853113" y="1198563"/>
          <p14:tracePt t="117489" x="5829300" y="1181100"/>
          <p14:tracePt t="117497" x="5803900" y="1157288"/>
          <p14:tracePt t="117505" x="5780088" y="1144588"/>
          <p14:tracePt t="117513" x="5773738" y="1138238"/>
          <p14:tracePt t="117521" x="5762625" y="1133475"/>
          <p14:tracePt t="117529" x="5756275" y="1127125"/>
          <p14:tracePt t="117537" x="5749925" y="1114425"/>
          <p14:tracePt t="117545" x="5738813" y="1114425"/>
          <p14:tracePt t="117553" x="5719763" y="1103313"/>
          <p14:tracePt t="117561" x="5708650" y="1096963"/>
          <p14:tracePt t="117569" x="5689600" y="1096963"/>
          <p14:tracePt t="117577" x="5678488" y="1079500"/>
          <p14:tracePt t="117585" x="5659438" y="1073150"/>
          <p14:tracePt t="117593" x="5648325" y="1073150"/>
          <p14:tracePt t="117603" x="5624513" y="1066800"/>
          <p14:tracePt t="117609" x="5618163" y="1060450"/>
          <p14:tracePt t="117617" x="5611813" y="1054100"/>
          <p14:tracePt t="117625" x="5605463" y="1054100"/>
          <p14:tracePt t="117633" x="5594350" y="1054100"/>
          <p14:tracePt t="117641" x="5588000" y="1054100"/>
          <p14:tracePt t="117649" x="5568950" y="1054100"/>
          <p14:tracePt t="117657" x="5564188" y="1054100"/>
          <p14:tracePt t="117665" x="5545138" y="1054100"/>
          <p14:tracePt t="117673" x="5534025" y="1054100"/>
          <p14:tracePt t="117681" x="5503863" y="1054100"/>
          <p14:tracePt t="117689" x="5484813" y="1054100"/>
          <p14:tracePt t="117697" x="5454650" y="1054100"/>
          <p14:tracePt t="117705" x="5430838" y="1054100"/>
          <p14:tracePt t="117713" x="5400675" y="1054100"/>
          <p14:tracePt t="117721" x="5364163" y="1054100"/>
          <p14:tracePt t="117729" x="5334000" y="1060450"/>
          <p14:tracePt t="117737" x="5310188" y="1079500"/>
          <p14:tracePt t="117745" x="5256213" y="1096963"/>
          <p14:tracePt t="117753" x="5232400" y="1114425"/>
          <p14:tracePt t="117761" x="5208588" y="1120775"/>
          <p14:tracePt t="117769" x="5183188" y="1138238"/>
          <p14:tracePt t="117777" x="5178425" y="1138238"/>
          <p14:tracePt t="117786" x="5159375" y="1144588"/>
          <p14:tracePt t="117793" x="5148263" y="1157288"/>
          <p14:tracePt t="117802" x="5129213" y="1174750"/>
          <p14:tracePt t="117809" x="5118100" y="1181100"/>
          <p14:tracePt t="117817" x="5099050" y="1198563"/>
          <p14:tracePt t="117825" x="5075238" y="1223963"/>
          <p14:tracePt t="117833" x="5068888" y="1228725"/>
          <p14:tracePt t="117841" x="5062538" y="1247775"/>
          <p14:tracePt t="117849" x="5038725" y="1277938"/>
          <p14:tracePt t="117857" x="5038725" y="1289050"/>
          <p14:tracePt t="117865" x="5032375" y="1295400"/>
          <p14:tracePt t="117873" x="5021263" y="1314450"/>
          <p14:tracePt t="117880" x="5021263" y="1331913"/>
          <p14:tracePt t="117889" x="5021263" y="1344613"/>
          <p14:tracePt t="117897" x="5021263" y="1368425"/>
          <p14:tracePt t="117905" x="5021263" y="1392238"/>
          <p14:tracePt t="117913" x="5021263" y="1403350"/>
          <p14:tracePt t="117921" x="5021263" y="1416050"/>
          <p14:tracePt t="117929" x="5021263" y="1439863"/>
          <p14:tracePt t="117937" x="5027613" y="1463675"/>
          <p14:tracePt t="117945" x="5045075" y="1482725"/>
          <p14:tracePt t="117961" x="5068888" y="1524000"/>
          <p14:tracePt t="117969" x="5087938" y="1549400"/>
          <p14:tracePt t="117977" x="5111750" y="1573213"/>
          <p14:tracePt t="117985" x="5118100" y="1597025"/>
          <p14:tracePt t="117993" x="5135563" y="1614488"/>
          <p14:tracePt t="118002" x="5159375" y="1639888"/>
          <p14:tracePt t="118009" x="5165725" y="1644650"/>
          <p14:tracePt t="118017" x="5189538" y="1670050"/>
          <p14:tracePt t="118025" x="5202238" y="1674813"/>
          <p14:tracePt t="118034" x="5226050" y="1687513"/>
          <p14:tracePt t="118041" x="5232400" y="1687513"/>
          <p14:tracePt t="118049" x="5243513" y="1700213"/>
          <p14:tracePt t="118057" x="5262563" y="1704975"/>
          <p14:tracePt t="118065" x="5286375" y="1711325"/>
          <p14:tracePt t="118073" x="5316538" y="1717675"/>
          <p14:tracePt t="118081" x="5334000" y="1717675"/>
          <p14:tracePt t="118089" x="5353050" y="1717675"/>
          <p14:tracePt t="118097" x="5387975" y="1717675"/>
          <p14:tracePt t="118105" x="5430838" y="1717675"/>
          <p14:tracePt t="118113" x="5491163" y="1717675"/>
          <p14:tracePt t="118121" x="5545138" y="1717675"/>
          <p14:tracePt t="118129" x="5594350" y="1728788"/>
          <p14:tracePt t="118137" x="5641975" y="1741488"/>
          <p14:tracePt t="118154" x="5708650" y="1741488"/>
          <p14:tracePt t="118168" x="5732463" y="1741488"/>
          <p14:tracePt t="118170" x="5756275" y="1741488"/>
          <p14:tracePt t="118177" x="5768975" y="1741488"/>
          <p14:tracePt t="118186" x="5792788" y="1735138"/>
          <p14:tracePt t="118193" x="5816600" y="1728788"/>
          <p14:tracePt t="118201" x="5829300" y="1711325"/>
          <p14:tracePt t="118209" x="5846763" y="1704975"/>
          <p14:tracePt t="118217" x="5876925" y="1687513"/>
          <p14:tracePt t="118225" x="5883275" y="1681163"/>
          <p14:tracePt t="118233" x="5907088" y="1663700"/>
          <p14:tracePt t="118241" x="5913438" y="1644650"/>
          <p14:tracePt t="118248" x="5937250" y="1620838"/>
          <p14:tracePt t="118257" x="5954713" y="1609725"/>
          <p14:tracePt t="118265" x="5967413" y="1590675"/>
          <p14:tracePt t="118273" x="5984875" y="1566863"/>
          <p14:tracePt t="118281" x="5991225" y="1554163"/>
          <p14:tracePt t="118289" x="6021388" y="1519238"/>
          <p14:tracePt t="118297" x="6027738" y="1493838"/>
          <p14:tracePt t="118305" x="6034088" y="1476375"/>
          <p14:tracePt t="118313" x="6045200" y="1452563"/>
          <p14:tracePt t="118321" x="6045200" y="1433513"/>
          <p14:tracePt t="118329" x="6051550" y="1416050"/>
          <p14:tracePt t="118337" x="6051550" y="1403350"/>
          <p14:tracePt t="118345" x="6051550" y="1392238"/>
          <p14:tracePt t="118353" x="6057900" y="1368425"/>
          <p14:tracePt t="118361" x="6057900" y="1349375"/>
          <p14:tracePt t="118370" x="6057900" y="1338263"/>
          <p14:tracePt t="118377" x="6057900" y="1325563"/>
          <p14:tracePt t="118393" x="6057900" y="1314450"/>
          <p14:tracePt t="118403" x="6057900" y="1295400"/>
          <p14:tracePt t="118409" x="6051550" y="1284288"/>
          <p14:tracePt t="118417" x="6034088" y="1265238"/>
          <p14:tracePt t="118425" x="6027738" y="1258888"/>
          <p14:tracePt t="118433" x="6015038" y="1247775"/>
          <p14:tracePt t="118441" x="5991225" y="1228725"/>
          <p14:tracePt t="118449" x="5984875" y="1223963"/>
          <p14:tracePt t="118457" x="5961063" y="1211263"/>
          <p14:tracePt t="118465" x="5937250" y="1193800"/>
          <p14:tracePt t="118473" x="5913438" y="1187450"/>
          <p14:tracePt t="118481" x="5889625" y="1168400"/>
          <p14:tracePt t="118489" x="5864225" y="1150938"/>
          <p14:tracePt t="118497" x="5834063" y="1138238"/>
          <p14:tracePt t="118505" x="5799138" y="1127125"/>
          <p14:tracePt t="118513" x="5762625" y="1108075"/>
          <p14:tracePt t="118521" x="5726113" y="1090613"/>
          <p14:tracePt t="118529" x="5695950" y="1084263"/>
          <p14:tracePt t="118537" x="5672138" y="1084263"/>
          <p14:tracePt t="118545" x="5648325" y="1079500"/>
          <p14:tracePt t="118554" x="5624513" y="1079500"/>
          <p14:tracePt t="118561" x="5599113" y="1066800"/>
          <p14:tracePt t="118569" x="5588000" y="1066800"/>
          <p14:tracePt t="118577" x="5581650" y="1066800"/>
          <p14:tracePt t="118586" x="5551488" y="1066800"/>
          <p14:tracePt t="118593" x="5521325" y="1066800"/>
          <p14:tracePt t="118601" x="5497513" y="1066800"/>
          <p14:tracePt t="118609" x="5467350" y="1066800"/>
          <p14:tracePt t="118617" x="5430838" y="1066800"/>
          <p14:tracePt t="118625" x="5418138" y="1066800"/>
          <p14:tracePt t="118633" x="5387975" y="1066800"/>
          <p14:tracePt t="118641" x="5353050" y="1073150"/>
          <p14:tracePt t="118649" x="5329238" y="1073150"/>
          <p14:tracePt t="118657" x="5299075" y="1073150"/>
          <p14:tracePt t="118665" x="5262563" y="1090613"/>
          <p14:tracePt t="118673" x="5238750" y="1096963"/>
          <p14:tracePt t="118681" x="5219700" y="1096963"/>
          <p14:tracePt t="118689" x="5195888" y="1108075"/>
          <p14:tracePt t="118697" x="5172075" y="1120775"/>
          <p14:tracePt t="118705" x="5153025" y="1127125"/>
          <p14:tracePt t="118713" x="5129213" y="1144588"/>
          <p14:tracePt t="118721" x="5105400" y="1157288"/>
          <p14:tracePt t="118729" x="5092700" y="1168400"/>
          <p14:tracePt t="118737" x="5075238" y="1181100"/>
          <p14:tracePt t="118745" x="5062538" y="1198563"/>
          <p14:tracePt t="118754" x="5057775" y="1204913"/>
          <p14:tracePt t="118761" x="5038725" y="1223963"/>
          <p14:tracePt t="118769" x="5032375" y="1241425"/>
          <p14:tracePt t="118777" x="5032375" y="1254125"/>
          <p14:tracePt t="118785" x="5032375" y="1277938"/>
          <p14:tracePt t="118793" x="5032375" y="1289050"/>
          <p14:tracePt t="118801" x="5032375" y="1319213"/>
          <p14:tracePt t="118809" x="5032375" y="1338263"/>
          <p14:tracePt t="118818" x="5032375" y="1355725"/>
          <p14:tracePt t="118825" x="5032375" y="1374775"/>
          <p14:tracePt t="118833" x="5045075" y="1385888"/>
          <p14:tracePt t="118841" x="5068888" y="1409700"/>
          <p14:tracePt t="118849" x="5081588" y="1428750"/>
          <p14:tracePt t="118857" x="5099050" y="1446213"/>
          <p14:tracePt t="118865" x="5111750" y="1458913"/>
          <p14:tracePt t="118873" x="5129213" y="1476375"/>
          <p14:tracePt t="118881" x="5148263" y="1489075"/>
          <p14:tracePt t="118889" x="5159375" y="1506538"/>
          <p14:tracePt t="118897" x="5183188" y="1512888"/>
          <p14:tracePt t="118905" x="5202238" y="1530350"/>
          <p14:tracePt t="118913" x="5213350" y="1536700"/>
          <p14:tracePt t="118921" x="5232400" y="1549400"/>
          <p14:tracePt t="118929" x="5243513" y="1560513"/>
          <p14:tracePt t="118937" x="5262563" y="1573213"/>
          <p14:tracePt t="118945" x="5268913" y="1573213"/>
          <p14:tracePt t="118954" x="5280025" y="1579563"/>
          <p14:tracePt t="118961" x="5292725" y="1584325"/>
          <p14:tracePt t="118970" x="5316538" y="1597025"/>
          <p14:tracePt t="118977" x="5340350" y="1603375"/>
          <p14:tracePt t="118986" x="5364163" y="1609725"/>
          <p14:tracePt t="118993" x="5376863" y="1609725"/>
          <p14:tracePt t="119001" x="5400675" y="1609725"/>
          <p14:tracePt t="119009" x="5430838" y="1609725"/>
          <p14:tracePt t="119018" x="5454650" y="1620838"/>
          <p14:tracePt t="119025" x="5478463" y="1620838"/>
          <p14:tracePt t="119033" x="5521325" y="1620838"/>
          <p14:tracePt t="119041" x="5557838" y="1620838"/>
          <p14:tracePt t="119049" x="5588000" y="1620838"/>
          <p14:tracePt t="119057" x="5629275" y="1620838"/>
          <p14:tracePt t="119065" x="5659438" y="1620838"/>
          <p14:tracePt t="119073" x="5695950" y="1620838"/>
          <p14:tracePt t="119081" x="5726113" y="1620838"/>
          <p14:tracePt t="119089" x="5762625" y="1614488"/>
          <p14:tracePt t="119097" x="5792788" y="1614488"/>
          <p14:tracePt t="119105" x="5803900" y="1609725"/>
          <p14:tracePt t="119113" x="5829300" y="1603375"/>
          <p14:tracePt t="119121" x="5853113" y="1590675"/>
          <p14:tracePt t="119129" x="5859463" y="1584325"/>
          <p14:tracePt t="119137" x="5876925" y="1579563"/>
          <p14:tracePt t="119145" x="5889625" y="1566863"/>
          <p14:tracePt t="119153" x="5894388" y="1560513"/>
          <p14:tracePt t="119161" x="5900738" y="1554163"/>
          <p14:tracePt t="119170" x="5907088" y="1549400"/>
          <p14:tracePt t="119177" x="5913438" y="1543050"/>
          <p14:tracePt t="119187" x="5919788" y="1536700"/>
          <p14:tracePt t="119193" x="5930900" y="1512888"/>
          <p14:tracePt t="119202" x="5943600" y="1500188"/>
          <p14:tracePt t="119209" x="5949950" y="1482725"/>
          <p14:tracePt t="119217" x="5954713" y="1470025"/>
          <p14:tracePt t="119225" x="5967413" y="1433513"/>
          <p14:tracePt t="119233" x="5973763" y="1422400"/>
          <p14:tracePt t="119241" x="5973763" y="1409700"/>
          <p14:tracePt t="119249" x="5980113" y="1392238"/>
          <p14:tracePt t="119257" x="5980113" y="1368425"/>
          <p14:tracePt t="119265" x="5980113" y="1355725"/>
          <p14:tracePt t="119273" x="5984875" y="1331913"/>
          <p14:tracePt t="119289" x="5984875" y="1319213"/>
          <p14:tracePt t="119297" x="5984875" y="1314450"/>
          <p14:tracePt t="119305" x="5984875" y="1308100"/>
          <p14:tracePt t="119313" x="5984875" y="1301750"/>
          <p14:tracePt t="119321" x="5984875" y="1295400"/>
          <p14:tracePt t="119329" x="5984875" y="1289050"/>
          <p14:tracePt t="119337" x="5984875" y="1277938"/>
          <p14:tracePt t="119345" x="5984875" y="1258888"/>
          <p14:tracePt t="119353" x="5984875" y="1254125"/>
          <p14:tracePt t="119361" x="5973763" y="1241425"/>
          <p14:tracePt t="119370" x="5967413" y="1235075"/>
          <p14:tracePt t="119377" x="5961063" y="1228725"/>
          <p14:tracePt t="119385" x="5954713" y="1223963"/>
          <p14:tracePt t="119393" x="5937250" y="1211263"/>
          <p14:tracePt t="119401" x="5930900" y="1204913"/>
          <p14:tracePt t="119409" x="5924550" y="1198563"/>
          <p14:tracePt t="119417" x="5919788" y="1187450"/>
          <p14:tracePt t="119425" x="5913438" y="1187450"/>
          <p14:tracePt t="119433" x="5900738" y="1174750"/>
          <p14:tracePt t="119441" x="5889625" y="1168400"/>
          <p14:tracePt t="119449" x="5864225" y="1163638"/>
          <p14:tracePt t="119457" x="5840413" y="1144588"/>
          <p14:tracePt t="119465" x="5822950" y="1144588"/>
          <p14:tracePt t="119473" x="5810250" y="1138238"/>
          <p14:tracePt t="119481" x="5786438" y="1120775"/>
          <p14:tracePt t="119489" x="5762625" y="1120775"/>
          <p14:tracePt t="119497" x="5732463" y="1114425"/>
          <p14:tracePt t="119505" x="5695950" y="1103313"/>
          <p14:tracePt t="119513" x="5672138" y="1103313"/>
          <p14:tracePt t="119521" x="5629275" y="1096963"/>
          <p14:tracePt t="119529" x="5605463" y="1096963"/>
          <p14:tracePt t="119537" x="5594350" y="1096963"/>
          <p14:tracePt t="119545" x="5588000" y="1096963"/>
          <p14:tracePt t="119553" x="5564188" y="1096963"/>
          <p14:tracePt t="119577" x="5557838" y="1096963"/>
          <p14:tracePt t="119601" x="5551488" y="1096963"/>
          <p14:tracePt t="119617" x="5538788" y="1096963"/>
          <p14:tracePt t="119625" x="5527675" y="1096963"/>
          <p14:tracePt t="119641" x="5514975" y="1096963"/>
          <p14:tracePt t="119649" x="5497513" y="1096963"/>
          <p14:tracePt t="119657" x="5484813" y="1103313"/>
          <p14:tracePt t="119665" x="5478463" y="1108075"/>
          <p14:tracePt t="119673" x="5461000" y="1127125"/>
          <p14:tracePt t="119681" x="5454650" y="1138238"/>
          <p14:tracePt t="119689" x="5454650" y="1144588"/>
          <p14:tracePt t="119697" x="5454650" y="1157288"/>
          <p14:tracePt t="119705" x="5454650" y="1181100"/>
          <p14:tracePt t="119713" x="5454650" y="1193800"/>
          <p14:tracePt t="119720" x="5454650" y="1198563"/>
          <p14:tracePt t="119729" x="5454650" y="1223963"/>
          <p14:tracePt t="119737" x="5473700" y="1235075"/>
          <p14:tracePt t="119745" x="5508625" y="1271588"/>
          <p14:tracePt t="119754" x="5527675" y="1289050"/>
          <p14:tracePt t="119761" x="5538788" y="1308100"/>
          <p14:tracePt t="119771" x="5564188" y="1331913"/>
          <p14:tracePt t="119777" x="5581650" y="1344613"/>
          <p14:tracePt t="119785" x="5605463" y="1368425"/>
          <p14:tracePt t="119793" x="5629275" y="1392238"/>
          <p14:tracePt t="119801" x="5659438" y="1433513"/>
          <p14:tracePt t="119809" x="5672138" y="1446213"/>
          <p14:tracePt t="119817" x="5695950" y="1470025"/>
          <p14:tracePt t="119825" x="5719763" y="1493838"/>
          <p14:tracePt t="119833" x="5738813" y="1530350"/>
          <p14:tracePt t="119841" x="5756275" y="1554163"/>
          <p14:tracePt t="119849" x="5773738" y="1573213"/>
          <p14:tracePt t="119857" x="5780088" y="1584325"/>
          <p14:tracePt t="119865" x="5786438" y="1603375"/>
          <p14:tracePt t="119886" x="5792788" y="1609725"/>
          <p14:tracePt t="119897" x="5799138" y="1620838"/>
          <p14:tracePt t="119905" x="5803900" y="1627188"/>
          <p14:tracePt t="119913" x="5810250" y="1633538"/>
          <p14:tracePt t="119921" x="5816600" y="1639888"/>
          <p14:tracePt t="119953" x="5822950" y="1639888"/>
          <p14:tracePt t="120042" x="5829300" y="1639888"/>
          <p14:tracePt t="120049" x="5829300" y="1627188"/>
          <p14:tracePt t="120057" x="5810250" y="1590675"/>
          <p14:tracePt t="120065" x="5803900" y="1566863"/>
          <p14:tracePt t="120073" x="5786438" y="1530350"/>
          <p14:tracePt t="120081" x="5756275" y="1493838"/>
          <p14:tracePt t="120089" x="5749925" y="1482725"/>
          <p14:tracePt t="120097" x="5732463" y="1433513"/>
          <p14:tracePt t="120105" x="5715000" y="1398588"/>
          <p14:tracePt t="120113" x="5708650" y="1385888"/>
          <p14:tracePt t="120121" x="5684838" y="1325563"/>
          <p14:tracePt t="120129" x="5672138" y="1301750"/>
          <p14:tracePt t="120137" x="5654675" y="1277938"/>
          <p14:tracePt t="120145" x="5654675" y="1271588"/>
          <p14:tracePt t="120154" x="5641975" y="1258888"/>
          <p14:tracePt t="120169" x="5635625" y="1254125"/>
          <p14:tracePt t="120185" x="5635625" y="1247775"/>
          <p14:tracePt t="120201" x="5629275" y="1235075"/>
          <p14:tracePt t="120409" x="5624513" y="1235075"/>
          <p14:tracePt t="120417" x="5624513" y="1254125"/>
          <p14:tracePt t="120425" x="5624513" y="1289050"/>
          <p14:tracePt t="120433" x="5629275" y="1301750"/>
          <p14:tracePt t="120441" x="5635625" y="1308100"/>
          <p14:tracePt t="120449" x="5635625" y="1338263"/>
          <p14:tracePt t="120458" x="5654675" y="1374775"/>
          <p14:tracePt t="120465" x="5659438" y="1398588"/>
          <p14:tracePt t="120473" x="5672138" y="1428750"/>
          <p14:tracePt t="120481" x="5678488" y="1439863"/>
          <p14:tracePt t="120489" x="5684838" y="1476375"/>
          <p14:tracePt t="120497" x="5695950" y="1489075"/>
          <p14:tracePt t="120505" x="5702300" y="1506538"/>
          <p14:tracePt t="120513" x="5702300" y="1512888"/>
          <p14:tracePt t="120641" x="5702300" y="1506538"/>
          <p14:tracePt t="120649" x="5689600" y="1458913"/>
          <p14:tracePt t="120657" x="5678488" y="1409700"/>
          <p14:tracePt t="120665" x="5659438" y="1362075"/>
          <p14:tracePt t="120673" x="5654675" y="1331913"/>
          <p14:tracePt t="120680" x="5641975" y="1314450"/>
          <p14:tracePt t="120689" x="5635625" y="1301750"/>
          <p14:tracePt t="120697" x="5629275" y="1277938"/>
          <p14:tracePt t="120705" x="5629275" y="1265238"/>
          <p14:tracePt t="120713" x="5624513" y="1247775"/>
          <p14:tracePt t="120721" x="5611813" y="1235075"/>
          <p14:tracePt t="120802" x="5605463" y="1228725"/>
          <p14:tracePt t="120857" x="5618163" y="1235075"/>
          <p14:tracePt t="120865" x="5624513" y="1258888"/>
          <p14:tracePt t="120873" x="5629275" y="1271588"/>
          <p14:tracePt t="120890" x="5654675" y="1314450"/>
          <p14:tracePt t="120897" x="5672138" y="1349375"/>
          <p14:tracePt t="120906" x="5678488" y="1374775"/>
          <p14:tracePt t="120913" x="5695950" y="1385888"/>
          <p14:tracePt t="120921" x="5695950" y="1398588"/>
          <p14:tracePt t="120929" x="5702300" y="1416050"/>
          <p14:tracePt t="120938" x="5708650" y="1428750"/>
          <p14:tracePt t="120953" x="5715000" y="1433513"/>
          <p14:tracePt t="121089" x="5715000" y="1428750"/>
          <p14:tracePt t="121097" x="5715000" y="1403350"/>
          <p14:tracePt t="121105" x="5695950" y="1368425"/>
          <p14:tracePt t="121113" x="5678488" y="1319213"/>
          <p14:tracePt t="121122" x="5672138" y="1295400"/>
          <p14:tracePt t="121129" x="5672138" y="1284288"/>
          <p14:tracePt t="121138" x="5659438" y="1271588"/>
          <p14:tracePt t="121145" x="5654675" y="1247775"/>
          <p14:tracePt t="121257" x="5654675" y="1254125"/>
          <p14:tracePt t="121265" x="5654675" y="1277938"/>
          <p14:tracePt t="121274" x="5665788" y="1289050"/>
          <p14:tracePt t="121281" x="5672138" y="1325563"/>
          <p14:tracePt t="121290" x="5689600" y="1349375"/>
          <p14:tracePt t="121298" x="5708650" y="1398588"/>
          <p14:tracePt t="121305" x="5715000" y="1416050"/>
          <p14:tracePt t="121313" x="5719763" y="1439863"/>
          <p14:tracePt t="121322" x="5749925" y="1500188"/>
          <p14:tracePt t="121329" x="5768975" y="1512888"/>
          <p14:tracePt t="121338" x="5773738" y="1536700"/>
          <p14:tracePt t="121345" x="5773738" y="1543050"/>
          <p14:tracePt t="121433" x="5773738" y="1530350"/>
          <p14:tracePt t="121442" x="5773738" y="1493838"/>
          <p14:tracePt t="121449" x="5762625" y="1452563"/>
          <p14:tracePt t="121457" x="5756275" y="1428750"/>
          <p14:tracePt t="121465" x="5738813" y="1392238"/>
          <p14:tracePt t="121473" x="5732463" y="1379538"/>
          <p14:tracePt t="121481" x="5726113" y="1374775"/>
          <p14:tracePt t="121489" x="5726113" y="1368425"/>
          <p14:tracePt t="121505" x="5726113" y="1362075"/>
          <p14:tracePt t="121553" x="5719763" y="1355725"/>
          <p14:tracePt t="121569" x="5719763" y="1349375"/>
          <p14:tracePt t="121585" x="5715000" y="1344613"/>
          <p14:tracePt t="121617" x="5708650" y="1338263"/>
          <p14:tracePt t="121681" x="5708650" y="1331913"/>
          <p14:tracePt t="121689" x="5708650" y="1325563"/>
          <p14:tracePt t="122033" x="5689600" y="1338263"/>
          <p14:tracePt t="122042" x="5684838" y="1362075"/>
          <p14:tracePt t="122050" x="5665788" y="1416050"/>
          <p14:tracePt t="122058" x="5641975" y="1482725"/>
          <p14:tracePt t="122065" x="5611813" y="1554163"/>
          <p14:tracePt t="122074" x="5581650" y="1620838"/>
          <p14:tracePt t="122081" x="5557838" y="1700213"/>
          <p14:tracePt t="122091" x="5527675" y="1758950"/>
          <p14:tracePt t="122098" x="5503863" y="1819275"/>
          <p14:tracePt t="122108" x="5484813" y="1898650"/>
          <p14:tracePt t="122113" x="5467350" y="1946275"/>
          <p14:tracePt t="122121" x="5437188" y="1995488"/>
          <p14:tracePt t="122129" x="5413375" y="2060575"/>
          <p14:tracePt t="122137" x="5394325" y="2097088"/>
          <p14:tracePt t="122145" x="5376863" y="2127250"/>
          <p14:tracePt t="122153" x="5370513" y="2151063"/>
          <p14:tracePt t="122161" x="5364163" y="2157413"/>
          <p14:tracePt t="122169" x="5359400" y="2174875"/>
          <p14:tracePt t="122185" x="5346700" y="2200275"/>
          <p14:tracePt t="122193" x="5334000" y="2211388"/>
          <p14:tracePt t="122201" x="5329238" y="2230438"/>
          <p14:tracePt t="122209" x="5310188" y="2254250"/>
          <p14:tracePt t="122217" x="5303838" y="2271713"/>
          <p14:tracePt t="122225" x="5280025" y="2301875"/>
          <p14:tracePt t="122233" x="5262563" y="2314575"/>
          <p14:tracePt t="122241" x="5238750" y="2349500"/>
          <p14:tracePt t="122249" x="5238750" y="2355850"/>
          <p14:tracePt t="122258" x="5219700" y="2379663"/>
          <p14:tracePt t="122265" x="5213350" y="2398713"/>
          <p14:tracePt t="122273" x="5195888" y="2416175"/>
          <p14:tracePt t="122281" x="5189538" y="2439988"/>
          <p14:tracePt t="122289" x="5189538" y="2452688"/>
          <p14:tracePt t="122297" x="5183188" y="2470150"/>
          <p14:tracePt t="122306" x="5178425" y="2482850"/>
          <p14:tracePt t="122321" x="5172075" y="2489200"/>
          <p14:tracePt t="122369" x="5165725" y="2495550"/>
          <p14:tracePt t="122385" x="5148263" y="2519363"/>
          <p14:tracePt t="122401" x="5148263" y="2525713"/>
          <p14:tracePt t="122409" x="5148263" y="2530475"/>
          <p14:tracePt t="122417" x="5141913" y="2536825"/>
          <p14:tracePt t="122433" x="5141913" y="2549525"/>
          <p14:tracePt t="122441" x="5129213" y="2560638"/>
          <p14:tracePt t="122449" x="5129213" y="2566988"/>
          <p14:tracePt t="122457" x="5129213" y="2586038"/>
          <p14:tracePt t="122465" x="5118100" y="2597150"/>
          <p14:tracePt t="122481" x="5118100" y="2603500"/>
          <p14:tracePt t="122489" x="5111750" y="2609850"/>
          <p14:tracePt t="122497" x="5111750" y="2616200"/>
          <p14:tracePt t="122506" x="5105400" y="2620963"/>
          <p14:tracePt t="122513" x="5105400" y="2633663"/>
          <p14:tracePt t="122521" x="5099050" y="2640013"/>
          <p14:tracePt t="122529" x="5099050" y="2651125"/>
          <p14:tracePt t="122537" x="5099050" y="2657475"/>
          <p14:tracePt t="122545" x="5092700" y="2674938"/>
          <p14:tracePt t="122553" x="5087938" y="2681288"/>
          <p14:tracePt t="122561" x="5087938" y="2687638"/>
          <p14:tracePt t="122569" x="5087938" y="2693988"/>
          <p14:tracePt t="122641" x="5081588" y="2700338"/>
          <p14:tracePt t="122657" x="5075238" y="2700338"/>
          <p14:tracePt t="122674" x="5068888" y="2700338"/>
          <p14:tracePt t="122690" x="5062538" y="2700338"/>
          <p14:tracePt t="122697" x="5057775" y="2700338"/>
          <p14:tracePt t="122706" x="5038725" y="2700338"/>
          <p14:tracePt t="122713" x="5014913" y="2687638"/>
          <p14:tracePt t="122721" x="4997450" y="2681288"/>
          <p14:tracePt t="122729" x="4991100" y="2674938"/>
          <p14:tracePt t="122737" x="4978400" y="2663825"/>
          <p14:tracePt t="122745" x="4960938" y="2646363"/>
          <p14:tracePt t="122753" x="4954588" y="2633663"/>
          <p14:tracePt t="122761" x="4948238" y="2627313"/>
          <p14:tracePt t="122769" x="4943475" y="2620963"/>
          <p14:tracePt t="122777" x="4930775" y="2603500"/>
          <p14:tracePt t="122785" x="4924425" y="2597150"/>
          <p14:tracePt t="122793" x="4900613" y="2590800"/>
          <p14:tracePt t="122801" x="4894263" y="2586038"/>
          <p14:tracePt t="122809" x="4887913" y="2586038"/>
          <p14:tracePt t="122825" x="4883150" y="2586038"/>
          <p14:tracePt t="122849" x="4870450" y="2586038"/>
          <p14:tracePt t="122865" x="4864100" y="2586038"/>
          <p14:tracePt t="122873" x="4857750" y="2586038"/>
          <p14:tracePt t="122881" x="4852988" y="2586038"/>
          <p14:tracePt t="122897" x="4840288" y="2586038"/>
          <p14:tracePt t="122907" x="4833938" y="2586038"/>
          <p14:tracePt t="122913" x="4822825" y="2586038"/>
          <p14:tracePt t="122921" x="4816475" y="2586038"/>
          <p14:tracePt t="122929" x="4792663" y="2586038"/>
          <p14:tracePt t="122938" x="4773613" y="2586038"/>
          <p14:tracePt t="122945" x="4756150" y="2586038"/>
          <p14:tracePt t="122953" x="4743450" y="2586038"/>
          <p14:tracePt t="122961" x="4732338" y="2586038"/>
          <p14:tracePt t="122977" x="4725988" y="2590800"/>
          <p14:tracePt t="123001" x="4706938" y="2590800"/>
          <p14:tracePt t="123025" x="4702175" y="2590800"/>
          <p14:tracePt t="123033" x="4689475" y="2590800"/>
          <p14:tracePt t="123041" x="4676775" y="2597150"/>
          <p14:tracePt t="123049" x="4659313" y="2609850"/>
          <p14:tracePt t="123057" x="4635500" y="2616200"/>
          <p14:tracePt t="123065" x="4622800" y="2616200"/>
          <p14:tracePt t="123074" x="4616450" y="2616200"/>
          <p14:tracePt t="123081" x="4605338" y="2627313"/>
          <p14:tracePt t="123090" x="4586288" y="2640013"/>
          <p14:tracePt t="123097" x="4581525" y="2640013"/>
          <p14:tracePt t="123106" x="4575175" y="2646363"/>
          <p14:tracePt t="123113" x="4568825" y="2651125"/>
          <p14:tracePt t="123129" x="4562475" y="2657475"/>
          <p14:tracePt t="123137" x="4551363" y="2663825"/>
          <p14:tracePt t="123145" x="4545013" y="2670175"/>
          <p14:tracePt t="123153" x="4538663" y="2674938"/>
          <p14:tracePt t="123169" x="4527550" y="2687638"/>
          <p14:tracePt t="123177" x="4521200" y="2693988"/>
          <p14:tracePt t="123193" x="4502150" y="2717800"/>
          <p14:tracePt t="123201" x="4497388" y="2724150"/>
          <p14:tracePt t="123209" x="4491038" y="2735263"/>
          <p14:tracePt t="123217" x="4478338" y="2760663"/>
          <p14:tracePt t="123233" x="4467225" y="2771775"/>
          <p14:tracePt t="123241" x="4460875" y="2778125"/>
          <p14:tracePt t="123249" x="4454525" y="2801938"/>
          <p14:tracePt t="123265" x="4454525" y="2814638"/>
          <p14:tracePt t="123274" x="4454525" y="2820988"/>
          <p14:tracePt t="123281" x="4448175" y="2832100"/>
          <p14:tracePt t="123290" x="4448175" y="2851150"/>
          <p14:tracePt t="123297" x="4448175" y="2855913"/>
          <p14:tracePt t="123305" x="4448175" y="2868613"/>
          <p14:tracePt t="123313" x="4448175" y="2881313"/>
          <p14:tracePt t="123321" x="4448175" y="2892425"/>
          <p14:tracePt t="123329" x="4448175" y="2898775"/>
          <p14:tracePt t="123337" x="4448175" y="2905125"/>
          <p14:tracePt t="123345" x="4460875" y="2922588"/>
          <p14:tracePt t="123353" x="4467225" y="2928938"/>
          <p14:tracePt t="123361" x="4471988" y="2935288"/>
          <p14:tracePt t="123369" x="4478338" y="2941638"/>
          <p14:tracePt t="123385" x="4497388" y="2946400"/>
          <p14:tracePt t="123393" x="4508500" y="2959100"/>
          <p14:tracePt t="123401" x="4527550" y="2970213"/>
          <p14:tracePt t="123409" x="4532313" y="2976563"/>
          <p14:tracePt t="123417" x="4538663" y="2982913"/>
          <p14:tracePt t="123425" x="4545013" y="2982913"/>
          <p14:tracePt t="123433" x="4557713" y="2982913"/>
          <p14:tracePt t="123441" x="4562475" y="2989263"/>
          <p14:tracePt t="123449" x="4575175" y="2989263"/>
          <p14:tracePt t="123457" x="4581525" y="2989263"/>
          <p14:tracePt t="123465" x="4586288" y="2989263"/>
          <p14:tracePt t="123473" x="4592638" y="2995613"/>
          <p14:tracePt t="123481" x="4598988" y="2995613"/>
          <p14:tracePt t="123489" x="4611688" y="2995613"/>
          <p14:tracePt t="123497" x="4616450" y="2995613"/>
          <p14:tracePt t="123505" x="4646613" y="3000375"/>
          <p14:tracePt t="123522" x="4676775" y="3000375"/>
          <p14:tracePt t="123529" x="4695825" y="3000375"/>
          <p14:tracePt t="123536" x="4713288" y="3000375"/>
          <p14:tracePt t="123545" x="4743450" y="3000375"/>
          <p14:tracePt t="123553" x="4756150" y="3000375"/>
          <p14:tracePt t="123561" x="4779963" y="3000375"/>
          <p14:tracePt t="123570" x="4792663" y="3000375"/>
          <p14:tracePt t="123577" x="4816475" y="3000375"/>
          <p14:tracePt t="123585" x="4852988" y="3000375"/>
          <p14:tracePt t="123593" x="4857750" y="3000375"/>
          <p14:tracePt t="123601" x="4870450" y="2989263"/>
          <p14:tracePt t="123609" x="4876800" y="2989263"/>
          <p14:tracePt t="123617" x="4883150" y="2989263"/>
          <p14:tracePt t="123625" x="4900613" y="2976563"/>
          <p14:tracePt t="123633" x="4906963" y="2970213"/>
          <p14:tracePt t="123641" x="4924425" y="2970213"/>
          <p14:tracePt t="123649" x="4930775" y="2965450"/>
          <p14:tracePt t="123657" x="4943475" y="2952750"/>
          <p14:tracePt t="123665" x="4948238" y="2946400"/>
          <p14:tracePt t="123675" x="4954588" y="2946400"/>
          <p14:tracePt t="123681" x="4960938" y="2946400"/>
          <p14:tracePt t="123691" x="4972050" y="2928938"/>
          <p14:tracePt t="123697" x="4978400" y="2928938"/>
          <p14:tracePt t="123705" x="4997450" y="2916238"/>
          <p14:tracePt t="123713" x="5008563" y="2911475"/>
          <p14:tracePt t="123721" x="5014913" y="2905125"/>
          <p14:tracePt t="123729" x="5021263" y="2898775"/>
          <p14:tracePt t="123737" x="5027613" y="2892425"/>
          <p14:tracePt t="123745" x="5032375" y="2881313"/>
          <p14:tracePt t="123753" x="5038725" y="2855913"/>
          <p14:tracePt t="123761" x="5051425" y="2851150"/>
          <p14:tracePt t="123769" x="5051425" y="2825750"/>
          <p14:tracePt t="123777" x="5051425" y="2814638"/>
          <p14:tracePt t="123785" x="5057775" y="2801938"/>
          <p14:tracePt t="123793" x="5062538" y="2778125"/>
          <p14:tracePt t="123801" x="5062538" y="2771775"/>
          <p14:tracePt t="123809" x="5062538" y="2747963"/>
          <p14:tracePt t="123817" x="5062538" y="2724150"/>
          <p14:tracePt t="123825" x="5062538" y="2711450"/>
          <p14:tracePt t="123833" x="5062538" y="2700338"/>
          <p14:tracePt t="123840" x="5062538" y="2681288"/>
          <p14:tracePt t="123849" x="5062538" y="2663825"/>
          <p14:tracePt t="123857" x="5062538" y="2657475"/>
          <p14:tracePt t="123865" x="5062538" y="2640013"/>
          <p14:tracePt t="123874" x="5062538" y="2627313"/>
          <p14:tracePt t="123881" x="5057775" y="2620963"/>
          <p14:tracePt t="123913" x="5051425" y="2616200"/>
          <p14:tracePt t="123921" x="5045075" y="2603500"/>
          <p14:tracePt t="123945" x="5038725" y="2597150"/>
          <p14:tracePt t="123969" x="5021263" y="2597150"/>
          <p14:tracePt t="123985" x="5008563" y="2597150"/>
          <p14:tracePt t="123993" x="4997450" y="2597150"/>
          <p14:tracePt t="124001" x="4984750" y="2597150"/>
          <p14:tracePt t="124009" x="4967288" y="2597150"/>
          <p14:tracePt t="124017" x="4954588" y="2597150"/>
          <p14:tracePt t="124025" x="4943475" y="2597150"/>
          <p14:tracePt t="124033" x="4918075" y="2597150"/>
          <p14:tracePt t="124041" x="4894263" y="2597150"/>
          <p14:tracePt t="124049" x="4864100" y="2597150"/>
          <p14:tracePt t="124058" x="4822825" y="2597150"/>
          <p14:tracePt t="124065" x="4797425" y="2597150"/>
          <p14:tracePt t="124075" x="4767263" y="2597150"/>
          <p14:tracePt t="124081" x="4719638" y="2597150"/>
          <p14:tracePt t="124089" x="4702175" y="2597150"/>
          <p14:tracePt t="124097" x="4676775" y="2597150"/>
          <p14:tracePt t="124105" x="4641850" y="2597150"/>
          <p14:tracePt t="124113" x="4635500" y="2603500"/>
          <p14:tracePt t="124121" x="4629150" y="2603500"/>
          <p14:tracePt t="124137" x="4622800" y="2603500"/>
          <p14:tracePt t="124153" x="4616450" y="2603500"/>
          <p14:tracePt t="124161" x="4611688" y="2609850"/>
          <p14:tracePt t="124169" x="4605338" y="2616200"/>
          <p14:tracePt t="124177" x="4598988" y="2620963"/>
          <p14:tracePt t="124185" x="4592638" y="2633663"/>
          <p14:tracePt t="124193" x="4586288" y="2640013"/>
          <p14:tracePt t="124201" x="4586288" y="2663825"/>
          <p14:tracePt t="124209" x="4586288" y="2687638"/>
          <p14:tracePt t="124217" x="4581525" y="2700338"/>
          <p14:tracePt t="124225" x="4562475" y="2735263"/>
          <p14:tracePt t="124233" x="4562475" y="2760663"/>
          <p14:tracePt t="124241" x="4562475" y="2790825"/>
          <p14:tracePt t="124249" x="4562475" y="2795588"/>
          <p14:tracePt t="124257" x="4562475" y="2814638"/>
          <p14:tracePt t="124265" x="4581525" y="2844800"/>
          <p14:tracePt t="124274" x="4586288" y="2851150"/>
          <p14:tracePt t="124281" x="4592638" y="2862263"/>
          <p14:tracePt t="124289" x="4598988" y="2868613"/>
          <p14:tracePt t="124297" x="4616450" y="2881313"/>
          <p14:tracePt t="124305" x="4622800" y="2886075"/>
          <p14:tracePt t="124313" x="4629150" y="2898775"/>
          <p14:tracePt t="124322" x="4641850" y="2916238"/>
          <p14:tracePt t="124337" x="4646613" y="2928938"/>
          <p14:tracePt t="124345" x="4665663" y="2946400"/>
          <p14:tracePt t="124361" x="4683125" y="2970213"/>
          <p14:tracePt t="124369" x="4689475" y="2976563"/>
          <p14:tracePt t="124377" x="4702175" y="2995613"/>
          <p14:tracePt t="124385" x="4719638" y="3013075"/>
          <p14:tracePt t="124393" x="4732338" y="3019425"/>
          <p14:tracePt t="124409" x="4743450" y="3019425"/>
          <p14:tracePt t="124425" x="4762500" y="3019425"/>
          <p14:tracePt t="124433" x="4767263" y="3019425"/>
          <p14:tracePt t="124441" x="4779963" y="3019425"/>
          <p14:tracePt t="124449" x="4803775" y="3019425"/>
          <p14:tracePt t="124458" x="4833938" y="3019425"/>
          <p14:tracePt t="124465" x="4864100" y="3019425"/>
          <p14:tracePt t="124474" x="4887913" y="3019425"/>
          <p14:tracePt t="124481" x="4913313" y="3019425"/>
          <p14:tracePt t="124489" x="4937125" y="3019425"/>
          <p14:tracePt t="124497" x="4960938" y="3019425"/>
          <p14:tracePt t="124505" x="4972050" y="3013075"/>
          <p14:tracePt t="124513" x="5008563" y="2995613"/>
          <p14:tracePt t="124521" x="5014913" y="2989263"/>
          <p14:tracePt t="124529" x="5032375" y="2982913"/>
          <p14:tracePt t="124537" x="5051425" y="2965450"/>
          <p14:tracePt t="124545" x="5057775" y="2952750"/>
          <p14:tracePt t="124553" x="5062538" y="2946400"/>
          <p14:tracePt t="124561" x="5087938" y="2922588"/>
          <p14:tracePt t="124569" x="5092700" y="2911475"/>
          <p14:tracePt t="124577" x="5111750" y="2886075"/>
          <p14:tracePt t="124585" x="5118100" y="2868613"/>
          <p14:tracePt t="124593" x="5122863" y="2844800"/>
          <p14:tracePt t="124601" x="5129213" y="2820988"/>
          <p14:tracePt t="124609" x="5141913" y="2808288"/>
          <p14:tracePt t="124617" x="5148263" y="2784475"/>
          <p14:tracePt t="124625" x="5148263" y="2771775"/>
          <p14:tracePt t="124633" x="5148263" y="2747963"/>
          <p14:tracePt t="124641" x="5148263" y="2724150"/>
          <p14:tracePt t="124649" x="5148263" y="2700338"/>
          <p14:tracePt t="124659" x="5148263" y="2674938"/>
          <p14:tracePt t="124674" x="5148263" y="2657475"/>
          <p14:tracePt t="124681" x="5148263" y="2651125"/>
          <p14:tracePt t="124697" x="5148263" y="2646363"/>
          <p14:tracePt t="124705" x="5141913" y="2640013"/>
          <p14:tracePt t="124713" x="5135563" y="2640013"/>
          <p14:tracePt t="124729" x="5129213" y="2640013"/>
          <p14:tracePt t="124737" x="5122863" y="2640013"/>
          <p14:tracePt t="124745" x="5111750" y="2627313"/>
          <p14:tracePt t="124769" x="5092700" y="2627313"/>
          <p14:tracePt t="124793" x="5081588" y="2620963"/>
          <p14:tracePt t="124801" x="5075238" y="2620963"/>
          <p14:tracePt t="124809" x="5068888" y="2620963"/>
          <p14:tracePt t="124817" x="5057775" y="2620963"/>
          <p14:tracePt t="124825" x="5051425" y="2620963"/>
          <p14:tracePt t="124833" x="5027613" y="2620963"/>
          <p14:tracePt t="124841" x="4997450" y="2620963"/>
          <p14:tracePt t="124849" x="4972050" y="2620963"/>
          <p14:tracePt t="124858" x="4930775" y="2620963"/>
          <p14:tracePt t="124865" x="4887913" y="2620963"/>
          <p14:tracePt t="124873" x="4840288" y="2620963"/>
          <p14:tracePt t="124893" x="4773613" y="2620963"/>
          <p14:tracePt t="124897" x="4762500" y="2620963"/>
          <p14:tracePt t="124905" x="4737100" y="2633663"/>
          <p14:tracePt t="124913" x="4732338" y="2640013"/>
          <p14:tracePt t="124921" x="4719638" y="2640013"/>
          <p14:tracePt t="124937" x="4713288" y="2646363"/>
          <p14:tracePt t="124945" x="4706938" y="2651125"/>
          <p14:tracePt t="124953" x="4702175" y="2657475"/>
          <p14:tracePt t="124961" x="4695825" y="2670175"/>
          <p14:tracePt t="124969" x="4695825" y="2681288"/>
          <p14:tracePt t="124977" x="4695825" y="2687638"/>
          <p14:tracePt t="124985" x="4695825" y="2711450"/>
          <p14:tracePt t="124993" x="4695825" y="2717800"/>
          <p14:tracePt t="125001" x="4695825" y="2730500"/>
          <p14:tracePt t="125009" x="4695825" y="2741613"/>
          <p14:tracePt t="125017" x="4695825" y="2760663"/>
          <p14:tracePt t="125025" x="4702175" y="2771775"/>
          <p14:tracePt t="125033" x="4719638" y="2795588"/>
          <p14:tracePt t="125042" x="4725988" y="2801938"/>
          <p14:tracePt t="125049" x="4732338" y="2825750"/>
          <p14:tracePt t="125058" x="4732338" y="2838450"/>
          <p14:tracePt t="125065" x="4732338" y="2862263"/>
          <p14:tracePt t="125073" x="4749800" y="2874963"/>
          <p14:tracePt t="125081" x="4756150" y="2881313"/>
          <p14:tracePt t="125090" x="4762500" y="2892425"/>
          <p14:tracePt t="125097" x="4767263" y="2905125"/>
          <p14:tracePt t="125105" x="4773613" y="2911475"/>
          <p14:tracePt t="125121" x="4786313" y="2911475"/>
          <p14:tracePt t="125129" x="4792663" y="2916238"/>
          <p14:tracePt t="125137" x="4803775" y="2916238"/>
          <p14:tracePt t="125145" x="4810125" y="2916238"/>
          <p14:tracePt t="125153" x="4822825" y="2916238"/>
          <p14:tracePt t="125161" x="4827588" y="2916238"/>
          <p14:tracePt t="125169" x="4840288" y="2916238"/>
          <p14:tracePt t="125177" x="4876800" y="2916238"/>
          <p14:tracePt t="125185" x="4918075" y="2916238"/>
          <p14:tracePt t="125193" x="4943475" y="2916238"/>
          <p14:tracePt t="125201" x="4997450" y="2916238"/>
          <p14:tracePt t="125209" x="5021263" y="2916238"/>
          <p14:tracePt t="125217" x="5038725" y="2916238"/>
          <p14:tracePt t="125225" x="5062538" y="2911475"/>
          <p14:tracePt t="125233" x="5087938" y="2898775"/>
          <p14:tracePt t="125242" x="5105400" y="2881313"/>
          <p14:tracePt t="125249" x="5111750" y="2874963"/>
          <p14:tracePt t="125258" x="5122863" y="2862263"/>
          <p14:tracePt t="125265" x="5141913" y="2838450"/>
          <p14:tracePt t="125273" x="5141913" y="2832100"/>
          <p14:tracePt t="125281" x="5141913" y="2820988"/>
          <p14:tracePt t="125289" x="5141913" y="2795588"/>
          <p14:tracePt t="125297" x="5141913" y="2771775"/>
          <p14:tracePt t="125305" x="5141913" y="2760663"/>
          <p14:tracePt t="125313" x="5141913" y="2741613"/>
          <p14:tracePt t="125321" x="5141913" y="2730500"/>
          <p14:tracePt t="125329" x="5122863" y="2711450"/>
          <p14:tracePt t="125345" x="5118100" y="2700338"/>
          <p14:tracePt t="125353" x="5111750" y="2693988"/>
          <p14:tracePt t="125361" x="5105400" y="2687638"/>
          <p14:tracePt t="125369" x="5099050" y="2681288"/>
          <p14:tracePt t="125393" x="5092700" y="2681288"/>
          <p14:tracePt t="125409" x="5081588" y="2681288"/>
          <p14:tracePt t="125417" x="5062538" y="2681288"/>
          <p14:tracePt t="125426" x="5051425" y="2681288"/>
          <p14:tracePt t="125433" x="5027613" y="2681288"/>
          <p14:tracePt t="125442" x="4972050" y="2663825"/>
          <p14:tracePt t="125449" x="4924425" y="2651125"/>
          <p14:tracePt t="125459" x="4864100" y="2651125"/>
          <p14:tracePt t="125465" x="4810125" y="2651125"/>
          <p14:tracePt t="125473" x="4762500" y="2651125"/>
          <p14:tracePt t="125481" x="4706938" y="2651125"/>
          <p14:tracePt t="125490" x="4659313" y="2651125"/>
          <p14:tracePt t="125497" x="4635500" y="2651125"/>
          <p14:tracePt t="125505" x="4605338" y="2657475"/>
          <p14:tracePt t="125513" x="4592638" y="2663825"/>
          <p14:tracePt t="125521" x="4586288" y="2670175"/>
          <p14:tracePt t="125529" x="4581525" y="2674938"/>
          <p14:tracePt t="125537" x="4568825" y="2687638"/>
          <p14:tracePt t="125545" x="4568825" y="2693988"/>
          <p14:tracePt t="125553" x="4568825" y="2711450"/>
          <p14:tracePt t="125561" x="4568825" y="2730500"/>
          <p14:tracePt t="125569" x="4568825" y="2735263"/>
          <p14:tracePt t="125577" x="4581525" y="2754313"/>
          <p14:tracePt t="125585" x="4581525" y="2760663"/>
          <p14:tracePt t="125593" x="4592638" y="2784475"/>
          <p14:tracePt t="125601" x="4598988" y="2795588"/>
          <p14:tracePt t="125608" x="4611688" y="2814638"/>
          <p14:tracePt t="125617" x="4622800" y="2825750"/>
          <p14:tracePt t="125625" x="4646613" y="2851150"/>
          <p14:tracePt t="125633" x="4665663" y="2862263"/>
          <p14:tracePt t="125643" x="4689475" y="2874963"/>
          <p14:tracePt t="125649" x="4702175" y="2874963"/>
          <p14:tracePt t="125657" x="4725988" y="2892425"/>
          <p14:tracePt t="125665" x="4749800" y="2898775"/>
          <p14:tracePt t="125673" x="4779963" y="2898775"/>
          <p14:tracePt t="125681" x="4803775" y="2911475"/>
          <p14:tracePt t="125689" x="4846638" y="2911475"/>
          <p14:tracePt t="125697" x="4870450" y="2911475"/>
          <p14:tracePt t="125705" x="4900613" y="2911475"/>
          <p14:tracePt t="125713" x="4924425" y="2911475"/>
          <p14:tracePt t="125721" x="4948238" y="2905125"/>
          <p14:tracePt t="125729" x="4967288" y="2892425"/>
          <p14:tracePt t="125737" x="4978400" y="2874963"/>
          <p14:tracePt t="125745" x="4991100" y="2851150"/>
          <p14:tracePt t="125753" x="5002213" y="2820988"/>
          <p14:tracePt t="125761" x="5002213" y="2801938"/>
          <p14:tracePt t="125769" x="5002213" y="2760663"/>
          <p14:tracePt t="125777" x="5002213" y="2747963"/>
          <p14:tracePt t="125785" x="5002213" y="2735263"/>
          <p14:tracePt t="125793" x="5002213" y="2730500"/>
          <p14:tracePt t="125857" x="5002213" y="2724150"/>
          <p14:tracePt t="125865" x="4997450" y="2724150"/>
          <p14:tracePt t="125873" x="4984750" y="2724150"/>
          <p14:tracePt t="125881" x="4960938" y="2724150"/>
          <p14:tracePt t="125889" x="4943475" y="2724150"/>
          <p14:tracePt t="125897" x="4918075" y="2724150"/>
          <p14:tracePt t="125905" x="4883150" y="2724150"/>
          <p14:tracePt t="125913" x="4876800" y="2724150"/>
          <p14:tracePt t="125921" x="4857750" y="2724150"/>
          <p14:tracePt t="125929" x="4833938" y="2730500"/>
          <p14:tracePt t="125937" x="4827588" y="2735263"/>
          <p14:tracePt t="125945" x="4816475" y="2754313"/>
          <p14:tracePt t="125962" x="4816475" y="2765425"/>
          <p14:tracePt t="125969" x="4816475" y="2771775"/>
          <p14:tracePt t="125977" x="4816475" y="2784475"/>
          <p14:tracePt t="125985" x="4827588" y="2801938"/>
          <p14:tracePt t="126001" x="4846638" y="2801938"/>
          <p14:tracePt t="126017" x="4857750" y="2801938"/>
          <p14:tracePt t="126026" x="4870450" y="2808288"/>
          <p14:tracePt t="126033" x="4894263" y="2814638"/>
          <p14:tracePt t="126041" x="4900613" y="2814638"/>
          <p14:tracePt t="126049" x="4924425" y="2814638"/>
          <p14:tracePt t="126057" x="4954588" y="2814638"/>
          <p14:tracePt t="126065" x="4984750" y="2814638"/>
          <p14:tracePt t="126073" x="5002213" y="2814638"/>
          <p14:tracePt t="126081" x="5027613" y="2814638"/>
          <p14:tracePt t="126089" x="5032375" y="2814638"/>
          <p14:tracePt t="126105" x="5038725" y="2814638"/>
          <p14:tracePt t="126185" x="5014913" y="2814638"/>
          <p14:tracePt t="126193" x="4984750" y="2814638"/>
          <p14:tracePt t="126201" x="4967288" y="2814638"/>
          <p14:tracePt t="126209" x="4948238" y="2814638"/>
          <p14:tracePt t="126217" x="4930775" y="2825750"/>
          <p14:tracePt t="126226" x="4918075" y="2825750"/>
          <p14:tracePt t="126233" x="4906963" y="2825750"/>
          <p14:tracePt t="126273" x="4887913" y="2838450"/>
          <p14:tracePt t="126345" x="4883150" y="2844800"/>
          <p14:tracePt t="126377" x="4887913" y="2844800"/>
          <p14:tracePt t="126385" x="4900613" y="2844800"/>
          <p14:tracePt t="126394" x="4906963" y="2844800"/>
          <p14:tracePt t="126401" x="4913313" y="2844800"/>
          <p14:tracePt t="126417" x="4918075" y="2844800"/>
          <p14:tracePt t="126426" x="4924425" y="2844800"/>
          <p14:tracePt t="126521" x="4913313" y="2844800"/>
          <p14:tracePt t="126529" x="4887913" y="2844800"/>
          <p14:tracePt t="126537" x="4876800" y="2844800"/>
          <p14:tracePt t="126545" x="4846638" y="2844800"/>
          <p14:tracePt t="126553" x="4810125" y="2844800"/>
          <p14:tracePt t="126561" x="4797425" y="2844800"/>
          <p14:tracePt t="126569" x="4786313" y="2844800"/>
          <p14:tracePt t="126577" x="4767263" y="2851150"/>
          <p14:tracePt t="126721" x="4779963" y="2851150"/>
          <p14:tracePt t="126745" x="4786313" y="2851150"/>
          <p14:tracePt t="126993" x="0" y="0"/>
        </p14:tracePtLst>
        <p14:tracePtLst>
          <p14:tracePt t="132467" x="4924425" y="1741488"/>
          <p14:tracePt t="132665" x="4918075" y="1741488"/>
          <p14:tracePt t="132682" x="4913313" y="1741488"/>
          <p14:tracePt t="132697" x="4906963" y="1735138"/>
          <p14:tracePt t="132721" x="4894263" y="1724025"/>
          <p14:tracePt t="132730" x="4887913" y="1717675"/>
          <p14:tracePt t="132737" x="4883150" y="1700213"/>
          <p14:tracePt t="132746" x="4876800" y="1681163"/>
          <p14:tracePt t="132753" x="4857750" y="1644650"/>
          <p14:tracePt t="132761" x="4833938" y="1609725"/>
          <p14:tracePt t="132769" x="4797425" y="1543050"/>
          <p14:tracePt t="132777" x="4786313" y="1519238"/>
          <p14:tracePt t="132785" x="4767263" y="1476375"/>
          <p14:tracePt t="132793" x="4749800" y="1452563"/>
          <p14:tracePt t="132802" x="4732338" y="1416050"/>
          <p14:tracePt t="132809" x="4725988" y="1398588"/>
          <p14:tracePt t="132817" x="4713288" y="1368425"/>
          <p14:tracePt t="132825" x="4702175" y="1349375"/>
          <p14:tracePt t="132834" x="4695825" y="1325563"/>
          <p14:tracePt t="132841" x="4683125" y="1308100"/>
          <p14:tracePt t="132850" x="4676775" y="1289050"/>
          <p14:tracePt t="132857" x="4676775" y="1277938"/>
          <p14:tracePt t="132865" x="4676775" y="1265238"/>
          <p14:tracePt t="132873" x="4676775" y="1254125"/>
          <p14:tracePt t="132881" x="4672013" y="1235075"/>
          <p14:tracePt t="132898" x="4672013" y="1204913"/>
          <p14:tracePt t="132905" x="4672013" y="1198563"/>
          <p14:tracePt t="132914" x="4665663" y="1181100"/>
          <p14:tracePt t="132921" x="4665663" y="1168400"/>
          <p14:tracePt t="132929" x="4665663" y="1144588"/>
          <p14:tracePt t="132937" x="4665663" y="1120775"/>
          <p14:tracePt t="132946" x="4652963" y="1096963"/>
          <p14:tracePt t="132952" x="4652963" y="1084263"/>
          <p14:tracePt t="132960" x="4652963" y="1060450"/>
          <p14:tracePt t="132968" x="4652963" y="1049338"/>
          <p14:tracePt t="132976" x="4652963" y="1042988"/>
          <p14:tracePt t="132984" x="4652963" y="1030288"/>
          <p14:tracePt t="132992" x="4652963" y="1023938"/>
          <p14:tracePt t="133000" x="4652963" y="1012825"/>
          <p14:tracePt t="133008" x="4652963" y="1000125"/>
          <p14:tracePt t="133016" x="4652963" y="989013"/>
          <p14:tracePt t="133024" x="4652963" y="982663"/>
          <p14:tracePt t="133032" x="4659313" y="976313"/>
          <p14:tracePt t="133048" x="4665663" y="969963"/>
          <p14:tracePt t="133073" x="4683125" y="958850"/>
          <p14:tracePt t="133081" x="4689475" y="952500"/>
          <p14:tracePt t="133089" x="4695825" y="946150"/>
          <p14:tracePt t="133099" x="4706938" y="928688"/>
          <p14:tracePt t="133105" x="4713288" y="922338"/>
          <p14:tracePt t="133113" x="4725988" y="915988"/>
          <p14:tracePt t="133121" x="4743450" y="903288"/>
          <p14:tracePt t="133130" x="4767263" y="903288"/>
          <p14:tracePt t="133137" x="4779963" y="892175"/>
          <p14:tracePt t="133145" x="4797425" y="885825"/>
          <p14:tracePt t="133153" x="4827588" y="879475"/>
          <p14:tracePt t="133161" x="4833938" y="879475"/>
          <p14:tracePt t="133169" x="4864100" y="873125"/>
          <p14:tracePt t="133177" x="4887913" y="873125"/>
          <p14:tracePt t="133185" x="4918075" y="873125"/>
          <p14:tracePt t="133193" x="4954588" y="862013"/>
          <p14:tracePt t="133201" x="4972050" y="862013"/>
          <p14:tracePt t="133209" x="5014913" y="862013"/>
          <p14:tracePt t="133217" x="5032375" y="855663"/>
          <p14:tracePt t="133225" x="5062538" y="855663"/>
          <p14:tracePt t="133233" x="5099050" y="855663"/>
          <p14:tracePt t="133241" x="5129213" y="855663"/>
          <p14:tracePt t="133249" x="5159375" y="855663"/>
          <p14:tracePt t="133257" x="5195888" y="855663"/>
          <p14:tracePt t="133266" x="5226050" y="855663"/>
          <p14:tracePt t="133273" x="5249863" y="855663"/>
          <p14:tracePt t="133283" x="5280025" y="855663"/>
          <p14:tracePt t="133289" x="5310188" y="855663"/>
          <p14:tracePt t="133299" x="5334000" y="855663"/>
          <p14:tracePt t="133305" x="5353050" y="855663"/>
          <p14:tracePt t="133313" x="5359400" y="855663"/>
          <p14:tracePt t="133321" x="5370513" y="855663"/>
          <p14:tracePt t="133330" x="5376863" y="855663"/>
          <p14:tracePt t="133337" x="5387975" y="855663"/>
          <p14:tracePt t="133345" x="5400675" y="855663"/>
          <p14:tracePt t="133353" x="5413375" y="855663"/>
          <p14:tracePt t="133361" x="5430838" y="855663"/>
          <p14:tracePt t="133369" x="5443538" y="855663"/>
          <p14:tracePt t="133377" x="5467350" y="855663"/>
          <p14:tracePt t="133385" x="5478463" y="868363"/>
          <p14:tracePt t="133393" x="5503863" y="868363"/>
          <p14:tracePt t="133401" x="5527675" y="873125"/>
          <p14:tracePt t="133409" x="5545138" y="879475"/>
          <p14:tracePt t="133417" x="5557838" y="885825"/>
          <p14:tracePt t="133425" x="5581650" y="898525"/>
          <p14:tracePt t="133433" x="5605463" y="903288"/>
          <p14:tracePt t="133441" x="5629275" y="922338"/>
          <p14:tracePt t="133449" x="5654675" y="928688"/>
          <p14:tracePt t="133457" x="5678488" y="933450"/>
          <p14:tracePt t="133466" x="5702300" y="952500"/>
          <p14:tracePt t="133473" x="5715000" y="958850"/>
          <p14:tracePt t="133482" x="5738813" y="963613"/>
          <p14:tracePt t="133489" x="5756275" y="976313"/>
          <p14:tracePt t="133497" x="5762625" y="982663"/>
          <p14:tracePt t="133505" x="5792788" y="993775"/>
          <p14:tracePt t="133513" x="5799138" y="1000125"/>
          <p14:tracePt t="133521" x="5810250" y="1019175"/>
          <p14:tracePt t="133530" x="5834063" y="1030288"/>
          <p14:tracePt t="133537" x="5846763" y="1030288"/>
          <p14:tracePt t="133545" x="5870575" y="1049338"/>
          <p14:tracePt t="133553" x="5889625" y="1060450"/>
          <p14:tracePt t="133561" x="5894388" y="1066800"/>
          <p14:tracePt t="133569" x="5907088" y="1079500"/>
          <p14:tracePt t="133577" x="5913438" y="1090613"/>
          <p14:tracePt t="133585" x="5919788" y="1096963"/>
          <p14:tracePt t="133593" x="5937250" y="1120775"/>
          <p14:tracePt t="133602" x="5943600" y="1133475"/>
          <p14:tracePt t="133609" x="5954713" y="1150938"/>
          <p14:tracePt t="133617" x="5973763" y="1174750"/>
          <p14:tracePt t="133625" x="5980113" y="1181100"/>
          <p14:tracePt t="133633" x="5984875" y="1187450"/>
          <p14:tracePt t="133689" x="5984875" y="1193800"/>
          <p14:tracePt t="133697" x="5991225" y="1198563"/>
          <p14:tracePt t="133713" x="5991225" y="1204913"/>
          <p14:tracePt t="133721" x="5991225" y="1211263"/>
          <p14:tracePt t="133730" x="5991225" y="1217613"/>
          <p14:tracePt t="133737" x="5991225" y="1235075"/>
          <p14:tracePt t="133745" x="5991225" y="1247775"/>
          <p14:tracePt t="133753" x="5991225" y="1265238"/>
          <p14:tracePt t="133761" x="5991225" y="1277938"/>
          <p14:tracePt t="133769" x="5991225" y="1289050"/>
          <p14:tracePt t="133777" x="5991225" y="1325563"/>
          <p14:tracePt t="133785" x="5991225" y="1338263"/>
          <p14:tracePt t="133793" x="5991225" y="1362075"/>
          <p14:tracePt t="133801" x="5980113" y="1385888"/>
          <p14:tracePt t="133809" x="5967413" y="1416050"/>
          <p14:tracePt t="133817" x="5967413" y="1433513"/>
          <p14:tracePt t="133825" x="5954713" y="1458913"/>
          <p14:tracePt t="133834" x="5949950" y="1489075"/>
          <p14:tracePt t="133841" x="5943600" y="1506538"/>
          <p14:tracePt t="133850" x="5943600" y="1524000"/>
          <p14:tracePt t="133857" x="5930900" y="1549400"/>
          <p14:tracePt t="133866" x="5930900" y="1566863"/>
          <p14:tracePt t="133873" x="5924550" y="1579563"/>
          <p14:tracePt t="133889" x="5924550" y="1584325"/>
          <p14:tracePt t="133905" x="5924550" y="1590675"/>
          <p14:tracePt t="133937" x="5919788" y="1597025"/>
          <p14:tracePt t="133945" x="5919788" y="1603375"/>
          <p14:tracePt t="133953" x="5919788" y="1609725"/>
          <p14:tracePt t="133969" x="5913438" y="1620838"/>
          <p14:tracePt t="133977" x="5907088" y="1627188"/>
          <p14:tracePt t="133993" x="5900738" y="1644650"/>
          <p14:tracePt t="134002" x="5883275" y="1657350"/>
          <p14:tracePt t="134017" x="5876925" y="1663700"/>
          <p14:tracePt t="134025" x="5870575" y="1670050"/>
          <p14:tracePt t="134041" x="5864225" y="1670050"/>
          <p14:tracePt t="134049" x="5859463" y="1674813"/>
          <p14:tracePt t="134057" x="5846763" y="1674813"/>
          <p14:tracePt t="134066" x="5840413" y="1674813"/>
          <p14:tracePt t="134073" x="5822950" y="1674813"/>
          <p14:tracePt t="134081" x="5799138" y="1681163"/>
          <p14:tracePt t="134089" x="5773738" y="1681163"/>
          <p14:tracePt t="134097" x="5749925" y="1693863"/>
          <p14:tracePt t="134105" x="5738813" y="1693863"/>
          <p14:tracePt t="134114" x="5715000" y="1693863"/>
          <p14:tracePt t="134121" x="5689600" y="1700213"/>
          <p14:tracePt t="134129" x="5659438" y="1700213"/>
          <p14:tracePt t="134137" x="5635625" y="1700213"/>
          <p14:tracePt t="134145" x="5624513" y="1700213"/>
          <p14:tracePt t="134153" x="5588000" y="1700213"/>
          <p14:tracePt t="134161" x="5557838" y="1700213"/>
          <p14:tracePt t="134169" x="5527675" y="1700213"/>
          <p14:tracePt t="134177" x="5491163" y="1700213"/>
          <p14:tracePt t="134185" x="5461000" y="1700213"/>
          <p14:tracePt t="134193" x="5413375" y="1700213"/>
          <p14:tracePt t="134201" x="5383213" y="1700213"/>
          <p14:tracePt t="134209" x="5370513" y="1700213"/>
          <p14:tracePt t="134217" x="5346700" y="1687513"/>
          <p14:tracePt t="134225" x="5334000" y="1687513"/>
          <p14:tracePt t="134241" x="5316538" y="1687513"/>
          <p14:tracePt t="134250" x="5310188" y="1687513"/>
          <p14:tracePt t="134257" x="5303838" y="1687513"/>
          <p14:tracePt t="134267" x="5299075" y="1681163"/>
          <p14:tracePt t="134273" x="5292725" y="1681163"/>
          <p14:tracePt t="134281" x="5280025" y="1674813"/>
          <p14:tracePt t="134289" x="5273675" y="1674813"/>
          <p14:tracePt t="134298" x="5256213" y="1670050"/>
          <p14:tracePt t="134305" x="5232400" y="1670050"/>
          <p14:tracePt t="134314" x="5208588" y="1663700"/>
          <p14:tracePt t="134321" x="5183188" y="1651000"/>
          <p14:tracePt t="134329" x="5159375" y="1644650"/>
          <p14:tracePt t="134337" x="5122863" y="1627188"/>
          <p14:tracePt t="134345" x="5092700" y="1620838"/>
          <p14:tracePt t="134353" x="5057775" y="1590675"/>
          <p14:tracePt t="134361" x="5002213" y="1573213"/>
          <p14:tracePt t="134369" x="4984750" y="1566863"/>
          <p14:tracePt t="134377" x="4948238" y="1536700"/>
          <p14:tracePt t="134386" x="4930775" y="1536700"/>
          <p14:tracePt t="134393" x="4918075" y="1530350"/>
          <p14:tracePt t="134401" x="4913313" y="1524000"/>
          <p14:tracePt t="134449" x="4906963" y="1519238"/>
          <p14:tracePt t="134481" x="4900613" y="1512888"/>
          <p14:tracePt t="134497" x="4900613" y="1506538"/>
          <p14:tracePt t="134505" x="4900613" y="1489075"/>
          <p14:tracePt t="134514" x="4900613" y="1463675"/>
          <p14:tracePt t="134521" x="4900613" y="1439863"/>
          <p14:tracePt t="134529" x="4894263" y="1422400"/>
          <p14:tracePt t="134537" x="4894263" y="1392238"/>
          <p14:tracePt t="134545" x="4883150" y="1362075"/>
          <p14:tracePt t="134553" x="4876800" y="1314450"/>
          <p14:tracePt t="134561" x="4864100" y="1295400"/>
          <p14:tracePt t="134569" x="4864100" y="1284288"/>
          <p14:tracePt t="134577" x="4857750" y="1271588"/>
          <p14:tracePt t="134585" x="4857750" y="1254125"/>
          <p14:tracePt t="134593" x="4857750" y="1247775"/>
          <p14:tracePt t="134601" x="4852988" y="1235075"/>
          <p14:tracePt t="134609" x="4852988" y="1228725"/>
          <p14:tracePt t="134617" x="4852988" y="1217613"/>
          <p14:tracePt t="134625" x="4852988" y="1204913"/>
          <p14:tracePt t="134634" x="4852988" y="1187450"/>
          <p14:tracePt t="134641" x="4852988" y="1174750"/>
          <p14:tracePt t="134651" x="4852988" y="1163638"/>
          <p14:tracePt t="134657" x="4852988" y="1138238"/>
          <p14:tracePt t="134667" x="4852988" y="1114425"/>
          <p14:tracePt t="134673" x="4852988" y="1103313"/>
          <p14:tracePt t="134681" x="4852988" y="1096963"/>
          <p14:tracePt t="134689" x="4864100" y="1073150"/>
          <p14:tracePt t="134705" x="4870450" y="1060450"/>
          <p14:tracePt t="134714" x="4876800" y="1054100"/>
          <p14:tracePt t="134721" x="4883150" y="1049338"/>
          <p14:tracePt t="134729" x="4887913" y="1042988"/>
          <p14:tracePt t="134737" x="4900613" y="1019175"/>
          <p14:tracePt t="134745" x="4906963" y="1012825"/>
          <p14:tracePt t="134761" x="4918075" y="1000125"/>
          <p14:tracePt t="134769" x="4924425" y="993775"/>
          <p14:tracePt t="134777" x="4943475" y="993775"/>
          <p14:tracePt t="134785" x="4954588" y="982663"/>
          <p14:tracePt t="134793" x="4972050" y="969963"/>
          <p14:tracePt t="134801" x="5002213" y="952500"/>
          <p14:tracePt t="134809" x="5021263" y="946150"/>
          <p14:tracePt t="134817" x="5051425" y="939800"/>
          <p14:tracePt t="134825" x="5087938" y="928688"/>
          <p14:tracePt t="134834" x="5111750" y="922338"/>
          <p14:tracePt t="134841" x="5141913" y="915988"/>
          <p14:tracePt t="134851" x="5165725" y="915988"/>
          <p14:tracePt t="134857" x="5195888" y="915988"/>
          <p14:tracePt t="134867" x="5232400" y="903288"/>
          <p14:tracePt t="134873" x="5243513" y="903288"/>
          <p14:tracePt t="134881" x="5268913" y="903288"/>
          <p14:tracePt t="134889" x="5292725" y="903288"/>
          <p14:tracePt t="134898" x="5299075" y="903288"/>
          <p14:tracePt t="134905" x="5316538" y="903288"/>
          <p14:tracePt t="134913" x="5329238" y="903288"/>
          <p14:tracePt t="134921" x="5346700" y="903288"/>
          <p14:tracePt t="134929" x="5359400" y="903288"/>
          <p14:tracePt t="134937" x="5383213" y="903288"/>
          <p14:tracePt t="134945" x="5407025" y="903288"/>
          <p14:tracePt t="134953" x="5430838" y="909638"/>
          <p14:tracePt t="134961" x="5443538" y="915988"/>
          <p14:tracePt t="134969" x="5478463" y="933450"/>
          <p14:tracePt t="134977" x="5491163" y="939800"/>
          <p14:tracePt t="134986" x="5514975" y="958850"/>
          <p14:tracePt t="134992" x="5545138" y="958850"/>
          <p14:tracePt t="135001" x="5568950" y="969963"/>
          <p14:tracePt t="135009" x="5605463" y="989013"/>
          <p14:tracePt t="135017" x="5624513" y="1006475"/>
          <p14:tracePt t="135024" x="5648325" y="1019175"/>
          <p14:tracePt t="135033" x="5678488" y="1036638"/>
          <p14:tracePt t="135040" x="5695950" y="1049338"/>
          <p14:tracePt t="135049" x="5719763" y="1073150"/>
          <p14:tracePt t="135056" x="5732463" y="1079500"/>
          <p14:tracePt t="135065" x="5762625" y="1103313"/>
          <p14:tracePt t="135072" x="5786438" y="1127125"/>
          <p14:tracePt t="135083" x="5799138" y="1144588"/>
          <p14:tracePt t="135097" x="5822950" y="1174750"/>
          <p14:tracePt t="135104" x="5840413" y="1193800"/>
          <p14:tracePt t="135112" x="5859463" y="1217613"/>
          <p14:tracePt t="135120" x="5864225" y="1223963"/>
          <p14:tracePt t="135128" x="5883275" y="1247775"/>
          <p14:tracePt t="135136" x="5889625" y="1254125"/>
          <p14:tracePt t="135144" x="5894388" y="1271588"/>
          <p14:tracePt t="135152" x="5900738" y="1289050"/>
          <p14:tracePt t="135160" x="5907088" y="1295400"/>
          <p14:tracePt t="135168" x="5907088" y="1314450"/>
          <p14:tracePt t="135176" x="5907088" y="1338263"/>
          <p14:tracePt t="135184" x="5913438" y="1344613"/>
          <p14:tracePt t="135192" x="5919788" y="1368425"/>
          <p14:tracePt t="135208" x="5919788" y="1379538"/>
          <p14:tracePt t="135224" x="5919788" y="1385888"/>
          <p14:tracePt t="135232" x="5919788" y="1392238"/>
          <p14:tracePt t="135240" x="5919788" y="1398588"/>
          <p14:tracePt t="135256" x="5919788" y="1409700"/>
          <p14:tracePt t="135265" x="5919788" y="1422400"/>
          <p14:tracePt t="135272" x="5919788" y="1446213"/>
          <p14:tracePt t="135281" x="5907088" y="1470025"/>
          <p14:tracePt t="135288" x="5900738" y="1489075"/>
          <p14:tracePt t="135296" x="5889625" y="1500188"/>
          <p14:tracePt t="135304" x="5870575" y="1524000"/>
          <p14:tracePt t="135313" x="5853113" y="1543050"/>
          <p14:tracePt t="135320" x="5829300" y="1566863"/>
          <p14:tracePt t="135328" x="5816600" y="1579563"/>
          <p14:tracePt t="135336" x="5780088" y="1597025"/>
          <p14:tracePt t="135344" x="5768975" y="1614488"/>
          <p14:tracePt t="135352" x="5749925" y="1627188"/>
          <p14:tracePt t="135360" x="5719763" y="1639888"/>
          <p14:tracePt t="135368" x="5715000" y="1644650"/>
          <p14:tracePt t="135376" x="5695950" y="1651000"/>
          <p14:tracePt t="135384" x="5689600" y="1657350"/>
          <p14:tracePt t="135392" x="5678488" y="1663700"/>
          <p14:tracePt t="135400" x="5672138" y="1670050"/>
          <p14:tracePt t="135408" x="5665788" y="1674813"/>
          <p14:tracePt t="135424" x="5654675" y="1681163"/>
          <p14:tracePt t="135440" x="5635625" y="1687513"/>
          <p14:tracePt t="135449" x="5624513" y="1687513"/>
          <p14:tracePt t="135456" x="5611813" y="1693863"/>
          <p14:tracePt t="135465" x="5588000" y="1693863"/>
          <p14:tracePt t="135472" x="5575300" y="1693863"/>
          <p14:tracePt t="135481" x="5538788" y="1693863"/>
          <p14:tracePt t="135488" x="5514975" y="1693863"/>
          <p14:tracePt t="135496" x="5484813" y="1693863"/>
          <p14:tracePt t="135505" x="5461000" y="1693863"/>
          <p14:tracePt t="135513" x="5437188" y="1693863"/>
          <p14:tracePt t="135521" x="5418138" y="1693863"/>
          <p14:tracePt t="135529" x="5400675" y="1693863"/>
          <p14:tracePt t="135537" x="5387975" y="1693863"/>
          <p14:tracePt t="135545" x="5364163" y="1693863"/>
          <p14:tracePt t="135553" x="5340350" y="1693863"/>
          <p14:tracePt t="135561" x="5316538" y="1687513"/>
          <p14:tracePt t="135569" x="5292725" y="1681163"/>
          <p14:tracePt t="135577" x="5262563" y="1663700"/>
          <p14:tracePt t="135585" x="5238750" y="1663700"/>
          <p14:tracePt t="135593" x="5202238" y="1644650"/>
          <p14:tracePt t="135602" x="5172075" y="1633538"/>
          <p14:tracePt t="135609" x="5148263" y="1627188"/>
          <p14:tracePt t="135618" x="5111750" y="1609725"/>
          <p14:tracePt t="135625" x="5087938" y="1603375"/>
          <p14:tracePt t="135634" x="5062538" y="1597025"/>
          <p14:tracePt t="135641" x="5051425" y="1584325"/>
          <p14:tracePt t="135651" x="5032375" y="1584325"/>
          <p14:tracePt t="135657" x="5021263" y="1579563"/>
          <p14:tracePt t="135665" x="5014913" y="1573213"/>
          <p14:tracePt t="135673" x="4997450" y="1566863"/>
          <p14:tracePt t="135681" x="4978400" y="1560513"/>
          <p14:tracePt t="135689" x="4967288" y="1543050"/>
          <p14:tracePt t="135697" x="4943475" y="1536700"/>
          <p14:tracePt t="135705" x="4924425" y="1519238"/>
          <p14:tracePt t="135713" x="4900613" y="1506538"/>
          <p14:tracePt t="135721" x="4876800" y="1489075"/>
          <p14:tracePt t="135729" x="4852988" y="1463675"/>
          <p14:tracePt t="135737" x="4833938" y="1446213"/>
          <p14:tracePt t="135745" x="4822825" y="1433513"/>
          <p14:tracePt t="135753" x="4803775" y="1416050"/>
          <p14:tracePt t="135761" x="4797425" y="1409700"/>
          <p14:tracePt t="135777" x="4797425" y="1403350"/>
          <p14:tracePt t="135785" x="4797425" y="1392238"/>
          <p14:tracePt t="135793" x="4797425" y="1379538"/>
          <p14:tracePt t="135801" x="4797425" y="1368425"/>
          <p14:tracePt t="135809" x="4797425" y="1344613"/>
          <p14:tracePt t="135818" x="4797425" y="1319213"/>
          <p14:tracePt t="135825" x="4797425" y="1289050"/>
          <p14:tracePt t="135835" x="4797425" y="1254125"/>
          <p14:tracePt t="135841" x="4797425" y="1228725"/>
          <p14:tracePt t="135849" x="4797425" y="1211263"/>
          <p14:tracePt t="135857" x="4810125" y="1174750"/>
          <p14:tracePt t="135865" x="4810125" y="1163638"/>
          <p14:tracePt t="135873" x="4810125" y="1144588"/>
          <p14:tracePt t="135882" x="4816475" y="1133475"/>
          <p14:tracePt t="135889" x="4816475" y="1120775"/>
          <p14:tracePt t="135897" x="4827588" y="1096963"/>
          <p14:tracePt t="135905" x="4833938" y="1090613"/>
          <p14:tracePt t="135913" x="4840288" y="1066800"/>
          <p14:tracePt t="135921" x="4840288" y="1060450"/>
          <p14:tracePt t="135929" x="4846638" y="1049338"/>
          <p14:tracePt t="135938" x="4852988" y="1042988"/>
          <p14:tracePt t="135945" x="4857750" y="1036638"/>
          <p14:tracePt t="135953" x="4864100" y="1030288"/>
          <p14:tracePt t="135961" x="4876800" y="1019175"/>
          <p14:tracePt t="135977" x="4894263" y="1006475"/>
          <p14:tracePt t="135988" x="4900613" y="1000125"/>
          <p14:tracePt t="135993" x="4913313" y="993775"/>
          <p14:tracePt t="136002" x="4918075" y="989013"/>
          <p14:tracePt t="136016" x="4930775" y="989013"/>
          <p14:tracePt t="136025" x="4954588" y="989013"/>
          <p14:tracePt t="136033" x="4978400" y="989013"/>
          <p14:tracePt t="136040" x="5021263" y="989013"/>
          <p14:tracePt t="136049" x="5051425" y="989013"/>
          <p14:tracePt t="136057" x="5105400" y="989013"/>
          <p14:tracePt t="136065" x="5141913" y="993775"/>
          <p14:tracePt t="136072" x="5178425" y="1012825"/>
          <p14:tracePt t="136080" x="5213350" y="1030288"/>
          <p14:tracePt t="136089" x="5238750" y="1042988"/>
          <p14:tracePt t="136096" x="5249863" y="1049338"/>
          <p14:tracePt t="136112" x="5256213" y="1054100"/>
          <p14:tracePt t="136121" x="5262563" y="1060450"/>
          <p14:tracePt t="136128" x="5268913" y="1084263"/>
          <p14:tracePt t="136137" x="5280025" y="1096963"/>
          <p14:tracePt t="136144" x="5286375" y="1114425"/>
          <p14:tracePt t="136153" x="5292725" y="1127125"/>
          <p14:tracePt t="136160" x="5292725" y="1144588"/>
          <p14:tracePt t="136169" x="5299075" y="1157288"/>
          <p14:tracePt t="136176" x="5299075" y="1163638"/>
          <p14:tracePt t="136185" x="5303838" y="1174750"/>
          <p14:tracePt t="136200" x="5303838" y="1181100"/>
          <p14:tracePt t="136410" x="5299075" y="1187450"/>
          <p14:tracePt t="136417" x="5292725" y="1187450"/>
          <p14:tracePt t="136425" x="5280025" y="1187450"/>
          <p14:tracePt t="136434" x="5256213" y="1187450"/>
          <p14:tracePt t="136442" x="5232400" y="1187450"/>
          <p14:tracePt t="136450" x="5202238" y="1181100"/>
          <p14:tracePt t="136457" x="5153025" y="1168400"/>
          <p14:tracePt t="136466" x="5118100" y="1163638"/>
          <p14:tracePt t="136474" x="5099050" y="1163638"/>
          <p14:tracePt t="136483" x="5075238" y="1163638"/>
          <p14:tracePt t="136489" x="5051425" y="1163638"/>
          <p14:tracePt t="136497" x="5038725" y="1163638"/>
          <p14:tracePt t="136505" x="5021263" y="1163638"/>
          <p14:tracePt t="136513" x="5014913" y="1163638"/>
          <p14:tracePt t="136521" x="4997450" y="1163638"/>
          <p14:tracePt t="136529" x="4978400" y="1163638"/>
          <p14:tracePt t="136537" x="4967288" y="1168400"/>
          <p14:tracePt t="136545" x="4943475" y="1187450"/>
          <p14:tracePt t="136553" x="4918075" y="1211263"/>
          <p14:tracePt t="136561" x="4913313" y="1217613"/>
          <p14:tracePt t="136569" x="4900613" y="1228725"/>
          <p14:tracePt t="136577" x="4894263" y="1235075"/>
          <p14:tracePt t="136761" x="4894263" y="1217613"/>
          <p14:tracePt t="136770" x="4894263" y="1211263"/>
          <p14:tracePt t="136777" x="4894263" y="1181100"/>
          <p14:tracePt t="136786" x="4883150" y="1157288"/>
          <p14:tracePt t="136793" x="4883150" y="1144588"/>
          <p14:tracePt t="136802" x="4876800" y="1127125"/>
          <p14:tracePt t="136818" x="4876800" y="1114425"/>
          <p14:tracePt t="136873" x="4876800" y="1108075"/>
          <p14:tracePt t="136882" x="4870450" y="1103313"/>
          <p14:tracePt t="136889" x="4870450" y="1096963"/>
          <p14:tracePt t="136897" x="4870450" y="1090613"/>
          <p14:tracePt t="136929" x="4870450" y="1084263"/>
          <p14:tracePt t="137009" x="4870450" y="1079500"/>
          <p14:tracePt t="137017" x="4864100" y="1073150"/>
          <p14:tracePt t="137097" x="4864100" y="1108075"/>
          <p14:tracePt t="137105" x="4864100" y="1127125"/>
          <p14:tracePt t="137113" x="4864100" y="1157288"/>
          <p14:tracePt t="137122" x="4864100" y="1181100"/>
          <p14:tracePt t="137129" x="4864100" y="1204913"/>
          <p14:tracePt t="137137" x="4864100" y="1223963"/>
          <p14:tracePt t="137145" x="4864100" y="1271588"/>
          <p14:tracePt t="137153" x="4864100" y="1301750"/>
          <p14:tracePt t="137161" x="4864100" y="1325563"/>
          <p14:tracePt t="137171" x="4864100" y="1355725"/>
          <p14:tracePt t="137177" x="4864100" y="1379538"/>
          <p14:tracePt t="137187" x="4864100" y="1392238"/>
          <p14:tracePt t="137194" x="4864100" y="1409700"/>
          <p14:tracePt t="137201" x="4876800" y="1422400"/>
          <p14:tracePt t="137209" x="4876800" y="1433513"/>
          <p14:tracePt t="137220" x="4876800" y="1439863"/>
          <p14:tracePt t="137225" x="4876800" y="1452563"/>
          <p14:tracePt t="137234" x="4876800" y="1470025"/>
          <p14:tracePt t="137241" x="4876800" y="1476375"/>
          <p14:tracePt t="137250" x="4883150" y="1493838"/>
          <p14:tracePt t="137257" x="4887913" y="1512888"/>
          <p14:tracePt t="137265" x="4894263" y="1536700"/>
          <p14:tracePt t="137273" x="4894263" y="1543050"/>
          <p14:tracePt t="137281" x="4900613" y="1549400"/>
          <p14:tracePt t="137417" x="4900613" y="1524000"/>
          <p14:tracePt t="137425" x="4913313" y="1493838"/>
          <p14:tracePt t="137434" x="4913313" y="1458913"/>
          <p14:tracePt t="137441" x="4913313" y="1392238"/>
          <p14:tracePt t="137449" x="4913313" y="1349375"/>
          <p14:tracePt t="137457" x="4913313" y="1289050"/>
          <p14:tracePt t="137465" x="4913313" y="1247775"/>
          <p14:tracePt t="137473" x="4913313" y="1204913"/>
          <p14:tracePt t="137481" x="4913313" y="1168400"/>
          <p14:tracePt t="137489" x="4913313" y="1138238"/>
          <p14:tracePt t="137497" x="4913313" y="1114425"/>
          <p14:tracePt t="137505" x="4913313" y="1103313"/>
          <p14:tracePt t="137513" x="4918075" y="1084263"/>
          <p14:tracePt t="137521" x="4918075" y="1066800"/>
          <p14:tracePt t="137529" x="4918075" y="1060450"/>
          <p14:tracePt t="137537" x="4918075" y="1042988"/>
          <p14:tracePt t="137545" x="4918075" y="1036638"/>
          <p14:tracePt t="137649" x="4918075" y="1060450"/>
          <p14:tracePt t="137657" x="4918075" y="1090613"/>
          <p14:tracePt t="137665" x="4918075" y="1138238"/>
          <p14:tracePt t="137673" x="4918075" y="1181100"/>
          <p14:tracePt t="137681" x="4918075" y="1223963"/>
          <p14:tracePt t="137689" x="4918075" y="1271588"/>
          <p14:tracePt t="137697" x="4918075" y="1314450"/>
          <p14:tracePt t="137705" x="4918075" y="1344613"/>
          <p14:tracePt t="137713" x="4918075" y="1368425"/>
          <p14:tracePt t="137721" x="4918075" y="1392238"/>
          <p14:tracePt t="137729" x="4918075" y="1416050"/>
          <p14:tracePt t="137737" x="4918075" y="1439863"/>
          <p14:tracePt t="137745" x="4918075" y="1458913"/>
          <p14:tracePt t="137753" x="4918075" y="1463675"/>
          <p14:tracePt t="137761" x="4918075" y="1482725"/>
          <p14:tracePt t="137769" x="4918075" y="1489075"/>
          <p14:tracePt t="137817" x="4918075" y="1493838"/>
          <p14:tracePt t="137897" x="4918075" y="1476375"/>
          <p14:tracePt t="137905" x="4918075" y="1452563"/>
          <p14:tracePt t="137913" x="4918075" y="1409700"/>
          <p14:tracePt t="137921" x="4918075" y="1385888"/>
          <p14:tracePt t="137929" x="4918075" y="1368425"/>
          <p14:tracePt t="137937" x="4918075" y="1349375"/>
          <p14:tracePt t="137945" x="4918075" y="1344613"/>
          <p14:tracePt t="138025" x="4924425" y="1368425"/>
          <p14:tracePt t="138033" x="4924425" y="1398588"/>
          <p14:tracePt t="138041" x="4930775" y="1433513"/>
          <p14:tracePt t="138049" x="4930775" y="1458913"/>
          <p14:tracePt t="138057" x="4930775" y="1482725"/>
          <p14:tracePt t="138065" x="4930775" y="1512888"/>
          <p14:tracePt t="138073" x="4930775" y="1524000"/>
          <p14:tracePt t="138081" x="4930775" y="1549400"/>
          <p14:tracePt t="138089" x="4930775" y="1554163"/>
          <p14:tracePt t="138097" x="4930775" y="1560513"/>
          <p14:tracePt t="138113" x="4930775" y="1566863"/>
          <p14:tracePt t="138193" x="4930775" y="1554163"/>
          <p14:tracePt t="138202" x="4930775" y="1512888"/>
          <p14:tracePt t="138209" x="4943475" y="1476375"/>
          <p14:tracePt t="138219" x="4948238" y="1452563"/>
          <p14:tracePt t="138226" x="4954588" y="1422400"/>
          <p14:tracePt t="138232" x="4967288" y="1385888"/>
          <p14:tracePt t="138241" x="4967288" y="1362075"/>
          <p14:tracePt t="138249" x="4972050" y="1355725"/>
          <p14:tracePt t="138257" x="4978400" y="1349375"/>
          <p14:tracePt t="138305" x="4984750" y="1344613"/>
          <p14:tracePt t="138329" x="4997450" y="1344613"/>
          <p14:tracePt t="138337" x="5014913" y="1379538"/>
          <p14:tracePt t="138345" x="5027613" y="1439863"/>
          <p14:tracePt t="138355" x="5032375" y="1463675"/>
          <p14:tracePt t="138362" x="5032375" y="1489075"/>
          <p14:tracePt t="138371" x="5032375" y="1512888"/>
          <p14:tracePt t="138377" x="5032375" y="1524000"/>
          <p14:tracePt t="138388" x="5032375" y="1530350"/>
          <p14:tracePt t="138625" x="0" y="0"/>
        </p14:tracePtLst>
        <p14:tracePtLst>
          <p14:tracePt t="143603" x="3340100" y="1728788"/>
          <p14:tracePt t="143729" x="3344863" y="1724025"/>
          <p14:tracePt t="143738" x="3340100" y="1717675"/>
          <p14:tracePt t="143746" x="3327400" y="1711325"/>
          <p14:tracePt t="143753" x="3290888" y="1693863"/>
          <p14:tracePt t="143761" x="3267075" y="1674813"/>
          <p14:tracePt t="143769" x="3249613" y="1663700"/>
          <p14:tracePt t="143777" x="3213100" y="1633538"/>
          <p14:tracePt t="143785" x="3163888" y="1603375"/>
          <p14:tracePt t="143793" x="3098800" y="1560513"/>
          <p14:tracePt t="143801" x="3049588" y="1530350"/>
          <p14:tracePt t="143809" x="2982913" y="1500188"/>
          <p14:tracePt t="143817" x="2935288" y="1482725"/>
          <p14:tracePt t="143825" x="2898775" y="1452563"/>
          <p14:tracePt t="143833" x="2851150" y="1439863"/>
          <p14:tracePt t="143840" x="2827338" y="1433513"/>
          <p14:tracePt t="143849" x="2808288" y="1428750"/>
          <p14:tracePt t="143857" x="2747963" y="1409700"/>
          <p14:tracePt t="143865" x="2724150" y="1398588"/>
          <p14:tracePt t="143874" x="2693988" y="1398588"/>
          <p14:tracePt t="143881" x="2652713" y="1398588"/>
          <p14:tracePt t="143890" x="2627313" y="1398588"/>
          <p14:tracePt t="143897" x="2597150" y="1398588"/>
          <p14:tracePt t="143905" x="2562225" y="1398588"/>
          <p14:tracePt t="143913" x="2532063" y="1398588"/>
          <p14:tracePt t="143921" x="2501900" y="1398588"/>
          <p14:tracePt t="143929" x="2452688" y="1398588"/>
          <p14:tracePt t="143937" x="2422525" y="1398588"/>
          <p14:tracePt t="143945" x="2381250" y="1398588"/>
          <p14:tracePt t="143953" x="2357438" y="1403350"/>
          <p14:tracePt t="143961" x="2332038" y="1409700"/>
          <p14:tracePt t="143969" x="2308225" y="1409700"/>
          <p14:tracePt t="143977" x="2297113" y="1416050"/>
          <p14:tracePt t="143985" x="2278063" y="1433513"/>
          <p14:tracePt t="143993" x="2254250" y="1439863"/>
          <p14:tracePt t="144001" x="2241550" y="1458913"/>
          <p14:tracePt t="144009" x="2217738" y="1482725"/>
          <p14:tracePt t="144017" x="2193925" y="1489075"/>
          <p14:tracePt t="144025" x="2146300" y="1519238"/>
          <p14:tracePt t="144033" x="2122488" y="1543050"/>
          <p14:tracePt t="144042" x="2085975" y="1560513"/>
          <p14:tracePt t="144049" x="2049463" y="1584325"/>
          <p14:tracePt t="144057" x="2006600" y="1627188"/>
          <p14:tracePt t="144065" x="1971675" y="1651000"/>
          <p14:tracePt t="144074" x="1946275" y="1681163"/>
          <p14:tracePt t="144092" x="1881188" y="1741488"/>
          <p14:tracePt t="144106" x="1851025" y="1801813"/>
          <p14:tracePt t="144113" x="1825625" y="1825625"/>
          <p14:tracePt t="144121" x="1808163" y="1862138"/>
          <p14:tracePt t="144129" x="1808163" y="1892300"/>
          <p14:tracePt t="144137" x="1790700" y="1916113"/>
          <p14:tracePt t="144145" x="1784350" y="1939925"/>
          <p14:tracePt t="144153" x="1766888" y="1976438"/>
          <p14:tracePt t="144161" x="1766888" y="2000250"/>
          <p14:tracePt t="144169" x="1766888" y="2043113"/>
          <p14:tracePt t="144177" x="1766888" y="2073275"/>
          <p14:tracePt t="144185" x="1766888" y="2114550"/>
          <p14:tracePt t="144193" x="1766888" y="2139950"/>
          <p14:tracePt t="144201" x="1766888" y="2170113"/>
          <p14:tracePt t="144209" x="1766888" y="2205038"/>
          <p14:tracePt t="144217" x="1766888" y="2235200"/>
          <p14:tracePt t="144225" x="1778000" y="2271713"/>
          <p14:tracePt t="144233" x="1778000" y="2314575"/>
          <p14:tracePt t="144241" x="1795463" y="2349500"/>
          <p14:tracePt t="144249" x="1801813" y="2374900"/>
          <p14:tracePt t="144257" x="1808163" y="2405063"/>
          <p14:tracePt t="144265" x="1825625" y="2428875"/>
          <p14:tracePt t="144274" x="1831975" y="2446338"/>
          <p14:tracePt t="144281" x="1851025" y="2482850"/>
          <p14:tracePt t="144289" x="1881188" y="2519363"/>
          <p14:tracePt t="144297" x="1898650" y="2543175"/>
          <p14:tracePt t="144306" x="1922463" y="2566988"/>
          <p14:tracePt t="144313" x="1946275" y="2590800"/>
          <p14:tracePt t="144321" x="1971675" y="2609850"/>
          <p14:tracePt t="144329" x="1995488" y="2620963"/>
          <p14:tracePt t="144337" x="2019300" y="2620963"/>
          <p14:tracePt t="144345" x="2043113" y="2640013"/>
          <p14:tracePt t="144353" x="2066925" y="2646363"/>
          <p14:tracePt t="144361" x="2085975" y="2646363"/>
          <p14:tracePt t="144368" x="2109788" y="2646363"/>
          <p14:tracePt t="144377" x="2133600" y="2657475"/>
          <p14:tracePt t="144384" x="2170113" y="2663825"/>
          <p14:tracePt t="144393" x="2200275" y="2663825"/>
          <p14:tracePt t="144401" x="2230438" y="2670175"/>
          <p14:tracePt t="144409" x="2308225" y="2681288"/>
          <p14:tracePt t="144417" x="2398713" y="2705100"/>
          <p14:tracePt t="144425" x="2489200" y="2741613"/>
          <p14:tracePt t="144433" x="2603500" y="2760663"/>
          <p14:tracePt t="144441" x="2717800" y="2784475"/>
          <p14:tracePt t="144449" x="2808288" y="2820988"/>
          <p14:tracePt t="144457" x="2928938" y="2844800"/>
          <p14:tracePt t="144465" x="3032125" y="2881313"/>
          <p14:tracePt t="144474" x="3122613" y="2898775"/>
          <p14:tracePt t="144481" x="3194050" y="2911475"/>
          <p14:tracePt t="144490" x="3254375" y="2911475"/>
          <p14:tracePt t="144497" x="3309938" y="2911475"/>
          <p14:tracePt t="144505" x="3357563" y="2911475"/>
          <p14:tracePt t="144513" x="3398838" y="2911475"/>
          <p14:tracePt t="144521" x="3459163" y="2911475"/>
          <p14:tracePt t="144529" x="3519488" y="2905125"/>
          <p14:tracePt t="144537" x="3579813" y="2898775"/>
          <p14:tracePt t="144545" x="3640138" y="2862263"/>
          <p14:tracePt t="144553" x="3706813" y="2844800"/>
          <p14:tracePt t="144561" x="3767138" y="2814638"/>
          <p14:tracePt t="144569" x="3803650" y="2795588"/>
          <p14:tracePt t="144577" x="3840163" y="2765425"/>
          <p14:tracePt t="144585" x="3894138" y="2735263"/>
          <p14:tracePt t="144593" x="3905250" y="2724150"/>
          <p14:tracePt t="144601" x="3930650" y="2693988"/>
          <p14:tracePt t="144609" x="3948113" y="2681288"/>
          <p14:tracePt t="144617" x="3965575" y="2657475"/>
          <p14:tracePt t="144625" x="3971925" y="2620963"/>
          <p14:tracePt t="144633" x="3990975" y="2560638"/>
          <p14:tracePt t="144641" x="4002088" y="2513013"/>
          <p14:tracePt t="144649" x="4002088" y="2470150"/>
          <p14:tracePt t="144658" x="4014788" y="2398713"/>
          <p14:tracePt t="144665" x="4014788" y="2338388"/>
          <p14:tracePt t="144673" x="4014788" y="2278063"/>
          <p14:tracePt t="144681" x="4014788" y="2193925"/>
          <p14:tracePt t="144689" x="4014788" y="2151063"/>
          <p14:tracePt t="144697" x="4014788" y="2103438"/>
          <p14:tracePt t="144705" x="4014788" y="2049463"/>
          <p14:tracePt t="144713" x="4008438" y="2025650"/>
          <p14:tracePt t="144721" x="4002088" y="1965325"/>
          <p14:tracePt t="144729" x="3971925" y="1928813"/>
          <p14:tracePt t="144737" x="3954463" y="1868488"/>
          <p14:tracePt t="144745" x="3900488" y="1801813"/>
          <p14:tracePt t="144753" x="3840163" y="1724025"/>
          <p14:tracePt t="144761" x="3773488" y="1657350"/>
          <p14:tracePt t="144768" x="3695700" y="1584325"/>
          <p14:tracePt t="144777" x="3598863" y="1506538"/>
          <p14:tracePt t="144785" x="3508375" y="1422400"/>
          <p14:tracePt t="144793" x="3441700" y="1379538"/>
          <p14:tracePt t="144801" x="3363913" y="1319213"/>
          <p14:tracePt t="144809" x="3284538" y="1301750"/>
          <p14:tracePt t="144817" x="3236913" y="1258888"/>
          <p14:tracePt t="144825" x="3170238" y="1228725"/>
          <p14:tracePt t="144833" x="3122613" y="1198563"/>
          <p14:tracePt t="144841" x="3055938" y="1174750"/>
          <p14:tracePt t="144849" x="3043238" y="1168400"/>
          <p14:tracePt t="144858" x="3019425" y="1168400"/>
          <p14:tracePt t="144865" x="2995613" y="1163638"/>
          <p14:tracePt t="144873" x="2982913" y="1163638"/>
          <p14:tracePt t="144881" x="2959100" y="1163638"/>
          <p14:tracePt t="144889" x="2954338" y="1163638"/>
          <p14:tracePt t="144907" x="2894013" y="1163638"/>
          <p14:tracePt t="144913" x="2844800" y="1174750"/>
          <p14:tracePt t="144921" x="2808288" y="1198563"/>
          <p14:tracePt t="144929" x="2747963" y="1235075"/>
          <p14:tracePt t="144937" x="2670175" y="1265238"/>
          <p14:tracePt t="144945" x="2622550" y="1277938"/>
          <p14:tracePt t="144953" x="2573338" y="1295400"/>
          <p14:tracePt t="144961" x="2525713" y="1314450"/>
          <p14:tracePt t="144968" x="2489200" y="1331913"/>
          <p14:tracePt t="144977" x="2465388" y="1331913"/>
          <p14:tracePt t="144985" x="2428875" y="1355725"/>
          <p14:tracePt t="144993" x="2398713" y="1368425"/>
          <p14:tracePt t="145001" x="2362200" y="1398588"/>
          <p14:tracePt t="145009" x="2344738" y="1409700"/>
          <p14:tracePt t="145017" x="2297113" y="1446213"/>
          <p14:tracePt t="145025" x="2260600" y="1476375"/>
          <p14:tracePt t="145033" x="2236788" y="1493838"/>
          <p14:tracePt t="145042" x="2187575" y="1543050"/>
          <p14:tracePt t="145049" x="2152650" y="1579563"/>
          <p14:tracePt t="145058" x="2127250" y="1603375"/>
          <p14:tracePt t="145065" x="2097088" y="1639888"/>
          <p14:tracePt t="145073" x="2055813" y="1681163"/>
          <p14:tracePt t="145081" x="2032000" y="1717675"/>
          <p14:tracePt t="145089" x="2001838" y="1765300"/>
          <p14:tracePt t="145097" x="1971675" y="1831975"/>
          <p14:tracePt t="145105" x="1952625" y="1868488"/>
          <p14:tracePt t="145113" x="1941513" y="1916113"/>
          <p14:tracePt t="145121" x="1941513" y="1958975"/>
          <p14:tracePt t="145129" x="1928813" y="2019300"/>
          <p14:tracePt t="145137" x="1928813" y="2060575"/>
          <p14:tracePt t="145145" x="1928813" y="2109788"/>
          <p14:tracePt t="145153" x="1928813" y="2139950"/>
          <p14:tracePt t="145161" x="1928813" y="2205038"/>
          <p14:tracePt t="145168" x="1935163" y="2254250"/>
          <p14:tracePt t="145177" x="1941513" y="2301875"/>
          <p14:tracePt t="145185" x="1976438" y="2362200"/>
          <p14:tracePt t="145193" x="2006600" y="2409825"/>
          <p14:tracePt t="145201" x="2049463" y="2465388"/>
          <p14:tracePt t="145209" x="2085975" y="2506663"/>
          <p14:tracePt t="145217" x="2127250" y="2543175"/>
          <p14:tracePt t="145225" x="2176463" y="2573338"/>
          <p14:tracePt t="145233" x="2211388" y="2609850"/>
          <p14:tracePt t="145242" x="2290763" y="2670175"/>
          <p14:tracePt t="145249" x="2344738" y="2700338"/>
          <p14:tracePt t="145258" x="2422525" y="2754313"/>
          <p14:tracePt t="145265" x="2501900" y="2814638"/>
          <p14:tracePt t="145273" x="2592388" y="2868613"/>
          <p14:tracePt t="145281" x="2657475" y="2911475"/>
          <p14:tracePt t="145290" x="2760663" y="2946400"/>
          <p14:tracePt t="145297" x="2863850" y="2959100"/>
          <p14:tracePt t="145305" x="2954338" y="2970213"/>
          <p14:tracePt t="145313" x="3055938" y="2982913"/>
          <p14:tracePt t="145321" x="3152775" y="2982913"/>
          <p14:tracePt t="145329" x="3254375" y="2982913"/>
          <p14:tracePt t="145337" x="3370263" y="2982913"/>
          <p14:tracePt t="145345" x="3471863" y="2965450"/>
          <p14:tracePt t="145353" x="3538538" y="2935288"/>
          <p14:tracePt t="145361" x="3629025" y="2874963"/>
          <p14:tracePt t="145369" x="3695700" y="2844800"/>
          <p14:tracePt t="145377" x="3756025" y="2801938"/>
          <p14:tracePt t="145385" x="3810000" y="2771775"/>
          <p14:tracePt t="145393" x="3875088" y="2711450"/>
          <p14:tracePt t="145401" x="3900488" y="2674938"/>
          <p14:tracePt t="145409" x="3930650" y="2640013"/>
          <p14:tracePt t="145417" x="3960813" y="2603500"/>
          <p14:tracePt t="145425" x="3978275" y="2566988"/>
          <p14:tracePt t="145433" x="3984625" y="2519363"/>
          <p14:tracePt t="145441" x="3984625" y="2495550"/>
          <p14:tracePt t="145449" x="3995738" y="2465388"/>
          <p14:tracePt t="145457" x="3995738" y="2422525"/>
          <p14:tracePt t="145465" x="3995738" y="2398713"/>
          <p14:tracePt t="145473" x="3995738" y="2344738"/>
          <p14:tracePt t="145481" x="3995738" y="2308225"/>
          <p14:tracePt t="145488" x="3990975" y="2278063"/>
          <p14:tracePt t="145497" x="3984625" y="2241550"/>
          <p14:tracePt t="145505" x="3965575" y="2205038"/>
          <p14:tracePt t="145513" x="3948113" y="2181225"/>
          <p14:tracePt t="145521" x="3941763" y="2174875"/>
          <p14:tracePt t="145529" x="3935413" y="2170113"/>
          <p14:tracePt t="145537" x="3930650" y="2163763"/>
          <p14:tracePt t="145545" x="3924300" y="2157413"/>
          <p14:tracePt t="145553" x="3905250" y="2144713"/>
          <p14:tracePt t="145561" x="3881438" y="2144713"/>
          <p14:tracePt t="145568" x="3840163" y="2144713"/>
          <p14:tracePt t="145577" x="3779838" y="2133600"/>
          <p14:tracePt t="145585" x="3719513" y="2133600"/>
          <p14:tracePt t="145593" x="3635375" y="2133600"/>
          <p14:tracePt t="145601" x="3562350" y="2133600"/>
          <p14:tracePt t="145609" x="3417888" y="2151063"/>
          <p14:tracePt t="145617" x="3327400" y="2174875"/>
          <p14:tracePt t="145626" x="3206750" y="2224088"/>
          <p14:tracePt t="145633" x="3103563" y="2284413"/>
          <p14:tracePt t="145642" x="3025775" y="2314575"/>
          <p14:tracePt t="145649" x="2947988" y="2374900"/>
          <p14:tracePt t="145657" x="2868613" y="2416175"/>
          <p14:tracePt t="145665" x="2790825" y="2459038"/>
          <p14:tracePt t="145673" x="2736850" y="2500313"/>
          <p14:tracePt t="145681" x="2687638" y="2519363"/>
          <p14:tracePt t="145689" x="2633663" y="2560638"/>
          <p14:tracePt t="145697" x="2597150" y="2590800"/>
          <p14:tracePt t="145705" x="2538413" y="2620963"/>
          <p14:tracePt t="145713" x="2501900" y="2640013"/>
          <p14:tracePt t="145721" x="2465388" y="2651125"/>
          <p14:tracePt t="145729" x="2417763" y="2681288"/>
          <p14:tracePt t="145737" x="2381250" y="2700338"/>
          <p14:tracePt t="145745" x="2351088" y="2705100"/>
          <p14:tracePt t="145753" x="2314575" y="2724150"/>
          <p14:tracePt t="145761" x="2290763" y="2730500"/>
          <p14:tracePt t="145769" x="2217738" y="2771775"/>
          <p14:tracePt t="145777" x="2193925" y="2795588"/>
          <p14:tracePt t="145785" x="2146300" y="2814638"/>
          <p14:tracePt t="145793" x="2097088" y="2832100"/>
          <p14:tracePt t="145801" x="2079625" y="2844800"/>
          <p14:tracePt t="145809" x="2062163" y="2851150"/>
          <p14:tracePt t="145817" x="2043113" y="2851150"/>
          <p14:tracePt t="145825" x="2032000" y="2855913"/>
          <p14:tracePt t="145833" x="2025650" y="2855913"/>
          <p14:tracePt t="145842" x="2019300" y="2855913"/>
          <p14:tracePt t="145849" x="2012950" y="2855913"/>
          <p14:tracePt t="145913" x="2006600" y="2855913"/>
          <p14:tracePt t="145921" x="1995488" y="2855913"/>
          <p14:tracePt t="145929" x="1989138" y="2855913"/>
          <p14:tracePt t="145937" x="1965325" y="2855913"/>
          <p14:tracePt t="145945" x="1941513" y="2855913"/>
          <p14:tracePt t="145953" x="1916113" y="2855913"/>
          <p14:tracePt t="145961" x="1898650" y="2855913"/>
          <p14:tracePt t="145969" x="1862138" y="2862263"/>
          <p14:tracePt t="145977" x="1851025" y="2874963"/>
          <p14:tracePt t="145985" x="1825625" y="2881313"/>
          <p14:tracePt t="145995" x="1808163" y="2886075"/>
          <p14:tracePt t="146001" x="1795463" y="2892425"/>
          <p14:tracePt t="146009" x="1778000" y="2911475"/>
          <p14:tracePt t="146025" x="1747838" y="2928938"/>
          <p14:tracePt t="146033" x="1741488" y="2935288"/>
          <p14:tracePt t="146041" x="1724025" y="2941638"/>
          <p14:tracePt t="146049" x="1711325" y="2959100"/>
          <p14:tracePt t="146065" x="1706563" y="2965450"/>
          <p14:tracePt t="146073" x="1693863" y="2965450"/>
          <p14:tracePt t="146081" x="1687513" y="2970213"/>
          <p14:tracePt t="146088" x="1676400" y="2970213"/>
          <p14:tracePt t="146097" x="1657350" y="2976563"/>
          <p14:tracePt t="146105" x="1651000" y="2976563"/>
          <p14:tracePt t="146113" x="1633538" y="2976563"/>
          <p14:tracePt t="146120" x="1616075" y="2982913"/>
          <p14:tracePt t="146129" x="1603375" y="2989263"/>
          <p14:tracePt t="146136" x="1597025" y="2989263"/>
          <p14:tracePt t="146145" x="1590675" y="2995613"/>
          <p14:tracePt t="146152" x="1566863" y="2995613"/>
          <p14:tracePt t="146161" x="1560513" y="3000375"/>
          <p14:tracePt t="146193" x="1555750" y="3000375"/>
          <p14:tracePt t="146225" x="1549400" y="3000375"/>
          <p14:tracePt t="146233" x="1543050" y="2970213"/>
          <p14:tracePt t="146241" x="1525588" y="2911475"/>
          <p14:tracePt t="146249" x="1500188" y="2851150"/>
          <p14:tracePt t="146257" x="1465263" y="2730500"/>
          <p14:tracePt t="146265" x="1439863" y="2603500"/>
          <p14:tracePt t="146272" x="1409700" y="2482850"/>
          <p14:tracePt t="146281" x="1398588" y="2368550"/>
          <p14:tracePt t="146288" x="1385888" y="2254250"/>
          <p14:tracePt t="146297" x="1362075" y="2109788"/>
          <p14:tracePt t="146304" x="1338263" y="2019300"/>
          <p14:tracePt t="146313" x="1314450" y="1874838"/>
          <p14:tracePt t="146320" x="1290638" y="1771650"/>
          <p14:tracePt t="146329" x="1265238" y="1657350"/>
          <p14:tracePt t="146336" x="1247775" y="1549400"/>
          <p14:tracePt t="146345" x="1235075" y="1463675"/>
          <p14:tracePt t="146352" x="1235075" y="1422400"/>
          <p14:tracePt t="146361" x="1223963" y="1374775"/>
          <p14:tracePt t="146369" x="1217613" y="1349375"/>
          <p14:tracePt t="146377" x="1217613" y="1338263"/>
          <p14:tracePt t="146384" x="1211263" y="1331913"/>
          <p14:tracePt t="146393" x="1211263" y="1308100"/>
          <p14:tracePt t="146401" x="1211263" y="1301750"/>
          <p14:tracePt t="146409" x="1211263" y="1295400"/>
          <p14:tracePt t="146417" x="1211263" y="1289050"/>
          <p14:tracePt t="146426" x="1211263" y="1277938"/>
          <p14:tracePt t="146432" x="1211263" y="1271588"/>
          <p14:tracePt t="146441" x="1211263" y="1265238"/>
          <p14:tracePt t="146449" x="1211263" y="1258888"/>
          <p14:tracePt t="146457" x="1204913" y="1247775"/>
          <p14:tracePt t="146465" x="1204913" y="1223963"/>
          <p14:tracePt t="146472" x="1204913" y="1211263"/>
          <p14:tracePt t="146481" x="1204913" y="1193800"/>
          <p14:tracePt t="146488" x="1200150" y="1181100"/>
          <p14:tracePt t="146553" x="1193800" y="1174750"/>
          <p14:tracePt t="146577" x="1181100" y="1181100"/>
          <p14:tracePt t="146585" x="1174750" y="1204913"/>
          <p14:tracePt t="146593" x="1163638" y="1271588"/>
          <p14:tracePt t="146601" x="1144588" y="1349375"/>
          <p14:tracePt t="146612" x="1133475" y="1409700"/>
          <p14:tracePt t="146617" x="1133475" y="1493838"/>
          <p14:tracePt t="146628" x="1114425" y="1584325"/>
          <p14:tracePt t="146633" x="1114425" y="1657350"/>
          <p14:tracePt t="146642" x="1114425" y="1728788"/>
          <p14:tracePt t="146650" x="1114425" y="1814513"/>
          <p14:tracePt t="146658" x="1114425" y="1898650"/>
          <p14:tracePt t="146665" x="1114425" y="1989138"/>
          <p14:tracePt t="146674" x="1114425" y="2084388"/>
          <p14:tracePt t="146682" x="1114425" y="2157413"/>
          <p14:tracePt t="146689" x="1114425" y="2271713"/>
          <p14:tracePt t="146697" x="1114425" y="2362200"/>
          <p14:tracePt t="146705" x="1114425" y="2459038"/>
          <p14:tracePt t="146713" x="1114425" y="2549525"/>
          <p14:tracePt t="146721" x="1114425" y="2633663"/>
          <p14:tracePt t="146729" x="1114425" y="2693988"/>
          <p14:tracePt t="146742" x="1114425" y="2741613"/>
          <p14:tracePt t="146747" x="1127125" y="2801938"/>
          <p14:tracePt t="146753" x="1127125" y="2820988"/>
          <p14:tracePt t="146762" x="1133475" y="2844800"/>
          <p14:tracePt t="146770" x="1139825" y="2868613"/>
          <p14:tracePt t="146778" x="1150938" y="2874963"/>
          <p14:tracePt t="146793" x="1150938" y="2881313"/>
          <p14:tracePt t="146897" x="1157288" y="2886075"/>
          <p14:tracePt t="146905" x="1169988" y="2886075"/>
          <p14:tracePt t="146914" x="1169988" y="2832100"/>
          <p14:tracePt t="146921" x="1193800" y="2730500"/>
          <p14:tracePt t="146929" x="1200150" y="2616200"/>
          <p14:tracePt t="146937" x="1200150" y="2470150"/>
          <p14:tracePt t="146945" x="1200150" y="2332038"/>
          <p14:tracePt t="146953" x="1200150" y="2200275"/>
          <p14:tracePt t="146961" x="1200150" y="2060575"/>
          <p14:tracePt t="146969" x="1211263" y="1939925"/>
          <p14:tracePt t="146977" x="1223963" y="1825625"/>
          <p14:tracePt t="146985" x="1223963" y="1728788"/>
          <p14:tracePt t="146994" x="1235075" y="1627188"/>
          <p14:tracePt t="147001" x="1235075" y="1566863"/>
          <p14:tracePt t="147010" x="1247775" y="1493838"/>
          <p14:tracePt t="147017" x="1247775" y="1446213"/>
          <p14:tracePt t="147027" x="1260475" y="1385888"/>
          <p14:tracePt t="147033" x="1260475" y="1344613"/>
          <p14:tracePt t="147041" x="1260475" y="1314450"/>
          <p14:tracePt t="147049" x="1260475" y="1271588"/>
          <p14:tracePt t="147057" x="1260475" y="1235075"/>
          <p14:tracePt t="147065" x="1260475" y="1211263"/>
          <p14:tracePt t="147145" x="1260475" y="1228725"/>
          <p14:tracePt t="147153" x="1241425" y="1289050"/>
          <p14:tracePt t="147162" x="1211263" y="1362075"/>
          <p14:tracePt t="147169" x="1187450" y="1452563"/>
          <p14:tracePt t="147179" x="1174750" y="1566863"/>
          <p14:tracePt t="147185" x="1169988" y="1670050"/>
          <p14:tracePt t="147193" x="1157288" y="1784350"/>
          <p14:tracePt t="147201" x="1157288" y="1898650"/>
          <p14:tracePt t="147213" x="1157288" y="2000250"/>
          <p14:tracePt t="147217" x="1157288" y="2127250"/>
          <p14:tracePt t="147226" x="1157288" y="2241550"/>
          <p14:tracePt t="147233" x="1157288" y="2386013"/>
          <p14:tracePt t="147242" x="1157288" y="2500313"/>
          <p14:tracePt t="147249" x="1157288" y="2616200"/>
          <p14:tracePt t="147258" x="1157288" y="2730500"/>
          <p14:tracePt t="147265" x="1157288" y="2814638"/>
          <p14:tracePt t="147273" x="1157288" y="2874963"/>
          <p14:tracePt t="147281" x="1157288" y="2911475"/>
          <p14:tracePt t="147289" x="1169988" y="2952750"/>
          <p14:tracePt t="147297" x="1169988" y="2959100"/>
          <p14:tracePt t="147337" x="1174750" y="2965450"/>
          <p14:tracePt t="147377" x="1181100" y="2965450"/>
          <p14:tracePt t="147385" x="1181100" y="2959100"/>
          <p14:tracePt t="147393" x="1181100" y="2941638"/>
          <p14:tracePt t="147402" x="1181100" y="2905125"/>
          <p14:tracePt t="147411" x="1187450" y="2874963"/>
          <p14:tracePt t="147417" x="1187450" y="2838450"/>
          <p14:tracePt t="147425" x="1193800" y="2814638"/>
          <p14:tracePt t="147433" x="1204913" y="2795588"/>
          <p14:tracePt t="147441" x="1204913" y="2778125"/>
          <p14:tracePt t="147449" x="1211263" y="2771775"/>
          <p14:tracePt t="147481" x="1217613" y="2760663"/>
          <p14:tracePt t="147505" x="1223963" y="2754313"/>
          <p14:tracePt t="147513" x="1230313" y="2754313"/>
          <p14:tracePt t="147521" x="1241425" y="2754313"/>
          <p14:tracePt t="147529" x="1260475" y="2735263"/>
          <p14:tracePt t="147537" x="1271588" y="2735263"/>
          <p14:tracePt t="147545" x="1314450" y="2730500"/>
          <p14:tracePt t="147553" x="1338263" y="2724150"/>
          <p14:tracePt t="147561" x="1428750" y="2700338"/>
          <p14:tracePt t="147569" x="1573213" y="2700338"/>
          <p14:tracePt t="147578" x="1717675" y="2687638"/>
          <p14:tracePt t="147585" x="1916113" y="2674938"/>
          <p14:tracePt t="147594" x="2122488" y="2674938"/>
          <p14:tracePt t="147601" x="2417763" y="2674938"/>
          <p14:tracePt t="147610" x="2706688" y="2674938"/>
          <p14:tracePt t="147617" x="2947988" y="2674938"/>
          <p14:tracePt t="147626" x="3170238" y="2717800"/>
          <p14:tracePt t="147633" x="3344863" y="2754313"/>
          <p14:tracePt t="147641" x="3502025" y="2765425"/>
          <p14:tracePt t="147649" x="3635375" y="2790825"/>
          <p14:tracePt t="147657" x="3706813" y="2801938"/>
          <p14:tracePt t="147665" x="3749675" y="2801938"/>
          <p14:tracePt t="147673" x="3773488" y="2801938"/>
          <p14:tracePt t="147681" x="3784600" y="2801938"/>
          <p14:tracePt t="147689" x="3810000" y="2801938"/>
          <p14:tracePt t="147697" x="3821113" y="2801938"/>
          <p14:tracePt t="147705" x="3840163" y="2801938"/>
          <p14:tracePt t="147713" x="3851275" y="2790825"/>
          <p14:tracePt t="147721" x="3875088" y="2765425"/>
          <p14:tracePt t="147729" x="3900488" y="2760663"/>
          <p14:tracePt t="147737" x="3930650" y="2735263"/>
          <p14:tracePt t="147745" x="3965575" y="2700338"/>
          <p14:tracePt t="147753" x="4002088" y="2670175"/>
          <p14:tracePt t="147761" x="4044950" y="2627313"/>
          <p14:tracePt t="147769" x="4056063" y="2616200"/>
          <p14:tracePt t="147778" x="4062413" y="2590800"/>
          <p14:tracePt t="147785" x="4092575" y="2555875"/>
          <p14:tracePt t="147794" x="4098925" y="2525713"/>
          <p14:tracePt t="147801" x="4116388" y="2500313"/>
          <p14:tracePt t="147809" x="4122738" y="2465388"/>
          <p14:tracePt t="147817" x="4141788" y="2439988"/>
          <p14:tracePt t="147825" x="4141788" y="2416175"/>
          <p14:tracePt t="147833" x="4146550" y="2386013"/>
          <p14:tracePt t="147841" x="4146550" y="2362200"/>
          <p14:tracePt t="147849" x="4146550" y="2338388"/>
          <p14:tracePt t="147857" x="4146550" y="2325688"/>
          <p14:tracePt t="147865" x="4146550" y="2301875"/>
          <p14:tracePt t="147873" x="4146550" y="2290763"/>
          <p14:tracePt t="147893" x="4146550" y="2254250"/>
          <p14:tracePt t="147897" x="4146550" y="2235200"/>
          <p14:tracePt t="147905" x="4146550" y="2217738"/>
          <p14:tracePt t="147913" x="4146550" y="2181225"/>
          <p14:tracePt t="147921" x="4146550" y="2151063"/>
          <p14:tracePt t="147929" x="4146550" y="2127250"/>
          <p14:tracePt t="147937" x="4146550" y="2084388"/>
          <p14:tracePt t="147945" x="4146550" y="2054225"/>
          <p14:tracePt t="147953" x="4146550" y="2019300"/>
          <p14:tracePt t="147962" x="4146550" y="1989138"/>
          <p14:tracePt t="147969" x="4146550" y="1958975"/>
          <p14:tracePt t="147978" x="4146550" y="1922463"/>
          <p14:tracePt t="147985" x="4146550" y="1868488"/>
          <p14:tracePt t="147994" x="4146550" y="1844675"/>
          <p14:tracePt t="148001" x="4146550" y="1801813"/>
          <p14:tracePt t="148009" x="4146550" y="1741488"/>
          <p14:tracePt t="148017" x="4146550" y="1711325"/>
          <p14:tracePt t="148025" x="4146550" y="1681163"/>
          <p14:tracePt t="148033" x="4146550" y="1657350"/>
          <p14:tracePt t="148041" x="4146550" y="1644650"/>
          <p14:tracePt t="148049" x="4146550" y="1639888"/>
          <p14:tracePt t="148057" x="4146550" y="1620838"/>
          <p14:tracePt t="148097" x="4146550" y="1614488"/>
          <p14:tracePt t="148121" x="4146550" y="1609725"/>
          <p14:tracePt t="148145" x="4146550" y="1590675"/>
          <p14:tracePt t="148161" x="4146550" y="1584325"/>
          <p14:tracePt t="148169" x="4146550" y="1573213"/>
          <p14:tracePt t="148177" x="4146550" y="1566863"/>
          <p14:tracePt t="148185" x="4146550" y="1554163"/>
          <p14:tracePt t="148194" x="4141788" y="1549400"/>
          <p14:tracePt t="148201" x="4141788" y="1530350"/>
          <p14:tracePt t="148257" x="4141788" y="1524000"/>
          <p14:tracePt t="148273" x="4129088" y="1506538"/>
          <p14:tracePt t="148281" x="4129088" y="1500188"/>
          <p14:tracePt t="148289" x="4122738" y="1476375"/>
          <p14:tracePt t="148297" x="4116388" y="1470025"/>
          <p14:tracePt t="148305" x="4105275" y="1463675"/>
          <p14:tracePt t="148313" x="4105275" y="1452563"/>
          <p14:tracePt t="148321" x="4092575" y="1428750"/>
          <p14:tracePt t="148329" x="4092575" y="1422400"/>
          <p14:tracePt t="148337" x="4086225" y="1403350"/>
          <p14:tracePt t="148345" x="4086225" y="1398588"/>
          <p14:tracePt t="148361" x="4086225" y="1392238"/>
          <p14:tracePt t="148378" x="4086225" y="1385888"/>
          <p14:tracePt t="148610" x="4081463" y="1379538"/>
          <p14:tracePt t="148626" x="4075113" y="1379538"/>
          <p14:tracePt t="148633" x="4062413" y="1416050"/>
          <p14:tracePt t="148641" x="4056063" y="1476375"/>
          <p14:tracePt t="148649" x="4044950" y="1549400"/>
          <p14:tracePt t="148656" x="4032250" y="1609725"/>
          <p14:tracePt t="148665" x="4032250" y="1681163"/>
          <p14:tracePt t="148672" x="4032250" y="1741488"/>
          <p14:tracePt t="148681" x="4021138" y="1831975"/>
          <p14:tracePt t="148688" x="4021138" y="1874838"/>
          <p14:tracePt t="148697" x="4014788" y="1935163"/>
          <p14:tracePt t="148704" x="4002088" y="1982788"/>
          <p14:tracePt t="148713" x="4002088" y="2025650"/>
          <p14:tracePt t="148720" x="4002088" y="2084388"/>
          <p14:tracePt t="148729" x="4002088" y="2144713"/>
          <p14:tracePt t="148737" x="4002088" y="2200275"/>
          <p14:tracePt t="148745" x="4002088" y="2235200"/>
          <p14:tracePt t="148753" x="4002088" y="2278063"/>
          <p14:tracePt t="148761" x="4002088" y="2301875"/>
          <p14:tracePt t="148768" x="4002088" y="2320925"/>
          <p14:tracePt t="148778" x="4002088" y="2355850"/>
          <p14:tracePt t="148785" x="3995738" y="2379663"/>
          <p14:tracePt t="148794" x="3995738" y="2398713"/>
          <p14:tracePt t="148801" x="3995738" y="2435225"/>
          <p14:tracePt t="148810" x="3995738" y="2459038"/>
          <p14:tracePt t="148817" x="3995738" y="2489200"/>
          <p14:tracePt t="148824" x="3995738" y="2519363"/>
          <p14:tracePt t="148833" x="3995738" y="2573338"/>
          <p14:tracePt t="148840" x="3995738" y="2620963"/>
          <p14:tracePt t="148849" x="3995738" y="2651125"/>
          <p14:tracePt t="148856" x="3995738" y="2681288"/>
          <p14:tracePt t="148865" x="3995738" y="2700338"/>
          <p14:tracePt t="148872" x="3995738" y="2711450"/>
          <p14:tracePt t="148894" x="3995738" y="2717800"/>
          <p14:tracePt t="148897" x="3995738" y="2730500"/>
          <p14:tracePt t="148905" x="3995738" y="2735263"/>
          <p14:tracePt t="148913" x="3995738" y="2741613"/>
          <p14:tracePt t="148921" x="4002088" y="2754313"/>
          <p14:tracePt t="148929" x="4002088" y="2771775"/>
          <p14:tracePt t="148936" x="4008438" y="2784475"/>
          <p14:tracePt t="148945" x="4008438" y="2795588"/>
          <p14:tracePt t="148953" x="4014788" y="2814638"/>
          <p14:tracePt t="148962" x="4014788" y="2825750"/>
          <p14:tracePt t="148969" x="4014788" y="2832100"/>
          <p14:tracePt t="148978" x="4021138" y="2838450"/>
          <p14:tracePt t="149129" x="4021138" y="2814638"/>
          <p14:tracePt t="149137" x="4021138" y="2760663"/>
          <p14:tracePt t="149145" x="4032250" y="2717800"/>
          <p14:tracePt t="149153" x="4032250" y="2646363"/>
          <p14:tracePt t="149164" x="4032250" y="2543175"/>
          <p14:tracePt t="149169" x="4032250" y="2459038"/>
          <p14:tracePt t="149178" x="4032250" y="2355850"/>
          <p14:tracePt t="149185" x="4032250" y="2241550"/>
          <p14:tracePt t="149194" x="4032250" y="2157413"/>
          <p14:tracePt t="149201" x="4032250" y="2066925"/>
          <p14:tracePt t="149212" x="4032250" y="1982788"/>
          <p14:tracePt t="149217" x="4032250" y="1868488"/>
          <p14:tracePt t="149225" x="4032250" y="1784350"/>
          <p14:tracePt t="149233" x="4032250" y="1693863"/>
          <p14:tracePt t="149242" x="4032250" y="1639888"/>
          <p14:tracePt t="149249" x="4032250" y="1603375"/>
          <p14:tracePt t="149257" x="4032250" y="1573213"/>
          <p14:tracePt t="149266" x="4032250" y="1549400"/>
          <p14:tracePt t="149273" x="4032250" y="1543050"/>
          <p14:tracePt t="149281" x="4032250" y="1536700"/>
          <p14:tracePt t="149433" x="4032250" y="1530350"/>
          <p14:tracePt t="149465" x="4032250" y="1524000"/>
          <p14:tracePt t="149474" x="4032250" y="1519238"/>
          <p14:tracePt t="149585" x="4032250" y="1512888"/>
          <p14:tracePt t="149601" x="4025900" y="1519238"/>
          <p14:tracePt t="149610" x="4025900" y="1573213"/>
          <p14:tracePt t="149617" x="4002088" y="1651000"/>
          <p14:tracePt t="149626" x="4002088" y="1724025"/>
          <p14:tracePt t="149633" x="3990975" y="1825625"/>
          <p14:tracePt t="149641" x="3990975" y="1922463"/>
          <p14:tracePt t="149649" x="3984625" y="2025650"/>
          <p14:tracePt t="149657" x="3984625" y="2139950"/>
          <p14:tracePt t="149665" x="3971925" y="2241550"/>
          <p14:tracePt t="149673" x="3960813" y="2344738"/>
          <p14:tracePt t="149681" x="3960813" y="2428875"/>
          <p14:tracePt t="149689" x="3960813" y="2519363"/>
          <p14:tracePt t="149697" x="3960813" y="2560638"/>
          <p14:tracePt t="149705" x="3960813" y="2620963"/>
          <p14:tracePt t="149713" x="3960813" y="2663825"/>
          <p14:tracePt t="149721" x="3960813" y="2687638"/>
          <p14:tracePt t="149730" x="3960813" y="2730500"/>
          <p14:tracePt t="149737" x="3960813" y="2754313"/>
          <p14:tracePt t="149746" x="3960813" y="2765425"/>
          <p14:tracePt t="149753" x="3960813" y="2790825"/>
          <p14:tracePt t="149762" x="3960813" y="2801938"/>
          <p14:tracePt t="149769" x="3960813" y="2825750"/>
          <p14:tracePt t="149777" x="3960813" y="2838450"/>
          <p14:tracePt t="149785" x="3960813" y="2855913"/>
          <p14:tracePt t="149794" x="3960813" y="2868613"/>
          <p14:tracePt t="149801" x="3960813" y="2881313"/>
          <p14:tracePt t="149809" x="3960813" y="2898775"/>
          <p14:tracePt t="149817" x="3960813" y="2905125"/>
          <p14:tracePt t="149825" x="3960813" y="2911475"/>
          <p14:tracePt t="149833" x="3960813" y="2916238"/>
          <p14:tracePt t="149849" x="3965575" y="2922588"/>
          <p14:tracePt t="149913" x="3971925" y="2922588"/>
          <p14:tracePt t="149953" x="3978275" y="2922588"/>
          <p14:tracePt t="149977" x="3990975" y="2922588"/>
          <p14:tracePt t="149985" x="3990975" y="2916238"/>
          <p14:tracePt t="149993" x="3995738" y="2886075"/>
          <p14:tracePt t="150001" x="4014788" y="2862263"/>
          <p14:tracePt t="150009" x="4014788" y="2825750"/>
          <p14:tracePt t="150017" x="4032250" y="2784475"/>
          <p14:tracePt t="150025" x="4044950" y="2735263"/>
          <p14:tracePt t="150033" x="4044950" y="2693988"/>
          <p14:tracePt t="150041" x="4051300" y="2646363"/>
          <p14:tracePt t="150049" x="4051300" y="2573338"/>
          <p14:tracePt t="150057" x="4062413" y="2500313"/>
          <p14:tracePt t="150065" x="4062413" y="2428875"/>
          <p14:tracePt t="150073" x="4062413" y="2325688"/>
          <p14:tracePt t="150081" x="4062413" y="2241550"/>
          <p14:tracePt t="150089" x="4056063" y="2151063"/>
          <p14:tracePt t="150097" x="4044950" y="2079625"/>
          <p14:tracePt t="150105" x="4032250" y="1976438"/>
          <p14:tracePt t="150112" x="4014788" y="1898650"/>
          <p14:tracePt t="150121" x="4002088" y="1855788"/>
          <p14:tracePt t="150129" x="3995738" y="1795463"/>
          <p14:tracePt t="150137" x="3984625" y="1771650"/>
          <p14:tracePt t="150146" x="3984625" y="1747838"/>
          <p14:tracePt t="150153" x="3984625" y="1735138"/>
          <p14:tracePt t="150162" x="3984625" y="1717675"/>
          <p14:tracePt t="150169" x="3984625" y="1704975"/>
          <p14:tracePt t="150185" x="3978275" y="1687513"/>
          <p14:tracePt t="150193" x="3978275" y="1681163"/>
          <p14:tracePt t="150201" x="3978275" y="1663700"/>
          <p14:tracePt t="150209" x="3971925" y="1657350"/>
          <p14:tracePt t="150225" x="3965575" y="1651000"/>
          <p14:tracePt t="150249" x="3965575" y="1644650"/>
          <p14:tracePt t="150425" x="3965575" y="1633538"/>
          <p14:tracePt t="150441" x="3965575" y="1620838"/>
          <p14:tracePt t="150449" x="3965575" y="1603375"/>
          <p14:tracePt t="150457" x="3965575" y="1579563"/>
          <p14:tracePt t="150465" x="3965575" y="1566863"/>
          <p14:tracePt t="150473" x="3965575" y="1554163"/>
          <p14:tracePt t="150481" x="3978275" y="1530350"/>
          <p14:tracePt t="150489" x="3978275" y="1519238"/>
          <p14:tracePt t="150497" x="3978275" y="1500188"/>
          <p14:tracePt t="150505" x="3984625" y="1493838"/>
          <p14:tracePt t="150513" x="3984625" y="1463675"/>
          <p14:tracePt t="150521" x="3990975" y="1452563"/>
          <p14:tracePt t="150530" x="3995738" y="1446213"/>
          <p14:tracePt t="150537" x="3995738" y="1433513"/>
          <p14:tracePt t="150546" x="4002088" y="1428750"/>
          <p14:tracePt t="150553" x="4002088" y="1422400"/>
          <p14:tracePt t="150561" x="4002088" y="1416050"/>
          <p14:tracePt t="150721" x="4002088" y="1428750"/>
          <p14:tracePt t="150729" x="4002088" y="1493838"/>
          <p14:tracePt t="150737" x="4002088" y="1554163"/>
          <p14:tracePt t="150746" x="4002088" y="1639888"/>
          <p14:tracePt t="150754" x="4002088" y="1711325"/>
          <p14:tracePt t="150762" x="4002088" y="1825625"/>
          <p14:tracePt t="150769" x="4002088" y="1928813"/>
          <p14:tracePt t="150777" x="4002088" y="2054225"/>
          <p14:tracePt t="150785" x="4002088" y="2157413"/>
          <p14:tracePt t="150793" x="4002088" y="2260600"/>
          <p14:tracePt t="150801" x="4002088" y="2374900"/>
          <p14:tracePt t="150808" x="4002088" y="2470150"/>
          <p14:tracePt t="150817" x="4002088" y="2560638"/>
          <p14:tracePt t="150825" x="4021138" y="2633663"/>
          <p14:tracePt t="150833" x="4032250" y="2724150"/>
          <p14:tracePt t="150841" x="4032250" y="2765425"/>
          <p14:tracePt t="150849" x="4044950" y="2790825"/>
          <p14:tracePt t="150857" x="4051300" y="2801938"/>
          <p14:tracePt t="150865" x="4051300" y="2808288"/>
          <p14:tracePt t="150873" x="4051300" y="2814638"/>
          <p14:tracePt t="150896" x="4051300" y="2825750"/>
          <p14:tracePt t="150905" x="4051300" y="2844800"/>
          <p14:tracePt t="150929" x="4051300" y="2851150"/>
          <p14:tracePt t="150945" x="4056063" y="2855913"/>
          <p14:tracePt t="150961" x="4056063" y="2862263"/>
          <p14:tracePt t="151025" x="4062413" y="2868613"/>
          <p14:tracePt t="151057" x="4068763" y="2868613"/>
          <p14:tracePt t="151073" x="4075113" y="2868613"/>
          <p14:tracePt t="151081" x="4075113" y="2855913"/>
          <p14:tracePt t="151090" x="4081463" y="2820988"/>
          <p14:tracePt t="151099" x="4081463" y="2760663"/>
          <p14:tracePt t="151105" x="4092575" y="2700338"/>
          <p14:tracePt t="151115" x="4105275" y="2627313"/>
          <p14:tracePt t="151121" x="4105275" y="2555875"/>
          <p14:tracePt t="151130" x="4105275" y="2470150"/>
          <p14:tracePt t="151137" x="4105275" y="2368550"/>
          <p14:tracePt t="151146" x="4105275" y="2295525"/>
          <p14:tracePt t="151153" x="4105275" y="2211388"/>
          <p14:tracePt t="151162" x="4105275" y="2151063"/>
          <p14:tracePt t="151169" x="4086225" y="2060575"/>
          <p14:tracePt t="151178" x="4062413" y="2000250"/>
          <p14:tracePt t="151185" x="4044950" y="1939925"/>
          <p14:tracePt t="151193" x="4025900" y="1874838"/>
          <p14:tracePt t="151201" x="4014788" y="1831975"/>
          <p14:tracePt t="151209" x="3995738" y="1778000"/>
          <p14:tracePt t="151217" x="3984625" y="1747838"/>
          <p14:tracePt t="151225" x="3984625" y="1717675"/>
          <p14:tracePt t="151233" x="3978275" y="1693863"/>
          <p14:tracePt t="151241" x="3978275" y="1651000"/>
          <p14:tracePt t="151249" x="3978275" y="1633538"/>
          <p14:tracePt t="151257" x="3978275" y="1620838"/>
          <p14:tracePt t="151265" x="3978275" y="1609725"/>
          <p14:tracePt t="151273" x="3978275" y="1603375"/>
          <p14:tracePt t="151289" x="3978275" y="1597025"/>
          <p14:tracePt t="151297" x="3978275" y="1590675"/>
          <p14:tracePt t="151305" x="3978275" y="1584325"/>
          <p14:tracePt t="151314" x="3978275" y="1566863"/>
          <p14:tracePt t="151321" x="3978275" y="1560513"/>
          <p14:tracePt t="151331" x="3978275" y="1543050"/>
          <p14:tracePt t="151345" x="3978275" y="1536700"/>
          <p14:tracePt t="151353" x="3978275" y="1530350"/>
          <p14:tracePt t="151385" x="3984625" y="1524000"/>
          <p14:tracePt t="151450" x="3990975" y="1524000"/>
          <p14:tracePt t="151457" x="4002088" y="1543050"/>
          <p14:tracePt t="151465" x="4008438" y="1590675"/>
          <p14:tracePt t="151473" x="4025900" y="1651000"/>
          <p14:tracePt t="151483" x="4025900" y="1693863"/>
          <p14:tracePt t="151489" x="4038600" y="1784350"/>
          <p14:tracePt t="151497" x="4038600" y="1855788"/>
          <p14:tracePt t="151505" x="4051300" y="1958975"/>
          <p14:tracePt t="151514" x="4051300" y="2060575"/>
          <p14:tracePt t="151521" x="4062413" y="2174875"/>
          <p14:tracePt t="151529" x="4075113" y="2278063"/>
          <p14:tracePt t="151537" x="4086225" y="2379663"/>
          <p14:tracePt t="151545" x="4098925" y="2465388"/>
          <p14:tracePt t="151553" x="4105275" y="2536825"/>
          <p14:tracePt t="151561" x="4116388" y="2597150"/>
          <p14:tracePt t="151569" x="4122738" y="2633663"/>
          <p14:tracePt t="151577" x="4122738" y="2640013"/>
          <p14:tracePt t="151585" x="4122738" y="2646363"/>
          <p14:tracePt t="151593" x="4122738" y="2651125"/>
          <p14:tracePt t="151745" x="4122738" y="2646363"/>
          <p14:tracePt t="151753" x="4122738" y="2633663"/>
          <p14:tracePt t="151762" x="4122738" y="2627313"/>
          <p14:tracePt t="151769" x="4122738" y="2616200"/>
          <p14:tracePt t="151777" x="4122738" y="2603500"/>
          <p14:tracePt t="151785" x="4135438" y="2590800"/>
          <p14:tracePt t="151793" x="4141788" y="2586038"/>
          <p14:tracePt t="151801" x="4146550" y="2573338"/>
          <p14:tracePt t="151808" x="4146550" y="2566988"/>
          <p14:tracePt t="151809" x="0" y="0"/>
        </p14:tracePtLst>
        <p14:tracePtLst>
          <p14:tracePt t="163749" x="4291013" y="2470150"/>
          <p14:tracePt t="163753" x="4297363" y="2459038"/>
          <p14:tracePt t="163769" x="4297363" y="2435225"/>
          <p14:tracePt t="163778" x="4303713" y="2428875"/>
          <p14:tracePt t="163793" x="4303713" y="2416175"/>
          <p14:tracePt t="163801" x="4303713" y="2409825"/>
          <p14:tracePt t="163817" x="4303713" y="2405063"/>
          <p14:tracePt t="163825" x="4303713" y="2398713"/>
          <p14:tracePt t="163832" x="4303713" y="2392363"/>
          <p14:tracePt t="163841" x="4310063" y="2379663"/>
          <p14:tracePt t="163849" x="4310063" y="2374900"/>
          <p14:tracePt t="163857" x="4310063" y="2355850"/>
          <p14:tracePt t="163865" x="4310063" y="2338388"/>
          <p14:tracePt t="163873" x="4310063" y="2314575"/>
          <p14:tracePt t="163881" x="4310063" y="2290763"/>
          <p14:tracePt t="163891" x="4310063" y="2278063"/>
          <p14:tracePt t="163897" x="4310063" y="2254250"/>
          <p14:tracePt t="163905" x="4310063" y="2241550"/>
          <p14:tracePt t="163913" x="4310063" y="2224088"/>
          <p14:tracePt t="163920" x="4310063" y="2200275"/>
          <p14:tracePt t="163929" x="4310063" y="2187575"/>
          <p14:tracePt t="163937" x="4310063" y="2174875"/>
          <p14:tracePt t="163945" x="4310063" y="2163763"/>
          <p14:tracePt t="163969" x="4310063" y="2144713"/>
          <p14:tracePt t="164001" x="4303713" y="2139950"/>
          <p14:tracePt t="164057" x="4297363" y="2139950"/>
          <p14:tracePt t="164065" x="4291013" y="2139950"/>
          <p14:tracePt t="164074" x="4286250" y="2139950"/>
          <p14:tracePt t="164082" x="4279900" y="2139950"/>
          <p14:tracePt t="164089" x="4267200" y="2139950"/>
          <p14:tracePt t="164097" x="4249738" y="2139950"/>
          <p14:tracePt t="164106" x="4243388" y="2139950"/>
          <p14:tracePt t="164113" x="4230688" y="2139950"/>
          <p14:tracePt t="164121" x="4219575" y="2139950"/>
          <p14:tracePt t="164129" x="4189413" y="2139950"/>
          <p14:tracePt t="164141" x="4165600" y="2139950"/>
          <p14:tracePt t="164145" x="4159250" y="2139950"/>
          <p14:tracePt t="164152" x="4146550" y="2139950"/>
          <p14:tracePt t="164160" x="4122738" y="2139950"/>
          <p14:tracePt t="164168" x="4111625" y="2139950"/>
          <p14:tracePt t="164176" x="4098925" y="2139950"/>
          <p14:tracePt t="164184" x="4086225" y="2139950"/>
          <p14:tracePt t="164192" x="4081463" y="2139950"/>
          <p14:tracePt t="164200" x="4075113" y="2139950"/>
          <p14:tracePt t="164209" x="4068763" y="2139950"/>
          <p14:tracePt t="164216" x="4062413" y="2139950"/>
          <p14:tracePt t="164232" x="4044950" y="2144713"/>
          <p14:tracePt t="164241" x="4021138" y="2163763"/>
          <p14:tracePt t="164248" x="4014788" y="2163763"/>
          <p14:tracePt t="164257" x="3984625" y="2187575"/>
          <p14:tracePt t="164264" x="3965575" y="2193925"/>
          <p14:tracePt t="164273" x="3941763" y="2211388"/>
          <p14:tracePt t="164280" x="3917950" y="2224088"/>
          <p14:tracePt t="164289" x="3905250" y="2235200"/>
          <p14:tracePt t="164296" x="3887788" y="2247900"/>
          <p14:tracePt t="164304" x="3881438" y="2254250"/>
          <p14:tracePt t="164312" x="3870325" y="2265363"/>
          <p14:tracePt t="164321" x="3863975" y="2284413"/>
          <p14:tracePt t="164328" x="3863975" y="2290763"/>
          <p14:tracePt t="164336" x="3863975" y="2308225"/>
          <p14:tracePt t="164344" x="3863975" y="2325688"/>
          <p14:tracePt t="164352" x="3863975" y="2355850"/>
          <p14:tracePt t="164360" x="3870325" y="2362200"/>
          <p14:tracePt t="164368" x="3875088" y="2374900"/>
          <p14:tracePt t="164377" x="3900488" y="2392363"/>
          <p14:tracePt t="164384" x="3911600" y="2392363"/>
          <p14:tracePt t="164392" x="3935413" y="2409825"/>
          <p14:tracePt t="164400" x="3960813" y="2416175"/>
          <p14:tracePt t="164408" x="3965575" y="2416175"/>
          <p14:tracePt t="164416" x="3984625" y="2428875"/>
          <p14:tracePt t="164425" x="3995738" y="2428875"/>
          <p14:tracePt t="164432" x="4021138" y="2428875"/>
          <p14:tracePt t="164440" x="4025900" y="2435225"/>
          <p14:tracePt t="164448" x="4038600" y="2439988"/>
          <p14:tracePt t="164457" x="4051300" y="2452688"/>
          <p14:tracePt t="164473" x="4062413" y="2452688"/>
          <p14:tracePt t="164480" x="4075113" y="2452688"/>
          <p14:tracePt t="164489" x="4086225" y="2452688"/>
          <p14:tracePt t="164496" x="4098925" y="2452688"/>
          <p14:tracePt t="164504" x="4116388" y="2452688"/>
          <p14:tracePt t="164512" x="4129088" y="2446338"/>
          <p14:tracePt t="164520" x="4141788" y="2439988"/>
          <p14:tracePt t="164529" x="4159250" y="2428875"/>
          <p14:tracePt t="164536" x="4165600" y="2422525"/>
          <p14:tracePt t="164544" x="4189413" y="2398713"/>
          <p14:tracePt t="164552" x="4195763" y="2392363"/>
          <p14:tracePt t="164560" x="4200525" y="2379663"/>
          <p14:tracePt t="164568" x="4206875" y="2362200"/>
          <p14:tracePt t="164576" x="4213225" y="2349500"/>
          <p14:tracePt t="164584" x="4213225" y="2338388"/>
          <p14:tracePt t="164592" x="4219575" y="2320925"/>
          <p14:tracePt t="164600" x="4219575" y="2308225"/>
          <p14:tracePt t="164609" x="4219575" y="2278063"/>
          <p14:tracePt t="164616" x="4219575" y="2260600"/>
          <p14:tracePt t="164625" x="4219575" y="2247900"/>
          <p14:tracePt t="164632" x="4219575" y="2235200"/>
          <p14:tracePt t="164641" x="4219575" y="2211388"/>
          <p14:tracePt t="164648" x="4219575" y="2200275"/>
          <p14:tracePt t="164658" x="4219575" y="2181225"/>
          <p14:tracePt t="164665" x="4219575" y="2174875"/>
          <p14:tracePt t="164673" x="4213225" y="2163763"/>
          <p14:tracePt t="164681" x="4195763" y="2144713"/>
          <p14:tracePt t="164690" x="4189413" y="2139950"/>
          <p14:tracePt t="164697" x="4176713" y="2127250"/>
          <p14:tracePt t="164705" x="4171950" y="2120900"/>
          <p14:tracePt t="164713" x="4165600" y="2114550"/>
          <p14:tracePt t="164721" x="4152900" y="2109788"/>
          <p14:tracePt t="164729" x="4146550" y="2103438"/>
          <p14:tracePt t="164737" x="4141788" y="2103438"/>
          <p14:tracePt t="164745" x="4135438" y="2097088"/>
          <p14:tracePt t="164761" x="4129088" y="2097088"/>
          <p14:tracePt t="164769" x="4122738" y="2097088"/>
          <p14:tracePt t="164777" x="4111625" y="2090738"/>
          <p14:tracePt t="164785" x="4105275" y="2090738"/>
          <p14:tracePt t="164793" x="4086225" y="2090738"/>
          <p14:tracePt t="164801" x="4075113" y="2090738"/>
          <p14:tracePt t="164809" x="4044950" y="2090738"/>
          <p14:tracePt t="164817" x="4021138" y="2090738"/>
          <p14:tracePt t="164827" x="3995738" y="2090738"/>
          <p14:tracePt t="164833" x="3971925" y="2097088"/>
          <p14:tracePt t="164843" x="3935413" y="2114550"/>
          <p14:tracePt t="164849" x="3911600" y="2127250"/>
          <p14:tracePt t="164859" x="3894138" y="2133600"/>
          <p14:tracePt t="164865" x="3870325" y="2139950"/>
          <p14:tracePt t="164881" x="3844925" y="2163763"/>
          <p14:tracePt t="164897" x="3833813" y="2187575"/>
          <p14:tracePt t="164905" x="3833813" y="2200275"/>
          <p14:tracePt t="164913" x="3827463" y="2224088"/>
          <p14:tracePt t="164921" x="3827463" y="2247900"/>
          <p14:tracePt t="164929" x="3827463" y="2271713"/>
          <p14:tracePt t="164937" x="3827463" y="2295525"/>
          <p14:tracePt t="164945" x="3827463" y="2308225"/>
          <p14:tracePt t="164953" x="3833813" y="2325688"/>
          <p14:tracePt t="164962" x="3851275" y="2349500"/>
          <p14:tracePt t="164969" x="3870325" y="2362200"/>
          <p14:tracePt t="164977" x="3881438" y="2379663"/>
          <p14:tracePt t="164985" x="3900488" y="2392363"/>
          <p14:tracePt t="164994" x="3911600" y="2409825"/>
          <p14:tracePt t="165001" x="3930650" y="2416175"/>
          <p14:tracePt t="165010" x="3935413" y="2416175"/>
          <p14:tracePt t="165017" x="3941763" y="2416175"/>
          <p14:tracePt t="165029" x="3954463" y="2422525"/>
          <p14:tracePt t="165033" x="3965575" y="2428875"/>
          <p14:tracePt t="165043" x="3984625" y="2428875"/>
          <p14:tracePt t="165049" x="3990975" y="2428875"/>
          <p14:tracePt t="165059" x="4002088" y="2428875"/>
          <p14:tracePt t="165065" x="4025900" y="2428875"/>
          <p14:tracePt t="165073" x="4038600" y="2428875"/>
          <p14:tracePt t="165081" x="4044950" y="2428875"/>
          <p14:tracePt t="165089" x="4068763" y="2428875"/>
          <p14:tracePt t="165097" x="4081463" y="2416175"/>
          <p14:tracePt t="165104" x="4086225" y="2409825"/>
          <p14:tracePt t="165113" x="4111625" y="2386013"/>
          <p14:tracePt t="165121" x="4116388" y="2379663"/>
          <p14:tracePt t="165129" x="4122738" y="2368550"/>
          <p14:tracePt t="165136" x="4129088" y="2349500"/>
          <p14:tracePt t="165145" x="4135438" y="2338388"/>
          <p14:tracePt t="165152" x="4146550" y="2314575"/>
          <p14:tracePt t="165161" x="4152900" y="2301875"/>
          <p14:tracePt t="165168" x="4152900" y="2284413"/>
          <p14:tracePt t="165177" x="4159250" y="2271713"/>
          <p14:tracePt t="165184" x="4159250" y="2265363"/>
          <p14:tracePt t="165193" x="4159250" y="2241550"/>
          <p14:tracePt t="165201" x="4159250" y="2224088"/>
          <p14:tracePt t="165209" x="4159250" y="2217738"/>
          <p14:tracePt t="165217" x="4159250" y="2211388"/>
          <p14:tracePt t="165225" x="4159250" y="2205038"/>
          <p14:tracePt t="165233" x="4159250" y="2187575"/>
          <p14:tracePt t="165242" x="4152900" y="2181225"/>
          <p14:tracePt t="165265" x="4146550" y="2174875"/>
          <p14:tracePt t="165289" x="4141788" y="2170113"/>
          <p14:tracePt t="165297" x="4135438" y="2163763"/>
          <p14:tracePt t="165313" x="4129088" y="2157413"/>
          <p14:tracePt t="165321" x="4116388" y="2151063"/>
          <p14:tracePt t="165337" x="4098925" y="2151063"/>
          <p14:tracePt t="165345" x="4086225" y="2151063"/>
          <p14:tracePt t="165352" x="4075113" y="2151063"/>
          <p14:tracePt t="165361" x="4051300" y="2151063"/>
          <p14:tracePt t="165368" x="4025900" y="2170113"/>
          <p14:tracePt t="165377" x="4002088" y="2187575"/>
          <p14:tracePt t="165384" x="3984625" y="2200275"/>
          <p14:tracePt t="165393" x="3971925" y="2217738"/>
          <p14:tracePt t="165400" x="3960813" y="2230438"/>
          <p14:tracePt t="165409" x="3954463" y="2247900"/>
          <p14:tracePt t="165417" x="3954463" y="2260600"/>
          <p14:tracePt t="165425" x="3954463" y="2290763"/>
          <p14:tracePt t="165433" x="3954463" y="2314575"/>
          <p14:tracePt t="165441" x="3954463" y="2338388"/>
          <p14:tracePt t="165448" x="3960813" y="2362200"/>
          <p14:tracePt t="165457" x="3965575" y="2374900"/>
          <p14:tracePt t="165465" x="3978275" y="2398713"/>
          <p14:tracePt t="165473" x="3995738" y="2422525"/>
          <p14:tracePt t="165481" x="4014788" y="2439988"/>
          <p14:tracePt t="165488" x="4021138" y="2446338"/>
          <p14:tracePt t="165497" x="4025900" y="2452688"/>
          <p14:tracePt t="165505" x="4038600" y="2459038"/>
          <p14:tracePt t="165513" x="4044950" y="2459038"/>
          <p14:tracePt t="165521" x="4051300" y="2459038"/>
          <p14:tracePt t="165529" x="4062413" y="2459038"/>
          <p14:tracePt t="165536" x="4068763" y="2459038"/>
          <p14:tracePt t="165545" x="4081463" y="2459038"/>
          <p14:tracePt t="165552" x="4098925" y="2459038"/>
          <p14:tracePt t="165561" x="4111625" y="2459038"/>
          <p14:tracePt t="165569" x="4122738" y="2459038"/>
          <p14:tracePt t="165577" x="4146550" y="2439988"/>
          <p14:tracePt t="165585" x="4165600" y="2428875"/>
          <p14:tracePt t="165593" x="4176713" y="2409825"/>
          <p14:tracePt t="165601" x="4176713" y="2379663"/>
          <p14:tracePt t="165609" x="4189413" y="2344738"/>
          <p14:tracePt t="165617" x="4195763" y="2332038"/>
          <p14:tracePt t="165625" x="4195763" y="2301875"/>
          <p14:tracePt t="165633" x="4200525" y="2278063"/>
          <p14:tracePt t="165642" x="4200525" y="2254250"/>
          <p14:tracePt t="165649" x="4200525" y="2235200"/>
          <p14:tracePt t="165657" x="4200525" y="2217738"/>
          <p14:tracePt t="165665" x="4195763" y="2193925"/>
          <p14:tracePt t="165673" x="4183063" y="2174875"/>
          <p14:tracePt t="165681" x="4183063" y="2163763"/>
          <p14:tracePt t="165689" x="4171950" y="2139950"/>
          <p14:tracePt t="165697" x="4165600" y="2133600"/>
          <p14:tracePt t="165713" x="4159250" y="2127250"/>
          <p14:tracePt t="165721" x="4152900" y="2120900"/>
          <p14:tracePt t="165737" x="4146550" y="2120900"/>
          <p14:tracePt t="165745" x="4129088" y="2114550"/>
          <p14:tracePt t="165752" x="4111625" y="2114550"/>
          <p14:tracePt t="165761" x="4086225" y="2114550"/>
          <p14:tracePt t="165769" x="4062413" y="2114550"/>
          <p14:tracePt t="165777" x="4032250" y="2114550"/>
          <p14:tracePt t="165784" x="4008438" y="2120900"/>
          <p14:tracePt t="165793" x="3971925" y="2139950"/>
          <p14:tracePt t="165800" x="3948113" y="2151063"/>
          <p14:tracePt t="165809" x="3930650" y="2163763"/>
          <p14:tracePt t="165817" x="3924300" y="2181225"/>
          <p14:tracePt t="165825" x="3917950" y="2187575"/>
          <p14:tracePt t="165833" x="3911600" y="2205038"/>
          <p14:tracePt t="165842" x="3911600" y="2217738"/>
          <p14:tracePt t="165849" x="3911600" y="2241550"/>
          <p14:tracePt t="165857" x="3911600" y="2265363"/>
          <p14:tracePt t="165865" x="3924300" y="2284413"/>
          <p14:tracePt t="165873" x="3935413" y="2308225"/>
          <p14:tracePt t="165892" x="3978275" y="2338388"/>
          <p14:tracePt t="165897" x="3990975" y="2349500"/>
          <p14:tracePt t="165904" x="4008438" y="2362200"/>
          <p14:tracePt t="165913" x="4021138" y="2374900"/>
          <p14:tracePt t="165921" x="4044950" y="2379663"/>
          <p14:tracePt t="165929" x="4062413" y="2379663"/>
          <p14:tracePt t="165936" x="4068763" y="2386013"/>
          <p14:tracePt t="165945" x="4081463" y="2386013"/>
          <p14:tracePt t="165952" x="4086225" y="2386013"/>
          <p14:tracePt t="165961" x="4098925" y="2386013"/>
          <p14:tracePt t="165977" x="4111625" y="2386013"/>
          <p14:tracePt t="165984" x="4116388" y="2379663"/>
          <p14:tracePt t="165993" x="4122738" y="2374900"/>
          <p14:tracePt t="166001" x="4122738" y="2355850"/>
          <p14:tracePt t="166009" x="4141788" y="2332038"/>
          <p14:tracePt t="166017" x="4141788" y="2308225"/>
          <p14:tracePt t="166026" x="4141788" y="2295525"/>
          <p14:tracePt t="166033" x="4141788" y="2290763"/>
          <p14:tracePt t="166042" x="4141788" y="2271713"/>
          <p14:tracePt t="166049" x="4141788" y="2265363"/>
          <p14:tracePt t="166305" x="0" y="0"/>
        </p14:tracePtLst>
        <p14:tracePtLst>
          <p14:tracePt t="169147" x="1898650" y="4441825"/>
          <p14:tracePt t="169169" x="1892300" y="4448175"/>
          <p14:tracePt t="169257" x="1881188" y="4448175"/>
          <p14:tracePt t="169265" x="1881188" y="4441825"/>
          <p14:tracePt t="169273" x="1874838" y="4429125"/>
          <p14:tracePt t="169281" x="1868488" y="4418013"/>
          <p14:tracePt t="169289" x="1862138" y="4398963"/>
          <p14:tracePt t="169297" x="1844675" y="4362450"/>
          <p14:tracePt t="169305" x="1838325" y="4357688"/>
          <p14:tracePt t="169313" x="1838325" y="4338638"/>
          <p14:tracePt t="169321" x="1820863" y="4302125"/>
          <p14:tracePt t="169329" x="1814513" y="4291013"/>
          <p14:tracePt t="169337" x="1808163" y="4284663"/>
          <p14:tracePt t="169346" x="1808163" y="4271963"/>
          <p14:tracePt t="169353" x="1790700" y="4254500"/>
          <p14:tracePt t="169369" x="1784350" y="4254500"/>
          <p14:tracePt t="169379" x="1778000" y="4248150"/>
          <p14:tracePt t="169385" x="1771650" y="4241800"/>
          <p14:tracePt t="169393" x="1766888" y="4237038"/>
          <p14:tracePt t="169466" x="1760538" y="4237038"/>
          <p14:tracePt t="169473" x="1747838" y="4237038"/>
          <p14:tracePt t="169481" x="1741488" y="4237038"/>
          <p14:tracePt t="169489" x="1730375" y="4237038"/>
          <p14:tracePt t="169497" x="1711325" y="4237038"/>
          <p14:tracePt t="169505" x="1700213" y="4237038"/>
          <p14:tracePt t="169513" x="1676400" y="4237038"/>
          <p14:tracePt t="169521" x="1657350" y="4237038"/>
          <p14:tracePt t="169529" x="1620838" y="4237038"/>
          <p14:tracePt t="169537" x="1597025" y="4248150"/>
          <p14:tracePt t="169545" x="1543050" y="4267200"/>
          <p14:tracePt t="169553" x="1519238" y="4271963"/>
          <p14:tracePt t="169562" x="1482725" y="4302125"/>
          <p14:tracePt t="169569" x="1458913" y="4302125"/>
          <p14:tracePt t="169577" x="1446213" y="4314825"/>
          <p14:tracePt t="169585" x="1428750" y="4321175"/>
          <p14:tracePt t="169593" x="1416050" y="4332288"/>
          <p14:tracePt t="169601" x="1398588" y="4344988"/>
          <p14:tracePt t="169617" x="1374775" y="4362450"/>
          <p14:tracePt t="169633" x="1368425" y="4375150"/>
          <p14:tracePt t="169641" x="1368425" y="4381500"/>
          <p14:tracePt t="169650" x="1368425" y="4405313"/>
          <p14:tracePt t="169657" x="1368425" y="4411663"/>
          <p14:tracePt t="169665" x="1368425" y="4435475"/>
          <p14:tracePt t="169673" x="1368425" y="4459288"/>
          <p14:tracePt t="169681" x="1368425" y="4478338"/>
          <p14:tracePt t="169689" x="1368425" y="4519613"/>
          <p14:tracePt t="169697" x="1385888" y="4532313"/>
          <p14:tracePt t="169705" x="1392238" y="4556125"/>
          <p14:tracePt t="169713" x="1409700" y="4573588"/>
          <p14:tracePt t="169721" x="1422400" y="4597400"/>
          <p14:tracePt t="169729" x="1439863" y="4622800"/>
          <p14:tracePt t="169737" x="1465263" y="4646613"/>
          <p14:tracePt t="169746" x="1482725" y="4664075"/>
          <p14:tracePt t="169753" x="1495425" y="4670425"/>
          <p14:tracePt t="169762" x="1500188" y="4670425"/>
          <p14:tracePt t="169769" x="1525588" y="4676775"/>
          <p14:tracePt t="169777" x="1536700" y="4683125"/>
          <p14:tracePt t="169785" x="1573213" y="4694238"/>
          <p14:tracePt t="169793" x="1603375" y="4700588"/>
          <p14:tracePt t="169801" x="1651000" y="4706938"/>
          <p14:tracePt t="169809" x="1676400" y="4718050"/>
          <p14:tracePt t="169817" x="1730375" y="4718050"/>
          <p14:tracePt t="169825" x="1754188" y="4718050"/>
          <p14:tracePt t="169833" x="1771650" y="4718050"/>
          <p14:tracePt t="169841" x="1795463" y="4718050"/>
          <p14:tracePt t="169849" x="1820863" y="4718050"/>
          <p14:tracePt t="169857" x="1844675" y="4706938"/>
          <p14:tracePt t="169865" x="1862138" y="4670425"/>
          <p14:tracePt t="169873" x="1881188" y="4646613"/>
          <p14:tracePt t="169895" x="1885950" y="4592638"/>
          <p14:tracePt t="169897" x="1885950" y="4567238"/>
          <p14:tracePt t="169905" x="1885950" y="4549775"/>
          <p14:tracePt t="169913" x="1885950" y="4525963"/>
          <p14:tracePt t="169921" x="1885950" y="4508500"/>
          <p14:tracePt t="169929" x="1885950" y="4495800"/>
          <p14:tracePt t="169937" x="1885950" y="4483100"/>
          <p14:tracePt t="169946" x="1885950" y="4465638"/>
          <p14:tracePt t="169953" x="1885950" y="4452938"/>
          <p14:tracePt t="169963" x="1885950" y="4441825"/>
          <p14:tracePt t="169969" x="1874838" y="4418013"/>
          <p14:tracePt t="169978" x="1868488" y="4398963"/>
          <p14:tracePt t="169985" x="1855788" y="4375150"/>
          <p14:tracePt t="169993" x="1838325" y="4351338"/>
          <p14:tracePt t="170001" x="1831975" y="4338638"/>
          <p14:tracePt t="170009" x="1814513" y="4321175"/>
          <p14:tracePt t="170017" x="1795463" y="4297363"/>
          <p14:tracePt t="170025" x="1784350" y="4284663"/>
          <p14:tracePt t="170033" x="1766888" y="4267200"/>
          <p14:tracePt t="170041" x="1760538" y="4260850"/>
          <p14:tracePt t="170049" x="1747838" y="4248150"/>
          <p14:tracePt t="170057" x="1736725" y="4248150"/>
          <p14:tracePt t="170065" x="1717675" y="4230688"/>
          <p14:tracePt t="170073" x="1711325" y="4224338"/>
          <p14:tracePt t="170081" x="1700213" y="4224338"/>
          <p14:tracePt t="170089" x="1687513" y="4217988"/>
          <p14:tracePt t="170097" x="1670050" y="4211638"/>
          <p14:tracePt t="170105" x="1663700" y="4211638"/>
          <p14:tracePt t="170113" x="1646238" y="4206875"/>
          <p14:tracePt t="170121" x="1639888" y="4206875"/>
          <p14:tracePt t="170129" x="1633538" y="4206875"/>
          <p14:tracePt t="170137" x="1609725" y="4206875"/>
          <p14:tracePt t="170146" x="1585913" y="4206875"/>
          <p14:tracePt t="170153" x="1566863" y="4206875"/>
          <p14:tracePt t="170161" x="1549400" y="4206875"/>
          <p14:tracePt t="170169" x="1519238" y="4217988"/>
          <p14:tracePt t="170178" x="1495425" y="4230688"/>
          <p14:tracePt t="170185" x="1470025" y="4241800"/>
          <p14:tracePt t="170193" x="1446213" y="4267200"/>
          <p14:tracePt t="170201" x="1428750" y="4278313"/>
          <p14:tracePt t="170209" x="1409700" y="4297363"/>
          <p14:tracePt t="170217" x="1409700" y="4308475"/>
          <p14:tracePt t="170225" x="1404938" y="4332288"/>
          <p14:tracePt t="170233" x="1404938" y="4357688"/>
          <p14:tracePt t="170241" x="1404938" y="4381500"/>
          <p14:tracePt t="170249" x="1404938" y="4411663"/>
          <p14:tracePt t="170257" x="1404938" y="4422775"/>
          <p14:tracePt t="170265" x="1404938" y="4448175"/>
          <p14:tracePt t="170273" x="1404938" y="4471988"/>
          <p14:tracePt t="170281" x="1435100" y="4495800"/>
          <p14:tracePt t="170289" x="1458913" y="4513263"/>
          <p14:tracePt t="170298" x="1482725" y="4537075"/>
          <p14:tracePt t="170305" x="1506538" y="4556125"/>
          <p14:tracePt t="170313" x="1519238" y="4567238"/>
          <p14:tracePt t="170321" x="1525588" y="4573588"/>
          <p14:tracePt t="170329" x="1543050" y="4592638"/>
          <p14:tracePt t="170337" x="1555750" y="4592638"/>
          <p14:tracePt t="170347" x="1566863" y="4597400"/>
          <p14:tracePt t="170353" x="1585913" y="4597400"/>
          <p14:tracePt t="170361" x="1597025" y="4597400"/>
          <p14:tracePt t="170369" x="1627188" y="4597400"/>
          <p14:tracePt t="170378" x="1651000" y="4597400"/>
          <p14:tracePt t="170385" x="1681163" y="4597400"/>
          <p14:tracePt t="170393" x="1717675" y="4597400"/>
          <p14:tracePt t="170401" x="1741488" y="4597400"/>
          <p14:tracePt t="170409" x="1771650" y="4586288"/>
          <p14:tracePt t="170417" x="1795463" y="4579938"/>
          <p14:tracePt t="170425" x="1831975" y="4532313"/>
          <p14:tracePt t="170433" x="1851025" y="4513263"/>
          <p14:tracePt t="170441" x="1868488" y="4489450"/>
          <p14:tracePt t="170449" x="1881188" y="4465638"/>
          <p14:tracePt t="170457" x="1892300" y="4435475"/>
          <p14:tracePt t="170465" x="1898650" y="4411663"/>
          <p14:tracePt t="170473" x="1898650" y="4387850"/>
          <p14:tracePt t="170481" x="1905000" y="4362450"/>
          <p14:tracePt t="170489" x="1905000" y="4351338"/>
          <p14:tracePt t="170497" x="1905000" y="4332288"/>
          <p14:tracePt t="170505" x="1905000" y="4321175"/>
          <p14:tracePt t="170513" x="1905000" y="4308475"/>
          <p14:tracePt t="170521" x="1905000" y="4302125"/>
          <p14:tracePt t="170529" x="1905000" y="4297363"/>
          <p14:tracePt t="170537" x="1905000" y="4271963"/>
          <p14:tracePt t="170547" x="1898650" y="4271963"/>
          <p14:tracePt t="170553" x="1885950" y="4267200"/>
          <p14:tracePt t="170561" x="1868488" y="4254500"/>
          <p14:tracePt t="170569" x="1851025" y="4254500"/>
          <p14:tracePt t="170577" x="1814513" y="4237038"/>
          <p14:tracePt t="170585" x="1790700" y="4230688"/>
          <p14:tracePt t="170593" x="1766888" y="4230688"/>
          <p14:tracePt t="170601" x="1741488" y="4217988"/>
          <p14:tracePt t="170609" x="1717675" y="4211638"/>
          <p14:tracePt t="170617" x="1693863" y="4206875"/>
          <p14:tracePt t="170625" x="1663700" y="4206875"/>
          <p14:tracePt t="170633" x="1639888" y="4194175"/>
          <p14:tracePt t="170641" x="1597025" y="4194175"/>
          <p14:tracePt t="170649" x="1573213" y="4194175"/>
          <p14:tracePt t="170657" x="1549400" y="4194175"/>
          <p14:tracePt t="170665" x="1525588" y="4194175"/>
          <p14:tracePt t="170673" x="1506538" y="4194175"/>
          <p14:tracePt t="170681" x="1470025" y="4194175"/>
          <p14:tracePt t="170689" x="1458913" y="4206875"/>
          <p14:tracePt t="170697" x="1439863" y="4217988"/>
          <p14:tracePt t="170705" x="1428750" y="4237038"/>
          <p14:tracePt t="170713" x="1416050" y="4267200"/>
          <p14:tracePt t="170721" x="1416050" y="4302125"/>
          <p14:tracePt t="170729" x="1416050" y="4327525"/>
          <p14:tracePt t="170737" x="1416050" y="4344988"/>
          <p14:tracePt t="170747" x="1416050" y="4381500"/>
          <p14:tracePt t="170753" x="1422400" y="4411663"/>
          <p14:tracePt t="170761" x="1428750" y="4448175"/>
          <p14:tracePt t="170769" x="1435100" y="4471988"/>
          <p14:tracePt t="170777" x="1452563" y="4513263"/>
          <p14:tracePt t="170785" x="1470025" y="4549775"/>
          <p14:tracePt t="170793" x="1489075" y="4586288"/>
          <p14:tracePt t="170801" x="1506538" y="4622800"/>
          <p14:tracePt t="170809" x="1519238" y="4652963"/>
          <p14:tracePt t="170817" x="1530350" y="4676775"/>
          <p14:tracePt t="170825" x="1560513" y="4724400"/>
          <p14:tracePt t="170833" x="1573213" y="4743450"/>
          <p14:tracePt t="170841" x="1590675" y="4767263"/>
          <p14:tracePt t="170849" x="1597025" y="4773613"/>
          <p14:tracePt t="170857" x="1603375" y="4778375"/>
          <p14:tracePt t="170865" x="1609725" y="4784725"/>
          <p14:tracePt t="170873" x="1620838" y="4784725"/>
          <p14:tracePt t="170882" x="1646238" y="4784725"/>
          <p14:tracePt t="170889" x="1670050" y="4784725"/>
          <p14:tracePt t="170897" x="1693863" y="4784725"/>
          <p14:tracePt t="170905" x="1717675" y="4784725"/>
          <p14:tracePt t="170914" x="1736725" y="4784725"/>
          <p14:tracePt t="170921" x="1771650" y="4773613"/>
          <p14:tracePt t="170929" x="1795463" y="4754563"/>
          <p14:tracePt t="170937" x="1814513" y="4743450"/>
          <p14:tracePt t="170945" x="1831975" y="4694238"/>
          <p14:tracePt t="170953" x="1844675" y="4670425"/>
          <p14:tracePt t="170961" x="1862138" y="4633913"/>
          <p14:tracePt t="170969" x="1868488" y="4610100"/>
          <p14:tracePt t="170977" x="1881188" y="4579938"/>
          <p14:tracePt t="170985" x="1881188" y="4567238"/>
          <p14:tracePt t="170993" x="1881188" y="4543425"/>
          <p14:tracePt t="171001" x="1881188" y="4513263"/>
          <p14:tracePt t="171009" x="1881188" y="4489450"/>
          <p14:tracePt t="171017" x="1881188" y="4465638"/>
          <p14:tracePt t="171025" x="1881188" y="4459288"/>
          <p14:tracePt t="171033" x="1881188" y="4448175"/>
          <p14:tracePt t="171041" x="1881188" y="4422775"/>
          <p14:tracePt t="171049" x="1862138" y="4405313"/>
          <p14:tracePt t="171057" x="1855788" y="4398963"/>
          <p14:tracePt t="171065" x="1851025" y="4387850"/>
          <p14:tracePt t="171073" x="1844675" y="4375150"/>
          <p14:tracePt t="171081" x="1838325" y="4368800"/>
          <p14:tracePt t="171089" x="1831975" y="4362450"/>
          <p14:tracePt t="171097" x="1814513" y="4351338"/>
          <p14:tracePt t="171105" x="1801813" y="4351338"/>
          <p14:tracePt t="171114" x="1790700" y="4344988"/>
          <p14:tracePt t="171121" x="1766888" y="4338638"/>
          <p14:tracePt t="171130" x="1741488" y="4332288"/>
          <p14:tracePt t="171137" x="1706563" y="4321175"/>
          <p14:tracePt t="171145" x="1687513" y="4321175"/>
          <p14:tracePt t="171153" x="1639888" y="4314825"/>
          <p14:tracePt t="171161" x="1609725" y="4302125"/>
          <p14:tracePt t="171169" x="1560513" y="4302125"/>
          <p14:tracePt t="171177" x="1530350" y="4302125"/>
          <p14:tracePt t="171185" x="1500188" y="4302125"/>
          <p14:tracePt t="171193" x="1476375" y="4302125"/>
          <p14:tracePt t="171201" x="1458913" y="4302125"/>
          <p14:tracePt t="171209" x="1439863" y="4302125"/>
          <p14:tracePt t="171217" x="1435100" y="4302125"/>
          <p14:tracePt t="171225" x="1416050" y="4302125"/>
          <p14:tracePt t="171233" x="1409700" y="4302125"/>
          <p14:tracePt t="171241" x="1398588" y="4302125"/>
          <p14:tracePt t="171249" x="1385888" y="4302125"/>
          <p14:tracePt t="171257" x="1362075" y="4314825"/>
          <p14:tracePt t="171265" x="1344613" y="4332288"/>
          <p14:tracePt t="171273" x="1344613" y="4362450"/>
          <p14:tracePt t="171281" x="1344613" y="4392613"/>
          <p14:tracePt t="171289" x="1344613" y="4429125"/>
          <p14:tracePt t="171298" x="1344613" y="4495800"/>
          <p14:tracePt t="171305" x="1344613" y="4525963"/>
          <p14:tracePt t="171314" x="1344613" y="4556125"/>
          <p14:tracePt t="171321" x="1355725" y="4603750"/>
          <p14:tracePt t="171330" x="1368425" y="4627563"/>
          <p14:tracePt t="171337" x="1374775" y="4640263"/>
          <p14:tracePt t="171345" x="1398588" y="4664075"/>
          <p14:tracePt t="171353" x="1416050" y="4683125"/>
          <p14:tracePt t="171361" x="1428750" y="4694238"/>
          <p14:tracePt t="171369" x="1446213" y="4706938"/>
          <p14:tracePt t="171377" x="1465263" y="4706938"/>
          <p14:tracePt t="171385" x="1470025" y="4713288"/>
          <p14:tracePt t="171393" x="1512888" y="4713288"/>
          <p14:tracePt t="171401" x="1525588" y="4718050"/>
          <p14:tracePt t="171409" x="1560513" y="4724400"/>
          <p14:tracePt t="171417" x="1579563" y="4724400"/>
          <p14:tracePt t="171425" x="1616075" y="4724400"/>
          <p14:tracePt t="171433" x="1639888" y="4724400"/>
          <p14:tracePt t="171441" x="1663700" y="4724400"/>
          <p14:tracePt t="171449" x="1693863" y="4724400"/>
          <p14:tracePt t="171457" x="1730375" y="4706938"/>
          <p14:tracePt t="171465" x="1760538" y="4687888"/>
          <p14:tracePt t="171473" x="1795463" y="4670425"/>
          <p14:tracePt t="171481" x="1814513" y="4664075"/>
          <p14:tracePt t="171489" x="1838325" y="4640263"/>
          <p14:tracePt t="171505" x="1844675" y="4616450"/>
          <p14:tracePt t="171514" x="1844675" y="4610100"/>
          <p14:tracePt t="171521" x="1844675" y="4603750"/>
          <p14:tracePt t="171530" x="1844675" y="4579938"/>
          <p14:tracePt t="171537" x="1855788" y="4537075"/>
          <p14:tracePt t="171545" x="1855788" y="4513263"/>
          <p14:tracePt t="171553" x="1855788" y="4471988"/>
          <p14:tracePt t="171561" x="1855788" y="4441825"/>
          <p14:tracePt t="171579" x="1851025" y="4392613"/>
          <p14:tracePt t="171585" x="1851025" y="4368800"/>
          <p14:tracePt t="171593" x="1838325" y="4357688"/>
          <p14:tracePt t="171601" x="1831975" y="4338638"/>
          <p14:tracePt t="171609" x="1820863" y="4327525"/>
          <p14:tracePt t="171617" x="1808163" y="4308475"/>
          <p14:tracePt t="171625" x="1808163" y="4302125"/>
          <p14:tracePt t="171633" x="1790700" y="4284663"/>
          <p14:tracePt t="171641" x="1784350" y="4278313"/>
          <p14:tracePt t="171650" x="1771650" y="4271963"/>
          <p14:tracePt t="171657" x="1766888" y="4267200"/>
          <p14:tracePt t="171665" x="1760538" y="4260850"/>
          <p14:tracePt t="171673" x="1747838" y="4260850"/>
          <p14:tracePt t="171681" x="1736725" y="4260850"/>
          <p14:tracePt t="171689" x="1711325" y="4248150"/>
          <p14:tracePt t="171697" x="1687513" y="4241800"/>
          <p14:tracePt t="171705" x="1651000" y="4237038"/>
          <p14:tracePt t="171715" x="1633538" y="4237038"/>
          <p14:tracePt t="171721" x="1609725" y="4224338"/>
          <p14:tracePt t="171729" x="1585913" y="4224338"/>
          <p14:tracePt t="171737" x="1560513" y="4224338"/>
          <p14:tracePt t="171745" x="1549400" y="4224338"/>
          <p14:tracePt t="171753" x="1525588" y="4224338"/>
          <p14:tracePt t="171761" x="1500188" y="4224338"/>
          <p14:tracePt t="171769" x="1470025" y="4230688"/>
          <p14:tracePt t="171777" x="1452563" y="4241800"/>
          <p14:tracePt t="171785" x="1439863" y="4260850"/>
          <p14:tracePt t="171793" x="1422400" y="4291013"/>
          <p14:tracePt t="171801" x="1422400" y="4327525"/>
          <p14:tracePt t="171809" x="1422400" y="4357688"/>
          <p14:tracePt t="171817" x="1422400" y="4387850"/>
          <p14:tracePt t="171825" x="1422400" y="4422775"/>
          <p14:tracePt t="171833" x="1422400" y="4448175"/>
          <p14:tracePt t="171841" x="1439863" y="4478338"/>
          <p14:tracePt t="171849" x="1452563" y="4495800"/>
          <p14:tracePt t="171857" x="1489075" y="4532313"/>
          <p14:tracePt t="171864" x="1519238" y="4556125"/>
          <p14:tracePt t="171872" x="1566863" y="4610100"/>
          <p14:tracePt t="171880" x="1609725" y="4646613"/>
          <p14:tracePt t="171897" x="1657350" y="4700588"/>
          <p14:tracePt t="171904" x="1663700" y="4706938"/>
          <p14:tracePt t="171913" x="1687513" y="4718050"/>
          <p14:tracePt t="171920" x="1693863" y="4724400"/>
          <p14:tracePt t="171960" x="1700213" y="4724400"/>
          <p14:tracePt t="171968" x="1706563" y="4724400"/>
          <p14:tracePt t="171976" x="1724025" y="4724400"/>
          <p14:tracePt t="171984" x="1730375" y="4724400"/>
          <p14:tracePt t="171992" x="1754188" y="4718050"/>
          <p14:tracePt t="172000" x="1778000" y="4700588"/>
          <p14:tracePt t="172008" x="1790700" y="4694238"/>
          <p14:tracePt t="172016" x="1808163" y="4687888"/>
          <p14:tracePt t="172024" x="1820863" y="4676775"/>
          <p14:tracePt t="172032" x="1825625" y="4664075"/>
          <p14:tracePt t="172040" x="1825625" y="4657725"/>
          <p14:tracePt t="172048" x="1831975" y="4652963"/>
          <p14:tracePt t="172097" x="1831975" y="4646613"/>
          <p14:tracePt t="172104" x="1831975" y="4640263"/>
          <p14:tracePt t="172105" x="0" y="0"/>
        </p14:tracePtLst>
        <p14:tracePtLst>
          <p14:tracePt t="175036" x="3062288" y="6340475"/>
          <p14:tracePt t="175137" x="3068638" y="6340475"/>
          <p14:tracePt t="175145" x="3092450" y="6340475"/>
          <p14:tracePt t="175153" x="3133725" y="6340475"/>
          <p14:tracePt t="175161" x="3182938" y="6340475"/>
          <p14:tracePt t="175169" x="3236913" y="6340475"/>
          <p14:tracePt t="175178" x="3297238" y="6340475"/>
          <p14:tracePt t="175185" x="3381375" y="6340475"/>
          <p14:tracePt t="175193" x="3471863" y="6340475"/>
          <p14:tracePt t="175203" x="3544888" y="6340475"/>
          <p14:tracePt t="175209" x="3616325" y="6340475"/>
          <p14:tracePt t="175220" x="3700463" y="6340475"/>
          <p14:tracePt t="175225" x="3790950" y="6340475"/>
          <p14:tracePt t="175236" x="3887788" y="6340475"/>
          <p14:tracePt t="175241" x="3960813" y="6340475"/>
          <p14:tracePt t="175250" x="4032250" y="6340475"/>
          <p14:tracePt t="175257" x="4092575" y="6351588"/>
          <p14:tracePt t="175266" x="4152900" y="6364288"/>
          <p14:tracePt t="175273" x="4189413" y="6370638"/>
          <p14:tracePt t="175281" x="4230688" y="6370638"/>
          <p14:tracePt t="175289" x="4256088" y="6370638"/>
          <p14:tracePt t="175297" x="4310063" y="6370638"/>
          <p14:tracePt t="175305" x="4346575" y="6375400"/>
          <p14:tracePt t="175313" x="4400550" y="6375400"/>
          <p14:tracePt t="175321" x="4471988" y="6375400"/>
          <p14:tracePt t="175329" x="4532313" y="6375400"/>
          <p14:tracePt t="175337" x="4605338" y="6375400"/>
          <p14:tracePt t="175345" x="4665663" y="6375400"/>
          <p14:tracePt t="175353" x="4695825" y="6375400"/>
          <p14:tracePt t="175361" x="4737100" y="6375400"/>
          <p14:tracePt t="175369" x="4797425" y="6375400"/>
          <p14:tracePt t="175377" x="4827588" y="6375400"/>
          <p14:tracePt t="175385" x="4852988" y="6375400"/>
          <p14:tracePt t="175393" x="4887913" y="6375400"/>
          <p14:tracePt t="175401" x="4900613" y="6375400"/>
          <p14:tracePt t="175409" x="4913313" y="6375400"/>
          <p14:tracePt t="175417" x="4924425" y="6375400"/>
          <p14:tracePt t="175425" x="4930775" y="6375400"/>
          <p14:tracePt t="175434" x="4948238" y="6375400"/>
          <p14:tracePt t="175441" x="4954588" y="6375400"/>
          <p14:tracePt t="175562" x="4960938" y="6381750"/>
          <p14:tracePt t="175585" x="4948238" y="6394450"/>
          <p14:tracePt t="175593" x="4906963" y="6394450"/>
          <p14:tracePt t="175601" x="4852988" y="6394450"/>
          <p14:tracePt t="175609" x="4779963" y="6394450"/>
          <p14:tracePt t="175618" x="4719638" y="6394450"/>
          <p14:tracePt t="175625" x="4646613" y="6394450"/>
          <p14:tracePt t="175634" x="4557713" y="6394450"/>
          <p14:tracePt t="175641" x="4460875" y="6394450"/>
          <p14:tracePt t="175649" x="4346575" y="6394450"/>
          <p14:tracePt t="175657" x="4230688" y="6394450"/>
          <p14:tracePt t="175665" x="4116388" y="6394450"/>
          <p14:tracePt t="175673" x="4002088" y="6388100"/>
          <p14:tracePt t="175681" x="3887788" y="6375400"/>
          <p14:tracePt t="175689" x="3784600" y="6364288"/>
          <p14:tracePt t="175697" x="3683000" y="6364288"/>
          <p14:tracePt t="175705" x="3592513" y="6351588"/>
          <p14:tracePt t="175713" x="3538538" y="6351588"/>
          <p14:tracePt t="175721" x="3478213" y="6351588"/>
          <p14:tracePt t="175729" x="3405188" y="6351588"/>
          <p14:tracePt t="175737" x="3333750" y="6351588"/>
          <p14:tracePt t="175745" x="3273425" y="6351588"/>
          <p14:tracePt t="175753" x="3219450" y="6351588"/>
          <p14:tracePt t="175761" x="3159125" y="6351588"/>
          <p14:tracePt t="175769" x="3098800" y="6351588"/>
          <p14:tracePt t="175777" x="3073400" y="6351588"/>
          <p14:tracePt t="175785" x="3055938" y="6351588"/>
          <p14:tracePt t="175793" x="3032125" y="6351588"/>
          <p14:tracePt t="175801" x="3013075" y="6351588"/>
          <p14:tracePt t="175809" x="3001963" y="6351588"/>
          <p14:tracePt t="175818" x="2989263" y="6351588"/>
          <p14:tracePt t="175825" x="2982913" y="6351588"/>
          <p14:tracePt t="175834" x="2978150" y="6351588"/>
          <p14:tracePt t="175841" x="2971800" y="6351588"/>
          <p14:tracePt t="175857" x="2959100" y="6351588"/>
          <p14:tracePt t="175865" x="2941638" y="6351588"/>
          <p14:tracePt t="175873" x="2924175" y="6351588"/>
          <p14:tracePt t="175881" x="2905125" y="6351588"/>
          <p14:tracePt t="175900" x="2863850" y="6351588"/>
          <p14:tracePt t="175905" x="2844800" y="6351588"/>
          <p14:tracePt t="175913" x="2838450" y="6351588"/>
          <p14:tracePt t="176010" x="2863850" y="6351588"/>
          <p14:tracePt t="176018" x="2917825" y="6351588"/>
          <p14:tracePt t="176025" x="2978150" y="6345238"/>
          <p14:tracePt t="176034" x="3062288" y="6345238"/>
          <p14:tracePt t="176041" x="3194050" y="6345238"/>
          <p14:tracePt t="176051" x="3333750" y="6345238"/>
          <p14:tracePt t="176057" x="3459163" y="6345238"/>
          <p14:tracePt t="176065" x="3616325" y="6345238"/>
          <p14:tracePt t="176073" x="3790950" y="6345238"/>
          <p14:tracePt t="176081" x="3948113" y="6345238"/>
          <p14:tracePt t="176089" x="4062413" y="6345238"/>
          <p14:tracePt t="176097" x="4195763" y="6345238"/>
          <p14:tracePt t="176105" x="4310063" y="6351588"/>
          <p14:tracePt t="176113" x="4424363" y="6364288"/>
          <p14:tracePt t="176121" x="4514850" y="6388100"/>
          <p14:tracePt t="176129" x="4568825" y="6388100"/>
          <p14:tracePt t="176137" x="4605338" y="6394450"/>
          <p14:tracePt t="176145" x="4629150" y="6394450"/>
          <p14:tracePt t="176161" x="4635500" y="6394450"/>
          <p14:tracePt t="176169" x="4641850" y="6394450"/>
          <p14:tracePt t="176185" x="4646613" y="6394450"/>
          <p14:tracePt t="176201" x="4652963" y="6394450"/>
          <p14:tracePt t="176209" x="4659313" y="6394450"/>
          <p14:tracePt t="176218" x="4665663" y="6394450"/>
          <p14:tracePt t="176225" x="4683125" y="6394450"/>
          <p14:tracePt t="176233" x="4702175" y="6394450"/>
          <p14:tracePt t="176241" x="4732338" y="6394450"/>
          <p14:tracePt t="176249" x="4779963" y="6381750"/>
          <p14:tracePt t="176257" x="4810125" y="6375400"/>
          <p14:tracePt t="176265" x="4827588" y="6375400"/>
          <p14:tracePt t="176273" x="4840288" y="6375400"/>
          <p14:tracePt t="176281" x="4864100" y="6375400"/>
          <p14:tracePt t="176289" x="4876800" y="6375400"/>
          <p14:tracePt t="176297" x="4883150" y="6370638"/>
          <p14:tracePt t="176305" x="4894263" y="6370638"/>
          <p14:tracePt t="176313" x="4900613" y="6364288"/>
          <p14:tracePt t="176321" x="4906963" y="6364288"/>
          <p14:tracePt t="176561" x="4913313" y="6364288"/>
          <p14:tracePt t="176617" x="4918075" y="6357938"/>
          <p14:tracePt t="176793" x="0" y="0"/>
        </p14:tracePtLst>
        <p14:tracePtLst>
          <p14:tracePt t="182420" x="788988" y="4140200"/>
          <p14:tracePt t="182537" x="777875" y="4176713"/>
          <p14:tracePt t="182545" x="777875" y="4224338"/>
          <p14:tracePt t="182554" x="777875" y="4278313"/>
          <p14:tracePt t="182561" x="777875" y="4327525"/>
          <p14:tracePt t="182572" x="777875" y="4398963"/>
          <p14:tracePt t="182577" x="777875" y="4441825"/>
          <p14:tracePt t="182585" x="777875" y="4532313"/>
          <p14:tracePt t="182593" x="777875" y="4586288"/>
          <p14:tracePt t="182601" x="777875" y="4676775"/>
          <p14:tracePt t="182609" x="777875" y="4760913"/>
          <p14:tracePt t="182617" x="777875" y="4845050"/>
          <p14:tracePt t="182625" x="777875" y="4905375"/>
          <p14:tracePt t="182633" x="777875" y="4965700"/>
          <p14:tracePt t="182642" x="777875" y="5019675"/>
          <p14:tracePt t="182649" x="777875" y="5056188"/>
          <p14:tracePt t="182656" x="777875" y="5099050"/>
          <p14:tracePt t="182665" x="777875" y="5140325"/>
          <p14:tracePt t="182673" x="777875" y="5170488"/>
          <p14:tracePt t="182681" x="777875" y="5218113"/>
          <p14:tracePt t="182690" x="777875" y="5248275"/>
          <p14:tracePt t="182697" x="777875" y="5303838"/>
          <p14:tracePt t="182707" x="771525" y="5351463"/>
          <p14:tracePt t="182713" x="771525" y="5381625"/>
          <p14:tracePt t="182721" x="771525" y="5411788"/>
          <p14:tracePt t="182729" x="771525" y="5435600"/>
          <p14:tracePt t="182737" x="758825" y="5472113"/>
          <p14:tracePt t="182745" x="754063" y="5502275"/>
          <p14:tracePt t="182753" x="747713" y="5538788"/>
          <p14:tracePt t="182761" x="747713" y="5549900"/>
          <p14:tracePt t="182769" x="735013" y="5573713"/>
          <p14:tracePt t="182777" x="728663" y="5603875"/>
          <p14:tracePt t="182785" x="728663" y="5629275"/>
          <p14:tracePt t="182793" x="728663" y="5670550"/>
          <p14:tracePt t="182801" x="728663" y="5694363"/>
          <p14:tracePt t="182809" x="723900" y="5743575"/>
          <p14:tracePt t="182817" x="723900" y="5773738"/>
          <p14:tracePt t="182825" x="723900" y="5797550"/>
          <p14:tracePt t="182833" x="723900" y="5838825"/>
          <p14:tracePt t="182842" x="723900" y="5868988"/>
          <p14:tracePt t="182849" x="723900" y="5911850"/>
          <p14:tracePt t="182857" x="723900" y="5948363"/>
          <p14:tracePt t="182865" x="723900" y="6002338"/>
          <p14:tracePt t="182874" x="723900" y="6026150"/>
          <p14:tracePt t="182892" x="728663" y="6080125"/>
          <p14:tracePt t="182897" x="735013" y="6103938"/>
          <p14:tracePt t="182905" x="735013" y="6129338"/>
          <p14:tracePt t="182913" x="735013" y="6159500"/>
          <p14:tracePt t="182921" x="735013" y="6164263"/>
          <p14:tracePt t="182929" x="735013" y="6183313"/>
          <p14:tracePt t="182938" x="735013" y="6200775"/>
          <p14:tracePt t="182969" x="735013" y="6207125"/>
          <p14:tracePt t="182977" x="735013" y="6213475"/>
          <p14:tracePt t="182985" x="747713" y="6224588"/>
          <p14:tracePt t="182993" x="747713" y="6230938"/>
          <p14:tracePt t="183001" x="747713" y="6237288"/>
          <p14:tracePt t="183009" x="747713" y="6243638"/>
          <p14:tracePt t="183017" x="747713" y="6249988"/>
          <p14:tracePt t="183025" x="747713" y="6254750"/>
          <p14:tracePt t="183033" x="747713" y="6261100"/>
          <p14:tracePt t="183153" x="747713" y="6249988"/>
          <p14:tracePt t="183161" x="741363" y="6189663"/>
          <p14:tracePt t="183171" x="717550" y="6116638"/>
          <p14:tracePt t="183177" x="711200" y="6045200"/>
          <p14:tracePt t="183185" x="698500" y="5984875"/>
          <p14:tracePt t="183193" x="687388" y="5924550"/>
          <p14:tracePt t="183201" x="687388" y="5888038"/>
          <p14:tracePt t="183209" x="687388" y="5857875"/>
          <p14:tracePt t="183217" x="687388" y="5834063"/>
          <p14:tracePt t="183225" x="687388" y="5791200"/>
          <p14:tracePt t="183233" x="687388" y="5761038"/>
          <p14:tracePt t="183241" x="687388" y="5713413"/>
          <p14:tracePt t="183249" x="693738" y="5653088"/>
          <p14:tracePt t="183257" x="704850" y="5592763"/>
          <p14:tracePt t="183265" x="728663" y="5465763"/>
          <p14:tracePt t="183274" x="735013" y="5387975"/>
          <p14:tracePt t="183281" x="747713" y="5303838"/>
          <p14:tracePt t="183291" x="771525" y="5213350"/>
          <p14:tracePt t="183297" x="784225" y="5122863"/>
          <p14:tracePt t="183305" x="801688" y="5038725"/>
          <p14:tracePt t="183313" x="801688" y="4965700"/>
          <p14:tracePt t="183321" x="838200" y="4857750"/>
          <p14:tracePt t="183329" x="838200" y="4773613"/>
          <p14:tracePt t="183337" x="838200" y="4713288"/>
          <p14:tracePt t="183345" x="838200" y="4657725"/>
          <p14:tracePt t="183353" x="838200" y="4610100"/>
          <p14:tracePt t="183361" x="838200" y="4537075"/>
          <p14:tracePt t="183369" x="838200" y="4483100"/>
          <p14:tracePt t="183377" x="838200" y="4448175"/>
          <p14:tracePt t="183384" x="838200" y="4422775"/>
          <p14:tracePt t="183393" x="838200" y="4411663"/>
          <p14:tracePt t="183401" x="838200" y="4398963"/>
          <p14:tracePt t="183409" x="838200" y="4387850"/>
          <p14:tracePt t="183417" x="838200" y="4351338"/>
          <p14:tracePt t="183425" x="838200" y="4321175"/>
          <p14:tracePt t="183433" x="825500" y="4284663"/>
          <p14:tracePt t="183441" x="825500" y="4254500"/>
          <p14:tracePt t="183449" x="825500" y="4224338"/>
          <p14:tracePt t="183457" x="825500" y="4187825"/>
          <p14:tracePt t="183465" x="819150" y="4157663"/>
          <p14:tracePt t="183474" x="819150" y="4140200"/>
          <p14:tracePt t="183481" x="819150" y="4110038"/>
          <p14:tracePt t="183490" x="819150" y="4086225"/>
          <p14:tracePt t="183497" x="819150" y="4073525"/>
          <p14:tracePt t="183505" x="819150" y="4049713"/>
          <p14:tracePt t="183513" x="819150" y="4025900"/>
          <p14:tracePt t="183521" x="819150" y="4019550"/>
          <p14:tracePt t="183529" x="819150" y="4006850"/>
          <p14:tracePt t="183722" x="814388" y="4006850"/>
          <p14:tracePt t="183730" x="808038" y="4019550"/>
          <p14:tracePt t="183737" x="801688" y="4043363"/>
          <p14:tracePt t="183745" x="801688" y="4086225"/>
          <p14:tracePt t="183753" x="788988" y="4122738"/>
          <p14:tracePt t="183761" x="788988" y="4183063"/>
          <p14:tracePt t="183769" x="771525" y="4241800"/>
          <p14:tracePt t="183777" x="771525" y="4302125"/>
          <p14:tracePt t="183785" x="735013" y="4375150"/>
          <p14:tracePt t="183795" x="735013" y="4448175"/>
          <p14:tracePt t="183801" x="735013" y="4519613"/>
          <p14:tracePt t="183809" x="723900" y="4622800"/>
          <p14:tracePt t="183817" x="723900" y="4713288"/>
          <p14:tracePt t="183826" x="723900" y="4797425"/>
          <p14:tracePt t="183833" x="723900" y="4881563"/>
          <p14:tracePt t="183843" x="723900" y="4983163"/>
          <p14:tracePt t="183849" x="723900" y="5056188"/>
          <p14:tracePt t="183860" x="723900" y="5140325"/>
          <p14:tracePt t="183865" x="723900" y="5230813"/>
          <p14:tracePt t="183876" x="723900" y="5284788"/>
          <p14:tracePt t="183895" x="723900" y="5418138"/>
          <p14:tracePt t="183898" x="723900" y="5478463"/>
          <p14:tracePt t="183906" x="723900" y="5532438"/>
          <p14:tracePt t="183913" x="723900" y="5592763"/>
          <p14:tracePt t="183921" x="723900" y="5653088"/>
          <p14:tracePt t="183929" x="723900" y="5694363"/>
          <p14:tracePt t="183937" x="728663" y="5743575"/>
          <p14:tracePt t="183945" x="741363" y="5791200"/>
          <p14:tracePt t="183953" x="747713" y="5838825"/>
          <p14:tracePt t="183961" x="747713" y="5868988"/>
          <p14:tracePt t="183968" x="758825" y="5899150"/>
          <p14:tracePt t="183977" x="758825" y="5918200"/>
          <p14:tracePt t="183985" x="765175" y="5959475"/>
          <p14:tracePt t="183993" x="771525" y="5989638"/>
          <p14:tracePt t="184001" x="771525" y="6026150"/>
          <p14:tracePt t="184009" x="784225" y="6056313"/>
          <p14:tracePt t="184017" x="784225" y="6080125"/>
          <p14:tracePt t="184025" x="788988" y="6116638"/>
          <p14:tracePt t="184032" x="788988" y="6146800"/>
          <p14:tracePt t="184040" x="788988" y="6159500"/>
          <p14:tracePt t="184049" x="788988" y="6183313"/>
          <p14:tracePt t="184057" x="788988" y="6194425"/>
          <p14:tracePt t="184065" x="788988" y="6200775"/>
          <p14:tracePt t="184074" x="788988" y="6207125"/>
          <p14:tracePt t="184137" x="788988" y="6213475"/>
          <p14:tracePt t="184225" x="788988" y="6183313"/>
          <p14:tracePt t="184233" x="788988" y="6122988"/>
          <p14:tracePt t="184241" x="788988" y="6080125"/>
          <p14:tracePt t="184249" x="784225" y="6008688"/>
          <p14:tracePt t="184260" x="771525" y="5905500"/>
          <p14:tracePt t="184265" x="754063" y="5827713"/>
          <p14:tracePt t="184274" x="754063" y="5773738"/>
          <p14:tracePt t="184281" x="754063" y="5700713"/>
          <p14:tracePt t="184290" x="754063" y="5640388"/>
          <p14:tracePt t="184297" x="754063" y="5580063"/>
          <p14:tracePt t="184305" x="754063" y="5508625"/>
          <p14:tracePt t="184313" x="754063" y="5424488"/>
          <p14:tracePt t="184321" x="754063" y="5351463"/>
          <p14:tracePt t="184329" x="754063" y="5248275"/>
          <p14:tracePt t="184337" x="754063" y="5133975"/>
          <p14:tracePt t="184345" x="754063" y="5008563"/>
          <p14:tracePt t="184353" x="754063" y="4905375"/>
          <p14:tracePt t="184361" x="754063" y="4832350"/>
          <p14:tracePt t="184369" x="754063" y="4748213"/>
          <p14:tracePt t="184377" x="754063" y="4676775"/>
          <p14:tracePt t="184385" x="741363" y="4640263"/>
          <p14:tracePt t="184393" x="741363" y="4633913"/>
          <p14:tracePt t="184401" x="741363" y="4622800"/>
          <p14:tracePt t="184409" x="741363" y="4616450"/>
          <p14:tracePt t="184425" x="741363" y="4610100"/>
          <p14:tracePt t="184450" x="741363" y="4597400"/>
          <p14:tracePt t="184458" x="741363" y="4592638"/>
          <p14:tracePt t="184465" x="741363" y="4579938"/>
          <p14:tracePt t="184473" x="741363" y="4567238"/>
          <p14:tracePt t="184481" x="741363" y="4549775"/>
          <p14:tracePt t="184492" x="741363" y="4537075"/>
          <p14:tracePt t="184497" x="735013" y="4513263"/>
          <p14:tracePt t="184505" x="735013" y="4489450"/>
          <p14:tracePt t="184513" x="735013" y="4465638"/>
          <p14:tracePt t="184521" x="735013" y="4448175"/>
          <p14:tracePt t="184529" x="735013" y="4422775"/>
          <p14:tracePt t="184537" x="735013" y="4398963"/>
          <p14:tracePt t="184545" x="735013" y="4392613"/>
          <p14:tracePt t="184553" x="735013" y="4387850"/>
          <p14:tracePt t="184665" x="735013" y="4381500"/>
          <p14:tracePt t="184673" x="735013" y="4375150"/>
          <p14:tracePt t="184681" x="741363" y="4368800"/>
          <p14:tracePt t="184690" x="754063" y="4362450"/>
          <p14:tracePt t="184713" x="758825" y="4357688"/>
          <p14:tracePt t="184761" x="765175" y="4357688"/>
          <p14:tracePt t="184769" x="777875" y="4357688"/>
          <p14:tracePt t="184786" x="795338" y="4357688"/>
          <p14:tracePt t="184793" x="808038" y="4357688"/>
          <p14:tracePt t="184801" x="831850" y="4357688"/>
          <p14:tracePt t="184809" x="838200" y="4357688"/>
          <p14:tracePt t="184817" x="855663" y="4357688"/>
          <p14:tracePt t="184826" x="868363" y="4357688"/>
          <p14:tracePt t="184833" x="879475" y="4357688"/>
          <p14:tracePt t="184849" x="885825" y="4357688"/>
          <p14:tracePt t="184859" x="898525" y="4357688"/>
          <p14:tracePt t="184873" x="909638" y="4357688"/>
          <p14:tracePt t="184892" x="922338" y="4357688"/>
          <p14:tracePt t="184897" x="935038" y="4357688"/>
          <p14:tracePt t="184905" x="939800" y="4357688"/>
          <p14:tracePt t="184913" x="952500" y="4357688"/>
          <p14:tracePt t="184921" x="965200" y="4357688"/>
          <p14:tracePt t="184929" x="976313" y="4357688"/>
          <p14:tracePt t="184937" x="989013" y="4357688"/>
          <p14:tracePt t="184945" x="993775" y="4357688"/>
          <p14:tracePt t="184953" x="1006475" y="4357688"/>
          <p14:tracePt t="184961" x="1012825" y="4357688"/>
          <p14:tracePt t="184969" x="1019175" y="4357688"/>
          <p14:tracePt t="184977" x="1030288" y="4357688"/>
          <p14:tracePt t="184985" x="1049338" y="4357688"/>
          <p14:tracePt t="184993" x="1054100" y="4357688"/>
          <p14:tracePt t="185001" x="1066800" y="4357688"/>
          <p14:tracePt t="185009" x="1079500" y="4357688"/>
          <p14:tracePt t="185017" x="1103313" y="4357688"/>
          <p14:tracePt t="185025" x="1114425" y="4357688"/>
          <p14:tracePt t="185033" x="1139825" y="4362450"/>
          <p14:tracePt t="185042" x="1157288" y="4362450"/>
          <p14:tracePt t="185050" x="1163638" y="4362450"/>
          <p14:tracePt t="185059" x="1169988" y="4362450"/>
          <p14:tracePt t="185065" x="1181100" y="4375150"/>
          <p14:tracePt t="185073" x="1193800" y="4375150"/>
          <p14:tracePt t="185081" x="1200150" y="4375150"/>
          <p14:tracePt t="185089" x="1223963" y="4381500"/>
          <p14:tracePt t="185113" x="1230313" y="4381500"/>
          <p14:tracePt t="185121" x="1235075" y="4381500"/>
          <p14:tracePt t="185169" x="1241425" y="4381500"/>
          <p14:tracePt t="185201" x="1247775" y="4387850"/>
          <p14:tracePt t="185217" x="1260475" y="4387850"/>
          <p14:tracePt t="185225" x="1284288" y="4387850"/>
          <p14:tracePt t="185233" x="1295400" y="4387850"/>
          <p14:tracePt t="185241" x="1320800" y="4387850"/>
          <p14:tracePt t="185250" x="1331913" y="4387850"/>
          <p14:tracePt t="185258" x="1355725" y="4387850"/>
          <p14:tracePt t="185265" x="1398588" y="4387850"/>
          <p14:tracePt t="185275" x="1428750" y="4387850"/>
          <p14:tracePt t="185281" x="1465263" y="4387850"/>
          <p14:tracePt t="185289" x="1495425" y="4387850"/>
          <p14:tracePt t="185297" x="1506538" y="4387850"/>
          <p14:tracePt t="185305" x="1543050" y="4387850"/>
          <p14:tracePt t="185314" x="1555750" y="4381500"/>
          <p14:tracePt t="185321" x="1560513" y="4375150"/>
          <p14:tracePt t="185329" x="1579563" y="4375150"/>
          <p14:tracePt t="185337" x="1597025" y="4362450"/>
          <p14:tracePt t="185345" x="1603375" y="4357688"/>
          <p14:tracePt t="185353" x="1616075" y="4344988"/>
          <p14:tracePt t="185361" x="1620838" y="4338638"/>
          <p14:tracePt t="185369" x="1639888" y="4321175"/>
          <p14:tracePt t="185385" x="1646238" y="4314825"/>
          <p14:tracePt t="185395" x="1651000" y="4308475"/>
          <p14:tracePt t="185401" x="1657350" y="4297363"/>
          <p14:tracePt t="185411" x="1663700" y="4291013"/>
          <p14:tracePt t="185417" x="1670050" y="4284663"/>
          <p14:tracePt t="185433" x="1670050" y="4271963"/>
          <p14:tracePt t="185441" x="1676400" y="4267200"/>
          <p14:tracePt t="185449" x="1681163" y="4260850"/>
          <p14:tracePt t="185521" x="1681163" y="4254500"/>
          <p14:tracePt t="185529" x="1681163" y="4248150"/>
          <p14:tracePt t="185545" x="1681163" y="4241800"/>
          <p14:tracePt t="185553" x="1681163" y="4237038"/>
          <p14:tracePt t="185561" x="1681163" y="4230688"/>
          <p14:tracePt t="185569" x="1681163" y="4224338"/>
          <p14:tracePt t="185577" x="1681163" y="4217988"/>
          <p14:tracePt t="185585" x="1681163" y="4211638"/>
          <p14:tracePt t="185601" x="1681163" y="4200525"/>
          <p14:tracePt t="185610" x="1681163" y="4187825"/>
          <p14:tracePt t="185617" x="1681163" y="4183063"/>
          <p14:tracePt t="185626" x="1681163" y="4176713"/>
          <p14:tracePt t="185643" x="1681163" y="4170363"/>
          <p14:tracePt t="185745" x="1681163" y="4164013"/>
          <p14:tracePt t="185761" x="1657350" y="4164013"/>
          <p14:tracePt t="185770" x="1627188" y="4170363"/>
          <p14:tracePt t="185778" x="1620838" y="4176713"/>
          <p14:tracePt t="185785" x="1609725" y="4183063"/>
          <p14:tracePt t="185794" x="1590675" y="4187825"/>
          <p14:tracePt t="185801" x="1585913" y="4194175"/>
          <p14:tracePt t="185812" x="1573213" y="4200525"/>
          <p14:tracePt t="185817" x="1555750" y="4217988"/>
          <p14:tracePt t="185828" x="1549400" y="4217988"/>
          <p14:tracePt t="185843" x="1543050" y="4224338"/>
          <p14:tracePt t="185857" x="1530350" y="4224338"/>
          <p14:tracePt t="185865" x="1525588" y="4230688"/>
          <p14:tracePt t="185892" x="1519238" y="4237038"/>
          <p14:tracePt t="185897" x="1512888" y="4237038"/>
          <p14:tracePt t="185905" x="1500188" y="4241800"/>
          <p14:tracePt t="185921" x="1495425" y="4248150"/>
          <p14:tracePt t="185993" x="1489075" y="4248150"/>
          <p14:tracePt t="186010" x="1482725" y="4254500"/>
          <p14:tracePt t="186017" x="1476375" y="4254500"/>
          <p14:tracePt t="186026" x="1465263" y="4254500"/>
          <p14:tracePt t="186033" x="1446213" y="4260850"/>
          <p14:tracePt t="186042" x="1422400" y="4278313"/>
          <p14:tracePt t="186049" x="1416050" y="4278313"/>
          <p14:tracePt t="186057" x="1398588" y="4291013"/>
          <p14:tracePt t="186065" x="1392238" y="4297363"/>
          <p14:tracePt t="186073" x="1362075" y="4314825"/>
          <p14:tracePt t="186081" x="1355725" y="4321175"/>
          <p14:tracePt t="186089" x="1350963" y="4327525"/>
          <p14:tracePt t="186097" x="1344613" y="4332288"/>
          <p14:tracePt t="186105" x="1338263" y="4338638"/>
          <p14:tracePt t="186113" x="1331913" y="4344988"/>
          <p14:tracePt t="186121" x="1325563" y="4351338"/>
          <p14:tracePt t="186129" x="1320800" y="4357688"/>
          <p14:tracePt t="186137" x="1314450" y="4368800"/>
          <p14:tracePt t="186153" x="1314450" y="4375150"/>
          <p14:tracePt t="186161" x="1314450" y="4381500"/>
          <p14:tracePt t="186177" x="1314450" y="4387850"/>
          <p14:tracePt t="186193" x="1314450" y="4392613"/>
          <p14:tracePt t="186201" x="1314450" y="4398963"/>
          <p14:tracePt t="186210" x="1314450" y="4405313"/>
          <p14:tracePt t="186217" x="1314450" y="4418013"/>
          <p14:tracePt t="186226" x="1314450" y="4422775"/>
          <p14:tracePt t="186233" x="1314450" y="4452938"/>
          <p14:tracePt t="186241" x="1320800" y="4459288"/>
          <p14:tracePt t="186249" x="1320800" y="4471988"/>
          <p14:tracePt t="186257" x="1331913" y="4489450"/>
          <p14:tracePt t="186265" x="1350963" y="4513263"/>
          <p14:tracePt t="186273" x="1355725" y="4519613"/>
          <p14:tracePt t="186281" x="1368425" y="4532313"/>
          <p14:tracePt t="186289" x="1374775" y="4537075"/>
          <p14:tracePt t="186297" x="1392238" y="4556125"/>
          <p14:tracePt t="186305" x="1398588" y="4562475"/>
          <p14:tracePt t="186313" x="1404938" y="4567238"/>
          <p14:tracePt t="186321" x="1409700" y="4573588"/>
          <p14:tracePt t="186329" x="1416050" y="4579938"/>
          <p14:tracePt t="186345" x="1422400" y="4579938"/>
          <p14:tracePt t="186353" x="1428750" y="4586288"/>
          <p14:tracePt t="186361" x="1439863" y="4592638"/>
          <p14:tracePt t="186377" x="1446213" y="4597400"/>
          <p14:tracePt t="186385" x="1458913" y="4610100"/>
          <p14:tracePt t="186394" x="1465263" y="4616450"/>
          <p14:tracePt t="186401" x="1470025" y="4616450"/>
          <p14:tracePt t="186411" x="1495425" y="4622800"/>
          <p14:tracePt t="186417" x="1500188" y="4627563"/>
          <p14:tracePt t="186433" x="1506538" y="4633913"/>
          <p14:tracePt t="186449" x="1512888" y="4652963"/>
          <p14:tracePt t="186465" x="1519238" y="4657725"/>
          <p14:tracePt t="186633" x="1512888" y="4646613"/>
          <p14:tracePt t="186642" x="1482725" y="4622800"/>
          <p14:tracePt t="186649" x="1458913" y="4597400"/>
          <p14:tracePt t="186658" x="1439863" y="4562475"/>
          <p14:tracePt t="186666" x="1428750" y="4537075"/>
          <p14:tracePt t="186673" x="1398588" y="4502150"/>
          <p14:tracePt t="186681" x="1398588" y="4489450"/>
          <p14:tracePt t="186689" x="1385888" y="4471988"/>
          <p14:tracePt t="186697" x="1381125" y="4459288"/>
          <p14:tracePt t="186705" x="1381125" y="4435475"/>
          <p14:tracePt t="186713" x="1368425" y="4411663"/>
          <p14:tracePt t="186721" x="1355725" y="4398963"/>
          <p14:tracePt t="186730" x="1344613" y="4381500"/>
          <p14:tracePt t="186737" x="1338263" y="4357688"/>
          <p14:tracePt t="186745" x="1331913" y="4344988"/>
          <p14:tracePt t="186753" x="1325563" y="4327525"/>
          <p14:tracePt t="186761" x="1308100" y="4302125"/>
          <p14:tracePt t="186769" x="1290638" y="4278313"/>
          <p14:tracePt t="186777" x="1284288" y="4248150"/>
          <p14:tracePt t="186785" x="1265238" y="4230688"/>
          <p14:tracePt t="186793" x="1260475" y="4217988"/>
          <p14:tracePt t="186801" x="1260475" y="4211638"/>
          <p14:tracePt t="186809" x="1260475" y="4206875"/>
          <p14:tracePt t="186833" x="1260475" y="4200525"/>
          <p14:tracePt t="186849" x="1260475" y="4194175"/>
          <p14:tracePt t="186857" x="1260475" y="4187825"/>
          <p14:tracePt t="186865" x="1260475" y="4183063"/>
          <p14:tracePt t="186873" x="1277938" y="4170363"/>
          <p14:tracePt t="186881" x="1301750" y="4140200"/>
          <p14:tracePt t="186897" x="1325563" y="4133850"/>
          <p14:tracePt t="186905" x="1350963" y="4127500"/>
          <p14:tracePt t="186913" x="1368425" y="4116388"/>
          <p14:tracePt t="186921" x="1385888" y="4116388"/>
          <p14:tracePt t="186929" x="1409700" y="4110038"/>
          <p14:tracePt t="186937" x="1428750" y="4110038"/>
          <p14:tracePt t="186945" x="1452563" y="4110038"/>
          <p14:tracePt t="186953" x="1476375" y="4110038"/>
          <p14:tracePt t="186961" x="1500188" y="4110038"/>
          <p14:tracePt t="186969" x="1525588" y="4110038"/>
          <p14:tracePt t="186977" x="1536700" y="4110038"/>
          <p14:tracePt t="186985" x="1543050" y="4110038"/>
          <p14:tracePt t="186994" x="1555750" y="4110038"/>
          <p14:tracePt t="187265" x="1536700" y="4110038"/>
          <p14:tracePt t="187273" x="1482725" y="4110038"/>
          <p14:tracePt t="187281" x="1439863" y="4110038"/>
          <p14:tracePt t="187290" x="1398588" y="4110038"/>
          <p14:tracePt t="187297" x="1350963" y="4110038"/>
          <p14:tracePt t="187305" x="1295400" y="4110038"/>
          <p14:tracePt t="187313" x="1271588" y="4110038"/>
          <p14:tracePt t="187321" x="1235075" y="4110038"/>
          <p14:tracePt t="187331" x="1204913" y="4116388"/>
          <p14:tracePt t="187337" x="1169988" y="4122738"/>
          <p14:tracePt t="187345" x="1144588" y="4140200"/>
          <p14:tracePt t="187353" x="1133475" y="4146550"/>
          <p14:tracePt t="187361" x="1127125" y="4146550"/>
          <p14:tracePt t="187385" x="1120775" y="4152900"/>
          <p14:tracePt t="187394" x="1114425" y="4157663"/>
          <p14:tracePt t="187417" x="1114425" y="4170363"/>
          <p14:tracePt t="187433" x="1114425" y="4176713"/>
          <p14:tracePt t="187459" x="1114425" y="4187825"/>
          <p14:tracePt t="187473" x="1114425" y="4194175"/>
          <p14:tracePt t="187497" x="1114425" y="4206875"/>
          <p14:tracePt t="187521" x="1114425" y="4211638"/>
          <p14:tracePt t="187593" x="1114425" y="4217988"/>
          <p14:tracePt t="187610" x="1114425" y="4237038"/>
          <p14:tracePt t="187617" x="1120775" y="4241800"/>
          <p14:tracePt t="187626" x="1127125" y="4248150"/>
          <p14:tracePt t="187633" x="1133475" y="4254500"/>
          <p14:tracePt t="187641" x="1144588" y="4267200"/>
          <p14:tracePt t="187649" x="1150938" y="4271963"/>
          <p14:tracePt t="187657" x="1169988" y="4284663"/>
          <p14:tracePt t="187665" x="1174750" y="4291013"/>
          <p14:tracePt t="187673" x="1181100" y="4297363"/>
          <p14:tracePt t="187681" x="1193800" y="4302125"/>
          <p14:tracePt t="187689" x="1200150" y="4321175"/>
          <p14:tracePt t="187697" x="1211263" y="4321175"/>
          <p14:tracePt t="187705" x="1230313" y="4344988"/>
          <p14:tracePt t="187713" x="1235075" y="4351338"/>
          <p14:tracePt t="187721" x="1247775" y="4362450"/>
          <p14:tracePt t="187737" x="1284288" y="4381500"/>
          <p14:tracePt t="187745" x="1301750" y="4387850"/>
          <p14:tracePt t="187753" x="1344613" y="4418013"/>
          <p14:tracePt t="187761" x="1381125" y="4435475"/>
          <p14:tracePt t="187769" x="1446213" y="4478338"/>
          <p14:tracePt t="187777" x="1512888" y="4519613"/>
          <p14:tracePt t="187785" x="1590675" y="4579938"/>
          <p14:tracePt t="187794" x="1681163" y="4610100"/>
          <p14:tracePt t="187801" x="1741488" y="4640263"/>
          <p14:tracePt t="187809" x="1778000" y="4657725"/>
          <p14:tracePt t="187817" x="1801813" y="4670425"/>
          <p14:tracePt t="187825" x="1825625" y="4683125"/>
          <p14:tracePt t="187833" x="1844675" y="4694238"/>
          <p14:tracePt t="187873" x="1851025" y="4694238"/>
          <p14:tracePt t="187897" x="1862138" y="4694238"/>
          <p14:tracePt t="187921" x="1868488" y="4694238"/>
          <p14:tracePt t="187929" x="1881188" y="4694238"/>
          <p14:tracePt t="187945" x="1885950" y="4694238"/>
          <p14:tracePt t="187977" x="1892300" y="4694238"/>
          <p14:tracePt t="187985" x="1898650" y="4687888"/>
          <p14:tracePt t="187993" x="1898650" y="4683125"/>
          <p14:tracePt t="188001" x="1898650" y="4676775"/>
          <p14:tracePt t="188009" x="1898650" y="4652963"/>
          <p14:tracePt t="188017" x="1898650" y="4627563"/>
          <p14:tracePt t="188025" x="1898650" y="4622800"/>
          <p14:tracePt t="188033" x="1898650" y="4610100"/>
          <p14:tracePt t="188041" x="1898650" y="4603750"/>
          <p14:tracePt t="188049" x="1898650" y="4592638"/>
          <p14:tracePt t="188057" x="1898650" y="4573588"/>
          <p14:tracePt t="188065" x="1892300" y="4562475"/>
          <p14:tracePt t="188073" x="1892300" y="4549775"/>
          <p14:tracePt t="188081" x="1892300" y="4532313"/>
          <p14:tracePt t="188089" x="1881188" y="4513263"/>
          <p14:tracePt t="188097" x="1874838" y="4495800"/>
          <p14:tracePt t="188105" x="1868488" y="4489450"/>
          <p14:tracePt t="188113" x="1868488" y="4483100"/>
          <p14:tracePt t="188121" x="1868488" y="4471988"/>
          <p14:tracePt t="188129" x="1862138" y="4452938"/>
          <p14:tracePt t="188145" x="1855788" y="4448175"/>
          <p14:tracePt t="188153" x="1851025" y="4441825"/>
          <p14:tracePt t="188169" x="1844675" y="4422775"/>
          <p14:tracePt t="188178" x="1838325" y="4418013"/>
          <p14:tracePt t="188185" x="1825625" y="4405313"/>
          <p14:tracePt t="188194" x="1820863" y="4398963"/>
          <p14:tracePt t="188201" x="1814513" y="4392613"/>
          <p14:tracePt t="188209" x="1808163" y="4368800"/>
          <p14:tracePt t="188217" x="1801813" y="4357688"/>
          <p14:tracePt t="188225" x="1795463" y="4338638"/>
          <p14:tracePt t="188233" x="1790700" y="4314825"/>
          <p14:tracePt t="188241" x="1760538" y="4291013"/>
          <p14:tracePt t="188249" x="1754188" y="4278313"/>
          <p14:tracePt t="188257" x="1730375" y="4254500"/>
          <p14:tracePt t="188265" x="1724025" y="4237038"/>
          <p14:tracePt t="188273" x="1706563" y="4224338"/>
          <p14:tracePt t="188281" x="1693863" y="4200525"/>
          <p14:tracePt t="188288" x="1676400" y="4183063"/>
          <p14:tracePt t="188297" x="1663700" y="4170363"/>
          <p14:tracePt t="188305" x="1646238" y="4152900"/>
          <p14:tracePt t="188313" x="1620838" y="4127500"/>
          <p14:tracePt t="188321" x="1616075" y="4122738"/>
          <p14:tracePt t="188329" x="1609725" y="4122738"/>
          <p14:tracePt t="188344" x="1603375" y="4122738"/>
          <p14:tracePt t="188353" x="1597025" y="4122738"/>
          <p14:tracePt t="188362" x="1590675" y="4122738"/>
          <p14:tracePt t="188378" x="1585913" y="4122738"/>
          <p14:tracePt t="188385" x="1573213" y="4122738"/>
          <p14:tracePt t="188393" x="1566863" y="4122738"/>
          <p14:tracePt t="188401" x="1549400" y="4122738"/>
          <p14:tracePt t="188409" x="1530350" y="4122738"/>
          <p14:tracePt t="188417" x="1525588" y="4127500"/>
          <p14:tracePt t="188425" x="1506538" y="4133850"/>
          <p14:tracePt t="188433" x="1495425" y="4133850"/>
          <p14:tracePt t="188441" x="1482725" y="4146550"/>
          <p14:tracePt t="188449" x="1476375" y="4152900"/>
          <p14:tracePt t="188457" x="1470025" y="4152900"/>
          <p14:tracePt t="188465" x="1452563" y="4157663"/>
          <p14:tracePt t="188473" x="1446213" y="4164013"/>
          <p14:tracePt t="188481" x="1439863" y="4170363"/>
          <p14:tracePt t="188489" x="1428750" y="4176713"/>
          <p14:tracePt t="188497" x="1422400" y="4183063"/>
          <p14:tracePt t="188505" x="1409700" y="4194175"/>
          <p14:tracePt t="188513" x="1398588" y="4211638"/>
          <p14:tracePt t="188521" x="1392238" y="4224338"/>
          <p14:tracePt t="188529" x="1385888" y="4241800"/>
          <p14:tracePt t="188537" x="1381125" y="4254500"/>
          <p14:tracePt t="188545" x="1381125" y="4267200"/>
          <p14:tracePt t="188553" x="1374775" y="4291013"/>
          <p14:tracePt t="188561" x="1374775" y="4314825"/>
          <p14:tracePt t="188569" x="1374775" y="4321175"/>
          <p14:tracePt t="188578" x="1362075" y="4332288"/>
          <p14:tracePt t="188585" x="1362075" y="4357688"/>
          <p14:tracePt t="188593" x="1362075" y="4368800"/>
          <p14:tracePt t="188601" x="1362075" y="4387850"/>
          <p14:tracePt t="188609" x="1362075" y="4398963"/>
          <p14:tracePt t="188617" x="1362075" y="4405313"/>
          <p14:tracePt t="188625" x="1362075" y="4418013"/>
          <p14:tracePt t="188633" x="1362075" y="4429125"/>
          <p14:tracePt t="188641" x="1362075" y="4435475"/>
          <p14:tracePt t="188649" x="1362075" y="4459288"/>
          <p14:tracePt t="188657" x="1362075" y="4465638"/>
          <p14:tracePt t="188665" x="1368425" y="4483100"/>
          <p14:tracePt t="188673" x="1368425" y="4489450"/>
          <p14:tracePt t="188681" x="1374775" y="4508500"/>
          <p14:tracePt t="188689" x="1374775" y="4537075"/>
          <p14:tracePt t="188697" x="1381125" y="4562475"/>
          <p14:tracePt t="188705" x="1385888" y="4567238"/>
          <p14:tracePt t="188713" x="1392238" y="4586288"/>
          <p14:tracePt t="188721" x="1409700" y="4603750"/>
          <p14:tracePt t="188729" x="1416050" y="4610100"/>
          <p14:tracePt t="188737" x="1422400" y="4616450"/>
          <p14:tracePt t="188745" x="1428750" y="4622800"/>
          <p14:tracePt t="188753" x="1439863" y="4633913"/>
          <p14:tracePt t="188762" x="1452563" y="4633913"/>
          <p14:tracePt t="188769" x="1476375" y="4646613"/>
          <p14:tracePt t="188779" x="1495425" y="4657725"/>
          <p14:tracePt t="188785" x="1500188" y="4657725"/>
          <p14:tracePt t="188793" x="1512888" y="4664075"/>
          <p14:tracePt t="188801" x="1536700" y="4664075"/>
          <p14:tracePt t="188810" x="1543050" y="4670425"/>
          <p14:tracePt t="188817" x="1555750" y="4676775"/>
          <p14:tracePt t="188825" x="1560513" y="4676775"/>
          <p14:tracePt t="188833" x="1585913" y="4676775"/>
          <p14:tracePt t="188841" x="1597025" y="4676775"/>
          <p14:tracePt t="188849" x="1609725" y="4676775"/>
          <p14:tracePt t="188856" x="1633538" y="4676775"/>
          <p14:tracePt t="188865" x="1646238" y="4676775"/>
          <p14:tracePt t="188873" x="1663700" y="4676775"/>
          <p14:tracePt t="188897" x="1724025" y="4657725"/>
          <p14:tracePt t="188905" x="1736725" y="4640263"/>
          <p14:tracePt t="188913" x="1736725" y="4627563"/>
          <p14:tracePt t="188921" x="1741488" y="4603750"/>
          <p14:tracePt t="188929" x="1754188" y="4586288"/>
          <p14:tracePt t="188937" x="1760538" y="4573588"/>
          <p14:tracePt t="188945" x="1760538" y="4549775"/>
          <p14:tracePt t="188953" x="1766888" y="4537075"/>
          <p14:tracePt t="188962" x="1766888" y="4502150"/>
          <p14:tracePt t="188969" x="1771650" y="4489450"/>
          <p14:tracePt t="188979" x="1771650" y="4465638"/>
          <p14:tracePt t="188985" x="1771650" y="4452938"/>
          <p14:tracePt t="188993" x="1771650" y="4429125"/>
          <p14:tracePt t="189001" x="1771650" y="4405313"/>
          <p14:tracePt t="189010" x="1771650" y="4392613"/>
          <p14:tracePt t="189017" x="1771650" y="4381500"/>
          <p14:tracePt t="189025" x="1771650" y="4357688"/>
          <p14:tracePt t="189033" x="1771650" y="4332288"/>
          <p14:tracePt t="189041" x="1766888" y="4314825"/>
          <p14:tracePt t="189049" x="1754188" y="4297363"/>
          <p14:tracePt t="189057" x="1747838" y="4291013"/>
          <p14:tracePt t="189065" x="1741488" y="4267200"/>
          <p14:tracePt t="189073" x="1736725" y="4260850"/>
          <p14:tracePt t="189081" x="1724025" y="4248150"/>
          <p14:tracePt t="189097" x="1717675" y="4241800"/>
          <p14:tracePt t="189121" x="1711325" y="4241800"/>
          <p14:tracePt t="189128" x="1700213" y="4241800"/>
          <p14:tracePt t="189137" x="1681163" y="4241800"/>
          <p14:tracePt t="189146" x="1670050" y="4241800"/>
          <p14:tracePt t="189153" x="1646238" y="4230688"/>
          <p14:tracePt t="189162" x="1620838" y="4230688"/>
          <p14:tracePt t="189169" x="1579563" y="4230688"/>
          <p14:tracePt t="189177" x="1549400" y="4230688"/>
          <p14:tracePt t="189185" x="1525588" y="4230688"/>
          <p14:tracePt t="189193" x="1500188" y="4230688"/>
          <p14:tracePt t="189201" x="1446213" y="4230688"/>
          <p14:tracePt t="189209" x="1428750" y="4230688"/>
          <p14:tracePt t="189217" x="1392238" y="4237038"/>
          <p14:tracePt t="189225" x="1381125" y="4237038"/>
          <p14:tracePt t="189233" x="1362075" y="4241800"/>
          <p14:tracePt t="189241" x="1350963" y="4248150"/>
          <p14:tracePt t="189249" x="1344613" y="4254500"/>
          <p14:tracePt t="189257" x="1338263" y="4260850"/>
          <p14:tracePt t="189265" x="1331913" y="4267200"/>
          <p14:tracePt t="189273" x="1320800" y="4284663"/>
          <p14:tracePt t="189281" x="1320800" y="4291013"/>
          <p14:tracePt t="189289" x="1308100" y="4308475"/>
          <p14:tracePt t="189297" x="1308100" y="4332288"/>
          <p14:tracePt t="189305" x="1308100" y="4357688"/>
          <p14:tracePt t="189313" x="1308100" y="4381500"/>
          <p14:tracePt t="189321" x="1308100" y="4398963"/>
          <p14:tracePt t="189329" x="1308100" y="4405313"/>
          <p14:tracePt t="189337" x="1308100" y="4429125"/>
          <p14:tracePt t="189345" x="1308100" y="4441825"/>
          <p14:tracePt t="189353" x="1308100" y="4452938"/>
          <p14:tracePt t="189362" x="1320800" y="4478338"/>
          <p14:tracePt t="189369" x="1325563" y="4495800"/>
          <p14:tracePt t="189377" x="1344613" y="4508500"/>
          <p14:tracePt t="189385" x="1368425" y="4519613"/>
          <p14:tracePt t="189393" x="1392238" y="4543425"/>
          <p14:tracePt t="189401" x="1404938" y="4556125"/>
          <p14:tracePt t="189409" x="1428750" y="4573588"/>
          <p14:tracePt t="189417" x="1452563" y="4579938"/>
          <p14:tracePt t="189425" x="1470025" y="4592638"/>
          <p14:tracePt t="189433" x="1495425" y="4597400"/>
          <p14:tracePt t="189441" x="1525588" y="4603750"/>
          <p14:tracePt t="189449" x="1530350" y="4610100"/>
          <p14:tracePt t="189457" x="1560513" y="4610100"/>
          <p14:tracePt t="189465" x="1585913" y="4610100"/>
          <p14:tracePt t="189473" x="1609725" y="4622800"/>
          <p14:tracePt t="189481" x="1639888" y="4622800"/>
          <p14:tracePt t="189489" x="1670050" y="4622800"/>
          <p14:tracePt t="189497" x="1693863" y="4622800"/>
          <p14:tracePt t="189505" x="1706563" y="4622800"/>
          <p14:tracePt t="189513" x="1724025" y="4622800"/>
          <p14:tracePt t="189521" x="1736725" y="4622800"/>
          <p14:tracePt t="189529" x="1760538" y="4597400"/>
          <p14:tracePt t="189537" x="1766888" y="4592638"/>
          <p14:tracePt t="189546" x="1766888" y="4586288"/>
          <p14:tracePt t="189553" x="1778000" y="4573588"/>
          <p14:tracePt t="189562" x="1790700" y="4562475"/>
          <p14:tracePt t="189569" x="1790700" y="4556125"/>
          <p14:tracePt t="189577" x="1790700" y="4549775"/>
          <p14:tracePt t="189585" x="1790700" y="4543425"/>
          <p14:tracePt t="189593" x="1790700" y="4525963"/>
          <p14:tracePt t="189601" x="1790700" y="4519613"/>
          <p14:tracePt t="189609" x="1790700" y="4508500"/>
          <p14:tracePt t="189617" x="1790700" y="4495800"/>
          <p14:tracePt t="189625" x="1790700" y="4471988"/>
          <p14:tracePt t="189633" x="1790700" y="4465638"/>
          <p14:tracePt t="189641" x="1790700" y="4435475"/>
          <p14:tracePt t="189649" x="1784350" y="4405313"/>
          <p14:tracePt t="189657" x="1771650" y="4381500"/>
          <p14:tracePt t="189665" x="1760538" y="4368800"/>
          <p14:tracePt t="189673" x="1736725" y="4338638"/>
          <p14:tracePt t="189681" x="1724025" y="4327525"/>
          <p14:tracePt t="189689" x="1717675" y="4321175"/>
          <p14:tracePt t="189697" x="1700213" y="4308475"/>
          <p14:tracePt t="189729" x="1693863" y="4302125"/>
          <p14:tracePt t="189745" x="1687513" y="4302125"/>
          <p14:tracePt t="189753" x="1681163" y="4302125"/>
          <p14:tracePt t="189762" x="1670050" y="4302125"/>
          <p14:tracePt t="189769" x="1657350" y="4302125"/>
          <p14:tracePt t="189777" x="1633538" y="4291013"/>
          <p14:tracePt t="189785" x="1603375" y="4291013"/>
          <p14:tracePt t="189793" x="1579563" y="4284663"/>
          <p14:tracePt t="189801" x="1543050" y="4284663"/>
          <p14:tracePt t="189809" x="1500188" y="4271963"/>
          <p14:tracePt t="189817" x="1439863" y="4271963"/>
          <p14:tracePt t="189825" x="1422400" y="4271963"/>
          <p14:tracePt t="189833" x="1385888" y="4271963"/>
          <p14:tracePt t="189841" x="1355725" y="4271963"/>
          <p14:tracePt t="189849" x="1320800" y="4271963"/>
          <p14:tracePt t="189857" x="1295400" y="4284663"/>
          <p14:tracePt t="189865" x="1277938" y="4291013"/>
          <p14:tracePt t="189873" x="1260475" y="4308475"/>
          <p14:tracePt t="189881" x="1254125" y="4314825"/>
          <p14:tracePt t="189889" x="1247775" y="4321175"/>
          <p14:tracePt t="189897" x="1241425" y="4332288"/>
          <p14:tracePt t="189905" x="1230313" y="4368800"/>
          <p14:tracePt t="189913" x="1230313" y="4392613"/>
          <p14:tracePt t="189921" x="1230313" y="4411663"/>
          <p14:tracePt t="189930" x="1230313" y="4435475"/>
          <p14:tracePt t="189937" x="1235075" y="4459288"/>
          <p14:tracePt t="189946" x="1241425" y="4483100"/>
          <p14:tracePt t="189953" x="1247775" y="4508500"/>
          <p14:tracePt t="189961" x="1265238" y="4519613"/>
          <p14:tracePt t="189969" x="1284288" y="4543425"/>
          <p14:tracePt t="189978" x="1290638" y="4556125"/>
          <p14:tracePt t="189985" x="1308100" y="4567238"/>
          <p14:tracePt t="189993" x="1325563" y="4579938"/>
          <p14:tracePt t="190009" x="1350963" y="4592638"/>
          <p14:tracePt t="190017" x="1355725" y="4597400"/>
          <p14:tracePt t="190025" x="1368425" y="4603750"/>
          <p14:tracePt t="190033" x="1409700" y="4622800"/>
          <p14:tracePt t="190041" x="1446213" y="4627563"/>
          <p14:tracePt t="190049" x="1495425" y="4646613"/>
          <p14:tracePt t="190057" x="1543050" y="4657725"/>
          <p14:tracePt t="190065" x="1585913" y="4657725"/>
          <p14:tracePt t="190073" x="1609725" y="4657725"/>
          <p14:tracePt t="190094" x="1663700" y="4657725"/>
          <p14:tracePt t="190099" x="1693863" y="4657725"/>
          <p14:tracePt t="190105" x="1717675" y="4657725"/>
          <p14:tracePt t="190113" x="1754188" y="4646613"/>
          <p14:tracePt t="190121" x="1771650" y="4633913"/>
          <p14:tracePt t="190130" x="1801813" y="4603750"/>
          <p14:tracePt t="190137" x="1808163" y="4597400"/>
          <p14:tracePt t="190146" x="1825625" y="4567238"/>
          <p14:tracePt t="190153" x="1831975" y="4543425"/>
          <p14:tracePt t="190161" x="1851025" y="4513263"/>
          <p14:tracePt t="190169" x="1851025" y="4478338"/>
          <p14:tracePt t="190177" x="1862138" y="4435475"/>
          <p14:tracePt t="190185" x="1862138" y="4411663"/>
          <p14:tracePt t="190193" x="1862138" y="4387850"/>
          <p14:tracePt t="190201" x="1862138" y="4362450"/>
          <p14:tracePt t="190208" x="1862138" y="4332288"/>
          <p14:tracePt t="190217" x="1862138" y="4321175"/>
          <p14:tracePt t="190225" x="1862138" y="4308475"/>
          <p14:tracePt t="190233" x="1862138" y="4302125"/>
          <p14:tracePt t="190241" x="1862138" y="4297363"/>
          <p14:tracePt t="190249" x="1855788" y="4278313"/>
          <p14:tracePt t="190257" x="1851025" y="4271963"/>
          <p14:tracePt t="190273" x="1831975" y="4254500"/>
          <p14:tracePt t="190289" x="1808163" y="4237038"/>
          <p14:tracePt t="190297" x="1784350" y="4230688"/>
          <p14:tracePt t="190305" x="1766888" y="4217988"/>
          <p14:tracePt t="190314" x="1741488" y="4206875"/>
          <p14:tracePt t="190321" x="1711325" y="4194175"/>
          <p14:tracePt t="190330" x="1676400" y="4176713"/>
          <p14:tracePt t="190337" x="1663700" y="4176713"/>
          <p14:tracePt t="190346" x="1639888" y="4170363"/>
          <p14:tracePt t="190353" x="1616075" y="4164013"/>
          <p14:tracePt t="190361" x="1603375" y="4164013"/>
          <p14:tracePt t="190369" x="1585913" y="4164013"/>
          <p14:tracePt t="190377" x="1566863" y="4164013"/>
          <p14:tracePt t="190385" x="1549400" y="4164013"/>
          <p14:tracePt t="190393" x="1525588" y="4164013"/>
          <p14:tracePt t="190401" x="1495425" y="4164013"/>
          <p14:tracePt t="190409" x="1470025" y="4164013"/>
          <p14:tracePt t="190417" x="1446213" y="4164013"/>
          <p14:tracePt t="190425" x="1422400" y="4183063"/>
          <p14:tracePt t="190433" x="1385888" y="4206875"/>
          <p14:tracePt t="190441" x="1368425" y="4217988"/>
          <p14:tracePt t="190449" x="1331913" y="4241800"/>
          <p14:tracePt t="190457" x="1301750" y="4267200"/>
          <p14:tracePt t="190465" x="1295400" y="4271963"/>
          <p14:tracePt t="190473" x="1284288" y="4284663"/>
          <p14:tracePt t="190481" x="1277938" y="4291013"/>
          <p14:tracePt t="190489" x="1271588" y="4314825"/>
          <p14:tracePt t="190497" x="1271588" y="4327525"/>
          <p14:tracePt t="190505" x="1271588" y="4351338"/>
          <p14:tracePt t="190513" x="1271588" y="4362450"/>
          <p14:tracePt t="190521" x="1271588" y="4368800"/>
          <p14:tracePt t="190530" x="1271588" y="4387850"/>
          <p14:tracePt t="190537" x="1290638" y="4398963"/>
          <p14:tracePt t="190546" x="1301750" y="4418013"/>
          <p14:tracePt t="190553" x="1320800" y="4429125"/>
          <p14:tracePt t="190561" x="1344613" y="4448175"/>
          <p14:tracePt t="190569" x="1355725" y="4459288"/>
          <p14:tracePt t="190577" x="1381125" y="4489450"/>
          <p14:tracePt t="190585" x="1416050" y="4502150"/>
          <p14:tracePt t="190593" x="1435100" y="4519613"/>
          <p14:tracePt t="190601" x="1470025" y="4537075"/>
          <p14:tracePt t="190609" x="1506538" y="4567238"/>
          <p14:tracePt t="190617" x="1543050" y="4579938"/>
          <p14:tracePt t="190625" x="1566863" y="4592638"/>
          <p14:tracePt t="190633" x="1597025" y="4597400"/>
          <p14:tracePt t="190641" x="1646238" y="4616450"/>
          <p14:tracePt t="190649" x="1670050" y="4616450"/>
          <p14:tracePt t="190657" x="1700213" y="4616450"/>
          <p14:tracePt t="190665" x="1724025" y="4616450"/>
          <p14:tracePt t="190673" x="1747838" y="4616450"/>
          <p14:tracePt t="190681" x="1760538" y="4616450"/>
          <p14:tracePt t="190689" x="1784350" y="4616450"/>
          <p14:tracePt t="190697" x="1790700" y="4616450"/>
          <p14:tracePt t="190705" x="1801813" y="4610100"/>
          <p14:tracePt t="190713" x="1808163" y="4603750"/>
          <p14:tracePt t="190721" x="1820863" y="4586288"/>
          <p14:tracePt t="190730" x="1820863" y="4562475"/>
          <p14:tracePt t="190737" x="1831975" y="4543425"/>
          <p14:tracePt t="190745" x="1831975" y="4532313"/>
          <p14:tracePt t="190753" x="1831975" y="4508500"/>
          <p14:tracePt t="190761" x="1831975" y="4483100"/>
          <p14:tracePt t="190769" x="1831975" y="4471988"/>
          <p14:tracePt t="190777" x="1831975" y="4459288"/>
          <p14:tracePt t="190785" x="1831975" y="4441825"/>
          <p14:tracePt t="190793" x="1831975" y="4429125"/>
          <p14:tracePt t="190801" x="1831975" y="4418013"/>
          <p14:tracePt t="190809" x="1825625" y="4392613"/>
          <p14:tracePt t="190817" x="1820863" y="4387850"/>
          <p14:tracePt t="190825" x="1808163" y="4375150"/>
          <p14:tracePt t="190833" x="1801813" y="4368800"/>
          <p14:tracePt t="190841" x="1795463" y="4357688"/>
          <p14:tracePt t="190849" x="1784350" y="4338638"/>
          <p14:tracePt t="190857" x="1760538" y="4321175"/>
          <p14:tracePt t="190865" x="1754188" y="4308475"/>
          <p14:tracePt t="190873" x="1736725" y="4284663"/>
          <p14:tracePt t="190881" x="1730375" y="4284663"/>
          <p14:tracePt t="190889" x="1717675" y="4271963"/>
          <p14:tracePt t="190896" x="1711325" y="4267200"/>
          <p14:tracePt t="190905" x="1706563" y="4267200"/>
          <p14:tracePt t="190914" x="1687513" y="4248150"/>
          <p14:tracePt t="190921" x="1681163" y="4241800"/>
          <p14:tracePt t="190930" x="1670050" y="4237038"/>
          <p14:tracePt t="190937" x="1633538" y="4211638"/>
          <p14:tracePt t="190945" x="1620838" y="4200525"/>
          <p14:tracePt t="190953" x="1603375" y="4194175"/>
          <p14:tracePt t="190961" x="1573213" y="4194175"/>
          <p14:tracePt t="190969" x="1549400" y="4194175"/>
          <p14:tracePt t="190977" x="1519238" y="4194175"/>
          <p14:tracePt t="190998" x="1470025" y="4194175"/>
          <p14:tracePt t="191001" x="1458913" y="4194175"/>
          <p14:tracePt t="191009" x="1435100" y="4200525"/>
          <p14:tracePt t="191017" x="1409700" y="4211638"/>
          <p14:tracePt t="191025" x="1385888" y="4230688"/>
          <p14:tracePt t="191033" x="1381125" y="4241800"/>
          <p14:tracePt t="191041" x="1362075" y="4267200"/>
          <p14:tracePt t="191049" x="1355725" y="4284663"/>
          <p14:tracePt t="191057" x="1350963" y="4314825"/>
          <p14:tracePt t="191065" x="1338263" y="4351338"/>
          <p14:tracePt t="191073" x="1338263" y="4381500"/>
          <p14:tracePt t="191081" x="1338263" y="4411663"/>
          <p14:tracePt t="191089" x="1338263" y="4435475"/>
          <p14:tracePt t="191097" x="1338263" y="4452938"/>
          <p14:tracePt t="191105" x="1338263" y="4459288"/>
          <p14:tracePt t="191114" x="1338263" y="4471988"/>
          <p14:tracePt t="191121" x="1338263" y="4478338"/>
          <p14:tracePt t="191129" x="1355725" y="4495800"/>
          <p14:tracePt t="191137" x="1362075" y="4502150"/>
          <p14:tracePt t="191146" x="1374775" y="4513263"/>
          <p14:tracePt t="191153" x="1381125" y="4519613"/>
          <p14:tracePt t="191162" x="1385888" y="4519613"/>
          <p14:tracePt t="191169" x="1398588" y="4525963"/>
          <p14:tracePt t="191177" x="1416050" y="4525963"/>
          <p14:tracePt t="191185" x="1439863" y="4532313"/>
          <p14:tracePt t="191193" x="1458913" y="4537075"/>
          <p14:tracePt t="191201" x="1495425" y="4549775"/>
          <p14:tracePt t="191209" x="1525588" y="4556125"/>
          <p14:tracePt t="191217" x="1573213" y="4556125"/>
          <p14:tracePt t="191225" x="1620838" y="4567238"/>
          <p14:tracePt t="191233" x="1663700" y="4573588"/>
          <p14:tracePt t="191241" x="1700213" y="4573588"/>
          <p14:tracePt t="191249" x="1724025" y="4573588"/>
          <p14:tracePt t="191257" x="1741488" y="4573588"/>
          <p14:tracePt t="191265" x="1766888" y="4573588"/>
          <p14:tracePt t="191273" x="1778000" y="4573588"/>
          <p14:tracePt t="191281" x="1795463" y="4573588"/>
          <p14:tracePt t="191289" x="1801813" y="4573588"/>
          <p14:tracePt t="191297" x="1814513" y="4567238"/>
          <p14:tracePt t="191305" x="1825625" y="4562475"/>
          <p14:tracePt t="191314" x="1838325" y="4543425"/>
          <p14:tracePt t="191321" x="1844675" y="4532313"/>
          <p14:tracePt t="191330" x="1851025" y="4508500"/>
          <p14:tracePt t="191337" x="1851025" y="4502150"/>
          <p14:tracePt t="191345" x="1851025" y="4489450"/>
          <p14:tracePt t="191353" x="1855788" y="4471988"/>
          <p14:tracePt t="191361" x="1855788" y="4465638"/>
          <p14:tracePt t="191369" x="1855788" y="4459288"/>
          <p14:tracePt t="191377" x="1855788" y="4452938"/>
          <p14:tracePt t="191385" x="1855788" y="4448175"/>
          <p14:tracePt t="191393" x="1855788" y="4441825"/>
          <p14:tracePt t="191401" x="1855788" y="4435475"/>
          <p14:tracePt t="191409" x="1855788" y="4429125"/>
          <p14:tracePt t="191433" x="1855788" y="4422775"/>
          <p14:tracePt t="191441" x="1855788" y="4418013"/>
          <p14:tracePt t="191753" x="1855788" y="4411663"/>
          <p14:tracePt t="191762" x="1855788" y="4392613"/>
          <p14:tracePt t="191769" x="1844675" y="4375150"/>
          <p14:tracePt t="191777" x="1838325" y="4362450"/>
          <p14:tracePt t="191785" x="1825625" y="4344988"/>
          <p14:tracePt t="191793" x="1820863" y="4338638"/>
          <p14:tracePt t="191801" x="1814513" y="4332288"/>
          <p14:tracePt t="191809" x="1808163" y="4321175"/>
          <p14:tracePt t="191817" x="1795463" y="4302125"/>
          <p14:tracePt t="191833" x="1790700" y="4297363"/>
          <p14:tracePt t="191841" x="1784350" y="4291013"/>
          <p14:tracePt t="191889" x="1766888" y="4291013"/>
          <p14:tracePt t="191897" x="1760538" y="4291013"/>
          <p14:tracePt t="191905" x="1741488" y="4291013"/>
          <p14:tracePt t="191913" x="1730375" y="4284663"/>
          <p14:tracePt t="191921" x="1711325" y="4278313"/>
          <p14:tracePt t="191929" x="1700213" y="4278313"/>
          <p14:tracePt t="191937" x="1687513" y="4278313"/>
          <p14:tracePt t="191946" x="1670050" y="4271963"/>
          <p14:tracePt t="191953" x="1663700" y="4271963"/>
          <p14:tracePt t="191961" x="1657350" y="4271963"/>
          <p14:tracePt t="191977" x="1651000" y="4271963"/>
          <p14:tracePt t="191985" x="1646238" y="4271963"/>
          <p14:tracePt t="191993" x="1639888" y="4271963"/>
          <p14:tracePt t="192009" x="1627188" y="4271963"/>
          <p14:tracePt t="192017" x="1620838" y="4271963"/>
          <p14:tracePt t="192025" x="1597025" y="4271963"/>
          <p14:tracePt t="192033" x="1590675" y="4271963"/>
          <p14:tracePt t="192041" x="1579563" y="4271963"/>
          <p14:tracePt t="192049" x="1566863" y="4271963"/>
          <p14:tracePt t="192057" x="1555750" y="4271963"/>
          <p14:tracePt t="192065" x="1536700" y="4271963"/>
          <p14:tracePt t="192073" x="1530350" y="4271963"/>
          <p14:tracePt t="192082" x="1525588" y="4278313"/>
          <p14:tracePt t="192089" x="1512888" y="4284663"/>
          <p14:tracePt t="192098" x="1500188" y="4297363"/>
          <p14:tracePt t="192105" x="1495425" y="4302125"/>
          <p14:tracePt t="192115" x="1482725" y="4308475"/>
          <p14:tracePt t="192121" x="1476375" y="4314825"/>
          <p14:tracePt t="192129" x="1465263" y="4332288"/>
          <p14:tracePt t="192137" x="1465263" y="4338638"/>
          <p14:tracePt t="192145" x="1458913" y="4344988"/>
          <p14:tracePt t="192153" x="1452563" y="4351338"/>
          <p14:tracePt t="192161" x="1452563" y="4362450"/>
          <p14:tracePt t="192169" x="1452563" y="4375150"/>
          <p14:tracePt t="192177" x="1452563" y="4381500"/>
          <p14:tracePt t="192185" x="1452563" y="4392613"/>
          <p14:tracePt t="192193" x="1452563" y="4418013"/>
          <p14:tracePt t="192201" x="1452563" y="4422775"/>
          <p14:tracePt t="192209" x="1452563" y="4435475"/>
          <p14:tracePt t="192217" x="1452563" y="4441825"/>
          <p14:tracePt t="192225" x="1452563" y="4452938"/>
          <p14:tracePt t="192233" x="1452563" y="4478338"/>
          <p14:tracePt t="192241" x="1465263" y="4502150"/>
          <p14:tracePt t="192249" x="1470025" y="4508500"/>
          <p14:tracePt t="192257" x="1482725" y="4532313"/>
          <p14:tracePt t="192265" x="1489075" y="4537075"/>
          <p14:tracePt t="192273" x="1495425" y="4549775"/>
          <p14:tracePt t="192281" x="1512888" y="4567238"/>
          <p14:tracePt t="192289" x="1519238" y="4573588"/>
          <p14:tracePt t="192298" x="1536700" y="4592638"/>
          <p14:tracePt t="192305" x="1555750" y="4597400"/>
          <p14:tracePt t="192314" x="1566863" y="4610100"/>
          <p14:tracePt t="192321" x="1573213" y="4616450"/>
          <p14:tracePt t="192329" x="1590675" y="4622800"/>
          <p14:tracePt t="192345" x="1603375" y="4622800"/>
          <p14:tracePt t="192353" x="1609725" y="4622800"/>
          <p14:tracePt t="192369" x="1627188" y="4622800"/>
          <p14:tracePt t="192377" x="1651000" y="4622800"/>
          <p14:tracePt t="192385" x="1676400" y="4622800"/>
          <p14:tracePt t="192393" x="1700213" y="4622800"/>
          <p14:tracePt t="192401" x="1724025" y="4622800"/>
          <p14:tracePt t="192409" x="1730375" y="4622800"/>
          <p14:tracePt t="192417" x="1747838" y="4622800"/>
          <p14:tracePt t="192433" x="1766888" y="4603750"/>
          <p14:tracePt t="192441" x="1778000" y="4597400"/>
          <p14:tracePt t="192449" x="1784350" y="4592638"/>
          <p14:tracePt t="192457" x="1795463" y="4579938"/>
          <p14:tracePt t="192473" x="1808163" y="4562475"/>
          <p14:tracePt t="192482" x="1814513" y="4549775"/>
          <p14:tracePt t="192489" x="1820863" y="4532313"/>
          <p14:tracePt t="192497" x="1820863" y="4525963"/>
          <p14:tracePt t="192505" x="1825625" y="4508500"/>
          <p14:tracePt t="192513" x="1825625" y="4502150"/>
          <p14:tracePt t="192521" x="1825625" y="4489450"/>
          <p14:tracePt t="192529" x="1825625" y="4465638"/>
          <p14:tracePt t="192537" x="1825625" y="4448175"/>
          <p14:tracePt t="192545" x="1825625" y="4441825"/>
          <p14:tracePt t="192553" x="1825625" y="4422775"/>
          <p14:tracePt t="192561" x="1825625" y="4418013"/>
          <p14:tracePt t="192569" x="1825625" y="4405313"/>
          <p14:tracePt t="192577" x="1820863" y="4398963"/>
          <p14:tracePt t="192585" x="1814513" y="4392613"/>
          <p14:tracePt t="192601" x="1808163" y="4387850"/>
          <p14:tracePt t="192609" x="1801813" y="4381500"/>
          <p14:tracePt t="192625" x="1795463" y="4375150"/>
          <p14:tracePt t="192633" x="1790700" y="4375150"/>
          <p14:tracePt t="192641" x="1778000" y="4357688"/>
          <p14:tracePt t="192665" x="1771650" y="4357688"/>
          <p14:tracePt t="192681" x="1766888" y="4351338"/>
          <p14:tracePt t="192689" x="1747838" y="4344988"/>
          <p14:tracePt t="192698" x="1736725" y="4338638"/>
          <p14:tracePt t="192705" x="1724025" y="4332288"/>
          <p14:tracePt t="192730" x="1711325" y="4332288"/>
          <p14:tracePt t="192745" x="1706563" y="4327525"/>
          <p14:tracePt t="192761" x="1687513" y="4327525"/>
          <p14:tracePt t="192769" x="1681163" y="4321175"/>
          <p14:tracePt t="192777" x="1670050" y="4321175"/>
          <p14:tracePt t="192785" x="1663700" y="4321175"/>
          <p14:tracePt t="192793" x="1651000" y="4321175"/>
          <p14:tracePt t="192801" x="1627188" y="4321175"/>
          <p14:tracePt t="192809" x="1603375" y="4321175"/>
          <p14:tracePt t="192825" x="1585913" y="4321175"/>
          <p14:tracePt t="192833" x="1566863" y="4321175"/>
          <p14:tracePt t="192841" x="1560513" y="4327525"/>
          <p14:tracePt t="192848" x="1555750" y="4327525"/>
          <p14:tracePt t="192857" x="1536700" y="4338638"/>
          <p14:tracePt t="192865" x="1530350" y="4344988"/>
          <p14:tracePt t="192873" x="1519238" y="4362450"/>
          <p14:tracePt t="192884" x="1512888" y="4375150"/>
          <p14:tracePt t="192889" x="1512888" y="4387850"/>
          <p14:tracePt t="192899" x="1512888" y="4405313"/>
          <p14:tracePt t="192905" x="1512888" y="4418013"/>
          <p14:tracePt t="192913" x="1512888" y="4448175"/>
          <p14:tracePt t="192921" x="1512888" y="4465638"/>
          <p14:tracePt t="192929" x="1512888" y="4483100"/>
          <p14:tracePt t="192937" x="1512888" y="4502150"/>
          <p14:tracePt t="192953" x="1530350" y="4513263"/>
          <p14:tracePt t="192960" x="1549400" y="4532313"/>
          <p14:tracePt t="192968" x="1560513" y="4543425"/>
          <p14:tracePt t="192976" x="1579563" y="4556125"/>
          <p14:tracePt t="192984" x="1603375" y="4567238"/>
          <p14:tracePt t="192992" x="1620838" y="4579938"/>
          <p14:tracePt t="193000" x="1639888" y="4592638"/>
          <p14:tracePt t="193008" x="1646238" y="4597400"/>
          <p14:tracePt t="193016" x="1670050" y="4616450"/>
          <p14:tracePt t="193024" x="1676400" y="4616450"/>
          <p14:tracePt t="193032" x="1681163" y="4622800"/>
          <p14:tracePt t="193040" x="1700213" y="4622800"/>
          <p14:tracePt t="193049" x="1724025" y="4633913"/>
          <p14:tracePt t="193056" x="1747838" y="4633913"/>
          <p14:tracePt t="193064" x="1771650" y="4633913"/>
          <p14:tracePt t="193072" x="1790700" y="4633913"/>
          <p14:tracePt t="193081" x="1795463" y="4633913"/>
          <p14:tracePt t="193088" x="1820863" y="4633913"/>
          <p14:tracePt t="193098" x="1831975" y="4633913"/>
          <p14:tracePt t="193104" x="1838325" y="4633913"/>
          <p14:tracePt t="193113" x="1851025" y="4633913"/>
          <p14:tracePt t="193120" x="1868488" y="4633913"/>
          <p14:tracePt t="193130" x="1881188" y="4610100"/>
          <p14:tracePt t="193137" x="1892300" y="4597400"/>
          <p14:tracePt t="193145" x="1892300" y="4573588"/>
          <p14:tracePt t="193153" x="1898650" y="4549775"/>
          <p14:tracePt t="193161" x="1898650" y="4537075"/>
          <p14:tracePt t="193169" x="1898650" y="4513263"/>
          <p14:tracePt t="193177" x="1898650" y="4495800"/>
          <p14:tracePt t="193185" x="1898650" y="4489450"/>
          <p14:tracePt t="193193" x="1898650" y="4478338"/>
          <p14:tracePt t="193209" x="1898650" y="4471988"/>
          <p14:tracePt t="193217" x="1898650" y="4465638"/>
          <p14:tracePt t="193225" x="1898650" y="4459288"/>
          <p14:tracePt t="193233" x="1898650" y="4441825"/>
          <p14:tracePt t="193241" x="1892300" y="4422775"/>
          <p14:tracePt t="193250" x="1868488" y="4398963"/>
          <p14:tracePt t="193257" x="1851025" y="4387850"/>
          <p14:tracePt t="193266" x="1825625" y="4362450"/>
          <p14:tracePt t="193273" x="1808163" y="4351338"/>
          <p14:tracePt t="193281" x="1795463" y="4338638"/>
          <p14:tracePt t="193289" x="1771650" y="4321175"/>
          <p14:tracePt t="193298" x="1736725" y="4302125"/>
          <p14:tracePt t="193305" x="1724025" y="4291013"/>
          <p14:tracePt t="193313" x="1717675" y="4291013"/>
          <p14:tracePt t="193321" x="1700213" y="4284663"/>
          <p14:tracePt t="193329" x="1687513" y="4271963"/>
          <p14:tracePt t="193337" x="1676400" y="4267200"/>
          <p14:tracePt t="193345" x="1663700" y="4267200"/>
          <p14:tracePt t="193361" x="1651000" y="4267200"/>
          <p14:tracePt t="193369" x="1639888" y="4267200"/>
          <p14:tracePt t="193377" x="1627188" y="4267200"/>
          <p14:tracePt t="193385" x="1603375" y="4267200"/>
          <p14:tracePt t="193393" x="1597025" y="4267200"/>
          <p14:tracePt t="193401" x="1585913" y="4267200"/>
          <p14:tracePt t="193408" x="1560513" y="4267200"/>
          <p14:tracePt t="193425" x="1525588" y="4271963"/>
          <p14:tracePt t="193433" x="1519238" y="4278313"/>
          <p14:tracePt t="193441" x="1500188" y="4284663"/>
          <p14:tracePt t="193448" x="1495425" y="4291013"/>
          <p14:tracePt t="193457" x="1495425" y="4302125"/>
          <p14:tracePt t="193465" x="1489075" y="4327525"/>
          <p14:tracePt t="193473" x="1489075" y="4338638"/>
          <p14:tracePt t="193482" x="1489075" y="4362450"/>
          <p14:tracePt t="193489" x="1489075" y="4375150"/>
          <p14:tracePt t="193497" x="1489075" y="4398963"/>
          <p14:tracePt t="193505" x="1489075" y="4411663"/>
          <p14:tracePt t="193513" x="1495425" y="4429125"/>
          <p14:tracePt t="193521" x="1500188" y="4441825"/>
          <p14:tracePt t="193528" x="1519238" y="4459288"/>
          <p14:tracePt t="193537" x="1525588" y="4465638"/>
          <p14:tracePt t="193544" x="1536700" y="4495800"/>
          <p14:tracePt t="193553" x="1543050" y="4502150"/>
          <p14:tracePt t="193569" x="1560513" y="4513263"/>
          <p14:tracePt t="193585" x="1573213" y="4519613"/>
          <p14:tracePt t="193593" x="1579563" y="4519613"/>
          <p14:tracePt t="193601" x="1585913" y="4525963"/>
          <p14:tracePt t="193609" x="1590675" y="4525963"/>
          <p14:tracePt t="193617" x="1603375" y="4525963"/>
          <p14:tracePt t="193625" x="1609725" y="4525963"/>
          <p14:tracePt t="193633" x="1627188" y="4537075"/>
          <p14:tracePt t="193641" x="1633538" y="4537075"/>
          <p14:tracePt t="193649" x="1639888" y="4537075"/>
          <p14:tracePt t="193657" x="1657350" y="4537075"/>
          <p14:tracePt t="193666" x="1670050" y="4543425"/>
          <p14:tracePt t="193673" x="1676400" y="4543425"/>
          <p14:tracePt t="193682" x="1693863" y="4549775"/>
          <p14:tracePt t="193689" x="1700213" y="4549775"/>
          <p14:tracePt t="193921" x="1706563" y="4556125"/>
          <p14:tracePt t="194001" x="1687513" y="4586288"/>
          <p14:tracePt t="194009" x="1687513" y="4592638"/>
          <p14:tracePt t="194017" x="1687513" y="4610100"/>
          <p14:tracePt t="194025" x="1681163" y="4627563"/>
          <p14:tracePt t="194033" x="1681163" y="4633913"/>
          <p14:tracePt t="194041" x="1676400" y="4640263"/>
          <p14:tracePt t="194049" x="1670050" y="4646613"/>
          <p14:tracePt t="194081" x="1670050" y="4652963"/>
          <p14:tracePt t="194705" x="1670050" y="4657725"/>
          <p14:tracePt t="194721" x="1676400" y="4657725"/>
          <p14:tracePt t="194729" x="1687513" y="4657725"/>
          <p14:tracePt t="194737" x="1693863" y="4652963"/>
          <p14:tracePt t="194745" x="1700213" y="4652963"/>
          <p14:tracePt t="194753" x="1711325" y="4652963"/>
          <p14:tracePt t="194761" x="1724025" y="4652963"/>
          <p14:tracePt t="194769" x="1730375" y="4652963"/>
          <p14:tracePt t="194777" x="1736725" y="4652963"/>
          <p14:tracePt t="194793" x="1760538" y="4646613"/>
          <p14:tracePt t="194825" x="1771650" y="4640263"/>
          <p14:tracePt t="194857" x="1778000" y="4633913"/>
          <p14:tracePt t="195250" x="1790700" y="4633913"/>
          <p14:tracePt t="195273" x="1795463" y="4627563"/>
          <p14:tracePt t="195290" x="1814513" y="4616450"/>
          <p14:tracePt t="195305" x="1820863" y="4610100"/>
          <p14:tracePt t="195313" x="1831975" y="4603750"/>
          <p14:tracePt t="195329" x="1851025" y="4592638"/>
          <p14:tracePt t="195345" x="1862138" y="4586288"/>
          <p14:tracePt t="195353" x="1868488" y="4579938"/>
          <p14:tracePt t="195361" x="1874838" y="4573588"/>
          <p14:tracePt t="195369" x="1874838" y="4562475"/>
          <p14:tracePt t="195377" x="1881188" y="4556125"/>
          <p14:tracePt t="195385" x="1881188" y="4543425"/>
          <p14:tracePt t="195393" x="1885950" y="4537075"/>
          <p14:tracePt t="195401" x="1885950" y="4532313"/>
          <p14:tracePt t="195409" x="1892300" y="4519613"/>
          <p14:tracePt t="195425" x="1892300" y="4508500"/>
          <p14:tracePt t="195449" x="1892300" y="4502150"/>
          <p14:tracePt t="195481" x="1892300" y="4495800"/>
          <p14:tracePt t="195505" x="1892300" y="4489450"/>
          <p14:tracePt t="195850" x="1892300" y="4483100"/>
          <p14:tracePt t="195857" x="1892300" y="4452938"/>
          <p14:tracePt t="195866" x="1892300" y="4429125"/>
          <p14:tracePt t="195873" x="1892300" y="4405313"/>
          <p14:tracePt t="195888" x="1892300" y="4392613"/>
          <p14:tracePt t="195889" x="1892300" y="4387850"/>
          <p14:tracePt t="195897" x="1885950" y="4368800"/>
          <p14:tracePt t="195937" x="1881188" y="4362450"/>
          <p14:tracePt t="195945" x="1874838" y="4357688"/>
          <p14:tracePt t="195953" x="1868488" y="4351338"/>
          <p14:tracePt t="195961" x="1862138" y="4338638"/>
          <p14:tracePt t="195969" x="1855788" y="4332288"/>
          <p14:tracePt t="195985" x="1851025" y="4327525"/>
          <p14:tracePt t="195993" x="1844675" y="4321175"/>
          <p14:tracePt t="196001" x="1838325" y="4314825"/>
          <p14:tracePt t="196009" x="1831975" y="4308475"/>
          <p14:tracePt t="196018" x="1831975" y="4302125"/>
          <p14:tracePt t="196025" x="1820863" y="4291013"/>
          <p14:tracePt t="196049" x="1814513" y="4284663"/>
          <p14:tracePt t="196057" x="1801813" y="4271963"/>
          <p14:tracePt t="196073" x="1790700" y="4267200"/>
          <p14:tracePt t="196089" x="1784350" y="4248150"/>
          <p14:tracePt t="196097" x="1766888" y="4224338"/>
          <p14:tracePt t="196105" x="1766888" y="4217988"/>
          <p14:tracePt t="196113" x="1754188" y="4206875"/>
          <p14:tracePt t="196121" x="1747838" y="4200525"/>
          <p14:tracePt t="196145" x="1730375" y="4187825"/>
          <p14:tracePt t="196177" x="1724025" y="4183063"/>
          <p14:tracePt t="196217" x="1711325" y="4183063"/>
          <p14:tracePt t="196241" x="1706563" y="4183063"/>
          <p14:tracePt t="196418" x="1711325" y="4183063"/>
          <p14:tracePt t="196425" x="1747838" y="4187825"/>
          <p14:tracePt t="196434" x="1771650" y="4206875"/>
          <p14:tracePt t="196441" x="1778000" y="4224338"/>
          <p14:tracePt t="196450" x="1790700" y="4254500"/>
          <p14:tracePt t="196458" x="1795463" y="4278313"/>
          <p14:tracePt t="196465" x="1814513" y="4302125"/>
          <p14:tracePt t="196473" x="1831975" y="4338638"/>
          <p14:tracePt t="196481" x="1838325" y="4351338"/>
          <p14:tracePt t="196489" x="1844675" y="4368800"/>
          <p14:tracePt t="196497" x="1844675" y="4387850"/>
          <p14:tracePt t="196505" x="1851025" y="4392613"/>
          <p14:tracePt t="196513" x="1855788" y="4411663"/>
          <p14:tracePt t="196521" x="1862138" y="4435475"/>
          <p14:tracePt t="196545" x="1862138" y="4441825"/>
          <p14:tracePt t="196553" x="1862138" y="4448175"/>
          <p14:tracePt t="196569" x="1862138" y="4452938"/>
          <p14:tracePt t="196577" x="1862138" y="4465638"/>
          <p14:tracePt t="196585" x="1862138" y="4471988"/>
          <p14:tracePt t="196593" x="1862138" y="4483100"/>
          <p14:tracePt t="196601" x="1862138" y="4489450"/>
          <p14:tracePt t="196609" x="1862138" y="4502150"/>
          <p14:tracePt t="196618" x="1862138" y="4519613"/>
          <p14:tracePt t="196625" x="1855788" y="4532313"/>
          <p14:tracePt t="196633" x="1851025" y="4543425"/>
          <p14:tracePt t="196649" x="1844675" y="4562475"/>
          <p14:tracePt t="196657" x="1825625" y="4573588"/>
          <p14:tracePt t="196681" x="1801813" y="4592638"/>
          <p14:tracePt t="196689" x="1795463" y="4597400"/>
          <p14:tracePt t="196705" x="1784350" y="4610100"/>
          <p14:tracePt t="196713" x="1771650" y="4627563"/>
          <p14:tracePt t="196721" x="1760538" y="4640263"/>
          <p14:tracePt t="196729" x="1741488" y="4657725"/>
          <p14:tracePt t="196737" x="1736725" y="4664075"/>
          <p14:tracePt t="196753" x="1736725" y="4670425"/>
          <p14:tracePt t="196761" x="1736725" y="4676775"/>
          <p14:tracePt t="196937" x="1736725" y="4683125"/>
          <p14:tracePt t="196946" x="1754188" y="4683125"/>
          <p14:tracePt t="196954" x="1760538" y="4676775"/>
          <p14:tracePt t="196961" x="1778000" y="4670425"/>
          <p14:tracePt t="196969" x="1795463" y="4657725"/>
          <p14:tracePt t="196977" x="1808163" y="4652963"/>
          <p14:tracePt t="196985" x="1844675" y="4633913"/>
          <p14:tracePt t="196993" x="1851025" y="4627563"/>
          <p14:tracePt t="197002" x="1862138" y="4616450"/>
          <p14:tracePt t="197009" x="1881188" y="4603750"/>
          <p14:tracePt t="197017" x="1885950" y="4592638"/>
          <p14:tracePt t="197025" x="1885950" y="4579938"/>
          <p14:tracePt t="197033" x="1885950" y="4562475"/>
          <p14:tracePt t="197041" x="1885950" y="4556125"/>
          <p14:tracePt t="197049" x="1885950" y="4532313"/>
          <p14:tracePt t="197057" x="1885950" y="4519613"/>
          <p14:tracePt t="197065" x="1885950" y="4502150"/>
          <p14:tracePt t="197073" x="1885950" y="4489450"/>
          <p14:tracePt t="197081" x="1885950" y="4465638"/>
          <p14:tracePt t="197097" x="1885950" y="4435475"/>
          <p14:tracePt t="197105" x="1881188" y="4411663"/>
          <p14:tracePt t="197113" x="1868488" y="4387850"/>
          <p14:tracePt t="197121" x="1851025" y="4375150"/>
          <p14:tracePt t="197129" x="1844675" y="4357688"/>
          <p14:tracePt t="197137" x="1838325" y="4344988"/>
          <p14:tracePt t="197145" x="1825625" y="4327525"/>
          <p14:tracePt t="197153" x="1814513" y="4302125"/>
          <p14:tracePt t="197161" x="1808163" y="4297363"/>
          <p14:tracePt t="197169" x="1801813" y="4291013"/>
          <p14:tracePt t="197185" x="1801813" y="4284663"/>
          <p14:tracePt t="197193" x="1795463" y="4278313"/>
          <p14:tracePt t="197209" x="1790700" y="4267200"/>
          <p14:tracePt t="197225" x="1784350" y="4260850"/>
          <p14:tracePt t="197273" x="1778000" y="4260850"/>
          <p14:tracePt t="197418" x="1766888" y="4254500"/>
          <p14:tracePt t="197473" x="1771650" y="4254500"/>
          <p14:tracePt t="197481" x="1778000" y="4260850"/>
          <p14:tracePt t="197489" x="1790700" y="4271963"/>
          <p14:tracePt t="197497" x="1795463" y="4291013"/>
          <p14:tracePt t="197505" x="1801813" y="4314825"/>
          <p14:tracePt t="197513" x="1814513" y="4327525"/>
          <p14:tracePt t="197521" x="1820863" y="4332288"/>
          <p14:tracePt t="197529" x="1820863" y="4344988"/>
          <p14:tracePt t="197537" x="1820863" y="4357688"/>
          <p14:tracePt t="197545" x="1820863" y="4381500"/>
          <p14:tracePt t="197553" x="1820863" y="4387850"/>
          <p14:tracePt t="197561" x="1820863" y="4411663"/>
          <p14:tracePt t="197569" x="1820863" y="4418013"/>
          <p14:tracePt t="197577" x="1820863" y="4429125"/>
          <p14:tracePt t="197587" x="1814513" y="4452938"/>
          <p14:tracePt t="197593" x="1801813" y="4478338"/>
          <p14:tracePt t="197602" x="1801813" y="4483100"/>
          <p14:tracePt t="197609" x="1784350" y="4513263"/>
          <p14:tracePt t="197617" x="1778000" y="4519613"/>
          <p14:tracePt t="197625" x="1771650" y="4532313"/>
          <p14:tracePt t="197633" x="1754188" y="4549775"/>
          <p14:tracePt t="197641" x="1747838" y="4556125"/>
          <p14:tracePt t="197649" x="1736725" y="4567238"/>
          <p14:tracePt t="197657" x="1730375" y="4573588"/>
          <p14:tracePt t="197665" x="1717675" y="4586288"/>
          <p14:tracePt t="197673" x="1700213" y="4603750"/>
          <p14:tracePt t="197681" x="1693863" y="4610100"/>
          <p14:tracePt t="197689" x="1681163" y="4622800"/>
          <p14:tracePt t="197697" x="1670050" y="4627563"/>
          <p14:tracePt t="197705" x="1651000" y="4646613"/>
          <p14:tracePt t="197713" x="1646238" y="4652963"/>
          <p14:tracePt t="197721" x="1639888" y="4657725"/>
          <p14:tracePt t="197905" x="1657350" y="4657725"/>
          <p14:tracePt t="197913" x="1693863" y="4646613"/>
          <p14:tracePt t="197921" x="1711325" y="4633913"/>
          <p14:tracePt t="197929" x="1736725" y="4603750"/>
          <p14:tracePt t="197937" x="1741488" y="4597400"/>
          <p14:tracePt t="197945" x="1760538" y="4579938"/>
          <p14:tracePt t="197961" x="1766888" y="4573588"/>
          <p14:tracePt t="197977" x="1771650" y="4567238"/>
          <p14:tracePt t="197986" x="1778000" y="4562475"/>
          <p14:tracePt t="197993" x="1778000" y="4556125"/>
          <p14:tracePt t="198003" x="1778000" y="4543425"/>
          <p14:tracePt t="198009" x="1778000" y="4537075"/>
          <p14:tracePt t="198017" x="1778000" y="4532313"/>
          <p14:tracePt t="198025" x="1778000" y="4525963"/>
          <p14:tracePt t="198033" x="1778000" y="4519613"/>
          <p14:tracePt t="198041" x="1778000" y="4502150"/>
          <p14:tracePt t="198049" x="1778000" y="4495800"/>
          <p14:tracePt t="198065" x="1778000" y="4483100"/>
          <p14:tracePt t="198086" x="1778000" y="4478338"/>
          <p14:tracePt t="198249" x="1784350" y="4471988"/>
          <p14:tracePt t="198257" x="1790700" y="4471988"/>
          <p14:tracePt t="198266" x="1795463" y="4471988"/>
          <p14:tracePt t="198273" x="1814513" y="4471988"/>
          <p14:tracePt t="198281" x="1844675" y="4471988"/>
          <p14:tracePt t="198289" x="1885950" y="4471988"/>
          <p14:tracePt t="198297" x="1958975" y="4471988"/>
          <p14:tracePt t="198305" x="2001838" y="4471988"/>
          <p14:tracePt t="198313" x="2073275" y="4471988"/>
          <p14:tracePt t="198321" x="2139950" y="4478338"/>
          <p14:tracePt t="198329" x="2187575" y="4495800"/>
          <p14:tracePt t="198337" x="2230438" y="4495800"/>
          <p14:tracePt t="198345" x="2260600" y="4502150"/>
          <p14:tracePt t="198353" x="2284413" y="4513263"/>
          <p14:tracePt t="198361" x="2320925" y="4519613"/>
          <p14:tracePt t="198369" x="2344738" y="4519613"/>
          <p14:tracePt t="198377" x="2357438" y="4519613"/>
          <p14:tracePt t="198386" x="2362200" y="4519613"/>
          <p14:tracePt t="198393" x="2374900" y="4519613"/>
          <p14:tracePt t="198409" x="2381250" y="4525963"/>
          <p14:tracePt t="198417" x="2387600" y="4525963"/>
          <p14:tracePt t="198433" x="2392363" y="4525963"/>
          <p14:tracePt t="198441" x="2398713" y="4525963"/>
          <p14:tracePt t="198449" x="2405063" y="4525963"/>
          <p14:tracePt t="198537" x="2392363" y="4525963"/>
          <p14:tracePt t="198545" x="2351088" y="4525963"/>
          <p14:tracePt t="198553" x="2314575" y="4525963"/>
          <p14:tracePt t="198561" x="2260600" y="4525963"/>
          <p14:tracePt t="198570" x="2206625" y="4525963"/>
          <p14:tracePt t="198577" x="2133600" y="4525963"/>
          <p14:tracePt t="198587" x="2043113" y="4525963"/>
          <p14:tracePt t="198593" x="1989138" y="4525963"/>
          <p14:tracePt t="198602" x="1928813" y="4525963"/>
          <p14:tracePt t="198609" x="1868488" y="4525963"/>
          <p14:tracePt t="198617" x="1838325" y="4525963"/>
          <p14:tracePt t="198625" x="1825625" y="4525963"/>
          <p14:tracePt t="198633" x="1808163" y="4525963"/>
          <p14:tracePt t="198754" x="1838325" y="4525963"/>
          <p14:tracePt t="198761" x="1881188" y="4525963"/>
          <p14:tracePt t="198769" x="1922463" y="4525963"/>
          <p14:tracePt t="198778" x="1982788" y="4525963"/>
          <p14:tracePt t="198786" x="2032000" y="4525963"/>
          <p14:tracePt t="198793" x="2085975" y="4525963"/>
          <p14:tracePt t="198801" x="2133600" y="4525963"/>
          <p14:tracePt t="198809" x="2152650" y="4525963"/>
          <p14:tracePt t="198817" x="2187575" y="4525963"/>
          <p14:tracePt t="198825" x="2200275" y="4525963"/>
          <p14:tracePt t="198833" x="2224088" y="4525963"/>
          <p14:tracePt t="198841" x="2236788" y="4525963"/>
          <p14:tracePt t="198849" x="2241550" y="4525963"/>
          <p14:tracePt t="198857" x="2266950" y="4519613"/>
          <p14:tracePt t="198873" x="2271713" y="4519613"/>
          <p14:tracePt t="198881" x="2278063" y="4513263"/>
          <p14:tracePt t="198889" x="2284413" y="4513263"/>
          <p14:tracePt t="198977" x="2266950" y="4513263"/>
          <p14:tracePt t="198986" x="2236788" y="4502150"/>
          <p14:tracePt t="198993" x="2176463" y="4495800"/>
          <p14:tracePt t="199002" x="2116138" y="4483100"/>
          <p14:tracePt t="199009" x="2066925" y="4483100"/>
          <p14:tracePt t="199016" x="2036763" y="4483100"/>
          <p14:tracePt t="199025" x="2006600" y="4483100"/>
          <p14:tracePt t="199033" x="1952625" y="4483100"/>
          <p14:tracePt t="199041" x="1928813" y="4483100"/>
          <p14:tracePt t="199048" x="1916113" y="4483100"/>
          <p14:tracePt t="199057" x="1898650" y="4483100"/>
          <p14:tracePt t="199193" x="1911350" y="4478338"/>
          <p14:tracePt t="199202" x="1941513" y="4478338"/>
          <p14:tracePt t="199209" x="1971675" y="4478338"/>
          <p14:tracePt t="199218" x="1995488" y="4478338"/>
          <p14:tracePt t="199225" x="2019300" y="4478338"/>
          <p14:tracePt t="199233" x="2032000" y="4478338"/>
          <p14:tracePt t="199242" x="2066925" y="4478338"/>
          <p14:tracePt t="199249" x="2092325" y="4465638"/>
          <p14:tracePt t="199257" x="2103438" y="4465638"/>
          <p14:tracePt t="199265" x="2127250" y="4465638"/>
          <p14:tracePt t="199274" x="2139950" y="4465638"/>
          <p14:tracePt t="199281" x="2152650" y="4465638"/>
          <p14:tracePt t="199289" x="2170113" y="4465638"/>
          <p14:tracePt t="199297" x="2182813" y="4465638"/>
          <p14:tracePt t="199313" x="2187575" y="4465638"/>
          <p14:tracePt t="199394" x="2193925" y="4465638"/>
          <p14:tracePt t="199441" x="2176463" y="4459288"/>
          <p14:tracePt t="199449" x="2157413" y="4459288"/>
          <p14:tracePt t="199457" x="2109788" y="4459288"/>
          <p14:tracePt t="199466" x="2079625" y="4459288"/>
          <p14:tracePt t="199473" x="2036763" y="4459288"/>
          <p14:tracePt t="199481" x="1976438" y="4459288"/>
          <p14:tracePt t="199491" x="1952625" y="4459288"/>
          <p14:tracePt t="199498" x="1935163" y="4459288"/>
          <p14:tracePt t="199506" x="1898650" y="4459288"/>
          <p14:tracePt t="199513" x="1855788" y="4459288"/>
          <p14:tracePt t="199523" x="1844675" y="4459288"/>
          <p14:tracePt t="199529" x="1838325" y="4459288"/>
          <p14:tracePt t="199541" x="1831975" y="4459288"/>
          <p14:tracePt t="199641" x="1838325" y="4459288"/>
          <p14:tracePt t="199649" x="1868488" y="4459288"/>
          <p14:tracePt t="199658" x="1911350" y="4459288"/>
          <p14:tracePt t="199665" x="1989138" y="4465638"/>
          <p14:tracePt t="199673" x="2036763" y="4471988"/>
          <p14:tracePt t="199681" x="2055813" y="4471988"/>
          <p14:tracePt t="199690" x="2092325" y="4489450"/>
          <p14:tracePt t="199698" x="2127250" y="4502150"/>
          <p14:tracePt t="199706" x="2146300" y="4502150"/>
          <p14:tracePt t="199713" x="2170113" y="4502150"/>
          <p14:tracePt t="199724" x="2187575" y="4508500"/>
          <p14:tracePt t="199740" x="2193925" y="4508500"/>
          <p14:tracePt t="199865" x="2176463" y="4508500"/>
          <p14:tracePt t="199874" x="2152650" y="4508500"/>
          <p14:tracePt t="199889" x="2133600" y="4508500"/>
          <p14:tracePt t="199891" x="2109788" y="4508500"/>
          <p14:tracePt t="199897" x="2092325" y="4508500"/>
          <p14:tracePt t="199907" x="2085975" y="4508500"/>
          <p14:tracePt t="199913" x="2079625" y="4508500"/>
          <p14:tracePt t="200377" x="0" y="0"/>
        </p14:tracePtLst>
        <p14:tracePtLst>
          <p14:tracePt t="202189" x="1693863" y="4573588"/>
          <p14:tracePt t="202241" x="1687513" y="4567238"/>
          <p14:tracePt t="202257" x="1700213" y="4562475"/>
          <p14:tracePt t="202265" x="1724025" y="4537075"/>
          <p14:tracePt t="202273" x="1730375" y="4532313"/>
          <p14:tracePt t="202281" x="1747838" y="4508500"/>
          <p14:tracePt t="202290" x="1760538" y="4495800"/>
          <p14:tracePt t="202297" x="1766888" y="4489450"/>
          <p14:tracePt t="202308" x="1771650" y="4478338"/>
          <p14:tracePt t="202313" x="1778000" y="4452938"/>
          <p14:tracePt t="202322" x="1784350" y="4435475"/>
          <p14:tracePt t="202329" x="1795463" y="4422775"/>
          <p14:tracePt t="202338" x="1795463" y="4411663"/>
          <p14:tracePt t="202345" x="1808163" y="4375150"/>
          <p14:tracePt t="202353" x="1820863" y="4351338"/>
          <p14:tracePt t="202361" x="1820863" y="4338638"/>
          <p14:tracePt t="202369" x="1820863" y="4302125"/>
          <p14:tracePt t="202377" x="1820863" y="4271963"/>
          <p14:tracePt t="202385" x="1820863" y="4248150"/>
          <p14:tracePt t="202393" x="1820863" y="4224338"/>
          <p14:tracePt t="202401" x="1814513" y="4194175"/>
          <p14:tracePt t="202409" x="1801813" y="4176713"/>
          <p14:tracePt t="202417" x="1790700" y="4146550"/>
          <p14:tracePt t="202425" x="1771650" y="4110038"/>
          <p14:tracePt t="202433" x="1760538" y="4086225"/>
          <p14:tracePt t="202441" x="1754188" y="4073525"/>
          <p14:tracePt t="202449" x="1724025" y="4043363"/>
          <p14:tracePt t="202457" x="1717675" y="4037013"/>
          <p14:tracePt t="202465" x="1706563" y="4025900"/>
          <p14:tracePt t="202481" x="1700213" y="4013200"/>
          <p14:tracePt t="202489" x="1681163" y="3995738"/>
          <p14:tracePt t="202497" x="1670050" y="3983038"/>
          <p14:tracePt t="202513" x="1651000" y="3965575"/>
          <p14:tracePt t="202521" x="1639888" y="3959225"/>
          <p14:tracePt t="202529" x="1633538" y="3959225"/>
          <p14:tracePt t="202538" x="1620838" y="3946525"/>
          <p14:tracePt t="202545" x="1616075" y="3941763"/>
          <p14:tracePt t="202553" x="1609725" y="3941763"/>
          <p14:tracePt t="202561" x="1590675" y="3929063"/>
          <p14:tracePt t="202569" x="1585913" y="3922713"/>
          <p14:tracePt t="202585" x="1579563" y="3916363"/>
          <p14:tracePt t="202633" x="1573213" y="3916363"/>
          <p14:tracePt t="202641" x="1566863" y="3916363"/>
          <p14:tracePt t="202649" x="1560513" y="3916363"/>
          <p14:tracePt t="202665" x="1549400" y="3916363"/>
          <p14:tracePt t="202673" x="1543050" y="3916363"/>
          <p14:tracePt t="202681" x="1536700" y="3922713"/>
          <p14:tracePt t="202690" x="1512888" y="3941763"/>
          <p14:tracePt t="202697" x="1506538" y="3946525"/>
          <p14:tracePt t="202706" x="1500188" y="3959225"/>
          <p14:tracePt t="202713" x="1476375" y="3983038"/>
          <p14:tracePt t="202721" x="1465263" y="4006850"/>
          <p14:tracePt t="202729" x="1452563" y="4032250"/>
          <p14:tracePt t="202737" x="1435100" y="4067175"/>
          <p14:tracePt t="202745" x="1428750" y="4092575"/>
          <p14:tracePt t="202753" x="1428750" y="4133850"/>
          <p14:tracePt t="202761" x="1422400" y="4157663"/>
          <p14:tracePt t="202769" x="1422400" y="4187825"/>
          <p14:tracePt t="202777" x="1422400" y="4217988"/>
          <p14:tracePt t="202785" x="1422400" y="4254500"/>
          <p14:tracePt t="202793" x="1422400" y="4278313"/>
          <p14:tracePt t="202801" x="1422400" y="4302125"/>
          <p14:tracePt t="202809" x="1422400" y="4321175"/>
          <p14:tracePt t="202817" x="1428750" y="4357688"/>
          <p14:tracePt t="202825" x="1428750" y="4368800"/>
          <p14:tracePt t="202833" x="1439863" y="4392613"/>
          <p14:tracePt t="202841" x="1446213" y="4429125"/>
          <p14:tracePt t="202849" x="1446213" y="4441825"/>
          <p14:tracePt t="202857" x="1446213" y="4465638"/>
          <p14:tracePt t="202865" x="1465263" y="4489450"/>
          <p14:tracePt t="202873" x="1470025" y="4513263"/>
          <p14:tracePt t="202881" x="1470025" y="4525963"/>
          <p14:tracePt t="202889" x="1495425" y="4549775"/>
          <p14:tracePt t="202897" x="1500188" y="4556125"/>
          <p14:tracePt t="202905" x="1525588" y="4579938"/>
          <p14:tracePt t="202913" x="1530350" y="4579938"/>
          <p14:tracePt t="202922" x="1536700" y="4586288"/>
          <p14:tracePt t="202929" x="1549400" y="4586288"/>
          <p14:tracePt t="202937" x="1573213" y="4592638"/>
          <p14:tracePt t="202953" x="1597025" y="4592638"/>
          <p14:tracePt t="202961" x="1603375" y="4597400"/>
          <p14:tracePt t="202969" x="1609725" y="4597400"/>
          <p14:tracePt t="202977" x="1616075" y="4603750"/>
          <p14:tracePt t="202985" x="1620838" y="4603750"/>
          <p14:tracePt t="202993" x="1627188" y="4603750"/>
          <p14:tracePt t="203009" x="1633538" y="4603750"/>
          <p14:tracePt t="203049" x="1639888" y="4603750"/>
          <p14:tracePt t="203057" x="1646238" y="4603750"/>
          <p14:tracePt t="203065" x="1651000" y="4603750"/>
          <p14:tracePt t="203081" x="1663700" y="4603750"/>
          <p14:tracePt t="203091" x="1681163" y="4597400"/>
          <p14:tracePt t="203097" x="1693863" y="4579938"/>
          <p14:tracePt t="203105" x="1700213" y="4556125"/>
          <p14:tracePt t="203113" x="1700213" y="4532313"/>
          <p14:tracePt t="203121" x="1711325" y="4502150"/>
          <p14:tracePt t="203129" x="1717675" y="4465638"/>
          <p14:tracePt t="203137" x="1724025" y="4452938"/>
          <p14:tracePt t="203145" x="1724025" y="4422775"/>
          <p14:tracePt t="203153" x="1724025" y="4398963"/>
          <p14:tracePt t="203161" x="1724025" y="4362450"/>
          <p14:tracePt t="203169" x="1724025" y="4351338"/>
          <p14:tracePt t="203177" x="1724025" y="4321175"/>
          <p14:tracePt t="203185" x="1724025" y="4284663"/>
          <p14:tracePt t="203193" x="1724025" y="4267200"/>
          <p14:tracePt t="203201" x="1724025" y="4230688"/>
          <p14:tracePt t="203209" x="1724025" y="4217988"/>
          <p14:tracePt t="203217" x="1724025" y="4206875"/>
          <p14:tracePt t="203225" x="1724025" y="4183063"/>
          <p14:tracePt t="203233" x="1724025" y="4176713"/>
          <p14:tracePt t="203249" x="1724025" y="4170363"/>
          <p14:tracePt t="203265" x="1711325" y="4152900"/>
          <p14:tracePt t="203289" x="1711325" y="4146550"/>
          <p14:tracePt t="203297" x="1711325" y="4140200"/>
          <p14:tracePt t="203305" x="1706563" y="4127500"/>
          <p14:tracePt t="203313" x="1700213" y="4122738"/>
          <p14:tracePt t="203321" x="1693863" y="4116388"/>
          <p14:tracePt t="203329" x="1676400" y="4097338"/>
          <p14:tracePt t="203345" x="1670050" y="4092575"/>
          <p14:tracePt t="203353" x="1657350" y="4079875"/>
          <p14:tracePt t="203369" x="1646238" y="4079875"/>
          <p14:tracePt t="203377" x="1639888" y="4079875"/>
          <p14:tracePt t="203385" x="1616075" y="4079875"/>
          <p14:tracePt t="203393" x="1597025" y="4079875"/>
          <p14:tracePt t="203401" x="1579563" y="4086225"/>
          <p14:tracePt t="203409" x="1543050" y="4110038"/>
          <p14:tracePt t="203417" x="1519238" y="4116388"/>
          <p14:tracePt t="203425" x="1495425" y="4140200"/>
          <p14:tracePt t="203433" x="1482725" y="4157663"/>
          <p14:tracePt t="203441" x="1465263" y="4176713"/>
          <p14:tracePt t="203449" x="1458913" y="4187825"/>
          <p14:tracePt t="203458" x="1439863" y="4211638"/>
          <p14:tracePt t="203465" x="1439863" y="4224338"/>
          <p14:tracePt t="203474" x="1439863" y="4248150"/>
          <p14:tracePt t="203481" x="1435100" y="4271963"/>
          <p14:tracePt t="203489" x="1435100" y="4284663"/>
          <p14:tracePt t="203497" x="1428750" y="4308475"/>
          <p14:tracePt t="203505" x="1428750" y="4344988"/>
          <p14:tracePt t="203513" x="1428750" y="4362450"/>
          <p14:tracePt t="203521" x="1428750" y="4387850"/>
          <p14:tracePt t="203529" x="1428750" y="4411663"/>
          <p14:tracePt t="203537" x="1428750" y="4422775"/>
          <p14:tracePt t="203545" x="1428750" y="4448175"/>
          <p14:tracePt t="203553" x="1435100" y="4483100"/>
          <p14:tracePt t="203561" x="1435100" y="4495800"/>
          <p14:tracePt t="203569" x="1446213" y="4513263"/>
          <p14:tracePt t="203577" x="1465263" y="4556125"/>
          <p14:tracePt t="203585" x="1470025" y="4573588"/>
          <p14:tracePt t="203593" x="1476375" y="4603750"/>
          <p14:tracePt t="203601" x="1495425" y="4640263"/>
          <p14:tracePt t="203609" x="1512888" y="4664075"/>
          <p14:tracePt t="203617" x="1536700" y="4687888"/>
          <p14:tracePt t="203625" x="1555750" y="4706938"/>
          <p14:tracePt t="203633" x="1560513" y="4713288"/>
          <p14:tracePt t="203641" x="1566863" y="4718050"/>
          <p14:tracePt t="203649" x="1579563" y="4724400"/>
          <p14:tracePt t="203658" x="1590675" y="4724400"/>
          <p14:tracePt t="203665" x="1597025" y="4730750"/>
          <p14:tracePt t="203675" x="1609725" y="4737100"/>
          <p14:tracePt t="203681" x="1616075" y="4737100"/>
          <p14:tracePt t="203689" x="1633538" y="4737100"/>
          <p14:tracePt t="203697" x="1639888" y="4737100"/>
          <p14:tracePt t="203705" x="1651000" y="4737100"/>
          <p14:tracePt t="203713" x="1663700" y="4737100"/>
          <p14:tracePt t="203722" x="1676400" y="4737100"/>
          <p14:tracePt t="203729" x="1693863" y="4737100"/>
          <p14:tracePt t="203737" x="1711325" y="4737100"/>
          <p14:tracePt t="203745" x="1741488" y="4706938"/>
          <p14:tracePt t="203753" x="1766888" y="4683125"/>
          <p14:tracePt t="203761" x="1778000" y="4670425"/>
          <p14:tracePt t="203769" x="1795463" y="4652963"/>
          <p14:tracePt t="203777" x="1801813" y="4622800"/>
          <p14:tracePt t="203785" x="1820863" y="4573588"/>
          <p14:tracePt t="203793" x="1831975" y="4537075"/>
          <p14:tracePt t="203801" x="1851025" y="4502150"/>
          <p14:tracePt t="203809" x="1851025" y="4478338"/>
          <p14:tracePt t="203817" x="1855788" y="4448175"/>
          <p14:tracePt t="203825" x="1855788" y="4418013"/>
          <p14:tracePt t="203833" x="1855788" y="4411663"/>
          <p14:tracePt t="203841" x="1855788" y="4387850"/>
          <p14:tracePt t="203849" x="1855788" y="4375150"/>
          <p14:tracePt t="203858" x="1855788" y="4351338"/>
          <p14:tracePt t="203865" x="1855788" y="4338638"/>
          <p14:tracePt t="203875" x="1855788" y="4321175"/>
          <p14:tracePt t="203881" x="1838325" y="4297363"/>
          <p14:tracePt t="203889" x="1825625" y="4271963"/>
          <p14:tracePt t="203897" x="1808163" y="4248150"/>
          <p14:tracePt t="203906" x="1801813" y="4224338"/>
          <p14:tracePt t="203913" x="1784350" y="4211638"/>
          <p14:tracePt t="203921" x="1771650" y="4206875"/>
          <p14:tracePt t="203929" x="1766888" y="4200525"/>
          <p14:tracePt t="203937" x="1760538" y="4200525"/>
          <p14:tracePt t="203945" x="1754188" y="4200525"/>
          <p14:tracePt t="203953" x="1736725" y="4194175"/>
          <p14:tracePt t="203961" x="1724025" y="4183063"/>
          <p14:tracePt t="203969" x="1711325" y="4183063"/>
          <p14:tracePt t="203977" x="1693863" y="4183063"/>
          <p14:tracePt t="203985" x="1681163" y="4183063"/>
          <p14:tracePt t="203994" x="1657350" y="4183063"/>
          <p14:tracePt t="204001" x="1633538" y="4183063"/>
          <p14:tracePt t="204009" x="1616075" y="4183063"/>
          <p14:tracePt t="204017" x="1579563" y="4183063"/>
          <p14:tracePt t="204025" x="1543050" y="4194175"/>
          <p14:tracePt t="204033" x="1512888" y="4206875"/>
          <p14:tracePt t="204041" x="1489075" y="4230688"/>
          <p14:tracePt t="204049" x="1439863" y="4248150"/>
          <p14:tracePt t="204058" x="1416050" y="4271963"/>
          <p14:tracePt t="204065" x="1409700" y="4278313"/>
          <p14:tracePt t="204075" x="1392238" y="4308475"/>
          <p14:tracePt t="204081" x="1385888" y="4332288"/>
          <p14:tracePt t="204089" x="1381125" y="4338638"/>
          <p14:tracePt t="204097" x="1368425" y="4375150"/>
          <p14:tracePt t="204105" x="1368425" y="4398963"/>
          <p14:tracePt t="204113" x="1368425" y="4422775"/>
          <p14:tracePt t="204121" x="1368425" y="4448175"/>
          <p14:tracePt t="204129" x="1368425" y="4478338"/>
          <p14:tracePt t="204137" x="1374775" y="4495800"/>
          <p14:tracePt t="204145" x="1381125" y="4519613"/>
          <p14:tracePt t="204153" x="1381125" y="4537075"/>
          <p14:tracePt t="204176" x="1404938" y="4597400"/>
          <p14:tracePt t="204177" x="1409700" y="4616450"/>
          <p14:tracePt t="204185" x="1428750" y="4640263"/>
          <p14:tracePt t="204193" x="1446213" y="4670425"/>
          <p14:tracePt t="204201" x="1452563" y="4687888"/>
          <p14:tracePt t="204209" x="1470025" y="4700588"/>
          <p14:tracePt t="204217" x="1482725" y="4718050"/>
          <p14:tracePt t="204225" x="1500188" y="4737100"/>
          <p14:tracePt t="204233" x="1519238" y="4767263"/>
          <p14:tracePt t="204242" x="1543050" y="4803775"/>
          <p14:tracePt t="204249" x="1566863" y="4832350"/>
          <p14:tracePt t="204258" x="1597025" y="4868863"/>
          <p14:tracePt t="204265" x="1639888" y="4918075"/>
          <p14:tracePt t="204273" x="1670050" y="4972050"/>
          <p14:tracePt t="204281" x="1736725" y="5026025"/>
          <p14:tracePt t="204289" x="1801813" y="5092700"/>
          <p14:tracePt t="204297" x="1855788" y="5146675"/>
          <p14:tracePt t="204305" x="1922463" y="5213350"/>
          <p14:tracePt t="204313" x="1989138" y="5278438"/>
          <p14:tracePt t="204321" x="2055813" y="5334000"/>
          <p14:tracePt t="204329" x="2163763" y="5405438"/>
          <p14:tracePt t="204337" x="2241550" y="5472113"/>
          <p14:tracePt t="204345" x="2338388" y="5543550"/>
          <p14:tracePt t="204353" x="2398713" y="5586413"/>
          <p14:tracePt t="204361" x="2478088" y="5640388"/>
          <p14:tracePt t="204369" x="2555875" y="5676900"/>
          <p14:tracePt t="204377" x="2622550" y="5707063"/>
          <p14:tracePt t="204385" x="2657475" y="5724525"/>
          <p14:tracePt t="204393" x="2717800" y="5737225"/>
          <p14:tracePt t="204401" x="2754313" y="5761038"/>
          <p14:tracePt t="204409" x="2790825" y="5778500"/>
          <p14:tracePt t="204417" x="2827338" y="5797550"/>
          <p14:tracePt t="204425" x="2851150" y="5815013"/>
          <p14:tracePt t="204433" x="2881313" y="5834063"/>
          <p14:tracePt t="204442" x="2947988" y="5875338"/>
          <p14:tracePt t="204449" x="2995613" y="5905500"/>
          <p14:tracePt t="204459" x="3038475" y="5935663"/>
          <p14:tracePt t="204465" x="3098800" y="5965825"/>
          <p14:tracePt t="204473" x="3163888" y="6008688"/>
          <p14:tracePt t="204481" x="3176588" y="6026150"/>
          <p14:tracePt t="204489" x="3213100" y="6049963"/>
          <p14:tracePt t="204497" x="3254375" y="6092825"/>
          <p14:tracePt t="204505" x="3267075" y="6103938"/>
          <p14:tracePt t="204513" x="3290888" y="6129338"/>
          <p14:tracePt t="204521" x="3309938" y="6153150"/>
          <p14:tracePt t="204529" x="3314700" y="6159500"/>
          <p14:tracePt t="204626" x="3314700" y="6164263"/>
          <p14:tracePt t="204633" x="3314700" y="6170613"/>
          <p14:tracePt t="204641" x="3309938" y="6170613"/>
          <p14:tracePt t="204649" x="3290888" y="6170613"/>
          <p14:tracePt t="204658" x="3267075" y="6183313"/>
          <p14:tracePt t="204665" x="3243263" y="6189663"/>
          <p14:tracePt t="204674" x="3236913" y="6189663"/>
          <p14:tracePt t="204681" x="3224213" y="6194425"/>
          <p14:tracePt t="204690" x="3200400" y="6194425"/>
          <p14:tracePt t="204698" x="3182938" y="6194425"/>
          <p14:tracePt t="204707" x="3176588" y="6200775"/>
          <p14:tracePt t="204714" x="3163888" y="6200775"/>
          <p14:tracePt t="204721" x="3152775" y="6207125"/>
          <p14:tracePt t="204729" x="3146425" y="6207125"/>
          <p14:tracePt t="204737" x="3140075" y="6207125"/>
          <p14:tracePt t="204745" x="3128963" y="6213475"/>
          <p14:tracePt t="204761" x="3122613" y="6213475"/>
          <p14:tracePt t="204890" x="3133725" y="6213475"/>
          <p14:tracePt t="204897" x="3159125" y="6213475"/>
          <p14:tracePt t="204905" x="3189288" y="6213475"/>
          <p14:tracePt t="204913" x="3236913" y="6230938"/>
          <p14:tracePt t="204921" x="3297238" y="6243638"/>
          <p14:tracePt t="204929" x="3370263" y="6243638"/>
          <p14:tracePt t="204937" x="3471863" y="6267450"/>
          <p14:tracePt t="204945" x="3586163" y="6280150"/>
          <p14:tracePt t="204953" x="3713163" y="6291263"/>
          <p14:tracePt t="204961" x="3844925" y="6315075"/>
          <p14:tracePt t="204969" x="3978275" y="6327775"/>
          <p14:tracePt t="204977" x="4105275" y="6351588"/>
          <p14:tracePt t="204985" x="4237038" y="6364288"/>
          <p14:tracePt t="204994" x="4351338" y="6381750"/>
          <p14:tracePt t="205001" x="4441825" y="6394450"/>
          <p14:tracePt t="205009" x="4532313" y="6418263"/>
          <p14:tracePt t="205017" x="4616450" y="6418263"/>
          <p14:tracePt t="205025" x="4676775" y="6429375"/>
          <p14:tracePt t="205033" x="4706938" y="6429375"/>
          <p14:tracePt t="205041" x="4749800" y="6429375"/>
          <p14:tracePt t="205049" x="4786313" y="6429375"/>
          <p14:tracePt t="205057" x="4827588" y="6429375"/>
          <p14:tracePt t="205065" x="4887913" y="6429375"/>
          <p14:tracePt t="205074" x="4930775" y="6429375"/>
          <p14:tracePt t="205081" x="4960938" y="6429375"/>
          <p14:tracePt t="205089" x="4997450" y="6429375"/>
          <p14:tracePt t="205145" x="5002213" y="6435725"/>
          <p14:tracePt t="205185" x="4991100" y="6442075"/>
          <p14:tracePt t="205193" x="4948238" y="6442075"/>
          <p14:tracePt t="205201" x="4894263" y="6442075"/>
          <p14:tracePt t="205209" x="4803775" y="6442075"/>
          <p14:tracePt t="205217" x="4732338" y="6442075"/>
          <p14:tracePt t="205226" x="4616450" y="6442075"/>
          <p14:tracePt t="205233" x="4521200" y="6442075"/>
          <p14:tracePt t="205242" x="4406900" y="6442075"/>
          <p14:tracePt t="205249" x="4273550" y="6424613"/>
          <p14:tracePt t="205257" x="4159250" y="6411913"/>
          <p14:tracePt t="205265" x="4044950" y="6399213"/>
          <p14:tracePt t="205273" x="3971925" y="6399213"/>
          <p14:tracePt t="205281" x="3894138" y="6388100"/>
          <p14:tracePt t="205289" x="3840163" y="6388100"/>
          <p14:tracePt t="205297" x="3790950" y="6388100"/>
          <p14:tracePt t="205305" x="3760788" y="6388100"/>
          <p14:tracePt t="205313" x="3725863" y="6381750"/>
          <p14:tracePt t="205321" x="3706813" y="6381750"/>
          <p14:tracePt t="205329" x="3683000" y="6381750"/>
          <p14:tracePt t="205337" x="3676650" y="6381750"/>
          <p14:tracePt t="205345" x="3670300" y="6381750"/>
          <p14:tracePt t="205361" x="3659188" y="6381750"/>
          <p14:tracePt t="205441" x="3659188" y="6375400"/>
          <p14:tracePt t="205449" x="3700463" y="6375400"/>
          <p14:tracePt t="205457" x="3760788" y="6364288"/>
          <p14:tracePt t="205465" x="3833813" y="6364288"/>
          <p14:tracePt t="205473" x="3894138" y="6364288"/>
          <p14:tracePt t="205481" x="3965575" y="6351588"/>
          <p14:tracePt t="205489" x="4025900" y="6351588"/>
          <p14:tracePt t="205497" x="4086225" y="6345238"/>
          <p14:tracePt t="205505" x="4159250" y="6345238"/>
          <p14:tracePt t="205513" x="4249738" y="6345238"/>
          <p14:tracePt t="205521" x="4346575" y="6345238"/>
          <p14:tracePt t="205529" x="4418013" y="6345238"/>
          <p14:tracePt t="205537" x="4497388" y="6345238"/>
          <p14:tracePt t="205545" x="4527550" y="6345238"/>
          <p14:tracePt t="205553" x="4557713" y="6357938"/>
          <p14:tracePt t="205561" x="4562475" y="6357938"/>
          <p14:tracePt t="205625" x="4568825" y="6364288"/>
          <p14:tracePt t="205634" x="4568825" y="6370638"/>
          <p14:tracePt t="205642" x="4562475" y="6375400"/>
          <p14:tracePt t="205649" x="4545013" y="6375400"/>
          <p14:tracePt t="205658" x="4502150" y="6375400"/>
          <p14:tracePt t="205665" x="4441825" y="6388100"/>
          <p14:tracePt t="205675" x="4394200" y="6388100"/>
          <p14:tracePt t="205682" x="4333875" y="6394450"/>
          <p14:tracePt t="205689" x="4260850" y="6394450"/>
          <p14:tracePt t="205697" x="4189413" y="6394450"/>
          <p14:tracePt t="205705" x="4086225" y="6418263"/>
          <p14:tracePt t="205714" x="4002088" y="6418263"/>
          <p14:tracePt t="205721" x="3941763" y="6418263"/>
          <p14:tracePt t="205730" x="3870325" y="6418263"/>
          <p14:tracePt t="205738" x="3797300" y="6429375"/>
          <p14:tracePt t="205745" x="3767138" y="6429375"/>
          <p14:tracePt t="205754" x="3743325" y="6429375"/>
          <p14:tracePt t="205841" x="3756025" y="6429375"/>
          <p14:tracePt t="205849" x="3779838" y="6429375"/>
          <p14:tracePt t="205858" x="3810000" y="6429375"/>
          <p14:tracePt t="205865" x="3840163" y="6429375"/>
          <p14:tracePt t="205874" x="3887788" y="6429375"/>
          <p14:tracePt t="205881" x="3917950" y="6435725"/>
          <p14:tracePt t="205895" x="3960813" y="6435725"/>
          <p14:tracePt t="205897" x="3984625" y="6435725"/>
          <p14:tracePt t="205905" x="4008438" y="6435725"/>
          <p14:tracePt t="205913" x="4021138" y="6435725"/>
          <p14:tracePt t="205993" x="4025900" y="6435725"/>
          <p14:tracePt t="206401" x="0" y="0"/>
        </p14:tracePtLst>
        <p14:tracePtLst>
          <p14:tracePt t="210997" x="2603500" y="6038850"/>
          <p14:tracePt t="211161" x="2609850" y="6032500"/>
          <p14:tracePt t="211170" x="2609850" y="6026150"/>
          <p14:tracePt t="211178" x="2609850" y="6019800"/>
          <p14:tracePt t="211185" x="2609850" y="6008688"/>
          <p14:tracePt t="211193" x="2609850" y="6002338"/>
          <p14:tracePt t="211201" x="2609850" y="5989638"/>
          <p14:tracePt t="211209" x="2609850" y="5984875"/>
          <p14:tracePt t="211217" x="2609850" y="5978525"/>
          <p14:tracePt t="211225" x="2609850" y="5954713"/>
          <p14:tracePt t="211233" x="2609850" y="5948363"/>
          <p14:tracePt t="211241" x="2609850" y="5942013"/>
          <p14:tracePt t="211249" x="2609850" y="5935663"/>
          <p14:tracePt t="211257" x="2609850" y="5929313"/>
          <p14:tracePt t="211273" x="2609850" y="5924550"/>
          <p14:tracePt t="211282" x="2609850" y="5918200"/>
          <p14:tracePt t="211289" x="2597150" y="5905500"/>
          <p14:tracePt t="211297" x="2592388" y="5894388"/>
          <p14:tracePt t="211305" x="2579688" y="5875338"/>
          <p14:tracePt t="211314" x="2579688" y="5868988"/>
          <p14:tracePt t="211321" x="2555875" y="5838825"/>
          <p14:tracePt t="211331" x="2549525" y="5834063"/>
          <p14:tracePt t="211337" x="2538413" y="5821363"/>
          <p14:tracePt t="211345" x="2513013" y="5803900"/>
          <p14:tracePt t="211353" x="2495550" y="5797550"/>
          <p14:tracePt t="211362" x="2482850" y="5778500"/>
          <p14:tracePt t="211369" x="2465388" y="5773738"/>
          <p14:tracePt t="211377" x="2441575" y="5749925"/>
          <p14:tracePt t="211393" x="2417763" y="5724525"/>
          <p14:tracePt t="211401" x="2411413" y="5724525"/>
          <p14:tracePt t="211409" x="2405063" y="5719763"/>
          <p14:tracePt t="211417" x="2398713" y="5713413"/>
          <p14:tracePt t="211425" x="2392363" y="5707063"/>
          <p14:tracePt t="211441" x="2387600" y="5700713"/>
          <p14:tracePt t="211457" x="2368550" y="5683250"/>
          <p14:tracePt t="211465" x="2362200" y="5683250"/>
          <p14:tracePt t="211473" x="2344738" y="5664200"/>
          <p14:tracePt t="211489" x="2308225" y="5634038"/>
          <p14:tracePt t="211497" x="2284413" y="5629275"/>
          <p14:tracePt t="211505" x="2266950" y="5610225"/>
          <p14:tracePt t="211514" x="2236788" y="5603875"/>
          <p14:tracePt t="211521" x="2217738" y="5586413"/>
          <p14:tracePt t="211529" x="2206625" y="5580063"/>
          <p14:tracePt t="211537" x="2182813" y="5573713"/>
          <p14:tracePt t="211545" x="2157413" y="5562600"/>
          <p14:tracePt t="211553" x="2146300" y="5562600"/>
          <p14:tracePt t="211561" x="2127250" y="5556250"/>
          <p14:tracePt t="211569" x="2103438" y="5556250"/>
          <p14:tracePt t="211577" x="2092325" y="5556250"/>
          <p14:tracePt t="211585" x="2085975" y="5556250"/>
          <p14:tracePt t="211593" x="2066925" y="5556250"/>
          <p14:tracePt t="211601" x="2032000" y="5556250"/>
          <p14:tracePt t="211609" x="2019300" y="5556250"/>
          <p14:tracePt t="211617" x="1989138" y="5562600"/>
          <p14:tracePt t="211625" x="1971675" y="5568950"/>
          <p14:tracePt t="211633" x="1958975" y="5573713"/>
          <p14:tracePt t="211641" x="1935163" y="5580063"/>
          <p14:tracePt t="211649" x="1916113" y="5599113"/>
          <p14:tracePt t="211657" x="1892300" y="5616575"/>
          <p14:tracePt t="211665" x="1881188" y="5622925"/>
          <p14:tracePt t="211673" x="1874838" y="5629275"/>
          <p14:tracePt t="211682" x="1851025" y="5640388"/>
          <p14:tracePt t="211689" x="1851025" y="5646738"/>
          <p14:tracePt t="211698" x="1844675" y="5659438"/>
          <p14:tracePt t="211705" x="1838325" y="5676900"/>
          <p14:tracePt t="211714" x="1825625" y="5707063"/>
          <p14:tracePt t="211721" x="1825625" y="5730875"/>
          <p14:tracePt t="211729" x="1825625" y="5754688"/>
          <p14:tracePt t="211737" x="1825625" y="5778500"/>
          <p14:tracePt t="211745" x="1825625" y="5808663"/>
          <p14:tracePt t="211753" x="1825625" y="5834063"/>
          <p14:tracePt t="211761" x="1825625" y="5864225"/>
          <p14:tracePt t="211769" x="1825625" y="5888038"/>
          <p14:tracePt t="211777" x="1825625" y="5918200"/>
          <p14:tracePt t="211785" x="1825625" y="5954713"/>
          <p14:tracePt t="211793" x="1825625" y="5984875"/>
          <p14:tracePt t="211801" x="1831975" y="6008688"/>
          <p14:tracePt t="211809" x="1838325" y="6038850"/>
          <p14:tracePt t="211817" x="1851025" y="6075363"/>
          <p14:tracePt t="211825" x="1862138" y="6099175"/>
          <p14:tracePt t="211833" x="1881188" y="6134100"/>
          <p14:tracePt t="211841" x="1898650" y="6159500"/>
          <p14:tracePt t="211849" x="1911350" y="6183313"/>
          <p14:tracePt t="211857" x="1928813" y="6213475"/>
          <p14:tracePt t="211865" x="1952625" y="6243638"/>
          <p14:tracePt t="211873" x="1971675" y="6249988"/>
          <p14:tracePt t="211882" x="1982788" y="6261100"/>
          <p14:tracePt t="211889" x="1989138" y="6261100"/>
          <p14:tracePt t="211898" x="2019300" y="6261100"/>
          <p14:tracePt t="211905" x="2043113" y="6273800"/>
          <p14:tracePt t="211914" x="2073275" y="6273800"/>
          <p14:tracePt t="211921" x="2097088" y="6273800"/>
          <p14:tracePt t="211929" x="2139950" y="6273800"/>
          <p14:tracePt t="211937" x="2176463" y="6273800"/>
          <p14:tracePt t="211945" x="2193925" y="6273800"/>
          <p14:tracePt t="211953" x="2230438" y="6249988"/>
          <p14:tracePt t="211961" x="2271713" y="6224588"/>
          <p14:tracePt t="211969" x="2297113" y="6207125"/>
          <p14:tracePt t="211977" x="2320925" y="6170613"/>
          <p14:tracePt t="211985" x="2332038" y="6153150"/>
          <p14:tracePt t="211993" x="2351088" y="6110288"/>
          <p14:tracePt t="212001" x="2362200" y="6075363"/>
          <p14:tracePt t="212009" x="2381250" y="6049963"/>
          <p14:tracePt t="212017" x="2387600" y="6019800"/>
          <p14:tracePt t="212025" x="2392363" y="5995988"/>
          <p14:tracePt t="212033" x="2405063" y="5972175"/>
          <p14:tracePt t="212041" x="2411413" y="5948363"/>
          <p14:tracePt t="212064" x="2417763" y="5911850"/>
          <p14:tracePt t="212065" x="2417763" y="5905500"/>
          <p14:tracePt t="212073" x="2422525" y="5881688"/>
          <p14:tracePt t="212081" x="2422525" y="5868988"/>
          <p14:tracePt t="212089" x="2422525" y="5845175"/>
          <p14:tracePt t="212098" x="2422525" y="5821363"/>
          <p14:tracePt t="212105" x="2411413" y="5778500"/>
          <p14:tracePt t="212115" x="2405063" y="5743575"/>
          <p14:tracePt t="212121" x="2381250" y="5719763"/>
          <p14:tracePt t="212129" x="2362200" y="5707063"/>
          <p14:tracePt t="212137" x="2338388" y="5694363"/>
          <p14:tracePt t="212145" x="2327275" y="5689600"/>
          <p14:tracePt t="212153" x="2301875" y="5689600"/>
          <p14:tracePt t="212161" x="2278063" y="5689600"/>
          <p14:tracePt t="212169" x="2254250" y="5689600"/>
          <p14:tracePt t="212177" x="2236788" y="5689600"/>
          <p14:tracePt t="212185" x="2211388" y="5689600"/>
          <p14:tracePt t="212193" x="2187575" y="5689600"/>
          <p14:tracePt t="212201" x="2163763" y="5694363"/>
          <p14:tracePt t="212209" x="2146300" y="5707063"/>
          <p14:tracePt t="212217" x="2133600" y="5724525"/>
          <p14:tracePt t="212225" x="2103438" y="5754688"/>
          <p14:tracePt t="212233" x="2092325" y="5778500"/>
          <p14:tracePt t="212241" x="2085975" y="5797550"/>
          <p14:tracePt t="212249" x="2085975" y="5827713"/>
          <p14:tracePt t="212257" x="2085975" y="5845175"/>
          <p14:tracePt t="212265" x="2085975" y="5857875"/>
          <p14:tracePt t="212273" x="2085975" y="5881688"/>
          <p14:tracePt t="212283" x="2085975" y="5888038"/>
          <p14:tracePt t="212289" x="2085975" y="5905500"/>
          <p14:tracePt t="212298" x="2109788" y="5929313"/>
          <p14:tracePt t="212305" x="2133600" y="5942013"/>
          <p14:tracePt t="212313" x="2157413" y="5954713"/>
          <p14:tracePt t="212321" x="2182813" y="5965825"/>
          <p14:tracePt t="212330" x="2206625" y="5978525"/>
          <p14:tracePt t="212337" x="2236788" y="5978525"/>
          <p14:tracePt t="212345" x="2271713" y="5989638"/>
          <p14:tracePt t="212353" x="2301875" y="6008688"/>
          <p14:tracePt t="212361" x="2338388" y="6008688"/>
          <p14:tracePt t="212369" x="2362200" y="6008688"/>
          <p14:tracePt t="212377" x="2381250" y="6008688"/>
          <p14:tracePt t="212385" x="2398713" y="5995988"/>
          <p14:tracePt t="212393" x="2411413" y="5978525"/>
          <p14:tracePt t="212401" x="2441575" y="5935663"/>
          <p14:tracePt t="212409" x="2447925" y="5899150"/>
          <p14:tracePt t="212417" x="2459038" y="5875338"/>
          <p14:tracePt t="212425" x="2465388" y="5845175"/>
          <p14:tracePt t="212434" x="2465388" y="5797550"/>
          <p14:tracePt t="212441" x="2465388" y="5778500"/>
          <p14:tracePt t="212449" x="2465388" y="5754688"/>
          <p14:tracePt t="212457" x="2465388" y="5730875"/>
          <p14:tracePt t="212465" x="2465388" y="5707063"/>
          <p14:tracePt t="212473" x="2465388" y="5683250"/>
          <p14:tracePt t="212483" x="2465388" y="5664200"/>
          <p14:tracePt t="212489" x="2465388" y="5646738"/>
          <p14:tracePt t="212499" x="2465388" y="5634038"/>
          <p14:tracePt t="212505" x="2459038" y="5616575"/>
          <p14:tracePt t="212513" x="2452688" y="5610225"/>
          <p14:tracePt t="212537" x="2447925" y="5603875"/>
          <p14:tracePt t="212545" x="2441575" y="5603875"/>
          <p14:tracePt t="212561" x="2417763" y="5603875"/>
          <p14:tracePt t="212569" x="2392363" y="5603875"/>
          <p14:tracePt t="212577" x="2374900" y="5603875"/>
          <p14:tracePt t="212585" x="2338388" y="5610225"/>
          <p14:tracePt t="212593" x="2320925" y="5646738"/>
          <p14:tracePt t="212601" x="2301875" y="5670550"/>
          <p14:tracePt t="212609" x="2290763" y="5694363"/>
          <p14:tracePt t="212617" x="2290763" y="5719763"/>
          <p14:tracePt t="212625" x="2290763" y="5749925"/>
          <p14:tracePt t="212633" x="2290763" y="5773738"/>
          <p14:tracePt t="212641" x="2290763" y="5784850"/>
          <p14:tracePt t="212648" x="2290763" y="5797550"/>
          <p14:tracePt t="212657" x="2290763" y="5815013"/>
          <p14:tracePt t="212665" x="2308225" y="5827713"/>
          <p14:tracePt t="212673" x="2320925" y="5834063"/>
          <p14:tracePt t="212689" x="2344738" y="5834063"/>
          <p14:tracePt t="212699" x="2368550" y="5834063"/>
          <p14:tracePt t="212705" x="2392363" y="5845175"/>
          <p14:tracePt t="212713" x="2398713" y="5851525"/>
          <p14:tracePt t="212721" x="2411413" y="5851525"/>
          <p14:tracePt t="212729" x="2422525" y="5851525"/>
          <p14:tracePt t="212737" x="2428875" y="5851525"/>
          <p14:tracePt t="212745" x="2441575" y="5851525"/>
          <p14:tracePt t="212753" x="2459038" y="5838825"/>
          <p14:tracePt t="212761" x="2459038" y="5827713"/>
          <p14:tracePt t="212769" x="2465388" y="5791200"/>
          <p14:tracePt t="212777" x="2465388" y="5761038"/>
          <p14:tracePt t="212785" x="2465388" y="5737225"/>
          <p14:tracePt t="212793" x="2465388" y="5683250"/>
          <p14:tracePt t="212801" x="2465388" y="5676900"/>
          <p14:tracePt t="212809" x="2459038" y="5659438"/>
          <p14:tracePt t="212833" x="2452688" y="5653088"/>
          <p14:tracePt t="212849" x="2447925" y="5653088"/>
          <p14:tracePt t="212857" x="2441575" y="5653088"/>
          <p14:tracePt t="212866" x="2435225" y="5653088"/>
          <p14:tracePt t="212873" x="2411413" y="5653088"/>
          <p14:tracePt t="212884" x="2398713" y="5653088"/>
          <p14:tracePt t="212889" x="2387600" y="5653088"/>
          <p14:tracePt t="212900" x="2374900" y="5653088"/>
          <p14:tracePt t="212905" x="2338388" y="5653088"/>
          <p14:tracePt t="212913" x="2320925" y="5670550"/>
          <p14:tracePt t="212921" x="2308225" y="5683250"/>
          <p14:tracePt t="212929" x="2301875" y="5689600"/>
          <p14:tracePt t="212937" x="2301875" y="5694363"/>
          <p14:tracePt t="212945" x="2301875" y="5700713"/>
          <p14:tracePt t="212953" x="2301875" y="5707063"/>
          <p14:tracePt t="212961" x="2301875" y="5724525"/>
          <p14:tracePt t="212969" x="2327275" y="5749925"/>
          <p14:tracePt t="212977" x="2332038" y="5754688"/>
          <p14:tracePt t="212985" x="2338388" y="5761038"/>
          <p14:tracePt t="212993" x="2351088" y="5773738"/>
          <p14:tracePt t="213001" x="2362200" y="5773738"/>
          <p14:tracePt t="213009" x="2374900" y="5784850"/>
          <p14:tracePt t="213017" x="2381250" y="5791200"/>
          <p14:tracePt t="213025" x="2387600" y="5797550"/>
          <p14:tracePt t="213033" x="2392363" y="5803900"/>
          <p14:tracePt t="213041" x="2405063" y="5808663"/>
          <p14:tracePt t="213049" x="2411413" y="5808663"/>
          <p14:tracePt t="213057" x="2422525" y="5808663"/>
          <p14:tracePt t="213073" x="2428875" y="5808663"/>
          <p14:tracePt t="213082" x="2447925" y="5808663"/>
          <p14:tracePt t="213089" x="2452688" y="5784850"/>
          <p14:tracePt t="213097" x="2452688" y="5767388"/>
          <p14:tracePt t="213105" x="2452688" y="5743575"/>
          <p14:tracePt t="213113" x="2452688" y="5707063"/>
          <p14:tracePt t="213121" x="2452688" y="5689600"/>
          <p14:tracePt t="213129" x="2452688" y="5670550"/>
          <p14:tracePt t="213137" x="2452688" y="5659438"/>
          <p14:tracePt t="213145" x="2452688" y="5653088"/>
          <p14:tracePt t="213153" x="2452688" y="5629275"/>
          <p14:tracePt t="213161" x="2447925" y="5622925"/>
          <p14:tracePt t="213169" x="2441575" y="5616575"/>
          <p14:tracePt t="213193" x="2417763" y="5603875"/>
          <p14:tracePt t="213209" x="2392363" y="5603875"/>
          <p14:tracePt t="213217" x="2362200" y="5603875"/>
          <p14:tracePt t="213225" x="2338388" y="5603875"/>
          <p14:tracePt t="213233" x="2327275" y="5603875"/>
          <p14:tracePt t="213241" x="2290763" y="5616575"/>
          <p14:tracePt t="213249" x="2266950" y="5640388"/>
          <p14:tracePt t="213257" x="2247900" y="5659438"/>
          <p14:tracePt t="213266" x="2236788" y="5670550"/>
          <p14:tracePt t="213273" x="2230438" y="5676900"/>
          <p14:tracePt t="213283" x="2230438" y="5700713"/>
          <p14:tracePt t="213289" x="2230438" y="5707063"/>
          <p14:tracePt t="213297" x="2230438" y="5724525"/>
          <p14:tracePt t="213305" x="2254250" y="5743575"/>
          <p14:tracePt t="213313" x="2271713" y="5754688"/>
          <p14:tracePt t="213321" x="2284413" y="5773738"/>
          <p14:tracePt t="213329" x="2308225" y="5778500"/>
          <p14:tracePt t="213337" x="2344738" y="5808663"/>
          <p14:tracePt t="213345" x="2351088" y="5815013"/>
          <p14:tracePt t="213353" x="2362200" y="5827713"/>
          <p14:tracePt t="213361" x="2387600" y="5845175"/>
          <p14:tracePt t="213369" x="2392363" y="5845175"/>
          <p14:tracePt t="213377" x="2411413" y="5851525"/>
          <p14:tracePt t="213385" x="2422525" y="5857875"/>
          <p14:tracePt t="213393" x="2435225" y="5857875"/>
          <p14:tracePt t="213401" x="2452688" y="5857875"/>
          <p14:tracePt t="213409" x="2459038" y="5857875"/>
          <p14:tracePt t="213417" x="2465388" y="5857875"/>
          <p14:tracePt t="213425" x="2471738" y="5838825"/>
          <p14:tracePt t="213433" x="2471738" y="5821363"/>
          <p14:tracePt t="213441" x="2471738" y="5784850"/>
          <p14:tracePt t="213450" x="2471738" y="5743575"/>
          <p14:tracePt t="213457" x="2471738" y="5713413"/>
          <p14:tracePt t="213466" x="2471738" y="5670550"/>
          <p14:tracePt t="213473" x="2459038" y="5646738"/>
          <p14:tracePt t="213483" x="2441575" y="5610225"/>
          <p14:tracePt t="213489" x="2428875" y="5592763"/>
          <p14:tracePt t="213505" x="2422525" y="5586413"/>
          <p14:tracePt t="213513" x="2405063" y="5580063"/>
          <p14:tracePt t="213521" x="2398713" y="5580063"/>
          <p14:tracePt t="213529" x="2381250" y="5580063"/>
          <p14:tracePt t="213537" x="2357438" y="5580063"/>
          <p14:tracePt t="213545" x="2332038" y="5580063"/>
          <p14:tracePt t="213553" x="2314575" y="5580063"/>
          <p14:tracePt t="213561" x="2297113" y="5586413"/>
          <p14:tracePt t="213569" x="2271713" y="5610225"/>
          <p14:tracePt t="213577" x="2266950" y="5622925"/>
          <p14:tracePt t="213585" x="2254250" y="5646738"/>
          <p14:tracePt t="213593" x="2247900" y="5670550"/>
          <p14:tracePt t="213601" x="2247900" y="5683250"/>
          <p14:tracePt t="213609" x="2247900" y="5724525"/>
          <p14:tracePt t="213617" x="2247900" y="5749925"/>
          <p14:tracePt t="213625" x="2247900" y="5784850"/>
          <p14:tracePt t="213633" x="2247900" y="5803900"/>
          <p14:tracePt t="213641" x="2247900" y="5827713"/>
          <p14:tracePt t="213649" x="2254250" y="5834063"/>
          <p14:tracePt t="213657" x="2271713" y="5851525"/>
          <p14:tracePt t="213666" x="2284413" y="5857875"/>
          <p14:tracePt t="213673" x="2308225" y="5881688"/>
          <p14:tracePt t="213681" x="2314575" y="5881688"/>
          <p14:tracePt t="213689" x="2332038" y="5888038"/>
          <p14:tracePt t="213698" x="2357438" y="5905500"/>
          <p14:tracePt t="213705" x="2368550" y="5905500"/>
          <p14:tracePt t="213713" x="2381250" y="5905500"/>
          <p14:tracePt t="213721" x="2392363" y="5905500"/>
          <p14:tracePt t="213729" x="2411413" y="5905500"/>
          <p14:tracePt t="213737" x="2417763" y="5905500"/>
          <p14:tracePt t="213745" x="2428875" y="5894388"/>
          <p14:tracePt t="213753" x="2435225" y="5881688"/>
          <p14:tracePt t="213761" x="2447925" y="5857875"/>
          <p14:tracePt t="213769" x="2452688" y="5834063"/>
          <p14:tracePt t="213777" x="2452688" y="5803900"/>
          <p14:tracePt t="213785" x="2459038" y="5767388"/>
          <p14:tracePt t="213793" x="2459038" y="5743575"/>
          <p14:tracePt t="213801" x="2459038" y="5724525"/>
          <p14:tracePt t="213809" x="2459038" y="5683250"/>
          <p14:tracePt t="213817" x="2447925" y="5646738"/>
          <p14:tracePt t="213825" x="2441575" y="5640388"/>
          <p14:tracePt t="213833" x="2435225" y="5634038"/>
          <p14:tracePt t="213841" x="2435225" y="5616575"/>
          <p14:tracePt t="213849" x="2428875" y="5610225"/>
          <p14:tracePt t="213857" x="2422525" y="5610225"/>
          <p14:tracePt t="213873" x="2411413" y="5610225"/>
          <p14:tracePt t="213881" x="2387600" y="5610225"/>
          <p14:tracePt t="213901" x="2351088" y="5610225"/>
          <p14:tracePt t="213905" x="2327275" y="5616575"/>
          <p14:tracePt t="213913" x="2314575" y="5629275"/>
          <p14:tracePt t="213921" x="2297113" y="5653088"/>
          <p14:tracePt t="213929" x="2297113" y="5689600"/>
          <p14:tracePt t="213937" x="2297113" y="5707063"/>
          <p14:tracePt t="213945" x="2297113" y="5743575"/>
          <p14:tracePt t="213953" x="2297113" y="5784850"/>
          <p14:tracePt t="213961" x="2297113" y="5808663"/>
          <p14:tracePt t="213969" x="2297113" y="5834063"/>
          <p14:tracePt t="213977" x="2297113" y="5851525"/>
          <p14:tracePt t="213985" x="2308225" y="5875338"/>
          <p14:tracePt t="213993" x="2314575" y="5894388"/>
          <p14:tracePt t="214009" x="2320925" y="5899150"/>
          <p14:tracePt t="214025" x="2332038" y="5899150"/>
          <p14:tracePt t="214033" x="2338388" y="5899150"/>
          <p14:tracePt t="214041" x="2357438" y="5899150"/>
          <p14:tracePt t="214050" x="2374900" y="5899150"/>
          <p14:tracePt t="214057" x="2398713" y="5899150"/>
          <p14:tracePt t="214066" x="2405063" y="5899150"/>
          <p14:tracePt t="214073" x="2422525" y="5881688"/>
          <p14:tracePt t="214081" x="2428875" y="5875338"/>
          <p14:tracePt t="214089" x="2428875" y="5857875"/>
          <p14:tracePt t="214097" x="2428875" y="5827713"/>
          <p14:tracePt t="214105" x="2428875" y="5803900"/>
          <p14:tracePt t="214113" x="2428875" y="5797550"/>
          <p14:tracePt t="214121" x="2428875" y="5784850"/>
          <p14:tracePt t="214137" x="2422525" y="5767388"/>
          <p14:tracePt t="214145" x="2417763" y="5767388"/>
          <p14:tracePt t="214153" x="2392363" y="5767388"/>
          <p14:tracePt t="214161" x="2368550" y="5767388"/>
          <p14:tracePt t="214169" x="2327275" y="5767388"/>
          <p14:tracePt t="214177" x="2301875" y="5767388"/>
          <p14:tracePt t="214185" x="2271713" y="5767388"/>
          <p14:tracePt t="214193" x="2241550" y="5767388"/>
          <p14:tracePt t="214201" x="2206625" y="5767388"/>
          <p14:tracePt t="214209" x="2182813" y="5767388"/>
          <p14:tracePt t="214217" x="2170113" y="5767388"/>
          <p14:tracePt t="214225" x="2146300" y="5778500"/>
          <p14:tracePt t="214234" x="2122488" y="5778500"/>
          <p14:tracePt t="214241" x="2109788" y="5784850"/>
          <p14:tracePt t="214250" x="2073275" y="5803900"/>
          <p14:tracePt t="214257" x="2049463" y="5808663"/>
          <p14:tracePt t="214267" x="2019300" y="5827713"/>
          <p14:tracePt t="214273" x="2001838" y="5834063"/>
          <p14:tracePt t="214281" x="1976438" y="5851525"/>
          <p14:tracePt t="214289" x="1946275" y="5857875"/>
          <p14:tracePt t="214297" x="1928813" y="5875338"/>
          <p14:tracePt t="214305" x="1922463" y="5875338"/>
          <p14:tracePt t="214313" x="1916113" y="5875338"/>
          <p14:tracePt t="214321" x="1905000" y="5881688"/>
          <p14:tracePt t="214329" x="1885950" y="5888038"/>
          <p14:tracePt t="214361" x="1881188" y="5888038"/>
          <p14:tracePt t="214377" x="1868488" y="5894388"/>
          <p14:tracePt t="214393" x="1862138" y="5894388"/>
          <p14:tracePt t="214401" x="1855788" y="5894388"/>
          <p14:tracePt t="214409" x="1844675" y="5894388"/>
          <p14:tracePt t="214425" x="1838325" y="5899150"/>
          <p14:tracePt t="214577" x="1831975" y="5911850"/>
          <p14:tracePt t="214593" x="1825625" y="5924550"/>
          <p14:tracePt t="214602" x="1825625" y="5929313"/>
          <p14:tracePt t="214609" x="1820863" y="5935663"/>
          <p14:tracePt t="214721" x="1814513" y="5942013"/>
          <p14:tracePt t="214754" x="1808163" y="5948363"/>
          <p14:tracePt t="214801" x="1801813" y="5954713"/>
          <p14:tracePt t="214817" x="1795463" y="5954713"/>
          <p14:tracePt t="214938" x="1820863" y="5954713"/>
          <p14:tracePt t="214945" x="1855788" y="5954713"/>
          <p14:tracePt t="214953" x="1898650" y="5954713"/>
          <p14:tracePt t="214961" x="1941513" y="5954713"/>
          <p14:tracePt t="214970" x="2032000" y="5954713"/>
          <p14:tracePt t="214978" x="2092325" y="5959475"/>
          <p14:tracePt t="214987" x="2163763" y="5984875"/>
          <p14:tracePt t="214993" x="2211388" y="5984875"/>
          <p14:tracePt t="215001" x="2271713" y="5995988"/>
          <p14:tracePt t="215009" x="2327275" y="5995988"/>
          <p14:tracePt t="215017" x="2392363" y="6015038"/>
          <p14:tracePt t="215025" x="2435225" y="6015038"/>
          <p14:tracePt t="215034" x="2465388" y="6015038"/>
          <p14:tracePt t="215041" x="2489200" y="6019800"/>
          <p14:tracePt t="215050" x="2513013" y="6019800"/>
          <p14:tracePt t="215178" x="2501900" y="6038850"/>
          <p14:tracePt t="215193" x="2482850" y="6038850"/>
          <p14:tracePt t="215202" x="2441575" y="6038850"/>
          <p14:tracePt t="215209" x="2405063" y="6038850"/>
          <p14:tracePt t="215217" x="2374900" y="6038850"/>
          <p14:tracePt t="215225" x="2332038" y="6038850"/>
          <p14:tracePt t="215234" x="2284413" y="6038850"/>
          <p14:tracePt t="215241" x="2254250" y="6032500"/>
          <p14:tracePt t="215250" x="2193925" y="6026150"/>
          <p14:tracePt t="215257" x="2157413" y="6026150"/>
          <p14:tracePt t="215265" x="2127250" y="6015038"/>
          <p14:tracePt t="215273" x="2103438" y="6015038"/>
          <p14:tracePt t="215281" x="2079625" y="6008688"/>
          <p14:tracePt t="215289" x="2055813" y="6008688"/>
          <p14:tracePt t="215296" x="2043113" y="6002338"/>
          <p14:tracePt t="215305" x="2036763" y="6002338"/>
          <p14:tracePt t="215313" x="2025650" y="6002338"/>
          <p14:tracePt t="215321" x="2019300" y="6002338"/>
          <p14:tracePt t="215329" x="2006600" y="6002338"/>
          <p14:tracePt t="215337" x="2001838" y="6002338"/>
          <p14:tracePt t="215344" x="1976438" y="6002338"/>
          <p14:tracePt t="215353" x="1965325" y="5995988"/>
          <p14:tracePt t="215360" x="1958975" y="5995988"/>
          <p14:tracePt t="215369" x="1946275" y="5989638"/>
          <p14:tracePt t="215377" x="1941513" y="5989638"/>
          <p14:tracePt t="215385" x="1916113" y="5978525"/>
          <p14:tracePt t="215473" x="1935163" y="5978525"/>
          <p14:tracePt t="215481" x="1958975" y="5978525"/>
          <p14:tracePt t="215489" x="1982788" y="5978525"/>
          <p14:tracePt t="215497" x="2012950" y="5978525"/>
          <p14:tracePt t="215506" x="2066925" y="5978525"/>
          <p14:tracePt t="215513" x="2116138" y="5978525"/>
          <p14:tracePt t="215521" x="2187575" y="5978525"/>
          <p14:tracePt t="215529" x="2260600" y="5984875"/>
          <p14:tracePt t="215537" x="2297113" y="5989638"/>
          <p14:tracePt t="215545" x="2338388" y="5989638"/>
          <p14:tracePt t="215553" x="2368550" y="5989638"/>
          <p14:tracePt t="215561" x="2392363" y="5989638"/>
          <p14:tracePt t="215569" x="2417763" y="5989638"/>
          <p14:tracePt t="215577" x="2422525" y="5989638"/>
          <p14:tracePt t="215585" x="2428875" y="5989638"/>
          <p14:tracePt t="215689" x="2411413" y="5989638"/>
          <p14:tracePt t="215697" x="2368550" y="5989638"/>
          <p14:tracePt t="215705" x="2308225" y="5989638"/>
          <p14:tracePt t="215713" x="2247900" y="5989638"/>
          <p14:tracePt t="215721" x="2206625" y="5989638"/>
          <p14:tracePt t="215729" x="2157413" y="5989638"/>
          <p14:tracePt t="215737" x="2116138" y="5989638"/>
          <p14:tracePt t="215745" x="2079625" y="5984875"/>
          <p14:tracePt t="215753" x="2036763" y="5984875"/>
          <p14:tracePt t="215761" x="2019300" y="5984875"/>
          <p14:tracePt t="215769" x="2006600" y="5984875"/>
          <p14:tracePt t="215777" x="1995488" y="5984875"/>
          <p14:tracePt t="215785" x="1982788" y="5984875"/>
          <p14:tracePt t="215793" x="1976438" y="5984875"/>
          <p14:tracePt t="215865" x="1971675" y="5978525"/>
          <p14:tracePt t="215873" x="1976438" y="5978525"/>
          <p14:tracePt t="215882" x="1989138" y="5965825"/>
          <p14:tracePt t="215903" x="2079625" y="5959475"/>
          <p14:tracePt t="215908" x="2139950" y="5959475"/>
          <p14:tracePt t="215913" x="2193925" y="5959475"/>
          <p14:tracePt t="215921" x="2241550" y="5959475"/>
          <p14:tracePt t="215929" x="2284413" y="5959475"/>
          <p14:tracePt t="215937" x="2308225" y="5959475"/>
          <p14:tracePt t="215944" x="2351088" y="5959475"/>
          <p14:tracePt t="215953" x="2374900" y="5959475"/>
          <p14:tracePt t="215961" x="2387600" y="5959475"/>
          <p14:tracePt t="215969" x="2392363" y="5959475"/>
          <p14:tracePt t="215977" x="2398713" y="5959475"/>
          <p14:tracePt t="216001" x="2405063" y="5959475"/>
          <p14:tracePt t="216073" x="2405063" y="5965825"/>
          <p14:tracePt t="216089" x="2398713" y="5965825"/>
          <p14:tracePt t="216098" x="2392363" y="5965825"/>
          <p14:tracePt t="216105" x="2374900" y="5965825"/>
          <p14:tracePt t="216113" x="2351088" y="5965825"/>
          <p14:tracePt t="216121" x="2327275" y="5965825"/>
          <p14:tracePt t="216129" x="2314575" y="5965825"/>
          <p14:tracePt t="216138" x="2278063" y="5965825"/>
          <p14:tracePt t="216145" x="2266950" y="5965825"/>
          <p14:tracePt t="216153" x="2260600" y="5965825"/>
          <p14:tracePt t="216161" x="2254250" y="5965825"/>
          <p14:tracePt t="216173" x="2247900" y="5965825"/>
          <p14:tracePt t="216177" x="2241550" y="5965825"/>
          <p14:tracePt t="216202" x="2236788" y="5965825"/>
          <p14:tracePt t="216299" x="2230438" y="5965825"/>
          <p14:tracePt t="217401" x="2236788" y="5959475"/>
          <p14:tracePt t="217441" x="2241550" y="5959475"/>
          <p14:tracePt t="217449" x="2247900" y="5959475"/>
          <p14:tracePt t="217458" x="2254250" y="5959475"/>
          <p14:tracePt t="217473" x="2260600" y="5959475"/>
          <p14:tracePt t="217504" x="2266950" y="5959475"/>
          <p14:tracePt t="217544" x="2278063" y="5959475"/>
          <p14:tracePt t="217584" x="2284413" y="5959475"/>
          <p14:tracePt t="217600" x="2301875" y="5959475"/>
          <p14:tracePt t="217608" x="2308225" y="5959475"/>
          <p14:tracePt t="217617" x="2314575" y="5959475"/>
          <p14:tracePt t="217624" x="2320925" y="5959475"/>
          <p14:tracePt t="217680" x="2327275" y="5959475"/>
          <p14:tracePt t="217696" x="2332038" y="5959475"/>
          <p14:tracePt t="217712" x="2338388" y="5959475"/>
          <p14:tracePt t="217728" x="2351088" y="5959475"/>
          <p14:tracePt t="217736" x="2357438" y="5959475"/>
          <p14:tracePt t="217752" x="2368550" y="5959475"/>
          <p14:tracePt t="217768" x="2374900" y="5959475"/>
          <p14:tracePt t="217776" x="2381250" y="5954713"/>
          <p14:tracePt t="217784" x="2387600" y="5954713"/>
          <p14:tracePt t="217792" x="2392363" y="5954713"/>
          <p14:tracePt t="217801" x="2398713" y="5948363"/>
          <p14:tracePt t="217808" x="2411413" y="5948363"/>
          <p14:tracePt t="217817" x="2417763" y="5942013"/>
          <p14:tracePt t="217824" x="2428875" y="5942013"/>
          <p14:tracePt t="217832" x="2435225" y="5942013"/>
          <p14:tracePt t="217840" x="2452688" y="5942013"/>
          <p14:tracePt t="217848" x="2459038" y="5942013"/>
          <p14:tracePt t="217856" x="2471738" y="5942013"/>
          <p14:tracePt t="217864" x="2495550" y="5935663"/>
          <p14:tracePt t="217881" x="2501900" y="5935663"/>
          <p14:tracePt t="217902" x="2513013" y="5929313"/>
          <p14:tracePt t="217905" x="2525713" y="5929313"/>
          <p14:tracePt t="217913" x="2532063" y="5929313"/>
          <p14:tracePt t="217921" x="2543175" y="5929313"/>
          <p14:tracePt t="217929" x="2562225" y="5918200"/>
          <p14:tracePt t="217937" x="2573338" y="5918200"/>
          <p14:tracePt t="217945" x="2579688" y="5918200"/>
          <p14:tracePt t="217953" x="2592388" y="5918200"/>
          <p14:tracePt t="217961" x="2616200" y="5918200"/>
          <p14:tracePt t="217969" x="2633663" y="5911850"/>
          <p14:tracePt t="217977" x="2646363" y="5905500"/>
          <p14:tracePt t="217987" x="2657475" y="5905500"/>
          <p14:tracePt t="217993" x="2682875" y="5905500"/>
          <p14:tracePt t="218001" x="2700338" y="5899150"/>
          <p14:tracePt t="218009" x="2706688" y="5899150"/>
          <p14:tracePt t="218018" x="2717800" y="5899150"/>
          <p14:tracePt t="218025" x="2724150" y="5899150"/>
          <p14:tracePt t="218033" x="2730500" y="5899150"/>
          <p14:tracePt t="218041" x="2743200" y="5894388"/>
          <p14:tracePt t="218057" x="2754313" y="5894388"/>
          <p14:tracePt t="218065" x="2773363" y="5881688"/>
          <p14:tracePt t="218073" x="2778125" y="5881688"/>
          <p14:tracePt t="218081" x="2784475" y="5875338"/>
          <p14:tracePt t="218089" x="2797175" y="5875338"/>
          <p14:tracePt t="218097" x="2820988" y="5875338"/>
          <p14:tracePt t="218105" x="2833688" y="5864225"/>
          <p14:tracePt t="218113" x="2851150" y="5857875"/>
          <p14:tracePt t="218121" x="2874963" y="5845175"/>
          <p14:tracePt t="218129" x="2887663" y="5838825"/>
          <p14:tracePt t="218137" x="2894013" y="5834063"/>
          <p14:tracePt t="218145" x="2905125" y="5827713"/>
          <p14:tracePt t="218153" x="2924175" y="5808663"/>
          <p14:tracePt t="218161" x="2935288" y="5803900"/>
          <p14:tracePt t="218170" x="2941638" y="5797550"/>
          <p14:tracePt t="218177" x="2959100" y="5778500"/>
          <p14:tracePt t="218186" x="2965450" y="5773738"/>
          <p14:tracePt t="218193" x="2978150" y="5749925"/>
          <p14:tracePt t="218201" x="2982913" y="5737225"/>
          <p14:tracePt t="218209" x="2989263" y="5730875"/>
          <p14:tracePt t="218218" x="2989263" y="5724525"/>
          <p14:tracePt t="218225" x="3008313" y="5707063"/>
          <p14:tracePt t="218233" x="3013075" y="5683250"/>
          <p14:tracePt t="218241" x="3019425" y="5670550"/>
          <p14:tracePt t="218249" x="3025775" y="5646738"/>
          <p14:tracePt t="218257" x="3038475" y="5634038"/>
          <p14:tracePt t="218265" x="3049588" y="5599113"/>
          <p14:tracePt t="218273" x="3049588" y="5573713"/>
          <p14:tracePt t="218281" x="3062288" y="5549900"/>
          <p14:tracePt t="218289" x="3068638" y="5508625"/>
          <p14:tracePt t="218297" x="3079750" y="5483225"/>
          <p14:tracePt t="218305" x="3079750" y="5454650"/>
          <p14:tracePt t="218313" x="3079750" y="5405438"/>
          <p14:tracePt t="218321" x="3079750" y="5375275"/>
          <p14:tracePt t="218329" x="3079750" y="5321300"/>
          <p14:tracePt t="218337" x="3079750" y="5291138"/>
          <p14:tracePt t="218345" x="3079750" y="5248275"/>
          <p14:tracePt t="218353" x="3079750" y="5213350"/>
          <p14:tracePt t="218361" x="3079750" y="5183188"/>
          <p14:tracePt t="218370" x="3079750" y="5157788"/>
          <p14:tracePt t="218377" x="3073400" y="5133975"/>
          <p14:tracePt t="218386" x="3073400" y="5122863"/>
          <p14:tracePt t="218393" x="3073400" y="5080000"/>
          <p14:tracePt t="218402" x="3068638" y="5062538"/>
          <p14:tracePt t="218409" x="3068638" y="5049838"/>
          <p14:tracePt t="218417" x="3068638" y="5026025"/>
          <p14:tracePt t="218425" x="3062288" y="5002213"/>
          <p14:tracePt t="218433" x="3062288" y="4972050"/>
          <p14:tracePt t="218441" x="3062288" y="4941888"/>
          <p14:tracePt t="218449" x="3062288" y="4905375"/>
          <p14:tracePt t="218457" x="3049588" y="4862513"/>
          <p14:tracePt t="218465" x="3043238" y="4827588"/>
          <p14:tracePt t="218473" x="3038475" y="4803775"/>
          <p14:tracePt t="218481" x="3038475" y="4773613"/>
          <p14:tracePt t="218489" x="3025775" y="4730750"/>
          <p14:tracePt t="218497" x="3025775" y="4713288"/>
          <p14:tracePt t="218505" x="3025775" y="4694238"/>
          <p14:tracePt t="218513" x="3019425" y="4670425"/>
          <p14:tracePt t="218521" x="3019425" y="4646613"/>
          <p14:tracePt t="218529" x="3019425" y="4622800"/>
          <p14:tracePt t="218536" x="3008313" y="4597400"/>
          <p14:tracePt t="218553" x="3008313" y="4573588"/>
          <p14:tracePt t="218561" x="3008313" y="4556125"/>
          <p14:tracePt t="218570" x="3008313" y="4537075"/>
          <p14:tracePt t="218577" x="3008313" y="4525963"/>
          <p14:tracePt t="218585" x="3008313" y="4502150"/>
          <p14:tracePt t="218593" x="3008313" y="4489450"/>
          <p14:tracePt t="218601" x="3008313" y="4465638"/>
          <p14:tracePt t="218609" x="3008313" y="4441825"/>
          <p14:tracePt t="218617" x="3008313" y="4429125"/>
          <p14:tracePt t="218625" x="3008313" y="4418013"/>
          <p14:tracePt t="218633" x="3008313" y="4398963"/>
          <p14:tracePt t="218641" x="3008313" y="4381500"/>
          <p14:tracePt t="218649" x="3001963" y="4362450"/>
          <p14:tracePt t="218657" x="3001963" y="4357688"/>
          <p14:tracePt t="218665" x="3001963" y="4344988"/>
          <p14:tracePt t="218673" x="2995613" y="4332288"/>
          <p14:tracePt t="218681" x="2995613" y="4314825"/>
          <p14:tracePt t="218689" x="2989263" y="4302125"/>
          <p14:tracePt t="218697" x="2989263" y="4297363"/>
          <p14:tracePt t="218705" x="2989263" y="4271963"/>
          <p14:tracePt t="218713" x="2982913" y="4260850"/>
          <p14:tracePt t="218721" x="2978150" y="4254500"/>
          <p14:tracePt t="218737" x="2965450" y="4230688"/>
          <p14:tracePt t="218753" x="2965450" y="4224338"/>
          <p14:tracePt t="218761" x="2954338" y="4211638"/>
          <p14:tracePt t="218770" x="2947988" y="4206875"/>
          <p14:tracePt t="218778" x="2928938" y="4183063"/>
          <p14:tracePt t="218785" x="2911475" y="4170363"/>
          <p14:tracePt t="218793" x="2887663" y="4152900"/>
          <p14:tracePt t="218802" x="2863850" y="4140200"/>
          <p14:tracePt t="218809" x="2827338" y="4127500"/>
          <p14:tracePt t="218817" x="2797175" y="4110038"/>
          <p14:tracePt t="218825" x="2760663" y="4103688"/>
          <p14:tracePt t="218833" x="2736850" y="4086225"/>
          <p14:tracePt t="218841" x="2713038" y="4079875"/>
          <p14:tracePt t="218849" x="2676525" y="4062413"/>
          <p14:tracePt t="218857" x="2663825" y="4062413"/>
          <p14:tracePt t="218865" x="2609850" y="4056063"/>
          <p14:tracePt t="218873" x="2586038" y="4043363"/>
          <p14:tracePt t="218881" x="2519363" y="4037013"/>
          <p14:tracePt t="218903" x="2465388" y="4037013"/>
          <p14:tracePt t="218905" x="2428875" y="4037013"/>
          <p14:tracePt t="218913" x="2422525" y="4037013"/>
          <p14:tracePt t="218921" x="2417763" y="4037013"/>
          <p14:tracePt t="218929" x="2411413" y="4037013"/>
          <p14:tracePt t="218937" x="2392363" y="4037013"/>
          <p14:tracePt t="218945" x="2381250" y="4037013"/>
          <p14:tracePt t="218954" x="2374900" y="4037013"/>
          <p14:tracePt t="218961" x="2357438" y="4037013"/>
          <p14:tracePt t="218971" x="2344738" y="4037013"/>
          <p14:tracePt t="218977" x="2327275" y="4043363"/>
          <p14:tracePt t="218985" x="2320925" y="4049713"/>
          <p14:tracePt t="218993" x="2314575" y="4049713"/>
          <p14:tracePt t="219001" x="2308225" y="4056063"/>
          <p14:tracePt t="219009" x="2297113" y="4067175"/>
          <p14:tracePt t="219017" x="2290763" y="4073525"/>
          <p14:tracePt t="219025" x="2284413" y="4079875"/>
          <p14:tracePt t="219033" x="2284413" y="4086225"/>
          <p14:tracePt t="219041" x="2278063" y="4103688"/>
          <p14:tracePt t="219057" x="2278063" y="4116388"/>
          <p14:tracePt t="219065" x="2260600" y="4133850"/>
          <p14:tracePt t="219073" x="2260600" y="4140200"/>
          <p14:tracePt t="219081" x="2260600" y="4157663"/>
          <p14:tracePt t="219089" x="2260600" y="4170363"/>
          <p14:tracePt t="219097" x="2260600" y="4187825"/>
          <p14:tracePt t="219105" x="2260600" y="4206875"/>
          <p14:tracePt t="219113" x="2260600" y="4224338"/>
          <p14:tracePt t="219121" x="2266950" y="4248150"/>
          <p14:tracePt t="219129" x="2278063" y="4260850"/>
          <p14:tracePt t="219137" x="2290763" y="4278313"/>
          <p14:tracePt t="219145" x="2314575" y="4308475"/>
          <p14:tracePt t="219154" x="2338388" y="4338638"/>
          <p14:tracePt t="219161" x="2357438" y="4351338"/>
          <p14:tracePt t="219170" x="2381250" y="4357688"/>
          <p14:tracePt t="219177" x="2392363" y="4368800"/>
          <p14:tracePt t="219185" x="2405063" y="4375150"/>
          <p14:tracePt t="219193" x="2411413" y="4375150"/>
          <p14:tracePt t="219201" x="2417763" y="4375150"/>
          <p14:tracePt t="219209" x="2435225" y="4375150"/>
          <p14:tracePt t="219216" x="2441575" y="4381500"/>
          <p14:tracePt t="219249" x="2447925" y="4381500"/>
          <p14:tracePt t="219329" x="2452688" y="4387850"/>
          <p14:tracePt t="219353" x="2452688" y="4405313"/>
          <p14:tracePt t="219370" x="2452688" y="4422775"/>
          <p14:tracePt t="219378" x="2447925" y="4435475"/>
          <p14:tracePt t="219387" x="2441575" y="4448175"/>
          <p14:tracePt t="219393" x="2435225" y="4465638"/>
          <p14:tracePt t="219402" x="2428875" y="4489450"/>
          <p14:tracePt t="219409" x="2422525" y="4495800"/>
          <p14:tracePt t="219417" x="2405063" y="4525963"/>
          <p14:tracePt t="219425" x="2398713" y="4556125"/>
          <p14:tracePt t="219433" x="2381250" y="4573588"/>
          <p14:tracePt t="219441" x="2374900" y="4586288"/>
          <p14:tracePt t="219449" x="2351088" y="4622800"/>
          <p14:tracePt t="219457" x="2351088" y="4640263"/>
          <p14:tracePt t="219465" x="2327275" y="4664075"/>
          <p14:tracePt t="219473" x="2314575" y="4676775"/>
          <p14:tracePt t="219481" x="2301875" y="4694238"/>
          <p14:tracePt t="219489" x="2297113" y="4706938"/>
          <p14:tracePt t="219498" x="2278063" y="4730750"/>
          <p14:tracePt t="219521" x="2278063" y="4737100"/>
          <p14:tracePt t="219529" x="2271713" y="4743450"/>
          <p14:tracePt t="219538" x="2266950" y="4748213"/>
          <p14:tracePt t="219561" x="2266950" y="4760913"/>
          <p14:tracePt t="219570" x="2260600" y="4767263"/>
          <p14:tracePt t="219593" x="2254250" y="4784725"/>
          <p14:tracePt t="219617" x="2254250" y="4791075"/>
          <p14:tracePt t="219633" x="2254250" y="4797425"/>
          <p14:tracePt t="219641" x="2254250" y="4803775"/>
          <p14:tracePt t="219657" x="2254250" y="4808538"/>
          <p14:tracePt t="219681" x="2254250" y="4821238"/>
          <p14:tracePt t="219801" x="2254250" y="4808538"/>
          <p14:tracePt t="219809" x="2260600" y="4803775"/>
          <p14:tracePt t="219817" x="2271713" y="4784725"/>
          <p14:tracePt t="219825" x="2290763" y="4760913"/>
          <p14:tracePt t="219833" x="2297113" y="4724400"/>
          <p14:tracePt t="219841" x="2308225" y="4694238"/>
          <p14:tracePt t="219849" x="2327275" y="4627563"/>
          <p14:tracePt t="219857" x="2332038" y="4610100"/>
          <p14:tracePt t="219865" x="2332038" y="4549775"/>
          <p14:tracePt t="219873" x="2338388" y="4543425"/>
          <p14:tracePt t="219890" x="2351088" y="4525963"/>
          <p14:tracePt t="219897" x="2357438" y="4502150"/>
          <p14:tracePt t="219905" x="2362200" y="4489450"/>
          <p14:tracePt t="219921" x="2368550" y="4483100"/>
          <p14:tracePt t="219929" x="2374900" y="4483100"/>
          <p14:tracePt t="219938" x="2387600" y="4471988"/>
          <p14:tracePt t="219945" x="2422525" y="4459288"/>
          <p14:tracePt t="219955" x="2447925" y="4459288"/>
          <p14:tracePt t="219961" x="2478088" y="4459288"/>
          <p14:tracePt t="219969" x="2513013" y="4459288"/>
          <p14:tracePt t="219977" x="2543175" y="4459288"/>
          <p14:tracePt t="219986" x="2573338" y="4459288"/>
          <p14:tracePt t="219993" x="2627313" y="4459288"/>
          <p14:tracePt t="220001" x="2687638" y="4459288"/>
          <p14:tracePt t="220009" x="2730500" y="4459288"/>
          <p14:tracePt t="220017" x="2767013" y="4459288"/>
          <p14:tracePt t="220025" x="2808288" y="4459288"/>
          <p14:tracePt t="220033" x="2857500" y="4478338"/>
          <p14:tracePt t="220041" x="2924175" y="4502150"/>
          <p14:tracePt t="220049" x="2971800" y="4532313"/>
          <p14:tracePt t="220057" x="3049588" y="4573588"/>
          <p14:tracePt t="220065" x="3109913" y="4603750"/>
          <p14:tracePt t="220073" x="3176588" y="4640263"/>
          <p14:tracePt t="220081" x="3213100" y="4664075"/>
          <p14:tracePt t="220089" x="3249613" y="4683125"/>
          <p14:tracePt t="220097" x="3260725" y="4683125"/>
          <p14:tracePt t="220258" x="3267075" y="4683125"/>
          <p14:tracePt t="220265" x="3273425" y="4676775"/>
          <p14:tracePt t="220282" x="3273425" y="4652963"/>
          <p14:tracePt t="220289" x="3273425" y="4633913"/>
          <p14:tracePt t="220297" x="3273425" y="4622800"/>
          <p14:tracePt t="220307" x="3273425" y="4597400"/>
          <p14:tracePt t="220313" x="3273425" y="4567238"/>
          <p14:tracePt t="220322" x="3267075" y="4549775"/>
          <p14:tracePt t="220329" x="3254375" y="4525963"/>
          <p14:tracePt t="220338" x="3243263" y="4502150"/>
          <p14:tracePt t="220345" x="3236913" y="4495800"/>
          <p14:tracePt t="220377" x="3230563" y="4489450"/>
          <p14:tracePt t="220409" x="3219450" y="4489450"/>
          <p14:tracePt t="220417" x="3200400" y="4489450"/>
          <p14:tracePt t="220425" x="3170238" y="4489450"/>
          <p14:tracePt t="220433" x="3146425" y="4489450"/>
          <p14:tracePt t="220441" x="3116263" y="4489450"/>
          <p14:tracePt t="220449" x="3079750" y="4489450"/>
          <p14:tracePt t="220457" x="3068638" y="4489450"/>
          <p14:tracePt t="220465" x="3062288" y="4489450"/>
          <p14:tracePt t="220473" x="3032125" y="4502150"/>
          <p14:tracePt t="220481" x="3019425" y="4508500"/>
          <p14:tracePt t="220489" x="2982913" y="4532313"/>
          <p14:tracePt t="220497" x="2947988" y="4562475"/>
          <p14:tracePt t="220505" x="2928938" y="4567238"/>
          <p14:tracePt t="220513" x="2905125" y="4603750"/>
          <p14:tracePt t="220521" x="2887663" y="4622800"/>
          <p14:tracePt t="220529" x="2881313" y="4646613"/>
          <p14:tracePt t="220538" x="2863850" y="4676775"/>
          <p14:tracePt t="220545" x="2857500" y="4713288"/>
          <p14:tracePt t="220553" x="2857500" y="4743450"/>
          <p14:tracePt t="220561" x="2857500" y="4778375"/>
          <p14:tracePt t="220569" x="2857500" y="4808538"/>
          <p14:tracePt t="220577" x="2857500" y="4821238"/>
          <p14:tracePt t="220585" x="2857500" y="4862513"/>
          <p14:tracePt t="220593" x="2857500" y="4881563"/>
          <p14:tracePt t="220601" x="2857500" y="4899025"/>
          <p14:tracePt t="220609" x="2863850" y="4922838"/>
          <p14:tracePt t="220617" x="2881313" y="4941888"/>
          <p14:tracePt t="220625" x="2898775" y="4965700"/>
          <p14:tracePt t="220633" x="2911475" y="4983163"/>
          <p14:tracePt t="220641" x="2928938" y="4995863"/>
          <p14:tracePt t="220649" x="2935288" y="4995863"/>
          <p14:tracePt t="220657" x="2954338" y="5002213"/>
          <p14:tracePt t="220665" x="2971800" y="5008563"/>
          <p14:tracePt t="220674" x="2995613" y="5019675"/>
          <p14:tracePt t="220681" x="3013075" y="5019675"/>
          <p14:tracePt t="220689" x="3049588" y="5019675"/>
          <p14:tracePt t="220697" x="3079750" y="5019675"/>
          <p14:tracePt t="220705" x="3103563" y="5019675"/>
          <p14:tracePt t="220713" x="3133725" y="5019675"/>
          <p14:tracePt t="220722" x="3159125" y="5008563"/>
          <p14:tracePt t="220729" x="3182938" y="4989513"/>
          <p14:tracePt t="220737" x="3200400" y="4978400"/>
          <p14:tracePt t="220745" x="3206750" y="4941888"/>
          <p14:tracePt t="220753" x="3224213" y="4911725"/>
          <p14:tracePt t="220761" x="3236913" y="4862513"/>
          <p14:tracePt t="220769" x="3243263" y="4827588"/>
          <p14:tracePt t="220777" x="3243263" y="4754563"/>
          <p14:tracePt t="220785" x="3243263" y="4713288"/>
          <p14:tracePt t="220793" x="3243263" y="4664075"/>
          <p14:tracePt t="220801" x="3243263" y="4622800"/>
          <p14:tracePt t="220809" x="3243263" y="4579938"/>
          <p14:tracePt t="220817" x="3243263" y="4543425"/>
          <p14:tracePt t="220825" x="3230563" y="4513263"/>
          <p14:tracePt t="220833" x="3224213" y="4478338"/>
          <p14:tracePt t="220841" x="3206750" y="4441825"/>
          <p14:tracePt t="220849" x="3189288" y="4429125"/>
          <p14:tracePt t="220857" x="3170238" y="4368800"/>
          <p14:tracePt t="220865" x="3159125" y="4344988"/>
          <p14:tracePt t="220873" x="3152775" y="4338638"/>
          <p14:tracePt t="220881" x="3133725" y="4327525"/>
          <p14:tracePt t="220897" x="3122613" y="4321175"/>
          <p14:tracePt t="220906" x="3116263" y="4314825"/>
          <p14:tracePt t="220922" x="3103563" y="4314825"/>
          <p14:tracePt t="220929" x="3098800" y="4308475"/>
          <p14:tracePt t="220937" x="3079750" y="4308475"/>
          <p14:tracePt t="220945" x="3062288" y="4308475"/>
          <p14:tracePt t="220953" x="3038475" y="4308475"/>
          <p14:tracePt t="220961" x="3013075" y="4308475"/>
          <p14:tracePt t="220969" x="3001963" y="4308475"/>
          <p14:tracePt t="220977" x="2978150" y="4308475"/>
          <p14:tracePt t="220985" x="2971800" y="4308475"/>
          <p14:tracePt t="220993" x="2941638" y="4308475"/>
          <p14:tracePt t="221001" x="2917825" y="4327525"/>
          <p14:tracePt t="221009" x="2905125" y="4338638"/>
          <p14:tracePt t="221017" x="2894013" y="4375150"/>
          <p14:tracePt t="221025" x="2887663" y="4381500"/>
          <p14:tracePt t="221033" x="2874963" y="4411663"/>
          <p14:tracePt t="221041" x="2874963" y="4441825"/>
          <p14:tracePt t="221049" x="2874963" y="4452938"/>
          <p14:tracePt t="221057" x="2874963" y="4489450"/>
          <p14:tracePt t="221065" x="2874963" y="4519613"/>
          <p14:tracePt t="221073" x="2874963" y="4543425"/>
          <p14:tracePt t="221081" x="2874963" y="4573588"/>
          <p14:tracePt t="221089" x="2898775" y="4597400"/>
          <p14:tracePt t="221097" x="2928938" y="4640263"/>
          <p14:tracePt t="221106" x="2954338" y="4676775"/>
          <p14:tracePt t="221113" x="2995613" y="4713288"/>
          <p14:tracePt t="221122" x="3038475" y="4767263"/>
          <p14:tracePt t="221129" x="3073400" y="4803775"/>
          <p14:tracePt t="221139" x="3116263" y="4845050"/>
          <p14:tracePt t="221145" x="3140075" y="4868863"/>
          <p14:tracePt t="221154" x="3189288" y="4899025"/>
          <p14:tracePt t="221161" x="3213100" y="4918075"/>
          <p14:tracePt t="221169" x="3236913" y="4929188"/>
          <p14:tracePt t="221177" x="3273425" y="4941888"/>
          <p14:tracePt t="221185" x="3284538" y="4953000"/>
          <p14:tracePt t="221193" x="3303588" y="4959350"/>
          <p14:tracePt t="221201" x="3314700" y="4959350"/>
          <p14:tracePt t="221209" x="3340100" y="4959350"/>
          <p14:tracePt t="221217" x="3351213" y="4959350"/>
          <p14:tracePt t="221225" x="3357563" y="4959350"/>
          <p14:tracePt t="221233" x="3363913" y="4959350"/>
          <p14:tracePt t="221241" x="3370263" y="4959350"/>
          <p14:tracePt t="221257" x="3381375" y="4959350"/>
          <p14:tracePt t="221265" x="3381375" y="4935538"/>
          <p14:tracePt t="221273" x="3381375" y="4922838"/>
          <p14:tracePt t="221281" x="3381375" y="4899025"/>
          <p14:tracePt t="221289" x="3381375" y="4868863"/>
          <p14:tracePt t="221297" x="3381375" y="4845050"/>
          <p14:tracePt t="221306" x="3381375" y="4814888"/>
          <p14:tracePt t="221313" x="3375025" y="4791075"/>
          <p14:tracePt t="221322" x="3357563" y="4730750"/>
          <p14:tracePt t="221329" x="3340100" y="4706938"/>
          <p14:tracePt t="221338" x="3321050" y="4683125"/>
          <p14:tracePt t="221345" x="3309938" y="4657725"/>
          <p14:tracePt t="221354" x="3279775" y="4633913"/>
          <p14:tracePt t="221361" x="3267075" y="4622800"/>
          <p14:tracePt t="221369" x="3230563" y="4603750"/>
          <p14:tracePt t="221377" x="3206750" y="4586288"/>
          <p14:tracePt t="221385" x="3163888" y="4567238"/>
          <p14:tracePt t="221393" x="3140075" y="4556125"/>
          <p14:tracePt t="221401" x="3092450" y="4532313"/>
          <p14:tracePt t="221409" x="3043238" y="4525963"/>
          <p14:tracePt t="221417" x="3008313" y="4508500"/>
          <p14:tracePt t="221425" x="2947988" y="4495800"/>
          <p14:tracePt t="221433" x="2928938" y="4489450"/>
          <p14:tracePt t="221441" x="2868613" y="4489450"/>
          <p14:tracePt t="221449" x="2851150" y="4489450"/>
          <p14:tracePt t="221457" x="2827338" y="4489450"/>
          <p14:tracePt t="221465" x="2790825" y="4489450"/>
          <p14:tracePt t="221473" x="2767013" y="4502150"/>
          <p14:tracePt t="221481" x="2754313" y="4513263"/>
          <p14:tracePt t="221489" x="2736850" y="4519613"/>
          <p14:tracePt t="221497" x="2730500" y="4525963"/>
          <p14:tracePt t="221506" x="2730500" y="4543425"/>
          <p14:tracePt t="221513" x="2730500" y="4549775"/>
          <p14:tracePt t="221521" x="2730500" y="4556125"/>
          <p14:tracePt t="221529" x="2736850" y="4567238"/>
          <p14:tracePt t="221537" x="2743200" y="4573588"/>
          <p14:tracePt t="221833" x="2736850" y="4573588"/>
          <p14:tracePt t="221841" x="2730500" y="4573588"/>
          <p14:tracePt t="221849" x="2724150" y="4573588"/>
          <p14:tracePt t="221859" x="2713038" y="4573588"/>
          <p14:tracePt t="221866" x="2706688" y="4573588"/>
          <p14:tracePt t="221889" x="2693988" y="4573588"/>
          <p14:tracePt t="221897" x="2670175" y="4573588"/>
          <p14:tracePt t="221906" x="2652713" y="4573588"/>
          <p14:tracePt t="221913" x="2627313" y="4573588"/>
          <p14:tracePt t="221921" x="2616200" y="4573588"/>
          <p14:tracePt t="221929" x="2579688" y="4573588"/>
          <p14:tracePt t="221938" x="2568575" y="4573588"/>
          <p14:tracePt t="221945" x="2513013" y="4567238"/>
          <p14:tracePt t="221953" x="2489200" y="4562475"/>
          <p14:tracePt t="221961" x="2465388" y="4556125"/>
          <p14:tracePt t="221969" x="2459038" y="4549775"/>
          <p14:tracePt t="221977" x="2435225" y="4543425"/>
          <p14:tracePt t="221985" x="2428875" y="4543425"/>
          <p14:tracePt t="221993" x="2417763" y="4543425"/>
          <p14:tracePt t="222001" x="2405063" y="4532313"/>
          <p14:tracePt t="222009" x="2387600" y="4532313"/>
          <p14:tracePt t="222017" x="2374900" y="4525963"/>
          <p14:tracePt t="222025" x="2351088" y="4525963"/>
          <p14:tracePt t="222033" x="2327275" y="4519613"/>
          <p14:tracePt t="222041" x="2314575" y="4519613"/>
          <p14:tracePt t="222049" x="2301875" y="4519613"/>
          <p14:tracePt t="222057" x="2278063" y="4519613"/>
          <p14:tracePt t="222065" x="2254250" y="4519613"/>
          <p14:tracePt t="222073" x="2230438" y="4519613"/>
          <p14:tracePt t="222081" x="2217738" y="4513263"/>
          <p14:tracePt t="222089" x="2206625" y="4513263"/>
          <p14:tracePt t="222097" x="2187575" y="4502150"/>
          <p14:tracePt t="222225" x="2187575" y="4495800"/>
          <p14:tracePt t="222233" x="2187575" y="4489450"/>
          <p14:tracePt t="222241" x="2187575" y="4483100"/>
          <p14:tracePt t="222257" x="2193925" y="4471988"/>
          <p14:tracePt t="222265" x="2211388" y="4459288"/>
          <p14:tracePt t="222273" x="2224088" y="4448175"/>
          <p14:tracePt t="222281" x="2247900" y="4441825"/>
          <p14:tracePt t="222290" x="2271713" y="4435475"/>
          <p14:tracePt t="222297" x="2297113" y="4435475"/>
          <p14:tracePt t="222307" x="2332038" y="4418013"/>
          <p14:tracePt t="222313" x="2362200" y="4418013"/>
          <p14:tracePt t="222321" x="2405063" y="4405313"/>
          <p14:tracePt t="222329" x="2441575" y="4405313"/>
          <p14:tracePt t="222338" x="2465388" y="4405313"/>
          <p14:tracePt t="222345" x="2478088" y="4405313"/>
          <p14:tracePt t="222353" x="2489200" y="4405313"/>
          <p14:tracePt t="222361" x="2495550" y="4405313"/>
          <p14:tracePt t="222369" x="2501900" y="4405313"/>
          <p14:tracePt t="222385" x="2508250" y="4405313"/>
          <p14:tracePt t="222401" x="2513013" y="4405313"/>
          <p14:tracePt t="222425" x="2519363" y="4405313"/>
          <p14:tracePt t="222546" x="2495550" y="4405313"/>
          <p14:tracePt t="222553" x="2447925" y="4405313"/>
          <p14:tracePt t="222561" x="2392363" y="4405313"/>
          <p14:tracePt t="222569" x="2344738" y="4405313"/>
          <p14:tracePt t="222578" x="2314575" y="4405313"/>
          <p14:tracePt t="222585" x="2260600" y="4411663"/>
          <p14:tracePt t="222594" x="2236788" y="4411663"/>
          <p14:tracePt t="222601" x="2217738" y="4418013"/>
          <p14:tracePt t="222609" x="2211388" y="4418013"/>
          <p14:tracePt t="222617" x="2206625" y="4418013"/>
          <p14:tracePt t="222698" x="2217738" y="4418013"/>
          <p14:tracePt t="222706" x="2230438" y="4418013"/>
          <p14:tracePt t="222713" x="2241550" y="4418013"/>
          <p14:tracePt t="222722" x="2266950" y="4418013"/>
          <p14:tracePt t="222729" x="2290763" y="4418013"/>
          <p14:tracePt t="222737" x="2314575" y="4418013"/>
          <p14:tracePt t="222745" x="2344738" y="4418013"/>
          <p14:tracePt t="222753" x="2374900" y="4418013"/>
          <p14:tracePt t="222761" x="2381250" y="4418013"/>
          <p14:tracePt t="222769" x="2398713" y="4422775"/>
          <p14:tracePt t="222785" x="2405063" y="4422775"/>
          <p14:tracePt t="222953" x="2411413" y="4429125"/>
          <p14:tracePt t="224121" x="0" y="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AA18EECA-045A-4A0C-A70E-6C16A2C9A323}"/>
              </a:ext>
            </a:extLst>
          </p:cNvPr>
          <p:cNvSpPr>
            <a:spLocks noGrp="1" noChangeArrowheads="1"/>
          </p:cNvSpPr>
          <p:nvPr>
            <p:ph type="ctrTitle"/>
          </p:nvPr>
        </p:nvSpPr>
        <p:spPr>
          <a:xfrm>
            <a:off x="457200" y="-76200"/>
            <a:ext cx="4578350" cy="984250"/>
          </a:xfrm>
        </p:spPr>
        <p:txBody>
          <a:bodyPr anchor="ctr"/>
          <a:lstStyle/>
          <a:p>
            <a:pPr algn="l"/>
            <a:r>
              <a:rPr lang="cs-CZ" altLang="cs-CZ" sz="4400" b="1">
                <a:solidFill>
                  <a:srgbClr val="6600CC"/>
                </a:solidFill>
                <a:effectLst>
                  <a:outerShdw blurRad="38100" dist="38100" dir="2700000" algn="tl">
                    <a:srgbClr val="C0C0C0"/>
                  </a:outerShdw>
                </a:effectLst>
              </a:rPr>
              <a:t>Imunostanovení</a:t>
            </a:r>
            <a:endParaRPr lang="en-GB" altLang="cs-CZ" sz="4400" b="1">
              <a:solidFill>
                <a:srgbClr val="6600CC"/>
              </a:solidFill>
            </a:endParaRPr>
          </a:p>
        </p:txBody>
      </p:sp>
      <p:grpSp>
        <p:nvGrpSpPr>
          <p:cNvPr id="13316" name="Group 4">
            <a:extLst>
              <a:ext uri="{FF2B5EF4-FFF2-40B4-BE49-F238E27FC236}">
                <a16:creationId xmlns:a16="http://schemas.microsoft.com/office/drawing/2014/main" id="{FD0D03D8-F571-46B3-B8FC-4D6F7EEA3E06}"/>
              </a:ext>
            </a:extLst>
          </p:cNvPr>
          <p:cNvGrpSpPr>
            <a:grpSpLocks/>
          </p:cNvGrpSpPr>
          <p:nvPr/>
        </p:nvGrpSpPr>
        <p:grpSpPr bwMode="auto">
          <a:xfrm rot="-755391">
            <a:off x="2057400" y="2438400"/>
            <a:ext cx="762000" cy="457200"/>
            <a:chOff x="960" y="1296"/>
            <a:chExt cx="336" cy="240"/>
          </a:xfrm>
        </p:grpSpPr>
        <p:sp>
          <p:nvSpPr>
            <p:cNvPr id="13317" name="Freeform 5">
              <a:extLst>
                <a:ext uri="{FF2B5EF4-FFF2-40B4-BE49-F238E27FC236}">
                  <a16:creationId xmlns:a16="http://schemas.microsoft.com/office/drawing/2014/main" id="{04B280C6-D92C-4BBE-A427-9419CB2A254A}"/>
                </a:ext>
              </a:extLst>
            </p:cNvPr>
            <p:cNvSpPr>
              <a:spLocks/>
            </p:cNvSpPr>
            <p:nvPr/>
          </p:nvSpPr>
          <p:spPr bwMode="auto">
            <a:xfrm>
              <a:off x="960" y="1296"/>
              <a:ext cx="336" cy="144"/>
            </a:xfrm>
            <a:custGeom>
              <a:avLst/>
              <a:gdLst>
                <a:gd name="T0" fmla="*/ 0 w 336"/>
                <a:gd name="T1" fmla="*/ 144 h 144"/>
                <a:gd name="T2" fmla="*/ 240 w 336"/>
                <a:gd name="T3" fmla="*/ 144 h 144"/>
                <a:gd name="T4" fmla="*/ 336 w 336"/>
                <a:gd name="T5" fmla="*/ 0 h 144"/>
              </a:gdLst>
              <a:ahLst/>
              <a:cxnLst>
                <a:cxn ang="0">
                  <a:pos x="T0" y="T1"/>
                </a:cxn>
                <a:cxn ang="0">
                  <a:pos x="T2" y="T3"/>
                </a:cxn>
                <a:cxn ang="0">
                  <a:pos x="T4" y="T5"/>
                </a:cxn>
              </a:cxnLst>
              <a:rect l="0" t="0" r="r" b="b"/>
              <a:pathLst>
                <a:path w="336" h="144">
                  <a:moveTo>
                    <a:pt x="0" y="144"/>
                  </a:moveTo>
                  <a:lnTo>
                    <a:pt x="240" y="144"/>
                  </a:lnTo>
                  <a:lnTo>
                    <a:pt x="336" y="0"/>
                  </a:lnTo>
                </a:path>
              </a:pathLst>
            </a:custGeom>
            <a:noFill/>
            <a:ln w="57150" cmpd="sng">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318" name="Line 6">
              <a:extLst>
                <a:ext uri="{FF2B5EF4-FFF2-40B4-BE49-F238E27FC236}">
                  <a16:creationId xmlns:a16="http://schemas.microsoft.com/office/drawing/2014/main" id="{40E482B3-1CF3-4311-8F23-550FA670FE80}"/>
                </a:ext>
              </a:extLst>
            </p:cNvPr>
            <p:cNvSpPr>
              <a:spLocks noChangeShapeType="1"/>
            </p:cNvSpPr>
            <p:nvPr/>
          </p:nvSpPr>
          <p:spPr bwMode="auto">
            <a:xfrm>
              <a:off x="1200" y="1440"/>
              <a:ext cx="96"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3319" name="Group 7">
            <a:extLst>
              <a:ext uri="{FF2B5EF4-FFF2-40B4-BE49-F238E27FC236}">
                <a16:creationId xmlns:a16="http://schemas.microsoft.com/office/drawing/2014/main" id="{AE22A3E7-45E7-428A-B7E3-EF18A25F045F}"/>
              </a:ext>
            </a:extLst>
          </p:cNvPr>
          <p:cNvGrpSpPr>
            <a:grpSpLocks/>
          </p:cNvGrpSpPr>
          <p:nvPr/>
        </p:nvGrpSpPr>
        <p:grpSpPr bwMode="auto">
          <a:xfrm rot="-3296162">
            <a:off x="1752600" y="1676400"/>
            <a:ext cx="762000" cy="457200"/>
            <a:chOff x="960" y="1296"/>
            <a:chExt cx="336" cy="240"/>
          </a:xfrm>
        </p:grpSpPr>
        <p:sp>
          <p:nvSpPr>
            <p:cNvPr id="13320" name="Freeform 8">
              <a:extLst>
                <a:ext uri="{FF2B5EF4-FFF2-40B4-BE49-F238E27FC236}">
                  <a16:creationId xmlns:a16="http://schemas.microsoft.com/office/drawing/2014/main" id="{4EFA958E-4973-4CA0-BA95-2DA88C707C11}"/>
                </a:ext>
              </a:extLst>
            </p:cNvPr>
            <p:cNvSpPr>
              <a:spLocks/>
            </p:cNvSpPr>
            <p:nvPr/>
          </p:nvSpPr>
          <p:spPr bwMode="auto">
            <a:xfrm>
              <a:off x="960" y="1296"/>
              <a:ext cx="336" cy="144"/>
            </a:xfrm>
            <a:custGeom>
              <a:avLst/>
              <a:gdLst>
                <a:gd name="T0" fmla="*/ 0 w 336"/>
                <a:gd name="T1" fmla="*/ 144 h 144"/>
                <a:gd name="T2" fmla="*/ 240 w 336"/>
                <a:gd name="T3" fmla="*/ 144 h 144"/>
                <a:gd name="T4" fmla="*/ 336 w 336"/>
                <a:gd name="T5" fmla="*/ 0 h 144"/>
              </a:gdLst>
              <a:ahLst/>
              <a:cxnLst>
                <a:cxn ang="0">
                  <a:pos x="T0" y="T1"/>
                </a:cxn>
                <a:cxn ang="0">
                  <a:pos x="T2" y="T3"/>
                </a:cxn>
                <a:cxn ang="0">
                  <a:pos x="T4" y="T5"/>
                </a:cxn>
              </a:cxnLst>
              <a:rect l="0" t="0" r="r" b="b"/>
              <a:pathLst>
                <a:path w="336" h="144">
                  <a:moveTo>
                    <a:pt x="0" y="144"/>
                  </a:moveTo>
                  <a:lnTo>
                    <a:pt x="240" y="144"/>
                  </a:lnTo>
                  <a:lnTo>
                    <a:pt x="336" y="0"/>
                  </a:lnTo>
                </a:path>
              </a:pathLst>
            </a:custGeom>
            <a:noFill/>
            <a:ln w="57150" cmpd="sng">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321" name="Line 9">
              <a:extLst>
                <a:ext uri="{FF2B5EF4-FFF2-40B4-BE49-F238E27FC236}">
                  <a16:creationId xmlns:a16="http://schemas.microsoft.com/office/drawing/2014/main" id="{8B75A078-3AE1-422B-A064-14FF9E247675}"/>
                </a:ext>
              </a:extLst>
            </p:cNvPr>
            <p:cNvSpPr>
              <a:spLocks noChangeShapeType="1"/>
            </p:cNvSpPr>
            <p:nvPr/>
          </p:nvSpPr>
          <p:spPr bwMode="auto">
            <a:xfrm>
              <a:off x="1200" y="1440"/>
              <a:ext cx="96"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3322" name="Group 10">
            <a:extLst>
              <a:ext uri="{FF2B5EF4-FFF2-40B4-BE49-F238E27FC236}">
                <a16:creationId xmlns:a16="http://schemas.microsoft.com/office/drawing/2014/main" id="{FBD689C5-830C-40E4-BD5E-1DD19F30C444}"/>
              </a:ext>
            </a:extLst>
          </p:cNvPr>
          <p:cNvGrpSpPr>
            <a:grpSpLocks/>
          </p:cNvGrpSpPr>
          <p:nvPr/>
        </p:nvGrpSpPr>
        <p:grpSpPr bwMode="auto">
          <a:xfrm rot="-10800000">
            <a:off x="685800" y="2133600"/>
            <a:ext cx="762000" cy="457200"/>
            <a:chOff x="960" y="1296"/>
            <a:chExt cx="336" cy="240"/>
          </a:xfrm>
        </p:grpSpPr>
        <p:sp>
          <p:nvSpPr>
            <p:cNvPr id="13323" name="Freeform 11">
              <a:extLst>
                <a:ext uri="{FF2B5EF4-FFF2-40B4-BE49-F238E27FC236}">
                  <a16:creationId xmlns:a16="http://schemas.microsoft.com/office/drawing/2014/main" id="{AFAE23EB-BDC3-441A-8109-9C376BB76205}"/>
                </a:ext>
              </a:extLst>
            </p:cNvPr>
            <p:cNvSpPr>
              <a:spLocks/>
            </p:cNvSpPr>
            <p:nvPr/>
          </p:nvSpPr>
          <p:spPr bwMode="auto">
            <a:xfrm>
              <a:off x="960" y="1296"/>
              <a:ext cx="336" cy="144"/>
            </a:xfrm>
            <a:custGeom>
              <a:avLst/>
              <a:gdLst>
                <a:gd name="T0" fmla="*/ 0 w 336"/>
                <a:gd name="T1" fmla="*/ 144 h 144"/>
                <a:gd name="T2" fmla="*/ 240 w 336"/>
                <a:gd name="T3" fmla="*/ 144 h 144"/>
                <a:gd name="T4" fmla="*/ 336 w 336"/>
                <a:gd name="T5" fmla="*/ 0 h 144"/>
              </a:gdLst>
              <a:ahLst/>
              <a:cxnLst>
                <a:cxn ang="0">
                  <a:pos x="T0" y="T1"/>
                </a:cxn>
                <a:cxn ang="0">
                  <a:pos x="T2" y="T3"/>
                </a:cxn>
                <a:cxn ang="0">
                  <a:pos x="T4" y="T5"/>
                </a:cxn>
              </a:cxnLst>
              <a:rect l="0" t="0" r="r" b="b"/>
              <a:pathLst>
                <a:path w="336" h="144">
                  <a:moveTo>
                    <a:pt x="0" y="144"/>
                  </a:moveTo>
                  <a:lnTo>
                    <a:pt x="240" y="144"/>
                  </a:lnTo>
                  <a:lnTo>
                    <a:pt x="336" y="0"/>
                  </a:lnTo>
                </a:path>
              </a:pathLst>
            </a:custGeom>
            <a:noFill/>
            <a:ln w="57150" cmpd="sng">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324" name="Line 12">
              <a:extLst>
                <a:ext uri="{FF2B5EF4-FFF2-40B4-BE49-F238E27FC236}">
                  <a16:creationId xmlns:a16="http://schemas.microsoft.com/office/drawing/2014/main" id="{B097FD24-9779-4D71-B23C-A88AFC5F2B00}"/>
                </a:ext>
              </a:extLst>
            </p:cNvPr>
            <p:cNvSpPr>
              <a:spLocks noChangeShapeType="1"/>
            </p:cNvSpPr>
            <p:nvPr/>
          </p:nvSpPr>
          <p:spPr bwMode="auto">
            <a:xfrm>
              <a:off x="1200" y="1440"/>
              <a:ext cx="96"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3325" name="Group 13">
            <a:extLst>
              <a:ext uri="{FF2B5EF4-FFF2-40B4-BE49-F238E27FC236}">
                <a16:creationId xmlns:a16="http://schemas.microsoft.com/office/drawing/2014/main" id="{626E4D6B-3803-4B14-8DE5-FAB83D4E4082}"/>
              </a:ext>
            </a:extLst>
          </p:cNvPr>
          <p:cNvGrpSpPr>
            <a:grpSpLocks/>
          </p:cNvGrpSpPr>
          <p:nvPr/>
        </p:nvGrpSpPr>
        <p:grpSpPr bwMode="auto">
          <a:xfrm rot="-10800000">
            <a:off x="609600" y="1524000"/>
            <a:ext cx="762000" cy="457200"/>
            <a:chOff x="960" y="1296"/>
            <a:chExt cx="336" cy="240"/>
          </a:xfrm>
        </p:grpSpPr>
        <p:sp>
          <p:nvSpPr>
            <p:cNvPr id="13326" name="Freeform 14">
              <a:extLst>
                <a:ext uri="{FF2B5EF4-FFF2-40B4-BE49-F238E27FC236}">
                  <a16:creationId xmlns:a16="http://schemas.microsoft.com/office/drawing/2014/main" id="{328814B4-6739-4BBB-94C3-CBE4420F9719}"/>
                </a:ext>
              </a:extLst>
            </p:cNvPr>
            <p:cNvSpPr>
              <a:spLocks/>
            </p:cNvSpPr>
            <p:nvPr/>
          </p:nvSpPr>
          <p:spPr bwMode="auto">
            <a:xfrm>
              <a:off x="960" y="1296"/>
              <a:ext cx="336" cy="144"/>
            </a:xfrm>
            <a:custGeom>
              <a:avLst/>
              <a:gdLst>
                <a:gd name="T0" fmla="*/ 0 w 336"/>
                <a:gd name="T1" fmla="*/ 144 h 144"/>
                <a:gd name="T2" fmla="*/ 240 w 336"/>
                <a:gd name="T3" fmla="*/ 144 h 144"/>
                <a:gd name="T4" fmla="*/ 336 w 336"/>
                <a:gd name="T5" fmla="*/ 0 h 144"/>
              </a:gdLst>
              <a:ahLst/>
              <a:cxnLst>
                <a:cxn ang="0">
                  <a:pos x="T0" y="T1"/>
                </a:cxn>
                <a:cxn ang="0">
                  <a:pos x="T2" y="T3"/>
                </a:cxn>
                <a:cxn ang="0">
                  <a:pos x="T4" y="T5"/>
                </a:cxn>
              </a:cxnLst>
              <a:rect l="0" t="0" r="r" b="b"/>
              <a:pathLst>
                <a:path w="336" h="144">
                  <a:moveTo>
                    <a:pt x="0" y="144"/>
                  </a:moveTo>
                  <a:lnTo>
                    <a:pt x="240" y="144"/>
                  </a:lnTo>
                  <a:lnTo>
                    <a:pt x="336" y="0"/>
                  </a:lnTo>
                </a:path>
              </a:pathLst>
            </a:custGeom>
            <a:noFill/>
            <a:ln w="57150" cmpd="sng">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327" name="Line 15">
              <a:extLst>
                <a:ext uri="{FF2B5EF4-FFF2-40B4-BE49-F238E27FC236}">
                  <a16:creationId xmlns:a16="http://schemas.microsoft.com/office/drawing/2014/main" id="{8DA3081C-59A4-47A6-9403-F037846E9B45}"/>
                </a:ext>
              </a:extLst>
            </p:cNvPr>
            <p:cNvSpPr>
              <a:spLocks noChangeShapeType="1"/>
            </p:cNvSpPr>
            <p:nvPr/>
          </p:nvSpPr>
          <p:spPr bwMode="auto">
            <a:xfrm>
              <a:off x="1200" y="1440"/>
              <a:ext cx="96"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3328" name="Rectangle 16">
            <a:extLst>
              <a:ext uri="{FF2B5EF4-FFF2-40B4-BE49-F238E27FC236}">
                <a16:creationId xmlns:a16="http://schemas.microsoft.com/office/drawing/2014/main" id="{2FE64B46-FB14-4EBB-B2C2-1F05006D5B8A}"/>
              </a:ext>
            </a:extLst>
          </p:cNvPr>
          <p:cNvSpPr>
            <a:spLocks noChangeArrowheads="1"/>
          </p:cNvSpPr>
          <p:nvPr/>
        </p:nvSpPr>
        <p:spPr bwMode="auto">
          <a:xfrm rot="2720341">
            <a:off x="378619" y="1602581"/>
            <a:ext cx="234950" cy="230188"/>
          </a:xfrm>
          <a:prstGeom prst="rect">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329" name="Rectangle 17">
            <a:extLst>
              <a:ext uri="{FF2B5EF4-FFF2-40B4-BE49-F238E27FC236}">
                <a16:creationId xmlns:a16="http://schemas.microsoft.com/office/drawing/2014/main" id="{C621BD29-7394-4B48-8CBA-8CB6F53BC02C}"/>
              </a:ext>
            </a:extLst>
          </p:cNvPr>
          <p:cNvSpPr>
            <a:spLocks noChangeArrowheads="1"/>
          </p:cNvSpPr>
          <p:nvPr/>
        </p:nvSpPr>
        <p:spPr bwMode="auto">
          <a:xfrm rot="2720341">
            <a:off x="378619" y="2212181"/>
            <a:ext cx="234950" cy="230188"/>
          </a:xfrm>
          <a:prstGeom prst="rect">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330" name="Rectangle 18">
            <a:extLst>
              <a:ext uri="{FF2B5EF4-FFF2-40B4-BE49-F238E27FC236}">
                <a16:creationId xmlns:a16="http://schemas.microsoft.com/office/drawing/2014/main" id="{8002B1EB-2D91-491E-A532-275E4B2C3343}"/>
              </a:ext>
            </a:extLst>
          </p:cNvPr>
          <p:cNvSpPr>
            <a:spLocks noChangeArrowheads="1"/>
          </p:cNvSpPr>
          <p:nvPr/>
        </p:nvSpPr>
        <p:spPr bwMode="auto">
          <a:xfrm rot="2720341">
            <a:off x="378619" y="2745581"/>
            <a:ext cx="234950" cy="230188"/>
          </a:xfrm>
          <a:prstGeom prst="rect">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331" name="Rectangle 19">
            <a:extLst>
              <a:ext uri="{FF2B5EF4-FFF2-40B4-BE49-F238E27FC236}">
                <a16:creationId xmlns:a16="http://schemas.microsoft.com/office/drawing/2014/main" id="{17EA1472-4C56-4BA1-83CF-334A0559B9DA}"/>
              </a:ext>
            </a:extLst>
          </p:cNvPr>
          <p:cNvSpPr>
            <a:spLocks noChangeArrowheads="1"/>
          </p:cNvSpPr>
          <p:nvPr/>
        </p:nvSpPr>
        <p:spPr bwMode="auto">
          <a:xfrm rot="1312419">
            <a:off x="2743200" y="2438400"/>
            <a:ext cx="234950" cy="230188"/>
          </a:xfrm>
          <a:prstGeom prst="rect">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332" name="Rectangle 20">
            <a:extLst>
              <a:ext uri="{FF2B5EF4-FFF2-40B4-BE49-F238E27FC236}">
                <a16:creationId xmlns:a16="http://schemas.microsoft.com/office/drawing/2014/main" id="{F710F7D7-3D5E-4B75-B4F5-414DD4FD1A93}"/>
              </a:ext>
            </a:extLst>
          </p:cNvPr>
          <p:cNvSpPr>
            <a:spLocks noChangeArrowheads="1"/>
          </p:cNvSpPr>
          <p:nvPr/>
        </p:nvSpPr>
        <p:spPr bwMode="auto">
          <a:xfrm rot="4522912">
            <a:off x="2283619" y="1450181"/>
            <a:ext cx="234950" cy="230188"/>
          </a:xfrm>
          <a:prstGeom prst="rect">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333" name="Line 21">
            <a:extLst>
              <a:ext uri="{FF2B5EF4-FFF2-40B4-BE49-F238E27FC236}">
                <a16:creationId xmlns:a16="http://schemas.microsoft.com/office/drawing/2014/main" id="{4663D817-3AE1-4E0B-AD9B-819703016858}"/>
              </a:ext>
            </a:extLst>
          </p:cNvPr>
          <p:cNvSpPr>
            <a:spLocks noChangeShapeType="1"/>
          </p:cNvSpPr>
          <p:nvPr/>
        </p:nvSpPr>
        <p:spPr bwMode="auto">
          <a:xfrm>
            <a:off x="304800" y="1371600"/>
            <a:ext cx="0" cy="17526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3334" name="Group 22">
            <a:extLst>
              <a:ext uri="{FF2B5EF4-FFF2-40B4-BE49-F238E27FC236}">
                <a16:creationId xmlns:a16="http://schemas.microsoft.com/office/drawing/2014/main" id="{7AC09185-A9A1-4721-96B0-C1958DEBA95F}"/>
              </a:ext>
            </a:extLst>
          </p:cNvPr>
          <p:cNvGrpSpPr>
            <a:grpSpLocks/>
          </p:cNvGrpSpPr>
          <p:nvPr/>
        </p:nvGrpSpPr>
        <p:grpSpPr bwMode="auto">
          <a:xfrm rot="6024885">
            <a:off x="2819400" y="2514600"/>
            <a:ext cx="762000" cy="457200"/>
            <a:chOff x="960" y="1296"/>
            <a:chExt cx="336" cy="240"/>
          </a:xfrm>
        </p:grpSpPr>
        <p:sp>
          <p:nvSpPr>
            <p:cNvPr id="13335" name="Freeform 23">
              <a:extLst>
                <a:ext uri="{FF2B5EF4-FFF2-40B4-BE49-F238E27FC236}">
                  <a16:creationId xmlns:a16="http://schemas.microsoft.com/office/drawing/2014/main" id="{5EB6CCB7-6977-4B5B-86D6-A86EF39B6BED}"/>
                </a:ext>
              </a:extLst>
            </p:cNvPr>
            <p:cNvSpPr>
              <a:spLocks/>
            </p:cNvSpPr>
            <p:nvPr/>
          </p:nvSpPr>
          <p:spPr bwMode="auto">
            <a:xfrm>
              <a:off x="960" y="1296"/>
              <a:ext cx="336" cy="144"/>
            </a:xfrm>
            <a:custGeom>
              <a:avLst/>
              <a:gdLst>
                <a:gd name="T0" fmla="*/ 0 w 336"/>
                <a:gd name="T1" fmla="*/ 144 h 144"/>
                <a:gd name="T2" fmla="*/ 240 w 336"/>
                <a:gd name="T3" fmla="*/ 144 h 144"/>
                <a:gd name="T4" fmla="*/ 336 w 336"/>
                <a:gd name="T5" fmla="*/ 0 h 144"/>
              </a:gdLst>
              <a:ahLst/>
              <a:cxnLst>
                <a:cxn ang="0">
                  <a:pos x="T0" y="T1"/>
                </a:cxn>
                <a:cxn ang="0">
                  <a:pos x="T2" y="T3"/>
                </a:cxn>
                <a:cxn ang="0">
                  <a:pos x="T4" y="T5"/>
                </a:cxn>
              </a:cxnLst>
              <a:rect l="0" t="0" r="r" b="b"/>
              <a:pathLst>
                <a:path w="336" h="144">
                  <a:moveTo>
                    <a:pt x="0" y="144"/>
                  </a:moveTo>
                  <a:lnTo>
                    <a:pt x="240" y="144"/>
                  </a:lnTo>
                  <a:lnTo>
                    <a:pt x="336" y="0"/>
                  </a:lnTo>
                </a:path>
              </a:pathLst>
            </a:custGeom>
            <a:noFill/>
            <a:ln w="57150" cmpd="sng">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336" name="Line 24">
              <a:extLst>
                <a:ext uri="{FF2B5EF4-FFF2-40B4-BE49-F238E27FC236}">
                  <a16:creationId xmlns:a16="http://schemas.microsoft.com/office/drawing/2014/main" id="{40953DC7-1A9A-448B-A6EA-7E7EFB10607C}"/>
                </a:ext>
              </a:extLst>
            </p:cNvPr>
            <p:cNvSpPr>
              <a:spLocks noChangeShapeType="1"/>
            </p:cNvSpPr>
            <p:nvPr/>
          </p:nvSpPr>
          <p:spPr bwMode="auto">
            <a:xfrm>
              <a:off x="1200" y="1440"/>
              <a:ext cx="96"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3337" name="Rectangle 25">
            <a:extLst>
              <a:ext uri="{FF2B5EF4-FFF2-40B4-BE49-F238E27FC236}">
                <a16:creationId xmlns:a16="http://schemas.microsoft.com/office/drawing/2014/main" id="{BE926420-98FC-4131-97E8-5E19B6870610}"/>
              </a:ext>
            </a:extLst>
          </p:cNvPr>
          <p:cNvSpPr>
            <a:spLocks noChangeArrowheads="1"/>
          </p:cNvSpPr>
          <p:nvPr/>
        </p:nvSpPr>
        <p:spPr bwMode="auto">
          <a:xfrm rot="2720341">
            <a:off x="3121819" y="1831181"/>
            <a:ext cx="234950" cy="230188"/>
          </a:xfrm>
          <a:prstGeom prst="rect">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338" name="Rectangle 26">
            <a:extLst>
              <a:ext uri="{FF2B5EF4-FFF2-40B4-BE49-F238E27FC236}">
                <a16:creationId xmlns:a16="http://schemas.microsoft.com/office/drawing/2014/main" id="{5C71238C-E512-4A62-9005-3866AA98AF72}"/>
              </a:ext>
            </a:extLst>
          </p:cNvPr>
          <p:cNvSpPr>
            <a:spLocks noChangeArrowheads="1"/>
          </p:cNvSpPr>
          <p:nvPr/>
        </p:nvSpPr>
        <p:spPr bwMode="auto">
          <a:xfrm rot="2720341">
            <a:off x="2969419" y="3050381"/>
            <a:ext cx="234950" cy="230188"/>
          </a:xfrm>
          <a:prstGeom prst="rect">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339" name="Rectangle 27">
            <a:extLst>
              <a:ext uri="{FF2B5EF4-FFF2-40B4-BE49-F238E27FC236}">
                <a16:creationId xmlns:a16="http://schemas.microsoft.com/office/drawing/2014/main" id="{29CC09F4-9B65-4224-9208-C91B992D118D}"/>
              </a:ext>
            </a:extLst>
          </p:cNvPr>
          <p:cNvSpPr>
            <a:spLocks noChangeArrowheads="1"/>
          </p:cNvSpPr>
          <p:nvPr/>
        </p:nvSpPr>
        <p:spPr bwMode="auto">
          <a:xfrm rot="2720341">
            <a:off x="2512219" y="1983581"/>
            <a:ext cx="234950" cy="230188"/>
          </a:xfrm>
          <a:prstGeom prst="rect">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3341" name="Group 29">
            <a:extLst>
              <a:ext uri="{FF2B5EF4-FFF2-40B4-BE49-F238E27FC236}">
                <a16:creationId xmlns:a16="http://schemas.microsoft.com/office/drawing/2014/main" id="{C43E78A4-C243-4B89-9F19-8AAD6ECAD529}"/>
              </a:ext>
            </a:extLst>
          </p:cNvPr>
          <p:cNvGrpSpPr>
            <a:grpSpLocks/>
          </p:cNvGrpSpPr>
          <p:nvPr/>
        </p:nvGrpSpPr>
        <p:grpSpPr bwMode="auto">
          <a:xfrm>
            <a:off x="5410200" y="2590800"/>
            <a:ext cx="762000" cy="457200"/>
            <a:chOff x="960" y="1296"/>
            <a:chExt cx="336" cy="240"/>
          </a:xfrm>
        </p:grpSpPr>
        <p:sp>
          <p:nvSpPr>
            <p:cNvPr id="13342" name="Freeform 30">
              <a:extLst>
                <a:ext uri="{FF2B5EF4-FFF2-40B4-BE49-F238E27FC236}">
                  <a16:creationId xmlns:a16="http://schemas.microsoft.com/office/drawing/2014/main" id="{D790DA6F-8338-410C-B923-8C56E67AA745}"/>
                </a:ext>
              </a:extLst>
            </p:cNvPr>
            <p:cNvSpPr>
              <a:spLocks/>
            </p:cNvSpPr>
            <p:nvPr/>
          </p:nvSpPr>
          <p:spPr bwMode="auto">
            <a:xfrm>
              <a:off x="960" y="1296"/>
              <a:ext cx="336" cy="144"/>
            </a:xfrm>
            <a:custGeom>
              <a:avLst/>
              <a:gdLst>
                <a:gd name="T0" fmla="*/ 0 w 336"/>
                <a:gd name="T1" fmla="*/ 144 h 144"/>
                <a:gd name="T2" fmla="*/ 240 w 336"/>
                <a:gd name="T3" fmla="*/ 144 h 144"/>
                <a:gd name="T4" fmla="*/ 336 w 336"/>
                <a:gd name="T5" fmla="*/ 0 h 144"/>
              </a:gdLst>
              <a:ahLst/>
              <a:cxnLst>
                <a:cxn ang="0">
                  <a:pos x="T0" y="T1"/>
                </a:cxn>
                <a:cxn ang="0">
                  <a:pos x="T2" y="T3"/>
                </a:cxn>
                <a:cxn ang="0">
                  <a:pos x="T4" y="T5"/>
                </a:cxn>
              </a:cxnLst>
              <a:rect l="0" t="0" r="r" b="b"/>
              <a:pathLst>
                <a:path w="336" h="144">
                  <a:moveTo>
                    <a:pt x="0" y="144"/>
                  </a:moveTo>
                  <a:lnTo>
                    <a:pt x="240" y="144"/>
                  </a:lnTo>
                  <a:lnTo>
                    <a:pt x="336" y="0"/>
                  </a:lnTo>
                </a:path>
              </a:pathLst>
            </a:custGeom>
            <a:noFill/>
            <a:ln w="57150" cmpd="sng">
              <a:solidFill>
                <a:srgbClr val="33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343" name="Line 31">
              <a:extLst>
                <a:ext uri="{FF2B5EF4-FFF2-40B4-BE49-F238E27FC236}">
                  <a16:creationId xmlns:a16="http://schemas.microsoft.com/office/drawing/2014/main" id="{7BEAF638-20CF-4131-8B98-598E5352DF8B}"/>
                </a:ext>
              </a:extLst>
            </p:cNvPr>
            <p:cNvSpPr>
              <a:spLocks noChangeShapeType="1"/>
            </p:cNvSpPr>
            <p:nvPr/>
          </p:nvSpPr>
          <p:spPr bwMode="auto">
            <a:xfrm>
              <a:off x="1200" y="1440"/>
              <a:ext cx="96" cy="96"/>
            </a:xfrm>
            <a:prstGeom prst="line">
              <a:avLst/>
            </a:prstGeom>
            <a:noFill/>
            <a:ln w="57150">
              <a:solidFill>
                <a:srgbClr val="33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3344" name="Group 32">
            <a:extLst>
              <a:ext uri="{FF2B5EF4-FFF2-40B4-BE49-F238E27FC236}">
                <a16:creationId xmlns:a16="http://schemas.microsoft.com/office/drawing/2014/main" id="{B7DD67AE-91E0-4C54-933C-818FF05E44B3}"/>
              </a:ext>
            </a:extLst>
          </p:cNvPr>
          <p:cNvGrpSpPr>
            <a:grpSpLocks/>
          </p:cNvGrpSpPr>
          <p:nvPr/>
        </p:nvGrpSpPr>
        <p:grpSpPr bwMode="auto">
          <a:xfrm>
            <a:off x="5410200" y="1981200"/>
            <a:ext cx="762000" cy="457200"/>
            <a:chOff x="960" y="1296"/>
            <a:chExt cx="336" cy="240"/>
          </a:xfrm>
        </p:grpSpPr>
        <p:sp>
          <p:nvSpPr>
            <p:cNvPr id="13345" name="Freeform 33">
              <a:extLst>
                <a:ext uri="{FF2B5EF4-FFF2-40B4-BE49-F238E27FC236}">
                  <a16:creationId xmlns:a16="http://schemas.microsoft.com/office/drawing/2014/main" id="{70477458-E472-4D68-BEDA-A547C95916BF}"/>
                </a:ext>
              </a:extLst>
            </p:cNvPr>
            <p:cNvSpPr>
              <a:spLocks/>
            </p:cNvSpPr>
            <p:nvPr/>
          </p:nvSpPr>
          <p:spPr bwMode="auto">
            <a:xfrm>
              <a:off x="960" y="1296"/>
              <a:ext cx="336" cy="144"/>
            </a:xfrm>
            <a:custGeom>
              <a:avLst/>
              <a:gdLst>
                <a:gd name="T0" fmla="*/ 0 w 336"/>
                <a:gd name="T1" fmla="*/ 144 h 144"/>
                <a:gd name="T2" fmla="*/ 240 w 336"/>
                <a:gd name="T3" fmla="*/ 144 h 144"/>
                <a:gd name="T4" fmla="*/ 336 w 336"/>
                <a:gd name="T5" fmla="*/ 0 h 144"/>
              </a:gdLst>
              <a:ahLst/>
              <a:cxnLst>
                <a:cxn ang="0">
                  <a:pos x="T0" y="T1"/>
                </a:cxn>
                <a:cxn ang="0">
                  <a:pos x="T2" y="T3"/>
                </a:cxn>
                <a:cxn ang="0">
                  <a:pos x="T4" y="T5"/>
                </a:cxn>
              </a:cxnLst>
              <a:rect l="0" t="0" r="r" b="b"/>
              <a:pathLst>
                <a:path w="336" h="144">
                  <a:moveTo>
                    <a:pt x="0" y="144"/>
                  </a:moveTo>
                  <a:lnTo>
                    <a:pt x="240" y="144"/>
                  </a:lnTo>
                  <a:lnTo>
                    <a:pt x="336" y="0"/>
                  </a:lnTo>
                </a:path>
              </a:pathLst>
            </a:custGeom>
            <a:noFill/>
            <a:ln w="57150" cmpd="sng">
              <a:solidFill>
                <a:srgbClr val="33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346" name="Line 34">
              <a:extLst>
                <a:ext uri="{FF2B5EF4-FFF2-40B4-BE49-F238E27FC236}">
                  <a16:creationId xmlns:a16="http://schemas.microsoft.com/office/drawing/2014/main" id="{EAC7057C-C8EF-43F0-91A3-A4B8096676E1}"/>
                </a:ext>
              </a:extLst>
            </p:cNvPr>
            <p:cNvSpPr>
              <a:spLocks noChangeShapeType="1"/>
            </p:cNvSpPr>
            <p:nvPr/>
          </p:nvSpPr>
          <p:spPr bwMode="auto">
            <a:xfrm>
              <a:off x="1200" y="1440"/>
              <a:ext cx="96" cy="96"/>
            </a:xfrm>
            <a:prstGeom prst="line">
              <a:avLst/>
            </a:prstGeom>
            <a:noFill/>
            <a:ln w="57150">
              <a:solidFill>
                <a:srgbClr val="33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3347" name="Group 35">
            <a:extLst>
              <a:ext uri="{FF2B5EF4-FFF2-40B4-BE49-F238E27FC236}">
                <a16:creationId xmlns:a16="http://schemas.microsoft.com/office/drawing/2014/main" id="{739A8445-74B9-4D03-8D1B-493BC8B6521A}"/>
              </a:ext>
            </a:extLst>
          </p:cNvPr>
          <p:cNvGrpSpPr>
            <a:grpSpLocks/>
          </p:cNvGrpSpPr>
          <p:nvPr/>
        </p:nvGrpSpPr>
        <p:grpSpPr bwMode="auto">
          <a:xfrm>
            <a:off x="5410200" y="1371600"/>
            <a:ext cx="762000" cy="457200"/>
            <a:chOff x="960" y="1296"/>
            <a:chExt cx="336" cy="240"/>
          </a:xfrm>
        </p:grpSpPr>
        <p:sp>
          <p:nvSpPr>
            <p:cNvPr id="13348" name="Freeform 36">
              <a:extLst>
                <a:ext uri="{FF2B5EF4-FFF2-40B4-BE49-F238E27FC236}">
                  <a16:creationId xmlns:a16="http://schemas.microsoft.com/office/drawing/2014/main" id="{249E62D9-599A-4579-B792-5F75D541E46A}"/>
                </a:ext>
              </a:extLst>
            </p:cNvPr>
            <p:cNvSpPr>
              <a:spLocks/>
            </p:cNvSpPr>
            <p:nvPr/>
          </p:nvSpPr>
          <p:spPr bwMode="auto">
            <a:xfrm>
              <a:off x="960" y="1296"/>
              <a:ext cx="336" cy="144"/>
            </a:xfrm>
            <a:custGeom>
              <a:avLst/>
              <a:gdLst>
                <a:gd name="T0" fmla="*/ 0 w 336"/>
                <a:gd name="T1" fmla="*/ 144 h 144"/>
                <a:gd name="T2" fmla="*/ 240 w 336"/>
                <a:gd name="T3" fmla="*/ 144 h 144"/>
                <a:gd name="T4" fmla="*/ 336 w 336"/>
                <a:gd name="T5" fmla="*/ 0 h 144"/>
              </a:gdLst>
              <a:ahLst/>
              <a:cxnLst>
                <a:cxn ang="0">
                  <a:pos x="T0" y="T1"/>
                </a:cxn>
                <a:cxn ang="0">
                  <a:pos x="T2" y="T3"/>
                </a:cxn>
                <a:cxn ang="0">
                  <a:pos x="T4" y="T5"/>
                </a:cxn>
              </a:cxnLst>
              <a:rect l="0" t="0" r="r" b="b"/>
              <a:pathLst>
                <a:path w="336" h="144">
                  <a:moveTo>
                    <a:pt x="0" y="144"/>
                  </a:moveTo>
                  <a:lnTo>
                    <a:pt x="240" y="144"/>
                  </a:lnTo>
                  <a:lnTo>
                    <a:pt x="336" y="0"/>
                  </a:lnTo>
                </a:path>
              </a:pathLst>
            </a:custGeom>
            <a:noFill/>
            <a:ln w="57150" cmpd="sng">
              <a:solidFill>
                <a:srgbClr val="33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349" name="Line 37">
              <a:extLst>
                <a:ext uri="{FF2B5EF4-FFF2-40B4-BE49-F238E27FC236}">
                  <a16:creationId xmlns:a16="http://schemas.microsoft.com/office/drawing/2014/main" id="{3AB646A4-FC36-4448-BD7B-E7913632789E}"/>
                </a:ext>
              </a:extLst>
            </p:cNvPr>
            <p:cNvSpPr>
              <a:spLocks noChangeShapeType="1"/>
            </p:cNvSpPr>
            <p:nvPr/>
          </p:nvSpPr>
          <p:spPr bwMode="auto">
            <a:xfrm>
              <a:off x="1200" y="1440"/>
              <a:ext cx="96" cy="96"/>
            </a:xfrm>
            <a:prstGeom prst="line">
              <a:avLst/>
            </a:prstGeom>
            <a:noFill/>
            <a:ln w="57150">
              <a:solidFill>
                <a:srgbClr val="33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3350" name="Group 38">
            <a:extLst>
              <a:ext uri="{FF2B5EF4-FFF2-40B4-BE49-F238E27FC236}">
                <a16:creationId xmlns:a16="http://schemas.microsoft.com/office/drawing/2014/main" id="{8CCE7BC0-522C-4992-AC04-9545E3508E11}"/>
              </a:ext>
            </a:extLst>
          </p:cNvPr>
          <p:cNvGrpSpPr>
            <a:grpSpLocks/>
          </p:cNvGrpSpPr>
          <p:nvPr/>
        </p:nvGrpSpPr>
        <p:grpSpPr bwMode="auto">
          <a:xfrm rot="10694843">
            <a:off x="6553200" y="1371600"/>
            <a:ext cx="762000" cy="457200"/>
            <a:chOff x="960" y="1296"/>
            <a:chExt cx="336" cy="240"/>
          </a:xfrm>
        </p:grpSpPr>
        <p:sp>
          <p:nvSpPr>
            <p:cNvPr id="13351" name="Freeform 39">
              <a:extLst>
                <a:ext uri="{FF2B5EF4-FFF2-40B4-BE49-F238E27FC236}">
                  <a16:creationId xmlns:a16="http://schemas.microsoft.com/office/drawing/2014/main" id="{F02B765B-C859-48BB-9439-D60D064D04F8}"/>
                </a:ext>
              </a:extLst>
            </p:cNvPr>
            <p:cNvSpPr>
              <a:spLocks/>
            </p:cNvSpPr>
            <p:nvPr/>
          </p:nvSpPr>
          <p:spPr bwMode="auto">
            <a:xfrm>
              <a:off x="960" y="1296"/>
              <a:ext cx="336" cy="144"/>
            </a:xfrm>
            <a:custGeom>
              <a:avLst/>
              <a:gdLst>
                <a:gd name="T0" fmla="*/ 0 w 336"/>
                <a:gd name="T1" fmla="*/ 144 h 144"/>
                <a:gd name="T2" fmla="*/ 240 w 336"/>
                <a:gd name="T3" fmla="*/ 144 h 144"/>
                <a:gd name="T4" fmla="*/ 336 w 336"/>
                <a:gd name="T5" fmla="*/ 0 h 144"/>
              </a:gdLst>
              <a:ahLst/>
              <a:cxnLst>
                <a:cxn ang="0">
                  <a:pos x="T0" y="T1"/>
                </a:cxn>
                <a:cxn ang="0">
                  <a:pos x="T2" y="T3"/>
                </a:cxn>
                <a:cxn ang="0">
                  <a:pos x="T4" y="T5"/>
                </a:cxn>
              </a:cxnLst>
              <a:rect l="0" t="0" r="r" b="b"/>
              <a:pathLst>
                <a:path w="336" h="144">
                  <a:moveTo>
                    <a:pt x="0" y="144"/>
                  </a:moveTo>
                  <a:lnTo>
                    <a:pt x="240" y="144"/>
                  </a:lnTo>
                  <a:lnTo>
                    <a:pt x="336" y="0"/>
                  </a:lnTo>
                </a:path>
              </a:pathLst>
            </a:custGeom>
            <a:noFill/>
            <a:ln w="5715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352" name="Line 40">
              <a:extLst>
                <a:ext uri="{FF2B5EF4-FFF2-40B4-BE49-F238E27FC236}">
                  <a16:creationId xmlns:a16="http://schemas.microsoft.com/office/drawing/2014/main" id="{76ADE568-5C28-46F9-BC56-15F16546CF79}"/>
                </a:ext>
              </a:extLst>
            </p:cNvPr>
            <p:cNvSpPr>
              <a:spLocks noChangeShapeType="1"/>
            </p:cNvSpPr>
            <p:nvPr/>
          </p:nvSpPr>
          <p:spPr bwMode="auto">
            <a:xfrm>
              <a:off x="1200" y="1440"/>
              <a:ext cx="96" cy="96"/>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3353" name="Group 41">
            <a:extLst>
              <a:ext uri="{FF2B5EF4-FFF2-40B4-BE49-F238E27FC236}">
                <a16:creationId xmlns:a16="http://schemas.microsoft.com/office/drawing/2014/main" id="{318B65CB-F852-4835-A82F-0F247033CB3B}"/>
              </a:ext>
            </a:extLst>
          </p:cNvPr>
          <p:cNvGrpSpPr>
            <a:grpSpLocks/>
          </p:cNvGrpSpPr>
          <p:nvPr/>
        </p:nvGrpSpPr>
        <p:grpSpPr bwMode="auto">
          <a:xfrm rot="10694843">
            <a:off x="6553200" y="2667000"/>
            <a:ext cx="762000" cy="457200"/>
            <a:chOff x="960" y="1296"/>
            <a:chExt cx="336" cy="240"/>
          </a:xfrm>
        </p:grpSpPr>
        <p:sp>
          <p:nvSpPr>
            <p:cNvPr id="13354" name="Freeform 42">
              <a:extLst>
                <a:ext uri="{FF2B5EF4-FFF2-40B4-BE49-F238E27FC236}">
                  <a16:creationId xmlns:a16="http://schemas.microsoft.com/office/drawing/2014/main" id="{D58AC848-E120-4C99-AF79-44496C18FBD1}"/>
                </a:ext>
              </a:extLst>
            </p:cNvPr>
            <p:cNvSpPr>
              <a:spLocks/>
            </p:cNvSpPr>
            <p:nvPr/>
          </p:nvSpPr>
          <p:spPr bwMode="auto">
            <a:xfrm>
              <a:off x="960" y="1296"/>
              <a:ext cx="336" cy="144"/>
            </a:xfrm>
            <a:custGeom>
              <a:avLst/>
              <a:gdLst>
                <a:gd name="T0" fmla="*/ 0 w 336"/>
                <a:gd name="T1" fmla="*/ 144 h 144"/>
                <a:gd name="T2" fmla="*/ 240 w 336"/>
                <a:gd name="T3" fmla="*/ 144 h 144"/>
                <a:gd name="T4" fmla="*/ 336 w 336"/>
                <a:gd name="T5" fmla="*/ 0 h 144"/>
              </a:gdLst>
              <a:ahLst/>
              <a:cxnLst>
                <a:cxn ang="0">
                  <a:pos x="T0" y="T1"/>
                </a:cxn>
                <a:cxn ang="0">
                  <a:pos x="T2" y="T3"/>
                </a:cxn>
                <a:cxn ang="0">
                  <a:pos x="T4" y="T5"/>
                </a:cxn>
              </a:cxnLst>
              <a:rect l="0" t="0" r="r" b="b"/>
              <a:pathLst>
                <a:path w="336" h="144">
                  <a:moveTo>
                    <a:pt x="0" y="144"/>
                  </a:moveTo>
                  <a:lnTo>
                    <a:pt x="240" y="144"/>
                  </a:lnTo>
                  <a:lnTo>
                    <a:pt x="336" y="0"/>
                  </a:lnTo>
                </a:path>
              </a:pathLst>
            </a:custGeom>
            <a:noFill/>
            <a:ln w="5715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355" name="Line 43">
              <a:extLst>
                <a:ext uri="{FF2B5EF4-FFF2-40B4-BE49-F238E27FC236}">
                  <a16:creationId xmlns:a16="http://schemas.microsoft.com/office/drawing/2014/main" id="{AA5361C2-36F2-4C90-89A5-028CDD54695E}"/>
                </a:ext>
              </a:extLst>
            </p:cNvPr>
            <p:cNvSpPr>
              <a:spLocks noChangeShapeType="1"/>
            </p:cNvSpPr>
            <p:nvPr/>
          </p:nvSpPr>
          <p:spPr bwMode="auto">
            <a:xfrm>
              <a:off x="1200" y="1440"/>
              <a:ext cx="96" cy="96"/>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3356" name="Group 44">
            <a:extLst>
              <a:ext uri="{FF2B5EF4-FFF2-40B4-BE49-F238E27FC236}">
                <a16:creationId xmlns:a16="http://schemas.microsoft.com/office/drawing/2014/main" id="{9D076830-6118-4A51-9BAE-744FF68AD997}"/>
              </a:ext>
            </a:extLst>
          </p:cNvPr>
          <p:cNvGrpSpPr>
            <a:grpSpLocks/>
          </p:cNvGrpSpPr>
          <p:nvPr/>
        </p:nvGrpSpPr>
        <p:grpSpPr bwMode="auto">
          <a:xfrm rot="10694843">
            <a:off x="6553200" y="1981200"/>
            <a:ext cx="762000" cy="457200"/>
            <a:chOff x="960" y="1296"/>
            <a:chExt cx="336" cy="240"/>
          </a:xfrm>
        </p:grpSpPr>
        <p:sp>
          <p:nvSpPr>
            <p:cNvPr id="13357" name="Freeform 45">
              <a:extLst>
                <a:ext uri="{FF2B5EF4-FFF2-40B4-BE49-F238E27FC236}">
                  <a16:creationId xmlns:a16="http://schemas.microsoft.com/office/drawing/2014/main" id="{B7F2BC03-1F42-4968-A4E1-8CBE33581065}"/>
                </a:ext>
              </a:extLst>
            </p:cNvPr>
            <p:cNvSpPr>
              <a:spLocks/>
            </p:cNvSpPr>
            <p:nvPr/>
          </p:nvSpPr>
          <p:spPr bwMode="auto">
            <a:xfrm>
              <a:off x="960" y="1296"/>
              <a:ext cx="336" cy="144"/>
            </a:xfrm>
            <a:custGeom>
              <a:avLst/>
              <a:gdLst>
                <a:gd name="T0" fmla="*/ 0 w 336"/>
                <a:gd name="T1" fmla="*/ 144 h 144"/>
                <a:gd name="T2" fmla="*/ 240 w 336"/>
                <a:gd name="T3" fmla="*/ 144 h 144"/>
                <a:gd name="T4" fmla="*/ 336 w 336"/>
                <a:gd name="T5" fmla="*/ 0 h 144"/>
              </a:gdLst>
              <a:ahLst/>
              <a:cxnLst>
                <a:cxn ang="0">
                  <a:pos x="T0" y="T1"/>
                </a:cxn>
                <a:cxn ang="0">
                  <a:pos x="T2" y="T3"/>
                </a:cxn>
                <a:cxn ang="0">
                  <a:pos x="T4" y="T5"/>
                </a:cxn>
              </a:cxnLst>
              <a:rect l="0" t="0" r="r" b="b"/>
              <a:pathLst>
                <a:path w="336" h="144">
                  <a:moveTo>
                    <a:pt x="0" y="144"/>
                  </a:moveTo>
                  <a:lnTo>
                    <a:pt x="240" y="144"/>
                  </a:lnTo>
                  <a:lnTo>
                    <a:pt x="336" y="0"/>
                  </a:lnTo>
                </a:path>
              </a:pathLst>
            </a:custGeom>
            <a:noFill/>
            <a:ln w="5715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358" name="Line 46">
              <a:extLst>
                <a:ext uri="{FF2B5EF4-FFF2-40B4-BE49-F238E27FC236}">
                  <a16:creationId xmlns:a16="http://schemas.microsoft.com/office/drawing/2014/main" id="{51F6D996-5AC1-4A29-8F3A-48CFB2B206AF}"/>
                </a:ext>
              </a:extLst>
            </p:cNvPr>
            <p:cNvSpPr>
              <a:spLocks noChangeShapeType="1"/>
            </p:cNvSpPr>
            <p:nvPr/>
          </p:nvSpPr>
          <p:spPr bwMode="auto">
            <a:xfrm>
              <a:off x="1200" y="1440"/>
              <a:ext cx="96" cy="96"/>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3359" name="Rectangle 47">
            <a:extLst>
              <a:ext uri="{FF2B5EF4-FFF2-40B4-BE49-F238E27FC236}">
                <a16:creationId xmlns:a16="http://schemas.microsoft.com/office/drawing/2014/main" id="{6D36F42F-FD33-4C75-9EDB-EABB1F34C617}"/>
              </a:ext>
            </a:extLst>
          </p:cNvPr>
          <p:cNvSpPr>
            <a:spLocks noChangeArrowheads="1"/>
          </p:cNvSpPr>
          <p:nvPr/>
        </p:nvSpPr>
        <p:spPr bwMode="auto">
          <a:xfrm rot="2720341">
            <a:off x="6172200" y="2667000"/>
            <a:ext cx="381000" cy="38100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360" name="Rectangle 48">
            <a:extLst>
              <a:ext uri="{FF2B5EF4-FFF2-40B4-BE49-F238E27FC236}">
                <a16:creationId xmlns:a16="http://schemas.microsoft.com/office/drawing/2014/main" id="{5BFBA61F-1041-4E16-98C4-3992B0333B97}"/>
              </a:ext>
            </a:extLst>
          </p:cNvPr>
          <p:cNvSpPr>
            <a:spLocks noChangeArrowheads="1"/>
          </p:cNvSpPr>
          <p:nvPr/>
        </p:nvSpPr>
        <p:spPr bwMode="auto">
          <a:xfrm rot="2720341">
            <a:off x="6172200" y="2057400"/>
            <a:ext cx="381000" cy="38100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361" name="Rectangle 49">
            <a:extLst>
              <a:ext uri="{FF2B5EF4-FFF2-40B4-BE49-F238E27FC236}">
                <a16:creationId xmlns:a16="http://schemas.microsoft.com/office/drawing/2014/main" id="{567B64A0-DDAD-4CE8-AA10-0B1D8C96EE3D}"/>
              </a:ext>
            </a:extLst>
          </p:cNvPr>
          <p:cNvSpPr>
            <a:spLocks noChangeArrowheads="1"/>
          </p:cNvSpPr>
          <p:nvPr/>
        </p:nvSpPr>
        <p:spPr bwMode="auto">
          <a:xfrm rot="2720341">
            <a:off x="6172200" y="1447800"/>
            <a:ext cx="381000" cy="38100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362" name="Line 50">
            <a:extLst>
              <a:ext uri="{FF2B5EF4-FFF2-40B4-BE49-F238E27FC236}">
                <a16:creationId xmlns:a16="http://schemas.microsoft.com/office/drawing/2014/main" id="{3CD3DB41-1BD4-453B-8A28-1E46A63E88D3}"/>
              </a:ext>
            </a:extLst>
          </p:cNvPr>
          <p:cNvSpPr>
            <a:spLocks noChangeShapeType="1"/>
          </p:cNvSpPr>
          <p:nvPr/>
        </p:nvSpPr>
        <p:spPr bwMode="auto">
          <a:xfrm>
            <a:off x="5410200" y="1371600"/>
            <a:ext cx="0" cy="17526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3363" name="Group 51">
            <a:extLst>
              <a:ext uri="{FF2B5EF4-FFF2-40B4-BE49-F238E27FC236}">
                <a16:creationId xmlns:a16="http://schemas.microsoft.com/office/drawing/2014/main" id="{DC370BC2-41D3-4DE1-BCE9-0C7EE8C96E2F}"/>
              </a:ext>
            </a:extLst>
          </p:cNvPr>
          <p:cNvGrpSpPr>
            <a:grpSpLocks/>
          </p:cNvGrpSpPr>
          <p:nvPr/>
        </p:nvGrpSpPr>
        <p:grpSpPr bwMode="auto">
          <a:xfrm rot="18087045">
            <a:off x="7543800" y="1600200"/>
            <a:ext cx="762000" cy="457200"/>
            <a:chOff x="960" y="1296"/>
            <a:chExt cx="336" cy="240"/>
          </a:xfrm>
        </p:grpSpPr>
        <p:sp>
          <p:nvSpPr>
            <p:cNvPr id="13364" name="Freeform 52">
              <a:extLst>
                <a:ext uri="{FF2B5EF4-FFF2-40B4-BE49-F238E27FC236}">
                  <a16:creationId xmlns:a16="http://schemas.microsoft.com/office/drawing/2014/main" id="{26CC3488-263F-4191-B8EE-07611FA0551E}"/>
                </a:ext>
              </a:extLst>
            </p:cNvPr>
            <p:cNvSpPr>
              <a:spLocks/>
            </p:cNvSpPr>
            <p:nvPr/>
          </p:nvSpPr>
          <p:spPr bwMode="auto">
            <a:xfrm>
              <a:off x="960" y="1296"/>
              <a:ext cx="336" cy="144"/>
            </a:xfrm>
            <a:custGeom>
              <a:avLst/>
              <a:gdLst>
                <a:gd name="T0" fmla="*/ 0 w 336"/>
                <a:gd name="T1" fmla="*/ 144 h 144"/>
                <a:gd name="T2" fmla="*/ 240 w 336"/>
                <a:gd name="T3" fmla="*/ 144 h 144"/>
                <a:gd name="T4" fmla="*/ 336 w 336"/>
                <a:gd name="T5" fmla="*/ 0 h 144"/>
              </a:gdLst>
              <a:ahLst/>
              <a:cxnLst>
                <a:cxn ang="0">
                  <a:pos x="T0" y="T1"/>
                </a:cxn>
                <a:cxn ang="0">
                  <a:pos x="T2" y="T3"/>
                </a:cxn>
                <a:cxn ang="0">
                  <a:pos x="T4" y="T5"/>
                </a:cxn>
              </a:cxnLst>
              <a:rect l="0" t="0" r="r" b="b"/>
              <a:pathLst>
                <a:path w="336" h="144">
                  <a:moveTo>
                    <a:pt x="0" y="144"/>
                  </a:moveTo>
                  <a:lnTo>
                    <a:pt x="240" y="144"/>
                  </a:lnTo>
                  <a:lnTo>
                    <a:pt x="336" y="0"/>
                  </a:lnTo>
                </a:path>
              </a:pathLst>
            </a:custGeom>
            <a:noFill/>
            <a:ln w="5715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365" name="Line 53">
              <a:extLst>
                <a:ext uri="{FF2B5EF4-FFF2-40B4-BE49-F238E27FC236}">
                  <a16:creationId xmlns:a16="http://schemas.microsoft.com/office/drawing/2014/main" id="{3DEEC9E5-BE44-4B5B-8A40-016CA62D805F}"/>
                </a:ext>
              </a:extLst>
            </p:cNvPr>
            <p:cNvSpPr>
              <a:spLocks noChangeShapeType="1"/>
            </p:cNvSpPr>
            <p:nvPr/>
          </p:nvSpPr>
          <p:spPr bwMode="auto">
            <a:xfrm>
              <a:off x="1200" y="1440"/>
              <a:ext cx="96" cy="96"/>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3366" name="Group 54">
            <a:extLst>
              <a:ext uri="{FF2B5EF4-FFF2-40B4-BE49-F238E27FC236}">
                <a16:creationId xmlns:a16="http://schemas.microsoft.com/office/drawing/2014/main" id="{C673277B-0120-4733-9BFE-2F4CFFC05EFD}"/>
              </a:ext>
            </a:extLst>
          </p:cNvPr>
          <p:cNvGrpSpPr>
            <a:grpSpLocks/>
          </p:cNvGrpSpPr>
          <p:nvPr/>
        </p:nvGrpSpPr>
        <p:grpSpPr bwMode="auto">
          <a:xfrm rot="3418181">
            <a:off x="7543800" y="2362200"/>
            <a:ext cx="762000" cy="457200"/>
            <a:chOff x="960" y="1296"/>
            <a:chExt cx="336" cy="240"/>
          </a:xfrm>
        </p:grpSpPr>
        <p:sp>
          <p:nvSpPr>
            <p:cNvPr id="13367" name="Freeform 55">
              <a:extLst>
                <a:ext uri="{FF2B5EF4-FFF2-40B4-BE49-F238E27FC236}">
                  <a16:creationId xmlns:a16="http://schemas.microsoft.com/office/drawing/2014/main" id="{318D4632-D0CF-43E2-A241-FBF98E18B15E}"/>
                </a:ext>
              </a:extLst>
            </p:cNvPr>
            <p:cNvSpPr>
              <a:spLocks/>
            </p:cNvSpPr>
            <p:nvPr/>
          </p:nvSpPr>
          <p:spPr bwMode="auto">
            <a:xfrm>
              <a:off x="960" y="1296"/>
              <a:ext cx="336" cy="144"/>
            </a:xfrm>
            <a:custGeom>
              <a:avLst/>
              <a:gdLst>
                <a:gd name="T0" fmla="*/ 0 w 336"/>
                <a:gd name="T1" fmla="*/ 144 h 144"/>
                <a:gd name="T2" fmla="*/ 240 w 336"/>
                <a:gd name="T3" fmla="*/ 144 h 144"/>
                <a:gd name="T4" fmla="*/ 336 w 336"/>
                <a:gd name="T5" fmla="*/ 0 h 144"/>
              </a:gdLst>
              <a:ahLst/>
              <a:cxnLst>
                <a:cxn ang="0">
                  <a:pos x="T0" y="T1"/>
                </a:cxn>
                <a:cxn ang="0">
                  <a:pos x="T2" y="T3"/>
                </a:cxn>
                <a:cxn ang="0">
                  <a:pos x="T4" y="T5"/>
                </a:cxn>
              </a:cxnLst>
              <a:rect l="0" t="0" r="r" b="b"/>
              <a:pathLst>
                <a:path w="336" h="144">
                  <a:moveTo>
                    <a:pt x="0" y="144"/>
                  </a:moveTo>
                  <a:lnTo>
                    <a:pt x="240" y="144"/>
                  </a:lnTo>
                  <a:lnTo>
                    <a:pt x="336" y="0"/>
                  </a:lnTo>
                </a:path>
              </a:pathLst>
            </a:custGeom>
            <a:noFill/>
            <a:ln w="5715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368" name="Line 56">
              <a:extLst>
                <a:ext uri="{FF2B5EF4-FFF2-40B4-BE49-F238E27FC236}">
                  <a16:creationId xmlns:a16="http://schemas.microsoft.com/office/drawing/2014/main" id="{B13AFE16-B07E-48D4-906D-A043D3562D88}"/>
                </a:ext>
              </a:extLst>
            </p:cNvPr>
            <p:cNvSpPr>
              <a:spLocks noChangeShapeType="1"/>
            </p:cNvSpPr>
            <p:nvPr/>
          </p:nvSpPr>
          <p:spPr bwMode="auto">
            <a:xfrm>
              <a:off x="1200" y="1440"/>
              <a:ext cx="96" cy="96"/>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3369" name="Text Box 57">
            <a:extLst>
              <a:ext uri="{FF2B5EF4-FFF2-40B4-BE49-F238E27FC236}">
                <a16:creationId xmlns:a16="http://schemas.microsoft.com/office/drawing/2014/main" id="{965CA0D6-44DC-4F37-8A84-0FF78A8328A3}"/>
              </a:ext>
            </a:extLst>
          </p:cNvPr>
          <p:cNvSpPr txBox="1">
            <a:spLocks noChangeArrowheads="1"/>
          </p:cNvSpPr>
          <p:nvPr/>
        </p:nvSpPr>
        <p:spPr bwMode="auto">
          <a:xfrm>
            <a:off x="533400" y="838200"/>
            <a:ext cx="7620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2800" b="1">
                <a:effectLst>
                  <a:outerShdw blurRad="38100" dist="38100" dir="2700000" algn="tl">
                    <a:srgbClr val="C0C0C0"/>
                  </a:outerShdw>
                </a:effectLst>
                <a:latin typeface="Arial" panose="020B0604020202020204" pitchFamily="34" charset="0"/>
              </a:rPr>
              <a:t>K</a:t>
            </a:r>
            <a:r>
              <a:rPr lang="en-GB" altLang="cs-CZ" sz="2800" b="1">
                <a:effectLst>
                  <a:outerShdw blurRad="38100" dist="38100" dir="2700000" algn="tl">
                    <a:srgbClr val="C0C0C0"/>
                  </a:outerShdw>
                </a:effectLst>
                <a:latin typeface="Arial" panose="020B0604020202020204" pitchFamily="34" charset="0"/>
              </a:rPr>
              <a:t>ompetitiv</a:t>
            </a:r>
            <a:r>
              <a:rPr lang="cs-CZ" altLang="cs-CZ" sz="2800" b="1">
                <a:effectLst>
                  <a:outerShdw blurRad="38100" dist="38100" dir="2700000" algn="tl">
                    <a:srgbClr val="C0C0C0"/>
                  </a:outerShdw>
                </a:effectLst>
                <a:latin typeface="Arial" panose="020B0604020202020204" pitchFamily="34" charset="0"/>
              </a:rPr>
              <a:t>ní</a:t>
            </a:r>
            <a:r>
              <a:rPr lang="en-GB" altLang="cs-CZ" sz="2800" b="1">
                <a:effectLst>
                  <a:outerShdw blurRad="38100" dist="38100" dir="2700000" algn="tl">
                    <a:srgbClr val="C0C0C0"/>
                  </a:outerShdw>
                </a:effectLst>
                <a:latin typeface="Arial" panose="020B0604020202020204" pitchFamily="34" charset="0"/>
              </a:rPr>
              <a:t>                             S</a:t>
            </a:r>
            <a:r>
              <a:rPr lang="cs-CZ" altLang="cs-CZ" sz="2800" b="1">
                <a:effectLst>
                  <a:outerShdw blurRad="38100" dist="38100" dir="2700000" algn="tl">
                    <a:srgbClr val="C0C0C0"/>
                  </a:outerShdw>
                </a:effectLst>
                <a:latin typeface="Arial" panose="020B0604020202020204" pitchFamily="34" charset="0"/>
              </a:rPr>
              <a:t>endvičové</a:t>
            </a:r>
            <a:endParaRPr lang="en-GB" altLang="cs-CZ">
              <a:effectLst>
                <a:outerShdw blurRad="38100" dist="38100" dir="2700000" algn="tl">
                  <a:srgbClr val="C0C0C0"/>
                </a:outerShdw>
              </a:effectLst>
            </a:endParaRPr>
          </a:p>
        </p:txBody>
      </p:sp>
      <p:sp>
        <p:nvSpPr>
          <p:cNvPr id="13370" name="Text Box 58">
            <a:extLst>
              <a:ext uri="{FF2B5EF4-FFF2-40B4-BE49-F238E27FC236}">
                <a16:creationId xmlns:a16="http://schemas.microsoft.com/office/drawing/2014/main" id="{EB40DCA6-006F-49EA-A51D-F1E5CA3C5C52}"/>
              </a:ext>
            </a:extLst>
          </p:cNvPr>
          <p:cNvSpPr txBox="1">
            <a:spLocks noChangeArrowheads="1"/>
          </p:cNvSpPr>
          <p:nvPr/>
        </p:nvSpPr>
        <p:spPr bwMode="auto">
          <a:xfrm>
            <a:off x="457200" y="3200400"/>
            <a:ext cx="3962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sz="2000" b="1">
                <a:effectLst>
                  <a:outerShdw blurRad="38100" dist="38100" dir="2700000" algn="tl">
                    <a:srgbClr val="C0C0C0"/>
                  </a:outerShdw>
                </a:effectLst>
                <a:latin typeface="Arial" panose="020B0604020202020204" pitchFamily="34" charset="0"/>
              </a:rPr>
              <a:t>limitující obsah</a:t>
            </a:r>
            <a:r>
              <a:rPr lang="en-GB" altLang="cs-CZ" sz="2000" b="1">
                <a:effectLst>
                  <a:outerShdw blurRad="38100" dist="38100" dir="2700000" algn="tl">
                    <a:srgbClr val="C0C0C0"/>
                  </a:outerShdw>
                </a:effectLst>
                <a:latin typeface="Arial" panose="020B0604020202020204" pitchFamily="34" charset="0"/>
              </a:rPr>
              <a:t> Ab</a:t>
            </a:r>
            <a:br>
              <a:rPr lang="en-GB" altLang="cs-CZ" sz="2000" b="1">
                <a:effectLst>
                  <a:outerShdw blurRad="38100" dist="38100" dir="2700000" algn="tl">
                    <a:srgbClr val="C0C0C0"/>
                  </a:outerShdw>
                </a:effectLst>
                <a:latin typeface="Arial" panose="020B0604020202020204" pitchFamily="34" charset="0"/>
              </a:rPr>
            </a:br>
            <a:r>
              <a:rPr lang="en-GB" altLang="cs-CZ" sz="2000" b="1">
                <a:effectLst>
                  <a:outerShdw blurRad="38100" dist="38100" dir="2700000" algn="tl">
                    <a:srgbClr val="C0C0C0"/>
                  </a:outerShdw>
                </a:effectLst>
                <a:latin typeface="Arial" panose="020B0604020202020204" pitchFamily="34" charset="0"/>
              </a:rPr>
              <a:t>afinit</a:t>
            </a:r>
            <a:r>
              <a:rPr lang="cs-CZ" altLang="cs-CZ" sz="2000" b="1">
                <a:effectLst>
                  <a:outerShdw blurRad="38100" dist="38100" dir="2700000" algn="tl">
                    <a:srgbClr val="C0C0C0"/>
                  </a:outerShdw>
                </a:effectLst>
                <a:latin typeface="Arial" panose="020B0604020202020204" pitchFamily="34" charset="0"/>
              </a:rPr>
              <a:t>a</a:t>
            </a:r>
            <a:r>
              <a:rPr lang="en-GB" altLang="cs-CZ" sz="2000" b="1">
                <a:effectLst>
                  <a:outerShdw blurRad="38100" dist="38100" dir="2700000" algn="tl">
                    <a:srgbClr val="C0C0C0"/>
                  </a:outerShdw>
                </a:effectLst>
                <a:latin typeface="Arial" panose="020B0604020202020204" pitchFamily="34" charset="0"/>
              </a:rPr>
              <a:t> </a:t>
            </a:r>
            <a:r>
              <a:rPr lang="cs-CZ" altLang="cs-CZ" sz="2000" b="1">
                <a:effectLst>
                  <a:outerShdw blurRad="38100" dist="38100" dir="2700000" algn="tl">
                    <a:srgbClr val="C0C0C0"/>
                  </a:outerShdw>
                </a:effectLst>
                <a:latin typeface="Arial" panose="020B0604020202020204" pitchFamily="34" charset="0"/>
              </a:rPr>
              <a:t>určuje citlivost</a:t>
            </a:r>
            <a:endParaRPr lang="en-GB" altLang="cs-CZ">
              <a:effectLst>
                <a:outerShdw blurRad="38100" dist="38100" dir="2700000" algn="tl">
                  <a:srgbClr val="C0C0C0"/>
                </a:outerShdw>
              </a:effectLst>
            </a:endParaRPr>
          </a:p>
        </p:txBody>
      </p:sp>
      <p:grpSp>
        <p:nvGrpSpPr>
          <p:cNvPr id="13372" name="Group 60">
            <a:extLst>
              <a:ext uri="{FF2B5EF4-FFF2-40B4-BE49-F238E27FC236}">
                <a16:creationId xmlns:a16="http://schemas.microsoft.com/office/drawing/2014/main" id="{017203F1-259C-4AD5-8CCA-A1A7723D7FD6}"/>
              </a:ext>
            </a:extLst>
          </p:cNvPr>
          <p:cNvGrpSpPr>
            <a:grpSpLocks/>
          </p:cNvGrpSpPr>
          <p:nvPr/>
        </p:nvGrpSpPr>
        <p:grpSpPr bwMode="auto">
          <a:xfrm>
            <a:off x="685800" y="3810000"/>
            <a:ext cx="3352800" cy="2667000"/>
            <a:chOff x="3216" y="2400"/>
            <a:chExt cx="2112" cy="1680"/>
          </a:xfrm>
        </p:grpSpPr>
        <p:sp>
          <p:nvSpPr>
            <p:cNvPr id="13373" name="Line 61">
              <a:extLst>
                <a:ext uri="{FF2B5EF4-FFF2-40B4-BE49-F238E27FC236}">
                  <a16:creationId xmlns:a16="http://schemas.microsoft.com/office/drawing/2014/main" id="{E9B7612B-9E08-404B-A0F5-3EE36306522A}"/>
                </a:ext>
              </a:extLst>
            </p:cNvPr>
            <p:cNvSpPr>
              <a:spLocks noChangeShapeType="1"/>
            </p:cNvSpPr>
            <p:nvPr/>
          </p:nvSpPr>
          <p:spPr bwMode="auto">
            <a:xfrm flipV="1">
              <a:off x="3216" y="2400"/>
              <a:ext cx="0" cy="168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374" name="Line 62">
              <a:extLst>
                <a:ext uri="{FF2B5EF4-FFF2-40B4-BE49-F238E27FC236}">
                  <a16:creationId xmlns:a16="http://schemas.microsoft.com/office/drawing/2014/main" id="{D63BBD4C-CC4C-4D88-BDE1-303E1407AE66}"/>
                </a:ext>
              </a:extLst>
            </p:cNvPr>
            <p:cNvSpPr>
              <a:spLocks noChangeShapeType="1"/>
            </p:cNvSpPr>
            <p:nvPr/>
          </p:nvSpPr>
          <p:spPr bwMode="auto">
            <a:xfrm>
              <a:off x="3216" y="4080"/>
              <a:ext cx="2112"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3375" name="Freeform 63">
            <a:extLst>
              <a:ext uri="{FF2B5EF4-FFF2-40B4-BE49-F238E27FC236}">
                <a16:creationId xmlns:a16="http://schemas.microsoft.com/office/drawing/2014/main" id="{13759ACC-35E0-40EC-971B-BE4D1D2203DD}"/>
              </a:ext>
            </a:extLst>
          </p:cNvPr>
          <p:cNvSpPr>
            <a:spLocks/>
          </p:cNvSpPr>
          <p:nvPr/>
        </p:nvSpPr>
        <p:spPr bwMode="auto">
          <a:xfrm>
            <a:off x="914400" y="4191000"/>
            <a:ext cx="2971800" cy="2032000"/>
          </a:xfrm>
          <a:custGeom>
            <a:avLst/>
            <a:gdLst>
              <a:gd name="T0" fmla="*/ 0 w 1872"/>
              <a:gd name="T1" fmla="*/ 32 h 1280"/>
              <a:gd name="T2" fmla="*/ 432 w 1872"/>
              <a:gd name="T3" fmla="*/ 80 h 1280"/>
              <a:gd name="T4" fmla="*/ 912 w 1872"/>
              <a:gd name="T5" fmla="*/ 512 h 1280"/>
              <a:gd name="T6" fmla="*/ 1392 w 1872"/>
              <a:gd name="T7" fmla="*/ 1040 h 1280"/>
              <a:gd name="T8" fmla="*/ 1872 w 1872"/>
              <a:gd name="T9" fmla="*/ 1280 h 1280"/>
            </a:gdLst>
            <a:ahLst/>
            <a:cxnLst>
              <a:cxn ang="0">
                <a:pos x="T0" y="T1"/>
              </a:cxn>
              <a:cxn ang="0">
                <a:pos x="T2" y="T3"/>
              </a:cxn>
              <a:cxn ang="0">
                <a:pos x="T4" y="T5"/>
              </a:cxn>
              <a:cxn ang="0">
                <a:pos x="T6" y="T7"/>
              </a:cxn>
              <a:cxn ang="0">
                <a:pos x="T8" y="T9"/>
              </a:cxn>
            </a:cxnLst>
            <a:rect l="0" t="0" r="r" b="b"/>
            <a:pathLst>
              <a:path w="1872" h="1280">
                <a:moveTo>
                  <a:pt x="0" y="32"/>
                </a:moveTo>
                <a:cubicBezTo>
                  <a:pt x="140" y="16"/>
                  <a:pt x="280" y="0"/>
                  <a:pt x="432" y="80"/>
                </a:cubicBezTo>
                <a:cubicBezTo>
                  <a:pt x="584" y="160"/>
                  <a:pt x="752" y="352"/>
                  <a:pt x="912" y="512"/>
                </a:cubicBezTo>
                <a:cubicBezTo>
                  <a:pt x="1072" y="672"/>
                  <a:pt x="1232" y="912"/>
                  <a:pt x="1392" y="1040"/>
                </a:cubicBezTo>
                <a:cubicBezTo>
                  <a:pt x="1552" y="1168"/>
                  <a:pt x="1712" y="1224"/>
                  <a:pt x="1872" y="1280"/>
                </a:cubicBezTo>
              </a:path>
            </a:pathLst>
          </a:custGeom>
          <a:noFill/>
          <a:ln w="57150" cmpd="sng">
            <a:solidFill>
              <a:srgbClr val="FF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376" name="Freeform 64">
            <a:extLst>
              <a:ext uri="{FF2B5EF4-FFF2-40B4-BE49-F238E27FC236}">
                <a16:creationId xmlns:a16="http://schemas.microsoft.com/office/drawing/2014/main" id="{2E541932-71EB-4906-A6E0-0E03594528C8}"/>
              </a:ext>
            </a:extLst>
          </p:cNvPr>
          <p:cNvSpPr>
            <a:spLocks/>
          </p:cNvSpPr>
          <p:nvPr/>
        </p:nvSpPr>
        <p:spPr bwMode="auto">
          <a:xfrm>
            <a:off x="914400" y="4267200"/>
            <a:ext cx="2590800" cy="2063750"/>
          </a:xfrm>
          <a:custGeom>
            <a:avLst/>
            <a:gdLst>
              <a:gd name="T0" fmla="*/ 0 w 1632"/>
              <a:gd name="T1" fmla="*/ 4 h 1300"/>
              <a:gd name="T2" fmla="*/ 221 w 1632"/>
              <a:gd name="T3" fmla="*/ 46 h 1300"/>
              <a:gd name="T4" fmla="*/ 340 w 1632"/>
              <a:gd name="T5" fmla="*/ 282 h 1300"/>
              <a:gd name="T6" fmla="*/ 528 w 1632"/>
              <a:gd name="T7" fmla="*/ 964 h 1300"/>
              <a:gd name="T8" fmla="*/ 816 w 1632"/>
              <a:gd name="T9" fmla="*/ 1204 h 1300"/>
              <a:gd name="T10" fmla="*/ 1632 w 1632"/>
              <a:gd name="T11" fmla="*/ 1300 h 1300"/>
            </a:gdLst>
            <a:ahLst/>
            <a:cxnLst>
              <a:cxn ang="0">
                <a:pos x="T0" y="T1"/>
              </a:cxn>
              <a:cxn ang="0">
                <a:pos x="T2" y="T3"/>
              </a:cxn>
              <a:cxn ang="0">
                <a:pos x="T4" y="T5"/>
              </a:cxn>
              <a:cxn ang="0">
                <a:pos x="T6" y="T7"/>
              </a:cxn>
              <a:cxn ang="0">
                <a:pos x="T8" y="T9"/>
              </a:cxn>
              <a:cxn ang="0">
                <a:pos x="T10" y="T11"/>
              </a:cxn>
            </a:cxnLst>
            <a:rect l="0" t="0" r="r" b="b"/>
            <a:pathLst>
              <a:path w="1632" h="1300">
                <a:moveTo>
                  <a:pt x="0" y="4"/>
                </a:moveTo>
                <a:cubicBezTo>
                  <a:pt x="37" y="11"/>
                  <a:pt x="164" y="0"/>
                  <a:pt x="221" y="46"/>
                </a:cubicBezTo>
                <a:cubicBezTo>
                  <a:pt x="278" y="92"/>
                  <a:pt x="289" y="129"/>
                  <a:pt x="340" y="282"/>
                </a:cubicBezTo>
                <a:cubicBezTo>
                  <a:pt x="391" y="435"/>
                  <a:pt x="449" y="811"/>
                  <a:pt x="528" y="964"/>
                </a:cubicBezTo>
                <a:cubicBezTo>
                  <a:pt x="607" y="1117"/>
                  <a:pt x="632" y="1148"/>
                  <a:pt x="816" y="1204"/>
                </a:cubicBezTo>
                <a:cubicBezTo>
                  <a:pt x="1000" y="1260"/>
                  <a:pt x="1316" y="1280"/>
                  <a:pt x="1632" y="1300"/>
                </a:cubicBezTo>
              </a:path>
            </a:pathLst>
          </a:custGeom>
          <a:noFill/>
          <a:ln w="57150" cmpd="sng">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3378" name="Group 66">
            <a:extLst>
              <a:ext uri="{FF2B5EF4-FFF2-40B4-BE49-F238E27FC236}">
                <a16:creationId xmlns:a16="http://schemas.microsoft.com/office/drawing/2014/main" id="{3F104E42-073E-4C6F-BFAB-0613D5222528}"/>
              </a:ext>
            </a:extLst>
          </p:cNvPr>
          <p:cNvGrpSpPr>
            <a:grpSpLocks/>
          </p:cNvGrpSpPr>
          <p:nvPr/>
        </p:nvGrpSpPr>
        <p:grpSpPr bwMode="auto">
          <a:xfrm>
            <a:off x="5410200" y="3810000"/>
            <a:ext cx="3352800" cy="2667000"/>
            <a:chOff x="3216" y="2400"/>
            <a:chExt cx="2112" cy="1680"/>
          </a:xfrm>
        </p:grpSpPr>
        <p:sp>
          <p:nvSpPr>
            <p:cNvPr id="13379" name="Line 67">
              <a:extLst>
                <a:ext uri="{FF2B5EF4-FFF2-40B4-BE49-F238E27FC236}">
                  <a16:creationId xmlns:a16="http://schemas.microsoft.com/office/drawing/2014/main" id="{F16AE068-A214-4B22-B4CB-6820CC4428CF}"/>
                </a:ext>
              </a:extLst>
            </p:cNvPr>
            <p:cNvSpPr>
              <a:spLocks noChangeShapeType="1"/>
            </p:cNvSpPr>
            <p:nvPr/>
          </p:nvSpPr>
          <p:spPr bwMode="auto">
            <a:xfrm flipV="1">
              <a:off x="3216" y="2400"/>
              <a:ext cx="0" cy="168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380" name="Line 68">
              <a:extLst>
                <a:ext uri="{FF2B5EF4-FFF2-40B4-BE49-F238E27FC236}">
                  <a16:creationId xmlns:a16="http://schemas.microsoft.com/office/drawing/2014/main" id="{FEBD5C95-9192-4ADC-8687-445707AD3AD0}"/>
                </a:ext>
              </a:extLst>
            </p:cNvPr>
            <p:cNvSpPr>
              <a:spLocks noChangeShapeType="1"/>
            </p:cNvSpPr>
            <p:nvPr/>
          </p:nvSpPr>
          <p:spPr bwMode="auto">
            <a:xfrm>
              <a:off x="3216" y="4080"/>
              <a:ext cx="2112"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3381" name="Freeform 69">
            <a:extLst>
              <a:ext uri="{FF2B5EF4-FFF2-40B4-BE49-F238E27FC236}">
                <a16:creationId xmlns:a16="http://schemas.microsoft.com/office/drawing/2014/main" id="{683CC24E-4397-4B8A-8111-326008DA6034}"/>
              </a:ext>
            </a:extLst>
          </p:cNvPr>
          <p:cNvSpPr>
            <a:spLocks/>
          </p:cNvSpPr>
          <p:nvPr/>
        </p:nvSpPr>
        <p:spPr bwMode="auto">
          <a:xfrm>
            <a:off x="5638800" y="4038600"/>
            <a:ext cx="2209800" cy="2222500"/>
          </a:xfrm>
          <a:custGeom>
            <a:avLst/>
            <a:gdLst>
              <a:gd name="T0" fmla="*/ 0 w 2016"/>
              <a:gd name="T1" fmla="*/ 1392 h 1400"/>
              <a:gd name="T2" fmla="*/ 576 w 2016"/>
              <a:gd name="T3" fmla="*/ 1392 h 1400"/>
              <a:gd name="T4" fmla="*/ 1056 w 2016"/>
              <a:gd name="T5" fmla="*/ 1344 h 1400"/>
              <a:gd name="T6" fmla="*/ 1392 w 2016"/>
              <a:gd name="T7" fmla="*/ 1056 h 1400"/>
              <a:gd name="T8" fmla="*/ 2016 w 2016"/>
              <a:gd name="T9" fmla="*/ 0 h 1400"/>
            </a:gdLst>
            <a:ahLst/>
            <a:cxnLst>
              <a:cxn ang="0">
                <a:pos x="T0" y="T1"/>
              </a:cxn>
              <a:cxn ang="0">
                <a:pos x="T2" y="T3"/>
              </a:cxn>
              <a:cxn ang="0">
                <a:pos x="T4" y="T5"/>
              </a:cxn>
              <a:cxn ang="0">
                <a:pos x="T6" y="T7"/>
              </a:cxn>
              <a:cxn ang="0">
                <a:pos x="T8" y="T9"/>
              </a:cxn>
            </a:cxnLst>
            <a:rect l="0" t="0" r="r" b="b"/>
            <a:pathLst>
              <a:path w="2016" h="1400">
                <a:moveTo>
                  <a:pt x="0" y="1392"/>
                </a:moveTo>
                <a:cubicBezTo>
                  <a:pt x="200" y="1396"/>
                  <a:pt x="400" y="1400"/>
                  <a:pt x="576" y="1392"/>
                </a:cubicBezTo>
                <a:cubicBezTo>
                  <a:pt x="752" y="1384"/>
                  <a:pt x="920" y="1400"/>
                  <a:pt x="1056" y="1344"/>
                </a:cubicBezTo>
                <a:cubicBezTo>
                  <a:pt x="1192" y="1288"/>
                  <a:pt x="1232" y="1280"/>
                  <a:pt x="1392" y="1056"/>
                </a:cubicBezTo>
                <a:cubicBezTo>
                  <a:pt x="1552" y="832"/>
                  <a:pt x="1784" y="416"/>
                  <a:pt x="2016" y="0"/>
                </a:cubicBezTo>
              </a:path>
            </a:pathLst>
          </a:custGeom>
          <a:noFill/>
          <a:ln w="57150" cmpd="sng">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382" name="Freeform 70">
            <a:extLst>
              <a:ext uri="{FF2B5EF4-FFF2-40B4-BE49-F238E27FC236}">
                <a16:creationId xmlns:a16="http://schemas.microsoft.com/office/drawing/2014/main" id="{A1E02C74-90EE-4958-BDBC-7587791916C4}"/>
              </a:ext>
            </a:extLst>
          </p:cNvPr>
          <p:cNvSpPr>
            <a:spLocks/>
          </p:cNvSpPr>
          <p:nvPr/>
        </p:nvSpPr>
        <p:spPr bwMode="auto">
          <a:xfrm>
            <a:off x="5638800" y="4038600"/>
            <a:ext cx="3048000" cy="2235200"/>
          </a:xfrm>
          <a:custGeom>
            <a:avLst/>
            <a:gdLst>
              <a:gd name="T0" fmla="*/ 0 w 1920"/>
              <a:gd name="T1" fmla="*/ 1392 h 1408"/>
              <a:gd name="T2" fmla="*/ 288 w 1920"/>
              <a:gd name="T3" fmla="*/ 1392 h 1408"/>
              <a:gd name="T4" fmla="*/ 816 w 1920"/>
              <a:gd name="T5" fmla="*/ 1392 h 1408"/>
              <a:gd name="T6" fmla="*/ 1104 w 1920"/>
              <a:gd name="T7" fmla="*/ 1296 h 1408"/>
              <a:gd name="T8" fmla="*/ 1488 w 1920"/>
              <a:gd name="T9" fmla="*/ 1008 h 1408"/>
              <a:gd name="T10" fmla="*/ 1920 w 1920"/>
              <a:gd name="T11" fmla="*/ 0 h 1408"/>
            </a:gdLst>
            <a:ahLst/>
            <a:cxnLst>
              <a:cxn ang="0">
                <a:pos x="T0" y="T1"/>
              </a:cxn>
              <a:cxn ang="0">
                <a:pos x="T2" y="T3"/>
              </a:cxn>
              <a:cxn ang="0">
                <a:pos x="T4" y="T5"/>
              </a:cxn>
              <a:cxn ang="0">
                <a:pos x="T6" y="T7"/>
              </a:cxn>
              <a:cxn ang="0">
                <a:pos x="T8" y="T9"/>
              </a:cxn>
              <a:cxn ang="0">
                <a:pos x="T10" y="T11"/>
              </a:cxn>
            </a:cxnLst>
            <a:rect l="0" t="0" r="r" b="b"/>
            <a:pathLst>
              <a:path w="1920" h="1408">
                <a:moveTo>
                  <a:pt x="0" y="1392"/>
                </a:moveTo>
                <a:cubicBezTo>
                  <a:pt x="76" y="1392"/>
                  <a:pt x="152" y="1392"/>
                  <a:pt x="288" y="1392"/>
                </a:cubicBezTo>
                <a:cubicBezTo>
                  <a:pt x="424" y="1392"/>
                  <a:pt x="680" y="1408"/>
                  <a:pt x="816" y="1392"/>
                </a:cubicBezTo>
                <a:cubicBezTo>
                  <a:pt x="952" y="1376"/>
                  <a:pt x="992" y="1360"/>
                  <a:pt x="1104" y="1296"/>
                </a:cubicBezTo>
                <a:cubicBezTo>
                  <a:pt x="1216" y="1232"/>
                  <a:pt x="1352" y="1224"/>
                  <a:pt x="1488" y="1008"/>
                </a:cubicBezTo>
                <a:cubicBezTo>
                  <a:pt x="1624" y="792"/>
                  <a:pt x="1772" y="396"/>
                  <a:pt x="1920" y="0"/>
                </a:cubicBezTo>
              </a:path>
            </a:pathLst>
          </a:custGeom>
          <a:noFill/>
          <a:ln w="57150" cmpd="sng">
            <a:solidFill>
              <a:srgbClr val="FF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383" name="Text Box 71">
            <a:extLst>
              <a:ext uri="{FF2B5EF4-FFF2-40B4-BE49-F238E27FC236}">
                <a16:creationId xmlns:a16="http://schemas.microsoft.com/office/drawing/2014/main" id="{39946ABA-C315-491A-AD5C-A326F892F437}"/>
              </a:ext>
            </a:extLst>
          </p:cNvPr>
          <p:cNvSpPr txBox="1">
            <a:spLocks noChangeArrowheads="1"/>
          </p:cNvSpPr>
          <p:nvPr/>
        </p:nvSpPr>
        <p:spPr bwMode="auto">
          <a:xfrm>
            <a:off x="3962400" y="4419600"/>
            <a:ext cx="1143000"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cs-CZ" sz="3200" b="1" i="1">
                <a:latin typeface="Arial" panose="020B0604020202020204" pitchFamily="34" charset="0"/>
              </a:rPr>
              <a:t>K</a:t>
            </a:r>
            <a:r>
              <a:rPr lang="en-GB" altLang="cs-CZ" sz="3200" b="1" i="1" baseline="-25000">
                <a:latin typeface="Arial" panose="020B0604020202020204" pitchFamily="34" charset="0"/>
              </a:rPr>
              <a:t>a</a:t>
            </a:r>
            <a:endParaRPr lang="en-GB" altLang="cs-CZ" sz="2800" b="1">
              <a:latin typeface="Arial" panose="020B0604020202020204" pitchFamily="34" charset="0"/>
            </a:endParaRPr>
          </a:p>
          <a:p>
            <a:r>
              <a:rPr lang="cs-CZ" altLang="cs-CZ" sz="2000" b="1">
                <a:solidFill>
                  <a:srgbClr val="FF66FF"/>
                </a:solidFill>
                <a:latin typeface="Arial" panose="020B0604020202020204" pitchFamily="34" charset="0"/>
              </a:rPr>
              <a:t>nízká</a:t>
            </a:r>
            <a:endParaRPr lang="en-GB" altLang="cs-CZ" sz="2000" b="1">
              <a:solidFill>
                <a:srgbClr val="00FF00"/>
              </a:solidFill>
              <a:latin typeface="Arial" panose="020B0604020202020204" pitchFamily="34" charset="0"/>
            </a:endParaRPr>
          </a:p>
          <a:p>
            <a:r>
              <a:rPr lang="cs-CZ" altLang="cs-CZ" sz="2000" b="1">
                <a:solidFill>
                  <a:srgbClr val="00FF00"/>
                </a:solidFill>
                <a:latin typeface="Arial" panose="020B0604020202020204" pitchFamily="34" charset="0"/>
              </a:rPr>
              <a:t>vysoká</a:t>
            </a:r>
            <a:endParaRPr lang="en-GB" altLang="cs-CZ" sz="2000"/>
          </a:p>
        </p:txBody>
      </p:sp>
      <p:sp>
        <p:nvSpPr>
          <p:cNvPr id="13384" name="Text Box 72">
            <a:extLst>
              <a:ext uri="{FF2B5EF4-FFF2-40B4-BE49-F238E27FC236}">
                <a16:creationId xmlns:a16="http://schemas.microsoft.com/office/drawing/2014/main" id="{FC39A97D-30F0-41D3-B5C4-3EF9869DCFDB}"/>
              </a:ext>
            </a:extLst>
          </p:cNvPr>
          <p:cNvSpPr txBox="1">
            <a:spLocks noChangeArrowheads="1"/>
          </p:cNvSpPr>
          <p:nvPr/>
        </p:nvSpPr>
        <p:spPr bwMode="auto">
          <a:xfrm>
            <a:off x="6324600" y="6477000"/>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cs-CZ" sz="2000" b="1">
                <a:solidFill>
                  <a:schemeClr val="bg1"/>
                </a:solidFill>
                <a:latin typeface="Arial" panose="020B0604020202020204" pitchFamily="34" charset="0"/>
              </a:rPr>
              <a:t>[analyt]</a:t>
            </a:r>
            <a:endParaRPr lang="en-GB" altLang="cs-CZ" sz="2000" b="1">
              <a:solidFill>
                <a:schemeClr val="bg1"/>
              </a:solidFill>
            </a:endParaRPr>
          </a:p>
        </p:txBody>
      </p:sp>
      <p:sp>
        <p:nvSpPr>
          <p:cNvPr id="13385" name="Text Box 73">
            <a:extLst>
              <a:ext uri="{FF2B5EF4-FFF2-40B4-BE49-F238E27FC236}">
                <a16:creationId xmlns:a16="http://schemas.microsoft.com/office/drawing/2014/main" id="{AB125854-AACC-4947-906F-8911494374B9}"/>
              </a:ext>
            </a:extLst>
          </p:cNvPr>
          <p:cNvSpPr txBox="1">
            <a:spLocks noChangeArrowheads="1"/>
          </p:cNvSpPr>
          <p:nvPr/>
        </p:nvSpPr>
        <p:spPr bwMode="auto">
          <a:xfrm>
            <a:off x="1143000" y="6477000"/>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cs-CZ" sz="2000" b="1">
                <a:latin typeface="Arial" panose="020B0604020202020204" pitchFamily="34" charset="0"/>
              </a:rPr>
              <a:t>[analyt]</a:t>
            </a:r>
            <a:endParaRPr lang="en-GB" altLang="cs-CZ" sz="2000" b="1"/>
          </a:p>
        </p:txBody>
      </p:sp>
      <p:sp>
        <p:nvSpPr>
          <p:cNvPr id="13386" name="Text Box 74">
            <a:extLst>
              <a:ext uri="{FF2B5EF4-FFF2-40B4-BE49-F238E27FC236}">
                <a16:creationId xmlns:a16="http://schemas.microsoft.com/office/drawing/2014/main" id="{F04E1FE1-0796-4A7F-B7DC-322E101273F1}"/>
              </a:ext>
            </a:extLst>
          </p:cNvPr>
          <p:cNvSpPr txBox="1">
            <a:spLocks noChangeArrowheads="1"/>
          </p:cNvSpPr>
          <p:nvPr/>
        </p:nvSpPr>
        <p:spPr bwMode="auto">
          <a:xfrm>
            <a:off x="5562600" y="4495800"/>
            <a:ext cx="1295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cs-CZ" sz="2000" b="1">
                <a:solidFill>
                  <a:schemeClr val="bg1"/>
                </a:solidFill>
                <a:latin typeface="Arial" panose="020B0604020202020204" pitchFamily="34" charset="0"/>
              </a:rPr>
              <a:t>Sign</a:t>
            </a:r>
            <a:r>
              <a:rPr lang="cs-CZ" altLang="cs-CZ" sz="2000" b="1">
                <a:solidFill>
                  <a:schemeClr val="bg1"/>
                </a:solidFill>
                <a:latin typeface="Arial" panose="020B0604020202020204" pitchFamily="34" charset="0"/>
              </a:rPr>
              <a:t>á</a:t>
            </a:r>
            <a:r>
              <a:rPr lang="en-US" altLang="cs-CZ" sz="2000" b="1">
                <a:solidFill>
                  <a:schemeClr val="bg1"/>
                </a:solidFill>
                <a:latin typeface="Arial" panose="020B0604020202020204" pitchFamily="34" charset="0"/>
              </a:rPr>
              <a:t>l</a:t>
            </a:r>
            <a:endParaRPr lang="en-GB" altLang="cs-CZ" sz="2000" b="1">
              <a:solidFill>
                <a:schemeClr val="bg1"/>
              </a:solidFill>
            </a:endParaRPr>
          </a:p>
        </p:txBody>
      </p:sp>
      <p:sp>
        <p:nvSpPr>
          <p:cNvPr id="13387" name="Text Box 75">
            <a:extLst>
              <a:ext uri="{FF2B5EF4-FFF2-40B4-BE49-F238E27FC236}">
                <a16:creationId xmlns:a16="http://schemas.microsoft.com/office/drawing/2014/main" id="{6DA0CFF5-A042-496F-A758-B846F3E28A44}"/>
              </a:ext>
            </a:extLst>
          </p:cNvPr>
          <p:cNvSpPr txBox="1">
            <a:spLocks noChangeArrowheads="1"/>
          </p:cNvSpPr>
          <p:nvPr/>
        </p:nvSpPr>
        <p:spPr bwMode="auto">
          <a:xfrm>
            <a:off x="5791200" y="3200400"/>
            <a:ext cx="2819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sz="2000" b="1">
                <a:effectLst>
                  <a:outerShdw blurRad="38100" dist="38100" dir="2700000" algn="tl">
                    <a:srgbClr val="C0C0C0"/>
                  </a:outerShdw>
                </a:effectLst>
                <a:latin typeface="Arial" panose="020B0604020202020204" pitchFamily="34" charset="0"/>
              </a:rPr>
              <a:t>nadbytek</a:t>
            </a:r>
            <a:r>
              <a:rPr lang="en-GB" altLang="cs-CZ" sz="2000" b="1">
                <a:effectLst>
                  <a:outerShdw blurRad="38100" dist="38100" dir="2700000" algn="tl">
                    <a:srgbClr val="C0C0C0"/>
                  </a:outerShdw>
                </a:effectLst>
                <a:latin typeface="Arial" panose="020B0604020202020204" pitchFamily="34" charset="0"/>
              </a:rPr>
              <a:t> Ab</a:t>
            </a:r>
            <a:br>
              <a:rPr lang="en-GB" altLang="cs-CZ" sz="2000" b="1">
                <a:effectLst>
                  <a:outerShdw blurRad="38100" dist="38100" dir="2700000" algn="tl">
                    <a:srgbClr val="C0C0C0"/>
                  </a:outerShdw>
                </a:effectLst>
                <a:latin typeface="Arial" panose="020B0604020202020204" pitchFamily="34" charset="0"/>
              </a:rPr>
            </a:br>
            <a:r>
              <a:rPr lang="en-GB" altLang="cs-CZ" sz="2000" b="1">
                <a:effectLst>
                  <a:outerShdw blurRad="38100" dist="38100" dir="2700000" algn="tl">
                    <a:srgbClr val="C0C0C0"/>
                  </a:outerShdw>
                </a:effectLst>
                <a:latin typeface="Arial" panose="020B0604020202020204" pitchFamily="34" charset="0"/>
              </a:rPr>
              <a:t>afini</a:t>
            </a:r>
            <a:r>
              <a:rPr lang="cs-CZ" altLang="cs-CZ" sz="2000" b="1">
                <a:effectLst>
                  <a:outerShdw blurRad="38100" dist="38100" dir="2700000" algn="tl">
                    <a:srgbClr val="C0C0C0"/>
                  </a:outerShdw>
                </a:effectLst>
                <a:latin typeface="Arial" panose="020B0604020202020204" pitchFamily="34" charset="0"/>
              </a:rPr>
              <a:t>ta</a:t>
            </a:r>
            <a:r>
              <a:rPr lang="en-GB" altLang="cs-CZ" sz="2000" b="1">
                <a:effectLst>
                  <a:outerShdw blurRad="38100" dist="38100" dir="2700000" algn="tl">
                    <a:srgbClr val="C0C0C0"/>
                  </a:outerShdw>
                </a:effectLst>
                <a:latin typeface="Arial" panose="020B0604020202020204" pitchFamily="34" charset="0"/>
              </a:rPr>
              <a:t> </a:t>
            </a:r>
            <a:r>
              <a:rPr lang="cs-CZ" altLang="cs-CZ" sz="2000" b="1">
                <a:effectLst>
                  <a:outerShdw blurRad="38100" dist="38100" dir="2700000" algn="tl">
                    <a:srgbClr val="C0C0C0"/>
                  </a:outerShdw>
                </a:effectLst>
                <a:latin typeface="Arial" panose="020B0604020202020204" pitchFamily="34" charset="0"/>
              </a:rPr>
              <a:t>méně důležitá pro citlivost</a:t>
            </a:r>
            <a:endParaRPr lang="en-GB" altLang="cs-CZ">
              <a:effectLst>
                <a:outerShdw blurRad="38100" dist="38100" dir="2700000" algn="tl">
                  <a:srgbClr val="C0C0C0"/>
                </a:outerShdw>
              </a:effectLst>
            </a:endParaRPr>
          </a:p>
        </p:txBody>
      </p:sp>
      <p:pic>
        <p:nvPicPr>
          <p:cNvPr id="2" name="Audio 1">
            <a:hlinkClick r:id="" action="ppaction://media"/>
            <a:extLst>
              <a:ext uri="{FF2B5EF4-FFF2-40B4-BE49-F238E27FC236}">
                <a16:creationId xmlns:a16="http://schemas.microsoft.com/office/drawing/2014/main" id="{D3E6D830-89C2-4C67-B363-F16DB560BF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91538" y="62055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3619"/>
    </mc:Choice>
    <mc:Fallback>
      <p:transition spd="slow" advTm="113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3341" x="3213100" y="1946275"/>
          <p14:tracePt t="13355" x="3213100" y="1939925"/>
          <p14:tracePt t="13379" x="3213100" y="1935163"/>
          <p14:tracePt t="13388" x="3213100" y="1928813"/>
          <p14:tracePt t="13395" x="3213100" y="1916113"/>
          <p14:tracePt t="13403" x="3213100" y="1909763"/>
          <p14:tracePt t="13411" x="3200400" y="1892300"/>
          <p14:tracePt t="13419" x="3200400" y="1885950"/>
          <p14:tracePt t="13426" x="3200400" y="1874838"/>
          <p14:tracePt t="13435" x="3200400" y="1855788"/>
          <p14:tracePt t="13442" x="3200400" y="1831975"/>
          <p14:tracePt t="13450" x="3194050" y="1801813"/>
          <p14:tracePt t="13458" x="3176588" y="1754188"/>
          <p14:tracePt t="13466" x="3159125" y="1704975"/>
          <p14:tracePt t="13474" x="3146425" y="1657350"/>
          <p14:tracePt t="13482" x="3116263" y="1609725"/>
          <p14:tracePt t="13490" x="3086100" y="1554163"/>
          <p14:tracePt t="13498" x="3055938" y="1519238"/>
          <p14:tracePt t="13506" x="3025775" y="1452563"/>
          <p14:tracePt t="13514" x="2995613" y="1416050"/>
          <p14:tracePt t="13523" x="2965450" y="1368425"/>
          <p14:tracePt t="13530" x="2928938" y="1314450"/>
          <p14:tracePt t="13538" x="2898775" y="1265238"/>
          <p14:tracePt t="13546" x="2868613" y="1228725"/>
          <p14:tracePt t="13555" x="2820988" y="1217613"/>
          <p14:tracePt t="13563" x="2773363" y="1174750"/>
          <p14:tracePt t="13571" x="2743200" y="1150938"/>
          <p14:tracePt t="13578" x="2706688" y="1127125"/>
          <p14:tracePt t="13587" x="2670175" y="1096963"/>
          <p14:tracePt t="13594" x="2646363" y="1073150"/>
          <p14:tracePt t="13604" x="2609850" y="1042988"/>
          <p14:tracePt t="13610" x="2586038" y="1023938"/>
          <p14:tracePt t="13619" x="2549525" y="1012825"/>
          <p14:tracePt t="13626" x="2525713" y="993775"/>
          <p14:tracePt t="13635" x="2501900" y="989013"/>
          <p14:tracePt t="13642" x="2465388" y="969963"/>
          <p14:tracePt t="13650" x="2405063" y="933450"/>
          <p14:tracePt t="13658" x="2338388" y="903288"/>
          <p14:tracePt t="13666" x="2260600" y="873125"/>
          <p14:tracePt t="13674" x="2200275" y="838200"/>
          <p14:tracePt t="13682" x="2133600" y="808038"/>
          <p14:tracePt t="13690" x="2073275" y="777875"/>
          <p14:tracePt t="13698" x="2006600" y="747713"/>
          <p14:tracePt t="13706" x="1976438" y="735013"/>
          <p14:tracePt t="13714" x="1941513" y="717550"/>
          <p14:tracePt t="13723" x="1905000" y="711200"/>
          <p14:tracePt t="13730" x="1881188" y="693738"/>
          <p14:tracePt t="13738" x="1838325" y="693738"/>
          <p14:tracePt t="13746" x="1795463" y="687388"/>
          <p14:tracePt t="13754" x="1771650" y="674688"/>
          <p14:tracePt t="13762" x="1711325" y="668338"/>
          <p14:tracePt t="13771" x="1670050" y="668338"/>
          <p14:tracePt t="13778" x="1609725" y="668338"/>
          <p14:tracePt t="13786" x="1585913" y="668338"/>
          <p14:tracePt t="13794" x="1530350" y="668338"/>
          <p14:tracePt t="13805" x="1512888" y="668338"/>
          <p14:tracePt t="13810" x="1476375" y="668338"/>
          <p14:tracePt t="13819" x="1446213" y="681038"/>
          <p14:tracePt t="13826" x="1428750" y="687388"/>
          <p14:tracePt t="13835" x="1416050" y="698500"/>
          <p14:tracePt t="13842" x="1385888" y="728663"/>
          <p14:tracePt t="13850" x="1381125" y="741363"/>
          <p14:tracePt t="13858" x="1355725" y="777875"/>
          <p14:tracePt t="13866" x="1344613" y="825500"/>
          <p14:tracePt t="13874" x="1325563" y="862013"/>
          <p14:tracePt t="13882" x="1308100" y="922338"/>
          <p14:tracePt t="13890" x="1308100" y="933450"/>
          <p14:tracePt t="13898" x="1295400" y="989013"/>
          <p14:tracePt t="13906" x="1295400" y="1049338"/>
          <p14:tracePt t="13914" x="1295400" y="1163638"/>
          <p14:tracePt t="13922" x="1295400" y="1247775"/>
          <p14:tracePt t="13930" x="1314450" y="1325563"/>
          <p14:tracePt t="13938" x="1350963" y="1416050"/>
          <p14:tracePt t="13946" x="1368425" y="1476375"/>
          <p14:tracePt t="13954" x="1409700" y="1554163"/>
          <p14:tracePt t="13962" x="1458913" y="1620838"/>
          <p14:tracePt t="13971" x="1489075" y="1670050"/>
          <p14:tracePt t="13978" x="1555750" y="1735138"/>
          <p14:tracePt t="13988" x="1603375" y="1778000"/>
          <p14:tracePt t="13994" x="1657350" y="1819275"/>
          <p14:tracePt t="14003" x="1724025" y="1874838"/>
          <p14:tracePt t="14010" x="1784350" y="1909763"/>
          <p14:tracePt t="14019" x="1838325" y="1939925"/>
          <p14:tracePt t="14026" x="1922463" y="1958975"/>
          <p14:tracePt t="14039" x="2001838" y="1982788"/>
          <p14:tracePt t="14042" x="2092325" y="2006600"/>
          <p14:tracePt t="14050" x="2193925" y="2025650"/>
          <p14:tracePt t="14058" x="2284413" y="2036763"/>
          <p14:tracePt t="14066" x="2381250" y="2049463"/>
          <p14:tracePt t="14074" x="2452688" y="2049463"/>
          <p14:tracePt t="14082" x="2555875" y="2060575"/>
          <p14:tracePt t="14090" x="2616200" y="2060575"/>
          <p14:tracePt t="14098" x="2657475" y="2060575"/>
          <p14:tracePt t="14106" x="2717800" y="2054225"/>
          <p14:tracePt t="14114" x="2760663" y="2030413"/>
          <p14:tracePt t="14122" x="2797175" y="2000250"/>
          <p14:tracePt t="14130" x="2833688" y="1958975"/>
          <p14:tracePt t="14138" x="2851150" y="1928813"/>
          <p14:tracePt t="14146" x="2863850" y="1892300"/>
          <p14:tracePt t="14154" x="2881313" y="1831975"/>
          <p14:tracePt t="14162" x="2898775" y="1784350"/>
          <p14:tracePt t="14170" x="2911475" y="1704975"/>
          <p14:tracePt t="14178" x="2911475" y="1651000"/>
          <p14:tracePt t="14187" x="2911475" y="1590675"/>
          <p14:tracePt t="14194" x="2911475" y="1549400"/>
          <p14:tracePt t="14203" x="2911475" y="1476375"/>
          <p14:tracePt t="14210" x="2905125" y="1428750"/>
          <p14:tracePt t="14219" x="2874963" y="1349375"/>
          <p14:tracePt t="14226" x="2857500" y="1289050"/>
          <p14:tracePt t="14234" x="2808288" y="1223963"/>
          <p14:tracePt t="14243" x="2778125" y="1157288"/>
          <p14:tracePt t="14250" x="2724150" y="1096963"/>
          <p14:tracePt t="14258" x="2693988" y="1042988"/>
          <p14:tracePt t="14266" x="2652713" y="993775"/>
          <p14:tracePt t="14274" x="2597150" y="939800"/>
          <p14:tracePt t="14282" x="2549525" y="885825"/>
          <p14:tracePt t="14290" x="2525713" y="868363"/>
          <p14:tracePt t="14298" x="2489200" y="842963"/>
          <p14:tracePt t="14306" x="2435225" y="812800"/>
          <p14:tracePt t="14314" x="2411413" y="795338"/>
          <p14:tracePt t="14323" x="2387600" y="782638"/>
          <p14:tracePt t="14330" x="2362200" y="771525"/>
          <p14:tracePt t="14338" x="2351088" y="765175"/>
          <p14:tracePt t="14346" x="2344738" y="765175"/>
          <p14:tracePt t="14355" x="2332038" y="765175"/>
          <p14:tracePt t="14362" x="2314575" y="765175"/>
          <p14:tracePt t="14371" x="2301875" y="765175"/>
          <p14:tracePt t="14378" x="2247900" y="765175"/>
          <p14:tracePt t="14388" x="2206625" y="765175"/>
          <p14:tracePt t="14394" x="2133600" y="765175"/>
          <p14:tracePt t="14403" x="2043113" y="765175"/>
          <p14:tracePt t="14410" x="1958975" y="765175"/>
          <p14:tracePt t="14419" x="1855788" y="765175"/>
          <p14:tracePt t="14426" x="1760538" y="754063"/>
          <p14:tracePt t="14434" x="1670050" y="754063"/>
          <p14:tracePt t="14443" x="1573213" y="754063"/>
          <p14:tracePt t="14450" x="1500188" y="754063"/>
          <p14:tracePt t="14458" x="1422400" y="754063"/>
          <p14:tracePt t="14466" x="1350963" y="754063"/>
          <p14:tracePt t="14474" x="1277938" y="754063"/>
          <p14:tracePt t="14482" x="1217613" y="771525"/>
          <p14:tracePt t="14490" x="1150938" y="812800"/>
          <p14:tracePt t="14498" x="1103313" y="855663"/>
          <p14:tracePt t="14506" x="1049338" y="898525"/>
          <p14:tracePt t="14514" x="1019175" y="958850"/>
          <p14:tracePt t="14522" x="1006475" y="1006475"/>
          <p14:tracePt t="14530" x="1006475" y="1066800"/>
          <p14:tracePt t="14538" x="1006475" y="1108075"/>
          <p14:tracePt t="14546" x="1006475" y="1181100"/>
          <p14:tracePt t="14555" x="1023938" y="1254125"/>
          <p14:tracePt t="14563" x="1066800" y="1308100"/>
          <p14:tracePt t="14572" x="1144588" y="1385888"/>
          <p14:tracePt t="14578" x="1230313" y="1470025"/>
          <p14:tracePt t="14588" x="1308100" y="1549400"/>
          <p14:tracePt t="14594" x="1392238" y="1633538"/>
          <p14:tracePt t="14603" x="1512888" y="1717675"/>
          <p14:tracePt t="14610" x="1676400" y="1825625"/>
          <p14:tracePt t="14619" x="1795463" y="1909763"/>
          <p14:tracePt t="14626" x="1916113" y="1970088"/>
          <p14:tracePt t="14634" x="2049463" y="2030413"/>
          <p14:tracePt t="14643" x="2139950" y="2073275"/>
          <p14:tracePt t="14650" x="2230438" y="2120900"/>
          <p14:tracePt t="14658" x="2301875" y="2133600"/>
          <p14:tracePt t="14666" x="2381250" y="2144713"/>
          <p14:tracePt t="14674" x="2435225" y="2144713"/>
          <p14:tracePt t="14682" x="2471738" y="2144713"/>
          <p14:tracePt t="14690" x="2495550" y="2144713"/>
          <p14:tracePt t="14698" x="2549525" y="2127250"/>
          <p14:tracePt t="14706" x="2573338" y="2103438"/>
          <p14:tracePt t="14714" x="2592388" y="2079625"/>
          <p14:tracePt t="14723" x="2609850" y="2025650"/>
          <p14:tracePt t="14730" x="2627313" y="1976438"/>
          <p14:tracePt t="14738" x="2640013" y="1898650"/>
          <p14:tracePt t="14746" x="2640013" y="1844675"/>
          <p14:tracePt t="14755" x="2640013" y="1784350"/>
          <p14:tracePt t="14762" x="2640013" y="1724025"/>
          <p14:tracePt t="14771" x="2640013" y="1670050"/>
          <p14:tracePt t="14779" x="2640013" y="1609725"/>
          <p14:tracePt t="14787" x="2640013" y="1536700"/>
          <p14:tracePt t="14794" x="2622550" y="1458913"/>
          <p14:tracePt t="14803" x="2616200" y="1398588"/>
          <p14:tracePt t="14810" x="2579688" y="1325563"/>
          <p14:tracePt t="14819" x="2549525" y="1271588"/>
          <p14:tracePt t="14826" x="2508250" y="1211263"/>
          <p14:tracePt t="14834" x="2452688" y="1144588"/>
          <p14:tracePt t="14843" x="2422525" y="1103313"/>
          <p14:tracePt t="14850" x="2368550" y="1036638"/>
          <p14:tracePt t="14858" x="2314575" y="989013"/>
          <p14:tracePt t="14866" x="2247900" y="922338"/>
          <p14:tracePt t="14874" x="2182813" y="849313"/>
          <p14:tracePt t="14882" x="2116138" y="808038"/>
          <p14:tracePt t="14890" x="2036763" y="728663"/>
          <p14:tracePt t="14898" x="1971675" y="674688"/>
          <p14:tracePt t="14906" x="1905000" y="638175"/>
          <p14:tracePt t="14914" x="1855788" y="608013"/>
          <p14:tracePt t="14922" x="1808163" y="590550"/>
          <p14:tracePt t="14930" x="1784350" y="577850"/>
          <p14:tracePt t="14938" x="1754188" y="577850"/>
          <p14:tracePt t="14946" x="1730375" y="566738"/>
          <p14:tracePt t="14955" x="1711325" y="560388"/>
          <p14:tracePt t="14962" x="1681163" y="560388"/>
          <p14:tracePt t="14972" x="1651000" y="560388"/>
          <p14:tracePt t="14978" x="1603375" y="560388"/>
          <p14:tracePt t="14987" x="1560513" y="560388"/>
          <p14:tracePt t="14994" x="1489075" y="566738"/>
          <p14:tracePt t="15003" x="1409700" y="584200"/>
          <p14:tracePt t="15010" x="1362075" y="614363"/>
          <p14:tracePt t="15024" x="1284288" y="650875"/>
          <p14:tracePt t="15026" x="1235075" y="668338"/>
          <p14:tracePt t="15034" x="1200150" y="687388"/>
          <p14:tracePt t="15043" x="1174750" y="711200"/>
          <p14:tracePt t="15050" x="1150938" y="728663"/>
          <p14:tracePt t="15058" x="1133475" y="741363"/>
          <p14:tracePt t="15066" x="1120775" y="758825"/>
          <p14:tracePt t="15082" x="1120775" y="782638"/>
          <p14:tracePt t="15090" x="1114425" y="795338"/>
          <p14:tracePt t="15098" x="1114425" y="819150"/>
          <p14:tracePt t="15106" x="1114425" y="849313"/>
          <p14:tracePt t="15114" x="1114425" y="892175"/>
          <p14:tracePt t="15123" x="1120775" y="915988"/>
          <p14:tracePt t="15130" x="1139825" y="952500"/>
          <p14:tracePt t="15138" x="1169988" y="1006475"/>
          <p14:tracePt t="15146" x="1211263" y="1054100"/>
          <p14:tracePt t="15155" x="1254125" y="1108075"/>
          <p14:tracePt t="15162" x="1277938" y="1133475"/>
          <p14:tracePt t="15172" x="1320800" y="1168400"/>
          <p14:tracePt t="15178" x="1344613" y="1193800"/>
          <p14:tracePt t="15187" x="1355725" y="1211263"/>
          <p14:tracePt t="15194" x="1362075" y="1217613"/>
          <p14:tracePt t="15203" x="1374775" y="1217613"/>
          <p14:tracePt t="15210" x="1392238" y="1235075"/>
          <p14:tracePt t="15218" x="1398588" y="1235075"/>
          <p14:tracePt t="15226" x="1416050" y="1241425"/>
          <p14:tracePt t="15234" x="1439863" y="1241425"/>
          <p14:tracePt t="15242" x="1476375" y="1247775"/>
          <p14:tracePt t="15250" x="1525588" y="1258888"/>
          <p14:tracePt t="15258" x="1579563" y="1258888"/>
          <p14:tracePt t="15267" x="1670050" y="1258888"/>
          <p14:tracePt t="15274" x="1741488" y="1258888"/>
          <p14:tracePt t="15282" x="1814513" y="1258888"/>
          <p14:tracePt t="15290" x="1885950" y="1258888"/>
          <p14:tracePt t="15298" x="1982788" y="1258888"/>
          <p14:tracePt t="15307" x="2055813" y="1258888"/>
          <p14:tracePt t="15314" x="2116138" y="1258888"/>
          <p14:tracePt t="15322" x="2163763" y="1241425"/>
          <p14:tracePt t="15330" x="2187575" y="1241425"/>
          <p14:tracePt t="15339" x="2200275" y="1228725"/>
          <p14:tracePt t="15346" x="2206625" y="1223963"/>
          <p14:tracePt t="15355" x="2211388" y="1217613"/>
          <p14:tracePt t="15370" x="2217738" y="1211263"/>
          <p14:tracePt t="15394" x="2217738" y="1204913"/>
          <p14:tracePt t="15418" x="2217738" y="1193800"/>
          <p14:tracePt t="15587" x="0" y="0"/>
        </p14:tracePtLst>
        <p14:tracePtLst>
          <p14:tracePt t="18949" x="3448050" y="4478338"/>
          <p14:tracePt t="18964" x="3441700" y="4478338"/>
          <p14:tracePt t="19011" x="3435350" y="4483100"/>
          <p14:tracePt t="19099" x="3411538" y="4495800"/>
          <p14:tracePt t="19107" x="3405188" y="4495800"/>
          <p14:tracePt t="19115" x="3398838" y="4495800"/>
          <p14:tracePt t="19124" x="3387725" y="4495800"/>
          <p14:tracePt t="19131" x="3381375" y="4502150"/>
          <p14:tracePt t="19140" x="3363913" y="4508500"/>
          <p14:tracePt t="19146" x="3327400" y="4508500"/>
          <p14:tracePt t="19154" x="3284538" y="4508500"/>
          <p14:tracePt t="19163" x="3243263" y="4508500"/>
          <p14:tracePt t="19170" x="3170238" y="4508500"/>
          <p14:tracePt t="19178" x="3079750" y="4502150"/>
          <p14:tracePt t="19187" x="2965450" y="4502150"/>
          <p14:tracePt t="19194" x="2863850" y="4483100"/>
          <p14:tracePt t="19203" x="2760663" y="4471988"/>
          <p14:tracePt t="19210" x="2627313" y="4448175"/>
          <p14:tracePt t="19219" x="2501900" y="4435475"/>
          <p14:tracePt t="19227" x="2398713" y="4398963"/>
          <p14:tracePt t="19234" x="2297113" y="4398963"/>
          <p14:tracePt t="19242" x="2206625" y="4375150"/>
          <p14:tracePt t="19251" x="2146300" y="4368800"/>
          <p14:tracePt t="19259" x="2085975" y="4357688"/>
          <p14:tracePt t="19266" x="2049463" y="4338638"/>
          <p14:tracePt t="19275" x="2019300" y="4338638"/>
          <p14:tracePt t="19282" x="1989138" y="4338638"/>
          <p14:tracePt t="19292" x="1965325" y="4332288"/>
          <p14:tracePt t="19298" x="1928813" y="4332288"/>
          <p14:tracePt t="19307" x="1898650" y="4332288"/>
          <p14:tracePt t="19314" x="1868488" y="4332288"/>
          <p14:tracePt t="19323" x="1831975" y="4332288"/>
          <p14:tracePt t="19330" x="1801813" y="4332288"/>
          <p14:tracePt t="19338" x="1747838" y="4332288"/>
          <p14:tracePt t="19346" x="1687513" y="4332288"/>
          <p14:tracePt t="19354" x="1657350" y="4332288"/>
          <p14:tracePt t="19363" x="1603375" y="4332288"/>
          <p14:tracePt t="19370" x="1543050" y="4332288"/>
          <p14:tracePt t="19378" x="1512888" y="4332288"/>
          <p14:tracePt t="19386" x="1458913" y="4332288"/>
          <p14:tracePt t="19395" x="1422400" y="4332288"/>
          <p14:tracePt t="19402" x="1381125" y="4332288"/>
          <p14:tracePt t="19411" x="1325563" y="4332288"/>
          <p14:tracePt t="19418" x="1277938" y="4321175"/>
          <p14:tracePt t="19426" x="1230313" y="4314825"/>
          <p14:tracePt t="19434" x="1187450" y="4314825"/>
          <p14:tracePt t="19442" x="1150938" y="4314825"/>
          <p14:tracePt t="19451" x="1109663" y="4314825"/>
          <p14:tracePt t="19459" x="1079500" y="4314825"/>
          <p14:tracePt t="19466" x="1054100" y="4314825"/>
          <p14:tracePt t="19476" x="1023938" y="4314825"/>
          <p14:tracePt t="19482" x="989013" y="4314825"/>
          <p14:tracePt t="19491" x="946150" y="4314825"/>
          <p14:tracePt t="19498" x="922338" y="4314825"/>
          <p14:tracePt t="19507" x="904875" y="4314825"/>
          <p14:tracePt t="19514" x="868363" y="4314825"/>
          <p14:tracePt t="19522" x="855663" y="4314825"/>
          <p14:tracePt t="19530" x="849313" y="4314825"/>
          <p14:tracePt t="19538" x="838200" y="4314825"/>
          <p14:tracePt t="19546" x="831850" y="4314825"/>
          <p14:tracePt t="19554" x="819150" y="4314825"/>
          <p14:tracePt t="19564" x="814388" y="4314825"/>
          <p14:tracePt t="19570" x="801688" y="4314825"/>
          <p14:tracePt t="19578" x="777875" y="4314825"/>
          <p14:tracePt t="19586" x="754063" y="4314825"/>
          <p14:tracePt t="19594" x="728663" y="4297363"/>
          <p14:tracePt t="19602" x="723900" y="4291013"/>
          <p14:tracePt t="19610" x="711200" y="4291013"/>
          <p14:tracePt t="19618" x="704850" y="4291013"/>
          <p14:tracePt t="19626" x="698500" y="4291013"/>
          <p14:tracePt t="19698" x="693738" y="4284663"/>
          <p14:tracePt t="19714" x="693738" y="4278313"/>
          <p14:tracePt t="19723" x="704850" y="4271963"/>
          <p14:tracePt t="19730" x="747713" y="4260850"/>
          <p14:tracePt t="19738" x="825500" y="4254500"/>
          <p14:tracePt t="19747" x="898525" y="4254500"/>
          <p14:tracePt t="19754" x="969963" y="4254500"/>
          <p14:tracePt t="19763" x="1012825" y="4254500"/>
          <p14:tracePt t="19770" x="1103313" y="4254500"/>
          <p14:tracePt t="19778" x="1144588" y="4254500"/>
          <p14:tracePt t="19786" x="1187450" y="4254500"/>
          <p14:tracePt t="19794" x="1223963" y="4254500"/>
          <p14:tracePt t="19802" x="1265238" y="4254500"/>
          <p14:tracePt t="19810" x="1277938" y="4254500"/>
          <p14:tracePt t="19818" x="1284288" y="4254500"/>
          <p14:tracePt t="19890" x="1290638" y="4254500"/>
          <p14:tracePt t="19924" x="1254125" y="4254500"/>
          <p14:tracePt t="19931" x="1193800" y="4254500"/>
          <p14:tracePt t="19939" x="1120775" y="4254500"/>
          <p14:tracePt t="19947" x="1060450" y="4254500"/>
          <p14:tracePt t="19954" x="1006475" y="4254500"/>
          <p14:tracePt t="19962" x="935038" y="4254500"/>
          <p14:tracePt t="19970" x="874713" y="4254500"/>
          <p14:tracePt t="19978" x="814388" y="4254500"/>
          <p14:tracePt t="19986" x="741363" y="4254500"/>
          <p14:tracePt t="19994" x="650875" y="4237038"/>
          <p14:tracePt t="20002" x="579438" y="4211638"/>
          <p14:tracePt t="20011" x="519113" y="4206875"/>
          <p14:tracePt t="20018" x="488950" y="4206875"/>
          <p14:tracePt t="20027" x="452438" y="4194175"/>
          <p14:tracePt t="20045" x="422275" y="4194175"/>
          <p14:tracePt t="20050" x="415925" y="4194175"/>
          <p14:tracePt t="20115" x="476250" y="4194175"/>
          <p14:tracePt t="20124" x="549275" y="4194175"/>
          <p14:tracePt t="20131" x="650875" y="4200525"/>
          <p14:tracePt t="20139" x="754063" y="4211638"/>
          <p14:tracePt t="20147" x="868363" y="4224338"/>
          <p14:tracePt t="20155" x="993775" y="4237038"/>
          <p14:tracePt t="20163" x="1139825" y="4260850"/>
          <p14:tracePt t="20170" x="1271588" y="4271963"/>
          <p14:tracePt t="20178" x="1416050" y="4284663"/>
          <p14:tracePt t="20186" x="1500188" y="4284663"/>
          <p14:tracePt t="20194" x="1543050" y="4284663"/>
          <p14:tracePt t="20202" x="1560513" y="4284663"/>
          <p14:tracePt t="20210" x="1566863" y="4284663"/>
          <p14:tracePt t="20290" x="1543050" y="4291013"/>
          <p14:tracePt t="20298" x="1482725" y="4291013"/>
          <p14:tracePt t="20307" x="1409700" y="4291013"/>
          <p14:tracePt t="20315" x="1338263" y="4291013"/>
          <p14:tracePt t="20323" x="1265238" y="4291013"/>
          <p14:tracePt t="20330" x="1204913" y="4291013"/>
          <p14:tracePt t="20338" x="1120775" y="4291013"/>
          <p14:tracePt t="20346" x="1049338" y="4291013"/>
          <p14:tracePt t="20354" x="946150" y="4291013"/>
          <p14:tracePt t="20362" x="849313" y="4291013"/>
          <p14:tracePt t="20370" x="758825" y="4291013"/>
          <p14:tracePt t="20378" x="717550" y="4291013"/>
          <p14:tracePt t="20386" x="687388" y="4291013"/>
          <p14:tracePt t="20394" x="681038" y="4291013"/>
          <p14:tracePt t="20467" x="693738" y="4291013"/>
          <p14:tracePt t="20475" x="735013" y="4291013"/>
          <p14:tracePt t="20483" x="784225" y="4291013"/>
          <p14:tracePt t="20492" x="838200" y="4291013"/>
          <p14:tracePt t="20498" x="885825" y="4291013"/>
          <p14:tracePt t="20506" x="946150" y="4308475"/>
          <p14:tracePt t="20514" x="1030288" y="4321175"/>
          <p14:tracePt t="20523" x="1109663" y="4332288"/>
          <p14:tracePt t="20530" x="1223963" y="4357688"/>
          <p14:tracePt t="20538" x="1314450" y="4368800"/>
          <p14:tracePt t="20546" x="1416050" y="4381500"/>
          <p14:tracePt t="20554" x="1489075" y="4381500"/>
          <p14:tracePt t="20562" x="1512888" y="4387850"/>
          <p14:tracePt t="20642" x="1495425" y="4387850"/>
          <p14:tracePt t="20650" x="1439863" y="4387850"/>
          <p14:tracePt t="20658" x="1368425" y="4387850"/>
          <p14:tracePt t="20666" x="1308100" y="4387850"/>
          <p14:tracePt t="20674" x="1223963" y="4387850"/>
          <p14:tracePt t="20682" x="1150938" y="4387850"/>
          <p14:tracePt t="20690" x="1060450" y="4387850"/>
          <p14:tracePt t="20698" x="976313" y="4387850"/>
          <p14:tracePt t="20706" x="874713" y="4381500"/>
          <p14:tracePt t="20714" x="771525" y="4357688"/>
          <p14:tracePt t="20722" x="681038" y="4338638"/>
          <p14:tracePt t="20730" x="657225" y="4327525"/>
          <p14:tracePt t="20738" x="650875" y="4321175"/>
          <p14:tracePt t="20802" x="650875" y="4314825"/>
          <p14:tracePt t="20810" x="663575" y="4314825"/>
          <p14:tracePt t="20818" x="711200" y="4314825"/>
          <p14:tracePt t="20826" x="754063" y="4314825"/>
          <p14:tracePt t="20834" x="814388" y="4314825"/>
          <p14:tracePt t="20842" x="855663" y="4314825"/>
          <p14:tracePt t="20850" x="928688" y="4314825"/>
          <p14:tracePt t="20858" x="969963" y="4314825"/>
          <p14:tracePt t="20866" x="1049338" y="4321175"/>
          <p14:tracePt t="20874" x="1090613" y="4332288"/>
          <p14:tracePt t="20882" x="1150938" y="4332288"/>
          <p14:tracePt t="20890" x="1181100" y="4332288"/>
          <p14:tracePt t="20898" x="1200150" y="4332288"/>
          <p14:tracePt t="20906" x="1223963" y="4332288"/>
          <p14:tracePt t="20914" x="1230313" y="4332288"/>
          <p14:tracePt t="20922" x="1235075" y="4332288"/>
          <p14:tracePt t="21010" x="1223963" y="4332288"/>
          <p14:tracePt t="21018" x="1204913" y="4332288"/>
          <p14:tracePt t="21026" x="1150938" y="4332288"/>
          <p14:tracePt t="21034" x="1103313" y="4332288"/>
          <p14:tracePt t="21043" x="1060450" y="4332288"/>
          <p14:tracePt t="21050" x="1023938" y="4332288"/>
          <p14:tracePt t="21059" x="1006475" y="4332288"/>
          <p14:tracePt t="21066" x="965200" y="4332288"/>
          <p14:tracePt t="21074" x="952500" y="4332288"/>
          <p14:tracePt t="21082" x="939800" y="4332288"/>
          <p14:tracePt t="21171" x="989013" y="4332288"/>
          <p14:tracePt t="21179" x="1049338" y="4332288"/>
          <p14:tracePt t="21187" x="1120775" y="4332288"/>
          <p14:tracePt t="21195" x="1181100" y="4332288"/>
          <p14:tracePt t="21203" x="1223963" y="4332288"/>
          <p14:tracePt t="21214" x="1284288" y="4332288"/>
          <p14:tracePt t="21219" x="1308100" y="4332288"/>
          <p14:tracePt t="21229" x="1325563" y="4332288"/>
          <p14:tracePt t="21235" x="1331913" y="4332288"/>
          <p14:tracePt t="21339" x="1314450" y="4327525"/>
          <p14:tracePt t="21347" x="1254125" y="4327525"/>
          <p14:tracePt t="21355" x="1204913" y="4321175"/>
          <p14:tracePt t="21362" x="1150938" y="4321175"/>
          <p14:tracePt t="21371" x="1103313" y="4321175"/>
          <p14:tracePt t="21380" x="1060450" y="4321175"/>
          <p14:tracePt t="21387" x="989013" y="4321175"/>
          <p14:tracePt t="21396" x="939800" y="4308475"/>
          <p14:tracePt t="21403" x="898525" y="4308475"/>
          <p14:tracePt t="21413" x="874713" y="4302125"/>
          <p14:tracePt t="21419" x="838200" y="4297363"/>
          <p14:tracePt t="21429" x="831850" y="4297363"/>
          <p14:tracePt t="21435" x="819150" y="4297363"/>
          <p14:tracePt t="21507" x="814388" y="4291013"/>
          <p14:tracePt t="21531" x="838200" y="4278313"/>
          <p14:tracePt t="21539" x="868363" y="4278313"/>
          <p14:tracePt t="21547" x="909638" y="4278313"/>
          <p14:tracePt t="21555" x="935038" y="4278313"/>
          <p14:tracePt t="21563" x="969963" y="4278313"/>
          <p14:tracePt t="21571" x="982663" y="4278313"/>
          <p14:tracePt t="21578" x="1006475" y="4278313"/>
          <p14:tracePt t="21586" x="1019175" y="4278313"/>
          <p14:tracePt t="21594" x="1023938" y="4278313"/>
          <p14:tracePt t="21610" x="1030288" y="4278313"/>
          <p14:tracePt t="21627" x="1036638" y="4278313"/>
          <p14:tracePt t="21674" x="1042988" y="4278313"/>
          <p14:tracePt t="21690" x="1054100" y="4278313"/>
          <p14:tracePt t="21698" x="1060450" y="4278313"/>
          <p14:tracePt t="23667" x="1066800" y="4278313"/>
          <p14:tracePt t="23699" x="1060450" y="4278313"/>
          <p14:tracePt t="23707" x="1049338" y="4278313"/>
          <p14:tracePt t="23715" x="1042988" y="4278313"/>
          <p14:tracePt t="23724" x="1036638" y="4278313"/>
          <p14:tracePt t="23731" x="1030288" y="4278313"/>
          <p14:tracePt t="23738" x="1019175" y="4278313"/>
          <p14:tracePt t="23746" x="1000125" y="4278313"/>
          <p14:tracePt t="23754" x="982663" y="4278313"/>
          <p14:tracePt t="23762" x="976313" y="4278313"/>
          <p14:tracePt t="23770" x="958850" y="4278313"/>
          <p14:tracePt t="23779" x="928688" y="4278313"/>
          <p14:tracePt t="23786" x="904875" y="4278313"/>
          <p14:tracePt t="23796" x="874713" y="4271963"/>
          <p14:tracePt t="23802" x="855663" y="4271963"/>
          <p14:tracePt t="23811" x="838200" y="4271963"/>
          <p14:tracePt t="23818" x="801688" y="4271963"/>
          <p14:tracePt t="23827" x="777875" y="4271963"/>
          <p14:tracePt t="23834" x="747713" y="4271963"/>
          <p14:tracePt t="23842" x="717550" y="4271963"/>
          <p14:tracePt t="23851" x="668338" y="4260850"/>
          <p14:tracePt t="23858" x="614363" y="4260850"/>
          <p14:tracePt t="23866" x="579438" y="4254500"/>
          <p14:tracePt t="23874" x="536575" y="4254500"/>
          <p14:tracePt t="23883" x="512763" y="4241800"/>
          <p14:tracePt t="23890" x="488950" y="4241800"/>
          <p14:tracePt t="23898" x="482600" y="4241800"/>
          <p14:tracePt t="23906" x="469900" y="4241800"/>
          <p14:tracePt t="23914" x="463550" y="4241800"/>
          <p14:tracePt t="23930" x="458788" y="4241800"/>
          <p14:tracePt t="23963" x="452438" y="4241800"/>
          <p14:tracePt t="24595" x="458788" y="4241800"/>
          <p14:tracePt t="24603" x="469900" y="4237038"/>
          <p14:tracePt t="24613" x="519113" y="4237038"/>
          <p14:tracePt t="24619" x="573088" y="4237038"/>
          <p14:tracePt t="24627" x="633413" y="4237038"/>
          <p14:tracePt t="24634" x="693738" y="4237038"/>
          <p14:tracePt t="24643" x="777875" y="4237038"/>
          <p14:tracePt t="24650" x="838200" y="4237038"/>
          <p14:tracePt t="24658" x="879475" y="4237038"/>
          <p14:tracePt t="24666" x="904875" y="4237038"/>
          <p14:tracePt t="24674" x="928688" y="4237038"/>
          <p14:tracePt t="24682" x="935038" y="4237038"/>
          <p14:tracePt t="24690" x="939800" y="4237038"/>
          <p14:tracePt t="24698" x="946150" y="4230688"/>
          <p14:tracePt t="24730" x="958850" y="4230688"/>
          <p14:tracePt t="24851" x="952500" y="4230688"/>
          <p14:tracePt t="24859" x="928688" y="4230688"/>
          <p14:tracePt t="24867" x="874713" y="4230688"/>
          <p14:tracePt t="24875" x="838200" y="4230688"/>
          <p14:tracePt t="24883" x="795338" y="4230688"/>
          <p14:tracePt t="24891" x="754063" y="4230688"/>
          <p14:tracePt t="24900" x="711200" y="4230688"/>
          <p14:tracePt t="24907" x="674688" y="4224338"/>
          <p14:tracePt t="24915" x="633413" y="4224338"/>
          <p14:tracePt t="24923" x="608013" y="4224338"/>
          <p14:tracePt t="24932" x="584200" y="4224338"/>
          <p14:tracePt t="24939" x="560388" y="4224338"/>
          <p14:tracePt t="24947" x="554038" y="4224338"/>
          <p14:tracePt t="24955" x="542925" y="4224338"/>
          <p14:tracePt t="24965" x="530225" y="4224338"/>
          <p14:tracePt t="24971" x="523875" y="4224338"/>
          <p14:tracePt t="24979" x="519113" y="4224338"/>
          <p14:tracePt t="24987" x="512763" y="4224338"/>
          <p14:tracePt t="24995" x="506413" y="4224338"/>
          <p14:tracePt t="25035" x="500063" y="4224338"/>
          <p14:tracePt t="25090" x="506413" y="4224338"/>
          <p14:tracePt t="25098" x="536575" y="4224338"/>
          <p14:tracePt t="25106" x="590550" y="4224338"/>
          <p14:tracePt t="25114" x="650875" y="4224338"/>
          <p14:tracePt t="25122" x="693738" y="4224338"/>
          <p14:tracePt t="25131" x="754063" y="4224338"/>
          <p14:tracePt t="25138" x="784225" y="4224338"/>
          <p14:tracePt t="25148" x="825500" y="4224338"/>
          <p14:tracePt t="25154" x="862013" y="4224338"/>
          <p14:tracePt t="25164" x="874713" y="4224338"/>
          <p14:tracePt t="25170" x="904875" y="4224338"/>
          <p14:tracePt t="25179" x="922338" y="4224338"/>
          <p14:tracePt t="25186" x="935038" y="4224338"/>
          <p14:tracePt t="25195" x="946150" y="4224338"/>
          <p14:tracePt t="25202" x="952500" y="4224338"/>
          <p14:tracePt t="25299" x="915988" y="4224338"/>
          <p14:tracePt t="25307" x="874713" y="4224338"/>
          <p14:tracePt t="25316" x="838200" y="4224338"/>
          <p14:tracePt t="25322" x="771525" y="4224338"/>
          <p14:tracePt t="25331" x="711200" y="4211638"/>
          <p14:tracePt t="25338" x="668338" y="4211638"/>
          <p14:tracePt t="25347" x="608013" y="4211638"/>
          <p14:tracePt t="25354" x="579438" y="4211638"/>
          <p14:tracePt t="25363" x="554038" y="4211638"/>
          <p14:tracePt t="25370" x="523875" y="4211638"/>
          <p14:tracePt t="25378" x="500063" y="4211638"/>
          <p14:tracePt t="25386" x="493713" y="4211638"/>
          <p14:tracePt t="25394" x="469900" y="4211638"/>
          <p14:tracePt t="25402" x="463550" y="4211638"/>
          <p14:tracePt t="25410" x="458788" y="4211638"/>
          <p14:tracePt t="25418" x="452438" y="4211638"/>
          <p14:tracePt t="25426" x="446088" y="4211638"/>
          <p14:tracePt t="25499" x="439738" y="4206875"/>
          <p14:tracePt t="25515" x="452438" y="4200525"/>
          <p14:tracePt t="25523" x="482600" y="4200525"/>
          <p14:tracePt t="25531" x="506413" y="4200525"/>
          <p14:tracePt t="25538" x="560388" y="4200525"/>
          <p14:tracePt t="25547" x="620713" y="4200525"/>
          <p14:tracePt t="25554" x="663575" y="4200525"/>
          <p14:tracePt t="25565" x="711200" y="4206875"/>
          <p14:tracePt t="25570" x="741363" y="4211638"/>
          <p14:tracePt t="25579" x="765175" y="4211638"/>
          <p14:tracePt t="25586" x="788988" y="4211638"/>
          <p14:tracePt t="25595" x="795338" y="4211638"/>
          <p14:tracePt t="25602" x="808038" y="4211638"/>
          <p14:tracePt t="25610" x="814388" y="4211638"/>
          <p14:tracePt t="25835" x="801688" y="4211638"/>
          <p14:tracePt t="25843" x="784225" y="4211638"/>
          <p14:tracePt t="25851" x="758825" y="4211638"/>
          <p14:tracePt t="25859" x="747713" y="4211638"/>
          <p14:tracePt t="25866" x="723900" y="4211638"/>
          <p14:tracePt t="25874" x="711200" y="4211638"/>
          <p14:tracePt t="25882" x="704850" y="4211638"/>
          <p14:tracePt t="25898" x="698500" y="4211638"/>
          <p14:tracePt t="26274" x="0" y="0"/>
        </p14:tracePtLst>
        <p14:tracePtLst>
          <p14:tracePt t="29245" x="1452563" y="4338638"/>
          <p14:tracePt t="29427" x="1458913" y="4338638"/>
          <p14:tracePt t="29443" x="1482725" y="4338638"/>
          <p14:tracePt t="29450" x="1495425" y="4338638"/>
          <p14:tracePt t="29460" x="1500188" y="4338638"/>
          <p14:tracePt t="29469" x="1530350" y="4351338"/>
          <p14:tracePt t="29485" x="1536700" y="4357688"/>
          <p14:tracePt t="29491" x="1543050" y="4357688"/>
          <p14:tracePt t="29500" x="1549400" y="4357688"/>
          <p14:tracePt t="29507" x="1560513" y="4357688"/>
          <p14:tracePt t="29515" x="1566863" y="4362450"/>
          <p14:tracePt t="29532" x="1573213" y="4362450"/>
          <p14:tracePt t="29539" x="1590675" y="4368800"/>
          <p14:tracePt t="29555" x="1597025" y="4375150"/>
          <p14:tracePt t="29563" x="1609725" y="4375150"/>
          <p14:tracePt t="29572" x="1633538" y="4387850"/>
          <p14:tracePt t="29579" x="1639888" y="4392613"/>
          <p14:tracePt t="29587" x="1646238" y="4392613"/>
          <p14:tracePt t="29595" x="1651000" y="4392613"/>
          <p14:tracePt t="29603" x="1670050" y="4405313"/>
          <p14:tracePt t="29611" x="1676400" y="4411663"/>
          <p14:tracePt t="29619" x="1681163" y="4418013"/>
          <p14:tracePt t="29635" x="1687513" y="4418013"/>
          <p14:tracePt t="29659" x="1706563" y="4429125"/>
          <p14:tracePt t="29675" x="1717675" y="4435475"/>
          <p14:tracePt t="29691" x="1724025" y="4435475"/>
          <p14:tracePt t="29700" x="1736725" y="4448175"/>
          <p14:tracePt t="29716" x="1741488" y="4452938"/>
          <p14:tracePt t="29731" x="1760538" y="4465638"/>
          <p14:tracePt t="29739" x="1766888" y="4465638"/>
          <p14:tracePt t="29747" x="1771650" y="4471988"/>
          <p14:tracePt t="29755" x="1784350" y="4478338"/>
          <p14:tracePt t="29770" x="1790700" y="4483100"/>
          <p14:tracePt t="29778" x="1795463" y="4489450"/>
          <p14:tracePt t="29786" x="1801813" y="4495800"/>
          <p14:tracePt t="29794" x="1808163" y="4495800"/>
          <p14:tracePt t="29802" x="1814513" y="4502150"/>
          <p14:tracePt t="29819" x="1825625" y="4513263"/>
          <p14:tracePt t="29842" x="1831975" y="4519613"/>
          <p14:tracePt t="29858" x="1851025" y="4525963"/>
          <p14:tracePt t="29874" x="1855788" y="4532313"/>
          <p14:tracePt t="29883" x="1862138" y="4532313"/>
          <p14:tracePt t="29890" x="1868488" y="4537075"/>
          <p14:tracePt t="29899" x="1874838" y="4543425"/>
          <p14:tracePt t="29906" x="1881188" y="4549775"/>
          <p14:tracePt t="29914" x="1892300" y="4567238"/>
          <p14:tracePt t="29922" x="1898650" y="4573588"/>
          <p14:tracePt t="29938" x="1905000" y="4579938"/>
          <p14:tracePt t="29946" x="1911350" y="4586288"/>
          <p14:tracePt t="29955" x="1916113" y="4592638"/>
          <p14:tracePt t="29962" x="1922463" y="4597400"/>
          <p14:tracePt t="29978" x="1922463" y="4603750"/>
          <p14:tracePt t="29987" x="1928813" y="4610100"/>
          <p14:tracePt t="29994" x="1941513" y="4622800"/>
          <p14:tracePt t="30019" x="1958975" y="4633913"/>
          <p14:tracePt t="30026" x="1965325" y="4640263"/>
          <p14:tracePt t="30036" x="1971675" y="4646613"/>
          <p14:tracePt t="30042" x="1976438" y="4646613"/>
          <p14:tracePt t="30051" x="1989138" y="4657725"/>
          <p14:tracePt t="30058" x="1995488" y="4664075"/>
          <p14:tracePt t="30068" x="2001838" y="4670425"/>
          <p14:tracePt t="30074" x="2025650" y="4676775"/>
          <p14:tracePt t="30083" x="2036763" y="4683125"/>
          <p14:tracePt t="30090" x="2043113" y="4687888"/>
          <p14:tracePt t="30099" x="2055813" y="4694238"/>
          <p14:tracePt t="30106" x="2073275" y="4713288"/>
          <p14:tracePt t="30114" x="2085975" y="4718050"/>
          <p14:tracePt t="30122" x="2092325" y="4724400"/>
          <p14:tracePt t="30130" x="2097088" y="4730750"/>
          <p14:tracePt t="30139" x="2103438" y="4737100"/>
          <p14:tracePt t="30146" x="2122488" y="4748213"/>
          <p14:tracePt t="30154" x="2127250" y="4754563"/>
          <p14:tracePt t="30170" x="2133600" y="4760913"/>
          <p14:tracePt t="30178" x="2146300" y="4778375"/>
          <p14:tracePt t="30194" x="2163763" y="4791075"/>
          <p14:tracePt t="30210" x="2170113" y="4791075"/>
          <p14:tracePt t="30218" x="2176463" y="4791075"/>
          <p14:tracePt t="30371" x="2182813" y="4791075"/>
          <p14:tracePt t="30427" x="2187575" y="4791075"/>
          <p14:tracePt t="30435" x="2187575" y="4778375"/>
          <p14:tracePt t="30443" x="2187575" y="4748213"/>
          <p14:tracePt t="30451" x="2187575" y="4713288"/>
          <p14:tracePt t="30458" x="2187575" y="4687888"/>
          <p14:tracePt t="30468" x="2187575" y="4657725"/>
          <p14:tracePt t="30474" x="2187575" y="4603750"/>
          <p14:tracePt t="30483" x="2187575" y="4532313"/>
          <p14:tracePt t="30490" x="2206625" y="4471988"/>
          <p14:tracePt t="30499" x="2206625" y="4411663"/>
          <p14:tracePt t="30506" x="2217738" y="4338638"/>
          <p14:tracePt t="30514" x="2224088" y="4278313"/>
          <p14:tracePt t="30522" x="2236788" y="4187825"/>
          <p14:tracePt t="30530" x="2236788" y="4103688"/>
          <p14:tracePt t="30538" x="2236788" y="4032250"/>
          <p14:tracePt t="30546" x="2236788" y="3983038"/>
          <p14:tracePt t="30555" x="2236788" y="3941763"/>
          <p14:tracePt t="30562" x="2236788" y="3898900"/>
          <p14:tracePt t="30570" x="2236788" y="3851275"/>
          <p14:tracePt t="30578" x="2236788" y="3778250"/>
          <p14:tracePt t="30586" x="2236788" y="3724275"/>
          <p14:tracePt t="30594" x="2236788" y="3663950"/>
          <p14:tracePt t="30602" x="2247900" y="3616325"/>
          <p14:tracePt t="30610" x="2247900" y="3556000"/>
          <p14:tracePt t="30618" x="2247900" y="3525838"/>
          <p14:tracePt t="30626" x="2247900" y="3482975"/>
          <p14:tracePt t="30635" x="2247900" y="3452813"/>
          <p14:tracePt t="30642" x="2247900" y="3435350"/>
          <p14:tracePt t="30652" x="2247900" y="3405188"/>
          <p14:tracePt t="30658" x="2254250" y="3392488"/>
          <p14:tracePt t="30667" x="2254250" y="3355975"/>
          <p14:tracePt t="30683" x="2266950" y="3314700"/>
          <p14:tracePt t="30690" x="2271713" y="3254375"/>
          <p14:tracePt t="30699" x="2271713" y="3181350"/>
          <p14:tracePt t="30706" x="2271713" y="3133725"/>
          <p14:tracePt t="30714" x="2271713" y="3090863"/>
          <p14:tracePt t="30722" x="2271713" y="3019425"/>
          <p14:tracePt t="30730" x="2271713" y="2959100"/>
          <p14:tracePt t="30738" x="2271713" y="2916238"/>
          <p14:tracePt t="30746" x="2260600" y="2868613"/>
          <p14:tracePt t="30754" x="2241550" y="2808288"/>
          <p14:tracePt t="30762" x="2230438" y="2771775"/>
          <p14:tracePt t="30770" x="2224088" y="2741613"/>
          <p14:tracePt t="30778" x="2193925" y="2700338"/>
          <p14:tracePt t="30787" x="2187575" y="2670175"/>
          <p14:tracePt t="30794" x="2182813" y="2646363"/>
          <p14:tracePt t="30802" x="2163763" y="2620963"/>
          <p14:tracePt t="30810" x="2146300" y="2597150"/>
          <p14:tracePt t="30819" x="2122488" y="2549525"/>
          <p14:tracePt t="30826" x="2109788" y="2525713"/>
          <p14:tracePt t="30835" x="2085975" y="2489200"/>
          <p14:tracePt t="30842" x="2066925" y="2465388"/>
          <p14:tracePt t="30850" x="2043113" y="2428875"/>
          <p14:tracePt t="30858" x="2025650" y="2398713"/>
          <p14:tracePt t="30867" x="1995488" y="2355850"/>
          <p14:tracePt t="30874" x="1958975" y="2320925"/>
          <p14:tracePt t="30883" x="1941513" y="2284413"/>
          <p14:tracePt t="30890" x="1911350" y="2247900"/>
          <p14:tracePt t="30898" x="1885950" y="2224088"/>
          <p14:tracePt t="30906" x="1862138" y="2200275"/>
          <p14:tracePt t="30914" x="1838325" y="2170113"/>
          <p14:tracePt t="30922" x="1801813" y="2151063"/>
          <p14:tracePt t="30930" x="1784350" y="2144713"/>
          <p14:tracePt t="30938" x="1747838" y="2120900"/>
          <p14:tracePt t="30946" x="1741488" y="2120900"/>
          <p14:tracePt t="30954" x="1724025" y="2103438"/>
          <p14:tracePt t="30962" x="1717675" y="2103438"/>
          <p14:tracePt t="30971" x="1693863" y="2097088"/>
          <p14:tracePt t="30978" x="1687513" y="2097088"/>
          <p14:tracePt t="30986" x="1676400" y="2097088"/>
          <p14:tracePt t="30994" x="1651000" y="2097088"/>
          <p14:tracePt t="31002" x="1620838" y="2097088"/>
          <p14:tracePt t="31010" x="1555750" y="2103438"/>
          <p14:tracePt t="31018" x="1506538" y="2109788"/>
          <p14:tracePt t="31037" x="1368425" y="2151063"/>
          <p14:tracePt t="31043" x="1331913" y="2170113"/>
          <p14:tracePt t="31052" x="1260475" y="2193925"/>
          <p14:tracePt t="31058" x="1217613" y="2230438"/>
          <p14:tracePt t="31067" x="1169988" y="2271713"/>
          <p14:tracePt t="31074" x="1127125" y="2314575"/>
          <p14:tracePt t="31083" x="1109663" y="2374900"/>
          <p14:tracePt t="31090" x="1090613" y="2422525"/>
          <p14:tracePt t="31098" x="1079500" y="2482850"/>
          <p14:tracePt t="31106" x="1079500" y="2519363"/>
          <p14:tracePt t="31114" x="1079500" y="2573338"/>
          <p14:tracePt t="31122" x="1090613" y="2620963"/>
          <p14:tracePt t="31130" x="1133475" y="2670175"/>
          <p14:tracePt t="31138" x="1163638" y="2705100"/>
          <p14:tracePt t="31146" x="1217613" y="2760663"/>
          <p14:tracePt t="31155" x="1265238" y="2790825"/>
          <p14:tracePt t="31162" x="1344613" y="2825750"/>
          <p14:tracePt t="31170" x="1416050" y="2855913"/>
          <p14:tracePt t="31178" x="1482725" y="2868613"/>
          <p14:tracePt t="31186" x="1555750" y="2886075"/>
          <p14:tracePt t="31194" x="1646238" y="2898775"/>
          <p14:tracePt t="31202" x="1717675" y="2922588"/>
          <p14:tracePt t="31210" x="1790700" y="2922588"/>
          <p14:tracePt t="31219" x="1838325" y="2922588"/>
          <p14:tracePt t="31226" x="1892300" y="2922588"/>
          <p14:tracePt t="31236" x="1928813" y="2922588"/>
          <p14:tracePt t="31242" x="1958975" y="2916238"/>
          <p14:tracePt t="31251" x="2006600" y="2886075"/>
          <p14:tracePt t="31258" x="2025650" y="2862263"/>
          <p14:tracePt t="31267" x="2043113" y="2832100"/>
          <p14:tracePt t="31274" x="2055813" y="2771775"/>
          <p14:tracePt t="31283" x="2062163" y="2724150"/>
          <p14:tracePt t="31290" x="2062163" y="2651125"/>
          <p14:tracePt t="31298" x="2062163" y="2609850"/>
          <p14:tracePt t="31306" x="2062163" y="2549525"/>
          <p14:tracePt t="31314" x="2043113" y="2513013"/>
          <p14:tracePt t="31322" x="2012950" y="2459038"/>
          <p14:tracePt t="31330" x="1971675" y="2422525"/>
          <p14:tracePt t="31338" x="1905000" y="2368550"/>
          <p14:tracePt t="31346" x="1844675" y="2332038"/>
          <p14:tracePt t="31354" x="1778000" y="2290763"/>
          <p14:tracePt t="31362" x="1700213" y="2260600"/>
          <p14:tracePt t="31371" x="1639888" y="2235200"/>
          <p14:tracePt t="31379" x="1573213" y="2217738"/>
          <p14:tracePt t="31386" x="1500188" y="2193925"/>
          <p14:tracePt t="31394" x="1439863" y="2187575"/>
          <p14:tracePt t="31402" x="1381125" y="2187575"/>
          <p14:tracePt t="31410" x="1350963" y="2187575"/>
          <p14:tracePt t="31419" x="1308100" y="2187575"/>
          <p14:tracePt t="31426" x="1301750" y="2187575"/>
          <p14:tracePt t="31436" x="1277938" y="2187575"/>
          <p14:tracePt t="31442" x="1265238" y="2193925"/>
          <p14:tracePt t="31451" x="1260475" y="2211388"/>
          <p14:tracePt t="31459" x="1260475" y="2224088"/>
          <p14:tracePt t="31467" x="1260475" y="2247900"/>
          <p14:tracePt t="31474" x="1290638" y="2301875"/>
          <p14:tracePt t="31482" x="1325563" y="2344738"/>
          <p14:tracePt t="31490" x="1392238" y="2398713"/>
          <p14:tracePt t="31498" x="1465263" y="2465388"/>
          <p14:tracePt t="31506" x="1555750" y="2525713"/>
          <p14:tracePt t="31514" x="1633538" y="2566988"/>
          <p14:tracePt t="31522" x="1711325" y="2616200"/>
          <p14:tracePt t="31530" x="1760538" y="2646363"/>
          <p14:tracePt t="31538" x="1825625" y="2674938"/>
          <p14:tracePt t="31546" x="1874838" y="2693988"/>
          <p14:tracePt t="31555" x="1898650" y="2700338"/>
          <p14:tracePt t="31562" x="1911350" y="2700338"/>
          <p14:tracePt t="31571" x="1916113" y="2700338"/>
          <p14:tracePt t="31578" x="1928813" y="2700338"/>
          <p14:tracePt t="31594" x="1946275" y="2700338"/>
          <p14:tracePt t="31603" x="1946275" y="2674938"/>
          <p14:tracePt t="31610" x="1946275" y="2657475"/>
          <p14:tracePt t="31619" x="1946275" y="2633663"/>
          <p14:tracePt t="31626" x="1941513" y="2609850"/>
          <p14:tracePt t="31636" x="1916113" y="2560638"/>
          <p14:tracePt t="31642" x="1874838" y="2525713"/>
          <p14:tracePt t="31651" x="1862138" y="2506663"/>
          <p14:tracePt t="31658" x="1790700" y="2470150"/>
          <p14:tracePt t="31667" x="1730375" y="2435225"/>
          <p14:tracePt t="31674" x="1676400" y="2416175"/>
          <p14:tracePt t="31682" x="1603375" y="2392363"/>
          <p14:tracePt t="31690" x="1543050" y="2386013"/>
          <p14:tracePt t="31698" x="1482725" y="2386013"/>
          <p14:tracePt t="31706" x="1428750" y="2386013"/>
          <p14:tracePt t="31714" x="1392238" y="2386013"/>
          <p14:tracePt t="31723" x="1381125" y="2386013"/>
          <p14:tracePt t="31730" x="1355725" y="2386013"/>
          <p14:tracePt t="31738" x="1350963" y="2386013"/>
          <p14:tracePt t="31746" x="1338263" y="2398713"/>
          <p14:tracePt t="31754" x="1338263" y="2405063"/>
          <p14:tracePt t="31762" x="1338263" y="2428875"/>
          <p14:tracePt t="31770" x="1338263" y="2446338"/>
          <p14:tracePt t="31778" x="1368425" y="2482850"/>
          <p14:tracePt t="31787" x="1404938" y="2513013"/>
          <p14:tracePt t="31794" x="1452563" y="2543175"/>
          <p14:tracePt t="31803" x="1519238" y="2573338"/>
          <p14:tracePt t="31810" x="1609725" y="2597150"/>
          <p14:tracePt t="31819" x="1700213" y="2633663"/>
          <p14:tracePt t="31826" x="1814513" y="2646363"/>
          <p14:tracePt t="31835" x="1916113" y="2663825"/>
          <p14:tracePt t="31842" x="2001838" y="2663825"/>
          <p14:tracePt t="31851" x="2062163" y="2663825"/>
          <p14:tracePt t="31858" x="2073275" y="2663825"/>
          <p14:tracePt t="31867" x="2092325" y="2663825"/>
          <p14:tracePt t="31874" x="2103438" y="2663825"/>
          <p14:tracePt t="31888" x="2103438" y="2640013"/>
          <p14:tracePt t="31890" x="2103438" y="2586038"/>
          <p14:tracePt t="31898" x="2103438" y="2543175"/>
          <p14:tracePt t="31906" x="2103438" y="2513013"/>
          <p14:tracePt t="31914" x="2103438" y="2465388"/>
          <p14:tracePt t="31922" x="2073275" y="2428875"/>
          <p14:tracePt t="31930" x="2043113" y="2405063"/>
          <p14:tracePt t="31939" x="2006600" y="2374900"/>
          <p14:tracePt t="31947" x="1958975" y="2368550"/>
          <p14:tracePt t="31954" x="1928813" y="2368550"/>
          <p14:tracePt t="31962" x="1898650" y="2368550"/>
          <p14:tracePt t="31970" x="1855788" y="2368550"/>
          <p14:tracePt t="31978" x="1790700" y="2392363"/>
          <p14:tracePt t="31987" x="1741488" y="2409825"/>
          <p14:tracePt t="31994" x="1717675" y="2435225"/>
          <p14:tracePt t="32003" x="1700213" y="2459038"/>
          <p14:tracePt t="32010" x="1687513" y="2482850"/>
          <p14:tracePt t="32020" x="1687513" y="2506663"/>
          <p14:tracePt t="32026" x="1687513" y="2530475"/>
          <p14:tracePt t="32035" x="1687513" y="2536825"/>
          <p14:tracePt t="32042" x="1687513" y="2543175"/>
          <p14:tracePt t="32051" x="1693863" y="2555875"/>
          <p14:tracePt t="32058" x="1700213" y="2555875"/>
          <p14:tracePt t="32067" x="1711325" y="2555875"/>
          <p14:tracePt t="32074" x="1724025" y="2555875"/>
          <p14:tracePt t="32082" x="1766888" y="2555875"/>
          <p14:tracePt t="32090" x="1801813" y="2555875"/>
          <p14:tracePt t="32098" x="1825625" y="2555875"/>
          <p14:tracePt t="32106" x="1844675" y="2555875"/>
          <p14:tracePt t="32114" x="1862138" y="2555875"/>
          <p14:tracePt t="32122" x="1874838" y="2536825"/>
          <p14:tracePt t="32130" x="1885950" y="2506663"/>
          <p14:tracePt t="32138" x="1885950" y="2476500"/>
          <p14:tracePt t="32146" x="1885950" y="2422525"/>
          <p14:tracePt t="32154" x="1862138" y="2379663"/>
          <p14:tracePt t="32162" x="1831975" y="2344738"/>
          <p14:tracePt t="32171" x="1808163" y="2332038"/>
          <p14:tracePt t="32178" x="1784350" y="2314575"/>
          <p14:tracePt t="32186" x="1766888" y="2314575"/>
          <p14:tracePt t="32194" x="1724025" y="2314575"/>
          <p14:tracePt t="32204" x="1676400" y="2314575"/>
          <p14:tracePt t="32210" x="1616075" y="2338388"/>
          <p14:tracePt t="32220" x="1536700" y="2374900"/>
          <p14:tracePt t="32226" x="1482725" y="2405063"/>
          <p14:tracePt t="32235" x="1458913" y="2428875"/>
          <p14:tracePt t="32242" x="1446213" y="2452688"/>
          <p14:tracePt t="32251" x="1435100" y="2465388"/>
          <p14:tracePt t="32258" x="1435100" y="2476500"/>
          <p14:tracePt t="32266" x="1435100" y="2495550"/>
          <p14:tracePt t="32282" x="1439863" y="2506663"/>
          <p14:tracePt t="32290" x="1470025" y="2506663"/>
          <p14:tracePt t="32298" x="1519238" y="2525713"/>
          <p14:tracePt t="32306" x="1590675" y="2536825"/>
          <p14:tracePt t="32314" x="1693863" y="2549525"/>
          <p14:tracePt t="32322" x="1784350" y="2573338"/>
          <p14:tracePt t="32330" x="1855788" y="2573338"/>
          <p14:tracePt t="32338" x="1898650" y="2573338"/>
          <p14:tracePt t="32346" x="1928813" y="2573338"/>
          <p14:tracePt t="32354" x="1952625" y="2560638"/>
          <p14:tracePt t="32362" x="1958975" y="2555875"/>
          <p14:tracePt t="32371" x="1958975" y="2530475"/>
          <p14:tracePt t="32378" x="1958975" y="2513013"/>
          <p14:tracePt t="32386" x="1958975" y="2489200"/>
          <p14:tracePt t="32394" x="1958975" y="2470150"/>
          <p14:tracePt t="32404" x="1935163" y="2446338"/>
          <p14:tracePt t="32410" x="1911350" y="2422525"/>
          <p14:tracePt t="32420" x="1881188" y="2422525"/>
          <p14:tracePt t="32426" x="1831975" y="2422525"/>
          <p14:tracePt t="32435" x="1801813" y="2422525"/>
          <p14:tracePt t="32442" x="1747838" y="2422525"/>
          <p14:tracePt t="32451" x="1687513" y="2428875"/>
          <p14:tracePt t="32458" x="1620838" y="2459038"/>
          <p14:tracePt t="32466" x="1573213" y="2500313"/>
          <p14:tracePt t="32475" x="1530350" y="2536825"/>
          <p14:tracePt t="32482" x="1500188" y="2590800"/>
          <p14:tracePt t="32490" x="1495425" y="2633663"/>
          <p14:tracePt t="32498" x="1482725" y="2693988"/>
          <p14:tracePt t="32506" x="1482725" y="2711450"/>
          <p14:tracePt t="32514" x="1482725" y="2735263"/>
          <p14:tracePt t="32522" x="1489075" y="2765425"/>
          <p14:tracePt t="32530" x="1512888" y="2790825"/>
          <p14:tracePt t="32538" x="1519238" y="2808288"/>
          <p14:tracePt t="32546" x="1543050" y="2832100"/>
          <p14:tracePt t="32555" x="1566863" y="2855913"/>
          <p14:tracePt t="32562" x="1573213" y="2862263"/>
          <p14:tracePt t="32570" x="1597025" y="2868613"/>
          <p14:tracePt t="32578" x="1609725" y="2886075"/>
          <p14:tracePt t="32587" x="1627188" y="2892425"/>
          <p14:tracePt t="32594" x="1639888" y="2892425"/>
          <p14:tracePt t="32619" x="1646238" y="2892425"/>
          <p14:tracePt t="32827" x="1651000" y="2898775"/>
          <p14:tracePt t="32851" x="1651000" y="2905125"/>
          <p14:tracePt t="32867" x="1651000" y="2922588"/>
          <p14:tracePt t="32875" x="1651000" y="2946400"/>
          <p14:tracePt t="32882" x="1639888" y="3025775"/>
          <p14:tracePt t="32890" x="1627188" y="3103563"/>
          <p14:tracePt t="32898" x="1616075" y="3176588"/>
          <p14:tracePt t="32906" x="1609725" y="3260725"/>
          <p14:tracePt t="32914" x="1609725" y="3351213"/>
          <p14:tracePt t="32922" x="1609725" y="3465513"/>
          <p14:tracePt t="32930" x="1609725" y="3562350"/>
          <p14:tracePt t="32938" x="1609725" y="3676650"/>
          <p14:tracePt t="32946" x="1609725" y="3767138"/>
          <p14:tracePt t="32954" x="1633538" y="3857625"/>
          <p14:tracePt t="32962" x="1657350" y="3959225"/>
          <p14:tracePt t="32970" x="1681163" y="4032250"/>
          <p14:tracePt t="32978" x="1711325" y="4122738"/>
          <p14:tracePt t="32987" x="1724025" y="4183063"/>
          <p14:tracePt t="32994" x="1730375" y="4230688"/>
          <p14:tracePt t="33004" x="1741488" y="4254500"/>
          <p14:tracePt t="33010" x="1741488" y="4267200"/>
          <p14:tracePt t="33019" x="1741488" y="4284663"/>
          <p14:tracePt t="33038" x="1741488" y="4297363"/>
          <p14:tracePt t="33042" x="1741488" y="4302125"/>
          <p14:tracePt t="33050" x="1741488" y="4308475"/>
          <p14:tracePt t="33066" x="1747838" y="4321175"/>
          <p14:tracePt t="33082" x="1747838" y="4327525"/>
          <p14:tracePt t="33098" x="1747838" y="4338638"/>
          <p14:tracePt t="33130" x="1747838" y="4344988"/>
          <p14:tracePt t="33146" x="1747838" y="4351338"/>
          <p14:tracePt t="33202" x="1747838" y="4357688"/>
          <p14:tracePt t="33219" x="1741488" y="4362450"/>
          <p14:tracePt t="33227" x="1736725" y="4362450"/>
          <p14:tracePt t="33235" x="1724025" y="4362450"/>
          <p14:tracePt t="33242" x="1700213" y="4362450"/>
          <p14:tracePt t="33250" x="1687513" y="4362450"/>
          <p14:tracePt t="33258" x="1651000" y="4362450"/>
          <p14:tracePt t="33266" x="1627188" y="4362450"/>
          <p14:tracePt t="33274" x="1616075" y="4362450"/>
          <p14:tracePt t="33282" x="1603375" y="4362450"/>
          <p14:tracePt t="33290" x="1585913" y="4357688"/>
          <p14:tracePt t="33298" x="1573213" y="4351338"/>
          <p14:tracePt t="33314" x="1549400" y="4338638"/>
          <p14:tracePt t="33338" x="1543050" y="4338638"/>
          <p14:tracePt t="33362" x="1536700" y="4338638"/>
          <p14:tracePt t="33379" x="1530350" y="4338638"/>
          <p14:tracePt t="33386" x="1525588" y="4338638"/>
          <p14:tracePt t="33394" x="1519238" y="4332288"/>
          <p14:tracePt t="33419" x="1512888" y="4327525"/>
          <p14:tracePt t="33579" x="1512888" y="4321175"/>
          <p14:tracePt t="33587" x="1530350" y="4321175"/>
          <p14:tracePt t="33595" x="1555750" y="4321175"/>
          <p14:tracePt t="33604" x="1560513" y="4321175"/>
          <p14:tracePt t="33611" x="1590675" y="4321175"/>
          <p14:tracePt t="33620" x="1616075" y="4332288"/>
          <p14:tracePt t="33627" x="1639888" y="4338638"/>
          <p14:tracePt t="33635" x="1663700" y="4344988"/>
          <p14:tracePt t="33643" x="1676400" y="4357688"/>
          <p14:tracePt t="33658" x="1687513" y="4357688"/>
          <p14:tracePt t="33666" x="1693863" y="4362450"/>
          <p14:tracePt t="33682" x="1700213" y="4362450"/>
          <p14:tracePt t="33690" x="1706563" y="4368800"/>
          <p14:tracePt t="33698" x="1711325" y="4375150"/>
          <p14:tracePt t="33714" x="1730375" y="4375150"/>
          <p14:tracePt t="33722" x="1741488" y="4387850"/>
          <p14:tracePt t="33738" x="1747838" y="4392613"/>
          <p14:tracePt t="33746" x="1760538" y="4405313"/>
          <p14:tracePt t="33755" x="1766888" y="4418013"/>
          <p14:tracePt t="33762" x="1771650" y="4422775"/>
          <p14:tracePt t="33771" x="1790700" y="4435475"/>
          <p14:tracePt t="33788" x="1801813" y="4448175"/>
          <p14:tracePt t="33803" x="1808163" y="4452938"/>
          <p14:tracePt t="33810" x="1814513" y="4459288"/>
          <p14:tracePt t="33819" x="1820863" y="4465638"/>
          <p14:tracePt t="33826" x="1825625" y="4471988"/>
          <p14:tracePt t="33834" x="1831975" y="4489450"/>
          <p14:tracePt t="33842" x="1838325" y="4495800"/>
          <p14:tracePt t="33858" x="1844675" y="4502150"/>
          <p14:tracePt t="33867" x="1862138" y="4508500"/>
          <p14:tracePt t="33882" x="1868488" y="4513263"/>
          <p14:tracePt t="33890" x="1874838" y="4519613"/>
          <p14:tracePt t="33898" x="1881188" y="4525963"/>
          <p14:tracePt t="33914" x="1885950" y="4543425"/>
          <p14:tracePt t="33922" x="1892300" y="4549775"/>
          <p14:tracePt t="33930" x="1898650" y="4556125"/>
          <p14:tracePt t="33938" x="1905000" y="4562475"/>
          <p14:tracePt t="33946" x="1911350" y="4567238"/>
          <p14:tracePt t="33962" x="1922463" y="4579938"/>
          <p14:tracePt t="33972" x="1928813" y="4586288"/>
          <p14:tracePt t="33978" x="1935163" y="4592638"/>
          <p14:tracePt t="33988" x="1941513" y="4592638"/>
          <p14:tracePt t="33994" x="1958975" y="4603750"/>
          <p14:tracePt t="34003" x="1965325" y="4610100"/>
          <p14:tracePt t="34010" x="1971675" y="4610100"/>
          <p14:tracePt t="34020" x="1982788" y="4622800"/>
          <p14:tracePt t="34026" x="1989138" y="4627563"/>
          <p14:tracePt t="34034" x="1995488" y="4633913"/>
          <p14:tracePt t="34042" x="2006600" y="4646613"/>
          <p14:tracePt t="34050" x="2012950" y="4657725"/>
          <p14:tracePt t="34058" x="2036763" y="4670425"/>
          <p14:tracePt t="34066" x="2049463" y="4676775"/>
          <p14:tracePt t="34074" x="2066925" y="4694238"/>
          <p14:tracePt t="34082" x="2079625" y="4706938"/>
          <p14:tracePt t="34091" x="2097088" y="4724400"/>
          <p14:tracePt t="34098" x="2109788" y="4737100"/>
          <p14:tracePt t="34106" x="2127250" y="4754563"/>
          <p14:tracePt t="34114" x="2139950" y="4767263"/>
          <p14:tracePt t="34122" x="2146300" y="4773613"/>
          <p14:tracePt t="34131" x="2152650" y="4778375"/>
          <p14:tracePt t="34154" x="2163763" y="4784725"/>
          <p14:tracePt t="34170" x="2170113" y="4791075"/>
          <p14:tracePt t="34194" x="2170113" y="4797425"/>
          <p14:tracePt t="34203" x="2182813" y="4814888"/>
          <p14:tracePt t="34219" x="2187575" y="4827588"/>
          <p14:tracePt t="34226" x="2187575" y="4832350"/>
          <p14:tracePt t="34234" x="2200275" y="4845050"/>
          <p14:tracePt t="34242" x="2206625" y="4851400"/>
          <p14:tracePt t="34250" x="2211388" y="4857750"/>
          <p14:tracePt t="34258" x="2217738" y="4875213"/>
          <p14:tracePt t="34266" x="2224088" y="4881563"/>
          <p14:tracePt t="34274" x="2236788" y="4892675"/>
          <p14:tracePt t="34282" x="2241550" y="4899025"/>
          <p14:tracePt t="34290" x="2254250" y="4911725"/>
          <p14:tracePt t="34298" x="2260600" y="4918075"/>
          <p14:tracePt t="34314" x="2266950" y="4922838"/>
          <p14:tracePt t="34322" x="2271713" y="4941888"/>
          <p14:tracePt t="34330" x="2278063" y="4948238"/>
          <p14:tracePt t="34338" x="2284413" y="4953000"/>
          <p14:tracePt t="34355" x="2290763" y="4972050"/>
          <p14:tracePt t="34362" x="2297113" y="4978400"/>
          <p14:tracePt t="34371" x="2301875" y="4983163"/>
          <p14:tracePt t="34378" x="2301875" y="4989513"/>
          <p14:tracePt t="34387" x="2320925" y="5002213"/>
          <p14:tracePt t="34394" x="2327275" y="5019675"/>
          <p14:tracePt t="34410" x="2332038" y="5026025"/>
          <p14:tracePt t="34419" x="2344738" y="5038725"/>
          <p14:tracePt t="34434" x="2351088" y="5043488"/>
          <p14:tracePt t="34442" x="2357438" y="5049838"/>
          <p14:tracePt t="34450" x="2362200" y="5056188"/>
          <p14:tracePt t="34458" x="2368550" y="5068888"/>
          <p14:tracePt t="34466" x="2374900" y="5073650"/>
          <p14:tracePt t="34482" x="2381250" y="5080000"/>
          <p14:tracePt t="34490" x="2387600" y="5086350"/>
          <p14:tracePt t="34498" x="2392363" y="5099050"/>
          <p14:tracePt t="34514" x="2398713" y="5103813"/>
          <p14:tracePt t="34522" x="2417763" y="5110163"/>
          <p14:tracePt t="34530" x="2422525" y="5116513"/>
          <p14:tracePt t="34547" x="2435225" y="5122863"/>
          <p14:tracePt t="34555" x="2441575" y="5129213"/>
          <p14:tracePt t="34579" x="2447925" y="5133975"/>
          <p14:tracePt t="34587" x="2452688" y="5140325"/>
          <p14:tracePt t="34594" x="2459038" y="5146675"/>
          <p14:tracePt t="34603" x="2465388" y="5153025"/>
          <p14:tracePt t="34620" x="2465388" y="5157788"/>
          <p14:tracePt t="34626" x="2471738" y="5164138"/>
          <p14:tracePt t="34642" x="2478088" y="5176838"/>
          <p14:tracePt t="34658" x="2482850" y="5183188"/>
          <p14:tracePt t="34666" x="2495550" y="5194300"/>
          <p14:tracePt t="34682" x="2508250" y="5213350"/>
          <p14:tracePt t="34698" x="2519363" y="5224463"/>
          <p14:tracePt t="34706" x="2525713" y="5230813"/>
          <p14:tracePt t="34714" x="2532063" y="5237163"/>
          <p14:tracePt t="34723" x="2543175" y="5254625"/>
          <p14:tracePt t="34730" x="2549525" y="5260975"/>
          <p14:tracePt t="34738" x="2568575" y="5273675"/>
          <p14:tracePt t="34755" x="2579688" y="5291138"/>
          <p14:tracePt t="34762" x="2586038" y="5297488"/>
          <p14:tracePt t="34772" x="2603500" y="5308600"/>
          <p14:tracePt t="34787" x="2609850" y="5314950"/>
          <p14:tracePt t="34794" x="2616200" y="5321300"/>
          <p14:tracePt t="34803" x="2622550" y="5334000"/>
          <p14:tracePt t="34810" x="2627313" y="5338763"/>
          <p14:tracePt t="34819" x="2633663" y="5345113"/>
          <p14:tracePt t="34826" x="2640013" y="5351463"/>
          <p14:tracePt t="34842" x="2652713" y="5368925"/>
          <p14:tracePt t="34850" x="2657475" y="5375275"/>
          <p14:tracePt t="34866" x="2670175" y="5387975"/>
          <p14:tracePt t="34874" x="2676525" y="5394325"/>
          <p14:tracePt t="34882" x="2682875" y="5399088"/>
          <p14:tracePt t="34890" x="2700338" y="5411788"/>
          <p14:tracePt t="34898" x="2700338" y="5418138"/>
          <p14:tracePt t="34907" x="2713038" y="5429250"/>
          <p14:tracePt t="34914" x="2717800" y="5435600"/>
          <p14:tracePt t="34922" x="2724150" y="5454650"/>
          <p14:tracePt t="34930" x="2730500" y="5459413"/>
          <p14:tracePt t="34938" x="2743200" y="5472113"/>
          <p14:tracePt t="34946" x="2760663" y="5489575"/>
          <p14:tracePt t="34954" x="2767013" y="5495925"/>
          <p14:tracePt t="34962" x="2778125" y="5508625"/>
          <p14:tracePt t="34972" x="2784475" y="5513388"/>
          <p14:tracePt t="34978" x="2803525" y="5526088"/>
          <p14:tracePt t="34987" x="2808288" y="5549900"/>
          <p14:tracePt t="34994" x="2814638" y="5556250"/>
          <p14:tracePt t="35003" x="2820988" y="5562600"/>
          <p14:tracePt t="35010" x="2833688" y="5573713"/>
          <p14:tracePt t="35018" x="2838450" y="5580063"/>
          <p14:tracePt t="35026" x="2844800" y="5599113"/>
          <p14:tracePt t="35034" x="2851150" y="5603875"/>
          <p14:tracePt t="35042" x="2857500" y="5610225"/>
          <p14:tracePt t="35050" x="2881313" y="5629275"/>
          <p14:tracePt t="35066" x="2898775" y="5646738"/>
          <p14:tracePt t="35074" x="2905125" y="5659438"/>
          <p14:tracePt t="35090" x="2924175" y="5689600"/>
          <p14:tracePt t="35098" x="2941638" y="5707063"/>
          <p14:tracePt t="35107" x="2954338" y="5719763"/>
          <p14:tracePt t="35114" x="2971800" y="5737225"/>
          <p14:tracePt t="35122" x="2995613" y="5761038"/>
          <p14:tracePt t="35130" x="3001963" y="5767388"/>
          <p14:tracePt t="35139" x="3025775" y="5784850"/>
          <p14:tracePt t="35146" x="3038475" y="5803900"/>
          <p14:tracePt t="35154" x="3055938" y="5838825"/>
          <p14:tracePt t="35162" x="3068638" y="5851525"/>
          <p14:tracePt t="35172" x="3086100" y="5868988"/>
          <p14:tracePt t="35178" x="3103563" y="5881688"/>
          <p14:tracePt t="35187" x="3116263" y="5888038"/>
          <p14:tracePt t="35194" x="3140075" y="5918200"/>
          <p14:tracePt t="35203" x="3146425" y="5918200"/>
          <p14:tracePt t="35210" x="3159125" y="5929313"/>
          <p14:tracePt t="35218" x="3163888" y="5935663"/>
          <p14:tracePt t="35226" x="3182938" y="5935663"/>
          <p14:tracePt t="35234" x="3189288" y="5935663"/>
          <p14:tracePt t="35250" x="3194050" y="5942013"/>
          <p14:tracePt t="35290" x="3200400" y="5942013"/>
          <p14:tracePt t="35298" x="3213100" y="5948363"/>
          <p14:tracePt t="35306" x="3219450" y="5954713"/>
          <p14:tracePt t="35314" x="3224213" y="5954713"/>
          <p14:tracePt t="35323" x="3230563" y="5959475"/>
          <p14:tracePt t="35330" x="3249613" y="5972175"/>
          <p14:tracePt t="35346" x="3267075" y="5972175"/>
          <p14:tracePt t="35354" x="3297238" y="5989638"/>
          <p14:tracePt t="35362" x="3303588" y="5995988"/>
          <p14:tracePt t="35371" x="3327400" y="6015038"/>
          <p14:tracePt t="35378" x="3344863" y="6026150"/>
          <p14:tracePt t="35387" x="3357563" y="6045200"/>
          <p14:tracePt t="35394" x="3381375" y="6056313"/>
          <p14:tracePt t="35402" x="3405188" y="6075363"/>
          <p14:tracePt t="35411" x="3424238" y="6092825"/>
          <p14:tracePt t="35418" x="3435350" y="6103938"/>
          <p14:tracePt t="35426" x="3454400" y="6110288"/>
          <p14:tracePt t="35434" x="3465513" y="6122988"/>
          <p14:tracePt t="35442" x="3484563" y="6134100"/>
          <p14:tracePt t="35450" x="3495675" y="6134100"/>
          <p14:tracePt t="35466" x="3508375" y="6140450"/>
          <p14:tracePt t="35474" x="3525838" y="6153150"/>
          <p14:tracePt t="35482" x="3532188" y="6159500"/>
          <p14:tracePt t="35490" x="3538538" y="6159500"/>
          <p14:tracePt t="35498" x="3556000" y="6176963"/>
          <p14:tracePt t="35506" x="3562350" y="6176963"/>
          <p14:tracePt t="35514" x="3579813" y="6183313"/>
          <p14:tracePt t="35523" x="3605213" y="6194425"/>
          <p14:tracePt t="35530" x="3609975" y="6200775"/>
          <p14:tracePt t="35539" x="3629025" y="6200775"/>
          <p14:tracePt t="35546" x="3635375" y="6207125"/>
          <p14:tracePt t="35554" x="3640138" y="6207125"/>
          <p14:tracePt t="35562" x="3665538" y="6213475"/>
          <p14:tracePt t="35571" x="3670300" y="6213475"/>
          <p14:tracePt t="35578" x="3683000" y="6219825"/>
          <p14:tracePt t="35587" x="3689350" y="6219825"/>
          <p14:tracePt t="35594" x="3700463" y="6219825"/>
          <p14:tracePt t="35602" x="3713163" y="6219825"/>
          <p14:tracePt t="35610" x="3730625" y="6219825"/>
          <p14:tracePt t="35618" x="3743325" y="6219825"/>
          <p14:tracePt t="35626" x="3749675" y="6219825"/>
          <p14:tracePt t="35634" x="3760788" y="6219825"/>
          <p14:tracePt t="35642" x="3784600" y="6224588"/>
          <p14:tracePt t="35650" x="3790950" y="6224588"/>
          <p14:tracePt t="35658" x="3803650" y="6224588"/>
          <p14:tracePt t="35666" x="3827463" y="6224588"/>
          <p14:tracePt t="35674" x="3840163" y="6230938"/>
          <p14:tracePt t="35682" x="3857625" y="6230938"/>
          <p14:tracePt t="35690" x="3870325" y="6243638"/>
          <p14:tracePt t="35698" x="3875088" y="6243638"/>
          <p14:tracePt t="35706" x="3881438" y="6243638"/>
          <p14:tracePt t="35722" x="3887788" y="6243638"/>
          <p14:tracePt t="36506" x="0" y="0"/>
        </p14:tracePtLst>
        <p14:tracePtLst>
          <p14:tracePt t="39531" x="2814638" y="5116513"/>
          <p14:tracePt t="39562" x="2814638" y="5103813"/>
          <p14:tracePt t="39586" x="2808288" y="5099050"/>
          <p14:tracePt t="39594" x="2808288" y="5086350"/>
          <p14:tracePt t="39602" x="2797175" y="5073650"/>
          <p14:tracePt t="39610" x="2784475" y="5056188"/>
          <p14:tracePt t="39618" x="2767013" y="5032375"/>
          <p14:tracePt t="39626" x="2747963" y="4995863"/>
          <p14:tracePt t="39634" x="2736850" y="4983163"/>
          <p14:tracePt t="39642" x="2730500" y="4978400"/>
          <p14:tracePt t="39650" x="2713038" y="4965700"/>
          <p14:tracePt t="39658" x="2700338" y="4941888"/>
          <p14:tracePt t="39666" x="2682875" y="4922838"/>
          <p14:tracePt t="39674" x="2670175" y="4905375"/>
          <p14:tracePt t="39682" x="2663825" y="4899025"/>
          <p14:tracePt t="39690" x="2646363" y="4881563"/>
          <p14:tracePt t="39698" x="2633663" y="4862513"/>
          <p14:tracePt t="39707" x="2609850" y="4838700"/>
          <p14:tracePt t="39714" x="2592388" y="4832350"/>
          <p14:tracePt t="39722" x="2579688" y="4814888"/>
          <p14:tracePt t="39730" x="2573338" y="4814888"/>
          <p14:tracePt t="39738" x="2549525" y="4808538"/>
          <p14:tracePt t="39746" x="2538413" y="4803775"/>
          <p14:tracePt t="39754" x="2519363" y="4797425"/>
          <p14:tracePt t="39762" x="2495550" y="4797425"/>
          <p14:tracePt t="39770" x="2489200" y="4791075"/>
          <p14:tracePt t="39779" x="2478088" y="4784725"/>
          <p14:tracePt t="39786" x="2471738" y="4784725"/>
          <p14:tracePt t="39794" x="2465388" y="4784725"/>
          <p14:tracePt t="39810" x="2459038" y="4784725"/>
          <p14:tracePt t="39827" x="2452688" y="4784725"/>
          <p14:tracePt t="39834" x="2441575" y="4784725"/>
          <p14:tracePt t="39844" x="2417763" y="4784725"/>
          <p14:tracePt t="39850" x="2392363" y="4784725"/>
          <p14:tracePt t="39860" x="2381250" y="4791075"/>
          <p14:tracePt t="39866" x="2332038" y="4808538"/>
          <p14:tracePt t="39876" x="2320925" y="4808538"/>
          <p14:tracePt t="39882" x="2314575" y="4814888"/>
          <p14:tracePt t="39891" x="2284413" y="4832350"/>
          <p14:tracePt t="39898" x="2271713" y="4838700"/>
          <p14:tracePt t="39907" x="2254250" y="4857750"/>
          <p14:tracePt t="39914" x="2230438" y="4862513"/>
          <p14:tracePt t="39922" x="2224088" y="4875213"/>
          <p14:tracePt t="39930" x="2217738" y="4899025"/>
          <p14:tracePt t="39938" x="2206625" y="4918075"/>
          <p14:tracePt t="39946" x="2200275" y="4941888"/>
          <p14:tracePt t="39954" x="2200275" y="4959350"/>
          <p14:tracePt t="39962" x="2200275" y="4983163"/>
          <p14:tracePt t="39970" x="2200275" y="5019675"/>
          <p14:tracePt t="39978" x="2200275" y="5038725"/>
          <p14:tracePt t="39986" x="2200275" y="5062538"/>
          <p14:tracePt t="39994" x="2211388" y="5080000"/>
          <p14:tracePt t="40002" x="2217738" y="5103813"/>
          <p14:tracePt t="40010" x="2217738" y="5116513"/>
          <p14:tracePt t="40018" x="2224088" y="5129213"/>
          <p14:tracePt t="40026" x="2241550" y="5153025"/>
          <p14:tracePt t="40044" x="2254250" y="5176838"/>
          <p14:tracePt t="40051" x="2260600" y="5187950"/>
          <p14:tracePt t="40060" x="2278063" y="5213350"/>
          <p14:tracePt t="40066" x="2290763" y="5230813"/>
          <p14:tracePt t="40075" x="2308225" y="5243513"/>
          <p14:tracePt t="40082" x="2314575" y="5243513"/>
          <p14:tracePt t="40091" x="2332038" y="5267325"/>
          <p14:tracePt t="40098" x="2351088" y="5278438"/>
          <p14:tracePt t="40107" x="2368550" y="5297488"/>
          <p14:tracePt t="40114" x="2411413" y="5314950"/>
          <p14:tracePt t="40122" x="2447925" y="5334000"/>
          <p14:tracePt t="40130" x="2471738" y="5338763"/>
          <p14:tracePt t="40138" x="2525713" y="5357813"/>
          <p14:tracePt t="40146" x="2562225" y="5357813"/>
          <p14:tracePt t="40155" x="2592388" y="5357813"/>
          <p14:tracePt t="40162" x="2622550" y="5357813"/>
          <p14:tracePt t="40170" x="2657475" y="5357813"/>
          <p14:tracePt t="40179" x="2670175" y="5357813"/>
          <p14:tracePt t="40186" x="2693988" y="5351463"/>
          <p14:tracePt t="40194" x="2713038" y="5334000"/>
          <p14:tracePt t="40202" x="2724150" y="5321300"/>
          <p14:tracePt t="40210" x="2724150" y="5297488"/>
          <p14:tracePt t="40218" x="2730500" y="5278438"/>
          <p14:tracePt t="40226" x="2743200" y="5254625"/>
          <p14:tracePt t="40234" x="2743200" y="5224463"/>
          <p14:tracePt t="40243" x="2743200" y="5213350"/>
          <p14:tracePt t="40250" x="2743200" y="5187950"/>
          <p14:tracePt t="40260" x="2743200" y="5183188"/>
          <p14:tracePt t="40266" x="2743200" y="5170488"/>
          <p14:tracePt t="40275" x="2743200" y="5153025"/>
          <p14:tracePt t="40282" x="2743200" y="5146675"/>
          <p14:tracePt t="40291" x="2743200" y="5133975"/>
          <p14:tracePt t="40298" x="2743200" y="5129213"/>
          <p14:tracePt t="40306" x="2730500" y="5116513"/>
          <p14:tracePt t="40322" x="2717800" y="5092700"/>
          <p14:tracePt t="40330" x="2713038" y="5086350"/>
          <p14:tracePt t="40338" x="2687638" y="5062538"/>
          <p14:tracePt t="40346" x="2663825" y="5038725"/>
          <p14:tracePt t="40354" x="2652713" y="5026025"/>
          <p14:tracePt t="40362" x="2633663" y="5008563"/>
          <p14:tracePt t="40370" x="2603500" y="5002213"/>
          <p14:tracePt t="40379" x="2562225" y="4972050"/>
          <p14:tracePt t="40386" x="2519363" y="4965700"/>
          <p14:tracePt t="40394" x="2482850" y="4948238"/>
          <p14:tracePt t="40402" x="2447925" y="4929188"/>
          <p14:tracePt t="40411" x="2422525" y="4918075"/>
          <p14:tracePt t="40419" x="2411413" y="4918075"/>
          <p14:tracePt t="40426" x="2392363" y="4918075"/>
          <p14:tracePt t="40434" x="2387600" y="4918075"/>
          <p14:tracePt t="40444" x="2368550" y="4918075"/>
          <p14:tracePt t="40451" x="2357438" y="4918075"/>
          <p14:tracePt t="40460" x="2332038" y="4918075"/>
          <p14:tracePt t="40466" x="2308225" y="4929188"/>
          <p14:tracePt t="40475" x="2271713" y="4948238"/>
          <p14:tracePt t="40482" x="2236788" y="4965700"/>
          <p14:tracePt t="40491" x="2200275" y="4983163"/>
          <p14:tracePt t="40498" x="2152650" y="5002213"/>
          <p14:tracePt t="40506" x="2127250" y="5019675"/>
          <p14:tracePt t="40514" x="2092325" y="5043488"/>
          <p14:tracePt t="40522" x="2062163" y="5056188"/>
          <p14:tracePt t="40530" x="2036763" y="5068888"/>
          <p14:tracePt t="40538" x="2019300" y="5086350"/>
          <p14:tracePt t="40554" x="1995488" y="5092700"/>
          <p14:tracePt t="40563" x="1989138" y="5099050"/>
          <p14:tracePt t="40570" x="1976438" y="5103813"/>
          <p14:tracePt t="40578" x="1952625" y="5110163"/>
          <p14:tracePt t="40586" x="1941513" y="5129213"/>
          <p14:tracePt t="40594" x="1935163" y="5129213"/>
          <p14:tracePt t="40602" x="1911350" y="5140325"/>
          <p14:tracePt t="40610" x="1885950" y="5153025"/>
          <p14:tracePt t="40618" x="1874838" y="5164138"/>
          <p14:tracePt t="40627" x="1851025" y="5183188"/>
          <p14:tracePt t="40634" x="1831975" y="5183188"/>
          <p14:tracePt t="40644" x="1808163" y="5200650"/>
          <p14:tracePt t="40650" x="1801813" y="5200650"/>
          <p14:tracePt t="40660" x="1784350" y="5207000"/>
          <p14:tracePt t="40666" x="1778000" y="5207000"/>
          <p14:tracePt t="40675" x="1754188" y="5207000"/>
          <p14:tracePt t="40682" x="1747838" y="5207000"/>
          <p14:tracePt t="40691" x="1736725" y="5213350"/>
          <p14:tracePt t="40698" x="1730375" y="5218113"/>
          <p14:tracePt t="40706" x="1717675" y="5218113"/>
          <p14:tracePt t="40715" x="1711325" y="5218113"/>
          <p14:tracePt t="40722" x="1706563" y="5218113"/>
          <p14:tracePt t="40730" x="1700213" y="5218113"/>
          <p14:tracePt t="40738" x="1676400" y="5224463"/>
          <p14:tracePt t="40746" x="1670050" y="5224463"/>
          <p14:tracePt t="40754" x="1663700" y="5230813"/>
          <p14:tracePt t="40762" x="1657350" y="5237163"/>
          <p14:tracePt t="40770" x="1651000" y="5237163"/>
          <p14:tracePt t="40778" x="1639888" y="5237163"/>
          <p14:tracePt t="40786" x="1627188" y="5243513"/>
          <p14:tracePt t="40795" x="1620838" y="5248275"/>
          <p14:tracePt t="40802" x="1603375" y="5254625"/>
          <p14:tracePt t="40811" x="1590675" y="5267325"/>
          <p14:tracePt t="40818" x="1585913" y="5273675"/>
          <p14:tracePt t="40827" x="1579563" y="5278438"/>
          <p14:tracePt t="40834" x="1566863" y="5284788"/>
          <p14:tracePt t="40842" x="1560513" y="5291138"/>
          <p14:tracePt t="40850" x="1549400" y="5308600"/>
          <p14:tracePt t="40866" x="1549400" y="5334000"/>
          <p14:tracePt t="40875" x="1549400" y="5357813"/>
          <p14:tracePt t="40882" x="1549400" y="5364163"/>
          <p14:tracePt t="40891" x="1549400" y="5375275"/>
          <p14:tracePt t="40898" x="1549400" y="5381625"/>
          <p14:tracePt t="40906" x="1549400" y="5394325"/>
          <p14:tracePt t="40914" x="1549400" y="5399088"/>
          <p14:tracePt t="40922" x="1549400" y="5405438"/>
          <p14:tracePt t="40930" x="1555750" y="5424488"/>
          <p14:tracePt t="40946" x="1560513" y="5429250"/>
          <p14:tracePt t="40954" x="1566863" y="5435600"/>
          <p14:tracePt t="40994" x="1573213" y="5441950"/>
          <p14:tracePt t="41011" x="1579563" y="5441950"/>
          <p14:tracePt t="41026" x="1585913" y="5441950"/>
          <p14:tracePt t="41034" x="1590675" y="5441950"/>
          <p14:tracePt t="41042" x="1597025" y="5441950"/>
          <p14:tracePt t="41050" x="1616075" y="5441950"/>
          <p14:tracePt t="41059" x="1639888" y="5441950"/>
          <p14:tracePt t="41066" x="1670050" y="5441950"/>
          <p14:tracePt t="41075" x="1693863" y="5435600"/>
          <p14:tracePt t="41082" x="1711325" y="5429250"/>
          <p14:tracePt t="41090" x="1741488" y="5411788"/>
          <p14:tracePt t="41098" x="1747838" y="5405438"/>
          <p14:tracePt t="41106" x="1766888" y="5394325"/>
          <p14:tracePt t="41114" x="1766888" y="5387975"/>
          <p14:tracePt t="41122" x="1778000" y="5357813"/>
          <p14:tracePt t="41130" x="1784350" y="5338763"/>
          <p14:tracePt t="41138" x="1784350" y="5321300"/>
          <p14:tracePt t="41146" x="1784350" y="5303838"/>
          <p14:tracePt t="41154" x="1784350" y="5284788"/>
          <p14:tracePt t="41162" x="1784350" y="5267325"/>
          <p14:tracePt t="41170" x="1784350" y="5260975"/>
          <p14:tracePt t="41179" x="1784350" y="5243513"/>
          <p14:tracePt t="41186" x="1784350" y="5237163"/>
          <p14:tracePt t="41195" x="1784350" y="5224463"/>
          <p14:tracePt t="41202" x="1771650" y="5200650"/>
          <p14:tracePt t="41210" x="1754188" y="5183188"/>
          <p14:tracePt t="41218" x="1747838" y="5176838"/>
          <p14:tracePt t="41227" x="1724025" y="5153025"/>
          <p14:tracePt t="41234" x="1711325" y="5140325"/>
          <p14:tracePt t="41242" x="1693863" y="5122863"/>
          <p14:tracePt t="41250" x="1681163" y="5110163"/>
          <p14:tracePt t="41259" x="1646238" y="5073650"/>
          <p14:tracePt t="41266" x="1620838" y="5056188"/>
          <p14:tracePt t="41275" x="1585913" y="5038725"/>
          <p14:tracePt t="41283" x="1549400" y="5019675"/>
          <p14:tracePt t="41290" x="1500188" y="4989513"/>
          <p14:tracePt t="41298" x="1476375" y="4983163"/>
          <p14:tracePt t="41306" x="1452563" y="4983163"/>
          <p14:tracePt t="41314" x="1446213" y="4978400"/>
          <p14:tracePt t="41322" x="1428750" y="4978400"/>
          <p14:tracePt t="41330" x="1409700" y="4978400"/>
          <p14:tracePt t="41338" x="1398588" y="4978400"/>
          <p14:tracePt t="41346" x="1374775" y="4978400"/>
          <p14:tracePt t="41354" x="1362075" y="4978400"/>
          <p14:tracePt t="41362" x="1350963" y="4978400"/>
          <p14:tracePt t="41370" x="1325563" y="4983163"/>
          <p14:tracePt t="41378" x="1308100" y="5002213"/>
          <p14:tracePt t="41386" x="1295400" y="5008563"/>
          <p14:tracePt t="41394" x="1277938" y="5026025"/>
          <p14:tracePt t="41402" x="1271588" y="5032375"/>
          <p14:tracePt t="41418" x="1265238" y="5043488"/>
          <p14:tracePt t="41427" x="1260475" y="5056188"/>
          <p14:tracePt t="41434" x="1260475" y="5080000"/>
          <p14:tracePt t="41442" x="1260475" y="5103813"/>
          <p14:tracePt t="41450" x="1260475" y="5129213"/>
          <p14:tracePt t="41459" x="1277938" y="5153025"/>
          <p14:tracePt t="41466" x="1290638" y="5170488"/>
          <p14:tracePt t="41475" x="1325563" y="5207000"/>
          <p14:tracePt t="41482" x="1331913" y="5213350"/>
          <p14:tracePt t="41490" x="1368425" y="5230813"/>
          <p14:tracePt t="41498" x="1392238" y="5260975"/>
          <p14:tracePt t="41506" x="1428750" y="5278438"/>
          <p14:tracePt t="41514" x="1439863" y="5291138"/>
          <p14:tracePt t="41522" x="1465263" y="5308600"/>
          <p14:tracePt t="41530" x="1500188" y="5327650"/>
          <p14:tracePt t="41538" x="1525588" y="5338763"/>
          <p14:tracePt t="41547" x="1549400" y="5357813"/>
          <p14:tracePt t="41554" x="1560513" y="5357813"/>
          <p14:tracePt t="41563" x="1585913" y="5364163"/>
          <p14:tracePt t="41571" x="1597025" y="5368925"/>
          <p14:tracePt t="41578" x="1620838" y="5368925"/>
          <p14:tracePt t="41586" x="1646238" y="5368925"/>
          <p14:tracePt t="41595" x="1670050" y="5368925"/>
          <p14:tracePt t="41602" x="1700213" y="5368925"/>
          <p14:tracePt t="41611" x="1724025" y="5368925"/>
          <p14:tracePt t="41619" x="1747838" y="5357813"/>
          <p14:tracePt t="41627" x="1771650" y="5338763"/>
          <p14:tracePt t="41634" x="1790700" y="5321300"/>
          <p14:tracePt t="41644" x="1795463" y="5308600"/>
          <p14:tracePt t="41650" x="1801813" y="5284788"/>
          <p14:tracePt t="41659" x="1814513" y="5243513"/>
          <p14:tracePt t="41666" x="1814513" y="5218113"/>
          <p14:tracePt t="41675" x="1814513" y="5183188"/>
          <p14:tracePt t="41682" x="1814513" y="5153025"/>
          <p14:tracePt t="41690" x="1790700" y="5116513"/>
          <p14:tracePt t="41699" x="1766888" y="5080000"/>
          <p14:tracePt t="41706" x="1747838" y="5062538"/>
          <p14:tracePt t="41714" x="1736725" y="5049838"/>
          <p14:tracePt t="41722" x="1717675" y="5032375"/>
          <p14:tracePt t="41730" x="1706563" y="5026025"/>
          <p14:tracePt t="41738" x="1681163" y="5026025"/>
          <p14:tracePt t="41746" x="1663700" y="5019675"/>
          <p14:tracePt t="41754" x="1639888" y="5013325"/>
          <p14:tracePt t="41762" x="1627188" y="5013325"/>
          <p14:tracePt t="41770" x="1597025" y="5013325"/>
          <p14:tracePt t="41779" x="1573213" y="5013325"/>
          <p14:tracePt t="41786" x="1530350" y="5013325"/>
          <p14:tracePt t="41794" x="1500188" y="5013325"/>
          <p14:tracePt t="41802" x="1439863" y="5013325"/>
          <p14:tracePt t="41811" x="1398588" y="5013325"/>
          <p14:tracePt t="41818" x="1368425" y="5013325"/>
          <p14:tracePt t="41828" x="1320800" y="5013325"/>
          <p14:tracePt t="41834" x="1290638" y="5019675"/>
          <p14:tracePt t="41843" x="1265238" y="5032375"/>
          <p14:tracePt t="41850" x="1241425" y="5038725"/>
          <p14:tracePt t="41859" x="1223963" y="5056188"/>
          <p14:tracePt t="41866" x="1217613" y="5062538"/>
          <p14:tracePt t="41874" x="1211263" y="5073650"/>
          <p14:tracePt t="41882" x="1204913" y="5086350"/>
          <p14:tracePt t="41890" x="1204913" y="5110163"/>
          <p14:tracePt t="41898" x="1204913" y="5122863"/>
          <p14:tracePt t="41906" x="1204913" y="5164138"/>
          <p14:tracePt t="41914" x="1204913" y="5187950"/>
          <p14:tracePt t="41922" x="1204913" y="5207000"/>
          <p14:tracePt t="41931" x="1204913" y="5237163"/>
          <p14:tracePt t="41938" x="1217613" y="5260975"/>
          <p14:tracePt t="41947" x="1235075" y="5303838"/>
          <p14:tracePt t="41954" x="1241425" y="5321300"/>
          <p14:tracePt t="41963" x="1260475" y="5357813"/>
          <p14:tracePt t="41970" x="1265238" y="5381625"/>
          <p14:tracePt t="41978" x="1271588" y="5387975"/>
          <p14:tracePt t="41986" x="1290638" y="5418138"/>
          <p14:tracePt t="41995" x="1295400" y="5424488"/>
          <p14:tracePt t="42002" x="1301750" y="5429250"/>
          <p14:tracePt t="42011" x="1308100" y="5435600"/>
          <p14:tracePt t="42018" x="1320800" y="5441950"/>
          <p14:tracePt t="42028" x="1331913" y="5448300"/>
          <p14:tracePt t="42046" x="1362075" y="5448300"/>
          <p14:tracePt t="42059" x="1409700" y="5429250"/>
          <p14:tracePt t="42066" x="1422400" y="5418138"/>
          <p14:tracePt t="42074" x="1439863" y="5399088"/>
          <p14:tracePt t="42082" x="1446213" y="5375275"/>
          <p14:tracePt t="42090" x="1452563" y="5364163"/>
          <p14:tracePt t="42098" x="1470025" y="5338763"/>
          <p14:tracePt t="42106" x="1476375" y="5314950"/>
          <p14:tracePt t="42114" x="1482725" y="5297488"/>
          <p14:tracePt t="42122" x="1495425" y="5284788"/>
          <p14:tracePt t="42130" x="1495425" y="5273675"/>
          <p14:tracePt t="42138" x="1495425" y="5267325"/>
          <p14:tracePt t="42147" x="1495425" y="5248275"/>
          <p14:tracePt t="42154" x="1495425" y="5230813"/>
          <p14:tracePt t="42163" x="1495425" y="5224463"/>
          <p14:tracePt t="42170" x="1495425" y="5207000"/>
          <p14:tracePt t="42211" x="1495425" y="5200650"/>
          <p14:tracePt t="42219" x="1495425" y="5194300"/>
          <p14:tracePt t="42228" x="1495425" y="5183188"/>
          <p14:tracePt t="42235" x="1489075" y="5176838"/>
          <p14:tracePt t="42244" x="1465263" y="5164138"/>
          <p14:tracePt t="42260" x="1458913" y="5157788"/>
          <p14:tracePt t="42268" x="1452563" y="5153025"/>
          <p14:tracePt t="42291" x="1446213" y="5153025"/>
          <p14:tracePt t="42300" x="1439863" y="5153025"/>
          <p14:tracePt t="42307" x="1435100" y="5153025"/>
          <p14:tracePt t="42315" x="1428750" y="5153025"/>
          <p14:tracePt t="42323" x="1416050" y="5153025"/>
          <p14:tracePt t="42332" x="1409700" y="5153025"/>
          <p14:tracePt t="42339" x="1392238" y="5153025"/>
          <p14:tracePt t="42346" x="1381125" y="5164138"/>
          <p14:tracePt t="42355" x="1374775" y="5183188"/>
          <p14:tracePt t="42364" x="1362075" y="5207000"/>
          <p14:tracePt t="42371" x="1362075" y="5218113"/>
          <p14:tracePt t="42381" x="1362075" y="5243513"/>
          <p14:tracePt t="42387" x="1362075" y="5254625"/>
          <p14:tracePt t="42395" x="1362075" y="5278438"/>
          <p14:tracePt t="42402" x="1362075" y="5291138"/>
          <p14:tracePt t="42412" x="1362075" y="5297488"/>
          <p14:tracePt t="42418" x="1368425" y="5321300"/>
          <p14:tracePt t="42427" x="1381125" y="5334000"/>
          <p14:tracePt t="42434" x="1398588" y="5351463"/>
          <p14:tracePt t="42443" x="1428750" y="5357813"/>
          <p14:tracePt t="42451" x="1476375" y="5375275"/>
          <p14:tracePt t="42459" x="1500188" y="5405438"/>
          <p14:tracePt t="42466" x="1560513" y="5411788"/>
          <p14:tracePt t="42474" x="1585913" y="5429250"/>
          <p14:tracePt t="42482" x="1620838" y="5435600"/>
          <p14:tracePt t="42490" x="1633538" y="5435600"/>
          <p14:tracePt t="42498" x="1639888" y="5435600"/>
          <p14:tracePt t="42506" x="1646238" y="5435600"/>
          <p14:tracePt t="42514" x="1651000" y="5435600"/>
          <p14:tracePt t="42538" x="1657350" y="5435600"/>
          <p14:tracePt t="42666" x="0" y="0"/>
        </p14:tracePtLst>
        <p14:tracePtLst>
          <p14:tracePt t="48080" x="3917950" y="5327650"/>
          <p14:tracePt t="48106" x="3924300" y="5345113"/>
          <p14:tracePt t="48122" x="3930650" y="5351463"/>
          <p14:tracePt t="48131" x="3935413" y="5357813"/>
          <p14:tracePt t="48138" x="3941763" y="5357813"/>
          <p14:tracePt t="48147" x="3948113" y="5364163"/>
          <p14:tracePt t="48154" x="3971925" y="5368925"/>
          <p14:tracePt t="48162" x="3984625" y="5368925"/>
          <p14:tracePt t="48171" x="4014788" y="5375275"/>
          <p14:tracePt t="48178" x="4081463" y="5399088"/>
          <p14:tracePt t="48186" x="4129088" y="5405438"/>
          <p14:tracePt t="48194" x="4200525" y="5441950"/>
          <p14:tracePt t="48202" x="4291013" y="5454650"/>
          <p14:tracePt t="48210" x="4381500" y="5472113"/>
          <p14:tracePt t="48218" x="4484688" y="5508625"/>
          <p14:tracePt t="48226" x="4575175" y="5519738"/>
          <p14:tracePt t="48234" x="4659313" y="5543550"/>
          <p14:tracePt t="48242" x="4719638" y="5549900"/>
          <p14:tracePt t="48250" x="4767263" y="5568950"/>
          <p14:tracePt t="48258" x="4803775" y="5568950"/>
          <p14:tracePt t="48266" x="4827588" y="5568950"/>
          <p14:tracePt t="48274" x="4833938" y="5568950"/>
          <p14:tracePt t="48284" x="4846638" y="5580063"/>
          <p14:tracePt t="48300" x="4852988" y="5580063"/>
          <p14:tracePt t="48315" x="4864100" y="5580063"/>
          <p14:tracePt t="48322" x="4870450" y="5580063"/>
          <p14:tracePt t="48331" x="4883150" y="5580063"/>
          <p14:tracePt t="48338" x="4894263" y="5580063"/>
          <p14:tracePt t="48346" x="4913313" y="5580063"/>
          <p14:tracePt t="48354" x="4924425" y="5580063"/>
          <p14:tracePt t="48362" x="4937125" y="5580063"/>
          <p14:tracePt t="48371" x="4943475" y="5580063"/>
          <p14:tracePt t="48451" x="4930775" y="5580063"/>
          <p14:tracePt t="48459" x="4852988" y="5580063"/>
          <p14:tracePt t="48467" x="4749800" y="5549900"/>
          <p14:tracePt t="48475" x="4641850" y="5513388"/>
          <p14:tracePt t="48484" x="4545013" y="5502275"/>
          <p14:tracePt t="48490" x="4424363" y="5478463"/>
          <p14:tracePt t="48500" x="4291013" y="5441950"/>
          <p14:tracePt t="48506" x="4206875" y="5424488"/>
          <p14:tracePt t="48515" x="4116388" y="5411788"/>
          <p14:tracePt t="48522" x="4056063" y="5387975"/>
          <p14:tracePt t="48531" x="4021138" y="5381625"/>
          <p14:tracePt t="48538" x="3995738" y="5381625"/>
          <p14:tracePt t="48563" x="3990975" y="5381625"/>
          <p14:tracePt t="48691" x="4008438" y="5381625"/>
          <p14:tracePt t="48699" x="4062413" y="5381625"/>
          <p14:tracePt t="48707" x="4122738" y="5381625"/>
          <p14:tracePt t="48716" x="4206875" y="5381625"/>
          <p14:tracePt t="48722" x="4310063" y="5381625"/>
          <p14:tracePt t="48731" x="4406900" y="5381625"/>
          <p14:tracePt t="48739" x="4508500" y="5387975"/>
          <p14:tracePt t="48746" x="4581525" y="5399088"/>
          <p14:tracePt t="48754" x="4659313" y="5405438"/>
          <p14:tracePt t="48762" x="4713288" y="5405438"/>
          <p14:tracePt t="48770" x="4762500" y="5405438"/>
          <p14:tracePt t="48778" x="4792663" y="5418138"/>
          <p14:tracePt t="48786" x="4810125" y="5418138"/>
          <p14:tracePt t="48858" x="4816475" y="5424488"/>
          <p14:tracePt t="48874" x="4792663" y="5429250"/>
          <p14:tracePt t="48882" x="4713288" y="5441950"/>
          <p14:tracePt t="48890" x="4629150" y="5454650"/>
          <p14:tracePt t="48898" x="4502150" y="5454650"/>
          <p14:tracePt t="48906" x="4370388" y="5454650"/>
          <p14:tracePt t="48914" x="4243388" y="5454650"/>
          <p14:tracePt t="48922" x="4116388" y="5454650"/>
          <p14:tracePt t="48930" x="4002088" y="5454650"/>
          <p14:tracePt t="48938" x="3900488" y="5454650"/>
          <p14:tracePt t="48946" x="3797300" y="5459413"/>
          <p14:tracePt t="48954" x="3725863" y="5459413"/>
          <p14:tracePt t="48963" x="3676650" y="5472113"/>
          <p14:tracePt t="48971" x="3646488" y="5478463"/>
          <p14:tracePt t="49074" x="3695700" y="5478463"/>
          <p14:tracePt t="49082" x="3749675" y="5478463"/>
          <p14:tracePt t="49091" x="3784600" y="5478463"/>
          <p14:tracePt t="49099" x="3863975" y="5478463"/>
          <p14:tracePt t="49106" x="3935413" y="5478463"/>
          <p14:tracePt t="49115" x="4032250" y="5478463"/>
          <p14:tracePt t="49122" x="4146550" y="5478463"/>
          <p14:tracePt t="49130" x="4260850" y="5478463"/>
          <p14:tracePt t="49138" x="4364038" y="5478463"/>
          <p14:tracePt t="49146" x="4448175" y="5478463"/>
          <p14:tracePt t="49154" x="4497388" y="5478463"/>
          <p14:tracePt t="49162" x="4527550" y="5478463"/>
          <p14:tracePt t="49331" x="4521200" y="5478463"/>
          <p14:tracePt t="49339" x="4514850" y="5478463"/>
          <p14:tracePt t="49347" x="4502150" y="5478463"/>
          <p14:tracePt t="49355" x="4484688" y="5478463"/>
          <p14:tracePt t="49363" x="4471988" y="5478463"/>
          <p14:tracePt t="49371" x="4467225" y="5478463"/>
          <p14:tracePt t="49379" x="4437063" y="5465763"/>
          <p14:tracePt t="49387" x="4387850" y="5435600"/>
          <p14:tracePt t="49395" x="4346575" y="5394325"/>
          <p14:tracePt t="49403" x="4297363" y="5364163"/>
          <p14:tracePt t="49411" x="4243388" y="5308600"/>
          <p14:tracePt t="49420" x="4200525" y="5273675"/>
          <p14:tracePt t="49427" x="4165600" y="5218113"/>
          <p14:tracePt t="49436" x="4122738" y="5183188"/>
          <p14:tracePt t="49443" x="4092575" y="5146675"/>
          <p14:tracePt t="49453" x="4081463" y="5122863"/>
          <p14:tracePt t="49459" x="4062413" y="5110163"/>
          <p14:tracePt t="49470" x="4056063" y="5103813"/>
          <p14:tracePt t="49522" x="4051300" y="5099050"/>
          <p14:tracePt t="49595" x="4044950" y="5099050"/>
          <p14:tracePt t="49619" x="4038600" y="5099050"/>
          <p14:tracePt t="49651" x="4032250" y="5099050"/>
          <p14:tracePt t="49755" x="4044950" y="5092700"/>
          <p14:tracePt t="49763" x="4075113" y="5086350"/>
          <p14:tracePt t="49771" x="4116388" y="5086350"/>
          <p14:tracePt t="49779" x="4189413" y="5086350"/>
          <p14:tracePt t="49787" x="4279900" y="5086350"/>
          <p14:tracePt t="49795" x="4364038" y="5086350"/>
          <p14:tracePt t="49802" x="4467225" y="5086350"/>
          <p14:tracePt t="49810" x="4551363" y="5086350"/>
          <p14:tracePt t="49819" x="4622800" y="5086350"/>
          <p14:tracePt t="49826" x="4683125" y="5086350"/>
          <p14:tracePt t="49834" x="4756150" y="5086350"/>
          <p14:tracePt t="49842" x="4797425" y="5086350"/>
          <p14:tracePt t="49851" x="4846638" y="5086350"/>
          <p14:tracePt t="49858" x="4870450" y="5086350"/>
          <p14:tracePt t="49869" x="4876800" y="5086350"/>
          <p14:tracePt t="49987" x="4883150" y="5092700"/>
          <p14:tracePt t="50011" x="4864100" y="5092700"/>
          <p14:tracePt t="50019" x="4797425" y="5092700"/>
          <p14:tracePt t="50027" x="4743450" y="5092700"/>
          <p14:tracePt t="50039" x="4672013" y="5092700"/>
          <p14:tracePt t="50043" x="4598988" y="5092700"/>
          <p14:tracePt t="50052" x="4527550" y="5092700"/>
          <p14:tracePt t="50058" x="4411663" y="5092700"/>
          <p14:tracePt t="50068" x="4321175" y="5092700"/>
          <p14:tracePt t="50074" x="4206875" y="5092700"/>
          <p14:tracePt t="50083" x="4111625" y="5092700"/>
          <p14:tracePt t="50090" x="4038600" y="5092700"/>
          <p14:tracePt t="50099" x="3948113" y="5092700"/>
          <p14:tracePt t="50106" x="3894138" y="5092700"/>
          <p14:tracePt t="50114" x="3870325" y="5092700"/>
          <p14:tracePt t="50122" x="3844925" y="5092700"/>
          <p14:tracePt t="50227" x="3840163" y="5092700"/>
          <p14:tracePt t="50235" x="3851275" y="5092700"/>
          <p14:tracePt t="50243" x="3900488" y="5092700"/>
          <p14:tracePt t="50251" x="3954463" y="5092700"/>
          <p14:tracePt t="50258" x="4002088" y="5092700"/>
          <p14:tracePt t="50268" x="4075113" y="5092700"/>
          <p14:tracePt t="50274" x="4116388" y="5092700"/>
          <p14:tracePt t="50283" x="4159250" y="5092700"/>
          <p14:tracePt t="50290" x="4219575" y="5092700"/>
          <p14:tracePt t="50298" x="4243388" y="5092700"/>
          <p14:tracePt t="50306" x="4256088" y="5092700"/>
          <p14:tracePt t="50314" x="4267200" y="5092700"/>
          <p14:tracePt t="50322" x="4273550" y="5092700"/>
          <p14:tracePt t="50394" x="4279900" y="5092700"/>
          <p14:tracePt t="50402" x="4286250" y="5092700"/>
          <p14:tracePt t="50410" x="4291013" y="5092700"/>
          <p14:tracePt t="50418" x="4297363" y="5092700"/>
          <p14:tracePt t="50426" x="4316413" y="5092700"/>
          <p14:tracePt t="50555" x="4291013" y="5092700"/>
          <p14:tracePt t="50563" x="4267200" y="5092700"/>
          <p14:tracePt t="50571" x="4237038" y="5092700"/>
          <p14:tracePt t="50579" x="4213225" y="5099050"/>
          <p14:tracePt t="50586" x="4189413" y="5099050"/>
          <p14:tracePt t="50594" x="4159250" y="5099050"/>
          <p14:tracePt t="50602" x="4135438" y="5103813"/>
          <p14:tracePt t="50610" x="4105275" y="5103813"/>
          <p14:tracePt t="50619" x="4098925" y="5103813"/>
          <p14:tracePt t="50626" x="4086225" y="5103813"/>
          <p14:tracePt t="50779" x="4098925" y="5110163"/>
          <p14:tracePt t="50787" x="4122738" y="5110163"/>
          <p14:tracePt t="50795" x="4135438" y="5116513"/>
          <p14:tracePt t="50803" x="4159250" y="5129213"/>
          <p14:tracePt t="50811" x="4171950" y="5133975"/>
          <p14:tracePt t="50821" x="4176713" y="5133975"/>
          <p14:tracePt t="50827" x="4183063" y="5133975"/>
          <p14:tracePt t="50835" x="4189413" y="5133975"/>
          <p14:tracePt t="50842" x="4195763" y="5133975"/>
          <p14:tracePt t="50867" x="4213225" y="5133975"/>
          <p14:tracePt t="51043" x="4243388" y="5122863"/>
          <p14:tracePt t="51051" x="4260850" y="5103813"/>
          <p14:tracePt t="51059" x="4273550" y="5092700"/>
          <p14:tracePt t="51067" x="4310063" y="5073650"/>
          <p14:tracePt t="51074" x="4333875" y="5049838"/>
          <p14:tracePt t="51083" x="4370388" y="5019675"/>
          <p14:tracePt t="51090" x="4424363" y="4989513"/>
          <p14:tracePt t="51098" x="4460875" y="4972050"/>
          <p14:tracePt t="51107" x="4497388" y="4953000"/>
          <p14:tracePt t="51114" x="4521200" y="4941888"/>
          <p14:tracePt t="51122" x="4532313" y="4929188"/>
          <p14:tracePt t="51130" x="4551363" y="4918075"/>
          <p14:tracePt t="51138" x="4562475" y="4899025"/>
          <p14:tracePt t="51147" x="4568825" y="4892675"/>
          <p14:tracePt t="51154" x="4575175" y="4887913"/>
          <p14:tracePt t="51162" x="4581525" y="4881563"/>
          <p14:tracePt t="51171" x="4586288" y="4868863"/>
          <p14:tracePt t="51178" x="4586288" y="4862513"/>
          <p14:tracePt t="51186" x="4592638" y="4851400"/>
          <p14:tracePt t="51194" x="4592638" y="4845050"/>
          <p14:tracePt t="51203" x="4592638" y="4821238"/>
          <p14:tracePt t="51210" x="4592638" y="4814888"/>
          <p14:tracePt t="51219" x="4592638" y="4803775"/>
          <p14:tracePt t="51226" x="4592638" y="4778375"/>
          <p14:tracePt t="51236" x="4592638" y="4767263"/>
          <p14:tracePt t="51242" x="4592638" y="4754563"/>
          <p14:tracePt t="51251" x="4592638" y="4743450"/>
          <p14:tracePt t="51258" x="4592638" y="4724400"/>
          <p14:tracePt t="51267" x="4592638" y="4683125"/>
          <p14:tracePt t="51274" x="4575175" y="4664075"/>
          <p14:tracePt t="51283" x="4568825" y="4633913"/>
          <p14:tracePt t="51290" x="4551363" y="4610100"/>
          <p14:tracePt t="51298" x="4527550" y="4562475"/>
          <p14:tracePt t="51307" x="4497388" y="4525963"/>
          <p14:tracePt t="51314" x="4467225" y="4478338"/>
          <p14:tracePt t="51322" x="4411663" y="4422775"/>
          <p14:tracePt t="51330" x="4381500" y="4357688"/>
          <p14:tracePt t="51338" x="4327525" y="4308475"/>
          <p14:tracePt t="51346" x="4273550" y="4254500"/>
          <p14:tracePt t="51354" x="4237038" y="4211638"/>
          <p14:tracePt t="51362" x="4213225" y="4187825"/>
          <p14:tracePt t="51370" x="4159250" y="4157663"/>
          <p14:tracePt t="51378" x="4122738" y="4127500"/>
          <p14:tracePt t="51386" x="4086225" y="4116388"/>
          <p14:tracePt t="51394" x="4051300" y="4086225"/>
          <p14:tracePt t="51403" x="4038600" y="4067175"/>
          <p14:tracePt t="51410" x="4014788" y="4067175"/>
          <p14:tracePt t="51442" x="4008438" y="4067175"/>
          <p14:tracePt t="51451" x="4002088" y="4067175"/>
          <p14:tracePt t="51458" x="3995738" y="4067175"/>
          <p14:tracePt t="51467" x="3954463" y="4086225"/>
          <p14:tracePt t="51474" x="3905250" y="4116388"/>
          <p14:tracePt t="51482" x="3851275" y="4146550"/>
          <p14:tracePt t="51490" x="3827463" y="4164013"/>
          <p14:tracePt t="51498" x="3784600" y="4200525"/>
          <p14:tracePt t="51507" x="3749675" y="4217988"/>
          <p14:tracePt t="51514" x="3706813" y="4248150"/>
          <p14:tracePt t="51522" x="3683000" y="4267200"/>
          <p14:tracePt t="51530" x="3659188" y="4291013"/>
          <p14:tracePt t="51538" x="3640138" y="4327525"/>
          <p14:tracePt t="51546" x="3622675" y="4357688"/>
          <p14:tracePt t="51554" x="3616325" y="4375150"/>
          <p14:tracePt t="51562" x="3609975" y="4418013"/>
          <p14:tracePt t="51570" x="3609975" y="4452938"/>
          <p14:tracePt t="51578" x="3609975" y="4483100"/>
          <p14:tracePt t="51586" x="3609975" y="4525963"/>
          <p14:tracePt t="51594" x="3609975" y="4597400"/>
          <p14:tracePt t="51603" x="3622675" y="4657725"/>
          <p14:tracePt t="51610" x="3635375" y="4718050"/>
          <p14:tracePt t="51620" x="3665538" y="4784725"/>
          <p14:tracePt t="51626" x="3695700" y="4832350"/>
          <p14:tracePt t="51637" x="3719513" y="4857750"/>
          <p14:tracePt t="51642" x="3743325" y="4887913"/>
          <p14:tracePt t="51651" x="3760788" y="4899025"/>
          <p14:tracePt t="51658" x="3767138" y="4905375"/>
          <p14:tracePt t="51667" x="3779838" y="4911725"/>
          <p14:tracePt t="51682" x="3803650" y="4911725"/>
          <p14:tracePt t="51690" x="3827463" y="4911725"/>
          <p14:tracePt t="51698" x="3870325" y="4911725"/>
          <p14:tracePt t="51707" x="3911600" y="4911725"/>
          <p14:tracePt t="51714" x="3960813" y="4922838"/>
          <p14:tracePt t="51722" x="4032250" y="4922838"/>
          <p14:tracePt t="51730" x="4081463" y="4929188"/>
          <p14:tracePt t="51738" x="4165600" y="4941888"/>
          <p14:tracePt t="51746" x="4237038" y="4941888"/>
          <p14:tracePt t="51754" x="4327525" y="4953000"/>
          <p14:tracePt t="51762" x="4400550" y="4965700"/>
          <p14:tracePt t="51770" x="4471988" y="4965700"/>
          <p14:tracePt t="51778" x="4562475" y="4965700"/>
          <p14:tracePt t="51787" x="4592638" y="4965700"/>
          <p14:tracePt t="51794" x="4622800" y="4959350"/>
          <p14:tracePt t="51803" x="4629150" y="4953000"/>
          <p14:tracePt t="51810" x="4652963" y="4935538"/>
          <p14:tracePt t="51820" x="4659313" y="4918075"/>
          <p14:tracePt t="51826" x="4672013" y="4887913"/>
          <p14:tracePt t="51836" x="4672013" y="4875213"/>
          <p14:tracePt t="51842" x="4672013" y="4851400"/>
          <p14:tracePt t="51851" x="4672013" y="4814888"/>
          <p14:tracePt t="51858" x="4672013" y="4784725"/>
          <p14:tracePt t="51867" x="4672013" y="4754563"/>
          <p14:tracePt t="51874" x="4672013" y="4718050"/>
          <p14:tracePt t="51882" x="4672013" y="4676775"/>
          <p14:tracePt t="51890" x="4672013" y="4646613"/>
          <p14:tracePt t="51898" x="4646613" y="4597400"/>
          <p14:tracePt t="51906" x="4629150" y="4562475"/>
          <p14:tracePt t="51914" x="4616450" y="4549775"/>
          <p14:tracePt t="51922" x="4586288" y="4513263"/>
          <p14:tracePt t="51930" x="4575175" y="4495800"/>
          <p14:tracePt t="51939" x="4551363" y="4471988"/>
          <p14:tracePt t="51954" x="4514850" y="4452938"/>
          <p14:tracePt t="51962" x="4497388" y="4448175"/>
          <p14:tracePt t="51970" x="4441825" y="4418013"/>
          <p14:tracePt t="51978" x="4400550" y="4392613"/>
          <p14:tracePt t="51986" x="4340225" y="4357688"/>
          <p14:tracePt t="51994" x="4291013" y="4351338"/>
          <p14:tracePt t="52003" x="4230688" y="4327525"/>
          <p14:tracePt t="52011" x="4171950" y="4321175"/>
          <p14:tracePt t="52020" x="4111625" y="4321175"/>
          <p14:tracePt t="52026" x="4081463" y="4308475"/>
          <p14:tracePt t="52037" x="4021138" y="4308475"/>
          <p14:tracePt t="52042" x="3978275" y="4308475"/>
          <p14:tracePt t="52052" x="3917950" y="4308475"/>
          <p14:tracePt t="52058" x="3894138" y="4308475"/>
          <p14:tracePt t="52066" x="3863975" y="4314825"/>
          <p14:tracePt t="52074" x="3810000" y="4357688"/>
          <p14:tracePt t="52082" x="3790950" y="4368800"/>
          <p14:tracePt t="52090" x="3760788" y="4398963"/>
          <p14:tracePt t="52098" x="3730625" y="4422775"/>
          <p14:tracePt t="52106" x="3719513" y="4448175"/>
          <p14:tracePt t="52114" x="3700463" y="4478338"/>
          <p14:tracePt t="52122" x="3689350" y="4513263"/>
          <p14:tracePt t="52130" x="3683000" y="4543425"/>
          <p14:tracePt t="52138" x="3683000" y="4592638"/>
          <p14:tracePt t="52146" x="3683000" y="4622800"/>
          <p14:tracePt t="52154" x="3683000" y="4652963"/>
          <p14:tracePt t="52162" x="3683000" y="4687888"/>
          <p14:tracePt t="52170" x="3695700" y="4743450"/>
          <p14:tracePt t="52178" x="3725863" y="4797425"/>
          <p14:tracePt t="52187" x="3760788" y="4857750"/>
          <p14:tracePt t="52194" x="3773488" y="4881563"/>
          <p14:tracePt t="52204" x="3803650" y="4918075"/>
          <p14:tracePt t="52210" x="3827463" y="4935538"/>
          <p14:tracePt t="52221" x="3840163" y="4948238"/>
          <p14:tracePt t="52227" x="3857625" y="4953000"/>
          <p14:tracePt t="52235" x="3900488" y="4972050"/>
          <p14:tracePt t="52242" x="3935413" y="4989513"/>
          <p14:tracePt t="52251" x="3960813" y="5002213"/>
          <p14:tracePt t="52258" x="4002088" y="5002213"/>
          <p14:tracePt t="52267" x="4038600" y="5008563"/>
          <p14:tracePt t="52275" x="4068763" y="5008563"/>
          <p14:tracePt t="52282" x="4122738" y="5008563"/>
          <p14:tracePt t="52290" x="4146550" y="5008563"/>
          <p14:tracePt t="52298" x="4189413" y="5008563"/>
          <p14:tracePt t="52307" x="4230688" y="5008563"/>
          <p14:tracePt t="52314" x="4267200" y="5008563"/>
          <p14:tracePt t="52322" x="4310063" y="4995863"/>
          <p14:tracePt t="52330" x="4333875" y="4989513"/>
          <p14:tracePt t="52338" x="4357688" y="4965700"/>
          <p14:tracePt t="52347" x="4394200" y="4935538"/>
          <p14:tracePt t="52354" x="4406900" y="4922838"/>
          <p14:tracePt t="52362" x="4418013" y="4905375"/>
          <p14:tracePt t="52371" x="4437063" y="4881563"/>
          <p14:tracePt t="52378" x="4441825" y="4868863"/>
          <p14:tracePt t="52387" x="4441825" y="4851400"/>
          <p14:tracePt t="52394" x="4441825" y="4845050"/>
          <p14:tracePt t="52404" x="4441825" y="4832350"/>
          <p14:tracePt t="52410" x="4441825" y="4808538"/>
          <p14:tracePt t="52421" x="4441825" y="4797425"/>
          <p14:tracePt t="52427" x="4441825" y="4773613"/>
          <p14:tracePt t="52435" x="4441825" y="4748213"/>
          <p14:tracePt t="52442" x="4441825" y="4730750"/>
          <p14:tracePt t="52451" x="4441825" y="4694238"/>
          <p14:tracePt t="52458" x="4441825" y="4670425"/>
          <p14:tracePt t="52467" x="4441825" y="4652963"/>
          <p14:tracePt t="52475" x="4430713" y="4616450"/>
          <p14:tracePt t="52482" x="4418013" y="4592638"/>
          <p14:tracePt t="52490" x="4400550" y="4567238"/>
          <p14:tracePt t="52499" x="4364038" y="4532313"/>
          <p14:tracePt t="52507" x="4333875" y="4495800"/>
          <p14:tracePt t="52514" x="4310063" y="4478338"/>
          <p14:tracePt t="52522" x="4286250" y="4452938"/>
          <p14:tracePt t="52530" x="4249738" y="4435475"/>
          <p14:tracePt t="52539" x="4200525" y="4405313"/>
          <p14:tracePt t="52546" x="4152900" y="4387850"/>
          <p14:tracePt t="52554" x="4116388" y="4375150"/>
          <p14:tracePt t="52562" x="4075113" y="4375150"/>
          <p14:tracePt t="52571" x="4044950" y="4375150"/>
          <p14:tracePt t="52579" x="4008438" y="4375150"/>
          <p14:tracePt t="52587" x="3978275" y="4375150"/>
          <p14:tracePt t="52594" x="3924300" y="4375150"/>
          <p14:tracePt t="52604" x="3875088" y="4381500"/>
          <p14:tracePt t="52611" x="3814763" y="4411663"/>
          <p14:tracePt t="52619" x="3749675" y="4422775"/>
          <p14:tracePt t="52627" x="3719513" y="4441825"/>
          <p14:tracePt t="52635" x="3683000" y="4459288"/>
          <p14:tracePt t="52642" x="3659188" y="4471988"/>
          <p14:tracePt t="52651" x="3640138" y="4483100"/>
          <p14:tracePt t="52658" x="3629025" y="4495800"/>
          <p14:tracePt t="52666" x="3622675" y="4502150"/>
          <p14:tracePt t="52674" x="3616325" y="4508500"/>
          <p14:tracePt t="52682" x="3609975" y="4519613"/>
          <p14:tracePt t="52691" x="3609975" y="4537075"/>
          <p14:tracePt t="52698" x="3609975" y="4556125"/>
          <p14:tracePt t="52707" x="3609975" y="4567238"/>
          <p14:tracePt t="52714" x="3609975" y="4592638"/>
          <p14:tracePt t="52722" x="3616325" y="4616450"/>
          <p14:tracePt t="52730" x="3640138" y="4640263"/>
          <p14:tracePt t="52739" x="3670300" y="4683125"/>
          <p14:tracePt t="52747" x="3689350" y="4713288"/>
          <p14:tracePt t="52755" x="3713163" y="4743450"/>
          <p14:tracePt t="52763" x="3736975" y="4767263"/>
          <p14:tracePt t="52771" x="3779838" y="4803775"/>
          <p14:tracePt t="52778" x="3810000" y="4821238"/>
          <p14:tracePt t="52788" x="3827463" y="4838700"/>
          <p14:tracePt t="52795" x="3851275" y="4851400"/>
          <p14:tracePt t="52804" x="3875088" y="4868863"/>
          <p14:tracePt t="52810" x="3911600" y="4887913"/>
          <p14:tracePt t="52819" x="3935413" y="4892675"/>
          <p14:tracePt t="52827" x="3960813" y="4911725"/>
          <p14:tracePt t="52835" x="3978275" y="4911725"/>
          <p14:tracePt t="52843" x="4014788" y="4929188"/>
          <p14:tracePt t="52851" x="4032250" y="4935538"/>
          <p14:tracePt t="52858" x="4051300" y="4935538"/>
          <p14:tracePt t="52866" x="4075113" y="4941888"/>
          <p14:tracePt t="52874" x="4098925" y="4941888"/>
          <p14:tracePt t="52882" x="4122738" y="4953000"/>
          <p14:tracePt t="52890" x="4146550" y="4959350"/>
          <p14:tracePt t="52898" x="4159250" y="4959350"/>
          <p14:tracePt t="52907" x="4176713" y="4959350"/>
          <p14:tracePt t="52914" x="4195763" y="4959350"/>
          <p14:tracePt t="52922" x="4213225" y="4959350"/>
          <p14:tracePt t="52930" x="4219575" y="4959350"/>
          <p14:tracePt t="52939" x="4225925" y="4959350"/>
          <p14:tracePt t="52946" x="4230688" y="4959350"/>
          <p14:tracePt t="52954" x="4237038" y="4959350"/>
          <p14:tracePt t="52962" x="4249738" y="4959350"/>
          <p14:tracePt t="52971" x="4273550" y="4959350"/>
          <p14:tracePt t="52978" x="4286250" y="4959350"/>
          <p14:tracePt t="52989" x="4297363" y="4959350"/>
          <p14:tracePt t="52994" x="4321175" y="4959350"/>
          <p14:tracePt t="53004" x="4346575" y="4959350"/>
          <p14:tracePt t="53010" x="4370388" y="4948238"/>
          <p14:tracePt t="53023" x="4394200" y="4941888"/>
          <p14:tracePt t="53027" x="4406900" y="4922838"/>
          <p14:tracePt t="53035" x="4430713" y="4899025"/>
          <p14:tracePt t="53042" x="4448175" y="4887913"/>
          <p14:tracePt t="53050" x="4454525" y="4881563"/>
          <p14:tracePt t="53058" x="4467225" y="4857750"/>
          <p14:tracePt t="53066" x="4471988" y="4851400"/>
          <p14:tracePt t="53074" x="4484688" y="4838700"/>
          <p14:tracePt t="53083" x="4491038" y="4832350"/>
          <p14:tracePt t="53091" x="4497388" y="4827588"/>
          <p14:tracePt t="53098" x="4508500" y="4803775"/>
          <p14:tracePt t="53107" x="4527550" y="4773613"/>
          <p14:tracePt t="53114" x="4532313" y="4754563"/>
          <p14:tracePt t="53123" x="4551363" y="4718050"/>
          <p14:tracePt t="53130" x="4557713" y="4706938"/>
          <p14:tracePt t="53138" x="4562475" y="4676775"/>
          <p14:tracePt t="53146" x="4562475" y="4670425"/>
          <p14:tracePt t="53154" x="4562475" y="4646613"/>
          <p14:tracePt t="53162" x="4562475" y="4640263"/>
          <p14:tracePt t="53194" x="4562475" y="4633913"/>
          <p14:tracePt t="53219" x="4562475" y="4622800"/>
          <p14:tracePt t="53226" x="4532313" y="4603750"/>
          <p14:tracePt t="53235" x="4484688" y="4586288"/>
          <p14:tracePt t="53242" x="4418013" y="4549775"/>
          <p14:tracePt t="53250" x="4340225" y="4532313"/>
          <p14:tracePt t="53258" x="4267200" y="4495800"/>
          <p14:tracePt t="53266" x="4176713" y="4478338"/>
          <p14:tracePt t="53275" x="4116388" y="4452938"/>
          <p14:tracePt t="53282" x="4081463" y="4452938"/>
          <p14:tracePt t="53291" x="4056063" y="4452938"/>
          <p14:tracePt t="53298" x="4051300" y="4452938"/>
          <p14:tracePt t="53307" x="4038600" y="4452938"/>
          <p14:tracePt t="53314" x="4025900" y="4452938"/>
          <p14:tracePt t="53323" x="4021138" y="4452938"/>
          <p14:tracePt t="53331" x="4008438" y="4452938"/>
          <p14:tracePt t="53338" x="3990975" y="4452938"/>
          <p14:tracePt t="53346" x="3978275" y="4452938"/>
          <p14:tracePt t="53354" x="3941763" y="4465638"/>
          <p14:tracePt t="53362" x="3930650" y="4471988"/>
          <p14:tracePt t="53372" x="3905250" y="4489450"/>
          <p14:tracePt t="53378" x="3870325" y="4513263"/>
          <p14:tracePt t="53388" x="3844925" y="4543425"/>
          <p14:tracePt t="53394" x="3821113" y="4567238"/>
          <p14:tracePt t="53403" x="3803650" y="4592638"/>
          <p14:tracePt t="53410" x="3797300" y="4603750"/>
          <p14:tracePt t="53419" x="3790950" y="4627563"/>
          <p14:tracePt t="53427" x="3779838" y="4646613"/>
          <p14:tracePt t="53435" x="3779838" y="4652963"/>
          <p14:tracePt t="53443" x="3779838" y="4670425"/>
          <p14:tracePt t="53450" x="3779838" y="4676775"/>
          <p14:tracePt t="53459" x="3779838" y="4687888"/>
          <p14:tracePt t="53466" x="3779838" y="4694238"/>
          <p14:tracePt t="53483" x="3784600" y="4700588"/>
          <p14:tracePt t="53498" x="3797300" y="4713288"/>
          <p14:tracePt t="53507" x="3810000" y="4730750"/>
          <p14:tracePt t="53515" x="3827463" y="4754563"/>
          <p14:tracePt t="53523" x="3840163" y="4778375"/>
          <p14:tracePt t="53530" x="3870325" y="4803775"/>
          <p14:tracePt t="53538" x="3881438" y="4821238"/>
          <p14:tracePt t="53547" x="3911600" y="4857750"/>
          <p14:tracePt t="53555" x="3935413" y="4868863"/>
          <p14:tracePt t="53562" x="3960813" y="4892675"/>
          <p14:tracePt t="53571" x="3971925" y="4911725"/>
          <p14:tracePt t="53578" x="3978275" y="4918075"/>
          <p14:tracePt t="53589" x="3990975" y="4922838"/>
          <p14:tracePt t="53595" x="3995738" y="4929188"/>
          <p14:tracePt t="53667" x="4002088" y="4929188"/>
          <p14:tracePt t="53690" x="4014788" y="4929188"/>
          <p14:tracePt t="53698" x="4021138" y="4929188"/>
          <p14:tracePt t="53707" x="4032250" y="4929188"/>
          <p14:tracePt t="53714" x="4056063" y="4929188"/>
          <p14:tracePt t="53723" x="4075113" y="4929188"/>
          <p14:tracePt t="53730" x="4111625" y="4918075"/>
          <p14:tracePt t="53739" x="4146550" y="4899025"/>
          <p14:tracePt t="53747" x="4176713" y="4892675"/>
          <p14:tracePt t="53755" x="4230688" y="4862513"/>
          <p14:tracePt t="53762" x="4279900" y="4845050"/>
          <p14:tracePt t="53771" x="4291013" y="4845050"/>
          <p14:tracePt t="53778" x="4327525" y="4827588"/>
          <p14:tracePt t="53789" x="4340225" y="4808538"/>
          <p14:tracePt t="53794" x="4364038" y="4797425"/>
          <p14:tracePt t="53803" x="4370388" y="4791075"/>
          <p14:tracePt t="53810" x="4394200" y="4773613"/>
          <p14:tracePt t="53819" x="4400550" y="4767263"/>
          <p14:tracePt t="53826" x="4406900" y="4760913"/>
          <p14:tracePt t="53834" x="4411663" y="4748213"/>
          <p14:tracePt t="53843" x="4430713" y="4737100"/>
          <p14:tracePt t="53850" x="4437063" y="4724400"/>
          <p14:tracePt t="53859" x="4437063" y="4718050"/>
          <p14:tracePt t="53866" x="4437063" y="4713288"/>
          <p14:tracePt t="53875" x="4441825" y="4694238"/>
          <p14:tracePt t="53882" x="4441825" y="4687888"/>
          <p14:tracePt t="53890" x="4441825" y="4676775"/>
          <p14:tracePt t="53898" x="4441825" y="4664075"/>
          <p14:tracePt t="53907" x="4441825" y="4652963"/>
          <p14:tracePt t="53914" x="4441825" y="4646613"/>
          <p14:tracePt t="53923" x="4441825" y="4627563"/>
          <p14:tracePt t="53931" x="4430713" y="4616450"/>
          <p14:tracePt t="53938" x="4418013" y="4597400"/>
          <p14:tracePt t="53947" x="4394200" y="4573588"/>
          <p14:tracePt t="53955" x="4376738" y="4549775"/>
          <p14:tracePt t="53962" x="4357688" y="4532313"/>
          <p14:tracePt t="53971" x="4333875" y="4519613"/>
          <p14:tracePt t="53978" x="4303713" y="4508500"/>
          <p14:tracePt t="53989" x="4256088" y="4489450"/>
          <p14:tracePt t="53994" x="4219575" y="4483100"/>
          <p14:tracePt t="54003" x="4159250" y="4448175"/>
          <p14:tracePt t="54010" x="4098925" y="4441825"/>
          <p14:tracePt t="54019" x="4051300" y="4429125"/>
          <p14:tracePt t="54027" x="4008438" y="4429125"/>
          <p14:tracePt t="54037" x="3960813" y="4422775"/>
          <p14:tracePt t="54043" x="3935413" y="4422775"/>
          <p14:tracePt t="54050" x="3905250" y="4422775"/>
          <p14:tracePt t="54058" x="3881438" y="4422775"/>
          <p14:tracePt t="54066" x="3857625" y="4422775"/>
          <p14:tracePt t="54074" x="3844925" y="4429125"/>
          <p14:tracePt t="54083" x="3821113" y="4448175"/>
          <p14:tracePt t="54090" x="3797300" y="4465638"/>
          <p14:tracePt t="54098" x="3779838" y="4478338"/>
          <p14:tracePt t="54107" x="3756025" y="4502150"/>
          <p14:tracePt t="54114" x="3736975" y="4519613"/>
          <p14:tracePt t="54123" x="3713163" y="4556125"/>
          <p14:tracePt t="54130" x="3713163" y="4597400"/>
          <p14:tracePt t="54139" x="3695700" y="4622800"/>
          <p14:tracePt t="54147" x="3695700" y="4676775"/>
          <p14:tracePt t="54156" x="3695700" y="4706938"/>
          <p14:tracePt t="54162" x="3695700" y="4748213"/>
          <p14:tracePt t="54170" x="3695700" y="4773613"/>
          <p14:tracePt t="54178" x="3706813" y="4808538"/>
          <p14:tracePt t="54189" x="3749675" y="4875213"/>
          <p14:tracePt t="54195" x="3779838" y="4922838"/>
          <p14:tracePt t="54203" x="3797300" y="4948238"/>
          <p14:tracePt t="54210" x="3833813" y="4983163"/>
          <p14:tracePt t="54219" x="3887788" y="5026025"/>
          <p14:tracePt t="54226" x="3924300" y="5043488"/>
          <p14:tracePt t="54234" x="3960813" y="5073650"/>
          <p14:tracePt t="54242" x="4021138" y="5080000"/>
          <p14:tracePt t="54250" x="4068763" y="5103813"/>
          <p14:tracePt t="54258" x="4129088" y="5110163"/>
          <p14:tracePt t="54266" x="4189413" y="5110163"/>
          <p14:tracePt t="54274" x="4230688" y="5122863"/>
          <p14:tracePt t="54282" x="4321175" y="5122863"/>
          <p14:tracePt t="54290" x="4376738" y="5122863"/>
          <p14:tracePt t="54298" x="4437063" y="5122863"/>
          <p14:tracePt t="54307" x="4497388" y="5122863"/>
          <p14:tracePt t="54314" x="4521200" y="5122863"/>
          <p14:tracePt t="54323" x="4538663" y="5122863"/>
          <p14:tracePt t="54330" x="4562475" y="5116513"/>
          <p14:tracePt t="54339" x="4568825" y="5110163"/>
          <p14:tracePt t="54347" x="4592638" y="5099050"/>
          <p14:tracePt t="54356" x="4592638" y="5092700"/>
          <p14:tracePt t="54362" x="4592638" y="5073650"/>
          <p14:tracePt t="54372" x="4598988" y="5056188"/>
          <p14:tracePt t="54378" x="4598988" y="5032375"/>
          <p14:tracePt t="54387" x="4598988" y="5013325"/>
          <p14:tracePt t="54394" x="4598988" y="4978400"/>
          <p14:tracePt t="54403" x="4598988" y="4948238"/>
          <p14:tracePt t="54410" x="4598988" y="4935538"/>
          <p14:tracePt t="54419" x="4598988" y="4929188"/>
          <p14:tracePt t="54426" x="4598988" y="4922838"/>
          <p14:tracePt t="54434" x="4598988" y="4905375"/>
          <p14:tracePt t="54442" x="4592638" y="4899025"/>
          <p14:tracePt t="54450" x="4581525" y="4887913"/>
          <p14:tracePt t="54458" x="4562475" y="4868863"/>
          <p14:tracePt t="54466" x="4557713" y="4862513"/>
          <p14:tracePt t="54475" x="4545013" y="4857750"/>
          <p14:tracePt t="54482" x="4521200" y="4851400"/>
          <p14:tracePt t="54491" x="4502150" y="4832350"/>
          <p14:tracePt t="54499" x="4467225" y="4808538"/>
          <p14:tracePt t="54507" x="4437063" y="4791075"/>
          <p14:tracePt t="54514" x="4381500" y="4760913"/>
          <p14:tracePt t="54523" x="4321175" y="4730750"/>
          <p14:tracePt t="54530" x="4256088" y="4687888"/>
          <p14:tracePt t="54540" x="4206875" y="4664075"/>
          <p14:tracePt t="54546" x="4129088" y="4633913"/>
          <p14:tracePt t="54556" x="4081463" y="4616450"/>
          <p14:tracePt t="54562" x="4032250" y="4592638"/>
          <p14:tracePt t="54571" x="3995738" y="4586288"/>
          <p14:tracePt t="54578" x="3971925" y="4579938"/>
          <p14:tracePt t="54587" x="3954463" y="4579938"/>
          <p14:tracePt t="54594" x="3935413" y="4579938"/>
          <p14:tracePt t="54603" x="3924300" y="4579938"/>
          <p14:tracePt t="54611" x="3911600" y="4579938"/>
          <p14:tracePt t="54619" x="3894138" y="4579938"/>
          <p14:tracePt t="54626" x="3881438" y="4597400"/>
          <p14:tracePt t="54634" x="3863975" y="4610100"/>
          <p14:tracePt t="54642" x="3857625" y="4616450"/>
          <p14:tracePt t="54650" x="3851275" y="4640263"/>
          <p14:tracePt t="54658" x="3851275" y="4652963"/>
          <p14:tracePt t="54666" x="3844925" y="4664075"/>
          <p14:tracePt t="54675" x="3840163" y="4683125"/>
          <p14:tracePt t="54682" x="3840163" y="4694238"/>
          <p14:tracePt t="54691" x="3840163" y="4706938"/>
          <p14:tracePt t="54698" x="3840163" y="4724400"/>
          <p14:tracePt t="54707" x="3840163" y="4737100"/>
          <p14:tracePt t="54714" x="3840163" y="4760913"/>
          <p14:tracePt t="54723" x="3857625" y="4784725"/>
          <p14:tracePt t="54730" x="3881438" y="4803775"/>
          <p14:tracePt t="54740" x="3894138" y="4814888"/>
          <p14:tracePt t="54746" x="3941763" y="4832350"/>
          <p14:tracePt t="54756" x="3978275" y="4862513"/>
          <p14:tracePt t="54763" x="4025900" y="4868863"/>
          <p14:tracePt t="54773" x="4075113" y="4881563"/>
          <p14:tracePt t="54779" x="4105275" y="4887913"/>
          <p14:tracePt t="54787" x="4165600" y="4911725"/>
          <p14:tracePt t="54794" x="4213225" y="4911725"/>
          <p14:tracePt t="54803" x="4256088" y="4911725"/>
          <p14:tracePt t="54810" x="4303713" y="4918075"/>
          <p14:tracePt t="54818" x="4364038" y="4918075"/>
          <p14:tracePt t="54827" x="4406900" y="4918075"/>
          <p14:tracePt t="54834" x="4437063" y="4918075"/>
          <p14:tracePt t="54842" x="4441825" y="4918075"/>
          <p14:tracePt t="54850" x="4454525" y="4918075"/>
          <p14:tracePt t="54939" x="4441825" y="4918075"/>
          <p14:tracePt t="54947" x="4387850" y="4918075"/>
          <p14:tracePt t="54955" x="4351338" y="4918075"/>
          <p14:tracePt t="54963" x="4310063" y="4918075"/>
          <p14:tracePt t="54971" x="4286250" y="4918075"/>
          <p14:tracePt t="54979" x="4273550" y="4911725"/>
          <p14:tracePt t="55043" x="4273550" y="4905375"/>
          <p14:tracePt t="55051" x="4279900" y="4905375"/>
          <p14:tracePt t="55059" x="4297363" y="4905375"/>
          <p14:tracePt t="55067" x="4316413" y="4905375"/>
          <p14:tracePt t="55076" x="4327525" y="4905375"/>
          <p14:tracePt t="55083" x="4333875" y="4905375"/>
          <p14:tracePt t="55090" x="4340225" y="4899025"/>
          <p14:tracePt t="55171" x="4321175" y="4881563"/>
          <p14:tracePt t="55179" x="4291013" y="4881563"/>
          <p14:tracePt t="55188" x="4249738" y="4875213"/>
          <p14:tracePt t="55195" x="4225925" y="4875213"/>
          <p14:tracePt t="55204" x="4189413" y="4862513"/>
          <p14:tracePt t="55211" x="4183063" y="4862513"/>
          <p14:tracePt t="55259" x="4176713" y="4857750"/>
          <p14:tracePt t="55307" x="4206875" y="4857750"/>
          <p14:tracePt t="55315" x="4237038" y="4857750"/>
          <p14:tracePt t="55324" x="4273550" y="4857750"/>
          <p14:tracePt t="55331" x="4286250" y="4857750"/>
          <p14:tracePt t="55339" x="4310063" y="4857750"/>
          <p14:tracePt t="55347" x="4321175" y="4857750"/>
          <p14:tracePt t="55357" x="4327525" y="4857750"/>
          <p14:tracePt t="55467" x="4310063" y="4857750"/>
          <p14:tracePt t="55475" x="4286250" y="4857750"/>
          <p14:tracePt t="55483" x="4273550" y="4857750"/>
          <p14:tracePt t="55491" x="4267200" y="4857750"/>
          <p14:tracePt t="55499" x="4260850" y="4851400"/>
          <p14:tracePt t="56402" x="0" y="0"/>
        </p14:tracePtLst>
        <p14:tracePtLst>
          <p14:tracePt t="59158" x="904875" y="6519863"/>
          <p14:tracePt t="59251" x="909638" y="6526213"/>
          <p14:tracePt t="59259" x="922338" y="6545263"/>
          <p14:tracePt t="59267" x="939800" y="6550025"/>
          <p14:tracePt t="59275" x="969963" y="6569075"/>
          <p14:tracePt t="59283" x="976313" y="6575425"/>
          <p14:tracePt t="59291" x="1006475" y="6580188"/>
          <p14:tracePt t="59298" x="1023938" y="6592888"/>
          <p14:tracePt t="59307" x="1054100" y="6599238"/>
          <p14:tracePt t="59314" x="1066800" y="6599238"/>
          <p14:tracePt t="59323" x="1114425" y="6605588"/>
          <p14:tracePt t="59330" x="1144588" y="6616700"/>
          <p14:tracePt t="59338" x="1204913" y="6623050"/>
          <p14:tracePt t="59346" x="1241425" y="6623050"/>
          <p14:tracePt t="59354" x="1284288" y="6623050"/>
          <p14:tracePt t="59362" x="1314450" y="6635750"/>
          <p14:tracePt t="59370" x="1350963" y="6635750"/>
          <p14:tracePt t="59378" x="1404938" y="6635750"/>
          <p14:tracePt t="59386" x="1435100" y="6640513"/>
          <p14:tracePt t="59395" x="1495425" y="6653213"/>
          <p14:tracePt t="59402" x="1555750" y="6665913"/>
          <p14:tracePt t="59410" x="1620838" y="6683375"/>
          <p14:tracePt t="59418" x="1681163" y="6696075"/>
          <p14:tracePt t="59427" x="1730375" y="6713538"/>
          <p14:tracePt t="59435" x="1771650" y="6713538"/>
          <p14:tracePt t="59442" x="1820863" y="6719888"/>
          <p14:tracePt t="59450" x="1844675" y="6731000"/>
          <p14:tracePt t="59458" x="1898650" y="6737350"/>
          <p14:tracePt t="59467" x="1922463" y="6737350"/>
          <p14:tracePt t="59476" x="1965325" y="6737350"/>
          <p14:tracePt t="59482" x="1995488" y="6750050"/>
          <p14:tracePt t="59491" x="2055813" y="6750050"/>
          <p14:tracePt t="59498" x="2085975" y="6750050"/>
          <p14:tracePt t="59507" x="2133600" y="6750050"/>
          <p14:tracePt t="59514" x="2152650" y="6750050"/>
          <p14:tracePt t="59522" x="2200275" y="6750050"/>
          <p14:tracePt t="59530" x="2230438" y="6750050"/>
          <p14:tracePt t="59538" x="2260600" y="6750050"/>
          <p14:tracePt t="59546" x="2284413" y="6750050"/>
          <p14:tracePt t="59554" x="2308225" y="6750050"/>
          <p14:tracePt t="59562" x="2351088" y="6750050"/>
          <p14:tracePt t="59570" x="2381250" y="6750050"/>
          <p14:tracePt t="59578" x="2422525" y="6750050"/>
          <p14:tracePt t="59587" x="2459038" y="6750050"/>
          <p14:tracePt t="59594" x="2489200" y="6750050"/>
          <p14:tracePt t="59602" x="2519363" y="6750050"/>
          <p14:tracePt t="59611" x="2555875" y="6750050"/>
          <p14:tracePt t="59619" x="2568575" y="6750050"/>
          <p14:tracePt t="59627" x="2597150" y="6750050"/>
          <p14:tracePt t="59634" x="2633663" y="6750050"/>
          <p14:tracePt t="59643" x="2646363" y="6750050"/>
          <p14:tracePt t="59650" x="2676525" y="6750050"/>
          <p14:tracePt t="59658" x="2700338" y="6750050"/>
          <p14:tracePt t="59666" x="2736850" y="6754813"/>
          <p14:tracePt t="59676" x="2760663" y="6761163"/>
          <p14:tracePt t="59682" x="2790825" y="6761163"/>
          <p14:tracePt t="59691" x="2814638" y="6761163"/>
          <p14:tracePt t="59698" x="2844800" y="6761163"/>
          <p14:tracePt t="59707" x="2868613" y="6761163"/>
          <p14:tracePt t="59714" x="2881313" y="6773863"/>
          <p14:tracePt t="59722" x="2898775" y="6780213"/>
          <p14:tracePt t="59731" x="2911475" y="6780213"/>
          <p14:tracePt t="59794" x="2917825" y="6784975"/>
          <p14:tracePt t="59843" x="2894013" y="6791325"/>
          <p14:tracePt t="59851" x="2851150" y="6804025"/>
          <p14:tracePt t="59859" x="2803525" y="6810375"/>
          <p14:tracePt t="59867" x="2717800" y="6810375"/>
          <p14:tracePt t="59875" x="2657475" y="6810375"/>
          <p14:tracePt t="59883" x="2568575" y="6821488"/>
          <p14:tracePt t="59892" x="2482850" y="6834188"/>
          <p14:tracePt t="59899" x="2392363" y="6834188"/>
          <p14:tracePt t="59908" x="2338388" y="6834188"/>
          <p14:tracePt t="59915" x="2278063" y="6840538"/>
          <p14:tracePt t="59922" x="2187575" y="6840538"/>
          <p14:tracePt t="59930" x="2116138" y="6840538"/>
          <p14:tracePt t="59938" x="2062163" y="6840538"/>
          <p14:tracePt t="59946" x="2025650" y="6840538"/>
          <p14:tracePt t="59954" x="1982788" y="6840538"/>
          <p14:tracePt t="59962" x="1958975" y="6840538"/>
          <p14:tracePt t="59970" x="1935163" y="6840538"/>
          <p14:tracePt t="59978" x="1905000" y="6840538"/>
          <p14:tracePt t="59987" x="1862138" y="6840538"/>
          <p14:tracePt t="59994" x="1820863" y="6840538"/>
          <p14:tracePt t="60002" x="1760538" y="6840538"/>
          <p14:tracePt t="60011" x="1700213" y="6840538"/>
          <p14:tracePt t="60018" x="1663700" y="6827838"/>
          <p14:tracePt t="60027" x="1579563" y="6827838"/>
          <p14:tracePt t="60042" x="1428750" y="6784975"/>
          <p14:tracePt t="60050" x="1350963" y="6767513"/>
          <p14:tracePt t="60060" x="1265238" y="6767513"/>
          <p14:tracePt t="60066" x="1193800" y="6754813"/>
          <p14:tracePt t="60075" x="1144588" y="6743700"/>
          <p14:tracePt t="60082" x="1109663" y="6737350"/>
          <p14:tracePt t="60091" x="1079500" y="6737350"/>
          <p14:tracePt t="60098" x="1073150" y="6737350"/>
          <p14:tracePt t="60107" x="1060450" y="6737350"/>
          <p14:tracePt t="60114" x="1054100" y="6737350"/>
          <p14:tracePt t="60122" x="1049338" y="6737350"/>
          <p14:tracePt t="60308" x="1049338" y="6731000"/>
          <p14:tracePt t="60315" x="1054100" y="6724650"/>
          <p14:tracePt t="60323" x="1073150" y="6719888"/>
          <p14:tracePt t="60331" x="1096963" y="6719888"/>
          <p14:tracePt t="60338" x="1157288" y="6700838"/>
          <p14:tracePt t="60347" x="1230313" y="6700838"/>
          <p14:tracePt t="60354" x="1325563" y="6700838"/>
          <p14:tracePt t="60362" x="1416050" y="6700838"/>
          <p14:tracePt t="60371" x="1500188" y="6700838"/>
          <p14:tracePt t="60378" x="1585913" y="6700838"/>
          <p14:tracePt t="60387" x="1700213" y="6700838"/>
          <p14:tracePt t="60394" x="1831975" y="6700838"/>
          <p14:tracePt t="60402" x="1989138" y="6707188"/>
          <p14:tracePt t="60410" x="2133600" y="6731000"/>
          <p14:tracePt t="60419" x="2260600" y="6750050"/>
          <p14:tracePt t="60427" x="2362200" y="6773863"/>
          <p14:tracePt t="60434" x="2452688" y="6773863"/>
          <p14:tracePt t="60444" x="2538413" y="6784975"/>
          <p14:tracePt t="60450" x="2586038" y="6797675"/>
          <p14:tracePt t="60460" x="2633663" y="6797675"/>
          <p14:tracePt t="60466" x="2652713" y="6797675"/>
          <p14:tracePt t="60475" x="2670175" y="6797675"/>
          <p14:tracePt t="60482" x="2682875" y="6797675"/>
          <p14:tracePt t="60491" x="2693988" y="6797675"/>
          <p14:tracePt t="60498" x="2700338" y="6797675"/>
          <p14:tracePt t="60586" x="2706688" y="6804025"/>
          <p14:tracePt t="60602" x="2687638" y="6804025"/>
          <p14:tracePt t="60610" x="2652713" y="6804025"/>
          <p14:tracePt t="60619" x="2609850" y="6804025"/>
          <p14:tracePt t="60626" x="2568575" y="6804025"/>
          <p14:tracePt t="60635" x="2482850" y="6804025"/>
          <p14:tracePt t="60643" x="2411413" y="6804025"/>
          <p14:tracePt t="60650" x="2308225" y="6804025"/>
          <p14:tracePt t="60660" x="2224088" y="6804025"/>
          <p14:tracePt t="60666" x="2092325" y="6804025"/>
          <p14:tracePt t="60675" x="1965325" y="6784975"/>
          <p14:tracePt t="60682" x="1831975" y="6784975"/>
          <p14:tracePt t="60691" x="1717675" y="6761163"/>
          <p14:tracePt t="60698" x="1627188" y="6750050"/>
          <p14:tracePt t="60706" x="1525588" y="6737350"/>
          <p14:tracePt t="60714" x="1452563" y="6724650"/>
          <p14:tracePt t="60722" x="1392238" y="6719888"/>
          <p14:tracePt t="60730" x="1331913" y="6719888"/>
          <p14:tracePt t="60738" x="1290638" y="6719888"/>
          <p14:tracePt t="60747" x="1260475" y="6707188"/>
          <p14:tracePt t="60754" x="1241425" y="6707188"/>
          <p14:tracePt t="60770" x="1235075" y="6707188"/>
          <p14:tracePt t="60875" x="1230313" y="6700838"/>
          <p14:tracePt t="60891" x="1230313" y="6696075"/>
          <p14:tracePt t="60899" x="1235075" y="6696075"/>
          <p14:tracePt t="60909" x="1247775" y="6696075"/>
          <p14:tracePt t="60915" x="1271588" y="6683375"/>
          <p14:tracePt t="60923" x="1295400" y="6683375"/>
          <p14:tracePt t="60931" x="1344613" y="6670675"/>
          <p14:tracePt t="60939" x="1398588" y="6670675"/>
          <p14:tracePt t="60948" x="1470025" y="6670675"/>
          <p14:tracePt t="60955" x="1543050" y="6670675"/>
          <p14:tracePt t="60965" x="1633538" y="6670675"/>
          <p14:tracePt t="60970" x="1760538" y="6670675"/>
          <p14:tracePt t="60979" x="1905000" y="6670675"/>
          <p14:tracePt t="60986" x="2062163" y="6670675"/>
          <p14:tracePt t="60995" x="2241550" y="6696075"/>
          <p14:tracePt t="61002" x="2357438" y="6713538"/>
          <p14:tracePt t="61011" x="2471738" y="6724650"/>
          <p14:tracePt t="61018" x="2579688" y="6761163"/>
          <p14:tracePt t="61027" x="2633663" y="6761163"/>
          <p14:tracePt t="61046" x="2676525" y="6761163"/>
          <p14:tracePt t="61050" x="2687638" y="6761163"/>
          <p14:tracePt t="61147" x="2687638" y="6767513"/>
          <p14:tracePt t="61155" x="2646363" y="6773863"/>
          <p14:tracePt t="61163" x="2592388" y="6773863"/>
          <p14:tracePt t="61171" x="2532063" y="6773863"/>
          <p14:tracePt t="61178" x="2447925" y="6773863"/>
          <p14:tracePt t="61186" x="2357438" y="6773863"/>
          <p14:tracePt t="61194" x="2241550" y="6773863"/>
          <p14:tracePt t="61202" x="2116138" y="6773863"/>
          <p14:tracePt t="61211" x="1989138" y="6773863"/>
          <p14:tracePt t="61218" x="1855788" y="6773863"/>
          <p14:tracePt t="61228" x="1784350" y="6773863"/>
          <p14:tracePt t="61234" x="1687513" y="6773863"/>
          <p14:tracePt t="61244" x="1627188" y="6773863"/>
          <p14:tracePt t="61250" x="1616075" y="6773863"/>
          <p14:tracePt t="61259" x="1597025" y="6773863"/>
          <p14:tracePt t="61331" x="1590675" y="6773863"/>
          <p14:tracePt t="61339" x="1585913" y="6773863"/>
          <p14:tracePt t="61347" x="1579563" y="6773863"/>
          <p14:tracePt t="61355" x="1573213" y="6767513"/>
          <p14:tracePt t="61362" x="1566863" y="6767513"/>
          <p14:tracePt t="61370" x="1560513" y="6767513"/>
          <p14:tracePt t="61387" x="1549400" y="6767513"/>
          <p14:tracePt t="61402" x="1543050" y="6761163"/>
          <p14:tracePt t="61508" x="1536700" y="6754813"/>
          <p14:tracePt t="61531" x="1543050" y="6754813"/>
          <p14:tracePt t="61539" x="1566863" y="6754813"/>
          <p14:tracePt t="61547" x="1620838" y="6743700"/>
          <p14:tracePt t="61555" x="1681163" y="6743700"/>
          <p14:tracePt t="61563" x="1724025" y="6743700"/>
          <p14:tracePt t="61570" x="1784350" y="6743700"/>
          <p14:tracePt t="61578" x="1844675" y="6743700"/>
          <p14:tracePt t="61586" x="1916113" y="6743700"/>
          <p14:tracePt t="61594" x="1971675" y="6743700"/>
          <p14:tracePt t="61602" x="2032000" y="6743700"/>
          <p14:tracePt t="61610" x="2062163" y="6743700"/>
          <p14:tracePt t="61618" x="2103438" y="6743700"/>
          <p14:tracePt t="61627" x="2139950" y="6743700"/>
          <p14:tracePt t="61634" x="2170113" y="6743700"/>
          <p14:tracePt t="61642" x="2193925" y="6743700"/>
          <p14:tracePt t="61650" x="2217738" y="6743700"/>
          <p14:tracePt t="61659" x="2224088" y="6743700"/>
          <p14:tracePt t="61747" x="2193925" y="6743700"/>
          <p14:tracePt t="61755" x="2133600" y="6743700"/>
          <p14:tracePt t="61763" x="2062163" y="6743700"/>
          <p14:tracePt t="61771" x="1976438" y="6743700"/>
          <p14:tracePt t="61778" x="1885950" y="6731000"/>
          <p14:tracePt t="61786" x="1771650" y="6719888"/>
          <p14:tracePt t="61795" x="1639888" y="6707188"/>
          <p14:tracePt t="61802" x="1536700" y="6677025"/>
          <p14:tracePt t="61812" x="1409700" y="6665913"/>
          <p14:tracePt t="61818" x="1331913" y="6653213"/>
          <p14:tracePt t="61828" x="1230313" y="6629400"/>
          <p14:tracePt t="61834" x="1181100" y="6623050"/>
          <p14:tracePt t="61843" x="1163638" y="6623050"/>
          <p14:tracePt t="61850" x="1144588" y="6623050"/>
          <p14:tracePt t="61963" x="1144588" y="6616700"/>
          <p14:tracePt t="61971" x="1169988" y="6616700"/>
          <p14:tracePt t="61979" x="1235075" y="6616700"/>
          <p14:tracePt t="61987" x="1320800" y="6616700"/>
          <p14:tracePt t="61998" x="1404938" y="6616700"/>
          <p14:tracePt t="62003" x="1549400" y="6616700"/>
          <p14:tracePt t="62014" x="1693863" y="6616700"/>
          <p14:tracePt t="62027" x="2006600" y="6635750"/>
          <p14:tracePt t="62047" x="2320925" y="6683375"/>
          <p14:tracePt t="62050" x="2435225" y="6696075"/>
          <p14:tracePt t="62059" x="2525713" y="6719888"/>
          <p14:tracePt t="62067" x="2597150" y="6719888"/>
          <p14:tracePt t="62074" x="2627313" y="6719888"/>
          <p14:tracePt t="62082" x="2633663" y="6719888"/>
          <p14:tracePt t="62090" x="2646363" y="6719888"/>
          <p14:tracePt t="62235" x="2609850" y="6719888"/>
          <p14:tracePt t="62243" x="2579688" y="6719888"/>
          <p14:tracePt t="62251" x="2525713" y="6719888"/>
          <p14:tracePt t="62259" x="2452688" y="6719888"/>
          <p14:tracePt t="62267" x="2392363" y="6719888"/>
          <p14:tracePt t="62274" x="2320925" y="6719888"/>
          <p14:tracePt t="62282" x="2236788" y="6719888"/>
          <p14:tracePt t="62290" x="2146300" y="6719888"/>
          <p14:tracePt t="62298" x="2055813" y="6700838"/>
          <p14:tracePt t="62306" x="1971675" y="6689725"/>
          <p14:tracePt t="62314" x="1881188" y="6689725"/>
          <p14:tracePt t="62322" x="1795463" y="6665913"/>
          <p14:tracePt t="62331" x="1736725" y="6665913"/>
          <p14:tracePt t="62338" x="1711325" y="6659563"/>
          <p14:tracePt t="62346" x="1700213" y="6653213"/>
          <p14:tracePt t="62467" x="1693863" y="6646863"/>
          <p14:tracePt t="62499" x="1717675" y="6646863"/>
          <p14:tracePt t="62507" x="1754188" y="6646863"/>
          <p14:tracePt t="62515" x="1795463" y="6646863"/>
          <p14:tracePt t="62523" x="1851025" y="6646863"/>
          <p14:tracePt t="62530" x="1885950" y="6646863"/>
          <p14:tracePt t="62538" x="1941513" y="6646863"/>
          <p14:tracePt t="62546" x="1971675" y="6646863"/>
          <p14:tracePt t="62554" x="2049463" y="6646863"/>
          <p14:tracePt t="62563" x="2109788" y="6646863"/>
          <p14:tracePt t="62570" x="2152650" y="6646863"/>
          <p14:tracePt t="62580" x="2187575" y="6646863"/>
          <p14:tracePt t="62586" x="2217738" y="6646863"/>
          <p14:tracePt t="62596" x="2241550" y="6646863"/>
          <p14:tracePt t="62602" x="2266950" y="6646863"/>
          <p14:tracePt t="62612" x="2278063" y="6646863"/>
          <p14:tracePt t="62618" x="2284413" y="6646863"/>
          <p14:tracePt t="62906" x="0" y="0"/>
        </p14:tracePtLst>
        <p14:tracePtLst>
          <p14:tracePt t="65854" x="644525" y="3916363"/>
          <p14:tracePt t="65883" x="644525" y="3911600"/>
          <p14:tracePt t="65947" x="650875" y="3905250"/>
          <p14:tracePt t="66052" x="650875" y="3916363"/>
          <p14:tracePt t="66059" x="650875" y="3971925"/>
          <p14:tracePt t="66067" x="650875" y="4032250"/>
          <p14:tracePt t="66075" x="650875" y="4073525"/>
          <p14:tracePt t="66084" x="650875" y="4133850"/>
          <p14:tracePt t="66091" x="650875" y="4194175"/>
          <p14:tracePt t="66098" x="663575" y="4267200"/>
          <p14:tracePt t="66107" x="674688" y="4327525"/>
          <p14:tracePt t="66115" x="693738" y="4405313"/>
          <p14:tracePt t="66122" x="704850" y="4489450"/>
          <p14:tracePt t="66132" x="711200" y="4525963"/>
          <p14:tracePt t="66138" x="723900" y="4597400"/>
          <p14:tracePt t="66148" x="723900" y="4640263"/>
          <p14:tracePt t="66154" x="747713" y="4718050"/>
          <p14:tracePt t="66163" x="758825" y="4778375"/>
          <p14:tracePt t="66170" x="758825" y="4862513"/>
          <p14:tracePt t="66179" x="758825" y="4922838"/>
          <p14:tracePt t="66186" x="758825" y="4995863"/>
          <p14:tracePt t="66194" x="758825" y="5038725"/>
          <p14:tracePt t="66202" x="758825" y="5099050"/>
          <p14:tracePt t="66210" x="758825" y="5140325"/>
          <p14:tracePt t="66218" x="758825" y="5176838"/>
          <p14:tracePt t="66226" x="758825" y="5207000"/>
          <p14:tracePt t="66234" x="758825" y="5237163"/>
          <p14:tracePt t="66242" x="754063" y="5273675"/>
          <p14:tracePt t="66250" x="735013" y="5334000"/>
          <p14:tracePt t="66258" x="735013" y="5368925"/>
          <p14:tracePt t="66267" x="717550" y="5424488"/>
          <p14:tracePt t="66274" x="704850" y="5472113"/>
          <p14:tracePt t="66282" x="687388" y="5519738"/>
          <p14:tracePt t="66291" x="687388" y="5549900"/>
          <p14:tracePt t="66298" x="674688" y="5599113"/>
          <p14:tracePt t="66307" x="674688" y="5629275"/>
          <p14:tracePt t="66315" x="668338" y="5670550"/>
          <p14:tracePt t="66322" x="668338" y="5719763"/>
          <p14:tracePt t="66332" x="657225" y="5761038"/>
          <p14:tracePt t="66338" x="650875" y="5797550"/>
          <p14:tracePt t="66347" x="650875" y="5838825"/>
          <p14:tracePt t="66354" x="650875" y="5875338"/>
          <p14:tracePt t="66363" x="650875" y="5918200"/>
          <p14:tracePt t="66370" x="650875" y="5959475"/>
          <p14:tracePt t="66379" x="650875" y="6002338"/>
          <p14:tracePt t="66386" x="650875" y="6049963"/>
          <p14:tracePt t="66395" x="650875" y="6075363"/>
          <p14:tracePt t="66402" x="663575" y="6116638"/>
          <p14:tracePt t="66410" x="663575" y="6140450"/>
          <p14:tracePt t="66418" x="668338" y="6170613"/>
          <p14:tracePt t="66426" x="681038" y="6219825"/>
          <p14:tracePt t="66434" x="693738" y="6280150"/>
          <p14:tracePt t="66442" x="698500" y="6327775"/>
          <p14:tracePt t="66450" x="711200" y="6375400"/>
          <p14:tracePt t="66458" x="728663" y="6411913"/>
          <p14:tracePt t="66466" x="728663" y="6424613"/>
          <p14:tracePt t="66474" x="728663" y="6435725"/>
          <p14:tracePt t="66483" x="735013" y="6442075"/>
          <p14:tracePt t="66506" x="735013" y="6448425"/>
          <p14:tracePt t="66700" x="735013" y="6442075"/>
          <p14:tracePt t="66707" x="735013" y="6399213"/>
          <p14:tracePt t="66715" x="728663" y="6340475"/>
          <p14:tracePt t="66723" x="728663" y="6297613"/>
          <p14:tracePt t="66731" x="728663" y="6237288"/>
          <p14:tracePt t="66738" x="717550" y="6164263"/>
          <p14:tracePt t="66747" x="717550" y="6075363"/>
          <p14:tracePt t="66754" x="704850" y="5948363"/>
          <p14:tracePt t="66763" x="704850" y="5834063"/>
          <p14:tracePt t="66770" x="704850" y="5700713"/>
          <p14:tracePt t="66778" x="704850" y="5573713"/>
          <p14:tracePt t="66786" x="704850" y="5459413"/>
          <p14:tracePt t="66794" x="704850" y="5364163"/>
          <p14:tracePt t="66802" x="704850" y="5248275"/>
          <p14:tracePt t="66810" x="704850" y="5133975"/>
          <p14:tracePt t="66818" x="704850" y="5002213"/>
          <p14:tracePt t="66826" x="704850" y="4905375"/>
          <p14:tracePt t="66834" x="704850" y="4814888"/>
          <p14:tracePt t="66842" x="704850" y="4730750"/>
          <p14:tracePt t="66850" x="711200" y="4640263"/>
          <p14:tracePt t="66858" x="723900" y="4556125"/>
          <p14:tracePt t="66866" x="735013" y="4452938"/>
          <p14:tracePt t="66874" x="754063" y="4362450"/>
          <p14:tracePt t="66882" x="765175" y="4260850"/>
          <p14:tracePt t="66891" x="788988" y="4146550"/>
          <p14:tracePt t="66898" x="788988" y="4043363"/>
          <p14:tracePt t="66906" x="788988" y="3971925"/>
          <p14:tracePt t="66915" x="801688" y="3887788"/>
          <p14:tracePt t="66922" x="814388" y="3808413"/>
          <p14:tracePt t="66932" x="814388" y="3784600"/>
          <p14:tracePt t="66938" x="814388" y="3767138"/>
          <p14:tracePt t="66947" x="814388" y="3748088"/>
          <p14:tracePt t="66954" x="814388" y="3717925"/>
          <p14:tracePt t="66962" x="814388" y="3694113"/>
          <p14:tracePt t="66970" x="814388" y="3681413"/>
          <p14:tracePt t="66978" x="819150" y="3657600"/>
          <p14:tracePt t="66986" x="819150" y="3646488"/>
          <p14:tracePt t="67123" x="819150" y="3627438"/>
          <p14:tracePt t="67211" x="819150" y="3670300"/>
          <p14:tracePt t="67219" x="795338" y="3741738"/>
          <p14:tracePt t="67227" x="784225" y="3821113"/>
          <p14:tracePt t="67235" x="771525" y="3892550"/>
          <p14:tracePt t="67242" x="758825" y="3995738"/>
          <p14:tracePt t="67251" x="747713" y="4110038"/>
          <p14:tracePt t="67258" x="735013" y="4241800"/>
          <p14:tracePt t="67267" x="723900" y="4398963"/>
          <p14:tracePt t="67274" x="723900" y="4525963"/>
          <p14:tracePt t="67282" x="698500" y="4657725"/>
          <p14:tracePt t="67290" x="687388" y="4784725"/>
          <p14:tracePt t="67299" x="687388" y="4911725"/>
          <p14:tracePt t="67306" x="687388" y="5026025"/>
          <p14:tracePt t="67316" x="687388" y="5170488"/>
          <p14:tracePt t="67322" x="687388" y="5273675"/>
          <p14:tracePt t="67331" x="687388" y="5357813"/>
          <p14:tracePt t="67338" x="687388" y="5429250"/>
          <p14:tracePt t="67347" x="693738" y="5465763"/>
          <p14:tracePt t="67354" x="693738" y="5472113"/>
          <p14:tracePt t="67362" x="693738" y="5483225"/>
          <p14:tracePt t="67378" x="693738" y="5508625"/>
          <p14:tracePt t="67386" x="693738" y="5513388"/>
          <p14:tracePt t="67394" x="693738" y="5526088"/>
          <p14:tracePt t="67402" x="693738" y="5532438"/>
          <p14:tracePt t="67410" x="693738" y="5543550"/>
          <p14:tracePt t="67458" x="693738" y="5556250"/>
          <p14:tracePt t="67466" x="693738" y="5562600"/>
          <p14:tracePt t="67474" x="693738" y="5573713"/>
          <p14:tracePt t="67490" x="681038" y="5592763"/>
          <p14:tracePt t="67498" x="668338" y="5599113"/>
          <p14:tracePt t="67514" x="663575" y="5603875"/>
          <p14:tracePt t="67531" x="657225" y="5610225"/>
          <p14:tracePt t="67554" x="650875" y="5610225"/>
          <p14:tracePt t="67602" x="644525" y="5610225"/>
          <p14:tracePt t="67618" x="638175" y="5610225"/>
          <p14:tracePt t="67626" x="638175" y="5599113"/>
          <p14:tracePt t="67626" x="0" y="0"/>
        </p14:tracePtLst>
        <p14:tracePtLst>
          <p14:tracePt t="73165" x="228600" y="4935538"/>
          <p14:tracePt t="73259" x="241300" y="4929188"/>
          <p14:tracePt t="73267" x="258763" y="4905375"/>
          <p14:tracePt t="73275" x="265113" y="4881563"/>
          <p14:tracePt t="73283" x="271463" y="4857750"/>
          <p14:tracePt t="73291" x="288925" y="4827588"/>
          <p14:tracePt t="73298" x="288925" y="4778375"/>
          <p14:tracePt t="73306" x="301625" y="4748213"/>
          <p14:tracePt t="73314" x="319088" y="4700588"/>
          <p14:tracePt t="73322" x="319088" y="4652963"/>
          <p14:tracePt t="73330" x="338138" y="4603750"/>
          <p14:tracePt t="73338" x="342900" y="4573588"/>
          <p14:tracePt t="73346" x="355600" y="4525963"/>
          <p14:tracePt t="73355" x="368300" y="4478338"/>
          <p14:tracePt t="73362" x="373063" y="4452938"/>
          <p14:tracePt t="73370" x="373063" y="4422775"/>
          <p14:tracePt t="73378" x="379413" y="4387850"/>
          <p14:tracePt t="73387" x="398463" y="4357688"/>
          <p14:tracePt t="73394" x="398463" y="4308475"/>
          <p14:tracePt t="73404" x="409575" y="4278313"/>
          <p14:tracePt t="73410" x="428625" y="4211638"/>
          <p14:tracePt t="73418" x="428625" y="4183063"/>
          <p14:tracePt t="73426" x="428625" y="4140200"/>
          <p14:tracePt t="73434" x="428625" y="4110038"/>
          <p14:tracePt t="73442" x="428625" y="4073525"/>
          <p14:tracePt t="73450" x="433388" y="4043363"/>
          <p14:tracePt t="73458" x="433388" y="3995738"/>
          <p14:tracePt t="73466" x="433388" y="3976688"/>
          <p14:tracePt t="73474" x="446088" y="3959225"/>
          <p14:tracePt t="73482" x="446088" y="3946525"/>
          <p14:tracePt t="73490" x="446088" y="3941763"/>
          <p14:tracePt t="73498" x="446088" y="3929063"/>
          <p14:tracePt t="73522" x="446088" y="3922713"/>
          <p14:tracePt t="73538" x="446088" y="3905250"/>
          <p14:tracePt t="73546" x="452438" y="3898900"/>
          <p14:tracePt t="73562" x="452438" y="3887788"/>
          <p14:tracePt t="73578" x="452438" y="3875088"/>
          <p14:tracePt t="73587" x="452438" y="3868738"/>
          <p14:tracePt t="73594" x="458788" y="3862388"/>
          <p14:tracePt t="73610" x="458788" y="3851275"/>
          <p14:tracePt t="73659" x="458788" y="3844925"/>
          <p14:tracePt t="73763" x="463550" y="3838575"/>
          <p14:tracePt t="73843" x="463550" y="3844925"/>
          <p14:tracePt t="73851" x="463550" y="3868738"/>
          <p14:tracePt t="73859" x="463550" y="3898900"/>
          <p14:tracePt t="73867" x="463550" y="3922713"/>
          <p14:tracePt t="73875" x="463550" y="3946525"/>
          <p14:tracePt t="73883" x="463550" y="3976688"/>
          <p14:tracePt t="73891" x="463550" y="4006850"/>
          <p14:tracePt t="73899" x="463550" y="4062413"/>
          <p14:tracePt t="73907" x="463550" y="4110038"/>
          <p14:tracePt t="73915" x="463550" y="4164013"/>
          <p14:tracePt t="73923" x="463550" y="4237038"/>
          <p14:tracePt t="73931" x="463550" y="4284663"/>
          <p14:tracePt t="73940" x="463550" y="4344988"/>
          <p14:tracePt t="73947" x="463550" y="4398963"/>
          <p14:tracePt t="73954" x="463550" y="4448175"/>
          <p14:tracePt t="73963" x="463550" y="4502150"/>
          <p14:tracePt t="73974" x="463550" y="4562475"/>
          <p14:tracePt t="73979" x="463550" y="4622800"/>
          <p14:tracePt t="73987" x="463550" y="4664075"/>
          <p14:tracePt t="73995" x="463550" y="4737100"/>
          <p14:tracePt t="74005" x="463550" y="4797425"/>
          <p14:tracePt t="74011" x="463550" y="4838700"/>
          <p14:tracePt t="74019" x="463550" y="4899025"/>
          <p14:tracePt t="74038" x="463550" y="4989513"/>
          <p14:tracePt t="74042" x="463550" y="5032375"/>
          <p14:tracePt t="74050" x="463550" y="5092700"/>
          <p14:tracePt t="74058" x="463550" y="5133975"/>
          <p14:tracePt t="74066" x="463550" y="5164138"/>
          <p14:tracePt t="74075" x="458788" y="5230813"/>
          <p14:tracePt t="74082" x="458788" y="5291138"/>
          <p14:tracePt t="74090" x="446088" y="5338763"/>
          <p14:tracePt t="74098" x="446088" y="5381625"/>
          <p14:tracePt t="74107" x="446088" y="5418138"/>
          <p14:tracePt t="74114" x="446088" y="5448300"/>
          <p14:tracePt t="74123" x="446088" y="5472113"/>
          <p14:tracePt t="74130" x="446088" y="5483225"/>
          <p14:tracePt t="74139" x="446088" y="5495925"/>
          <p14:tracePt t="74146" x="439738" y="5513388"/>
          <p14:tracePt t="74155" x="433388" y="5526088"/>
          <p14:tracePt t="74162" x="433388" y="5549900"/>
          <p14:tracePt t="74171" x="428625" y="5573713"/>
          <p14:tracePt t="74178" x="428625" y="5599113"/>
          <p14:tracePt t="74187" x="428625" y="5622925"/>
          <p14:tracePt t="74194" x="415925" y="5664200"/>
          <p14:tracePt t="74203" x="415925" y="5689600"/>
          <p14:tracePt t="74210" x="415925" y="5719763"/>
          <p14:tracePt t="74219" x="415925" y="5743575"/>
          <p14:tracePt t="74226" x="415925" y="5767388"/>
          <p14:tracePt t="74234" x="415925" y="5791200"/>
          <p14:tracePt t="74242" x="415925" y="5808663"/>
          <p14:tracePt t="74250" x="415925" y="5827713"/>
          <p14:tracePt t="74258" x="422275" y="5851525"/>
          <p14:tracePt t="74266" x="422275" y="5864225"/>
          <p14:tracePt t="74274" x="428625" y="5888038"/>
          <p14:tracePt t="74282" x="433388" y="5918200"/>
          <p14:tracePt t="74290" x="446088" y="5942013"/>
          <p14:tracePt t="74298" x="446088" y="5978525"/>
          <p14:tracePt t="74307" x="452438" y="6002338"/>
          <p14:tracePt t="74314" x="458788" y="6019800"/>
          <p14:tracePt t="74323" x="463550" y="6045200"/>
          <p14:tracePt t="74330" x="476250" y="6092825"/>
          <p14:tracePt t="74339" x="493713" y="6116638"/>
          <p14:tracePt t="74346" x="493713" y="6129338"/>
          <p14:tracePt t="74355" x="500063" y="6153150"/>
          <p14:tracePt t="74362" x="500063" y="6164263"/>
          <p14:tracePt t="74373" x="506413" y="6189663"/>
          <p14:tracePt t="74378" x="519113" y="6213475"/>
          <p14:tracePt t="74387" x="519113" y="6237288"/>
          <p14:tracePt t="74394" x="519113" y="6249988"/>
          <p14:tracePt t="74403" x="519113" y="6261100"/>
          <p14:tracePt t="74410" x="519113" y="6280150"/>
          <p14:tracePt t="74418" x="519113" y="6291263"/>
          <p14:tracePt t="74426" x="519113" y="6303963"/>
          <p14:tracePt t="74434" x="519113" y="6321425"/>
          <p14:tracePt t="74442" x="519113" y="6327775"/>
          <p14:tracePt t="74450" x="519113" y="6340475"/>
          <p14:tracePt t="74466" x="519113" y="6351588"/>
          <p14:tracePt t="74474" x="519113" y="6357938"/>
          <p14:tracePt t="74643" x="523875" y="6364288"/>
          <p14:tracePt t="74651" x="530225" y="6364288"/>
          <p14:tracePt t="74659" x="536575" y="6357938"/>
          <p14:tracePt t="74667" x="536575" y="6321425"/>
          <p14:tracePt t="74675" x="536575" y="6261100"/>
          <p14:tracePt t="74682" x="536575" y="6176963"/>
          <p14:tracePt t="74690" x="536575" y="6103938"/>
          <p14:tracePt t="74698" x="536575" y="6015038"/>
          <p14:tracePt t="74707" x="536575" y="5929313"/>
          <p14:tracePt t="74714" x="536575" y="5845175"/>
          <p14:tracePt t="74722" x="536575" y="5754688"/>
          <p14:tracePt t="74730" x="536575" y="5670550"/>
          <p14:tracePt t="74739" x="536575" y="5586413"/>
          <p14:tracePt t="74746" x="573088" y="5454650"/>
          <p14:tracePt t="74756" x="596900" y="5308600"/>
          <p14:tracePt t="74762" x="603250" y="5207000"/>
          <p14:tracePt t="74772" x="614363" y="5103813"/>
          <p14:tracePt t="74778" x="638175" y="5032375"/>
          <p14:tracePt t="74787" x="650875" y="4941888"/>
          <p14:tracePt t="74794" x="650875" y="4827588"/>
          <p14:tracePt t="74803" x="668338" y="4754563"/>
          <p14:tracePt t="74810" x="668338" y="4664075"/>
          <p14:tracePt t="74818" x="668338" y="4579938"/>
          <p14:tracePt t="74826" x="668338" y="4508500"/>
          <p14:tracePt t="74834" x="668338" y="4435475"/>
          <p14:tracePt t="74842" x="668338" y="4375150"/>
          <p14:tracePt t="74850" x="668338" y="4302125"/>
          <p14:tracePt t="74858" x="668338" y="4241800"/>
          <p14:tracePt t="74866" x="668338" y="4211638"/>
          <p14:tracePt t="74874" x="668338" y="4157663"/>
          <p14:tracePt t="74882" x="668338" y="4097338"/>
          <p14:tracePt t="74890" x="668338" y="4013200"/>
          <p14:tracePt t="74899" x="668338" y="3952875"/>
          <p14:tracePt t="74907" x="681038" y="3881438"/>
          <p14:tracePt t="74914" x="681038" y="3821113"/>
          <p14:tracePt t="74922" x="693738" y="3760788"/>
          <p14:tracePt t="74930" x="693738" y="3717925"/>
          <p14:tracePt t="74939" x="698500" y="3681413"/>
          <p14:tracePt t="74946" x="698500" y="3651250"/>
          <p14:tracePt t="74956" x="698500" y="3640138"/>
          <p14:tracePt t="74962" x="698500" y="3616325"/>
          <p14:tracePt t="74971" x="698500" y="3609975"/>
          <p14:tracePt t="74978" x="698500" y="3597275"/>
          <p14:tracePt t="74994" x="698500" y="3590925"/>
          <p14:tracePt t="75123" x="698500" y="3609975"/>
          <p14:tracePt t="75131" x="698500" y="3646488"/>
          <p14:tracePt t="75139" x="698500" y="3700463"/>
          <p14:tracePt t="75147" x="693738" y="3760788"/>
          <p14:tracePt t="75158" x="693738" y="3832225"/>
          <p14:tracePt t="75163" x="693738" y="3905250"/>
          <p14:tracePt t="75172" x="693738" y="3989388"/>
          <p14:tracePt t="75179" x="693738" y="4062413"/>
          <p14:tracePt t="75188" x="693738" y="4164013"/>
          <p14:tracePt t="75195" x="693738" y="4278313"/>
          <p14:tracePt t="75204" x="693738" y="4375150"/>
          <p14:tracePt t="75211" x="693738" y="4508500"/>
          <p14:tracePt t="75218" x="693738" y="4664075"/>
          <p14:tracePt t="75226" x="693738" y="4791075"/>
          <p14:tracePt t="75234" x="693738" y="4948238"/>
          <p14:tracePt t="75243" x="693738" y="5092700"/>
          <p14:tracePt t="75250" x="693738" y="5218113"/>
          <p14:tracePt t="75258" x="693738" y="5345113"/>
          <p14:tracePt t="75266" x="693738" y="5459413"/>
          <p14:tracePt t="75274" x="693738" y="5573713"/>
          <p14:tracePt t="75282" x="693738" y="5676900"/>
          <p14:tracePt t="75290" x="693738" y="5791200"/>
          <p14:tracePt t="75298" x="693738" y="5864225"/>
          <p14:tracePt t="75307" x="693738" y="5948363"/>
          <p14:tracePt t="75315" x="693738" y="6019800"/>
          <p14:tracePt t="75322" x="693738" y="6080125"/>
          <p14:tracePt t="75330" x="693738" y="6153150"/>
          <p14:tracePt t="75339" x="693738" y="6194425"/>
          <p14:tracePt t="75346" x="693738" y="6243638"/>
          <p14:tracePt t="75356" x="693738" y="6284913"/>
          <p14:tracePt t="75362" x="693738" y="6315075"/>
          <p14:tracePt t="75371" x="693738" y="6351588"/>
          <p14:tracePt t="75378" x="693738" y="6405563"/>
          <p14:tracePt t="75387" x="693738" y="6448425"/>
          <p14:tracePt t="75394" x="693738" y="6459538"/>
          <p14:tracePt t="75402" x="693738" y="6496050"/>
          <p14:tracePt t="75410" x="693738" y="6508750"/>
          <p14:tracePt t="75418" x="693738" y="6550025"/>
          <p14:tracePt t="75426" x="698500" y="6569075"/>
          <p14:tracePt t="75434" x="698500" y="6586538"/>
          <p14:tracePt t="75442" x="704850" y="6610350"/>
          <p14:tracePt t="75450" x="723900" y="6635750"/>
          <p14:tracePt t="75458" x="723900" y="6653213"/>
          <p14:tracePt t="75466" x="723900" y="6665913"/>
          <p14:tracePt t="75474" x="723900" y="6670675"/>
          <p14:tracePt t="75482" x="723900" y="6683375"/>
          <p14:tracePt t="75491" x="723900" y="6689725"/>
          <p14:tracePt t="75514" x="723900" y="6696075"/>
          <p14:tracePt t="75579" x="723900" y="6640513"/>
          <p14:tracePt t="75587" x="723900" y="6556375"/>
          <p14:tracePt t="75594" x="723900" y="6484938"/>
          <p14:tracePt t="75602" x="723900" y="6357938"/>
          <p14:tracePt t="75610" x="717550" y="6224588"/>
          <p14:tracePt t="75618" x="693738" y="6099175"/>
          <p14:tracePt t="75626" x="693738" y="5995988"/>
          <p14:tracePt t="75634" x="657225" y="5894388"/>
          <p14:tracePt t="75642" x="644525" y="5778500"/>
          <p14:tracePt t="75650" x="620713" y="5659438"/>
          <p14:tracePt t="75658" x="620713" y="5532438"/>
          <p14:tracePt t="75666" x="620713" y="5405438"/>
          <p14:tracePt t="75674" x="620713" y="5207000"/>
          <p14:tracePt t="75682" x="620713" y="5032375"/>
          <p14:tracePt t="75691" x="620713" y="4851400"/>
          <p14:tracePt t="75698" x="620713" y="4713288"/>
          <p14:tracePt t="75706" x="620713" y="4610100"/>
          <p14:tracePt t="75714" x="620713" y="4483100"/>
          <p14:tracePt t="75723" x="620713" y="4351338"/>
          <p14:tracePt t="75730" x="620713" y="4237038"/>
          <p14:tracePt t="75740" x="620713" y="4164013"/>
          <p14:tracePt t="75746" x="620713" y="4079875"/>
          <p14:tracePt t="75755" x="620713" y="4049713"/>
          <p14:tracePt t="75762" x="620713" y="4025900"/>
          <p14:tracePt t="75772" x="620713" y="4002088"/>
          <p14:tracePt t="75787" x="620713" y="3995738"/>
          <p14:tracePt t="75794" x="620713" y="3989388"/>
          <p14:tracePt t="75834" x="620713" y="3983038"/>
          <p14:tracePt t="75850" x="620713" y="3971925"/>
          <p14:tracePt t="75858" x="620713" y="3946525"/>
          <p14:tracePt t="75866" x="620713" y="3922713"/>
          <p14:tracePt t="75875" x="620713" y="3892550"/>
          <p14:tracePt t="75882" x="620713" y="3868738"/>
          <p14:tracePt t="75890" x="620713" y="3844925"/>
          <p14:tracePt t="75898" x="620713" y="3832225"/>
          <p14:tracePt t="75907" x="620713" y="3827463"/>
          <p14:tracePt t="76043" x="620713" y="3838575"/>
          <p14:tracePt t="76051" x="620713" y="3905250"/>
          <p14:tracePt t="76058" x="590550" y="3995738"/>
          <p14:tracePt t="76066" x="566738" y="4086225"/>
          <p14:tracePt t="76074" x="542925" y="4217988"/>
          <p14:tracePt t="76082" x="519113" y="4344988"/>
          <p14:tracePt t="76090" x="519113" y="4459288"/>
          <p14:tracePt t="76098" x="506413" y="4603750"/>
          <p14:tracePt t="76106" x="493713" y="4748213"/>
          <p14:tracePt t="76114" x="493713" y="4892675"/>
          <p14:tracePt t="76123" x="493713" y="4989513"/>
          <p14:tracePt t="76130" x="493713" y="5103813"/>
          <p14:tracePt t="76139" x="493713" y="5207000"/>
          <p14:tracePt t="76146" x="493713" y="5321300"/>
          <p14:tracePt t="76155" x="493713" y="5435600"/>
          <p14:tracePt t="76162" x="493713" y="5508625"/>
          <p14:tracePt t="76171" x="493713" y="5592763"/>
          <p14:tracePt t="76178" x="493713" y="5664200"/>
          <p14:tracePt t="76186" x="493713" y="5737225"/>
          <p14:tracePt t="76194" x="493713" y="5827713"/>
          <p14:tracePt t="76202" x="493713" y="5924550"/>
          <p14:tracePt t="76210" x="493713" y="5995988"/>
          <p14:tracePt t="76218" x="493713" y="6086475"/>
          <p14:tracePt t="76226" x="493713" y="6129338"/>
          <p14:tracePt t="76234" x="493713" y="6170613"/>
          <p14:tracePt t="76242" x="488950" y="6194425"/>
          <p14:tracePt t="76266" x="482600" y="6200775"/>
          <p14:tracePt t="76306" x="476250" y="6207125"/>
          <p14:tracePt t="76427" x="476250" y="6200775"/>
          <p14:tracePt t="76435" x="482600" y="6189663"/>
          <p14:tracePt t="76443" x="488950" y="6170613"/>
          <p14:tracePt t="76451" x="500063" y="6140450"/>
          <p14:tracePt t="76458" x="506413" y="6122988"/>
          <p14:tracePt t="76459" x="0" y="0"/>
        </p14:tracePtLst>
        <p14:tracePtLst>
          <p14:tracePt t="79085" x="7920038" y="3549650"/>
          <p14:tracePt t="79092" x="7926388" y="3543300"/>
          <p14:tracePt t="79112" x="7926388" y="3525838"/>
          <p14:tracePt t="79116" x="7932738" y="3506788"/>
          <p14:tracePt t="79122" x="7950200" y="3482975"/>
          <p14:tracePt t="79130" x="7956550" y="3471863"/>
          <p14:tracePt t="79138" x="7974013" y="3422650"/>
          <p14:tracePt t="79146" x="7980363" y="3392488"/>
          <p14:tracePt t="79154" x="7993063" y="3368675"/>
          <p14:tracePt t="79162" x="7999413" y="3325813"/>
          <p14:tracePt t="79170" x="8010525" y="3278188"/>
          <p14:tracePt t="79178" x="8010525" y="3248025"/>
          <p14:tracePt t="79187" x="8016875" y="3211513"/>
          <p14:tracePt t="79194" x="8023225" y="3187700"/>
          <p14:tracePt t="79202" x="8023225" y="3133725"/>
          <p14:tracePt t="79210" x="8034338" y="3103563"/>
          <p14:tracePt t="79218" x="8034338" y="3055938"/>
          <p14:tracePt t="79226" x="8040688" y="2995613"/>
          <p14:tracePt t="79235" x="8053388" y="2946400"/>
          <p14:tracePt t="79242" x="8053388" y="2892425"/>
          <p14:tracePt t="79250" x="8053388" y="2855913"/>
          <p14:tracePt t="79258" x="8053388" y="2790825"/>
          <p14:tracePt t="79266" x="8053388" y="2735263"/>
          <p14:tracePt t="79276" x="8053388" y="2646363"/>
          <p14:tracePt t="79282" x="8053388" y="2590800"/>
          <p14:tracePt t="79291" x="8053388" y="2519363"/>
          <p14:tracePt t="79298" x="8047038" y="2439988"/>
          <p14:tracePt t="79307" x="8004175" y="2392363"/>
          <p14:tracePt t="79314" x="7974013" y="2301875"/>
          <p14:tracePt t="79322" x="7950200" y="2224088"/>
          <p14:tracePt t="79330" x="7920038" y="2163763"/>
          <p14:tracePt t="79338" x="7896225" y="2073275"/>
          <p14:tracePt t="79346" x="7866063" y="1995488"/>
          <p14:tracePt t="79362" x="7829550" y="1916113"/>
          <p14:tracePt t="79370" x="7812088" y="1855788"/>
          <p14:tracePt t="79378" x="7762875" y="1789113"/>
          <p14:tracePt t="79386" x="7734300" y="1728788"/>
          <p14:tracePt t="79402" x="7691438" y="1651000"/>
          <p14:tracePt t="79410" x="7661275" y="1584325"/>
          <p14:tracePt t="79418" x="7637463" y="1536700"/>
          <p14:tracePt t="79426" x="7607300" y="1458913"/>
          <p14:tracePt t="79434" x="7577138" y="1409700"/>
          <p14:tracePt t="79442" x="7546975" y="1374775"/>
          <p14:tracePt t="79450" x="7540625" y="1349375"/>
          <p14:tracePt t="79459" x="7534275" y="1325563"/>
          <p14:tracePt t="79466" x="7516813" y="1301750"/>
          <p14:tracePt t="79475" x="7497763" y="1277938"/>
          <p14:tracePt t="79482" x="7473950" y="1254125"/>
          <p14:tracePt t="79491" x="7443788" y="1217613"/>
          <p14:tracePt t="79498" x="7432675" y="1198563"/>
          <p14:tracePt t="79507" x="7407275" y="1174750"/>
          <p14:tracePt t="79514" x="7372350" y="1157288"/>
          <p14:tracePt t="79527" x="7348538" y="1138238"/>
          <p14:tracePt t="79530" x="7329488" y="1133475"/>
          <p14:tracePt t="79538" x="7312025" y="1127125"/>
          <p14:tracePt t="79546" x="7275513" y="1108075"/>
          <p14:tracePt t="79554" x="7227888" y="1096963"/>
          <p14:tracePt t="79562" x="7178675" y="1090613"/>
          <p14:tracePt t="79570" x="7124700" y="1090613"/>
          <p14:tracePt t="79578" x="7046913" y="1066800"/>
          <p14:tracePt t="79586" x="6956425" y="1060450"/>
          <p14:tracePt t="79594" x="6853238" y="1036638"/>
          <p14:tracePt t="79602" x="6769100" y="1023938"/>
          <p14:tracePt t="79610" x="6665913" y="1000125"/>
          <p14:tracePt t="79618" x="6588125" y="989013"/>
          <p14:tracePt t="79627" x="6516688" y="982663"/>
          <p14:tracePt t="79634" x="6473825" y="982663"/>
          <p14:tracePt t="79642" x="6413500" y="982663"/>
          <p14:tracePt t="79650" x="6383338" y="982663"/>
          <p14:tracePt t="79659" x="6359525" y="982663"/>
          <p14:tracePt t="79666" x="6329363" y="982663"/>
          <p14:tracePt t="79676" x="6280150" y="993775"/>
          <p14:tracePt t="79682" x="6232525" y="1012825"/>
          <p14:tracePt t="79691" x="6165850" y="1054100"/>
          <p14:tracePt t="79698" x="6100763" y="1096963"/>
          <p14:tracePt t="79707" x="6051550" y="1150938"/>
          <p14:tracePt t="79714" x="5984875" y="1204913"/>
          <p14:tracePt t="79722" x="5913438" y="1301750"/>
          <p14:tracePt t="79730" x="5859463" y="1379538"/>
          <p14:tracePt t="79738" x="5810250" y="1458913"/>
          <p14:tracePt t="79746" x="5780088" y="1549400"/>
          <p14:tracePt t="79754" x="5745163" y="1639888"/>
          <p14:tracePt t="79762" x="5715000" y="1711325"/>
          <p14:tracePt t="79770" x="5715000" y="1801813"/>
          <p14:tracePt t="79778" x="5702300" y="1885950"/>
          <p14:tracePt t="79786" x="5702300" y="1989138"/>
          <p14:tracePt t="79795" x="5702300" y="2060575"/>
          <p14:tracePt t="79802" x="5702300" y="2144713"/>
          <p14:tracePt t="79810" x="5708650" y="2224088"/>
          <p14:tracePt t="79818" x="5726113" y="2284413"/>
          <p14:tracePt t="79826" x="5773738" y="2374900"/>
          <p14:tracePt t="79834" x="5803900" y="2452688"/>
          <p14:tracePt t="79842" x="5834063" y="2513013"/>
          <p14:tracePt t="79850" x="5894388" y="2597150"/>
          <p14:tracePt t="79859" x="5937250" y="2657475"/>
          <p14:tracePt t="79866" x="6003925" y="2724150"/>
          <p14:tracePt t="79875" x="6040438" y="2765425"/>
          <p14:tracePt t="79882" x="6094413" y="2808288"/>
          <p14:tracePt t="79891" x="6130925" y="2832100"/>
          <p14:tracePt t="79898" x="6165850" y="2851150"/>
          <p14:tracePt t="79906" x="6215063" y="2881313"/>
          <p14:tracePt t="79914" x="6280150" y="2905125"/>
          <p14:tracePt t="79922" x="6340475" y="2922588"/>
          <p14:tracePt t="79930" x="6413500" y="2935288"/>
          <p14:tracePt t="79938" x="6521450" y="2970213"/>
          <p14:tracePt t="79946" x="6624638" y="2995613"/>
          <p14:tracePt t="79954" x="6738938" y="3000375"/>
          <p14:tracePt t="79962" x="6865938" y="3000375"/>
          <p14:tracePt t="79970" x="6956425" y="3013075"/>
          <p14:tracePt t="79978" x="7070725" y="3013075"/>
          <p14:tracePt t="79986" x="7167563" y="3013075"/>
          <p14:tracePt t="79994" x="7269163" y="3013075"/>
          <p14:tracePt t="80002" x="7359650" y="2989263"/>
          <p14:tracePt t="80010" x="7432675" y="2976563"/>
          <p14:tracePt t="80018" x="7523163" y="2941638"/>
          <p14:tracePt t="80026" x="7577138" y="2911475"/>
          <p14:tracePt t="80042" x="7678738" y="2832100"/>
          <p14:tracePt t="80050" x="7734300" y="2790825"/>
          <p14:tracePt t="80060" x="7781925" y="2735263"/>
          <p14:tracePt t="80066" x="7818438" y="2674938"/>
          <p14:tracePt t="80075" x="7848600" y="2620963"/>
          <p14:tracePt t="80082" x="7878763" y="2573338"/>
          <p14:tracePt t="80091" x="7883525" y="2536825"/>
          <p14:tracePt t="80099" x="7889875" y="2506663"/>
          <p14:tracePt t="80106" x="7902575" y="2459038"/>
          <p14:tracePt t="80114" x="7913688" y="2409825"/>
          <p14:tracePt t="80130" x="7920038" y="2349500"/>
          <p14:tracePt t="80138" x="7920038" y="2325688"/>
          <p14:tracePt t="80146" x="7920038" y="2284413"/>
          <p14:tracePt t="80154" x="7920038" y="2254250"/>
          <p14:tracePt t="80162" x="7920038" y="2224088"/>
          <p14:tracePt t="80170" x="7920038" y="2187575"/>
          <p14:tracePt t="80178" x="7920038" y="2157413"/>
          <p14:tracePt t="80187" x="7920038" y="2127250"/>
          <p14:tracePt t="80194" x="7920038" y="2079625"/>
          <p14:tracePt t="80202" x="7902575" y="2043113"/>
          <p14:tracePt t="80211" x="7896225" y="2019300"/>
          <p14:tracePt t="80218" x="7878763" y="1976438"/>
          <p14:tracePt t="80226" x="7853363" y="1928813"/>
          <p14:tracePt t="80234" x="7835900" y="1892300"/>
          <p14:tracePt t="80243" x="7812088" y="1855788"/>
          <p14:tracePt t="80259" x="7751763" y="1771650"/>
          <p14:tracePt t="80266" x="7727950" y="1747838"/>
          <p14:tracePt t="80275" x="7648575" y="1693863"/>
          <p14:tracePt t="80282" x="7613650" y="1663700"/>
          <p14:tracePt t="80290" x="7546975" y="1620838"/>
          <p14:tracePt t="80298" x="7497763" y="1590675"/>
          <p14:tracePt t="80306" x="7443788" y="1560513"/>
          <p14:tracePt t="80314" x="7383463" y="1530350"/>
          <p14:tracePt t="80322" x="7318375" y="1500188"/>
          <p14:tracePt t="80330" x="7258050" y="1463675"/>
          <p14:tracePt t="80338" x="7178675" y="1433513"/>
          <p14:tracePt t="80346" x="7100888" y="1398588"/>
          <p14:tracePt t="80354" x="7040563" y="1392238"/>
          <p14:tracePt t="80363" x="6980238" y="1368425"/>
          <p14:tracePt t="80370" x="6932613" y="1362075"/>
          <p14:tracePt t="80378" x="6902450" y="1349375"/>
          <p14:tracePt t="80386" x="6853238" y="1344613"/>
          <p14:tracePt t="80394" x="6823075" y="1344613"/>
          <p14:tracePt t="80402" x="6775450" y="1344613"/>
          <p14:tracePt t="80410" x="6745288" y="1344613"/>
          <p14:tracePt t="80418" x="6702425" y="1344613"/>
          <p14:tracePt t="80426" x="6678613" y="1344613"/>
          <p14:tracePt t="80434" x="6630988" y="1379538"/>
          <p14:tracePt t="80443" x="6581775" y="1409700"/>
          <p14:tracePt t="80450" x="6503988" y="1470025"/>
          <p14:tracePt t="80460" x="6450013" y="1524000"/>
          <p14:tracePt t="80466" x="6396038" y="1573213"/>
          <p14:tracePt t="80475" x="6316663" y="1657350"/>
          <p14:tracePt t="80482" x="6262688" y="1724025"/>
          <p14:tracePt t="80491" x="6219825" y="1758950"/>
          <p14:tracePt t="80498" x="6178550" y="1825625"/>
          <p14:tracePt t="80506" x="6148388" y="1905000"/>
          <p14:tracePt t="80514" x="6075363" y="1995488"/>
          <p14:tracePt t="80522" x="6027738" y="2073275"/>
          <p14:tracePt t="80530" x="5984875" y="2163763"/>
          <p14:tracePt t="80538" x="5949950" y="2271713"/>
          <p14:tracePt t="80546" x="5937250" y="2355850"/>
          <p14:tracePt t="80554" x="5919788" y="2435225"/>
          <p14:tracePt t="80562" x="5919788" y="2530475"/>
          <p14:tracePt t="80570" x="5919788" y="2620963"/>
          <p14:tracePt t="80578" x="5919788" y="2693988"/>
          <p14:tracePt t="80586" x="5919788" y="2765425"/>
          <p14:tracePt t="80594" x="5930900" y="2825750"/>
          <p14:tracePt t="80602" x="5967413" y="2905125"/>
          <p14:tracePt t="80610" x="5997575" y="2965450"/>
          <p14:tracePt t="80618" x="6027738" y="3006725"/>
          <p14:tracePt t="80626" x="6051550" y="3043238"/>
          <p14:tracePt t="80634" x="6075363" y="3067050"/>
          <p14:tracePt t="80642" x="6100763" y="3086100"/>
          <p14:tracePt t="80650" x="6118225" y="3090863"/>
          <p14:tracePt t="80658" x="6165850" y="3116263"/>
          <p14:tracePt t="80666" x="6196013" y="3116263"/>
          <p14:tracePt t="80674" x="6249988" y="3140075"/>
          <p14:tracePt t="80682" x="6340475" y="3157538"/>
          <p14:tracePt t="80690" x="6400800" y="3181350"/>
          <p14:tracePt t="80698" x="6491288" y="3181350"/>
          <p14:tracePt t="80706" x="6594475" y="3200400"/>
          <p14:tracePt t="80714" x="6665913" y="3211513"/>
          <p14:tracePt t="80722" x="6769100" y="3211513"/>
          <p14:tracePt t="80730" x="6842125" y="3236913"/>
          <p14:tracePt t="80738" x="6932613" y="3248025"/>
          <p14:tracePt t="80746" x="7004050" y="3248025"/>
          <p14:tracePt t="80754" x="7064375" y="3248025"/>
          <p14:tracePt t="80762" x="7107238" y="3248025"/>
          <p14:tracePt t="80770" x="7137400" y="3248025"/>
          <p14:tracePt t="80778" x="7172325" y="3241675"/>
          <p14:tracePt t="80786" x="7178675" y="3236913"/>
          <p14:tracePt t="80794" x="7191375" y="3224213"/>
          <p14:tracePt t="80802" x="7208838" y="3200400"/>
          <p14:tracePt t="80810" x="7208838" y="3176588"/>
          <p14:tracePt t="80818" x="7215188" y="3163888"/>
          <p14:tracePt t="80827" x="7215188" y="3146425"/>
          <p14:tracePt t="80834" x="7215188" y="3133725"/>
          <p14:tracePt t="80844" x="7215188" y="3127375"/>
          <p14:tracePt t="80851" x="7215188" y="3121025"/>
          <p14:tracePt t="80859" x="7215188" y="3116263"/>
          <p14:tracePt t="80866" x="7215188" y="3109913"/>
          <p14:tracePt t="80882" x="7215188" y="3103563"/>
          <p14:tracePt t="80898" x="7215188" y="3097213"/>
          <p14:tracePt t="80914" x="7215188" y="3079750"/>
          <p14:tracePt t="80922" x="7208838" y="3073400"/>
          <p14:tracePt t="80930" x="7197725" y="3055938"/>
          <p14:tracePt t="80938" x="7178675" y="3043238"/>
          <p14:tracePt t="80946" x="7154863" y="3025775"/>
          <p14:tracePt t="80954" x="7131050" y="3019425"/>
          <p14:tracePt t="80963" x="7081838" y="2989263"/>
          <p14:tracePt t="80970" x="7046913" y="2959100"/>
          <p14:tracePt t="80978" x="6986588" y="2941638"/>
          <p14:tracePt t="80986" x="6919913" y="2898775"/>
          <p14:tracePt t="80994" x="6872288" y="2881313"/>
          <p14:tracePt t="81002" x="6823075" y="2851150"/>
          <p14:tracePt t="81011" x="6786563" y="2838450"/>
          <p14:tracePt t="81029" x="6756400" y="2832100"/>
          <p14:tracePt t="81179" x="6751638" y="2832100"/>
          <p14:tracePt t="81188" x="6738938" y="2832100"/>
          <p14:tracePt t="81195" x="6721475" y="2868613"/>
          <p14:tracePt t="81203" x="6715125" y="2898775"/>
          <p14:tracePt t="81213" x="6684963" y="2965450"/>
          <p14:tracePt t="81218" x="6654800" y="3000375"/>
          <p14:tracePt t="81227" x="6648450" y="3036888"/>
          <p14:tracePt t="81235" x="6618288" y="3073400"/>
          <p14:tracePt t="81244" x="6600825" y="3109913"/>
          <p14:tracePt t="81250" x="6570663" y="3170238"/>
          <p14:tracePt t="81259" x="6551613" y="3217863"/>
          <p14:tracePt t="81266" x="6516688" y="3295650"/>
          <p14:tracePt t="81275" x="6497638" y="3332163"/>
          <p14:tracePt t="81282" x="6467475" y="3381375"/>
          <p14:tracePt t="81290" x="6450013" y="3429000"/>
          <p14:tracePt t="81291" x="0" y="0"/>
        </p14:tracePtLst>
        <p14:tracePtLst>
          <p14:tracePt t="82833" x="5732463" y="6327775"/>
          <p14:tracePt t="82915" x="5738813" y="6327775"/>
          <p14:tracePt t="82923" x="5745163" y="6327775"/>
          <p14:tracePt t="82931" x="5762625" y="6321425"/>
          <p14:tracePt t="82939" x="5773738" y="6321425"/>
          <p14:tracePt t="82949" x="5799138" y="6321425"/>
          <p14:tracePt t="82955" x="5829300" y="6321425"/>
          <p14:tracePt t="82962" x="5870575" y="6321425"/>
          <p14:tracePt t="82971" x="5907088" y="6321425"/>
          <p14:tracePt t="82979" x="5937250" y="6321425"/>
          <p14:tracePt t="82986" x="5980113" y="6321425"/>
          <p14:tracePt t="82996" x="6010275" y="6321425"/>
          <p14:tracePt t="83002" x="6045200" y="6321425"/>
          <p14:tracePt t="83012" x="6088063" y="6321425"/>
          <p14:tracePt t="83018" x="6130925" y="6321425"/>
          <p14:tracePt t="83030" x="6165850" y="6321425"/>
          <p14:tracePt t="83035" x="6208713" y="6321425"/>
          <p14:tracePt t="83043" x="6249988" y="6321425"/>
          <p14:tracePt t="83050" x="6299200" y="6321425"/>
          <p14:tracePt t="83058" x="6359525" y="6310313"/>
          <p14:tracePt t="83066" x="6407150" y="6297613"/>
          <p14:tracePt t="83074" x="6521450" y="6261100"/>
          <p14:tracePt t="83082" x="6611938" y="6237288"/>
          <p14:tracePt t="83090" x="6715125" y="6207125"/>
          <p14:tracePt t="83098" x="6805613" y="6170613"/>
          <p14:tracePt t="83106" x="6853238" y="6159500"/>
          <p14:tracePt t="83115" x="6919913" y="6129338"/>
          <p14:tracePt t="83122" x="6967538" y="6110288"/>
          <p14:tracePt t="83131" x="7004050" y="6092825"/>
          <p14:tracePt t="83138" x="7040563" y="6056313"/>
          <p14:tracePt t="83147" x="7064375" y="6045200"/>
          <p14:tracePt t="83155" x="7100888" y="6008688"/>
          <p14:tracePt t="83162" x="7118350" y="5995988"/>
          <p14:tracePt t="83171" x="7142163" y="5978525"/>
          <p14:tracePt t="83179" x="7154863" y="5959475"/>
          <p14:tracePt t="83187" x="7172325" y="5935663"/>
          <p14:tracePt t="83196" x="7185025" y="5924550"/>
          <p14:tracePt t="83202" x="7208838" y="5899150"/>
          <p14:tracePt t="83211" x="7227888" y="5875338"/>
          <p14:tracePt t="83219" x="7251700" y="5838825"/>
          <p14:tracePt t="83227" x="7269163" y="5821363"/>
          <p14:tracePt t="83234" x="7292975" y="5797550"/>
          <p14:tracePt t="83242" x="7323138" y="5749925"/>
          <p14:tracePt t="83250" x="7348538" y="5724525"/>
          <p14:tracePt t="83258" x="7389813" y="5670550"/>
          <p14:tracePt t="83266" x="7419975" y="5634038"/>
          <p14:tracePt t="83274" x="7443788" y="5599113"/>
          <p14:tracePt t="83282" x="7473950" y="5543550"/>
          <p14:tracePt t="83290" x="7516813" y="5495925"/>
          <p14:tracePt t="83298" x="7534275" y="5472113"/>
          <p14:tracePt t="83306" x="7564438" y="5424488"/>
          <p14:tracePt t="83315" x="7583488" y="5375275"/>
          <p14:tracePt t="83322" x="7600950" y="5303838"/>
          <p14:tracePt t="83330" x="7631113" y="5248275"/>
          <p14:tracePt t="83338" x="7661275" y="5213350"/>
          <p14:tracePt t="83346" x="7678738" y="5176838"/>
          <p14:tracePt t="83354" x="7697788" y="5140325"/>
          <p14:tracePt t="83363" x="7715250" y="5116513"/>
          <p14:tracePt t="83370" x="7727950" y="5092700"/>
          <p14:tracePt t="83379" x="7739063" y="5068888"/>
          <p14:tracePt t="83386" x="7751763" y="5043488"/>
          <p14:tracePt t="83396" x="7762875" y="5019675"/>
          <p14:tracePt t="83402" x="7775575" y="4989513"/>
          <p14:tracePt t="83411" x="7788275" y="4972050"/>
          <p14:tracePt t="83418" x="7805738" y="4935538"/>
          <p14:tracePt t="83427" x="7812088" y="4918075"/>
          <p14:tracePt t="83434" x="7812088" y="4911725"/>
          <p14:tracePt t="83442" x="7823200" y="4887913"/>
          <p14:tracePt t="83450" x="7835900" y="4862513"/>
          <p14:tracePt t="83458" x="7842250" y="4832350"/>
          <p14:tracePt t="83466" x="7848600" y="4808538"/>
          <p14:tracePt t="83474" x="7853363" y="4784725"/>
          <p14:tracePt t="83483" x="7866063" y="4737100"/>
          <p14:tracePt t="83490" x="7883525" y="4706938"/>
          <p14:tracePt t="83498" x="7902575" y="4670425"/>
          <p14:tracePt t="83506" x="7908925" y="4622800"/>
          <p14:tracePt t="83515" x="7926388" y="4586288"/>
          <p14:tracePt t="83522" x="7926388" y="4543425"/>
          <p14:tracePt t="83530" x="7943850" y="4519613"/>
          <p14:tracePt t="83538" x="7950200" y="4483100"/>
          <p14:tracePt t="83546" x="7950200" y="4459288"/>
          <p14:tracePt t="83554" x="7962900" y="4429125"/>
          <p14:tracePt t="83563" x="7969250" y="4411663"/>
          <p14:tracePt t="83570" x="7974013" y="4398963"/>
          <p14:tracePt t="83580" x="7974013" y="4375150"/>
          <p14:tracePt t="83586" x="7986713" y="4351338"/>
          <p14:tracePt t="83596" x="7993063" y="4327525"/>
          <p14:tracePt t="83602" x="7993063" y="4321175"/>
          <p14:tracePt t="83611" x="7999413" y="4308475"/>
          <p14:tracePt t="83618" x="7999413" y="4302125"/>
          <p14:tracePt t="83635" x="7999413" y="4297363"/>
          <p14:tracePt t="83642" x="7999413" y="4291013"/>
          <p14:tracePt t="83658" x="8004175" y="4284663"/>
          <p14:tracePt t="83666" x="8010525" y="4271963"/>
          <p14:tracePt t="83675" x="8016875" y="4267200"/>
          <p14:tracePt t="83682" x="8016875" y="4260850"/>
          <p14:tracePt t="83690" x="8016875" y="4248150"/>
          <p14:tracePt t="83698" x="8023225" y="4241800"/>
          <p14:tracePt t="83706" x="8029575" y="4224338"/>
          <p14:tracePt t="83715" x="8034338" y="4217988"/>
          <p14:tracePt t="83722" x="8034338" y="4211638"/>
          <p14:tracePt t="83730" x="8034338" y="4206875"/>
          <p14:tracePt t="83738" x="8034338" y="4200525"/>
          <p14:tracePt t="83747" x="8034338" y="4194175"/>
          <p14:tracePt t="84011" x="8029575" y="4200525"/>
          <p14:tracePt t="84022" x="8023225" y="4211638"/>
          <p14:tracePt t="84027" x="8023225" y="4230688"/>
          <p14:tracePt t="84035" x="7980363" y="4297363"/>
          <p14:tracePt t="84042" x="7950200" y="4351338"/>
          <p14:tracePt t="84050" x="7896225" y="4429125"/>
          <p14:tracePt t="84058" x="7853363" y="4508500"/>
          <p14:tracePt t="84066" x="7781925" y="4610100"/>
          <p14:tracePt t="84074" x="7697788" y="4706938"/>
          <p14:tracePt t="84082" x="7618413" y="4803775"/>
          <p14:tracePt t="84090" x="7523163" y="4892675"/>
          <p14:tracePt t="84099" x="7426325" y="4989513"/>
          <p14:tracePt t="84106" x="7329488" y="5086350"/>
          <p14:tracePt t="84114" x="7221538" y="5170488"/>
          <p14:tracePt t="84122" x="7142163" y="5260975"/>
          <p14:tracePt t="84131" x="7034213" y="5375275"/>
          <p14:tracePt t="84138" x="6937375" y="5454650"/>
          <p14:tracePt t="84146" x="6829425" y="5538788"/>
          <p14:tracePt t="84154" x="6721475" y="5634038"/>
          <p14:tracePt t="84163" x="6630988" y="5707063"/>
          <p14:tracePt t="84170" x="6575425" y="5754688"/>
          <p14:tracePt t="84179" x="6510338" y="5803900"/>
          <p14:tracePt t="84186" x="6456363" y="5851525"/>
          <p14:tracePt t="84195" x="6407150" y="5894388"/>
          <p14:tracePt t="84202" x="6365875" y="5935663"/>
          <p14:tracePt t="84211" x="6316663" y="5989638"/>
          <p14:tracePt t="84218" x="6275388" y="6026150"/>
          <p14:tracePt t="84226" x="6232525" y="6080125"/>
          <p14:tracePt t="84235" x="6189663" y="6140450"/>
          <p14:tracePt t="84242" x="6172200" y="6189663"/>
          <p14:tracePt t="84250" x="6154738" y="6213475"/>
          <p14:tracePt t="84258" x="6154738" y="6237288"/>
          <p14:tracePt t="84266" x="6142038" y="6261100"/>
          <p14:tracePt t="84274" x="6130925" y="6280150"/>
          <p14:tracePt t="84282" x="6130925" y="6284913"/>
          <p14:tracePt t="84330" x="6130925" y="6291263"/>
          <p14:tracePt t="84355" x="6130925" y="6297613"/>
          <p14:tracePt t="84362" x="6130925" y="6303963"/>
          <p14:tracePt t="84386" x="6130925" y="6310313"/>
          <p14:tracePt t="84395" x="6130925" y="6321425"/>
          <p14:tracePt t="84402" x="6135688" y="6321425"/>
          <p14:tracePt t="84411" x="6161088" y="6327775"/>
          <p14:tracePt t="84418" x="6172200" y="6327775"/>
          <p14:tracePt t="84426" x="6189663" y="6334125"/>
          <p14:tracePt t="84435" x="6219825" y="6345238"/>
          <p14:tracePt t="84442" x="6256338" y="6351588"/>
          <p14:tracePt t="84450" x="6286500" y="6351588"/>
          <p14:tracePt t="84458" x="6329363" y="6364288"/>
          <p14:tracePt t="84466" x="6389688" y="6364288"/>
          <p14:tracePt t="84474" x="6450013" y="6370638"/>
          <p14:tracePt t="84482" x="6510338" y="6370638"/>
          <p14:tracePt t="84490" x="6581775" y="6370638"/>
          <p14:tracePt t="84498" x="6635750" y="6370638"/>
          <p14:tracePt t="84506" x="6708775" y="6370638"/>
          <p14:tracePt t="84514" x="6769100" y="6370638"/>
          <p14:tracePt t="84522" x="6829425" y="6370638"/>
          <p14:tracePt t="84531" x="6865938" y="6370638"/>
          <p14:tracePt t="84538" x="6932613" y="6340475"/>
          <p14:tracePt t="84547" x="6980238" y="6327775"/>
          <p14:tracePt t="84554" x="7027863" y="6310313"/>
          <p14:tracePt t="84563" x="7088188" y="6280150"/>
          <p14:tracePt t="84570" x="7167563" y="6243638"/>
          <p14:tracePt t="84579" x="7215188" y="6213475"/>
          <p14:tracePt t="84586" x="7281863" y="6183313"/>
          <p14:tracePt t="84595" x="7348538" y="6129338"/>
          <p14:tracePt t="84602" x="7383463" y="6099175"/>
          <p14:tracePt t="84611" x="7462838" y="6045200"/>
          <p14:tracePt t="84618" x="7504113" y="6002338"/>
          <p14:tracePt t="84626" x="7553325" y="5954713"/>
          <p14:tracePt t="84635" x="7607300" y="5911850"/>
          <p14:tracePt t="84642" x="7661275" y="5868988"/>
          <p14:tracePt t="84650" x="7685088" y="5845175"/>
          <p14:tracePt t="84658" x="7739063" y="5791200"/>
          <p14:tracePt t="84666" x="7762875" y="5754688"/>
          <p14:tracePt t="84674" x="7805738" y="5689600"/>
          <p14:tracePt t="84682" x="7812088" y="5683250"/>
          <p14:tracePt t="84690" x="7859713" y="5622925"/>
          <p14:tracePt t="84698" x="7889875" y="5556250"/>
          <p14:tracePt t="84706" x="7926388" y="5519738"/>
          <p14:tracePt t="84715" x="7962900" y="5454650"/>
          <p14:tracePt t="84722" x="8004175" y="5405438"/>
          <p14:tracePt t="84730" x="8034338" y="5338763"/>
          <p14:tracePt t="84738" x="8064500" y="5278438"/>
          <p14:tracePt t="84747" x="8107363" y="5224463"/>
          <p14:tracePt t="84754" x="8150225" y="5146675"/>
          <p14:tracePt t="84764" x="8185150" y="5080000"/>
          <p14:tracePt t="84770" x="8215313" y="5019675"/>
          <p14:tracePt t="84779" x="8234363" y="4972050"/>
          <p14:tracePt t="84786" x="8251825" y="4935538"/>
          <p14:tracePt t="84795" x="8281988" y="4887913"/>
          <p14:tracePt t="84803" x="8299450" y="4838700"/>
          <p14:tracePt t="84810" x="8324850" y="4773613"/>
          <p14:tracePt t="84818" x="8355013" y="4724400"/>
          <p14:tracePt t="84826" x="8385175" y="4676775"/>
          <p14:tracePt t="84835" x="8415338" y="4622800"/>
          <p14:tracePt t="84843" x="8445500" y="4573588"/>
          <p14:tracePt t="84850" x="8486775" y="4519613"/>
          <p14:tracePt t="84858" x="8505825" y="4471988"/>
          <p14:tracePt t="84866" x="8529638" y="4448175"/>
          <p14:tracePt t="84874" x="8547100" y="4411663"/>
          <p14:tracePt t="84882" x="8570913" y="4387850"/>
          <p14:tracePt t="84890" x="8589963" y="4362450"/>
          <p14:tracePt t="84899" x="8594725" y="4332288"/>
          <p14:tracePt t="84906" x="8613775" y="4308475"/>
          <p14:tracePt t="84915" x="8624888" y="4278313"/>
          <p14:tracePt t="84922" x="8643938" y="4248150"/>
          <p14:tracePt t="84930" x="8655050" y="4230688"/>
          <p14:tracePt t="84938" x="8667750" y="4206875"/>
          <p14:tracePt t="84947" x="8685213" y="4183063"/>
          <p14:tracePt t="84955" x="8704263" y="4157663"/>
          <p14:tracePt t="84964" x="8704263" y="4152900"/>
          <p14:tracePt t="84970" x="8710613" y="4146550"/>
          <p14:tracePt t="84986" x="8715375" y="4140200"/>
          <p14:tracePt t="85378" x="0" y="0"/>
        </p14:tracePtLst>
        <p14:tracePtLst>
          <p14:tracePt t="86717" x="4719638" y="5230813"/>
          <p14:tracePt t="86803" x="4706938" y="5230813"/>
          <p14:tracePt t="86811" x="4702175" y="5230813"/>
          <p14:tracePt t="86819" x="4695825" y="5237163"/>
          <p14:tracePt t="86827" x="4683125" y="5237163"/>
          <p14:tracePt t="86835" x="4659313" y="5243513"/>
          <p14:tracePt t="86843" x="4641850" y="5243513"/>
          <p14:tracePt t="86850" x="4629150" y="5254625"/>
          <p14:tracePt t="86858" x="4622800" y="5254625"/>
          <p14:tracePt t="86867" x="4616450" y="5254625"/>
          <p14:tracePt t="86875" x="4611688" y="5254625"/>
          <p14:tracePt t="86882" x="4598988" y="5254625"/>
          <p14:tracePt t="86899" x="4592638" y="5254625"/>
          <p14:tracePt t="86916" x="4581525" y="5254625"/>
          <p14:tracePt t="86922" x="4575175" y="5260975"/>
          <p14:tracePt t="86932" x="4557713" y="5260975"/>
          <p14:tracePt t="86938" x="4545013" y="5267325"/>
          <p14:tracePt t="86947" x="4538663" y="5267325"/>
          <p14:tracePt t="86954" x="4521200" y="5267325"/>
          <p14:tracePt t="86963" x="4502150" y="5273675"/>
          <p14:tracePt t="86970" x="4491038" y="5273675"/>
          <p14:tracePt t="86978" x="4454525" y="5291138"/>
          <p14:tracePt t="86986" x="4441825" y="5291138"/>
          <p14:tracePt t="86995" x="4418013" y="5297488"/>
          <p14:tracePt t="87002" x="4406900" y="5297488"/>
          <p14:tracePt t="87010" x="4387850" y="5297488"/>
          <p14:tracePt t="87032" x="4364038" y="5297488"/>
          <p14:tracePt t="87034" x="4340225" y="5308600"/>
          <p14:tracePt t="87051" x="4333875" y="5308600"/>
          <p14:tracePt t="87058" x="4321175" y="5314950"/>
          <p14:tracePt t="87075" x="4303713" y="5321300"/>
          <p14:tracePt t="87082" x="4297363" y="5321300"/>
          <p14:tracePt t="87090" x="4267200" y="5327650"/>
          <p14:tracePt t="87099" x="4260850" y="5327650"/>
          <p14:tracePt t="87106" x="4249738" y="5334000"/>
          <p14:tracePt t="87116" x="4225925" y="5345113"/>
          <p14:tracePt t="87122" x="4213225" y="5345113"/>
          <p14:tracePt t="87131" x="4206875" y="5345113"/>
          <p14:tracePt t="87139" x="4183063" y="5357813"/>
          <p14:tracePt t="87147" x="4176713" y="5357813"/>
          <p14:tracePt t="87154" x="4171950" y="5364163"/>
          <p14:tracePt t="87162" x="4152900" y="5368925"/>
          <p14:tracePt t="87178" x="4135438" y="5387975"/>
          <p14:tracePt t="87194" x="4129088" y="5387975"/>
          <p14:tracePt t="87210" x="4122738" y="5394325"/>
          <p14:tracePt t="87226" x="4116388" y="5399088"/>
          <p14:tracePt t="87242" x="4116388" y="5405438"/>
          <p14:tracePt t="87258" x="4116388" y="5424488"/>
          <p14:tracePt t="87267" x="4116388" y="5435600"/>
          <p14:tracePt t="87275" x="4116388" y="5441950"/>
          <p14:tracePt t="87283" x="4116388" y="5465763"/>
          <p14:tracePt t="87291" x="4116388" y="5478463"/>
          <p14:tracePt t="87299" x="4146550" y="5502275"/>
          <p14:tracePt t="87306" x="4152900" y="5508625"/>
          <p14:tracePt t="87316" x="4171950" y="5532438"/>
          <p14:tracePt t="87322" x="4189413" y="5538788"/>
          <p14:tracePt t="87331" x="4213225" y="5556250"/>
          <p14:tracePt t="87338" x="4243388" y="5562600"/>
          <p14:tracePt t="87347" x="4267200" y="5580063"/>
          <p14:tracePt t="87354" x="4291013" y="5586413"/>
          <p14:tracePt t="87363" x="4303713" y="5592763"/>
          <p14:tracePt t="87370" x="4321175" y="5603875"/>
          <p14:tracePt t="87378" x="4346575" y="5603875"/>
          <p14:tracePt t="87386" x="4357688" y="5603875"/>
          <p14:tracePt t="87394" x="4364038" y="5603875"/>
          <p14:tracePt t="87402" x="4381500" y="5603875"/>
          <p14:tracePt t="87410" x="4387850" y="5603875"/>
          <p14:tracePt t="87418" x="4406900" y="5610225"/>
          <p14:tracePt t="87426" x="4411663" y="5610225"/>
          <p14:tracePt t="87434" x="4418013" y="5610225"/>
          <p14:tracePt t="87442" x="4424363" y="5610225"/>
          <p14:tracePt t="87450" x="4437063" y="5610225"/>
          <p14:tracePt t="87458" x="4441825" y="5610225"/>
          <p14:tracePt t="87466" x="4460875" y="5610225"/>
          <p14:tracePt t="87475" x="4484688" y="5610225"/>
          <p14:tracePt t="87483" x="4508500" y="5610225"/>
          <p14:tracePt t="87490" x="4514850" y="5610225"/>
          <p14:tracePt t="87500" x="4532313" y="5610225"/>
          <p14:tracePt t="87506" x="4568825" y="5610225"/>
          <p14:tracePt t="87516" x="4592638" y="5610225"/>
          <p14:tracePt t="87522" x="4622800" y="5603875"/>
          <p14:tracePt t="87531" x="4672013" y="5599113"/>
          <p14:tracePt t="87538" x="4719638" y="5586413"/>
          <p14:tracePt t="87547" x="4732338" y="5586413"/>
          <p14:tracePt t="87554" x="4743450" y="5586413"/>
          <p14:tracePt t="87562" x="4749800" y="5580063"/>
          <p14:tracePt t="87570" x="4762500" y="5573713"/>
          <p14:tracePt t="87578" x="4767263" y="5568950"/>
          <p14:tracePt t="87594" x="4792663" y="5556250"/>
          <p14:tracePt t="87610" x="4797425" y="5549900"/>
          <p14:tracePt t="87618" x="4803775" y="5543550"/>
          <p14:tracePt t="87627" x="4816475" y="5538788"/>
          <p14:tracePt t="87642" x="4822825" y="5519738"/>
          <p14:tracePt t="87650" x="4833938" y="5508625"/>
          <p14:tracePt t="87658" x="4840288" y="5489575"/>
          <p14:tracePt t="87666" x="4840288" y="5478463"/>
          <p14:tracePt t="87675" x="4840288" y="5472113"/>
          <p14:tracePt t="87683" x="4840288" y="5454650"/>
          <p14:tracePt t="87690" x="4840288" y="5448300"/>
          <p14:tracePt t="87698" x="4840288" y="5429250"/>
          <p14:tracePt t="87706" x="4840288" y="5424488"/>
          <p14:tracePt t="87715" x="4840288" y="5411788"/>
          <p14:tracePt t="87731" x="4840288" y="5399088"/>
          <p14:tracePt t="87738" x="4840288" y="5394325"/>
          <p14:tracePt t="87747" x="4833938" y="5387975"/>
          <p14:tracePt t="87762" x="4827588" y="5381625"/>
          <p14:tracePt t="87770" x="4822825" y="5375275"/>
          <p14:tracePt t="87786" x="4816475" y="5375275"/>
          <p14:tracePt t="87794" x="4792663" y="5368925"/>
          <p14:tracePt t="87802" x="4773613" y="5368925"/>
          <p14:tracePt t="87810" x="4756150" y="5357813"/>
          <p14:tracePt t="87818" x="4732338" y="5351463"/>
          <p14:tracePt t="87826" x="4706938" y="5351463"/>
          <p14:tracePt t="87835" x="4695825" y="5345113"/>
          <p14:tracePt t="87842" x="4665663" y="5345113"/>
          <p14:tracePt t="87851" x="4616450" y="5345113"/>
          <p14:tracePt t="87858" x="4586288" y="5338763"/>
          <p14:tracePt t="87866" x="4551363" y="5327650"/>
          <p14:tracePt t="87875" x="4521200" y="5321300"/>
          <p14:tracePt t="87883" x="4484688" y="5308600"/>
          <p14:tracePt t="87891" x="4441825" y="5303838"/>
          <p14:tracePt t="87900" x="4424363" y="5303838"/>
          <p14:tracePt t="87906" x="4394200" y="5297488"/>
          <p14:tracePt t="87915" x="4387850" y="5297488"/>
          <p14:tracePt t="87922" x="4376738" y="5297488"/>
          <p14:tracePt t="87931" x="4357688" y="5297488"/>
          <p14:tracePt t="87938" x="4340225" y="5297488"/>
          <p14:tracePt t="87946" x="4321175" y="5297488"/>
          <p14:tracePt t="87954" x="4310063" y="5297488"/>
          <p14:tracePt t="87962" x="4297363" y="5297488"/>
          <p14:tracePt t="87970" x="4273550" y="5297488"/>
          <p14:tracePt t="87978" x="4260850" y="5297488"/>
          <p14:tracePt t="87986" x="4225925" y="5297488"/>
          <p14:tracePt t="87994" x="4165600" y="5308600"/>
          <p14:tracePt t="88002" x="4116388" y="5314950"/>
          <p14:tracePt t="88010" x="4068763" y="5334000"/>
          <p14:tracePt t="88031" x="4002088" y="5351463"/>
          <p14:tracePt t="88036" x="3965575" y="5351463"/>
          <p14:tracePt t="88043" x="3954463" y="5357813"/>
          <p14:tracePt t="88050" x="3948113" y="5357813"/>
          <p14:tracePt t="88058" x="3941763" y="5357813"/>
          <p14:tracePt t="88082" x="3935413" y="5364163"/>
          <p14:tracePt t="88106" x="3935413" y="5368925"/>
          <p14:tracePt t="88115" x="3935413" y="5387975"/>
          <p14:tracePt t="88122" x="3935413" y="5394325"/>
          <p14:tracePt t="88131" x="3935413" y="5411788"/>
          <p14:tracePt t="88138" x="3941763" y="5429250"/>
          <p14:tracePt t="88146" x="3948113" y="5441950"/>
          <p14:tracePt t="88154" x="3965575" y="5465763"/>
          <p14:tracePt t="88162" x="3984625" y="5489575"/>
          <p14:tracePt t="88170" x="4008438" y="5508625"/>
          <p14:tracePt t="88178" x="4032250" y="5519738"/>
          <p14:tracePt t="88186" x="4056063" y="5538788"/>
          <p14:tracePt t="88194" x="4068763" y="5543550"/>
          <p14:tracePt t="88202" x="4105275" y="5562600"/>
          <p14:tracePt t="88210" x="4116388" y="5562600"/>
          <p14:tracePt t="88219" x="4141788" y="5562600"/>
          <p14:tracePt t="88226" x="4152900" y="5562600"/>
          <p14:tracePt t="88235" x="4176713" y="5568950"/>
          <p14:tracePt t="88242" x="4189413" y="5568950"/>
          <p14:tracePt t="88250" x="4225925" y="5568950"/>
          <p14:tracePt t="88258" x="4256088" y="5568950"/>
          <p14:tracePt t="88268" x="4286250" y="5568950"/>
          <p14:tracePt t="88274" x="4310063" y="5568950"/>
          <p14:tracePt t="88284" x="4364038" y="5568950"/>
          <p14:tracePt t="88290" x="4411663" y="5568950"/>
          <p14:tracePt t="88300" x="4467225" y="5568950"/>
          <p14:tracePt t="88306" x="4538663" y="5568950"/>
          <p14:tracePt t="88315" x="4575175" y="5568950"/>
          <p14:tracePt t="88322" x="4616450" y="5556250"/>
          <p14:tracePt t="88331" x="4665663" y="5549900"/>
          <p14:tracePt t="88339" x="4702175" y="5519738"/>
          <p14:tracePt t="88346" x="4725988" y="5513388"/>
          <p14:tracePt t="88355" x="4749800" y="5495925"/>
          <p14:tracePt t="88362" x="4773613" y="5495925"/>
          <p14:tracePt t="88370" x="4797425" y="5483225"/>
          <p14:tracePt t="88379" x="4803775" y="5478463"/>
          <p14:tracePt t="88386" x="4816475" y="5465763"/>
          <p14:tracePt t="88395" x="4822825" y="5459413"/>
          <p14:tracePt t="88402" x="4827588" y="5454650"/>
          <p14:tracePt t="88410" x="4833938" y="5448300"/>
          <p14:tracePt t="88418" x="4840288" y="5435600"/>
          <p14:tracePt t="88426" x="4857750" y="5411788"/>
          <p14:tracePt t="88435" x="4864100" y="5405438"/>
          <p14:tracePt t="88442" x="4870450" y="5394325"/>
          <p14:tracePt t="88450" x="4870450" y="5387975"/>
          <p14:tracePt t="88458" x="4870450" y="5381625"/>
          <p14:tracePt t="88539" x="4870450" y="5375275"/>
          <p14:tracePt t="88547" x="4852988" y="5375275"/>
          <p14:tracePt t="88555" x="4803775" y="5364163"/>
          <p14:tracePt t="88563" x="4786313" y="5364163"/>
          <p14:tracePt t="88571" x="4749800" y="5357813"/>
          <p14:tracePt t="88578" x="4706938" y="5357813"/>
          <p14:tracePt t="88586" x="4672013" y="5357813"/>
          <p14:tracePt t="88595" x="4605338" y="5345113"/>
          <p14:tracePt t="88602" x="4562475" y="5338763"/>
          <p14:tracePt t="88610" x="4502150" y="5327650"/>
          <p14:tracePt t="88618" x="4454525" y="5321300"/>
          <p14:tracePt t="88626" x="4418013" y="5321300"/>
          <p14:tracePt t="88634" x="4406900" y="5321300"/>
          <p14:tracePt t="88642" x="4381500" y="5321300"/>
          <p14:tracePt t="88650" x="4370388" y="5321300"/>
          <p14:tracePt t="88658" x="4357688" y="5321300"/>
          <p14:tracePt t="88668" x="4333875" y="5321300"/>
          <p14:tracePt t="88674" x="4291013" y="5321300"/>
          <p14:tracePt t="88684" x="4256088" y="5321300"/>
          <p14:tracePt t="88690" x="4225925" y="5321300"/>
          <p14:tracePt t="88699" x="4200525" y="5327650"/>
          <p14:tracePt t="88706" x="4171950" y="5338763"/>
          <p14:tracePt t="88715" x="4146550" y="5338763"/>
          <p14:tracePt t="88722" x="4129088" y="5351463"/>
          <p14:tracePt t="88730" x="4122738" y="5351463"/>
          <p14:tracePt t="88738" x="4105275" y="5357813"/>
          <p14:tracePt t="88746" x="4086225" y="5375275"/>
          <p14:tracePt t="88755" x="4075113" y="5381625"/>
          <p14:tracePt t="88762" x="4068763" y="5387975"/>
          <p14:tracePt t="88770" x="4062413" y="5394325"/>
          <p14:tracePt t="88778" x="4044950" y="5418138"/>
          <p14:tracePt t="88795" x="4038600" y="5429250"/>
          <p14:tracePt t="88802" x="4038600" y="5435600"/>
          <p14:tracePt t="88810" x="4038600" y="5448300"/>
          <p14:tracePt t="88818" x="4038600" y="5465763"/>
          <p14:tracePt t="88826" x="4038600" y="5478463"/>
          <p14:tracePt t="88835" x="4038600" y="5489575"/>
          <p14:tracePt t="88842" x="4038600" y="5502275"/>
          <p14:tracePt t="88850" x="4038600" y="5508625"/>
          <p14:tracePt t="88858" x="4038600" y="5513388"/>
          <p14:tracePt t="88867" x="4051300" y="5538788"/>
          <p14:tracePt t="88874" x="4051300" y="5549900"/>
          <p14:tracePt t="88884" x="4075113" y="5568950"/>
          <p14:tracePt t="88890" x="4081463" y="5580063"/>
          <p14:tracePt t="88899" x="4092575" y="5599113"/>
          <p14:tracePt t="88906" x="4129088" y="5622925"/>
          <p14:tracePt t="88915" x="4152900" y="5646738"/>
          <p14:tracePt t="88922" x="4189413" y="5664200"/>
          <p14:tracePt t="88930" x="4213225" y="5683250"/>
          <p14:tracePt t="88938" x="4273550" y="5713413"/>
          <p14:tracePt t="88946" x="4310063" y="5749925"/>
          <p14:tracePt t="88955" x="4387850" y="5797550"/>
          <p14:tracePt t="88962" x="4484688" y="5875338"/>
          <p14:tracePt t="88970" x="4575175" y="5935663"/>
          <p14:tracePt t="88978" x="4749800" y="6019800"/>
          <p14:tracePt t="88986" x="4918075" y="6099175"/>
          <p14:tracePt t="88995" x="5075238" y="6164263"/>
          <p14:tracePt t="89002" x="5316538" y="6243638"/>
          <p14:tracePt t="89010" x="5473700" y="6310313"/>
          <p14:tracePt t="89019" x="5618163" y="6334125"/>
          <p14:tracePt t="89036" x="5864225" y="6357938"/>
          <p14:tracePt t="89042" x="5967413" y="6370638"/>
          <p14:tracePt t="89052" x="6051550" y="6370638"/>
          <p14:tracePt t="89059" x="6081713" y="6370638"/>
          <p14:tracePt t="89068" x="6130925" y="6370638"/>
          <p14:tracePt t="89074" x="6161088" y="6370638"/>
          <p14:tracePt t="89084" x="6202363" y="6370638"/>
          <p14:tracePt t="89090" x="6245225" y="6370638"/>
          <p14:tracePt t="89099" x="6292850" y="6370638"/>
          <p14:tracePt t="89106" x="6353175" y="6345238"/>
          <p14:tracePt t="89115" x="6413500" y="6340475"/>
          <p14:tracePt t="89122" x="6467475" y="6315075"/>
          <p14:tracePt t="89130" x="6516688" y="6284913"/>
          <p14:tracePt t="89138" x="6551613" y="6267450"/>
          <p14:tracePt t="89146" x="6575425" y="6254750"/>
          <p14:tracePt t="89155" x="6611938" y="6237288"/>
          <p14:tracePt t="89162" x="6618288" y="6237288"/>
          <p14:tracePt t="89171" x="6624638" y="6230938"/>
          <p14:tracePt t="89178" x="6630988" y="6224588"/>
          <p14:tracePt t="89186" x="6635750" y="6224588"/>
          <p14:tracePt t="89211" x="6648450" y="6219825"/>
          <p14:tracePt t="89226" x="6661150" y="6213475"/>
          <p14:tracePt t="89235" x="6684963" y="6194425"/>
          <p14:tracePt t="89243" x="6691313" y="6189663"/>
          <p14:tracePt t="89251" x="6715125" y="6189663"/>
          <p14:tracePt t="89258" x="6726238" y="6170613"/>
          <p14:tracePt t="89267" x="6745288" y="6164263"/>
          <p14:tracePt t="89283" x="6769100" y="6146800"/>
          <p14:tracePt t="89306" x="6775450" y="6146800"/>
          <p14:tracePt t="89315" x="6781800" y="6140450"/>
          <p14:tracePt t="89322" x="6786563" y="6140450"/>
          <p14:tracePt t="89330" x="6792913" y="6140450"/>
          <p14:tracePt t="89346" x="6799263" y="6134100"/>
          <p14:tracePt t="89362" x="6811963" y="6129338"/>
          <p14:tracePt t="89378" x="6823075" y="6129338"/>
          <p14:tracePt t="89386" x="6829425" y="6122988"/>
          <p14:tracePt t="89394" x="6846888" y="6110288"/>
          <p14:tracePt t="89402" x="6872288" y="6103938"/>
          <p14:tracePt t="89410" x="6883400" y="6092825"/>
          <p14:tracePt t="89418" x="6889750" y="6086475"/>
          <p14:tracePt t="89426" x="6913563" y="6075363"/>
          <p14:tracePt t="89435" x="6926263" y="6062663"/>
          <p14:tracePt t="89442" x="6932613" y="6062663"/>
          <p14:tracePt t="89451" x="6943725" y="6045200"/>
          <p14:tracePt t="89458" x="6950075" y="6038850"/>
          <p14:tracePt t="89468" x="6956425" y="6032500"/>
          <p14:tracePt t="89474" x="6961188" y="6026150"/>
          <p14:tracePt t="89483" x="6980238" y="6015038"/>
          <p14:tracePt t="89490" x="7004050" y="5989638"/>
          <p14:tracePt t="89499" x="7027863" y="5965825"/>
          <p14:tracePt t="89507" x="7046913" y="5948363"/>
          <p14:tracePt t="89514" x="7058025" y="5911850"/>
          <p14:tracePt t="89522" x="7088188" y="5875338"/>
          <p14:tracePt t="89530" x="7094538" y="5845175"/>
          <p14:tracePt t="89538" x="7124700" y="5791200"/>
          <p14:tracePt t="89546" x="7142163" y="5767388"/>
          <p14:tracePt t="89555" x="7161213" y="5754688"/>
          <p14:tracePt t="89562" x="7178675" y="5694363"/>
          <p14:tracePt t="89570" x="7221538" y="5646738"/>
          <p14:tracePt t="89578" x="7239000" y="5599113"/>
          <p14:tracePt t="89587" x="7251700" y="5580063"/>
          <p14:tracePt t="89594" x="7269163" y="5538788"/>
          <p14:tracePt t="89602" x="7288213" y="5502275"/>
          <p14:tracePt t="89610" x="7305675" y="5478463"/>
          <p14:tracePt t="89618" x="7335838" y="5418138"/>
          <p14:tracePt t="89626" x="7353300" y="5381625"/>
          <p14:tracePt t="89635" x="7396163" y="5334000"/>
          <p14:tracePt t="89642" x="7426325" y="5267325"/>
          <p14:tracePt t="89652" x="7467600" y="5187950"/>
          <p14:tracePt t="89658" x="7527925" y="5099050"/>
          <p14:tracePt t="89668" x="7564438" y="5008563"/>
          <p14:tracePt t="89674" x="7594600" y="4929188"/>
          <p14:tracePt t="89682" x="7624763" y="4868863"/>
          <p14:tracePt t="89690" x="7661275" y="4778375"/>
          <p14:tracePt t="89700" x="7673975" y="4718050"/>
          <p14:tracePt t="89706" x="7715250" y="4640263"/>
          <p14:tracePt t="89715" x="7745413" y="4562475"/>
          <p14:tracePt t="89722" x="7762875" y="4543425"/>
          <p14:tracePt t="89730" x="7793038" y="4489450"/>
          <p14:tracePt t="89738" x="7793038" y="4471988"/>
          <p14:tracePt t="89746" x="7805738" y="4448175"/>
          <p14:tracePt t="89755" x="7805738" y="4418013"/>
          <p14:tracePt t="89762" x="7823200" y="4405313"/>
          <p14:tracePt t="89771" x="7829550" y="4368800"/>
          <p14:tracePt t="89778" x="7829550" y="4344988"/>
          <p14:tracePt t="89786" x="7829550" y="4321175"/>
          <p14:tracePt t="89794" x="7842250" y="4291013"/>
          <p14:tracePt t="89802" x="7848600" y="4278313"/>
          <p14:tracePt t="89810" x="7853363" y="4254500"/>
          <p14:tracePt t="89818" x="7853363" y="4248150"/>
          <p14:tracePt t="89826" x="7853363" y="4224338"/>
          <p14:tracePt t="89835" x="7859713" y="4211638"/>
          <p14:tracePt t="89842" x="7872413" y="4194175"/>
          <p14:tracePt t="89852" x="7878763" y="4183063"/>
          <p14:tracePt t="89868" x="7878763" y="4176713"/>
          <p14:tracePt t="89963" x="7878763" y="4170363"/>
          <p14:tracePt t="89987" x="7878763" y="4164013"/>
          <p14:tracePt t="89996" x="7878763" y="4157663"/>
          <p14:tracePt t="90011" x="7878763" y="4152900"/>
          <p14:tracePt t="90027" x="7878763" y="4146550"/>
          <p14:tracePt t="90036" x="7878763" y="4140200"/>
          <p14:tracePt t="90050" x="7878763" y="4133850"/>
          <p14:tracePt t="90211" x="7878763" y="4127500"/>
          <p14:tracePt t="90283" x="7872413" y="4133850"/>
          <p14:tracePt t="90291" x="7866063" y="4140200"/>
          <p14:tracePt t="90300" x="7848600" y="4152900"/>
          <p14:tracePt t="90307" x="7823200" y="4200525"/>
          <p14:tracePt t="90315" x="7799388" y="4224338"/>
          <p14:tracePt t="90323" x="7781925" y="4248150"/>
          <p14:tracePt t="90331" x="7739063" y="4308475"/>
          <p14:tracePt t="90338" x="7685088" y="4375150"/>
          <p14:tracePt t="90346" x="7667625" y="4422775"/>
          <p14:tracePt t="90354" x="7613650" y="4489450"/>
          <p14:tracePt t="90362" x="7570788" y="4556125"/>
          <p14:tracePt t="90370" x="7523163" y="4627563"/>
          <p14:tracePt t="90378" x="7467600" y="4713288"/>
          <p14:tracePt t="90387" x="7426325" y="4773613"/>
          <p14:tracePt t="90394" x="7372350" y="4838700"/>
          <p14:tracePt t="90403" x="7335838" y="4918075"/>
          <p14:tracePt t="90411" x="7292975" y="4983163"/>
          <p14:tracePt t="90419" x="7245350" y="5073650"/>
          <p14:tracePt t="90426" x="7239000" y="5133975"/>
          <p14:tracePt t="90435" x="7208838" y="5183188"/>
          <p14:tracePt t="90442" x="7178675" y="5248275"/>
          <p14:tracePt t="90452" x="7142163" y="5308600"/>
          <p14:tracePt t="90458" x="7124700" y="5345113"/>
          <p14:tracePt t="90467" x="7107238" y="5394325"/>
          <p14:tracePt t="90475" x="7088188" y="5418138"/>
          <p14:tracePt t="90483" x="7070725" y="5465763"/>
          <p14:tracePt t="90490" x="7064375" y="5513388"/>
          <p14:tracePt t="90498" x="7046913" y="5562600"/>
          <p14:tracePt t="90506" x="7021513" y="5610225"/>
          <p14:tracePt t="90514" x="7004050" y="5646738"/>
          <p14:tracePt t="90522" x="6997700" y="5707063"/>
          <p14:tracePt t="90530" x="6986588" y="5730875"/>
          <p14:tracePt t="90538" x="6980238" y="5761038"/>
          <p14:tracePt t="90546" x="6980238" y="5784850"/>
          <p14:tracePt t="90554" x="6973888" y="5797550"/>
          <p14:tracePt t="90562" x="6973888" y="5815013"/>
          <p14:tracePt t="90571" x="6967538" y="5821363"/>
          <p14:tracePt t="90578" x="6961188" y="5838825"/>
          <p14:tracePt t="90594" x="6950075" y="5864225"/>
          <p14:tracePt t="90603" x="6950075" y="5875338"/>
          <p14:tracePt t="90610" x="6943725" y="5911850"/>
          <p14:tracePt t="90619" x="6937375" y="5935663"/>
          <p14:tracePt t="90626" x="6919913" y="5972175"/>
          <p14:tracePt t="90636" x="6907213" y="6015038"/>
          <p14:tracePt t="90642" x="6902450" y="6049963"/>
          <p14:tracePt t="90652" x="6883400" y="6099175"/>
          <p14:tracePt t="90658" x="6865938" y="6134100"/>
          <p14:tracePt t="90667" x="6859588" y="6146800"/>
          <p14:tracePt t="90675" x="6859588" y="6170613"/>
          <p14:tracePt t="90683" x="6853238" y="6176963"/>
          <p14:tracePt t="90738" x="6842125" y="6183313"/>
          <p14:tracePt t="90762" x="6835775" y="6194425"/>
          <p14:tracePt t="90786" x="6835775" y="6200775"/>
          <p14:tracePt t="90794" x="6823075" y="6219825"/>
          <p14:tracePt t="90810" x="6816725" y="6224588"/>
          <p14:tracePt t="91011" x="6816725" y="6200775"/>
          <p14:tracePt t="91020" x="6835775" y="6176963"/>
          <p14:tracePt t="91031" x="6865938" y="6129338"/>
          <p14:tracePt t="91038" x="6896100" y="6038850"/>
          <p14:tracePt t="91043" x="6926263" y="5989638"/>
          <p14:tracePt t="91051" x="6926263" y="5965825"/>
          <p14:tracePt t="91058" x="6956425" y="5929313"/>
          <p14:tracePt t="91067" x="6997700" y="5864225"/>
          <p14:tracePt t="91074" x="7016750" y="5827713"/>
          <p14:tracePt t="91082" x="7034213" y="5778500"/>
          <p14:tracePt t="91090" x="7040563" y="5773738"/>
          <p14:tracePt t="91098" x="7077075" y="5707063"/>
          <p14:tracePt t="91106" x="7094538" y="5640388"/>
          <p14:tracePt t="91114" x="7131050" y="5568950"/>
          <p14:tracePt t="91122" x="7185025" y="5489575"/>
          <p14:tracePt t="91130" x="7221538" y="5411788"/>
          <p14:tracePt t="91138" x="7251700" y="5321300"/>
          <p14:tracePt t="91146" x="7288213" y="5243513"/>
          <p14:tracePt t="91154" x="7318375" y="5176838"/>
          <p14:tracePt t="91162" x="7329488" y="5116513"/>
          <p14:tracePt t="91170" x="7359650" y="5068888"/>
          <p14:tracePt t="91178" x="7377113" y="5019675"/>
          <p14:tracePt t="91186" x="7383463" y="4995863"/>
          <p14:tracePt t="91194" x="7402513" y="4959350"/>
          <p14:tracePt t="91202" x="7407275" y="4948238"/>
          <p14:tracePt t="91210" x="7407275" y="4905375"/>
          <p14:tracePt t="91219" x="7413625" y="4899025"/>
          <p14:tracePt t="91226" x="7419975" y="4875213"/>
          <p14:tracePt t="91236" x="7432675" y="4851400"/>
          <p14:tracePt t="91242" x="7432675" y="4821238"/>
          <p14:tracePt t="91251" x="7437438" y="4797425"/>
          <p14:tracePt t="91258" x="7443788" y="4767263"/>
          <p14:tracePt t="91267" x="7443788" y="4718050"/>
          <p14:tracePt t="91274" x="7456488" y="4687888"/>
          <p14:tracePt t="91282" x="7456488" y="4664075"/>
          <p14:tracePt t="91290" x="7473950" y="4627563"/>
          <p14:tracePt t="91298" x="7473950" y="4603750"/>
          <p14:tracePt t="91306" x="7480300" y="4579938"/>
          <p14:tracePt t="91314" x="7480300" y="4562475"/>
          <p14:tracePt t="91322" x="7480300" y="4537075"/>
          <p14:tracePt t="91330" x="7493000" y="4519613"/>
          <p14:tracePt t="91338" x="7504113" y="4489450"/>
          <p14:tracePt t="91346" x="7504113" y="4478338"/>
          <p14:tracePt t="91354" x="7510463" y="4452938"/>
          <p14:tracePt t="91362" x="7510463" y="4429125"/>
          <p14:tracePt t="91370" x="7527925" y="4392613"/>
          <p14:tracePt t="91378" x="7527925" y="4381500"/>
          <p14:tracePt t="91387" x="7534275" y="4357688"/>
          <p14:tracePt t="91394" x="7553325" y="4321175"/>
          <p14:tracePt t="91402" x="7553325" y="4308475"/>
          <p14:tracePt t="91410" x="7558088" y="4284663"/>
          <p14:tracePt t="91419" x="7577138" y="4248150"/>
          <p14:tracePt t="91426" x="7577138" y="4237038"/>
          <p14:tracePt t="91436" x="7588250" y="4206875"/>
          <p14:tracePt t="91442" x="7607300" y="4170363"/>
          <p14:tracePt t="91451" x="7607300" y="4164013"/>
          <p14:tracePt t="91458" x="7613650" y="4133850"/>
          <p14:tracePt t="91466" x="7618413" y="4110038"/>
          <p14:tracePt t="91474" x="7624763" y="4086225"/>
          <p14:tracePt t="91482" x="7624763" y="4079875"/>
          <p14:tracePt t="91490" x="7637463" y="4067175"/>
          <p14:tracePt t="91506" x="7643813" y="4062413"/>
          <p14:tracePt t="91659" x="7631113" y="4067175"/>
          <p14:tracePt t="91667" x="7607300" y="4116388"/>
          <p14:tracePt t="91675" x="7570788" y="4176713"/>
          <p14:tracePt t="91683" x="7558088" y="4200525"/>
          <p14:tracePt t="91691" x="7540625" y="4248150"/>
          <p14:tracePt t="91699" x="7504113" y="4308475"/>
          <p14:tracePt t="91707" x="7473950" y="4375150"/>
          <p14:tracePt t="91715" x="7443788" y="4452938"/>
          <p14:tracePt t="91723" x="7383463" y="4543425"/>
          <p14:tracePt t="91731" x="7353300" y="4592638"/>
          <p14:tracePt t="91739" x="7305675" y="4683125"/>
          <p14:tracePt t="91746" x="7288213" y="4748213"/>
          <p14:tracePt t="91754" x="7245350" y="4827588"/>
          <p14:tracePt t="91762" x="7197725" y="4905375"/>
          <p14:tracePt t="91770" x="7167563" y="4953000"/>
          <p14:tracePt t="91778" x="7137400" y="5019675"/>
          <p14:tracePt t="91786" x="7118350" y="5068888"/>
          <p14:tracePt t="91794" x="7100888" y="5116513"/>
          <p14:tracePt t="91803" x="7064375" y="5176838"/>
          <p14:tracePt t="91810" x="7051675" y="5200650"/>
          <p14:tracePt t="91819" x="7040563" y="5248275"/>
          <p14:tracePt t="91826" x="7021513" y="5284788"/>
          <p14:tracePt t="91835" x="7016750" y="5303838"/>
          <p14:tracePt t="91842" x="6986588" y="5338763"/>
          <p14:tracePt t="91851" x="6967538" y="5375275"/>
          <p14:tracePt t="91858" x="6950075" y="5424488"/>
          <p14:tracePt t="91866" x="6932613" y="5459413"/>
          <p14:tracePt t="91874" x="6913563" y="5495925"/>
          <p14:tracePt t="91882" x="6907213" y="5519738"/>
          <p14:tracePt t="91890" x="6877050" y="5568950"/>
          <p14:tracePt t="91898" x="6872288" y="5592763"/>
          <p14:tracePt t="91906" x="6853238" y="5646738"/>
          <p14:tracePt t="91914" x="6835775" y="5670550"/>
          <p14:tracePt t="91922" x="6811963" y="5707063"/>
          <p14:tracePt t="91930" x="6805613" y="5737225"/>
          <p14:tracePt t="91938" x="6786563" y="5761038"/>
          <p14:tracePt t="91946" x="6775450" y="5797550"/>
          <p14:tracePt t="91955" x="6756400" y="5845175"/>
          <p14:tracePt t="91962" x="6751638" y="5868988"/>
          <p14:tracePt t="91970" x="6745288" y="5894388"/>
          <p14:tracePt t="91978" x="6726238" y="5918200"/>
          <p14:tracePt t="91987" x="6726238" y="5924550"/>
          <p14:tracePt t="91995" x="6721475" y="5954713"/>
          <p14:tracePt t="92003" x="6721475" y="5959475"/>
          <p14:tracePt t="92010" x="6715125" y="5972175"/>
          <p14:tracePt t="92020" x="6715125" y="5984875"/>
          <p14:tracePt t="92026" x="6715125" y="6008688"/>
          <p14:tracePt t="92035" x="6702425" y="6032500"/>
          <p14:tracePt t="92042" x="6702425" y="6056313"/>
          <p14:tracePt t="92051" x="6696075" y="6062663"/>
          <p14:tracePt t="92058" x="6696075" y="6075363"/>
          <p14:tracePt t="92074" x="6696075" y="6080125"/>
          <p14:tracePt t="92090" x="6696075" y="6092825"/>
          <p14:tracePt t="92098" x="6696075" y="6099175"/>
          <p14:tracePt t="92106" x="6696075" y="6103938"/>
          <p14:tracePt t="92114" x="6696075" y="6110288"/>
          <p14:tracePt t="92130" x="6696075" y="6134100"/>
          <p14:tracePt t="92146" x="6696075" y="6146800"/>
          <p14:tracePt t="92162" x="6696075" y="6153150"/>
          <p14:tracePt t="92178" x="6696075" y="6159500"/>
          <p14:tracePt t="92195" x="6696075" y="6164263"/>
          <p14:tracePt t="92210" x="6696075" y="6170613"/>
          <p14:tracePt t="92235" x="6696075" y="6189663"/>
          <p14:tracePt t="92242" x="6696075" y="6194425"/>
          <p14:tracePt t="92251" x="6696075" y="6213475"/>
          <p14:tracePt t="92259" x="6696075" y="6224588"/>
          <p14:tracePt t="92266" x="6696075" y="6249988"/>
          <p14:tracePt t="92274" x="6696075" y="6254750"/>
          <p14:tracePt t="92282" x="6696075" y="6273800"/>
          <p14:tracePt t="92291" x="6696075" y="6297613"/>
          <p14:tracePt t="92298" x="6696075" y="6303963"/>
          <p14:tracePt t="92306" x="6696075" y="6315075"/>
          <p14:tracePt t="92314" x="6696075" y="6327775"/>
          <p14:tracePt t="92322" x="6696075" y="6340475"/>
          <p14:tracePt t="92338" x="6696075" y="6345238"/>
          <p14:tracePt t="92410" x="6702425" y="6351588"/>
          <p14:tracePt t="92426" x="6715125" y="6351588"/>
          <p14:tracePt t="92442" x="6745288" y="6334125"/>
          <p14:tracePt t="92450" x="6756400" y="6315075"/>
          <p14:tracePt t="92458" x="6762750" y="6310313"/>
          <p14:tracePt t="92466" x="6805613" y="6267450"/>
          <p14:tracePt t="92474" x="6846888" y="6230938"/>
          <p14:tracePt t="92483" x="6872288" y="6194425"/>
          <p14:tracePt t="92490" x="6902450" y="6153150"/>
          <p14:tracePt t="92498" x="6956425" y="6086475"/>
          <p14:tracePt t="92506" x="6997700" y="6038850"/>
          <p14:tracePt t="92514" x="7027863" y="6002338"/>
          <p14:tracePt t="92523" x="7070725" y="5935663"/>
          <p14:tracePt t="92530" x="7124700" y="5868988"/>
          <p14:tracePt t="92538" x="7167563" y="5803900"/>
          <p14:tracePt t="92546" x="7221538" y="5724525"/>
          <p14:tracePt t="92555" x="7269163" y="5646738"/>
          <p14:tracePt t="92562" x="7312025" y="5580063"/>
          <p14:tracePt t="92570" x="7366000" y="5502275"/>
          <p14:tracePt t="92578" x="7402513" y="5441950"/>
          <p14:tracePt t="92588" x="7443788" y="5345113"/>
          <p14:tracePt t="92594" x="7493000" y="5267325"/>
          <p14:tracePt t="92603" x="7510463" y="5218113"/>
          <p14:tracePt t="92610" x="7527925" y="5187950"/>
          <p14:tracePt t="92619" x="7546975" y="5153025"/>
          <p14:tracePt t="92626" x="7564438" y="5116513"/>
          <p14:tracePt t="92635" x="7570788" y="5092700"/>
          <p14:tracePt t="92642" x="7577138" y="5073650"/>
          <p14:tracePt t="92650" x="7577138" y="5062538"/>
          <p14:tracePt t="92658" x="7594600" y="5038725"/>
          <p14:tracePt t="92666" x="7594600" y="5026025"/>
          <p14:tracePt t="92674" x="7600950" y="4989513"/>
          <p14:tracePt t="92682" x="7618413" y="4965700"/>
          <p14:tracePt t="92690" x="7618413" y="4941888"/>
          <p14:tracePt t="92698" x="7624763" y="4922838"/>
          <p14:tracePt t="92706" x="7637463" y="4887913"/>
          <p14:tracePt t="92714" x="7643813" y="4838700"/>
          <p14:tracePt t="92722" x="7648575" y="4814888"/>
          <p14:tracePt t="92730" x="7661275" y="4803775"/>
          <p14:tracePt t="92738" x="7667625" y="4767263"/>
          <p14:tracePt t="92746" x="7678738" y="4724400"/>
          <p14:tracePt t="92755" x="7697788" y="4687888"/>
          <p14:tracePt t="92762" x="7697788" y="4664075"/>
          <p14:tracePt t="92770" x="7697788" y="4640263"/>
          <p14:tracePt t="92778" x="7704138" y="4616450"/>
          <p14:tracePt t="92787" x="7721600" y="4592638"/>
          <p14:tracePt t="92794" x="7727950" y="4567238"/>
          <p14:tracePt t="92804" x="7727950" y="4549775"/>
          <p14:tracePt t="92810" x="7745413" y="4525963"/>
          <p14:tracePt t="92819" x="7745413" y="4502150"/>
          <p14:tracePt t="92826" x="7758113" y="4465638"/>
          <p14:tracePt t="92835" x="7769225" y="4429125"/>
          <p14:tracePt t="92842" x="7799388" y="4381500"/>
          <p14:tracePt t="92850" x="7805738" y="4357688"/>
          <p14:tracePt t="92858" x="7823200" y="4344988"/>
          <p14:tracePt t="92866" x="7835900" y="4321175"/>
          <p14:tracePt t="92874" x="7835900" y="4302125"/>
          <p14:tracePt t="92882" x="7853363" y="4278313"/>
          <p14:tracePt t="92890" x="7853363" y="4267200"/>
          <p14:tracePt t="92898" x="7859713" y="4254500"/>
          <p14:tracePt t="92906" x="7866063" y="4248150"/>
          <p14:tracePt t="93091" x="7853363" y="4267200"/>
          <p14:tracePt t="93099" x="7823200" y="4327525"/>
          <p14:tracePt t="93107" x="7781925" y="4387850"/>
          <p14:tracePt t="93116" x="7758113" y="4452938"/>
          <p14:tracePt t="93122" x="7691438" y="4543425"/>
          <p14:tracePt t="93130" x="7654925" y="4633913"/>
          <p14:tracePt t="93138" x="7613650" y="4713288"/>
          <p14:tracePt t="93146" x="7553325" y="4821238"/>
          <p14:tracePt t="93154" x="7480300" y="4929188"/>
          <p14:tracePt t="93163" x="7432675" y="5043488"/>
          <p14:tracePt t="93171" x="7377113" y="5153025"/>
          <p14:tracePt t="93178" x="7329488" y="5254625"/>
          <p14:tracePt t="93188" x="7258050" y="5338763"/>
          <p14:tracePt t="93194" x="7215188" y="5441950"/>
          <p14:tracePt t="93204" x="7167563" y="5519738"/>
          <p14:tracePt t="93210" x="7137400" y="5610225"/>
          <p14:tracePt t="93219" x="7100888" y="5689600"/>
          <p14:tracePt t="93227" x="7070725" y="5737225"/>
          <p14:tracePt t="93235" x="7040563" y="5784850"/>
          <p14:tracePt t="93242" x="7021513" y="5821363"/>
          <p14:tracePt t="93250" x="7004050" y="5868988"/>
          <p14:tracePt t="93258" x="6986588" y="5894388"/>
          <p14:tracePt t="93266" x="6967538" y="5929313"/>
          <p14:tracePt t="93274" x="6961188" y="5942013"/>
          <p14:tracePt t="93282" x="6943725" y="5978525"/>
          <p14:tracePt t="93290" x="6943725" y="5989638"/>
          <p14:tracePt t="93298" x="6937375" y="6026150"/>
          <p14:tracePt t="93306" x="6937375" y="6032500"/>
          <p14:tracePt t="93315" x="6932613" y="6049963"/>
          <p14:tracePt t="93323" x="6932613" y="6069013"/>
          <p14:tracePt t="93330" x="6926263" y="6080125"/>
          <p14:tracePt t="93338" x="6913563" y="6103938"/>
          <p14:tracePt t="93355" x="6913563" y="6129338"/>
          <p14:tracePt t="93362" x="6907213" y="6140450"/>
          <p14:tracePt t="93371" x="6907213" y="6146800"/>
          <p14:tracePt t="93378" x="6907213" y="6153150"/>
          <p14:tracePt t="93642" x="0" y="0"/>
        </p14:tracePtLst>
        <p14:tracePtLst>
          <p14:tracePt t="97797" x="1030288" y="4271963"/>
          <p14:tracePt t="97867" x="1030288" y="4267200"/>
          <p14:tracePt t="97883" x="1036638" y="4267200"/>
          <p14:tracePt t="97891" x="1042988" y="4267200"/>
          <p14:tracePt t="97898" x="1049338" y="4267200"/>
          <p14:tracePt t="97908" x="1066800" y="4260850"/>
          <p14:tracePt t="97914" x="1079500" y="4260850"/>
          <p14:tracePt t="97923" x="1090613" y="4260850"/>
          <p14:tracePt t="97930" x="1114425" y="4260850"/>
          <p14:tracePt t="97939" x="1127125" y="4260850"/>
          <p14:tracePt t="97946" x="1150938" y="4260850"/>
          <p14:tracePt t="97954" x="1174750" y="4260850"/>
          <p14:tracePt t="97962" x="1187450" y="4260850"/>
          <p14:tracePt t="97970" x="1211263" y="4260850"/>
          <p14:tracePt t="97978" x="1217613" y="4260850"/>
          <p14:tracePt t="97986" x="1223963" y="4267200"/>
          <p14:tracePt t="97995" x="1235075" y="4271963"/>
          <p14:tracePt t="98019" x="1260475" y="4278313"/>
          <p14:tracePt t="98042" x="1284288" y="4297363"/>
          <p14:tracePt t="98042" x="1290638" y="4302125"/>
          <p14:tracePt t="98050" x="1295400" y="4308475"/>
          <p14:tracePt t="98059" x="1301750" y="4314825"/>
          <p14:tracePt t="98066" x="1308100" y="4321175"/>
          <p14:tracePt t="98075" x="1314450" y="4327525"/>
          <p14:tracePt t="98092" x="1331913" y="4338638"/>
          <p14:tracePt t="98098" x="1331913" y="4344988"/>
          <p14:tracePt t="98107" x="1338263" y="4362450"/>
          <p14:tracePt t="98114" x="1344613" y="4375150"/>
          <p14:tracePt t="98123" x="1350963" y="4381500"/>
          <p14:tracePt t="98131" x="1350963" y="4387850"/>
          <p14:tracePt t="98139" x="1355725" y="4398963"/>
          <p14:tracePt t="98146" x="1362075" y="4418013"/>
          <p14:tracePt t="98154" x="1362075" y="4422775"/>
          <p14:tracePt t="98162" x="1368425" y="4429125"/>
          <p14:tracePt t="98170" x="1368425" y="4448175"/>
          <p14:tracePt t="98178" x="1368425" y="4471988"/>
          <p14:tracePt t="98186" x="1368425" y="4495800"/>
          <p14:tracePt t="98194" x="1368425" y="4519613"/>
          <p14:tracePt t="98202" x="1368425" y="4543425"/>
          <p14:tracePt t="98210" x="1368425" y="4573588"/>
          <p14:tracePt t="98218" x="1385888" y="4616450"/>
          <p14:tracePt t="98226" x="1398588" y="4652963"/>
          <p14:tracePt t="98235" x="1398588" y="4683125"/>
          <p14:tracePt t="98243" x="1404938" y="4730750"/>
          <p14:tracePt t="98250" x="1409700" y="4754563"/>
          <p14:tracePt t="98258" x="1409700" y="4784725"/>
          <p14:tracePt t="98266" x="1422400" y="4814888"/>
          <p14:tracePt t="98275" x="1422400" y="4851400"/>
          <p14:tracePt t="98282" x="1428750" y="4881563"/>
          <p14:tracePt t="98292" x="1446213" y="4929188"/>
          <p14:tracePt t="98298" x="1446213" y="4948238"/>
          <p14:tracePt t="98307" x="1458913" y="4978400"/>
          <p14:tracePt t="98314" x="1458913" y="5008563"/>
          <p14:tracePt t="98323" x="1465263" y="5043488"/>
          <p14:tracePt t="98330" x="1470025" y="5068888"/>
          <p14:tracePt t="98338" x="1482725" y="5099050"/>
          <p14:tracePt t="98346" x="1489075" y="5122863"/>
          <p14:tracePt t="98355" x="1495425" y="5157788"/>
          <p14:tracePt t="98362" x="1506538" y="5170488"/>
          <p14:tracePt t="98370" x="1512888" y="5194300"/>
          <p14:tracePt t="98378" x="1519238" y="5213350"/>
          <p14:tracePt t="98386" x="1530350" y="5243513"/>
          <p14:tracePt t="98395" x="1536700" y="5254625"/>
          <p14:tracePt t="98402" x="1543050" y="5278438"/>
          <p14:tracePt t="98410" x="1549400" y="5297488"/>
          <p14:tracePt t="98418" x="1566863" y="5321300"/>
          <p14:tracePt t="98427" x="1566863" y="5345113"/>
          <p14:tracePt t="98435" x="1585913" y="5375275"/>
          <p14:tracePt t="98442" x="1590675" y="5399088"/>
          <p14:tracePt t="98450" x="1590675" y="5424488"/>
          <p14:tracePt t="98459" x="1609725" y="5448300"/>
          <p14:tracePt t="98466" x="1616075" y="5483225"/>
          <p14:tracePt t="98475" x="1616075" y="5495925"/>
          <p14:tracePt t="98482" x="1633538" y="5532438"/>
          <p14:tracePt t="98492" x="1633538" y="5543550"/>
          <p14:tracePt t="98498" x="1639888" y="5549900"/>
          <p14:tracePt t="98507" x="1639888" y="5562600"/>
          <p14:tracePt t="98514" x="1639888" y="5573713"/>
          <p14:tracePt t="98523" x="1657350" y="5592763"/>
          <p14:tracePt t="98538" x="1657350" y="5599113"/>
          <p14:tracePt t="98546" x="1657350" y="5603875"/>
          <p14:tracePt t="98554" x="1663700" y="5616575"/>
          <p14:tracePt t="98562" x="1663700" y="5622925"/>
          <p14:tracePt t="98570" x="1663700" y="5634038"/>
          <p14:tracePt t="98579" x="1676400" y="5653088"/>
          <p14:tracePt t="98586" x="1676400" y="5664200"/>
          <p14:tracePt t="98595" x="1687513" y="5689600"/>
          <p14:tracePt t="98602" x="1700213" y="5724525"/>
          <p14:tracePt t="98610" x="1706563" y="5730875"/>
          <p14:tracePt t="98619" x="1724025" y="5767388"/>
          <p14:tracePt t="98626" x="1730375" y="5784850"/>
          <p14:tracePt t="98634" x="1747838" y="5797550"/>
          <p14:tracePt t="98642" x="1754188" y="5815013"/>
          <p14:tracePt t="98650" x="1760538" y="5838825"/>
          <p14:tracePt t="98659" x="1766888" y="5845175"/>
          <p14:tracePt t="98666" x="1778000" y="5857875"/>
          <p14:tracePt t="98682" x="1784350" y="5868988"/>
          <p14:tracePt t="98691" x="1790700" y="5875338"/>
          <p14:tracePt t="98698" x="1795463" y="5881688"/>
          <p14:tracePt t="98707" x="1795463" y="5899150"/>
          <p14:tracePt t="98714" x="1801813" y="5911850"/>
          <p14:tracePt t="98723" x="1820863" y="5929313"/>
          <p14:tracePt t="98730" x="1825625" y="5942013"/>
          <p14:tracePt t="98738" x="1838325" y="5959475"/>
          <p14:tracePt t="98746" x="1851025" y="5972175"/>
          <p14:tracePt t="98754" x="1862138" y="5989638"/>
          <p14:tracePt t="98762" x="1868488" y="5995988"/>
          <p14:tracePt t="98770" x="1881188" y="6008688"/>
          <p14:tracePt t="98778" x="1885950" y="6015038"/>
          <p14:tracePt t="98786" x="1905000" y="6026150"/>
          <p14:tracePt t="98795" x="1928813" y="6032500"/>
          <p14:tracePt t="98802" x="1941513" y="6049963"/>
          <p14:tracePt t="98811" x="1965325" y="6075363"/>
          <p14:tracePt t="98818" x="1971675" y="6080125"/>
          <p14:tracePt t="98826" x="1995488" y="6092825"/>
          <p14:tracePt t="98834" x="2019300" y="6110288"/>
          <p14:tracePt t="98843" x="2043113" y="6129338"/>
          <p14:tracePt t="98850" x="2055813" y="6140450"/>
          <p14:tracePt t="98859" x="2092325" y="6153150"/>
          <p14:tracePt t="98866" x="2097088" y="6159500"/>
          <p14:tracePt t="98876" x="2103438" y="6159500"/>
          <p14:tracePt t="98882" x="2109788" y="6164263"/>
          <p14:tracePt t="98893" x="2122488" y="6164263"/>
          <p14:tracePt t="98898" x="2133600" y="6164263"/>
          <p14:tracePt t="98907" x="2152650" y="6170613"/>
          <p14:tracePt t="98914" x="2157413" y="6170613"/>
          <p14:tracePt t="98923" x="2170113" y="6176963"/>
          <p14:tracePt t="98930" x="2182813" y="6176963"/>
          <p14:tracePt t="98938" x="2206625" y="6176963"/>
          <p14:tracePt t="98946" x="2224088" y="6183313"/>
          <p14:tracePt t="98954" x="2236788" y="6183313"/>
          <p14:tracePt t="98962" x="2260600" y="6194425"/>
          <p14:tracePt t="98970" x="2290763" y="6200775"/>
          <p14:tracePt t="98978" x="2314575" y="6207125"/>
          <p14:tracePt t="98986" x="2338388" y="6207125"/>
          <p14:tracePt t="98996" x="2362200" y="6207125"/>
          <p14:tracePt t="99002" x="2368550" y="6213475"/>
          <p14:tracePt t="99010" x="2374900" y="6213475"/>
          <p14:tracePt t="99179" x="2374900" y="6219825"/>
          <p14:tracePt t="99187" x="2368550" y="6219825"/>
          <p14:tracePt t="99196" x="2362200" y="6219825"/>
          <p14:tracePt t="99203" x="2351088" y="6219825"/>
          <p14:tracePt t="99213" x="2332038" y="6219825"/>
          <p14:tracePt t="99218" x="2320925" y="6219825"/>
          <p14:tracePt t="99227" x="2290763" y="6219825"/>
          <p14:tracePt t="99234" x="2271713" y="6219825"/>
          <p14:tracePt t="99242" x="2241550" y="6219825"/>
          <p14:tracePt t="99250" x="2211388" y="6219825"/>
          <p14:tracePt t="99259" x="2187575" y="6219825"/>
          <p14:tracePt t="99266" x="2163763" y="6219825"/>
          <p14:tracePt t="99274" x="2152650" y="6219825"/>
          <p14:tracePt t="99282" x="2127250" y="6219825"/>
          <p14:tracePt t="99291" x="2103438" y="6219825"/>
          <p14:tracePt t="99298" x="2073275" y="6219825"/>
          <p14:tracePt t="99307" x="2049463" y="6219825"/>
          <p14:tracePt t="99314" x="2036763" y="6219825"/>
          <p14:tracePt t="99322" x="2012950" y="6219825"/>
          <p14:tracePt t="99330" x="2001838" y="6219825"/>
          <p14:tracePt t="99338" x="1982788" y="6219825"/>
          <p14:tracePt t="99346" x="1958975" y="6219825"/>
          <p14:tracePt t="99354" x="1946275" y="6219825"/>
          <p14:tracePt t="99362" x="1935163" y="6219825"/>
          <p14:tracePt t="99370" x="1922463" y="6219825"/>
          <p14:tracePt t="99378" x="1898650" y="6219825"/>
          <p14:tracePt t="99386" x="1881188" y="6219825"/>
          <p14:tracePt t="99394" x="1862138" y="6219825"/>
          <p14:tracePt t="99402" x="1844675" y="6219825"/>
          <p14:tracePt t="99410" x="1831975" y="6219825"/>
          <p14:tracePt t="99418" x="1808163" y="6219825"/>
          <p14:tracePt t="99427" x="1795463" y="6219825"/>
          <p14:tracePt t="99434" x="1771650" y="6219825"/>
          <p14:tracePt t="99443" x="1760538" y="6219825"/>
          <p14:tracePt t="99451" x="1736725" y="6219825"/>
          <p14:tracePt t="99459" x="1711325" y="6219825"/>
          <p14:tracePt t="99466" x="1700213" y="6219825"/>
          <p14:tracePt t="99475" x="1676400" y="6219825"/>
          <p14:tracePt t="99482" x="1651000" y="6219825"/>
          <p14:tracePt t="99491" x="1646238" y="6219825"/>
          <p14:tracePt t="99498" x="1627188" y="6224588"/>
          <p14:tracePt t="99507" x="1620838" y="6224588"/>
          <p14:tracePt t="99514" x="1616075" y="6230938"/>
          <p14:tracePt t="99522" x="1609725" y="6237288"/>
          <p14:tracePt t="99530" x="1603375" y="6243638"/>
          <p14:tracePt t="99538" x="1590675" y="6249988"/>
          <p14:tracePt t="99546" x="1579563" y="6267450"/>
          <p14:tracePt t="99554" x="1579563" y="6280150"/>
          <p14:tracePt t="99562" x="1573213" y="6303963"/>
          <p14:tracePt t="99570" x="1573213" y="6334125"/>
          <p14:tracePt t="99578" x="1573213" y="6388100"/>
          <p14:tracePt t="99586" x="1573213" y="6411913"/>
          <p14:tracePt t="99594" x="1573213" y="6454775"/>
          <p14:tracePt t="99602" x="1573213" y="6459538"/>
          <p14:tracePt t="99610" x="1579563" y="6484938"/>
          <p14:tracePt t="99618" x="1597025" y="6496050"/>
          <p14:tracePt t="99627" x="1603375" y="6502400"/>
          <p14:tracePt t="99634" x="1616075" y="6519863"/>
          <p14:tracePt t="99643" x="1620838" y="6526213"/>
          <p14:tracePt t="99650" x="1633538" y="6526213"/>
          <p14:tracePt t="99659" x="1651000" y="6526213"/>
          <p14:tracePt t="99666" x="1657350" y="6526213"/>
          <p14:tracePt t="99675" x="1670050" y="6526213"/>
          <p14:tracePt t="99682" x="1676400" y="6526213"/>
          <p14:tracePt t="99691" x="1687513" y="6526213"/>
          <p14:tracePt t="99706" x="1693863" y="6526213"/>
          <p14:tracePt t="99722" x="1700213" y="6526213"/>
          <p14:tracePt t="99730" x="1711325" y="6526213"/>
          <p14:tracePt t="99747" x="1736725" y="6515100"/>
          <p14:tracePt t="99754" x="1741488" y="6502400"/>
          <p14:tracePt t="99762" x="1771650" y="6478588"/>
          <p14:tracePt t="99770" x="1778000" y="6442075"/>
          <p14:tracePt t="99778" x="1795463" y="6381750"/>
          <p14:tracePt t="99786" x="1820863" y="6334125"/>
          <p14:tracePt t="99795" x="1825625" y="6297613"/>
          <p14:tracePt t="99802" x="1825625" y="6284913"/>
          <p14:tracePt t="99810" x="1825625" y="6249988"/>
          <p14:tracePt t="99818" x="1831975" y="6207125"/>
          <p14:tracePt t="99826" x="1844675" y="6176963"/>
          <p14:tracePt t="99834" x="1844675" y="6129338"/>
          <p14:tracePt t="99843" x="1844675" y="6075363"/>
          <p14:tracePt t="99850" x="1851025" y="6026150"/>
          <p14:tracePt t="99859" x="1851025" y="5989638"/>
          <p14:tracePt t="99866" x="1851025" y="5959475"/>
          <p14:tracePt t="99875" x="1851025" y="5929313"/>
          <p14:tracePt t="99882" x="1851025" y="5894388"/>
          <p14:tracePt t="99891" x="1851025" y="5875338"/>
          <p14:tracePt t="99898" x="1851025" y="5851525"/>
          <p14:tracePt t="99906" x="1851025" y="5834063"/>
          <p14:tracePt t="99915" x="1844675" y="5821363"/>
          <p14:tracePt t="99922" x="1844675" y="5815013"/>
          <p14:tracePt t="99930" x="1844675" y="5808663"/>
          <p14:tracePt t="99971" x="1838325" y="5803900"/>
          <p14:tracePt t="100027" x="1831975" y="5808663"/>
          <p14:tracePt t="100035" x="1820863" y="5845175"/>
          <p14:tracePt t="100044" x="1820863" y="5875338"/>
          <p14:tracePt t="100051" x="1820863" y="5905500"/>
          <p14:tracePt t="100059" x="1820863" y="5948363"/>
          <p14:tracePt t="100066" x="1820863" y="5984875"/>
          <p14:tracePt t="100074" x="1820863" y="6026150"/>
          <p14:tracePt t="100082" x="1820863" y="6056313"/>
          <p14:tracePt t="100091" x="1820863" y="6099175"/>
          <p14:tracePt t="100098" x="1820863" y="6134100"/>
          <p14:tracePt t="100106" x="1820863" y="6176963"/>
          <p14:tracePt t="100114" x="1820863" y="6207125"/>
          <p14:tracePt t="100122" x="1820863" y="6249988"/>
          <p14:tracePt t="100130" x="1825625" y="6284913"/>
          <p14:tracePt t="100138" x="1825625" y="6297613"/>
          <p14:tracePt t="100170" x="1831975" y="6303963"/>
          <p14:tracePt t="100259" x="1831975" y="6297613"/>
          <p14:tracePt t="100267" x="1831975" y="6254750"/>
          <p14:tracePt t="100277" x="1831975" y="6219825"/>
          <p14:tracePt t="100283" x="1831975" y="6176963"/>
          <p14:tracePt t="100291" x="1831975" y="6146800"/>
          <p14:tracePt t="100299" x="1831975" y="6092825"/>
          <p14:tracePt t="100307" x="1831975" y="6049963"/>
          <p14:tracePt t="100315" x="1831975" y="6015038"/>
          <p14:tracePt t="100323" x="1831975" y="5984875"/>
          <p14:tracePt t="100331" x="1825625" y="5959475"/>
          <p14:tracePt t="100339" x="1825625" y="5948363"/>
          <p14:tracePt t="100347" x="1825625" y="5942013"/>
          <p14:tracePt t="100427" x="1825625" y="5954713"/>
          <p14:tracePt t="100435" x="1825625" y="6019800"/>
          <p14:tracePt t="100443" x="1825625" y="6049963"/>
          <p14:tracePt t="100451" x="1808163" y="6110288"/>
          <p14:tracePt t="100459" x="1808163" y="6153150"/>
          <p14:tracePt t="100467" x="1808163" y="6200775"/>
          <p14:tracePt t="100476" x="1808163" y="6243638"/>
          <p14:tracePt t="100483" x="1808163" y="6267450"/>
          <p14:tracePt t="100492" x="1808163" y="6291263"/>
          <p14:tracePt t="100499" x="1808163" y="6321425"/>
          <p14:tracePt t="100507" x="1808163" y="6334125"/>
          <p14:tracePt t="100515" x="1808163" y="6357938"/>
          <p14:tracePt t="100523" x="1808163" y="6364288"/>
          <p14:tracePt t="100531" x="1808163" y="6375400"/>
          <p14:tracePt t="100586" x="1801813" y="6381750"/>
          <p14:tracePt t="100610" x="1795463" y="6381750"/>
          <p14:tracePt t="100618" x="1790700" y="6370638"/>
          <p14:tracePt t="100626" x="1790700" y="6340475"/>
          <p14:tracePt t="100634" x="1790700" y="6273800"/>
          <p14:tracePt t="100644" x="1790700" y="6213475"/>
          <p14:tracePt t="100650" x="1790700" y="6170613"/>
          <p14:tracePt t="100659" x="1790700" y="6110288"/>
          <p14:tracePt t="100666" x="1790700" y="6049963"/>
          <p14:tracePt t="100675" x="1790700" y="6026150"/>
          <p14:tracePt t="100682" x="1790700" y="6008688"/>
          <p14:tracePt t="100690" x="1790700" y="5989638"/>
          <p14:tracePt t="100698" x="1790700" y="5978525"/>
          <p14:tracePt t="100706" x="1790700" y="5972175"/>
          <p14:tracePt t="100714" x="1790700" y="5965825"/>
          <p14:tracePt t="100787" x="1790700" y="6002338"/>
          <p14:tracePt t="100795" x="1790700" y="6062663"/>
          <p14:tracePt t="100803" x="1790700" y="6134100"/>
          <p14:tracePt t="100813" x="1795463" y="6194425"/>
          <p14:tracePt t="100819" x="1814513" y="6254750"/>
          <p14:tracePt t="100829" x="1838325" y="6321425"/>
          <p14:tracePt t="100835" x="1844675" y="6351588"/>
          <p14:tracePt t="100847" x="1851025" y="6375400"/>
          <p14:tracePt t="100851" x="1862138" y="6399213"/>
          <p14:tracePt t="100860" x="1868488" y="6405563"/>
          <p14:tracePt t="100939" x="1868488" y="6381750"/>
          <p14:tracePt t="100947" x="1862138" y="6327775"/>
          <p14:tracePt t="100955" x="1855788" y="6280150"/>
          <p14:tracePt t="100963" x="1844675" y="6219825"/>
          <p14:tracePt t="100971" x="1844675" y="6164263"/>
          <p14:tracePt t="100980" x="1831975" y="6116638"/>
          <p14:tracePt t="100987" x="1831975" y="6080125"/>
          <p14:tracePt t="100996" x="1831975" y="6062663"/>
          <p14:tracePt t="101003" x="1831975" y="6038850"/>
          <p14:tracePt t="101013" x="1831975" y="6032500"/>
          <p14:tracePt t="101018" x="1831975" y="6019800"/>
          <p14:tracePt t="101171" x="1831975" y="6015038"/>
          <p14:tracePt t="101179" x="1838325" y="6008688"/>
          <p14:tracePt t="101187" x="1855788" y="6008688"/>
          <p14:tracePt t="101196" x="1898650" y="6008688"/>
          <p14:tracePt t="101203" x="1952625" y="6008688"/>
          <p14:tracePt t="101211" x="2012950" y="5995988"/>
          <p14:tracePt t="101219" x="2103438" y="5984875"/>
          <p14:tracePt t="101227" x="2187575" y="5984875"/>
          <p14:tracePt t="101235" x="2278063" y="5984875"/>
          <p14:tracePt t="101244" x="2392363" y="5984875"/>
          <p14:tracePt t="101251" x="2532063" y="5984875"/>
          <p14:tracePt t="101259" x="2646363" y="5984875"/>
          <p14:tracePt t="101266" x="2778125" y="5984875"/>
          <p14:tracePt t="101274" x="2874963" y="5984875"/>
          <p14:tracePt t="101282" x="2989263" y="5984875"/>
          <p14:tracePt t="101290" x="3092450" y="5972175"/>
          <p14:tracePt t="101298" x="3182938" y="5954713"/>
          <p14:tracePt t="101306" x="3243263" y="5942013"/>
          <p14:tracePt t="101314" x="3267075" y="5942013"/>
          <p14:tracePt t="101322" x="3290888" y="5935663"/>
          <p14:tracePt t="101331" x="3303588" y="5924550"/>
          <p14:tracePt t="101338" x="3327400" y="5924550"/>
          <p14:tracePt t="101346" x="3333750" y="5918200"/>
          <p14:tracePt t="101354" x="3340100" y="5911850"/>
          <p14:tracePt t="101370" x="3344863" y="5905500"/>
          <p14:tracePt t="101475" x="3357563" y="5905500"/>
          <p14:tracePt t="101483" x="3370263" y="5905500"/>
          <p14:tracePt t="101491" x="3387725" y="5905500"/>
          <p14:tracePt t="101499" x="3411538" y="5911850"/>
          <p14:tracePt t="101507" x="3417888" y="5918200"/>
          <p14:tracePt t="101515" x="3429000" y="5924550"/>
          <p14:tracePt t="101531" x="3435350" y="5929313"/>
          <p14:tracePt t="101571" x="3441700" y="5935663"/>
          <p14:tracePt t="101596" x="3441700" y="5948363"/>
          <p14:tracePt t="101603" x="3441700" y="5954713"/>
          <p14:tracePt t="101611" x="3441700" y="5965825"/>
          <p14:tracePt t="101619" x="3441700" y="5989638"/>
          <p14:tracePt t="101627" x="3441700" y="6002338"/>
          <p14:tracePt t="101635" x="3441700" y="6038850"/>
          <p14:tracePt t="101644" x="3441700" y="6049963"/>
          <p14:tracePt t="101651" x="3441700" y="6075363"/>
          <p14:tracePt t="101691" x="3441700" y="6080125"/>
          <p14:tracePt t="101723" x="3435350" y="6086475"/>
          <p14:tracePt t="101731" x="3429000" y="6086475"/>
          <p14:tracePt t="101747" x="3424238" y="6086475"/>
          <p14:tracePt t="101755" x="3405188" y="6099175"/>
          <p14:tracePt t="101771" x="3398838" y="6103938"/>
          <p14:tracePt t="101780" x="3394075" y="6110288"/>
          <p14:tracePt t="101787" x="3381375" y="6122988"/>
          <p14:tracePt t="101803" x="3375025" y="6129338"/>
          <p14:tracePt t="101813" x="3363913" y="6146800"/>
          <p14:tracePt t="101819" x="3351213" y="6170613"/>
          <p14:tracePt t="101828" x="3344863" y="6213475"/>
          <p14:tracePt t="101836" x="3333750" y="6261100"/>
          <p14:tracePt t="101844" x="3333750" y="6315075"/>
          <p14:tracePt t="101851" x="3333750" y="6364288"/>
          <p14:tracePt t="101859" x="3333750" y="6394450"/>
          <p14:tracePt t="101866" x="3333750" y="6405563"/>
          <p14:tracePt t="101874" x="3333750" y="6411913"/>
          <p14:tracePt t="101882" x="3333750" y="6418263"/>
          <p14:tracePt t="101963" x="3351213" y="6394450"/>
          <p14:tracePt t="101971" x="3357563" y="6381750"/>
          <p14:tracePt t="101979" x="3375025" y="6345238"/>
          <p14:tracePt t="101987" x="3387725" y="6315075"/>
          <p14:tracePt t="101997" x="3405188" y="6267450"/>
          <p14:tracePt t="102003" x="3405188" y="6194425"/>
          <p14:tracePt t="102011" x="3405188" y="6134100"/>
          <p14:tracePt t="102018" x="3405188" y="6086475"/>
          <p14:tracePt t="102026" x="3405188" y="6015038"/>
          <p14:tracePt t="102046" x="3405188" y="5868988"/>
          <p14:tracePt t="102060" x="3405188" y="5834063"/>
          <p14:tracePt t="102122" x="3405188" y="5827713"/>
          <p14:tracePt t="102138" x="3398838" y="5827713"/>
          <p14:tracePt t="102146" x="3375025" y="5834063"/>
          <p14:tracePt t="102154" x="3340100" y="5864225"/>
          <p14:tracePt t="102162" x="3284538" y="5929313"/>
          <p14:tracePt t="102170" x="3243263" y="5978525"/>
          <p14:tracePt t="102178" x="3236913" y="6026150"/>
          <p14:tracePt t="102186" x="3219450" y="6062663"/>
          <p14:tracePt t="102195" x="3194050" y="6122988"/>
          <p14:tracePt t="102202" x="3189288" y="6159500"/>
          <p14:tracePt t="102212" x="3189288" y="6170613"/>
          <p14:tracePt t="102218" x="3189288" y="6183313"/>
          <p14:tracePt t="102228" x="3182938" y="6200775"/>
          <p14:tracePt t="102298" x="3159125" y="6189663"/>
          <p14:tracePt t="102306" x="3140075" y="6176963"/>
          <p14:tracePt t="102314" x="3116263" y="6116638"/>
          <p14:tracePt t="102322" x="3068638" y="6038850"/>
          <p14:tracePt t="102330" x="3038475" y="5959475"/>
          <p14:tracePt t="102338" x="2978150" y="5857875"/>
          <p14:tracePt t="102347" x="2905125" y="5719763"/>
          <p14:tracePt t="102354" x="2857500" y="5629275"/>
          <p14:tracePt t="102362" x="2820988" y="5526088"/>
          <p14:tracePt t="102370" x="2790825" y="5435600"/>
          <p14:tracePt t="102379" x="2767013" y="5368925"/>
          <p14:tracePt t="102386" x="2736850" y="5308600"/>
          <p14:tracePt t="102395" x="2724150" y="5248275"/>
          <p14:tracePt t="102402" x="2706688" y="5200650"/>
          <p14:tracePt t="102412" x="2687638" y="5153025"/>
          <p14:tracePt t="102418" x="2676525" y="5116513"/>
          <p14:tracePt t="102427" x="2670175" y="5103813"/>
          <p14:tracePt t="102434" x="2663825" y="5086350"/>
          <p14:tracePt t="102443" x="2657475" y="5073650"/>
          <p14:tracePt t="102458" x="2657475" y="5068888"/>
          <p14:tracePt t="102482" x="2652713" y="5062538"/>
          <p14:tracePt t="102490" x="2646363" y="5062538"/>
          <p14:tracePt t="102499" x="2622550" y="5086350"/>
          <p14:tracePt t="102506" x="2562225" y="5207000"/>
          <p14:tracePt t="102514" x="2525713" y="5351463"/>
          <p14:tracePt t="102522" x="2489200" y="5454650"/>
          <p14:tracePt t="102531" x="2465388" y="5556250"/>
          <p14:tracePt t="102538" x="2459038" y="5629275"/>
          <p14:tracePt t="102546" x="2459038" y="5689600"/>
          <p14:tracePt t="102554" x="2459038" y="5713413"/>
          <p14:tracePt t="102562" x="2459038" y="5719763"/>
          <p14:tracePt t="102570" x="2459038" y="5730875"/>
          <p14:tracePt t="102643" x="2459038" y="5707063"/>
          <p14:tracePt t="102651" x="2435225" y="5646738"/>
          <p14:tracePt t="102659" x="2428875" y="5586413"/>
          <p14:tracePt t="102666" x="2405063" y="5502275"/>
          <p14:tracePt t="102674" x="2381250" y="5411788"/>
          <p14:tracePt t="102682" x="2362200" y="5334000"/>
          <p14:tracePt t="102690" x="2338388" y="5230813"/>
          <p14:tracePt t="102698" x="2327275" y="5157788"/>
          <p14:tracePt t="102706" x="2320925" y="5110163"/>
          <p14:tracePt t="102715" x="2308225" y="5049838"/>
          <p14:tracePt t="102723" x="2308225" y="5019675"/>
          <p14:tracePt t="102730" x="2308225" y="4995863"/>
          <p14:tracePt t="102738" x="2308225" y="4983163"/>
          <p14:tracePt t="102795" x="2308225" y="4995863"/>
          <p14:tracePt t="102802" x="2308225" y="5032375"/>
          <p14:tracePt t="102811" x="2314575" y="5086350"/>
          <p14:tracePt t="102818" x="2332038" y="5146675"/>
          <p14:tracePt t="102827" x="2351088" y="5194300"/>
          <p14:tracePt t="102835" x="2374900" y="5260975"/>
          <p14:tracePt t="102843" x="2392363" y="5297488"/>
          <p14:tracePt t="102850" x="2405063" y="5327650"/>
          <p14:tracePt t="102858" x="2417763" y="5351463"/>
          <p14:tracePt t="102866" x="2428875" y="5375275"/>
          <p14:tracePt t="102915" x="2435225" y="5381625"/>
          <p14:tracePt t="102938" x="2435225" y="5375275"/>
          <p14:tracePt t="102946" x="2435225" y="5345113"/>
          <p14:tracePt t="102954" x="2435225" y="5291138"/>
          <p14:tracePt t="102963" x="2435225" y="5260975"/>
          <p14:tracePt t="102970" x="2435225" y="5183188"/>
          <p14:tracePt t="102979" x="2435225" y="5122863"/>
          <p14:tracePt t="102986" x="2435225" y="5092700"/>
          <p14:tracePt t="102994" x="2435225" y="5056188"/>
          <p14:tracePt t="103002" x="2435225" y="5049838"/>
          <p14:tracePt t="103018" x="2435225" y="5043488"/>
          <p14:tracePt t="103066" x="2435225" y="5073650"/>
          <p14:tracePt t="103074" x="2447925" y="5133975"/>
          <p14:tracePt t="103082" x="2465388" y="5187950"/>
          <p14:tracePt t="103090" x="2501900" y="5248275"/>
          <p14:tracePt t="103098" x="2508250" y="5284788"/>
          <p14:tracePt t="103106" x="2525713" y="5314950"/>
          <p14:tracePt t="103115" x="2532063" y="5351463"/>
          <p14:tracePt t="103122" x="2538413" y="5357813"/>
          <p14:tracePt t="103130" x="2549525" y="5368925"/>
          <p14:tracePt t="103227" x="2555875" y="5368925"/>
          <p14:tracePt t="103243" x="2562225" y="5368925"/>
          <p14:tracePt t="103354" x="0" y="0"/>
        </p14:tracePtLst>
        <p14:tracePtLst>
          <p14:tracePt t="107415" x="5111750" y="5713413"/>
          <p14:tracePt t="107419" x="5118100" y="5707063"/>
          <p14:tracePt t="107443" x="5122863" y="5700713"/>
          <p14:tracePt t="107467" x="5129213" y="5694363"/>
          <p14:tracePt t="107483" x="5129213" y="5689600"/>
          <p14:tracePt t="107491" x="5129213" y="5683250"/>
          <p14:tracePt t="107499" x="5129213" y="5676900"/>
          <p14:tracePt t="107506" x="5135563" y="5653088"/>
          <p14:tracePt t="107516" x="5135563" y="5640388"/>
          <p14:tracePt t="107522" x="5141913" y="5622925"/>
          <p14:tracePt t="107531" x="5141913" y="5603875"/>
          <p14:tracePt t="107538" x="5148263" y="5580063"/>
          <p14:tracePt t="107547" x="5148263" y="5562600"/>
          <p14:tracePt t="107554" x="5148263" y="5543550"/>
          <p14:tracePt t="107562" x="5148263" y="5526088"/>
          <p14:tracePt t="107570" x="5148263" y="5513388"/>
          <p14:tracePt t="107579" x="5148263" y="5502275"/>
          <p14:tracePt t="107586" x="5148263" y="5478463"/>
          <p14:tracePt t="107594" x="5148263" y="5472113"/>
          <p14:tracePt t="107602" x="5148263" y="5448300"/>
          <p14:tracePt t="107610" x="5141913" y="5424488"/>
          <p14:tracePt t="107619" x="5129213" y="5411788"/>
          <p14:tracePt t="107626" x="5129213" y="5399088"/>
          <p14:tracePt t="107634" x="5122863" y="5381625"/>
          <p14:tracePt t="107642" x="5118100" y="5375275"/>
          <p14:tracePt t="107650" x="5111750" y="5364163"/>
          <p14:tracePt t="107666" x="5105400" y="5357813"/>
          <p14:tracePt t="107691" x="5099050" y="5351463"/>
          <p14:tracePt t="107706" x="5092700" y="5351463"/>
          <p14:tracePt t="107715" x="5075238" y="5345113"/>
          <p14:tracePt t="107722" x="5068888" y="5345113"/>
          <p14:tracePt t="107731" x="5051425" y="5345113"/>
          <p14:tracePt t="107738" x="5038725" y="5338763"/>
          <p14:tracePt t="107746" x="5032375" y="5334000"/>
          <p14:tracePt t="107754" x="5021263" y="5321300"/>
          <p14:tracePt t="107778" x="5014913" y="5321300"/>
          <p14:tracePt t="107794" x="5008563" y="5314950"/>
          <p14:tracePt t="107802" x="5002213" y="5314950"/>
          <p14:tracePt t="107826" x="4997450" y="5314950"/>
          <p14:tracePt t="107842" x="4991100" y="5314950"/>
          <p14:tracePt t="107850" x="4984750" y="5314950"/>
          <p14:tracePt t="107858" x="4967288" y="5314950"/>
          <p14:tracePt t="107867" x="4960938" y="5314950"/>
          <p14:tracePt t="107874" x="4943475" y="5314950"/>
          <p14:tracePt t="107883" x="4918075" y="5303838"/>
          <p14:tracePt t="107890" x="4894263" y="5303838"/>
          <p14:tracePt t="107900" x="4883150" y="5297488"/>
          <p14:tracePt t="107906" x="4857750" y="5284788"/>
          <p14:tracePt t="107915" x="4833938" y="5278438"/>
          <p14:tracePt t="107922" x="4810125" y="5278438"/>
          <p14:tracePt t="107931" x="4786313" y="5278438"/>
          <p14:tracePt t="107938" x="4762500" y="5273675"/>
          <p14:tracePt t="107946" x="4749800" y="5260975"/>
          <p14:tracePt t="107955" x="4737100" y="5260975"/>
          <p14:tracePt t="107962" x="4713288" y="5260975"/>
          <p14:tracePt t="107970" x="4706938" y="5260975"/>
          <p14:tracePt t="107978" x="4683125" y="5260975"/>
          <p14:tracePt t="107986" x="4672013" y="5260975"/>
          <p14:tracePt t="107994" x="4646613" y="5260975"/>
          <p14:tracePt t="108002" x="4622800" y="5260975"/>
          <p14:tracePt t="108010" x="4605338" y="5260975"/>
          <p14:tracePt t="108018" x="4568825" y="5260975"/>
          <p14:tracePt t="108035" x="4532313" y="5260975"/>
          <p14:tracePt t="108042" x="4508500" y="5260975"/>
          <p14:tracePt t="108051" x="4484688" y="5260975"/>
          <p14:tracePt t="108058" x="4471988" y="5260975"/>
          <p14:tracePt t="108067" x="4460875" y="5267325"/>
          <p14:tracePt t="108090" x="4454525" y="5267325"/>
          <p14:tracePt t="108106" x="4448175" y="5267325"/>
          <p14:tracePt t="108122" x="4441825" y="5273675"/>
          <p14:tracePt t="108146" x="4430713" y="5273675"/>
          <p14:tracePt t="108179" x="4424363" y="5278438"/>
          <p14:tracePt t="108186" x="4406900" y="5278438"/>
          <p14:tracePt t="108202" x="4400550" y="5284788"/>
          <p14:tracePt t="108210" x="4387850" y="5284788"/>
          <p14:tracePt t="108218" x="4376738" y="5291138"/>
          <p14:tracePt t="108226" x="4357688" y="5291138"/>
          <p14:tracePt t="108235" x="4346575" y="5297488"/>
          <p14:tracePt t="108242" x="4316413" y="5303838"/>
          <p14:tracePt t="108251" x="4279900" y="5314950"/>
          <p14:tracePt t="108259" x="4256088" y="5321300"/>
          <p14:tracePt t="108267" x="4243388" y="5321300"/>
          <p14:tracePt t="108274" x="4225925" y="5327650"/>
          <p14:tracePt t="108284" x="4213225" y="5327650"/>
          <p14:tracePt t="108290" x="4200525" y="5327650"/>
          <p14:tracePt t="108299" x="4189413" y="5327650"/>
          <p14:tracePt t="108306" x="4165600" y="5327650"/>
          <p14:tracePt t="108315" x="4159250" y="5327650"/>
          <p14:tracePt t="108322" x="4141788" y="5334000"/>
          <p14:tracePt t="108338" x="4129088" y="5334000"/>
          <p14:tracePt t="108346" x="4122738" y="5338763"/>
          <p14:tracePt t="108354" x="4116388" y="5338763"/>
          <p14:tracePt t="108362" x="4105275" y="5351463"/>
          <p14:tracePt t="108371" x="4098925" y="5351463"/>
          <p14:tracePt t="108378" x="4086225" y="5351463"/>
          <p14:tracePt t="108386" x="4062413" y="5357813"/>
          <p14:tracePt t="108394" x="4056063" y="5364163"/>
          <p14:tracePt t="108402" x="4032250" y="5364163"/>
          <p14:tracePt t="108410" x="4021138" y="5368925"/>
          <p14:tracePt t="108418" x="4014788" y="5368925"/>
          <p14:tracePt t="108426" x="4002088" y="5368925"/>
          <p14:tracePt t="108435" x="3995738" y="5368925"/>
          <p14:tracePt t="108443" x="3978275" y="5375275"/>
          <p14:tracePt t="108450" x="3971925" y="5375275"/>
          <p14:tracePt t="108458" x="3965575" y="5381625"/>
          <p14:tracePt t="108467" x="3960813" y="5381625"/>
          <p14:tracePt t="108474" x="3954463" y="5387975"/>
          <p14:tracePt t="108484" x="3948113" y="5387975"/>
          <p14:tracePt t="108490" x="3935413" y="5387975"/>
          <p14:tracePt t="108499" x="3924300" y="5405438"/>
          <p14:tracePt t="108506" x="3905250" y="5411788"/>
          <p14:tracePt t="108515" x="3894138" y="5418138"/>
          <p14:tracePt t="108523" x="3875088" y="5435600"/>
          <p14:tracePt t="108531" x="3870325" y="5441950"/>
          <p14:tracePt t="108538" x="3863975" y="5448300"/>
          <p14:tracePt t="108546" x="3851275" y="5459413"/>
          <p14:tracePt t="108554" x="3851275" y="5465763"/>
          <p14:tracePt t="108562" x="3844925" y="5478463"/>
          <p14:tracePt t="108570" x="3844925" y="5483225"/>
          <p14:tracePt t="108578" x="3844925" y="5502275"/>
          <p14:tracePt t="108586" x="3840163" y="5508625"/>
          <p14:tracePt t="108595" x="3840163" y="5519738"/>
          <p14:tracePt t="108602" x="3840163" y="5526088"/>
          <p14:tracePt t="108610" x="3840163" y="5543550"/>
          <p14:tracePt t="108619" x="3840163" y="5562600"/>
          <p14:tracePt t="108626" x="3857625" y="5573713"/>
          <p14:tracePt t="108635" x="3870325" y="5580063"/>
          <p14:tracePt t="108642" x="3894138" y="5599113"/>
          <p14:tracePt t="108651" x="3917950" y="5603875"/>
          <p14:tracePt t="108658" x="3954463" y="5622925"/>
          <p14:tracePt t="108666" x="3965575" y="5622925"/>
          <p14:tracePt t="108674" x="4008438" y="5640388"/>
          <p14:tracePt t="108684" x="4044950" y="5653088"/>
          <p14:tracePt t="108690" x="4081463" y="5670550"/>
          <p14:tracePt t="108699" x="4105275" y="5676900"/>
          <p14:tracePt t="108706" x="4135438" y="5676900"/>
          <p14:tracePt t="108715" x="4152900" y="5683250"/>
          <p14:tracePt t="108722" x="4176713" y="5689600"/>
          <p14:tracePt t="108730" x="4206875" y="5700713"/>
          <p14:tracePt t="108738" x="4219575" y="5700713"/>
          <p14:tracePt t="108746" x="4267200" y="5707063"/>
          <p14:tracePt t="108754" x="4310063" y="5719763"/>
          <p14:tracePt t="108762" x="4357688" y="5724525"/>
          <p14:tracePt t="108770" x="4406900" y="5724525"/>
          <p14:tracePt t="108778" x="4437063" y="5724525"/>
          <p14:tracePt t="108787" x="4467225" y="5724525"/>
          <p14:tracePt t="108794" x="4502150" y="5724525"/>
          <p14:tracePt t="108802" x="4521200" y="5724525"/>
          <p14:tracePt t="108810" x="4538663" y="5724525"/>
          <p14:tracePt t="108819" x="4557713" y="5724525"/>
          <p14:tracePt t="108826" x="4581525" y="5724525"/>
          <p14:tracePt t="108834" x="4598988" y="5724525"/>
          <p14:tracePt t="108842" x="4605338" y="5724525"/>
          <p14:tracePt t="108851" x="4616450" y="5724525"/>
          <p14:tracePt t="108859" x="4641850" y="5724525"/>
          <p14:tracePt t="108866" x="4659313" y="5724525"/>
          <p14:tracePt t="108874" x="4676775" y="5724525"/>
          <p14:tracePt t="108884" x="4706938" y="5724525"/>
          <p14:tracePt t="108890" x="4732338" y="5719763"/>
          <p14:tracePt t="108899" x="4743450" y="5719763"/>
          <p14:tracePt t="108906" x="4779963" y="5707063"/>
          <p14:tracePt t="108915" x="4810125" y="5700713"/>
          <p14:tracePt t="108922" x="4833938" y="5694363"/>
          <p14:tracePt t="108930" x="4870450" y="5694363"/>
          <p14:tracePt t="108938" x="4883150" y="5676900"/>
          <p14:tracePt t="108946" x="4906963" y="5670550"/>
          <p14:tracePt t="108954" x="4918075" y="5664200"/>
          <p14:tracePt t="108962" x="4943475" y="5646738"/>
          <p14:tracePt t="108971" x="4954588" y="5646738"/>
          <p14:tracePt t="108978" x="4972050" y="5640388"/>
          <p14:tracePt t="108986" x="4991100" y="5622925"/>
          <p14:tracePt t="108994" x="5002213" y="5616575"/>
          <p14:tracePt t="109002" x="5008563" y="5610225"/>
          <p14:tracePt t="109010" x="5014913" y="5603875"/>
          <p14:tracePt t="109019" x="5021263" y="5592763"/>
          <p14:tracePt t="109026" x="5027613" y="5586413"/>
          <p14:tracePt t="109035" x="5032375" y="5580063"/>
          <p14:tracePt t="109042" x="5045075" y="5562600"/>
          <p14:tracePt t="109053" x="5057775" y="5549900"/>
          <p14:tracePt t="109058" x="5062538" y="5543550"/>
          <p14:tracePt t="109074" x="5062538" y="5538788"/>
          <p14:tracePt t="109083" x="5068888" y="5526088"/>
          <p14:tracePt t="109090" x="5068888" y="5519738"/>
          <p14:tracePt t="109099" x="5068888" y="5513388"/>
          <p14:tracePt t="109106" x="5068888" y="5495925"/>
          <p14:tracePt t="109115" x="5068888" y="5489575"/>
          <p14:tracePt t="109122" x="5068888" y="5483225"/>
          <p14:tracePt t="109130" x="5068888" y="5472113"/>
          <p14:tracePt t="109146" x="5068888" y="5465763"/>
          <p14:tracePt t="109154" x="5068888" y="5459413"/>
          <p14:tracePt t="109162" x="5062538" y="5454650"/>
          <p14:tracePt t="109178" x="5057775" y="5448300"/>
          <p14:tracePt t="109186" x="5051425" y="5448300"/>
          <p14:tracePt t="109194" x="5027613" y="5441950"/>
          <p14:tracePt t="109203" x="5014913" y="5435600"/>
          <p14:tracePt t="109210" x="4978400" y="5424488"/>
          <p14:tracePt t="109218" x="4943475" y="5411788"/>
          <p14:tracePt t="109226" x="4883150" y="5399088"/>
          <p14:tracePt t="109235" x="4840288" y="5387975"/>
          <p14:tracePt t="109242" x="4762500" y="5381625"/>
          <p14:tracePt t="109251" x="4706938" y="5381625"/>
          <p14:tracePt t="109258" x="4635500" y="5381625"/>
          <p14:tracePt t="109266" x="4575175" y="5368925"/>
          <p14:tracePt t="109274" x="4538663" y="5368925"/>
          <p14:tracePt t="109283" x="4497388" y="5368925"/>
          <p14:tracePt t="109290" x="4448175" y="5357813"/>
          <p14:tracePt t="109299" x="4437063" y="5357813"/>
          <p14:tracePt t="109306" x="4424363" y="5351463"/>
          <p14:tracePt t="109314" x="4406900" y="5351463"/>
          <p14:tracePt t="109322" x="4400550" y="5345113"/>
          <p14:tracePt t="109354" x="4387850" y="5345113"/>
          <p14:tracePt t="109362" x="4381500" y="5345113"/>
          <p14:tracePt t="109370" x="4370388" y="5345113"/>
          <p14:tracePt t="109378" x="4357688" y="5345113"/>
          <p14:tracePt t="109386" x="4333875" y="5345113"/>
          <p14:tracePt t="109394" x="4310063" y="5345113"/>
          <p14:tracePt t="109402" x="4267200" y="5351463"/>
          <p14:tracePt t="109410" x="4243388" y="5357813"/>
          <p14:tracePt t="109419" x="4183063" y="5375275"/>
          <p14:tracePt t="109427" x="4152900" y="5394325"/>
          <p14:tracePt t="109435" x="4129088" y="5411788"/>
          <p14:tracePt t="109442" x="4111625" y="5418138"/>
          <p14:tracePt t="109451" x="4086225" y="5429250"/>
          <p14:tracePt t="109458" x="4075113" y="5448300"/>
          <p14:tracePt t="109468" x="4056063" y="5465763"/>
          <p14:tracePt t="109474" x="4056063" y="5472113"/>
          <p14:tracePt t="109483" x="4051300" y="5483225"/>
          <p14:tracePt t="109490" x="4051300" y="5489575"/>
          <p14:tracePt t="109499" x="4051300" y="5502275"/>
          <p14:tracePt t="109506" x="4051300" y="5508625"/>
          <p14:tracePt t="109514" x="4051300" y="5513388"/>
          <p14:tracePt t="109522" x="4062413" y="5526088"/>
          <p14:tracePt t="109530" x="4081463" y="5538788"/>
          <p14:tracePt t="109539" x="4105275" y="5543550"/>
          <p14:tracePt t="109546" x="4122738" y="5549900"/>
          <p14:tracePt t="109554" x="4135438" y="5556250"/>
          <p14:tracePt t="109562" x="4159250" y="5562600"/>
          <p14:tracePt t="109571" x="4213225" y="5592763"/>
          <p14:tracePt t="109578" x="4237038" y="5610225"/>
          <p14:tracePt t="109587" x="4260850" y="5616575"/>
          <p14:tracePt t="109594" x="4291013" y="5634038"/>
          <p14:tracePt t="109602" x="4310063" y="5640388"/>
          <p14:tracePt t="109610" x="4333875" y="5659438"/>
          <p14:tracePt t="109618" x="4376738" y="5659438"/>
          <p14:tracePt t="109626" x="4387850" y="5664200"/>
          <p14:tracePt t="109635" x="4437063" y="5676900"/>
          <p14:tracePt t="109642" x="4454525" y="5676900"/>
          <p14:tracePt t="109651" x="4471988" y="5676900"/>
          <p14:tracePt t="109658" x="4484688" y="5676900"/>
          <p14:tracePt t="109668" x="4497388" y="5676900"/>
          <p14:tracePt t="109674" x="4521200" y="5676900"/>
          <p14:tracePt t="109683" x="4545013" y="5676900"/>
          <p14:tracePt t="109690" x="4557713" y="5676900"/>
          <p14:tracePt t="109699" x="4575175" y="5676900"/>
          <p14:tracePt t="109706" x="4598988" y="5659438"/>
          <p14:tracePt t="109714" x="4611688" y="5653088"/>
          <p14:tracePt t="109722" x="4635500" y="5629275"/>
          <p14:tracePt t="109730" x="4689475" y="5586413"/>
          <p14:tracePt t="109738" x="4713288" y="5562600"/>
          <p14:tracePt t="109746" x="4743450" y="5519738"/>
          <p14:tracePt t="109754" x="4779963" y="5483225"/>
          <p14:tracePt t="109762" x="4803775" y="5459413"/>
          <p14:tracePt t="109770" x="4822825" y="5441950"/>
          <p14:tracePt t="109778" x="4827588" y="5429250"/>
          <p14:tracePt t="109794" x="4827588" y="5424488"/>
          <p14:tracePt t="109819" x="4827588" y="5418138"/>
          <p14:tracePt t="109899" x="4822825" y="5399088"/>
          <p14:tracePt t="109907" x="4797425" y="5399088"/>
          <p14:tracePt t="109916" x="4773613" y="5399088"/>
          <p14:tracePt t="109923" x="4749800" y="5399088"/>
          <p14:tracePt t="109931" x="4719638" y="5399088"/>
          <p14:tracePt t="109939" x="4689475" y="5399088"/>
          <p14:tracePt t="109947" x="4665663" y="5399088"/>
          <p14:tracePt t="109955" x="4646613" y="5399088"/>
          <p14:tracePt t="109963" x="4641850" y="5399088"/>
          <p14:tracePt t="109971" x="4622800" y="5399088"/>
          <p14:tracePt t="109989" x="4616450" y="5399088"/>
          <p14:tracePt t="109995" x="4611688" y="5399088"/>
          <p14:tracePt t="110011" x="4605338" y="5399088"/>
          <p14:tracePt t="110021" x="4598988" y="5411788"/>
          <p14:tracePt t="110040" x="4598988" y="5424488"/>
          <p14:tracePt t="110043" x="4592638" y="5435600"/>
          <p14:tracePt t="110058" x="4592638" y="5441950"/>
          <p14:tracePt t="110067" x="4592638" y="5448300"/>
          <p14:tracePt t="110138" x="0" y="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2F7710AB-871E-4CC1-A796-4D103709691D}"/>
              </a:ext>
            </a:extLst>
          </p:cNvPr>
          <p:cNvSpPr>
            <a:spLocks noGrp="1" noChangeArrowheads="1"/>
          </p:cNvSpPr>
          <p:nvPr>
            <p:ph type="ctrTitle"/>
          </p:nvPr>
        </p:nvSpPr>
        <p:spPr>
          <a:xfrm>
            <a:off x="304800" y="185738"/>
            <a:ext cx="8637588" cy="1143000"/>
          </a:xfrm>
        </p:spPr>
        <p:txBody>
          <a:bodyPr anchor="ctr"/>
          <a:lstStyle/>
          <a:p>
            <a:pPr algn="l"/>
            <a:r>
              <a:rPr lang="cs-CZ" altLang="cs-CZ" sz="4400" b="1">
                <a:solidFill>
                  <a:srgbClr val="6600CC"/>
                </a:solidFill>
                <a:effectLst>
                  <a:outerShdw blurRad="38100" dist="38100" dir="2700000" algn="tl">
                    <a:srgbClr val="C0C0C0"/>
                  </a:outerShdw>
                </a:effectLst>
              </a:rPr>
              <a:t>Parametry imunostanovení</a:t>
            </a:r>
            <a:endParaRPr lang="en-GB" altLang="cs-CZ" sz="4400" b="1">
              <a:solidFill>
                <a:srgbClr val="6600CC"/>
              </a:solidFill>
            </a:endParaRPr>
          </a:p>
        </p:txBody>
      </p:sp>
      <p:sp>
        <p:nvSpPr>
          <p:cNvPr id="14339" name="Text Box 3">
            <a:extLst>
              <a:ext uri="{FF2B5EF4-FFF2-40B4-BE49-F238E27FC236}">
                <a16:creationId xmlns:a16="http://schemas.microsoft.com/office/drawing/2014/main" id="{041D3BA7-7788-4413-82E6-24BBD6E90B52}"/>
              </a:ext>
            </a:extLst>
          </p:cNvPr>
          <p:cNvSpPr txBox="1">
            <a:spLocks noChangeArrowheads="1"/>
          </p:cNvSpPr>
          <p:nvPr/>
        </p:nvSpPr>
        <p:spPr bwMode="auto">
          <a:xfrm>
            <a:off x="2438400" y="1600200"/>
            <a:ext cx="28956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cs-CZ" b="1">
                <a:solidFill>
                  <a:srgbClr val="33CCFF"/>
                </a:solidFill>
                <a:latin typeface="Arial" panose="020B0604020202020204" pitchFamily="34" charset="0"/>
              </a:rPr>
              <a:t>Limit dete</a:t>
            </a:r>
            <a:r>
              <a:rPr lang="cs-CZ" altLang="cs-CZ" b="1">
                <a:solidFill>
                  <a:srgbClr val="33CCFF"/>
                </a:solidFill>
                <a:latin typeface="Arial" panose="020B0604020202020204" pitchFamily="34" charset="0"/>
              </a:rPr>
              <a:t>k</a:t>
            </a:r>
            <a:r>
              <a:rPr lang="en-GB" altLang="cs-CZ" b="1">
                <a:solidFill>
                  <a:srgbClr val="33CCFF"/>
                </a:solidFill>
                <a:latin typeface="Arial" panose="020B0604020202020204" pitchFamily="34" charset="0"/>
              </a:rPr>
              <a:t>c</a:t>
            </a:r>
            <a:r>
              <a:rPr lang="cs-CZ" altLang="cs-CZ" b="1">
                <a:solidFill>
                  <a:srgbClr val="33CCFF"/>
                </a:solidFill>
                <a:latin typeface="Arial" panose="020B0604020202020204" pitchFamily="34" charset="0"/>
              </a:rPr>
              <a:t>e</a:t>
            </a:r>
            <a:br>
              <a:rPr lang="en-GB" altLang="cs-CZ" b="1">
                <a:solidFill>
                  <a:srgbClr val="FF3300"/>
                </a:solidFill>
                <a:latin typeface="Arial" panose="020B0604020202020204" pitchFamily="34" charset="0"/>
              </a:rPr>
            </a:br>
            <a:br>
              <a:rPr lang="en-GB" altLang="cs-CZ" b="1">
                <a:solidFill>
                  <a:srgbClr val="FF3300"/>
                </a:solidFill>
                <a:latin typeface="Arial" panose="020B0604020202020204" pitchFamily="34" charset="0"/>
              </a:rPr>
            </a:br>
            <a:endParaRPr lang="en-GB" altLang="cs-CZ" sz="1600" b="1">
              <a:solidFill>
                <a:srgbClr val="FF3300"/>
              </a:solidFill>
              <a:latin typeface="Arial" panose="020B0604020202020204" pitchFamily="34" charset="0"/>
            </a:endParaRPr>
          </a:p>
          <a:p>
            <a:r>
              <a:rPr lang="en-GB" altLang="cs-CZ" b="1">
                <a:solidFill>
                  <a:srgbClr val="FF3300"/>
                </a:solidFill>
                <a:latin typeface="Arial" panose="020B0604020202020204" pitchFamily="34" charset="0"/>
              </a:rPr>
              <a:t>          </a:t>
            </a:r>
            <a:r>
              <a:rPr lang="cs-CZ" altLang="cs-CZ" b="1">
                <a:solidFill>
                  <a:schemeClr val="hlink"/>
                </a:solidFill>
                <a:latin typeface="Arial" panose="020B0604020202020204" pitchFamily="34" charset="0"/>
              </a:rPr>
              <a:t>střed křivky</a:t>
            </a:r>
            <a:endParaRPr lang="en-GB" altLang="cs-CZ">
              <a:solidFill>
                <a:schemeClr val="hlink"/>
              </a:solidFill>
            </a:endParaRPr>
          </a:p>
        </p:txBody>
      </p:sp>
      <p:grpSp>
        <p:nvGrpSpPr>
          <p:cNvPr id="14340" name="Group 4">
            <a:extLst>
              <a:ext uri="{FF2B5EF4-FFF2-40B4-BE49-F238E27FC236}">
                <a16:creationId xmlns:a16="http://schemas.microsoft.com/office/drawing/2014/main" id="{6AA7F28A-D4B3-4412-97AF-D011A688A2F0}"/>
              </a:ext>
            </a:extLst>
          </p:cNvPr>
          <p:cNvGrpSpPr>
            <a:grpSpLocks/>
          </p:cNvGrpSpPr>
          <p:nvPr/>
        </p:nvGrpSpPr>
        <p:grpSpPr bwMode="auto">
          <a:xfrm>
            <a:off x="838200" y="1371600"/>
            <a:ext cx="4648200" cy="4191000"/>
            <a:chOff x="3216" y="2400"/>
            <a:chExt cx="2112" cy="1680"/>
          </a:xfrm>
        </p:grpSpPr>
        <p:sp>
          <p:nvSpPr>
            <p:cNvPr id="14341" name="Line 5">
              <a:extLst>
                <a:ext uri="{FF2B5EF4-FFF2-40B4-BE49-F238E27FC236}">
                  <a16:creationId xmlns:a16="http://schemas.microsoft.com/office/drawing/2014/main" id="{D86BA098-02D6-483D-9907-D35CAF2022D9}"/>
                </a:ext>
              </a:extLst>
            </p:cNvPr>
            <p:cNvSpPr>
              <a:spLocks noChangeShapeType="1"/>
            </p:cNvSpPr>
            <p:nvPr/>
          </p:nvSpPr>
          <p:spPr bwMode="auto">
            <a:xfrm flipV="1">
              <a:off x="3216" y="2400"/>
              <a:ext cx="0" cy="168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42" name="Line 6">
              <a:extLst>
                <a:ext uri="{FF2B5EF4-FFF2-40B4-BE49-F238E27FC236}">
                  <a16:creationId xmlns:a16="http://schemas.microsoft.com/office/drawing/2014/main" id="{17DC5CA1-8D59-47B6-81A8-C3213B64104F}"/>
                </a:ext>
              </a:extLst>
            </p:cNvPr>
            <p:cNvSpPr>
              <a:spLocks noChangeShapeType="1"/>
            </p:cNvSpPr>
            <p:nvPr/>
          </p:nvSpPr>
          <p:spPr bwMode="auto">
            <a:xfrm>
              <a:off x="3216" y="4080"/>
              <a:ext cx="2112"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4343" name="Freeform 7">
            <a:extLst>
              <a:ext uri="{FF2B5EF4-FFF2-40B4-BE49-F238E27FC236}">
                <a16:creationId xmlns:a16="http://schemas.microsoft.com/office/drawing/2014/main" id="{5E642ED9-CC04-4005-9FCC-BE7A8D1BE2AA}"/>
              </a:ext>
            </a:extLst>
          </p:cNvPr>
          <p:cNvSpPr>
            <a:spLocks/>
          </p:cNvSpPr>
          <p:nvPr/>
        </p:nvSpPr>
        <p:spPr bwMode="auto">
          <a:xfrm>
            <a:off x="1066800" y="1752600"/>
            <a:ext cx="4119563" cy="3581400"/>
          </a:xfrm>
          <a:custGeom>
            <a:avLst/>
            <a:gdLst>
              <a:gd name="T0" fmla="*/ 0 w 1872"/>
              <a:gd name="T1" fmla="*/ 32 h 1280"/>
              <a:gd name="T2" fmla="*/ 432 w 1872"/>
              <a:gd name="T3" fmla="*/ 80 h 1280"/>
              <a:gd name="T4" fmla="*/ 912 w 1872"/>
              <a:gd name="T5" fmla="*/ 512 h 1280"/>
              <a:gd name="T6" fmla="*/ 1392 w 1872"/>
              <a:gd name="T7" fmla="*/ 1040 h 1280"/>
              <a:gd name="T8" fmla="*/ 1872 w 1872"/>
              <a:gd name="T9" fmla="*/ 1280 h 1280"/>
            </a:gdLst>
            <a:ahLst/>
            <a:cxnLst>
              <a:cxn ang="0">
                <a:pos x="T0" y="T1"/>
              </a:cxn>
              <a:cxn ang="0">
                <a:pos x="T2" y="T3"/>
              </a:cxn>
              <a:cxn ang="0">
                <a:pos x="T4" y="T5"/>
              </a:cxn>
              <a:cxn ang="0">
                <a:pos x="T6" y="T7"/>
              </a:cxn>
              <a:cxn ang="0">
                <a:pos x="T8" y="T9"/>
              </a:cxn>
            </a:cxnLst>
            <a:rect l="0" t="0" r="r" b="b"/>
            <a:pathLst>
              <a:path w="1872" h="1280">
                <a:moveTo>
                  <a:pt x="0" y="32"/>
                </a:moveTo>
                <a:cubicBezTo>
                  <a:pt x="140" y="16"/>
                  <a:pt x="280" y="0"/>
                  <a:pt x="432" y="80"/>
                </a:cubicBezTo>
                <a:cubicBezTo>
                  <a:pt x="584" y="160"/>
                  <a:pt x="752" y="352"/>
                  <a:pt x="912" y="512"/>
                </a:cubicBezTo>
                <a:cubicBezTo>
                  <a:pt x="1072" y="672"/>
                  <a:pt x="1232" y="912"/>
                  <a:pt x="1392" y="1040"/>
                </a:cubicBezTo>
                <a:cubicBezTo>
                  <a:pt x="1552" y="1168"/>
                  <a:pt x="1712" y="1224"/>
                  <a:pt x="1872" y="1280"/>
                </a:cubicBezTo>
              </a:path>
            </a:pathLst>
          </a:custGeom>
          <a:noFill/>
          <a:ln w="76200" cmpd="sng">
            <a:solidFill>
              <a:srgbClr val="FF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44" name="Freeform 8">
            <a:extLst>
              <a:ext uri="{FF2B5EF4-FFF2-40B4-BE49-F238E27FC236}">
                <a16:creationId xmlns:a16="http://schemas.microsoft.com/office/drawing/2014/main" id="{DBCEB691-14C2-4EC2-AF56-E5A47CAC10F2}"/>
              </a:ext>
            </a:extLst>
          </p:cNvPr>
          <p:cNvSpPr>
            <a:spLocks/>
          </p:cNvSpPr>
          <p:nvPr/>
        </p:nvSpPr>
        <p:spPr bwMode="auto">
          <a:xfrm>
            <a:off x="1066800" y="1828800"/>
            <a:ext cx="3592513" cy="3638550"/>
          </a:xfrm>
          <a:custGeom>
            <a:avLst/>
            <a:gdLst>
              <a:gd name="T0" fmla="*/ 0 w 1632"/>
              <a:gd name="T1" fmla="*/ 4 h 1300"/>
              <a:gd name="T2" fmla="*/ 221 w 1632"/>
              <a:gd name="T3" fmla="*/ 46 h 1300"/>
              <a:gd name="T4" fmla="*/ 340 w 1632"/>
              <a:gd name="T5" fmla="*/ 282 h 1300"/>
              <a:gd name="T6" fmla="*/ 528 w 1632"/>
              <a:gd name="T7" fmla="*/ 964 h 1300"/>
              <a:gd name="T8" fmla="*/ 816 w 1632"/>
              <a:gd name="T9" fmla="*/ 1204 h 1300"/>
              <a:gd name="T10" fmla="*/ 1632 w 1632"/>
              <a:gd name="T11" fmla="*/ 1300 h 1300"/>
            </a:gdLst>
            <a:ahLst/>
            <a:cxnLst>
              <a:cxn ang="0">
                <a:pos x="T0" y="T1"/>
              </a:cxn>
              <a:cxn ang="0">
                <a:pos x="T2" y="T3"/>
              </a:cxn>
              <a:cxn ang="0">
                <a:pos x="T4" y="T5"/>
              </a:cxn>
              <a:cxn ang="0">
                <a:pos x="T6" y="T7"/>
              </a:cxn>
              <a:cxn ang="0">
                <a:pos x="T8" y="T9"/>
              </a:cxn>
              <a:cxn ang="0">
                <a:pos x="T10" y="T11"/>
              </a:cxn>
            </a:cxnLst>
            <a:rect l="0" t="0" r="r" b="b"/>
            <a:pathLst>
              <a:path w="1632" h="1300">
                <a:moveTo>
                  <a:pt x="0" y="4"/>
                </a:moveTo>
                <a:cubicBezTo>
                  <a:pt x="37" y="11"/>
                  <a:pt x="164" y="0"/>
                  <a:pt x="221" y="46"/>
                </a:cubicBezTo>
                <a:cubicBezTo>
                  <a:pt x="278" y="92"/>
                  <a:pt x="289" y="129"/>
                  <a:pt x="340" y="282"/>
                </a:cubicBezTo>
                <a:cubicBezTo>
                  <a:pt x="391" y="435"/>
                  <a:pt x="449" y="811"/>
                  <a:pt x="528" y="964"/>
                </a:cubicBezTo>
                <a:cubicBezTo>
                  <a:pt x="607" y="1117"/>
                  <a:pt x="632" y="1148"/>
                  <a:pt x="816" y="1204"/>
                </a:cubicBezTo>
                <a:cubicBezTo>
                  <a:pt x="1000" y="1260"/>
                  <a:pt x="1316" y="1280"/>
                  <a:pt x="1632" y="1300"/>
                </a:cubicBezTo>
              </a:path>
            </a:pathLst>
          </a:custGeom>
          <a:noFill/>
          <a:ln w="76200" cmpd="sng">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45" name="Text Box 9">
            <a:extLst>
              <a:ext uri="{FF2B5EF4-FFF2-40B4-BE49-F238E27FC236}">
                <a16:creationId xmlns:a16="http://schemas.microsoft.com/office/drawing/2014/main" id="{ADF6589B-7489-4A72-A307-3EBF4F030F37}"/>
              </a:ext>
            </a:extLst>
          </p:cNvPr>
          <p:cNvSpPr txBox="1">
            <a:spLocks noChangeArrowheads="1"/>
          </p:cNvSpPr>
          <p:nvPr/>
        </p:nvSpPr>
        <p:spPr bwMode="auto">
          <a:xfrm>
            <a:off x="3414713" y="4408488"/>
            <a:ext cx="3160712" cy="88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cs-CZ" sz="3200" b="1" i="1">
                <a:solidFill>
                  <a:schemeClr val="bg1"/>
                </a:solidFill>
                <a:latin typeface="Arial" panose="020B0604020202020204" pitchFamily="34" charset="0"/>
              </a:rPr>
              <a:t>       </a:t>
            </a:r>
            <a:r>
              <a:rPr lang="en-GB" altLang="cs-CZ" sz="3200" b="1" i="1">
                <a:latin typeface="Arial" panose="020B0604020202020204" pitchFamily="34" charset="0"/>
              </a:rPr>
              <a:t>K</a:t>
            </a:r>
            <a:r>
              <a:rPr lang="en-GB" altLang="cs-CZ" sz="3200" b="1" i="1" baseline="-25000">
                <a:latin typeface="Arial" panose="020B0604020202020204" pitchFamily="34" charset="0"/>
              </a:rPr>
              <a:t>a</a:t>
            </a:r>
            <a:endParaRPr lang="en-GB" altLang="cs-CZ" sz="2800" b="1">
              <a:latin typeface="Arial" panose="020B0604020202020204" pitchFamily="34" charset="0"/>
            </a:endParaRPr>
          </a:p>
          <a:p>
            <a:r>
              <a:rPr lang="cs-CZ" altLang="cs-CZ" sz="2000" b="1">
                <a:solidFill>
                  <a:srgbClr val="00FF00"/>
                </a:solidFill>
                <a:latin typeface="Arial" panose="020B0604020202020204" pitchFamily="34" charset="0"/>
              </a:rPr>
              <a:t>vysoká</a:t>
            </a:r>
            <a:r>
              <a:rPr lang="en-GB" altLang="cs-CZ" sz="2000" b="1">
                <a:solidFill>
                  <a:srgbClr val="00FF00"/>
                </a:solidFill>
                <a:latin typeface="Arial" panose="020B0604020202020204" pitchFamily="34" charset="0"/>
              </a:rPr>
              <a:t>          </a:t>
            </a:r>
            <a:r>
              <a:rPr lang="cs-CZ" altLang="cs-CZ" sz="2000" b="1">
                <a:solidFill>
                  <a:srgbClr val="00FF00"/>
                </a:solidFill>
                <a:latin typeface="Arial" panose="020B0604020202020204" pitchFamily="34" charset="0"/>
              </a:rPr>
              <a:t> </a:t>
            </a:r>
            <a:r>
              <a:rPr lang="cs-CZ" altLang="cs-CZ" sz="2000" b="1">
                <a:solidFill>
                  <a:srgbClr val="FF66FF"/>
                </a:solidFill>
                <a:latin typeface="Arial" panose="020B0604020202020204" pitchFamily="34" charset="0"/>
              </a:rPr>
              <a:t>nízká</a:t>
            </a:r>
            <a:endParaRPr lang="en-GB" altLang="cs-CZ" sz="2000" b="1">
              <a:solidFill>
                <a:srgbClr val="FF66FF"/>
              </a:solidFill>
              <a:latin typeface="Arial" panose="020B0604020202020204" pitchFamily="34" charset="0"/>
            </a:endParaRPr>
          </a:p>
        </p:txBody>
      </p:sp>
      <p:sp>
        <p:nvSpPr>
          <p:cNvPr id="14346" name="Text Box 10">
            <a:extLst>
              <a:ext uri="{FF2B5EF4-FFF2-40B4-BE49-F238E27FC236}">
                <a16:creationId xmlns:a16="http://schemas.microsoft.com/office/drawing/2014/main" id="{6E6637ED-C92F-452D-A939-144FB5201F80}"/>
              </a:ext>
            </a:extLst>
          </p:cNvPr>
          <p:cNvSpPr txBox="1">
            <a:spLocks noChangeArrowheads="1"/>
          </p:cNvSpPr>
          <p:nvPr/>
        </p:nvSpPr>
        <p:spPr bwMode="auto">
          <a:xfrm>
            <a:off x="2514600" y="62484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cs-CZ" b="1">
                <a:solidFill>
                  <a:schemeClr val="bg1"/>
                </a:solidFill>
                <a:latin typeface="Arial" panose="020B0604020202020204" pitchFamily="34" charset="0"/>
              </a:rPr>
              <a:t>[analyt]</a:t>
            </a:r>
            <a:endParaRPr lang="en-GB" altLang="cs-CZ" b="1">
              <a:solidFill>
                <a:schemeClr val="bg1"/>
              </a:solidFill>
            </a:endParaRPr>
          </a:p>
        </p:txBody>
      </p:sp>
      <p:sp>
        <p:nvSpPr>
          <p:cNvPr id="14347" name="Text Box 11">
            <a:extLst>
              <a:ext uri="{FF2B5EF4-FFF2-40B4-BE49-F238E27FC236}">
                <a16:creationId xmlns:a16="http://schemas.microsoft.com/office/drawing/2014/main" id="{FD93920E-5961-4480-A4DB-2077871CCD49}"/>
              </a:ext>
            </a:extLst>
          </p:cNvPr>
          <p:cNvSpPr txBox="1">
            <a:spLocks noChangeArrowheads="1"/>
          </p:cNvSpPr>
          <p:nvPr/>
        </p:nvSpPr>
        <p:spPr bwMode="auto">
          <a:xfrm>
            <a:off x="152400" y="1676400"/>
            <a:ext cx="685800" cy="398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cs-CZ" b="1">
                <a:latin typeface="Arial" panose="020B0604020202020204" pitchFamily="34" charset="0"/>
              </a:rPr>
              <a:t>  1</a:t>
            </a:r>
          </a:p>
          <a:p>
            <a:r>
              <a:rPr lang="en-US" altLang="cs-CZ" b="1">
                <a:latin typeface="Arial" panose="020B0604020202020204" pitchFamily="34" charset="0"/>
              </a:rPr>
              <a:t>0.8</a:t>
            </a:r>
          </a:p>
          <a:p>
            <a:endParaRPr lang="en-US" altLang="cs-CZ" b="1">
              <a:latin typeface="Arial" panose="020B0604020202020204" pitchFamily="34" charset="0"/>
            </a:endParaRPr>
          </a:p>
          <a:p>
            <a:r>
              <a:rPr lang="en-US" altLang="cs-CZ" b="1">
                <a:latin typeface="Arial" panose="020B0604020202020204" pitchFamily="34" charset="0"/>
              </a:rPr>
              <a:t>B</a:t>
            </a:r>
            <a:r>
              <a:rPr lang="en-US" altLang="cs-CZ" b="1" baseline="-25000">
                <a:latin typeface="Arial" panose="020B0604020202020204" pitchFamily="34" charset="0"/>
              </a:rPr>
              <a:t>rel</a:t>
            </a:r>
          </a:p>
          <a:p>
            <a:endParaRPr lang="en-US" altLang="cs-CZ" b="1" baseline="-25000">
              <a:latin typeface="Arial" panose="020B0604020202020204" pitchFamily="34" charset="0"/>
            </a:endParaRPr>
          </a:p>
          <a:p>
            <a:r>
              <a:rPr lang="en-US" altLang="cs-CZ" b="1">
                <a:latin typeface="Arial" panose="020B0604020202020204" pitchFamily="34" charset="0"/>
              </a:rPr>
              <a:t>0.5</a:t>
            </a:r>
          </a:p>
          <a:p>
            <a:endParaRPr lang="en-US" altLang="cs-CZ" b="1">
              <a:latin typeface="Arial" panose="020B0604020202020204" pitchFamily="34" charset="0"/>
            </a:endParaRPr>
          </a:p>
          <a:p>
            <a:endParaRPr lang="en-US" altLang="cs-CZ" b="1">
              <a:latin typeface="Arial" panose="020B0604020202020204" pitchFamily="34" charset="0"/>
            </a:endParaRPr>
          </a:p>
          <a:p>
            <a:endParaRPr lang="en-US" altLang="cs-CZ" b="1">
              <a:latin typeface="Arial" panose="020B0604020202020204" pitchFamily="34" charset="0"/>
            </a:endParaRPr>
          </a:p>
          <a:p>
            <a:endParaRPr lang="en-US" altLang="cs-CZ" b="1">
              <a:latin typeface="Arial" panose="020B0604020202020204" pitchFamily="34" charset="0"/>
            </a:endParaRPr>
          </a:p>
          <a:p>
            <a:r>
              <a:rPr lang="en-US" altLang="cs-CZ" b="1">
                <a:latin typeface="Arial" panose="020B0604020202020204" pitchFamily="34" charset="0"/>
              </a:rPr>
              <a:t>  0</a:t>
            </a:r>
            <a:endParaRPr lang="en-GB" altLang="cs-CZ" b="1"/>
          </a:p>
        </p:txBody>
      </p:sp>
      <p:sp>
        <p:nvSpPr>
          <p:cNvPr id="14348" name="Text Box 12">
            <a:extLst>
              <a:ext uri="{FF2B5EF4-FFF2-40B4-BE49-F238E27FC236}">
                <a16:creationId xmlns:a16="http://schemas.microsoft.com/office/drawing/2014/main" id="{82C35715-219D-4A86-B922-1889E10CD7BF}"/>
              </a:ext>
            </a:extLst>
          </p:cNvPr>
          <p:cNvSpPr txBox="1">
            <a:spLocks noChangeArrowheads="1"/>
          </p:cNvSpPr>
          <p:nvPr/>
        </p:nvSpPr>
        <p:spPr bwMode="auto">
          <a:xfrm>
            <a:off x="5334000" y="1371600"/>
            <a:ext cx="4114800" cy="502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sz="2000" b="1">
                <a:effectLst>
                  <a:outerShdw blurRad="38100" dist="38100" dir="2700000" algn="tl">
                    <a:srgbClr val="C0C0C0"/>
                  </a:outerShdw>
                </a:effectLst>
                <a:latin typeface="Arial" panose="020B0604020202020204" pitchFamily="34" charset="0"/>
              </a:rPr>
              <a:t>měřený</a:t>
            </a:r>
            <a:r>
              <a:rPr lang="en-GB" altLang="cs-CZ" sz="2000" b="1">
                <a:effectLst>
                  <a:outerShdw blurRad="38100" dist="38100" dir="2700000" algn="tl">
                    <a:srgbClr val="C0C0C0"/>
                  </a:outerShdw>
                </a:effectLst>
                <a:latin typeface="Arial" panose="020B0604020202020204" pitchFamily="34" charset="0"/>
              </a:rPr>
              <a:t> sign</a:t>
            </a:r>
            <a:r>
              <a:rPr lang="cs-CZ" altLang="cs-CZ" sz="2000" b="1">
                <a:effectLst>
                  <a:outerShdw blurRad="38100" dist="38100" dir="2700000" algn="tl">
                    <a:srgbClr val="C0C0C0"/>
                  </a:outerShdw>
                </a:effectLst>
                <a:latin typeface="Arial" panose="020B0604020202020204" pitchFamily="34" charset="0"/>
              </a:rPr>
              <a:t>á</a:t>
            </a:r>
            <a:r>
              <a:rPr lang="en-GB" altLang="cs-CZ" sz="2000" b="1">
                <a:effectLst>
                  <a:outerShdw blurRad="38100" dist="38100" dir="2700000" algn="tl">
                    <a:srgbClr val="C0C0C0"/>
                  </a:outerShdw>
                </a:effectLst>
                <a:latin typeface="Arial" panose="020B0604020202020204" pitchFamily="34" charset="0"/>
              </a:rPr>
              <a:t>l ... Y</a:t>
            </a:r>
          </a:p>
          <a:p>
            <a:endParaRPr lang="en-GB" altLang="cs-CZ" sz="2000" b="1">
              <a:effectLst>
                <a:outerShdw blurRad="38100" dist="38100" dir="2700000" algn="tl">
                  <a:srgbClr val="C0C0C0"/>
                </a:outerShdw>
              </a:effectLst>
              <a:latin typeface="Arial" panose="020B0604020202020204" pitchFamily="34" charset="0"/>
            </a:endParaRPr>
          </a:p>
          <a:p>
            <a:r>
              <a:rPr lang="en-GB" altLang="cs-CZ" sz="2000" b="1">
                <a:latin typeface="Arial" panose="020B0604020202020204" pitchFamily="34" charset="0"/>
              </a:rPr>
              <a:t>B</a:t>
            </a:r>
            <a:r>
              <a:rPr lang="en-GB" altLang="cs-CZ" sz="2000" b="1" baseline="-25000">
                <a:latin typeface="Arial" panose="020B0604020202020204" pitchFamily="34" charset="0"/>
              </a:rPr>
              <a:t>rel</a:t>
            </a:r>
            <a:r>
              <a:rPr lang="en-GB" altLang="cs-CZ" sz="2000" b="1">
                <a:latin typeface="Arial" panose="020B0604020202020204" pitchFamily="34" charset="0"/>
              </a:rPr>
              <a:t> = (Y - Y</a:t>
            </a:r>
            <a:r>
              <a:rPr lang="en-GB" altLang="cs-CZ" sz="2000" b="1" baseline="-25000">
                <a:latin typeface="Arial" panose="020B0604020202020204" pitchFamily="34" charset="0"/>
              </a:rPr>
              <a:t>blank</a:t>
            </a:r>
            <a:r>
              <a:rPr lang="en-GB" altLang="cs-CZ" sz="2000" b="1">
                <a:latin typeface="Arial" panose="020B0604020202020204" pitchFamily="34" charset="0"/>
              </a:rPr>
              <a:t>) / (Y</a:t>
            </a:r>
            <a:r>
              <a:rPr lang="en-GB" altLang="cs-CZ" sz="2000" b="1" baseline="-25000">
                <a:latin typeface="Arial" panose="020B0604020202020204" pitchFamily="34" charset="0"/>
              </a:rPr>
              <a:t>max</a:t>
            </a:r>
            <a:r>
              <a:rPr lang="en-GB" altLang="cs-CZ" sz="2000" b="1">
                <a:latin typeface="Arial" panose="020B0604020202020204" pitchFamily="34" charset="0"/>
              </a:rPr>
              <a:t> - Y</a:t>
            </a:r>
            <a:r>
              <a:rPr lang="en-GB" altLang="cs-CZ" sz="2000" b="1" baseline="-25000">
                <a:latin typeface="Arial" panose="020B0604020202020204" pitchFamily="34" charset="0"/>
              </a:rPr>
              <a:t>blank</a:t>
            </a:r>
            <a:r>
              <a:rPr lang="en-GB" altLang="cs-CZ" sz="2000" b="1">
                <a:latin typeface="Arial" panose="020B0604020202020204" pitchFamily="34" charset="0"/>
              </a:rPr>
              <a:t>)</a:t>
            </a:r>
          </a:p>
          <a:p>
            <a:endParaRPr lang="en-GB" altLang="cs-CZ" sz="2000" b="1">
              <a:latin typeface="Arial" panose="020B0604020202020204" pitchFamily="34" charset="0"/>
            </a:endParaRPr>
          </a:p>
          <a:p>
            <a:endParaRPr lang="en-GB" altLang="cs-CZ" sz="2000" b="1">
              <a:latin typeface="Arial" panose="020B0604020202020204" pitchFamily="34" charset="0"/>
            </a:endParaRPr>
          </a:p>
          <a:p>
            <a:r>
              <a:rPr lang="cs-CZ" altLang="cs-CZ" sz="2000" b="1">
                <a:effectLst>
                  <a:outerShdw blurRad="38100" dist="38100" dir="2700000" algn="tl">
                    <a:srgbClr val="C0C0C0"/>
                  </a:outerShdw>
                </a:effectLst>
                <a:latin typeface="Arial" panose="020B0604020202020204" pitchFamily="34" charset="0"/>
              </a:rPr>
              <a:t>křížová reaktivita </a:t>
            </a:r>
            <a:r>
              <a:rPr lang="en-GB" altLang="cs-CZ" sz="2000" b="1">
                <a:effectLst>
                  <a:outerShdw blurRad="38100" dist="38100" dir="2700000" algn="tl">
                    <a:srgbClr val="C0C0C0"/>
                  </a:outerShdw>
                </a:effectLst>
                <a:latin typeface="Arial" panose="020B0604020202020204" pitchFamily="34" charset="0"/>
              </a:rPr>
              <a:t>=</a:t>
            </a:r>
          </a:p>
          <a:p>
            <a:r>
              <a:rPr lang="en-GB" altLang="cs-CZ" sz="2000" b="1">
                <a:latin typeface="Arial" panose="020B0604020202020204" pitchFamily="34" charset="0"/>
              </a:rPr>
              <a:t>                        x</a:t>
            </a:r>
            <a:r>
              <a:rPr lang="en-GB" altLang="cs-CZ" sz="2000" b="1" baseline="-25000">
                <a:latin typeface="Arial" panose="020B0604020202020204" pitchFamily="34" charset="0"/>
              </a:rPr>
              <a:t>A50</a:t>
            </a:r>
            <a:r>
              <a:rPr lang="en-GB" altLang="cs-CZ" sz="2000" b="1">
                <a:latin typeface="Arial" panose="020B0604020202020204" pitchFamily="34" charset="0"/>
              </a:rPr>
              <a:t>/x</a:t>
            </a:r>
            <a:r>
              <a:rPr lang="en-GB" altLang="cs-CZ" sz="2000" b="1" baseline="-25000">
                <a:latin typeface="Arial" panose="020B0604020202020204" pitchFamily="34" charset="0"/>
              </a:rPr>
              <a:t>B50 </a:t>
            </a:r>
            <a:r>
              <a:rPr lang="en-GB" altLang="cs-CZ" sz="2000" b="1">
                <a:latin typeface="Arial" panose="020B0604020202020204" pitchFamily="34" charset="0"/>
              </a:rPr>
              <a:t>• 100%</a:t>
            </a:r>
          </a:p>
          <a:p>
            <a:endParaRPr lang="en-GB" altLang="cs-CZ" sz="2000" b="1">
              <a:latin typeface="Arial" panose="020B0604020202020204" pitchFamily="34" charset="0"/>
            </a:endParaRPr>
          </a:p>
          <a:p>
            <a:r>
              <a:rPr lang="cs-CZ" altLang="cs-CZ" sz="2000" b="1">
                <a:effectLst>
                  <a:outerShdw blurRad="38100" dist="38100" dir="2700000" algn="tl">
                    <a:srgbClr val="C0C0C0"/>
                  </a:outerShdw>
                </a:effectLst>
                <a:latin typeface="Arial" panose="020B0604020202020204" pitchFamily="34" charset="0"/>
              </a:rPr>
              <a:t>kalibrační závislost </a:t>
            </a:r>
            <a:r>
              <a:rPr lang="en-GB" altLang="cs-CZ" sz="2000" b="1">
                <a:effectLst>
                  <a:outerShdw blurRad="38100" dist="38100" dir="2700000" algn="tl">
                    <a:srgbClr val="C0C0C0"/>
                  </a:outerShdw>
                </a:effectLst>
                <a:latin typeface="Arial" panose="020B0604020202020204" pitchFamily="34" charset="0"/>
              </a:rPr>
              <a:t>=</a:t>
            </a:r>
          </a:p>
          <a:p>
            <a:r>
              <a:rPr lang="en-GB" altLang="cs-CZ" sz="2000" b="1">
                <a:latin typeface="Arial" panose="020B0604020202020204" pitchFamily="34" charset="0"/>
              </a:rPr>
              <a:t>  (</a:t>
            </a:r>
            <a:r>
              <a:rPr lang="en-GB" altLang="cs-CZ" b="1">
                <a:latin typeface="Arial" panose="020B0604020202020204" pitchFamily="34" charset="0"/>
              </a:rPr>
              <a:t>A - D) / (1 + (x/x</a:t>
            </a:r>
            <a:r>
              <a:rPr lang="en-GB" altLang="cs-CZ" b="1" baseline="-25000">
                <a:latin typeface="Arial" panose="020B0604020202020204" pitchFamily="34" charset="0"/>
              </a:rPr>
              <a:t>50</a:t>
            </a:r>
            <a:r>
              <a:rPr lang="en-GB" altLang="cs-CZ" b="1">
                <a:latin typeface="Arial" panose="020B0604020202020204" pitchFamily="34" charset="0"/>
              </a:rPr>
              <a:t>)</a:t>
            </a:r>
            <a:r>
              <a:rPr lang="en-GB" altLang="cs-CZ" b="1" baseline="30000">
                <a:latin typeface="Arial" panose="020B0604020202020204" pitchFamily="34" charset="0"/>
              </a:rPr>
              <a:t>b</a:t>
            </a:r>
            <a:r>
              <a:rPr lang="en-GB" altLang="cs-CZ" b="1">
                <a:latin typeface="Arial" panose="020B0604020202020204" pitchFamily="34" charset="0"/>
              </a:rPr>
              <a:t> ) + D</a:t>
            </a:r>
            <a:endParaRPr lang="en-GB" altLang="cs-CZ" sz="2000" b="1">
              <a:latin typeface="Arial" panose="020B0604020202020204" pitchFamily="34" charset="0"/>
            </a:endParaRPr>
          </a:p>
          <a:p>
            <a:endParaRPr lang="cs-CZ" altLang="cs-CZ"/>
          </a:p>
          <a:p>
            <a:endParaRPr lang="cs-CZ" altLang="cs-CZ"/>
          </a:p>
          <a:p>
            <a:endParaRPr lang="cs-CZ" altLang="cs-CZ"/>
          </a:p>
          <a:p>
            <a:endParaRPr lang="cs-CZ" altLang="cs-CZ"/>
          </a:p>
          <a:p>
            <a:r>
              <a:rPr lang="cs-CZ" altLang="cs-CZ">
                <a:latin typeface="Arial" panose="020B0604020202020204" pitchFamily="34" charset="0"/>
              </a:rPr>
              <a:t>  osa x - logaritmická škála</a:t>
            </a:r>
            <a:endParaRPr lang="en-GB" altLang="cs-CZ">
              <a:latin typeface="Arial" panose="020B0604020202020204" pitchFamily="34" charset="0"/>
            </a:endParaRPr>
          </a:p>
        </p:txBody>
      </p:sp>
      <p:sp>
        <p:nvSpPr>
          <p:cNvPr id="14349" name="Text Box 13">
            <a:extLst>
              <a:ext uri="{FF2B5EF4-FFF2-40B4-BE49-F238E27FC236}">
                <a16:creationId xmlns:a16="http://schemas.microsoft.com/office/drawing/2014/main" id="{6F9A68A8-01BD-4DA7-B6A1-C9BC169337E3}"/>
              </a:ext>
            </a:extLst>
          </p:cNvPr>
          <p:cNvSpPr txBox="1">
            <a:spLocks noChangeArrowheads="1"/>
          </p:cNvSpPr>
          <p:nvPr/>
        </p:nvSpPr>
        <p:spPr bwMode="auto">
          <a:xfrm>
            <a:off x="914400" y="5715000"/>
            <a:ext cx="464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cs-CZ" b="1">
                <a:latin typeface="Arial" panose="020B0604020202020204" pitchFamily="34" charset="0"/>
              </a:rPr>
              <a:t>  0.1       1       10       100    1000</a:t>
            </a:r>
            <a:endParaRPr lang="en-GB" altLang="cs-CZ" b="1"/>
          </a:p>
        </p:txBody>
      </p:sp>
      <p:sp>
        <p:nvSpPr>
          <p:cNvPr id="14350" name="Line 14">
            <a:extLst>
              <a:ext uri="{FF2B5EF4-FFF2-40B4-BE49-F238E27FC236}">
                <a16:creationId xmlns:a16="http://schemas.microsoft.com/office/drawing/2014/main" id="{B843BC34-777C-4FF8-AD05-9B4F8C724FCF}"/>
              </a:ext>
            </a:extLst>
          </p:cNvPr>
          <p:cNvSpPr>
            <a:spLocks noChangeShapeType="1"/>
          </p:cNvSpPr>
          <p:nvPr/>
        </p:nvSpPr>
        <p:spPr bwMode="auto">
          <a:xfrm>
            <a:off x="838200" y="2286000"/>
            <a:ext cx="4114800" cy="0"/>
          </a:xfrm>
          <a:prstGeom prst="line">
            <a:avLst/>
          </a:prstGeom>
          <a:noFill/>
          <a:ln w="38100">
            <a:solidFill>
              <a:srgbClr val="33CC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51" name="Line 15">
            <a:extLst>
              <a:ext uri="{FF2B5EF4-FFF2-40B4-BE49-F238E27FC236}">
                <a16:creationId xmlns:a16="http://schemas.microsoft.com/office/drawing/2014/main" id="{92108BA2-484E-480B-A400-16C8B50B1AF3}"/>
              </a:ext>
            </a:extLst>
          </p:cNvPr>
          <p:cNvSpPr>
            <a:spLocks noChangeShapeType="1"/>
          </p:cNvSpPr>
          <p:nvPr/>
        </p:nvSpPr>
        <p:spPr bwMode="auto">
          <a:xfrm>
            <a:off x="838200" y="3581400"/>
            <a:ext cx="4114800" cy="0"/>
          </a:xfrm>
          <a:prstGeom prst="line">
            <a:avLst/>
          </a:prstGeom>
          <a:noFill/>
          <a:ln w="38100">
            <a:solidFill>
              <a:schemeClr val="hlink"/>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52" name="Line 16">
            <a:extLst>
              <a:ext uri="{FF2B5EF4-FFF2-40B4-BE49-F238E27FC236}">
                <a16:creationId xmlns:a16="http://schemas.microsoft.com/office/drawing/2014/main" id="{4263CA14-56E7-49DA-BD18-38DB3BB5D747}"/>
              </a:ext>
            </a:extLst>
          </p:cNvPr>
          <p:cNvSpPr>
            <a:spLocks noChangeShapeType="1"/>
          </p:cNvSpPr>
          <p:nvPr/>
        </p:nvSpPr>
        <p:spPr bwMode="auto">
          <a:xfrm>
            <a:off x="1676400" y="2286000"/>
            <a:ext cx="0" cy="3200400"/>
          </a:xfrm>
          <a:prstGeom prst="line">
            <a:avLst/>
          </a:prstGeom>
          <a:noFill/>
          <a:ln w="38100">
            <a:solidFill>
              <a:srgbClr val="33CCFF"/>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53" name="Line 17">
            <a:extLst>
              <a:ext uri="{FF2B5EF4-FFF2-40B4-BE49-F238E27FC236}">
                <a16:creationId xmlns:a16="http://schemas.microsoft.com/office/drawing/2014/main" id="{F1CD1DC1-E4C9-46B5-A971-08699C3ECDDC}"/>
              </a:ext>
            </a:extLst>
          </p:cNvPr>
          <p:cNvSpPr>
            <a:spLocks noChangeShapeType="1"/>
          </p:cNvSpPr>
          <p:nvPr/>
        </p:nvSpPr>
        <p:spPr bwMode="auto">
          <a:xfrm>
            <a:off x="2362200" y="2286000"/>
            <a:ext cx="0" cy="3200400"/>
          </a:xfrm>
          <a:prstGeom prst="line">
            <a:avLst/>
          </a:prstGeom>
          <a:noFill/>
          <a:ln w="38100">
            <a:solidFill>
              <a:srgbClr val="33CCFF"/>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54" name="Line 18">
            <a:extLst>
              <a:ext uri="{FF2B5EF4-FFF2-40B4-BE49-F238E27FC236}">
                <a16:creationId xmlns:a16="http://schemas.microsoft.com/office/drawing/2014/main" id="{F3531145-AC2A-4E6B-8700-0DA1589D6339}"/>
              </a:ext>
            </a:extLst>
          </p:cNvPr>
          <p:cNvSpPr>
            <a:spLocks noChangeShapeType="1"/>
          </p:cNvSpPr>
          <p:nvPr/>
        </p:nvSpPr>
        <p:spPr bwMode="auto">
          <a:xfrm>
            <a:off x="3352800" y="3581400"/>
            <a:ext cx="0" cy="1905000"/>
          </a:xfrm>
          <a:prstGeom prst="line">
            <a:avLst/>
          </a:prstGeom>
          <a:noFill/>
          <a:ln w="38100">
            <a:solidFill>
              <a:schemeClr val="hlink"/>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55" name="Line 19">
            <a:extLst>
              <a:ext uri="{FF2B5EF4-FFF2-40B4-BE49-F238E27FC236}">
                <a16:creationId xmlns:a16="http://schemas.microsoft.com/office/drawing/2014/main" id="{6A097B76-6CE6-4825-A1F2-D8AC5F1B9D1C}"/>
              </a:ext>
            </a:extLst>
          </p:cNvPr>
          <p:cNvSpPr>
            <a:spLocks noChangeShapeType="1"/>
          </p:cNvSpPr>
          <p:nvPr/>
        </p:nvSpPr>
        <p:spPr bwMode="auto">
          <a:xfrm>
            <a:off x="1981200" y="3581400"/>
            <a:ext cx="0" cy="1905000"/>
          </a:xfrm>
          <a:prstGeom prst="line">
            <a:avLst/>
          </a:prstGeom>
          <a:noFill/>
          <a:ln w="38100">
            <a:solidFill>
              <a:schemeClr val="hlink"/>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2" name="Audio 1">
            <a:hlinkClick r:id="" action="ppaction://media"/>
            <a:extLst>
              <a:ext uri="{FF2B5EF4-FFF2-40B4-BE49-F238E27FC236}">
                <a16:creationId xmlns:a16="http://schemas.microsoft.com/office/drawing/2014/main" id="{81FB4223-F535-4999-A784-8C7A4E3AFD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91538" y="62055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3996"/>
    </mc:Choice>
    <mc:Fallback>
      <p:transition spd="slow" advTm="143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451" x="1073150" y="5851525"/>
          <p14:tracePt t="5521" x="1066800" y="5857875"/>
          <p14:tracePt t="5569" x="1079500" y="5864225"/>
          <p14:tracePt t="5577" x="1139825" y="5875338"/>
          <p14:tracePt t="5585" x="1211263" y="5875338"/>
          <p14:tracePt t="5593" x="1271588" y="5881688"/>
          <p14:tracePt t="5601" x="1344613" y="5881688"/>
          <p14:tracePt t="5609" x="1404938" y="5894388"/>
          <p14:tracePt t="5617" x="1476375" y="5894388"/>
          <p14:tracePt t="5625" x="1549400" y="5905500"/>
          <p14:tracePt t="5633" x="1609725" y="5911850"/>
          <p14:tracePt t="5641" x="1711325" y="5911850"/>
          <p14:tracePt t="5649" x="1825625" y="5924550"/>
          <p14:tracePt t="5656" x="1941513" y="5935663"/>
          <p14:tracePt t="5665" x="2073275" y="5948363"/>
          <p14:tracePt t="5672" x="2200275" y="5948363"/>
          <p14:tracePt t="5681" x="2344738" y="5959475"/>
          <p14:tracePt t="5688" x="2489200" y="5972175"/>
          <p14:tracePt t="5696" x="2616200" y="5984875"/>
          <p14:tracePt t="5704" x="2773363" y="5995988"/>
          <p14:tracePt t="5712" x="2928938" y="6008688"/>
          <p14:tracePt t="5720" x="3086100" y="6019800"/>
          <p14:tracePt t="5728" x="3243263" y="6019800"/>
          <p14:tracePt t="5736" x="3387725" y="6019800"/>
          <p14:tracePt t="5744" x="3502025" y="6019800"/>
          <p14:tracePt t="5753" x="3616325" y="6032500"/>
          <p14:tracePt t="5760" x="3689350" y="6032500"/>
          <p14:tracePt t="5768" x="3790950" y="6032500"/>
          <p14:tracePt t="5776" x="3863975" y="6032500"/>
          <p14:tracePt t="5784" x="3948113" y="6045200"/>
          <p14:tracePt t="5792" x="4025900" y="6056313"/>
          <p14:tracePt t="5800" x="4111625" y="6056313"/>
          <p14:tracePt t="5808" x="4171950" y="6056313"/>
          <p14:tracePt t="5816" x="4273550" y="6069013"/>
          <p14:tracePt t="5824" x="4346575" y="6069013"/>
          <p14:tracePt t="5832" x="4460875" y="6069013"/>
          <p14:tracePt t="5840" x="4575175" y="6069013"/>
          <p14:tracePt t="5849" x="4689475" y="6069013"/>
          <p14:tracePt t="5856" x="4803775" y="6069013"/>
          <p14:tracePt t="5865" x="4900613" y="6069013"/>
          <p14:tracePt t="5872" x="4991100" y="6069013"/>
          <p14:tracePt t="5881" x="5045075" y="6069013"/>
          <p14:tracePt t="5900" x="5122863" y="6075363"/>
          <p14:tracePt t="5904" x="5172075" y="6086475"/>
          <p14:tracePt t="5912" x="5195888" y="6086475"/>
          <p14:tracePt t="5920" x="5208588" y="6086475"/>
          <p14:tracePt t="5928" x="5213350" y="6086475"/>
          <p14:tracePt t="5936" x="5226050" y="6086475"/>
          <p14:tracePt t="5944" x="5232400" y="6086475"/>
          <p14:tracePt t="5953" x="5238750" y="6086475"/>
          <p14:tracePt t="5960" x="5249863" y="6086475"/>
          <p14:tracePt t="5968" x="5268913" y="6086475"/>
          <p14:tracePt t="5977" x="5286375" y="6086475"/>
          <p14:tracePt t="5984" x="5310188" y="6080125"/>
          <p14:tracePt t="5992" x="5334000" y="6075363"/>
          <p14:tracePt t="6000" x="5359400" y="6075363"/>
          <p14:tracePt t="6008" x="5383213" y="6075363"/>
          <p14:tracePt t="6016" x="5394325" y="6075363"/>
          <p14:tracePt t="6024" x="5413375" y="6069013"/>
          <p14:tracePt t="6033" x="5418138" y="6069013"/>
          <p14:tracePt t="6040" x="5430838" y="6069013"/>
          <p14:tracePt t="6049" x="5443538" y="6056313"/>
          <p14:tracePt t="6056" x="5467350" y="6049963"/>
          <p14:tracePt t="6065" x="5473700" y="6049963"/>
          <p14:tracePt t="6072" x="5497513" y="6049963"/>
          <p14:tracePt t="6088" x="5503863" y="6049963"/>
          <p14:tracePt t="6096" x="5508625" y="6049963"/>
          <p14:tracePt t="6104" x="5514975" y="6049963"/>
          <p14:tracePt t="6249" x="5484813" y="6049963"/>
          <p14:tracePt t="6257" x="5430838" y="6049963"/>
          <p14:tracePt t="6265" x="5370513" y="6056313"/>
          <p14:tracePt t="6273" x="5310188" y="6062663"/>
          <p14:tracePt t="6282" x="5238750" y="6062663"/>
          <p14:tracePt t="6289" x="5178425" y="6062663"/>
          <p14:tracePt t="6297" x="5118100" y="6075363"/>
          <p14:tracePt t="6305" x="5045075" y="6075363"/>
          <p14:tracePt t="6313" x="4984750" y="6075363"/>
          <p14:tracePt t="6321" x="4900613" y="6075363"/>
          <p14:tracePt t="6329" x="4797425" y="6075363"/>
          <p14:tracePt t="6337" x="4702175" y="6075363"/>
          <p14:tracePt t="6345" x="4598988" y="6075363"/>
          <p14:tracePt t="6353" x="4514850" y="6075363"/>
          <p14:tracePt t="6361" x="4411663" y="6075363"/>
          <p14:tracePt t="6369" x="4327525" y="6075363"/>
          <p14:tracePt t="6377" x="4237038" y="6075363"/>
          <p14:tracePt t="6384" x="4111625" y="6075363"/>
          <p14:tracePt t="6393" x="4008438" y="6075363"/>
          <p14:tracePt t="6401" x="3881438" y="6075363"/>
          <p14:tracePt t="6409" x="3767138" y="6075363"/>
          <p14:tracePt t="6417" x="3670300" y="6075363"/>
          <p14:tracePt t="6425" x="3568700" y="6075363"/>
          <p14:tracePt t="6434" x="3484563" y="6075363"/>
          <p14:tracePt t="6441" x="3411538" y="6075363"/>
          <p14:tracePt t="6449" x="3321050" y="6075363"/>
          <p14:tracePt t="6457" x="3236913" y="6075363"/>
          <p14:tracePt t="6466" x="3152775" y="6075363"/>
          <p14:tracePt t="6474" x="3062288" y="6075363"/>
          <p14:tracePt t="6481" x="2965450" y="6075363"/>
          <p14:tracePt t="6489" x="2863850" y="6075363"/>
          <p14:tracePt t="6497" x="2760663" y="6075363"/>
          <p14:tracePt t="6505" x="2676525" y="6075363"/>
          <p14:tracePt t="6513" x="2573338" y="6075363"/>
          <p14:tracePt t="6521" x="2489200" y="6075363"/>
          <p14:tracePt t="6529" x="2405063" y="6075363"/>
          <p14:tracePt t="6537" x="2332038" y="6075363"/>
          <p14:tracePt t="6545" x="2254250" y="6075363"/>
          <p14:tracePt t="6553" x="2182813" y="6075363"/>
          <p14:tracePt t="6561" x="2127250" y="6075363"/>
          <p14:tracePt t="6569" x="2055813" y="6075363"/>
          <p14:tracePt t="6577" x="2006600" y="6075363"/>
          <p14:tracePt t="6586" x="1952625" y="6075363"/>
          <p14:tracePt t="6593" x="1892300" y="6075363"/>
          <p14:tracePt t="6601" x="1851025" y="6075363"/>
          <p14:tracePt t="6609" x="1801813" y="6075363"/>
          <p14:tracePt t="6618" x="1760538" y="6075363"/>
          <p14:tracePt t="6625" x="1730375" y="6075363"/>
          <p14:tracePt t="6635" x="1693863" y="6075363"/>
          <p14:tracePt t="6641" x="1681163" y="6075363"/>
          <p14:tracePt t="6649" x="1670050" y="6075363"/>
          <p14:tracePt t="6657" x="1646238" y="6075363"/>
          <p14:tracePt t="6666" x="1620838" y="6075363"/>
          <p14:tracePt t="6673" x="1579563" y="6075363"/>
          <p14:tracePt t="6681" x="1536700" y="6075363"/>
          <p14:tracePt t="6689" x="1500188" y="6075363"/>
          <p14:tracePt t="6697" x="1458913" y="6075363"/>
          <p14:tracePt t="6705" x="1435100" y="6075363"/>
          <p14:tracePt t="6713" x="1392238" y="6075363"/>
          <p14:tracePt t="6721" x="1368425" y="6075363"/>
          <p14:tracePt t="6729" x="1338263" y="6075363"/>
          <p14:tracePt t="6737" x="1295400" y="6075363"/>
          <p14:tracePt t="6745" x="1235075" y="6075363"/>
          <p14:tracePt t="6753" x="1193800" y="6075363"/>
          <p14:tracePt t="6761" x="1133475" y="6075363"/>
          <p14:tracePt t="6769" x="1103313" y="6075363"/>
          <p14:tracePt t="6777" x="1054100" y="6075363"/>
          <p14:tracePt t="6785" x="1030288" y="6062663"/>
          <p14:tracePt t="6793" x="1000125" y="6062663"/>
          <p14:tracePt t="6803" x="976313" y="6062663"/>
          <p14:tracePt t="6809" x="952500" y="6062663"/>
          <p14:tracePt t="6819" x="928688" y="6062663"/>
          <p14:tracePt t="6825" x="922338" y="6062663"/>
          <p14:tracePt t="6841" x="915988" y="6062663"/>
          <p14:tracePt t="6921" x="909638" y="6062663"/>
          <p14:tracePt t="6985" x="909638" y="6056313"/>
          <p14:tracePt t="6993" x="935038" y="6056313"/>
          <p14:tracePt t="7001" x="965200" y="6049963"/>
          <p14:tracePt t="7009" x="1012825" y="6049963"/>
          <p14:tracePt t="7018" x="1084263" y="6049963"/>
          <p14:tracePt t="7024" x="1169988" y="6049963"/>
          <p14:tracePt t="7034" x="1254125" y="6049963"/>
          <p14:tracePt t="7040" x="1325563" y="6049963"/>
          <p14:tracePt t="7049" x="1416050" y="6049963"/>
          <p14:tracePt t="7056" x="1573213" y="6049963"/>
          <p14:tracePt t="7065" x="1747838" y="6049963"/>
          <p14:tracePt t="7073" x="1995488" y="6075363"/>
          <p14:tracePt t="7080" x="2236788" y="6092825"/>
          <p14:tracePt t="7088" x="2478088" y="6103938"/>
          <p14:tracePt t="7096" x="2657475" y="6103938"/>
          <p14:tracePt t="7104" x="2863850" y="6103938"/>
          <p14:tracePt t="7112" x="3008313" y="6103938"/>
          <p14:tracePt t="7120" x="3146425" y="6103938"/>
          <p14:tracePt t="7128" x="3290888" y="6103938"/>
          <p14:tracePt t="7136" x="3435350" y="6103938"/>
          <p14:tracePt t="7144" x="3575050" y="6103938"/>
          <p14:tracePt t="7152" x="3719513" y="6103938"/>
          <p14:tracePt t="7160" x="3833813" y="6103938"/>
          <p14:tracePt t="7168" x="3960813" y="6103938"/>
          <p14:tracePt t="7176" x="4086225" y="6103938"/>
          <p14:tracePt t="7184" x="4219575" y="6103938"/>
          <p14:tracePt t="7192" x="4346575" y="6103938"/>
          <p14:tracePt t="7200" x="4491038" y="6103938"/>
          <p14:tracePt t="7208" x="4616450" y="6103938"/>
          <p14:tracePt t="7217" x="4719638" y="6103938"/>
          <p14:tracePt t="7224" x="4833938" y="6129338"/>
          <p14:tracePt t="7234" x="4918075" y="6129338"/>
          <p14:tracePt t="7240" x="5038725" y="6153150"/>
          <p14:tracePt t="7249" x="5153025" y="6153150"/>
          <p14:tracePt t="7256" x="5268913" y="6164263"/>
          <p14:tracePt t="7265" x="5383213" y="6189663"/>
          <p14:tracePt t="7272" x="5484813" y="6213475"/>
          <p14:tracePt t="7280" x="5575300" y="6219825"/>
          <p14:tracePt t="7288" x="5648325" y="6230938"/>
          <p14:tracePt t="7297" x="5719763" y="6230938"/>
          <p14:tracePt t="7304" x="5738813" y="6230938"/>
          <p14:tracePt t="7312" x="5749925" y="6230938"/>
          <p14:tracePt t="7585" x="5715000" y="6230938"/>
          <p14:tracePt t="7593" x="5624513" y="6230938"/>
          <p14:tracePt t="7601" x="5568950" y="6230938"/>
          <p14:tracePt t="7609" x="5508625" y="6230938"/>
          <p14:tracePt t="7618" x="5448300" y="6230938"/>
          <p14:tracePt t="7624" x="5394325" y="6230938"/>
          <p14:tracePt t="7633" x="5322888" y="6230938"/>
          <p14:tracePt t="7640" x="5262563" y="6230938"/>
          <p14:tracePt t="7649" x="5202238" y="6230938"/>
          <p14:tracePt t="7656" x="5129213" y="6230938"/>
          <p14:tracePt t="7664" x="5081588" y="6219825"/>
          <p14:tracePt t="7672" x="5021263" y="6219825"/>
          <p14:tracePt t="7680" x="4978400" y="6207125"/>
          <p14:tracePt t="7688" x="4930775" y="6207125"/>
          <p14:tracePt t="7696" x="4894263" y="6189663"/>
          <p14:tracePt t="7704" x="4876800" y="6189663"/>
          <p14:tracePt t="7712" x="4852988" y="6189663"/>
          <p14:tracePt t="7720" x="4833938" y="6183313"/>
          <p14:tracePt t="7728" x="4827588" y="6183313"/>
          <p14:tracePt t="7953" x="4810125" y="6183313"/>
          <p14:tracePt t="7961" x="4797425" y="6183313"/>
          <p14:tracePt t="7969" x="4743450" y="6183313"/>
          <p14:tracePt t="7977" x="4672013" y="6183313"/>
          <p14:tracePt t="7986" x="4581525" y="6183313"/>
          <p14:tracePt t="7993" x="4454525" y="6183313"/>
          <p14:tracePt t="8003" x="4297363" y="6183313"/>
          <p14:tracePt t="8009" x="4116388" y="6159500"/>
          <p14:tracePt t="8017" x="3984625" y="6146800"/>
          <p14:tracePt t="8024" x="3821113" y="6122988"/>
          <p14:tracePt t="8033" x="3683000" y="6110288"/>
          <p14:tracePt t="8040" x="3538538" y="6086475"/>
          <p14:tracePt t="8049" x="3394075" y="6062663"/>
          <p14:tracePt t="8056" x="3249613" y="6038850"/>
          <p14:tracePt t="8064" x="3128963" y="6002338"/>
          <p14:tracePt t="8072" x="3013075" y="5978525"/>
          <p14:tracePt t="8080" x="2924175" y="5954713"/>
          <p14:tracePt t="8088" x="2844800" y="5935663"/>
          <p14:tracePt t="8096" x="2760663" y="5911850"/>
          <p14:tracePt t="8104" x="2682875" y="5881688"/>
          <p14:tracePt t="8112" x="2622550" y="5868988"/>
          <p14:tracePt t="8120" x="2562225" y="5851525"/>
          <p14:tracePt t="8128" x="2482850" y="5827713"/>
          <p14:tracePt t="8136" x="2405063" y="5797550"/>
          <p14:tracePt t="8144" x="2344738" y="5773738"/>
          <p14:tracePt t="8153" x="2297113" y="5754688"/>
          <p14:tracePt t="8160" x="2230438" y="5724525"/>
          <p14:tracePt t="8168" x="2193925" y="5707063"/>
          <p14:tracePt t="8176" x="2182813" y="5689600"/>
          <p14:tracePt t="8184" x="2163763" y="5683250"/>
          <p14:tracePt t="8224" x="2157413" y="5683250"/>
          <p14:tracePt t="8233" x="2152650" y="5683250"/>
          <p14:tracePt t="8272" x="2146300" y="5683250"/>
          <p14:tracePt t="8312" x="2139950" y="5683250"/>
          <p14:tracePt t="8336" x="2127250" y="5683250"/>
          <p14:tracePt t="8353" x="2122488" y="5683250"/>
          <p14:tracePt t="8376" x="2116138" y="5683250"/>
          <p14:tracePt t="8392" x="2109788" y="5676900"/>
          <p14:tracePt t="8457" x="2109788" y="5670550"/>
          <p14:tracePt t="8465" x="2109788" y="5664200"/>
          <p14:tracePt t="8473" x="2116138" y="5653088"/>
          <p14:tracePt t="8481" x="2133600" y="5634038"/>
          <p14:tracePt t="8489" x="2139950" y="5629275"/>
          <p14:tracePt t="8497" x="2146300" y="5629275"/>
          <p14:tracePt t="8505" x="2152650" y="5622925"/>
          <p14:tracePt t="8513" x="2163763" y="5622925"/>
          <p14:tracePt t="8521" x="2170113" y="5622925"/>
          <p14:tracePt t="8528" x="2193925" y="5622925"/>
          <p14:tracePt t="8536" x="2211388" y="5622925"/>
          <p14:tracePt t="8544" x="2236788" y="5622925"/>
          <p14:tracePt t="8553" x="2254250" y="5622925"/>
          <p14:tracePt t="8560" x="2260600" y="5622925"/>
          <p14:tracePt t="8576" x="2266950" y="5622925"/>
          <p14:tracePt t="8585" x="2284413" y="5616575"/>
          <p14:tracePt t="8592" x="2308225" y="5592763"/>
          <p14:tracePt t="8601" x="2344738" y="5592763"/>
          <p14:tracePt t="8608" x="2374900" y="5592763"/>
          <p14:tracePt t="8617" x="2441575" y="5592763"/>
          <p14:tracePt t="8624" x="2555875" y="5610225"/>
          <p14:tracePt t="8633" x="2754313" y="5707063"/>
          <p14:tracePt t="8640" x="2965450" y="5653088"/>
          <p14:tracePt t="8648" x="3055938" y="5610225"/>
          <p14:tracePt t="8656" x="3043238" y="5640388"/>
          <p14:tracePt t="8664" x="3073400" y="5603875"/>
          <p14:tracePt t="8672" x="2989263" y="5622925"/>
          <p14:tracePt t="8680" x="3140075" y="5478463"/>
          <p14:tracePt t="8689" x="3273425" y="5429250"/>
          <p14:tracePt t="8696" x="3340100" y="5364163"/>
          <p14:tracePt t="8704" x="3417888" y="5291138"/>
          <p14:tracePt t="8712" x="3381375" y="5291138"/>
          <p14:tracePt t="8720" x="3454400" y="5248275"/>
          <p14:tracePt t="8728" x="3700463" y="5092700"/>
          <p14:tracePt t="8736" x="3971925" y="4972050"/>
          <p14:tracePt t="8744" x="4014788" y="4935538"/>
          <p14:tracePt t="8753" x="4256088" y="4797425"/>
          <p14:tracePt t="8760" x="4321175" y="4754563"/>
          <p14:tracePt t="8768" x="4340225" y="4760913"/>
          <p14:tracePt t="8776" x="4430713" y="4706938"/>
          <p14:tracePt t="8784" x="4508500" y="4633913"/>
          <p14:tracePt t="8792" x="4460875" y="4633913"/>
          <p14:tracePt t="8801" x="4351338" y="4724400"/>
          <p14:tracePt t="8808" x="4437063" y="4652963"/>
          <p14:tracePt t="8817" x="4437063" y="4646613"/>
          <p14:tracePt t="8824" x="4430713" y="4652963"/>
          <p14:tracePt t="8832" x="4387850" y="4683125"/>
          <p14:tracePt t="8840" x="4441825" y="4652963"/>
          <p14:tracePt t="8848" x="4502150" y="4562475"/>
          <p14:tracePt t="8856" x="4502150" y="4586288"/>
          <p14:tracePt t="8872" x="4551363" y="4562475"/>
          <p14:tracePt t="8880" x="4737100" y="4525963"/>
          <p14:tracePt t="8888" x="4822825" y="4418013"/>
          <p14:tracePt t="8896" x="4833938" y="4398963"/>
          <p14:tracePt t="8913" x="4846638" y="4375150"/>
          <p14:tracePt t="8920" x="4816475" y="4338638"/>
          <p14:tracePt t="8928" x="4706938" y="4278313"/>
          <p14:tracePt t="8936" x="4581525" y="4267200"/>
          <p14:tracePt t="8944" x="4424363" y="4267200"/>
          <p14:tracePt t="8954" x="4310063" y="4267200"/>
          <p14:tracePt t="8960" x="4176713" y="4248150"/>
          <p14:tracePt t="8968" x="4014788" y="4217988"/>
          <p14:tracePt t="8976" x="3790950" y="4176713"/>
          <p14:tracePt t="8984" x="3465513" y="4086225"/>
          <p14:tracePt t="8992" x="3086100" y="3971925"/>
          <p14:tracePt t="9001" x="2670175" y="3814763"/>
          <p14:tracePt t="9008" x="2254250" y="3676650"/>
          <p14:tracePt t="9017" x="1982788" y="3573463"/>
          <p14:tracePt t="9024" x="1687513" y="3471863"/>
          <p14:tracePt t="9033" x="1489075" y="3362325"/>
          <p14:tracePt t="9040" x="1241425" y="3248025"/>
          <p14:tracePt t="9048" x="1030288" y="3170238"/>
          <p14:tracePt t="9056" x="892175" y="3109913"/>
          <p14:tracePt t="9064" x="758825" y="3049588"/>
          <p14:tracePt t="9072" x="668338" y="3013075"/>
          <p14:tracePt t="9080" x="608013" y="2970213"/>
          <p14:tracePt t="9088" x="573088" y="2965450"/>
          <p14:tracePt t="9096" x="549275" y="2946400"/>
          <p14:tracePt t="9104" x="523875" y="2928938"/>
          <p14:tracePt t="9112" x="488950" y="2916238"/>
          <p14:tracePt t="9120" x="428625" y="2881313"/>
          <p14:tracePt t="9128" x="379413" y="2862263"/>
          <p14:tracePt t="9136" x="312738" y="2832100"/>
          <p14:tracePt t="9144" x="198438" y="2795588"/>
          <p14:tracePt t="9152" x="107950" y="2760663"/>
          <p14:tracePt t="9160" x="17463" y="2741613"/>
          <p14:tracePt t="9401" x="12700" y="2260600"/>
          <p14:tracePt t="9409" x="23813" y="2247900"/>
          <p14:tracePt t="9418" x="36513" y="2224088"/>
          <p14:tracePt t="9425" x="47625" y="2187575"/>
          <p14:tracePt t="9434" x="60325" y="2170113"/>
          <p14:tracePt t="9442" x="66675" y="2151063"/>
          <p14:tracePt t="9449" x="77788" y="2133600"/>
          <p14:tracePt t="9457" x="90488" y="2109788"/>
          <p14:tracePt t="9465" x="90488" y="2084388"/>
          <p14:tracePt t="9473" x="96838" y="2079625"/>
          <p14:tracePt t="9481" x="103188" y="2073275"/>
          <p14:tracePt t="9489" x="114300" y="2060575"/>
          <p14:tracePt t="9497" x="127000" y="2025650"/>
          <p14:tracePt t="9505" x="138113" y="2000250"/>
          <p14:tracePt t="9513" x="144463" y="1970088"/>
          <p14:tracePt t="9521" x="163513" y="1935163"/>
          <p14:tracePt t="9529" x="193675" y="1868488"/>
          <p14:tracePt t="9537" x="204788" y="1849438"/>
          <p14:tracePt t="9545" x="222250" y="1801813"/>
          <p14:tracePt t="9554" x="241300" y="1765300"/>
          <p14:tracePt t="9561" x="271463" y="1717675"/>
          <p14:tracePt t="9570" x="301625" y="1651000"/>
          <p14:tracePt t="9577" x="307975" y="1627188"/>
          <p14:tracePt t="9586" x="338138" y="1590675"/>
          <p14:tracePt t="9593" x="355600" y="1543050"/>
          <p14:tracePt t="9601" x="361950" y="1530350"/>
          <p14:tracePt t="9609" x="368300" y="1506538"/>
          <p14:tracePt t="9617" x="385763" y="1489075"/>
          <p14:tracePt t="9625" x="392113" y="1482725"/>
          <p14:tracePt t="9641" x="398463" y="1470025"/>
          <p14:tracePt t="9665" x="403225" y="1463675"/>
          <p14:tracePt t="9689" x="409575" y="1458913"/>
          <p14:tracePt t="9697" x="415925" y="1452563"/>
          <p14:tracePt t="9713" x="422275" y="1446213"/>
          <p14:tracePt t="9721" x="422275" y="1439863"/>
          <p14:tracePt t="9738" x="428625" y="1433513"/>
          <p14:tracePt t="10025" x="428625" y="1439863"/>
          <p14:tracePt t="10033" x="428625" y="1452563"/>
          <p14:tracePt t="10041" x="428625" y="1489075"/>
          <p14:tracePt t="10049" x="428625" y="1543050"/>
          <p14:tracePt t="10056" x="428625" y="1614488"/>
          <p14:tracePt t="10064" x="428625" y="1657350"/>
          <p14:tracePt t="10073" x="422275" y="1747838"/>
          <p14:tracePt t="10080" x="409575" y="1819275"/>
          <p14:tracePt t="10088" x="403225" y="1935163"/>
          <p14:tracePt t="10096" x="403225" y="2019300"/>
          <p14:tracePt t="10105" x="392113" y="2139950"/>
          <p14:tracePt t="10112" x="392113" y="2254250"/>
          <p14:tracePt t="10121" x="392113" y="2349500"/>
          <p14:tracePt t="10128" x="392113" y="2482850"/>
          <p14:tracePt t="10136" x="379413" y="2579688"/>
          <p14:tracePt t="10144" x="368300" y="2700338"/>
          <p14:tracePt t="10153" x="355600" y="2760663"/>
          <p14:tracePt t="10160" x="355600" y="2801938"/>
          <p14:tracePt t="10169" x="355600" y="2844800"/>
          <p14:tracePt t="10176" x="355600" y="2881313"/>
          <p14:tracePt t="10185" x="355600" y="2911475"/>
          <p14:tracePt t="10192" x="355600" y="2941638"/>
          <p14:tracePt t="10201" x="355600" y="2965450"/>
          <p14:tracePt t="10208" x="355600" y="3006725"/>
          <p14:tracePt t="10216" x="355600" y="3043238"/>
          <p14:tracePt t="10224" x="355600" y="3073400"/>
          <p14:tracePt t="10232" x="355600" y="3103563"/>
          <p14:tracePt t="10240" x="355600" y="3151188"/>
          <p14:tracePt t="10248" x="355600" y="3194050"/>
          <p14:tracePt t="10256" x="355600" y="3224213"/>
          <p14:tracePt t="10264" x="355600" y="3260725"/>
          <p14:tracePt t="10273" x="355600" y="3290888"/>
          <p14:tracePt t="10280" x="355600" y="3321050"/>
          <p14:tracePt t="10288" x="355600" y="3362325"/>
          <p14:tracePt t="10296" x="338138" y="3441700"/>
          <p14:tracePt t="10304" x="325438" y="3513138"/>
          <p14:tracePt t="10312" x="325438" y="3562350"/>
          <p14:tracePt t="10321" x="288925" y="3633788"/>
          <p14:tracePt t="10328" x="288925" y="3694113"/>
          <p14:tracePt t="10337" x="288925" y="3754438"/>
          <p14:tracePt t="10344" x="258763" y="3814763"/>
          <p14:tracePt t="10353" x="258763" y="3875088"/>
          <p14:tracePt t="10360" x="258763" y="3935413"/>
          <p14:tracePt t="10369" x="258763" y="3976688"/>
          <p14:tracePt t="10376" x="258763" y="4019550"/>
          <p14:tracePt t="10385" x="258763" y="4067175"/>
          <p14:tracePt t="10392" x="258763" y="4097338"/>
          <p14:tracePt t="10401" x="258763" y="4133850"/>
          <p14:tracePt t="10408" x="258763" y="4164013"/>
          <p14:tracePt t="10416" x="252413" y="4206875"/>
          <p14:tracePt t="10424" x="252413" y="4254500"/>
          <p14:tracePt t="10432" x="252413" y="4297363"/>
          <p14:tracePt t="10440" x="252413" y="4338638"/>
          <p14:tracePt t="10448" x="252413" y="4375150"/>
          <p14:tracePt t="10456" x="252413" y="4405313"/>
          <p14:tracePt t="10464" x="252413" y="4448175"/>
          <p14:tracePt t="10472" x="252413" y="4459288"/>
          <p14:tracePt t="10480" x="252413" y="4495800"/>
          <p14:tracePt t="10488" x="252413" y="4519613"/>
          <p14:tracePt t="10496" x="252413" y="4549775"/>
          <p14:tracePt t="10504" x="252413" y="4573588"/>
          <p14:tracePt t="10512" x="252413" y="4586288"/>
          <p14:tracePt t="10520" x="252413" y="4610100"/>
          <p14:tracePt t="10528" x="252413" y="4622800"/>
          <p14:tracePt t="10537" x="252413" y="4646613"/>
          <p14:tracePt t="10544" x="252413" y="4652963"/>
          <p14:tracePt t="10553" x="252413" y="4676775"/>
          <p14:tracePt t="10560" x="271463" y="4706938"/>
          <p14:tracePt t="10569" x="277813" y="4730750"/>
          <p14:tracePt t="10576" x="277813" y="4743450"/>
          <p14:tracePt t="10585" x="282575" y="4767263"/>
          <p14:tracePt t="10592" x="295275" y="4791075"/>
          <p14:tracePt t="10601" x="301625" y="4808538"/>
          <p14:tracePt t="10609" x="301625" y="4832350"/>
          <p14:tracePt t="10616" x="307975" y="4851400"/>
          <p14:tracePt t="10624" x="307975" y="4868863"/>
          <p14:tracePt t="10633" x="325438" y="4899025"/>
          <p14:tracePt t="10640" x="325438" y="4905375"/>
          <p14:tracePt t="10648" x="325438" y="4922838"/>
          <p14:tracePt t="10656" x="342900" y="4953000"/>
          <p14:tracePt t="10664" x="349250" y="4959350"/>
          <p14:tracePt t="10672" x="355600" y="4983163"/>
          <p14:tracePt t="10680" x="355600" y="4995863"/>
          <p14:tracePt t="10688" x="373063" y="5013325"/>
          <p14:tracePt t="10696" x="373063" y="5019675"/>
          <p14:tracePt t="10705" x="379413" y="5038725"/>
          <p14:tracePt t="10721" x="379413" y="5062538"/>
          <p14:tracePt t="10728" x="385763" y="5068888"/>
          <p14:tracePt t="10737" x="385763" y="5080000"/>
          <p14:tracePt t="10753" x="385763" y="5092700"/>
          <p14:tracePt t="10760" x="385763" y="5099050"/>
          <p14:tracePt t="10769" x="385763" y="5116513"/>
          <p14:tracePt t="10776" x="385763" y="5146675"/>
          <p14:tracePt t="10785" x="385763" y="5153025"/>
          <p14:tracePt t="10792" x="385763" y="5170488"/>
          <p14:tracePt t="10800" x="385763" y="5187950"/>
          <p14:tracePt t="10808" x="385763" y="5213350"/>
          <p14:tracePt t="10816" x="385763" y="5230813"/>
          <p14:tracePt t="10824" x="385763" y="5248275"/>
          <p14:tracePt t="10833" x="385763" y="5254625"/>
          <p14:tracePt t="10840" x="385763" y="5267325"/>
          <p14:tracePt t="10848" x="385763" y="5278438"/>
          <p14:tracePt t="10856" x="373063" y="5297488"/>
          <p14:tracePt t="10864" x="373063" y="5303838"/>
          <p14:tracePt t="10872" x="373063" y="5308600"/>
          <p14:tracePt t="10880" x="373063" y="5321300"/>
          <p14:tracePt t="10888" x="373063" y="5334000"/>
          <p14:tracePt t="10896" x="368300" y="5357813"/>
          <p14:tracePt t="10905" x="361950" y="5368925"/>
          <p14:tracePt t="10912" x="349250" y="5405438"/>
          <p14:tracePt t="10922" x="349250" y="5418138"/>
          <p14:tracePt t="10928" x="349250" y="5435600"/>
          <p14:tracePt t="10937" x="342900" y="5448300"/>
          <p14:tracePt t="10944" x="338138" y="5472113"/>
          <p14:tracePt t="10955" x="331788" y="5483225"/>
          <p14:tracePt t="10960" x="331788" y="5489575"/>
          <p14:tracePt t="10969" x="325438" y="5495925"/>
          <p14:tracePt t="10976" x="325438" y="5502275"/>
          <p14:tracePt t="11064" x="325438" y="5454650"/>
          <p14:tracePt t="11072" x="325438" y="5381625"/>
          <p14:tracePt t="11080" x="325438" y="5334000"/>
          <p14:tracePt t="11088" x="325438" y="5248275"/>
          <p14:tracePt t="11096" x="325438" y="5176838"/>
          <p14:tracePt t="11104" x="325438" y="5103813"/>
          <p14:tracePt t="11112" x="325438" y="4978400"/>
          <p14:tracePt t="11120" x="325438" y="4845050"/>
          <p14:tracePt t="11128" x="325438" y="4706938"/>
          <p14:tracePt t="11137" x="342900" y="4562475"/>
          <p14:tracePt t="11144" x="355600" y="4405313"/>
          <p14:tracePt t="11153" x="368300" y="4224338"/>
          <p14:tracePt t="11160" x="368300" y="4049713"/>
          <p14:tracePt t="11169" x="368300" y="3814763"/>
          <p14:tracePt t="11176" x="368300" y="3670300"/>
          <p14:tracePt t="11185" x="368300" y="3513138"/>
          <p14:tracePt t="11192" x="368300" y="3368675"/>
          <p14:tracePt t="11200" x="368300" y="3241675"/>
          <p14:tracePt t="11208" x="368300" y="3170238"/>
          <p14:tracePt t="11216" x="368300" y="3055938"/>
          <p14:tracePt t="11224" x="368300" y="2952750"/>
          <p14:tracePt t="11232" x="368300" y="2838450"/>
          <p14:tracePt t="11240" x="368300" y="2724150"/>
          <p14:tracePt t="11249" x="368300" y="2627313"/>
          <p14:tracePt t="11256" x="368300" y="2495550"/>
          <p14:tracePt t="11264" x="368300" y="2379663"/>
          <p14:tracePt t="11272" x="361950" y="2308225"/>
          <p14:tracePt t="11280" x="349250" y="2205038"/>
          <p14:tracePt t="11289" x="331788" y="2157413"/>
          <p14:tracePt t="11296" x="312738" y="2109788"/>
          <p14:tracePt t="11304" x="312738" y="2036763"/>
          <p14:tracePt t="11312" x="301625" y="2006600"/>
          <p14:tracePt t="11320" x="301625" y="1970088"/>
          <p14:tracePt t="11328" x="295275" y="1946275"/>
          <p14:tracePt t="11337" x="295275" y="1935163"/>
          <p14:tracePt t="11344" x="295275" y="1928813"/>
          <p14:tracePt t="11353" x="295275" y="1922463"/>
          <p14:tracePt t="11385" x="288925" y="1916113"/>
          <p14:tracePt t="11448" x="288925" y="1898650"/>
          <p14:tracePt t="11456" x="288925" y="1874838"/>
          <p14:tracePt t="11464" x="288925" y="1849438"/>
          <p14:tracePt t="11472" x="288925" y="1838325"/>
          <p14:tracePt t="11480" x="288925" y="1801813"/>
          <p14:tracePt t="11488" x="288925" y="1771650"/>
          <p14:tracePt t="11496" x="288925" y="1747838"/>
          <p14:tracePt t="11504" x="288925" y="1735138"/>
          <p14:tracePt t="11512" x="288925" y="1728788"/>
          <p14:tracePt t="11520" x="288925" y="1717675"/>
          <p14:tracePt t="11537" x="288925" y="1711325"/>
          <p14:tracePt t="11586" x="288925" y="1704975"/>
          <p14:tracePt t="11665" x="295275" y="1700213"/>
          <p14:tracePt t="11705" x="295275" y="1711325"/>
          <p14:tracePt t="11713" x="295275" y="1765300"/>
          <p14:tracePt t="11721" x="307975" y="1868488"/>
          <p14:tracePt t="11729" x="307975" y="1970088"/>
          <p14:tracePt t="11739" x="319088" y="2054225"/>
          <p14:tracePt t="11745" x="319088" y="2187575"/>
          <p14:tracePt t="11754" x="319088" y="2284413"/>
          <p14:tracePt t="11761" x="319088" y="2416175"/>
          <p14:tracePt t="11770" x="331788" y="2513013"/>
          <p14:tracePt t="11777" x="338138" y="2616200"/>
          <p14:tracePt t="11785" x="338138" y="2730500"/>
          <p14:tracePt t="11793" x="338138" y="2844800"/>
          <p14:tracePt t="11801" x="338138" y="2959100"/>
          <p14:tracePt t="11809" x="338138" y="3073400"/>
          <p14:tracePt t="11817" x="338138" y="3217863"/>
          <p14:tracePt t="11825" x="338138" y="3302000"/>
          <p14:tracePt t="11833" x="338138" y="3416300"/>
          <p14:tracePt t="11841" x="338138" y="3532188"/>
          <p14:tracePt t="11849" x="338138" y="3646488"/>
          <p14:tracePt t="11858" x="338138" y="3717925"/>
          <p14:tracePt t="11865" x="338138" y="3821113"/>
          <p14:tracePt t="11873" x="338138" y="3892550"/>
          <p14:tracePt t="11881" x="338138" y="3965575"/>
          <p14:tracePt t="11891" x="338138" y="4025900"/>
          <p14:tracePt t="11897" x="338138" y="4079875"/>
          <p14:tracePt t="11906" x="338138" y="4140200"/>
          <p14:tracePt t="11913" x="338138" y="4170363"/>
          <p14:tracePt t="11923" x="338138" y="4206875"/>
          <p14:tracePt t="11929" x="338138" y="4237038"/>
          <p14:tracePt t="11937" x="338138" y="4260850"/>
          <p14:tracePt t="11945" x="338138" y="4291013"/>
          <p14:tracePt t="11957" x="338138" y="4321175"/>
          <p14:tracePt t="11961" x="338138" y="4368800"/>
          <p14:tracePt t="11970" x="338138" y="4398963"/>
          <p14:tracePt t="11977" x="338138" y="4429125"/>
          <p14:tracePt t="11985" x="338138" y="4483100"/>
          <p14:tracePt t="11993" x="338138" y="4532313"/>
          <p14:tracePt t="12002" x="338138" y="4603750"/>
          <p14:tracePt t="12009" x="338138" y="4646613"/>
          <p14:tracePt t="12017" x="338138" y="4687888"/>
          <p14:tracePt t="12025" x="338138" y="4737100"/>
          <p14:tracePt t="12033" x="338138" y="4797425"/>
          <p14:tracePt t="12041" x="338138" y="4827588"/>
          <p14:tracePt t="12049" x="338138" y="4881563"/>
          <p14:tracePt t="12057" x="338138" y="4941888"/>
          <p14:tracePt t="12065" x="338138" y="4983163"/>
          <p14:tracePt t="12073" x="338138" y="5013325"/>
          <p14:tracePt t="12081" x="338138" y="5038725"/>
          <p14:tracePt t="12089" x="338138" y="5062538"/>
          <p14:tracePt t="12097" x="338138" y="5086350"/>
          <p14:tracePt t="12107" x="338138" y="5099050"/>
          <p14:tracePt t="12124" x="338138" y="5110163"/>
          <p14:tracePt t="12129" x="338138" y="5116513"/>
          <p14:tracePt t="12137" x="338138" y="5122863"/>
          <p14:tracePt t="12145" x="338138" y="5129213"/>
          <p14:tracePt t="12155" x="338138" y="5133975"/>
          <p14:tracePt t="12161" x="338138" y="5140325"/>
          <p14:tracePt t="12169" x="342900" y="5146675"/>
          <p14:tracePt t="12177" x="342900" y="5153025"/>
          <p14:tracePt t="12193" x="342900" y="5157788"/>
          <p14:tracePt t="12200" x="349250" y="5164138"/>
          <p14:tracePt t="12217" x="349250" y="5170488"/>
          <p14:tracePt t="12233" x="349250" y="5183188"/>
          <p14:tracePt t="12354" x="355600" y="5187950"/>
          <p14:tracePt t="12361" x="361950" y="5187950"/>
          <p14:tracePt t="12369" x="373063" y="5187950"/>
          <p14:tracePt t="12377" x="403225" y="5170488"/>
          <p14:tracePt t="12384" x="409575" y="5146675"/>
          <p14:tracePt t="12392" x="428625" y="5086350"/>
          <p14:tracePt t="12400" x="428625" y="5002213"/>
          <p14:tracePt t="12408" x="428625" y="4929188"/>
          <p14:tracePt t="12416" x="439738" y="4827588"/>
          <p14:tracePt t="12424" x="463550" y="4713288"/>
          <p14:tracePt t="12432" x="463550" y="4597400"/>
          <p14:tracePt t="12440" x="463550" y="4525963"/>
          <p14:tracePt t="12448" x="463550" y="4422775"/>
          <p14:tracePt t="12456" x="463550" y="4321175"/>
          <p14:tracePt t="12464" x="463550" y="4206875"/>
          <p14:tracePt t="12472" x="476250" y="4079875"/>
          <p14:tracePt t="12480" x="476250" y="3952875"/>
          <p14:tracePt t="12488" x="476250" y="3821113"/>
          <p14:tracePt t="12496" x="476250" y="3706813"/>
          <p14:tracePt t="12504" x="476250" y="3590925"/>
          <p14:tracePt t="12512" x="476250" y="3476625"/>
          <p14:tracePt t="12522" x="476250" y="3381375"/>
          <p14:tracePt t="12528" x="476250" y="3278188"/>
          <p14:tracePt t="12537" x="476250" y="3151188"/>
          <p14:tracePt t="12544" x="500063" y="3049588"/>
          <p14:tracePt t="12553" x="500063" y="2935288"/>
          <p14:tracePt t="12560" x="500063" y="2801938"/>
          <p14:tracePt t="12569" x="506413" y="2717800"/>
          <p14:tracePt t="12576" x="519113" y="2627313"/>
          <p14:tracePt t="12584" x="530225" y="2555875"/>
          <p14:tracePt t="12592" x="530225" y="2530475"/>
          <p14:tracePt t="12600" x="530225" y="2506663"/>
          <p14:tracePt t="12608" x="530225" y="2500313"/>
          <p14:tracePt t="12624" x="530225" y="2495550"/>
          <p14:tracePt t="12632" x="530225" y="2489200"/>
          <p14:tracePt t="12648" x="530225" y="2482850"/>
          <p14:tracePt t="12656" x="536575" y="2476500"/>
          <p14:tracePt t="12664" x="536575" y="2465388"/>
          <p14:tracePt t="12673" x="536575" y="2459038"/>
          <p14:tracePt t="12680" x="536575" y="2452688"/>
          <p14:tracePt t="12688" x="542925" y="2439988"/>
          <p14:tracePt t="12696" x="542925" y="2422525"/>
          <p14:tracePt t="12705" x="549275" y="2409825"/>
          <p14:tracePt t="12713" x="549275" y="2398713"/>
          <p14:tracePt t="12721" x="549275" y="2392363"/>
          <p14:tracePt t="12737" x="549275" y="2386013"/>
          <p14:tracePt t="13120" x="0" y="0"/>
        </p14:tracePtLst>
        <p14:tracePtLst>
          <p14:tracePt t="15636" x="7727950" y="1566863"/>
          <p14:tracePt t="15641" x="7734300" y="1560513"/>
          <p14:tracePt t="15649" x="7739063" y="1554163"/>
          <p14:tracePt t="15659" x="7745413" y="1549400"/>
          <p14:tracePt t="15664" x="7758113" y="1530350"/>
          <p14:tracePt t="15673" x="7762875" y="1512888"/>
          <p14:tracePt t="15680" x="7769225" y="1506538"/>
          <p14:tracePt t="15689" x="7769225" y="1489075"/>
          <p14:tracePt t="15696" x="7775575" y="1476375"/>
          <p14:tracePt t="15704" x="7775575" y="1470025"/>
          <p14:tracePt t="15713" x="7775575" y="1458913"/>
          <p14:tracePt t="15720" x="7775575" y="1433513"/>
          <p14:tracePt t="15728" x="7775575" y="1428750"/>
          <p14:tracePt t="15744" x="7775575" y="1422400"/>
          <p14:tracePt t="15752" x="7775575" y="1416050"/>
          <p14:tracePt t="15768" x="7775575" y="1409700"/>
          <p14:tracePt t="15824" x="7775575" y="1403350"/>
          <p14:tracePt t="15832" x="7769225" y="1398588"/>
          <p14:tracePt t="15840" x="7751763" y="1392238"/>
          <p14:tracePt t="15848" x="7727950" y="1379538"/>
          <p14:tracePt t="15857" x="7673975" y="1374775"/>
          <p14:tracePt t="15864" x="7637463" y="1362075"/>
          <p14:tracePt t="15872" x="7577138" y="1344613"/>
          <p14:tracePt t="15880" x="7546975" y="1344613"/>
          <p14:tracePt t="15892" x="7523163" y="1338263"/>
          <p14:tracePt t="15896" x="7497763" y="1338263"/>
          <p14:tracePt t="15904" x="7486650" y="1338263"/>
          <p14:tracePt t="15913" x="7467600" y="1338263"/>
          <p14:tracePt t="15920" x="7456488" y="1338263"/>
          <p14:tracePt t="15928" x="7450138" y="1338263"/>
          <p14:tracePt t="15936" x="7443788" y="1338263"/>
          <p14:tracePt t="15944" x="7437438" y="1338263"/>
          <p14:tracePt t="15952" x="7432675" y="1338263"/>
          <p14:tracePt t="15968" x="7426325" y="1338263"/>
          <p14:tracePt t="15976" x="7419975" y="1338263"/>
          <p14:tracePt t="15984" x="7413625" y="1338263"/>
          <p14:tracePt t="15992" x="7402513" y="1338263"/>
          <p14:tracePt t="16000" x="7383463" y="1338263"/>
          <p14:tracePt t="16008" x="7377113" y="1338263"/>
          <p14:tracePt t="16016" x="7359650" y="1344613"/>
          <p14:tracePt t="16025" x="7342188" y="1362075"/>
          <p14:tracePt t="16032" x="7329488" y="1374775"/>
          <p14:tracePt t="16041" x="7312025" y="1392238"/>
          <p14:tracePt t="16048" x="7288213" y="1416050"/>
          <p14:tracePt t="16057" x="7269163" y="1428750"/>
          <p14:tracePt t="16064" x="7258050" y="1446213"/>
          <p14:tracePt t="16074" x="7251700" y="1476375"/>
          <p14:tracePt t="16080" x="7232650" y="1493838"/>
          <p14:tracePt t="16089" x="7227888" y="1519238"/>
          <p14:tracePt t="16096" x="7227888" y="1530350"/>
          <p14:tracePt t="16104" x="7215188" y="1554163"/>
          <p14:tracePt t="16113" x="7215188" y="1560513"/>
          <p14:tracePt t="16120" x="7215188" y="1566863"/>
          <p14:tracePt t="16128" x="7215188" y="1590675"/>
          <p14:tracePt t="16136" x="7215188" y="1609725"/>
          <p14:tracePt t="16145" x="7215188" y="1633538"/>
          <p14:tracePt t="16152" x="7221538" y="1651000"/>
          <p14:tracePt t="16160" x="7227888" y="1674813"/>
          <p14:tracePt t="16168" x="7232650" y="1687513"/>
          <p14:tracePt t="16176" x="7239000" y="1693863"/>
          <p14:tracePt t="16184" x="7251700" y="1704975"/>
          <p14:tracePt t="16192" x="7258050" y="1711325"/>
          <p14:tracePt t="16200" x="7262813" y="1717675"/>
          <p14:tracePt t="16209" x="7269163" y="1724025"/>
          <p14:tracePt t="16216" x="7288213" y="1724025"/>
          <p14:tracePt t="16225" x="7299325" y="1735138"/>
          <p14:tracePt t="16241" x="7312025" y="1735138"/>
          <p14:tracePt t="16248" x="7329488" y="1741488"/>
          <p14:tracePt t="16257" x="7335838" y="1747838"/>
          <p14:tracePt t="16264" x="7348538" y="1747838"/>
          <p14:tracePt t="16273" x="7353300" y="1747838"/>
          <p14:tracePt t="16280" x="7366000" y="1747838"/>
          <p14:tracePt t="16288" x="7377113" y="1747838"/>
          <p14:tracePt t="16296" x="7402513" y="1747838"/>
          <p14:tracePt t="16304" x="7426325" y="1747838"/>
          <p14:tracePt t="16313" x="7456488" y="1747838"/>
          <p14:tracePt t="16320" x="7493000" y="1747838"/>
          <p14:tracePt t="16328" x="7523163" y="1747838"/>
          <p14:tracePt t="16336" x="7553325" y="1747838"/>
          <p14:tracePt t="16344" x="7588250" y="1747838"/>
          <p14:tracePt t="16352" x="7613650" y="1747838"/>
          <p14:tracePt t="16360" x="7637463" y="1741488"/>
          <p14:tracePt t="16369" x="7654925" y="1735138"/>
          <p14:tracePt t="16376" x="7661275" y="1735138"/>
          <p14:tracePt t="16384" x="7685088" y="1724025"/>
          <p14:tracePt t="16392" x="7697788" y="1724025"/>
          <p14:tracePt t="16400" x="7704138" y="1717675"/>
          <p14:tracePt t="16409" x="7721600" y="1711325"/>
          <p14:tracePt t="16416" x="7734300" y="1693863"/>
          <p14:tracePt t="16425" x="7751763" y="1681163"/>
          <p14:tracePt t="16432" x="7758113" y="1674813"/>
          <p14:tracePt t="16441" x="7769225" y="1657350"/>
          <p14:tracePt t="16448" x="7775575" y="1651000"/>
          <p14:tracePt t="16457" x="7788275" y="1639888"/>
          <p14:tracePt t="16464" x="7812088" y="1614488"/>
          <p14:tracePt t="16473" x="7818438" y="1609725"/>
          <p14:tracePt t="16480" x="7835900" y="1584325"/>
          <p14:tracePt t="16488" x="7835900" y="1573213"/>
          <p14:tracePt t="16496" x="7848600" y="1554163"/>
          <p14:tracePt t="16504" x="7859713" y="1536700"/>
          <p14:tracePt t="16512" x="7859713" y="1519238"/>
          <p14:tracePt t="16520" x="7859713" y="1506538"/>
          <p14:tracePt t="16528" x="7859713" y="1493838"/>
          <p14:tracePt t="16536" x="7859713" y="1476375"/>
          <p14:tracePt t="16544" x="7859713" y="1463675"/>
          <p14:tracePt t="16552" x="7859713" y="1458913"/>
          <p14:tracePt t="16560" x="7859713" y="1446213"/>
          <p14:tracePt t="16576" x="7859713" y="1439863"/>
          <p14:tracePt t="16584" x="7859713" y="1433513"/>
          <p14:tracePt t="16592" x="7859713" y="1428750"/>
          <p14:tracePt t="16608" x="7853363" y="1422400"/>
          <p14:tracePt t="16616" x="7848600" y="1416050"/>
          <p14:tracePt t="16625" x="7848600" y="1409700"/>
          <p14:tracePt t="16632" x="7835900" y="1403350"/>
          <p14:tracePt t="16641" x="7823200" y="1392238"/>
          <p14:tracePt t="16648" x="7812088" y="1374775"/>
          <p14:tracePt t="16657" x="7805738" y="1374775"/>
          <p14:tracePt t="16664" x="7781925" y="1362075"/>
          <p14:tracePt t="16673" x="7758113" y="1344613"/>
          <p14:tracePt t="16680" x="7721600" y="1325563"/>
          <p14:tracePt t="16688" x="7697788" y="1308100"/>
          <p14:tracePt t="16696" x="7685088" y="1308100"/>
          <p14:tracePt t="16704" x="7673975" y="1301750"/>
          <p14:tracePt t="16712" x="7648575" y="1295400"/>
          <p14:tracePt t="16720" x="7624763" y="1295400"/>
          <p14:tracePt t="16728" x="7600950" y="1295400"/>
          <p14:tracePt t="16736" x="7588250" y="1295400"/>
          <p14:tracePt t="16744" x="7564438" y="1295400"/>
          <p14:tracePt t="16752" x="7534275" y="1295400"/>
          <p14:tracePt t="16760" x="7510463" y="1295400"/>
          <p14:tracePt t="16768" x="7486650" y="1295400"/>
          <p14:tracePt t="16776" x="7462838" y="1295400"/>
          <p14:tracePt t="16784" x="7437438" y="1295400"/>
          <p14:tracePt t="16792" x="7407275" y="1295400"/>
          <p14:tracePt t="16800" x="7377113" y="1295400"/>
          <p14:tracePt t="16809" x="7359650" y="1295400"/>
          <p14:tracePt t="16816" x="7348538" y="1308100"/>
          <p14:tracePt t="16824" x="7329488" y="1314450"/>
          <p14:tracePt t="16833" x="7318375" y="1319213"/>
          <p14:tracePt t="16841" x="7305675" y="1325563"/>
          <p14:tracePt t="16848" x="7288213" y="1344613"/>
          <p14:tracePt t="16857" x="7269163" y="1355725"/>
          <p14:tracePt t="16864" x="7262813" y="1379538"/>
          <p14:tracePt t="16873" x="7245350" y="1403350"/>
          <p14:tracePt t="16880" x="7239000" y="1409700"/>
          <p14:tracePt t="16888" x="7239000" y="1433513"/>
          <p14:tracePt t="16896" x="7239000" y="1439863"/>
          <p14:tracePt t="16904" x="7232650" y="1463675"/>
          <p14:tracePt t="16912" x="7232650" y="1489075"/>
          <p14:tracePt t="16920" x="7232650" y="1524000"/>
          <p14:tracePt t="16928" x="7232650" y="1554163"/>
          <p14:tracePt t="16936" x="7232650" y="1579563"/>
          <p14:tracePt t="16944" x="7239000" y="1609725"/>
          <p14:tracePt t="16952" x="7245350" y="1633538"/>
          <p14:tracePt t="16960" x="7269163" y="1670050"/>
          <p14:tracePt t="16968" x="7288213" y="1693863"/>
          <p14:tracePt t="16976" x="7312025" y="1717675"/>
          <p14:tracePt t="16984" x="7335838" y="1741488"/>
          <p14:tracePt t="16993" x="7353300" y="1758950"/>
          <p14:tracePt t="17000" x="7383463" y="1765300"/>
          <p14:tracePt t="17008" x="7407275" y="1789113"/>
          <p14:tracePt t="17016" x="7432675" y="1808163"/>
          <p14:tracePt t="17025" x="7450138" y="1814513"/>
          <p14:tracePt t="17033" x="7462838" y="1831975"/>
          <p14:tracePt t="17040" x="7480300" y="1838325"/>
          <p14:tracePt t="17048" x="7486650" y="1838325"/>
          <p14:tracePt t="17057" x="7497763" y="1838325"/>
          <p14:tracePt t="17064" x="7504113" y="1838325"/>
          <p14:tracePt t="17072" x="7523163" y="1838325"/>
          <p14:tracePt t="17080" x="7540625" y="1838325"/>
          <p14:tracePt t="17088" x="7570788" y="1838325"/>
          <p14:tracePt t="17096" x="7600950" y="1838325"/>
          <p14:tracePt t="17104" x="7637463" y="1838325"/>
          <p14:tracePt t="17112" x="7661275" y="1825625"/>
          <p14:tracePt t="17120" x="7697788" y="1814513"/>
          <p14:tracePt t="17128" x="7704138" y="1801813"/>
          <p14:tracePt t="17136" x="7721600" y="1784350"/>
          <p14:tracePt t="17144" x="7739063" y="1765300"/>
          <p14:tracePt t="17152" x="7762875" y="1741488"/>
          <p14:tracePt t="17160" x="7769225" y="1711325"/>
          <p14:tracePt t="17168" x="7788275" y="1674813"/>
          <p14:tracePt t="17176" x="7788275" y="1639888"/>
          <p14:tracePt t="17184" x="7788275" y="1597025"/>
          <p14:tracePt t="17192" x="7788275" y="1566863"/>
          <p14:tracePt t="17200" x="7788275" y="1543050"/>
          <p14:tracePt t="17208" x="7788275" y="1519238"/>
          <p14:tracePt t="17216" x="7788275" y="1489075"/>
          <p14:tracePt t="17225" x="7788275" y="1476375"/>
          <p14:tracePt t="17232" x="7788275" y="1452563"/>
          <p14:tracePt t="17241" x="7788275" y="1428750"/>
          <p14:tracePt t="17248" x="7788275" y="1416050"/>
          <p14:tracePt t="17257" x="7788275" y="1409700"/>
          <p14:tracePt t="17264" x="7788275" y="1398588"/>
          <p14:tracePt t="17273" x="7788275" y="1392238"/>
          <p14:tracePt t="17280" x="7788275" y="1385888"/>
          <p14:tracePt t="17288" x="7788275" y="1368425"/>
          <p14:tracePt t="17296" x="7788275" y="1362075"/>
          <p14:tracePt t="17304" x="7788275" y="1344613"/>
          <p14:tracePt t="17312" x="7769225" y="1325563"/>
          <p14:tracePt t="17328" x="7758113" y="1301750"/>
          <p14:tracePt t="17336" x="7751763" y="1295400"/>
          <p14:tracePt t="17344" x="7739063" y="1295400"/>
          <p14:tracePt t="17352" x="7708900" y="1271588"/>
          <p14:tracePt t="17360" x="7697788" y="1265238"/>
          <p14:tracePt t="17368" x="7667625" y="1258888"/>
          <p14:tracePt t="17376" x="7643813" y="1247775"/>
          <p14:tracePt t="17384" x="7607300" y="1235075"/>
          <p14:tracePt t="17392" x="7583488" y="1223963"/>
          <p14:tracePt t="17400" x="7553325" y="1217613"/>
          <p14:tracePt t="17408" x="7516813" y="1217613"/>
          <p14:tracePt t="17416" x="7493000" y="1217613"/>
          <p14:tracePt t="17425" x="7473950" y="1217613"/>
          <p14:tracePt t="17432" x="7450138" y="1217613"/>
          <p14:tracePt t="17440" x="7426325" y="1217613"/>
          <p14:tracePt t="17448" x="7402513" y="1217613"/>
          <p14:tracePt t="17457" x="7389813" y="1217613"/>
          <p14:tracePt t="17464" x="7377113" y="1217613"/>
          <p14:tracePt t="17472" x="7353300" y="1217613"/>
          <p14:tracePt t="17480" x="7335838" y="1235075"/>
          <p14:tracePt t="17488" x="7323138" y="1241425"/>
          <p14:tracePt t="17496" x="7305675" y="1254125"/>
          <p14:tracePt t="17504" x="7281863" y="1284288"/>
          <p14:tracePt t="17512" x="7275513" y="1308100"/>
          <p14:tracePt t="17520" x="7258050" y="1338263"/>
          <p14:tracePt t="17528" x="7258050" y="1362075"/>
          <p14:tracePt t="17537" x="7258050" y="1392238"/>
          <p14:tracePt t="17544" x="7258050" y="1433513"/>
          <p14:tracePt t="17552" x="7258050" y="1452563"/>
          <p14:tracePt t="17560" x="7269163" y="1482725"/>
          <p14:tracePt t="17568" x="7281863" y="1506538"/>
          <p14:tracePt t="17577" x="7299325" y="1543050"/>
          <p14:tracePt t="17584" x="7318375" y="1566863"/>
          <p14:tracePt t="17592" x="7342188" y="1603375"/>
          <p14:tracePt t="17600" x="7348538" y="1620838"/>
          <p14:tracePt t="17609" x="7377113" y="1633538"/>
          <p14:tracePt t="17616" x="7402513" y="1651000"/>
          <p14:tracePt t="17625" x="7426325" y="1670050"/>
          <p14:tracePt t="17632" x="7437438" y="1670050"/>
          <p14:tracePt t="17641" x="7450138" y="1674813"/>
          <p14:tracePt t="17648" x="7467600" y="1681163"/>
          <p14:tracePt t="17657" x="7480300" y="1681163"/>
          <p14:tracePt t="17664" x="7504113" y="1681163"/>
          <p14:tracePt t="17672" x="7527925" y="1681163"/>
          <p14:tracePt t="17680" x="7546975" y="1681163"/>
          <p14:tracePt t="17688" x="7570788" y="1681163"/>
          <p14:tracePt t="17696" x="7594600" y="1681163"/>
          <p14:tracePt t="17704" x="7631113" y="1670050"/>
          <p14:tracePt t="17712" x="7654925" y="1663700"/>
          <p14:tracePt t="17720" x="7691438" y="1633538"/>
          <p14:tracePt t="17728" x="7704138" y="1620838"/>
          <p14:tracePt t="17736" x="7727950" y="1597025"/>
          <p14:tracePt t="17744" x="7745413" y="1560513"/>
          <p14:tracePt t="17752" x="7758113" y="1524000"/>
          <p14:tracePt t="17761" x="7762875" y="1512888"/>
          <p14:tracePt t="17768" x="7762875" y="1489075"/>
          <p14:tracePt t="17776" x="7762875" y="1446213"/>
          <p14:tracePt t="17784" x="7762875" y="1433513"/>
          <p14:tracePt t="17792" x="7762875" y="1428750"/>
          <p14:tracePt t="17800" x="7762875" y="1422400"/>
          <p14:tracePt t="17809" x="7762875" y="1416050"/>
          <p14:tracePt t="17816" x="7762875" y="1409700"/>
          <p14:tracePt t="17825" x="7762875" y="1403350"/>
          <p14:tracePt t="17841" x="7762875" y="1385888"/>
          <p14:tracePt t="17848" x="7762875" y="1379538"/>
          <p14:tracePt t="17857" x="7758113" y="1374775"/>
          <p14:tracePt t="17864" x="7739063" y="1362075"/>
          <p14:tracePt t="17872" x="7727950" y="1355725"/>
          <p14:tracePt t="17880" x="7715250" y="1349375"/>
          <p14:tracePt t="17894" x="7691438" y="1338263"/>
          <p14:tracePt t="17896" x="7673975" y="1338263"/>
          <p14:tracePt t="17904" x="7654925" y="1338263"/>
          <p14:tracePt t="17912" x="7618413" y="1338263"/>
          <p14:tracePt t="17920" x="7594600" y="1338263"/>
          <p14:tracePt t="17928" x="7564438" y="1338263"/>
          <p14:tracePt t="17936" x="7540625" y="1338263"/>
          <p14:tracePt t="17944" x="7510463" y="1338263"/>
          <p14:tracePt t="17952" x="7486650" y="1338263"/>
          <p14:tracePt t="17960" x="7462838" y="1338263"/>
          <p14:tracePt t="17968" x="7432675" y="1338263"/>
          <p14:tracePt t="17976" x="7419975" y="1338263"/>
          <p14:tracePt t="17984" x="7402513" y="1338263"/>
          <p14:tracePt t="17992" x="7372350" y="1349375"/>
          <p14:tracePt t="18000" x="7353300" y="1355725"/>
          <p14:tracePt t="18009" x="7342188" y="1374775"/>
          <p14:tracePt t="18016" x="7323138" y="1379538"/>
          <p14:tracePt t="18025" x="7312025" y="1398588"/>
          <p14:tracePt t="18032" x="7299325" y="1409700"/>
          <p14:tracePt t="18041" x="7299325" y="1433513"/>
          <p14:tracePt t="18048" x="7299325" y="1458913"/>
          <p14:tracePt t="18056" x="7299325" y="1482725"/>
          <p14:tracePt t="18064" x="7299325" y="1493838"/>
          <p14:tracePt t="18072" x="7305675" y="1549400"/>
          <p14:tracePt t="18080" x="7323138" y="1573213"/>
          <p14:tracePt t="18088" x="7329488" y="1609725"/>
          <p14:tracePt t="18096" x="7359650" y="1644650"/>
          <p14:tracePt t="18104" x="7372350" y="1670050"/>
          <p14:tracePt t="18112" x="7389813" y="1704975"/>
          <p14:tracePt t="18120" x="7407275" y="1728788"/>
          <p14:tracePt t="18128" x="7419975" y="1741488"/>
          <p14:tracePt t="18136" x="7432675" y="1758950"/>
          <p14:tracePt t="18144" x="7443788" y="1771650"/>
          <p14:tracePt t="18152" x="7450138" y="1778000"/>
          <p14:tracePt t="18161" x="7456488" y="1784350"/>
          <p14:tracePt t="18168" x="7462838" y="1789113"/>
          <p14:tracePt t="18177" x="7467600" y="1795463"/>
          <p14:tracePt t="18184" x="7480300" y="1801813"/>
          <p14:tracePt t="18193" x="7497763" y="1808163"/>
          <p14:tracePt t="18200" x="7510463" y="1808163"/>
          <p14:tracePt t="18209" x="7534275" y="1808163"/>
          <p14:tracePt t="18217" x="7546975" y="1808163"/>
          <p14:tracePt t="18224" x="7570788" y="1808163"/>
          <p14:tracePt t="18232" x="7594600" y="1808163"/>
          <p14:tracePt t="18241" x="7607300" y="1808163"/>
          <p14:tracePt t="18248" x="7643813" y="1808163"/>
          <p14:tracePt t="18256" x="7667625" y="1789113"/>
          <p14:tracePt t="18264" x="7673975" y="1789113"/>
          <p14:tracePt t="18272" x="7685088" y="1778000"/>
          <p14:tracePt t="18280" x="7691438" y="1771650"/>
          <p14:tracePt t="18288" x="7697788" y="1765300"/>
          <p14:tracePt t="18296" x="7704138" y="1758950"/>
          <p14:tracePt t="18304" x="7708900" y="1754188"/>
          <p14:tracePt t="18320" x="7708900" y="1747838"/>
          <p14:tracePt t="18336" x="7708900" y="1741488"/>
          <p14:tracePt t="18344" x="7708900" y="1728788"/>
          <p14:tracePt t="18352" x="7708900" y="1724025"/>
          <p14:tracePt t="18376" x="7708900" y="1711325"/>
          <p14:tracePt t="18384" x="7708900" y="1704975"/>
          <p14:tracePt t="18400" x="7708900" y="1693863"/>
          <p14:tracePt t="18410" x="7708900" y="1687513"/>
          <p14:tracePt t="18432" x="7708900" y="1670050"/>
          <p14:tracePt t="18585" x="7708900" y="1663700"/>
          <p14:tracePt t="18593" x="7697788" y="1674813"/>
          <p14:tracePt t="18601" x="7678738" y="1687513"/>
          <p14:tracePt t="18609" x="7654925" y="1704975"/>
          <p14:tracePt t="18617" x="7648575" y="1711325"/>
          <p14:tracePt t="18626" x="7607300" y="1735138"/>
          <p14:tracePt t="18632" x="7583488" y="1754188"/>
          <p14:tracePt t="18640" x="7570788" y="1758950"/>
          <p14:tracePt t="18648" x="7553325" y="1771650"/>
          <p14:tracePt t="18656" x="7523163" y="1789113"/>
          <p14:tracePt t="18664" x="7504113" y="1808163"/>
          <p14:tracePt t="18672" x="7480300" y="1819275"/>
          <p14:tracePt t="18680" x="7473950" y="1825625"/>
          <p14:tracePt t="18688" x="7467600" y="1831975"/>
          <p14:tracePt t="18696" x="7456488" y="1844675"/>
          <p14:tracePt t="18704" x="7437438" y="1855788"/>
          <p14:tracePt t="18712" x="7413625" y="1874838"/>
          <p14:tracePt t="18720" x="7402513" y="1879600"/>
          <p14:tracePt t="18728" x="7396163" y="1885950"/>
          <p14:tracePt t="18736" x="7389813" y="1892300"/>
          <p14:tracePt t="18744" x="7377113" y="1905000"/>
          <p14:tracePt t="18752" x="7372350" y="1909763"/>
          <p14:tracePt t="18760" x="7348538" y="1935163"/>
          <p14:tracePt t="18768" x="7329488" y="1946275"/>
          <p14:tracePt t="18776" x="7323138" y="1952625"/>
          <p14:tracePt t="18784" x="7312025" y="1970088"/>
          <p14:tracePt t="18793" x="7305675" y="1976438"/>
          <p14:tracePt t="18800" x="7299325" y="1982788"/>
          <p14:tracePt t="18809" x="7288213" y="1995488"/>
          <p14:tracePt t="18864" x="7281863" y="2000250"/>
          <p14:tracePt t="18896" x="7275513" y="2006600"/>
          <p14:tracePt t="18920" x="7269163" y="2012950"/>
          <p14:tracePt t="18928" x="7269163" y="2019300"/>
          <p14:tracePt t="18936" x="7269163" y="2025650"/>
          <p14:tracePt t="18944" x="7262813" y="2030413"/>
          <p14:tracePt t="18953" x="7258050" y="2036763"/>
          <p14:tracePt t="18960" x="7258050" y="2043113"/>
          <p14:tracePt t="18968" x="7251700" y="2049463"/>
          <p14:tracePt t="18976" x="7251700" y="2060575"/>
          <p14:tracePt t="19009" x="7251700" y="2066925"/>
          <p14:tracePt t="19329" x="7245350" y="2073275"/>
          <p14:tracePt t="19337" x="7239000" y="2073275"/>
          <p14:tracePt t="19361" x="7232650" y="2073275"/>
          <p14:tracePt t="19370" x="7227888" y="2073275"/>
          <p14:tracePt t="19385" x="7221538" y="2073275"/>
          <p14:tracePt t="19393" x="7191375" y="2073275"/>
          <p14:tracePt t="19401" x="7172325" y="2066925"/>
          <p14:tracePt t="19410" x="7167563" y="2066925"/>
          <p14:tracePt t="19417" x="7154863" y="2066925"/>
          <p14:tracePt t="19441" x="7142163" y="2066925"/>
          <p14:tracePt t="19449" x="7137400" y="2066925"/>
          <p14:tracePt t="19457" x="7131050" y="2066925"/>
          <p14:tracePt t="19465" x="7112000" y="2066925"/>
          <p14:tracePt t="19473" x="7088188" y="2060575"/>
          <p14:tracePt t="19481" x="7070725" y="2060575"/>
          <p14:tracePt t="19489" x="7058025" y="2060575"/>
          <p14:tracePt t="19497" x="7046913" y="2060575"/>
          <p14:tracePt t="19505" x="7027863" y="2060575"/>
          <p14:tracePt t="19529" x="7021513" y="2060575"/>
          <p14:tracePt t="19561" x="7016750" y="2060575"/>
          <p14:tracePt t="19593" x="7010400" y="2060575"/>
          <p14:tracePt t="19610" x="7004050" y="2060575"/>
          <p14:tracePt t="19617" x="6997700" y="2060575"/>
          <p14:tracePt t="19633" x="6991350" y="2060575"/>
          <p14:tracePt t="19665" x="6986588" y="2060575"/>
          <p14:tracePt t="19673" x="6980238" y="2060575"/>
          <p14:tracePt t="19681" x="6973888" y="2060575"/>
          <p14:tracePt t="19697" x="6961188" y="2060575"/>
          <p14:tracePt t="19705" x="6956425" y="2060575"/>
          <p14:tracePt t="19713" x="6943725" y="2060575"/>
          <p14:tracePt t="19721" x="6937375" y="2060575"/>
          <p14:tracePt t="19729" x="6919913" y="2060575"/>
          <p14:tracePt t="19737" x="6902450" y="2060575"/>
          <p14:tracePt t="19745" x="6896100" y="2060575"/>
          <p14:tracePt t="19753" x="6877050" y="2060575"/>
          <p14:tracePt t="19763" x="6872288" y="2060575"/>
          <p14:tracePt t="19769" x="6865938" y="2060575"/>
          <p14:tracePt t="19777" x="6859588" y="2060575"/>
          <p14:tracePt t="19785" x="6846888" y="2060575"/>
          <p14:tracePt t="19793" x="6842125" y="2060575"/>
          <p14:tracePt t="19801" x="6823075" y="2060575"/>
          <p14:tracePt t="19809" x="6816725" y="2060575"/>
          <p14:tracePt t="19817" x="6805613" y="2060575"/>
          <p14:tracePt t="19825" x="6792913" y="2060575"/>
          <p14:tracePt t="19833" x="6781800" y="2060575"/>
          <p14:tracePt t="19841" x="6756400" y="2060575"/>
          <p14:tracePt t="19849" x="6732588" y="2060575"/>
          <p14:tracePt t="19857" x="6708775" y="2060575"/>
          <p14:tracePt t="19865" x="6678613" y="2060575"/>
          <p14:tracePt t="19873" x="6665913" y="2060575"/>
          <p14:tracePt t="19881" x="6630988" y="2060575"/>
          <p14:tracePt t="19898" x="6564313" y="2060575"/>
          <p14:tracePt t="19905" x="6551613" y="2066925"/>
          <p14:tracePt t="19913" x="6534150" y="2066925"/>
          <p14:tracePt t="19921" x="6521450" y="2066925"/>
          <p14:tracePt t="19928" x="6497638" y="2066925"/>
          <p14:tracePt t="19936" x="6486525" y="2073275"/>
          <p14:tracePt t="19945" x="6467475" y="2084388"/>
          <p14:tracePt t="19952" x="6461125" y="2090738"/>
          <p14:tracePt t="19961" x="6456363" y="2090738"/>
          <p14:tracePt t="19968" x="6450013" y="2097088"/>
          <p14:tracePt t="19984" x="6437313" y="2109788"/>
          <p14:tracePt t="19993" x="6430963" y="2114550"/>
          <p14:tracePt t="20000" x="6426200" y="2120900"/>
          <p14:tracePt t="20008" x="6413500" y="2133600"/>
          <p14:tracePt t="20016" x="6407150" y="2151063"/>
          <p14:tracePt t="20024" x="6407150" y="2163763"/>
          <p14:tracePt t="20032" x="6407150" y="2170113"/>
          <p14:tracePt t="20040" x="6407150" y="2193925"/>
          <p14:tracePt t="20048" x="6407150" y="2205038"/>
          <p14:tracePt t="20056" x="6407150" y="2230438"/>
          <p14:tracePt t="20064" x="6407150" y="2254250"/>
          <p14:tracePt t="20072" x="6426200" y="2278063"/>
          <p14:tracePt t="20080" x="6437313" y="2301875"/>
          <p14:tracePt t="20088" x="6461125" y="2314575"/>
          <p14:tracePt t="20096" x="6480175" y="2332038"/>
          <p14:tracePt t="20104" x="6503988" y="2355850"/>
          <p14:tracePt t="20112" x="6527800" y="2374900"/>
          <p14:tracePt t="20120" x="6540500" y="2379663"/>
          <p14:tracePt t="20128" x="6564313" y="2392363"/>
          <p14:tracePt t="20136" x="6581775" y="2405063"/>
          <p14:tracePt t="20144" x="6588125" y="2405063"/>
          <p14:tracePt t="20152" x="6605588" y="2405063"/>
          <p14:tracePt t="20161" x="6624638" y="2409825"/>
          <p14:tracePt t="20168" x="6630988" y="2409825"/>
          <p14:tracePt t="20176" x="6642100" y="2409825"/>
          <p14:tracePt t="20184" x="6648450" y="2409825"/>
          <p14:tracePt t="20193" x="6678613" y="2409825"/>
          <p14:tracePt t="20200" x="6691313" y="2416175"/>
          <p14:tracePt t="20208" x="6715125" y="2422525"/>
          <p14:tracePt t="20216" x="6756400" y="2422525"/>
          <p14:tracePt t="20224" x="6769100" y="2422525"/>
          <p14:tracePt t="20232" x="6792913" y="2422525"/>
          <p14:tracePt t="20240" x="6829425" y="2422525"/>
          <p14:tracePt t="20249" x="6859588" y="2422525"/>
          <p14:tracePt t="20256" x="6883400" y="2422525"/>
          <p14:tracePt t="20264" x="6907213" y="2422525"/>
          <p14:tracePt t="20272" x="6926263" y="2422525"/>
          <p14:tracePt t="20280" x="6950075" y="2416175"/>
          <p14:tracePt t="20288" x="6967538" y="2398713"/>
          <p14:tracePt t="20296" x="6986588" y="2374900"/>
          <p14:tracePt t="20304" x="6997700" y="2349500"/>
          <p14:tracePt t="20313" x="7016750" y="2325688"/>
          <p14:tracePt t="20320" x="7027863" y="2314575"/>
          <p14:tracePt t="20328" x="7046913" y="2278063"/>
          <p14:tracePt t="20336" x="7058025" y="2254250"/>
          <p14:tracePt t="20345" x="7058025" y="2241550"/>
          <p14:tracePt t="20352" x="7058025" y="2205038"/>
          <p14:tracePt t="20362" x="7058025" y="2187575"/>
          <p14:tracePt t="20368" x="7058025" y="2163763"/>
          <p14:tracePt t="20377" x="7058025" y="2139950"/>
          <p14:tracePt t="20384" x="7058025" y="2127250"/>
          <p14:tracePt t="20393" x="7058025" y="2120900"/>
          <p14:tracePt t="20400" x="7058025" y="2109788"/>
          <p14:tracePt t="20408" x="7058025" y="2103438"/>
          <p14:tracePt t="20416" x="7058025" y="2090738"/>
          <p14:tracePt t="20424" x="7058025" y="2084388"/>
          <p14:tracePt t="20433" x="7051675" y="2073275"/>
          <p14:tracePt t="20440" x="7040563" y="2066925"/>
          <p14:tracePt t="20448" x="7027863" y="2049463"/>
          <p14:tracePt t="20456" x="7016750" y="2043113"/>
          <p14:tracePt t="20464" x="7004050" y="2030413"/>
          <p14:tracePt t="20472" x="6997700" y="2030413"/>
          <p14:tracePt t="20480" x="6980238" y="2019300"/>
          <p14:tracePt t="20488" x="6961188" y="2012950"/>
          <p14:tracePt t="20496" x="6950075" y="2012950"/>
          <p14:tracePt t="20504" x="6913563" y="1995488"/>
          <p14:tracePt t="20513" x="6902450" y="1989138"/>
          <p14:tracePt t="20520" x="6877050" y="1989138"/>
          <p14:tracePt t="20529" x="6853238" y="1970088"/>
          <p14:tracePt t="20536" x="6842125" y="1965325"/>
          <p14:tracePt t="20545" x="6805613" y="1952625"/>
          <p14:tracePt t="20552" x="6792913" y="1946275"/>
          <p14:tracePt t="20561" x="6756400" y="1939925"/>
          <p14:tracePt t="20568" x="6745288" y="1939925"/>
          <p14:tracePt t="20576" x="6732588" y="1939925"/>
          <p14:tracePt t="20584" x="6715125" y="1928813"/>
          <p14:tracePt t="20593" x="6708775" y="1928813"/>
          <p14:tracePt t="20600" x="6702425" y="1928813"/>
          <p14:tracePt t="20608" x="6696075" y="1928813"/>
          <p14:tracePt t="20616" x="6691313" y="1928813"/>
          <p14:tracePt t="20624" x="6678613" y="1928813"/>
          <p14:tracePt t="20632" x="6665913" y="1928813"/>
          <p14:tracePt t="20640" x="6661150" y="1928813"/>
          <p14:tracePt t="20648" x="6635750" y="1928813"/>
          <p14:tracePt t="20656" x="6611938" y="1939925"/>
          <p14:tracePt t="20664" x="6588125" y="1958975"/>
          <p14:tracePt t="20672" x="6575425" y="1970088"/>
          <p14:tracePt t="20680" x="6551613" y="1989138"/>
          <p14:tracePt t="20688" x="6534150" y="2006600"/>
          <p14:tracePt t="20696" x="6527800" y="2012950"/>
          <p14:tracePt t="20704" x="6527800" y="2049463"/>
          <p14:tracePt t="20713" x="6521450" y="2060575"/>
          <p14:tracePt t="20720" x="6521450" y="2084388"/>
          <p14:tracePt t="20729" x="6521450" y="2109788"/>
          <p14:tracePt t="20736" x="6521450" y="2120900"/>
          <p14:tracePt t="20745" x="6551613" y="2170113"/>
          <p14:tracePt t="20752" x="6564313" y="2187575"/>
          <p14:tracePt t="20762" x="6581775" y="2200275"/>
          <p14:tracePt t="20768" x="6594475" y="2224088"/>
          <p14:tracePt t="20777" x="6624638" y="2247900"/>
          <p14:tracePt t="20784" x="6630988" y="2254250"/>
          <p14:tracePt t="20793" x="6642100" y="2260600"/>
          <p14:tracePt t="20800" x="6654800" y="2278063"/>
          <p14:tracePt t="20840" x="6672263" y="2278063"/>
          <p14:tracePt t="20856" x="6678613" y="2278063"/>
          <p14:tracePt t="20864" x="6691313" y="2278063"/>
          <p14:tracePt t="20872" x="6715125" y="2278063"/>
          <p14:tracePt t="20880" x="6732588" y="2278063"/>
          <p14:tracePt t="20888" x="6769100" y="2278063"/>
          <p14:tracePt t="20896" x="6792913" y="2278063"/>
          <p14:tracePt t="20904" x="6811963" y="2278063"/>
          <p14:tracePt t="20912" x="6835775" y="2278063"/>
          <p14:tracePt t="20920" x="6859588" y="2265363"/>
          <p14:tracePt t="20928" x="6865938" y="2260600"/>
          <p14:tracePt t="20936" x="6896100" y="2247900"/>
          <p14:tracePt t="20945" x="6913563" y="2230438"/>
          <p14:tracePt t="20952" x="6919913" y="2205038"/>
          <p14:tracePt t="20961" x="6937375" y="2181225"/>
          <p14:tracePt t="20968" x="6937375" y="2151063"/>
          <p14:tracePt t="20977" x="6943725" y="2114550"/>
          <p14:tracePt t="20984" x="6943725" y="2084388"/>
          <p14:tracePt t="20993" x="6943725" y="2060575"/>
          <p14:tracePt t="21000" x="6943725" y="2036763"/>
          <p14:tracePt t="21008" x="6943725" y="2019300"/>
          <p14:tracePt t="21024" x="6943725" y="2000250"/>
          <p14:tracePt t="21040" x="6943725" y="1995488"/>
          <p14:tracePt t="21104" x="6943725" y="1989138"/>
          <p14:tracePt t="21112" x="6932613" y="1989138"/>
          <p14:tracePt t="21120" x="6907213" y="1989138"/>
          <p14:tracePt t="21128" x="6877050" y="1989138"/>
          <p14:tracePt t="21136" x="6859588" y="1989138"/>
          <p14:tracePt t="21147" x="6842125" y="1989138"/>
          <p14:tracePt t="21161" x="6769100" y="2019300"/>
          <p14:tracePt t="21168" x="6745288" y="2036763"/>
          <p14:tracePt t="21177" x="6721475" y="2060575"/>
          <p14:tracePt t="21184" x="6702425" y="2073275"/>
          <p14:tracePt t="21192" x="6696075" y="2109788"/>
          <p14:tracePt t="21200" x="6696075" y="2133600"/>
          <p14:tracePt t="21208" x="6696075" y="2144713"/>
          <p14:tracePt t="21216" x="6696075" y="2187575"/>
          <p14:tracePt t="21224" x="6696075" y="2200275"/>
          <p14:tracePt t="21232" x="6696075" y="2217738"/>
          <p14:tracePt t="21240" x="6715125" y="2254250"/>
          <p14:tracePt t="21248" x="6732588" y="2265363"/>
          <p14:tracePt t="21256" x="6745288" y="2284413"/>
          <p14:tracePt t="21264" x="6769100" y="2295525"/>
          <p14:tracePt t="21280" x="6775450" y="2301875"/>
          <p14:tracePt t="21288" x="6786563" y="2308225"/>
          <p14:tracePt t="21328" x="6792913" y="2308225"/>
          <p14:tracePt t="21336" x="6799263" y="2308225"/>
          <p14:tracePt t="21344" x="6823075" y="2308225"/>
          <p14:tracePt t="21368" x="6829425" y="2308225"/>
          <p14:tracePt t="21617" x="6835775" y="2314575"/>
          <p14:tracePt t="21657" x="6842125" y="2320925"/>
          <p14:tracePt t="21689" x="6846888" y="2320925"/>
          <p14:tracePt t="21697" x="6853238" y="2320925"/>
          <p14:tracePt t="21705" x="6865938" y="2320925"/>
          <p14:tracePt t="21714" x="6902450" y="2332038"/>
          <p14:tracePt t="21721" x="6932613" y="2338388"/>
          <p14:tracePt t="21731" x="6997700" y="2374900"/>
          <p14:tracePt t="21737" x="7058025" y="2405063"/>
          <p14:tracePt t="21745" x="7124700" y="2435225"/>
          <p14:tracePt t="21753" x="7185025" y="2452688"/>
          <p14:tracePt t="21762" x="7232650" y="2482850"/>
          <p14:tracePt t="21769" x="7281863" y="2495550"/>
          <p14:tracePt t="21777" x="7318375" y="2500313"/>
          <p14:tracePt t="21785" x="7348538" y="2513013"/>
          <p14:tracePt t="21793" x="7366000" y="2513013"/>
          <p14:tracePt t="21801" x="7377113" y="2513013"/>
          <p14:tracePt t="21809" x="7383463" y="2513013"/>
          <p14:tracePt t="21817" x="7389813" y="2513013"/>
          <p14:tracePt t="21881" x="7396163" y="2513013"/>
          <p14:tracePt t="21921" x="7402513" y="2513013"/>
          <p14:tracePt t="21954" x="7407275" y="2513013"/>
          <p14:tracePt t="22073" x="7413625" y="2513013"/>
          <p14:tracePt t="22105" x="7419975" y="2513013"/>
          <p14:tracePt t="22113" x="7426325" y="2513013"/>
          <p14:tracePt t="22129" x="7443788" y="2513013"/>
          <p14:tracePt t="22137" x="7467600" y="2513013"/>
          <p14:tracePt t="22145" x="7480300" y="2513013"/>
          <p14:tracePt t="22153" x="7504113" y="2513013"/>
          <p14:tracePt t="22162" x="7523163" y="2513013"/>
          <p14:tracePt t="22169" x="7553325" y="2500313"/>
          <p14:tracePt t="22177" x="7577138" y="2500313"/>
          <p14:tracePt t="22185" x="7613650" y="2482850"/>
          <p14:tracePt t="22193" x="7637463" y="2476500"/>
          <p14:tracePt t="22201" x="7648575" y="2476500"/>
          <p14:tracePt t="22209" x="7661275" y="2476500"/>
          <p14:tracePt t="22217" x="7685088" y="2470150"/>
          <p14:tracePt t="22233" x="7697788" y="2470150"/>
          <p14:tracePt t="22241" x="7704138" y="2465388"/>
          <p14:tracePt t="22249" x="7721600" y="2465388"/>
          <p14:tracePt t="22257" x="7727950" y="2459038"/>
          <p14:tracePt t="22265" x="7734300" y="2459038"/>
          <p14:tracePt t="22273" x="7739063" y="2459038"/>
          <p14:tracePt t="22314" x="7751763" y="2459038"/>
          <p14:tracePt t="22321" x="7758113" y="2459038"/>
          <p14:tracePt t="22329" x="7762875" y="2459038"/>
          <p14:tracePt t="22337" x="7775575" y="2459038"/>
          <p14:tracePt t="22346" x="7781925" y="2452688"/>
          <p14:tracePt t="22352" x="7793038" y="2452688"/>
          <p14:tracePt t="22368" x="7805738" y="2452688"/>
          <p14:tracePt t="22376" x="7812088" y="2452688"/>
          <p14:tracePt t="22392" x="7829550" y="2446338"/>
          <p14:tracePt t="22400" x="7835900" y="2446338"/>
          <p14:tracePt t="22416" x="7848600" y="2446338"/>
          <p14:tracePt t="22424" x="7853363" y="2446338"/>
          <p14:tracePt t="22432" x="7866063" y="2446338"/>
          <p14:tracePt t="22440" x="7878763" y="2446338"/>
          <p14:tracePt t="22448" x="7896225" y="2446338"/>
          <p14:tracePt t="22456" x="7908925" y="2446338"/>
          <p14:tracePt t="22464" x="7920038" y="2446338"/>
          <p14:tracePt t="22472" x="7939088" y="2446338"/>
          <p14:tracePt t="22480" x="7950200" y="2446338"/>
          <p14:tracePt t="22488" x="7956550" y="2446338"/>
          <p14:tracePt t="22496" x="7962900" y="2446338"/>
          <p14:tracePt t="22505" x="7974013" y="2446338"/>
          <p14:tracePt t="22520" x="7999413" y="2435225"/>
          <p14:tracePt t="23105" x="8010525" y="2435225"/>
          <p14:tracePt t="23129" x="8016875" y="2435225"/>
          <p14:tracePt t="23137" x="8029575" y="2435225"/>
          <p14:tracePt t="23153" x="8034338" y="2435225"/>
          <p14:tracePt t="23185" x="8053388" y="2435225"/>
          <p14:tracePt t="23193" x="8059738" y="2435225"/>
          <p14:tracePt t="25297" x="8064500" y="2435225"/>
          <p14:tracePt t="25337" x="8059738" y="2422525"/>
          <p14:tracePt t="25345" x="8053388" y="2398713"/>
          <p14:tracePt t="25369" x="8053388" y="2392363"/>
          <p14:tracePt t="25377" x="8053388" y="2379663"/>
          <p14:tracePt t="25385" x="8047038" y="2355850"/>
          <p14:tracePt t="25409" x="8047038" y="2344738"/>
          <p14:tracePt t="25417" x="8047038" y="2338388"/>
          <p14:tracePt t="25442" x="8047038" y="2325688"/>
          <p14:tracePt t="25465" x="8047038" y="2320925"/>
          <p14:tracePt t="25482" x="8047038" y="2301875"/>
          <p14:tracePt t="25489" x="8047038" y="2295525"/>
          <p14:tracePt t="25497" x="8047038" y="2284413"/>
          <p14:tracePt t="25504" x="8047038" y="2278063"/>
          <p14:tracePt t="25512" x="8047038" y="2265363"/>
          <p14:tracePt t="25520" x="8047038" y="2260600"/>
          <p14:tracePt t="25528" x="8047038" y="2247900"/>
          <p14:tracePt t="25536" x="8047038" y="2241550"/>
          <p14:tracePt t="25544" x="8040688" y="2230438"/>
          <p14:tracePt t="25576" x="8040688" y="2224088"/>
          <p14:tracePt t="25600" x="8040688" y="2217738"/>
          <p14:tracePt t="25608" x="8034338" y="2211388"/>
          <p14:tracePt t="25616" x="8029575" y="2193925"/>
          <p14:tracePt t="25640" x="8010525" y="2170113"/>
          <p14:tracePt t="25648" x="8004175" y="2163763"/>
          <p14:tracePt t="25664" x="8004175" y="2157413"/>
          <p14:tracePt t="25688" x="7999413" y="2151063"/>
          <p14:tracePt t="25697" x="7993063" y="2139950"/>
          <p14:tracePt t="25704" x="7986713" y="2133600"/>
          <p14:tracePt t="25728" x="7974013" y="2127250"/>
          <p14:tracePt t="25736" x="7969250" y="2120900"/>
          <p14:tracePt t="25744" x="7950200" y="2114550"/>
          <p14:tracePt t="25752" x="7939088" y="2114550"/>
          <p14:tracePt t="25760" x="7902575" y="2097088"/>
          <p14:tracePt t="25768" x="7889875" y="2090738"/>
          <p14:tracePt t="25776" x="7829550" y="2073275"/>
          <p14:tracePt t="25784" x="7812088" y="2060575"/>
          <p14:tracePt t="25792" x="7775575" y="2043113"/>
          <p14:tracePt t="25800" x="7751763" y="2036763"/>
          <p14:tracePt t="25808" x="7727950" y="2030413"/>
          <p14:tracePt t="25816" x="7715250" y="2030413"/>
          <p14:tracePt t="25824" x="7697788" y="2030413"/>
          <p14:tracePt t="25832" x="7691438" y="2030413"/>
          <p14:tracePt t="25848" x="7678738" y="2030413"/>
          <p14:tracePt t="25856" x="7667625" y="2030413"/>
          <p14:tracePt t="25872" x="7661275" y="2030413"/>
          <p14:tracePt t="25880" x="7654925" y="2030413"/>
          <p14:tracePt t="25898" x="7648575" y="2030413"/>
          <p14:tracePt t="25904" x="7643813" y="2030413"/>
          <p14:tracePt t="25920" x="7637463" y="2030413"/>
          <p14:tracePt t="25928" x="7631113" y="2030413"/>
          <p14:tracePt t="25936" x="7618413" y="2030413"/>
          <p14:tracePt t="25944" x="7600950" y="2030413"/>
          <p14:tracePt t="25952" x="7577138" y="2054225"/>
          <p14:tracePt t="25960" x="7570788" y="2073275"/>
          <p14:tracePt t="25968" x="7570788" y="2090738"/>
          <p14:tracePt t="25976" x="7564438" y="2127250"/>
          <p14:tracePt t="25984" x="7564438" y="2157413"/>
          <p14:tracePt t="25992" x="7564438" y="2200275"/>
          <p14:tracePt t="26000" x="7564438" y="2235200"/>
          <p14:tracePt t="26008" x="7577138" y="2290763"/>
          <p14:tracePt t="26016" x="7594600" y="2338388"/>
          <p14:tracePt t="26024" x="7613650" y="2374900"/>
          <p14:tracePt t="26032" x="7631113" y="2409825"/>
          <p14:tracePt t="26040" x="7648575" y="2446338"/>
          <p14:tracePt t="26048" x="7661275" y="2459038"/>
          <p14:tracePt t="26056" x="7678738" y="2476500"/>
          <p14:tracePt t="26064" x="7697788" y="2513013"/>
          <p14:tracePt t="26072" x="7704138" y="2519363"/>
          <p14:tracePt t="26080" x="7708900" y="2525713"/>
          <p14:tracePt t="26088" x="7715250" y="2525713"/>
          <p14:tracePt t="26112" x="7721600" y="2525713"/>
          <p14:tracePt t="26128" x="7734300" y="2525713"/>
          <p14:tracePt t="26136" x="7739063" y="2525713"/>
          <p14:tracePt t="26144" x="7775575" y="2525713"/>
          <p14:tracePt t="26152" x="7799388" y="2525713"/>
          <p14:tracePt t="26160" x="7842250" y="2525713"/>
          <p14:tracePt t="26168" x="7872413" y="2525713"/>
          <p14:tracePt t="26176" x="7896225" y="2519363"/>
          <p14:tracePt t="26184" x="7913688" y="2506663"/>
          <p14:tracePt t="26192" x="7920038" y="2500313"/>
          <p14:tracePt t="26200" x="7943850" y="2476500"/>
          <p14:tracePt t="26208" x="7956550" y="2465388"/>
          <p14:tracePt t="26216" x="7962900" y="2446338"/>
          <p14:tracePt t="26224" x="7974013" y="2422525"/>
          <p14:tracePt t="26232" x="7980363" y="2398713"/>
          <p14:tracePt t="26240" x="7999413" y="2374900"/>
          <p14:tracePt t="26248" x="7999413" y="2368550"/>
          <p14:tracePt t="26256" x="7999413" y="2349500"/>
          <p14:tracePt t="26272" x="7999413" y="2338388"/>
          <p14:tracePt t="26280" x="7999413" y="2332038"/>
          <p14:tracePt t="26296" x="7999413" y="2325688"/>
          <p14:tracePt t="26304" x="7999413" y="2308225"/>
          <p14:tracePt t="26320" x="7999413" y="2301875"/>
          <p14:tracePt t="26328" x="7999413" y="2295525"/>
          <p14:tracePt t="26336" x="7993063" y="2284413"/>
          <p14:tracePt t="26344" x="7980363" y="2271713"/>
          <p14:tracePt t="26352" x="7974013" y="2265363"/>
          <p14:tracePt t="26360" x="7962900" y="2254250"/>
          <p14:tracePt t="26368" x="7956550" y="2247900"/>
          <p14:tracePt t="26376" x="7950200" y="2247900"/>
          <p14:tracePt t="26385" x="7932738" y="2247900"/>
          <p14:tracePt t="26392" x="7926388" y="2247900"/>
          <p14:tracePt t="26400" x="7913688" y="2247900"/>
          <p14:tracePt t="26408" x="7908925" y="2247900"/>
          <p14:tracePt t="26417" x="7896225" y="2247900"/>
          <p14:tracePt t="26424" x="7872413" y="2247900"/>
          <p14:tracePt t="26433" x="7859713" y="2247900"/>
          <p14:tracePt t="26440" x="7848600" y="2247900"/>
          <p14:tracePt t="26450" x="7823200" y="2247900"/>
          <p14:tracePt t="26457" x="7818438" y="2247900"/>
          <p14:tracePt t="26465" x="7805738" y="2247900"/>
          <p14:tracePt t="26472" x="7799388" y="2247900"/>
          <p14:tracePt t="26480" x="7775575" y="2260600"/>
          <p14:tracePt t="26488" x="7769225" y="2271713"/>
          <p14:tracePt t="26496" x="7762875" y="2284413"/>
          <p14:tracePt t="26504" x="7762875" y="2308225"/>
          <p14:tracePt t="26512" x="7762875" y="2332038"/>
          <p14:tracePt t="26520" x="7762875" y="2355850"/>
          <p14:tracePt t="26536" x="7775575" y="2392363"/>
          <p14:tracePt t="26544" x="7781925" y="2392363"/>
          <p14:tracePt t="26552" x="7793038" y="2398713"/>
          <p14:tracePt t="26560" x="7818438" y="2405063"/>
          <p14:tracePt t="26576" x="7829550" y="2405063"/>
          <p14:tracePt t="26584" x="7835900" y="2409825"/>
          <p14:tracePt t="26592" x="7848600" y="2409825"/>
          <p14:tracePt t="26616" x="7853363" y="2409825"/>
          <p14:tracePt t="26624" x="7859713" y="2409825"/>
          <p14:tracePt t="26633" x="7866063" y="2409825"/>
          <p14:tracePt t="26649" x="7878763" y="2409825"/>
          <p14:tracePt t="26656" x="7883525" y="2409825"/>
          <p14:tracePt t="26665" x="7902575" y="2409825"/>
          <p14:tracePt t="26672" x="7908925" y="2409825"/>
          <p14:tracePt t="26680" x="7926388" y="2409825"/>
          <p14:tracePt t="26688" x="7932738" y="2409825"/>
          <p14:tracePt t="26696" x="7943850" y="2405063"/>
          <p14:tracePt t="26704" x="7950200" y="2405063"/>
          <p14:tracePt t="26715" x="7969250" y="2405063"/>
          <p14:tracePt t="26720" x="7993063" y="2386013"/>
          <p14:tracePt t="26728" x="8004175" y="2379663"/>
          <p14:tracePt t="26736" x="8016875" y="2379663"/>
          <p14:tracePt t="26744" x="8053388" y="2362200"/>
          <p14:tracePt t="26752" x="8064500" y="2355850"/>
          <p14:tracePt t="26760" x="8113713" y="2338388"/>
          <p14:tracePt t="26768" x="8124825" y="2332038"/>
          <p14:tracePt t="26776" x="8143875" y="2332038"/>
          <p14:tracePt t="26784" x="8167688" y="2320925"/>
          <p14:tracePt t="26792" x="8197850" y="2308225"/>
          <p14:tracePt t="26801" x="8215313" y="2308225"/>
          <p14:tracePt t="26808" x="8228013" y="2295525"/>
          <p14:tracePt t="26816" x="8264525" y="2278063"/>
          <p14:tracePt t="26824" x="8275638" y="2278063"/>
          <p14:tracePt t="26833" x="8299450" y="2278063"/>
          <p14:tracePt t="26849" x="8305800" y="2278063"/>
          <p14:tracePt t="26856" x="8318500" y="2271713"/>
          <p14:tracePt t="26865" x="8329613" y="2271713"/>
          <p14:tracePt t="26872" x="8348663" y="2271713"/>
          <p14:tracePt t="26885" x="8359775" y="2271713"/>
          <p14:tracePt t="26888" x="8385175" y="2271713"/>
          <p14:tracePt t="26896" x="8396288" y="2271713"/>
          <p14:tracePt t="26904" x="8426450" y="2271713"/>
          <p14:tracePt t="26912" x="8432800" y="2271713"/>
          <p14:tracePt t="26920" x="8450263" y="2271713"/>
          <p14:tracePt t="26928" x="8469313" y="2271713"/>
          <p14:tracePt t="26944" x="8493125" y="2271713"/>
          <p14:tracePt t="26952" x="8499475" y="2271713"/>
          <p14:tracePt t="26960" x="8510588" y="2271713"/>
          <p14:tracePt t="26968" x="8516938" y="2271713"/>
          <p14:tracePt t="26976" x="8535988" y="2271713"/>
          <p14:tracePt t="26984" x="8553450" y="2271713"/>
          <p14:tracePt t="26992" x="8570913" y="2271713"/>
          <p14:tracePt t="27000" x="8583613" y="2271713"/>
          <p14:tracePt t="27008" x="8594725" y="2271713"/>
          <p14:tracePt t="27088" x="8601075" y="2271713"/>
          <p14:tracePt t="27593" x="8594725" y="2278063"/>
          <p14:tracePt t="27609" x="8589963" y="2284413"/>
          <p14:tracePt t="27617" x="8570913" y="2295525"/>
          <p14:tracePt t="27625" x="8553450" y="2301875"/>
          <p14:tracePt t="27633" x="8499475" y="2308225"/>
          <p14:tracePt t="27640" x="8439150" y="2308225"/>
          <p14:tracePt t="27649" x="8385175" y="2308225"/>
          <p14:tracePt t="27656" x="8324850" y="2308225"/>
          <p14:tracePt t="27664" x="8264525" y="2308225"/>
          <p14:tracePt t="27672" x="8208963" y="2308225"/>
          <p14:tracePt t="27680" x="8150225" y="2308225"/>
          <p14:tracePt t="27688" x="8089900" y="2308225"/>
          <p14:tracePt t="27696" x="8029575" y="2308225"/>
          <p14:tracePt t="27704" x="7999413" y="2308225"/>
          <p14:tracePt t="27712" x="7969250" y="2308225"/>
          <p14:tracePt t="27720" x="7950200" y="2308225"/>
          <p14:tracePt t="27728" x="7920038" y="2320925"/>
          <p14:tracePt t="27736" x="7896225" y="2325688"/>
          <p14:tracePt t="27744" x="7883525" y="2332038"/>
          <p14:tracePt t="27752" x="7866063" y="2332038"/>
          <p14:tracePt t="27760" x="7853363" y="2332038"/>
          <p14:tracePt t="27768" x="7848600" y="2338388"/>
          <p14:tracePt t="27777" x="7835900" y="2338388"/>
          <p14:tracePt t="27784" x="7829550" y="2344738"/>
          <p14:tracePt t="27792" x="7818438" y="2344738"/>
          <p14:tracePt t="27801" x="7812088" y="2349500"/>
          <p14:tracePt t="28016" x="7805738" y="2349500"/>
          <p14:tracePt t="28032" x="7805738" y="2344738"/>
          <p14:tracePt t="28049" x="7818438" y="2332038"/>
          <p14:tracePt t="28072" x="7823200" y="2325688"/>
          <p14:tracePt t="28080" x="7823200" y="2314575"/>
          <p14:tracePt t="28088" x="7829550" y="2290763"/>
          <p14:tracePt t="28096" x="7842250" y="2265363"/>
          <p14:tracePt t="28112" x="7842250" y="2241550"/>
          <p14:tracePt t="28120" x="7842250" y="2230438"/>
          <p14:tracePt t="28128" x="7842250" y="2224088"/>
          <p14:tracePt t="28152" x="7842250" y="2217738"/>
          <p14:tracePt t="28256" x="7842250" y="2230438"/>
          <p14:tracePt t="28265" x="7842250" y="2265363"/>
          <p14:tracePt t="28272" x="7842250" y="2284413"/>
          <p14:tracePt t="28280" x="7835900" y="2320925"/>
          <p14:tracePt t="28288" x="7835900" y="2344738"/>
          <p14:tracePt t="28296" x="7835900" y="2355850"/>
          <p14:tracePt t="28320" x="7835900" y="2362200"/>
          <p14:tracePt t="28417" x="7823200" y="2362200"/>
          <p14:tracePt t="28425" x="7823200" y="2338388"/>
          <p14:tracePt t="28434" x="7823200" y="2314575"/>
          <p14:tracePt t="28441" x="7823200" y="2290763"/>
          <p14:tracePt t="28449" x="7823200" y="2265363"/>
          <p14:tracePt t="28457" x="7823200" y="2254250"/>
          <p14:tracePt t="28465" x="7823200" y="2247900"/>
          <p14:tracePt t="28473" x="7823200" y="2235200"/>
          <p14:tracePt t="28481" x="7823200" y="2230438"/>
          <p14:tracePt t="28489" x="7823200" y="2217738"/>
          <p14:tracePt t="28577" x="7835900" y="2235200"/>
          <p14:tracePt t="28584" x="7835900" y="2247900"/>
          <p14:tracePt t="28593" x="7842250" y="2254250"/>
          <p14:tracePt t="28602" x="7842250" y="2265363"/>
          <p14:tracePt t="28609" x="7848600" y="2278063"/>
          <p14:tracePt t="28657" x="7853363" y="2284413"/>
          <p14:tracePt t="28753" x="7853363" y="2278063"/>
          <p14:tracePt t="28833" x="7859713" y="2271713"/>
          <p14:tracePt t="28849" x="7866063" y="2290763"/>
          <p14:tracePt t="28857" x="7883525" y="2301875"/>
          <p14:tracePt t="28865" x="7889875" y="2320925"/>
          <p14:tracePt t="28873" x="7908925" y="2332038"/>
          <p14:tracePt t="28881" x="7913688" y="2338388"/>
          <p14:tracePt t="28889" x="7920038" y="2362200"/>
          <p14:tracePt t="28897" x="7926388" y="2368550"/>
          <p14:tracePt t="28905" x="7926388" y="2379663"/>
          <p14:tracePt t="28921" x="7926388" y="2392363"/>
          <p14:tracePt t="29024" x="7926388" y="2386013"/>
          <p14:tracePt t="29032" x="7926388" y="2362200"/>
          <p14:tracePt t="29040" x="7926388" y="2349500"/>
          <p14:tracePt t="29048" x="7926388" y="2320925"/>
          <p14:tracePt t="29056" x="7926388" y="2284413"/>
          <p14:tracePt t="29064" x="7926388" y="2260600"/>
          <p14:tracePt t="29072" x="7926388" y="2241550"/>
          <p14:tracePt t="29080" x="7920038" y="2224088"/>
          <p14:tracePt t="29088" x="7913688" y="2200275"/>
          <p14:tracePt t="29096" x="7913688" y="2187575"/>
          <p14:tracePt t="29104" x="7908925" y="2170113"/>
          <p14:tracePt t="29112" x="7908925" y="2163763"/>
          <p14:tracePt t="29120" x="7902575" y="2151063"/>
          <p14:tracePt t="29128" x="7896225" y="2139950"/>
          <p14:tracePt t="29153" x="7889875" y="2133600"/>
          <p14:tracePt t="29184" x="7883525" y="2127250"/>
          <p14:tracePt t="29192" x="7878763" y="2127250"/>
          <p14:tracePt t="29201" x="7859713" y="2127250"/>
          <p14:tracePt t="29209" x="7853363" y="2127250"/>
          <p14:tracePt t="29217" x="7835900" y="2127250"/>
          <p14:tracePt t="29224" x="7812088" y="2144713"/>
          <p14:tracePt t="29232" x="7805738" y="2151063"/>
          <p14:tracePt t="29240" x="7799388" y="2170113"/>
          <p14:tracePt t="29248" x="7781925" y="2217738"/>
          <p14:tracePt t="29256" x="7781925" y="2241550"/>
          <p14:tracePt t="29264" x="7781925" y="2271713"/>
          <p14:tracePt t="29272" x="7781925" y="2314575"/>
          <p14:tracePt t="29280" x="7781925" y="2349500"/>
          <p14:tracePt t="29288" x="7781925" y="2379663"/>
          <p14:tracePt t="29296" x="7799388" y="2428875"/>
          <p14:tracePt t="29304" x="7818438" y="2452688"/>
          <p14:tracePt t="29312" x="7853363" y="2489200"/>
          <p14:tracePt t="29320" x="7872413" y="2513013"/>
          <p14:tracePt t="29328" x="7896225" y="2549525"/>
          <p14:tracePt t="29337" x="7896225" y="2555875"/>
          <p14:tracePt t="29344" x="7902575" y="2560638"/>
          <p14:tracePt t="29361" x="7913688" y="2560638"/>
          <p14:tracePt t="29401" x="7939088" y="2560638"/>
          <p14:tracePt t="29408" x="7962900" y="2560638"/>
          <p14:tracePt t="29417" x="7986713" y="2549525"/>
          <p14:tracePt t="29424" x="7999413" y="2536825"/>
          <p14:tracePt t="29432" x="8023225" y="2476500"/>
          <p14:tracePt t="29440" x="8023225" y="2446338"/>
          <p14:tracePt t="29448" x="8023225" y="2405063"/>
          <p14:tracePt t="29456" x="8023225" y="2344738"/>
          <p14:tracePt t="29464" x="8023225" y="2290763"/>
          <p14:tracePt t="29472" x="8023225" y="2265363"/>
          <p14:tracePt t="29480" x="8016875" y="2230438"/>
          <p14:tracePt t="29488" x="8010525" y="2224088"/>
          <p14:tracePt t="29496" x="8004175" y="2217738"/>
          <p14:tracePt t="29504" x="7999413" y="2211388"/>
          <p14:tracePt t="29520" x="7993063" y="2211388"/>
          <p14:tracePt t="29528" x="7956550" y="2205038"/>
          <p14:tracePt t="29536" x="7920038" y="2200275"/>
          <p14:tracePt t="29544" x="7872413" y="2187575"/>
          <p14:tracePt t="29552" x="7818438" y="2187575"/>
          <p14:tracePt t="29560" x="7769225" y="2187575"/>
          <p14:tracePt t="29569" x="7727950" y="2187575"/>
          <p14:tracePt t="29576" x="7697788" y="2187575"/>
          <p14:tracePt t="29585" x="7661275" y="2187575"/>
          <p14:tracePt t="29592" x="7648575" y="2200275"/>
          <p14:tracePt t="29601" x="7624763" y="2224088"/>
          <p14:tracePt t="29608" x="7618413" y="2230438"/>
          <p14:tracePt t="29616" x="7618413" y="2241550"/>
          <p14:tracePt t="29625" x="7618413" y="2265363"/>
          <p14:tracePt t="29632" x="7618413" y="2290763"/>
          <p14:tracePt t="29640" x="7637463" y="2314575"/>
          <p14:tracePt t="29648" x="7661275" y="2338388"/>
          <p14:tracePt t="29657" x="7667625" y="2344738"/>
          <p14:tracePt t="29664" x="7678738" y="2349500"/>
          <p14:tracePt t="29672" x="7685088" y="2355850"/>
          <p14:tracePt t="29680" x="7691438" y="2355850"/>
          <p14:tracePt t="29688" x="7697788" y="2355850"/>
          <p14:tracePt t="29696" x="7708900" y="2355850"/>
          <p14:tracePt t="29712" x="7721600" y="2355850"/>
          <p14:tracePt t="29720" x="7739063" y="2355850"/>
          <p14:tracePt t="29728" x="7762875" y="2355850"/>
          <p14:tracePt t="29737" x="7775575" y="2355850"/>
          <p14:tracePt t="29744" x="7788275" y="2355850"/>
          <p14:tracePt t="29752" x="7812088" y="2338388"/>
          <p14:tracePt t="29760" x="7829550" y="2314575"/>
          <p14:tracePt t="29768" x="7829550" y="2290763"/>
          <p14:tracePt t="29776" x="7835900" y="2260600"/>
          <p14:tracePt t="29785" x="7835900" y="2235200"/>
          <p14:tracePt t="29792" x="7835900" y="2230438"/>
          <p14:tracePt t="29801" x="7835900" y="2224088"/>
          <p14:tracePt t="29817" x="7835900" y="2217738"/>
          <p14:tracePt t="29832" x="7829550" y="2211388"/>
          <p14:tracePt t="29864" x="7812088" y="2211388"/>
          <p14:tracePt t="29872" x="7788275" y="2211388"/>
          <p14:tracePt t="29880" x="7769225" y="2217738"/>
          <p14:tracePt t="29888" x="7745413" y="2241550"/>
          <p14:tracePt t="29896" x="7734300" y="2260600"/>
          <p14:tracePt t="29904" x="7721600" y="2284413"/>
          <p14:tracePt t="29912" x="7721600" y="2308225"/>
          <p14:tracePt t="29921" x="7721600" y="2325688"/>
          <p14:tracePt t="29937" x="7739063" y="2355850"/>
          <p14:tracePt t="29944" x="7745413" y="2362200"/>
          <p14:tracePt t="29954" x="7758113" y="2362200"/>
          <p14:tracePt t="29960" x="7762875" y="2362200"/>
          <p14:tracePt t="29976" x="7775575" y="2362200"/>
          <p14:tracePt t="29992" x="7781925" y="2362200"/>
          <p14:tracePt t="30002" x="7793038" y="2362200"/>
          <p14:tracePt t="30008" x="7818438" y="2362200"/>
          <p14:tracePt t="30024" x="7842250" y="2362200"/>
          <p14:tracePt t="30032" x="7848600" y="2338388"/>
          <p14:tracePt t="30040" x="7848600" y="2301875"/>
          <p14:tracePt t="30048" x="7848600" y="2284413"/>
          <p14:tracePt t="30056" x="7848600" y="2260600"/>
          <p14:tracePt t="30064" x="7848600" y="2235200"/>
          <p14:tracePt t="30072" x="7842250" y="2230438"/>
          <p14:tracePt t="30088" x="7835900" y="2230438"/>
          <p14:tracePt t="30120" x="7823200" y="2230438"/>
          <p14:tracePt t="30128" x="7799388" y="2230438"/>
          <p14:tracePt t="30136" x="7793038" y="2230438"/>
          <p14:tracePt t="30144" x="7788275" y="2230438"/>
          <p14:tracePt t="30153" x="7781925" y="2230438"/>
          <p14:tracePt t="30160" x="7775575" y="2230438"/>
          <p14:tracePt t="30176" x="7775575" y="2241550"/>
          <p14:tracePt t="30185" x="7775575" y="2247900"/>
          <p14:tracePt t="30192" x="7775575" y="2254250"/>
          <p14:tracePt t="30208" x="7775575" y="2260600"/>
          <p14:tracePt t="30280" x="7781925" y="2265363"/>
          <p14:tracePt t="30321" x="7788275" y="2265363"/>
          <p14:tracePt t="30385" x="7751763" y="2265363"/>
          <p14:tracePt t="30393" x="7654925" y="2217738"/>
          <p14:tracePt t="30402" x="7553325" y="2144713"/>
          <p14:tracePt t="30409" x="7413625" y="2073275"/>
          <p14:tracePt t="30417" x="7275513" y="1995488"/>
          <p14:tracePt t="30424" x="6932613" y="1808163"/>
          <p14:tracePt t="30432" x="6564313" y="1609725"/>
          <p14:tracePt t="30440" x="6075363" y="1355725"/>
          <p14:tracePt t="30448" x="5564188" y="1103313"/>
          <p14:tracePt t="30456" x="5057775" y="892175"/>
          <p14:tracePt t="30464" x="4491038" y="650875"/>
          <p14:tracePt t="30472" x="4025900" y="512763"/>
          <p14:tracePt t="30480" x="3646488" y="415925"/>
          <p14:tracePt t="30489" x="3321050" y="307975"/>
          <p14:tracePt t="30496" x="3098800" y="258763"/>
          <p14:tracePt t="30505" x="2868613" y="217488"/>
          <p14:tracePt t="30512" x="2724150" y="217488"/>
          <p14:tracePt t="30521" x="2609850" y="217488"/>
          <p14:tracePt t="30528" x="2495550" y="217488"/>
          <p14:tracePt t="30536" x="2441575" y="217488"/>
          <p14:tracePt t="30544" x="2381250" y="217488"/>
          <p14:tracePt t="30553" x="2320925" y="228600"/>
          <p14:tracePt t="30561" x="2260600" y="241300"/>
          <p14:tracePt t="30569" x="2206625" y="258763"/>
          <p14:tracePt t="30576" x="2157413" y="288925"/>
          <p14:tracePt t="30585" x="2097088" y="312738"/>
          <p14:tracePt t="30592" x="2049463" y="331788"/>
          <p14:tracePt t="30601" x="1982788" y="349250"/>
          <p14:tracePt t="30608" x="1922463" y="385763"/>
          <p14:tracePt t="30616" x="1862138" y="392113"/>
          <p14:tracePt t="30624" x="1825625" y="409575"/>
          <p14:tracePt t="30632" x="1778000" y="422275"/>
          <p14:tracePt t="30640" x="1754188" y="433388"/>
          <p14:tracePt t="30648" x="1724025" y="446088"/>
          <p14:tracePt t="30656" x="1687513" y="463550"/>
          <p14:tracePt t="30664" x="1663700" y="476250"/>
          <p14:tracePt t="30672" x="1639888" y="493713"/>
          <p14:tracePt t="30680" x="1616075" y="517525"/>
          <p14:tracePt t="30688" x="1597025" y="523875"/>
          <p14:tracePt t="30696" x="1573213" y="536575"/>
          <p14:tracePt t="30705" x="1549400" y="547688"/>
          <p14:tracePt t="30712" x="1525588" y="566738"/>
          <p14:tracePt t="30720" x="1519238" y="573088"/>
          <p14:tracePt t="30728" x="1506538" y="584200"/>
          <p14:tracePt t="30736" x="1495425" y="603250"/>
          <p14:tracePt t="30744" x="1476375" y="620713"/>
          <p14:tracePt t="30754" x="1458913" y="633413"/>
          <p14:tracePt t="30760" x="1446213" y="650875"/>
          <p14:tracePt t="30769" x="1439863" y="663575"/>
          <p14:tracePt t="30776" x="1422400" y="687388"/>
          <p14:tracePt t="30785" x="1416050" y="711200"/>
          <p14:tracePt t="30792" x="1404938" y="741363"/>
          <p14:tracePt t="30800" x="1404938" y="747713"/>
          <p14:tracePt t="30808" x="1404938" y="754063"/>
          <p14:tracePt t="30816" x="1398588" y="777875"/>
          <p14:tracePt t="30832" x="1398588" y="801688"/>
          <p14:tracePt t="30840" x="1392238" y="808038"/>
          <p14:tracePt t="30848" x="1392238" y="819150"/>
          <p14:tracePt t="30856" x="1385888" y="831850"/>
          <p14:tracePt t="30864" x="1381125" y="849313"/>
          <p14:tracePt t="30872" x="1368425" y="873125"/>
          <p14:tracePt t="30880" x="1368425" y="879475"/>
          <p14:tracePt t="30888" x="1362075" y="898525"/>
          <p14:tracePt t="30896" x="1350963" y="915988"/>
          <p14:tracePt t="30905" x="1350963" y="922338"/>
          <p14:tracePt t="30912" x="1350963" y="928688"/>
          <p14:tracePt t="30936" x="1350963" y="933450"/>
          <p14:tracePt t="31121" x="1350963" y="939800"/>
          <p14:tracePt t="31129" x="1355725" y="939800"/>
          <p14:tracePt t="31137" x="1374775" y="939800"/>
          <p14:tracePt t="31145" x="1428750" y="928688"/>
          <p14:tracePt t="31154" x="1519238" y="915988"/>
          <p14:tracePt t="31161" x="1633538" y="915988"/>
          <p14:tracePt t="31171" x="1778000" y="915988"/>
          <p14:tracePt t="31177" x="1916113" y="915988"/>
          <p14:tracePt t="31185" x="2049463" y="903288"/>
          <p14:tracePt t="31193" x="2206625" y="903288"/>
          <p14:tracePt t="31201" x="2344738" y="903288"/>
          <p14:tracePt t="31209" x="2489200" y="903288"/>
          <p14:tracePt t="31217" x="2616200" y="903288"/>
          <p14:tracePt t="31225" x="2730500" y="903288"/>
          <p14:tracePt t="31233" x="2844800" y="903288"/>
          <p14:tracePt t="31241" x="2935288" y="903288"/>
          <p14:tracePt t="31249" x="3019425" y="909638"/>
          <p14:tracePt t="31257" x="3079750" y="922338"/>
          <p14:tracePt t="31265" x="3116263" y="928688"/>
          <p14:tracePt t="31273" x="3140075" y="928688"/>
          <p14:tracePt t="31305" x="3146425" y="933450"/>
          <p14:tracePt t="31353" x="3133725" y="939800"/>
          <p14:tracePt t="31361" x="3109913" y="952500"/>
          <p14:tracePt t="31370" x="3068638" y="952500"/>
          <p14:tracePt t="31377" x="3019425" y="958850"/>
          <p14:tracePt t="31384" x="2959100" y="969963"/>
          <p14:tracePt t="31392" x="2887663" y="982663"/>
          <p14:tracePt t="31400" x="2827338" y="982663"/>
          <p14:tracePt t="31408" x="2754313" y="982663"/>
          <p14:tracePt t="31416" x="2693988" y="989013"/>
          <p14:tracePt t="31424" x="2652713" y="989013"/>
          <p14:tracePt t="31432" x="2592388" y="1000125"/>
          <p14:tracePt t="31440" x="2568575" y="1000125"/>
          <p14:tracePt t="31448" x="2555875" y="1006475"/>
          <p14:tracePt t="31513" x="2586038" y="1006475"/>
          <p14:tracePt t="31521" x="2640013" y="1006475"/>
          <p14:tracePt t="31529" x="2693988" y="1006475"/>
          <p14:tracePt t="31537" x="2767013" y="1006475"/>
          <p14:tracePt t="31545" x="2868613" y="1030288"/>
          <p14:tracePt t="31553" x="2959100" y="1042988"/>
          <p14:tracePt t="31561" x="3062288" y="1066800"/>
          <p14:tracePt t="31570" x="3122613" y="1073150"/>
          <p14:tracePt t="31577" x="3194050" y="1084263"/>
          <p14:tracePt t="31586" x="3219450" y="1090613"/>
          <p14:tracePt t="31593" x="3224213" y="1090613"/>
          <p14:tracePt t="31673" x="3213100" y="1090613"/>
          <p14:tracePt t="31681" x="3189288" y="1090613"/>
          <p14:tracePt t="31689" x="3176588" y="1090613"/>
          <p14:tracePt t="31697" x="3170238" y="1090613"/>
          <p14:tracePt t="31761" x="3189288" y="1090613"/>
          <p14:tracePt t="31770" x="3236913" y="1090613"/>
          <p14:tracePt t="31777" x="3309938" y="1103313"/>
          <p14:tracePt t="31785" x="3411538" y="1103313"/>
          <p14:tracePt t="31793" x="3495675" y="1114425"/>
          <p14:tracePt t="31801" x="3568700" y="1127125"/>
          <p14:tracePt t="31809" x="3616325" y="1127125"/>
          <p14:tracePt t="31817" x="3646488" y="1127125"/>
          <p14:tracePt t="32025" x="3652838" y="1127125"/>
          <p14:tracePt t="32041" x="3665538" y="1127125"/>
          <p14:tracePt t="32049" x="3670300" y="1133475"/>
          <p14:tracePt t="32057" x="3676650" y="1133475"/>
          <p14:tracePt t="32065" x="3700463" y="1150938"/>
          <p14:tracePt t="32072" x="3767138" y="1217613"/>
          <p14:tracePt t="32081" x="3844925" y="1277938"/>
          <p14:tracePt t="32089" x="3924300" y="1344613"/>
          <p14:tracePt t="32097" x="4051300" y="1446213"/>
          <p14:tracePt t="32104" x="4256088" y="1566863"/>
          <p14:tracePt t="32112" x="4411663" y="1700213"/>
          <p14:tracePt t="32121" x="4676775" y="1892300"/>
          <p14:tracePt t="32128" x="4887913" y="2054225"/>
          <p14:tracePt t="32137" x="5159375" y="2271713"/>
          <p14:tracePt t="32145" x="5376863" y="2459038"/>
          <p14:tracePt t="32153" x="5618163" y="2627313"/>
          <p14:tracePt t="32160" x="5719763" y="2711450"/>
          <p14:tracePt t="32169" x="5829300" y="2808288"/>
          <p14:tracePt t="32176" x="5924550" y="2874963"/>
          <p14:tracePt t="32184" x="5980113" y="2928938"/>
          <p14:tracePt t="32192" x="5991225" y="2935288"/>
          <p14:tracePt t="32200" x="6010275" y="2952750"/>
          <p14:tracePt t="32329" x="6010275" y="2959100"/>
          <p14:tracePt t="32345" x="6010275" y="2970213"/>
          <p14:tracePt t="32353" x="6010275" y="2976563"/>
          <p14:tracePt t="32361" x="6015038" y="2989263"/>
          <p14:tracePt t="33033" x="6021388" y="2989263"/>
          <p14:tracePt t="33073" x="6027738" y="2989263"/>
          <p14:tracePt t="33081" x="6045200" y="2982913"/>
          <p14:tracePt t="33090" x="6094413" y="2965450"/>
          <p14:tracePt t="33097" x="6154738" y="2946400"/>
          <p14:tracePt t="33105" x="6189663" y="2935288"/>
          <p14:tracePt t="33113" x="6249988" y="2892425"/>
          <p14:tracePt t="33122" x="6316663" y="2862263"/>
          <p14:tracePt t="33129" x="6365875" y="2832100"/>
          <p14:tracePt t="33138" x="6419850" y="2801938"/>
          <p14:tracePt t="33145" x="6467475" y="2784475"/>
          <p14:tracePt t="33154" x="6491288" y="2765425"/>
          <p14:tracePt t="33161" x="6516688" y="2760663"/>
          <p14:tracePt t="33169" x="6521450" y="2754313"/>
          <p14:tracePt t="33177" x="6534150" y="2754313"/>
          <p14:tracePt t="33184" x="6540500" y="2747963"/>
          <p14:tracePt t="33201" x="6557963" y="2735263"/>
          <p14:tracePt t="33216" x="6581775" y="2730500"/>
          <p14:tracePt t="33224" x="6588125" y="2724150"/>
          <p14:tracePt t="33233" x="6605588" y="2717800"/>
          <p14:tracePt t="33241" x="6635750" y="2711450"/>
          <p14:tracePt t="33248" x="6648450" y="2700338"/>
          <p14:tracePt t="33257" x="6672263" y="2693988"/>
          <p14:tracePt t="33264" x="6708775" y="2687638"/>
          <p14:tracePt t="33272" x="6721475" y="2681288"/>
          <p14:tracePt t="33280" x="6745288" y="2670175"/>
          <p14:tracePt t="33289" x="6751638" y="2670175"/>
          <p14:tracePt t="33296" x="6762750" y="2663825"/>
          <p14:tracePt t="33313" x="6786563" y="2657475"/>
          <p14:tracePt t="33321" x="6792913" y="2651125"/>
          <p14:tracePt t="33328" x="6816725" y="2651125"/>
          <p14:tracePt t="33337" x="6842125" y="2640013"/>
          <p14:tracePt t="33344" x="6865938" y="2633663"/>
          <p14:tracePt t="33352" x="6896100" y="2627313"/>
          <p14:tracePt t="33361" x="6932613" y="2616200"/>
          <p14:tracePt t="33368" x="6967538" y="2597150"/>
          <p14:tracePt t="33376" x="6997700" y="2590800"/>
          <p14:tracePt t="33384" x="7034213" y="2573338"/>
          <p14:tracePt t="33392" x="7081838" y="2555875"/>
          <p14:tracePt t="33400" x="7118350" y="2549525"/>
          <p14:tracePt t="33408" x="7148513" y="2536825"/>
          <p14:tracePt t="33416" x="7185025" y="2530475"/>
          <p14:tracePt t="33424" x="7208838" y="2519363"/>
          <p14:tracePt t="33432" x="7227888" y="2513013"/>
          <p14:tracePt t="33440" x="7251700" y="2506663"/>
          <p14:tracePt t="33448" x="7275513" y="2500313"/>
          <p14:tracePt t="33456" x="7312025" y="2489200"/>
          <p14:tracePt t="33464" x="7335838" y="2482850"/>
          <p14:tracePt t="33472" x="7348538" y="2482850"/>
          <p14:tracePt t="33480" x="7383463" y="2470150"/>
          <p14:tracePt t="33489" x="7396163" y="2470150"/>
          <p14:tracePt t="33496" x="7426325" y="2465388"/>
          <p14:tracePt t="33506" x="7443788" y="2465388"/>
          <p14:tracePt t="33512" x="7462838" y="2459038"/>
          <p14:tracePt t="33521" x="7480300" y="2459038"/>
          <p14:tracePt t="33528" x="7510463" y="2446338"/>
          <p14:tracePt t="33537" x="7534275" y="2446338"/>
          <p14:tracePt t="33544" x="7558088" y="2446338"/>
          <p14:tracePt t="33552" x="7600950" y="2439988"/>
          <p14:tracePt t="33560" x="7618413" y="2435225"/>
          <p14:tracePt t="33568" x="7661275" y="2422525"/>
          <p14:tracePt t="33576" x="7685088" y="2422525"/>
          <p14:tracePt t="33584" x="7708900" y="2422525"/>
          <p14:tracePt t="33592" x="7739063" y="2416175"/>
          <p14:tracePt t="33600" x="7751763" y="2416175"/>
          <p14:tracePt t="33608" x="7775575" y="2409825"/>
          <p14:tracePt t="33616" x="7793038" y="2409825"/>
          <p14:tracePt t="33624" x="7805738" y="2398713"/>
          <p14:tracePt t="33632" x="7818438" y="2398713"/>
          <p14:tracePt t="33640" x="7835900" y="2398713"/>
          <p14:tracePt t="33648" x="7848600" y="2398713"/>
          <p14:tracePt t="33657" x="7859713" y="2398713"/>
          <p14:tracePt t="33664" x="7878763" y="2392363"/>
          <p14:tracePt t="33672" x="7920038" y="2392363"/>
          <p14:tracePt t="33680" x="7943850" y="2392363"/>
          <p14:tracePt t="33688" x="7950200" y="2392363"/>
          <p14:tracePt t="33696" x="7969250" y="2392363"/>
          <p14:tracePt t="33704" x="7980363" y="2392363"/>
          <p14:tracePt t="33712" x="7999413" y="2392363"/>
          <p14:tracePt t="33720" x="8004175" y="2386013"/>
          <p14:tracePt t="33728" x="8010525" y="2386013"/>
          <p14:tracePt t="33736" x="8023225" y="2386013"/>
          <p14:tracePt t="33744" x="8047038" y="2386013"/>
          <p14:tracePt t="33752" x="8070850" y="2379663"/>
          <p14:tracePt t="33760" x="8077200" y="2379663"/>
          <p14:tracePt t="33768" x="8089900" y="2379663"/>
          <p14:tracePt t="33776" x="8113713" y="2379663"/>
          <p14:tracePt t="33784" x="8131175" y="2379663"/>
          <p14:tracePt t="33792" x="8137525" y="2379663"/>
          <p14:tracePt t="33800" x="8161338" y="2379663"/>
          <p14:tracePt t="33808" x="8174038" y="2379663"/>
          <p14:tracePt t="33816" x="8178800" y="2379663"/>
          <p14:tracePt t="33824" x="8191500" y="2379663"/>
          <p14:tracePt t="33832" x="8208963" y="2379663"/>
          <p14:tracePt t="33840" x="8215313" y="2379663"/>
          <p14:tracePt t="33848" x="8234363" y="2379663"/>
          <p14:tracePt t="33856" x="8258175" y="2379663"/>
          <p14:tracePt t="33864" x="8269288" y="2379663"/>
          <p14:tracePt t="33872" x="8288338" y="2374900"/>
          <p14:tracePt t="33880" x="8299450" y="2362200"/>
          <p14:tracePt t="33888" x="8324850" y="2362200"/>
          <p14:tracePt t="33896" x="8329613" y="2355850"/>
          <p14:tracePt t="33904" x="8335963" y="2355850"/>
          <p14:tracePt t="33912" x="8348663" y="2355850"/>
          <p14:tracePt t="33920" x="8355013" y="2349500"/>
          <p14:tracePt t="33928" x="8359775" y="2349500"/>
          <p14:tracePt t="33936" x="8372475" y="2344738"/>
          <p14:tracePt t="33944" x="8378825" y="2344738"/>
          <p14:tracePt t="33952" x="8385175" y="2338388"/>
          <p14:tracePt t="33973" x="8402638" y="2332038"/>
          <p14:tracePt t="33976" x="8415338" y="2320925"/>
          <p14:tracePt t="33984" x="8432800" y="2308225"/>
          <p14:tracePt t="33992" x="8439150" y="2301875"/>
          <p14:tracePt t="34000" x="8450263" y="2290763"/>
          <p14:tracePt t="34008" x="8456613" y="2284413"/>
          <p14:tracePt t="34016" x="8462963" y="2278063"/>
          <p14:tracePt t="34025" x="8469313" y="2271713"/>
          <p14:tracePt t="34032" x="8469313" y="2265363"/>
          <p14:tracePt t="34048" x="8475663" y="2260600"/>
          <p14:tracePt t="34065" x="8475663" y="2254250"/>
          <p14:tracePt t="34080" x="8475663" y="2247900"/>
          <p14:tracePt t="34096" x="8475663" y="2241550"/>
          <p14:tracePt t="34112" x="8475663" y="2235200"/>
          <p14:tracePt t="34128" x="8475663" y="2230438"/>
          <p14:tracePt t="34184" x="8475663" y="2217738"/>
          <p14:tracePt t="34192" x="8456613" y="2200275"/>
          <p14:tracePt t="34200" x="8426450" y="2181225"/>
          <p14:tracePt t="34208" x="8402638" y="2170113"/>
          <p14:tracePt t="34216" x="8355013" y="2157413"/>
          <p14:tracePt t="34224" x="8329613" y="2151063"/>
          <p14:tracePt t="34232" x="8288338" y="2151063"/>
          <p14:tracePt t="34240" x="8215313" y="2139950"/>
          <p14:tracePt t="34248" x="8143875" y="2127250"/>
          <p14:tracePt t="34256" x="8064500" y="2120900"/>
          <p14:tracePt t="34264" x="7993063" y="2120900"/>
          <p14:tracePt t="34273" x="7932738" y="2097088"/>
          <p14:tracePt t="34280" x="7872413" y="2084388"/>
          <p14:tracePt t="34289" x="7829550" y="2084388"/>
          <p14:tracePt t="34296" x="7769225" y="2079625"/>
          <p14:tracePt t="34305" x="7734300" y="2066925"/>
          <p14:tracePt t="34312" x="7673975" y="2060575"/>
          <p14:tracePt t="34321" x="7643813" y="2060575"/>
          <p14:tracePt t="34328" x="7594600" y="2049463"/>
          <p14:tracePt t="34336" x="7570788" y="2049463"/>
          <p14:tracePt t="34344" x="7553325" y="2049463"/>
          <p14:tracePt t="34352" x="7527925" y="2049463"/>
          <p14:tracePt t="34360" x="7504113" y="2049463"/>
          <p14:tracePt t="34368" x="7493000" y="2049463"/>
          <p14:tracePt t="34376" x="7467600" y="2049463"/>
          <p14:tracePt t="34384" x="7426325" y="2049463"/>
          <p14:tracePt t="34392" x="7377113" y="2049463"/>
          <p14:tracePt t="34400" x="7348538" y="2054225"/>
          <p14:tracePt t="34408" x="7299325" y="2060575"/>
          <p14:tracePt t="34416" x="7269163" y="2073275"/>
          <p14:tracePt t="34425" x="7221538" y="2073275"/>
          <p14:tracePt t="34432" x="7178675" y="2079625"/>
          <p14:tracePt t="34441" x="7142163" y="2084388"/>
          <p14:tracePt t="34448" x="7118350" y="2084388"/>
          <p14:tracePt t="34456" x="7077075" y="2097088"/>
          <p14:tracePt t="34464" x="7051675" y="2097088"/>
          <p14:tracePt t="34472" x="7046913" y="2097088"/>
          <p14:tracePt t="34480" x="7016750" y="2109788"/>
          <p14:tracePt t="34488" x="7010400" y="2109788"/>
          <p14:tracePt t="34496" x="6997700" y="2120900"/>
          <p14:tracePt t="34505" x="6961188" y="2127250"/>
          <p14:tracePt t="34512" x="6950075" y="2133600"/>
          <p14:tracePt t="34520" x="6926263" y="2139950"/>
          <p14:tracePt t="34528" x="6883400" y="2139950"/>
          <p14:tracePt t="34536" x="6865938" y="2139950"/>
          <p14:tracePt t="34544" x="6835775" y="2151063"/>
          <p14:tracePt t="34552" x="6811963" y="2151063"/>
          <p14:tracePt t="34560" x="6786563" y="2157413"/>
          <p14:tracePt t="34568" x="6756400" y="2163763"/>
          <p14:tracePt t="34576" x="6745288" y="2163763"/>
          <p14:tracePt t="34584" x="6708775" y="2174875"/>
          <p14:tracePt t="34592" x="6696075" y="2174875"/>
          <p14:tracePt t="34600" x="6672263" y="2193925"/>
          <p14:tracePt t="34608" x="6654800" y="2200275"/>
          <p14:tracePt t="34616" x="6624638" y="2200275"/>
          <p14:tracePt t="34625" x="6605588" y="2211388"/>
          <p14:tracePt t="34632" x="6581775" y="2224088"/>
          <p14:tracePt t="34641" x="6557963" y="2235200"/>
          <p14:tracePt t="34648" x="6546850" y="2235200"/>
          <p14:tracePt t="34656" x="6516688" y="2254250"/>
          <p14:tracePt t="34664" x="6503988" y="2260600"/>
          <p14:tracePt t="34673" x="6486525" y="2271713"/>
          <p14:tracePt t="34680" x="6473825" y="2284413"/>
          <p14:tracePt t="34689" x="6456363" y="2290763"/>
          <p14:tracePt t="34696" x="6450013" y="2295525"/>
          <p14:tracePt t="34705" x="6443663" y="2301875"/>
          <p14:tracePt t="34720" x="6437313" y="2308225"/>
          <p14:tracePt t="34728" x="6430963" y="2314575"/>
          <p14:tracePt t="34752" x="6426200" y="2320925"/>
          <p14:tracePt t="34760" x="6426200" y="2332038"/>
          <p14:tracePt t="34768" x="6426200" y="2344738"/>
          <p14:tracePt t="34776" x="6426200" y="2362200"/>
          <p14:tracePt t="34784" x="6430963" y="2374900"/>
          <p14:tracePt t="34792" x="6450013" y="2392363"/>
          <p14:tracePt t="34800" x="6456363" y="2398713"/>
          <p14:tracePt t="34808" x="6467475" y="2416175"/>
          <p14:tracePt t="34816" x="6473825" y="2422525"/>
          <p14:tracePt t="34825" x="6491288" y="2439988"/>
          <p14:tracePt t="34832" x="6497638" y="2446338"/>
          <p14:tracePt t="34840" x="6510338" y="2452688"/>
          <p14:tracePt t="34848" x="6521450" y="2465388"/>
          <p14:tracePt t="34856" x="6540500" y="2465388"/>
          <p14:tracePt t="34864" x="6551613" y="2465388"/>
          <p14:tracePt t="34873" x="6564313" y="2465388"/>
          <p14:tracePt t="34880" x="6581775" y="2476500"/>
          <p14:tracePt t="34889" x="6594475" y="2476500"/>
          <p14:tracePt t="34896" x="6618288" y="2476500"/>
          <p14:tracePt t="34905" x="6642100" y="2476500"/>
          <p14:tracePt t="34912" x="6665913" y="2482850"/>
          <p14:tracePt t="34920" x="6684963" y="2482850"/>
          <p14:tracePt t="34928" x="6721475" y="2482850"/>
          <p14:tracePt t="34936" x="6751638" y="2482850"/>
          <p14:tracePt t="34944" x="6792913" y="2482850"/>
          <p14:tracePt t="34952" x="6842125" y="2489200"/>
          <p14:tracePt t="34960" x="6883400" y="2489200"/>
          <p14:tracePt t="34968" x="6919913" y="2489200"/>
          <p14:tracePt t="34976" x="6961188" y="2489200"/>
          <p14:tracePt t="34984" x="6991350" y="2500313"/>
          <p14:tracePt t="34992" x="7040563" y="2506663"/>
          <p14:tracePt t="35000" x="7070725" y="2506663"/>
          <p14:tracePt t="35008" x="7107238" y="2506663"/>
          <p14:tracePt t="35016" x="7131050" y="2519363"/>
          <p14:tracePt t="35025" x="7142163" y="2519363"/>
          <p14:tracePt t="35032" x="7167563" y="2519363"/>
          <p14:tracePt t="35040" x="7178675" y="2519363"/>
          <p14:tracePt t="35048" x="7202488" y="2519363"/>
          <p14:tracePt t="35057" x="7227888" y="2519363"/>
          <p14:tracePt t="35064" x="7258050" y="2519363"/>
          <p14:tracePt t="35073" x="7269163" y="2519363"/>
          <p14:tracePt t="35081" x="7312025" y="2519363"/>
          <p14:tracePt t="35092" x="7335838" y="2519363"/>
          <p14:tracePt t="35096" x="7359650" y="2519363"/>
          <p14:tracePt t="35105" x="7389813" y="2519363"/>
          <p14:tracePt t="35112" x="7426325" y="2519363"/>
          <p14:tracePt t="35120" x="7450138" y="2519363"/>
          <p14:tracePt t="35128" x="7467600" y="2519363"/>
          <p14:tracePt t="35136" x="7486650" y="2519363"/>
          <p14:tracePt t="35144" x="7497763" y="2519363"/>
          <p14:tracePt t="35152" x="7510463" y="2519363"/>
          <p14:tracePt t="35160" x="7516813" y="2519363"/>
          <p14:tracePt t="35168" x="7527925" y="2519363"/>
          <p14:tracePt t="35176" x="7534275" y="2519363"/>
          <p14:tracePt t="35184" x="7553325" y="2519363"/>
          <p14:tracePt t="35193" x="7558088" y="2519363"/>
          <p14:tracePt t="35200" x="7570788" y="2519363"/>
          <p14:tracePt t="35208" x="7594600" y="2519363"/>
          <p14:tracePt t="35216" x="7613650" y="2519363"/>
          <p14:tracePt t="35225" x="7631113" y="2519363"/>
          <p14:tracePt t="35232" x="7637463" y="2519363"/>
          <p14:tracePt t="35240" x="7654925" y="2519363"/>
          <p14:tracePt t="35248" x="7678738" y="2519363"/>
          <p14:tracePt t="35257" x="7691438" y="2519363"/>
          <p14:tracePt t="35264" x="7697788" y="2519363"/>
          <p14:tracePt t="35272" x="7708900" y="2519363"/>
          <p14:tracePt t="35280" x="7715250" y="2519363"/>
          <p14:tracePt t="35289" x="7739063" y="2519363"/>
          <p14:tracePt t="35296" x="7751763" y="2519363"/>
          <p14:tracePt t="35304" x="7758113" y="2519363"/>
          <p14:tracePt t="35312" x="7769225" y="2519363"/>
          <p14:tracePt t="35320" x="7775575" y="2519363"/>
          <p14:tracePt t="35328" x="7799388" y="2519363"/>
          <p14:tracePt t="35336" x="7805738" y="2519363"/>
          <p14:tracePt t="35344" x="7818438" y="2519363"/>
          <p14:tracePt t="35360" x="7829550" y="2519363"/>
          <p14:tracePt t="35368" x="7835900" y="2519363"/>
          <p14:tracePt t="35385" x="7842250" y="2519363"/>
          <p14:tracePt t="35392" x="7848600" y="2519363"/>
          <p14:tracePt t="35400" x="7853363" y="2519363"/>
          <p14:tracePt t="35440" x="7859713" y="2519363"/>
          <p14:tracePt t="35561" x="7859713" y="2525713"/>
          <p14:tracePt t="35569" x="7853363" y="2525713"/>
          <p14:tracePt t="35585" x="7848600" y="2530475"/>
          <p14:tracePt t="35593" x="7842250" y="2530475"/>
          <p14:tracePt t="35601" x="7829550" y="2530475"/>
          <p14:tracePt t="35609" x="7788275" y="2530475"/>
          <p14:tracePt t="35616" x="7704138" y="2530475"/>
          <p14:tracePt t="35624" x="7613650" y="2513013"/>
          <p14:tracePt t="35632" x="7493000" y="2476500"/>
          <p14:tracePt t="35641" x="7348538" y="2439988"/>
          <p14:tracePt t="35648" x="7185025" y="2416175"/>
          <p14:tracePt t="35657" x="7021513" y="2392363"/>
          <p14:tracePt t="35664" x="6792913" y="2344738"/>
          <p14:tracePt t="35672" x="6654800" y="2332038"/>
          <p14:tracePt t="35681" x="6510338" y="2320925"/>
          <p14:tracePt t="35689" x="6365875" y="2295525"/>
          <p14:tracePt t="35696" x="6232525" y="2295525"/>
          <p14:tracePt t="35704" x="6135688" y="2295525"/>
          <p14:tracePt t="35712" x="6034088" y="2284413"/>
          <p14:tracePt t="35720" x="5943600" y="2278063"/>
          <p14:tracePt t="35728" x="5870575" y="2265363"/>
          <p14:tracePt t="35736" x="5799138" y="2265363"/>
          <p14:tracePt t="35744" x="5756275" y="2265363"/>
          <p14:tracePt t="35752" x="5719763" y="2265363"/>
          <p14:tracePt t="35760" x="5678488" y="2265363"/>
          <p14:tracePt t="35768" x="5654675" y="2265363"/>
          <p14:tracePt t="35776" x="5641975" y="2265363"/>
          <p14:tracePt t="35784" x="5618163" y="2265363"/>
          <p14:tracePt t="35792" x="5611813" y="2265363"/>
          <p14:tracePt t="35800" x="5599113" y="2265363"/>
          <p14:tracePt t="35808" x="5594350" y="2265363"/>
          <p14:tracePt t="35841" x="5588000" y="2265363"/>
          <p14:tracePt t="36025" x="5588000" y="2254250"/>
          <p14:tracePt t="36033" x="5605463" y="2235200"/>
          <p14:tracePt t="36049" x="5618163" y="2224088"/>
          <p14:tracePt t="36057" x="5635625" y="2211388"/>
          <p14:tracePt t="36064" x="5648325" y="2200275"/>
          <p14:tracePt t="36073" x="5665788" y="2181225"/>
          <p14:tracePt t="36080" x="5672138" y="2174875"/>
          <p14:tracePt t="36089" x="5689600" y="2163763"/>
          <p14:tracePt t="36097" x="5695950" y="2157413"/>
          <p14:tracePt t="36104" x="5702300" y="2151063"/>
          <p14:tracePt t="36112" x="5708650" y="2144713"/>
          <p14:tracePt t="36120" x="5726113" y="2133600"/>
          <p14:tracePt t="36136" x="5732463" y="2127250"/>
          <p14:tracePt t="36160" x="5738813" y="2109788"/>
          <p14:tracePt t="36241" x="5738813" y="2103438"/>
          <p14:tracePt t="36249" x="5738813" y="2097088"/>
          <p14:tracePt t="36257" x="5738813" y="2090738"/>
          <p14:tracePt t="36265" x="5738813" y="2084388"/>
          <p14:tracePt t="36281" x="5738813" y="2079625"/>
          <p14:tracePt t="36290" x="5738813" y="2073275"/>
          <p14:tracePt t="36297" x="5738813" y="2066925"/>
          <p14:tracePt t="36305" x="5738813" y="2060575"/>
          <p14:tracePt t="36313" x="5738813" y="2054225"/>
          <p14:tracePt t="36321" x="5738813" y="2049463"/>
          <p14:tracePt t="36337" x="5732463" y="2043113"/>
          <p14:tracePt t="36353" x="5726113" y="2036763"/>
          <p14:tracePt t="36369" x="5719763" y="2030413"/>
          <p14:tracePt t="36385" x="5708650" y="2025650"/>
          <p14:tracePt t="36393" x="5702300" y="2025650"/>
          <p14:tracePt t="36401" x="5689600" y="2019300"/>
          <p14:tracePt t="36410" x="5678488" y="2012950"/>
          <p14:tracePt t="36417" x="5665788" y="2006600"/>
          <p14:tracePt t="36425" x="5659438" y="2006600"/>
          <p14:tracePt t="36433" x="5635625" y="1989138"/>
          <p14:tracePt t="36441" x="5624513" y="1989138"/>
          <p14:tracePt t="36449" x="5599113" y="1982788"/>
          <p14:tracePt t="36457" x="5575300" y="1976438"/>
          <p14:tracePt t="36465" x="5551488" y="1958975"/>
          <p14:tracePt t="36474" x="5508625" y="1946275"/>
          <p14:tracePt t="36481" x="5473700" y="1935163"/>
          <p14:tracePt t="36489" x="5430838" y="1935163"/>
          <p14:tracePt t="36497" x="5400675" y="1916113"/>
          <p14:tracePt t="36505" x="5370513" y="1909763"/>
          <p14:tracePt t="36513" x="5346700" y="1892300"/>
          <p14:tracePt t="36521" x="5316538" y="1879600"/>
          <p14:tracePt t="36530" x="5310188" y="1879600"/>
          <p14:tracePt t="36537" x="5303838" y="1879600"/>
          <p14:tracePt t="36545" x="5292725" y="1879600"/>
          <p14:tracePt t="36601" x="5286375" y="1879600"/>
          <p14:tracePt t="36625" x="5273675" y="1885950"/>
          <p14:tracePt t="36633" x="5249863" y="1898650"/>
          <p14:tracePt t="36641" x="5238750" y="1916113"/>
          <p14:tracePt t="36649" x="5232400" y="1922463"/>
          <p14:tracePt t="36657" x="5213350" y="1952625"/>
          <p14:tracePt t="36664" x="5208588" y="1965325"/>
          <p14:tracePt t="36673" x="5183188" y="1989138"/>
          <p14:tracePt t="36680" x="5183188" y="1995488"/>
          <p14:tracePt t="36688" x="5183188" y="2019300"/>
          <p14:tracePt t="36696" x="5178425" y="2043113"/>
          <p14:tracePt t="36704" x="5165725" y="2054225"/>
          <p14:tracePt t="36712" x="5165725" y="2079625"/>
          <p14:tracePt t="36720" x="5165725" y="2109788"/>
          <p14:tracePt t="36728" x="5165725" y="2133600"/>
          <p14:tracePt t="36736" x="5165725" y="2163763"/>
          <p14:tracePt t="36744" x="5178425" y="2211388"/>
          <p14:tracePt t="36752" x="5208588" y="2247900"/>
          <p14:tracePt t="36760" x="5226050" y="2284413"/>
          <p14:tracePt t="36768" x="5249863" y="2308225"/>
          <p14:tracePt t="36777" x="5273675" y="2332038"/>
          <p14:tracePt t="36784" x="5299075" y="2362200"/>
          <p14:tracePt t="36792" x="5353050" y="2398713"/>
          <p14:tracePt t="36800" x="5364163" y="2416175"/>
          <p14:tracePt t="36808" x="5387975" y="2435225"/>
          <p14:tracePt t="36816" x="5407025" y="2435225"/>
          <p14:tracePt t="36825" x="5413375" y="2439988"/>
          <p14:tracePt t="36833" x="5424488" y="2452688"/>
          <p14:tracePt t="36841" x="5443538" y="2459038"/>
          <p14:tracePt t="36849" x="5448300" y="2465388"/>
          <p14:tracePt t="36857" x="5467350" y="2470150"/>
          <p14:tracePt t="36864" x="5497513" y="2482850"/>
          <p14:tracePt t="36872" x="5521325" y="2489200"/>
          <p14:tracePt t="36880" x="5568950" y="2495550"/>
          <p14:tracePt t="36889" x="5611813" y="2495550"/>
          <p14:tracePt t="36896" x="5648325" y="2506663"/>
          <p14:tracePt t="36904" x="5689600" y="2506663"/>
          <p14:tracePt t="36912" x="5715000" y="2506663"/>
          <p14:tracePt t="36920" x="5738813" y="2506663"/>
          <p14:tracePt t="36928" x="5780088" y="2506663"/>
          <p14:tracePt t="36936" x="5803900" y="2506663"/>
          <p14:tracePt t="36944" x="5816600" y="2506663"/>
          <p14:tracePt t="36952" x="5846763" y="2500313"/>
          <p14:tracePt t="36960" x="5883275" y="2489200"/>
          <p14:tracePt t="36968" x="5907088" y="2470150"/>
          <p14:tracePt t="36977" x="5930900" y="2452688"/>
          <p14:tracePt t="36984" x="5949950" y="2439988"/>
          <p14:tracePt t="36992" x="5973763" y="2416175"/>
          <p14:tracePt t="37000" x="5973763" y="2398713"/>
          <p14:tracePt t="37008" x="5997575" y="2374900"/>
          <p14:tracePt t="37016" x="5997575" y="2368550"/>
          <p14:tracePt t="37025" x="6015038" y="2338388"/>
          <p14:tracePt t="37033" x="6021388" y="2325688"/>
          <p14:tracePt t="37041" x="6027738" y="2301875"/>
          <p14:tracePt t="37048" x="6034088" y="2278063"/>
          <p14:tracePt t="37057" x="6034088" y="2265363"/>
          <p14:tracePt t="37064" x="6034088" y="2260600"/>
          <p14:tracePt t="37072" x="6034088" y="2235200"/>
          <p14:tracePt t="37080" x="6034088" y="2224088"/>
          <p14:tracePt t="37088" x="6034088" y="2217738"/>
          <p14:tracePt t="37096" x="6034088" y="2193925"/>
          <p14:tracePt t="37104" x="6034088" y="2181225"/>
          <p14:tracePt t="37112" x="6034088" y="2174875"/>
          <p14:tracePt t="37120" x="6034088" y="2157413"/>
          <p14:tracePt t="37128" x="6034088" y="2139950"/>
          <p14:tracePt t="37136" x="6027738" y="2127250"/>
          <p14:tracePt t="37144" x="6021388" y="2109788"/>
          <p14:tracePt t="37152" x="5997575" y="2097088"/>
          <p14:tracePt t="37160" x="5980113" y="2079625"/>
          <p14:tracePt t="37168" x="5943600" y="2054225"/>
          <p14:tracePt t="37177" x="5907088" y="2036763"/>
          <p14:tracePt t="37184" x="5829300" y="1989138"/>
          <p14:tracePt t="37192" x="5768975" y="1958975"/>
          <p14:tracePt t="37200" x="5689600" y="1916113"/>
          <p14:tracePt t="37209" x="5611813" y="1879600"/>
          <p14:tracePt t="37216" x="5534025" y="1838325"/>
          <p14:tracePt t="37224" x="5484813" y="1819275"/>
          <p14:tracePt t="37233" x="5407025" y="1784350"/>
          <p14:tracePt t="37241" x="5376863" y="1778000"/>
          <p14:tracePt t="37248" x="5340350" y="1758950"/>
          <p14:tracePt t="37257" x="5316538" y="1747838"/>
          <p14:tracePt t="37280" x="5310188" y="1747838"/>
          <p14:tracePt t="37296" x="5299075" y="1747838"/>
          <p14:tracePt t="37304" x="5292725" y="1747838"/>
          <p14:tracePt t="37312" x="5268913" y="1747838"/>
          <p14:tracePt t="37320" x="5238750" y="1754188"/>
          <p14:tracePt t="37328" x="5202238" y="1778000"/>
          <p14:tracePt t="37336" x="5178425" y="1789113"/>
          <p14:tracePt t="37344" x="5141913" y="1814513"/>
          <p14:tracePt t="37352" x="5087938" y="1855788"/>
          <p14:tracePt t="37360" x="5075238" y="1862138"/>
          <p14:tracePt t="37368" x="5051425" y="1885950"/>
          <p14:tracePt t="37377" x="5021263" y="1928813"/>
          <p14:tracePt t="37384" x="5002213" y="1958975"/>
          <p14:tracePt t="37392" x="4984750" y="1989138"/>
          <p14:tracePt t="37400" x="4978400" y="2006600"/>
          <p14:tracePt t="37408" x="4972050" y="2025650"/>
          <p14:tracePt t="37416" x="4972050" y="2079625"/>
          <p14:tracePt t="37425" x="4972050" y="2109788"/>
          <p14:tracePt t="37432" x="5002213" y="2163763"/>
          <p14:tracePt t="37441" x="5057775" y="2217738"/>
          <p14:tracePt t="37448" x="5099050" y="2254250"/>
          <p14:tracePt t="37457" x="5148263" y="2308225"/>
          <p14:tracePt t="37464" x="5178425" y="2332038"/>
          <p14:tracePt t="37472" x="5226050" y="2374900"/>
          <p14:tracePt t="37480" x="5262563" y="2392363"/>
          <p14:tracePt t="37488" x="5286375" y="2398713"/>
          <p14:tracePt t="37496" x="5322888" y="2416175"/>
          <p14:tracePt t="37504" x="5353050" y="2422525"/>
          <p14:tracePt t="37512" x="5376863" y="2422525"/>
          <p14:tracePt t="37520" x="5400675" y="2435225"/>
          <p14:tracePt t="37529" x="5430838" y="2439988"/>
          <p14:tracePt t="37536" x="5454650" y="2439988"/>
          <p14:tracePt t="37544" x="5491163" y="2439988"/>
          <p14:tracePt t="37552" x="5508625" y="2439988"/>
          <p14:tracePt t="37560" x="5534025" y="2439988"/>
          <p14:tracePt t="37568" x="5581650" y="2439988"/>
          <p14:tracePt t="37576" x="5605463" y="2422525"/>
          <p14:tracePt t="37584" x="5618163" y="2405063"/>
          <p14:tracePt t="37593" x="5654675" y="2379663"/>
          <p14:tracePt t="37600" x="5665788" y="2362200"/>
          <p14:tracePt t="37609" x="5695950" y="2338388"/>
          <p14:tracePt t="37616" x="5715000" y="2301875"/>
          <p14:tracePt t="37625" x="5715000" y="2290763"/>
          <p14:tracePt t="37633" x="5726113" y="2265363"/>
          <p14:tracePt t="37641" x="5738813" y="2241550"/>
          <p14:tracePt t="37648" x="5738813" y="2230438"/>
          <p14:tracePt t="37657" x="5738813" y="2217738"/>
          <p14:tracePt t="37664" x="5738813" y="2193925"/>
          <p14:tracePt t="37672" x="5738813" y="2174875"/>
          <p14:tracePt t="37680" x="5738813" y="2163763"/>
          <p14:tracePt t="37688" x="5738813" y="2151063"/>
          <p14:tracePt t="37696" x="5738813" y="2139950"/>
          <p14:tracePt t="37704" x="5738813" y="2120900"/>
          <p14:tracePt t="37712" x="5738813" y="2097088"/>
          <p14:tracePt t="37720" x="5732463" y="2066925"/>
          <p14:tracePt t="37728" x="5715000" y="2030413"/>
          <p14:tracePt t="37736" x="5708650" y="2006600"/>
          <p14:tracePt t="37744" x="5689600" y="1995488"/>
          <p14:tracePt t="37753" x="5684838" y="1976438"/>
          <p14:tracePt t="37761" x="5665788" y="1952625"/>
          <p14:tracePt t="37768" x="5659438" y="1946275"/>
          <p14:tracePt t="37776" x="5659438" y="1939925"/>
          <p14:tracePt t="37784" x="5654675" y="1935163"/>
          <p14:tracePt t="37825" x="5641975" y="1935163"/>
          <p14:tracePt t="37832" x="5629275" y="1935163"/>
          <p14:tracePt t="37841" x="5599113" y="1935163"/>
          <p14:tracePt t="37848" x="5564188" y="1935163"/>
          <p14:tracePt t="37856" x="5538788" y="1935163"/>
          <p14:tracePt t="37864" x="5484813" y="1965325"/>
          <p14:tracePt t="37872" x="5461000" y="1982788"/>
          <p14:tracePt t="37880" x="5437188" y="2006600"/>
          <p14:tracePt t="37895" x="5413375" y="2012950"/>
          <p14:tracePt t="37897" x="5387975" y="2036763"/>
          <p14:tracePt t="37904" x="5383213" y="2043113"/>
          <p14:tracePt t="37912" x="5376863" y="2060575"/>
          <p14:tracePt t="37920" x="5364163" y="2084388"/>
          <p14:tracePt t="37928" x="5364163" y="2103438"/>
          <p14:tracePt t="37936" x="5364163" y="2127250"/>
          <p14:tracePt t="37944" x="5364163" y="2151063"/>
          <p14:tracePt t="37953" x="5364163" y="2163763"/>
          <p14:tracePt t="37961" x="5376863" y="2187575"/>
          <p14:tracePt t="37968" x="5387975" y="2211388"/>
          <p14:tracePt t="37976" x="5407025" y="2247900"/>
          <p14:tracePt t="37984" x="5424488" y="2265363"/>
          <p14:tracePt t="37993" x="5437188" y="2290763"/>
          <p14:tracePt t="38000" x="5454650" y="2295525"/>
          <p14:tracePt t="38009" x="5461000" y="2295525"/>
          <p14:tracePt t="38016" x="5467350" y="2301875"/>
          <p14:tracePt t="38025" x="5478463" y="2301875"/>
          <p14:tracePt t="38032" x="5484813" y="2308225"/>
          <p14:tracePt t="38041" x="5508625" y="2308225"/>
          <p14:tracePt t="38048" x="5538788" y="2308225"/>
          <p14:tracePt t="38056" x="5568950" y="2308225"/>
          <p14:tracePt t="38064" x="5605463" y="2308225"/>
          <p14:tracePt t="38072" x="5635625" y="2308225"/>
          <p14:tracePt t="38080" x="5659438" y="2295525"/>
          <p14:tracePt t="38088" x="5695950" y="2278063"/>
          <p14:tracePt t="38096" x="5732463" y="2254250"/>
          <p14:tracePt t="38104" x="5738813" y="2247900"/>
          <p14:tracePt t="38112" x="5756275" y="2224088"/>
          <p14:tracePt t="38120" x="5768975" y="2211388"/>
          <p14:tracePt t="38128" x="5768975" y="2187575"/>
          <p14:tracePt t="38136" x="5768975" y="2174875"/>
          <p14:tracePt t="38160" x="5768975" y="2170113"/>
          <p14:tracePt t="38240" x="5768975" y="2163763"/>
          <p14:tracePt t="38248" x="5762625" y="2157413"/>
          <p14:tracePt t="38256" x="5745163" y="2144713"/>
          <p14:tracePt t="38272" x="5732463" y="2144713"/>
          <p14:tracePt t="38288" x="5726113" y="2144713"/>
          <p14:tracePt t="38528" x="0" y="0"/>
        </p14:tracePtLst>
        <p14:tracePtLst>
          <p14:tracePt t="49643" x="1290638" y="1771650"/>
          <p14:tracePt t="49785" x="1295400" y="1771650"/>
          <p14:tracePt t="49793" x="1301750" y="1778000"/>
          <p14:tracePt t="49802" x="1308100" y="1789113"/>
          <p14:tracePt t="49818" x="1320800" y="1814513"/>
          <p14:tracePt t="49825" x="1325563" y="1819275"/>
          <p14:tracePt t="49834" x="1331913" y="1825625"/>
          <p14:tracePt t="49841" x="1331913" y="1831975"/>
          <p14:tracePt t="49849" x="1338263" y="1855788"/>
          <p14:tracePt t="49857" x="1355725" y="1879600"/>
          <p14:tracePt t="49865" x="1355725" y="1892300"/>
          <p14:tracePt t="49874" x="1362075" y="1916113"/>
          <p14:tracePt t="49881" x="1381125" y="1939925"/>
          <p14:tracePt t="49890" x="1381125" y="1965325"/>
          <p14:tracePt t="49897" x="1385888" y="1976438"/>
          <p14:tracePt t="49905" x="1385888" y="1989138"/>
          <p14:tracePt t="49913" x="1385888" y="2012950"/>
          <p14:tracePt t="49920" x="1385888" y="2025650"/>
          <p14:tracePt t="49928" x="1385888" y="2049463"/>
          <p14:tracePt t="49937" x="1385888" y="2054225"/>
          <p14:tracePt t="49944" x="1385888" y="2066925"/>
          <p14:tracePt t="49953" x="1385888" y="2073275"/>
          <p14:tracePt t="49960" x="1385888" y="2090738"/>
          <p14:tracePt t="49969" x="1385888" y="2097088"/>
          <p14:tracePt t="49976" x="1385888" y="2109788"/>
          <p14:tracePt t="49985" x="1385888" y="2120900"/>
          <p14:tracePt t="49992" x="1392238" y="2139950"/>
          <p14:tracePt t="50001" x="1392238" y="2157413"/>
          <p14:tracePt t="50008" x="1392238" y="2174875"/>
          <p14:tracePt t="50016" x="1392238" y="2193925"/>
          <p14:tracePt t="50024" x="1392238" y="2211388"/>
          <p14:tracePt t="50033" x="1392238" y="2224088"/>
          <p14:tracePt t="50040" x="1392238" y="2235200"/>
          <p14:tracePt t="50048" x="1392238" y="2254250"/>
          <p14:tracePt t="50056" x="1392238" y="2265363"/>
          <p14:tracePt t="50064" x="1392238" y="2278063"/>
          <p14:tracePt t="50072" x="1392238" y="2295525"/>
          <p14:tracePt t="50088" x="1392238" y="2301875"/>
          <p14:tracePt t="50105" x="1392238" y="2308225"/>
          <p14:tracePt t="50128" x="1385888" y="2314575"/>
          <p14:tracePt t="50168" x="1385888" y="2325688"/>
          <p14:tracePt t="50176" x="1385888" y="2332038"/>
          <p14:tracePt t="50185" x="1385888" y="2338388"/>
          <p14:tracePt t="50192" x="1385888" y="2344738"/>
          <p14:tracePt t="50208" x="1385888" y="2349500"/>
          <p14:tracePt t="50281" x="1385888" y="2355850"/>
          <p14:tracePt t="50353" x="1385888" y="2332038"/>
          <p14:tracePt t="50361" x="1385888" y="2290763"/>
          <p14:tracePt t="50370" x="1385888" y="2260600"/>
          <p14:tracePt t="50377" x="1385888" y="2224088"/>
          <p14:tracePt t="50386" x="1385888" y="2193925"/>
          <p14:tracePt t="50393" x="1374775" y="2139950"/>
          <p14:tracePt t="50402" x="1368425" y="2103438"/>
          <p14:tracePt t="50409" x="1368425" y="2079625"/>
          <p14:tracePt t="50417" x="1355725" y="2025650"/>
          <p14:tracePt t="50425" x="1338263" y="1965325"/>
          <p14:tracePt t="50435" x="1338263" y="1952625"/>
          <p14:tracePt t="50441" x="1331913" y="1916113"/>
          <p14:tracePt t="50449" x="1331913" y="1905000"/>
          <p14:tracePt t="50457" x="1331913" y="1898650"/>
          <p14:tracePt t="50465" x="1320800" y="1885950"/>
          <p14:tracePt t="50474" x="1320800" y="1868488"/>
          <p14:tracePt t="50481" x="1314450" y="1855788"/>
          <p14:tracePt t="50490" x="1314450" y="1849438"/>
          <p14:tracePt t="50496" x="1308100" y="1838325"/>
          <p14:tracePt t="50512" x="1308100" y="1819275"/>
          <p14:tracePt t="50601" x="1308100" y="1814513"/>
          <p14:tracePt t="50609" x="1308100" y="1808163"/>
          <p14:tracePt t="50617" x="1308100" y="1801813"/>
          <p14:tracePt t="50625" x="1301750" y="1795463"/>
          <p14:tracePt t="50794" x="1295400" y="1789113"/>
          <p14:tracePt t="50841" x="1290638" y="1801813"/>
          <p14:tracePt t="50849" x="1290638" y="1814513"/>
          <p14:tracePt t="50857" x="1290638" y="1844675"/>
          <p14:tracePt t="50865" x="1290638" y="1868488"/>
          <p14:tracePt t="50873" x="1290638" y="1898650"/>
          <p14:tracePt t="50881" x="1290638" y="1916113"/>
          <p14:tracePt t="50891" x="1290638" y="1946275"/>
          <p14:tracePt t="50897" x="1290638" y="1970088"/>
          <p14:tracePt t="50906" x="1290638" y="2012950"/>
          <p14:tracePt t="50912" x="1290638" y="2036763"/>
          <p14:tracePt t="50921" x="1290638" y="2060575"/>
          <p14:tracePt t="50928" x="1290638" y="2090738"/>
          <p14:tracePt t="50937" x="1290638" y="2120900"/>
          <p14:tracePt t="50944" x="1290638" y="2144713"/>
          <p14:tracePt t="50955" x="1290638" y="2174875"/>
          <p14:tracePt t="50960" x="1290638" y="2200275"/>
          <p14:tracePt t="50969" x="1290638" y="2205038"/>
          <p14:tracePt t="50976" x="1284288" y="2217738"/>
          <p14:tracePt t="51000" x="1284288" y="2235200"/>
          <p14:tracePt t="51016" x="1284288" y="2241550"/>
          <p14:tracePt t="51032" x="1284288" y="2247900"/>
          <p14:tracePt t="51041" x="1284288" y="2254250"/>
          <p14:tracePt t="51169" x="1277938" y="2260600"/>
          <p14:tracePt t="51177" x="1271588" y="2235200"/>
          <p14:tracePt t="51185" x="1271588" y="2205038"/>
          <p14:tracePt t="51194" x="1271588" y="2170113"/>
          <p14:tracePt t="51201" x="1271588" y="2151063"/>
          <p14:tracePt t="51209" x="1271588" y="2114550"/>
          <p14:tracePt t="51217" x="1271588" y="2060575"/>
          <p14:tracePt t="51225" x="1271588" y="2019300"/>
          <p14:tracePt t="51233" x="1271588" y="1982788"/>
          <p14:tracePt t="51241" x="1271588" y="1952625"/>
          <p14:tracePt t="51249" x="1271588" y="1928813"/>
          <p14:tracePt t="51257" x="1271588" y="1916113"/>
          <p14:tracePt t="51265" x="1271588" y="1885950"/>
          <p14:tracePt t="51274" x="1271588" y="1868488"/>
          <p14:tracePt t="51281" x="1271588" y="1855788"/>
          <p14:tracePt t="51288" x="1271588" y="1844675"/>
          <p14:tracePt t="51297" x="1271588" y="1838325"/>
          <p14:tracePt t="51313" x="1271588" y="1825625"/>
          <p14:tracePt t="51329" x="1271588" y="1819275"/>
          <p14:tracePt t="51497" x="1271588" y="1831975"/>
          <p14:tracePt t="51505" x="1271588" y="1874838"/>
          <p14:tracePt t="51513" x="1271588" y="1935163"/>
          <p14:tracePt t="51520" x="1271588" y="1965325"/>
          <p14:tracePt t="51530" x="1271588" y="1995488"/>
          <p14:tracePt t="51537" x="1284288" y="2043113"/>
          <p14:tracePt t="51544" x="1284288" y="2066925"/>
          <p14:tracePt t="51553" x="1290638" y="2090738"/>
          <p14:tracePt t="51560" x="1290638" y="2120900"/>
          <p14:tracePt t="51569" x="1290638" y="2144713"/>
          <p14:tracePt t="51576" x="1290638" y="2170113"/>
          <p14:tracePt t="51584" x="1290638" y="2193925"/>
          <p14:tracePt t="51592" x="1290638" y="2235200"/>
          <p14:tracePt t="51600" x="1290638" y="2254250"/>
          <p14:tracePt t="51608" x="1290638" y="2278063"/>
          <p14:tracePt t="51616" x="1290638" y="2301875"/>
          <p14:tracePt t="51624" x="1290638" y="2325688"/>
          <p14:tracePt t="51632" x="1295400" y="2349500"/>
          <p14:tracePt t="51640" x="1295400" y="2374900"/>
          <p14:tracePt t="51648" x="1301750" y="2386013"/>
          <p14:tracePt t="51656" x="1301750" y="2392363"/>
          <p14:tracePt t="51664" x="1308100" y="2398713"/>
          <p14:tracePt t="51761" x="1320800" y="2386013"/>
          <p14:tracePt t="51769" x="1320800" y="2349500"/>
          <p14:tracePt t="51776" x="1320800" y="2320925"/>
          <p14:tracePt t="51784" x="1320800" y="2295525"/>
          <p14:tracePt t="51793" x="1320800" y="2254250"/>
          <p14:tracePt t="51800" x="1320800" y="2224088"/>
          <p14:tracePt t="51808" x="1320800" y="2200275"/>
          <p14:tracePt t="51816" x="1320800" y="2174875"/>
          <p14:tracePt t="51824" x="1320800" y="2144713"/>
          <p14:tracePt t="51832" x="1320800" y="2109788"/>
          <p14:tracePt t="51840" x="1320800" y="2090738"/>
          <p14:tracePt t="51848" x="1320800" y="2043113"/>
          <p14:tracePt t="51856" x="1320800" y="2012950"/>
          <p14:tracePt t="51864" x="1320800" y="1989138"/>
          <p14:tracePt t="51872" x="1320800" y="1958975"/>
          <p14:tracePt t="51880" x="1320800" y="1935163"/>
          <p14:tracePt t="51889" x="1320800" y="1905000"/>
          <p14:tracePt t="51896" x="1320800" y="1879600"/>
          <p14:tracePt t="51905" x="1320800" y="1855788"/>
          <p14:tracePt t="51913" x="1320800" y="1849438"/>
          <p14:tracePt t="51921" x="1320800" y="1838325"/>
          <p14:tracePt t="51944" x="1320800" y="1831975"/>
          <p14:tracePt t="52065" x="1320800" y="1825625"/>
          <p14:tracePt t="52178" x="1320800" y="1849438"/>
          <p14:tracePt t="52185" x="1331913" y="1879600"/>
          <p14:tracePt t="52193" x="1331913" y="1905000"/>
          <p14:tracePt t="52201" x="1331913" y="1946275"/>
          <p14:tracePt t="52208" x="1331913" y="1995488"/>
          <p14:tracePt t="52216" x="1331913" y="2036763"/>
          <p14:tracePt t="52224" x="1331913" y="2079625"/>
          <p14:tracePt t="52232" x="1331913" y="2139950"/>
          <p14:tracePt t="52240" x="1331913" y="2200275"/>
          <p14:tracePt t="52248" x="1331913" y="2254250"/>
          <p14:tracePt t="52256" x="1331913" y="2301875"/>
          <p14:tracePt t="52264" x="1331913" y="2332038"/>
          <p14:tracePt t="52273" x="1331913" y="2338388"/>
          <p14:tracePt t="52280" x="1331913" y="2349500"/>
          <p14:tracePt t="52385" x="1331913" y="2338388"/>
          <p14:tracePt t="52393" x="1331913" y="2314575"/>
          <p14:tracePt t="52401" x="1331913" y="2278063"/>
          <p14:tracePt t="52409" x="1331913" y="2224088"/>
          <p14:tracePt t="52416" x="1331913" y="2181225"/>
          <p14:tracePt t="52424" x="1331913" y="2151063"/>
          <p14:tracePt t="52432" x="1331913" y="2103438"/>
          <p14:tracePt t="52440" x="1331913" y="2049463"/>
          <p14:tracePt t="52448" x="1331913" y="2012950"/>
          <p14:tracePt t="52456" x="1331913" y="1995488"/>
          <p14:tracePt t="52464" x="1331913" y="1952625"/>
          <p14:tracePt t="52473" x="1331913" y="1905000"/>
          <p14:tracePt t="52480" x="1331913" y="1879600"/>
          <p14:tracePt t="52489" x="1331913" y="1849438"/>
          <p14:tracePt t="52496" x="1331913" y="1844675"/>
          <p14:tracePt t="52504" x="1331913" y="1831975"/>
          <p14:tracePt t="52513" x="1331913" y="1819275"/>
          <p14:tracePt t="52521" x="1331913" y="1814513"/>
          <p14:tracePt t="52528" x="1331913" y="1795463"/>
          <p14:tracePt t="52537" x="1331913" y="1789113"/>
          <p14:tracePt t="52544" x="1331913" y="1784350"/>
          <p14:tracePt t="52769" x="1344613" y="1801813"/>
          <p14:tracePt t="52777" x="1344613" y="1825625"/>
          <p14:tracePt t="52785" x="1344613" y="1868488"/>
          <p14:tracePt t="52793" x="1350963" y="1898650"/>
          <p14:tracePt t="52801" x="1350963" y="1935163"/>
          <p14:tracePt t="52809" x="1355725" y="1965325"/>
          <p14:tracePt t="52817" x="1355725" y="2006600"/>
          <p14:tracePt t="52825" x="1355725" y="2043113"/>
          <p14:tracePt t="52833" x="1355725" y="2073275"/>
          <p14:tracePt t="52840" x="1355725" y="2103438"/>
          <p14:tracePt t="52849" x="1355725" y="2127250"/>
          <p14:tracePt t="52856" x="1355725" y="2151063"/>
          <p14:tracePt t="52865" x="1355725" y="2163763"/>
          <p14:tracePt t="52873" x="1355725" y="2170113"/>
          <p14:tracePt t="53169" x="1368425" y="2193925"/>
          <p14:tracePt t="53177" x="1374775" y="2200275"/>
          <p14:tracePt t="53185" x="1381125" y="2211388"/>
          <p14:tracePt t="53192" x="1381125" y="2224088"/>
          <p14:tracePt t="53200" x="1385888" y="2230438"/>
          <p14:tracePt t="53208" x="1385888" y="2235200"/>
          <p14:tracePt t="53216" x="1392238" y="2241550"/>
          <p14:tracePt t="53225" x="1398588" y="2260600"/>
          <p14:tracePt t="53233" x="1398588" y="2265363"/>
          <p14:tracePt t="53240" x="1398588" y="2271713"/>
          <p14:tracePt t="53256" x="1398588" y="2284413"/>
          <p14:tracePt t="53288" x="1404938" y="2290763"/>
          <p14:tracePt t="53801" x="1398588" y="2290763"/>
          <p14:tracePt t="53857" x="1392238" y="2290763"/>
          <p14:tracePt t="53921" x="1381125" y="2290763"/>
          <p14:tracePt t="54697" x="1362075" y="2290763"/>
          <p14:tracePt t="54969" x="1362075" y="2271713"/>
          <p14:tracePt t="54977" x="1362075" y="2265363"/>
          <p14:tracePt t="54985" x="1362075" y="2260600"/>
          <p14:tracePt t="54993" x="1362075" y="2247900"/>
          <p14:tracePt t="55001" x="1362075" y="2235200"/>
          <p14:tracePt t="55009" x="1362075" y="2211388"/>
          <p14:tracePt t="55017" x="1362075" y="2174875"/>
          <p14:tracePt t="55025" x="1362075" y="2157413"/>
          <p14:tracePt t="55034" x="1362075" y="2114550"/>
          <p14:tracePt t="55042" x="1362075" y="2079625"/>
          <p14:tracePt t="55049" x="1362075" y="2049463"/>
          <p14:tracePt t="55057" x="1362075" y="2019300"/>
          <p14:tracePt t="55065" x="1362075" y="2000250"/>
          <p14:tracePt t="55074" x="1362075" y="1995488"/>
          <p14:tracePt t="55097" x="1362075" y="1982788"/>
          <p14:tracePt t="55161" x="1362075" y="1976438"/>
          <p14:tracePt t="55185" x="1362075" y="1958975"/>
          <p14:tracePt t="55193" x="1362075" y="1939925"/>
          <p14:tracePt t="55201" x="1362075" y="1916113"/>
          <p14:tracePt t="55209" x="1362075" y="1898650"/>
          <p14:tracePt t="55217" x="1362075" y="1874838"/>
          <p14:tracePt t="55226" x="1362075" y="1844675"/>
          <p14:tracePt t="55233" x="1362075" y="1819275"/>
          <p14:tracePt t="55242" x="1362075" y="1801813"/>
          <p14:tracePt t="55321" x="1362075" y="1795463"/>
          <p14:tracePt t="55433" x="1362075" y="1819275"/>
          <p14:tracePt t="55440" x="1362075" y="1862138"/>
          <p14:tracePt t="55449" x="1368425" y="1909763"/>
          <p14:tracePt t="55457" x="1368425" y="1952625"/>
          <p14:tracePt t="55465" x="1368425" y="2000250"/>
          <p14:tracePt t="55473" x="1374775" y="2043113"/>
          <p14:tracePt t="55481" x="1374775" y="2079625"/>
          <p14:tracePt t="55490" x="1385888" y="2109788"/>
          <p14:tracePt t="55497" x="1385888" y="2170113"/>
          <p14:tracePt t="55505" x="1385888" y="2211388"/>
          <p14:tracePt t="55513" x="1385888" y="2260600"/>
          <p14:tracePt t="55522" x="1392238" y="2320925"/>
          <p14:tracePt t="55529" x="1392238" y="2349500"/>
          <p14:tracePt t="55537" x="1392238" y="2392363"/>
          <p14:tracePt t="55545" x="1392238" y="2428875"/>
          <p14:tracePt t="55553" x="1392238" y="2446338"/>
          <p14:tracePt t="55561" x="1404938" y="2452688"/>
          <p14:tracePt t="55649" x="1409700" y="2452688"/>
          <p14:tracePt t="55657" x="1409700" y="2428875"/>
          <p14:tracePt t="55665" x="1409700" y="2392363"/>
          <p14:tracePt t="55675" x="1409700" y="2349500"/>
          <p14:tracePt t="55681" x="1409700" y="2308225"/>
          <p14:tracePt t="55689" x="1409700" y="2247900"/>
          <p14:tracePt t="55696" x="1409700" y="2187575"/>
          <p14:tracePt t="55704" x="1404938" y="2127250"/>
          <p14:tracePt t="55713" x="1404938" y="2109788"/>
          <p14:tracePt t="55720" x="1404938" y="2054225"/>
          <p14:tracePt t="55728" x="1404938" y="2019300"/>
          <p14:tracePt t="55736" x="1404938" y="1989138"/>
          <p14:tracePt t="55745" x="1404938" y="1976438"/>
          <p14:tracePt t="55752" x="1404938" y="1958975"/>
          <p14:tracePt t="55760" x="1404938" y="1946275"/>
          <p14:tracePt t="55768" x="1404938" y="1939925"/>
          <p14:tracePt t="55792" x="1404938" y="1935163"/>
          <p14:tracePt t="55840" x="1404938" y="1922463"/>
          <p14:tracePt t="55889" x="1404938" y="1939925"/>
          <p14:tracePt t="55897" x="1404938" y="1958975"/>
          <p14:tracePt t="55905" x="1404938" y="1982788"/>
          <p14:tracePt t="55914" x="1416050" y="2030413"/>
          <p14:tracePt t="55921" x="1422400" y="2060575"/>
          <p14:tracePt t="55929" x="1439863" y="2084388"/>
          <p14:tracePt t="55937" x="1446213" y="2109788"/>
          <p14:tracePt t="55945" x="1452563" y="2127250"/>
          <p14:tracePt t="55953" x="1452563" y="2144713"/>
          <p14:tracePt t="55961" x="1452563" y="2170113"/>
          <p14:tracePt t="55969" x="1452563" y="2187575"/>
          <p14:tracePt t="55977" x="1452563" y="2200275"/>
          <p14:tracePt t="55984" x="1452563" y="2205038"/>
          <p14:tracePt t="56032" x="1452563" y="2211388"/>
          <p14:tracePt t="56073" x="1452563" y="2187575"/>
          <p14:tracePt t="56081" x="1452563" y="2157413"/>
          <p14:tracePt t="56090" x="1452563" y="2120900"/>
          <p14:tracePt t="56097" x="1452563" y="2079625"/>
          <p14:tracePt t="56105" x="1439863" y="2019300"/>
          <p14:tracePt t="56113" x="1428750" y="1970088"/>
          <p14:tracePt t="56121" x="1422400" y="1928813"/>
          <p14:tracePt t="56129" x="1409700" y="1892300"/>
          <p14:tracePt t="56137" x="1409700" y="1868488"/>
          <p14:tracePt t="56145" x="1404938" y="1855788"/>
          <p14:tracePt t="56153" x="1404938" y="1838325"/>
          <p14:tracePt t="56161" x="1404938" y="1825625"/>
          <p14:tracePt t="56193" x="1404938" y="1819275"/>
          <p14:tracePt t="56241" x="1404938" y="1814513"/>
          <p14:tracePt t="56281" x="1404938" y="1831975"/>
          <p14:tracePt t="56289" x="1404938" y="1874838"/>
          <p14:tracePt t="56297" x="1404938" y="1916113"/>
          <p14:tracePt t="56305" x="1404938" y="1952625"/>
          <p14:tracePt t="56312" x="1404938" y="1995488"/>
          <p14:tracePt t="56320" x="1416050" y="2025650"/>
          <p14:tracePt t="56328" x="1422400" y="2049463"/>
          <p14:tracePt t="56336" x="1422400" y="2084388"/>
          <p14:tracePt t="56344" x="1422400" y="2114550"/>
          <p14:tracePt t="56352" x="1422400" y="2139950"/>
          <p14:tracePt t="56360" x="1422400" y="2163763"/>
          <p14:tracePt t="56368" x="1422400" y="2170113"/>
          <p14:tracePt t="56416" x="1422400" y="2174875"/>
          <p14:tracePt t="56464" x="1422400" y="2139950"/>
          <p14:tracePt t="56473" x="1422400" y="2127250"/>
          <p14:tracePt t="56480" x="1409700" y="2084388"/>
          <p14:tracePt t="56488" x="1404938" y="2036763"/>
          <p14:tracePt t="56496" x="1404938" y="2006600"/>
          <p14:tracePt t="56504" x="1404938" y="1958975"/>
          <p14:tracePt t="56512" x="1404938" y="1928813"/>
          <p14:tracePt t="56520" x="1404938" y="1905000"/>
          <p14:tracePt t="56528" x="1404938" y="1885950"/>
          <p14:tracePt t="56536" x="1404938" y="1868488"/>
          <p14:tracePt t="56544" x="1404938" y="1862138"/>
          <p14:tracePt t="56552" x="1404938" y="1855788"/>
          <p14:tracePt t="56633" x="1416050" y="1874838"/>
          <p14:tracePt t="56641" x="1428750" y="1922463"/>
          <p14:tracePt t="56649" x="1446213" y="1952625"/>
          <p14:tracePt t="56658" x="1452563" y="2000250"/>
          <p14:tracePt t="56665" x="1465263" y="2049463"/>
          <p14:tracePt t="56672" x="1465263" y="2090738"/>
          <p14:tracePt t="56680" x="1476375" y="2139950"/>
          <p14:tracePt t="56688" x="1476375" y="2170113"/>
          <p14:tracePt t="56696" x="1476375" y="2217738"/>
          <p14:tracePt t="56704" x="1476375" y="2235200"/>
          <p14:tracePt t="56712" x="1476375" y="2260600"/>
          <p14:tracePt t="56720" x="1476375" y="2271713"/>
          <p14:tracePt t="56728" x="1476375" y="2278063"/>
          <p14:tracePt t="56736" x="1476375" y="2295525"/>
          <p14:tracePt t="56744" x="1476375" y="2301875"/>
          <p14:tracePt t="56752" x="1476375" y="2308225"/>
          <p14:tracePt t="56776" x="1470025" y="2308225"/>
          <p14:tracePt t="56792" x="1465263" y="2308225"/>
          <p14:tracePt t="56800" x="1458913" y="2308225"/>
          <p14:tracePt t="56808" x="1452563" y="2308225"/>
          <p14:tracePt t="56816" x="1428750" y="2290763"/>
          <p14:tracePt t="56825" x="1422400" y="2260600"/>
          <p14:tracePt t="56832" x="1409700" y="2200275"/>
          <p14:tracePt t="56841" x="1409700" y="2163763"/>
          <p14:tracePt t="56848" x="1398588" y="2120900"/>
          <p14:tracePt t="56857" x="1392238" y="2073275"/>
          <p14:tracePt t="56864" x="1392238" y="2043113"/>
          <p14:tracePt t="56876" x="1392238" y="2025650"/>
          <p14:tracePt t="56880" x="1385888" y="2012950"/>
          <p14:tracePt t="56888" x="1385888" y="2006600"/>
          <p14:tracePt t="56993" x="1398588" y="2025650"/>
          <p14:tracePt t="57001" x="1409700" y="2066925"/>
          <p14:tracePt t="57009" x="1416050" y="2090738"/>
          <p14:tracePt t="57017" x="1435100" y="2127250"/>
          <p14:tracePt t="57027" x="1435100" y="2151063"/>
          <p14:tracePt t="57033" x="1439863" y="2163763"/>
          <p14:tracePt t="57041" x="1439863" y="2187575"/>
          <p14:tracePt t="57049" x="1446213" y="2193925"/>
          <p14:tracePt t="57058" x="1452563" y="2205038"/>
          <p14:tracePt t="57209" x="1452563" y="2200275"/>
          <p14:tracePt t="57217" x="1452563" y="2193925"/>
          <p14:tracePt t="57289" x="1452563" y="2187575"/>
          <p14:tracePt t="57369" x="1452563" y="2181225"/>
          <p14:tracePt t="57497" x="1452563" y="2174875"/>
          <p14:tracePt t="57520" x="0" y="0"/>
        </p14:tracePtLst>
        <p14:tracePtLst>
          <p14:tracePt t="60436" x="909638" y="2235200"/>
          <p14:tracePt t="60441" x="909638" y="2230438"/>
          <p14:tracePt t="60449" x="909638" y="2224088"/>
          <p14:tracePt t="60456" x="909638" y="2217738"/>
          <p14:tracePt t="60464" x="915988" y="2211388"/>
          <p14:tracePt t="60488" x="922338" y="2193925"/>
          <p14:tracePt t="60496" x="928688" y="2187575"/>
          <p14:tracePt t="60504" x="935038" y="2181225"/>
          <p14:tracePt t="60513" x="939800" y="2174875"/>
          <p14:tracePt t="60520" x="952500" y="2163763"/>
          <p14:tracePt t="60528" x="952500" y="2157413"/>
          <p14:tracePt t="60536" x="969963" y="2144713"/>
          <p14:tracePt t="60545" x="976313" y="2139950"/>
          <p14:tracePt t="60552" x="993775" y="2114550"/>
          <p14:tracePt t="60562" x="1023938" y="2090738"/>
          <p14:tracePt t="60568" x="1049338" y="2066925"/>
          <p14:tracePt t="60577" x="1090613" y="2012950"/>
          <p14:tracePt t="60584" x="1114425" y="1989138"/>
          <p14:tracePt t="60592" x="1163638" y="1946275"/>
          <p14:tracePt t="60600" x="1204913" y="1909763"/>
          <p14:tracePt t="60608" x="1241425" y="1879600"/>
          <p14:tracePt t="60616" x="1277938" y="1849438"/>
          <p14:tracePt t="60624" x="1284288" y="1844675"/>
          <p14:tracePt t="60632" x="1295400" y="1831975"/>
          <p14:tracePt t="60705" x="1314450" y="1831975"/>
          <p14:tracePt t="60729" x="1320800" y="1831975"/>
          <p14:tracePt t="60737" x="1325563" y="1831975"/>
          <p14:tracePt t="60753" x="1331913" y="1831975"/>
          <p14:tracePt t="60777" x="1338263" y="1831975"/>
          <p14:tracePt t="60785" x="1350963" y="1831975"/>
          <p14:tracePt t="60801" x="1362075" y="1831975"/>
          <p14:tracePt t="60809" x="1368425" y="1838325"/>
          <p14:tracePt t="60817" x="1381125" y="1855788"/>
          <p14:tracePt t="60825" x="1385888" y="1879600"/>
          <p14:tracePt t="60833" x="1398588" y="1905000"/>
          <p14:tracePt t="60841" x="1409700" y="1922463"/>
          <p14:tracePt t="60849" x="1428750" y="1958975"/>
          <p14:tracePt t="60857" x="1435100" y="1995488"/>
          <p14:tracePt t="60866" x="1439863" y="2025650"/>
          <p14:tracePt t="60873" x="1452563" y="2060575"/>
          <p14:tracePt t="60881" x="1458913" y="2103438"/>
          <p14:tracePt t="60889" x="1482725" y="2157413"/>
          <p14:tracePt t="60897" x="1512888" y="2205038"/>
          <p14:tracePt t="60904" x="1519238" y="2254250"/>
          <p14:tracePt t="60913" x="1536700" y="2290763"/>
          <p14:tracePt t="60920" x="1573213" y="2362200"/>
          <p14:tracePt t="60928" x="1590675" y="2409825"/>
          <p14:tracePt t="60936" x="1597025" y="2459038"/>
          <p14:tracePt t="60945" x="1620838" y="2506663"/>
          <p14:tracePt t="60952" x="1633538" y="2530475"/>
          <p14:tracePt t="60961" x="1651000" y="2549525"/>
          <p14:tracePt t="60968" x="1657350" y="2579688"/>
          <p14:tracePt t="60977" x="1676400" y="2616200"/>
          <p14:tracePt t="60984" x="1687513" y="2674938"/>
          <p14:tracePt t="60992" x="1700213" y="2700338"/>
          <p14:tracePt t="61000" x="1711325" y="2754313"/>
          <p14:tracePt t="61008" x="1730375" y="2801938"/>
          <p14:tracePt t="61016" x="1741488" y="2838450"/>
          <p14:tracePt t="61024" x="1760538" y="2874963"/>
          <p14:tracePt t="61032" x="1760538" y="2916238"/>
          <p14:tracePt t="61040" x="1760538" y="2941638"/>
          <p14:tracePt t="61048" x="1771650" y="2976563"/>
          <p14:tracePt t="61056" x="1784350" y="3025775"/>
          <p14:tracePt t="61064" x="1784350" y="3043238"/>
          <p14:tracePt t="61072" x="1784350" y="3067050"/>
          <p14:tracePt t="61080" x="1801813" y="3116263"/>
          <p14:tracePt t="61088" x="1808163" y="3146425"/>
          <p14:tracePt t="61096" x="1808163" y="3194050"/>
          <p14:tracePt t="61104" x="1820863" y="3224213"/>
          <p14:tracePt t="61112" x="1825625" y="3260725"/>
          <p14:tracePt t="61120" x="1831975" y="3284538"/>
          <p14:tracePt t="61129" x="1831975" y="3314700"/>
          <p14:tracePt t="61136" x="1831975" y="3344863"/>
          <p14:tracePt t="61145" x="1844675" y="3398838"/>
          <p14:tracePt t="61152" x="1851025" y="3435350"/>
          <p14:tracePt t="61160" x="1851025" y="3495675"/>
          <p14:tracePt t="61168" x="1862138" y="3536950"/>
          <p14:tracePt t="61177" x="1868488" y="3586163"/>
          <p14:tracePt t="61184" x="1881188" y="3633788"/>
          <p14:tracePt t="61192" x="1892300" y="3694113"/>
          <p14:tracePt t="61200" x="1898650" y="3741738"/>
          <p14:tracePt t="61208" x="1922463" y="3802063"/>
          <p14:tracePt t="61216" x="1928813" y="3838575"/>
          <p14:tracePt t="61224" x="1946275" y="3887788"/>
          <p14:tracePt t="61232" x="1965325" y="3935413"/>
          <p14:tracePt t="61240" x="1982788" y="3971925"/>
          <p14:tracePt t="61248" x="2001838" y="3995738"/>
          <p14:tracePt t="61256" x="2006600" y="4025900"/>
          <p14:tracePt t="61264" x="2025650" y="4049713"/>
          <p14:tracePt t="61272" x="2032000" y="4073525"/>
          <p14:tracePt t="61280" x="2049463" y="4110038"/>
          <p14:tracePt t="61288" x="2066925" y="4146550"/>
          <p14:tracePt t="61296" x="2073275" y="4157663"/>
          <p14:tracePt t="61304" x="2103438" y="4194175"/>
          <p14:tracePt t="61312" x="2133600" y="4230688"/>
          <p14:tracePt t="61320" x="2139950" y="4254500"/>
          <p14:tracePt t="61328" x="2157413" y="4291013"/>
          <p14:tracePt t="61336" x="2200275" y="4338638"/>
          <p14:tracePt t="61345" x="2230438" y="4392613"/>
          <p14:tracePt t="61352" x="2254250" y="4429125"/>
          <p14:tracePt t="61360" x="2284413" y="4478338"/>
          <p14:tracePt t="61368" x="2327275" y="4519613"/>
          <p14:tracePt t="61377" x="2368550" y="4567238"/>
          <p14:tracePt t="61384" x="2392363" y="4610100"/>
          <p14:tracePt t="61392" x="2417763" y="4633913"/>
          <p14:tracePt t="61400" x="2447925" y="4683125"/>
          <p14:tracePt t="61408" x="2501900" y="4737100"/>
          <p14:tracePt t="61416" x="2525713" y="4760913"/>
          <p14:tracePt t="61424" x="2568575" y="4814888"/>
          <p14:tracePt t="61432" x="2603500" y="4838700"/>
          <p14:tracePt t="61440" x="2646363" y="4868863"/>
          <p14:tracePt t="61448" x="2682875" y="4892675"/>
          <p14:tracePt t="61456" x="2730500" y="4922838"/>
          <p14:tracePt t="61464" x="2778125" y="4953000"/>
          <p14:tracePt t="61472" x="2833688" y="4978400"/>
          <p14:tracePt t="61480" x="2881313" y="4995863"/>
          <p14:tracePt t="61488" x="2928938" y="5013325"/>
          <p14:tracePt t="61496" x="2965450" y="5032375"/>
          <p14:tracePt t="61504" x="3025775" y="5043488"/>
          <p14:tracePt t="61512" x="3068638" y="5049838"/>
          <p14:tracePt t="61520" x="3092450" y="5068888"/>
          <p14:tracePt t="61529" x="3128963" y="5068888"/>
          <p14:tracePt t="61536" x="3194050" y="5099050"/>
          <p14:tracePt t="61545" x="3230563" y="5103813"/>
          <p14:tracePt t="61552" x="3290888" y="5140325"/>
          <p14:tracePt t="61561" x="3327400" y="5157788"/>
          <p14:tracePt t="61568" x="3394075" y="5187950"/>
          <p14:tracePt t="61576" x="3454400" y="5218113"/>
          <p14:tracePt t="61584" x="3502025" y="5237163"/>
          <p14:tracePt t="61592" x="3525838" y="5254625"/>
          <p14:tracePt t="61600" x="3575050" y="5284788"/>
          <p14:tracePt t="61608" x="3598863" y="5291138"/>
          <p14:tracePt t="61616" x="3640138" y="5308600"/>
          <p14:tracePt t="61624" x="3665538" y="5327650"/>
          <p14:tracePt t="61632" x="3689350" y="5334000"/>
          <p14:tracePt t="61640" x="3713163" y="5351463"/>
          <p14:tracePt t="61648" x="3736975" y="5351463"/>
          <p14:tracePt t="61656" x="3773488" y="5357813"/>
          <p14:tracePt t="61664" x="3784600" y="5364163"/>
          <p14:tracePt t="61672" x="3797300" y="5364163"/>
          <p14:tracePt t="61680" x="3821113" y="5368925"/>
          <p14:tracePt t="61688" x="3840163" y="5381625"/>
          <p14:tracePt t="61697" x="3851275" y="5387975"/>
          <p14:tracePt t="61704" x="3870325" y="5394325"/>
          <p14:tracePt t="61712" x="3875088" y="5394325"/>
          <p14:tracePt t="61720" x="3881438" y="5394325"/>
          <p14:tracePt t="61729" x="3894138" y="5394325"/>
          <p14:tracePt t="61736" x="3905250" y="5399088"/>
          <p14:tracePt t="61745" x="3930650" y="5411788"/>
          <p14:tracePt t="61752" x="3948113" y="5418138"/>
          <p14:tracePt t="61761" x="3960813" y="5418138"/>
          <p14:tracePt t="61768" x="3965575" y="5424488"/>
          <p14:tracePt t="61776" x="3984625" y="5429250"/>
          <p14:tracePt t="61784" x="3990975" y="5435600"/>
          <p14:tracePt t="61889" x="3978275" y="5435600"/>
          <p14:tracePt t="61897" x="3954463" y="5435600"/>
          <p14:tracePt t="61905" x="3917950" y="5418138"/>
          <p14:tracePt t="61914" x="3881438" y="5387975"/>
          <p14:tracePt t="61921" x="3833813" y="5345113"/>
          <p14:tracePt t="61929" x="3779838" y="5297488"/>
          <p14:tracePt t="61937" x="3713163" y="5237163"/>
          <p14:tracePt t="61945" x="3629025" y="5157788"/>
          <p14:tracePt t="61954" x="3538538" y="5073650"/>
          <p14:tracePt t="61963" x="3429000" y="4965700"/>
          <p14:tracePt t="61969" x="3321050" y="4857750"/>
          <p14:tracePt t="61977" x="3189288" y="4730750"/>
          <p14:tracePt t="61984" x="2995613" y="4556125"/>
          <p14:tracePt t="61992" x="2808288" y="4398963"/>
          <p14:tracePt t="62000" x="2622550" y="4241800"/>
          <p14:tracePt t="62008" x="2405063" y="4037013"/>
          <p14:tracePt t="62016" x="2187575" y="3857625"/>
          <p14:tracePt t="62024" x="1976438" y="3694113"/>
          <p14:tracePt t="62033" x="1760538" y="3506788"/>
          <p14:tracePt t="62040" x="1566863" y="3332163"/>
          <p14:tracePt t="62048" x="1446213" y="3248025"/>
          <p14:tracePt t="62056" x="1338263" y="3163888"/>
          <p14:tracePt t="62065" x="1260475" y="3086100"/>
          <p14:tracePt t="62072" x="1230313" y="3049588"/>
          <p14:tracePt t="62080" x="1174750" y="2995613"/>
          <p14:tracePt t="62088" x="1150938" y="2970213"/>
          <p14:tracePt t="62096" x="1144588" y="2952750"/>
          <p14:tracePt t="62104" x="1120775" y="2928938"/>
          <p14:tracePt t="62113" x="1120775" y="2922588"/>
          <p14:tracePt t="62120" x="1103313" y="2911475"/>
          <p14:tracePt t="62129" x="1103313" y="2898775"/>
          <p14:tracePt t="62136" x="1090613" y="2881313"/>
          <p14:tracePt t="62145" x="1073150" y="2855913"/>
          <p14:tracePt t="62152" x="1042988" y="2795588"/>
          <p14:tracePt t="62161" x="1012825" y="2735263"/>
          <p14:tracePt t="62168" x="982663" y="2670175"/>
          <p14:tracePt t="62176" x="939800" y="2590800"/>
          <p14:tracePt t="62184" x="892175" y="2530475"/>
          <p14:tracePt t="62192" x="868363" y="2506663"/>
          <p14:tracePt t="62200" x="838200" y="2452688"/>
          <p14:tracePt t="62208" x="814388" y="2416175"/>
          <p14:tracePt t="62216" x="795338" y="2379663"/>
          <p14:tracePt t="62224" x="777875" y="2344738"/>
          <p14:tracePt t="62232" x="754063" y="2320925"/>
          <p14:tracePt t="62240" x="754063" y="2308225"/>
          <p14:tracePt t="62248" x="747713" y="2301875"/>
          <p14:tracePt t="62256" x="735013" y="2278063"/>
          <p14:tracePt t="62265" x="728663" y="2265363"/>
          <p14:tracePt t="62272" x="728663" y="2254250"/>
          <p14:tracePt t="62280" x="728663" y="2235200"/>
          <p14:tracePt t="62288" x="728663" y="2211388"/>
          <p14:tracePt t="62297" x="728663" y="2193925"/>
          <p14:tracePt t="62304" x="728663" y="2157413"/>
          <p14:tracePt t="62312" x="728663" y="2133600"/>
          <p14:tracePt t="62320" x="728663" y="2114550"/>
          <p14:tracePt t="62329" x="728663" y="2060575"/>
          <p14:tracePt t="62336" x="735013" y="2012950"/>
          <p14:tracePt t="62345" x="741363" y="1976438"/>
          <p14:tracePt t="62352" x="754063" y="1935163"/>
          <p14:tracePt t="62360" x="765175" y="1909763"/>
          <p14:tracePt t="62368" x="784225" y="1862138"/>
          <p14:tracePt t="62376" x="801688" y="1825625"/>
          <p14:tracePt t="62384" x="819150" y="1778000"/>
          <p14:tracePt t="62392" x="849313" y="1741488"/>
          <p14:tracePt t="62400" x="868363" y="1717675"/>
          <p14:tracePt t="62408" x="885825" y="1681163"/>
          <p14:tracePt t="62416" x="909638" y="1644650"/>
          <p14:tracePt t="62424" x="928688" y="1620838"/>
          <p14:tracePt t="62432" x="946150" y="1603375"/>
          <p14:tracePt t="62440" x="952500" y="1597025"/>
          <p14:tracePt t="62448" x="965200" y="1584325"/>
          <p14:tracePt t="62456" x="969963" y="1584325"/>
          <p14:tracePt t="62465" x="982663" y="1573213"/>
          <p14:tracePt t="62472" x="1000125" y="1566863"/>
          <p14:tracePt t="62480" x="1006475" y="1560513"/>
          <p14:tracePt t="62489" x="1019175" y="1560513"/>
          <p14:tracePt t="62497" x="1042988" y="1543050"/>
          <p14:tracePt t="62504" x="1049338" y="1543050"/>
          <p14:tracePt t="62513" x="1054100" y="1543050"/>
          <p14:tracePt t="62520" x="1073150" y="1536700"/>
          <p14:tracePt t="62529" x="1090613" y="1536700"/>
          <p14:tracePt t="62536" x="1109663" y="1536700"/>
          <p14:tracePt t="62545" x="1127125" y="1536700"/>
          <p14:tracePt t="62552" x="1169988" y="1536700"/>
          <p14:tracePt t="62560" x="1193800" y="1536700"/>
          <p14:tracePt t="62568" x="1223963" y="1536700"/>
          <p14:tracePt t="62576" x="1265238" y="1536700"/>
          <p14:tracePt t="62584" x="1301750" y="1536700"/>
          <p14:tracePt t="62592" x="1350963" y="1554163"/>
          <p14:tracePt t="62600" x="1398588" y="1579563"/>
          <p14:tracePt t="62608" x="1435100" y="1590675"/>
          <p14:tracePt t="62616" x="1482725" y="1633538"/>
          <p14:tracePt t="62624" x="1536700" y="1663700"/>
          <p14:tracePt t="62632" x="1573213" y="1693863"/>
          <p14:tracePt t="62640" x="1620838" y="1724025"/>
          <p14:tracePt t="62648" x="1657350" y="1754188"/>
          <p14:tracePt t="62656" x="1700213" y="1789113"/>
          <p14:tracePt t="62664" x="1724025" y="1808163"/>
          <p14:tracePt t="62672" x="1760538" y="1825625"/>
          <p14:tracePt t="62680" x="1784350" y="1838325"/>
          <p14:tracePt t="62688" x="1795463" y="1849438"/>
          <p14:tracePt t="62697" x="1808163" y="1862138"/>
          <p14:tracePt t="62704" x="1825625" y="1862138"/>
          <p14:tracePt t="62714" x="1851025" y="1885950"/>
          <p14:tracePt t="62720" x="1862138" y="1892300"/>
          <p14:tracePt t="62729" x="1881188" y="1909763"/>
          <p14:tracePt t="62736" x="1905000" y="1928813"/>
          <p14:tracePt t="62745" x="1916113" y="1935163"/>
          <p14:tracePt t="62752" x="1941513" y="1958975"/>
          <p14:tracePt t="62760" x="1976438" y="1976438"/>
          <p14:tracePt t="62768" x="2032000" y="2006600"/>
          <p14:tracePt t="62776" x="2079625" y="2036763"/>
          <p14:tracePt t="62785" x="2116138" y="2054225"/>
          <p14:tracePt t="62792" x="2152650" y="2073275"/>
          <p14:tracePt t="62800" x="2176463" y="2090738"/>
          <p14:tracePt t="62808" x="2187575" y="2097088"/>
          <p14:tracePt t="62816" x="2206625" y="2097088"/>
          <p14:tracePt t="62824" x="2211388" y="2103438"/>
          <p14:tracePt t="63257" x="2206625" y="2103438"/>
          <p14:tracePt t="63417" x="2200275" y="2109788"/>
          <p14:tracePt t="63425" x="2200275" y="2120900"/>
          <p14:tracePt t="63433" x="2211388" y="2163763"/>
          <p14:tracePt t="63441" x="2241550" y="2230438"/>
          <p14:tracePt t="63449" x="2271713" y="2278063"/>
          <p14:tracePt t="63456" x="2278063" y="2295525"/>
          <p14:tracePt t="63464" x="2327275" y="2362200"/>
          <p14:tracePt t="63472" x="2374900" y="2439988"/>
          <p14:tracePt t="63480" x="2398713" y="2482850"/>
          <p14:tracePt t="63488" x="2459038" y="2560638"/>
          <p14:tracePt t="63497" x="2501900" y="2609850"/>
          <p14:tracePt t="63504" x="2555875" y="2674938"/>
          <p14:tracePt t="63513" x="2579688" y="2711450"/>
          <p14:tracePt t="63521" x="2622550" y="2765425"/>
          <p14:tracePt t="63529" x="2652713" y="2801938"/>
          <p14:tracePt t="63537" x="2676525" y="2825750"/>
          <p14:tracePt t="63544" x="2693988" y="2862263"/>
          <p14:tracePt t="63552" x="2730500" y="2905125"/>
          <p14:tracePt t="63560" x="2760663" y="2928938"/>
          <p14:tracePt t="63568" x="2784475" y="2952750"/>
          <p14:tracePt t="63576" x="2808288" y="2976563"/>
          <p14:tracePt t="63584" x="2820988" y="2995613"/>
          <p14:tracePt t="63592" x="2838450" y="3019425"/>
          <p14:tracePt t="63600" x="2857500" y="3030538"/>
          <p14:tracePt t="63608" x="2863850" y="3036888"/>
          <p14:tracePt t="63617" x="2874963" y="3043238"/>
          <p14:tracePt t="63624" x="2881313" y="3060700"/>
          <p14:tracePt t="63633" x="2898775" y="3067050"/>
          <p14:tracePt t="63640" x="2905125" y="3073400"/>
          <p14:tracePt t="63649" x="2911475" y="3079750"/>
          <p14:tracePt t="63656" x="2917825" y="3086100"/>
          <p14:tracePt t="63664" x="2928938" y="3097213"/>
          <p14:tracePt t="63672" x="2935288" y="3103563"/>
          <p14:tracePt t="63681" x="2941638" y="3109913"/>
          <p14:tracePt t="63698" x="2947988" y="3127375"/>
          <p14:tracePt t="63704" x="2954338" y="3133725"/>
          <p14:tracePt t="63713" x="2965450" y="3146425"/>
          <p14:tracePt t="63720" x="2978150" y="3157538"/>
          <p14:tracePt t="63728" x="2982913" y="3163888"/>
          <p14:tracePt t="63736" x="2989263" y="3181350"/>
          <p14:tracePt t="63744" x="2995613" y="3194050"/>
          <p14:tracePt t="63752" x="3008313" y="3211513"/>
          <p14:tracePt t="63760" x="3019425" y="3217863"/>
          <p14:tracePt t="63768" x="3025775" y="3236913"/>
          <p14:tracePt t="63776" x="3038475" y="3254375"/>
          <p14:tracePt t="63784" x="3043238" y="3267075"/>
          <p14:tracePt t="63792" x="3062288" y="3290888"/>
          <p14:tracePt t="63800" x="3079750" y="3308350"/>
          <p14:tracePt t="63808" x="3103563" y="3344863"/>
          <p14:tracePt t="63816" x="3122613" y="3368675"/>
          <p14:tracePt t="63824" x="3133725" y="3381375"/>
          <p14:tracePt t="63832" x="3163888" y="3416300"/>
          <p14:tracePt t="63840" x="3176588" y="3441700"/>
          <p14:tracePt t="63848" x="3194050" y="3465513"/>
          <p14:tracePt t="63856" x="3219450" y="3502025"/>
          <p14:tracePt t="63864" x="3249613" y="3525838"/>
          <p14:tracePt t="63872" x="3273425" y="3562350"/>
          <p14:tracePt t="63881" x="3290888" y="3586163"/>
          <p14:tracePt t="63898" x="3344863" y="3657600"/>
          <p14:tracePt t="63904" x="3363913" y="3681413"/>
          <p14:tracePt t="63913" x="3370263" y="3687763"/>
          <p14:tracePt t="63920" x="3387725" y="3711575"/>
          <p14:tracePt t="63928" x="3394075" y="3724275"/>
          <p14:tracePt t="63936" x="3398838" y="3730625"/>
          <p14:tracePt t="63944" x="3411538" y="3748088"/>
          <p14:tracePt t="63953" x="3417888" y="3754438"/>
          <p14:tracePt t="63960" x="3429000" y="3767138"/>
          <p14:tracePt t="63968" x="3429000" y="3771900"/>
          <p14:tracePt t="63976" x="3435350" y="3784600"/>
          <p14:tracePt t="63984" x="3441700" y="3790950"/>
          <p14:tracePt t="63992" x="3448050" y="3802063"/>
          <p14:tracePt t="64000" x="3465513" y="3827463"/>
          <p14:tracePt t="64008" x="3484563" y="3851275"/>
          <p14:tracePt t="64016" x="3495675" y="3868738"/>
          <p14:tracePt t="64024" x="3502025" y="3881438"/>
          <p14:tracePt t="64033" x="3525838" y="3911600"/>
          <p14:tracePt t="64040" x="3532188" y="3916363"/>
          <p14:tracePt t="64048" x="3538538" y="3922713"/>
          <p14:tracePt t="64056" x="3544888" y="3929063"/>
          <p14:tracePt t="64072" x="3562350" y="3941763"/>
          <p14:tracePt t="64088" x="3562350" y="3946525"/>
          <p14:tracePt t="64097" x="3562350" y="3959225"/>
          <p14:tracePt t="64104" x="3575050" y="3976688"/>
          <p14:tracePt t="64113" x="3579813" y="3989388"/>
          <p14:tracePt t="64120" x="3579813" y="3995738"/>
          <p14:tracePt t="64128" x="3592513" y="4006850"/>
          <p14:tracePt t="64136" x="3598863" y="4025900"/>
          <p14:tracePt t="64144" x="3605213" y="4032250"/>
          <p14:tracePt t="64152" x="3605213" y="4043363"/>
          <p14:tracePt t="64160" x="3605213" y="4049713"/>
          <p14:tracePt t="64168" x="3616325" y="4062413"/>
          <p14:tracePt t="64176" x="3622675" y="4079875"/>
          <p14:tracePt t="64192" x="3635375" y="4092575"/>
          <p14:tracePt t="64200" x="3640138" y="4097338"/>
          <p14:tracePt t="64208" x="3646488" y="4122738"/>
          <p14:tracePt t="64224" x="3652838" y="4133850"/>
          <p14:tracePt t="64233" x="3659188" y="4140200"/>
          <p14:tracePt t="64240" x="3665538" y="4152900"/>
          <p14:tracePt t="64249" x="3670300" y="4157663"/>
          <p14:tracePt t="64257" x="3676650" y="4176713"/>
          <p14:tracePt t="64265" x="3683000" y="4183063"/>
          <p14:tracePt t="64272" x="3689350" y="4194175"/>
          <p14:tracePt t="64281" x="3700463" y="4206875"/>
          <p14:tracePt t="64288" x="3706813" y="4211638"/>
          <p14:tracePt t="64304" x="3706813" y="4217988"/>
          <p14:tracePt t="64320" x="3719513" y="4237038"/>
          <p14:tracePt t="64328" x="3725863" y="4241800"/>
          <p14:tracePt t="64352" x="3736975" y="4260850"/>
          <p14:tracePt t="64360" x="3743325" y="4267200"/>
          <p14:tracePt t="64368" x="3749675" y="4278313"/>
          <p14:tracePt t="64376" x="3756025" y="4284663"/>
          <p14:tracePt t="64392" x="3760788" y="4291013"/>
          <p14:tracePt t="64408" x="3773488" y="4314825"/>
          <p14:tracePt t="64416" x="3779838" y="4321175"/>
          <p14:tracePt t="64424" x="3784600" y="4327525"/>
          <p14:tracePt t="64440" x="3790950" y="4332288"/>
          <p14:tracePt t="64448" x="3790950" y="4338638"/>
          <p14:tracePt t="64456" x="3797300" y="4344988"/>
          <p14:tracePt t="64488" x="3803650" y="4351338"/>
          <p14:tracePt t="64521" x="3810000" y="4357688"/>
          <p14:tracePt t="64528" x="3810000" y="4362450"/>
          <p14:tracePt t="64544" x="3821113" y="4375150"/>
          <p14:tracePt t="64568" x="3827463" y="4381500"/>
          <p14:tracePt t="64608" x="3827463" y="4387850"/>
          <p14:tracePt t="64905" x="3827463" y="4411663"/>
          <p14:tracePt t="64913" x="3827463" y="4441825"/>
          <p14:tracePt t="64921" x="3827463" y="4483100"/>
          <p14:tracePt t="64929" x="3790950" y="4549775"/>
          <p14:tracePt t="64937" x="3784600" y="4610100"/>
          <p14:tracePt t="64945" x="3749675" y="4676775"/>
          <p14:tracePt t="64953" x="3730625" y="4724400"/>
          <p14:tracePt t="64960" x="3700463" y="4797425"/>
          <p14:tracePt t="64968" x="3665538" y="4862513"/>
          <p14:tracePt t="64976" x="3635375" y="4941888"/>
          <p14:tracePt t="64984" x="3609975" y="5013325"/>
          <p14:tracePt t="64992" x="3579813" y="5092700"/>
          <p14:tracePt t="65000" x="3556000" y="5153025"/>
          <p14:tracePt t="65008" x="3544888" y="5176838"/>
          <p14:tracePt t="65017" x="3514725" y="5224463"/>
          <p14:tracePt t="65025" x="3484563" y="5260975"/>
          <p14:tracePt t="65032" x="3471863" y="5284788"/>
          <p14:tracePt t="65040" x="3435350" y="5321300"/>
          <p14:tracePt t="65049" x="3405188" y="5357813"/>
          <p14:tracePt t="65056" x="3375025" y="5399088"/>
          <p14:tracePt t="65065" x="3351213" y="5435600"/>
          <p14:tracePt t="65072" x="3333750" y="5459413"/>
          <p14:tracePt t="65081" x="3327400" y="5472113"/>
          <p14:tracePt t="65089" x="3297238" y="5508625"/>
          <p14:tracePt t="65097" x="3290888" y="5513388"/>
          <p14:tracePt t="65104" x="3279775" y="5532438"/>
          <p14:tracePt t="65112" x="3254375" y="5556250"/>
          <p14:tracePt t="65120" x="3249613" y="5556250"/>
          <p14:tracePt t="65128" x="3230563" y="5568950"/>
          <p14:tracePt t="65136" x="3213100" y="5586413"/>
          <p14:tracePt t="65144" x="3189288" y="5599113"/>
          <p14:tracePt t="65152" x="3163888" y="5616575"/>
          <p14:tracePt t="65160" x="3116263" y="5640388"/>
          <p14:tracePt t="65168" x="3038475" y="5676900"/>
          <p14:tracePt t="65176" x="2989263" y="5694363"/>
          <p14:tracePt t="65184" x="2917825" y="5730875"/>
          <p14:tracePt t="65192" x="2820988" y="5773738"/>
          <p14:tracePt t="65200" x="2747963" y="5808663"/>
          <p14:tracePt t="65208" x="2657475" y="5821363"/>
          <p14:tracePt t="65217" x="2579688" y="5851525"/>
          <p14:tracePt t="65224" x="2495550" y="5864225"/>
          <p14:tracePt t="65233" x="2405063" y="5888038"/>
          <p14:tracePt t="65240" x="2301875" y="5888038"/>
          <p14:tracePt t="65249" x="2217738" y="5888038"/>
          <p14:tracePt t="65256" x="2133600" y="5888038"/>
          <p14:tracePt t="65266" x="2001838" y="5888038"/>
          <p14:tracePt t="65272" x="1905000" y="5888038"/>
          <p14:tracePt t="65281" x="1814513" y="5905500"/>
          <p14:tracePt t="65288" x="1711325" y="5929313"/>
          <p14:tracePt t="65297" x="1646238" y="5948363"/>
          <p14:tracePt t="65304" x="1585913" y="5959475"/>
          <p14:tracePt t="65312" x="1543050" y="5972175"/>
          <p14:tracePt t="65320" x="1506538" y="5978525"/>
          <p14:tracePt t="65328" x="1476375" y="5984875"/>
          <p14:tracePt t="65336" x="1458913" y="5995988"/>
          <p14:tracePt t="65345" x="1452563" y="6002338"/>
          <p14:tracePt t="65360" x="1446213" y="6002338"/>
          <p14:tracePt t="65433" x="1452563" y="6002338"/>
          <p14:tracePt t="65441" x="1482725" y="6002338"/>
          <p14:tracePt t="65449" x="1549400" y="6002338"/>
          <p14:tracePt t="65457" x="1609725" y="6002338"/>
          <p14:tracePt t="65465" x="1724025" y="6002338"/>
          <p14:tracePt t="65472" x="1851025" y="6002338"/>
          <p14:tracePt t="65481" x="2006600" y="6002338"/>
          <p14:tracePt t="65488" x="2200275" y="6002338"/>
          <p14:tracePt t="65496" x="2441575" y="5989638"/>
          <p14:tracePt t="65504" x="2706688" y="5989638"/>
          <p14:tracePt t="65514" x="3001963" y="5989638"/>
          <p14:tracePt t="65520" x="3236913" y="5989638"/>
          <p14:tracePt t="65528" x="3441700" y="5989638"/>
          <p14:tracePt t="65536" x="3622675" y="5989638"/>
          <p14:tracePt t="65544" x="3779838" y="5989638"/>
          <p14:tracePt t="65552" x="3894138" y="5989638"/>
          <p14:tracePt t="65560" x="3954463" y="5989638"/>
          <p14:tracePt t="65568" x="4025900" y="5989638"/>
          <p14:tracePt t="65576" x="4081463" y="5989638"/>
          <p14:tracePt t="65584" x="4129088" y="5989638"/>
          <p14:tracePt t="65592" x="4159250" y="5989638"/>
          <p14:tracePt t="65601" x="4213225" y="5989638"/>
          <p14:tracePt t="65608" x="4260850" y="5984875"/>
          <p14:tracePt t="65616" x="4303713" y="5984875"/>
          <p14:tracePt t="65624" x="4351338" y="5959475"/>
          <p14:tracePt t="65633" x="4411663" y="5954713"/>
          <p14:tracePt t="65640" x="4471988" y="5954713"/>
          <p14:tracePt t="65649" x="4545013" y="5954713"/>
          <p14:tracePt t="65656" x="4629150" y="5954713"/>
          <p14:tracePt t="65665" x="4689475" y="5954713"/>
          <p14:tracePt t="65672" x="4773613" y="5954713"/>
          <p14:tracePt t="65681" x="4822825" y="5954713"/>
          <p14:tracePt t="65689" x="4864100" y="5954713"/>
          <p14:tracePt t="65696" x="4900613" y="5965825"/>
          <p14:tracePt t="65704" x="4906963" y="5965825"/>
          <p14:tracePt t="65801" x="4913313" y="5972175"/>
          <p14:tracePt t="65809" x="4906963" y="5984875"/>
          <p14:tracePt t="65817" x="4870450" y="6002338"/>
          <p14:tracePt t="65825" x="4792663" y="6019800"/>
          <p14:tracePt t="65833" x="4706938" y="6032500"/>
          <p14:tracePt t="65841" x="4581525" y="6032500"/>
          <p14:tracePt t="65849" x="4418013" y="6045200"/>
          <p14:tracePt t="65857" x="4279900" y="6045200"/>
          <p14:tracePt t="65866" x="4135438" y="6045200"/>
          <p14:tracePt t="65873" x="3978275" y="6045200"/>
          <p14:tracePt t="65885" x="3821113" y="6045200"/>
          <p14:tracePt t="65889" x="3676650" y="6026150"/>
          <p14:tracePt t="65898" x="3532188" y="6002338"/>
          <p14:tracePt t="65905" x="3405188" y="5978525"/>
          <p14:tracePt t="65913" x="3273425" y="5954713"/>
          <p14:tracePt t="65921" x="3170238" y="5924550"/>
          <p14:tracePt t="65929" x="3098800" y="5911850"/>
          <p14:tracePt t="65938" x="3062288" y="5899150"/>
          <p14:tracePt t="65944" x="3038475" y="5894388"/>
          <p14:tracePt t="65968" x="3032125" y="5888038"/>
          <p14:tracePt t="65992" x="3049588" y="5875338"/>
          <p14:tracePt t="66008" x="3079750" y="5845175"/>
          <p14:tracePt t="66016" x="3133725" y="5815013"/>
          <p14:tracePt t="66024" x="3159125" y="5791200"/>
          <p14:tracePt t="66033" x="3224213" y="5749925"/>
          <p14:tracePt t="66040" x="3290888" y="5694363"/>
          <p14:tracePt t="66050" x="3357563" y="5629275"/>
          <p14:tracePt t="66056" x="3424238" y="5562600"/>
          <p14:tracePt t="66065" x="3502025" y="5478463"/>
          <p14:tracePt t="66072" x="3586163" y="5399088"/>
          <p14:tracePt t="66081" x="3640138" y="5334000"/>
          <p14:tracePt t="66088" x="3706813" y="5267325"/>
          <p14:tracePt t="66096" x="3749675" y="5187950"/>
          <p14:tracePt t="66105" x="3821113" y="5110163"/>
          <p14:tracePt t="66112" x="3875088" y="5043488"/>
          <p14:tracePt t="66120" x="3917950" y="4978400"/>
          <p14:tracePt t="66128" x="3924300" y="4941888"/>
          <p14:tracePt t="66136" x="3941763" y="4905375"/>
          <p14:tracePt t="66144" x="3954463" y="4875213"/>
          <p14:tracePt t="66152" x="3954463" y="4845050"/>
          <p14:tracePt t="66160" x="3960813" y="4821238"/>
          <p14:tracePt t="66168" x="3965575" y="4814888"/>
          <p14:tracePt t="66176" x="3965575" y="4803775"/>
          <p14:tracePt t="66184" x="3971925" y="4778375"/>
          <p14:tracePt t="66192" x="3971925" y="4760913"/>
          <p14:tracePt t="66201" x="3971925" y="4754563"/>
          <p14:tracePt t="66216" x="3978275" y="4748213"/>
          <p14:tracePt t="66233" x="3978275" y="4743450"/>
          <p14:tracePt t="66256" x="3978275" y="4737100"/>
          <p14:tracePt t="66272" x="3978275" y="4718050"/>
          <p14:tracePt t="66280" x="3978275" y="4713288"/>
          <p14:tracePt t="66288" x="3990975" y="4700588"/>
          <p14:tracePt t="66304" x="3990975" y="4694238"/>
          <p14:tracePt t="66529" x="3990975" y="4676775"/>
          <p14:tracePt t="66553" x="3990975" y="4670425"/>
          <p14:tracePt t="66561" x="3990975" y="4657725"/>
          <p14:tracePt t="66569" x="3990975" y="4633913"/>
          <p14:tracePt t="66577" x="3984625" y="4610100"/>
          <p14:tracePt t="66585" x="3965575" y="4556125"/>
          <p14:tracePt t="66593" x="3935413" y="4495800"/>
          <p14:tracePt t="66602" x="3917950" y="4441825"/>
          <p14:tracePt t="66609" x="3875088" y="4392613"/>
          <p14:tracePt t="66617" x="3840163" y="4302125"/>
          <p14:tracePt t="66625" x="3784600" y="4237038"/>
          <p14:tracePt t="66634" x="3749675" y="4157663"/>
          <p14:tracePt t="66641" x="3706813" y="4079875"/>
          <p14:tracePt t="66649" x="3652838" y="4002088"/>
          <p14:tracePt t="66657" x="3609975" y="3935413"/>
          <p14:tracePt t="66666" x="3549650" y="3857625"/>
          <p14:tracePt t="66673" x="3519488" y="3778250"/>
          <p14:tracePt t="66682" x="3478213" y="3730625"/>
          <p14:tracePt t="66689" x="3429000" y="3651250"/>
          <p14:tracePt t="66697" x="3405188" y="3627438"/>
          <p14:tracePt t="66705" x="3370263" y="3586163"/>
          <p14:tracePt t="66713" x="3340100" y="3536950"/>
          <p14:tracePt t="66721" x="3309938" y="3489325"/>
          <p14:tracePt t="66729" x="3279775" y="3446463"/>
          <p14:tracePt t="66737" x="3260725" y="3411538"/>
          <p14:tracePt t="66745" x="3243263" y="3381375"/>
          <p14:tracePt t="66753" x="3224213" y="3344863"/>
          <p14:tracePt t="66761" x="3200400" y="3302000"/>
          <p14:tracePt t="66770" x="3170238" y="3254375"/>
          <p14:tracePt t="66777" x="3152775" y="3217863"/>
          <p14:tracePt t="66786" x="3133725" y="3181350"/>
          <p14:tracePt t="66792" x="3103563" y="3133725"/>
          <p14:tracePt t="66800" x="3079750" y="3086100"/>
          <p14:tracePt t="66808" x="3049588" y="3036888"/>
          <p14:tracePt t="66817" x="3038475" y="3013075"/>
          <p14:tracePt t="66824" x="3008313" y="2965450"/>
          <p14:tracePt t="66832" x="2978150" y="2911475"/>
          <p14:tracePt t="66840" x="2935288" y="2862263"/>
          <p14:tracePt t="66849" x="2905125" y="2795588"/>
          <p14:tracePt t="66856" x="2863850" y="2735263"/>
          <p14:tracePt t="66865" x="2833688" y="2681288"/>
          <p14:tracePt t="66872" x="2790825" y="2633663"/>
          <p14:tracePt t="66880" x="2747963" y="2579688"/>
          <p14:tracePt t="66888" x="2706688" y="2530475"/>
          <p14:tracePt t="66896" x="2682875" y="2489200"/>
          <p14:tracePt t="66904" x="2663825" y="2476500"/>
          <p14:tracePt t="66912" x="2646363" y="2452688"/>
          <p14:tracePt t="66920" x="2633663" y="2428875"/>
          <p14:tracePt t="66928" x="2627313" y="2422525"/>
          <p14:tracePt t="66936" x="2622550" y="2409825"/>
          <p14:tracePt t="66944" x="2616200" y="2398713"/>
          <p14:tracePt t="66953" x="2609850" y="2392363"/>
          <p14:tracePt t="66960" x="2609850" y="2386013"/>
          <p14:tracePt t="66969" x="2603500" y="2379663"/>
          <p14:tracePt t="66976" x="2597150" y="2374900"/>
          <p14:tracePt t="66984" x="2597150" y="2368550"/>
          <p14:tracePt t="66992" x="2592388" y="2362200"/>
          <p14:tracePt t="67048" x="2579688" y="2355850"/>
          <p14:tracePt t="67057" x="2573338" y="2344738"/>
          <p14:tracePt t="67065" x="2568575" y="2332038"/>
          <p14:tracePt t="67073" x="2562225" y="2325688"/>
          <p14:tracePt t="67082" x="2543175" y="2301875"/>
          <p14:tracePt t="67089" x="2513013" y="2278063"/>
          <p14:tracePt t="67097" x="2489200" y="2254250"/>
          <p14:tracePt t="67105" x="2441575" y="2235200"/>
          <p14:tracePt t="67113" x="2405063" y="2217738"/>
          <p14:tracePt t="67122" x="2368550" y="2187575"/>
          <p14:tracePt t="67129" x="2314575" y="2144713"/>
          <p14:tracePt t="67137" x="2290763" y="2127250"/>
          <p14:tracePt t="67144" x="2266950" y="2114550"/>
          <p14:tracePt t="67152" x="2247900" y="2103438"/>
          <p14:tracePt t="67160" x="2224088" y="2090738"/>
          <p14:tracePt t="67176" x="2217738" y="2084388"/>
          <p14:tracePt t="67192" x="2200275" y="2079625"/>
          <p14:tracePt t="67473" x="2206625" y="2097088"/>
          <p14:tracePt t="67481" x="2254250" y="2151063"/>
          <p14:tracePt t="67489" x="2297113" y="2205038"/>
          <p14:tracePt t="67497" x="2344738" y="2260600"/>
          <p14:tracePt t="67504" x="2387600" y="2308225"/>
          <p14:tracePt t="67512" x="2441575" y="2374900"/>
          <p14:tracePt t="67521" x="2501900" y="2452688"/>
          <p14:tracePt t="67528" x="2555875" y="2549525"/>
          <p14:tracePt t="67536" x="2616200" y="2627313"/>
          <p14:tracePt t="67544" x="2682875" y="2717800"/>
          <p14:tracePt t="67552" x="2730500" y="2814638"/>
          <p14:tracePt t="67560" x="2790825" y="2905125"/>
          <p14:tracePt t="67568" x="2833688" y="2995613"/>
          <p14:tracePt t="67576" x="2894013" y="3086100"/>
          <p14:tracePt t="67584" x="2947988" y="3170238"/>
          <p14:tracePt t="67592" x="3008313" y="3271838"/>
          <p14:tracePt t="67601" x="3062288" y="3338513"/>
          <p14:tracePt t="67609" x="3116263" y="3405188"/>
          <p14:tracePt t="67618" x="3159125" y="3471863"/>
          <p14:tracePt t="67624" x="3200400" y="3519488"/>
          <p14:tracePt t="67633" x="3243263" y="3562350"/>
          <p14:tracePt t="67640" x="3273425" y="3609975"/>
          <p14:tracePt t="67649" x="3321050" y="3640138"/>
          <p14:tracePt t="67656" x="3351213" y="3676650"/>
          <p14:tracePt t="67664" x="3363913" y="3694113"/>
          <p14:tracePt t="67672" x="3394075" y="3741738"/>
          <p14:tracePt t="67680" x="3417888" y="3778250"/>
          <p14:tracePt t="67688" x="3454400" y="3857625"/>
          <p14:tracePt t="67696" x="3489325" y="3892550"/>
          <p14:tracePt t="67704" x="3532188" y="3935413"/>
          <p14:tracePt t="67712" x="3575050" y="3983038"/>
          <p14:tracePt t="67721" x="3598863" y="4019550"/>
          <p14:tracePt t="67728" x="3629025" y="4062413"/>
          <p14:tracePt t="67736" x="3646488" y="4092575"/>
          <p14:tracePt t="67744" x="3683000" y="4133850"/>
          <p14:tracePt t="67753" x="3695700" y="4157663"/>
          <p14:tracePt t="67762" x="3719513" y="4183063"/>
          <p14:tracePt t="67769" x="3736975" y="4206875"/>
          <p14:tracePt t="67776" x="3749675" y="4217988"/>
          <p14:tracePt t="67784" x="3767138" y="4241800"/>
          <p14:tracePt t="67793" x="3773488" y="4260850"/>
          <p14:tracePt t="67801" x="3779838" y="4267200"/>
          <p14:tracePt t="67808" x="3784600" y="4271963"/>
          <p14:tracePt t="67817" x="3790950" y="4284663"/>
          <p14:tracePt t="67824" x="3797300" y="4302125"/>
          <p14:tracePt t="67833" x="3797300" y="4308475"/>
          <p14:tracePt t="67840" x="3797300" y="4321175"/>
          <p14:tracePt t="67849" x="3814763" y="4332288"/>
          <p14:tracePt t="67856" x="3814763" y="4351338"/>
          <p14:tracePt t="67864" x="3821113" y="4392613"/>
          <p14:tracePt t="67872" x="3840163" y="4418013"/>
          <p14:tracePt t="67880" x="3844925" y="4448175"/>
          <p14:tracePt t="67888" x="3875088" y="4489450"/>
          <p14:tracePt t="67896" x="3894138" y="4525963"/>
          <p14:tracePt t="67904" x="3900488" y="4532313"/>
          <p14:tracePt t="67912" x="3911600" y="4549775"/>
          <p14:tracePt t="67921" x="3924300" y="4567238"/>
          <p14:tracePt t="67928" x="3930650" y="4573588"/>
          <p14:tracePt t="68073" x="3911600" y="4573588"/>
          <p14:tracePt t="68081" x="3900488" y="4573588"/>
          <p14:tracePt t="68089" x="3887788" y="4573588"/>
          <p14:tracePt t="68097" x="3863975" y="4573588"/>
          <p14:tracePt t="68105" x="3833813" y="4573588"/>
          <p14:tracePt t="68113" x="3797300" y="4573588"/>
          <p14:tracePt t="68122" x="3767138" y="4567238"/>
          <p14:tracePt t="68129" x="3719513" y="4562475"/>
          <p14:tracePt t="68137" x="3659188" y="4525963"/>
          <p14:tracePt t="68145" x="3579813" y="4495800"/>
          <p14:tracePt t="68153" x="3484563" y="4435475"/>
          <p14:tracePt t="68170" x="3249613" y="4302125"/>
          <p14:tracePt t="68177" x="3103563" y="4217988"/>
          <p14:tracePt t="68186" x="3001963" y="4146550"/>
          <p14:tracePt t="68192" x="2894013" y="4073525"/>
          <p14:tracePt t="68201" x="2784475" y="4002088"/>
          <p14:tracePt t="68208" x="2682875" y="3941763"/>
          <p14:tracePt t="68217" x="2586038" y="3898900"/>
          <p14:tracePt t="68224" x="2482850" y="3814763"/>
          <p14:tracePt t="68233" x="2398713" y="3748088"/>
          <p14:tracePt t="68240" x="2338388" y="3700463"/>
          <p14:tracePt t="68248" x="2254250" y="3633788"/>
          <p14:tracePt t="68256" x="2187575" y="3579813"/>
          <p14:tracePt t="68264" x="2152650" y="3549650"/>
          <p14:tracePt t="68272" x="2122488" y="3513138"/>
          <p14:tracePt t="68280" x="2097088" y="3489325"/>
          <p14:tracePt t="68288" x="2092325" y="3471863"/>
          <p14:tracePt t="68296" x="2062163" y="3429000"/>
          <p14:tracePt t="68304" x="2049463" y="3405188"/>
          <p14:tracePt t="68312" x="2032000" y="3355975"/>
          <p14:tracePt t="68321" x="2001838" y="3321050"/>
          <p14:tracePt t="68328" x="1982788" y="3260725"/>
          <p14:tracePt t="68336" x="1922463" y="3181350"/>
          <p14:tracePt t="68344" x="1892300" y="3116263"/>
          <p14:tracePt t="68352" x="1885950" y="3067050"/>
          <p14:tracePt t="68360" x="1851025" y="2989263"/>
          <p14:tracePt t="68368" x="1820863" y="2941638"/>
          <p14:tracePt t="68376" x="1795463" y="2868613"/>
          <p14:tracePt t="68385" x="1771650" y="2825750"/>
          <p14:tracePt t="68392" x="1760538" y="2784475"/>
          <p14:tracePt t="68401" x="1754188" y="2735263"/>
          <p14:tracePt t="68408" x="1741488" y="2687638"/>
          <p14:tracePt t="68417" x="1730375" y="2627313"/>
          <p14:tracePt t="68424" x="1730375" y="2597150"/>
          <p14:tracePt t="68433" x="1730375" y="2543175"/>
          <p14:tracePt t="68440" x="1730375" y="2495550"/>
          <p14:tracePt t="68448" x="1730375" y="2439988"/>
          <p14:tracePt t="68456" x="1730375" y="2379663"/>
          <p14:tracePt t="68464" x="1730375" y="2338388"/>
          <p14:tracePt t="68472" x="1730375" y="2278063"/>
          <p14:tracePt t="68480" x="1730375" y="2235200"/>
          <p14:tracePt t="68488" x="1724025" y="2144713"/>
          <p14:tracePt t="68496" x="1724025" y="2084388"/>
          <p14:tracePt t="68504" x="1700213" y="2036763"/>
          <p14:tracePt t="68512" x="1700213" y="1995488"/>
          <p14:tracePt t="68520" x="1700213" y="1970088"/>
          <p14:tracePt t="68528" x="1693863" y="1958975"/>
          <p14:tracePt t="68536" x="1687513" y="1952625"/>
          <p14:tracePt t="68593" x="1681163" y="1939925"/>
          <p14:tracePt t="68673" x="1676400" y="1939925"/>
          <p14:tracePt t="68681" x="1663700" y="1946275"/>
          <p14:tracePt t="68689" x="1663700" y="1976438"/>
          <p14:tracePt t="68697" x="1657350" y="2006600"/>
          <p14:tracePt t="68705" x="1646238" y="2025650"/>
          <p14:tracePt t="68713" x="1646238" y="2036763"/>
          <p14:tracePt t="68722" x="1646238" y="2049463"/>
          <p14:tracePt t="68729" x="1646238" y="2066925"/>
          <p14:tracePt t="68737" x="1646238" y="2097088"/>
          <p14:tracePt t="68745" x="1646238" y="2127250"/>
          <p14:tracePt t="68754" x="1646238" y="2174875"/>
          <p14:tracePt t="68761" x="1651000" y="2235200"/>
          <p14:tracePt t="68769" x="1651000" y="2308225"/>
          <p14:tracePt t="68777" x="1676400" y="2392363"/>
          <p14:tracePt t="68787" x="1693863" y="2482850"/>
          <p14:tracePt t="68793" x="1717675" y="2573338"/>
          <p14:tracePt t="68801" x="1741488" y="2674938"/>
          <p14:tracePt t="68809" x="1754188" y="2778125"/>
          <p14:tracePt t="68818" x="1784350" y="2844800"/>
          <p14:tracePt t="68825" x="1790700" y="2862263"/>
          <p14:tracePt t="68833" x="1814513" y="2965450"/>
          <p14:tracePt t="68841" x="1844675" y="3055938"/>
          <p14:tracePt t="68849" x="1868488" y="3146425"/>
          <p14:tracePt t="68857" x="1905000" y="3224213"/>
          <p14:tracePt t="68865" x="1922463" y="3314700"/>
          <p14:tracePt t="68873" x="1958975" y="3375025"/>
          <p14:tracePt t="68881" x="1965325" y="3452813"/>
          <p14:tracePt t="68890" x="1989138" y="3502025"/>
          <p14:tracePt t="68897" x="1995488" y="3543300"/>
          <p14:tracePt t="68904" x="2012950" y="3609975"/>
          <p14:tracePt t="68912" x="2049463" y="3687763"/>
          <p14:tracePt t="68920" x="2073275" y="3760788"/>
          <p14:tracePt t="68928" x="2092325" y="3838575"/>
          <p14:tracePt t="68937" x="2116138" y="3922713"/>
          <p14:tracePt t="68944" x="2146300" y="3989388"/>
          <p14:tracePt t="68953" x="2187575" y="4056063"/>
          <p14:tracePt t="68960" x="2224088" y="4116388"/>
          <p14:tracePt t="68969" x="2241550" y="4183063"/>
          <p14:tracePt t="68976" x="2271713" y="4241800"/>
          <p14:tracePt t="68985" x="2314575" y="4284663"/>
          <p14:tracePt t="68992" x="2327275" y="4308475"/>
          <p14:tracePt t="69001" x="2344738" y="4338638"/>
          <p14:tracePt t="69008" x="2351088" y="4357688"/>
          <p14:tracePt t="69017" x="2362200" y="4381500"/>
          <p14:tracePt t="69024" x="2368550" y="4392613"/>
          <p14:tracePt t="69032" x="2374900" y="4398963"/>
          <p14:tracePt t="69048" x="2374900" y="4411663"/>
          <p14:tracePt t="69056" x="2381250" y="4429125"/>
          <p14:tracePt t="69080" x="2387600" y="4441825"/>
          <p14:tracePt t="69088" x="2392363" y="4448175"/>
          <p14:tracePt t="69096" x="2392363" y="4452938"/>
          <p14:tracePt t="69112" x="2392363" y="4465638"/>
          <p14:tracePt t="69120" x="2398713" y="4471988"/>
          <p14:tracePt t="69128" x="2398713" y="4478338"/>
          <p14:tracePt t="69136" x="2411413" y="4495800"/>
          <p14:tracePt t="69176" x="2417763" y="4508500"/>
          <p14:tracePt t="69288" x="2428875" y="4513263"/>
          <p14:tracePt t="69296" x="2465388" y="4513263"/>
          <p14:tracePt t="69304" x="2519363" y="4525963"/>
          <p14:tracePt t="69312" x="2622550" y="4549775"/>
          <p14:tracePt t="69320" x="2747963" y="4562475"/>
          <p14:tracePt t="69328" x="2898775" y="4597400"/>
          <p14:tracePt t="69337" x="3043238" y="4633913"/>
          <p14:tracePt t="69344" x="3200400" y="4646613"/>
          <p14:tracePt t="69352" x="3405188" y="4683125"/>
          <p14:tracePt t="69360" x="3652838" y="4718050"/>
          <p14:tracePt t="69369" x="3935413" y="4767263"/>
          <p14:tracePt t="69377" x="4135438" y="4808538"/>
          <p14:tracePt t="69384" x="4364038" y="4857750"/>
          <p14:tracePt t="69392" x="4508500" y="4892675"/>
          <p14:tracePt t="69401" x="4652963" y="4929188"/>
          <p14:tracePt t="69408" x="4767263" y="4929188"/>
          <p14:tracePt t="69417" x="4857750" y="4929188"/>
          <p14:tracePt t="69424" x="4918075" y="4935538"/>
          <p14:tracePt t="69432" x="4960938" y="4948238"/>
          <p14:tracePt t="69441" x="4984750" y="4948238"/>
          <p14:tracePt t="69448" x="5008563" y="4948238"/>
          <p14:tracePt t="69456" x="5014913" y="4948238"/>
          <p14:tracePt t="69464" x="5027613" y="4948238"/>
          <p14:tracePt t="69480" x="5032375" y="4948238"/>
          <p14:tracePt t="69496" x="5038725" y="4948238"/>
          <p14:tracePt t="69504" x="5045075" y="4948238"/>
          <p14:tracePt t="69568" x="5051425" y="4948238"/>
          <p14:tracePt t="69593" x="5057775" y="4948238"/>
          <p14:tracePt t="69602" x="5075238" y="4948238"/>
          <p14:tracePt t="69609" x="5087938" y="4948238"/>
          <p14:tracePt t="69617" x="5092700" y="4948238"/>
          <p14:tracePt t="69625" x="5105400" y="4929188"/>
          <p14:tracePt t="69632" x="5111750" y="4929188"/>
          <p14:tracePt t="69641" x="5118100" y="4922838"/>
          <p14:tracePt t="69648" x="5129213" y="4922838"/>
          <p14:tracePt t="69656" x="5135563" y="4922838"/>
          <p14:tracePt t="69664" x="5153025" y="4918075"/>
          <p14:tracePt t="69672" x="5165725" y="4905375"/>
          <p14:tracePt t="69680" x="5172075" y="4905375"/>
          <p14:tracePt t="69688" x="5195888" y="4899025"/>
          <p14:tracePt t="69696" x="5202238" y="4887913"/>
          <p14:tracePt t="69704" x="5213350" y="4881563"/>
          <p14:tracePt t="69728" x="5219700" y="4881563"/>
          <p14:tracePt t="69737" x="5226050" y="4881563"/>
          <p14:tracePt t="69896" x="5232400" y="4881563"/>
          <p14:tracePt t="69912" x="5249863" y="4881563"/>
          <p14:tracePt t="69921" x="5273675" y="4881563"/>
          <p14:tracePt t="69928" x="5292725" y="4881563"/>
          <p14:tracePt t="69936" x="5310188" y="4881563"/>
          <p14:tracePt t="69944" x="5334000" y="4881563"/>
          <p14:tracePt t="69953" x="5359400" y="4881563"/>
          <p14:tracePt t="69961" x="5387975" y="4881563"/>
          <p14:tracePt t="69970" x="5413375" y="4881563"/>
          <p14:tracePt t="69977" x="5448300" y="4881563"/>
          <p14:tracePt t="69985" x="5478463" y="4881563"/>
          <p14:tracePt t="69992" x="5503863" y="4881563"/>
          <p14:tracePt t="70001" x="5527675" y="4881563"/>
          <p14:tracePt t="70008" x="5557838" y="4881563"/>
          <p14:tracePt t="70016" x="5581650" y="4881563"/>
          <p14:tracePt t="70024" x="5599113" y="4881563"/>
          <p14:tracePt t="70032" x="5635625" y="4881563"/>
          <p14:tracePt t="70040" x="5678488" y="4881563"/>
          <p14:tracePt t="70048" x="5719763" y="4881563"/>
          <p14:tracePt t="70057" x="5768975" y="4881563"/>
          <p14:tracePt t="70064" x="5810250" y="4881563"/>
          <p14:tracePt t="70072" x="5859463" y="4887913"/>
          <p14:tracePt t="70080" x="5900738" y="4887913"/>
          <p14:tracePt t="70088" x="5949950" y="4892675"/>
          <p14:tracePt t="70096" x="6010275" y="4892675"/>
          <p14:tracePt t="70104" x="6051550" y="4905375"/>
          <p14:tracePt t="70112" x="6088063" y="4905375"/>
          <p14:tracePt t="70121" x="6118225" y="4911725"/>
          <p14:tracePt t="70128" x="6142038" y="4911725"/>
          <p14:tracePt t="70136" x="6184900" y="4911725"/>
          <p14:tracePt t="70144" x="6208713" y="4922838"/>
          <p14:tracePt t="70153" x="6249988" y="4922838"/>
          <p14:tracePt t="70161" x="6275388" y="4922838"/>
          <p14:tracePt t="70169" x="6316663" y="4929188"/>
          <p14:tracePt t="70176" x="6376988" y="4941888"/>
          <p14:tracePt t="70185" x="6400800" y="4941888"/>
          <p14:tracePt t="70192" x="6426200" y="4948238"/>
          <p14:tracePt t="70200" x="6450013" y="4948238"/>
          <p14:tracePt t="70208" x="6461125" y="4948238"/>
          <p14:tracePt t="70609" x="6486525" y="4948238"/>
          <p14:tracePt t="70721" x="6486525" y="4953000"/>
          <p14:tracePt t="70769" x="6486525" y="4959350"/>
          <p14:tracePt t="70962" x="6486525" y="4965700"/>
          <p14:tracePt t="71145" x="6503988" y="4983163"/>
          <p14:tracePt t="71153" x="6546850" y="5002213"/>
          <p14:tracePt t="71161" x="6581775" y="5019675"/>
          <p14:tracePt t="71170" x="6654800" y="5019675"/>
          <p14:tracePt t="71177" x="6715125" y="5038725"/>
          <p14:tracePt t="71185" x="6762750" y="5038725"/>
          <p14:tracePt t="71193" x="6823075" y="5049838"/>
          <p14:tracePt t="71201" x="6883400" y="5056188"/>
          <p14:tracePt t="71209" x="6943725" y="5068888"/>
          <p14:tracePt t="71217" x="7004050" y="5080000"/>
          <p14:tracePt t="71226" x="7064375" y="5086350"/>
          <p14:tracePt t="71233" x="7094538" y="5086350"/>
          <p14:tracePt t="71241" x="7161213" y="5110163"/>
          <p14:tracePt t="71249" x="7208838" y="5110163"/>
          <p14:tracePt t="71257" x="7262813" y="5110163"/>
          <p14:tracePt t="71265" x="7335838" y="5110163"/>
          <p14:tracePt t="71273" x="7396163" y="5110163"/>
          <p14:tracePt t="71281" x="7486650" y="5110163"/>
          <p14:tracePt t="71288" x="7558088" y="5116513"/>
          <p14:tracePt t="71297" x="7600950" y="5116513"/>
          <p14:tracePt t="71304" x="7673975" y="5129213"/>
          <p14:tracePt t="71312" x="7697788" y="5129213"/>
          <p14:tracePt t="71321" x="7721600" y="5129213"/>
          <p14:tracePt t="71328" x="7734300" y="5129213"/>
          <p14:tracePt t="71344" x="7739063" y="5129213"/>
          <p14:tracePt t="71353" x="7745413" y="5129213"/>
          <p14:tracePt t="71360" x="7751763" y="5129213"/>
          <p14:tracePt t="71376" x="7775575" y="5129213"/>
          <p14:tracePt t="71384" x="7781925" y="5129213"/>
          <p14:tracePt t="71392" x="7799388" y="5129213"/>
          <p14:tracePt t="71400" x="7848600" y="5129213"/>
          <p14:tracePt t="71408" x="7878763" y="5129213"/>
          <p14:tracePt t="71416" x="7913688" y="5110163"/>
          <p14:tracePt t="71424" x="7943850" y="5110163"/>
          <p14:tracePt t="71432" x="7999413" y="5099050"/>
          <p14:tracePt t="71440" x="8034338" y="5080000"/>
          <p14:tracePt t="71448" x="8070850" y="5073650"/>
          <p14:tracePt t="71456" x="8120063" y="5043488"/>
          <p14:tracePt t="71464" x="8143875" y="5038725"/>
          <p14:tracePt t="71472" x="8167688" y="5019675"/>
          <p14:tracePt t="71481" x="8174038" y="5013325"/>
          <p14:tracePt t="71489" x="8185150" y="5008563"/>
          <p14:tracePt t="71496" x="8204200" y="4995863"/>
          <p14:tracePt t="71505" x="8208963" y="4989513"/>
          <p14:tracePt t="71512" x="8221663" y="4978400"/>
          <p14:tracePt t="71522" x="8245475" y="4953000"/>
          <p14:tracePt t="71528" x="8251825" y="4948238"/>
          <p14:tracePt t="71537" x="8258175" y="4929188"/>
          <p14:tracePt t="71544" x="8275638" y="4905375"/>
          <p14:tracePt t="71553" x="8275638" y="4899025"/>
          <p14:tracePt t="71560" x="8281988" y="4881563"/>
          <p14:tracePt t="71569" x="8288338" y="4875213"/>
          <p14:tracePt t="71576" x="8294688" y="4862513"/>
          <p14:tracePt t="71584" x="8299450" y="4851400"/>
          <p14:tracePt t="71592" x="8312150" y="4832350"/>
          <p14:tracePt t="71600" x="8318500" y="4827588"/>
          <p14:tracePt t="71608" x="8324850" y="4808538"/>
          <p14:tracePt t="71616" x="8342313" y="4784725"/>
          <p14:tracePt t="71624" x="8355013" y="4760913"/>
          <p14:tracePt t="71633" x="8366125" y="4724400"/>
          <p14:tracePt t="71640" x="8372475" y="4700588"/>
          <p14:tracePt t="71648" x="8378825" y="4687888"/>
          <p14:tracePt t="71656" x="8378825" y="4664075"/>
          <p14:tracePt t="71664" x="8385175" y="4652963"/>
          <p14:tracePt t="71672" x="8385175" y="4633913"/>
          <p14:tracePt t="71680" x="8385175" y="4622800"/>
          <p14:tracePt t="71688" x="8396288" y="4610100"/>
          <p14:tracePt t="71696" x="8396288" y="4592638"/>
          <p14:tracePt t="71705" x="8402638" y="4586288"/>
          <p14:tracePt t="71713" x="8402638" y="4573588"/>
          <p14:tracePt t="71721" x="8402638" y="4567238"/>
          <p14:tracePt t="71728" x="8402638" y="4556125"/>
          <p14:tracePt t="71737" x="8402638" y="4549775"/>
          <p14:tracePt t="71744" x="8402638" y="4543425"/>
          <p14:tracePt t="71753" x="8402638" y="4532313"/>
          <p14:tracePt t="71769" x="8402638" y="4525963"/>
          <p14:tracePt t="71776" x="8402638" y="4519613"/>
          <p14:tracePt t="71784" x="8402638" y="4513263"/>
          <p14:tracePt t="71792" x="8402638" y="4508500"/>
          <p14:tracePt t="71808" x="8402638" y="4489450"/>
          <p14:tracePt t="71865" x="8402638" y="4478338"/>
          <p14:tracePt t="71897" x="8402638" y="4471988"/>
          <p14:tracePt t="71913" x="8402638" y="4465638"/>
          <p14:tracePt t="71921" x="8402638" y="4452938"/>
          <p14:tracePt t="71929" x="8402638" y="4448175"/>
          <p14:tracePt t="71939" x="8396288" y="4441825"/>
          <p14:tracePt t="71944" x="8385175" y="4429125"/>
          <p14:tracePt t="71954" x="8359775" y="4411663"/>
          <p14:tracePt t="71968" x="8355013" y="4405313"/>
          <p14:tracePt t="71977" x="8342313" y="4392613"/>
          <p14:tracePt t="71984" x="8335963" y="4387850"/>
          <p14:tracePt t="72000" x="8329613" y="4381500"/>
          <p14:tracePt t="72016" x="8324850" y="4381500"/>
          <p14:tracePt t="72024" x="8318500" y="4375150"/>
          <p14:tracePt t="72032" x="8305800" y="4368800"/>
          <p14:tracePt t="72041" x="8299450" y="4368800"/>
          <p14:tracePt t="72048" x="8275638" y="4368800"/>
          <p14:tracePt t="72056" x="8264525" y="4368800"/>
          <p14:tracePt t="72064" x="8251825" y="4357688"/>
          <p14:tracePt t="72072" x="8215313" y="4344988"/>
          <p14:tracePt t="72080" x="8191500" y="4344988"/>
          <p14:tracePt t="72088" x="8167688" y="4327525"/>
          <p14:tracePt t="72096" x="8137525" y="4314825"/>
          <p14:tracePt t="72104" x="8113713" y="4308475"/>
          <p14:tracePt t="72112" x="8089900" y="4302125"/>
          <p14:tracePt t="72121" x="8064500" y="4297363"/>
          <p14:tracePt t="72128" x="8023225" y="4297363"/>
          <p14:tracePt t="72137" x="7986713" y="4284663"/>
          <p14:tracePt t="72144" x="7956550" y="4278313"/>
          <p14:tracePt t="72153" x="7908925" y="4267200"/>
          <p14:tracePt t="72160" x="7878763" y="4267200"/>
          <p14:tracePt t="72168" x="7829550" y="4260850"/>
          <p14:tracePt t="72176" x="7805738" y="4260850"/>
          <p14:tracePt t="72184" x="7751763" y="4241800"/>
          <p14:tracePt t="72192" x="7715250" y="4230688"/>
          <p14:tracePt t="72200" x="7685088" y="4224338"/>
          <p14:tracePt t="72208" x="7637463" y="4211638"/>
          <p14:tracePt t="72216" x="7613650" y="4211638"/>
          <p14:tracePt t="72224" x="7570788" y="4211638"/>
          <p14:tracePt t="72232" x="7546975" y="4206875"/>
          <p14:tracePt t="72241" x="7523163" y="4200525"/>
          <p14:tracePt t="72248" x="7497763" y="4187825"/>
          <p14:tracePt t="72256" x="7480300" y="4183063"/>
          <p14:tracePt t="72264" x="7443788" y="4176713"/>
          <p14:tracePt t="72272" x="7419975" y="4164013"/>
          <p14:tracePt t="72280" x="7389813" y="4157663"/>
          <p14:tracePt t="72288" x="7353300" y="4152900"/>
          <p14:tracePt t="72296" x="7323138" y="4140200"/>
          <p14:tracePt t="72305" x="7299325" y="4140200"/>
          <p14:tracePt t="72312" x="7258050" y="4140200"/>
          <p14:tracePt t="72321" x="7208838" y="4133850"/>
          <p14:tracePt t="72328" x="7178675" y="4133850"/>
          <p14:tracePt t="72337" x="7131050" y="4122738"/>
          <p14:tracePt t="72344" x="7100888" y="4116388"/>
          <p14:tracePt t="72353" x="7040563" y="4116388"/>
          <p14:tracePt t="72360" x="6997700" y="4116388"/>
          <p14:tracePt t="72368" x="6961188" y="4110038"/>
          <p14:tracePt t="72376" x="6919913" y="4110038"/>
          <p14:tracePt t="72384" x="6883400" y="4097338"/>
          <p14:tracePt t="72392" x="6842125" y="4097338"/>
          <p14:tracePt t="72400" x="6792913" y="4092575"/>
          <p14:tracePt t="72408" x="6762750" y="4092575"/>
          <p14:tracePt t="72416" x="6726238" y="4092575"/>
          <p14:tracePt t="72424" x="6708775" y="4092575"/>
          <p14:tracePt t="72432" x="6665913" y="4092575"/>
          <p14:tracePt t="72441" x="6630988" y="4092575"/>
          <p14:tracePt t="72448" x="6588125" y="4092575"/>
          <p14:tracePt t="72456" x="6527800" y="4092575"/>
          <p14:tracePt t="72464" x="6486525" y="4092575"/>
          <p14:tracePt t="72472" x="6426200" y="4092575"/>
          <p14:tracePt t="72480" x="6365875" y="4079875"/>
          <p14:tracePt t="72488" x="6323013" y="4079875"/>
          <p14:tracePt t="72496" x="6262688" y="4079875"/>
          <p14:tracePt t="72505" x="6208713" y="4079875"/>
          <p14:tracePt t="72512" x="6172200" y="4079875"/>
          <p14:tracePt t="72521" x="6130925" y="4079875"/>
          <p14:tracePt t="72528" x="6070600" y="4079875"/>
          <p14:tracePt t="72537" x="6027738" y="4079875"/>
          <p14:tracePt t="72544" x="5997575" y="4079875"/>
          <p14:tracePt t="72553" x="5961063" y="4079875"/>
          <p14:tracePt t="72560" x="5930900" y="4079875"/>
          <p14:tracePt t="72568" x="5900738" y="4079875"/>
          <p14:tracePt t="72576" x="5864225" y="4079875"/>
          <p14:tracePt t="72584" x="5816600" y="4103688"/>
          <p14:tracePt t="72596" x="5786438" y="4110038"/>
          <p14:tracePt t="72600" x="5749925" y="4116388"/>
          <p14:tracePt t="72608" x="5715000" y="4133850"/>
          <p14:tracePt t="72616" x="5665788" y="4164013"/>
          <p14:tracePt t="72624" x="5629275" y="4183063"/>
          <p14:tracePt t="72632" x="5605463" y="4200525"/>
          <p14:tracePt t="72641" x="5557838" y="4224338"/>
          <p14:tracePt t="72648" x="5521325" y="4254500"/>
          <p14:tracePt t="72656" x="5473700" y="4284663"/>
          <p14:tracePt t="72664" x="5454650" y="4302125"/>
          <p14:tracePt t="72672" x="5443538" y="4314825"/>
          <p14:tracePt t="72680" x="5430838" y="4338638"/>
          <p14:tracePt t="72689" x="5430838" y="4351338"/>
          <p14:tracePt t="72696" x="5424488" y="4368800"/>
          <p14:tracePt t="72705" x="5424488" y="4381500"/>
          <p14:tracePt t="72712" x="5424488" y="4392613"/>
          <p14:tracePt t="72721" x="5424488" y="4418013"/>
          <p14:tracePt t="72729" x="5437188" y="4435475"/>
          <p14:tracePt t="72737" x="5461000" y="4459288"/>
          <p14:tracePt t="72744" x="5484813" y="4478338"/>
          <p14:tracePt t="72752" x="5521325" y="4502150"/>
          <p14:tracePt t="72761" x="5538788" y="4508500"/>
          <p14:tracePt t="72768" x="5575300" y="4525963"/>
          <p14:tracePt t="72776" x="5599113" y="4532313"/>
          <p14:tracePt t="72784" x="5624513" y="4549775"/>
          <p14:tracePt t="72792" x="5659438" y="4567238"/>
          <p14:tracePt t="72800" x="5695950" y="4586288"/>
          <p14:tracePt t="72808" x="5719763" y="4603750"/>
          <p14:tracePt t="72816" x="5762625" y="4610100"/>
          <p14:tracePt t="72824" x="5799138" y="4640263"/>
          <p14:tracePt t="72832" x="5834063" y="4657725"/>
          <p14:tracePt t="72841" x="5883275" y="4676775"/>
          <p14:tracePt t="72848" x="5949950" y="4706938"/>
          <p14:tracePt t="72857" x="5997575" y="4718050"/>
          <p14:tracePt t="72864" x="6070600" y="4748213"/>
          <p14:tracePt t="72872" x="6148388" y="4773613"/>
          <p14:tracePt t="72880" x="6249988" y="4797425"/>
          <p14:tracePt t="72890" x="6353175" y="4827588"/>
          <p14:tracePt t="72896" x="6443663" y="4851400"/>
          <p14:tracePt t="72905" x="6521450" y="4875213"/>
          <p14:tracePt t="72912" x="6605588" y="4881563"/>
          <p14:tracePt t="72921" x="6696075" y="4905375"/>
          <p14:tracePt t="72928" x="6756400" y="4918075"/>
          <p14:tracePt t="72937" x="6846888" y="4929188"/>
          <p14:tracePt t="72944" x="6907213" y="4935538"/>
          <p14:tracePt t="72954" x="6980238" y="4948238"/>
          <p14:tracePt t="72960" x="7021513" y="4948238"/>
          <p14:tracePt t="72968" x="7081838" y="4948238"/>
          <p14:tracePt t="72976" x="7124700" y="4948238"/>
          <p14:tracePt t="72984" x="7185025" y="4948238"/>
          <p14:tracePt t="72992" x="7227888" y="4948238"/>
          <p14:tracePt t="73000" x="7275513" y="4948238"/>
          <p14:tracePt t="73008" x="7318375" y="4948238"/>
          <p14:tracePt t="73016" x="7377113" y="4948238"/>
          <p14:tracePt t="73025" x="7419975" y="4948238"/>
          <p14:tracePt t="73032" x="7450138" y="4948238"/>
          <p14:tracePt t="73040" x="7497763" y="4948238"/>
          <p14:tracePt t="73048" x="7558088" y="4935538"/>
          <p14:tracePt t="73057" x="7583488" y="4935538"/>
          <p14:tracePt t="73064" x="7613650" y="4935538"/>
          <p14:tracePt t="73072" x="7654925" y="4922838"/>
          <p14:tracePt t="73080" x="7691438" y="4918075"/>
          <p14:tracePt t="73089" x="7715250" y="4905375"/>
          <p14:tracePt t="73096" x="7745413" y="4905375"/>
          <p14:tracePt t="73106" x="7793038" y="4899025"/>
          <p14:tracePt t="73112" x="7823200" y="4892675"/>
          <p14:tracePt t="73121" x="7859713" y="4881563"/>
          <p14:tracePt t="73128" x="7908925" y="4862513"/>
          <p14:tracePt t="73137" x="7939088" y="4857750"/>
          <p14:tracePt t="73144" x="7986713" y="4845050"/>
          <p14:tracePt t="73152" x="8010525" y="4838700"/>
          <p14:tracePt t="73160" x="8053388" y="4827588"/>
          <p14:tracePt t="73168" x="8077200" y="4821238"/>
          <p14:tracePt t="73176" x="8101013" y="4814888"/>
          <p14:tracePt t="73184" x="8124825" y="4803775"/>
          <p14:tracePt t="73192" x="8150225" y="4803775"/>
          <p14:tracePt t="73200" x="8174038" y="4803775"/>
          <p14:tracePt t="73208" x="8185150" y="4791075"/>
          <p14:tracePt t="73216" x="8197850" y="4791075"/>
          <p14:tracePt t="73224" x="8221663" y="4784725"/>
          <p14:tracePt t="73232" x="8239125" y="4773613"/>
          <p14:tracePt t="73240" x="8264525" y="4760913"/>
          <p14:tracePt t="73248" x="8288338" y="4743450"/>
          <p14:tracePt t="73257" x="8294688" y="4737100"/>
          <p14:tracePt t="73264" x="8299450" y="4730750"/>
          <p14:tracePt t="73272" x="8312150" y="4718050"/>
          <p14:tracePt t="73280" x="8318500" y="4713288"/>
          <p14:tracePt t="73289" x="8329613" y="4694238"/>
          <p14:tracePt t="73305" x="8348663" y="4683125"/>
          <p14:tracePt t="73312" x="8355013" y="4676775"/>
          <p14:tracePt t="73321" x="8355013" y="4664075"/>
          <p14:tracePt t="73328" x="8372475" y="4646613"/>
          <p14:tracePt t="73337" x="8372475" y="4640263"/>
          <p14:tracePt t="73344" x="8378825" y="4627563"/>
          <p14:tracePt t="73352" x="8385175" y="4610100"/>
          <p14:tracePt t="73361" x="8389938" y="4597400"/>
          <p14:tracePt t="73368" x="8396288" y="4573588"/>
          <p14:tracePt t="73376" x="8396288" y="4549775"/>
          <p14:tracePt t="73384" x="8396288" y="4525963"/>
          <p14:tracePt t="73392" x="8396288" y="4513263"/>
          <p14:tracePt t="73400" x="8396288" y="4489450"/>
          <p14:tracePt t="73408" x="8396288" y="4465638"/>
          <p14:tracePt t="73416" x="8396288" y="4452938"/>
          <p14:tracePt t="73424" x="8396288" y="4441825"/>
          <p14:tracePt t="73432" x="8396288" y="4429125"/>
          <p14:tracePt t="73440" x="8396288" y="4422775"/>
          <p14:tracePt t="73457" x="8396288" y="4418013"/>
          <p14:tracePt t="73464" x="8396288" y="4411663"/>
          <p14:tracePt t="73472" x="8396288" y="4405313"/>
          <p14:tracePt t="73496" x="8389938" y="4381500"/>
          <p14:tracePt t="73505" x="8385175" y="4375150"/>
          <p14:tracePt t="73522" x="8324850" y="4351338"/>
          <p14:tracePt t="73528" x="8299450" y="4332288"/>
          <p14:tracePt t="73537" x="8264525" y="4327525"/>
          <p14:tracePt t="73544" x="8215313" y="4308475"/>
          <p14:tracePt t="73552" x="8154988" y="4284663"/>
          <p14:tracePt t="73561" x="8089900" y="4267200"/>
          <p14:tracePt t="73568" x="8016875" y="4237038"/>
          <p14:tracePt t="73576" x="7939088" y="4211638"/>
          <p14:tracePt t="73584" x="7878763" y="4194175"/>
          <p14:tracePt t="73592" x="7788275" y="4157663"/>
          <p14:tracePt t="73600" x="7739063" y="4140200"/>
          <p14:tracePt t="73608" x="7661275" y="4103688"/>
          <p14:tracePt t="73616" x="7618413" y="4103688"/>
          <p14:tracePt t="73624" x="7583488" y="4086225"/>
          <p14:tracePt t="73632" x="7516813" y="4067175"/>
          <p14:tracePt t="73641" x="7486650" y="4056063"/>
          <p14:tracePt t="73648" x="7437438" y="4049713"/>
          <p14:tracePt t="73656" x="7413625" y="4049713"/>
          <p14:tracePt t="73665" x="7402513" y="4049713"/>
          <p14:tracePt t="73672" x="7377113" y="4049713"/>
          <p14:tracePt t="73680" x="7353300" y="4049713"/>
          <p14:tracePt t="73689" x="7323138" y="4049713"/>
          <p14:tracePt t="73696" x="7281863" y="4049713"/>
          <p14:tracePt t="73705" x="7239000" y="4049713"/>
          <p14:tracePt t="73712" x="7191375" y="4049713"/>
          <p14:tracePt t="73721" x="7131050" y="4049713"/>
          <p14:tracePt t="73728" x="7077075" y="4049713"/>
          <p14:tracePt t="73736" x="7027863" y="4049713"/>
          <p14:tracePt t="73744" x="6973888" y="4049713"/>
          <p14:tracePt t="73752" x="6926263" y="4049713"/>
          <p14:tracePt t="73761" x="6896100" y="4049713"/>
          <p14:tracePt t="73768" x="6842125" y="4049713"/>
          <p14:tracePt t="73776" x="6816725" y="4049713"/>
          <p14:tracePt t="73784" x="6775450" y="4049713"/>
          <p14:tracePt t="73792" x="6738938" y="4062413"/>
          <p14:tracePt t="73800" x="6715125" y="4062413"/>
          <p14:tracePt t="73808" x="6696075" y="4062413"/>
          <p14:tracePt t="73816" x="6648450" y="4067175"/>
          <p14:tracePt t="73824" x="6611938" y="4086225"/>
          <p14:tracePt t="73832" x="6594475" y="4086225"/>
          <p14:tracePt t="73840" x="6546850" y="4097338"/>
          <p14:tracePt t="73848" x="6516688" y="4103688"/>
          <p14:tracePt t="73857" x="6480175" y="4110038"/>
          <p14:tracePt t="73864" x="6443663" y="4127500"/>
          <p14:tracePt t="73873" x="6413500" y="4140200"/>
          <p14:tracePt t="73880" x="6376988" y="4146550"/>
          <p14:tracePt t="73889" x="6340475" y="4164013"/>
          <p14:tracePt t="73896" x="6323013" y="4164013"/>
          <p14:tracePt t="73905" x="6299200" y="4183063"/>
          <p14:tracePt t="73912" x="6275388" y="4187825"/>
          <p14:tracePt t="73921" x="6256338" y="4194175"/>
          <p14:tracePt t="73929" x="6245225" y="4200525"/>
          <p14:tracePt t="73936" x="6238875" y="4206875"/>
          <p14:tracePt t="73944" x="6226175" y="4206875"/>
          <p14:tracePt t="73952" x="6208713" y="4224338"/>
          <p14:tracePt t="73961" x="6196013" y="4230688"/>
          <p14:tracePt t="73968" x="6196013" y="4237038"/>
          <p14:tracePt t="73976" x="6196013" y="4241800"/>
          <p14:tracePt t="73984" x="6184900" y="4254500"/>
          <p14:tracePt t="73992" x="6184900" y="4278313"/>
          <p14:tracePt t="74000" x="6184900" y="4297363"/>
          <p14:tracePt t="74009" x="6184900" y="4327525"/>
          <p14:tracePt t="74016" x="6184900" y="4351338"/>
          <p14:tracePt t="74024" x="6184900" y="4381500"/>
          <p14:tracePt t="74032" x="6189663" y="4418013"/>
          <p14:tracePt t="74041" x="6219825" y="4465638"/>
          <p14:tracePt t="74048" x="6238875" y="4502150"/>
          <p14:tracePt t="74056" x="6269038" y="4549775"/>
          <p14:tracePt t="74064" x="6292850" y="4586288"/>
          <p14:tracePt t="74073" x="6310313" y="4603750"/>
          <p14:tracePt t="74080" x="6346825" y="4640263"/>
          <p14:tracePt t="74088" x="6365875" y="4652963"/>
          <p14:tracePt t="74096" x="6389688" y="4670425"/>
          <p14:tracePt t="74105" x="6400800" y="4676775"/>
          <p14:tracePt t="74112" x="6426200" y="4694238"/>
          <p14:tracePt t="74121" x="6461125" y="4713288"/>
          <p14:tracePt t="74128" x="6497638" y="4730750"/>
          <p14:tracePt t="74136" x="6521450" y="4737100"/>
          <p14:tracePt t="74144" x="6564313" y="4754563"/>
          <p14:tracePt t="74152" x="6600825" y="4767263"/>
          <p14:tracePt t="74161" x="6630988" y="4784725"/>
          <p14:tracePt t="74168" x="6665913" y="4784725"/>
          <p14:tracePt t="74176" x="6696075" y="4791075"/>
          <p14:tracePt t="74184" x="6721475" y="4791075"/>
          <p14:tracePt t="74206" x="6751638" y="4791075"/>
          <p14:tracePt t="74208" x="6762750" y="4791075"/>
          <p14:tracePt t="74232" x="6769100" y="4791075"/>
          <p14:tracePt t="74577" x="6762750" y="4791075"/>
          <p14:tracePt t="74585" x="6738938" y="4791075"/>
          <p14:tracePt t="74593" x="6715125" y="4791075"/>
          <p14:tracePt t="74601" x="6691313" y="4778375"/>
          <p14:tracePt t="74609" x="6665913" y="4773613"/>
          <p14:tracePt t="74616" x="6635750" y="4754563"/>
          <p14:tracePt t="74624" x="6611938" y="4748213"/>
          <p14:tracePt t="74633" x="6588125" y="4737100"/>
          <p14:tracePt t="74640" x="6551613" y="4730750"/>
          <p14:tracePt t="74648" x="6540500" y="4724400"/>
          <p14:tracePt t="74657" x="6516688" y="4718050"/>
          <p14:tracePt t="74664" x="6491288" y="4706938"/>
          <p14:tracePt t="74672" x="6461125" y="4706938"/>
          <p14:tracePt t="74680" x="6426200" y="4683125"/>
          <p14:tracePt t="74689" x="6346825" y="4646613"/>
          <p14:tracePt t="74696" x="6286500" y="4616450"/>
          <p14:tracePt t="74704" x="6196013" y="4579938"/>
          <p14:tracePt t="74712" x="6130925" y="4549775"/>
          <p14:tracePt t="74720" x="6051550" y="4519613"/>
          <p14:tracePt t="74728" x="5991225" y="4483100"/>
          <p14:tracePt t="74736" x="5943600" y="4478338"/>
          <p14:tracePt t="74744" x="5907088" y="4459288"/>
          <p14:tracePt t="74752" x="5859463" y="4448175"/>
          <p14:tracePt t="74760" x="5846763" y="4441825"/>
          <p14:tracePt t="74768" x="5840413" y="4435475"/>
          <p14:tracePt t="74776" x="5834063" y="4435475"/>
          <p14:tracePt t="74800" x="5822950" y="4435475"/>
          <p14:tracePt t="74816" x="5816600" y="4435475"/>
          <p14:tracePt t="74824" x="5810250" y="4435475"/>
          <p14:tracePt t="74832" x="5803900" y="4435475"/>
          <p14:tracePt t="74848" x="5799138" y="4435475"/>
          <p14:tracePt t="74872" x="5780088" y="4435475"/>
          <p14:tracePt t="74880" x="5768975" y="4435475"/>
          <p14:tracePt t="74890" x="5762625" y="4435475"/>
          <p14:tracePt t="74905" x="5745163" y="4435475"/>
          <p14:tracePt t="74912" x="5738813" y="4435475"/>
          <p14:tracePt t="75009" x="5732463" y="4435475"/>
          <p14:tracePt t="75305" x="5726113" y="4435475"/>
          <p14:tracePt t="75329" x="5719763" y="4435475"/>
          <p14:tracePt t="75337" x="5702300" y="4435475"/>
          <p14:tracePt t="75345" x="5648325" y="4435475"/>
          <p14:tracePt t="75353" x="5545138" y="4387850"/>
          <p14:tracePt t="75361" x="5394325" y="4327525"/>
          <p14:tracePt t="75369" x="5232400" y="4260850"/>
          <p14:tracePt t="75377" x="5008563" y="4146550"/>
          <p14:tracePt t="75385" x="4756150" y="4013200"/>
          <p14:tracePt t="75393" x="4448175" y="3868738"/>
          <p14:tracePt t="75401" x="4129088" y="3681413"/>
          <p14:tracePt t="75408" x="3844925" y="3519488"/>
          <p14:tracePt t="75417" x="3640138" y="3381375"/>
          <p14:tracePt t="75426" x="3351213" y="3217863"/>
          <p14:tracePt t="75433" x="3116263" y="3049588"/>
          <p14:tracePt t="75443" x="2917825" y="2941638"/>
          <p14:tracePt t="75449" x="2713038" y="2795588"/>
          <p14:tracePt t="75459" x="2562225" y="2687638"/>
          <p14:tracePt t="75465" x="2428875" y="2566988"/>
          <p14:tracePt t="75474" x="2278063" y="2459038"/>
          <p14:tracePt t="75481" x="2122488" y="2349500"/>
          <p14:tracePt t="75489" x="2001838" y="2265363"/>
          <p14:tracePt t="75497" x="1862138" y="2157413"/>
          <p14:tracePt t="75505" x="1754188" y="2084388"/>
          <p14:tracePt t="75514" x="1633538" y="2030413"/>
          <p14:tracePt t="75521" x="1543050" y="1958975"/>
          <p14:tracePt t="75529" x="1446213" y="1898650"/>
          <p14:tracePt t="75537" x="1381125" y="1844675"/>
          <p14:tracePt t="75546" x="1314450" y="1801813"/>
          <p14:tracePt t="75553" x="1223963" y="1728788"/>
          <p14:tracePt t="75561" x="1144588" y="1687513"/>
          <p14:tracePt t="75569" x="1066800" y="1644650"/>
          <p14:tracePt t="75577" x="1000125" y="1597025"/>
          <p14:tracePt t="75585" x="952500" y="1579563"/>
          <p14:tracePt t="75592" x="915988" y="1560513"/>
          <p14:tracePt t="75601" x="868363" y="1530350"/>
          <p14:tracePt t="75610" x="855663" y="1530350"/>
          <p14:tracePt t="75617" x="838200" y="1524000"/>
          <p14:tracePt t="75626" x="831850" y="1524000"/>
          <p14:tracePt t="75632" x="814388" y="1524000"/>
          <p14:tracePt t="75641" x="808038" y="1519238"/>
          <p14:tracePt t="75689" x="801688" y="1519238"/>
          <p14:tracePt t="75706" x="795338" y="1519238"/>
          <p14:tracePt t="75713" x="784225" y="1519238"/>
          <p14:tracePt t="75721" x="765175" y="1519238"/>
          <p14:tracePt t="75729" x="741363" y="1536700"/>
          <p14:tracePt t="75738" x="735013" y="1543050"/>
          <p14:tracePt t="75745" x="723900" y="1554163"/>
          <p14:tracePt t="75753" x="704850" y="1573213"/>
          <p14:tracePt t="75761" x="698500" y="1579563"/>
          <p14:tracePt t="75769" x="693738" y="1584325"/>
          <p14:tracePt t="75777" x="687388" y="1597025"/>
          <p14:tracePt t="75785" x="687388" y="1603375"/>
          <p14:tracePt t="75793" x="687388" y="1614488"/>
          <p14:tracePt t="75801" x="687388" y="1620838"/>
          <p14:tracePt t="75810" x="687388" y="1627188"/>
          <p14:tracePt t="75817" x="693738" y="1633538"/>
          <p14:tracePt t="75826" x="704850" y="1639888"/>
          <p14:tracePt t="75833" x="711200" y="1639888"/>
          <p14:tracePt t="75843" x="735013" y="1639888"/>
          <p14:tracePt t="75849" x="758825" y="1651000"/>
          <p14:tracePt t="75858" x="788988" y="1657350"/>
          <p14:tracePt t="75865" x="814388" y="1663700"/>
          <p14:tracePt t="75873" x="855663" y="1663700"/>
          <p14:tracePt t="75881" x="904875" y="1687513"/>
          <p14:tracePt t="75889" x="952500" y="1693863"/>
          <p14:tracePt t="75897" x="1000125" y="1693863"/>
          <p14:tracePt t="75905" x="1049338" y="1711325"/>
          <p14:tracePt t="75913" x="1120775" y="1724025"/>
          <p14:tracePt t="75921" x="1181100" y="1747838"/>
          <p14:tracePt t="75929" x="1230313" y="1747838"/>
          <p14:tracePt t="75936" x="1301750" y="1754188"/>
          <p14:tracePt t="75944" x="1374775" y="1754188"/>
          <p14:tracePt t="75952" x="1416050" y="1754188"/>
          <p14:tracePt t="75960" x="1489075" y="1754188"/>
          <p14:tracePt t="75968" x="1525588" y="1754188"/>
          <p14:tracePt t="75976" x="1543050" y="1754188"/>
          <p14:tracePt t="75984" x="1560513" y="1754188"/>
          <p14:tracePt t="76032" x="1566863" y="1754188"/>
          <p14:tracePt t="76065" x="1573213" y="1758950"/>
          <p14:tracePt t="76089" x="1573213" y="1765300"/>
          <p14:tracePt t="76113" x="1573213" y="1771650"/>
          <p14:tracePt t="76121" x="1555750" y="1789113"/>
          <p14:tracePt t="76129" x="1543050" y="1795463"/>
          <p14:tracePt t="76137" x="1512888" y="1795463"/>
          <p14:tracePt t="76145" x="1470025" y="1795463"/>
          <p14:tracePt t="76161" x="1362075" y="1801813"/>
          <p14:tracePt t="76169" x="1301750" y="1801813"/>
          <p14:tracePt t="76177" x="1260475" y="1814513"/>
          <p14:tracePt t="76184" x="1200150" y="1825625"/>
          <p14:tracePt t="76193" x="1174750" y="1825625"/>
          <p14:tracePt t="76200" x="1150938" y="1825625"/>
          <p14:tracePt t="76208" x="1127125" y="1831975"/>
          <p14:tracePt t="76248" x="1120775" y="1831975"/>
          <p14:tracePt t="76328" x="1127125" y="1831975"/>
          <p14:tracePt t="76336" x="1139825" y="1831975"/>
          <p14:tracePt t="76344" x="1163638" y="1831975"/>
          <p14:tracePt t="76352" x="1204913" y="1831975"/>
          <p14:tracePt t="76360" x="1230313" y="1831975"/>
          <p14:tracePt t="76368" x="1284288" y="1831975"/>
          <p14:tracePt t="76376" x="1314450" y="1831975"/>
          <p14:tracePt t="76384" x="1362075" y="1838325"/>
          <p14:tracePt t="76392" x="1416050" y="1838325"/>
          <p14:tracePt t="76401" x="1439863" y="1849438"/>
          <p14:tracePt t="76409" x="1495425" y="1849438"/>
          <p14:tracePt t="76416" x="1519238" y="1855788"/>
          <p14:tracePt t="76425" x="1543050" y="1862138"/>
          <p14:tracePt t="76432" x="1566863" y="1874838"/>
          <p14:tracePt t="76505" x="1566863" y="1879600"/>
          <p14:tracePt t="76513" x="1560513" y="1885950"/>
          <p14:tracePt t="76521" x="1549400" y="1892300"/>
          <p14:tracePt t="76529" x="1525588" y="1892300"/>
          <p14:tracePt t="76537" x="1482725" y="1898650"/>
          <p14:tracePt t="76545" x="1446213" y="1898650"/>
          <p14:tracePt t="76553" x="1404938" y="1898650"/>
          <p14:tracePt t="76561" x="1331913" y="1898650"/>
          <p14:tracePt t="76569" x="1277938" y="1898650"/>
          <p14:tracePt t="76577" x="1230313" y="1898650"/>
          <p14:tracePt t="76585" x="1200150" y="1898650"/>
          <p14:tracePt t="76594" x="1144588" y="1898650"/>
          <p14:tracePt t="76601" x="1120775" y="1898650"/>
          <p14:tracePt t="76610" x="1096963" y="1898650"/>
          <p14:tracePt t="76617" x="1073150" y="1898650"/>
          <p14:tracePt t="76633" x="1066800" y="1898650"/>
          <p14:tracePt t="76705" x="1073150" y="1898650"/>
          <p14:tracePt t="76713" x="1079500" y="1898650"/>
          <p14:tracePt t="76721" x="1103313" y="1898650"/>
          <p14:tracePt t="76729" x="1127125" y="1898650"/>
          <p14:tracePt t="76737" x="1169988" y="1898650"/>
          <p14:tracePt t="76745" x="1223963" y="1898650"/>
          <p14:tracePt t="76753" x="1284288" y="1898650"/>
          <p14:tracePt t="76762" x="1344613" y="1898650"/>
          <p14:tracePt t="76769" x="1404938" y="1909763"/>
          <p14:tracePt t="76778" x="1465263" y="1922463"/>
          <p14:tracePt t="76785" x="1489075" y="1922463"/>
          <p14:tracePt t="76794" x="1506538" y="1922463"/>
          <p14:tracePt t="76801" x="1530350" y="1922463"/>
          <p14:tracePt t="76810" x="1536700" y="1922463"/>
          <p14:tracePt t="76817" x="1549400" y="1922463"/>
          <p14:tracePt t="76889" x="1549400" y="1928813"/>
          <p14:tracePt t="76897" x="1525588" y="1928813"/>
          <p14:tracePt t="76905" x="1482725" y="1928813"/>
          <p14:tracePt t="76913" x="1435100" y="1928813"/>
          <p14:tracePt t="76921" x="1404938" y="1928813"/>
          <p14:tracePt t="76930" x="1362075" y="1928813"/>
          <p14:tracePt t="76937" x="1325563" y="1928813"/>
          <p14:tracePt t="76945" x="1308100" y="1928813"/>
          <p14:tracePt t="76953" x="1301750" y="1928813"/>
          <p14:tracePt t="76962" x="1295400" y="1928813"/>
          <p14:tracePt t="77057" x="1308100" y="1928813"/>
          <p14:tracePt t="77064" x="1338263" y="1928813"/>
          <p14:tracePt t="77072" x="1381125" y="1928813"/>
          <p14:tracePt t="77080" x="1470025" y="1928813"/>
          <p14:tracePt t="77088" x="1543050" y="1928813"/>
          <p14:tracePt t="77096" x="1597025" y="1928813"/>
          <p14:tracePt t="77104" x="1657350" y="1928813"/>
          <p14:tracePt t="77112" x="1700213" y="1928813"/>
          <p14:tracePt t="77120" x="1736725" y="1928813"/>
          <p14:tracePt t="77129" x="1760538" y="1928813"/>
          <p14:tracePt t="77136" x="1766888" y="1928813"/>
          <p14:tracePt t="77152" x="1778000" y="1928813"/>
          <p14:tracePt t="77249" x="1747838" y="1928813"/>
          <p14:tracePt t="77257" x="1706563" y="1928813"/>
          <p14:tracePt t="77265" x="1646238" y="1928813"/>
          <p14:tracePt t="77273" x="1585913" y="1928813"/>
          <p14:tracePt t="77281" x="1530350" y="1928813"/>
          <p14:tracePt t="77288" x="1470025" y="1928813"/>
          <p14:tracePt t="77296" x="1446213" y="1928813"/>
          <p14:tracePt t="77304" x="1422400" y="1928813"/>
          <p14:tracePt t="77425" x="1439863" y="1928813"/>
          <p14:tracePt t="77433" x="1458913" y="1928813"/>
          <p14:tracePt t="77442" x="1470025" y="1928813"/>
          <p14:tracePt t="77449" x="1495425" y="1928813"/>
          <p14:tracePt t="77457" x="1506538" y="1928813"/>
          <p14:tracePt t="77465" x="1519238" y="1928813"/>
          <p14:tracePt t="77473" x="1525588" y="1928813"/>
          <p14:tracePt t="77481" x="1536700" y="1928813"/>
          <p14:tracePt t="77489" x="1543050" y="1928813"/>
          <p14:tracePt t="77689" x="1549400" y="1928813"/>
          <p14:tracePt t="77705" x="1555750" y="1928813"/>
          <p14:tracePt t="77713" x="1560513" y="1928813"/>
          <p14:tracePt t="77729" x="1566863" y="1928813"/>
          <p14:tracePt t="78281" x="1579563" y="1928813"/>
          <p14:tracePt t="78329" x="1573213" y="1935163"/>
          <p14:tracePt t="78345" x="1566863" y="1939925"/>
          <p14:tracePt t="78361" x="1560513" y="1946275"/>
          <p14:tracePt t="78385" x="1560513" y="1970088"/>
          <p14:tracePt t="78393" x="1560513" y="2025650"/>
          <p14:tracePt t="78401" x="1590675" y="2103438"/>
          <p14:tracePt t="78410" x="1633538" y="2181225"/>
          <p14:tracePt t="78417" x="1717675" y="2278063"/>
          <p14:tracePt t="78426" x="1801813" y="2398713"/>
          <p14:tracePt t="78433" x="1898650" y="2506663"/>
          <p14:tracePt t="78441" x="2079625" y="2700338"/>
          <p14:tracePt t="78449" x="2278063" y="2916238"/>
          <p14:tracePt t="78457" x="2616200" y="3211513"/>
          <p14:tracePt t="78465" x="2947988" y="3489325"/>
          <p14:tracePt t="78473" x="3290888" y="3700463"/>
          <p14:tracePt t="78481" x="3700463" y="3983038"/>
          <p14:tracePt t="78489" x="4051300" y="4217988"/>
          <p14:tracePt t="78497" x="4430713" y="4459288"/>
          <p14:tracePt t="78505" x="4743450" y="4640263"/>
          <p14:tracePt t="78512" x="5062538" y="4827588"/>
          <p14:tracePt t="78521" x="5340350" y="4972050"/>
          <p14:tracePt t="78529" x="5568950" y="5099050"/>
          <p14:tracePt t="78537" x="5773738" y="5224463"/>
          <p14:tracePt t="78546" x="5894388" y="5284788"/>
          <p14:tracePt t="78553" x="5984875" y="5351463"/>
          <p14:tracePt t="78562" x="6075363" y="5411788"/>
          <p14:tracePt t="78569" x="6142038" y="5465763"/>
          <p14:tracePt t="78578" x="6184900" y="5495925"/>
          <p14:tracePt t="78585" x="6196013" y="5502275"/>
          <p14:tracePt t="78594" x="6202363" y="5502275"/>
          <p14:tracePt t="78649" x="6208713" y="5502275"/>
          <p14:tracePt t="78657" x="6215063" y="5508625"/>
          <p14:tracePt t="78665" x="6238875" y="5519738"/>
          <p14:tracePt t="78673" x="6249988" y="5519738"/>
          <p14:tracePt t="78682" x="6275388" y="5538788"/>
          <p14:tracePt t="78689" x="6299200" y="5543550"/>
          <p14:tracePt t="78697" x="6310313" y="5543550"/>
          <p14:tracePt t="78705" x="6323013" y="5543550"/>
          <p14:tracePt t="78714" x="6340475" y="5543550"/>
          <p14:tracePt t="78721" x="6353175" y="5543550"/>
          <p14:tracePt t="78729" x="6359525" y="5543550"/>
          <p14:tracePt t="78737" x="6383338" y="5538788"/>
          <p14:tracePt t="78745" x="6389688" y="5532438"/>
          <p14:tracePt t="78753" x="6396038" y="5526088"/>
          <p14:tracePt t="78762" x="6400800" y="5519738"/>
          <p14:tracePt t="78785" x="6400800" y="5508625"/>
          <p14:tracePt t="78794" x="6400800" y="5502275"/>
          <p14:tracePt t="78801" x="6400800" y="5495925"/>
          <p14:tracePt t="78809" x="6400800" y="5483225"/>
          <p14:tracePt t="78817" x="6400800" y="5465763"/>
          <p14:tracePt t="78825" x="6400800" y="5454650"/>
          <p14:tracePt t="78833" x="6400800" y="5424488"/>
          <p14:tracePt t="78841" x="6400800" y="5399088"/>
          <p14:tracePt t="78849" x="6400800" y="5368925"/>
          <p14:tracePt t="78857" x="6400800" y="5308600"/>
          <p14:tracePt t="78865" x="6400800" y="5267325"/>
          <p14:tracePt t="78873" x="6400800" y="5243513"/>
          <p14:tracePt t="78881" x="6400800" y="5200650"/>
          <p14:tracePt t="78896" x="6400800" y="5170488"/>
          <p14:tracePt t="78897" x="6400800" y="5146675"/>
          <p14:tracePt t="78904" x="6400800" y="5092700"/>
          <p14:tracePt t="78912" x="6400800" y="5068888"/>
          <p14:tracePt t="78920" x="6389688" y="5043488"/>
          <p14:tracePt t="78928" x="6383338" y="5013325"/>
          <p14:tracePt t="78936" x="6370638" y="4978400"/>
          <p14:tracePt t="78945" x="6365875" y="4929188"/>
          <p14:tracePt t="78952" x="6353175" y="4918075"/>
          <p14:tracePt t="78960" x="6346825" y="4875213"/>
          <p14:tracePt t="78968" x="6329363" y="4838700"/>
          <p14:tracePt t="78978" x="6329363" y="4814888"/>
          <p14:tracePt t="78984" x="6329363" y="4791075"/>
          <p14:tracePt t="78993" x="6323013" y="4767263"/>
          <p14:tracePt t="79000" x="6323013" y="4760913"/>
          <p14:tracePt t="79009" x="6316663" y="4754563"/>
          <p14:tracePt t="79016" x="6316663" y="4748213"/>
          <p14:tracePt t="79024" x="6316663" y="4743450"/>
          <p14:tracePt t="79032" x="6316663" y="4730750"/>
          <p14:tracePt t="79041" x="6316663" y="4724400"/>
          <p14:tracePt t="79048" x="6316663" y="4713288"/>
          <p14:tracePt t="79056" x="6316663" y="4694238"/>
          <p14:tracePt t="79064" x="6316663" y="4687888"/>
          <p14:tracePt t="79072" x="6316663" y="4670425"/>
          <p14:tracePt t="79088" x="6316663" y="4657725"/>
          <p14:tracePt t="79096" x="6316663" y="4652963"/>
          <p14:tracePt t="79104" x="6316663" y="4640263"/>
          <p14:tracePt t="79112" x="6316663" y="4633913"/>
          <p14:tracePt t="79120" x="6316663" y="4616450"/>
          <p14:tracePt t="79129" x="6316663" y="4586288"/>
          <p14:tracePt t="79136" x="6316663" y="4562475"/>
          <p14:tracePt t="79145" x="6316663" y="4537075"/>
          <p14:tracePt t="79152" x="6316663" y="4508500"/>
          <p14:tracePt t="79161" x="6316663" y="4483100"/>
          <p14:tracePt t="79168" x="6316663" y="4441825"/>
          <p14:tracePt t="79177" x="6316663" y="4418013"/>
          <p14:tracePt t="79184" x="6305550" y="4392613"/>
          <p14:tracePt t="79193" x="6305550" y="4381500"/>
          <p14:tracePt t="79200" x="6305550" y="4368800"/>
          <p14:tracePt t="79209" x="6305550" y="4351338"/>
          <p14:tracePt t="79224" x="6305550" y="4338638"/>
          <p14:tracePt t="79232" x="6305550" y="4332288"/>
          <p14:tracePt t="79240" x="6305550" y="4327525"/>
          <p14:tracePt t="79248" x="6299200" y="4314825"/>
          <p14:tracePt t="79264" x="6299200" y="4308475"/>
          <p14:tracePt t="79313" x="6299200" y="4302125"/>
          <p14:tracePt t="79401" x="6292850" y="4297363"/>
          <p14:tracePt t="79433" x="6286500" y="4308475"/>
          <p14:tracePt t="79441" x="6286500" y="4332288"/>
          <p14:tracePt t="79449" x="6286500" y="4398963"/>
          <p14:tracePt t="79457" x="6286500" y="4448175"/>
          <p14:tracePt t="79465" x="6286500" y="4502150"/>
          <p14:tracePt t="79473" x="6286500" y="4549775"/>
          <p14:tracePt t="79481" x="6286500" y="4579938"/>
          <p14:tracePt t="79489" x="6286500" y="4610100"/>
          <p14:tracePt t="79497" x="6286500" y="4633913"/>
          <p14:tracePt t="79505" x="6286500" y="4657725"/>
          <p14:tracePt t="79513" x="6286500" y="4670425"/>
          <p14:tracePt t="79529" x="6286500" y="4676775"/>
          <p14:tracePt t="79569" x="6286500" y="4683125"/>
          <p14:tracePt t="79617" x="6280150" y="4687888"/>
          <p14:tracePt t="79625" x="6269038" y="4683125"/>
          <p14:tracePt t="79633" x="6269038" y="4670425"/>
          <p14:tracePt t="79641" x="6256338" y="4622800"/>
          <p14:tracePt t="79649" x="6238875" y="4573588"/>
          <p14:tracePt t="79656" x="6238875" y="4543425"/>
          <p14:tracePt t="79664" x="6232525" y="4502150"/>
          <p14:tracePt t="79672" x="6219825" y="4452938"/>
          <p14:tracePt t="79680" x="6215063" y="4429125"/>
          <p14:tracePt t="79689" x="6215063" y="4418013"/>
          <p14:tracePt t="79704" x="6215063" y="4392613"/>
          <p14:tracePt t="79712" x="6215063" y="4387850"/>
          <p14:tracePt t="79720" x="6215063" y="4381500"/>
          <p14:tracePt t="79728" x="6215063" y="4375150"/>
          <p14:tracePt t="79744" x="6215063" y="4368800"/>
          <p14:tracePt t="79865" x="6215063" y="4387850"/>
          <p14:tracePt t="79873" x="6215063" y="4398963"/>
          <p14:tracePt t="79881" x="6215063" y="4405313"/>
          <p14:tracePt t="79889" x="6215063" y="4429125"/>
          <p14:tracePt t="79896" x="6215063" y="4435475"/>
          <p14:tracePt t="79904" x="6215063" y="4448175"/>
          <p14:tracePt t="79912" x="6215063" y="4459288"/>
          <p14:tracePt t="79920" x="6215063" y="4465638"/>
          <p14:tracePt t="79929" x="6215063" y="4483100"/>
          <p14:tracePt t="80049" x="6208713" y="4489450"/>
          <p14:tracePt t="80065" x="6189663" y="4502150"/>
          <p14:tracePt t="80073" x="6184900" y="4508500"/>
          <p14:tracePt t="80081" x="6165850" y="4519613"/>
          <p14:tracePt t="80089" x="6130925" y="4537075"/>
          <p14:tracePt t="80097" x="6094413" y="4579938"/>
          <p14:tracePt t="80104" x="6015038" y="4622800"/>
          <p14:tracePt t="80113" x="5973763" y="4657725"/>
          <p14:tracePt t="80120" x="5883275" y="4718050"/>
          <p14:tracePt t="80128" x="5816600" y="4748213"/>
          <p14:tracePt t="80136" x="5780088" y="4791075"/>
          <p14:tracePt t="80145" x="5715000" y="4832350"/>
          <p14:tracePt t="80152" x="5678488" y="4868863"/>
          <p14:tracePt t="80162" x="5641975" y="4899025"/>
          <p14:tracePt t="80168" x="5624513" y="4918075"/>
          <p14:tracePt t="80177" x="5575300" y="4953000"/>
          <p14:tracePt t="80184" x="5538788" y="4978400"/>
          <p14:tracePt t="80193" x="5497513" y="5019675"/>
          <p14:tracePt t="80200" x="5467350" y="5068888"/>
          <p14:tracePt t="80208" x="5430838" y="5110163"/>
          <p14:tracePt t="80217" x="5413375" y="5133975"/>
          <p14:tracePt t="80224" x="5400675" y="5157788"/>
          <p14:tracePt t="80240" x="5394325" y="5164138"/>
          <p14:tracePt t="80248" x="5387975" y="5170488"/>
          <p14:tracePt t="80264" x="5383213" y="5176838"/>
          <p14:tracePt t="80280" x="5376863" y="5183188"/>
          <p14:tracePt t="80288" x="5359400" y="5187950"/>
          <p14:tracePt t="80296" x="5346700" y="5194300"/>
          <p14:tracePt t="80304" x="5329238" y="5200650"/>
          <p14:tracePt t="80312" x="5322888" y="5207000"/>
          <p14:tracePt t="80320" x="5310188" y="5213350"/>
          <p14:tracePt t="80328" x="5299075" y="5224463"/>
          <p14:tracePt t="80336" x="5273675" y="5230813"/>
          <p14:tracePt t="80345" x="5256213" y="5237163"/>
          <p14:tracePt t="80352" x="5243513" y="5237163"/>
          <p14:tracePt t="80362" x="5219700" y="5248275"/>
          <p14:tracePt t="80369" x="5195888" y="5248275"/>
          <p14:tracePt t="80377" x="5172075" y="5254625"/>
          <p14:tracePt t="80384" x="5141913" y="5260975"/>
          <p14:tracePt t="80393" x="5118100" y="5273675"/>
          <p14:tracePt t="80400" x="5075238" y="5291138"/>
          <p14:tracePt t="80409" x="5038725" y="5297488"/>
          <p14:tracePt t="80416" x="4991100" y="5303838"/>
          <p14:tracePt t="80424" x="4960938" y="5314950"/>
          <p14:tracePt t="80432" x="4943475" y="5314950"/>
          <p14:tracePt t="80440" x="4924425" y="5314950"/>
          <p14:tracePt t="80448" x="4906963" y="5321300"/>
          <p14:tracePt t="80456" x="4883150" y="5327650"/>
          <p14:tracePt t="80464" x="4870450" y="5327650"/>
          <p14:tracePt t="80472" x="4857750" y="5327650"/>
          <p14:tracePt t="80480" x="4840288" y="5327650"/>
          <p14:tracePt t="80488" x="4816475" y="5338763"/>
          <p14:tracePt t="80496" x="4810125" y="5338763"/>
          <p14:tracePt t="80504" x="4797425" y="5338763"/>
          <p14:tracePt t="80512" x="4773613" y="5338763"/>
          <p14:tracePt t="80520" x="4762500" y="5338763"/>
          <p14:tracePt t="80528" x="4737100" y="5338763"/>
          <p14:tracePt t="80536" x="4732338" y="5338763"/>
          <p14:tracePt t="80545" x="4713288" y="5338763"/>
          <p14:tracePt t="80552" x="4676775" y="5345113"/>
          <p14:tracePt t="80561" x="4646613" y="5345113"/>
          <p14:tracePt t="80568" x="4616450" y="5351463"/>
          <p14:tracePt t="80577" x="4581525" y="5351463"/>
          <p14:tracePt t="80584" x="4551363" y="5351463"/>
          <p14:tracePt t="80593" x="4538663" y="5364163"/>
          <p14:tracePt t="80600" x="4527550" y="5364163"/>
          <p14:tracePt t="80608" x="4521200" y="5364163"/>
          <p14:tracePt t="80616" x="4514850" y="5364163"/>
          <p14:tracePt t="80624" x="4508500" y="5364163"/>
          <p14:tracePt t="80656" x="4497388" y="5368925"/>
          <p14:tracePt t="80737" x="4491038" y="5375275"/>
          <p14:tracePt t="80753" x="4484688" y="5381625"/>
          <p14:tracePt t="80849" x="4497388" y="5381625"/>
          <p14:tracePt t="80857" x="4514850" y="5381625"/>
          <p14:tracePt t="80865" x="4557713" y="5381625"/>
          <p14:tracePt t="80873" x="4611688" y="5381625"/>
          <p14:tracePt t="80880" x="4646613" y="5381625"/>
          <p14:tracePt t="80888" x="4702175" y="5381625"/>
          <p14:tracePt t="80897" x="4749800" y="5399088"/>
          <p14:tracePt t="80904" x="4810125" y="5411788"/>
          <p14:tracePt t="80912" x="4852988" y="5411788"/>
          <p14:tracePt t="80920" x="4900613" y="5418138"/>
          <p14:tracePt t="80929" x="4948238" y="5429250"/>
          <p14:tracePt t="80947" x="5068888" y="5435600"/>
          <p14:tracePt t="80953" x="5111750" y="5435600"/>
          <p14:tracePt t="80961" x="5153025" y="5435600"/>
          <p14:tracePt t="80968" x="5189538" y="5435600"/>
          <p14:tracePt t="80977" x="5202238" y="5448300"/>
          <p14:tracePt t="80984" x="5226050" y="5448300"/>
          <p14:tracePt t="80992" x="5249863" y="5454650"/>
          <p14:tracePt t="81000" x="5256213" y="5454650"/>
          <p14:tracePt t="81008" x="5262563" y="5454650"/>
          <p14:tracePt t="81016" x="5268913" y="5454650"/>
          <p14:tracePt t="81024" x="5286375" y="5454650"/>
          <p14:tracePt t="81032" x="5292725" y="5454650"/>
          <p14:tracePt t="81049" x="5299075" y="5454650"/>
          <p14:tracePt t="81096" x="5303838" y="5459413"/>
          <p14:tracePt t="81112" x="5292725" y="5465763"/>
          <p14:tracePt t="81121" x="5273675" y="5472113"/>
          <p14:tracePt t="81128" x="5262563" y="5483225"/>
          <p14:tracePt t="81136" x="5238750" y="5489575"/>
          <p14:tracePt t="81145" x="5208588" y="5495925"/>
          <p14:tracePt t="81152" x="5183188" y="5495925"/>
          <p14:tracePt t="81161" x="5141913" y="5495925"/>
          <p14:tracePt t="81168" x="5081588" y="5508625"/>
          <p14:tracePt t="81177" x="5021263" y="5508625"/>
          <p14:tracePt t="81184" x="4960938" y="5508625"/>
          <p14:tracePt t="81192" x="4906963" y="5508625"/>
          <p14:tracePt t="81200" x="4833938" y="5508625"/>
          <p14:tracePt t="81208" x="4743450" y="5508625"/>
          <p14:tracePt t="81216" x="4646613" y="5508625"/>
          <p14:tracePt t="81224" x="4586288" y="5508625"/>
          <p14:tracePt t="81232" x="4545013" y="5508625"/>
          <p14:tracePt t="81240" x="4484688" y="5508625"/>
          <p14:tracePt t="81248" x="4448175" y="5508625"/>
          <p14:tracePt t="81256" x="4430713" y="5508625"/>
          <p14:tracePt t="81264" x="4387850" y="5508625"/>
          <p14:tracePt t="81272" x="4370388" y="5508625"/>
          <p14:tracePt t="81281" x="4327525" y="5508625"/>
          <p14:tracePt t="81288" x="4316413" y="5508625"/>
          <p14:tracePt t="81296" x="4310063" y="5508625"/>
          <p14:tracePt t="81312" x="4303713" y="5508625"/>
          <p14:tracePt t="81361" x="4297363" y="5508625"/>
          <p14:tracePt t="81377" x="4297363" y="5502275"/>
          <p14:tracePt t="81385" x="4310063" y="5502275"/>
          <p14:tracePt t="81392" x="4321175" y="5495925"/>
          <p14:tracePt t="81400" x="4357688" y="5495925"/>
          <p14:tracePt t="81408" x="4387850" y="5483225"/>
          <p14:tracePt t="81416" x="4448175" y="5483225"/>
          <p14:tracePt t="81424" x="4508500" y="5483225"/>
          <p14:tracePt t="81432" x="4551363" y="5483225"/>
          <p14:tracePt t="81440" x="4592638" y="5483225"/>
          <p14:tracePt t="81448" x="4629150" y="5483225"/>
          <p14:tracePt t="81456" x="4659313" y="5483225"/>
          <p14:tracePt t="81464" x="4702175" y="5483225"/>
          <p14:tracePt t="81472" x="4737100" y="5483225"/>
          <p14:tracePt t="81481" x="4756150" y="5483225"/>
          <p14:tracePt t="81488" x="4779963" y="5483225"/>
          <p14:tracePt t="81496" x="4792663" y="5483225"/>
          <p14:tracePt t="81504" x="4810125" y="5483225"/>
          <p14:tracePt t="81512" x="4816475" y="5483225"/>
          <p14:tracePt t="81529" x="4822825" y="5483225"/>
          <p14:tracePt t="81545" x="4827588" y="5483225"/>
          <p14:tracePt t="81577" x="4833938" y="5478463"/>
          <p14:tracePt t="81640" x="4827588" y="5478463"/>
          <p14:tracePt t="81648" x="4816475" y="5478463"/>
          <p14:tracePt t="81656" x="4792663" y="5478463"/>
          <p14:tracePt t="81664" x="4767263" y="5478463"/>
          <p14:tracePt t="81672" x="4743450" y="5478463"/>
          <p14:tracePt t="81681" x="4719638" y="5472113"/>
          <p14:tracePt t="81688" x="4676775" y="5472113"/>
          <p14:tracePt t="81696" x="4652963" y="5465763"/>
          <p14:tracePt t="81704" x="4629150" y="5454650"/>
          <p14:tracePt t="81712" x="4616450" y="5454650"/>
          <p14:tracePt t="81720" x="4605338" y="5454650"/>
          <p14:tracePt t="81729" x="4598988" y="5454650"/>
          <p14:tracePt t="81736" x="4581525" y="5454650"/>
          <p14:tracePt t="81745" x="4575175" y="5454650"/>
          <p14:tracePt t="81752" x="4562475" y="5454650"/>
          <p14:tracePt t="81768" x="4551363" y="5454650"/>
          <p14:tracePt t="81849" x="4545013" y="5448300"/>
          <p14:tracePt t="81875" x="4568825" y="5441950"/>
          <p14:tracePt t="81882" x="4598988" y="5441950"/>
          <p14:tracePt t="81889" x="4641850" y="5441950"/>
          <p14:tracePt t="81898" x="4702175" y="5441950"/>
          <p14:tracePt t="81904" x="4743450" y="5441950"/>
          <p14:tracePt t="81913" x="4803775" y="5441950"/>
          <p14:tracePt t="81920" x="4833938" y="5441950"/>
          <p14:tracePt t="81929" x="4900613" y="5441950"/>
          <p14:tracePt t="81936" x="4948238" y="5441950"/>
          <p14:tracePt t="81945" x="4978400" y="5441950"/>
          <p14:tracePt t="81952" x="5002213" y="5441950"/>
          <p14:tracePt t="81960" x="5027613" y="5441950"/>
          <p14:tracePt t="81968" x="5032375" y="5441950"/>
          <p14:tracePt t="81976" x="5038725" y="5441950"/>
          <p14:tracePt t="82089" x="5045075" y="5441950"/>
          <p14:tracePt t="82097" x="5038725" y="5441950"/>
          <p14:tracePt t="82105" x="5032375" y="5441950"/>
          <p14:tracePt t="82113" x="5014913" y="5448300"/>
          <p14:tracePt t="82121" x="5002213" y="5448300"/>
          <p14:tracePt t="82129" x="4972050" y="5459413"/>
          <p14:tracePt t="82137" x="4937125" y="5459413"/>
          <p14:tracePt t="82146" x="4870450" y="5459413"/>
          <p14:tracePt t="82153" x="4827588" y="5459413"/>
          <p14:tracePt t="82161" x="4743450" y="5459413"/>
          <p14:tracePt t="82169" x="4672013" y="5459413"/>
          <p14:tracePt t="82177" x="4622800" y="5459413"/>
          <p14:tracePt t="82185" x="4581525" y="5459413"/>
          <p14:tracePt t="82193" x="4545013" y="5459413"/>
          <p14:tracePt t="82201" x="4527550" y="5459413"/>
          <p14:tracePt t="82209" x="4502150" y="5459413"/>
          <p14:tracePt t="82217" x="4478338" y="5459413"/>
          <p14:tracePt t="82225" x="4467225" y="5459413"/>
          <p14:tracePt t="82233" x="4448175" y="5459413"/>
          <p14:tracePt t="82241" x="4437063" y="5459413"/>
          <p14:tracePt t="82257" x="4430713" y="5459413"/>
          <p14:tracePt t="82345" x="4437063" y="5459413"/>
          <p14:tracePt t="82353" x="4460875" y="5459413"/>
          <p14:tracePt t="82362" x="4502150" y="5459413"/>
          <p14:tracePt t="82369" x="4545013" y="5459413"/>
          <p14:tracePt t="82377" x="4605338" y="5459413"/>
          <p14:tracePt t="82385" x="4676775" y="5459413"/>
          <p14:tracePt t="82393" x="4719638" y="5459413"/>
          <p14:tracePt t="82401" x="4779963" y="5459413"/>
          <p14:tracePt t="82409" x="4840288" y="5465763"/>
          <p14:tracePt t="82417" x="4900613" y="5478463"/>
          <p14:tracePt t="82425" x="4948238" y="5483225"/>
          <p14:tracePt t="82433" x="4978400" y="5495925"/>
          <p14:tracePt t="82442" x="4991100" y="5495925"/>
          <p14:tracePt t="82449" x="4997450" y="5495925"/>
          <p14:tracePt t="82457" x="5014913" y="5495925"/>
          <p14:tracePt t="82561" x="4997450" y="5502275"/>
          <p14:tracePt t="82569" x="4972050" y="5508625"/>
          <p14:tracePt t="82577" x="4943475" y="5508625"/>
          <p14:tracePt t="82585" x="4887913" y="5508625"/>
          <p14:tracePt t="82593" x="4857750" y="5508625"/>
          <p14:tracePt t="82602" x="4822825" y="5508625"/>
          <p14:tracePt t="82609" x="4792663" y="5508625"/>
          <p14:tracePt t="82617" x="4779963" y="5508625"/>
          <p14:tracePt t="82625" x="4756150" y="5508625"/>
          <p14:tracePt t="82633" x="4749800" y="5508625"/>
          <p14:tracePt t="82641" x="4725988" y="5508625"/>
          <p14:tracePt t="83665" x="4756150" y="5508625"/>
          <p14:tracePt t="83673" x="4876800" y="5508625"/>
          <p14:tracePt t="83682" x="5032375" y="5508625"/>
          <p14:tracePt t="83689" x="5249863" y="5508625"/>
          <p14:tracePt t="83698" x="5575300" y="5508625"/>
          <p14:tracePt t="83704" x="5810250" y="5508625"/>
          <p14:tracePt t="83713" x="6021388" y="5502275"/>
          <p14:tracePt t="83720" x="6208713" y="5489575"/>
          <p14:tracePt t="83728" x="6340475" y="5465763"/>
          <p14:tracePt t="83736" x="6413500" y="5441950"/>
          <p14:tracePt t="83744" x="6473825" y="5435600"/>
          <p14:tracePt t="83752" x="6510338" y="5418138"/>
          <p14:tracePt t="83761" x="6527800" y="5418138"/>
          <p14:tracePt t="83776" x="6534150" y="5411788"/>
          <p14:tracePt t="83784" x="6546850" y="5399088"/>
          <p14:tracePt t="83792" x="6557963" y="5394325"/>
          <p14:tracePt t="83800" x="6581775" y="5387975"/>
          <p14:tracePt t="83808" x="6618288" y="5368925"/>
          <p14:tracePt t="83816" x="6654800" y="5351463"/>
          <p14:tracePt t="83824" x="6702425" y="5334000"/>
          <p14:tracePt t="83833" x="6769100" y="5291138"/>
          <p14:tracePt t="83840" x="6816725" y="5267325"/>
          <p14:tracePt t="83848" x="6865938" y="5230813"/>
          <p14:tracePt t="83857" x="6932613" y="5194300"/>
          <p14:tracePt t="83864" x="6956425" y="5183188"/>
          <p14:tracePt t="83872" x="6980238" y="5157788"/>
          <p14:tracePt t="83881" x="7016750" y="5140325"/>
          <p14:tracePt t="83888" x="7021513" y="5133975"/>
          <p14:tracePt t="83897" x="7040563" y="5122863"/>
          <p14:tracePt t="83904" x="7058025" y="5110163"/>
          <p14:tracePt t="83913" x="7070725" y="5103813"/>
          <p14:tracePt t="83921" x="7088188" y="5086350"/>
          <p14:tracePt t="83928" x="7124700" y="5062538"/>
          <p14:tracePt t="83936" x="7161213" y="5032375"/>
          <p14:tracePt t="83944" x="7185025" y="5008563"/>
          <p14:tracePt t="83953" x="7208838" y="4983163"/>
          <p14:tracePt t="83961" x="7227888" y="4965700"/>
          <p14:tracePt t="83968" x="7239000" y="4953000"/>
          <p14:tracePt t="83976" x="7258050" y="4935538"/>
          <p14:tracePt t="84000" x="7262813" y="4929188"/>
          <p14:tracePt t="84056" x="7269163" y="4918075"/>
          <p14:tracePt t="84073" x="7269163" y="4911725"/>
          <p14:tracePt t="84081" x="7281863" y="4899025"/>
          <p14:tracePt t="84089" x="7292975" y="4881563"/>
          <p14:tracePt t="84098" x="7299325" y="4868863"/>
          <p14:tracePt t="84105" x="7305675" y="4851400"/>
          <p14:tracePt t="84113" x="7312025" y="4838700"/>
          <p14:tracePt t="84146" x="7318375" y="4821238"/>
          <p14:tracePt t="84154" x="7329488" y="4808538"/>
          <p14:tracePt t="84161" x="7335838" y="4797425"/>
          <p14:tracePt t="84169" x="7342188" y="4778375"/>
          <p14:tracePt t="84177" x="7359650" y="4754563"/>
          <p14:tracePt t="84185" x="7366000" y="4743450"/>
          <p14:tracePt t="84193" x="7372350" y="4718050"/>
          <p14:tracePt t="84201" x="7377113" y="4713288"/>
          <p14:tracePt t="84209" x="7383463" y="4687888"/>
          <p14:tracePt t="84217" x="7396163" y="4676775"/>
          <p14:tracePt t="84225" x="7396163" y="4670425"/>
          <p14:tracePt t="84234" x="7402513" y="4664075"/>
          <p14:tracePt t="84251" x="7402513" y="4657725"/>
          <p14:tracePt t="84257" x="7407275" y="4640263"/>
          <p14:tracePt t="84273" x="7413625" y="4633913"/>
          <p14:tracePt t="84281" x="7419975" y="4622800"/>
          <p14:tracePt t="84289" x="7419975" y="4610100"/>
          <p14:tracePt t="84298" x="7426325" y="4586288"/>
          <p14:tracePt t="84305" x="7443788" y="4562475"/>
          <p14:tracePt t="84313" x="7462838" y="4537075"/>
          <p14:tracePt t="84321" x="7467600" y="4508500"/>
          <p14:tracePt t="84329" x="7473950" y="4502150"/>
          <p14:tracePt t="84337" x="7480300" y="4478338"/>
          <p14:tracePt t="84345" x="7486650" y="4465638"/>
          <p14:tracePt t="84353" x="7497763" y="4448175"/>
          <p14:tracePt t="84361" x="7504113" y="4435475"/>
          <p14:tracePt t="84369" x="7510463" y="4411663"/>
          <p14:tracePt t="84377" x="7510463" y="4392613"/>
          <p14:tracePt t="84385" x="7510463" y="4381500"/>
          <p14:tracePt t="84393" x="7527925" y="4357688"/>
          <p14:tracePt t="84402" x="7527925" y="4332288"/>
          <p14:tracePt t="84409" x="7534275" y="4327525"/>
          <p14:tracePt t="84418" x="7534275" y="4308475"/>
          <p14:tracePt t="84425" x="7540625" y="4302125"/>
          <p14:tracePt t="84593" x="7546975" y="4297363"/>
          <p14:tracePt t="84609" x="7553325" y="4314825"/>
          <p14:tracePt t="84617" x="7558088" y="4351338"/>
          <p14:tracePt t="84625" x="7570788" y="4375150"/>
          <p14:tracePt t="84634" x="7577138" y="4398963"/>
          <p14:tracePt t="84641" x="7577138" y="4429125"/>
          <p14:tracePt t="84650" x="7583488" y="4452938"/>
          <p14:tracePt t="84657" x="7583488" y="4465638"/>
          <p14:tracePt t="84673" x="7583488" y="4483100"/>
          <p14:tracePt t="84722" x="7583488" y="4489450"/>
          <p14:tracePt t="84817" x="7583488" y="4471988"/>
          <p14:tracePt t="84825" x="7583488" y="4448175"/>
          <p14:tracePt t="84833" x="7594600" y="4435475"/>
          <p14:tracePt t="84841" x="7594600" y="4429125"/>
          <p14:tracePt t="84851" x="7594600" y="4422775"/>
          <p14:tracePt t="84882" x="7600950" y="4411663"/>
          <p14:tracePt t="84920" x="7600950" y="4405313"/>
          <p14:tracePt t="84936" x="7600950" y="4398963"/>
          <p14:tracePt t="84944" x="7600950" y="4392613"/>
          <p14:tracePt t="85065" x="7600950" y="4398963"/>
          <p14:tracePt t="85073" x="7600950" y="4411663"/>
          <p14:tracePt t="85083" x="7600950" y="4435475"/>
          <p14:tracePt t="85089" x="7600950" y="4448175"/>
          <p14:tracePt t="85098" x="7600950" y="4459288"/>
          <p14:tracePt t="85105" x="7600950" y="4478338"/>
          <p14:tracePt t="85113" x="7600950" y="4489450"/>
          <p14:tracePt t="85121" x="7600950" y="4502150"/>
          <p14:tracePt t="85129" x="7600950" y="4508500"/>
          <p14:tracePt t="85137" x="7600950" y="4513263"/>
          <p14:tracePt t="85145" x="7600950" y="4525963"/>
          <p14:tracePt t="85529" x="7600950" y="4532313"/>
          <p14:tracePt t="85545" x="7600950" y="4549775"/>
          <p14:tracePt t="85553" x="7594600" y="4573588"/>
          <p14:tracePt t="85561" x="7594600" y="4586288"/>
          <p14:tracePt t="85568" x="7594600" y="4592638"/>
          <p14:tracePt t="85576" x="7594600" y="4610100"/>
          <p14:tracePt t="85584" x="7594600" y="4616450"/>
          <p14:tracePt t="85592" x="7594600" y="4646613"/>
          <p14:tracePt t="85600" x="7594600" y="4657725"/>
          <p14:tracePt t="85608" x="7594600" y="4676775"/>
          <p14:tracePt t="85616" x="7600950" y="4700588"/>
          <p14:tracePt t="85624" x="7607300" y="4730750"/>
          <p14:tracePt t="85632" x="7613650" y="4743450"/>
          <p14:tracePt t="85641" x="7618413" y="4748213"/>
          <p14:tracePt t="85649" x="7618413" y="4754563"/>
          <p14:tracePt t="85681" x="7624763" y="4760913"/>
          <p14:tracePt t="85753" x="7631113" y="4760913"/>
          <p14:tracePt t="85777" x="7637463" y="4760913"/>
          <p14:tracePt t="85793" x="7648575" y="4760913"/>
          <p14:tracePt t="85801" x="7667625" y="4760913"/>
          <p14:tracePt t="85810" x="7673975" y="4760913"/>
          <p14:tracePt t="85817" x="7678738" y="4760913"/>
          <p14:tracePt t="85826" x="7691438" y="4760913"/>
          <p14:tracePt t="85835" x="7697788" y="4760913"/>
          <p14:tracePt t="85841" x="7708900" y="4760913"/>
          <p14:tracePt t="85857" x="7734300" y="4760913"/>
          <p14:tracePt t="85873" x="7745413" y="4760913"/>
          <p14:tracePt t="85881" x="7762875" y="4760913"/>
          <p14:tracePt t="85889" x="7769225" y="4754563"/>
          <p14:tracePt t="85896" x="7781925" y="4743450"/>
          <p14:tracePt t="85904" x="7781925" y="4730750"/>
          <p14:tracePt t="85912" x="7799388" y="4713288"/>
          <p14:tracePt t="85920" x="7805738" y="4706938"/>
          <p14:tracePt t="85928" x="7805738" y="4694238"/>
          <p14:tracePt t="85936" x="7812088" y="4687888"/>
          <p14:tracePt t="85944" x="7818438" y="4676775"/>
          <p14:tracePt t="85953" x="7823200" y="4657725"/>
          <p14:tracePt t="85960" x="7829550" y="4627563"/>
          <p14:tracePt t="85969" x="7829550" y="4622800"/>
          <p14:tracePt t="85977" x="7835900" y="4610100"/>
          <p14:tracePt t="85984" x="7848600" y="4592638"/>
          <p14:tracePt t="85992" x="7848600" y="4579938"/>
          <p14:tracePt t="86001" x="7848600" y="4567238"/>
          <p14:tracePt t="86008" x="7848600" y="4549775"/>
          <p14:tracePt t="86017" x="7848600" y="4537075"/>
          <p14:tracePt t="86024" x="7848600" y="4513263"/>
          <p14:tracePt t="86033" x="7848600" y="4502150"/>
          <p14:tracePt t="86041" x="7848600" y="4489450"/>
          <p14:tracePt t="86049" x="7848600" y="4483100"/>
          <p14:tracePt t="86056" x="7848600" y="4478338"/>
          <p14:tracePt t="86072" x="7848600" y="4465638"/>
          <p14:tracePt t="86088" x="7848600" y="4459288"/>
          <p14:tracePt t="86096" x="7848600" y="4452938"/>
          <p14:tracePt t="86257" x="7853363" y="4441825"/>
          <p14:tracePt t="86265" x="7859713" y="4435475"/>
          <p14:tracePt t="86281" x="7866063" y="4418013"/>
          <p14:tracePt t="86305" x="7866063" y="4398963"/>
          <p14:tracePt t="86313" x="7872413" y="4392613"/>
          <p14:tracePt t="86321" x="7878763" y="4387850"/>
          <p14:tracePt t="86353" x="7883525" y="4381500"/>
          <p14:tracePt t="86513" x="7883525" y="4387850"/>
          <p14:tracePt t="86537" x="7878763" y="4405313"/>
          <p14:tracePt t="86545" x="7878763" y="4411663"/>
          <p14:tracePt t="86561" x="7878763" y="4418013"/>
          <p14:tracePt t="87313" x="7878763" y="4422775"/>
          <p14:tracePt t="87393" x="7872413" y="4429125"/>
          <p14:tracePt t="87433" x="7866063" y="4435475"/>
          <p14:tracePt t="87450" x="7859713" y="4441825"/>
          <p14:tracePt t="87465" x="7842250" y="4452938"/>
          <p14:tracePt t="87473" x="7812088" y="4452938"/>
          <p14:tracePt t="87481" x="7788275" y="4471988"/>
          <p14:tracePt t="87489" x="7762875" y="4478338"/>
          <p14:tracePt t="87497" x="7715250" y="4508500"/>
          <p14:tracePt t="87505" x="7685088" y="4513263"/>
          <p14:tracePt t="87512" x="7661275" y="4513263"/>
          <p14:tracePt t="87521" x="7618413" y="4519613"/>
          <p14:tracePt t="87528" x="7594600" y="4532313"/>
          <p14:tracePt t="87536" x="7564438" y="4532313"/>
          <p14:tracePt t="87544" x="7516813" y="4532313"/>
          <p14:tracePt t="87552" x="7486650" y="4537075"/>
          <p14:tracePt t="87561" x="7437438" y="4549775"/>
          <p14:tracePt t="87568" x="7377113" y="4549775"/>
          <p14:tracePt t="87576" x="7305675" y="4556125"/>
          <p14:tracePt t="87584" x="7221538" y="4556125"/>
          <p14:tracePt t="87592" x="7118350" y="4556125"/>
          <p14:tracePt t="87601" x="7004050" y="4556125"/>
          <p14:tracePt t="87608" x="6889750" y="4543425"/>
          <p14:tracePt t="87618" x="6702425" y="4502150"/>
          <p14:tracePt t="87624" x="6557963" y="4465638"/>
          <p14:tracePt t="87634" x="6346825" y="4422775"/>
          <p14:tracePt t="87640" x="6094413" y="4375150"/>
          <p14:tracePt t="87649" x="5822950" y="4271963"/>
          <p14:tracePt t="87656" x="5551488" y="4170363"/>
          <p14:tracePt t="87664" x="5310188" y="4092575"/>
          <p14:tracePt t="87672" x="5148263" y="4006850"/>
          <p14:tracePt t="87680" x="4900613" y="3911600"/>
          <p14:tracePt t="87688" x="4672013" y="3851275"/>
          <p14:tracePt t="87696" x="4430713" y="3771900"/>
          <p14:tracePt t="87704" x="4171950" y="3706813"/>
          <p14:tracePt t="87712" x="3995738" y="3663950"/>
          <p14:tracePt t="87721" x="3814763" y="3609975"/>
          <p14:tracePt t="87728" x="3683000" y="3562350"/>
          <p14:tracePt t="87736" x="3556000" y="3525838"/>
          <p14:tracePt t="87744" x="3448050" y="3489325"/>
          <p14:tracePt t="87753" x="3333750" y="3459163"/>
          <p14:tracePt t="87760" x="3230563" y="3422650"/>
          <p14:tracePt t="87768" x="3109913" y="3375025"/>
          <p14:tracePt t="87776" x="3032125" y="3338513"/>
          <p14:tracePt t="87785" x="2954338" y="3295650"/>
          <p14:tracePt t="87792" x="2917825" y="3278188"/>
          <p14:tracePt t="87801" x="2894013" y="3260725"/>
          <p14:tracePt t="87808" x="2881313" y="3254375"/>
          <p14:tracePt t="87817" x="2874963" y="3248025"/>
          <p14:tracePt t="87888" x="2863850" y="3248025"/>
          <p14:tracePt t="87897" x="2844800" y="3248025"/>
          <p14:tracePt t="87904" x="2833688" y="3248025"/>
          <p14:tracePt t="87912" x="2808288" y="3248025"/>
          <p14:tracePt t="87921" x="2784475" y="3248025"/>
          <p14:tracePt t="87928" x="2754313" y="3248025"/>
          <p14:tracePt t="87936" x="2717800" y="3271838"/>
          <p14:tracePt t="87944" x="2693988" y="3284538"/>
          <p14:tracePt t="87953" x="2682875" y="3290888"/>
          <p14:tracePt t="87960" x="2657475" y="3308350"/>
          <p14:tracePt t="87968" x="2633663" y="3325813"/>
          <p14:tracePt t="87977" x="2616200" y="3338513"/>
          <p14:tracePt t="87985" x="2603500" y="3355975"/>
          <p14:tracePt t="87992" x="2586038" y="3368675"/>
          <p14:tracePt t="88001" x="2579688" y="3375025"/>
          <p14:tracePt t="88008" x="2573338" y="3386138"/>
          <p14:tracePt t="88017" x="2568575" y="3392488"/>
          <p14:tracePt t="88024" x="2568575" y="3398838"/>
          <p14:tracePt t="88033" x="2568575" y="3416300"/>
          <p14:tracePt t="88040" x="2568575" y="3422650"/>
          <p14:tracePt t="88056" x="2568575" y="3435350"/>
          <p14:tracePt t="88072" x="2568575" y="3452813"/>
          <p14:tracePt t="88081" x="2586038" y="3476625"/>
          <p14:tracePt t="88088" x="2592388" y="3482975"/>
          <p14:tracePt t="88096" x="2597150" y="3489325"/>
          <p14:tracePt t="88112" x="2603500" y="3495675"/>
          <p14:tracePt t="88168" x="2609850" y="3502025"/>
          <p14:tracePt t="88177" x="2616200" y="3506788"/>
          <p14:tracePt t="88193" x="2627313" y="3519488"/>
          <p14:tracePt t="88201" x="2633663" y="3519488"/>
          <p14:tracePt t="88208" x="2640013" y="3525838"/>
          <p14:tracePt t="88217" x="2657475" y="3525838"/>
          <p14:tracePt t="88240" x="2663825" y="3525838"/>
          <p14:tracePt t="88288" x="2670175" y="3525838"/>
          <p14:tracePt t="88569" x="2676525" y="3532188"/>
          <p14:tracePt t="88585" x="2687638" y="3532188"/>
          <p14:tracePt t="88593" x="2693988" y="3532188"/>
          <p14:tracePt t="88601" x="2706688" y="3532188"/>
          <p14:tracePt t="88609" x="2717800" y="3532188"/>
          <p14:tracePt t="88618" x="2743200" y="3532188"/>
          <p14:tracePt t="88625" x="2773363" y="3532188"/>
          <p14:tracePt t="88633" x="2808288" y="3532188"/>
          <p14:tracePt t="88641" x="2851150" y="3532188"/>
          <p14:tracePt t="88649" x="2881313" y="3536950"/>
          <p14:tracePt t="88657" x="2941638" y="3549650"/>
          <p14:tracePt t="88665" x="3001963" y="3549650"/>
          <p14:tracePt t="88673" x="3103563" y="3562350"/>
          <p14:tracePt t="88681" x="3194050" y="3586163"/>
          <p14:tracePt t="88689" x="3279775" y="3590925"/>
          <p14:tracePt t="88697" x="3370263" y="3616325"/>
          <p14:tracePt t="88705" x="3441700" y="3616325"/>
          <p14:tracePt t="88712" x="3532188" y="3640138"/>
          <p14:tracePt t="88720" x="3605213" y="3651250"/>
          <p14:tracePt t="88729" x="3676650" y="3651250"/>
          <p14:tracePt t="88736" x="3743325" y="3670300"/>
          <p14:tracePt t="88744" x="3784600" y="3681413"/>
          <p14:tracePt t="88752" x="3833813" y="3700463"/>
          <p14:tracePt t="88760" x="3857625" y="3706813"/>
          <p14:tracePt t="88768" x="3894138" y="3717925"/>
          <p14:tracePt t="88776" x="3905250" y="3717925"/>
          <p14:tracePt t="88785" x="3930650" y="3724275"/>
          <p14:tracePt t="88865" x="3935413" y="3730625"/>
          <p14:tracePt t="88913" x="3935413" y="3736975"/>
          <p14:tracePt t="88921" x="3911600" y="3748088"/>
          <p14:tracePt t="88929" x="3900488" y="3748088"/>
          <p14:tracePt t="88937" x="3844925" y="3760788"/>
          <p14:tracePt t="88945" x="3821113" y="3760788"/>
          <p14:tracePt t="88955" x="3743325" y="3760788"/>
          <p14:tracePt t="88961" x="3689350" y="3760788"/>
          <p14:tracePt t="88971" x="3629025" y="3760788"/>
          <p14:tracePt t="88977" x="3568700" y="3760788"/>
          <p14:tracePt t="88985" x="3508375" y="3760788"/>
          <p14:tracePt t="88993" x="3435350" y="3754438"/>
          <p14:tracePt t="89001" x="3363913" y="3741738"/>
          <p14:tracePt t="89008" x="3273425" y="3730625"/>
          <p14:tracePt t="89017" x="3219450" y="3730625"/>
          <p14:tracePt t="89025" x="3140075" y="3711575"/>
          <p14:tracePt t="89032" x="3092450" y="3700463"/>
          <p14:tracePt t="89041" x="3062288" y="3700463"/>
          <p14:tracePt t="89048" x="3032125" y="3700463"/>
          <p14:tracePt t="89056" x="3013075" y="3700463"/>
          <p14:tracePt t="89064" x="2989263" y="3700463"/>
          <p14:tracePt t="89072" x="2978150" y="3700463"/>
          <p14:tracePt t="89080" x="2965450" y="3700463"/>
          <p14:tracePt t="89088" x="2959100" y="3700463"/>
          <p14:tracePt t="89096" x="2947988" y="3700463"/>
          <p14:tracePt t="89176" x="2941638" y="3694113"/>
          <p14:tracePt t="89193" x="2941638" y="3687763"/>
          <p14:tracePt t="89202" x="2954338" y="3681413"/>
          <p14:tracePt t="89209" x="2965450" y="3681413"/>
          <p14:tracePt t="89218" x="2982913" y="3676650"/>
          <p14:tracePt t="89224" x="3013075" y="3676650"/>
          <p14:tracePt t="89232" x="3068638" y="3663950"/>
          <p14:tracePt t="89241" x="3128963" y="3657600"/>
          <p14:tracePt t="89248" x="3189288" y="3657600"/>
          <p14:tracePt t="89256" x="3249613" y="3657600"/>
          <p14:tracePt t="89264" x="3321050" y="3633788"/>
          <p14:tracePt t="89272" x="3411538" y="3633788"/>
          <p14:tracePt t="89280" x="3484563" y="3621088"/>
          <p14:tracePt t="89289" x="3556000" y="3621088"/>
          <p14:tracePt t="89296" x="3629025" y="3621088"/>
          <p14:tracePt t="89304" x="3700463" y="3621088"/>
          <p14:tracePt t="89312" x="3773488" y="3621088"/>
          <p14:tracePt t="89321" x="3814763" y="3621088"/>
          <p14:tracePt t="89328" x="3840163" y="3621088"/>
          <p14:tracePt t="89337" x="3851275" y="3621088"/>
          <p14:tracePt t="89433" x="3844925" y="3627438"/>
          <p14:tracePt t="89442" x="3833813" y="3633788"/>
          <p14:tracePt t="89449" x="3810000" y="3633788"/>
          <p14:tracePt t="89457" x="3773488" y="3633788"/>
          <p14:tracePt t="89464" x="3719513" y="3640138"/>
          <p14:tracePt t="89472" x="3659188" y="3640138"/>
          <p14:tracePt t="89480" x="3575050" y="3640138"/>
          <p14:tracePt t="89488" x="3502025" y="3640138"/>
          <p14:tracePt t="89496" x="3417888" y="3640138"/>
          <p14:tracePt t="89504" x="3357563" y="3640138"/>
          <p14:tracePt t="89512" x="3254375" y="3640138"/>
          <p14:tracePt t="89520" x="3200400" y="3640138"/>
          <p14:tracePt t="89528" x="3140075" y="3640138"/>
          <p14:tracePt t="89536" x="3109913" y="3640138"/>
          <p14:tracePt t="89544" x="3092450" y="3640138"/>
          <p14:tracePt t="89553" x="3073400" y="3640138"/>
          <p14:tracePt t="89570" x="3068638" y="3640138"/>
          <p14:tracePt t="89689" x="3079750" y="3640138"/>
          <p14:tracePt t="89697" x="3122613" y="3640138"/>
          <p14:tracePt t="89705" x="3152775" y="3640138"/>
          <p14:tracePt t="89713" x="3200400" y="3640138"/>
          <p14:tracePt t="89721" x="3254375" y="3640138"/>
          <p14:tracePt t="89729" x="3303588" y="3640138"/>
          <p14:tracePt t="89736" x="3363913" y="3651250"/>
          <p14:tracePt t="89745" x="3405188" y="3663950"/>
          <p14:tracePt t="89755" x="3465513" y="3670300"/>
          <p14:tracePt t="89760" x="3525838" y="3681413"/>
          <p14:tracePt t="89770" x="3575050" y="3687763"/>
          <p14:tracePt t="89776" x="3598863" y="3687763"/>
          <p14:tracePt t="89785" x="3629025" y="3700463"/>
          <p14:tracePt t="89889" x="3629025" y="3706813"/>
          <p14:tracePt t="89897" x="3616325" y="3706813"/>
          <p14:tracePt t="89905" x="3586163" y="3711575"/>
          <p14:tracePt t="89912" x="3549650" y="3711575"/>
          <p14:tracePt t="89920" x="3495675" y="3711575"/>
          <p14:tracePt t="89929" x="3454400" y="3711575"/>
          <p14:tracePt t="89936" x="3424238" y="3711575"/>
          <p14:tracePt t="89944" x="3363913" y="3711575"/>
          <p14:tracePt t="89953" x="3314700" y="3700463"/>
          <p14:tracePt t="89961" x="3243263" y="3694113"/>
          <p14:tracePt t="89969" x="3206750" y="3676650"/>
          <p14:tracePt t="89976" x="3170238" y="3663950"/>
          <p14:tracePt t="89985" x="3152775" y="3663950"/>
          <p14:tracePt t="89992" x="3128963" y="3657600"/>
          <p14:tracePt t="90001" x="3122613" y="3657600"/>
          <p14:tracePt t="90088" x="3116263" y="3651250"/>
          <p14:tracePt t="90113" x="3133725" y="3646488"/>
          <p14:tracePt t="90122" x="3176588" y="3646488"/>
          <p14:tracePt t="90129" x="3224213" y="3646488"/>
          <p14:tracePt t="90136" x="3279775" y="3646488"/>
          <p14:tracePt t="90145" x="3340100" y="3646488"/>
          <p14:tracePt t="90153" x="3381375" y="3646488"/>
          <p14:tracePt t="90161" x="3417888" y="3646488"/>
          <p14:tracePt t="90169" x="3459163" y="3646488"/>
          <p14:tracePt t="90176" x="3489325" y="3646488"/>
          <p14:tracePt t="90185" x="3514725" y="3646488"/>
          <p14:tracePt t="90192" x="3538538" y="3646488"/>
          <p14:tracePt t="90208" x="3549650" y="3646488"/>
          <p14:tracePt t="90329" x="3544888" y="3646488"/>
          <p14:tracePt t="90337" x="3532188" y="3646488"/>
          <p14:tracePt t="90345" x="3508375" y="3646488"/>
          <p14:tracePt t="90353" x="3471863" y="3646488"/>
          <p14:tracePt t="90361" x="3441700" y="3633788"/>
          <p14:tracePt t="90369" x="3405188" y="3627438"/>
          <p14:tracePt t="90376" x="3394075" y="3627438"/>
          <p14:tracePt t="90386" x="3370263" y="3627438"/>
          <p14:tracePt t="90392" x="3357563" y="3627438"/>
          <p14:tracePt t="90400" x="3351213" y="3627438"/>
          <p14:tracePt t="90408" x="3340100" y="3621088"/>
          <p14:tracePt t="90424" x="3333750" y="3621088"/>
          <p14:tracePt t="90553" x="3340100" y="3616325"/>
          <p14:tracePt t="90561" x="3363913" y="3616325"/>
          <p14:tracePt t="90570" x="3405188" y="3616325"/>
          <p14:tracePt t="90577" x="3435350" y="3616325"/>
          <p14:tracePt t="90586" x="3471863" y="3616325"/>
          <p14:tracePt t="90593" x="3489325" y="3616325"/>
          <p14:tracePt t="90601" x="3508375" y="3616325"/>
          <p14:tracePt t="90609" x="3519488" y="3616325"/>
          <p14:tracePt t="90649" x="3525838" y="3616325"/>
          <p14:tracePt t="91017" x="3532188" y="3621088"/>
          <p14:tracePt t="91033" x="3538538" y="3627438"/>
          <p14:tracePt t="91049" x="3568700" y="3651250"/>
          <p14:tracePt t="91057" x="3635375" y="3681413"/>
          <p14:tracePt t="91065" x="3756025" y="3767138"/>
          <p14:tracePt t="91073" x="3935413" y="3862388"/>
          <p14:tracePt t="91080" x="4189413" y="3995738"/>
          <p14:tracePt t="91088" x="4562475" y="4211638"/>
          <p14:tracePt t="91097" x="4894263" y="4362450"/>
          <p14:tracePt t="91104" x="5299075" y="4586288"/>
          <p14:tracePt t="91112" x="5756275" y="4832350"/>
          <p14:tracePt t="91121" x="6262688" y="5068888"/>
          <p14:tracePt t="91128" x="6696075" y="5314950"/>
          <p14:tracePt t="91138" x="7058025" y="5465763"/>
          <p14:tracePt t="91144" x="7419975" y="5616575"/>
          <p14:tracePt t="91153" x="7691438" y="5719763"/>
          <p14:tracePt t="91160" x="7883525" y="5808663"/>
          <p14:tracePt t="91169" x="7974013" y="5838825"/>
          <p14:tracePt t="91176" x="8064500" y="5888038"/>
          <p14:tracePt t="91184" x="8094663" y="5894388"/>
          <p14:tracePt t="91192" x="8113713" y="5894388"/>
          <p14:tracePt t="91200" x="8131175" y="5894388"/>
          <p14:tracePt t="91216" x="8150225" y="5894388"/>
          <p14:tracePt t="91224" x="8161338" y="5894388"/>
          <p14:tracePt t="91232" x="8174038" y="5894388"/>
          <p14:tracePt t="91240" x="8208963" y="5894388"/>
          <p14:tracePt t="91248" x="8221663" y="5894388"/>
          <p14:tracePt t="91256" x="8245475" y="5888038"/>
          <p14:tracePt t="91264" x="8288338" y="5868988"/>
          <p14:tracePt t="91272" x="8324850" y="5857875"/>
          <p14:tracePt t="91280" x="8385175" y="5838825"/>
          <p14:tracePt t="91289" x="8420100" y="5827713"/>
          <p14:tracePt t="91297" x="8469313" y="5808663"/>
          <p14:tracePt t="91304" x="8480425" y="5808663"/>
          <p14:tracePt t="91312" x="8499475" y="5803900"/>
          <p14:tracePt t="91321" x="8510588" y="5797550"/>
          <p14:tracePt t="91328" x="8516938" y="5791200"/>
          <p14:tracePt t="91337" x="8523288" y="5791200"/>
          <p14:tracePt t="91344" x="8535988" y="5784850"/>
          <p14:tracePt t="91353" x="8553450" y="5767388"/>
          <p14:tracePt t="91360" x="8559800" y="5754688"/>
          <p14:tracePt t="91368" x="8564563" y="5737225"/>
          <p14:tracePt t="91376" x="8577263" y="5713413"/>
          <p14:tracePt t="91384" x="8583613" y="5700713"/>
          <p14:tracePt t="91392" x="8583613" y="5676900"/>
          <p14:tracePt t="91400" x="8589963" y="5653088"/>
          <p14:tracePt t="91408" x="8589963" y="5629275"/>
          <p14:tracePt t="91416" x="8594725" y="5603875"/>
          <p14:tracePt t="91424" x="8594725" y="5586413"/>
          <p14:tracePt t="91432" x="8594725" y="5538788"/>
          <p14:tracePt t="91441" x="8594725" y="5508625"/>
          <p14:tracePt t="91448" x="8594725" y="5478463"/>
          <p14:tracePt t="91456" x="8594725" y="5441950"/>
          <p14:tracePt t="91464" x="8594725" y="5399088"/>
          <p14:tracePt t="91472" x="8594725" y="5357813"/>
          <p14:tracePt t="91480" x="8589963" y="5321300"/>
          <p14:tracePt t="91489" x="8564563" y="5273675"/>
          <p14:tracePt t="91496" x="8547100" y="5224463"/>
          <p14:tracePt t="91504" x="8510588" y="5183188"/>
          <p14:tracePt t="91512" x="8486775" y="5133975"/>
          <p14:tracePt t="91521" x="8456613" y="5086350"/>
          <p14:tracePt t="91528" x="8439150" y="5026025"/>
          <p14:tracePt t="91537" x="8415338" y="5002213"/>
          <p14:tracePt t="91544" x="8385175" y="4948238"/>
          <p14:tracePt t="91553" x="8355013" y="4887913"/>
          <p14:tracePt t="91560" x="8342313" y="4838700"/>
          <p14:tracePt t="91569" x="8324850" y="4791075"/>
          <p14:tracePt t="91576" x="8324850" y="4760913"/>
          <p14:tracePt t="91585" x="8305800" y="4713288"/>
          <p14:tracePt t="91592" x="8294688" y="4683125"/>
          <p14:tracePt t="91600" x="8288338" y="4616450"/>
          <p14:tracePt t="91608" x="8275638" y="4586288"/>
          <p14:tracePt t="91616" x="8269288" y="4549775"/>
          <p14:tracePt t="91625" x="8269288" y="4537075"/>
          <p14:tracePt t="91632" x="8269288" y="4525963"/>
          <p14:tracePt t="91640" x="8269288" y="4519613"/>
          <p14:tracePt t="91648" x="8269288" y="4513263"/>
          <p14:tracePt t="91656" x="8269288" y="4508500"/>
          <p14:tracePt t="91664" x="8269288" y="4502150"/>
          <p14:tracePt t="91672" x="8269288" y="4489450"/>
          <p14:tracePt t="91688" x="8269288" y="4471988"/>
          <p14:tracePt t="91696" x="8269288" y="4459288"/>
          <p14:tracePt t="91705" x="8269288" y="4448175"/>
          <p14:tracePt t="91721" x="8269288" y="4429125"/>
          <p14:tracePt t="91728" x="8269288" y="4422775"/>
          <p14:tracePt t="91744" x="8269288" y="4418013"/>
          <p14:tracePt t="91760" x="8269288" y="4398963"/>
          <p14:tracePt t="91768" x="8269288" y="4387850"/>
          <p14:tracePt t="91776" x="8269288" y="4368800"/>
          <p14:tracePt t="91784" x="8269288" y="4351338"/>
          <p14:tracePt t="91792" x="8269288" y="4327525"/>
          <p14:tracePt t="91800" x="8269288" y="4321175"/>
          <p14:tracePt t="91808" x="8269288" y="4308475"/>
          <p14:tracePt t="91816" x="8269288" y="4302125"/>
          <p14:tracePt t="91824" x="8269288" y="4284663"/>
          <p14:tracePt t="91840" x="8269288" y="4278313"/>
          <p14:tracePt t="91856" x="8269288" y="4271963"/>
          <p14:tracePt t="91880" x="8269288" y="4260850"/>
          <p14:tracePt t="91904" x="8269288" y="4254500"/>
          <p14:tracePt t="91912" x="8269288" y="4248150"/>
          <p14:tracePt t="91920" x="8264525" y="4241800"/>
          <p14:tracePt t="91944" x="8264525" y="4224338"/>
          <p14:tracePt t="91960" x="8264525" y="4200525"/>
          <p14:tracePt t="91968" x="8264525" y="4194175"/>
          <p14:tracePt t="91976" x="8264525" y="4183063"/>
          <p14:tracePt t="91992" x="8264525" y="4176713"/>
          <p14:tracePt t="92000" x="8258175" y="4164013"/>
          <p14:tracePt t="92024" x="8258175" y="4146550"/>
          <p14:tracePt t="92032" x="8258175" y="4140200"/>
          <p14:tracePt t="92096" x="8258175" y="4133850"/>
          <p14:tracePt t="92137" x="8251825" y="4127500"/>
          <p14:tracePt t="92193" x="8245475" y="4127500"/>
          <p14:tracePt t="92200" x="8228013" y="4140200"/>
          <p14:tracePt t="92208" x="8228013" y="4157663"/>
          <p14:tracePt t="92216" x="8221663" y="4194175"/>
          <p14:tracePt t="92224" x="8215313" y="4217988"/>
          <p14:tracePt t="92232" x="8215313" y="4248150"/>
          <p14:tracePt t="92240" x="8215313" y="4278313"/>
          <p14:tracePt t="92248" x="8204200" y="4314825"/>
          <p14:tracePt t="92256" x="8204200" y="4327525"/>
          <p14:tracePt t="92264" x="8204200" y="4362450"/>
          <p14:tracePt t="92272" x="8204200" y="4392613"/>
          <p14:tracePt t="92280" x="8204200" y="4422775"/>
          <p14:tracePt t="92288" x="8204200" y="4448175"/>
          <p14:tracePt t="92296" x="8204200" y="4478338"/>
          <p14:tracePt t="92305" x="8204200" y="4483100"/>
          <p14:tracePt t="92312" x="8204200" y="4489450"/>
          <p14:tracePt t="92433" x="8204200" y="4471988"/>
          <p14:tracePt t="92441" x="8197850" y="4435475"/>
          <p14:tracePt t="92449" x="8191500" y="4405313"/>
          <p14:tracePt t="92458" x="8178800" y="4368800"/>
          <p14:tracePt t="92464" x="8178800" y="4338638"/>
          <p14:tracePt t="92472" x="8174038" y="4284663"/>
          <p14:tracePt t="92480" x="8161338" y="4260850"/>
          <p14:tracePt t="92489" x="8154988" y="4224338"/>
          <p14:tracePt t="92496" x="8154988" y="4200525"/>
          <p14:tracePt t="92505" x="8154988" y="4183063"/>
          <p14:tracePt t="92512" x="8154988" y="4164013"/>
          <p14:tracePt t="92520" x="8150225" y="4152900"/>
          <p14:tracePt t="92616" x="8143875" y="4152900"/>
          <p14:tracePt t="92624" x="8137525" y="4152900"/>
          <p14:tracePt t="92632" x="8131175" y="4170363"/>
          <p14:tracePt t="92640" x="8120063" y="4194175"/>
          <p14:tracePt t="92648" x="8113713" y="4230688"/>
          <p14:tracePt t="92656" x="8113713" y="4260850"/>
          <p14:tracePt t="92664" x="8107363" y="4302125"/>
          <p14:tracePt t="92673" x="8107363" y="4338638"/>
          <p14:tracePt t="92680" x="8107363" y="4368800"/>
          <p14:tracePt t="92688" x="8107363" y="4381500"/>
          <p14:tracePt t="92696" x="8107363" y="4398963"/>
          <p14:tracePt t="92705" x="8107363" y="4411663"/>
          <p14:tracePt t="92841" x="8107363" y="4392613"/>
          <p14:tracePt t="92849" x="8113713" y="4362450"/>
          <p14:tracePt t="92857" x="8120063" y="4338638"/>
          <p14:tracePt t="92865" x="8131175" y="4314825"/>
          <p14:tracePt t="92873" x="8150225" y="4278313"/>
          <p14:tracePt t="92890" x="8154988" y="4254500"/>
          <p14:tracePt t="92896" x="8161338" y="4230688"/>
          <p14:tracePt t="92905" x="8161338" y="4211638"/>
          <p14:tracePt t="92912" x="8161338" y="4206875"/>
          <p14:tracePt t="92984" x="8167688" y="4200525"/>
          <p14:tracePt t="93008" x="8174038" y="4224338"/>
          <p14:tracePt t="93016" x="8185150" y="4260850"/>
          <p14:tracePt t="93024" x="8191500" y="4284663"/>
          <p14:tracePt t="93032" x="8197850" y="4314825"/>
          <p14:tracePt t="93040" x="8197850" y="4344988"/>
          <p14:tracePt t="93048" x="8208963" y="4381500"/>
          <p14:tracePt t="93057" x="8215313" y="4405313"/>
          <p14:tracePt t="93064" x="8221663" y="4429125"/>
          <p14:tracePt t="93209" x="8221663" y="4422775"/>
          <p14:tracePt t="93217" x="8221663" y="4405313"/>
          <p14:tracePt t="93225" x="8221663" y="4387850"/>
          <p14:tracePt t="93233" x="8221663" y="4381500"/>
          <p14:tracePt t="93241" x="8221663" y="4357688"/>
          <p14:tracePt t="93257" x="8221663" y="4344988"/>
          <p14:tracePt t="93264" x="8221663" y="4332288"/>
          <p14:tracePt t="93273" x="8221663" y="4327525"/>
          <p14:tracePt t="93289" x="8221663" y="4321175"/>
          <p14:tracePt t="93296" x="8228013" y="4314825"/>
          <p14:tracePt t="93434" x="8228013" y="4321175"/>
          <p14:tracePt t="93441" x="8228013" y="4332288"/>
          <p14:tracePt t="93449" x="8228013" y="4338638"/>
          <p14:tracePt t="93489" x="8228013" y="4344988"/>
          <p14:tracePt t="93553" x="8234363" y="4351338"/>
          <p14:tracePt t="93601" x="8239125" y="4351338"/>
          <p14:tracePt t="93609" x="8251825" y="4338638"/>
          <p14:tracePt t="93617" x="8251825" y="4332288"/>
          <p14:tracePt t="93625" x="8258175" y="4321175"/>
          <p14:tracePt t="93648" x="8258175" y="4314825"/>
          <p14:tracePt t="93785" x="8258175" y="4327525"/>
          <p14:tracePt t="93793" x="8258175" y="4357688"/>
          <p14:tracePt t="93801" x="8258175" y="4362450"/>
          <p14:tracePt t="93809" x="8258175" y="4368800"/>
          <p14:tracePt t="93817" x="8258175" y="4381500"/>
          <p14:tracePt t="93953" x="8258175" y="4375150"/>
          <p14:tracePt t="93969" x="8258175" y="4368800"/>
          <p14:tracePt t="93977" x="8258175" y="4362450"/>
          <p14:tracePt t="94073" x="8258175" y="4357688"/>
          <p14:tracePt t="94161" x="8251825" y="4357688"/>
          <p14:tracePt t="94169" x="8221663" y="4375150"/>
          <p14:tracePt t="94177" x="8185150" y="4405313"/>
          <p14:tracePt t="94185" x="8124825" y="4435475"/>
          <p14:tracePt t="94193" x="8029575" y="4495800"/>
          <p14:tracePt t="94200" x="7913688" y="4537075"/>
          <p14:tracePt t="94208" x="7775575" y="4616450"/>
          <p14:tracePt t="94216" x="7643813" y="4664075"/>
          <p14:tracePt t="94225" x="7432675" y="4737100"/>
          <p14:tracePt t="94232" x="7258050" y="4773613"/>
          <p14:tracePt t="94240" x="7027863" y="4821238"/>
          <p14:tracePt t="94248" x="6751638" y="4851400"/>
          <p14:tracePt t="94257" x="6456363" y="4868863"/>
          <p14:tracePt t="94264" x="6161088" y="4868863"/>
          <p14:tracePt t="94273" x="5864225" y="4868863"/>
          <p14:tracePt t="94280" x="5564188" y="4838700"/>
          <p14:tracePt t="94289" x="5213350" y="4767263"/>
          <p14:tracePt t="94296" x="5014913" y="4724400"/>
          <p14:tracePt t="94305" x="4803775" y="4652963"/>
          <p14:tracePt t="94312" x="4616450" y="4579938"/>
          <p14:tracePt t="94320" x="4514850" y="4532313"/>
          <p14:tracePt t="94328" x="4376738" y="4459288"/>
          <p14:tracePt t="94337" x="4256088" y="4398963"/>
          <p14:tracePt t="94344" x="4165600" y="4338638"/>
          <p14:tracePt t="94352" x="4044950" y="4267200"/>
          <p14:tracePt t="94360" x="3935413" y="4194175"/>
          <p14:tracePt t="94368" x="3773488" y="4073525"/>
          <p14:tracePt t="94376" x="3646488" y="3971925"/>
          <p14:tracePt t="94384" x="3489325" y="3844925"/>
          <p14:tracePt t="94392" x="3309938" y="3706813"/>
          <p14:tracePt t="94400" x="3122613" y="3567113"/>
          <p14:tracePt t="94408" x="2881313" y="3381375"/>
          <p14:tracePt t="94416" x="2676525" y="3236913"/>
          <p14:tracePt t="94425" x="2519363" y="3109913"/>
          <p14:tracePt t="94432" x="2308225" y="2946400"/>
          <p14:tracePt t="94441" x="2200275" y="2862263"/>
          <p14:tracePt t="94448" x="2079625" y="2790825"/>
          <p14:tracePt t="94456" x="2012950" y="2724150"/>
          <p14:tracePt t="94464" x="1989138" y="2705100"/>
          <p14:tracePt t="94473" x="1965325" y="2681288"/>
          <p14:tracePt t="94480" x="1958975" y="2674938"/>
          <p14:tracePt t="94528" x="1952625" y="2663825"/>
          <p14:tracePt t="94545" x="1946275" y="2657475"/>
          <p14:tracePt t="94553" x="1946275" y="2640013"/>
          <p14:tracePt t="94569" x="1946275" y="2633663"/>
          <p14:tracePt t="94577" x="1935163" y="2620963"/>
          <p14:tracePt t="94585" x="1935163" y="2609850"/>
          <p14:tracePt t="94593" x="1928813" y="2573338"/>
          <p14:tracePt t="94601" x="1928813" y="2566988"/>
          <p14:tracePt t="94609" x="1928813" y="2555875"/>
          <p14:tracePt t="94617" x="1928813" y="2543175"/>
          <p14:tracePt t="94625" x="1928813" y="2513013"/>
          <p14:tracePt t="94633" x="1928813" y="2476500"/>
          <p14:tracePt t="94642" x="1922463" y="2446338"/>
          <p14:tracePt t="94649" x="1922463" y="2409825"/>
          <p14:tracePt t="94659" x="1922463" y="2392363"/>
          <p14:tracePt t="94665" x="1922463" y="2349500"/>
          <p14:tracePt t="94674" x="1922463" y="2314575"/>
          <p14:tracePt t="94681" x="1922463" y="2284413"/>
          <p14:tracePt t="94690" x="1922463" y="2241550"/>
          <p14:tracePt t="94697" x="1911350" y="2217738"/>
          <p14:tracePt t="94706" x="1905000" y="2193925"/>
          <p14:tracePt t="94713" x="1905000" y="2181225"/>
          <p14:tracePt t="94722" x="1898650" y="2163763"/>
          <p14:tracePt t="94906" x="1892300" y="2157413"/>
          <p14:tracePt t="94929" x="1881188" y="2157413"/>
          <p14:tracePt t="94937" x="1862138" y="2157413"/>
          <p14:tracePt t="94945" x="1844675" y="2157413"/>
          <p14:tracePt t="94953" x="1825625" y="2157413"/>
          <p14:tracePt t="94961" x="1795463" y="2151063"/>
          <p14:tracePt t="94969" x="1778000" y="2144713"/>
          <p14:tracePt t="94977" x="1766888" y="2133600"/>
          <p14:tracePt t="94985" x="1741488" y="2127250"/>
          <p14:tracePt t="95009" x="1736725" y="2127250"/>
          <p14:tracePt t="95017" x="1730375" y="2127250"/>
          <p14:tracePt t="95145" x="1724025" y="2120900"/>
          <p14:tracePt t="95305" x="1724025" y="2144713"/>
          <p14:tracePt t="95313" x="1724025" y="2211388"/>
          <p14:tracePt t="95321" x="1754188" y="2301875"/>
          <p14:tracePt t="95329" x="1778000" y="2428875"/>
          <p14:tracePt t="95337" x="1808163" y="2536825"/>
          <p14:tracePt t="95345" x="1855788" y="2670175"/>
          <p14:tracePt t="95353" x="1935163" y="2825750"/>
          <p14:tracePt t="95361" x="1982788" y="2952750"/>
          <p14:tracePt t="95369" x="2066925" y="3133725"/>
          <p14:tracePt t="95377" x="2127250" y="3254375"/>
          <p14:tracePt t="95385" x="2176463" y="3386138"/>
          <p14:tracePt t="95393" x="2236788" y="3502025"/>
          <p14:tracePt t="95401" x="2290763" y="3621088"/>
          <p14:tracePt t="95409" x="2314575" y="3711575"/>
          <p14:tracePt t="95417" x="2362200" y="3802063"/>
          <p14:tracePt t="95425" x="2381250" y="3862388"/>
          <p14:tracePt t="95433" x="2398713" y="3916363"/>
          <p14:tracePt t="95443" x="2411413" y="3946525"/>
          <p14:tracePt t="95449" x="2422525" y="3971925"/>
          <p14:tracePt t="95457" x="2422525" y="3995738"/>
          <p14:tracePt t="95465" x="2422525" y="4019550"/>
          <p14:tracePt t="95474" x="2422525" y="4043363"/>
          <p14:tracePt t="95481" x="2422525" y="4062413"/>
          <p14:tracePt t="95489" x="2422525" y="4086225"/>
          <p14:tracePt t="95496" x="2422525" y="4122738"/>
          <p14:tracePt t="95504" x="2422525" y="4164013"/>
          <p14:tracePt t="95512" x="2422525" y="4217988"/>
          <p14:tracePt t="95520" x="2422525" y="4254500"/>
          <p14:tracePt t="95528" x="2422525" y="4297363"/>
          <p14:tracePt t="95536" x="2422525" y="4327525"/>
          <p14:tracePt t="95544" x="2422525" y="4368800"/>
          <p14:tracePt t="95552" x="2435225" y="4418013"/>
          <p14:tracePt t="95560" x="2435225" y="4489450"/>
          <p14:tracePt t="95568" x="2447925" y="4549775"/>
          <p14:tracePt t="95576" x="2452688" y="4610100"/>
          <p14:tracePt t="95584" x="2452688" y="4683125"/>
          <p14:tracePt t="95593" x="2465388" y="4743450"/>
          <p14:tracePt t="95600" x="2478088" y="4791075"/>
          <p14:tracePt t="95608" x="2478088" y="4851400"/>
          <p14:tracePt t="95616" x="2482850" y="4881563"/>
          <p14:tracePt t="95624" x="2489200" y="4905375"/>
          <p14:tracePt t="95632" x="2489200" y="4911725"/>
          <p14:tracePt t="95641" x="2489200" y="4918075"/>
          <p14:tracePt t="95704" x="2489200" y="4911725"/>
          <p14:tracePt t="95712" x="2508250" y="4845050"/>
          <p14:tracePt t="95720" x="2543175" y="4737100"/>
          <p14:tracePt t="95729" x="2592388" y="4633913"/>
          <p14:tracePt t="95736" x="2627313" y="4513263"/>
          <p14:tracePt t="95744" x="2663825" y="4387850"/>
          <p14:tracePt t="95752" x="2687638" y="4241800"/>
          <p14:tracePt t="95760" x="2700338" y="4140200"/>
          <p14:tracePt t="95768" x="2706688" y="4062413"/>
          <p14:tracePt t="95776" x="2717800" y="3965575"/>
          <p14:tracePt t="95784" x="2717800" y="3851275"/>
          <p14:tracePt t="95792" x="2717800" y="3717925"/>
          <p14:tracePt t="95800" x="2717800" y="3579813"/>
          <p14:tracePt t="95808" x="2713038" y="3446463"/>
          <p14:tracePt t="95816" x="2676525" y="3302000"/>
          <p14:tracePt t="95825" x="2652713" y="3187700"/>
          <p14:tracePt t="95832" x="2603500" y="3036888"/>
          <p14:tracePt t="95841" x="2543175" y="2916238"/>
          <p14:tracePt t="95848" x="2508250" y="2784475"/>
          <p14:tracePt t="95857" x="2478088" y="2693988"/>
          <p14:tracePt t="95864" x="2428875" y="2603500"/>
          <p14:tracePt t="95873" x="2411413" y="2543175"/>
          <p14:tracePt t="95893" x="2381250" y="2470150"/>
          <p14:tracePt t="95904" x="2374900" y="2459038"/>
          <p14:tracePt t="95928" x="2368550" y="2452688"/>
          <p14:tracePt t="95944" x="2368550" y="2446338"/>
          <p14:tracePt t="95953" x="2362200" y="2439988"/>
          <p14:tracePt t="95960" x="2362200" y="2435225"/>
          <p14:tracePt t="95968" x="2351088" y="2405063"/>
          <p14:tracePt t="95976" x="2344738" y="2398713"/>
          <p14:tracePt t="96097" x="2332038" y="2409825"/>
          <p14:tracePt t="96105" x="2332038" y="2465388"/>
          <p14:tracePt t="96113" x="2338388" y="2543175"/>
          <p14:tracePt t="96121" x="2351088" y="2616200"/>
          <p14:tracePt t="96129" x="2422525" y="2705100"/>
          <p14:tracePt t="96137" x="2478088" y="2825750"/>
          <p14:tracePt t="96145" x="2549525" y="2946400"/>
          <p14:tracePt t="96153" x="2676525" y="3116263"/>
          <p14:tracePt t="96161" x="2778125" y="3241675"/>
          <p14:tracePt t="96169" x="2917825" y="3422650"/>
          <p14:tracePt t="96177" x="3092450" y="3616325"/>
          <p14:tracePt t="96184" x="3333750" y="3827463"/>
          <p14:tracePt t="96193" x="3489325" y="4013200"/>
          <p14:tracePt t="96200" x="3743325" y="4241800"/>
          <p14:tracePt t="96208" x="3905250" y="4411663"/>
          <p14:tracePt t="96217" x="4068763" y="4556125"/>
          <p14:tracePt t="96225" x="4206875" y="4694238"/>
          <p14:tracePt t="96232" x="4303713" y="4791075"/>
          <p14:tracePt t="96241" x="4370388" y="4881563"/>
          <p14:tracePt t="96248" x="4430713" y="4948238"/>
          <p14:tracePt t="96257" x="4454525" y="4972050"/>
          <p14:tracePt t="96264" x="4467225" y="4995863"/>
          <p14:tracePt t="96272" x="4471988" y="5002213"/>
          <p14:tracePt t="96280" x="4478338" y="5008563"/>
          <p14:tracePt t="96376" x="4484688" y="5013325"/>
          <p14:tracePt t="96433" x="4502150" y="5013325"/>
          <p14:tracePt t="96449" x="4508500" y="5013325"/>
          <p14:tracePt t="96672" x="0" y="0"/>
        </p14:tracePtLst>
        <p14:tracePtLst>
          <p14:tracePt t="112311" x="5032375" y="3224213"/>
          <p14:tracePt t="112521" x="5032375" y="3217863"/>
          <p14:tracePt t="112673" x="5045075" y="3211513"/>
          <p14:tracePt t="112689" x="5057775" y="3211513"/>
          <p14:tracePt t="112697" x="5062538" y="3211513"/>
          <p14:tracePt t="112705" x="5075238" y="3200400"/>
          <p14:tracePt t="112712" x="5081588" y="3200400"/>
          <p14:tracePt t="112721" x="5099050" y="3200400"/>
          <p14:tracePt t="112728" x="5111750" y="3200400"/>
          <p14:tracePt t="112737" x="5122863" y="3194050"/>
          <p14:tracePt t="112745" x="5148263" y="3194050"/>
          <p14:tracePt t="112752" x="5172075" y="3194050"/>
          <p14:tracePt t="112760" x="5195888" y="3194050"/>
          <p14:tracePt t="112768" x="5226050" y="3187700"/>
          <p14:tracePt t="112776" x="5299075" y="3187700"/>
          <p14:tracePt t="112784" x="5370513" y="3187700"/>
          <p14:tracePt t="112792" x="5430838" y="3187700"/>
          <p14:tracePt t="112800" x="5514975" y="3187700"/>
          <p14:tracePt t="112808" x="5588000" y="3187700"/>
          <p14:tracePt t="112816" x="5678488" y="3187700"/>
          <p14:tracePt t="112824" x="5749925" y="3187700"/>
          <p14:tracePt t="112832" x="5834063" y="3187700"/>
          <p14:tracePt t="112840" x="5907088" y="3187700"/>
          <p14:tracePt t="112848" x="5980113" y="3187700"/>
          <p14:tracePt t="112856" x="6027738" y="3187700"/>
          <p14:tracePt t="112864" x="6088063" y="3200400"/>
          <p14:tracePt t="112872" x="6148388" y="3211513"/>
          <p14:tracePt t="112891" x="6215063" y="3217863"/>
          <p14:tracePt t="112896" x="6256338" y="3217863"/>
          <p14:tracePt t="112906" x="6305550" y="3230563"/>
          <p14:tracePt t="112912" x="6365875" y="3230563"/>
          <p14:tracePt t="112921" x="6426200" y="3230563"/>
          <p14:tracePt t="112929" x="6486525" y="3236913"/>
          <p14:tracePt t="112937" x="6557963" y="3248025"/>
          <p14:tracePt t="112944" x="6588125" y="3260725"/>
          <p14:tracePt t="112952" x="6624638" y="3267075"/>
          <p14:tracePt t="112960" x="6684963" y="3278188"/>
          <p14:tracePt t="112969" x="6715125" y="3284538"/>
          <p14:tracePt t="112976" x="6751638" y="3290888"/>
          <p14:tracePt t="112984" x="6781800" y="3302000"/>
          <p14:tracePt t="112992" x="6805613" y="3308350"/>
          <p14:tracePt t="113000" x="6829425" y="3308350"/>
          <p14:tracePt t="113009" x="6853238" y="3314700"/>
          <p14:tracePt t="113016" x="6877050" y="3314700"/>
          <p14:tracePt t="113024" x="6889750" y="3314700"/>
          <p14:tracePt t="113032" x="6907213" y="3314700"/>
          <p14:tracePt t="113040" x="6913563" y="3314700"/>
          <p14:tracePt t="113048" x="6919913" y="3314700"/>
          <p14:tracePt t="113057" x="6937375" y="3325813"/>
          <p14:tracePt t="113064" x="6943725" y="3325813"/>
          <p14:tracePt t="113072" x="6956425" y="3325813"/>
          <p14:tracePt t="113080" x="6961188" y="3325813"/>
          <p14:tracePt t="113089" x="6973888" y="3325813"/>
          <p14:tracePt t="113096" x="6991350" y="3325813"/>
          <p14:tracePt t="113105" x="7004050" y="3325813"/>
          <p14:tracePt t="113112" x="7027863" y="3325813"/>
          <p14:tracePt t="113121" x="7051675" y="3321050"/>
          <p14:tracePt t="113129" x="7081838" y="3321050"/>
          <p14:tracePt t="113137" x="7107238" y="3321050"/>
          <p14:tracePt t="113144" x="7131050" y="3321050"/>
          <p14:tracePt t="113152" x="7154863" y="3321050"/>
          <p14:tracePt t="113160" x="7172325" y="3314700"/>
          <p14:tracePt t="113168" x="7178675" y="3314700"/>
          <p14:tracePt t="113176" x="7185025" y="3308350"/>
          <p14:tracePt t="113184" x="7191375" y="3308350"/>
          <p14:tracePt t="113192" x="7197725" y="3308350"/>
          <p14:tracePt t="113200" x="7208838" y="3302000"/>
          <p14:tracePt t="113369" x="7202488" y="3302000"/>
          <p14:tracePt t="113377" x="7197725" y="3308350"/>
          <p14:tracePt t="113385" x="7191375" y="3308350"/>
          <p14:tracePt t="113393" x="7161213" y="3321050"/>
          <p14:tracePt t="113400" x="7131050" y="3332163"/>
          <p14:tracePt t="113408" x="7070725" y="3332163"/>
          <p14:tracePt t="113416" x="6986588" y="3332163"/>
          <p14:tracePt t="113424" x="6896100" y="3344863"/>
          <p14:tracePt t="113432" x="6799263" y="3344863"/>
          <p14:tracePt t="113441" x="6665913" y="3344863"/>
          <p14:tracePt t="113448" x="6570663" y="3344863"/>
          <p14:tracePt t="113456" x="6467475" y="3344863"/>
          <p14:tracePt t="113464" x="6365875" y="3344863"/>
          <p14:tracePt t="113473" x="6249988" y="3344863"/>
          <p14:tracePt t="113480" x="6165850" y="3325813"/>
          <p14:tracePt t="113490" x="6064250" y="3314700"/>
          <p14:tracePt t="113497" x="6003925" y="3314700"/>
          <p14:tracePt t="113505" x="5943600" y="3314700"/>
          <p14:tracePt t="113512" x="5889625" y="3314700"/>
          <p14:tracePt t="113521" x="5853113" y="3314700"/>
          <p14:tracePt t="113529" x="5822950" y="3314700"/>
          <p14:tracePt t="113536" x="5810250" y="3314700"/>
          <p14:tracePt t="113544" x="5786438" y="3314700"/>
          <p14:tracePt t="113552" x="5773738" y="3314700"/>
          <p14:tracePt t="113560" x="5768975" y="3314700"/>
          <p14:tracePt t="113568" x="5749925" y="3314700"/>
          <p14:tracePt t="113577" x="5745163" y="3314700"/>
          <p14:tracePt t="113584" x="5732463" y="3314700"/>
          <p14:tracePt t="113592" x="5708650" y="3314700"/>
          <p14:tracePt t="113600" x="5695950" y="3314700"/>
          <p14:tracePt t="113608" x="5665788" y="3325813"/>
          <p14:tracePt t="113616" x="5641975" y="3325813"/>
          <p14:tracePt t="113624" x="5599113" y="3325813"/>
          <p14:tracePt t="113632" x="5551488" y="3325813"/>
          <p14:tracePt t="113640" x="5497513" y="3325813"/>
          <p14:tracePt t="113649" x="5448300" y="3325813"/>
          <p14:tracePt t="113656" x="5387975" y="3325813"/>
          <p14:tracePt t="113664" x="5359400" y="3325813"/>
          <p14:tracePt t="113673" x="5329238" y="3325813"/>
          <p14:tracePt t="113680" x="5292725" y="3325813"/>
          <p14:tracePt t="113690" x="5273675" y="3325813"/>
          <p14:tracePt t="113696" x="5249863" y="3325813"/>
          <p14:tracePt t="113705" x="5238750" y="3325813"/>
          <p14:tracePt t="113712" x="5226050" y="3325813"/>
          <p14:tracePt t="113721" x="5219700" y="3325813"/>
          <p14:tracePt t="113801" x="5213350" y="3325813"/>
          <p14:tracePt t="113817" x="5213350" y="3321050"/>
          <p14:tracePt t="113825" x="5232400" y="3321050"/>
          <p14:tracePt t="113833" x="5243513" y="3314700"/>
          <p14:tracePt t="113842" x="5280025" y="3302000"/>
          <p14:tracePt t="113849" x="5322888" y="3295650"/>
          <p14:tracePt t="113857" x="5394325" y="3295650"/>
          <p14:tracePt t="113865" x="5467350" y="3295650"/>
          <p14:tracePt t="113873" x="5557838" y="3295650"/>
          <p14:tracePt t="113892" x="5810250" y="3295650"/>
          <p14:tracePt t="113897" x="5954713" y="3295650"/>
          <p14:tracePt t="113906" x="6100763" y="3295650"/>
          <p14:tracePt t="113913" x="6238875" y="3295650"/>
          <p14:tracePt t="113921" x="6383338" y="3302000"/>
          <p14:tracePt t="113929" x="6510338" y="3314700"/>
          <p14:tracePt t="113937" x="6654800" y="3314700"/>
          <p14:tracePt t="113945" x="6756400" y="3321050"/>
          <p14:tracePt t="113953" x="6859588" y="3321050"/>
          <p14:tracePt t="113961" x="6932613" y="3321050"/>
          <p14:tracePt t="113968" x="6986588" y="3321050"/>
          <p14:tracePt t="113976" x="7021513" y="3321050"/>
          <p14:tracePt t="113984" x="7040563" y="3321050"/>
          <p14:tracePt t="113992" x="7051675" y="3321050"/>
          <p14:tracePt t="114016" x="7064375" y="3321050"/>
          <p14:tracePt t="114025" x="7070725" y="3321050"/>
          <p14:tracePt t="114040" x="7077075" y="3314700"/>
          <p14:tracePt t="114080" x="7081838" y="3308350"/>
          <p14:tracePt t="114209" x="7040563" y="3302000"/>
          <p14:tracePt t="114217" x="6950075" y="3290888"/>
          <p14:tracePt t="114225" x="6846888" y="3278188"/>
          <p14:tracePt t="114233" x="6702425" y="3241675"/>
          <p14:tracePt t="114242" x="6546850" y="3230563"/>
          <p14:tracePt t="114249" x="6400800" y="3206750"/>
          <p14:tracePt t="114259" x="6238875" y="3170238"/>
          <p14:tracePt t="114265" x="6015038" y="3140075"/>
          <p14:tracePt t="114273" x="5859463" y="3127375"/>
          <p14:tracePt t="114281" x="5678488" y="3103563"/>
          <p14:tracePt t="114290" x="5534025" y="3079750"/>
          <p14:tracePt t="114297" x="5400675" y="3067050"/>
          <p14:tracePt t="114306" x="5299075" y="3067050"/>
          <p14:tracePt t="114313" x="5238750" y="3055938"/>
          <p14:tracePt t="114321" x="5208588" y="3055938"/>
          <p14:tracePt t="114329" x="5183188" y="3055938"/>
          <p14:tracePt t="114337" x="5172075" y="3055938"/>
          <p14:tracePt t="114345" x="5165725" y="3055938"/>
          <p14:tracePt t="114353" x="5153025" y="3055938"/>
          <p14:tracePt t="114497" x="5159375" y="3049588"/>
          <p14:tracePt t="114505" x="5195888" y="3049588"/>
          <p14:tracePt t="114513" x="5238750" y="3049588"/>
          <p14:tracePt t="114521" x="5280025" y="3049588"/>
          <p14:tracePt t="114529" x="5383213" y="3049588"/>
          <p14:tracePt t="114537" x="5497513" y="3049588"/>
          <p14:tracePt t="114545" x="5599113" y="3055938"/>
          <p14:tracePt t="114553" x="5726113" y="3067050"/>
          <p14:tracePt t="114561" x="5840413" y="3079750"/>
          <p14:tracePt t="114569" x="5973763" y="3116263"/>
          <p14:tracePt t="114577" x="6100763" y="3116263"/>
          <p14:tracePt t="114585" x="6208713" y="3146425"/>
          <p14:tracePt t="114594" x="6323013" y="3157538"/>
          <p14:tracePt t="114601" x="6407150" y="3170238"/>
          <p14:tracePt t="114609" x="6467475" y="3181350"/>
          <p14:tracePt t="114617" x="6540500" y="3181350"/>
          <p14:tracePt t="114626" x="6600825" y="3181350"/>
          <p14:tracePt t="114633" x="6624638" y="3187700"/>
          <p14:tracePt t="114642" x="6665913" y="3200400"/>
          <p14:tracePt t="114649" x="6691313" y="3200400"/>
          <p14:tracePt t="114659" x="6708775" y="3200400"/>
          <p14:tracePt t="114666" x="6721475" y="3200400"/>
          <p14:tracePt t="114674" x="6745288" y="3200400"/>
          <p14:tracePt t="114681" x="6756400" y="3200400"/>
          <p14:tracePt t="114690" x="6762750" y="3200400"/>
          <p14:tracePt t="114697" x="6775450" y="3200400"/>
          <p14:tracePt t="114713" x="6781800" y="3200400"/>
          <p14:tracePt t="114761" x="6786563" y="3206750"/>
          <p14:tracePt t="114833" x="6786563" y="3211513"/>
          <p14:tracePt t="114841" x="6781800" y="3217863"/>
          <p14:tracePt t="114849" x="6732588" y="3224213"/>
          <p14:tracePt t="114857" x="6661150" y="3236913"/>
          <p14:tracePt t="114865" x="6527800" y="3248025"/>
          <p14:tracePt t="114873" x="6413500" y="3260725"/>
          <p14:tracePt t="114892" x="6130925" y="3260725"/>
          <p14:tracePt t="114896" x="5973763" y="3260725"/>
          <p14:tracePt t="114904" x="5816600" y="3260725"/>
          <p14:tracePt t="114912" x="5659438" y="3260725"/>
          <p14:tracePt t="114920" x="5497513" y="3236913"/>
          <p14:tracePt t="114928" x="5364163" y="3211513"/>
          <p14:tracePt t="114936" x="5280025" y="3206750"/>
          <p14:tracePt t="114944" x="5208588" y="3194050"/>
          <p14:tracePt t="114952" x="5159375" y="3181350"/>
          <p14:tracePt t="114960" x="5148263" y="3181350"/>
          <p14:tracePt t="114968" x="5141913" y="3181350"/>
          <p14:tracePt t="115032" x="5122863" y="3181350"/>
          <p14:tracePt t="115161" x="5141913" y="3176588"/>
          <p14:tracePt t="115169" x="5195888" y="3176588"/>
          <p14:tracePt t="115177" x="5286375" y="3176588"/>
          <p14:tracePt t="115185" x="5370513" y="3176588"/>
          <p14:tracePt t="115193" x="5484813" y="3176588"/>
          <p14:tracePt t="115201" x="5611813" y="3181350"/>
          <p14:tracePt t="115209" x="5745163" y="3194050"/>
          <p14:tracePt t="115217" x="5876925" y="3217863"/>
          <p14:tracePt t="115226" x="5991225" y="3230563"/>
          <p14:tracePt t="115233" x="6088063" y="3230563"/>
          <p14:tracePt t="115243" x="6178550" y="3230563"/>
          <p14:tracePt t="115249" x="6262688" y="3241675"/>
          <p14:tracePt t="115257" x="6353175" y="3248025"/>
          <p14:tracePt t="115265" x="6443663" y="3260725"/>
          <p14:tracePt t="115275" x="6486525" y="3260725"/>
          <p14:tracePt t="115281" x="6510338" y="3260725"/>
          <p14:tracePt t="115290" x="6534150" y="3260725"/>
          <p14:tracePt t="115297" x="6546850" y="3260725"/>
          <p14:tracePt t="115329" x="6551613" y="3260725"/>
          <p14:tracePt t="115449" x="6557963" y="3267075"/>
          <p14:tracePt t="115473" x="6557963" y="3271838"/>
          <p14:tracePt t="115481" x="6546850" y="3271838"/>
          <p14:tracePt t="115489" x="6486525" y="3284538"/>
          <p14:tracePt t="115497" x="6413500" y="3284538"/>
          <p14:tracePt t="115504" x="6340475" y="3284538"/>
          <p14:tracePt t="115512" x="6245225" y="3284538"/>
          <p14:tracePt t="115520" x="6154738" y="3284538"/>
          <p14:tracePt t="115528" x="6040438" y="3284538"/>
          <p14:tracePt t="115536" x="5924550" y="3284538"/>
          <p14:tracePt t="115544" x="5840413" y="3267075"/>
          <p14:tracePt t="115552" x="5738813" y="3254375"/>
          <p14:tracePt t="115560" x="5648325" y="3241675"/>
          <p14:tracePt t="115569" x="5599113" y="3236913"/>
          <p14:tracePt t="115576" x="5557838" y="3236913"/>
          <p14:tracePt t="115584" x="5534025" y="3236913"/>
          <p14:tracePt t="115593" x="5508625" y="3236913"/>
          <p14:tracePt t="115600" x="5503863" y="3236913"/>
          <p14:tracePt t="115641" x="5491163" y="3236913"/>
          <p14:tracePt t="115657" x="5484813" y="3236913"/>
          <p14:tracePt t="115753" x="5491163" y="3236913"/>
          <p14:tracePt t="115761" x="5538788" y="3224213"/>
          <p14:tracePt t="115769" x="5568950" y="3224213"/>
          <p14:tracePt t="115778" x="5624513" y="3224213"/>
          <p14:tracePt t="115785" x="5695950" y="3224213"/>
          <p14:tracePt t="115794" x="5786438" y="3224213"/>
          <p14:tracePt t="115800" x="5883275" y="3224213"/>
          <p14:tracePt t="115808" x="5973763" y="3224213"/>
          <p14:tracePt t="115816" x="6057900" y="3224213"/>
          <p14:tracePt t="115825" x="6130925" y="3224213"/>
          <p14:tracePt t="115832" x="6202363" y="3224213"/>
          <p14:tracePt t="115841" x="6262688" y="3224213"/>
          <p14:tracePt t="115848" x="6305550" y="3224213"/>
          <p14:tracePt t="115856" x="6335713" y="3224213"/>
          <p14:tracePt t="115864" x="6353175" y="3224213"/>
          <p14:tracePt t="115873" x="6370638" y="3224213"/>
          <p14:tracePt t="115891" x="6396038" y="3224213"/>
          <p14:tracePt t="115896" x="6400800" y="3217863"/>
          <p14:tracePt t="115912" x="6407150" y="3217863"/>
          <p14:tracePt t="115920" x="6419850" y="3211513"/>
          <p14:tracePt t="115928" x="6430963" y="3211513"/>
          <p14:tracePt t="115936" x="6443663" y="3211513"/>
          <p14:tracePt t="115944" x="6461125" y="3211513"/>
          <p14:tracePt t="115952" x="6486525" y="3206750"/>
          <p14:tracePt t="115969" x="6497638" y="3206750"/>
          <p14:tracePt t="116073" x="6450013" y="3206750"/>
          <p14:tracePt t="116080" x="6389688" y="3206750"/>
          <p14:tracePt t="116088" x="6316663" y="3206750"/>
          <p14:tracePt t="116096" x="6219825" y="3206750"/>
          <p14:tracePt t="116104" x="6118225" y="3206750"/>
          <p14:tracePt t="116112" x="5991225" y="3206750"/>
          <p14:tracePt t="116120" x="5889625" y="3206750"/>
          <p14:tracePt t="116129" x="5773738" y="3181350"/>
          <p14:tracePt t="116136" x="5672138" y="3170238"/>
          <p14:tracePt t="116144" x="5581650" y="3151188"/>
          <p14:tracePt t="116152" x="5497513" y="3151188"/>
          <p14:tracePt t="116160" x="5437188" y="3151188"/>
          <p14:tracePt t="116168" x="5413375" y="3151188"/>
          <p14:tracePt t="116176" x="5387975" y="3151188"/>
          <p14:tracePt t="116184" x="5383213" y="3151188"/>
          <p14:tracePt t="116192" x="5370513" y="3151188"/>
          <p14:tracePt t="116464" x="0" y="0"/>
        </p14:tracePtLst>
        <p14:tracePtLst>
          <p14:tracePt t="123255" x="5503863" y="3344863"/>
          <p14:tracePt t="123353" x="5503863" y="3338513"/>
          <p14:tracePt t="123369" x="5521325" y="3332163"/>
          <p14:tracePt t="123377" x="5545138" y="3332163"/>
          <p14:tracePt t="123385" x="5599113" y="3332163"/>
          <p14:tracePt t="123392" x="5635625" y="3332163"/>
          <p14:tracePt t="123401" x="5689600" y="3332163"/>
          <p14:tracePt t="123408" x="5732463" y="3332163"/>
          <p14:tracePt t="123416" x="5773738" y="3332163"/>
          <p14:tracePt t="123424" x="5822950" y="3332163"/>
          <p14:tracePt t="123432" x="5864225" y="3332163"/>
          <p14:tracePt t="123441" x="5894388" y="3332163"/>
          <p14:tracePt t="123448" x="5943600" y="3332163"/>
          <p14:tracePt t="123457" x="5973763" y="3332163"/>
          <p14:tracePt t="123464" x="6015038" y="3332163"/>
          <p14:tracePt t="123473" x="6040438" y="3332163"/>
          <p14:tracePt t="123481" x="6064250" y="3332163"/>
          <p14:tracePt t="123489" x="6081713" y="3332163"/>
          <p14:tracePt t="123497" x="6130925" y="3332163"/>
          <p14:tracePt t="123504" x="6189663" y="3321050"/>
          <p14:tracePt t="123513" x="6245225" y="3321050"/>
          <p14:tracePt t="123520" x="6346825" y="3321050"/>
          <p14:tracePt t="123529" x="6437313" y="3308350"/>
          <p14:tracePt t="123537" x="6510338" y="3308350"/>
          <p14:tracePt t="123544" x="6581775" y="3295650"/>
          <p14:tracePt t="123552" x="6642100" y="3295650"/>
          <p14:tracePt t="123560" x="6684963" y="3295650"/>
          <p14:tracePt t="123568" x="6715125" y="3295650"/>
          <p14:tracePt t="123576" x="6738938" y="3295650"/>
          <p14:tracePt t="123584" x="6762750" y="3290888"/>
          <p14:tracePt t="123592" x="6775450" y="3284538"/>
          <p14:tracePt t="123600" x="6792913" y="3278188"/>
          <p14:tracePt t="123608" x="6805613" y="3278188"/>
          <p14:tracePt t="123616" x="6811963" y="3271838"/>
          <p14:tracePt t="123624" x="6823075" y="3254375"/>
          <p14:tracePt t="123640" x="6842125" y="3241675"/>
          <p14:tracePt t="123648" x="6859588" y="3224213"/>
          <p14:tracePt t="123656" x="6865938" y="3217863"/>
          <p14:tracePt t="123668" x="6883400" y="3200400"/>
          <p14:tracePt t="123672" x="6889750" y="3181350"/>
          <p14:tracePt t="123680" x="6907213" y="3170238"/>
          <p14:tracePt t="123689" x="6926263" y="3146425"/>
          <p14:tracePt t="123697" x="6932613" y="3127375"/>
          <p14:tracePt t="123704" x="6937375" y="3116263"/>
          <p14:tracePt t="123713" x="6943725" y="3097213"/>
          <p14:tracePt t="123720" x="6943725" y="3090863"/>
          <p14:tracePt t="123728" x="6943725" y="3086100"/>
          <p14:tracePt t="123737" x="6943725" y="3079750"/>
          <p14:tracePt t="123744" x="6943725" y="3067050"/>
          <p14:tracePt t="123752" x="6943725" y="3060700"/>
          <p14:tracePt t="123760" x="6943725" y="3055938"/>
          <p14:tracePt t="123768" x="6943725" y="3049588"/>
          <p14:tracePt t="123784" x="6943725" y="3043238"/>
          <p14:tracePt t="123792" x="6943725" y="3030538"/>
          <p14:tracePt t="123800" x="6943725" y="3025775"/>
          <p14:tracePt t="123816" x="6943725" y="3000375"/>
          <p14:tracePt t="123824" x="6937375" y="2995613"/>
          <p14:tracePt t="123832" x="6919913" y="2982913"/>
          <p14:tracePt t="123840" x="6902450" y="2976563"/>
          <p14:tracePt t="123848" x="6865938" y="2946400"/>
          <p14:tracePt t="123856" x="6853238" y="2935288"/>
          <p14:tracePt t="123865" x="6816725" y="2916238"/>
          <p14:tracePt t="123872" x="6792913" y="2898775"/>
          <p14:tracePt t="123883" x="6756400" y="2874963"/>
          <p14:tracePt t="123889" x="6732588" y="2855913"/>
          <p14:tracePt t="123897" x="6696075" y="2838450"/>
          <p14:tracePt t="123904" x="6684963" y="2832100"/>
          <p14:tracePt t="123913" x="6661150" y="2814638"/>
          <p14:tracePt t="123920" x="6648450" y="2808288"/>
          <p14:tracePt t="123928" x="6624638" y="2795588"/>
          <p14:tracePt t="123944" x="6605588" y="2795588"/>
          <p14:tracePt t="123952" x="6600825" y="2795588"/>
          <p14:tracePt t="123968" x="6581775" y="2795588"/>
          <p14:tracePt t="123976" x="6575425" y="2795588"/>
          <p14:tracePt t="123984" x="6564313" y="2795588"/>
          <p14:tracePt t="123992" x="6546850" y="2795588"/>
          <p14:tracePt t="124000" x="6516688" y="2795588"/>
          <p14:tracePt t="124008" x="6491288" y="2795588"/>
          <p14:tracePt t="124016" x="6450013" y="2795588"/>
          <p14:tracePt t="124024" x="6389688" y="2801938"/>
          <p14:tracePt t="124032" x="6299200" y="2825750"/>
          <p14:tracePt t="124040" x="6226175" y="2825750"/>
          <p14:tracePt t="124048" x="6165850" y="2838450"/>
          <p14:tracePt t="124056" x="6135688" y="2844800"/>
          <p14:tracePt t="124065" x="6088063" y="2855913"/>
          <p14:tracePt t="124072" x="6064250" y="2855913"/>
          <p14:tracePt t="124084" x="6027738" y="2862263"/>
          <p14:tracePt t="124088" x="6003925" y="2881313"/>
          <p14:tracePt t="124097" x="5997575" y="2881313"/>
          <p14:tracePt t="124104" x="5980113" y="2892425"/>
          <p14:tracePt t="124113" x="5954713" y="2911475"/>
          <p14:tracePt t="124120" x="5937250" y="2922588"/>
          <p14:tracePt t="124128" x="5913438" y="2941638"/>
          <p14:tracePt t="124136" x="5907088" y="2946400"/>
          <p14:tracePt t="124144" x="5889625" y="2970213"/>
          <p14:tracePt t="124152" x="5870575" y="2995613"/>
          <p14:tracePt t="124160" x="5853113" y="3019425"/>
          <p14:tracePt t="124168" x="5829300" y="3043238"/>
          <p14:tracePt t="124181" x="5822950" y="3067050"/>
          <p14:tracePt t="124184" x="5816600" y="3090863"/>
          <p14:tracePt t="124192" x="5816600" y="3103563"/>
          <p14:tracePt t="124200" x="5816600" y="3116263"/>
          <p14:tracePt t="124216" x="5816600" y="3140075"/>
          <p14:tracePt t="124224" x="5816600" y="3151188"/>
          <p14:tracePt t="124232" x="5829300" y="3170238"/>
          <p14:tracePt t="124240" x="5846763" y="3187700"/>
          <p14:tracePt t="124248" x="5883275" y="3200400"/>
          <p14:tracePt t="124256" x="5924550" y="3211513"/>
          <p14:tracePt t="124265" x="5973763" y="3224213"/>
          <p14:tracePt t="124272" x="6021388" y="3241675"/>
          <p14:tracePt t="124281" x="6070600" y="3248025"/>
          <p14:tracePt t="124289" x="6148388" y="3284538"/>
          <p14:tracePt t="124297" x="6219825" y="3302000"/>
          <p14:tracePt t="124312" x="6299200" y="3325813"/>
          <p14:tracePt t="124320" x="6346825" y="3344863"/>
          <p14:tracePt t="124328" x="6407150" y="3355975"/>
          <p14:tracePt t="124336" x="6456363" y="3362325"/>
          <p14:tracePt t="124344" x="6503988" y="3386138"/>
          <p14:tracePt t="124352" x="6527800" y="3386138"/>
          <p14:tracePt t="124360" x="6546850" y="3386138"/>
          <p14:tracePt t="124368" x="6564313" y="3386138"/>
          <p14:tracePt t="124376" x="6588125" y="3386138"/>
          <p14:tracePt t="124384" x="6600825" y="3386138"/>
          <p14:tracePt t="124392" x="6624638" y="3386138"/>
          <p14:tracePt t="124400" x="6635750" y="3386138"/>
          <p14:tracePt t="124408" x="6665913" y="3386138"/>
          <p14:tracePt t="124417" x="6691313" y="3375025"/>
          <p14:tracePt t="124424" x="6738938" y="3355975"/>
          <p14:tracePt t="124432" x="6762750" y="3338513"/>
          <p14:tracePt t="124440" x="6775450" y="3325813"/>
          <p14:tracePt t="124449" x="6811963" y="3295650"/>
          <p14:tracePt t="124456" x="6835775" y="3271838"/>
          <p14:tracePt t="124465" x="6865938" y="3248025"/>
          <p14:tracePt t="124472" x="6872288" y="3224213"/>
          <p14:tracePt t="124481" x="6877050" y="3200400"/>
          <p14:tracePt t="124488" x="6877050" y="3176588"/>
          <p14:tracePt t="124497" x="6883400" y="3151188"/>
          <p14:tracePt t="124504" x="6883400" y="3140075"/>
          <p14:tracePt t="124514" x="6883400" y="3116263"/>
          <p14:tracePt t="124520" x="6883400" y="3097213"/>
          <p14:tracePt t="124528" x="6883400" y="3079750"/>
          <p14:tracePt t="124536" x="6883400" y="3055938"/>
          <p14:tracePt t="124544" x="6872288" y="3030538"/>
          <p14:tracePt t="124552" x="6842125" y="3006725"/>
          <p14:tracePt t="124560" x="6829425" y="2995613"/>
          <p14:tracePt t="124569" x="6805613" y="2970213"/>
          <p14:tracePt t="124576" x="6751638" y="2941638"/>
          <p14:tracePt t="124584" x="6702425" y="2911475"/>
          <p14:tracePt t="124592" x="6654800" y="2881313"/>
          <p14:tracePt t="124601" x="6575425" y="2844800"/>
          <p14:tracePt t="124608" x="6527800" y="2825750"/>
          <p14:tracePt t="124617" x="6456363" y="2814638"/>
          <p14:tracePt t="124624" x="6376988" y="2790825"/>
          <p14:tracePt t="124632" x="6316663" y="2784475"/>
          <p14:tracePt t="124641" x="6245225" y="2771775"/>
          <p14:tracePt t="124649" x="6172200" y="2771775"/>
          <p14:tracePt t="124656" x="6081713" y="2771775"/>
          <p14:tracePt t="124665" x="6010275" y="2771775"/>
          <p14:tracePt t="124672" x="5954713" y="2771775"/>
          <p14:tracePt t="124681" x="5907088" y="2771775"/>
          <p14:tracePt t="124697" x="5859463" y="2784475"/>
          <p14:tracePt t="124704" x="5822950" y="2801938"/>
          <p14:tracePt t="124712" x="5786438" y="2820988"/>
          <p14:tracePt t="124728" x="5773738" y="2838450"/>
          <p14:tracePt t="124736" x="5768975" y="2844800"/>
          <p14:tracePt t="124744" x="5756275" y="2855913"/>
          <p14:tracePt t="124760" x="5745163" y="2868613"/>
          <p14:tracePt t="124768" x="5745163" y="2892425"/>
          <p14:tracePt t="124776" x="5745163" y="2898775"/>
          <p14:tracePt t="124784" x="5745163" y="2922588"/>
          <p14:tracePt t="124792" x="5745163" y="2935288"/>
          <p14:tracePt t="124800" x="5745163" y="2941638"/>
          <p14:tracePt t="124808" x="5768975" y="2965450"/>
          <p14:tracePt t="124816" x="5786438" y="2989263"/>
          <p14:tracePt t="124824" x="5810250" y="3013075"/>
          <p14:tracePt t="124832" x="5846763" y="3036888"/>
          <p14:tracePt t="124840" x="5870575" y="3055938"/>
          <p14:tracePt t="124849" x="5937250" y="3086100"/>
          <p14:tracePt t="124856" x="5991225" y="3116263"/>
          <p14:tracePt t="124865" x="6040438" y="3133725"/>
          <p14:tracePt t="124872" x="6088063" y="3163888"/>
          <p14:tracePt t="124881" x="6135688" y="3181350"/>
          <p14:tracePt t="124899" x="6305550" y="3241675"/>
          <p14:tracePt t="124905" x="6365875" y="3248025"/>
          <p14:tracePt t="124912" x="6456363" y="3284538"/>
          <p14:tracePt t="124920" x="6510338" y="3284538"/>
          <p14:tracePt t="124928" x="6588125" y="3295650"/>
          <p14:tracePt t="124936" x="6642100" y="3295650"/>
          <p14:tracePt t="124952" x="6715125" y="3295650"/>
          <p14:tracePt t="124960" x="6738938" y="3290888"/>
          <p14:tracePt t="124968" x="6799263" y="3267075"/>
          <p14:tracePt t="124976" x="6823075" y="3248025"/>
          <p14:tracePt t="124984" x="6842125" y="3230563"/>
          <p14:tracePt t="124992" x="6853238" y="3217863"/>
          <p14:tracePt t="125001" x="6872288" y="3200400"/>
          <p14:tracePt t="125008" x="6872288" y="3187700"/>
          <p14:tracePt t="125017" x="6877050" y="3163888"/>
          <p14:tracePt t="125024" x="6883400" y="3157538"/>
          <p14:tracePt t="125032" x="6883400" y="3146425"/>
          <p14:tracePt t="125040" x="6883400" y="3140075"/>
          <p14:tracePt t="125049" x="6883400" y="3133725"/>
          <p14:tracePt t="125056" x="6883400" y="3127375"/>
          <p14:tracePt t="125097" x="6883400" y="3116263"/>
          <p14:tracePt t="125144" x="6872288" y="3109913"/>
          <p14:tracePt t="125152" x="6829425" y="3097213"/>
          <p14:tracePt t="125160" x="6799263" y="3097213"/>
          <p14:tracePt t="125168" x="6745288" y="3097213"/>
          <p14:tracePt t="125176" x="6678613" y="3079750"/>
          <p14:tracePt t="125184" x="6594475" y="3079750"/>
          <p14:tracePt t="125192" x="6534150" y="3067050"/>
          <p14:tracePt t="125209" x="6473825" y="3067050"/>
          <p14:tracePt t="125216" x="6456363" y="3067050"/>
          <p14:tracePt t="125224" x="6430963" y="3067050"/>
          <p14:tracePt t="125236" x="6426200" y="3067050"/>
          <p14:tracePt t="125240" x="6419850" y="3067050"/>
          <p14:tracePt t="125248" x="6413500" y="3067050"/>
          <p14:tracePt t="125265" x="6396038" y="3067050"/>
          <p14:tracePt t="125272" x="6389688" y="3073400"/>
          <p14:tracePt t="125281" x="6383338" y="3086100"/>
          <p14:tracePt t="125288" x="6383338" y="3090863"/>
          <p14:tracePt t="125296" x="6383338" y="3103563"/>
          <p14:tracePt t="125304" x="6383338" y="3121025"/>
          <p14:tracePt t="125312" x="6383338" y="3127375"/>
          <p14:tracePt t="125321" x="6383338" y="3133725"/>
          <p14:tracePt t="125332" x="6383338" y="3140075"/>
          <p14:tracePt t="125336" x="6383338" y="3151188"/>
          <p14:tracePt t="125344" x="6407150" y="3157538"/>
          <p14:tracePt t="125352" x="6413500" y="3163888"/>
          <p14:tracePt t="125361" x="6419850" y="3163888"/>
          <p14:tracePt t="125369" x="6437313" y="3170238"/>
          <p14:tracePt t="125376" x="6443663" y="3170238"/>
          <p14:tracePt t="125384" x="6461125" y="3181350"/>
          <p14:tracePt t="125649" x="6461125" y="3194050"/>
          <p14:tracePt t="125729" x="6456363" y="3206750"/>
          <p14:tracePt t="126161" x="6461125" y="3206750"/>
          <p14:tracePt t="126169" x="6473825" y="3217863"/>
          <p14:tracePt t="126201" x="6497638" y="3230563"/>
          <p14:tracePt t="126209" x="6521450" y="3248025"/>
          <p14:tracePt t="126217" x="6557963" y="3284538"/>
          <p14:tracePt t="126233" x="6594475" y="3314700"/>
          <p14:tracePt t="126241" x="6611938" y="3321050"/>
          <p14:tracePt t="126250" x="6642100" y="3344863"/>
          <p14:tracePt t="126257" x="6661150" y="3362325"/>
          <p14:tracePt t="126266" x="6672263" y="3368675"/>
          <p14:tracePt t="126273" x="6708775" y="3386138"/>
          <p14:tracePt t="126282" x="6715125" y="3392488"/>
          <p14:tracePt t="126289" x="6721475" y="3392488"/>
          <p14:tracePt t="126297" x="6726238" y="3398838"/>
          <p14:tracePt t="126304" x="6738938" y="3405188"/>
          <p14:tracePt t="126320" x="6756400" y="3411538"/>
          <p14:tracePt t="126328" x="6769100" y="3416300"/>
          <p14:tracePt t="126336" x="6786563" y="3435350"/>
          <p14:tracePt t="126344" x="6792913" y="3441700"/>
          <p14:tracePt t="126352" x="6799263" y="3446463"/>
          <p14:tracePt t="126360" x="6805613" y="3452813"/>
          <p14:tracePt t="126368" x="6811963" y="3459163"/>
          <p14:tracePt t="126377" x="6816725" y="3465513"/>
          <p14:tracePt t="126385" x="6823075" y="3471863"/>
          <p14:tracePt t="126424" x="6829425" y="3476625"/>
          <p14:tracePt t="126449" x="6835775" y="3476625"/>
          <p14:tracePt t="126456" x="6846888" y="3489325"/>
          <p14:tracePt t="126465" x="6853238" y="3489325"/>
          <p14:tracePt t="126472" x="6872288" y="3502025"/>
          <p14:tracePt t="126480" x="6889750" y="3506788"/>
          <p14:tracePt t="126496" x="6907213" y="3513138"/>
          <p14:tracePt t="126504" x="6919913" y="3532188"/>
          <p14:tracePt t="126512" x="6926263" y="3536950"/>
          <p14:tracePt t="126520" x="6950075" y="3543300"/>
          <p14:tracePt t="126528" x="6961188" y="3556000"/>
          <p14:tracePt t="126536" x="6980238" y="3567113"/>
          <p14:tracePt t="126544" x="7004050" y="3579813"/>
          <p14:tracePt t="126552" x="7016750" y="3579813"/>
          <p14:tracePt t="126560" x="7040563" y="3597275"/>
          <p14:tracePt t="126568" x="7058025" y="3603625"/>
          <p14:tracePt t="126576" x="7070725" y="3609975"/>
          <p14:tracePt t="126585" x="7081838" y="3609975"/>
          <p14:tracePt t="126592" x="7088188" y="3609975"/>
          <p14:tracePt t="126600" x="7107238" y="3616325"/>
          <p14:tracePt t="126617" x="7112000" y="3616325"/>
          <p14:tracePt t="126624" x="7118350" y="3616325"/>
          <p14:tracePt t="126633" x="7124700" y="3616325"/>
          <p14:tracePt t="126649" x="7131050" y="3616325"/>
          <p14:tracePt t="126688" x="7142163" y="3616325"/>
          <p14:tracePt t="126913" x="7148513" y="3621088"/>
          <p14:tracePt t="126961" x="7154863" y="3621088"/>
          <p14:tracePt t="126969" x="7167563" y="3633788"/>
          <p14:tracePt t="126978" x="7185025" y="3646488"/>
          <p14:tracePt t="126985" x="7191375" y="3651250"/>
          <p14:tracePt t="127008" x="7202488" y="3663950"/>
          <p14:tracePt t="127017" x="7208838" y="3670300"/>
          <p14:tracePt t="127040" x="7215188" y="3676650"/>
          <p14:tracePt t="127048" x="7221538" y="3681413"/>
          <p14:tracePt t="127064" x="7227888" y="3694113"/>
          <p14:tracePt t="127136" x="7232650" y="3700463"/>
          <p14:tracePt t="127152" x="7239000" y="3706813"/>
          <p14:tracePt t="127161" x="7245350" y="3711575"/>
          <p14:tracePt t="127168" x="7251700" y="3717925"/>
          <p14:tracePt t="127184" x="7258050" y="3724275"/>
          <p14:tracePt t="127192" x="7262813" y="3730625"/>
          <p14:tracePt t="127201" x="7269163" y="3736975"/>
          <p14:tracePt t="127217" x="7275513" y="3741738"/>
          <p14:tracePt t="127289" x="7281863" y="3741738"/>
          <p14:tracePt t="127985" x="7292975" y="3748088"/>
          <p14:tracePt t="128002" x="7299325" y="3754438"/>
          <p14:tracePt t="128009" x="7305675" y="3760788"/>
          <p14:tracePt t="128025" x="7305675" y="3767138"/>
          <p14:tracePt t="128034" x="7312025" y="3771900"/>
          <p14:tracePt t="128040" x="7323138" y="3790950"/>
          <p14:tracePt t="128048" x="7329488" y="3797300"/>
          <p14:tracePt t="128056" x="7335838" y="3814763"/>
          <p14:tracePt t="128064" x="7342188" y="3821113"/>
          <p14:tracePt t="128072" x="7348538" y="3832225"/>
          <p14:tracePt t="128080" x="7353300" y="3838575"/>
          <p14:tracePt t="128088" x="7359650" y="3844925"/>
          <p14:tracePt t="128136" x="7377113" y="3851275"/>
          <p14:tracePt t="128152" x="7396163" y="3857625"/>
          <p14:tracePt t="128168" x="7402513" y="3857625"/>
          <p14:tracePt t="128184" x="7413625" y="3857625"/>
          <p14:tracePt t="128192" x="7419975" y="3862388"/>
          <p14:tracePt t="128201" x="7426325" y="3868738"/>
          <p14:tracePt t="128217" x="7437438" y="3868738"/>
          <p14:tracePt t="128224" x="7456488" y="3875088"/>
          <p14:tracePt t="128233" x="7462838" y="3875088"/>
          <p14:tracePt t="128240" x="7480300" y="3875088"/>
          <p14:tracePt t="128248" x="7493000" y="3875088"/>
          <p14:tracePt t="128257" x="7497763" y="3875088"/>
          <p14:tracePt t="128264" x="7516813" y="3875088"/>
          <p14:tracePt t="128272" x="7523163" y="3875088"/>
          <p14:tracePt t="128280" x="7540625" y="3875088"/>
          <p14:tracePt t="128288" x="7553325" y="3875088"/>
          <p14:tracePt t="128296" x="7558088" y="3875088"/>
          <p14:tracePt t="128304" x="7577138" y="3875088"/>
          <p14:tracePt t="128312" x="7583488" y="3875088"/>
          <p14:tracePt t="128320" x="7588250" y="3875088"/>
          <p14:tracePt t="128328" x="7600950" y="3875088"/>
          <p14:tracePt t="128336" x="7613650" y="3875088"/>
          <p14:tracePt t="128344" x="7618413" y="3875088"/>
          <p14:tracePt t="128353" x="7631113" y="3875088"/>
          <p14:tracePt t="128360" x="7637463" y="3875088"/>
          <p14:tracePt t="128369" x="7648575" y="3875088"/>
          <p14:tracePt t="128376" x="7654925" y="3875088"/>
          <p14:tracePt t="128392" x="7661275" y="3875088"/>
          <p14:tracePt t="128401" x="7678738" y="3875088"/>
          <p14:tracePt t="128409" x="7685088" y="3875088"/>
          <p14:tracePt t="128424" x="7697788" y="3875088"/>
          <p14:tracePt t="128432" x="7704138" y="3868738"/>
          <p14:tracePt t="128440" x="7721600" y="3862388"/>
          <p14:tracePt t="128448" x="7727950" y="3857625"/>
          <p14:tracePt t="128456" x="7734300" y="3851275"/>
          <p14:tracePt t="128464" x="7739063" y="3844925"/>
          <p14:tracePt t="128472" x="7758113" y="3832225"/>
          <p14:tracePt t="128480" x="7762875" y="3827463"/>
          <p14:tracePt t="128488" x="7781925" y="3814763"/>
          <p14:tracePt t="128504" x="7799388" y="3797300"/>
          <p14:tracePt t="128512" x="7805738" y="3784600"/>
          <p14:tracePt t="128521" x="7812088" y="3767138"/>
          <p14:tracePt t="128528" x="7818438" y="3754438"/>
          <p14:tracePt t="128537" x="7829550" y="3730625"/>
          <p14:tracePt t="128544" x="7835900" y="3694113"/>
          <p14:tracePt t="128552" x="7842250" y="3670300"/>
          <p14:tracePt t="128560" x="7853363" y="3646488"/>
          <p14:tracePt t="128569" x="7853363" y="3603625"/>
          <p14:tracePt t="128576" x="7853363" y="3586163"/>
          <p14:tracePt t="128585" x="7853363" y="3562350"/>
          <p14:tracePt t="128592" x="7859713" y="3543300"/>
          <p14:tracePt t="128601" x="7859713" y="3519488"/>
          <p14:tracePt t="128608" x="7859713" y="3513138"/>
          <p14:tracePt t="128617" x="7859713" y="3495675"/>
          <p14:tracePt t="128624" x="7859713" y="3489325"/>
          <p14:tracePt t="128632" x="7859713" y="3482975"/>
          <p14:tracePt t="128761" x="7859713" y="3495675"/>
          <p14:tracePt t="128770" x="7842250" y="3556000"/>
          <p14:tracePt t="128777" x="7829550" y="3603625"/>
          <p14:tracePt t="128786" x="7829550" y="3646488"/>
          <p14:tracePt t="128792" x="7823200" y="3681413"/>
          <p14:tracePt t="128801" x="7823200" y="3700463"/>
          <p14:tracePt t="128808" x="7823200" y="3724275"/>
          <p14:tracePt t="128817" x="7823200" y="3748088"/>
          <p14:tracePt t="128824" x="7823200" y="3754438"/>
          <p14:tracePt t="128920" x="7823200" y="3741738"/>
          <p14:tracePt t="128928" x="7823200" y="3706813"/>
          <p14:tracePt t="128937" x="7823200" y="3651250"/>
          <p14:tracePt t="128944" x="7823200" y="3621088"/>
          <p14:tracePt t="128953" x="7823200" y="3579813"/>
          <p14:tracePt t="128960" x="7823200" y="3543300"/>
          <p14:tracePt t="128970" x="7823200" y="3532188"/>
          <p14:tracePt t="129049" x="7829550" y="3532188"/>
          <p14:tracePt t="129056" x="7835900" y="3567113"/>
          <p14:tracePt t="129064" x="7848600" y="3627438"/>
          <p14:tracePt t="129072" x="7848600" y="3687763"/>
          <p14:tracePt t="129080" x="7853363" y="3724275"/>
          <p14:tracePt t="129088" x="7853363" y="3754438"/>
          <p14:tracePt t="129096" x="7853363" y="3784600"/>
          <p14:tracePt t="129104" x="7853363" y="3802063"/>
          <p14:tracePt t="129112" x="7853363" y="3808413"/>
          <p14:tracePt t="129120" x="7859713" y="3814763"/>
          <p14:tracePt t="129201" x="7859713" y="3802063"/>
          <p14:tracePt t="129209" x="7859713" y="3778250"/>
          <p14:tracePt t="129217" x="7859713" y="3736975"/>
          <p14:tracePt t="129225" x="7859713" y="3694113"/>
          <p14:tracePt t="129235" x="7859713" y="3663950"/>
          <p14:tracePt t="129241" x="7859713" y="3640138"/>
          <p14:tracePt t="129249" x="7859713" y="3616325"/>
          <p14:tracePt t="129257" x="7859713" y="3609975"/>
          <p14:tracePt t="129265" x="7859713" y="3590925"/>
          <p14:tracePt t="129273" x="7859713" y="3573463"/>
          <p14:tracePt t="129281" x="7859713" y="3567113"/>
          <p14:tracePt t="129353" x="7859713" y="3640138"/>
          <p14:tracePt t="129361" x="7859713" y="3670300"/>
          <p14:tracePt t="129370" x="7859713" y="3711575"/>
          <p14:tracePt t="129377" x="7859713" y="3741738"/>
          <p14:tracePt t="129386" x="7853363" y="3767138"/>
          <p14:tracePt t="129392" x="7853363" y="3790950"/>
          <p14:tracePt t="129401" x="7853363" y="3797300"/>
          <p14:tracePt t="129408" x="7853363" y="3802063"/>
          <p14:tracePt t="129489" x="7842250" y="3797300"/>
          <p14:tracePt t="129498" x="7829550" y="3760788"/>
          <p14:tracePt t="129505" x="7829550" y="3717925"/>
          <p14:tracePt t="129513" x="7812088" y="3670300"/>
          <p14:tracePt t="129521" x="7805738" y="3633788"/>
          <p14:tracePt t="129529" x="7805738" y="3616325"/>
          <p14:tracePt t="129538" x="7805738" y="3590925"/>
          <p14:tracePt t="129555" x="7805738" y="3586163"/>
          <p14:tracePt t="129618" x="7805738" y="3573463"/>
          <p14:tracePt t="129793" x="7799388" y="3573463"/>
          <p14:tracePt t="129801" x="7781925" y="3586163"/>
          <p14:tracePt t="129809" x="7775575" y="3616325"/>
          <p14:tracePt t="129817" x="7758113" y="3651250"/>
          <p14:tracePt t="129825" x="7739063" y="3676650"/>
          <p14:tracePt t="129833" x="7727950" y="3700463"/>
          <p14:tracePt t="129840" x="7708900" y="3717925"/>
          <p14:tracePt t="129848" x="7697788" y="3730625"/>
          <p14:tracePt t="129856" x="7678738" y="3748088"/>
          <p14:tracePt t="129864" x="7654925" y="3767138"/>
          <p14:tracePt t="129872" x="7643813" y="3778250"/>
          <p14:tracePt t="129888" x="7618413" y="3784600"/>
          <p14:tracePt t="129888" x="7613650" y="3784600"/>
          <p14:tracePt t="129913" x="7607300" y="3784600"/>
          <p14:tracePt t="129920" x="7600950" y="3784600"/>
          <p14:tracePt t="129928" x="7594600" y="3784600"/>
          <p14:tracePt t="129936" x="7583488" y="3784600"/>
          <p14:tracePt t="129944" x="7564438" y="3784600"/>
          <p14:tracePt t="129954" x="7527925" y="3778250"/>
          <p14:tracePt t="129960" x="7516813" y="3760788"/>
          <p14:tracePt t="129969" x="7480300" y="3736975"/>
          <p14:tracePt t="129976" x="7443788" y="3706813"/>
          <p14:tracePt t="129985" x="7402513" y="3670300"/>
          <p14:tracePt t="129992" x="7377113" y="3640138"/>
          <p14:tracePt t="130000" x="7353300" y="3616325"/>
          <p14:tracePt t="130008" x="7335838" y="3579813"/>
          <p14:tracePt t="130016" x="7305675" y="3532188"/>
          <p14:tracePt t="130024" x="7275513" y="3482975"/>
          <p14:tracePt t="130032" x="7258050" y="3446463"/>
          <p14:tracePt t="130040" x="7251700" y="3398838"/>
          <p14:tracePt t="130048" x="7239000" y="3362325"/>
          <p14:tracePt t="130056" x="7232650" y="3321050"/>
          <p14:tracePt t="130064" x="7221538" y="3295650"/>
          <p14:tracePt t="130072" x="7215188" y="3271838"/>
          <p14:tracePt t="130080" x="7215188" y="3267075"/>
          <p14:tracePt t="130088" x="7208838" y="3254375"/>
          <p14:tracePt t="130096" x="7208838" y="3230563"/>
          <p14:tracePt t="130145" x="7202488" y="3224213"/>
          <p14:tracePt t="130153" x="7191375" y="3224213"/>
          <p14:tracePt t="130161" x="7161213" y="3278188"/>
          <p14:tracePt t="130169" x="7137400" y="3368675"/>
          <p14:tracePt t="130177" x="7118350" y="3435350"/>
          <p14:tracePt t="130186" x="7107238" y="3506788"/>
          <p14:tracePt t="130193" x="7094538" y="3579813"/>
          <p14:tracePt t="130201" x="7094538" y="3627438"/>
          <p14:tracePt t="130209" x="7088188" y="3657600"/>
          <p14:tracePt t="130217" x="7088188" y="3700463"/>
          <p14:tracePt t="130225" x="7088188" y="3706813"/>
          <p14:tracePt t="130233" x="7088188" y="3711575"/>
          <p14:tracePt t="130313" x="7081838" y="3711575"/>
          <p14:tracePt t="130321" x="7077075" y="3687763"/>
          <p14:tracePt t="130329" x="7077075" y="3627438"/>
          <p14:tracePt t="130337" x="7077075" y="3567113"/>
          <p14:tracePt t="130345" x="7077075" y="3536950"/>
          <p14:tracePt t="130353" x="7077075" y="3506788"/>
          <p14:tracePt t="130361" x="7077075" y="3471863"/>
          <p14:tracePt t="130370" x="7077075" y="3446463"/>
          <p14:tracePt t="130377" x="7094538" y="3422650"/>
          <p14:tracePt t="130384" x="7094538" y="3411538"/>
          <p14:tracePt t="130392" x="7094538" y="3405188"/>
          <p14:tracePt t="130401" x="7100888" y="3398838"/>
          <p14:tracePt t="130416" x="7107238" y="3398838"/>
          <p14:tracePt t="130424" x="7118350" y="3398838"/>
          <p14:tracePt t="130432" x="7142163" y="3398838"/>
          <p14:tracePt t="130441" x="7154863" y="3416300"/>
          <p14:tracePt t="130448" x="7172325" y="3452813"/>
          <p14:tracePt t="130456" x="7178675" y="3482975"/>
          <p14:tracePt t="130464" x="7178675" y="3513138"/>
          <p14:tracePt t="130472" x="7178675" y="3549650"/>
          <p14:tracePt t="130480" x="7178675" y="3590925"/>
          <p14:tracePt t="130488" x="7191375" y="3616325"/>
          <p14:tracePt t="130496" x="7191375" y="3627438"/>
          <p14:tracePt t="130504" x="7191375" y="3640138"/>
          <p14:tracePt t="130544" x="7197725" y="3646488"/>
          <p14:tracePt t="130576" x="7202488" y="3590925"/>
          <p14:tracePt t="130585" x="7202488" y="3567113"/>
          <p14:tracePt t="130592" x="7202488" y="3525838"/>
          <p14:tracePt t="130600" x="7215188" y="3476625"/>
          <p14:tracePt t="130608" x="7221538" y="3441700"/>
          <p14:tracePt t="130624" x="7221538" y="3429000"/>
          <p14:tracePt t="130713" x="7227888" y="3422650"/>
          <p14:tracePt t="130721" x="7232650" y="3441700"/>
          <p14:tracePt t="130729" x="7245350" y="3465513"/>
          <p14:tracePt t="130738" x="7251700" y="3482975"/>
          <p14:tracePt t="130745" x="7258050" y="3519488"/>
          <p14:tracePt t="130754" x="7269163" y="3543300"/>
          <p14:tracePt t="130761" x="7275513" y="3549650"/>
          <p14:tracePt t="130770" x="7275513" y="3562350"/>
          <p14:tracePt t="130777" x="7275513" y="3567113"/>
          <p14:tracePt t="130873" x="7275513" y="3562350"/>
          <p14:tracePt t="130881" x="7275513" y="3536950"/>
          <p14:tracePt t="130891" x="7275513" y="3513138"/>
          <p14:tracePt t="130897" x="7275513" y="3489325"/>
          <p14:tracePt t="130906" x="7275513" y="3476625"/>
          <p14:tracePt t="130913" x="7275513" y="3471863"/>
          <p14:tracePt t="131002" x="7275513" y="3502025"/>
          <p14:tracePt t="131009" x="7281863" y="3525838"/>
          <p14:tracePt t="131017" x="7288213" y="3532188"/>
          <p14:tracePt t="131025" x="7292975" y="3549650"/>
          <p14:tracePt t="131041" x="7299325" y="3556000"/>
          <p14:tracePt t="131073" x="7305675" y="3562350"/>
          <p14:tracePt t="131161" x="7305675" y="3556000"/>
          <p14:tracePt t="131177" x="7305675" y="3549650"/>
          <p14:tracePt t="131193" x="7305675" y="3536950"/>
          <p14:tracePt t="131225" x="7305675" y="3532188"/>
          <p14:tracePt t="131649" x="7312025" y="3525838"/>
          <p14:tracePt t="132329" x="7318375" y="3525838"/>
          <p14:tracePt t="132361" x="7323138" y="3525838"/>
          <p14:tracePt t="132377" x="7329488" y="3525838"/>
          <p14:tracePt t="132402" x="7342188" y="3525838"/>
          <p14:tracePt t="132409" x="7359650" y="3525838"/>
          <p14:tracePt t="132417" x="7377113" y="3525838"/>
          <p14:tracePt t="132425" x="7437438" y="3543300"/>
          <p14:tracePt t="132433" x="7486650" y="3556000"/>
          <p14:tracePt t="132441" x="7570788" y="3573463"/>
          <p14:tracePt t="132449" x="7648575" y="3597275"/>
          <p14:tracePt t="132457" x="7739063" y="3609975"/>
          <p14:tracePt t="132465" x="7829550" y="3640138"/>
          <p14:tracePt t="132474" x="7902575" y="3663950"/>
          <p14:tracePt t="132481" x="8004175" y="3700463"/>
          <p14:tracePt t="132491" x="8094663" y="3717925"/>
          <p14:tracePt t="132497" x="8185150" y="3754438"/>
          <p14:tracePt t="132507" x="8264525" y="3778250"/>
          <p14:tracePt t="132522" x="8359775" y="3802063"/>
          <p14:tracePt t="132529" x="8378825" y="3802063"/>
          <p14:tracePt t="132538" x="8402638" y="3802063"/>
          <p14:tracePt t="132545" x="8426450" y="3802063"/>
          <p14:tracePt t="132553" x="8450263" y="3802063"/>
          <p14:tracePt t="132561" x="8475663" y="3802063"/>
          <p14:tracePt t="132569" x="8486775" y="3802063"/>
          <p14:tracePt t="132577" x="8510588" y="3802063"/>
          <p14:tracePt t="132586" x="8523288" y="3802063"/>
          <p14:tracePt t="132593" x="8535988" y="3802063"/>
          <p14:tracePt t="132601" x="8559800" y="3802063"/>
          <p14:tracePt t="132609" x="8564563" y="3802063"/>
          <p14:tracePt t="132617" x="8577263" y="3802063"/>
          <p14:tracePt t="132625" x="8601075" y="3802063"/>
          <p14:tracePt t="132633" x="8620125" y="3797300"/>
          <p14:tracePt t="132641" x="8624888" y="3797300"/>
          <p14:tracePt t="132649" x="8643938" y="3790950"/>
          <p14:tracePt t="132657" x="8650288" y="3790950"/>
          <p14:tracePt t="132665" x="8661400" y="3790950"/>
          <p14:tracePt t="132673" x="8680450" y="3784600"/>
          <p14:tracePt t="132681" x="8691563" y="3771900"/>
          <p14:tracePt t="132690" x="8710613" y="3771900"/>
          <p14:tracePt t="132697" x="8721725" y="3767138"/>
          <p14:tracePt t="132707" x="8728075" y="3760788"/>
          <p14:tracePt t="132713" x="8745538" y="3754438"/>
          <p14:tracePt t="132722" x="8751888" y="3748088"/>
          <p14:tracePt t="132730" x="8770938" y="3736975"/>
          <p14:tracePt t="132738" x="8775700" y="3730625"/>
          <p14:tracePt t="132745" x="8788400" y="3711575"/>
          <p14:tracePt t="132760" x="8794750" y="3706813"/>
          <p14:tracePt t="132768" x="8801100" y="3700463"/>
          <p14:tracePt t="132776" x="8805863" y="3694113"/>
          <p14:tracePt t="132784" x="8812213" y="3681413"/>
          <p14:tracePt t="132792" x="8812213" y="3670300"/>
          <p14:tracePt t="132800" x="8812213" y="3663950"/>
          <p14:tracePt t="132809" x="8831263" y="3621088"/>
          <p14:tracePt t="132816" x="8836025" y="3609975"/>
          <p14:tracePt t="132824" x="8836025" y="3586163"/>
          <p14:tracePt t="132832" x="8842375" y="3562350"/>
          <p14:tracePt t="132840" x="8855075" y="3536950"/>
          <p14:tracePt t="132848" x="8861425" y="3513138"/>
          <p14:tracePt t="132856" x="8861425" y="3489325"/>
          <p14:tracePt t="132864" x="8861425" y="3476625"/>
          <p14:tracePt t="132872" x="8861425" y="3452813"/>
          <p14:tracePt t="132880" x="8861425" y="3441700"/>
          <p14:tracePt t="132891" x="8861425" y="3416300"/>
          <p14:tracePt t="132896" x="8861425" y="3405188"/>
          <p14:tracePt t="132906" x="8861425" y="3392488"/>
          <p14:tracePt t="132912" x="8861425" y="3386138"/>
          <p14:tracePt t="132921" x="8861425" y="3375025"/>
          <p14:tracePt t="132928" x="8861425" y="3368675"/>
          <p14:tracePt t="132936" x="8861425" y="3362325"/>
          <p14:tracePt t="132984" x="8855075" y="3362325"/>
          <p14:tracePt t="133000" x="8842375" y="3355975"/>
          <p14:tracePt t="133008" x="8836025" y="3355975"/>
          <p14:tracePt t="133016" x="8818563" y="3344863"/>
          <p14:tracePt t="133024" x="8801100" y="3338513"/>
          <p14:tracePt t="133032" x="8782050" y="3332163"/>
          <p14:tracePt t="133040" x="8758238" y="3321050"/>
          <p14:tracePt t="133048" x="8745538" y="3314700"/>
          <p14:tracePt t="133057" x="8721725" y="3308350"/>
          <p14:tracePt t="133064" x="8697913" y="3295650"/>
          <p14:tracePt t="133072" x="8674100" y="3290888"/>
          <p14:tracePt t="133080" x="8667750" y="3290888"/>
          <p14:tracePt t="133089" x="8655050" y="3290888"/>
          <p14:tracePt t="133096" x="8637588" y="3284538"/>
          <p14:tracePt t="133105" x="8631238" y="3284538"/>
          <p14:tracePt t="133112" x="8620125" y="3278188"/>
          <p14:tracePt t="133121" x="8613775" y="3278188"/>
          <p14:tracePt t="133128" x="8601075" y="3278188"/>
          <p14:tracePt t="133136" x="8594725" y="3278188"/>
          <p14:tracePt t="133144" x="8589963" y="3278188"/>
          <p14:tracePt t="133153" x="8577263" y="3278188"/>
          <p14:tracePt t="133160" x="8553450" y="3278188"/>
          <p14:tracePt t="133168" x="8510588" y="3278188"/>
          <p14:tracePt t="133176" x="8475663" y="3290888"/>
          <p14:tracePt t="133184" x="8415338" y="3295650"/>
          <p14:tracePt t="133192" x="8378825" y="3314700"/>
          <p14:tracePt t="133200" x="8329613" y="3325813"/>
          <p14:tracePt t="133208" x="8294688" y="3344863"/>
          <p14:tracePt t="133216" x="8234363" y="3362325"/>
          <p14:tracePt t="133224" x="8185150" y="3375025"/>
          <p14:tracePt t="133232" x="8161338" y="3386138"/>
          <p14:tracePt t="133240" x="8137525" y="3398838"/>
          <p14:tracePt t="133248" x="8107363" y="3422650"/>
          <p14:tracePt t="133256" x="8089900" y="3441700"/>
          <p14:tracePt t="133264" x="8064500" y="3452813"/>
          <p14:tracePt t="133272" x="8040688" y="3476625"/>
          <p14:tracePt t="133280" x="8034338" y="3482975"/>
          <p14:tracePt t="133289" x="8029575" y="3506788"/>
          <p14:tracePt t="133296" x="8029575" y="3536950"/>
          <p14:tracePt t="133305" x="8029575" y="3573463"/>
          <p14:tracePt t="133312" x="8029575" y="3603625"/>
          <p14:tracePt t="133320" x="8029575" y="3646488"/>
          <p14:tracePt t="133328" x="8029575" y="3694113"/>
          <p14:tracePt t="133336" x="8040688" y="3741738"/>
          <p14:tracePt t="133344" x="8064500" y="3767138"/>
          <p14:tracePt t="133352" x="8094663" y="3802063"/>
          <p14:tracePt t="133360" x="8131175" y="3838575"/>
          <p14:tracePt t="133368" x="8174038" y="3881438"/>
          <p14:tracePt t="133377" x="8185150" y="3887788"/>
          <p14:tracePt t="133384" x="8208963" y="3892550"/>
          <p14:tracePt t="133397" x="8221663" y="3892550"/>
          <p14:tracePt t="133400" x="8228013" y="3892550"/>
          <p14:tracePt t="133408" x="8239125" y="3892550"/>
          <p14:tracePt t="133416" x="8245475" y="3892550"/>
          <p14:tracePt t="133424" x="8275638" y="3892550"/>
          <p14:tracePt t="133432" x="8299450" y="3892550"/>
          <p14:tracePt t="133440" x="8348663" y="3875088"/>
          <p14:tracePt t="133448" x="8359775" y="3868738"/>
          <p14:tracePt t="133456" x="8385175" y="3851275"/>
          <p14:tracePt t="133464" x="8420100" y="3827463"/>
          <p14:tracePt t="133472" x="8445500" y="3802063"/>
          <p14:tracePt t="133480" x="8462963" y="3778250"/>
          <p14:tracePt t="133489" x="8486775" y="3748088"/>
          <p14:tracePt t="133496" x="8505825" y="3717925"/>
          <p14:tracePt t="133505" x="8529638" y="3676650"/>
          <p14:tracePt t="133512" x="8529638" y="3663950"/>
          <p14:tracePt t="133520" x="8547100" y="3627438"/>
          <p14:tracePt t="133528" x="8553450" y="3621088"/>
          <p14:tracePt t="133536" x="8553450" y="3597275"/>
          <p14:tracePt t="133544" x="8564563" y="3562350"/>
          <p14:tracePt t="133552" x="8564563" y="3536950"/>
          <p14:tracePt t="133560" x="8564563" y="3482975"/>
          <p14:tracePt t="133568" x="8564563" y="3441700"/>
          <p14:tracePt t="133576" x="8564563" y="3411538"/>
          <p14:tracePt t="133584" x="8564563" y="3362325"/>
          <p14:tracePt t="133592" x="8559800" y="3321050"/>
          <p14:tracePt t="133600" x="8559800" y="3295650"/>
          <p14:tracePt t="133608" x="8553450" y="3260725"/>
          <p14:tracePt t="133616" x="8535988" y="3230563"/>
          <p14:tracePt t="133624" x="8516938" y="3211513"/>
          <p14:tracePt t="133632" x="8510588" y="3206750"/>
          <p14:tracePt t="133641" x="8505825" y="3200400"/>
          <p14:tracePt t="133648" x="8493125" y="3194050"/>
          <p14:tracePt t="133656" x="8486775" y="3187700"/>
          <p14:tracePt t="133664" x="8462963" y="3181350"/>
          <p14:tracePt t="133673" x="8432800" y="3181350"/>
          <p14:tracePt t="133680" x="8408988" y="3181350"/>
          <p14:tracePt t="133688" x="8355013" y="3181350"/>
          <p14:tracePt t="133696" x="8299450" y="3181350"/>
          <p14:tracePt t="133705" x="8239125" y="3181350"/>
          <p14:tracePt t="133712" x="8150225" y="3217863"/>
          <p14:tracePt t="133720" x="8070850" y="3260725"/>
          <p14:tracePt t="133728" x="7980363" y="3295650"/>
          <p14:tracePt t="133736" x="7883525" y="3344863"/>
          <p14:tracePt t="133744" x="7835900" y="3362325"/>
          <p14:tracePt t="133752" x="7775575" y="3392488"/>
          <p14:tracePt t="133760" x="7751763" y="3411538"/>
          <p14:tracePt t="133768" x="7715250" y="3435350"/>
          <p14:tracePt t="133784" x="7708900" y="3441700"/>
          <p14:tracePt t="133792" x="7708900" y="3452813"/>
          <p14:tracePt t="133800" x="7708900" y="3471863"/>
          <p14:tracePt t="133808" x="7708900" y="3476625"/>
          <p14:tracePt t="133816" x="7715250" y="3489325"/>
          <p14:tracePt t="133824" x="7739063" y="3513138"/>
          <p14:tracePt t="133832" x="7758113" y="3532188"/>
          <p14:tracePt t="133840" x="7769225" y="3543300"/>
          <p14:tracePt t="133848" x="7788275" y="3562350"/>
          <p14:tracePt t="133856" x="7812088" y="3573463"/>
          <p14:tracePt t="133864" x="7835900" y="3590925"/>
          <p14:tracePt t="133873" x="7878763" y="3609975"/>
          <p14:tracePt t="133880" x="7902575" y="3609975"/>
          <p14:tracePt t="133889" x="7939088" y="3616325"/>
          <p14:tracePt t="133896" x="7980363" y="3616325"/>
          <p14:tracePt t="133908" x="8023225" y="3616325"/>
          <p14:tracePt t="133912" x="8059738" y="3616325"/>
          <p14:tracePt t="133920" x="8089900" y="3616325"/>
          <p14:tracePt t="133928" x="8137525" y="3603625"/>
          <p14:tracePt t="133936" x="8174038" y="3579813"/>
          <p14:tracePt t="133944" x="8208963" y="3549650"/>
          <p14:tracePt t="133952" x="8234363" y="3532188"/>
          <p14:tracePt t="133960" x="8258175" y="3506788"/>
          <p14:tracePt t="133968" x="8281988" y="3482975"/>
          <p14:tracePt t="133977" x="8299450" y="3459163"/>
          <p14:tracePt t="133984" x="8305800" y="3435350"/>
          <p14:tracePt t="133992" x="8312150" y="3411538"/>
          <p14:tracePt t="134000" x="8324850" y="3386138"/>
          <p14:tracePt t="134008" x="8324850" y="3368675"/>
          <p14:tracePt t="134016" x="8324850" y="3351213"/>
          <p14:tracePt t="134024" x="8324850" y="3344863"/>
          <p14:tracePt t="134032" x="8324850" y="3338513"/>
          <p14:tracePt t="134040" x="8324850" y="3325813"/>
          <p14:tracePt t="134056" x="8318500" y="3321050"/>
          <p14:tracePt t="134073" x="8294688" y="3321050"/>
          <p14:tracePt t="134080" x="8251825" y="3321050"/>
          <p14:tracePt t="134088" x="8221663" y="3321050"/>
          <p14:tracePt t="134096" x="8154988" y="3321050"/>
          <p14:tracePt t="134105" x="8083550" y="3321050"/>
          <p14:tracePt t="134112" x="8023225" y="3321050"/>
          <p14:tracePt t="134120" x="7943850" y="3344863"/>
          <p14:tracePt t="134128" x="7896225" y="3375025"/>
          <p14:tracePt t="134136" x="7848600" y="3405188"/>
          <p14:tracePt t="134144" x="7793038" y="3459163"/>
          <p14:tracePt t="134152" x="7769225" y="3482975"/>
          <p14:tracePt t="134160" x="7758113" y="3519488"/>
          <p14:tracePt t="134168" x="7758113" y="3543300"/>
          <p14:tracePt t="134176" x="7758113" y="3567113"/>
          <p14:tracePt t="134184" x="7758113" y="3573463"/>
          <p14:tracePt t="134192" x="7769225" y="3586163"/>
          <p14:tracePt t="134200" x="7793038" y="3597275"/>
          <p14:tracePt t="134208" x="7818438" y="3616325"/>
          <p14:tracePt t="134216" x="7848600" y="3633788"/>
          <p14:tracePt t="134224" x="7872413" y="3651250"/>
          <p14:tracePt t="134232" x="7889875" y="3657600"/>
          <p14:tracePt t="134240" x="7913688" y="3663950"/>
          <p14:tracePt t="134248" x="7939088" y="3663950"/>
          <p14:tracePt t="134256" x="7950200" y="3670300"/>
          <p14:tracePt t="134264" x="7974013" y="3670300"/>
          <p14:tracePt t="134273" x="8004175" y="3670300"/>
          <p14:tracePt t="134280" x="8016875" y="3670300"/>
          <p14:tracePt t="134289" x="8053388" y="3663950"/>
          <p14:tracePt t="134296" x="8089900" y="3646488"/>
          <p14:tracePt t="134305" x="8107363" y="3627438"/>
          <p14:tracePt t="134312" x="8137525" y="3603625"/>
          <p14:tracePt t="134320" x="8154988" y="3586163"/>
          <p14:tracePt t="134328" x="8174038" y="3573463"/>
          <p14:tracePt t="134336" x="8185150" y="3556000"/>
          <p14:tracePt t="134344" x="8191500" y="3543300"/>
          <p14:tracePt t="134352" x="8191500" y="3536950"/>
          <p14:tracePt t="134360" x="8191500" y="3519488"/>
          <p14:tracePt t="134368" x="8191500" y="3506788"/>
          <p14:tracePt t="134376" x="8191500" y="3495675"/>
          <p14:tracePt t="134384" x="8191500" y="3489325"/>
          <p14:tracePt t="134392" x="8191500" y="3476625"/>
          <p14:tracePt t="134400" x="8191500" y="3471863"/>
          <p14:tracePt t="134408" x="8191500" y="3452813"/>
          <p14:tracePt t="134416" x="8178800" y="3441700"/>
          <p14:tracePt t="134424" x="8161338" y="3441700"/>
          <p14:tracePt t="134432" x="8131175" y="3435350"/>
          <p14:tracePt t="134441" x="8107363" y="3422650"/>
          <p14:tracePt t="134448" x="8094663" y="3422650"/>
          <p14:tracePt t="134456" x="8089900" y="3422650"/>
          <p14:tracePt t="134464" x="8064500" y="3422650"/>
          <p14:tracePt t="134472" x="8053388" y="3422650"/>
          <p14:tracePt t="134480" x="8029575" y="3422650"/>
          <p14:tracePt t="134489" x="7980363" y="3446463"/>
          <p14:tracePt t="134496" x="7956550" y="3471863"/>
          <p14:tracePt t="134504" x="7950200" y="3502025"/>
          <p14:tracePt t="134512" x="7932738" y="3536950"/>
          <p14:tracePt t="134520" x="7932738" y="3562350"/>
          <p14:tracePt t="134528" x="7932738" y="3573463"/>
          <p14:tracePt t="134536" x="7932738" y="3590925"/>
          <p14:tracePt t="134545" x="7932738" y="3597275"/>
          <p14:tracePt t="134552" x="7939088" y="3616325"/>
          <p14:tracePt t="134560" x="7962900" y="3627438"/>
          <p14:tracePt t="134568" x="7980363" y="3640138"/>
          <p14:tracePt t="134576" x="8004175" y="3640138"/>
          <p14:tracePt t="134584" x="8034338" y="3657600"/>
          <p14:tracePt t="134592" x="8059738" y="3663950"/>
          <p14:tracePt t="134600" x="8083550" y="3663950"/>
          <p14:tracePt t="134608" x="8107363" y="3663950"/>
          <p14:tracePt t="134616" x="8131175" y="3663950"/>
          <p14:tracePt t="134624" x="8150225" y="3663950"/>
          <p14:tracePt t="134632" x="8154988" y="3663950"/>
          <p14:tracePt t="134641" x="8174038" y="3663950"/>
          <p14:tracePt t="134648" x="8185150" y="3657600"/>
          <p14:tracePt t="134657" x="8208963" y="3633788"/>
          <p14:tracePt t="134664" x="8234363" y="3586163"/>
          <p14:tracePt t="134672" x="8234363" y="3562350"/>
          <p14:tracePt t="134680" x="8234363" y="3536950"/>
          <p14:tracePt t="134689" x="8234363" y="3506788"/>
          <p14:tracePt t="134696" x="8234363" y="3489325"/>
          <p14:tracePt t="134704" x="8234363" y="3482975"/>
          <p14:tracePt t="134712" x="8234363" y="3471863"/>
          <p14:tracePt t="134728" x="8234363" y="3459163"/>
          <p14:tracePt t="134736" x="8221663" y="3441700"/>
          <p14:tracePt t="134744" x="8174038" y="3416300"/>
          <p14:tracePt t="134752" x="8094663" y="3381375"/>
          <p14:tracePt t="134760" x="8034338" y="3362325"/>
          <p14:tracePt t="134768" x="7974013" y="3351213"/>
          <p14:tracePt t="134776" x="7902575" y="3338513"/>
          <p14:tracePt t="134784" x="7859713" y="3338513"/>
          <p14:tracePt t="134792" x="7835900" y="3338513"/>
          <p14:tracePt t="134809" x="7799388" y="3338513"/>
          <p14:tracePt t="134816" x="7775575" y="3351213"/>
          <p14:tracePt t="134825" x="7762875" y="3368675"/>
          <p14:tracePt t="134832" x="7762875" y="3381375"/>
          <p14:tracePt t="134840" x="7762875" y="3405188"/>
          <p14:tracePt t="134848" x="7762875" y="3429000"/>
          <p14:tracePt t="134857" x="7762875" y="3446463"/>
          <p14:tracePt t="134864" x="7769225" y="3471863"/>
          <p14:tracePt t="134873" x="7799388" y="3495675"/>
          <p14:tracePt t="134880" x="7805738" y="3502025"/>
          <p14:tracePt t="134888" x="7818438" y="3519488"/>
          <p14:tracePt t="134896" x="7829550" y="3525838"/>
          <p14:tracePt t="134920" x="7835900" y="3525838"/>
          <p14:tracePt t="135097" x="7842250" y="3525838"/>
          <p14:tracePt t="135376" x="7848600" y="3532188"/>
          <p14:tracePt t="135377" x="0" y="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1B51B39B-0166-4B22-A817-42B95627D7F0}"/>
              </a:ext>
            </a:extLst>
          </p:cNvPr>
          <p:cNvSpPr>
            <a:spLocks noGrp="1" noChangeArrowheads="1"/>
          </p:cNvSpPr>
          <p:nvPr>
            <p:ph type="title"/>
          </p:nvPr>
        </p:nvSpPr>
        <p:spPr>
          <a:xfrm>
            <a:off x="533400" y="381000"/>
            <a:ext cx="6500813" cy="685800"/>
          </a:xfrm>
          <a:ln w="38100">
            <a:solidFill>
              <a:schemeClr val="tx1"/>
            </a:solidFill>
            <a:miter lim="800000"/>
            <a:headEnd/>
            <a:tailEnd/>
          </a:ln>
        </p:spPr>
        <p:txBody>
          <a:bodyPr/>
          <a:lstStyle/>
          <a:p>
            <a:r>
              <a:rPr lang="cs-CZ" altLang="cs-CZ" sz="3600">
                <a:solidFill>
                  <a:srgbClr val="9900CC"/>
                </a:solidFill>
                <a:effectLst>
                  <a:outerShdw blurRad="38100" dist="38100" dir="2700000" algn="tl">
                    <a:srgbClr val="C0C0C0"/>
                  </a:outerShdw>
                </a:effectLst>
                <a:latin typeface="Arial Black" panose="020B0A04020102020204" pitchFamily="34" charset="0"/>
              </a:rPr>
              <a:t>Optické imunostanovení</a:t>
            </a:r>
            <a:endParaRPr lang="en-GB" altLang="cs-CZ" sz="3600">
              <a:solidFill>
                <a:srgbClr val="9900CC"/>
              </a:solidFill>
              <a:effectLst>
                <a:outerShdw blurRad="38100" dist="38100" dir="2700000" algn="tl">
                  <a:srgbClr val="C0C0C0"/>
                </a:outerShdw>
              </a:effectLst>
              <a:latin typeface="Arial Black" panose="020B0A04020102020204" pitchFamily="34" charset="0"/>
            </a:endParaRPr>
          </a:p>
        </p:txBody>
      </p:sp>
      <p:pic>
        <p:nvPicPr>
          <p:cNvPr id="12291" name="Picture 3">
            <a:extLst>
              <a:ext uri="{FF2B5EF4-FFF2-40B4-BE49-F238E27FC236}">
                <a16:creationId xmlns:a16="http://schemas.microsoft.com/office/drawing/2014/main" id="{8CD243D0-5E14-4640-BBB8-20E4444E1D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600200"/>
            <a:ext cx="4300538" cy="3771900"/>
          </a:xfrm>
          <a:prstGeom prst="rect">
            <a:avLst/>
          </a:prstGeom>
          <a:noFill/>
          <a:extLst>
            <a:ext uri="{909E8E84-426E-40DD-AFC4-6F175D3DCCD1}">
              <a14:hiddenFill xmlns:a14="http://schemas.microsoft.com/office/drawing/2010/main">
                <a:solidFill>
                  <a:srgbClr val="FFFFFF"/>
                </a:solidFill>
              </a14:hiddenFill>
            </a:ext>
          </a:extLst>
        </p:spPr>
      </p:pic>
      <p:sp>
        <p:nvSpPr>
          <p:cNvPr id="12292" name="Rectangle 4">
            <a:extLst>
              <a:ext uri="{FF2B5EF4-FFF2-40B4-BE49-F238E27FC236}">
                <a16:creationId xmlns:a16="http://schemas.microsoft.com/office/drawing/2014/main" id="{5B4D6900-DA7A-402C-A350-03EB600C4B09}"/>
              </a:ext>
            </a:extLst>
          </p:cNvPr>
          <p:cNvSpPr>
            <a:spLocks noChangeArrowheads="1"/>
          </p:cNvSpPr>
          <p:nvPr/>
        </p:nvSpPr>
        <p:spPr bwMode="auto">
          <a:xfrm>
            <a:off x="457200" y="6096000"/>
            <a:ext cx="2819400" cy="304800"/>
          </a:xfrm>
          <a:prstGeom prst="rect">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2293" name="Rectangle 5">
            <a:extLst>
              <a:ext uri="{FF2B5EF4-FFF2-40B4-BE49-F238E27FC236}">
                <a16:creationId xmlns:a16="http://schemas.microsoft.com/office/drawing/2014/main" id="{8B27BB49-6B79-443E-9F20-6FA92492D27B}"/>
              </a:ext>
            </a:extLst>
          </p:cNvPr>
          <p:cNvSpPr>
            <a:spLocks noChangeArrowheads="1"/>
          </p:cNvSpPr>
          <p:nvPr/>
        </p:nvSpPr>
        <p:spPr bwMode="auto">
          <a:xfrm>
            <a:off x="457200" y="5943600"/>
            <a:ext cx="2819400" cy="152400"/>
          </a:xfrm>
          <a:prstGeom prst="rect">
            <a:avLst/>
          </a:prstGeom>
          <a:solidFill>
            <a:srgbClr val="6600FF"/>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2294" name="Group 6">
            <a:extLst>
              <a:ext uri="{FF2B5EF4-FFF2-40B4-BE49-F238E27FC236}">
                <a16:creationId xmlns:a16="http://schemas.microsoft.com/office/drawing/2014/main" id="{8B863FC5-CB62-4D1B-9650-0DD68104B3FF}"/>
              </a:ext>
            </a:extLst>
          </p:cNvPr>
          <p:cNvGrpSpPr>
            <a:grpSpLocks/>
          </p:cNvGrpSpPr>
          <p:nvPr/>
        </p:nvGrpSpPr>
        <p:grpSpPr bwMode="auto">
          <a:xfrm>
            <a:off x="609600" y="5486400"/>
            <a:ext cx="457200" cy="457200"/>
            <a:chOff x="3552" y="960"/>
            <a:chExt cx="288" cy="288"/>
          </a:xfrm>
        </p:grpSpPr>
        <p:sp>
          <p:nvSpPr>
            <p:cNvPr id="12295" name="Freeform 7">
              <a:extLst>
                <a:ext uri="{FF2B5EF4-FFF2-40B4-BE49-F238E27FC236}">
                  <a16:creationId xmlns:a16="http://schemas.microsoft.com/office/drawing/2014/main" id="{1B27A6FD-48EC-4AB8-A288-76C36A3091A8}"/>
                </a:ext>
              </a:extLst>
            </p:cNvPr>
            <p:cNvSpPr>
              <a:spLocks/>
            </p:cNvSpPr>
            <p:nvPr/>
          </p:nvSpPr>
          <p:spPr bwMode="auto">
            <a:xfrm>
              <a:off x="3552" y="960"/>
              <a:ext cx="144" cy="288"/>
            </a:xfrm>
            <a:custGeom>
              <a:avLst/>
              <a:gdLst>
                <a:gd name="T0" fmla="*/ 0 w 144"/>
                <a:gd name="T1" fmla="*/ 0 h 288"/>
                <a:gd name="T2" fmla="*/ 144 w 144"/>
                <a:gd name="T3" fmla="*/ 96 h 288"/>
                <a:gd name="T4" fmla="*/ 144 w 144"/>
                <a:gd name="T5" fmla="*/ 288 h 288"/>
              </a:gdLst>
              <a:ahLst/>
              <a:cxnLst>
                <a:cxn ang="0">
                  <a:pos x="T0" y="T1"/>
                </a:cxn>
                <a:cxn ang="0">
                  <a:pos x="T2" y="T3"/>
                </a:cxn>
                <a:cxn ang="0">
                  <a:pos x="T4" y="T5"/>
                </a:cxn>
              </a:cxnLst>
              <a:rect l="0" t="0" r="r" b="b"/>
              <a:pathLst>
                <a:path w="144" h="288">
                  <a:moveTo>
                    <a:pt x="0" y="0"/>
                  </a:moveTo>
                  <a:lnTo>
                    <a:pt x="144" y="96"/>
                  </a:lnTo>
                  <a:lnTo>
                    <a:pt x="144" y="288"/>
                  </a:lnTo>
                </a:path>
              </a:pathLst>
            </a:custGeom>
            <a:noFill/>
            <a:ln w="762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2296" name="Line 8">
              <a:extLst>
                <a:ext uri="{FF2B5EF4-FFF2-40B4-BE49-F238E27FC236}">
                  <a16:creationId xmlns:a16="http://schemas.microsoft.com/office/drawing/2014/main" id="{BA5431F6-B0E0-4C69-A9C3-6BE10A8A06F0}"/>
                </a:ext>
              </a:extLst>
            </p:cNvPr>
            <p:cNvSpPr>
              <a:spLocks noChangeShapeType="1"/>
            </p:cNvSpPr>
            <p:nvPr/>
          </p:nvSpPr>
          <p:spPr bwMode="auto">
            <a:xfrm flipV="1">
              <a:off x="3696" y="960"/>
              <a:ext cx="144" cy="96"/>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2297" name="Group 9">
            <a:extLst>
              <a:ext uri="{FF2B5EF4-FFF2-40B4-BE49-F238E27FC236}">
                <a16:creationId xmlns:a16="http://schemas.microsoft.com/office/drawing/2014/main" id="{06710C92-E02D-4455-A8BB-39066B669E7C}"/>
              </a:ext>
            </a:extLst>
          </p:cNvPr>
          <p:cNvGrpSpPr>
            <a:grpSpLocks/>
          </p:cNvGrpSpPr>
          <p:nvPr/>
        </p:nvGrpSpPr>
        <p:grpSpPr bwMode="auto">
          <a:xfrm>
            <a:off x="1219200" y="5486400"/>
            <a:ext cx="457200" cy="457200"/>
            <a:chOff x="3552" y="960"/>
            <a:chExt cx="288" cy="288"/>
          </a:xfrm>
        </p:grpSpPr>
        <p:sp>
          <p:nvSpPr>
            <p:cNvPr id="12298" name="Freeform 10">
              <a:extLst>
                <a:ext uri="{FF2B5EF4-FFF2-40B4-BE49-F238E27FC236}">
                  <a16:creationId xmlns:a16="http://schemas.microsoft.com/office/drawing/2014/main" id="{B0C4FEDA-D1C1-4D29-87F8-2CB82F76BFEB}"/>
                </a:ext>
              </a:extLst>
            </p:cNvPr>
            <p:cNvSpPr>
              <a:spLocks/>
            </p:cNvSpPr>
            <p:nvPr/>
          </p:nvSpPr>
          <p:spPr bwMode="auto">
            <a:xfrm>
              <a:off x="3552" y="960"/>
              <a:ext cx="144" cy="288"/>
            </a:xfrm>
            <a:custGeom>
              <a:avLst/>
              <a:gdLst>
                <a:gd name="T0" fmla="*/ 0 w 144"/>
                <a:gd name="T1" fmla="*/ 0 h 288"/>
                <a:gd name="T2" fmla="*/ 144 w 144"/>
                <a:gd name="T3" fmla="*/ 96 h 288"/>
                <a:gd name="T4" fmla="*/ 144 w 144"/>
                <a:gd name="T5" fmla="*/ 288 h 288"/>
              </a:gdLst>
              <a:ahLst/>
              <a:cxnLst>
                <a:cxn ang="0">
                  <a:pos x="T0" y="T1"/>
                </a:cxn>
                <a:cxn ang="0">
                  <a:pos x="T2" y="T3"/>
                </a:cxn>
                <a:cxn ang="0">
                  <a:pos x="T4" y="T5"/>
                </a:cxn>
              </a:cxnLst>
              <a:rect l="0" t="0" r="r" b="b"/>
              <a:pathLst>
                <a:path w="144" h="288">
                  <a:moveTo>
                    <a:pt x="0" y="0"/>
                  </a:moveTo>
                  <a:lnTo>
                    <a:pt x="144" y="96"/>
                  </a:lnTo>
                  <a:lnTo>
                    <a:pt x="144" y="288"/>
                  </a:lnTo>
                </a:path>
              </a:pathLst>
            </a:custGeom>
            <a:noFill/>
            <a:ln w="762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2299" name="Line 11">
              <a:extLst>
                <a:ext uri="{FF2B5EF4-FFF2-40B4-BE49-F238E27FC236}">
                  <a16:creationId xmlns:a16="http://schemas.microsoft.com/office/drawing/2014/main" id="{1E42299D-643E-4E40-8883-02741B262353}"/>
                </a:ext>
              </a:extLst>
            </p:cNvPr>
            <p:cNvSpPr>
              <a:spLocks noChangeShapeType="1"/>
            </p:cNvSpPr>
            <p:nvPr/>
          </p:nvSpPr>
          <p:spPr bwMode="auto">
            <a:xfrm flipV="1">
              <a:off x="3696" y="960"/>
              <a:ext cx="144" cy="96"/>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2300" name="Group 12">
            <a:extLst>
              <a:ext uri="{FF2B5EF4-FFF2-40B4-BE49-F238E27FC236}">
                <a16:creationId xmlns:a16="http://schemas.microsoft.com/office/drawing/2014/main" id="{A4928A53-FCF7-4DFA-8294-80A1A48A298D}"/>
              </a:ext>
            </a:extLst>
          </p:cNvPr>
          <p:cNvGrpSpPr>
            <a:grpSpLocks/>
          </p:cNvGrpSpPr>
          <p:nvPr/>
        </p:nvGrpSpPr>
        <p:grpSpPr bwMode="auto">
          <a:xfrm>
            <a:off x="1828800" y="5486400"/>
            <a:ext cx="457200" cy="457200"/>
            <a:chOff x="3552" y="960"/>
            <a:chExt cx="288" cy="288"/>
          </a:xfrm>
        </p:grpSpPr>
        <p:sp>
          <p:nvSpPr>
            <p:cNvPr id="12301" name="Freeform 13">
              <a:extLst>
                <a:ext uri="{FF2B5EF4-FFF2-40B4-BE49-F238E27FC236}">
                  <a16:creationId xmlns:a16="http://schemas.microsoft.com/office/drawing/2014/main" id="{CDFAA8A1-F08C-47A2-B929-8FA49DD68EE1}"/>
                </a:ext>
              </a:extLst>
            </p:cNvPr>
            <p:cNvSpPr>
              <a:spLocks/>
            </p:cNvSpPr>
            <p:nvPr/>
          </p:nvSpPr>
          <p:spPr bwMode="auto">
            <a:xfrm>
              <a:off x="3552" y="960"/>
              <a:ext cx="144" cy="288"/>
            </a:xfrm>
            <a:custGeom>
              <a:avLst/>
              <a:gdLst>
                <a:gd name="T0" fmla="*/ 0 w 144"/>
                <a:gd name="T1" fmla="*/ 0 h 288"/>
                <a:gd name="T2" fmla="*/ 144 w 144"/>
                <a:gd name="T3" fmla="*/ 96 h 288"/>
                <a:gd name="T4" fmla="*/ 144 w 144"/>
                <a:gd name="T5" fmla="*/ 288 h 288"/>
              </a:gdLst>
              <a:ahLst/>
              <a:cxnLst>
                <a:cxn ang="0">
                  <a:pos x="T0" y="T1"/>
                </a:cxn>
                <a:cxn ang="0">
                  <a:pos x="T2" y="T3"/>
                </a:cxn>
                <a:cxn ang="0">
                  <a:pos x="T4" y="T5"/>
                </a:cxn>
              </a:cxnLst>
              <a:rect l="0" t="0" r="r" b="b"/>
              <a:pathLst>
                <a:path w="144" h="288">
                  <a:moveTo>
                    <a:pt x="0" y="0"/>
                  </a:moveTo>
                  <a:lnTo>
                    <a:pt x="144" y="96"/>
                  </a:lnTo>
                  <a:lnTo>
                    <a:pt x="144" y="288"/>
                  </a:lnTo>
                </a:path>
              </a:pathLst>
            </a:custGeom>
            <a:noFill/>
            <a:ln w="762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2302" name="Line 14">
              <a:extLst>
                <a:ext uri="{FF2B5EF4-FFF2-40B4-BE49-F238E27FC236}">
                  <a16:creationId xmlns:a16="http://schemas.microsoft.com/office/drawing/2014/main" id="{C9753254-AFAB-49D5-B61F-5B7D94AF1F1D}"/>
                </a:ext>
              </a:extLst>
            </p:cNvPr>
            <p:cNvSpPr>
              <a:spLocks noChangeShapeType="1"/>
            </p:cNvSpPr>
            <p:nvPr/>
          </p:nvSpPr>
          <p:spPr bwMode="auto">
            <a:xfrm flipV="1">
              <a:off x="3696" y="960"/>
              <a:ext cx="144" cy="96"/>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2303" name="Oval 15">
            <a:extLst>
              <a:ext uri="{FF2B5EF4-FFF2-40B4-BE49-F238E27FC236}">
                <a16:creationId xmlns:a16="http://schemas.microsoft.com/office/drawing/2014/main" id="{85397671-138D-462E-88A9-1AB88CCAFB99}"/>
              </a:ext>
            </a:extLst>
          </p:cNvPr>
          <p:cNvSpPr>
            <a:spLocks noChangeArrowheads="1"/>
          </p:cNvSpPr>
          <p:nvPr/>
        </p:nvSpPr>
        <p:spPr bwMode="auto">
          <a:xfrm>
            <a:off x="1600200" y="5181600"/>
            <a:ext cx="457200" cy="3048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2304" name="Oval 16">
            <a:extLst>
              <a:ext uri="{FF2B5EF4-FFF2-40B4-BE49-F238E27FC236}">
                <a16:creationId xmlns:a16="http://schemas.microsoft.com/office/drawing/2014/main" id="{9924EC59-5924-4612-98A8-B6256C2DD62D}"/>
              </a:ext>
            </a:extLst>
          </p:cNvPr>
          <p:cNvSpPr>
            <a:spLocks noChangeArrowheads="1"/>
          </p:cNvSpPr>
          <p:nvPr/>
        </p:nvSpPr>
        <p:spPr bwMode="auto">
          <a:xfrm>
            <a:off x="457200" y="5181600"/>
            <a:ext cx="457200" cy="3048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2305" name="Oval 17">
            <a:extLst>
              <a:ext uri="{FF2B5EF4-FFF2-40B4-BE49-F238E27FC236}">
                <a16:creationId xmlns:a16="http://schemas.microsoft.com/office/drawing/2014/main" id="{7F8D3E21-917B-45C0-AAC6-220AC6DEA4AB}"/>
              </a:ext>
            </a:extLst>
          </p:cNvPr>
          <p:cNvSpPr>
            <a:spLocks noChangeArrowheads="1"/>
          </p:cNvSpPr>
          <p:nvPr/>
        </p:nvSpPr>
        <p:spPr bwMode="auto">
          <a:xfrm>
            <a:off x="990600" y="5181600"/>
            <a:ext cx="457200" cy="3048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2306" name="Freeform 18">
            <a:extLst>
              <a:ext uri="{FF2B5EF4-FFF2-40B4-BE49-F238E27FC236}">
                <a16:creationId xmlns:a16="http://schemas.microsoft.com/office/drawing/2014/main" id="{0FC92B56-B112-444A-B446-E09B468CC4B5}"/>
              </a:ext>
            </a:extLst>
          </p:cNvPr>
          <p:cNvSpPr>
            <a:spLocks/>
          </p:cNvSpPr>
          <p:nvPr/>
        </p:nvSpPr>
        <p:spPr bwMode="auto">
          <a:xfrm>
            <a:off x="457200" y="3429000"/>
            <a:ext cx="2514600" cy="2514600"/>
          </a:xfrm>
          <a:custGeom>
            <a:avLst/>
            <a:gdLst>
              <a:gd name="T0" fmla="*/ 0 w 1584"/>
              <a:gd name="T1" fmla="*/ 0 h 1584"/>
              <a:gd name="T2" fmla="*/ 768 w 1584"/>
              <a:gd name="T3" fmla="*/ 1584 h 1584"/>
              <a:gd name="T4" fmla="*/ 1584 w 1584"/>
              <a:gd name="T5" fmla="*/ 432 h 1584"/>
            </a:gdLst>
            <a:ahLst/>
            <a:cxnLst>
              <a:cxn ang="0">
                <a:pos x="T0" y="T1"/>
              </a:cxn>
              <a:cxn ang="0">
                <a:pos x="T2" y="T3"/>
              </a:cxn>
              <a:cxn ang="0">
                <a:pos x="T4" y="T5"/>
              </a:cxn>
            </a:cxnLst>
            <a:rect l="0" t="0" r="r" b="b"/>
            <a:pathLst>
              <a:path w="1584" h="1584">
                <a:moveTo>
                  <a:pt x="0" y="0"/>
                </a:moveTo>
                <a:lnTo>
                  <a:pt x="768" y="1584"/>
                </a:lnTo>
                <a:lnTo>
                  <a:pt x="1584" y="432"/>
                </a:lnTo>
              </a:path>
            </a:pathLst>
          </a:custGeom>
          <a:noFill/>
          <a:ln w="76200" cmpd="sng">
            <a:solidFill>
              <a:srgbClr val="FF00FF"/>
            </a:solidFill>
            <a:round/>
            <a:headEnd type="none" w="med" len="me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2307" name="Text Box 19">
            <a:extLst>
              <a:ext uri="{FF2B5EF4-FFF2-40B4-BE49-F238E27FC236}">
                <a16:creationId xmlns:a16="http://schemas.microsoft.com/office/drawing/2014/main" id="{4B8C1285-A7CD-4D9D-8311-D3DCDDDDC5B1}"/>
              </a:ext>
            </a:extLst>
          </p:cNvPr>
          <p:cNvSpPr txBox="1">
            <a:spLocks noChangeArrowheads="1"/>
          </p:cNvSpPr>
          <p:nvPr/>
        </p:nvSpPr>
        <p:spPr bwMode="auto">
          <a:xfrm>
            <a:off x="457200" y="1600200"/>
            <a:ext cx="33528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2800" b="1">
                <a:effectLst>
                  <a:outerShdw blurRad="38100" dist="38100" dir="2700000" algn="tl">
                    <a:srgbClr val="C0C0C0"/>
                  </a:outerShdw>
                </a:effectLst>
                <a:latin typeface="Arial" panose="020B0604020202020204" pitchFamily="34" charset="0"/>
              </a:rPr>
              <a:t>změna tloušťky vrstvy vede ke změně barvy</a:t>
            </a:r>
            <a:endParaRPr lang="en-GB" altLang="cs-CZ">
              <a:effectLst>
                <a:outerShdw blurRad="38100" dist="38100" dir="2700000" algn="tl">
                  <a:srgbClr val="C0C0C0"/>
                </a:outerShdw>
              </a:effectLst>
            </a:endParaRPr>
          </a:p>
        </p:txBody>
      </p:sp>
      <p:sp>
        <p:nvSpPr>
          <p:cNvPr id="12308" name="Text Box 20">
            <a:extLst>
              <a:ext uri="{FF2B5EF4-FFF2-40B4-BE49-F238E27FC236}">
                <a16:creationId xmlns:a16="http://schemas.microsoft.com/office/drawing/2014/main" id="{73421BC9-7059-4899-A48D-4A4763FBF5A8}"/>
              </a:ext>
            </a:extLst>
          </p:cNvPr>
          <p:cNvSpPr txBox="1">
            <a:spLocks noChangeArrowheads="1"/>
          </p:cNvSpPr>
          <p:nvPr/>
        </p:nvSpPr>
        <p:spPr bwMode="auto">
          <a:xfrm>
            <a:off x="1535113" y="3581400"/>
            <a:ext cx="26558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b="1">
                <a:solidFill>
                  <a:schemeClr val="bg1"/>
                </a:solidFill>
                <a:latin typeface="Arial" panose="020B0604020202020204" pitchFamily="34" charset="0"/>
              </a:rPr>
              <a:t>odražené světlo</a:t>
            </a:r>
            <a:endParaRPr lang="en-GB" altLang="cs-CZ">
              <a:solidFill>
                <a:srgbClr val="00FF00"/>
              </a:solidFill>
            </a:endParaRPr>
          </a:p>
        </p:txBody>
      </p:sp>
      <p:sp>
        <p:nvSpPr>
          <p:cNvPr id="12309" name="Text Box 21">
            <a:extLst>
              <a:ext uri="{FF2B5EF4-FFF2-40B4-BE49-F238E27FC236}">
                <a16:creationId xmlns:a16="http://schemas.microsoft.com/office/drawing/2014/main" id="{F945E044-3BA6-43E0-8435-6DDFAD2CB2B4}"/>
              </a:ext>
            </a:extLst>
          </p:cNvPr>
          <p:cNvSpPr txBox="1">
            <a:spLocks noChangeArrowheads="1"/>
          </p:cNvSpPr>
          <p:nvPr/>
        </p:nvSpPr>
        <p:spPr bwMode="auto">
          <a:xfrm>
            <a:off x="5900738" y="5638800"/>
            <a:ext cx="286226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2800" b="1">
                <a:effectLst>
                  <a:outerShdw blurRad="38100" dist="38100" dir="2700000" algn="tl">
                    <a:srgbClr val="C0C0C0"/>
                  </a:outerShdw>
                </a:effectLst>
                <a:latin typeface="Arial" panose="020B0604020202020204" pitchFamily="34" charset="0"/>
              </a:rPr>
              <a:t>Přímé vizuální hodnocení</a:t>
            </a:r>
            <a:endParaRPr lang="en-GB" altLang="cs-CZ">
              <a:effectLst>
                <a:outerShdw blurRad="38100" dist="38100" dir="2700000" algn="tl">
                  <a:srgbClr val="C0C0C0"/>
                </a:outerShdw>
              </a:effectLst>
            </a:endParaRPr>
          </a:p>
        </p:txBody>
      </p:sp>
      <p:sp>
        <p:nvSpPr>
          <p:cNvPr id="12310" name="Text Box 22">
            <a:extLst>
              <a:ext uri="{FF2B5EF4-FFF2-40B4-BE49-F238E27FC236}">
                <a16:creationId xmlns:a16="http://schemas.microsoft.com/office/drawing/2014/main" id="{B4B92F3A-99B6-4B1C-AA94-1A7CA18010C2}"/>
              </a:ext>
            </a:extLst>
          </p:cNvPr>
          <p:cNvSpPr txBox="1">
            <a:spLocks noChangeArrowheads="1"/>
          </p:cNvSpPr>
          <p:nvPr/>
        </p:nvSpPr>
        <p:spPr bwMode="auto">
          <a:xfrm>
            <a:off x="3505200" y="5029200"/>
            <a:ext cx="1974850" cy="176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cs-CZ" sz="2000" b="1">
                <a:solidFill>
                  <a:srgbClr val="00FF00"/>
                </a:solidFill>
                <a:latin typeface="Arial" panose="020B0604020202020204" pitchFamily="34" charset="0"/>
              </a:rPr>
              <a:t>analyt</a:t>
            </a:r>
          </a:p>
          <a:p>
            <a:pPr>
              <a:spcBef>
                <a:spcPct val="50000"/>
              </a:spcBef>
            </a:pPr>
            <a:r>
              <a:rPr lang="cs-CZ" altLang="cs-CZ" sz="2000" b="1">
                <a:solidFill>
                  <a:srgbClr val="FF0000"/>
                </a:solidFill>
                <a:latin typeface="Arial" panose="020B0604020202020204" pitchFamily="34" charset="0"/>
              </a:rPr>
              <a:t>biovrstva</a:t>
            </a:r>
            <a:endParaRPr lang="en-GB" altLang="cs-CZ" sz="2000" b="1">
              <a:solidFill>
                <a:srgbClr val="00FF00"/>
              </a:solidFill>
              <a:latin typeface="Arial" panose="020B0604020202020204" pitchFamily="34" charset="0"/>
            </a:endParaRPr>
          </a:p>
          <a:p>
            <a:pPr>
              <a:spcBef>
                <a:spcPct val="50000"/>
              </a:spcBef>
            </a:pPr>
            <a:r>
              <a:rPr lang="cs-CZ" altLang="cs-CZ" sz="2000" b="1">
                <a:solidFill>
                  <a:srgbClr val="6600FF"/>
                </a:solidFill>
                <a:latin typeface="Arial" panose="020B0604020202020204" pitchFamily="34" charset="0"/>
              </a:rPr>
              <a:t>optická vrstva</a:t>
            </a:r>
            <a:endParaRPr lang="en-GB" altLang="cs-CZ" sz="2000" b="1">
              <a:solidFill>
                <a:srgbClr val="6600FF"/>
              </a:solidFill>
              <a:latin typeface="Arial" panose="020B0604020202020204" pitchFamily="34" charset="0"/>
            </a:endParaRPr>
          </a:p>
          <a:p>
            <a:pPr>
              <a:spcBef>
                <a:spcPct val="50000"/>
              </a:spcBef>
            </a:pPr>
            <a:r>
              <a:rPr lang="en-GB" altLang="cs-CZ" sz="2000" b="1">
                <a:solidFill>
                  <a:srgbClr val="FFFF00"/>
                </a:solidFill>
                <a:latin typeface="Arial" panose="020B0604020202020204" pitchFamily="34" charset="0"/>
              </a:rPr>
              <a:t>Si </a:t>
            </a:r>
            <a:r>
              <a:rPr lang="cs-CZ" altLang="cs-CZ" sz="2000" b="1">
                <a:solidFill>
                  <a:srgbClr val="FFFF00"/>
                </a:solidFill>
                <a:latin typeface="Arial" panose="020B0604020202020204" pitchFamily="34" charset="0"/>
              </a:rPr>
              <a:t>„</a:t>
            </a:r>
            <a:r>
              <a:rPr lang="en-GB" altLang="cs-CZ" sz="2000" b="1">
                <a:solidFill>
                  <a:srgbClr val="FFFF00"/>
                </a:solidFill>
                <a:latin typeface="Arial" panose="020B0604020202020204" pitchFamily="34" charset="0"/>
              </a:rPr>
              <a:t>wafer</a:t>
            </a:r>
            <a:r>
              <a:rPr lang="cs-CZ" altLang="cs-CZ" sz="2000" b="1">
                <a:solidFill>
                  <a:srgbClr val="FFFF00"/>
                </a:solidFill>
                <a:latin typeface="Arial" panose="020B0604020202020204" pitchFamily="34" charset="0"/>
              </a:rPr>
              <a:t>“</a:t>
            </a:r>
            <a:endParaRPr lang="en-GB" altLang="cs-CZ">
              <a:solidFill>
                <a:srgbClr val="00FF00"/>
              </a:solidFill>
            </a:endParaRPr>
          </a:p>
        </p:txBody>
      </p:sp>
      <p:pic>
        <p:nvPicPr>
          <p:cNvPr id="2" name="Audio 1">
            <a:hlinkClick r:id="" action="ppaction://media"/>
            <a:extLst>
              <a:ext uri="{FF2B5EF4-FFF2-40B4-BE49-F238E27FC236}">
                <a16:creationId xmlns:a16="http://schemas.microsoft.com/office/drawing/2014/main" id="{B22775D8-6B3E-45CE-B1CB-59955EB34B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91538" y="62055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2334"/>
    </mc:Choice>
    <mc:Fallback>
      <p:transition spd="slow" advTm="92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8446" x="6075363" y="2439988"/>
          <p14:tracePt t="18459" x="6075363" y="2416175"/>
          <p14:tracePt t="18468" x="6075363" y="2409825"/>
          <p14:tracePt t="18475" x="6075363" y="2405063"/>
          <p14:tracePt t="18483" x="6075363" y="2392363"/>
          <p14:tracePt t="18491" x="6075363" y="2379663"/>
          <p14:tracePt t="18500" x="6075363" y="2362200"/>
          <p14:tracePt t="18506" x="6075363" y="2349500"/>
          <p14:tracePt t="18514" x="6057900" y="2332038"/>
          <p14:tracePt t="18523" x="6057900" y="2325688"/>
          <p14:tracePt t="18530" x="6051550" y="2308225"/>
          <p14:tracePt t="18539" x="6034088" y="2284413"/>
          <p14:tracePt t="18546" x="6034088" y="2271713"/>
          <p14:tracePt t="18554" x="6021388" y="2235200"/>
          <p14:tracePt t="18562" x="6010275" y="2217738"/>
          <p14:tracePt t="18570" x="5984875" y="2187575"/>
          <p14:tracePt t="18578" x="5954713" y="2144713"/>
          <p14:tracePt t="18587" x="5930900" y="2109788"/>
          <p14:tracePt t="18594" x="5900738" y="2073275"/>
          <p14:tracePt t="18603" x="5859463" y="2030413"/>
          <p14:tracePt t="18611" x="5822950" y="1995488"/>
          <p14:tracePt t="18619" x="5799138" y="1970088"/>
          <p14:tracePt t="18627" x="5773738" y="1952625"/>
          <p14:tracePt t="18634" x="5738813" y="1928813"/>
          <p14:tracePt t="18643" x="5715000" y="1909763"/>
          <p14:tracePt t="18651" x="5702300" y="1905000"/>
          <p14:tracePt t="18659" x="5684838" y="1885950"/>
          <p14:tracePt t="18668" x="5672138" y="1879600"/>
          <p14:tracePt t="18675" x="5665788" y="1879600"/>
          <p14:tracePt t="18683" x="5659438" y="1879600"/>
          <p14:tracePt t="18691" x="5648325" y="1879600"/>
          <p14:tracePt t="18699" x="5641975" y="1879600"/>
          <p14:tracePt t="18707" x="5635625" y="1879600"/>
          <p14:tracePt t="18723" x="5624513" y="1879600"/>
          <p14:tracePt t="18730" x="5611813" y="1879600"/>
          <p14:tracePt t="18738" x="5581650" y="1879600"/>
          <p14:tracePt t="18746" x="5557838" y="1879600"/>
          <p14:tracePt t="18755" x="5508625" y="1892300"/>
          <p14:tracePt t="18762" x="5467350" y="1892300"/>
          <p14:tracePt t="18771" x="5407025" y="1892300"/>
          <p14:tracePt t="18778" x="5376863" y="1898650"/>
          <p14:tracePt t="18787" x="5286375" y="1909763"/>
          <p14:tracePt t="18795" x="5256213" y="1909763"/>
          <p14:tracePt t="18803" x="5202238" y="1922463"/>
          <p14:tracePt t="18811" x="5141913" y="1935163"/>
          <p14:tracePt t="18819" x="5118100" y="1939925"/>
          <p14:tracePt t="18827" x="5068888" y="1946275"/>
          <p14:tracePt t="18834" x="5045075" y="1958975"/>
          <p14:tracePt t="18843" x="5021263" y="1970088"/>
          <p14:tracePt t="18851" x="4991100" y="1989138"/>
          <p14:tracePt t="18858" x="4960938" y="2012950"/>
          <p14:tracePt t="18868" x="4937125" y="2049463"/>
          <p14:tracePt t="18875" x="4924425" y="2097088"/>
          <p14:tracePt t="18886" x="4906963" y="2163763"/>
          <p14:tracePt t="18891" x="4906963" y="2217738"/>
          <p14:tracePt t="18899" x="4906963" y="2290763"/>
          <p14:tracePt t="18907" x="4906963" y="2379663"/>
          <p14:tracePt t="18914" x="4906963" y="2422525"/>
          <p14:tracePt t="18923" x="4930775" y="2470150"/>
          <p14:tracePt t="18930" x="4972050" y="2536825"/>
          <p14:tracePt t="18939" x="5008563" y="2579688"/>
          <p14:tracePt t="18946" x="5051425" y="2603500"/>
          <p14:tracePt t="18955" x="5099050" y="2633663"/>
          <p14:tracePt t="18962" x="5122863" y="2651125"/>
          <p14:tracePt t="18971" x="5183188" y="2681288"/>
          <p14:tracePt t="18978" x="5213350" y="2687638"/>
          <p14:tracePt t="18987" x="5262563" y="2705100"/>
          <p14:tracePt t="18994" x="5310188" y="2724150"/>
          <p14:tracePt t="19003" x="5370513" y="2735263"/>
          <p14:tracePt t="19011" x="5430838" y="2747963"/>
          <p14:tracePt t="19019" x="5534025" y="2771775"/>
          <p14:tracePt t="19027" x="5654675" y="2784475"/>
          <p14:tracePt t="19034" x="5799138" y="2808288"/>
          <p14:tracePt t="19042" x="5924550" y="2808288"/>
          <p14:tracePt t="19051" x="6040438" y="2808288"/>
          <p14:tracePt t="19059" x="6165850" y="2808288"/>
          <p14:tracePt t="19068" x="6292850" y="2808288"/>
          <p14:tracePt t="19075" x="6407150" y="2808288"/>
          <p14:tracePt t="19083" x="6521450" y="2808288"/>
          <p14:tracePt t="19090" x="6624638" y="2808288"/>
          <p14:tracePt t="19098" x="6726238" y="2808288"/>
          <p14:tracePt t="19107" x="6811963" y="2808288"/>
          <p14:tracePt t="19114" x="6926263" y="2808288"/>
          <p14:tracePt t="19123" x="6997700" y="2808288"/>
          <p14:tracePt t="19130" x="7081838" y="2808288"/>
          <p14:tracePt t="19139" x="7161213" y="2790825"/>
          <p14:tracePt t="19146" x="7221538" y="2760663"/>
          <p14:tracePt t="19155" x="7275513" y="2735263"/>
          <p14:tracePt t="19163" x="7312025" y="2711450"/>
          <p14:tracePt t="19170" x="7348538" y="2681288"/>
          <p14:tracePt t="19178" x="7383463" y="2651125"/>
          <p14:tracePt t="19187" x="7450138" y="2620963"/>
          <p14:tracePt t="19194" x="7462838" y="2609850"/>
          <p14:tracePt t="19203" x="7510463" y="2566988"/>
          <p14:tracePt t="19210" x="7534275" y="2555875"/>
          <p14:tracePt t="19223" x="7594600" y="2506663"/>
          <p14:tracePt t="19226" x="7631113" y="2476500"/>
          <p14:tracePt t="19235" x="7678738" y="2459038"/>
          <p14:tracePt t="19242" x="7734300" y="2416175"/>
          <p14:tracePt t="19251" x="7781925" y="2386013"/>
          <p14:tracePt t="19259" x="7818438" y="2355850"/>
          <p14:tracePt t="19267" x="7883525" y="2325688"/>
          <p14:tracePt t="19275" x="7943850" y="2295525"/>
          <p14:tracePt t="19283" x="7980363" y="2278063"/>
          <p14:tracePt t="19290" x="8047038" y="2254250"/>
          <p14:tracePt t="19298" x="8070850" y="2241550"/>
          <p14:tracePt t="19307" x="8101013" y="2211388"/>
          <p14:tracePt t="19314" x="8120063" y="2205038"/>
          <p14:tracePt t="19323" x="8143875" y="2200275"/>
          <p14:tracePt t="19339" x="8150225" y="2193925"/>
          <p14:tracePt t="19507" x="8150225" y="2211388"/>
          <p14:tracePt t="19520" x="8150225" y="2278063"/>
          <p14:tracePt t="19524" x="8161338" y="2355850"/>
          <p14:tracePt t="19531" x="8167688" y="2398713"/>
          <p14:tracePt t="19539" x="8191500" y="2465388"/>
          <p14:tracePt t="19547" x="8234363" y="2543175"/>
          <p14:tracePt t="19555" x="8251825" y="2573338"/>
          <p14:tracePt t="19563" x="8281988" y="2627313"/>
          <p14:tracePt t="19571" x="8324850" y="2674938"/>
          <p14:tracePt t="19579" x="8359775" y="2705100"/>
          <p14:tracePt t="19587" x="8385175" y="2724150"/>
          <p14:tracePt t="19595" x="8408988" y="2730500"/>
          <p14:tracePt t="19611" x="8445500" y="2747963"/>
          <p14:tracePt t="19621" x="8456613" y="2747963"/>
          <p14:tracePt t="19627" x="8486775" y="2754313"/>
          <p14:tracePt t="19636" x="8510588" y="2754313"/>
          <p14:tracePt t="19643" x="8553450" y="2754313"/>
          <p14:tracePt t="19652" x="8589963" y="2754313"/>
          <p14:tracePt t="19659" x="8643938" y="2754313"/>
          <p14:tracePt t="19668" x="8667750" y="2754313"/>
          <p14:tracePt t="19675" x="8721725" y="2754313"/>
          <p14:tracePt t="19684" x="8745538" y="2747963"/>
          <p14:tracePt t="19691" x="8751888" y="2741613"/>
          <p14:tracePt t="19699" x="8770938" y="2717800"/>
          <p14:tracePt t="19707" x="8775700" y="2705100"/>
          <p14:tracePt t="19715" x="8794750" y="2681288"/>
          <p14:tracePt t="19723" x="8812213" y="2657475"/>
          <p14:tracePt t="19739" x="8812213" y="2620963"/>
          <p14:tracePt t="19747" x="8812213" y="2579688"/>
          <p14:tracePt t="19755" x="8812213" y="2519363"/>
          <p14:tracePt t="19763" x="8812213" y="2465388"/>
          <p14:tracePt t="19771" x="8812213" y="2405063"/>
          <p14:tracePt t="19779" x="8805863" y="2332038"/>
          <p14:tracePt t="19788" x="8788400" y="2265363"/>
          <p14:tracePt t="19795" x="8758238" y="2217738"/>
          <p14:tracePt t="19803" x="8734425" y="2157413"/>
          <p14:tracePt t="19811" x="8710613" y="2120900"/>
          <p14:tracePt t="19820" x="8667750" y="2066925"/>
          <p14:tracePt t="19827" x="8620125" y="2000250"/>
          <p14:tracePt t="19835" x="8553450" y="1935163"/>
          <p14:tracePt t="19842" x="8505825" y="1892300"/>
          <p14:tracePt t="19851" x="8439150" y="1862138"/>
          <p14:tracePt t="19867" x="8359775" y="1825625"/>
          <p14:tracePt t="19875" x="8312150" y="1795463"/>
          <p14:tracePt t="19882" x="8251825" y="1765300"/>
          <p14:tracePt t="19903" x="8204200" y="1747838"/>
          <p14:tracePt t="19906" x="8167688" y="1741488"/>
          <p14:tracePt t="19914" x="8143875" y="1741488"/>
          <p14:tracePt t="19923" x="8120063" y="1741488"/>
          <p14:tracePt t="19930" x="8107363" y="1741488"/>
          <p14:tracePt t="19939" x="8083550" y="1741488"/>
          <p14:tracePt t="19946" x="8070850" y="1741488"/>
          <p14:tracePt t="19955" x="8047038" y="1754188"/>
          <p14:tracePt t="19962" x="8010525" y="1784350"/>
          <p14:tracePt t="19971" x="7969250" y="1819275"/>
          <p14:tracePt t="19978" x="7943850" y="1862138"/>
          <p14:tracePt t="19987" x="7889875" y="1909763"/>
          <p14:tracePt t="19994" x="7859713" y="1965325"/>
          <p14:tracePt t="20002" x="7848600" y="2006600"/>
          <p14:tracePt t="20010" x="7842250" y="2054225"/>
          <p14:tracePt t="20019" x="7842250" y="2103438"/>
          <p14:tracePt t="20026" x="7842250" y="2174875"/>
          <p14:tracePt t="20035" x="7842250" y="2205038"/>
          <p14:tracePt t="20042" x="7842250" y="2235200"/>
          <p14:tracePt t="20051" x="7853363" y="2284413"/>
          <p14:tracePt t="20059" x="7889875" y="2320925"/>
          <p14:tracePt t="20067" x="7932738" y="2362200"/>
          <p14:tracePt t="20075" x="7956550" y="2386013"/>
          <p14:tracePt t="20082" x="8034338" y="2428875"/>
          <p14:tracePt t="20090" x="8070850" y="2446338"/>
          <p14:tracePt t="20098" x="8137525" y="2500313"/>
          <p14:tracePt t="20107" x="8228013" y="2549525"/>
          <p14:tracePt t="20114" x="8305800" y="2590800"/>
          <p14:tracePt t="20123" x="8396288" y="2640013"/>
          <p14:tracePt t="20130" x="8486775" y="2674938"/>
          <p14:tracePt t="20139" x="8577263" y="2705100"/>
          <p14:tracePt t="20146" x="8667750" y="2717800"/>
          <p14:tracePt t="20155" x="8740775" y="2730500"/>
          <p14:tracePt t="20162" x="8801100" y="2735263"/>
          <p14:tracePt t="20170" x="8831263" y="2735263"/>
          <p14:tracePt t="20179" x="8866188" y="2735263"/>
          <p14:tracePt t="20186" x="8891588" y="2735263"/>
          <p14:tracePt t="20194" x="8915400" y="2730500"/>
          <p14:tracePt t="20203" x="8939213" y="2705100"/>
          <p14:tracePt t="20210" x="8950325" y="2681288"/>
          <p14:tracePt t="20219" x="8950325" y="2657475"/>
          <p14:tracePt t="20226" x="8963025" y="2609850"/>
          <p14:tracePt t="20236" x="8969375" y="2579688"/>
          <p14:tracePt t="20251" x="8969375" y="2519363"/>
          <p14:tracePt t="20259" x="8969375" y="2489200"/>
          <p14:tracePt t="20267" x="8969375" y="2435225"/>
          <p14:tracePt t="20274" x="8956675" y="2398713"/>
          <p14:tracePt t="20291" x="8915400" y="2332038"/>
          <p14:tracePt t="20298" x="8896350" y="2308225"/>
          <p14:tracePt t="20307" x="8848725" y="2247900"/>
          <p14:tracePt t="20314" x="8794750" y="2200275"/>
          <p14:tracePt t="20323" x="8745538" y="2157413"/>
          <p14:tracePt t="20330" x="8667750" y="2109788"/>
          <p14:tracePt t="20339" x="8577263" y="2066925"/>
          <p14:tracePt t="20346" x="8499475" y="2030413"/>
          <p14:tracePt t="20355" x="8408988" y="2000250"/>
          <p14:tracePt t="20363" x="8318500" y="1989138"/>
          <p14:tracePt t="20371" x="8228013" y="1952625"/>
          <p14:tracePt t="20378" x="8154988" y="1952625"/>
          <p14:tracePt t="20387" x="8094663" y="1946275"/>
          <p14:tracePt t="20394" x="8064500" y="1946275"/>
          <p14:tracePt t="20403" x="8040688" y="1946275"/>
          <p14:tracePt t="20411" x="8029575" y="1946275"/>
          <p14:tracePt t="20419" x="7993063" y="1952625"/>
          <p14:tracePt t="20426" x="7969250" y="1970088"/>
          <p14:tracePt t="20436" x="7932738" y="2006600"/>
          <p14:tracePt t="20443" x="7896225" y="2036763"/>
          <p14:tracePt t="20451" x="7853363" y="2073275"/>
          <p14:tracePt t="20458" x="7818438" y="2127250"/>
          <p14:tracePt t="20467" x="7788275" y="2174875"/>
          <p14:tracePt t="20474" x="7769225" y="2211388"/>
          <p14:tracePt t="20482" x="7751763" y="2247900"/>
          <p14:tracePt t="20491" x="7739063" y="2295525"/>
          <p14:tracePt t="20498" x="7739063" y="2325688"/>
          <p14:tracePt t="20507" x="7739063" y="2368550"/>
          <p14:tracePt t="20514" x="7739063" y="2405063"/>
          <p14:tracePt t="20523" x="7739063" y="2446338"/>
          <p14:tracePt t="20530" x="7739063" y="2465388"/>
          <p14:tracePt t="20538" x="7751763" y="2513013"/>
          <p14:tracePt t="20546" x="7775575" y="2530475"/>
          <p14:tracePt t="20555" x="7823200" y="2579688"/>
          <p14:tracePt t="20562" x="7859713" y="2603500"/>
          <p14:tracePt t="20571" x="7913688" y="2633663"/>
          <p14:tracePt t="20578" x="7974013" y="2670175"/>
          <p14:tracePt t="20587" x="8010525" y="2674938"/>
          <p14:tracePt t="20595" x="8089900" y="2705100"/>
          <p14:tracePt t="20602" x="8178800" y="2741613"/>
          <p14:tracePt t="20610" x="8251825" y="2754313"/>
          <p14:tracePt t="20620" x="8342313" y="2778125"/>
          <p14:tracePt t="20627" x="8426450" y="2778125"/>
          <p14:tracePt t="20635" x="8499475" y="2778125"/>
          <p14:tracePt t="20643" x="8559800" y="2778125"/>
          <p14:tracePt t="20651" x="8613775" y="2778125"/>
          <p14:tracePt t="20659" x="8661400" y="2778125"/>
          <p14:tracePt t="20675" x="8685213" y="2765425"/>
          <p14:tracePt t="20682" x="8710613" y="2730500"/>
          <p14:tracePt t="20691" x="8721725" y="2681288"/>
          <p14:tracePt t="20707" x="8728075" y="2609850"/>
          <p14:tracePt t="20714" x="8728075" y="2566988"/>
          <p14:tracePt t="20723" x="8728075" y="2506663"/>
          <p14:tracePt t="20731" x="8728075" y="2446338"/>
          <p14:tracePt t="20738" x="8728075" y="2386013"/>
          <p14:tracePt t="20746" x="8715375" y="2338388"/>
          <p14:tracePt t="20755" x="8697913" y="2278063"/>
          <p14:tracePt t="20762" x="8685213" y="2247900"/>
          <p14:tracePt t="20771" x="8643938" y="2181225"/>
          <p14:tracePt t="20778" x="8601075" y="2127250"/>
          <p14:tracePt t="20786" x="8589963" y="2114550"/>
          <p14:tracePt t="20803" x="8553450" y="2079625"/>
          <p14:tracePt t="20810" x="8535988" y="2060575"/>
          <p14:tracePt t="20819" x="8523288" y="2054225"/>
          <p14:tracePt t="20835" x="8486775" y="2049463"/>
          <p14:tracePt t="20843" x="8469313" y="2049463"/>
          <p14:tracePt t="20851" x="8432800" y="2049463"/>
          <p14:tracePt t="20859" x="8389938" y="2049463"/>
          <p14:tracePt t="20866" x="8348663" y="2049463"/>
          <p14:tracePt t="20875" x="8299450" y="2049463"/>
          <p14:tracePt t="20883" x="8239125" y="2049463"/>
          <p14:tracePt t="20902" x="8101013" y="2127250"/>
          <p14:tracePt t="20906" x="8034338" y="2157413"/>
          <p14:tracePt t="20914" x="7969250" y="2211388"/>
          <p14:tracePt t="20923" x="7920038" y="2265363"/>
          <p14:tracePt t="20930" x="7920038" y="2290763"/>
          <p14:tracePt t="20939" x="7908925" y="2332038"/>
          <p14:tracePt t="20946" x="7908925" y="2368550"/>
          <p14:tracePt t="20955" x="7908925" y="2398713"/>
          <p14:tracePt t="20962" x="7920038" y="2452688"/>
          <p14:tracePt t="20971" x="7939088" y="2476500"/>
          <p14:tracePt t="20979" x="7962900" y="2513013"/>
          <p14:tracePt t="20986" x="8004175" y="2555875"/>
          <p14:tracePt t="20994" x="8053388" y="2597150"/>
          <p14:tracePt t="21003" x="8094663" y="2633663"/>
          <p14:tracePt t="21010" x="8131175" y="2651125"/>
          <p14:tracePt t="21019" x="8167688" y="2681288"/>
          <p14:tracePt t="21027" x="8228013" y="2700338"/>
          <p14:tracePt t="21035" x="8275638" y="2717800"/>
          <p14:tracePt t="21043" x="8329613" y="2747963"/>
          <p14:tracePt t="21059" x="8385175" y="2747963"/>
          <p14:tracePt t="21066" x="8432800" y="2747963"/>
          <p14:tracePt t="21075" x="8486775" y="2747963"/>
          <p14:tracePt t="21083" x="8523288" y="2747963"/>
          <p14:tracePt t="21091" x="8564563" y="2747963"/>
          <p14:tracePt t="21098" x="8601075" y="2735263"/>
          <p14:tracePt t="21107" x="8637588" y="2700338"/>
          <p14:tracePt t="21114" x="8655050" y="2674938"/>
          <p14:tracePt t="21123" x="8655050" y="2663825"/>
          <p14:tracePt t="21130" x="8655050" y="2646363"/>
          <p14:tracePt t="21139" x="8655050" y="2620963"/>
          <p14:tracePt t="21146" x="8655050" y="2603500"/>
          <p14:tracePt t="21155" x="8655050" y="2597150"/>
          <p14:tracePt t="21162" x="8655050" y="2579688"/>
          <p14:tracePt t="21171" x="8655050" y="2573338"/>
          <p14:tracePt t="21187" x="8655050" y="2566988"/>
          <p14:tracePt t="21203" x="8655050" y="2560638"/>
          <p14:tracePt t="21220" x="8650288" y="2555875"/>
          <p14:tracePt t="21236" x="8637588" y="2549525"/>
          <p14:tracePt t="21243" x="8631238" y="2549525"/>
          <p14:tracePt t="21251" x="8613775" y="2543175"/>
          <p14:tracePt t="21258" x="8601075" y="2543175"/>
          <p14:tracePt t="21266" x="8589963" y="2543175"/>
          <p14:tracePt t="21274" x="8553450" y="2536825"/>
          <p14:tracePt t="21275" x="0" y="0"/>
        </p14:tracePtLst>
        <p14:tracePtLst>
          <p14:tracePt t="37054" x="5594350" y="1801813"/>
          <p14:tracePt t="37059" x="5575300" y="1801813"/>
          <p14:tracePt t="37067" x="5568950" y="1801813"/>
          <p14:tracePt t="37075" x="5557838" y="1801813"/>
          <p14:tracePt t="37085" x="5551488" y="1801813"/>
          <p14:tracePt t="37090" x="5534025" y="1808163"/>
          <p14:tracePt t="37099" x="5527675" y="1808163"/>
          <p14:tracePt t="37107" x="5503863" y="1814513"/>
          <p14:tracePt t="37122" x="5491163" y="1819275"/>
          <p14:tracePt t="37131" x="5473700" y="1825625"/>
          <p14:tracePt t="37138" x="5461000" y="1831975"/>
          <p14:tracePt t="37147" x="5454650" y="1838325"/>
          <p14:tracePt t="37154" x="5448300" y="1844675"/>
          <p14:tracePt t="37162" x="5418138" y="1862138"/>
          <p14:tracePt t="37170" x="5400675" y="1868488"/>
          <p14:tracePt t="37178" x="5376863" y="1892300"/>
          <p14:tracePt t="37187" x="5370513" y="1898650"/>
          <p14:tracePt t="37195" x="5359400" y="1909763"/>
          <p14:tracePt t="37202" x="5334000" y="1939925"/>
          <p14:tracePt t="37210" x="5316538" y="1952625"/>
          <p14:tracePt t="37218" x="5303838" y="1958975"/>
          <p14:tracePt t="37227" x="5299075" y="1976438"/>
          <p14:tracePt t="37234" x="5280025" y="1989138"/>
          <p14:tracePt t="37243" x="5268913" y="2006600"/>
          <p14:tracePt t="37251" x="5249863" y="2030413"/>
          <p14:tracePt t="37258" x="5232400" y="2054225"/>
          <p14:tracePt t="37266" x="5232400" y="2060575"/>
          <p14:tracePt t="37274" x="5208588" y="2090738"/>
          <p14:tracePt t="37283" x="5202238" y="2127250"/>
          <p14:tracePt t="37291" x="5183188" y="2174875"/>
          <p14:tracePt t="37299" x="5172075" y="2217738"/>
          <p14:tracePt t="37307" x="5172075" y="2235200"/>
          <p14:tracePt t="37315" x="5172075" y="2265363"/>
          <p14:tracePt t="37322" x="5172075" y="2290763"/>
          <p14:tracePt t="37330" x="5172075" y="2314575"/>
          <p14:tracePt t="37339" x="5172075" y="2332038"/>
          <p14:tracePt t="37347" x="5178425" y="2349500"/>
          <p14:tracePt t="37355" x="5183188" y="2374900"/>
          <p14:tracePt t="37363" x="5202238" y="2398713"/>
          <p14:tracePt t="37371" x="5213350" y="2409825"/>
          <p14:tracePt t="37378" x="5232400" y="2428875"/>
          <p14:tracePt t="37387" x="5243513" y="2446338"/>
          <p14:tracePt t="37394" x="5280025" y="2459038"/>
          <p14:tracePt t="37403" x="5286375" y="2465388"/>
          <p14:tracePt t="37410" x="5292725" y="2465388"/>
          <p14:tracePt t="37419" x="5310188" y="2476500"/>
          <p14:tracePt t="37426" x="5346700" y="2482850"/>
          <p14:tracePt t="37434" x="5394325" y="2489200"/>
          <p14:tracePt t="37442" x="5437188" y="2489200"/>
          <p14:tracePt t="37450" x="5503863" y="2525713"/>
          <p14:tracePt t="37458" x="5564188" y="2530475"/>
          <p14:tracePt t="37466" x="5624513" y="2555875"/>
          <p14:tracePt t="37474" x="5684838" y="2586038"/>
          <p14:tracePt t="37483" x="5762625" y="2597150"/>
          <p14:tracePt t="37490" x="5810250" y="2616200"/>
          <p14:tracePt t="37499" x="5864225" y="2616200"/>
          <p14:tracePt t="37507" x="5900738" y="2616200"/>
          <p14:tracePt t="37515" x="5924550" y="2616200"/>
          <p14:tracePt t="37522" x="5930900" y="2616200"/>
          <p14:tracePt t="37530" x="5943600" y="2616200"/>
          <p14:tracePt t="37538" x="5954713" y="2597150"/>
          <p14:tracePt t="37547" x="5967413" y="2586038"/>
          <p14:tracePt t="37554" x="5984875" y="2536825"/>
          <p14:tracePt t="37562" x="5991225" y="2495550"/>
          <p14:tracePt t="37571" x="5991225" y="2446338"/>
          <p14:tracePt t="37578" x="5991225" y="2374900"/>
          <p14:tracePt t="37587" x="5991225" y="2301875"/>
          <p14:tracePt t="37595" x="5991225" y="2260600"/>
          <p14:tracePt t="37602" x="5954713" y="2181225"/>
          <p14:tracePt t="37611" x="5924550" y="2127250"/>
          <p14:tracePt t="37619" x="5894388" y="2066925"/>
          <p14:tracePt t="37626" x="5864225" y="2019300"/>
          <p14:tracePt t="37635" x="5834063" y="1965325"/>
          <p14:tracePt t="37642" x="5780088" y="1898650"/>
          <p14:tracePt t="37650" x="5738813" y="1849438"/>
          <p14:tracePt t="37658" x="5684838" y="1795463"/>
          <p14:tracePt t="37667" x="5648325" y="1765300"/>
          <p14:tracePt t="37675" x="5624513" y="1754188"/>
          <p14:tracePt t="37684" x="5588000" y="1741488"/>
          <p14:tracePt t="37690" x="5564188" y="1735138"/>
          <p14:tracePt t="37699" x="5521325" y="1724025"/>
          <p14:tracePt t="37707" x="5497513" y="1717675"/>
          <p14:tracePt t="37715" x="5467350" y="1717675"/>
          <p14:tracePt t="37722" x="5443538" y="1717675"/>
          <p14:tracePt t="37730" x="5413375" y="1717675"/>
          <p14:tracePt t="37738" x="5376863" y="1717675"/>
          <p14:tracePt t="37746" x="5322888" y="1724025"/>
          <p14:tracePt t="37754" x="5273675" y="1741488"/>
          <p14:tracePt t="37763" x="5226050" y="1758950"/>
          <p14:tracePt t="37771" x="5159375" y="1789113"/>
          <p14:tracePt t="37778" x="5087938" y="1814513"/>
          <p14:tracePt t="37787" x="4997450" y="1849438"/>
          <p14:tracePt t="37794" x="4948238" y="1879600"/>
          <p14:tracePt t="37803" x="4870450" y="1922463"/>
          <p14:tracePt t="37810" x="4816475" y="1952625"/>
          <p14:tracePt t="37818" x="4779963" y="1982788"/>
          <p14:tracePt t="37827" x="4743450" y="2006600"/>
          <p14:tracePt t="37835" x="4725988" y="2025650"/>
          <p14:tracePt t="37842" x="4713288" y="2049463"/>
          <p14:tracePt t="37850" x="4695825" y="2073275"/>
          <p14:tracePt t="37858" x="4695825" y="2097088"/>
          <p14:tracePt t="37867" x="4695825" y="2139950"/>
          <p14:tracePt t="37874" x="4695825" y="2193925"/>
          <p14:tracePt t="37884" x="4695825" y="2217738"/>
          <p14:tracePt t="37890" x="4706938" y="2254250"/>
          <p14:tracePt t="37899" x="4732338" y="2290763"/>
          <p14:tracePt t="37907" x="4773613" y="2332038"/>
          <p14:tracePt t="37915" x="4797425" y="2355850"/>
          <p14:tracePt t="37923" x="4833938" y="2374900"/>
          <p14:tracePt t="37930" x="4870450" y="2392363"/>
          <p14:tracePt t="37938" x="4894263" y="2398713"/>
          <p14:tracePt t="37947" x="4930775" y="2422525"/>
          <p14:tracePt t="37955" x="4960938" y="2435225"/>
          <p14:tracePt t="37962" x="4978400" y="2439988"/>
          <p14:tracePt t="37970" x="5021263" y="2446338"/>
          <p14:tracePt t="37978" x="5051425" y="2446338"/>
          <p14:tracePt t="37987" x="5092700" y="2446338"/>
          <p14:tracePt t="37994" x="5129213" y="2446338"/>
          <p14:tracePt t="38002" x="5172075" y="2446338"/>
          <p14:tracePt t="38010" x="5232400" y="2422525"/>
          <p14:tracePt t="38018" x="5268913" y="2405063"/>
          <p14:tracePt t="38026" x="5322888" y="2362200"/>
          <p14:tracePt t="38035" x="5359400" y="2338388"/>
          <p14:tracePt t="38042" x="5413375" y="2284413"/>
          <p14:tracePt t="38051" x="5430838" y="2260600"/>
          <p14:tracePt t="38059" x="5443538" y="2235200"/>
          <p14:tracePt t="38067" x="5473700" y="2200275"/>
          <p14:tracePt t="38074" x="5478463" y="2127250"/>
          <p14:tracePt t="38083" x="5478463" y="2079625"/>
          <p14:tracePt t="38090" x="5478463" y="2049463"/>
          <p14:tracePt t="38100" x="5478463" y="1995488"/>
          <p14:tracePt t="38107" x="5478463" y="1965325"/>
          <p14:tracePt t="38114" x="5478463" y="1928813"/>
          <p14:tracePt t="38122" x="5478463" y="1898650"/>
          <p14:tracePt t="38130" x="5454650" y="1874838"/>
          <p14:tracePt t="38138" x="5424488" y="1838325"/>
          <p14:tracePt t="38146" x="5418138" y="1819275"/>
          <p14:tracePt t="38154" x="5400675" y="1808163"/>
          <p14:tracePt t="38170" x="5387975" y="1795463"/>
          <p14:tracePt t="38178" x="5383213" y="1795463"/>
          <p14:tracePt t="38194" x="5370513" y="1795463"/>
          <p14:tracePt t="38203" x="5364163" y="1795463"/>
          <p14:tracePt t="38210" x="5353050" y="1795463"/>
          <p14:tracePt t="38218" x="5329238" y="1801813"/>
          <p14:tracePt t="38226" x="5280025" y="1825625"/>
          <p14:tracePt t="38234" x="5213350" y="1879600"/>
          <p14:tracePt t="38242" x="5165725" y="1922463"/>
          <p14:tracePt t="38250" x="5092700" y="1989138"/>
          <p14:tracePt t="38258" x="5068888" y="2006600"/>
          <p14:tracePt t="38267" x="5045075" y="2054225"/>
          <p14:tracePt t="38274" x="5014913" y="2090738"/>
          <p14:tracePt t="38283" x="5008563" y="2139950"/>
          <p14:tracePt t="38291" x="4997450" y="2170113"/>
          <p14:tracePt t="38299" x="4997450" y="2217738"/>
          <p14:tracePt t="38307" x="4997450" y="2247900"/>
          <p14:tracePt t="38314" x="4997450" y="2290763"/>
          <p14:tracePt t="38323" x="5021263" y="2338388"/>
          <p14:tracePt t="38331" x="5045075" y="2362200"/>
          <p14:tracePt t="38339" x="5099050" y="2416175"/>
          <p14:tracePt t="38346" x="5135563" y="2446338"/>
          <p14:tracePt t="38355" x="5172075" y="2452688"/>
          <p14:tracePt t="38362" x="5219700" y="2482850"/>
          <p14:tracePt t="38370" x="5256213" y="2500313"/>
          <p14:tracePt t="38378" x="5292725" y="2513013"/>
          <p14:tracePt t="38387" x="5334000" y="2519363"/>
          <p14:tracePt t="38394" x="5359400" y="2519363"/>
          <p14:tracePt t="38403" x="5394325" y="2519363"/>
          <p14:tracePt t="38410" x="5424488" y="2519363"/>
          <p14:tracePt t="38419" x="5454650" y="2519363"/>
          <p14:tracePt t="38427" x="5478463" y="2519363"/>
          <p14:tracePt t="38434" x="5521325" y="2519363"/>
          <p14:tracePt t="38442" x="5564188" y="2476500"/>
          <p14:tracePt t="38451" x="5599113" y="2439988"/>
          <p14:tracePt t="38468" x="5635625" y="2362200"/>
          <p14:tracePt t="38475" x="5654675" y="2284413"/>
          <p14:tracePt t="38483" x="5678488" y="2224088"/>
          <p14:tracePt t="38490" x="5684838" y="2163763"/>
          <p14:tracePt t="38499" x="5684838" y="2120900"/>
          <p14:tracePt t="38507" x="5684838" y="2060575"/>
          <p14:tracePt t="38514" x="5684838" y="2030413"/>
          <p14:tracePt t="38522" x="5684838" y="1976438"/>
          <p14:tracePt t="38531" x="5684838" y="1939925"/>
          <p14:tracePt t="38538" x="5678488" y="1916113"/>
          <p14:tracePt t="38546" x="5659438" y="1892300"/>
          <p14:tracePt t="38555" x="5648325" y="1879600"/>
          <p14:tracePt t="38562" x="5641975" y="1874838"/>
          <p14:tracePt t="38570" x="5635625" y="1874838"/>
          <p14:tracePt t="38578" x="5618163" y="1874838"/>
          <p14:tracePt t="38587" x="5594350" y="1862138"/>
          <p14:tracePt t="38594" x="5564188" y="1862138"/>
          <p14:tracePt t="38602" x="5521325" y="1862138"/>
          <p14:tracePt t="38610" x="5448300" y="1862138"/>
          <p14:tracePt t="38618" x="5353050" y="1928813"/>
          <p14:tracePt t="38627" x="5273675" y="1982788"/>
          <p14:tracePt t="38634" x="5183188" y="2054225"/>
          <p14:tracePt t="38643" x="5087938" y="2139950"/>
          <p14:tracePt t="38651" x="5032375" y="2187575"/>
          <p14:tracePt t="38658" x="5014913" y="2224088"/>
          <p14:tracePt t="38668" x="5008563" y="2284413"/>
          <p14:tracePt t="38674" x="5008563" y="2332038"/>
          <p14:tracePt t="38683" x="5008563" y="2355850"/>
          <p14:tracePt t="38690" x="5051425" y="2405063"/>
          <p14:tracePt t="38699" x="5062538" y="2416175"/>
          <p14:tracePt t="38707" x="5111750" y="2452688"/>
          <p14:tracePt t="38714" x="5165725" y="2495550"/>
          <p14:tracePt t="38723" x="5189538" y="2506663"/>
          <p14:tracePt t="38731" x="5243513" y="2530475"/>
          <p14:tracePt t="38739" x="5268913" y="2530475"/>
          <p14:tracePt t="38746" x="5316538" y="2549525"/>
          <p14:tracePt t="38755" x="5329238" y="2560638"/>
          <p14:tracePt t="38762" x="5359400" y="2560638"/>
          <p14:tracePt t="38771" x="5364163" y="2560638"/>
          <p14:tracePt t="38779" x="5387975" y="2560638"/>
          <p14:tracePt t="38787" x="5413375" y="2560638"/>
          <p14:tracePt t="38794" x="5443538" y="2536825"/>
          <p14:tracePt t="38802" x="5497513" y="2482850"/>
          <p14:tracePt t="38810" x="5538788" y="2435225"/>
          <p14:tracePt t="38819" x="5551488" y="2398713"/>
          <p14:tracePt t="38827" x="5568950" y="2338388"/>
          <p14:tracePt t="38834" x="5568950" y="2265363"/>
          <p14:tracePt t="38842" x="5568950" y="2205038"/>
          <p14:tracePt t="38851" x="5568950" y="2151063"/>
          <p14:tracePt t="38858" x="5568950" y="2103438"/>
          <p14:tracePt t="38867" x="5568950" y="2079625"/>
          <p14:tracePt t="38874" x="5557838" y="2049463"/>
          <p14:tracePt t="38886" x="5551488" y="2030413"/>
          <p14:tracePt t="38891" x="5527675" y="2025650"/>
          <p14:tracePt t="38898" x="5508625" y="2006600"/>
          <p14:tracePt t="38907" x="5478463" y="1982788"/>
          <p14:tracePt t="38914" x="5443538" y="1965325"/>
          <p14:tracePt t="38923" x="5394325" y="1946275"/>
          <p14:tracePt t="38930" x="5359400" y="1946275"/>
          <p14:tracePt t="38938" x="5329238" y="1935163"/>
          <p14:tracePt t="38946" x="5280025" y="1935163"/>
          <p14:tracePt t="38955" x="5226050" y="1935163"/>
          <p14:tracePt t="38962" x="5178425" y="1939925"/>
          <p14:tracePt t="38970" x="5122863" y="1982788"/>
          <p14:tracePt t="38978" x="5081588" y="2030413"/>
          <p14:tracePt t="38987" x="5075238" y="2079625"/>
          <p14:tracePt t="38994" x="5051425" y="2139950"/>
          <p14:tracePt t="39003" x="5045075" y="2200275"/>
          <p14:tracePt t="39010" x="5045075" y="2235200"/>
          <p14:tracePt t="39019" x="5045075" y="2278063"/>
          <p14:tracePt t="39027" x="5068888" y="2325688"/>
          <p14:tracePt t="39035" x="5105400" y="2368550"/>
          <p14:tracePt t="39042" x="5159375" y="2422525"/>
          <p14:tracePt t="39051" x="5208588" y="2452688"/>
          <p14:tracePt t="39058" x="5262563" y="2489200"/>
          <p14:tracePt t="39067" x="5340350" y="2536825"/>
          <p14:tracePt t="39074" x="5370513" y="2543175"/>
          <p14:tracePt t="39083" x="5424488" y="2560638"/>
          <p14:tracePt t="39090" x="5454650" y="2560638"/>
          <p14:tracePt t="39098" x="5478463" y="2560638"/>
          <p14:tracePt t="39107" x="5503863" y="2560638"/>
          <p14:tracePt t="39114" x="5521325" y="2560638"/>
          <p14:tracePt t="39122" x="5527675" y="2560638"/>
          <p14:tracePt t="39131" x="5551488" y="2555875"/>
          <p14:tracePt t="39139" x="5564188" y="2543175"/>
          <p14:tracePt t="39146" x="5575300" y="2519363"/>
          <p14:tracePt t="39155" x="5581650" y="2470150"/>
          <p14:tracePt t="39162" x="5581650" y="2439988"/>
          <p14:tracePt t="39171" x="5581650" y="2409825"/>
          <p14:tracePt t="39178" x="5581650" y="2362200"/>
          <p14:tracePt t="39187" x="5581650" y="2290763"/>
          <p14:tracePt t="39194" x="5581650" y="2235200"/>
          <p14:tracePt t="39203" x="5581650" y="2187575"/>
          <p14:tracePt t="39210" x="5568950" y="2163763"/>
          <p14:tracePt t="39218" x="5545138" y="2127250"/>
          <p14:tracePt t="39227" x="5514975" y="2090738"/>
          <p14:tracePt t="39235" x="5497513" y="2054225"/>
          <p14:tracePt t="39242" x="5484813" y="2043113"/>
          <p14:tracePt t="39251" x="5461000" y="2025650"/>
          <p14:tracePt t="39258" x="5443538" y="2019300"/>
          <p14:tracePt t="39267" x="5430838" y="2000250"/>
          <p14:tracePt t="39274" x="5418138" y="2000250"/>
          <p14:tracePt t="39283" x="5394325" y="2000250"/>
          <p14:tracePt t="39290" x="5370513" y="2000250"/>
          <p14:tracePt t="39298" x="5346700" y="2000250"/>
          <p14:tracePt t="39307" x="5322888" y="2000250"/>
          <p14:tracePt t="39314" x="5299075" y="2000250"/>
          <p14:tracePt t="39322" x="5243513" y="2025650"/>
          <p14:tracePt t="39330" x="5219700" y="2043113"/>
          <p14:tracePt t="39339" x="5195888" y="2066925"/>
          <p14:tracePt t="39346" x="5172075" y="2090738"/>
          <p14:tracePt t="39354" x="5165725" y="2097088"/>
          <p14:tracePt t="39362" x="5148263" y="2109788"/>
          <p14:tracePt t="39371" x="5148263" y="2120900"/>
          <p14:tracePt t="39378" x="5148263" y="2127250"/>
          <p14:tracePt t="39387" x="5148263" y="2144713"/>
          <p14:tracePt t="39394" x="5148263" y="2163763"/>
          <p14:tracePt t="39403" x="5148263" y="2181225"/>
          <p14:tracePt t="39410" x="5159375" y="2193925"/>
          <p14:tracePt t="39419" x="5183188" y="2211388"/>
          <p14:tracePt t="39427" x="5208588" y="2217738"/>
          <p14:tracePt t="39435" x="5243513" y="2247900"/>
          <p14:tracePt t="39442" x="5286375" y="2254250"/>
          <p14:tracePt t="39451" x="5303838" y="2271713"/>
          <p14:tracePt t="39458" x="5353050" y="2290763"/>
          <p14:tracePt t="39467" x="5413375" y="2308225"/>
          <p14:tracePt t="39474" x="5461000" y="2325688"/>
          <p14:tracePt t="39483" x="5491163" y="2325688"/>
          <p14:tracePt t="39490" x="5527675" y="2325688"/>
          <p14:tracePt t="39498" x="5581650" y="2325688"/>
          <p14:tracePt t="39507" x="5594350" y="2325688"/>
          <p14:tracePt t="39514" x="5618163" y="2325688"/>
          <p14:tracePt t="39523" x="5641975" y="2325688"/>
          <p14:tracePt t="39531" x="5654675" y="2325688"/>
          <p14:tracePt t="39538" x="5665788" y="2325688"/>
          <p14:tracePt t="39747" x="5672138" y="2332038"/>
          <p14:tracePt t="40219" x="5672138" y="2349500"/>
          <p14:tracePt t="40299" x="5672138" y="2355850"/>
          <p14:tracePt t="40331" x="5672138" y="2362200"/>
          <p14:tracePt t="40419" x="5672138" y="2368550"/>
          <p14:tracePt t="40907" x="5672138" y="2349500"/>
          <p14:tracePt t="40923" x="5672138" y="2344738"/>
          <p14:tracePt t="40930" x="5672138" y="2332038"/>
          <p14:tracePt t="40939" x="5672138" y="2308225"/>
          <p14:tracePt t="40947" x="5678488" y="2290763"/>
          <p14:tracePt t="40955" x="5689600" y="2265363"/>
          <p14:tracePt t="40963" x="5695950" y="2260600"/>
          <p14:tracePt t="40970" x="5695950" y="2241550"/>
          <p14:tracePt t="40979" x="5695950" y="2230438"/>
          <p14:tracePt t="40986" x="5695950" y="2217738"/>
          <p14:tracePt t="40995" x="5695950" y="2205038"/>
          <p14:tracePt t="41003" x="5695950" y="2200275"/>
          <p14:tracePt t="41011" x="5695950" y="2181225"/>
          <p14:tracePt t="41020" x="5695950" y="2174875"/>
          <p14:tracePt t="41026" x="5695950" y="2157413"/>
          <p14:tracePt t="41043" x="5695950" y="2144713"/>
          <p14:tracePt t="41051" x="5695950" y="2139950"/>
          <p14:tracePt t="41067" x="5695950" y="2133600"/>
          <p14:tracePt t="41099" x="5695950" y="2114550"/>
          <p14:tracePt t="41155" x="5684838" y="2103438"/>
          <p14:tracePt t="41163" x="5678488" y="2097088"/>
          <p14:tracePt t="41171" x="5659438" y="2090738"/>
          <p14:tracePt t="41178" x="5641975" y="2090738"/>
          <p14:tracePt t="41187" x="5624513" y="2079625"/>
          <p14:tracePt t="41194" x="5599113" y="2066925"/>
          <p14:tracePt t="41203" x="5564188" y="2066925"/>
          <p14:tracePt t="41211" x="5527675" y="2049463"/>
          <p14:tracePt t="41219" x="5508625" y="2049463"/>
          <p14:tracePt t="41227" x="5473700" y="2043113"/>
          <p14:tracePt t="41235" x="5437188" y="2025650"/>
          <p14:tracePt t="41242" x="5394325" y="2025650"/>
          <p14:tracePt t="41251" x="5359400" y="2012950"/>
          <p14:tracePt t="41259" x="5329238" y="2012950"/>
          <p14:tracePt t="41267" x="5286375" y="2012950"/>
          <p14:tracePt t="41275" x="5243513" y="2012950"/>
          <p14:tracePt t="41282" x="5219700" y="2012950"/>
          <p14:tracePt t="41291" x="5195888" y="2019300"/>
          <p14:tracePt t="41299" x="5172075" y="2025650"/>
          <p14:tracePt t="41307" x="5148263" y="2030413"/>
          <p14:tracePt t="41314" x="5122863" y="2049463"/>
          <p14:tracePt t="41323" x="5099050" y="2054225"/>
          <p14:tracePt t="41331" x="5087938" y="2073275"/>
          <p14:tracePt t="41339" x="5057775" y="2084388"/>
          <p14:tracePt t="41346" x="5045075" y="2103438"/>
          <p14:tracePt t="41355" x="5038725" y="2133600"/>
          <p14:tracePt t="41362" x="5021263" y="2157413"/>
          <p14:tracePt t="41370" x="5021263" y="2181225"/>
          <p14:tracePt t="41378" x="5021263" y="2193925"/>
          <p14:tracePt t="41387" x="5021263" y="2217738"/>
          <p14:tracePt t="41395" x="5021263" y="2241550"/>
          <p14:tracePt t="41403" x="5045075" y="2265363"/>
          <p14:tracePt t="41410" x="5081588" y="2284413"/>
          <p14:tracePt t="41419" x="5105400" y="2301875"/>
          <p14:tracePt t="41427" x="5129213" y="2308225"/>
          <p14:tracePt t="41435" x="5183188" y="2308225"/>
          <p14:tracePt t="41443" x="5208588" y="2320925"/>
          <p14:tracePt t="41450" x="5243513" y="2325688"/>
          <p14:tracePt t="41459" x="5286375" y="2325688"/>
          <p14:tracePt t="41467" x="5310188" y="2332038"/>
          <p14:tracePt t="41475" x="5340350" y="2332038"/>
          <p14:tracePt t="41483" x="5383213" y="2332038"/>
          <p14:tracePt t="41491" x="5407025" y="2332038"/>
          <p14:tracePt t="41498" x="5443538" y="2320925"/>
          <p14:tracePt t="41507" x="5478463" y="2301875"/>
          <p14:tracePt t="41514" x="5514975" y="2284413"/>
          <p14:tracePt t="41523" x="5527675" y="2271713"/>
          <p14:tracePt t="41531" x="5575300" y="2235200"/>
          <p14:tracePt t="41538" x="5599113" y="2211388"/>
          <p14:tracePt t="41546" x="5618163" y="2187575"/>
          <p14:tracePt t="41555" x="5635625" y="2139950"/>
          <p14:tracePt t="41563" x="5641975" y="2114550"/>
          <p14:tracePt t="41570" x="5654675" y="2073275"/>
          <p14:tracePt t="41578" x="5659438" y="2049463"/>
          <p14:tracePt t="41587" x="5665788" y="2000250"/>
          <p14:tracePt t="41595" x="5665788" y="1958975"/>
          <p14:tracePt t="41604" x="5665788" y="1935163"/>
          <p14:tracePt t="41611" x="5665788" y="1892300"/>
          <p14:tracePt t="41619" x="5659438" y="1868488"/>
          <p14:tracePt t="41627" x="5648325" y="1838325"/>
          <p14:tracePt t="41635" x="5635625" y="1819275"/>
          <p14:tracePt t="41642" x="5618163" y="1784350"/>
          <p14:tracePt t="41650" x="5594350" y="1758950"/>
          <p14:tracePt t="41659" x="5575300" y="1747838"/>
          <p14:tracePt t="41667" x="5545138" y="1728788"/>
          <p14:tracePt t="41675" x="5521325" y="1724025"/>
          <p14:tracePt t="41683" x="5497513" y="1711325"/>
          <p14:tracePt t="41691" x="5473700" y="1711325"/>
          <p14:tracePt t="41698" x="5448300" y="1711325"/>
          <p14:tracePt t="41707" x="5424488" y="1711325"/>
          <p14:tracePt t="41715" x="5407025" y="1711325"/>
          <p14:tracePt t="41723" x="5383213" y="1717675"/>
          <p14:tracePt t="41731" x="5346700" y="1724025"/>
          <p14:tracePt t="41739" x="5299075" y="1754188"/>
          <p14:tracePt t="41746" x="5256213" y="1789113"/>
          <p14:tracePt t="41756" x="5208588" y="1831975"/>
          <p14:tracePt t="41763" x="5183188" y="1855788"/>
          <p14:tracePt t="41770" x="5153025" y="1898650"/>
          <p14:tracePt t="41778" x="5135563" y="1922463"/>
          <p14:tracePt t="41787" x="5122863" y="1946275"/>
          <p14:tracePt t="41795" x="5111750" y="1989138"/>
          <p14:tracePt t="41803" x="5111750" y="2019300"/>
          <p14:tracePt t="41811" x="5105400" y="2054225"/>
          <p14:tracePt t="41819" x="5105400" y="2097088"/>
          <p14:tracePt t="41827" x="5105400" y="2144713"/>
          <p14:tracePt t="41835" x="5122863" y="2181225"/>
          <p14:tracePt t="41843" x="5165725" y="2230438"/>
          <p14:tracePt t="41850" x="5189538" y="2260600"/>
          <p14:tracePt t="41859" x="5232400" y="2295525"/>
          <p14:tracePt t="41867" x="5256213" y="2320925"/>
          <p14:tracePt t="41875" x="5292725" y="2349500"/>
          <p14:tracePt t="41883" x="5303838" y="2355850"/>
          <p14:tracePt t="41891" x="5322888" y="2355850"/>
          <p14:tracePt t="41898" x="5329238" y="2362200"/>
          <p14:tracePt t="41907" x="5340350" y="2362200"/>
          <p14:tracePt t="41914" x="5346700" y="2362200"/>
          <p14:tracePt t="41922" x="5359400" y="2362200"/>
          <p14:tracePt t="41931" x="5383213" y="2362200"/>
          <p14:tracePt t="41939" x="5394325" y="2349500"/>
          <p14:tracePt t="41946" x="5430838" y="2338388"/>
          <p14:tracePt t="41955" x="5454650" y="2320925"/>
          <p14:tracePt t="41963" x="5491163" y="2284413"/>
          <p14:tracePt t="41971" x="5514975" y="2260600"/>
          <p14:tracePt t="41979" x="5545138" y="2205038"/>
          <p14:tracePt t="41987" x="5557838" y="2181225"/>
          <p14:tracePt t="41995" x="5581650" y="2139950"/>
          <p14:tracePt t="42003" x="5605463" y="2090738"/>
          <p14:tracePt t="42011" x="5605463" y="2043113"/>
          <p14:tracePt t="42019" x="5611813" y="2012950"/>
          <p14:tracePt t="42027" x="5611813" y="2000250"/>
          <p14:tracePt t="42035" x="5611813" y="1976438"/>
          <p14:tracePt t="42043" x="5611813" y="1970088"/>
          <p14:tracePt t="42051" x="5611813" y="1965325"/>
          <p14:tracePt t="42072" x="5611813" y="1958975"/>
          <p14:tracePt t="42082" x="5611813" y="1952625"/>
          <p14:tracePt t="42091" x="5605463" y="1928813"/>
          <p14:tracePt t="42098" x="5588000" y="1916113"/>
          <p14:tracePt t="42107" x="5551488" y="1885950"/>
          <p14:tracePt t="42114" x="5514975" y="1868488"/>
          <p14:tracePt t="42123" x="5467350" y="1838325"/>
          <p14:tracePt t="42131" x="5430838" y="1819275"/>
          <p14:tracePt t="42139" x="5383213" y="1789113"/>
          <p14:tracePt t="42146" x="5346700" y="1789113"/>
          <p14:tracePt t="42155" x="5316538" y="1784350"/>
          <p14:tracePt t="42162" x="5299075" y="1778000"/>
          <p14:tracePt t="42172" x="5280025" y="1778000"/>
          <p14:tracePt t="42179" x="5262563" y="1778000"/>
          <p14:tracePt t="42187" x="5238750" y="1778000"/>
          <p14:tracePt t="42195" x="5202238" y="1814513"/>
          <p14:tracePt t="42203" x="5165725" y="1849438"/>
          <p14:tracePt t="42211" x="5135563" y="1905000"/>
          <p14:tracePt t="42219" x="5118100" y="1939925"/>
          <p14:tracePt t="42227" x="5105400" y="2000250"/>
          <p14:tracePt t="42234" x="5099050" y="2060575"/>
          <p14:tracePt t="42243" x="5099050" y="2084388"/>
          <p14:tracePt t="42250" x="5099050" y="2127250"/>
          <p14:tracePt t="42259" x="5099050" y="2151063"/>
          <p14:tracePt t="42266" x="5099050" y="2181225"/>
          <p14:tracePt t="42275" x="5099050" y="2205038"/>
          <p14:tracePt t="42282" x="5111750" y="2217738"/>
          <p14:tracePt t="42291" x="5111750" y="2224088"/>
          <p14:tracePt t="42298" x="5122863" y="2241550"/>
          <p14:tracePt t="42307" x="5135563" y="2254250"/>
          <p14:tracePt t="42314" x="5141913" y="2260600"/>
          <p14:tracePt t="42707" x="5141913" y="2265363"/>
          <p14:tracePt t="42715" x="5129213" y="2290763"/>
          <p14:tracePt t="42723" x="5099050" y="2314575"/>
          <p14:tracePt t="42731" x="5062538" y="2349500"/>
          <p14:tracePt t="42740" x="5021263" y="2405063"/>
          <p14:tracePt t="42747" x="4967288" y="2446338"/>
          <p14:tracePt t="42756" x="4930775" y="2495550"/>
          <p14:tracePt t="42763" x="4900613" y="2536825"/>
          <p14:tracePt t="42773" x="4870450" y="2573338"/>
          <p14:tracePt t="42779" x="4827588" y="2640013"/>
          <p14:tracePt t="42789" x="4797425" y="2674938"/>
          <p14:tracePt t="42795" x="4762500" y="2724150"/>
          <p14:tracePt t="42804" x="4719638" y="2778125"/>
          <p14:tracePt t="42811" x="4665663" y="2844800"/>
          <p14:tracePt t="42820" x="4605338" y="2922588"/>
          <p14:tracePt t="42828" x="4562475" y="3013075"/>
          <p14:tracePt t="42835" x="4491038" y="3121025"/>
          <p14:tracePt t="42843" x="4418013" y="3211513"/>
          <p14:tracePt t="42851" x="4321175" y="3338513"/>
          <p14:tracePt t="42859" x="4219575" y="3506788"/>
          <p14:tracePt t="42867" x="4129088" y="3657600"/>
          <p14:tracePt t="42875" x="4044950" y="3821113"/>
          <p14:tracePt t="42883" x="3971925" y="3941763"/>
          <p14:tracePt t="42893" x="3900488" y="4079875"/>
          <p14:tracePt t="42900" x="3851275" y="4183063"/>
          <p14:tracePt t="42907" x="3790950" y="4302125"/>
          <p14:tracePt t="42915" x="3743325" y="4392613"/>
          <p14:tracePt t="42922" x="3700463" y="4483100"/>
          <p14:tracePt t="42931" x="3676650" y="4562475"/>
          <p14:tracePt t="42938" x="3646488" y="4622800"/>
          <p14:tracePt t="42947" x="3635375" y="4683125"/>
          <p14:tracePt t="42955" x="3629025" y="4706938"/>
          <p14:tracePt t="42963" x="3629025" y="4724400"/>
          <p14:tracePt t="42971" x="3629025" y="4730750"/>
          <p14:tracePt t="42979" x="3629025" y="4743450"/>
          <p14:tracePt t="43227" x="3629025" y="4748213"/>
          <p14:tracePt t="43235" x="3622675" y="4754563"/>
          <p14:tracePt t="43243" x="3616325" y="4784725"/>
          <p14:tracePt t="43251" x="3616325" y="4827588"/>
          <p14:tracePt t="43259" x="3592513" y="4887913"/>
          <p14:tracePt t="43267" x="3575050" y="4935538"/>
          <p14:tracePt t="43275" x="3556000" y="5002213"/>
          <p14:tracePt t="43283" x="3532188" y="5049838"/>
          <p14:tracePt t="43291" x="3525838" y="5073650"/>
          <p14:tracePt t="43300" x="3508375" y="5103813"/>
          <p14:tracePt t="43307" x="3484563" y="5146675"/>
          <p14:tracePt t="43315" x="3478213" y="5153025"/>
          <p14:tracePt t="43324" x="3471863" y="5164138"/>
          <p14:tracePt t="43331" x="3454400" y="5176838"/>
          <p14:tracePt t="43340" x="3448050" y="5183188"/>
          <p14:tracePt t="43348" x="3435350" y="5200650"/>
          <p14:tracePt t="43357" x="3417888" y="5207000"/>
          <p14:tracePt t="43374" x="3405188" y="5218113"/>
          <p14:tracePt t="43379" x="3398838" y="5218113"/>
          <p14:tracePt t="43389" x="3394075" y="5218113"/>
          <p14:tracePt t="43395" x="3375025" y="5230813"/>
          <p14:tracePt t="43403" x="3351213" y="5243513"/>
          <p14:tracePt t="43411" x="3340100" y="5248275"/>
          <p14:tracePt t="43419" x="3314700" y="5260975"/>
          <p14:tracePt t="43427" x="3279775" y="5278438"/>
          <p14:tracePt t="43435" x="3254375" y="5284788"/>
          <p14:tracePt t="43443" x="3224213" y="5303838"/>
          <p14:tracePt t="43451" x="3189288" y="5321300"/>
          <p14:tracePt t="43459" x="3152775" y="5345113"/>
          <p14:tracePt t="43467" x="3103563" y="5357813"/>
          <p14:tracePt t="43476" x="3079750" y="5375275"/>
          <p14:tracePt t="43482" x="3055938" y="5381625"/>
          <p14:tracePt t="43491" x="3019425" y="5399088"/>
          <p14:tracePt t="43498" x="2995613" y="5405438"/>
          <p14:tracePt t="43507" x="2971800" y="5405438"/>
          <p14:tracePt t="43514" x="2941638" y="5424488"/>
          <p14:tracePt t="43523" x="2894013" y="5429250"/>
          <p14:tracePt t="43530" x="2833688" y="5454650"/>
          <p14:tracePt t="43538" x="2773363" y="5465763"/>
          <p14:tracePt t="43547" x="2663825" y="5495925"/>
          <p14:tracePt t="43555" x="2603500" y="5519738"/>
          <p14:tracePt t="43563" x="2513013" y="5549900"/>
          <p14:tracePt t="43571" x="2441575" y="5573713"/>
          <p14:tracePt t="43578" x="2351088" y="5610225"/>
          <p14:tracePt t="43588" x="2284413" y="5629275"/>
          <p14:tracePt t="43595" x="2224088" y="5659438"/>
          <p14:tracePt t="43603" x="2176463" y="5670550"/>
          <p14:tracePt t="43610" x="2127250" y="5700713"/>
          <p14:tracePt t="43618" x="2092325" y="5707063"/>
          <p14:tracePt t="43627" x="2066925" y="5719763"/>
          <p14:tracePt t="43635" x="2055813" y="5724525"/>
          <p14:tracePt t="43643" x="2036763" y="5730875"/>
          <p14:tracePt t="43650" x="2025650" y="5737225"/>
          <p14:tracePt t="43659" x="2006600" y="5743575"/>
          <p14:tracePt t="43666" x="1995488" y="5754688"/>
          <p14:tracePt t="43675" x="1989138" y="5761038"/>
          <p14:tracePt t="43683" x="1976438" y="5767388"/>
          <p14:tracePt t="43690" x="1952625" y="5778500"/>
          <p14:tracePt t="43698" x="1935163" y="5778500"/>
          <p14:tracePt t="43707" x="1911350" y="5797550"/>
          <p14:tracePt t="43714" x="1898650" y="5803900"/>
          <p14:tracePt t="43722" x="1885950" y="5803900"/>
          <p14:tracePt t="43731" x="1868488" y="5815013"/>
          <p14:tracePt t="43739" x="1862138" y="5815013"/>
          <p14:tracePt t="43803" x="1855788" y="5815013"/>
          <p14:tracePt t="43811" x="1855788" y="5791200"/>
          <p14:tracePt t="43819" x="1855788" y="5749925"/>
          <p14:tracePt t="43827" x="1855788" y="5707063"/>
          <p14:tracePt t="43835" x="1855788" y="5670550"/>
          <p14:tracePt t="43843" x="1855788" y="5629275"/>
          <p14:tracePt t="43851" x="1855788" y="5603875"/>
          <p14:tracePt t="43860" x="1855788" y="5562600"/>
          <p14:tracePt t="43867" x="1838325" y="5502275"/>
          <p14:tracePt t="43875" x="1825625" y="5465763"/>
          <p14:tracePt t="43883" x="1825625" y="5411788"/>
          <p14:tracePt t="43894" x="1825625" y="5338763"/>
          <p14:tracePt t="43899" x="1820863" y="5260975"/>
          <p14:tracePt t="43907" x="1820863" y="5218113"/>
          <p14:tracePt t="43914" x="1808163" y="5170488"/>
          <p14:tracePt t="43922" x="1801813" y="5146675"/>
          <p14:tracePt t="43931" x="1801813" y="5140325"/>
          <p14:tracePt t="43939" x="1801813" y="5129213"/>
          <p14:tracePt t="43978" x="1801813" y="5116513"/>
          <p14:tracePt t="43987" x="1795463" y="5110163"/>
          <p14:tracePt t="44002" x="1795463" y="5099050"/>
          <p14:tracePt t="44011" x="1795463" y="5080000"/>
          <p14:tracePt t="44018" x="1795463" y="5068888"/>
          <p14:tracePt t="44027" x="1790700" y="5062538"/>
          <p14:tracePt t="44155" x="1784350" y="5062538"/>
          <p14:tracePt t="44179" x="1766888" y="5068888"/>
          <p14:tracePt t="44188" x="1760538" y="5092700"/>
          <p14:tracePt t="44195" x="1760538" y="5133975"/>
          <p14:tracePt t="44204" x="1760538" y="5170488"/>
          <p14:tracePt t="44211" x="1754188" y="5213350"/>
          <p14:tracePt t="44219" x="1754188" y="5248275"/>
          <p14:tracePt t="44227" x="1754188" y="5291138"/>
          <p14:tracePt t="44235" x="1754188" y="5308600"/>
          <p14:tracePt t="44243" x="1754188" y="5364163"/>
          <p14:tracePt t="44251" x="1754188" y="5411788"/>
          <p14:tracePt t="44259" x="1754188" y="5454650"/>
          <p14:tracePt t="44267" x="1754188" y="5502275"/>
          <p14:tracePt t="44275" x="1754188" y="5562600"/>
          <p14:tracePt t="44283" x="1766888" y="5622925"/>
          <p14:tracePt t="44291" x="1784350" y="5670550"/>
          <p14:tracePt t="44299" x="1784350" y="5700713"/>
          <p14:tracePt t="44307" x="1784350" y="5754688"/>
          <p14:tracePt t="44315" x="1795463" y="5803900"/>
          <p14:tracePt t="44324" x="1795463" y="5834063"/>
          <p14:tracePt t="44331" x="1795463" y="5857875"/>
          <p14:tracePt t="44339" x="1801813" y="5864225"/>
          <p14:tracePt t="44348" x="1801813" y="5868988"/>
          <p14:tracePt t="44419" x="1808163" y="5875338"/>
          <p14:tracePt t="44483" x="1808163" y="5834063"/>
          <p14:tracePt t="44491" x="1808163" y="5761038"/>
          <p14:tracePt t="44499" x="1808163" y="5676900"/>
          <p14:tracePt t="44507" x="1831975" y="5573713"/>
          <p14:tracePt t="44515" x="1838325" y="5483225"/>
          <p14:tracePt t="44524" x="1838325" y="5441950"/>
          <p14:tracePt t="44531" x="1838325" y="5381625"/>
          <p14:tracePt t="44539" x="1851025" y="5334000"/>
          <p14:tracePt t="44546" x="1851025" y="5291138"/>
          <p14:tracePt t="44555" x="1851025" y="5260975"/>
          <p14:tracePt t="44563" x="1851025" y="5237163"/>
          <p14:tracePt t="44571" x="1851025" y="5194300"/>
          <p14:tracePt t="44579" x="1851025" y="5170488"/>
          <p14:tracePt t="44586" x="1851025" y="5157788"/>
          <p14:tracePt t="44595" x="1851025" y="5140325"/>
          <p14:tracePt t="44675" x="1851025" y="5183188"/>
          <p14:tracePt t="44683" x="1851025" y="5237163"/>
          <p14:tracePt t="44692" x="1851025" y="5297488"/>
          <p14:tracePt t="44699" x="1855788" y="5327650"/>
          <p14:tracePt t="44708" x="1868488" y="5375275"/>
          <p14:tracePt t="44715" x="1868488" y="5424488"/>
          <p14:tracePt t="44725" x="1885950" y="5454650"/>
          <p14:tracePt t="44731" x="1892300" y="5502275"/>
          <p14:tracePt t="44741" x="1892300" y="5519738"/>
          <p14:tracePt t="44747" x="1905000" y="5573713"/>
          <p14:tracePt t="44756" x="1905000" y="5599113"/>
          <p14:tracePt t="44763" x="1911350" y="5629275"/>
          <p14:tracePt t="44772" x="1922463" y="5653088"/>
          <p14:tracePt t="44779" x="1928813" y="5683250"/>
          <p14:tracePt t="44788" x="1935163" y="5707063"/>
          <p14:tracePt t="44795" x="1946275" y="5724525"/>
          <p14:tracePt t="44804" x="1946275" y="5749925"/>
          <p14:tracePt t="44811" x="1946275" y="5761038"/>
          <p14:tracePt t="44819" x="1952625" y="5773738"/>
          <p14:tracePt t="44939" x="1952625" y="5737225"/>
          <p14:tracePt t="44947" x="1952625" y="5653088"/>
          <p14:tracePt t="44957" x="1946275" y="5549900"/>
          <p14:tracePt t="44963" x="1946275" y="5424488"/>
          <p14:tracePt t="44972" x="1946275" y="5334000"/>
          <p14:tracePt t="44978" x="1941513" y="5303838"/>
          <p14:tracePt t="44986" x="1941513" y="5243513"/>
          <p14:tracePt t="44995" x="1941513" y="5230813"/>
          <p14:tracePt t="45002" x="1941513" y="5207000"/>
          <p14:tracePt t="45011" x="1941513" y="5194300"/>
          <p14:tracePt t="45018" x="1941513" y="5176838"/>
          <p14:tracePt t="45099" x="1941513" y="5224463"/>
          <p14:tracePt t="45107" x="1941513" y="5273675"/>
          <p14:tracePt t="45115" x="1941513" y="5303838"/>
          <p14:tracePt t="45123" x="1941513" y="5364163"/>
          <p14:tracePt t="45131" x="1958975" y="5424488"/>
          <p14:tracePt t="45140" x="1971675" y="5483225"/>
          <p14:tracePt t="45147" x="1982788" y="5532438"/>
          <p14:tracePt t="45156" x="2001838" y="5592763"/>
          <p14:tracePt t="45163" x="2001838" y="5616575"/>
          <p14:tracePt t="45172" x="2019300" y="5640388"/>
          <p14:tracePt t="45179" x="2025650" y="5646738"/>
          <p14:tracePt t="45306" x="2025650" y="5629275"/>
          <p14:tracePt t="45314" x="2025650" y="5603875"/>
          <p14:tracePt t="45322" x="2025650" y="5580063"/>
          <p14:tracePt t="45330" x="2025650" y="5556250"/>
          <p14:tracePt t="45339" x="2025650" y="5532438"/>
          <p14:tracePt t="45347" x="2025650" y="5519738"/>
          <p14:tracePt t="45355" x="2025650" y="5495925"/>
          <p14:tracePt t="45363" x="2032000" y="5472113"/>
          <p14:tracePt t="45371" x="2043113" y="5441950"/>
          <p14:tracePt t="45379" x="2055813" y="5418138"/>
          <p14:tracePt t="45386" x="2066925" y="5394325"/>
          <p14:tracePt t="45395" x="2103438" y="5345113"/>
          <p14:tracePt t="45403" x="2109788" y="5334000"/>
          <p14:tracePt t="45411" x="2139950" y="5297488"/>
          <p14:tracePt t="45419" x="2163763" y="5273675"/>
          <p14:tracePt t="45427" x="2200275" y="5230813"/>
          <p14:tracePt t="45435" x="2241550" y="5183188"/>
          <p14:tracePt t="45443" x="2320925" y="5110163"/>
          <p14:tracePt t="45451" x="2338388" y="5086350"/>
          <p14:tracePt t="45459" x="2338388" y="4978400"/>
          <p14:tracePt t="45467" x="2374900" y="4845050"/>
          <p14:tracePt t="45476" x="2471738" y="4760913"/>
          <p14:tracePt t="45483" x="2646363" y="4664075"/>
          <p14:tracePt t="45492" x="2844800" y="4556125"/>
          <p14:tracePt t="45499" x="3098800" y="4422775"/>
          <p14:tracePt t="45507" x="3321050" y="4308475"/>
          <p14:tracePt t="45515" x="3568700" y="4211638"/>
          <p14:tracePt t="45524" x="3719513" y="4164013"/>
          <p14:tracePt t="45531" x="3887788" y="4079875"/>
          <p14:tracePt t="45539" x="4038600" y="4032250"/>
          <p14:tracePt t="45547" x="4141788" y="3971925"/>
          <p14:tracePt t="45556" x="4249738" y="3898900"/>
          <p14:tracePt t="45563" x="4327525" y="3857625"/>
          <p14:tracePt t="45571" x="4418013" y="3797300"/>
          <p14:tracePt t="45579" x="4484688" y="3741738"/>
          <p14:tracePt t="45586" x="4562475" y="3694113"/>
          <p14:tracePt t="45595" x="4629150" y="3640138"/>
          <p14:tracePt t="45603" x="4695825" y="3597275"/>
          <p14:tracePt t="45611" x="4762500" y="3543300"/>
          <p14:tracePt t="45619" x="4840288" y="3489325"/>
          <p14:tracePt t="45627" x="4906963" y="3435350"/>
          <p14:tracePt t="45635" x="4984750" y="3398838"/>
          <p14:tracePt t="45643" x="5062538" y="3355975"/>
          <p14:tracePt t="45651" x="5075238" y="3338513"/>
          <p14:tracePt t="45659" x="5122863" y="3314700"/>
          <p14:tracePt t="45667" x="5129213" y="3295650"/>
          <p14:tracePt t="45675" x="5178425" y="3260725"/>
          <p14:tracePt t="45683" x="5202238" y="3236913"/>
          <p14:tracePt t="45691" x="5268913" y="3181350"/>
          <p14:tracePt t="45699" x="5322888" y="3127375"/>
          <p14:tracePt t="45708" x="5359400" y="3097213"/>
          <p14:tracePt t="45715" x="5400675" y="3060700"/>
          <p14:tracePt t="45724" x="5413375" y="3025775"/>
          <p14:tracePt t="45731" x="5430838" y="3000375"/>
          <p14:tracePt t="45739" x="5448300" y="2965450"/>
          <p14:tracePt t="45747" x="5467350" y="2928938"/>
          <p14:tracePt t="45755" x="5473700" y="2916238"/>
          <p14:tracePt t="45763" x="5491163" y="2868613"/>
          <p14:tracePt t="45771" x="5503863" y="2844800"/>
          <p14:tracePt t="45779" x="5508625" y="2790825"/>
          <p14:tracePt t="45787" x="5527675" y="2754313"/>
          <p14:tracePt t="45795" x="5527675" y="2693988"/>
          <p14:tracePt t="45803" x="5545138" y="2646363"/>
          <p14:tracePt t="45811" x="5557838" y="2603500"/>
          <p14:tracePt t="45818" x="5564188" y="2543175"/>
          <p14:tracePt t="45827" x="5575300" y="2506663"/>
          <p14:tracePt t="45835" x="5575300" y="2476500"/>
          <p14:tracePt t="45843" x="5581650" y="2452688"/>
          <p14:tracePt t="45851" x="5581650" y="2435225"/>
          <p14:tracePt t="45860" x="5581650" y="2422525"/>
          <p14:tracePt t="45867" x="5581650" y="2409825"/>
          <p14:tracePt t="45875" x="5581650" y="2386013"/>
          <p14:tracePt t="45883" x="5581650" y="2379663"/>
          <p14:tracePt t="45891" x="5588000" y="2362200"/>
          <p14:tracePt t="45899" x="5588000" y="2338388"/>
          <p14:tracePt t="45908" x="5588000" y="2332038"/>
          <p14:tracePt t="45915" x="5588000" y="2308225"/>
          <p14:tracePt t="45923" x="5588000" y="2295525"/>
          <p14:tracePt t="45931" x="5599113" y="2271713"/>
          <p14:tracePt t="45939" x="5599113" y="2247900"/>
          <p14:tracePt t="45947" x="5599113" y="2235200"/>
          <p14:tracePt t="45955" x="5599113" y="2211388"/>
          <p14:tracePt t="45963" x="5599113" y="2187575"/>
          <p14:tracePt t="45971" x="5599113" y="2181225"/>
          <p14:tracePt t="45979" x="5599113" y="2163763"/>
          <p14:tracePt t="45987" x="5599113" y="2157413"/>
          <p14:tracePt t="45995" x="5599113" y="2151063"/>
          <p14:tracePt t="46003" x="5599113" y="2144713"/>
          <p14:tracePt t="46011" x="5599113" y="2139950"/>
          <p14:tracePt t="46035" x="5599113" y="2133600"/>
          <p14:tracePt t="46043" x="5599113" y="2127250"/>
          <p14:tracePt t="46059" x="5599113" y="2120900"/>
          <p14:tracePt t="46075" x="5599113" y="2114550"/>
          <p14:tracePt t="46171" x="5588000" y="2103438"/>
          <p14:tracePt t="46179" x="5568950" y="2103438"/>
          <p14:tracePt t="46187" x="5508625" y="2073275"/>
          <p14:tracePt t="46195" x="5448300" y="2060575"/>
          <p14:tracePt t="46203" x="5370513" y="2036763"/>
          <p14:tracePt t="46211" x="5299075" y="2019300"/>
          <p14:tracePt t="46219" x="5219700" y="1995488"/>
          <p14:tracePt t="46227" x="5159375" y="1976438"/>
          <p14:tracePt t="46235" x="5068888" y="1965325"/>
          <p14:tracePt t="46243" x="4997450" y="1939925"/>
          <p14:tracePt t="46251" x="4937125" y="1935163"/>
          <p14:tracePt t="46259" x="4887913" y="1916113"/>
          <p14:tracePt t="46267" x="4864100" y="1916113"/>
          <p14:tracePt t="46274" x="4840288" y="1916113"/>
          <p14:tracePt t="46283" x="4827588" y="1916113"/>
          <p14:tracePt t="46291" x="4816475" y="1916113"/>
          <p14:tracePt t="46299" x="4810125" y="1916113"/>
          <p14:tracePt t="46308" x="4803775" y="1916113"/>
          <p14:tracePt t="46315" x="4797425" y="1916113"/>
          <p14:tracePt t="46323" x="4779963" y="1916113"/>
          <p14:tracePt t="46331" x="4749800" y="1916113"/>
          <p14:tracePt t="46339" x="4732338" y="1928813"/>
          <p14:tracePt t="46347" x="4695825" y="1958975"/>
          <p14:tracePt t="46355" x="4672013" y="1982788"/>
          <p14:tracePt t="46363" x="4646613" y="2006600"/>
          <p14:tracePt t="46371" x="4622800" y="2030413"/>
          <p14:tracePt t="46379" x="4605338" y="2079625"/>
          <p14:tracePt t="46387" x="4592638" y="2114550"/>
          <p14:tracePt t="46395" x="4586288" y="2144713"/>
          <p14:tracePt t="46403" x="4575175" y="2205038"/>
          <p14:tracePt t="46411" x="4575175" y="2230438"/>
          <p14:tracePt t="46419" x="4575175" y="2254250"/>
          <p14:tracePt t="46427" x="4575175" y="2265363"/>
          <p14:tracePt t="46435" x="4581525" y="2290763"/>
          <p14:tracePt t="46443" x="4605338" y="2325688"/>
          <p14:tracePt t="46451" x="4659313" y="2379663"/>
          <p14:tracePt t="46460" x="4695825" y="2409825"/>
          <p14:tracePt t="46467" x="4762500" y="2452688"/>
          <p14:tracePt t="46475" x="4840288" y="2506663"/>
          <p14:tracePt t="46483" x="4930775" y="2555875"/>
          <p14:tracePt t="46491" x="5008563" y="2586038"/>
          <p14:tracePt t="46499" x="5099050" y="2633663"/>
          <p14:tracePt t="46508" x="5178425" y="2663825"/>
          <p14:tracePt t="46515" x="5249863" y="2687638"/>
          <p14:tracePt t="46523" x="5299075" y="2693988"/>
          <p14:tracePt t="46531" x="5334000" y="2705100"/>
          <p14:tracePt t="46539" x="5359400" y="2705100"/>
          <p14:tracePt t="46547" x="5400675" y="2705100"/>
          <p14:tracePt t="46555" x="5443538" y="2705100"/>
          <p14:tracePt t="46563" x="5473700" y="2705100"/>
          <p14:tracePt t="46571" x="5534025" y="2681288"/>
          <p14:tracePt t="46579" x="5581650" y="2663825"/>
          <p14:tracePt t="46587" x="5635625" y="2620963"/>
          <p14:tracePt t="46595" x="5684838" y="2579688"/>
          <p14:tracePt t="46603" x="5726113" y="2543175"/>
          <p14:tracePt t="46611" x="5780088" y="2459038"/>
          <p14:tracePt t="46619" x="5810250" y="2422525"/>
          <p14:tracePt t="46627" x="5840413" y="2362200"/>
          <p14:tracePt t="46635" x="5883275" y="2308225"/>
          <p14:tracePt t="46644" x="5900738" y="2260600"/>
          <p14:tracePt t="46651" x="5930900" y="2211388"/>
          <p14:tracePt t="46659" x="5943600" y="2163763"/>
          <p14:tracePt t="46667" x="5961063" y="2114550"/>
          <p14:tracePt t="46675" x="5961063" y="2090738"/>
          <p14:tracePt t="46683" x="5961063" y="2066925"/>
          <p14:tracePt t="46691" x="5967413" y="2036763"/>
          <p14:tracePt t="46699" x="5967413" y="2012950"/>
          <p14:tracePt t="46707" x="5967413" y="1982788"/>
          <p14:tracePt t="46715" x="5967413" y="1958975"/>
          <p14:tracePt t="46724" x="5967413" y="1935163"/>
          <p14:tracePt t="46731" x="5961063" y="1916113"/>
          <p14:tracePt t="46739" x="5943600" y="1892300"/>
          <p14:tracePt t="46747" x="5919788" y="1868488"/>
          <p14:tracePt t="46755" x="5900738" y="1855788"/>
          <p14:tracePt t="46763" x="5894388" y="1849438"/>
          <p14:tracePt t="46771" x="5883275" y="1844675"/>
          <p14:tracePt t="46779" x="5853113" y="1831975"/>
          <p14:tracePt t="46787" x="5829300" y="1825625"/>
          <p14:tracePt t="46795" x="5803900" y="1825625"/>
          <p14:tracePt t="46803" x="5762625" y="1825625"/>
          <p14:tracePt t="46811" x="5738813" y="1825625"/>
          <p14:tracePt t="46819" x="5684838" y="1825625"/>
          <p14:tracePt t="46827" x="5611813" y="1825625"/>
          <p14:tracePt t="46835" x="5551488" y="1825625"/>
          <p14:tracePt t="46843" x="5467350" y="1825625"/>
          <p14:tracePt t="46851" x="5376863" y="1825625"/>
          <p14:tracePt t="46859" x="5292725" y="1825625"/>
          <p14:tracePt t="46867" x="5219700" y="1825625"/>
          <p14:tracePt t="46876" x="5148263" y="1825625"/>
          <p14:tracePt t="46883" x="5087938" y="1825625"/>
          <p14:tracePt t="46892" x="5014913" y="1844675"/>
          <p14:tracePt t="46899" x="4967288" y="1862138"/>
          <p14:tracePt t="46907" x="4930775" y="1885950"/>
          <p14:tracePt t="46915" x="4876800" y="1939925"/>
          <p14:tracePt t="46923" x="4822825" y="1995488"/>
          <p14:tracePt t="46931" x="4797425" y="2019300"/>
          <p14:tracePt t="46939" x="4773613" y="2043113"/>
          <p14:tracePt t="46947" x="4743450" y="2079625"/>
          <p14:tracePt t="46955" x="4743450" y="2090738"/>
          <p14:tracePt t="46963" x="4732338" y="2114550"/>
          <p14:tracePt t="46971" x="4732338" y="2163763"/>
          <p14:tracePt t="46979" x="4732338" y="2193925"/>
          <p14:tracePt t="46986" x="4732338" y="2230438"/>
          <p14:tracePt t="46995" x="4732338" y="2260600"/>
          <p14:tracePt t="47003" x="4732338" y="2301875"/>
          <p14:tracePt t="47011" x="4773613" y="2344738"/>
          <p14:tracePt t="47019" x="4810125" y="2379663"/>
          <p14:tracePt t="47027" x="4846638" y="2409825"/>
          <p14:tracePt t="47035" x="4913313" y="2439988"/>
          <p14:tracePt t="47043" x="4972050" y="2470150"/>
          <p14:tracePt t="47051" x="5051425" y="2506663"/>
          <p14:tracePt t="47061" x="5129213" y="2525713"/>
          <p14:tracePt t="47067" x="5202238" y="2536825"/>
          <p14:tracePt t="47076" x="5273675" y="2560638"/>
          <p14:tracePt t="47083" x="5334000" y="2566988"/>
          <p14:tracePt t="47092" x="5394325" y="2566988"/>
          <p14:tracePt t="47099" x="5437188" y="2566988"/>
          <p14:tracePt t="47107" x="5497513" y="2566988"/>
          <p14:tracePt t="47115" x="5557838" y="2555875"/>
          <p14:tracePt t="47123" x="5594350" y="2536825"/>
          <p14:tracePt t="47131" x="5648325" y="2495550"/>
          <p14:tracePt t="47139" x="5654675" y="2489200"/>
          <p14:tracePt t="47147" x="5689600" y="2428875"/>
          <p14:tracePt t="47155" x="5695950" y="2379663"/>
          <p14:tracePt t="47163" x="5726113" y="2332038"/>
          <p14:tracePt t="47171" x="5726113" y="2290763"/>
          <p14:tracePt t="47179" x="5738813" y="2230438"/>
          <p14:tracePt t="47187" x="5738813" y="2224088"/>
          <p14:tracePt t="47195" x="5738813" y="2193925"/>
          <p14:tracePt t="47203" x="5738813" y="2181225"/>
          <p14:tracePt t="47211" x="5738813" y="2163763"/>
          <p14:tracePt t="47219" x="5738813" y="2157413"/>
          <p14:tracePt t="47251" x="5732463" y="2157413"/>
          <p14:tracePt t="47259" x="5719763" y="2157413"/>
          <p14:tracePt t="47267" x="5684838" y="2170113"/>
          <p14:tracePt t="47275" x="5648325" y="2187575"/>
          <p14:tracePt t="47283" x="5599113" y="2217738"/>
          <p14:tracePt t="47292" x="5575300" y="2241550"/>
          <p14:tracePt t="47299" x="5568950" y="2247900"/>
          <p14:tracePt t="47307" x="5568950" y="2254250"/>
          <p14:tracePt t="47315" x="5564188" y="2271713"/>
          <p14:tracePt t="47324" x="5564188" y="2278063"/>
          <p14:tracePt t="47339" x="5564188" y="2284413"/>
          <p14:tracePt t="47355" x="5564188" y="2290763"/>
          <p14:tracePt t="47363" x="5605463" y="2290763"/>
          <p14:tracePt t="47371" x="5678488" y="2290763"/>
          <p14:tracePt t="47379" x="5756275" y="2295525"/>
          <p14:tracePt t="47386" x="5883275" y="2308225"/>
          <p14:tracePt t="47395" x="6027738" y="2320925"/>
          <p14:tracePt t="47403" x="6172200" y="2355850"/>
          <p14:tracePt t="47411" x="6329363" y="2368550"/>
          <p14:tracePt t="47419" x="6534150" y="2398713"/>
          <p14:tracePt t="47427" x="6665913" y="2422525"/>
          <p14:tracePt t="47435" x="6823075" y="2435225"/>
          <p14:tracePt t="47443" x="7010400" y="2470150"/>
          <p14:tracePt t="47451" x="7137400" y="2495550"/>
          <p14:tracePt t="47459" x="7281863" y="2506663"/>
          <p14:tracePt t="47467" x="7396163" y="2506663"/>
          <p14:tracePt t="47476" x="7467600" y="2506663"/>
          <p14:tracePt t="47483" x="7553325" y="2506663"/>
          <p14:tracePt t="47491" x="7613650" y="2506663"/>
          <p14:tracePt t="47499" x="7661275" y="2506663"/>
          <p14:tracePt t="47508" x="7721600" y="2495550"/>
          <p14:tracePt t="47515" x="7799388" y="2446338"/>
          <p14:tracePt t="47524" x="7848600" y="2409825"/>
          <p14:tracePt t="47531" x="7913688" y="2349500"/>
          <p14:tracePt t="47539" x="7956550" y="2314575"/>
          <p14:tracePt t="47547" x="8023225" y="2271713"/>
          <p14:tracePt t="47555" x="8083550" y="2241550"/>
          <p14:tracePt t="47563" x="8131175" y="2211388"/>
          <p14:tracePt t="47571" x="8167688" y="2193925"/>
          <p14:tracePt t="47579" x="8185150" y="2181225"/>
          <p14:tracePt t="47587" x="8208963" y="2174875"/>
          <p14:tracePt t="47595" x="8234363" y="2157413"/>
          <p14:tracePt t="47603" x="8264525" y="2151063"/>
          <p14:tracePt t="47611" x="8281988" y="2139950"/>
          <p14:tracePt t="47619" x="8305800" y="2120900"/>
          <p14:tracePt t="47627" x="8312150" y="2114550"/>
          <p14:tracePt t="47635" x="8329613" y="2090738"/>
          <p14:tracePt t="47643" x="8348663" y="2079625"/>
          <p14:tracePt t="47651" x="8355013" y="2073275"/>
          <p14:tracePt t="47659" x="8359775" y="2054225"/>
          <p14:tracePt t="47676" x="8359775" y="2043113"/>
          <p14:tracePt t="47691" x="8359775" y="2036763"/>
          <p14:tracePt t="47722" x="8359775" y="2030413"/>
          <p14:tracePt t="47730" x="8359775" y="2019300"/>
          <p14:tracePt t="47738" x="8359775" y="2012950"/>
          <p14:tracePt t="47746" x="8359775" y="2000250"/>
          <p14:tracePt t="47754" x="8366125" y="1976438"/>
          <p14:tracePt t="47762" x="8366125" y="1965325"/>
          <p14:tracePt t="47770" x="8366125" y="1958975"/>
          <p14:tracePt t="47778" x="8366125" y="1935163"/>
          <p14:tracePt t="47786" x="8366125" y="1928813"/>
          <p14:tracePt t="47794" x="8366125" y="1909763"/>
          <p14:tracePt t="47802" x="8366125" y="1905000"/>
          <p14:tracePt t="47811" x="8366125" y="1898650"/>
          <p14:tracePt t="47875" x="8366125" y="1892300"/>
          <p14:tracePt t="47882" x="8329613" y="1898650"/>
          <p14:tracePt t="47892" x="8275638" y="1928813"/>
          <p14:tracePt t="47898" x="8197850" y="1976438"/>
          <p14:tracePt t="47907" x="8107363" y="2006600"/>
          <p14:tracePt t="47914" x="8059738" y="2049463"/>
          <p14:tracePt t="47923" x="7980363" y="2097088"/>
          <p14:tracePt t="47931" x="7913688" y="2151063"/>
          <p14:tracePt t="47938" x="7889875" y="2163763"/>
          <p14:tracePt t="47946" x="7889875" y="2205038"/>
          <p14:tracePt t="47954" x="7889875" y="2230438"/>
          <p14:tracePt t="47963" x="7889875" y="2271713"/>
          <p14:tracePt t="47970" x="7889875" y="2320925"/>
          <p14:tracePt t="47978" x="7932738" y="2362200"/>
          <p14:tracePt t="47986" x="7986713" y="2398713"/>
          <p14:tracePt t="47995" x="8047038" y="2446338"/>
          <p14:tracePt t="48003" x="8101013" y="2476500"/>
          <p14:tracePt t="48010" x="8150225" y="2495550"/>
          <p14:tracePt t="48018" x="8197850" y="2525713"/>
          <p14:tracePt t="48026" x="8234363" y="2543175"/>
          <p14:tracePt t="48034" x="8245475" y="2549525"/>
          <p14:tracePt t="48042" x="8269288" y="2555875"/>
          <p14:tracePt t="48050" x="8275638" y="2560638"/>
          <p14:tracePt t="48059" x="8294688" y="2573338"/>
          <p14:tracePt t="48067" x="8305800" y="2573338"/>
          <p14:tracePt t="48076" x="8318500" y="2573338"/>
          <p14:tracePt t="48083" x="8324850" y="2573338"/>
          <p14:tracePt t="48091" x="8348663" y="2573338"/>
          <p14:tracePt t="48099" x="8366125" y="2573338"/>
          <p14:tracePt t="48107" x="8385175" y="2573338"/>
          <p14:tracePt t="48115" x="8402638" y="2573338"/>
          <p14:tracePt t="48122" x="8426450" y="2566988"/>
          <p14:tracePt t="48131" x="8445500" y="2555875"/>
          <p14:tracePt t="48138" x="8462963" y="2530475"/>
          <p14:tracePt t="48146" x="8480425" y="2482850"/>
          <p14:tracePt t="48154" x="8486775" y="2452688"/>
          <p14:tracePt t="48163" x="8486775" y="2416175"/>
          <p14:tracePt t="48170" x="8486775" y="2374900"/>
          <p14:tracePt t="48178" x="8486775" y="2344738"/>
          <p14:tracePt t="48186" x="8486775" y="2320925"/>
          <p14:tracePt t="48194" x="8486775" y="2295525"/>
          <p14:tracePt t="48202" x="8486775" y="2254250"/>
          <p14:tracePt t="48211" x="8486775" y="2230438"/>
          <p14:tracePt t="48218" x="8486775" y="2224088"/>
          <p14:tracePt t="48227" x="8486775" y="2205038"/>
          <p14:tracePt t="48234" x="8475663" y="2181225"/>
          <p14:tracePt t="48242" x="8469313" y="2157413"/>
          <p14:tracePt t="48250" x="8445500" y="2133600"/>
          <p14:tracePt t="48259" x="8439150" y="2127250"/>
          <p14:tracePt t="48267" x="8432800" y="2120900"/>
          <p14:tracePt t="48276" x="8426450" y="2114550"/>
          <p14:tracePt t="48307" x="8420100" y="2109788"/>
          <p14:tracePt t="48315" x="8415338" y="2109788"/>
          <p14:tracePt t="48323" x="8389938" y="2109788"/>
          <p14:tracePt t="48331" x="8378825" y="2109788"/>
          <p14:tracePt t="48338" x="8355013" y="2114550"/>
          <p14:tracePt t="48347" x="8318500" y="2144713"/>
          <p14:tracePt t="48354" x="8281988" y="2163763"/>
          <p14:tracePt t="48362" x="8245475" y="2187575"/>
          <p14:tracePt t="48370" x="8234363" y="2205038"/>
          <p14:tracePt t="48379" x="8215313" y="2230438"/>
          <p14:tracePt t="48386" x="8208963" y="2235200"/>
          <p14:tracePt t="48395" x="8208963" y="2247900"/>
          <p14:tracePt t="48402" x="8208963" y="2254250"/>
          <p14:tracePt t="48411" x="8208963" y="2260600"/>
          <p14:tracePt t="48426" x="8208963" y="2271713"/>
          <p14:tracePt t="48434" x="8208963" y="2278063"/>
          <p14:tracePt t="48443" x="8221663" y="2284413"/>
          <p14:tracePt t="48450" x="8258175" y="2301875"/>
          <p14:tracePt t="48459" x="8288338" y="2314575"/>
          <p14:tracePt t="48467" x="8312150" y="2320925"/>
          <p14:tracePt t="48475" x="8359775" y="2325688"/>
          <p14:tracePt t="48482" x="8389938" y="2325688"/>
          <p14:tracePt t="48492" x="8420100" y="2338388"/>
          <p14:tracePt t="48498" x="8469313" y="2338388"/>
          <p14:tracePt t="48506" x="8480425" y="2338388"/>
          <p14:tracePt t="48514" x="8493125" y="2338388"/>
          <p14:tracePt t="48523" x="8510588" y="2338388"/>
          <p14:tracePt t="48747" x="8516938" y="2344738"/>
          <p14:tracePt t="49003" x="8516938" y="2355850"/>
          <p14:tracePt t="49028" x="8516938" y="2362200"/>
          <p14:tracePt t="49043" x="8516938" y="2392363"/>
          <p14:tracePt t="49051" x="8505825" y="2459038"/>
          <p14:tracePt t="49060" x="8493125" y="2530475"/>
          <p14:tracePt t="49067" x="8469313" y="2620963"/>
          <p14:tracePt t="49076" x="8469313" y="2693988"/>
          <p14:tracePt t="49083" x="8456613" y="2784475"/>
          <p14:tracePt t="49092" x="8445500" y="2886075"/>
          <p14:tracePt t="49099" x="8445500" y="3013075"/>
          <p14:tracePt t="49107" x="8445500" y="3140075"/>
          <p14:tracePt t="49115" x="8445500" y="3254375"/>
          <p14:tracePt t="49123" x="8445500" y="3398838"/>
          <p14:tracePt t="49131" x="8445500" y="3536950"/>
          <p14:tracePt t="49139" x="8445500" y="3627438"/>
          <p14:tracePt t="49147" x="8445500" y="3724275"/>
          <p14:tracePt t="49155" x="8445500" y="3814763"/>
          <p14:tracePt t="49163" x="8450263" y="3875088"/>
          <p14:tracePt t="49171" x="8450263" y="3905250"/>
          <p14:tracePt t="49179" x="8456613" y="3929063"/>
          <p14:tracePt t="49188" x="8462963" y="3935413"/>
          <p14:tracePt t="49204" x="8462963" y="3941763"/>
          <p14:tracePt t="49411" x="8469313" y="3946525"/>
          <p14:tracePt t="49578" x="8475663" y="3946525"/>
          <p14:tracePt t="49579" x="0" y="0"/>
        </p14:tracePtLst>
        <p14:tracePtLst>
          <p14:tracePt t="50894" x="5418138" y="2735263"/>
          <p14:tracePt t="50931" x="5424488" y="2724150"/>
          <p14:tracePt t="50939" x="5461000" y="2705100"/>
          <p14:tracePt t="50947" x="5497513" y="2687638"/>
          <p14:tracePt t="50955" x="5557838" y="2657475"/>
          <p14:tracePt t="50962" x="5581650" y="2633663"/>
          <p14:tracePt t="50971" x="5635625" y="2603500"/>
          <p14:tracePt t="50979" x="5654675" y="2597150"/>
          <p14:tracePt t="50986" x="5678488" y="2579688"/>
          <p14:tracePt t="50995" x="5726113" y="2543175"/>
          <p14:tracePt t="51002" x="5749925" y="2530475"/>
          <p14:tracePt t="51010" x="5773738" y="2519363"/>
          <p14:tracePt t="51018" x="5803900" y="2482850"/>
          <p14:tracePt t="51026" x="5829300" y="2465388"/>
          <p14:tracePt t="51034" x="5846763" y="2428875"/>
          <p14:tracePt t="51042" x="5870575" y="2405063"/>
          <p14:tracePt t="51050" x="5876925" y="2379663"/>
          <p14:tracePt t="51058" x="5883275" y="2338388"/>
          <p14:tracePt t="51066" x="5907088" y="2290763"/>
          <p14:tracePt t="51074" x="5913438" y="2230438"/>
          <p14:tracePt t="51082" x="5913438" y="2187575"/>
          <p14:tracePt t="51090" x="5924550" y="2151063"/>
          <p14:tracePt t="51098" x="5930900" y="2114550"/>
          <p14:tracePt t="51106" x="5930900" y="2097088"/>
          <p14:tracePt t="51114" x="5930900" y="2060575"/>
          <p14:tracePt t="51122" x="5930900" y="2030413"/>
          <p14:tracePt t="51130" x="5930900" y="2006600"/>
          <p14:tracePt t="51138" x="5930900" y="1982788"/>
          <p14:tracePt t="51146" x="5930900" y="1958975"/>
          <p14:tracePt t="51154" x="5919788" y="1935163"/>
          <p14:tracePt t="51162" x="5913438" y="1922463"/>
          <p14:tracePt t="51170" x="5913438" y="1916113"/>
          <p14:tracePt t="51178" x="5907088" y="1905000"/>
          <p14:tracePt t="51186" x="5889625" y="1879600"/>
          <p14:tracePt t="51194" x="5883275" y="1874838"/>
          <p14:tracePt t="51202" x="5870575" y="1855788"/>
          <p14:tracePt t="51210" x="5859463" y="1844675"/>
          <p14:tracePt t="51218" x="5840413" y="1825625"/>
          <p14:tracePt t="51226" x="5816600" y="1825625"/>
          <p14:tracePt t="51234" x="5792788" y="1814513"/>
          <p14:tracePt t="51242" x="5768975" y="1801813"/>
          <p14:tracePt t="51250" x="5749925" y="1801813"/>
          <p14:tracePt t="51258" x="5726113" y="1801813"/>
          <p14:tracePt t="51266" x="5708650" y="1801813"/>
          <p14:tracePt t="51274" x="5695950" y="1801813"/>
          <p14:tracePt t="51282" x="5684838" y="1801813"/>
          <p14:tracePt t="51290" x="5672138" y="1801813"/>
          <p14:tracePt t="51298" x="5648325" y="1801813"/>
          <p14:tracePt t="51307" x="5629275" y="1801813"/>
          <p14:tracePt t="51315" x="5611813" y="1801813"/>
          <p14:tracePt t="51323" x="5588000" y="1808163"/>
          <p14:tracePt t="51331" x="5564188" y="1814513"/>
          <p14:tracePt t="51339" x="5527675" y="1819275"/>
          <p14:tracePt t="51347" x="5478463" y="1844675"/>
          <p14:tracePt t="51355" x="5430838" y="1849438"/>
          <p14:tracePt t="51363" x="5383213" y="1868488"/>
          <p14:tracePt t="51371" x="5340350" y="1879600"/>
          <p14:tracePt t="51379" x="5303838" y="1898650"/>
          <p14:tracePt t="51387" x="5268913" y="1905000"/>
          <p14:tracePt t="51396" x="5232400" y="1922463"/>
          <p14:tracePt t="51403" x="5202238" y="1935163"/>
          <p14:tracePt t="51411" x="5178425" y="1946275"/>
          <p14:tracePt t="51419" x="5153025" y="1958975"/>
          <p14:tracePt t="51427" x="5135563" y="1970088"/>
          <p14:tracePt t="51435" x="5122863" y="1976438"/>
          <p14:tracePt t="51443" x="5099050" y="1995488"/>
          <p14:tracePt t="51451" x="5081588" y="2012950"/>
          <p14:tracePt t="51459" x="5057775" y="2043113"/>
          <p14:tracePt t="51467" x="5038725" y="2066925"/>
          <p14:tracePt t="51475" x="5032375" y="2084388"/>
          <p14:tracePt t="51483" x="5027613" y="2127250"/>
          <p14:tracePt t="51491" x="5014913" y="2163763"/>
          <p14:tracePt t="51499" x="5008563" y="2193925"/>
          <p14:tracePt t="51506" x="5008563" y="2241550"/>
          <p14:tracePt t="51515" x="5008563" y="2260600"/>
          <p14:tracePt t="51523" x="5008563" y="2295525"/>
          <p14:tracePt t="51531" x="5008563" y="2320925"/>
          <p14:tracePt t="51539" x="5027613" y="2349500"/>
          <p14:tracePt t="51547" x="5032375" y="2386013"/>
          <p14:tracePt t="51555" x="5051425" y="2409825"/>
          <p14:tracePt t="51562" x="5068888" y="2435225"/>
          <p14:tracePt t="51571" x="5075238" y="2439988"/>
          <p14:tracePt t="51579" x="5087938" y="2465388"/>
          <p14:tracePt t="51587" x="5092700" y="2470150"/>
          <p14:tracePt t="51596" x="5105400" y="2482850"/>
          <p14:tracePt t="51611" x="5111750" y="2489200"/>
          <p14:tracePt t="51627" x="5118100" y="2489200"/>
          <p14:tracePt t="51635" x="5122863" y="2489200"/>
          <p14:tracePt t="51643" x="5129213" y="2489200"/>
          <p14:tracePt t="51651" x="5148263" y="2489200"/>
          <p14:tracePt t="51659" x="5159375" y="2489200"/>
          <p14:tracePt t="51667" x="5165725" y="2489200"/>
          <p14:tracePt t="51674" x="5183188" y="2489200"/>
          <p14:tracePt t="51683" x="5232400" y="2459038"/>
          <p14:tracePt t="51691" x="5286375" y="2428875"/>
          <p14:tracePt t="51699" x="5334000" y="2374900"/>
          <p14:tracePt t="51707" x="5376863" y="2332038"/>
          <p14:tracePt t="51715" x="5424488" y="2290763"/>
          <p14:tracePt t="51723" x="5467350" y="2254250"/>
          <p14:tracePt t="51731" x="5491163" y="2230438"/>
          <p14:tracePt t="51739" x="5521325" y="2193925"/>
          <p14:tracePt t="51748" x="5545138" y="2151063"/>
          <p14:tracePt t="51755" x="5575300" y="2114550"/>
          <p14:tracePt t="51763" x="5581650" y="2090738"/>
          <p14:tracePt t="51771" x="5599113" y="2049463"/>
          <p14:tracePt t="51779" x="5629275" y="1995488"/>
          <p14:tracePt t="51787" x="5629275" y="1952625"/>
          <p14:tracePt t="51796" x="5648325" y="1905000"/>
          <p14:tracePt t="51803" x="5659438" y="1844675"/>
          <p14:tracePt t="51811" x="5659438" y="1814513"/>
          <p14:tracePt t="51819" x="5659438" y="1765300"/>
          <p14:tracePt t="51828" x="5659438" y="1735138"/>
          <p14:tracePt t="51835" x="5659438" y="1693863"/>
          <p14:tracePt t="51843" x="5659438" y="1663700"/>
          <p14:tracePt t="51851" x="5659438" y="1627188"/>
          <p14:tracePt t="51859" x="5659438" y="1620838"/>
          <p14:tracePt t="51867" x="5635625" y="1590675"/>
          <p14:tracePt t="51875" x="5635625" y="1584325"/>
          <p14:tracePt t="51883" x="5624513" y="1573213"/>
          <p14:tracePt t="51898" x="5618163" y="1573213"/>
          <p14:tracePt t="51899" x="5599113" y="1573213"/>
          <p14:tracePt t="51907" x="5575300" y="1573213"/>
          <p14:tracePt t="51915" x="5521325" y="1573213"/>
          <p14:tracePt t="51923" x="5461000" y="1573213"/>
          <p14:tracePt t="51931" x="5376863" y="1573213"/>
          <p14:tracePt t="51939" x="5273675" y="1573213"/>
          <p14:tracePt t="51947" x="5148263" y="1573213"/>
          <p14:tracePt t="51955" x="5014913" y="1573213"/>
          <p14:tracePt t="51962" x="4857750" y="1573213"/>
          <p14:tracePt t="51971" x="4719638" y="1573213"/>
          <p14:tracePt t="51979" x="4575175" y="1573213"/>
          <p14:tracePt t="51987" x="4514850" y="1573213"/>
          <p14:tracePt t="51997" x="4460875" y="1573213"/>
          <p14:tracePt t="52003" x="4424363" y="1573213"/>
          <p14:tracePt t="52011" x="4411663" y="1573213"/>
          <p14:tracePt t="52019" x="4400550" y="1573213"/>
          <p14:tracePt t="52028" x="4376738" y="1590675"/>
          <p14:tracePt t="52035" x="4357688" y="1603375"/>
          <p14:tracePt t="52043" x="4333875" y="1639888"/>
          <p14:tracePt t="52051" x="4333875" y="1674813"/>
          <p14:tracePt t="52059" x="4333875" y="1717675"/>
          <p14:tracePt t="52067" x="4333875" y="1789113"/>
          <p14:tracePt t="52075" x="4333875" y="1844675"/>
          <p14:tracePt t="52083" x="4333875" y="1905000"/>
          <p14:tracePt t="52091" x="4357688" y="1970088"/>
          <p14:tracePt t="52099" x="4387850" y="2030413"/>
          <p14:tracePt t="52107" x="4430713" y="2097088"/>
          <p14:tracePt t="52115" x="4471988" y="2151063"/>
          <p14:tracePt t="52123" x="4527550" y="2217738"/>
          <p14:tracePt t="52131" x="4592638" y="2284413"/>
          <p14:tracePt t="52139" x="4646613" y="2320925"/>
          <p14:tracePt t="52147" x="4695825" y="2349500"/>
          <p14:tracePt t="52155" x="4762500" y="2386013"/>
          <p14:tracePt t="52163" x="4810125" y="2416175"/>
          <p14:tracePt t="52171" x="4857750" y="2435225"/>
          <p14:tracePt t="52180" x="4906963" y="2435225"/>
          <p14:tracePt t="52187" x="4948238" y="2446338"/>
          <p14:tracePt t="52195" x="4984750" y="2452688"/>
          <p14:tracePt t="52203" x="5045075" y="2452688"/>
          <p14:tracePt t="52211" x="5129213" y="2452688"/>
          <p14:tracePt t="52219" x="5202238" y="2452688"/>
          <p14:tracePt t="52228" x="5273675" y="2452688"/>
          <p14:tracePt t="52235" x="5346700" y="2452688"/>
          <p14:tracePt t="52243" x="5437188" y="2435225"/>
          <p14:tracePt t="52251" x="5508625" y="2416175"/>
          <p14:tracePt t="52259" x="5605463" y="2368550"/>
          <p14:tracePt t="52267" x="5654675" y="2325688"/>
          <p14:tracePt t="52275" x="5708650" y="2284413"/>
          <p14:tracePt t="52283" x="5756275" y="2235200"/>
          <p14:tracePt t="52291" x="5786438" y="2193925"/>
          <p14:tracePt t="52299" x="5803900" y="2144713"/>
          <p14:tracePt t="52307" x="5829300" y="2084388"/>
          <p14:tracePt t="52315" x="5846763" y="2025650"/>
          <p14:tracePt t="52323" x="5846763" y="1989138"/>
          <p14:tracePt t="52331" x="5859463" y="1935163"/>
          <p14:tracePt t="52339" x="5859463" y="1909763"/>
          <p14:tracePt t="52347" x="5859463" y="1885950"/>
          <p14:tracePt t="52355" x="5859463" y="1868488"/>
          <p14:tracePt t="52363" x="5859463" y="1849438"/>
          <p14:tracePt t="52371" x="5846763" y="1838325"/>
          <p14:tracePt t="52380" x="5834063" y="1831975"/>
          <p14:tracePt t="52387" x="5822950" y="1831975"/>
          <p14:tracePt t="52396" x="5773738" y="1814513"/>
          <p14:tracePt t="52403" x="5749925" y="1801813"/>
          <p14:tracePt t="52412" x="5708650" y="1784350"/>
          <p14:tracePt t="52419" x="5629275" y="1771650"/>
          <p14:tracePt t="52428" x="5568950" y="1765300"/>
          <p14:tracePt t="52435" x="5497513" y="1765300"/>
          <p14:tracePt t="52443" x="5413375" y="1765300"/>
          <p14:tracePt t="52451" x="5329238" y="1765300"/>
          <p14:tracePt t="52459" x="5208588" y="1771650"/>
          <p14:tracePt t="52467" x="5092700" y="1808163"/>
          <p14:tracePt t="52475" x="4984750" y="1849438"/>
          <p14:tracePt t="52483" x="4906963" y="1909763"/>
          <p14:tracePt t="52491" x="4827588" y="1965325"/>
          <p14:tracePt t="52499" x="4773613" y="2019300"/>
          <p14:tracePt t="52512" x="4756150" y="2054225"/>
          <p14:tracePt t="52515" x="4749800" y="2079625"/>
          <p14:tracePt t="52523" x="4749800" y="2120900"/>
          <p14:tracePt t="52531" x="4749800" y="2151063"/>
          <p14:tracePt t="52539" x="4749800" y="2174875"/>
          <p14:tracePt t="52547" x="4749800" y="2205038"/>
          <p14:tracePt t="52555" x="4749800" y="2230438"/>
          <p14:tracePt t="52563" x="4773613" y="2265363"/>
          <p14:tracePt t="52571" x="4779963" y="2278063"/>
          <p14:tracePt t="52580" x="4803775" y="2308225"/>
          <p14:tracePt t="52587" x="4816475" y="2314575"/>
          <p14:tracePt t="52603" x="4840288" y="2314575"/>
          <p14:tracePt t="52612" x="4852988" y="2314575"/>
          <p14:tracePt t="52619" x="4887913" y="2314575"/>
          <p14:tracePt t="52627" x="4930775" y="2314575"/>
          <p14:tracePt t="52635" x="4972050" y="2314575"/>
          <p14:tracePt t="52643" x="5062538" y="2308225"/>
          <p14:tracePt t="52651" x="5122863" y="2278063"/>
          <p14:tracePt t="52659" x="5213350" y="2241550"/>
          <p14:tracePt t="52667" x="5303838" y="2205038"/>
          <p14:tracePt t="52674" x="5370513" y="2151063"/>
          <p14:tracePt t="52683" x="5448300" y="2097088"/>
          <p14:tracePt t="52691" x="5503863" y="2043113"/>
          <p14:tracePt t="52699" x="5538788" y="1982788"/>
          <p14:tracePt t="52707" x="5557838" y="1928813"/>
          <p14:tracePt t="52715" x="5564188" y="1885950"/>
          <p14:tracePt t="52723" x="5564188" y="1862138"/>
          <p14:tracePt t="52731" x="5564188" y="1838325"/>
          <p14:tracePt t="52739" x="5564188" y="1814513"/>
          <p14:tracePt t="52747" x="5564188" y="1801813"/>
          <p14:tracePt t="52755" x="5557838" y="1784350"/>
          <p14:tracePt t="52763" x="5551488" y="1784350"/>
          <p14:tracePt t="52771" x="5527675" y="1778000"/>
          <p14:tracePt t="52779" x="5503863" y="1778000"/>
          <p14:tracePt t="52787" x="5461000" y="1778000"/>
          <p14:tracePt t="52795" x="5387975" y="1778000"/>
          <p14:tracePt t="52803" x="5303838" y="1778000"/>
          <p14:tracePt t="52811" x="5202238" y="1778000"/>
          <p14:tracePt t="52819" x="5105400" y="1778000"/>
          <p14:tracePt t="52826" x="4984750" y="1808163"/>
          <p14:tracePt t="52835" x="4894263" y="1855788"/>
          <p14:tracePt t="52843" x="4803775" y="1898650"/>
          <p14:tracePt t="52851" x="4749800" y="1939925"/>
          <p14:tracePt t="52859" x="4706938" y="1995488"/>
          <p14:tracePt t="52867" x="4702175" y="2019300"/>
          <p14:tracePt t="52875" x="4702175" y="2073275"/>
          <p14:tracePt t="52883" x="4702175" y="2103438"/>
          <p14:tracePt t="52899" x="4767263" y="2157413"/>
          <p14:tracePt t="52907" x="4816475" y="2170113"/>
          <p14:tracePt t="52915" x="4852988" y="2187575"/>
          <p14:tracePt t="52923" x="4894263" y="2187575"/>
          <p14:tracePt t="52932" x="4954588" y="2193925"/>
          <p14:tracePt t="52939" x="5002213" y="2205038"/>
          <p14:tracePt t="52947" x="5045075" y="2211388"/>
          <p14:tracePt t="52955" x="5105400" y="2211388"/>
          <p14:tracePt t="52963" x="5129213" y="2211388"/>
          <p14:tracePt t="52971" x="5159375" y="2211388"/>
          <p14:tracePt t="52979" x="5178425" y="2211388"/>
          <p14:tracePt t="52987" x="5189538" y="2211388"/>
          <p14:tracePt t="52995" x="5213350" y="2193925"/>
          <p14:tracePt t="53003" x="5219700" y="2174875"/>
          <p14:tracePt t="53012" x="5219700" y="2139950"/>
          <p14:tracePt t="53019" x="5232400" y="2114550"/>
          <p14:tracePt t="53026" x="5232400" y="2060575"/>
          <p14:tracePt t="53035" x="5232400" y="2006600"/>
          <p14:tracePt t="53043" x="5232400" y="1970088"/>
          <p14:tracePt t="53051" x="5219700" y="1935163"/>
          <p14:tracePt t="53059" x="5189538" y="1898650"/>
          <p14:tracePt t="53067" x="5172075" y="1874838"/>
          <p14:tracePt t="53075" x="5135563" y="1838325"/>
          <p14:tracePt t="53083" x="5122863" y="1825625"/>
          <p14:tracePt t="53091" x="5087938" y="1808163"/>
          <p14:tracePt t="53099" x="5051425" y="1789113"/>
          <p14:tracePt t="53107" x="5021263" y="1789113"/>
          <p14:tracePt t="53115" x="4997450" y="1789113"/>
          <p14:tracePt t="53123" x="4967288" y="1789113"/>
          <p14:tracePt t="53131" x="4918075" y="1801813"/>
          <p14:tracePt t="53139" x="4870450" y="1831975"/>
          <p14:tracePt t="53148" x="4833938" y="1862138"/>
          <p14:tracePt t="53155" x="4792663" y="1922463"/>
          <p14:tracePt t="53164" x="4779963" y="1958975"/>
          <p14:tracePt t="53171" x="4773613" y="2019300"/>
          <p14:tracePt t="53179" x="4773613" y="2049463"/>
          <p14:tracePt t="53187" x="4773613" y="2090738"/>
          <p14:tracePt t="53196" x="4773613" y="2114550"/>
          <p14:tracePt t="53203" x="4773613" y="2139950"/>
          <p14:tracePt t="53211" x="4810125" y="2187575"/>
          <p14:tracePt t="53219" x="4827588" y="2200275"/>
          <p14:tracePt t="53226" x="4876800" y="2230438"/>
          <p14:tracePt t="53235" x="4924425" y="2260600"/>
          <p14:tracePt t="53243" x="4972050" y="2290763"/>
          <p14:tracePt t="53251" x="5032375" y="2301875"/>
          <p14:tracePt t="53259" x="5081588" y="2301875"/>
          <p14:tracePt t="53267" x="5111750" y="2308225"/>
          <p14:tracePt t="53275" x="5148263" y="2308225"/>
          <p14:tracePt t="53283" x="5165725" y="2308225"/>
          <p14:tracePt t="53291" x="5189538" y="2308225"/>
          <p14:tracePt t="53299" x="5213350" y="2290763"/>
          <p14:tracePt t="53307" x="5243513" y="2265363"/>
          <p14:tracePt t="53315" x="5268913" y="2247900"/>
          <p14:tracePt t="53323" x="5286375" y="2193925"/>
          <p14:tracePt t="53331" x="5292725" y="2144713"/>
          <p14:tracePt t="53339" x="5292725" y="2114550"/>
          <p14:tracePt t="53348" x="5292725" y="2073275"/>
          <p14:tracePt t="53355" x="5292725" y="2036763"/>
          <p14:tracePt t="53364" x="5292725" y="2030413"/>
          <p14:tracePt t="53371" x="5292725" y="2019300"/>
          <p14:tracePt t="53379" x="5292725" y="2012950"/>
          <p14:tracePt t="53387" x="5292725" y="2006600"/>
          <p14:tracePt t="53403" x="5286375" y="2006600"/>
          <p14:tracePt t="53411" x="5273675" y="2006600"/>
          <p14:tracePt t="53419" x="5243513" y="2006600"/>
          <p14:tracePt t="53426" x="5189538" y="2006600"/>
          <p14:tracePt t="53435" x="5129213" y="2006600"/>
          <p14:tracePt t="53443" x="5038725" y="2049463"/>
          <p14:tracePt t="53451" x="4960938" y="2103438"/>
          <p14:tracePt t="53459" x="4894263" y="2170113"/>
          <p14:tracePt t="53467" x="4810125" y="2241550"/>
          <p14:tracePt t="53475" x="4786313" y="2265363"/>
          <p14:tracePt t="53483" x="4767263" y="2301875"/>
          <p14:tracePt t="53491" x="4762500" y="2332038"/>
          <p14:tracePt t="53499" x="4762500" y="2362200"/>
          <p14:tracePt t="53507" x="4762500" y="2409825"/>
          <p14:tracePt t="53515" x="4797425" y="2470150"/>
          <p14:tracePt t="53523" x="4852988" y="2513013"/>
          <p14:tracePt t="53531" x="4943475" y="2573338"/>
          <p14:tracePt t="53539" x="5032375" y="2627313"/>
          <p14:tracePt t="53548" x="5141913" y="2674938"/>
          <p14:tracePt t="53555" x="5243513" y="2711450"/>
          <p14:tracePt t="53564" x="5334000" y="2724150"/>
          <p14:tracePt t="53571" x="5407025" y="2724150"/>
          <p14:tracePt t="53579" x="5467350" y="2730500"/>
          <p14:tracePt t="53587" x="5508625" y="2730500"/>
          <p14:tracePt t="53595" x="5538788" y="2730500"/>
          <p14:tracePt t="53603" x="5575300" y="2730500"/>
          <p14:tracePt t="53611" x="5599113" y="2705100"/>
          <p14:tracePt t="53619" x="5605463" y="2687638"/>
          <p14:tracePt t="53627" x="5624513" y="2646363"/>
          <p14:tracePt t="53635" x="5624513" y="2597150"/>
          <p14:tracePt t="53643" x="5635625" y="2555875"/>
          <p14:tracePt t="53651" x="5635625" y="2465388"/>
          <p14:tracePt t="53659" x="5635625" y="2409825"/>
          <p14:tracePt t="53667" x="5635625" y="2386013"/>
          <p14:tracePt t="53674" x="5629275" y="2362200"/>
          <p14:tracePt t="53683" x="5624513" y="2338388"/>
          <p14:tracePt t="53691" x="5618163" y="2332038"/>
          <p14:tracePt t="53699" x="5611813" y="2320925"/>
          <p14:tracePt t="53707" x="5594350" y="2301875"/>
          <p14:tracePt t="53715" x="5568950" y="2290763"/>
          <p14:tracePt t="53723" x="5557838" y="2278063"/>
          <p14:tracePt t="53731" x="5521325" y="2260600"/>
          <p14:tracePt t="53739" x="5497513" y="2254250"/>
          <p14:tracePt t="53748" x="5454650" y="2235200"/>
          <p14:tracePt t="53755" x="5430838" y="2230438"/>
          <p14:tracePt t="53763" x="5407025" y="2230438"/>
          <p14:tracePt t="53771" x="5394325" y="2224088"/>
          <p14:tracePt t="53779" x="5376863" y="2211388"/>
          <p14:tracePt t="53787" x="5364163" y="2211388"/>
          <p14:tracePt t="53795" x="5340350" y="2211388"/>
          <p14:tracePt t="53803" x="5316538" y="2211388"/>
          <p14:tracePt t="53811" x="5303838" y="2217738"/>
          <p14:tracePt t="53819" x="5286375" y="2230438"/>
          <p14:tracePt t="53827" x="5280025" y="2247900"/>
          <p14:tracePt t="53835" x="5280025" y="2260600"/>
          <p14:tracePt t="53843" x="5280025" y="2271713"/>
          <p14:tracePt t="53851" x="5280025" y="2278063"/>
          <p14:tracePt t="53867" x="5280025" y="2284413"/>
          <p14:tracePt t="53874" x="5292725" y="2301875"/>
          <p14:tracePt t="53883" x="5316538" y="2308225"/>
          <p14:tracePt t="53900" x="5383213" y="2332038"/>
          <p14:tracePt t="53907" x="5430838" y="2332038"/>
          <p14:tracePt t="53916" x="5473700" y="2332038"/>
          <p14:tracePt t="53923" x="5497513" y="2332038"/>
          <p14:tracePt t="53931" x="5521325" y="2332038"/>
          <p14:tracePt t="53939" x="5534025" y="2332038"/>
          <p14:tracePt t="53949" x="5551488" y="2325688"/>
          <p14:tracePt t="53955" x="5575300" y="2301875"/>
          <p14:tracePt t="53963" x="5575300" y="2284413"/>
          <p14:tracePt t="53971" x="5575300" y="2260600"/>
          <p14:tracePt t="53979" x="5575300" y="2241550"/>
          <p14:tracePt t="53987" x="5575300" y="2235200"/>
          <p14:tracePt t="54003" x="5575300" y="2217738"/>
          <p14:tracePt t="54019" x="5568950" y="2217738"/>
          <p14:tracePt t="54027" x="5564188" y="2217738"/>
          <p14:tracePt t="54035" x="5545138" y="2217738"/>
          <p14:tracePt t="54043" x="5527675" y="2217738"/>
          <p14:tracePt t="54051" x="5491163" y="2217738"/>
          <p14:tracePt t="54059" x="5448300" y="2211388"/>
          <p14:tracePt t="54067" x="5424488" y="2211388"/>
          <p14:tracePt t="54291" x="0" y="0"/>
        </p14:tracePtLst>
        <p14:tracePtLst>
          <p14:tracePt t="59773" x="7661275" y="4513263"/>
          <p14:tracePt t="59787" x="7667625" y="4513263"/>
          <p14:tracePt t="59811" x="7685088" y="4513263"/>
          <p14:tracePt t="59819" x="7704138" y="4513263"/>
          <p14:tracePt t="59827" x="7739063" y="4513263"/>
          <p14:tracePt t="59835" x="7751763" y="4513263"/>
          <p14:tracePt t="59843" x="7775575" y="4513263"/>
          <p14:tracePt t="59852" x="7799388" y="4513263"/>
          <p14:tracePt t="59859" x="7812088" y="4513263"/>
          <p14:tracePt t="59867" x="7835900" y="4495800"/>
          <p14:tracePt t="59875" x="7842250" y="4489450"/>
          <p14:tracePt t="59887" x="7853363" y="4478338"/>
          <p14:tracePt t="59891" x="7859713" y="4471988"/>
          <p14:tracePt t="59907" x="7859713" y="4465638"/>
          <p14:tracePt t="59914" x="7866063" y="4459288"/>
          <p14:tracePt t="59923" x="7866063" y="4435475"/>
          <p14:tracePt t="59931" x="7866063" y="4429125"/>
          <p14:tracePt t="59939" x="7866063" y="4418013"/>
          <p14:tracePt t="59946" x="7866063" y="4392613"/>
          <p14:tracePt t="59955" x="7866063" y="4368800"/>
          <p14:tracePt t="59962" x="7866063" y="4357688"/>
          <p14:tracePt t="59971" x="7866063" y="4344988"/>
          <p14:tracePt t="59979" x="7859713" y="4321175"/>
          <p14:tracePt t="59987" x="7853363" y="4302125"/>
          <p14:tracePt t="59994" x="7835900" y="4291013"/>
          <p14:tracePt t="60003" x="7829550" y="4271963"/>
          <p14:tracePt t="60011" x="7829550" y="4260850"/>
          <p14:tracePt t="60019" x="7823200" y="4254500"/>
          <p14:tracePt t="60027" x="7818438" y="4248150"/>
          <p14:tracePt t="60036" x="7818438" y="4241800"/>
          <p14:tracePt t="60043" x="7818438" y="4230688"/>
          <p14:tracePt t="60051" x="7799388" y="4211638"/>
          <p14:tracePt t="60067" x="7793038" y="4206875"/>
          <p14:tracePt t="60075" x="7781925" y="4194175"/>
          <p14:tracePt t="60099" x="7769225" y="4194175"/>
          <p14:tracePt t="60107" x="7751763" y="4194175"/>
          <p14:tracePt t="60114" x="7734300" y="4187825"/>
          <p14:tracePt t="60123" x="7715250" y="4187825"/>
          <p14:tracePt t="60130" x="7691438" y="4176713"/>
          <p14:tracePt t="60139" x="7648575" y="4170363"/>
          <p14:tracePt t="60146" x="7618413" y="4170363"/>
          <p14:tracePt t="60155" x="7564438" y="4170363"/>
          <p14:tracePt t="60162" x="7527925" y="4157663"/>
          <p14:tracePt t="60171" x="7467600" y="4157663"/>
          <p14:tracePt t="60179" x="7426325" y="4157663"/>
          <p14:tracePt t="60186" x="7383463" y="4157663"/>
          <p14:tracePt t="60195" x="7335838" y="4157663"/>
          <p14:tracePt t="60202" x="7275513" y="4176713"/>
          <p14:tracePt t="60211" x="7227888" y="4183063"/>
          <p14:tracePt t="60218" x="7191375" y="4211638"/>
          <p14:tracePt t="60226" x="7167563" y="4237038"/>
          <p14:tracePt t="60235" x="7142163" y="4254500"/>
          <p14:tracePt t="60243" x="7118350" y="4278313"/>
          <p14:tracePt t="60251" x="7088188" y="4314825"/>
          <p14:tracePt t="60259" x="7088188" y="4351338"/>
          <p14:tracePt t="60267" x="7081838" y="4392613"/>
          <p14:tracePt t="60275" x="7081838" y="4452938"/>
          <p14:tracePt t="60282" x="7081838" y="4508500"/>
          <p14:tracePt t="60291" x="7081838" y="4543425"/>
          <p14:tracePt t="60298" x="7094538" y="4592638"/>
          <p14:tracePt t="60306" x="7137400" y="4652963"/>
          <p14:tracePt t="60315" x="7178675" y="4706938"/>
          <p14:tracePt t="60323" x="7197725" y="4754563"/>
          <p14:tracePt t="60330" x="7232650" y="4791075"/>
          <p14:tracePt t="60339" x="7258050" y="4821238"/>
          <p14:tracePt t="60346" x="7299325" y="4845050"/>
          <p14:tracePt t="60355" x="7335838" y="4862513"/>
          <p14:tracePt t="60363" x="7348538" y="4868863"/>
          <p14:tracePt t="60371" x="7377113" y="4881563"/>
          <p14:tracePt t="60378" x="7383463" y="4881563"/>
          <p14:tracePt t="60387" x="7413625" y="4881563"/>
          <p14:tracePt t="60395" x="7450138" y="4881563"/>
          <p14:tracePt t="60402" x="7467600" y="4881563"/>
          <p14:tracePt t="60411" x="7523163" y="4881563"/>
          <p14:tracePt t="60419" x="7570788" y="4881563"/>
          <p14:tracePt t="60426" x="7607300" y="4868863"/>
          <p14:tracePt t="60435" x="7685088" y="4808538"/>
          <p14:tracePt t="60443" x="7751763" y="4767263"/>
          <p14:tracePt t="60451" x="7812088" y="4724400"/>
          <p14:tracePt t="60459" x="7866063" y="4670425"/>
          <p14:tracePt t="60466" x="7902575" y="4646613"/>
          <p14:tracePt t="60475" x="7926388" y="4622800"/>
          <p14:tracePt t="60482" x="7943850" y="4597400"/>
          <p14:tracePt t="60491" x="7950200" y="4562475"/>
          <p14:tracePt t="60499" x="7950200" y="4537075"/>
          <p14:tracePt t="60507" x="7950200" y="4513263"/>
          <p14:tracePt t="60514" x="7950200" y="4495800"/>
          <p14:tracePt t="60523" x="7950200" y="4471988"/>
          <p14:tracePt t="60530" x="7950200" y="4452938"/>
          <p14:tracePt t="60538" x="7950200" y="4435475"/>
          <p14:tracePt t="60546" x="7939088" y="4418013"/>
          <p14:tracePt t="60555" x="7920038" y="4381500"/>
          <p14:tracePt t="60562" x="7902575" y="4357688"/>
          <p14:tracePt t="60571" x="7889875" y="4344988"/>
          <p14:tracePt t="60578" x="7848600" y="4284663"/>
          <p14:tracePt t="60586" x="7812088" y="4248150"/>
          <p14:tracePt t="60595" x="7781925" y="4224338"/>
          <p14:tracePt t="60603" x="7758113" y="4206875"/>
          <p14:tracePt t="60611" x="7727950" y="4187825"/>
          <p14:tracePt t="60619" x="7704138" y="4170363"/>
          <p14:tracePt t="60627" x="7678738" y="4164013"/>
          <p14:tracePt t="60635" x="7673975" y="4157663"/>
          <p14:tracePt t="60643" x="7667625" y="4157663"/>
          <p14:tracePt t="60652" x="7661275" y="4157663"/>
          <p14:tracePt t="60675" x="7648575" y="4157663"/>
          <p14:tracePt t="60683" x="7624763" y="4157663"/>
          <p14:tracePt t="60691" x="7577138" y="4187825"/>
          <p14:tracePt t="60699" x="7510463" y="4230688"/>
          <p14:tracePt t="60707" x="7443788" y="4284663"/>
          <p14:tracePt t="60714" x="7372350" y="4321175"/>
          <p14:tracePt t="60723" x="7275513" y="4375150"/>
          <p14:tracePt t="60730" x="7208838" y="4418013"/>
          <p14:tracePt t="60739" x="7131050" y="4465638"/>
          <p14:tracePt t="60746" x="7081838" y="4495800"/>
          <p14:tracePt t="60755" x="7034213" y="4525963"/>
          <p14:tracePt t="60762" x="6967538" y="4556125"/>
          <p14:tracePt t="60771" x="6932613" y="4573588"/>
          <p14:tracePt t="60779" x="6883400" y="4603750"/>
          <p14:tracePt t="60786" x="6846888" y="4622800"/>
          <p14:tracePt t="60795" x="6823075" y="4640263"/>
          <p14:tracePt t="60803" x="6786563" y="4664075"/>
          <p14:tracePt t="60810" x="6775450" y="4683125"/>
          <p14:tracePt t="60820" x="6756400" y="4694238"/>
          <p14:tracePt t="60827" x="6751638" y="4700588"/>
          <p14:tracePt t="60835" x="6738938" y="4718050"/>
          <p14:tracePt t="60843" x="6732588" y="4724400"/>
          <p14:tracePt t="60851" x="6721475" y="4730750"/>
          <p14:tracePt t="60866" x="6715125" y="4737100"/>
          <p14:tracePt t="60875" x="6696075" y="4748213"/>
          <p14:tracePt t="60891" x="6691313" y="4760913"/>
          <p14:tracePt t="60899" x="6684963" y="4767263"/>
          <p14:tracePt t="60907" x="6678613" y="4773613"/>
          <p14:tracePt t="60923" x="6672263" y="4778375"/>
          <p14:tracePt t="60930" x="6665913" y="4784725"/>
          <p14:tracePt t="60947" x="6661150" y="4791075"/>
          <p14:tracePt t="60987" x="6654800" y="4797425"/>
          <p14:tracePt t="60995" x="6648450" y="4797425"/>
          <p14:tracePt t="61011" x="6635750" y="4797425"/>
          <p14:tracePt t="61019" x="6618288" y="4797425"/>
          <p14:tracePt t="61027" x="6605588" y="4797425"/>
          <p14:tracePt t="61035" x="6581775" y="4797425"/>
          <p14:tracePt t="61043" x="6551613" y="4797425"/>
          <p14:tracePt t="61051" x="6516688" y="4767263"/>
          <p14:tracePt t="61059" x="6473825" y="4743450"/>
          <p14:tracePt t="61066" x="6426200" y="4687888"/>
          <p14:tracePt t="61075" x="6359525" y="4633913"/>
          <p14:tracePt t="61082" x="6305550" y="4579938"/>
          <p14:tracePt t="61091" x="6238875" y="4525963"/>
          <p14:tracePt t="61099" x="6184900" y="4471988"/>
          <p14:tracePt t="61107" x="6148388" y="4435475"/>
          <p14:tracePt t="61114" x="6094413" y="4381500"/>
          <p14:tracePt t="61123" x="6027738" y="4327525"/>
          <p14:tracePt t="61130" x="5991225" y="4284663"/>
          <p14:tracePt t="61139" x="5961063" y="4248150"/>
          <p14:tracePt t="61146" x="5937250" y="4237038"/>
          <p14:tracePt t="61155" x="5913438" y="4224338"/>
          <p14:tracePt t="61162" x="5907088" y="4217988"/>
          <p14:tracePt t="61211" x="5900738" y="4217988"/>
          <p14:tracePt t="61236" x="5894388" y="4217988"/>
          <p14:tracePt t="61243" x="5870575" y="4217988"/>
          <p14:tracePt t="61252" x="5859463" y="4217988"/>
          <p14:tracePt t="61259" x="5846763" y="4237038"/>
          <p14:tracePt t="61267" x="5829300" y="4248150"/>
          <p14:tracePt t="61275" x="5792788" y="4267200"/>
          <p14:tracePt t="61283" x="5780088" y="4284663"/>
          <p14:tracePt t="61291" x="5756275" y="4308475"/>
          <p14:tracePt t="61299" x="5726113" y="4344988"/>
          <p14:tracePt t="61308" x="5719763" y="4362450"/>
          <p14:tracePt t="61315" x="5702300" y="4387850"/>
          <p14:tracePt t="61323" x="5695950" y="4441825"/>
          <p14:tracePt t="61330" x="5684838" y="4465638"/>
          <p14:tracePt t="61338" x="5684838" y="4508500"/>
          <p14:tracePt t="61346" x="5684838" y="4532313"/>
          <p14:tracePt t="61354" x="5684838" y="4556125"/>
          <p14:tracePt t="61363" x="5689600" y="4586288"/>
          <p14:tracePt t="61371" x="5695950" y="4597400"/>
          <p14:tracePt t="61386" x="5715000" y="4616450"/>
          <p14:tracePt t="61403" x="5719763" y="4616450"/>
          <p14:tracePt t="61410" x="5726113" y="4622800"/>
          <p14:tracePt t="61419" x="5732463" y="4622800"/>
          <p14:tracePt t="61435" x="5749925" y="4627563"/>
          <p14:tracePt t="61442" x="5756275" y="4633913"/>
          <p14:tracePt t="61450" x="5768975" y="4633913"/>
          <p14:tracePt t="61458" x="5792788" y="4633913"/>
          <p14:tracePt t="61466" x="5816600" y="4633913"/>
          <p14:tracePt t="61474" x="5840413" y="4633913"/>
          <p14:tracePt t="61482" x="5870575" y="4633913"/>
          <p14:tracePt t="61490" x="5907088" y="4616450"/>
          <p14:tracePt t="61498" x="5943600" y="4573588"/>
          <p14:tracePt t="61506" x="5967413" y="4549775"/>
          <p14:tracePt t="61514" x="6003925" y="4502150"/>
          <p14:tracePt t="61522" x="6027738" y="4465638"/>
          <p14:tracePt t="61530" x="6034088" y="4441825"/>
          <p14:tracePt t="61539" x="6051550" y="4418013"/>
          <p14:tracePt t="61546" x="6064250" y="4368800"/>
          <p14:tracePt t="61555" x="6064250" y="4351338"/>
          <p14:tracePt t="61562" x="6064250" y="4332288"/>
          <p14:tracePt t="61571" x="6070600" y="4302125"/>
          <p14:tracePt t="61578" x="6070600" y="4284663"/>
          <p14:tracePt t="61587" x="6070600" y="4267200"/>
          <p14:tracePt t="61594" x="6070600" y="4248150"/>
          <p14:tracePt t="61603" x="6070600" y="4237038"/>
          <p14:tracePt t="61610" x="6070600" y="4224338"/>
          <p14:tracePt t="61619" x="6070600" y="4206875"/>
          <p14:tracePt t="61627" x="6057900" y="4183063"/>
          <p14:tracePt t="61635" x="6045200" y="4170363"/>
          <p14:tracePt t="61642" x="6021388" y="4152900"/>
          <p14:tracePt t="61650" x="5997575" y="4127500"/>
          <p14:tracePt t="61658" x="5961063" y="4110038"/>
          <p14:tracePt t="61666" x="5924550" y="4103688"/>
          <p14:tracePt t="61674" x="5907088" y="4103688"/>
          <p14:tracePt t="61682" x="5870575" y="4092575"/>
          <p14:tracePt t="61690" x="5829300" y="4092575"/>
          <p14:tracePt t="61698" x="5780088" y="4086225"/>
          <p14:tracePt t="61707" x="5749925" y="4086225"/>
          <p14:tracePt t="61714" x="5715000" y="4086225"/>
          <p14:tracePt t="61722" x="5689600" y="4086225"/>
          <p14:tracePt t="61730" x="5672138" y="4086225"/>
          <p14:tracePt t="61738" x="5648325" y="4092575"/>
          <p14:tracePt t="61746" x="5611813" y="4110038"/>
          <p14:tracePt t="61754" x="5594350" y="4127500"/>
          <p14:tracePt t="61762" x="5581650" y="4152900"/>
          <p14:tracePt t="61770" x="5568950" y="4176713"/>
          <p14:tracePt t="61778" x="5564188" y="4200525"/>
          <p14:tracePt t="61787" x="5564188" y="4224338"/>
          <p14:tracePt t="61794" x="5564188" y="4241800"/>
          <p14:tracePt t="61804" x="5564188" y="4267200"/>
          <p14:tracePt t="61810" x="5564188" y="4278313"/>
          <p14:tracePt t="61819" x="5564188" y="4297363"/>
          <p14:tracePt t="61826" x="5575300" y="4321175"/>
          <p14:tracePt t="61834" x="5599113" y="4332288"/>
          <p14:tracePt t="61842" x="5605463" y="4344988"/>
          <p14:tracePt t="61850" x="5611813" y="4351338"/>
          <p14:tracePt t="61858" x="5618163" y="4351338"/>
          <p14:tracePt t="61866" x="5624513" y="4351338"/>
          <p14:tracePt t="61907" x="5629275" y="4357688"/>
          <p14:tracePt t="61922" x="5635625" y="4357688"/>
          <p14:tracePt t="61946" x="5641975" y="4357688"/>
          <p14:tracePt t="62059" x="5654675" y="4357688"/>
          <p14:tracePt t="62188" x="5659438" y="4357688"/>
          <p14:tracePt t="62204" x="5672138" y="4357688"/>
          <p14:tracePt t="62211" x="5695950" y="4357688"/>
          <p14:tracePt t="62220" x="5749925" y="4332288"/>
          <p14:tracePt t="62227" x="5846763" y="4284663"/>
          <p14:tracePt t="62234" x="5961063" y="4237038"/>
          <p14:tracePt t="62243" x="6094413" y="4211638"/>
          <p14:tracePt t="62250" x="6226175" y="4164013"/>
          <p14:tracePt t="62259" x="6359525" y="4103688"/>
          <p14:tracePt t="62267" x="6491288" y="4079875"/>
          <p14:tracePt t="62275" x="6605588" y="4037013"/>
          <p14:tracePt t="62282" x="6684963" y="4002088"/>
          <p14:tracePt t="62291" x="6775450" y="3965575"/>
          <p14:tracePt t="62298" x="6865938" y="3911600"/>
          <p14:tracePt t="62307" x="6950075" y="3851275"/>
          <p14:tracePt t="62314" x="7010400" y="3821113"/>
          <p14:tracePt t="62323" x="7077075" y="3767138"/>
          <p14:tracePt t="62330" x="7112000" y="3736975"/>
          <p14:tracePt t="62339" x="7178675" y="3681413"/>
          <p14:tracePt t="62346" x="7232650" y="3633788"/>
          <p14:tracePt t="62354" x="7269163" y="3603625"/>
          <p14:tracePt t="62363" x="7323138" y="3573463"/>
          <p14:tracePt t="62371" x="7348538" y="3549650"/>
          <p14:tracePt t="62379" x="7396163" y="3506788"/>
          <p14:tracePt t="62387" x="7450138" y="3452813"/>
          <p14:tracePt t="62394" x="7486650" y="3435350"/>
          <p14:tracePt t="62403" x="7540625" y="3392488"/>
          <p14:tracePt t="62411" x="7564438" y="3368675"/>
          <p14:tracePt t="62419" x="7588250" y="3351213"/>
          <p14:tracePt t="62426" x="7613650" y="3325813"/>
          <p14:tracePt t="62434" x="7667625" y="3278188"/>
          <p14:tracePt t="62443" x="7678738" y="3260725"/>
          <p14:tracePt t="62450" x="7727950" y="3224213"/>
          <p14:tracePt t="62459" x="7745413" y="3206750"/>
          <p14:tracePt t="62466" x="7769225" y="3194050"/>
          <p14:tracePt t="62475" x="7793038" y="3176588"/>
          <p14:tracePt t="62482" x="7805738" y="3157538"/>
          <p14:tracePt t="62491" x="7829550" y="3146425"/>
          <p14:tracePt t="62498" x="7842250" y="3146425"/>
          <p14:tracePt t="62506" x="7859713" y="3127375"/>
          <p14:tracePt t="62514" x="7866063" y="3121025"/>
          <p14:tracePt t="62523" x="7896225" y="3109913"/>
          <p14:tracePt t="62531" x="7908925" y="3109913"/>
          <p14:tracePt t="62539" x="7926388" y="3097213"/>
          <p14:tracePt t="62547" x="7956550" y="3086100"/>
          <p14:tracePt t="62554" x="7993063" y="3073400"/>
          <p14:tracePt t="62563" x="8016875" y="3055938"/>
          <p14:tracePt t="62571" x="8070850" y="3036888"/>
          <p14:tracePt t="62579" x="8120063" y="3030538"/>
          <p14:tracePt t="62587" x="8167688" y="3019425"/>
          <p14:tracePt t="62595" x="8221663" y="3019425"/>
          <p14:tracePt t="62603" x="8299450" y="3006725"/>
          <p14:tracePt t="62611" x="8355013" y="3006725"/>
          <p14:tracePt t="62619" x="8445500" y="3000375"/>
          <p14:tracePt t="62627" x="8505825" y="3000375"/>
          <p14:tracePt t="62634" x="8535988" y="3000375"/>
          <p14:tracePt t="62643" x="8570913" y="2989263"/>
          <p14:tracePt t="62650" x="8577263" y="2989263"/>
          <p14:tracePt t="62659" x="8583613" y="2989263"/>
          <p14:tracePt t="62867" x="8564563" y="2989263"/>
          <p14:tracePt t="62876" x="8535988" y="2989263"/>
          <p14:tracePt t="62883" x="8469313" y="3000375"/>
          <p14:tracePt t="62890" x="8355013" y="3000375"/>
          <p14:tracePt t="62898" x="8239125" y="3000375"/>
          <p14:tracePt t="62907" x="8094663" y="3000375"/>
          <p14:tracePt t="62914" x="7980363" y="3000375"/>
          <p14:tracePt t="62922" x="7823200" y="3000375"/>
          <p14:tracePt t="62930" x="7678738" y="3000375"/>
          <p14:tracePt t="62938" x="7540625" y="3000375"/>
          <p14:tracePt t="62946" x="7383463" y="3000375"/>
          <p14:tracePt t="62954" x="7239000" y="3000375"/>
          <p14:tracePt t="62962" x="7100888" y="3000375"/>
          <p14:tracePt t="62971" x="7010400" y="3000375"/>
          <p14:tracePt t="62978" x="6913563" y="3000375"/>
          <p14:tracePt t="62987" x="6842125" y="3000375"/>
          <p14:tracePt t="62994" x="6751638" y="3000375"/>
          <p14:tracePt t="63003" x="6678613" y="3000375"/>
          <p14:tracePt t="63010" x="6635750" y="3000375"/>
          <p14:tracePt t="63019" x="6575425" y="3000375"/>
          <p14:tracePt t="63026" x="6516688" y="3000375"/>
          <p14:tracePt t="63034" x="6461125" y="3000375"/>
          <p14:tracePt t="63042" x="6370638" y="3000375"/>
          <p14:tracePt t="63050" x="6286500" y="3000375"/>
          <p14:tracePt t="63058" x="6184900" y="3000375"/>
          <p14:tracePt t="63066" x="6070600" y="3000375"/>
          <p14:tracePt t="63074" x="5943600" y="3000375"/>
          <p14:tracePt t="63082" x="5859463" y="3000375"/>
          <p14:tracePt t="63090" x="5745163" y="3000375"/>
          <p14:tracePt t="63099" x="5654675" y="3000375"/>
          <p14:tracePt t="63107" x="5557838" y="3000375"/>
          <p14:tracePt t="63115" x="5454650" y="3000375"/>
          <p14:tracePt t="63122" x="5383213" y="3000375"/>
          <p14:tracePt t="63130" x="5340350" y="3000375"/>
          <p14:tracePt t="63138" x="5316538" y="3000375"/>
          <p14:tracePt t="63146" x="5310188" y="3000375"/>
          <p14:tracePt t="63154" x="5303838" y="3000375"/>
          <p14:tracePt t="63162" x="5292725" y="3000375"/>
          <p14:tracePt t="63178" x="5286375" y="3000375"/>
          <p14:tracePt t="63187" x="5280025" y="3000375"/>
          <p14:tracePt t="63194" x="5262563" y="3013075"/>
          <p14:tracePt t="63203" x="5256213" y="3013075"/>
          <p14:tracePt t="63210" x="5232400" y="3013075"/>
          <p14:tracePt t="63218" x="5208588" y="3013075"/>
          <p14:tracePt t="63226" x="5165725" y="3013075"/>
          <p14:tracePt t="63234" x="5129213" y="3019425"/>
          <p14:tracePt t="63242" x="5087938" y="3019425"/>
          <p14:tracePt t="63250" x="5051425" y="3025775"/>
          <p14:tracePt t="63258" x="5008563" y="3025775"/>
          <p14:tracePt t="63266" x="4984750" y="3025775"/>
          <p14:tracePt t="63274" x="4960938" y="3025775"/>
          <p14:tracePt t="63283" x="4948238" y="3025775"/>
          <p14:tracePt t="63290" x="4937125" y="3025775"/>
          <p14:tracePt t="63298" x="4918075" y="3036888"/>
          <p14:tracePt t="63314" x="4913313" y="3036888"/>
          <p14:tracePt t="63443" x="4906963" y="3043238"/>
          <p14:tracePt t="63476" x="4918075" y="3043238"/>
          <p14:tracePt t="63483" x="4937125" y="3036888"/>
          <p14:tracePt t="63491" x="4960938" y="3036888"/>
          <p14:tracePt t="63499" x="4997450" y="3030538"/>
          <p14:tracePt t="63507" x="5038725" y="3019425"/>
          <p14:tracePt t="63515" x="5099050" y="3019425"/>
          <p14:tracePt t="63524" x="5159375" y="3019425"/>
          <p14:tracePt t="63531" x="5232400" y="3019425"/>
          <p14:tracePt t="63541" x="5346700" y="3019425"/>
          <p14:tracePt t="63547" x="5503863" y="3019425"/>
          <p14:tracePt t="63557" x="5678488" y="3019425"/>
          <p14:tracePt t="63563" x="5816600" y="3025775"/>
          <p14:tracePt t="63572" x="6021388" y="3055938"/>
          <p14:tracePt t="63579" x="6165850" y="3067050"/>
          <p14:tracePt t="63589" x="6340475" y="3067050"/>
          <p14:tracePt t="63595" x="6534150" y="3090863"/>
          <p14:tracePt t="63604" x="6691313" y="3103563"/>
          <p14:tracePt t="63611" x="6835775" y="3116263"/>
          <p14:tracePt t="63619" x="6991350" y="3127375"/>
          <p14:tracePt t="63628" x="7124700" y="3151188"/>
          <p14:tracePt t="63635" x="7262813" y="3163888"/>
          <p14:tracePt t="63643" x="7383463" y="3176588"/>
          <p14:tracePt t="63651" x="7467600" y="3176588"/>
          <p14:tracePt t="63659" x="7553325" y="3176588"/>
          <p14:tracePt t="63667" x="7631113" y="3187700"/>
          <p14:tracePt t="63675" x="7673975" y="3187700"/>
          <p14:tracePt t="63683" x="7704138" y="3187700"/>
          <p14:tracePt t="63691" x="7745413" y="3187700"/>
          <p14:tracePt t="63699" x="7793038" y="3200400"/>
          <p14:tracePt t="63707" x="7842250" y="3200400"/>
          <p14:tracePt t="63716" x="7872413" y="3200400"/>
          <p14:tracePt t="63724" x="7950200" y="3200400"/>
          <p14:tracePt t="63731" x="8004175" y="3200400"/>
          <p14:tracePt t="63739" x="8094663" y="3200400"/>
          <p14:tracePt t="63747" x="8167688" y="3200400"/>
          <p14:tracePt t="63757" x="8251825" y="3200400"/>
          <p14:tracePt t="63763" x="8324850" y="3200400"/>
          <p14:tracePt t="63772" x="8426450" y="3200400"/>
          <p14:tracePt t="63779" x="8553450" y="3211513"/>
          <p14:tracePt t="63788" x="8667750" y="3211513"/>
          <p14:tracePt t="63795" x="8770938" y="3211513"/>
          <p14:tracePt t="63803" x="8872538" y="3211513"/>
          <p14:tracePt t="63811" x="8945563" y="3211513"/>
          <p14:tracePt t="63819" x="8999538" y="3211513"/>
          <p14:tracePt t="63827" x="9005888" y="3211513"/>
          <p14:tracePt t="64035" x="9010650" y="3217863"/>
          <p14:tracePt t="64043" x="9005888" y="3224213"/>
          <p14:tracePt t="64051" x="8980488" y="3230563"/>
          <p14:tracePt t="64059" x="8950325" y="3230563"/>
          <p14:tracePt t="64067" x="8861425" y="3230563"/>
          <p14:tracePt t="64076" x="8704263" y="3241675"/>
          <p14:tracePt t="64083" x="8547100" y="3241675"/>
          <p14:tracePt t="64091" x="8372475" y="3241675"/>
          <p14:tracePt t="64099" x="8215313" y="3241675"/>
          <p14:tracePt t="64109" x="8040688" y="3241675"/>
          <p14:tracePt t="64116" x="7883525" y="3241675"/>
          <p14:tracePt t="64124" x="7758113" y="3241675"/>
          <p14:tracePt t="64131" x="7613650" y="3241675"/>
          <p14:tracePt t="64139" x="7486650" y="3241675"/>
          <p14:tracePt t="64147" x="7342188" y="3241675"/>
          <p14:tracePt t="64156" x="7245350" y="3241675"/>
          <p14:tracePt t="64163" x="7100888" y="3241675"/>
          <p14:tracePt t="64172" x="7016750" y="3241675"/>
          <p14:tracePt t="64179" x="6902450" y="3241675"/>
          <p14:tracePt t="64188" x="6786563" y="3241675"/>
          <p14:tracePt t="64195" x="6672263" y="3241675"/>
          <p14:tracePt t="64203" x="6546850" y="3241675"/>
          <p14:tracePt t="64211" x="6400800" y="3241675"/>
          <p14:tracePt t="64219" x="6256338" y="3241675"/>
          <p14:tracePt t="64227" x="6130925" y="3236913"/>
          <p14:tracePt t="64235" x="5954713" y="3236913"/>
          <p14:tracePt t="64243" x="5822950" y="3224213"/>
          <p14:tracePt t="64251" x="5665788" y="3211513"/>
          <p14:tracePt t="64260" x="5508625" y="3211513"/>
          <p14:tracePt t="64267" x="5383213" y="3211513"/>
          <p14:tracePt t="64276" x="5238750" y="3200400"/>
          <p14:tracePt t="64283" x="5122863" y="3200400"/>
          <p14:tracePt t="64292" x="5027613" y="3200400"/>
          <p14:tracePt t="64299" x="4924425" y="3200400"/>
          <p14:tracePt t="64308" x="4840288" y="3200400"/>
          <p14:tracePt t="64315" x="4803775" y="3200400"/>
          <p14:tracePt t="64322" x="4773613" y="3200400"/>
          <p14:tracePt t="64331" x="4749800" y="3200400"/>
          <p14:tracePt t="64339" x="4725988" y="3200400"/>
          <p14:tracePt t="64347" x="4713288" y="3200400"/>
          <p14:tracePt t="64355" x="4702175" y="3200400"/>
          <p14:tracePt t="64363" x="4676775" y="3200400"/>
          <p14:tracePt t="64371" x="4665663" y="3200400"/>
          <p14:tracePt t="64379" x="4646613" y="3200400"/>
          <p14:tracePt t="64386" x="4641850" y="3200400"/>
          <p14:tracePt t="64395" x="4635500" y="3200400"/>
          <p14:tracePt t="64402" x="4616450" y="3200400"/>
          <p14:tracePt t="64410" x="4611688" y="3206750"/>
          <p14:tracePt t="64418" x="4598988" y="3206750"/>
          <p14:tracePt t="64427" x="4592638" y="3211513"/>
          <p14:tracePt t="64434" x="4586288" y="3211513"/>
          <p14:tracePt t="64443" x="4581525" y="3211513"/>
          <p14:tracePt t="64459" x="4562475" y="3211513"/>
          <p14:tracePt t="64475" x="4557713" y="3211513"/>
          <p14:tracePt t="64483" x="4551363" y="3211513"/>
          <p14:tracePt t="64507" x="4545013" y="3211513"/>
          <p14:tracePt t="64603" x="4557713" y="3211513"/>
          <p14:tracePt t="64611" x="4575175" y="3206750"/>
          <p14:tracePt t="64619" x="4592638" y="3206750"/>
          <p14:tracePt t="64626" x="4635500" y="3206750"/>
          <p14:tracePt t="64635" x="4695825" y="3206750"/>
          <p14:tracePt t="64643" x="4749800" y="3206750"/>
          <p14:tracePt t="64650" x="4822825" y="3206750"/>
          <p14:tracePt t="64659" x="4924425" y="3206750"/>
          <p14:tracePt t="64666" x="5027613" y="3206750"/>
          <p14:tracePt t="64675" x="5183188" y="3206750"/>
          <p14:tracePt t="64683" x="5400675" y="3206750"/>
          <p14:tracePt t="64691" x="5575300" y="3206750"/>
          <p14:tracePt t="64698" x="5840413" y="3206750"/>
          <p14:tracePt t="64708" x="6135688" y="3206750"/>
          <p14:tracePt t="64715" x="6426200" y="3206750"/>
          <p14:tracePt t="64723" x="6691313" y="3206750"/>
          <p14:tracePt t="64731" x="6956425" y="3206750"/>
          <p14:tracePt t="64740" x="7137400" y="3206750"/>
          <p14:tracePt t="64747" x="7342188" y="3206750"/>
          <p14:tracePt t="64756" x="7480300" y="3206750"/>
          <p14:tracePt t="64763" x="7594600" y="3206750"/>
          <p14:tracePt t="64771" x="7697788" y="3206750"/>
          <p14:tracePt t="64778" x="7781925" y="3206750"/>
          <p14:tracePt t="64786" x="7853363" y="3206750"/>
          <p14:tracePt t="64795" x="7889875" y="3206750"/>
          <p14:tracePt t="64802" x="7920038" y="3206750"/>
          <p14:tracePt t="64811" x="7943850" y="3206750"/>
          <p14:tracePt t="64819" x="7969250" y="3206750"/>
          <p14:tracePt t="64827" x="7999413" y="3206750"/>
          <p14:tracePt t="64834" x="8010525" y="3206750"/>
          <p14:tracePt t="64843" x="8034338" y="3206750"/>
          <p14:tracePt t="64850" x="8077200" y="3206750"/>
          <p14:tracePt t="64859" x="8101013" y="3206750"/>
          <p14:tracePt t="64867" x="8143875" y="3206750"/>
          <p14:tracePt t="64875" x="8191500" y="3206750"/>
          <p14:tracePt t="64889" x="8234363" y="3206750"/>
          <p14:tracePt t="64890" x="8294688" y="3206750"/>
          <p14:tracePt t="64908" x="8396288" y="3206750"/>
          <p14:tracePt t="64915" x="8426450" y="3206750"/>
          <p14:tracePt t="64924" x="8469313" y="3206750"/>
          <p14:tracePt t="64931" x="8505825" y="3206750"/>
          <p14:tracePt t="64939" x="8523288" y="3206750"/>
          <p14:tracePt t="64947" x="8547100" y="3206750"/>
          <p14:tracePt t="64955" x="8570913" y="3206750"/>
          <p14:tracePt t="64963" x="8583613" y="3206750"/>
          <p14:tracePt t="64971" x="8589963" y="3206750"/>
          <p14:tracePt t="65267" x="8577263" y="3206750"/>
          <p14:tracePt t="65274" x="8535988" y="3194050"/>
          <p14:tracePt t="65275" x="0" y="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a:extLst>
              <a:ext uri="{FF2B5EF4-FFF2-40B4-BE49-F238E27FC236}">
                <a16:creationId xmlns:a16="http://schemas.microsoft.com/office/drawing/2014/main" id="{F1E14F11-7E32-42E1-93F1-D70D1F4CB54C}"/>
              </a:ext>
            </a:extLst>
          </p:cNvPr>
          <p:cNvSpPr>
            <a:spLocks noGrp="1" noChangeArrowheads="1"/>
          </p:cNvSpPr>
          <p:nvPr>
            <p:ph type="body" idx="1"/>
          </p:nvPr>
        </p:nvSpPr>
        <p:spPr>
          <a:xfrm>
            <a:off x="420688" y="5073650"/>
            <a:ext cx="8337550" cy="1527175"/>
          </a:xfrm>
        </p:spPr>
        <p:txBody>
          <a:bodyPr/>
          <a:lstStyle/>
          <a:p>
            <a:pPr>
              <a:lnSpc>
                <a:spcPct val="80000"/>
              </a:lnSpc>
            </a:pPr>
            <a:r>
              <a:rPr lang="cs-CZ" altLang="cs-CZ" sz="2000" b="1">
                <a:effectLst>
                  <a:outerShdw blurRad="38100" dist="38100" dir="2700000" algn="tl">
                    <a:srgbClr val="C0C0C0"/>
                  </a:outerShdw>
                </a:effectLst>
                <a:latin typeface="Arial" panose="020B0604020202020204" pitchFamily="34" charset="0"/>
              </a:rPr>
              <a:t>imunostripy – samovolný pohyb roztoků v membránovém systému prostřednictvím kapilárních sil</a:t>
            </a:r>
          </a:p>
          <a:p>
            <a:pPr>
              <a:lnSpc>
                <a:spcPct val="80000"/>
              </a:lnSpc>
            </a:pPr>
            <a:r>
              <a:rPr lang="cs-CZ" altLang="cs-CZ" sz="2000" b="1">
                <a:effectLst>
                  <a:outerShdw blurRad="38100" dist="38100" dir="2700000" algn="tl">
                    <a:srgbClr val="C0C0C0"/>
                  </a:outerShdw>
                </a:effectLst>
                <a:latin typeface="Arial" panose="020B0604020202020204" pitchFamily="34" charset="0"/>
              </a:rPr>
              <a:t>záchytné zóny, zviditelnění pomocí barvotvorné enzymové reakce, případně zlaté nanočástice (červené)</a:t>
            </a:r>
          </a:p>
          <a:p>
            <a:pPr>
              <a:lnSpc>
                <a:spcPct val="80000"/>
              </a:lnSpc>
            </a:pPr>
            <a:r>
              <a:rPr lang="cs-CZ" altLang="cs-CZ" sz="2000" b="1">
                <a:effectLst>
                  <a:outerShdw blurRad="38100" dist="38100" dir="2700000" algn="tl">
                    <a:srgbClr val="C0C0C0"/>
                  </a:outerShdw>
                </a:effectLst>
                <a:latin typeface="Arial" panose="020B0604020202020204" pitchFamily="34" charset="0"/>
              </a:rPr>
              <a:t>vizuální vyhodnocování</a:t>
            </a:r>
            <a:endParaRPr lang="en-US" altLang="cs-CZ" sz="2000" b="1">
              <a:effectLst>
                <a:outerShdw blurRad="38100" dist="38100" dir="2700000" algn="tl">
                  <a:srgbClr val="C0C0C0"/>
                </a:outerShdw>
              </a:effectLst>
              <a:latin typeface="Arial" panose="020B0604020202020204" pitchFamily="34" charset="0"/>
            </a:endParaRPr>
          </a:p>
        </p:txBody>
      </p:sp>
      <p:pic>
        <p:nvPicPr>
          <p:cNvPr id="53252" name="Picture 4">
            <a:extLst>
              <a:ext uri="{FF2B5EF4-FFF2-40B4-BE49-F238E27FC236}">
                <a16:creationId xmlns:a16="http://schemas.microsoft.com/office/drawing/2014/main" id="{9CFC9284-08D0-4FBF-9050-5E9A3F1802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2738" y="188913"/>
            <a:ext cx="2257425" cy="414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4" name="Picture 6">
            <a:extLst>
              <a:ext uri="{FF2B5EF4-FFF2-40B4-BE49-F238E27FC236}">
                <a16:creationId xmlns:a16="http://schemas.microsoft.com/office/drawing/2014/main" id="{BD585E53-2BC7-41C5-AAEB-BEBC4C41AF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363" y="882650"/>
            <a:ext cx="3895725"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0" name="Rectangle 2">
            <a:extLst>
              <a:ext uri="{FF2B5EF4-FFF2-40B4-BE49-F238E27FC236}">
                <a16:creationId xmlns:a16="http://schemas.microsoft.com/office/drawing/2014/main" id="{0F3AAB25-0659-4491-B446-550EB11DBAB3}"/>
              </a:ext>
            </a:extLst>
          </p:cNvPr>
          <p:cNvSpPr>
            <a:spLocks noGrp="1" noChangeArrowheads="1"/>
          </p:cNvSpPr>
          <p:nvPr>
            <p:ph type="title"/>
          </p:nvPr>
        </p:nvSpPr>
        <p:spPr>
          <a:xfrm>
            <a:off x="155575" y="152400"/>
            <a:ext cx="4476750" cy="769938"/>
          </a:xfrm>
          <a:solidFill>
            <a:srgbClr val="FFCCFF"/>
          </a:solidFill>
          <a:ln w="38100">
            <a:solidFill>
              <a:schemeClr val="tx1"/>
            </a:solidFill>
            <a:miter lim="800000"/>
            <a:headEnd/>
            <a:tailEnd/>
          </a:ln>
        </p:spPr>
        <p:txBody>
          <a:bodyPr/>
          <a:lstStyle/>
          <a:p>
            <a:r>
              <a:rPr lang="cs-CZ" altLang="cs-CZ" sz="3600">
                <a:solidFill>
                  <a:srgbClr val="9900CC"/>
                </a:solidFill>
                <a:effectLst>
                  <a:outerShdw blurRad="38100" dist="38100" dir="2700000" algn="tl">
                    <a:srgbClr val="000000"/>
                  </a:outerShdw>
                </a:effectLst>
                <a:latin typeface="Arial Black" panose="020B0A04020102020204" pitchFamily="34" charset="0"/>
              </a:rPr>
              <a:t>ELISA-on a strip</a:t>
            </a:r>
            <a:endParaRPr lang="en-US" altLang="cs-CZ" sz="3600">
              <a:solidFill>
                <a:srgbClr val="9900CC"/>
              </a:solidFill>
              <a:effectLst>
                <a:outerShdw blurRad="38100" dist="38100" dir="2700000" algn="tl">
                  <a:srgbClr val="000000"/>
                </a:outerShdw>
              </a:effectLst>
              <a:latin typeface="Arial Black" panose="020B0A04020102020204" pitchFamily="34" charset="0"/>
            </a:endParaRPr>
          </a:p>
        </p:txBody>
      </p:sp>
      <p:sp>
        <p:nvSpPr>
          <p:cNvPr id="53255" name="Line 7">
            <a:extLst>
              <a:ext uri="{FF2B5EF4-FFF2-40B4-BE49-F238E27FC236}">
                <a16:creationId xmlns:a16="http://schemas.microsoft.com/office/drawing/2014/main" id="{A8820E60-EC92-420F-8C33-1AACCD7C738A}"/>
              </a:ext>
            </a:extLst>
          </p:cNvPr>
          <p:cNvSpPr>
            <a:spLocks noChangeShapeType="1"/>
          </p:cNvSpPr>
          <p:nvPr/>
        </p:nvSpPr>
        <p:spPr bwMode="auto">
          <a:xfrm>
            <a:off x="3849688" y="2478088"/>
            <a:ext cx="1589087" cy="36195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3256" name="Line 8">
            <a:extLst>
              <a:ext uri="{FF2B5EF4-FFF2-40B4-BE49-F238E27FC236}">
                <a16:creationId xmlns:a16="http://schemas.microsoft.com/office/drawing/2014/main" id="{CEEE266F-9EAC-46D9-9A0F-1771FC184E1A}"/>
              </a:ext>
            </a:extLst>
          </p:cNvPr>
          <p:cNvSpPr>
            <a:spLocks noChangeShapeType="1"/>
          </p:cNvSpPr>
          <p:nvPr/>
        </p:nvSpPr>
        <p:spPr bwMode="auto">
          <a:xfrm>
            <a:off x="3886200" y="3151188"/>
            <a:ext cx="1997075" cy="252412"/>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pic>
        <p:nvPicPr>
          <p:cNvPr id="2" name="Audio 1">
            <a:hlinkClick r:id="" action="ppaction://media"/>
            <a:extLst>
              <a:ext uri="{FF2B5EF4-FFF2-40B4-BE49-F238E27FC236}">
                <a16:creationId xmlns:a16="http://schemas.microsoft.com/office/drawing/2014/main" id="{88113944-EC6A-4680-A651-9E0CC6BB5A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91538" y="62055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3394"/>
    </mc:Choice>
    <mc:Fallback>
      <p:transition spd="slow" advTm="113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5589" x="868363" y="663575"/>
          <p14:tracePt t="15643" x="879475" y="657225"/>
          <p14:tracePt t="15652" x="885825" y="657225"/>
          <p14:tracePt t="15659" x="904875" y="657225"/>
          <p14:tracePt t="15667" x="952500" y="657225"/>
          <p14:tracePt t="15675" x="1006475" y="657225"/>
          <p14:tracePt t="15684" x="1054100" y="657225"/>
          <p14:tracePt t="15691" x="1096963" y="657225"/>
          <p14:tracePt t="15699" x="1157288" y="657225"/>
          <p14:tracePt t="15707" x="1241425" y="657225"/>
          <p14:tracePt t="15716" x="1301750" y="657225"/>
          <p14:tracePt t="15724" x="1374775" y="657225"/>
          <p14:tracePt t="15732" x="1458913" y="657225"/>
          <p14:tracePt t="15739" x="1616075" y="657225"/>
          <p14:tracePt t="15748" x="1760538" y="657225"/>
          <p14:tracePt t="15755" x="1952625" y="657225"/>
          <p14:tracePt t="15764" x="2230438" y="687388"/>
          <p14:tracePt t="15771" x="2495550" y="687388"/>
          <p14:tracePt t="15780" x="2743200" y="717550"/>
          <p14:tracePt t="15788" x="2965450" y="747713"/>
          <p14:tracePt t="15797" x="3213100" y="777875"/>
          <p14:tracePt t="15803" x="3381375" y="801688"/>
          <p14:tracePt t="15811" x="3508375" y="812800"/>
          <p14:tracePt t="15820" x="3609975" y="838200"/>
          <p14:tracePt t="15827" x="3683000" y="849313"/>
          <p14:tracePt t="15836" x="3743325" y="855663"/>
          <p14:tracePt t="15843" x="3767138" y="868363"/>
          <p14:tracePt t="15852" x="3790950" y="868363"/>
          <p14:tracePt t="15859" x="3814763" y="873125"/>
          <p14:tracePt t="15867" x="3827463" y="873125"/>
          <p14:tracePt t="15875" x="3851275" y="873125"/>
          <p14:tracePt t="15884" x="3875088" y="873125"/>
          <p14:tracePt t="15891" x="3905250" y="873125"/>
          <p14:tracePt t="15900" x="3948113" y="873125"/>
          <p14:tracePt t="15907" x="3995738" y="873125"/>
          <p14:tracePt t="15916" x="4025900" y="873125"/>
          <p14:tracePt t="15923" x="4068763" y="873125"/>
          <p14:tracePt t="15932" x="4116388" y="873125"/>
          <p14:tracePt t="15939" x="4159250" y="873125"/>
          <p14:tracePt t="15949" x="4189413" y="873125"/>
          <p14:tracePt t="15955" x="4237038" y="873125"/>
          <p14:tracePt t="15964" x="4256088" y="873125"/>
          <p14:tracePt t="15971" x="4297363" y="873125"/>
          <p14:tracePt t="15979" x="4316413" y="873125"/>
          <p14:tracePt t="15988" x="4327525" y="873125"/>
          <p14:tracePt t="15995" x="4340225" y="873125"/>
          <p14:tracePt t="16003" x="4346575" y="873125"/>
          <p14:tracePt t="16011" x="4351338" y="873125"/>
          <p14:tracePt t="16019" x="4370388" y="873125"/>
          <p14:tracePt t="16027" x="4376738" y="873125"/>
          <p14:tracePt t="16035" x="4387850" y="873125"/>
          <p14:tracePt t="16043" x="4400550" y="873125"/>
          <p14:tracePt t="16052" x="4406900" y="873125"/>
          <p14:tracePt t="16067" x="4437063" y="868363"/>
          <p14:tracePt t="16084" x="4448175" y="868363"/>
          <p14:tracePt t="16115" x="4460875" y="868363"/>
          <p14:tracePt t="16219" x="4424363" y="868363"/>
          <p14:tracePt t="16227" x="4364038" y="868363"/>
          <p14:tracePt t="16235" x="4279900" y="868363"/>
          <p14:tracePt t="16243" x="4176713" y="855663"/>
          <p14:tracePt t="16251" x="4062413" y="842963"/>
          <p14:tracePt t="16259" x="3930650" y="831850"/>
          <p14:tracePt t="16267" x="3790950" y="819150"/>
          <p14:tracePt t="16275" x="3586163" y="795338"/>
          <p14:tracePt t="16285" x="3363913" y="765175"/>
          <p14:tracePt t="16291" x="3152775" y="747713"/>
          <p14:tracePt t="16301" x="2894013" y="698500"/>
          <p14:tracePt t="16307" x="2646363" y="668338"/>
          <p14:tracePt t="16315" x="2452688" y="644525"/>
          <p14:tracePt t="16323" x="2278063" y="603250"/>
          <p14:tracePt t="16331" x="2085975" y="573088"/>
          <p14:tracePt t="16339" x="1941513" y="547688"/>
          <p14:tracePt t="16348" x="1814513" y="536575"/>
          <p14:tracePt t="16355" x="1700213" y="530225"/>
          <p14:tracePt t="16363" x="1609725" y="517525"/>
          <p14:tracePt t="16371" x="1525588" y="517525"/>
          <p14:tracePt t="16379" x="1482725" y="517525"/>
          <p14:tracePt t="16388" x="1435100" y="517525"/>
          <p14:tracePt t="16395" x="1404938" y="517525"/>
          <p14:tracePt t="16403" x="1381125" y="517525"/>
          <p14:tracePt t="16411" x="1368425" y="517525"/>
          <p14:tracePt t="16419" x="1362075" y="517525"/>
          <p14:tracePt t="16427" x="1355725" y="517525"/>
          <p14:tracePt t="16435" x="1344613" y="517525"/>
          <p14:tracePt t="16443" x="1325563" y="517525"/>
          <p14:tracePt t="16451" x="1301750" y="517525"/>
          <p14:tracePt t="16459" x="1290638" y="517525"/>
          <p14:tracePt t="16467" x="1265238" y="517525"/>
          <p14:tracePt t="16475" x="1241425" y="517525"/>
          <p14:tracePt t="16483" x="1211263" y="517525"/>
          <p14:tracePt t="16491" x="1187450" y="517525"/>
          <p14:tracePt t="16498" x="1163638" y="517525"/>
          <p14:tracePt t="16507" x="1144588" y="517525"/>
          <p14:tracePt t="16515" x="1120775" y="517525"/>
          <p14:tracePt t="16523" x="1114425" y="517525"/>
          <p14:tracePt t="16531" x="1103313" y="517525"/>
          <p14:tracePt t="16539" x="1096963" y="517525"/>
          <p14:tracePt t="16659" x="1109663" y="517525"/>
          <p14:tracePt t="16667" x="1139825" y="517525"/>
          <p14:tracePt t="16675" x="1193800" y="517525"/>
          <p14:tracePt t="16684" x="1284288" y="517525"/>
          <p14:tracePt t="16691" x="1368425" y="517525"/>
          <p14:tracePt t="16699" x="1470025" y="517525"/>
          <p14:tracePt t="16707" x="1627188" y="517525"/>
          <p14:tracePt t="16715" x="1820863" y="517525"/>
          <p14:tracePt t="16723" x="2055813" y="517525"/>
          <p14:tracePt t="16731" x="2290763" y="517525"/>
          <p14:tracePt t="16739" x="2597150" y="554038"/>
          <p14:tracePt t="16748" x="2905125" y="584200"/>
          <p14:tracePt t="16755" x="3267075" y="620713"/>
          <p14:tracePt t="16763" x="3592513" y="638175"/>
          <p14:tracePt t="16771" x="3930650" y="674688"/>
          <p14:tracePt t="16779" x="4219575" y="674688"/>
          <p14:tracePt t="16787" x="4471988" y="704850"/>
          <p14:tracePt t="16795" x="4652963" y="717550"/>
          <p14:tracePt t="16803" x="4767263" y="728663"/>
          <p14:tracePt t="16811" x="4857750" y="728663"/>
          <p14:tracePt t="16819" x="4930775" y="728663"/>
          <p14:tracePt t="16827" x="4943475" y="728663"/>
          <p14:tracePt t="16835" x="4954588" y="728663"/>
          <p14:tracePt t="16843" x="4960938" y="728663"/>
          <p14:tracePt t="16995" x="4948238" y="728663"/>
          <p14:tracePt t="17004" x="4883150" y="728663"/>
          <p14:tracePt t="17011" x="4797425" y="728663"/>
          <p14:tracePt t="17019" x="4665663" y="728663"/>
          <p14:tracePt t="17027" x="4508500" y="711200"/>
          <p14:tracePt t="17036" x="4346575" y="698500"/>
          <p14:tracePt t="17043" x="4129088" y="687388"/>
          <p14:tracePt t="17054" x="3905250" y="657225"/>
          <p14:tracePt t="17059" x="3719513" y="644525"/>
          <p14:tracePt t="17068" x="3471863" y="614363"/>
          <p14:tracePt t="17075" x="3284538" y="596900"/>
          <p14:tracePt t="17082" x="3092450" y="573088"/>
          <p14:tracePt t="17091" x="2894013" y="530225"/>
          <p14:tracePt t="17099" x="2760663" y="506413"/>
          <p14:tracePt t="17107" x="2676525" y="482600"/>
          <p14:tracePt t="17115" x="2543175" y="458788"/>
          <p14:tracePt t="17123" x="2459038" y="458788"/>
          <p14:tracePt t="17131" x="2368550" y="439738"/>
          <p14:tracePt t="17139" x="2278063" y="428625"/>
          <p14:tracePt t="17147" x="2193925" y="428625"/>
          <p14:tracePt t="17155" x="2109788" y="428625"/>
          <p14:tracePt t="17163" x="2049463" y="428625"/>
          <p14:tracePt t="17171" x="1989138" y="428625"/>
          <p14:tracePt t="17179" x="1916113" y="428625"/>
          <p14:tracePt t="17187" x="1874838" y="428625"/>
          <p14:tracePt t="17195" x="1825625" y="428625"/>
          <p14:tracePt t="17203" x="1778000" y="439738"/>
          <p14:tracePt t="17211" x="1766888" y="439738"/>
          <p14:tracePt t="17219" x="1741488" y="439738"/>
          <p14:tracePt t="17227" x="1711325" y="446088"/>
          <p14:tracePt t="17235" x="1676400" y="458788"/>
          <p14:tracePt t="17242" x="1663700" y="463550"/>
          <p14:tracePt t="17250" x="1639888" y="463550"/>
          <p14:tracePt t="17258" x="1627188" y="463550"/>
          <p14:tracePt t="17267" x="1603375" y="469900"/>
          <p14:tracePt t="17274" x="1585913" y="469900"/>
          <p14:tracePt t="17282" x="1573213" y="476250"/>
          <p14:tracePt t="17290" x="1560513" y="476250"/>
          <p14:tracePt t="17299" x="1555750" y="476250"/>
          <p14:tracePt t="17306" x="1543050" y="482600"/>
          <p14:tracePt t="17315" x="1530350" y="482600"/>
          <p14:tracePt t="17322" x="1525588" y="482600"/>
          <p14:tracePt t="17331" x="1519238" y="487363"/>
          <p14:tracePt t="17354" x="1512888" y="493713"/>
          <p14:tracePt t="17419" x="1530350" y="493713"/>
          <p14:tracePt t="17427" x="1597025" y="493713"/>
          <p14:tracePt t="17435" x="1670050" y="493713"/>
          <p14:tracePt t="17443" x="1754188" y="493713"/>
          <p14:tracePt t="17452" x="1881188" y="493713"/>
          <p14:tracePt t="17459" x="2055813" y="493713"/>
          <p14:tracePt t="17468" x="2320925" y="493713"/>
          <p14:tracePt t="17475" x="2555875" y="493713"/>
          <p14:tracePt t="17483" x="2790825" y="493713"/>
          <p14:tracePt t="17491" x="3025775" y="493713"/>
          <p14:tracePt t="17499" x="3327400" y="512763"/>
          <p14:tracePt t="17507" x="3592513" y="512763"/>
          <p14:tracePt t="17515" x="3857625" y="512763"/>
          <p14:tracePt t="17523" x="4122738" y="512763"/>
          <p14:tracePt t="17531" x="4357688" y="512763"/>
          <p14:tracePt t="17539" x="4514850" y="512763"/>
          <p14:tracePt t="17547" x="4629150" y="512763"/>
          <p14:tracePt t="17555" x="4713288" y="512763"/>
          <p14:tracePt t="17563" x="4786313" y="512763"/>
          <p14:tracePt t="17571" x="4810125" y="512763"/>
          <p14:tracePt t="17579" x="4833938" y="512763"/>
          <p14:tracePt t="17587" x="4846638" y="512763"/>
          <p14:tracePt t="17595" x="4857750" y="506413"/>
          <p14:tracePt t="17739" x="4822825" y="506413"/>
          <p14:tracePt t="17748" x="4706938" y="506413"/>
          <p14:tracePt t="17755" x="4562475" y="512763"/>
          <p14:tracePt t="17763" x="4406900" y="523875"/>
          <p14:tracePt t="17771" x="4230688" y="523875"/>
          <p14:tracePt t="17779" x="3995738" y="523875"/>
          <p14:tracePt t="17787" x="3760788" y="523875"/>
          <p14:tracePt t="17795" x="3525838" y="523875"/>
          <p14:tracePt t="17803" x="3290888" y="523875"/>
          <p14:tracePt t="17811" x="3025775" y="523875"/>
          <p14:tracePt t="17819" x="2868613" y="523875"/>
          <p14:tracePt t="17828" x="2730500" y="523875"/>
          <p14:tracePt t="17836" x="2586038" y="493713"/>
          <p14:tracePt t="17843" x="2452688" y="469900"/>
          <p14:tracePt t="17851" x="2338388" y="458788"/>
          <p14:tracePt t="17859" x="2224088" y="446088"/>
          <p14:tracePt t="17869" x="2133600" y="446088"/>
          <p14:tracePt t="17875" x="2079625" y="446088"/>
          <p14:tracePt t="17884" x="2043113" y="446088"/>
          <p14:tracePt t="17891" x="2019300" y="446088"/>
          <p14:tracePt t="17900" x="2012950" y="446088"/>
          <p14:tracePt t="17907" x="2001838" y="446088"/>
          <p14:tracePt t="17916" x="1995488" y="446088"/>
          <p14:tracePt t="17932" x="1989138" y="446088"/>
          <p14:tracePt t="17947" x="1982788" y="446088"/>
          <p14:tracePt t="18020" x="2019300" y="446088"/>
          <p14:tracePt t="18028" x="2092325" y="446088"/>
          <p14:tracePt t="18035" x="2182813" y="446088"/>
          <p14:tracePt t="18043" x="2297113" y="446088"/>
          <p14:tracePt t="18052" x="2452688" y="446088"/>
          <p14:tracePt t="18071" x="2778125" y="446088"/>
          <p14:tracePt t="18075" x="2995613" y="452438"/>
          <p14:tracePt t="18086" x="3236913" y="469900"/>
          <p14:tracePt t="18091" x="3489325" y="500063"/>
          <p14:tracePt t="18100" x="3683000" y="530225"/>
          <p14:tracePt t="18107" x="3894138" y="542925"/>
          <p14:tracePt t="18116" x="4122738" y="584200"/>
          <p14:tracePt t="18123" x="4249738" y="584200"/>
          <p14:tracePt t="18133" x="4351338" y="584200"/>
          <p14:tracePt t="18139" x="4424363" y="584200"/>
          <p14:tracePt t="18147" x="4454525" y="584200"/>
          <p14:tracePt t="18155" x="4467225" y="584200"/>
          <p14:tracePt t="18235" x="4467225" y="590550"/>
          <p14:tracePt t="18243" x="4448175" y="603250"/>
          <p14:tracePt t="18251" x="4357688" y="608013"/>
          <p14:tracePt t="18259" x="4225925" y="620713"/>
          <p14:tracePt t="18268" x="4086225" y="620713"/>
          <p14:tracePt t="18275" x="3887788" y="620713"/>
          <p14:tracePt t="18284" x="3683000" y="620713"/>
          <p14:tracePt t="18291" x="3478213" y="620713"/>
          <p14:tracePt t="18300" x="3273425" y="620713"/>
          <p14:tracePt t="18307" x="3062288" y="620713"/>
          <p14:tracePt t="18316" x="2838450" y="584200"/>
          <p14:tracePt t="18323" x="2706688" y="560388"/>
          <p14:tracePt t="18332" x="2562225" y="523875"/>
          <p14:tracePt t="18339" x="2428875" y="500063"/>
          <p14:tracePt t="18347" x="2327275" y="476250"/>
          <p14:tracePt t="18356" x="2254250" y="476250"/>
          <p14:tracePt t="18363" x="2224088" y="476250"/>
          <p14:tracePt t="18371" x="2206625" y="476250"/>
          <p14:tracePt t="18379" x="2200275" y="476250"/>
          <p14:tracePt t="18388" x="2187575" y="476250"/>
          <p14:tracePt t="18483" x="2206625" y="458788"/>
          <p14:tracePt t="18491" x="2247900" y="458788"/>
          <p14:tracePt t="18500" x="2308225" y="458788"/>
          <p14:tracePt t="18508" x="2422525" y="458788"/>
          <p14:tracePt t="18516" x="2579688" y="458788"/>
          <p14:tracePt t="18523" x="2773363" y="458788"/>
          <p14:tracePt t="18531" x="3008313" y="458788"/>
          <p14:tracePt t="18539" x="3303588" y="458788"/>
          <p14:tracePt t="18548" x="3598863" y="458788"/>
          <p14:tracePt t="18555" x="3900488" y="469900"/>
          <p14:tracePt t="18563" x="4206875" y="523875"/>
          <p14:tracePt t="18571" x="4460875" y="573088"/>
          <p14:tracePt t="18580" x="4719638" y="620713"/>
          <p14:tracePt t="18588" x="4833938" y="644525"/>
          <p14:tracePt t="18595" x="4924425" y="650875"/>
          <p14:tracePt t="18603" x="4954588" y="650875"/>
          <p14:tracePt t="18611" x="4960938" y="650875"/>
          <p14:tracePt t="18707" x="4930775" y="650875"/>
          <p14:tracePt t="18716" x="4827588" y="650875"/>
          <p14:tracePt t="18723" x="4689475" y="650875"/>
          <p14:tracePt t="18731" x="4532313" y="650875"/>
          <p14:tracePt t="18739" x="4333875" y="650875"/>
          <p14:tracePt t="18747" x="4129088" y="650875"/>
          <p14:tracePt t="18755" x="3924300" y="650875"/>
          <p14:tracePt t="18763" x="3629025" y="650875"/>
          <p14:tracePt t="18772" x="3471863" y="650875"/>
          <p14:tracePt t="18779" x="3314700" y="650875"/>
          <p14:tracePt t="18788" x="3170238" y="644525"/>
          <p14:tracePt t="18795" x="3055938" y="627063"/>
          <p14:tracePt t="18803" x="2965450" y="603250"/>
          <p14:tracePt t="18811" x="2874963" y="590550"/>
          <p14:tracePt t="18819" x="2833688" y="577850"/>
          <p14:tracePt t="18827" x="2773363" y="573088"/>
          <p14:tracePt t="18835" x="2747963" y="573088"/>
          <p14:tracePt t="18844" x="2743200" y="573088"/>
          <p14:tracePt t="18852" x="2736850" y="573088"/>
          <p14:tracePt t="18979" x="2736850" y="566738"/>
          <p14:tracePt t="18988" x="2773363" y="566738"/>
          <p14:tracePt t="18995" x="2814638" y="566738"/>
          <p14:tracePt t="19003" x="2851150" y="566738"/>
          <p14:tracePt t="19011" x="2905125" y="566738"/>
          <p14:tracePt t="19019" x="2978150" y="566738"/>
          <p14:tracePt t="19027" x="3038475" y="566738"/>
          <p14:tracePt t="19036" x="3122613" y="577850"/>
          <p14:tracePt t="19043" x="3200400" y="590550"/>
          <p14:tracePt t="19052" x="3303588" y="627063"/>
          <p14:tracePt t="19072" x="3454400" y="657225"/>
          <p14:tracePt t="19075" x="3514725" y="668338"/>
          <p14:tracePt t="19084" x="3544888" y="674688"/>
          <p14:tracePt t="19091" x="3562350" y="681038"/>
          <p14:tracePt t="19099" x="3568700" y="681038"/>
          <p14:tracePt t="19355" x="3568700" y="698500"/>
          <p14:tracePt t="19363" x="3508375" y="723900"/>
          <p14:tracePt t="19371" x="3429000" y="758825"/>
          <p14:tracePt t="19379" x="3314700" y="795338"/>
          <p14:tracePt t="19387" x="3170238" y="819150"/>
          <p14:tracePt t="19395" x="3049588" y="879475"/>
          <p14:tracePt t="19403" x="2917825" y="915988"/>
          <p14:tracePt t="19412" x="2803525" y="933450"/>
          <p14:tracePt t="19419" x="2713038" y="946150"/>
          <p14:tracePt t="19427" x="2622550" y="982663"/>
          <p14:tracePt t="19436" x="2568575" y="982663"/>
          <p14:tracePt t="19443" x="2532063" y="989013"/>
          <p14:tracePt t="19452" x="2508250" y="1006475"/>
          <p14:tracePt t="19459" x="2482850" y="1012825"/>
          <p14:tracePt t="19548" x="2471738" y="1012825"/>
          <p14:tracePt t="19643" x="2465388" y="1012825"/>
          <p14:tracePt t="19651" x="2459038" y="1012825"/>
          <p14:tracePt t="19659" x="2452688" y="1012825"/>
          <p14:tracePt t="19676" x="2441575" y="1006475"/>
          <p14:tracePt t="19684" x="2435225" y="1000125"/>
          <p14:tracePt t="19700" x="2428875" y="1000125"/>
          <p14:tracePt t="19707" x="2405063" y="993775"/>
          <p14:tracePt t="19715" x="2392363" y="993775"/>
          <p14:tracePt t="19723" x="2387600" y="993775"/>
          <p14:tracePt t="19731" x="2374900" y="993775"/>
          <p14:tracePt t="19739" x="2368550" y="993775"/>
          <p14:tracePt t="19748" x="2351088" y="993775"/>
          <p14:tracePt t="19755" x="2332038" y="993775"/>
          <p14:tracePt t="19763" x="2284413" y="1012825"/>
          <p14:tracePt t="19772" x="2247900" y="1042988"/>
          <p14:tracePt t="19779" x="2182813" y="1073150"/>
          <p14:tracePt t="19788" x="2133600" y="1084263"/>
          <p14:tracePt t="19795" x="2109788" y="1103313"/>
          <p14:tracePt t="19803" x="2097088" y="1108075"/>
          <p14:tracePt t="19812" x="2092325" y="1108075"/>
          <p14:tracePt t="19820" x="2085975" y="1114425"/>
          <p14:tracePt t="20035" x="2079625" y="1120775"/>
          <p14:tracePt t="20052" x="2079625" y="1127125"/>
          <p14:tracePt t="20059" x="2079625" y="1163638"/>
          <p14:tracePt t="20068" x="2079625" y="1187450"/>
          <p14:tracePt t="20075" x="2079625" y="1228725"/>
          <p14:tracePt t="20084" x="2079625" y="1254125"/>
          <p14:tracePt t="20091" x="2079625" y="1308100"/>
          <p14:tracePt t="20099" x="2073275" y="1338263"/>
          <p14:tracePt t="20107" x="2073275" y="1409700"/>
          <p14:tracePt t="20115" x="2073275" y="1470025"/>
          <p14:tracePt t="20123" x="2049463" y="1549400"/>
          <p14:tracePt t="20131" x="2049463" y="1603375"/>
          <p14:tracePt t="20139" x="2036763" y="1663700"/>
          <p14:tracePt t="20147" x="2019300" y="1728788"/>
          <p14:tracePt t="20155" x="2019300" y="1784350"/>
          <p14:tracePt t="20163" x="1995488" y="1862138"/>
          <p14:tracePt t="20171" x="1989138" y="1909763"/>
          <p14:tracePt t="20179" x="1989138" y="1965325"/>
          <p14:tracePt t="20187" x="1965325" y="2012950"/>
          <p14:tracePt t="20195" x="1958975" y="2073275"/>
          <p14:tracePt t="20203" x="1946275" y="2120900"/>
          <p14:tracePt t="20211" x="1935163" y="2144713"/>
          <p14:tracePt t="20219" x="1935163" y="2187575"/>
          <p14:tracePt t="20227" x="1911350" y="2254250"/>
          <p14:tracePt t="20235" x="1905000" y="2295525"/>
          <p14:tracePt t="20243" x="1905000" y="2344738"/>
          <p14:tracePt t="20252" x="1905000" y="2386013"/>
          <p14:tracePt t="20259" x="1892300" y="2459038"/>
          <p14:tracePt t="20267" x="1881188" y="2506663"/>
          <p14:tracePt t="20275" x="1874838" y="2555875"/>
          <p14:tracePt t="20283" x="1874838" y="2586038"/>
          <p14:tracePt t="20291" x="1862138" y="2646363"/>
          <p14:tracePt t="20299" x="1862138" y="2700338"/>
          <p14:tracePt t="20307" x="1855788" y="2735263"/>
          <p14:tracePt t="20315" x="1855788" y="2765425"/>
          <p14:tracePt t="20323" x="1855788" y="2820988"/>
          <p14:tracePt t="20331" x="1855788" y="2868613"/>
          <p14:tracePt t="20339" x="1855788" y="2911475"/>
          <p14:tracePt t="20347" x="1855788" y="2970213"/>
          <p14:tracePt t="20355" x="1862138" y="3043238"/>
          <p14:tracePt t="20363" x="1868488" y="3127375"/>
          <p14:tracePt t="20371" x="1905000" y="3206750"/>
          <p14:tracePt t="20379" x="1916113" y="3295650"/>
          <p14:tracePt t="20387" x="1935163" y="3386138"/>
          <p14:tracePt t="20395" x="1935163" y="3471863"/>
          <p14:tracePt t="20403" x="1958975" y="3562350"/>
          <p14:tracePt t="20411" x="1971675" y="3621088"/>
          <p14:tracePt t="20418" x="1971675" y="3676650"/>
          <p14:tracePt t="20427" x="1982788" y="3754438"/>
          <p14:tracePt t="20435" x="1982788" y="3808413"/>
          <p14:tracePt t="20443" x="1982788" y="3857625"/>
          <p14:tracePt t="20451" x="1982788" y="3916363"/>
          <p14:tracePt t="20459" x="1982788" y="3971925"/>
          <p14:tracePt t="20468" x="1982788" y="4043363"/>
          <p14:tracePt t="20475" x="1982788" y="4116388"/>
          <p14:tracePt t="20483" x="1982788" y="4206875"/>
          <p14:tracePt t="20491" x="1982788" y="4321175"/>
          <p14:tracePt t="20499" x="1982788" y="4418013"/>
          <p14:tracePt t="20507" x="1982788" y="4508500"/>
          <p14:tracePt t="20515" x="2001838" y="4610100"/>
          <p14:tracePt t="20523" x="2025650" y="4683125"/>
          <p14:tracePt t="20531" x="2025650" y="4754563"/>
          <p14:tracePt t="20539" x="2032000" y="4773613"/>
          <p14:tracePt t="20547" x="2049463" y="4797425"/>
          <p14:tracePt t="20555" x="2049463" y="4814888"/>
          <p14:tracePt t="20563" x="2049463" y="4821238"/>
          <p14:tracePt t="20571" x="2055813" y="4832350"/>
          <p14:tracePt t="20635" x="2062163" y="4832350"/>
          <p14:tracePt t="20643" x="2066925" y="4827588"/>
          <p14:tracePt t="20659" x="2073275" y="4821238"/>
          <p14:tracePt t="20668" x="2092325" y="4803775"/>
          <p14:tracePt t="20675" x="2109788" y="4767263"/>
          <p14:tracePt t="20683" x="2109788" y="4694238"/>
          <p14:tracePt t="20691" x="2109788" y="4622800"/>
          <p14:tracePt t="20699" x="2109788" y="4508500"/>
          <p14:tracePt t="20707" x="2122488" y="4405313"/>
          <p14:tracePt t="20715" x="2133600" y="4302125"/>
          <p14:tracePt t="20723" x="2146300" y="4200525"/>
          <p14:tracePt t="20731" x="2146300" y="4116388"/>
          <p14:tracePt t="20739" x="2157413" y="3989388"/>
          <p14:tracePt t="20747" x="2157413" y="3844925"/>
          <p14:tracePt t="20755" x="2157413" y="3687763"/>
          <p14:tracePt t="20763" x="2157413" y="3489325"/>
          <p14:tracePt t="20771" x="2157413" y="3351213"/>
          <p14:tracePt t="20779" x="2157413" y="3206750"/>
          <p14:tracePt t="20787" x="2157413" y="3109913"/>
          <p14:tracePt t="20795" x="2157413" y="2965450"/>
          <p14:tracePt t="20803" x="2157413" y="2820988"/>
          <p14:tracePt t="20811" x="2157413" y="2724150"/>
          <p14:tracePt t="20819" x="2152650" y="2620963"/>
          <p14:tracePt t="20827" x="2152650" y="2530475"/>
          <p14:tracePt t="20835" x="2152650" y="2476500"/>
          <p14:tracePt t="20843" x="2152650" y="2428875"/>
          <p14:tracePt t="20851" x="2152650" y="2398713"/>
          <p14:tracePt t="20859" x="2152650" y="2355850"/>
          <p14:tracePt t="20868" x="2152650" y="2314575"/>
          <p14:tracePt t="20875" x="2152650" y="2290763"/>
          <p14:tracePt t="20883" x="2152650" y="2211388"/>
          <p14:tracePt t="20891" x="2152650" y="2163763"/>
          <p14:tracePt t="20899" x="2152650" y="2109788"/>
          <p14:tracePt t="20907" x="2152650" y="2036763"/>
          <p14:tracePt t="20915" x="2152650" y="1976438"/>
          <p14:tracePt t="20923" x="2152650" y="1905000"/>
          <p14:tracePt t="20931" x="2152650" y="1831975"/>
          <p14:tracePt t="20939" x="2152650" y="1758950"/>
          <p14:tracePt t="20947" x="2152650" y="1700213"/>
          <p14:tracePt t="20955" x="2152650" y="1644650"/>
          <p14:tracePt t="20963" x="2152650" y="1609725"/>
          <p14:tracePt t="20971" x="2152650" y="1566863"/>
          <p14:tracePt t="20979" x="2152650" y="1536700"/>
          <p14:tracePt t="20987" x="2152650" y="1493838"/>
          <p14:tracePt t="20995" x="2152650" y="1458913"/>
          <p14:tracePt t="21003" x="2152650" y="1416050"/>
          <p14:tracePt t="21011" x="2152650" y="1385888"/>
          <p14:tracePt t="21019" x="2152650" y="1362075"/>
          <p14:tracePt t="21027" x="2152650" y="1349375"/>
          <p14:tracePt t="21036" x="2152650" y="1325563"/>
          <p14:tracePt t="21043" x="2146300" y="1314450"/>
          <p14:tracePt t="21051" x="2146300" y="1295400"/>
          <p14:tracePt t="21071" x="2146300" y="1277938"/>
          <p14:tracePt t="21075" x="2139950" y="1265238"/>
          <p14:tracePt t="21091" x="2139950" y="1247775"/>
          <p14:tracePt t="21099" x="2139950" y="1241425"/>
          <p14:tracePt t="21107" x="2139950" y="1228725"/>
          <p14:tracePt t="21115" x="2139950" y="1223963"/>
          <p14:tracePt t="21123" x="2139950" y="1211263"/>
          <p14:tracePt t="21131" x="2139950" y="1204913"/>
          <p14:tracePt t="21147" x="2139950" y="1187450"/>
          <p14:tracePt t="21155" x="2133600" y="1181100"/>
          <p14:tracePt t="21163" x="2133600" y="1163638"/>
          <p14:tracePt t="21171" x="2133600" y="1150938"/>
          <p14:tracePt t="21179" x="2133600" y="1144588"/>
          <p14:tracePt t="21187" x="2133600" y="1138238"/>
          <p14:tracePt t="21211" x="2133600" y="1133475"/>
          <p14:tracePt t="21339" x="2127250" y="1133475"/>
          <p14:tracePt t="21347" x="2127250" y="1138238"/>
          <p14:tracePt t="21355" x="2122488" y="1163638"/>
          <p14:tracePt t="21363" x="2122488" y="1217613"/>
          <p14:tracePt t="21371" x="2109788" y="1258888"/>
          <p14:tracePt t="21379" x="2097088" y="1338263"/>
          <p14:tracePt t="21387" x="2097088" y="1392238"/>
          <p14:tracePt t="21395" x="2085975" y="1482725"/>
          <p14:tracePt t="21403" x="2085975" y="1566863"/>
          <p14:tracePt t="21411" x="2085975" y="1657350"/>
          <p14:tracePt t="21419" x="2085975" y="1754188"/>
          <p14:tracePt t="21427" x="2079625" y="1844675"/>
          <p14:tracePt t="21435" x="2066925" y="1928813"/>
          <p14:tracePt t="21443" x="2066925" y="2019300"/>
          <p14:tracePt t="21451" x="2066925" y="2090738"/>
          <p14:tracePt t="21459" x="2066925" y="2163763"/>
          <p14:tracePt t="21467" x="2066925" y="2205038"/>
          <p14:tracePt t="21475" x="2066925" y="2278063"/>
          <p14:tracePt t="21483" x="2066925" y="2325688"/>
          <p14:tracePt t="21491" x="2066925" y="2368550"/>
          <p14:tracePt t="21499" x="2066925" y="2416175"/>
          <p14:tracePt t="21507" x="2079625" y="2476500"/>
          <p14:tracePt t="21515" x="2079625" y="2519363"/>
          <p14:tracePt t="21523" x="2079625" y="2566988"/>
          <p14:tracePt t="21531" x="2092325" y="2627313"/>
          <p14:tracePt t="21539" x="2092325" y="2670175"/>
          <p14:tracePt t="21547" x="2097088" y="2717800"/>
          <p14:tracePt t="21555" x="2109788" y="2760663"/>
          <p14:tracePt t="21563" x="2109788" y="2820988"/>
          <p14:tracePt t="21571" x="2116138" y="2868613"/>
          <p14:tracePt t="21579" x="2127250" y="2928938"/>
          <p14:tracePt t="21587" x="2133600" y="2959100"/>
          <p14:tracePt t="21595" x="2133600" y="3030538"/>
          <p14:tracePt t="21603" x="2146300" y="3079750"/>
          <p14:tracePt t="21611" x="2152650" y="3116263"/>
          <p14:tracePt t="21619" x="2163763" y="3146425"/>
          <p14:tracePt t="21627" x="2163763" y="3181350"/>
          <p14:tracePt t="21635" x="2163763" y="3224213"/>
          <p14:tracePt t="21643" x="2170113" y="3267075"/>
          <p14:tracePt t="21651" x="2170113" y="3314700"/>
          <p14:tracePt t="21659" x="2170113" y="3338513"/>
          <p14:tracePt t="21667" x="2170113" y="3392488"/>
          <p14:tracePt t="21675" x="2182813" y="3422650"/>
          <p14:tracePt t="21683" x="2182813" y="3459163"/>
          <p14:tracePt t="21691" x="2187575" y="3502025"/>
          <p14:tracePt t="21699" x="2187575" y="3543300"/>
          <p14:tracePt t="21707" x="2187575" y="3590925"/>
          <p14:tracePt t="21715" x="2187575" y="3621088"/>
          <p14:tracePt t="21723" x="2187575" y="3663950"/>
          <p14:tracePt t="21731" x="2187575" y="3694113"/>
          <p14:tracePt t="21739" x="2187575" y="3730625"/>
          <p14:tracePt t="21747" x="2187575" y="3771900"/>
          <p14:tracePt t="21755" x="2187575" y="3802063"/>
          <p14:tracePt t="21763" x="2187575" y="3844925"/>
          <p14:tracePt t="21771" x="2187575" y="3868738"/>
          <p14:tracePt t="21779" x="2187575" y="3905250"/>
          <p14:tracePt t="21787" x="2187575" y="3946525"/>
          <p14:tracePt t="21795" x="2187575" y="3965575"/>
          <p14:tracePt t="21803" x="2187575" y="3983038"/>
          <p14:tracePt t="21811" x="2187575" y="4013200"/>
          <p14:tracePt t="21820" x="2187575" y="4025900"/>
          <p14:tracePt t="21827" x="2187575" y="4049713"/>
          <p14:tracePt t="21835" x="2187575" y="4073525"/>
          <p14:tracePt t="21843" x="2187575" y="4103688"/>
          <p14:tracePt t="21851" x="2187575" y="4127500"/>
          <p14:tracePt t="21859" x="2187575" y="4133850"/>
          <p14:tracePt t="21867" x="2182813" y="4157663"/>
          <p14:tracePt t="21875" x="2170113" y="4183063"/>
          <p14:tracePt t="21883" x="2170113" y="4187825"/>
          <p14:tracePt t="21891" x="2170113" y="4206875"/>
          <p14:tracePt t="21899" x="2170113" y="4217988"/>
          <p14:tracePt t="21907" x="2170113" y="4237038"/>
          <p14:tracePt t="21915" x="2170113" y="4241800"/>
          <p14:tracePt t="21923" x="2170113" y="4248150"/>
          <p14:tracePt t="22259" x="2170113" y="4241800"/>
          <p14:tracePt t="22267" x="2170113" y="4237038"/>
          <p14:tracePt t="22276" x="2170113" y="4224338"/>
          <p14:tracePt t="22283" x="2163763" y="4206875"/>
          <p14:tracePt t="22291" x="2157413" y="4183063"/>
          <p14:tracePt t="22299" x="2152650" y="4170363"/>
          <p14:tracePt t="22307" x="2152650" y="4152900"/>
          <p14:tracePt t="22315" x="2152650" y="4146550"/>
          <p14:tracePt t="22323" x="2139950" y="4133850"/>
          <p14:tracePt t="22331" x="2133600" y="4110038"/>
          <p14:tracePt t="22339" x="2133600" y="4097338"/>
          <p14:tracePt t="22347" x="2127250" y="4086225"/>
          <p14:tracePt t="22355" x="2127250" y="4079875"/>
          <p14:tracePt t="22363" x="2127250" y="4073525"/>
          <p14:tracePt t="22371" x="2127250" y="4067175"/>
          <p14:tracePt t="22379" x="2127250" y="4049713"/>
          <p14:tracePt t="22395" x="2127250" y="4037013"/>
          <p14:tracePt t="22404" x="2127250" y="4032250"/>
          <p14:tracePt t="22419" x="2127250" y="4019550"/>
          <p14:tracePt t="22427" x="2127250" y="4013200"/>
          <p14:tracePt t="22451" x="2127250" y="4006850"/>
          <p14:tracePt t="22483" x="2127250" y="4002088"/>
          <p14:tracePt t="22531" x="2122488" y="3995738"/>
          <p14:tracePt t="22659" x="2116138" y="3995738"/>
          <p14:tracePt t="22748" x="2109788" y="3995738"/>
          <p14:tracePt t="22755" x="2109788" y="4006850"/>
          <p14:tracePt t="22763" x="2122488" y="4025900"/>
          <p14:tracePt t="22771" x="2133600" y="4037013"/>
          <p14:tracePt t="22779" x="2146300" y="4056063"/>
          <p14:tracePt t="22796" x="2163763" y="4079875"/>
          <p14:tracePt t="22804" x="2170113" y="4086225"/>
          <p14:tracePt t="22820" x="2176463" y="4103688"/>
          <p14:tracePt t="22883" x="2182813" y="4110038"/>
          <p14:tracePt t="22891" x="2193925" y="4122738"/>
          <p14:tracePt t="22907" x="2200275" y="4127500"/>
          <p14:tracePt t="22923" x="2206625" y="4133850"/>
          <p14:tracePt t="23067" x="2211388" y="4133850"/>
          <p14:tracePt t="23075" x="2217738" y="4127500"/>
          <p14:tracePt t="23083" x="2224088" y="4122738"/>
          <p14:tracePt t="23091" x="2241550" y="4110038"/>
          <p14:tracePt t="23099" x="2247900" y="4103688"/>
          <p14:tracePt t="23109" x="2254250" y="4092575"/>
          <p14:tracePt t="23115" x="2260600" y="4073525"/>
          <p14:tracePt t="23124" x="2266950" y="4067175"/>
          <p14:tracePt t="23131" x="2266950" y="4062413"/>
          <p14:tracePt t="23139" x="2266950" y="4049713"/>
          <p14:tracePt t="23188" x="2266950" y="4043363"/>
          <p14:tracePt t="23212" x="2266950" y="4037013"/>
          <p14:tracePt t="23220" x="2266950" y="4032250"/>
          <p14:tracePt t="23227" x="2266950" y="4025900"/>
          <p14:tracePt t="23236" x="2266950" y="4019550"/>
          <p14:tracePt t="23243" x="2266950" y="4013200"/>
          <p14:tracePt t="23252" x="2266950" y="4006850"/>
          <p14:tracePt t="23259" x="2266950" y="4002088"/>
          <p14:tracePt t="23299" x="2266950" y="3989388"/>
          <p14:tracePt t="23323" x="2266950" y="3976688"/>
          <p14:tracePt t="23331" x="2266950" y="3971925"/>
          <p14:tracePt t="23339" x="2266950" y="3965575"/>
          <p14:tracePt t="23347" x="2266950" y="3946525"/>
          <p14:tracePt t="23363" x="2266950" y="3935413"/>
          <p14:tracePt t="23373" x="2266950" y="3929063"/>
          <p14:tracePt t="23388" x="2266950" y="3922713"/>
          <p14:tracePt t="23395" x="2266950" y="3916363"/>
          <p14:tracePt t="23420" x="2266950" y="3911600"/>
          <p14:tracePt t="23435" x="2266950" y="3905250"/>
          <p14:tracePt t="23443" x="2266950" y="3898900"/>
          <p14:tracePt t="23467" x="2266950" y="3887788"/>
          <p14:tracePt t="23483" x="2266950" y="3881438"/>
          <p14:tracePt t="23491" x="2266950" y="3875088"/>
          <p14:tracePt t="23715" x="2266950" y="3868738"/>
          <p14:tracePt t="23771" x="2260600" y="3868738"/>
          <p14:tracePt t="23819" x="2254250" y="3868738"/>
          <p14:tracePt t="23843" x="2241550" y="3875088"/>
          <p14:tracePt t="23868" x="2236788" y="3875088"/>
          <p14:tracePt t="23875" x="2230438" y="3881438"/>
          <p14:tracePt t="23899" x="2217738" y="3892550"/>
          <p14:tracePt t="23932" x="2211388" y="3898900"/>
          <p14:tracePt t="23963" x="2206625" y="3905250"/>
          <p14:tracePt t="23979" x="2193925" y="3911600"/>
          <p14:tracePt t="24027" x="2182813" y="3935413"/>
          <p14:tracePt t="24035" x="2176463" y="3941763"/>
          <p14:tracePt t="24044" x="2176463" y="3946525"/>
          <p14:tracePt t="24060" x="2170113" y="3965575"/>
          <p14:tracePt t="24068" x="2163763" y="3971925"/>
          <p14:tracePt t="24075" x="2157413" y="3989388"/>
          <p14:tracePt t="24083" x="2157413" y="3995738"/>
          <p14:tracePt t="24091" x="2157413" y="4006850"/>
          <p14:tracePt t="24099" x="2157413" y="4013200"/>
          <p14:tracePt t="24107" x="2157413" y="4025900"/>
          <p14:tracePt t="24115" x="2152650" y="4032250"/>
          <p14:tracePt t="24131" x="2152650" y="4037013"/>
          <p14:tracePt t="24139" x="2152650" y="4043363"/>
          <p14:tracePt t="24147" x="2146300" y="4049713"/>
          <p14:tracePt t="24155" x="2146300" y="4056063"/>
          <p14:tracePt t="24163" x="2146300" y="4062413"/>
          <p14:tracePt t="24172" x="2139950" y="4067175"/>
          <p14:tracePt t="24179" x="2139950" y="4073525"/>
          <p14:tracePt t="24187" x="2139950" y="4079875"/>
          <p14:tracePt t="24195" x="2133600" y="4092575"/>
          <p14:tracePt t="24203" x="2122488" y="4110038"/>
          <p14:tracePt t="24211" x="2122488" y="4116388"/>
          <p14:tracePt t="24219" x="2122488" y="4127500"/>
          <p14:tracePt t="24227" x="2122488" y="4140200"/>
          <p14:tracePt t="24235" x="2116138" y="4164013"/>
          <p14:tracePt t="24243" x="2116138" y="4170363"/>
          <p14:tracePt t="24251" x="2116138" y="4183063"/>
          <p14:tracePt t="24259" x="2116138" y="4206875"/>
          <p14:tracePt t="24267" x="2109788" y="4224338"/>
          <p14:tracePt t="24275" x="2103438" y="4248150"/>
          <p14:tracePt t="24283" x="2103438" y="4260850"/>
          <p14:tracePt t="24291" x="2092325" y="4284663"/>
          <p14:tracePt t="24299" x="2092325" y="4308475"/>
          <p14:tracePt t="24307" x="2092325" y="4321175"/>
          <p14:tracePt t="24315" x="2092325" y="4344988"/>
          <p14:tracePt t="24323" x="2092325" y="4368800"/>
          <p14:tracePt t="24331" x="2092325" y="4387850"/>
          <p14:tracePt t="24339" x="2092325" y="4411663"/>
          <p14:tracePt t="24347" x="2092325" y="4435475"/>
          <p14:tracePt t="24355" x="2092325" y="4459288"/>
          <p14:tracePt t="24363" x="2092325" y="4471988"/>
          <p14:tracePt t="24371" x="2092325" y="4478338"/>
          <p14:tracePt t="24379" x="2097088" y="4502150"/>
          <p14:tracePt t="24395" x="2109788" y="4525963"/>
          <p14:tracePt t="24419" x="2109788" y="4532313"/>
          <p14:tracePt t="24427" x="2109788" y="4537075"/>
          <p14:tracePt t="24435" x="2116138" y="4543425"/>
          <p14:tracePt t="24467" x="2116138" y="4549775"/>
          <p14:tracePt t="24483" x="2116138" y="4556125"/>
          <p14:tracePt t="24499" x="2122488" y="4562475"/>
          <p14:tracePt t="24523" x="2122488" y="4567238"/>
          <p14:tracePt t="24539" x="2122488" y="4573588"/>
          <p14:tracePt t="24635" x="2122488" y="4579938"/>
          <p14:tracePt t="24659" x="2122488" y="4586288"/>
          <p14:tracePt t="24667" x="2122488" y="4597400"/>
          <p14:tracePt t="24675" x="2127250" y="4603750"/>
          <p14:tracePt t="24699" x="2127250" y="4616450"/>
          <p14:tracePt t="24716" x="2133600" y="4622800"/>
          <p14:tracePt t="24739" x="2139950" y="4627563"/>
          <p14:tracePt t="24796" x="2146300" y="4627563"/>
          <p14:tracePt t="24803" x="2152650" y="4627563"/>
          <p14:tracePt t="24811" x="2157413" y="4627563"/>
          <p14:tracePt t="24828" x="2170113" y="4627563"/>
          <p14:tracePt t="24836" x="2176463" y="4622800"/>
          <p14:tracePt t="24843" x="2193925" y="4586288"/>
          <p14:tracePt t="24851" x="2211388" y="4549775"/>
          <p14:tracePt t="24860" x="2230438" y="4513263"/>
          <p14:tracePt t="24867" x="2236788" y="4489450"/>
          <p14:tracePt t="24876" x="2236788" y="4465638"/>
          <p14:tracePt t="24883" x="2236788" y="4448175"/>
          <p14:tracePt t="24892" x="2236788" y="4422775"/>
          <p14:tracePt t="24899" x="2236788" y="4398963"/>
          <p14:tracePt t="24907" x="2236788" y="4368800"/>
          <p14:tracePt t="24915" x="2236788" y="4332288"/>
          <p14:tracePt t="24923" x="2236788" y="4278313"/>
          <p14:tracePt t="24931" x="2236788" y="4217988"/>
          <p14:tracePt t="24939" x="2217738" y="4183063"/>
          <p14:tracePt t="24947" x="2217738" y="4152900"/>
          <p14:tracePt t="24956" x="2217738" y="4127500"/>
          <p14:tracePt t="24963" x="2217738" y="4116388"/>
          <p14:tracePt t="24972" x="2217738" y="4092575"/>
          <p14:tracePt t="24979" x="2217738" y="4079875"/>
          <p14:tracePt t="24990" x="2217738" y="4073525"/>
          <p14:tracePt t="24995" x="2217738" y="4062413"/>
          <p14:tracePt t="25003" x="2217738" y="4056063"/>
          <p14:tracePt t="25019" x="2217738" y="4049713"/>
          <p14:tracePt t="25067" x="2217738" y="4037013"/>
          <p14:tracePt t="25099" x="2217738" y="4032250"/>
          <p14:tracePt t="25107" x="2217738" y="4025900"/>
          <p14:tracePt t="25228" x="2217738" y="4049713"/>
          <p14:tracePt t="25235" x="2217738" y="4103688"/>
          <p14:tracePt t="25243" x="2217738" y="4152900"/>
          <p14:tracePt t="25251" x="2217738" y="4194175"/>
          <p14:tracePt t="25259" x="2217738" y="4254500"/>
          <p14:tracePt t="25267" x="2217738" y="4308475"/>
          <p14:tracePt t="25275" x="2217738" y="4368800"/>
          <p14:tracePt t="25283" x="2217738" y="4411663"/>
          <p14:tracePt t="25292" x="2206625" y="4459288"/>
          <p14:tracePt t="25299" x="2200275" y="4495800"/>
          <p14:tracePt t="25308" x="2187575" y="4525963"/>
          <p14:tracePt t="25315" x="2187575" y="4537075"/>
          <p14:tracePt t="25324" x="2187575" y="4556125"/>
          <p14:tracePt t="25331" x="2187575" y="4562475"/>
          <p14:tracePt t="25363" x="2187575" y="4567238"/>
          <p14:tracePt t="25459" x="2187575" y="4573588"/>
          <p14:tracePt t="25467" x="2187575" y="4543425"/>
          <p14:tracePt t="25475" x="2200275" y="4483100"/>
          <p14:tracePt t="25483" x="2211388" y="4422775"/>
          <p14:tracePt t="25491" x="2211388" y="4375150"/>
          <p14:tracePt t="25499" x="2211388" y="4302125"/>
          <p14:tracePt t="25508" x="2211388" y="4241800"/>
          <p14:tracePt t="25515" x="2211388" y="4187825"/>
          <p14:tracePt t="25524" x="2211388" y="4164013"/>
          <p14:tracePt t="25531" x="2211388" y="4122738"/>
          <p14:tracePt t="25540" x="2211388" y="4110038"/>
          <p14:tracePt t="25547" x="2211388" y="4086225"/>
          <p14:tracePt t="25556" x="2217738" y="4067175"/>
          <p14:tracePt t="25563" x="2217738" y="4062413"/>
          <p14:tracePt t="25572" x="2224088" y="4049713"/>
          <p14:tracePt t="25643" x="2224088" y="4097338"/>
          <p14:tracePt t="25651" x="2224088" y="4140200"/>
          <p14:tracePt t="25659" x="2230438" y="4176713"/>
          <p14:tracePt t="25667" x="2230438" y="4237038"/>
          <p14:tracePt t="25676" x="2230438" y="4267200"/>
          <p14:tracePt t="25683" x="2230438" y="4308475"/>
          <p14:tracePt t="25692" x="2241550" y="4357688"/>
          <p14:tracePt t="25700" x="2241550" y="4381500"/>
          <p14:tracePt t="25708" x="2241550" y="4411663"/>
          <p14:tracePt t="25715" x="2241550" y="4435475"/>
          <p14:tracePt t="25724" x="2241550" y="4459288"/>
          <p14:tracePt t="25740" x="2241550" y="4465638"/>
          <p14:tracePt t="25851" x="2241550" y="4398963"/>
          <p14:tracePt t="25859" x="2236788" y="4302125"/>
          <p14:tracePt t="25867" x="2236788" y="4211638"/>
          <p14:tracePt t="25875" x="2236788" y="4170363"/>
          <p14:tracePt t="25883" x="2236788" y="4127500"/>
          <p14:tracePt t="25891" x="2230438" y="4110038"/>
          <p14:tracePt t="25964" x="2224088" y="4103688"/>
          <p14:tracePt t="25979" x="2224088" y="4127500"/>
          <p14:tracePt t="25987" x="2224088" y="4170363"/>
          <p14:tracePt t="25996" x="2224088" y="4230688"/>
          <p14:tracePt t="26003" x="2224088" y="4271963"/>
          <p14:tracePt t="26011" x="2224088" y="4302125"/>
          <p14:tracePt t="26019" x="2224088" y="4338638"/>
          <p14:tracePt t="26027" x="2224088" y="4381500"/>
          <p14:tracePt t="26035" x="2236788" y="4418013"/>
          <p14:tracePt t="26043" x="2236788" y="4448175"/>
          <p14:tracePt t="26051" x="2236788" y="4471988"/>
          <p14:tracePt t="26062" x="2236788" y="4483100"/>
          <p14:tracePt t="26067" x="2236788" y="4489450"/>
          <p14:tracePt t="26171" x="2236788" y="4429125"/>
          <p14:tracePt t="26179" x="2236788" y="4387850"/>
          <p14:tracePt t="26187" x="2236788" y="4362450"/>
          <p14:tracePt t="26195" x="2236788" y="4332288"/>
          <p14:tracePt t="26203" x="2236788" y="4321175"/>
          <p14:tracePt t="26211" x="2236788" y="4314825"/>
          <p14:tracePt t="26219" x="2236788" y="4308475"/>
          <p14:tracePt t="26228" x="2236788" y="4302125"/>
          <p14:tracePt t="26275" x="2236788" y="4297363"/>
          <p14:tracePt t="26299" x="2236788" y="4327525"/>
          <p14:tracePt t="26307" x="2236788" y="4368800"/>
          <p14:tracePt t="26315" x="2236788" y="4411663"/>
          <p14:tracePt t="26324" x="2236788" y="4448175"/>
          <p14:tracePt t="26331" x="2236788" y="4478338"/>
          <p14:tracePt t="26339" x="2254250" y="4502150"/>
          <p14:tracePt t="26347" x="2254250" y="4519613"/>
          <p14:tracePt t="26411" x="2254250" y="4525963"/>
          <p14:tracePt t="26459" x="2254250" y="4513263"/>
          <p14:tracePt t="26467" x="2254250" y="4495800"/>
          <p14:tracePt t="26475" x="2254250" y="4471988"/>
          <p14:tracePt t="26483" x="2254250" y="4448175"/>
          <p14:tracePt t="26491" x="2254250" y="4422775"/>
          <p14:tracePt t="26499" x="2254250" y="4411663"/>
          <p14:tracePt t="26509" x="2254250" y="4387850"/>
          <p14:tracePt t="26515" x="2254250" y="4375150"/>
          <p14:tracePt t="26525" x="2254250" y="4368800"/>
          <p14:tracePt t="26531" x="2254250" y="4362450"/>
          <p14:tracePt t="26540" x="2254250" y="4351338"/>
          <p14:tracePt t="26557" x="2254250" y="4344988"/>
          <p14:tracePt t="26571" x="2254250" y="4338638"/>
          <p14:tracePt t="26995" x="2260600" y="4332288"/>
          <p14:tracePt t="27011" x="2266950" y="4327525"/>
          <p14:tracePt t="27019" x="2284413" y="4308475"/>
          <p14:tracePt t="27027" x="2290763" y="4302125"/>
          <p14:tracePt t="27035" x="2314575" y="4297363"/>
          <p14:tracePt t="27044" x="2327275" y="4278313"/>
          <p14:tracePt t="27051" x="2344738" y="4267200"/>
          <p14:tracePt t="27074" x="2362200" y="4237038"/>
          <p14:tracePt t="27083" x="2374900" y="4211638"/>
          <p14:tracePt t="27091" x="2374900" y="4200525"/>
          <p14:tracePt t="27099" x="2374900" y="4194175"/>
          <p14:tracePt t="27108" x="2374900" y="4183063"/>
          <p14:tracePt t="27123" x="2374900" y="4176713"/>
          <p14:tracePt t="27131" x="2374900" y="4170363"/>
          <p14:tracePt t="27139" x="2374900" y="4164013"/>
          <p14:tracePt t="27147" x="2368550" y="4152900"/>
          <p14:tracePt t="27155" x="2368550" y="4146550"/>
          <p14:tracePt t="27163" x="2362200" y="4140200"/>
          <p14:tracePt t="27171" x="2351088" y="4122738"/>
          <p14:tracePt t="27187" x="2332038" y="4097338"/>
          <p14:tracePt t="27195" x="2327275" y="4092575"/>
          <p14:tracePt t="27203" x="2320925" y="4079875"/>
          <p14:tracePt t="27219" x="2314575" y="4073525"/>
          <p14:tracePt t="27235" x="2308225" y="4073525"/>
          <p14:tracePt t="27243" x="2301875" y="4067175"/>
          <p14:tracePt t="27251" x="2297113" y="4062413"/>
          <p14:tracePt t="27267" x="2284413" y="4062413"/>
          <p14:tracePt t="27275" x="2278063" y="4056063"/>
          <p14:tracePt t="27299" x="2266950" y="4056063"/>
          <p14:tracePt t="27315" x="2260600" y="4056063"/>
          <p14:tracePt t="27323" x="2247900" y="4056063"/>
          <p14:tracePt t="27331" x="2241550" y="4056063"/>
          <p14:tracePt t="27339" x="2217738" y="4056063"/>
          <p14:tracePt t="27347" x="2206625" y="4062413"/>
          <p14:tracePt t="27355" x="2182813" y="4092575"/>
          <p14:tracePt t="27363" x="2170113" y="4110038"/>
          <p14:tracePt t="27371" x="2163763" y="4157663"/>
          <p14:tracePt t="27379" x="2163763" y="4183063"/>
          <p14:tracePt t="27387" x="2163763" y="4224338"/>
          <p14:tracePt t="27395" x="2163763" y="4254500"/>
          <p14:tracePt t="27403" x="2163763" y="4278313"/>
          <p14:tracePt t="27411" x="2163763" y="4302125"/>
          <p14:tracePt t="27419" x="2182813" y="4327525"/>
          <p14:tracePt t="27427" x="2187575" y="4338638"/>
          <p14:tracePt t="27435" x="2206625" y="4362450"/>
          <p14:tracePt t="27443" x="2211388" y="4368800"/>
          <p14:tracePt t="27451" x="2224088" y="4387850"/>
          <p14:tracePt t="27459" x="2230438" y="4387850"/>
          <p14:tracePt t="27467" x="2236788" y="4387850"/>
          <p14:tracePt t="27491" x="2247900" y="4387850"/>
          <p14:tracePt t="27523" x="2266950" y="4387850"/>
          <p14:tracePt t="27539" x="2278063" y="4381500"/>
          <p14:tracePt t="27547" x="2301875" y="4357688"/>
          <p14:tracePt t="27555" x="2308225" y="4327525"/>
          <p14:tracePt t="27563" x="2308225" y="4291013"/>
          <p14:tracePt t="27571" x="2320925" y="4248150"/>
          <p14:tracePt t="27579" x="2327275" y="4224338"/>
          <p14:tracePt t="27587" x="2338388" y="4200525"/>
          <p14:tracePt t="27595" x="2338388" y="4176713"/>
          <p14:tracePt t="27603" x="2338388" y="4157663"/>
          <p14:tracePt t="27611" x="2338388" y="4140200"/>
          <p14:tracePt t="27619" x="2338388" y="4133850"/>
          <p14:tracePt t="27627" x="2338388" y="4127500"/>
          <p14:tracePt t="27635" x="2338388" y="4116388"/>
          <p14:tracePt t="27651" x="2332038" y="4103688"/>
          <p14:tracePt t="27659" x="2327275" y="4097338"/>
          <p14:tracePt t="27674" x="2320925" y="4092575"/>
          <p14:tracePt t="27699" x="2314575" y="4092575"/>
          <p14:tracePt t="27715" x="2308225" y="4092575"/>
          <p14:tracePt t="27731" x="2297113" y="4092575"/>
          <p14:tracePt t="27747" x="2290763" y="4092575"/>
          <p14:tracePt t="27755" x="2260600" y="4097338"/>
          <p14:tracePt t="27763" x="2241550" y="4122738"/>
          <p14:tracePt t="27771" x="2230438" y="4157663"/>
          <p14:tracePt t="27779" x="2230438" y="4187825"/>
          <p14:tracePt t="27787" x="2217738" y="4224338"/>
          <p14:tracePt t="27795" x="2217738" y="4254500"/>
          <p14:tracePt t="27803" x="2217738" y="4267200"/>
          <p14:tracePt t="27811" x="2217738" y="4284663"/>
          <p14:tracePt t="27827" x="2230438" y="4297363"/>
          <p14:tracePt t="27843" x="2241550" y="4297363"/>
          <p14:tracePt t="27859" x="2247900" y="4297363"/>
          <p14:tracePt t="27868" x="2254250" y="4297363"/>
          <p14:tracePt t="27884" x="2260600" y="4297363"/>
          <p14:tracePt t="27893" x="2266950" y="4297363"/>
          <p14:tracePt t="27899" x="2271713" y="4297363"/>
          <p14:tracePt t="27907" x="2284413" y="4297363"/>
          <p14:tracePt t="27915" x="2297113" y="4284663"/>
          <p14:tracePt t="27924" x="2297113" y="4260850"/>
          <p14:tracePt t="27931" x="2301875" y="4237038"/>
          <p14:tracePt t="27940" x="2301875" y="4200525"/>
          <p14:tracePt t="27947" x="2301875" y="4170363"/>
          <p14:tracePt t="27955" x="2301875" y="4157663"/>
          <p14:tracePt t="27963" x="2301875" y="4152900"/>
          <p14:tracePt t="28083" x="2301875" y="4146550"/>
          <p14:tracePt t="28092" x="2290763" y="4146550"/>
          <p14:tracePt t="28099" x="2271713" y="4152900"/>
          <p14:tracePt t="28109" x="2266950" y="4170363"/>
          <p14:tracePt t="28115" x="2260600" y="4183063"/>
          <p14:tracePt t="28124" x="2260600" y="4206875"/>
          <p14:tracePt t="28131" x="2260600" y="4211638"/>
          <p14:tracePt t="28139" x="2260600" y="4230688"/>
          <p14:tracePt t="28147" x="2260600" y="4237038"/>
          <p14:tracePt t="28155" x="2260600" y="4254500"/>
          <p14:tracePt t="28171" x="2266950" y="4260850"/>
          <p14:tracePt t="28203" x="2271713" y="4267200"/>
          <p14:tracePt t="28243" x="2278063" y="4267200"/>
          <p14:tracePt t="28267" x="2290763" y="4267200"/>
          <p14:tracePt t="28275" x="2297113" y="4267200"/>
          <p14:tracePt t="28283" x="2301875" y="4267200"/>
          <p14:tracePt t="28299" x="2308225" y="4260850"/>
          <p14:tracePt t="28372" x="2308225" y="4254500"/>
          <p14:tracePt t="28643" x="2314575" y="4248150"/>
          <p14:tracePt t="28659" x="2320925" y="4241800"/>
          <p14:tracePt t="28676" x="2327275" y="4237038"/>
          <p14:tracePt t="28692" x="2351088" y="4211638"/>
          <p14:tracePt t="28699" x="2357438" y="4206875"/>
          <p14:tracePt t="28708" x="2368550" y="4194175"/>
          <p14:tracePt t="28715" x="2387600" y="4170363"/>
          <p14:tracePt t="28723" x="2392363" y="4164013"/>
          <p14:tracePt t="28731" x="2405063" y="4146550"/>
          <p14:tracePt t="28739" x="2405063" y="4133850"/>
          <p14:tracePt t="28748" x="2435225" y="4086225"/>
          <p14:tracePt t="28763" x="2441575" y="4067175"/>
          <p14:tracePt t="28771" x="2447925" y="4043363"/>
          <p14:tracePt t="28779" x="2459038" y="4006850"/>
          <p14:tracePt t="28788" x="2501900" y="3941763"/>
          <p14:tracePt t="28795" x="2519363" y="3881438"/>
          <p14:tracePt t="28803" x="2538413" y="3857625"/>
          <p14:tracePt t="28811" x="2543175" y="3844925"/>
          <p14:tracePt t="28819" x="2543175" y="3821113"/>
          <p14:tracePt t="28827" x="2562225" y="3797300"/>
          <p14:tracePt t="28835" x="2562225" y="3778250"/>
          <p14:tracePt t="28843" x="2568575" y="3767138"/>
          <p14:tracePt t="28851" x="2568575" y="3741738"/>
          <p14:tracePt t="28859" x="2568575" y="3717925"/>
          <p14:tracePt t="28867" x="2573338" y="3694113"/>
          <p14:tracePt t="28875" x="2579688" y="3687763"/>
          <p14:tracePt t="28883" x="2579688" y="3681413"/>
          <p14:tracePt t="28891" x="2579688" y="3676650"/>
          <p14:tracePt t="28899" x="2579688" y="3663950"/>
          <p14:tracePt t="28907" x="2586038" y="3657600"/>
          <p14:tracePt t="28923" x="2586038" y="3646488"/>
          <p14:tracePt t="28931" x="2586038" y="3640138"/>
          <p14:tracePt t="28939" x="2586038" y="3633788"/>
          <p14:tracePt t="28947" x="2586038" y="3627438"/>
          <p14:tracePt t="28955" x="2586038" y="3621088"/>
          <p14:tracePt t="28971" x="2586038" y="3603625"/>
          <p14:tracePt t="28979" x="2586038" y="3597275"/>
          <p14:tracePt t="28987" x="2579688" y="3590925"/>
          <p14:tracePt t="28995" x="2568575" y="3573463"/>
          <p14:tracePt t="29011" x="2555875" y="3562350"/>
          <p14:tracePt t="29019" x="2549525" y="3556000"/>
          <p14:tracePt t="29035" x="2532063" y="3536950"/>
          <p14:tracePt t="29043" x="2525713" y="3532188"/>
          <p14:tracePt t="29051" x="2519363" y="3532188"/>
          <p14:tracePt t="29061" x="2513013" y="3532188"/>
          <p14:tracePt t="29067" x="2508250" y="3525838"/>
          <p14:tracePt t="29075" x="2501900" y="3525838"/>
          <p14:tracePt t="29083" x="2495550" y="3519488"/>
          <p14:tracePt t="29091" x="2489200" y="3519488"/>
          <p14:tracePt t="29099" x="2482850" y="3513138"/>
          <p14:tracePt t="29115" x="2465388" y="3502025"/>
          <p14:tracePt t="29123" x="2459038" y="3495675"/>
          <p14:tracePt t="29139" x="2459038" y="3482975"/>
          <p14:tracePt t="29147" x="2441575" y="3465513"/>
          <p14:tracePt t="29155" x="2441575" y="3459163"/>
          <p14:tracePt t="29163" x="2435225" y="3452813"/>
          <p14:tracePt t="29171" x="2435225" y="3441700"/>
          <p14:tracePt t="29187" x="2435225" y="3429000"/>
          <p14:tracePt t="29195" x="2428875" y="3422650"/>
          <p14:tracePt t="29219" x="2428875" y="3416300"/>
          <p14:tracePt t="29267" x="2422525" y="3411538"/>
          <p14:tracePt t="29331" x="2417763" y="3405188"/>
          <p14:tracePt t="29348" x="2411413" y="3405188"/>
          <p14:tracePt t="29355" x="2405063" y="3405188"/>
          <p14:tracePt t="29371" x="2392363" y="3405188"/>
          <p14:tracePt t="29379" x="2387600" y="3405188"/>
          <p14:tracePt t="29387" x="2381250" y="3405188"/>
          <p14:tracePt t="29395" x="2368550" y="3405188"/>
          <p14:tracePt t="29413" x="2362200" y="3405188"/>
          <p14:tracePt t="29419" x="2344738" y="3405188"/>
          <p14:tracePt t="29428" x="2332038" y="3405188"/>
          <p14:tracePt t="29435" x="2327275" y="3405188"/>
          <p14:tracePt t="29444" x="2308225" y="3405188"/>
          <p14:tracePt t="29451" x="2301875" y="3405188"/>
          <p14:tracePt t="29461" x="2284413" y="3405188"/>
          <p14:tracePt t="29467" x="2278063" y="3405188"/>
          <p14:tracePt t="29483" x="2266950" y="3405188"/>
          <p14:tracePt t="29499" x="2260600" y="3405188"/>
          <p14:tracePt t="29515" x="2254250" y="3405188"/>
          <p14:tracePt t="29523" x="2247900" y="3405188"/>
          <p14:tracePt t="29587" x="2241550" y="3405188"/>
          <p14:tracePt t="29595" x="2236788" y="3405188"/>
          <p14:tracePt t="29603" x="2230438" y="3405188"/>
          <p14:tracePt t="29619" x="2217738" y="3405188"/>
          <p14:tracePt t="29627" x="2206625" y="3405188"/>
          <p14:tracePt t="29635" x="2187575" y="3405188"/>
          <p14:tracePt t="29644" x="2176463" y="3411538"/>
          <p14:tracePt t="29651" x="2157413" y="3429000"/>
          <p14:tracePt t="29660" x="2146300" y="3429000"/>
          <p14:tracePt t="29677" x="2133600" y="3435350"/>
          <p14:tracePt t="29693" x="2116138" y="3452813"/>
          <p14:tracePt t="29709" x="2109788" y="3452813"/>
          <p14:tracePt t="29723" x="2103438" y="3459163"/>
          <p14:tracePt t="29755" x="2097088" y="3465513"/>
          <p14:tracePt t="29771" x="2092325" y="3471863"/>
          <p14:tracePt t="29779" x="2092325" y="3476625"/>
          <p14:tracePt t="29787" x="2092325" y="3482975"/>
          <p14:tracePt t="29795" x="2092325" y="3495675"/>
          <p14:tracePt t="29803" x="2092325" y="3502025"/>
          <p14:tracePt t="29812" x="2092325" y="3513138"/>
          <p14:tracePt t="29819" x="2092325" y="3536950"/>
          <p14:tracePt t="29828" x="2092325" y="3543300"/>
          <p14:tracePt t="29836" x="2092325" y="3556000"/>
          <p14:tracePt t="29845" x="2092325" y="3562350"/>
          <p14:tracePt t="29851" x="2092325" y="3567113"/>
          <p14:tracePt t="29860" x="2092325" y="3573463"/>
          <p14:tracePt t="29883" x="2092325" y="3579813"/>
          <p14:tracePt t="29909" x="2097088" y="3586163"/>
          <p14:tracePt t="29923" x="2097088" y="3590925"/>
          <p14:tracePt t="29931" x="2103438" y="3597275"/>
          <p14:tracePt t="29939" x="2109788" y="3603625"/>
          <p14:tracePt t="29971" x="2122488" y="3603625"/>
          <p14:tracePt t="29979" x="2139950" y="3603625"/>
          <p14:tracePt t="29987" x="2146300" y="3603625"/>
          <p14:tracePt t="29996" x="2152650" y="3609975"/>
          <p14:tracePt t="30012" x="2163763" y="3609975"/>
          <p14:tracePt t="30019" x="2170113" y="3616325"/>
          <p14:tracePt t="30052" x="2182813" y="3616325"/>
          <p14:tracePt t="30067" x="2187575" y="3616325"/>
          <p14:tracePt t="30076" x="2193925" y="3616325"/>
          <p14:tracePt t="30083" x="2200275" y="3616325"/>
          <p14:tracePt t="30092" x="2211388" y="3616325"/>
          <p14:tracePt t="30099" x="2217738" y="3616325"/>
          <p14:tracePt t="30115" x="2230438" y="3616325"/>
          <p14:tracePt t="30123" x="2236788" y="3616325"/>
          <p14:tracePt t="30139" x="2260600" y="3616325"/>
          <p14:tracePt t="30147" x="2266950" y="3616325"/>
          <p14:tracePt t="30155" x="2278063" y="3616325"/>
          <p14:tracePt t="30164" x="2284413" y="3616325"/>
          <p14:tracePt t="30171" x="2290763" y="3616325"/>
          <p14:tracePt t="30180" x="2297113" y="3616325"/>
          <p14:tracePt t="30195" x="2301875" y="3616325"/>
          <p14:tracePt t="30219" x="2308225" y="3616325"/>
          <p14:tracePt t="30235" x="2314575" y="3616325"/>
          <p14:tracePt t="30244" x="2320925" y="3609975"/>
          <p14:tracePt t="30260" x="2332038" y="3597275"/>
          <p14:tracePt t="30276" x="2338388" y="3590925"/>
          <p14:tracePt t="30299" x="2338388" y="3586163"/>
          <p14:tracePt t="30315" x="2344738" y="3567113"/>
          <p14:tracePt t="30332" x="2344738" y="3562350"/>
          <p14:tracePt t="30347" x="2344738" y="3556000"/>
          <p14:tracePt t="30355" x="2357438" y="3543300"/>
          <p14:tracePt t="30371" x="2357438" y="3532188"/>
          <p14:tracePt t="30380" x="2357438" y="3525838"/>
          <p14:tracePt t="30387" x="2357438" y="3513138"/>
          <p14:tracePt t="30396" x="2357438" y="3506788"/>
          <p14:tracePt t="30403" x="2357438" y="3502025"/>
          <p14:tracePt t="30412" x="2357438" y="3495675"/>
          <p14:tracePt t="30419" x="2357438" y="3489325"/>
          <p14:tracePt t="30428" x="2351088" y="3471863"/>
          <p14:tracePt t="30435" x="2344738" y="3459163"/>
          <p14:tracePt t="30444" x="2344738" y="3452813"/>
          <p14:tracePt t="30451" x="2338388" y="3446463"/>
          <p14:tracePt t="30460" x="2332038" y="3441700"/>
          <p14:tracePt t="30468" x="2327275" y="3435350"/>
          <p14:tracePt t="30477" x="2327275" y="3429000"/>
          <p14:tracePt t="30508" x="2320925" y="3422650"/>
          <p14:tracePt t="30531" x="2314575" y="3422650"/>
          <p14:tracePt t="30579" x="2301875" y="3422650"/>
          <p14:tracePt t="30619" x="2297113" y="3422650"/>
          <p14:tracePt t="30659" x="2290763" y="3422650"/>
          <p14:tracePt t="30667" x="2278063" y="3422650"/>
          <p14:tracePt t="30675" x="2260600" y="3422650"/>
          <p14:tracePt t="30683" x="2254250" y="3422650"/>
          <p14:tracePt t="30691" x="2236788" y="3422650"/>
          <p14:tracePt t="30699" x="2230438" y="3422650"/>
          <p14:tracePt t="30707" x="2217738" y="3422650"/>
          <p14:tracePt t="30715" x="2211388" y="3422650"/>
          <p14:tracePt t="30723" x="2206625" y="3422650"/>
          <p14:tracePt t="30731" x="2200275" y="3422650"/>
          <p14:tracePt t="30755" x="2193925" y="3422650"/>
          <p14:tracePt t="30779" x="2187575" y="3422650"/>
          <p14:tracePt t="30787" x="2182813" y="3422650"/>
          <p14:tracePt t="30803" x="2176463" y="3422650"/>
          <p14:tracePt t="30811" x="2163763" y="3422650"/>
          <p14:tracePt t="30828" x="2146300" y="3422650"/>
          <p14:tracePt t="30835" x="2139950" y="3422650"/>
          <p14:tracePt t="30844" x="2133600" y="3422650"/>
          <p14:tracePt t="30861" x="2122488" y="3429000"/>
          <p14:tracePt t="30868" x="2116138" y="3435350"/>
          <p14:tracePt t="30876" x="2116138" y="3441700"/>
          <p14:tracePt t="30883" x="2116138" y="3446463"/>
          <p14:tracePt t="30899" x="2116138" y="3459163"/>
          <p14:tracePt t="30907" x="2116138" y="3465513"/>
          <p14:tracePt t="30923" x="2116138" y="3482975"/>
          <p14:tracePt t="30932" x="2116138" y="3489325"/>
          <p14:tracePt t="30939" x="2116138" y="3495675"/>
          <p14:tracePt t="30947" x="2122488" y="3506788"/>
          <p14:tracePt t="30955" x="2127250" y="3513138"/>
          <p14:tracePt t="30964" x="2139950" y="3519488"/>
          <p14:tracePt t="30971" x="2152650" y="3525838"/>
          <p14:tracePt t="30979" x="2157413" y="3525838"/>
          <p14:tracePt t="30987" x="2176463" y="3532188"/>
          <p14:tracePt t="30996" x="2193925" y="3549650"/>
          <p14:tracePt t="31003" x="2206625" y="3549650"/>
          <p14:tracePt t="31012" x="2211388" y="3556000"/>
          <p14:tracePt t="31019" x="2224088" y="3567113"/>
          <p14:tracePt t="31035" x="2236788" y="3567113"/>
          <p14:tracePt t="31062" x="2241550" y="3573463"/>
          <p14:tracePt t="31076" x="2260600" y="3573463"/>
          <p14:tracePt t="31091" x="2266950" y="3573463"/>
          <p14:tracePt t="31099" x="2271713" y="3573463"/>
          <p14:tracePt t="31107" x="2284413" y="3573463"/>
          <p14:tracePt t="31123" x="2308225" y="3573463"/>
          <p14:tracePt t="31131" x="2314575" y="3573463"/>
          <p14:tracePt t="31139" x="2320925" y="3573463"/>
          <p14:tracePt t="31147" x="2327275" y="3573463"/>
          <p14:tracePt t="31155" x="2338388" y="3573463"/>
          <p14:tracePt t="31164" x="2344738" y="3573463"/>
          <p14:tracePt t="31179" x="2357438" y="3573463"/>
          <p14:tracePt t="31187" x="2362200" y="3573463"/>
          <p14:tracePt t="31203" x="2368550" y="3573463"/>
          <p14:tracePt t="31235" x="2374900" y="3573463"/>
          <p14:tracePt t="31244" x="2381250" y="3573463"/>
          <p14:tracePt t="31251" x="2381250" y="3562350"/>
          <p14:tracePt t="31260" x="2381250" y="3549650"/>
          <p14:tracePt t="31267" x="2381250" y="3543300"/>
          <p14:tracePt t="31275" x="2381250" y="3525838"/>
          <p14:tracePt t="31283" x="2381250" y="3519488"/>
          <p14:tracePt t="31291" x="2381250" y="3513138"/>
          <p14:tracePt t="31299" x="2381250" y="3506788"/>
          <p14:tracePt t="31315" x="2381250" y="3502025"/>
          <p14:tracePt t="31339" x="2381250" y="3495675"/>
          <p14:tracePt t="31355" x="2381250" y="3489325"/>
          <p14:tracePt t="31371" x="2381250" y="3482975"/>
          <p14:tracePt t="31387" x="2381250" y="3471863"/>
          <p14:tracePt t="31396" x="2374900" y="3465513"/>
          <p14:tracePt t="31411" x="2368550" y="3459163"/>
          <p14:tracePt t="31419" x="2357438" y="3452813"/>
          <p14:tracePt t="31435" x="2351088" y="3446463"/>
          <p14:tracePt t="31444" x="2344738" y="3446463"/>
          <p14:tracePt t="31460" x="2338388" y="3441700"/>
          <p14:tracePt t="31467" x="2332038" y="3441700"/>
          <p14:tracePt t="31475" x="2327275" y="3441700"/>
          <p14:tracePt t="31491" x="2308225" y="3435350"/>
          <p14:tracePt t="31499" x="2301875" y="3435350"/>
          <p14:tracePt t="31507" x="2290763" y="3435350"/>
          <p14:tracePt t="31515" x="2284413" y="3435350"/>
          <p14:tracePt t="31523" x="2271713" y="3435350"/>
          <p14:tracePt t="31532" x="2266950" y="3435350"/>
          <p14:tracePt t="31539" x="2254250" y="3435350"/>
          <p14:tracePt t="31547" x="2247900" y="3435350"/>
          <p14:tracePt t="31555" x="2241550" y="3435350"/>
          <p14:tracePt t="31563" x="2230438" y="3435350"/>
          <p14:tracePt t="31572" x="2224088" y="3435350"/>
          <p14:tracePt t="31580" x="2206625" y="3435350"/>
          <p14:tracePt t="31588" x="2200275" y="3435350"/>
          <p14:tracePt t="31596" x="2187575" y="3435350"/>
          <p14:tracePt t="31603" x="2182813" y="3435350"/>
          <p14:tracePt t="31613" x="2170113" y="3435350"/>
          <p14:tracePt t="31619" x="2163763" y="3435350"/>
          <p14:tracePt t="31628" x="2152650" y="3435350"/>
          <p14:tracePt t="31635" x="2146300" y="3441700"/>
          <p14:tracePt t="31644" x="2133600" y="3446463"/>
          <p14:tracePt t="31660" x="2109788" y="3452813"/>
          <p14:tracePt t="31675" x="2103438" y="3459163"/>
          <p14:tracePt t="31683" x="2079625" y="3471863"/>
          <p14:tracePt t="31691" x="2073275" y="3476625"/>
          <p14:tracePt t="31707" x="2062163" y="3482975"/>
          <p14:tracePt t="31716" x="2055813" y="3489325"/>
          <p14:tracePt t="31723" x="2049463" y="3495675"/>
          <p14:tracePt t="31732" x="2043113" y="3502025"/>
          <p14:tracePt t="31739" x="2036763" y="3506788"/>
          <p14:tracePt t="31747" x="2025650" y="3519488"/>
          <p14:tracePt t="31755" x="2025650" y="3525838"/>
          <p14:tracePt t="31764" x="2025650" y="3536950"/>
          <p14:tracePt t="31771" x="2012950" y="3556000"/>
          <p14:tracePt t="31779" x="2012950" y="3567113"/>
          <p14:tracePt t="31787" x="2012950" y="3573463"/>
          <p14:tracePt t="31797" x="2012950" y="3586163"/>
          <p14:tracePt t="31803" x="2012950" y="3590925"/>
          <p14:tracePt t="31813" x="2012950" y="3597275"/>
          <p14:tracePt t="31819" x="2012950" y="3609975"/>
          <p14:tracePt t="31828" x="2019300" y="3616325"/>
          <p14:tracePt t="31836" x="2036763" y="3633788"/>
          <p14:tracePt t="31844" x="2049463" y="3640138"/>
          <p14:tracePt t="31851" x="2055813" y="3646488"/>
          <p14:tracePt t="31860" x="2066925" y="3651250"/>
          <p14:tracePt t="31868" x="2085975" y="3651250"/>
          <p14:tracePt t="31875" x="2092325" y="3657600"/>
          <p14:tracePt t="31883" x="2109788" y="3670300"/>
          <p14:tracePt t="31891" x="2116138" y="3670300"/>
          <p14:tracePt t="31899" x="2122488" y="3670300"/>
          <p14:tracePt t="31907" x="2127250" y="3670300"/>
          <p14:tracePt t="31915" x="2146300" y="3670300"/>
          <p14:tracePt t="31923" x="2152650" y="3670300"/>
          <p14:tracePt t="31939" x="2157413" y="3670300"/>
          <p14:tracePt t="31948" x="2170113" y="3670300"/>
          <p14:tracePt t="31955" x="2182813" y="3670300"/>
          <p14:tracePt t="31963" x="2193925" y="3670300"/>
          <p14:tracePt t="31971" x="2211388" y="3670300"/>
          <p14:tracePt t="31980" x="2230438" y="3670300"/>
          <p14:tracePt t="31988" x="2266950" y="3663950"/>
          <p14:tracePt t="31996" x="2278063" y="3663950"/>
          <p14:tracePt t="32003" x="2301875" y="3646488"/>
          <p14:tracePt t="32012" x="2320925" y="3640138"/>
          <p14:tracePt t="32019" x="2332038" y="3627438"/>
          <p14:tracePt t="32030" x="2351088" y="3621088"/>
          <p14:tracePt t="32035" x="2357438" y="3616325"/>
          <p14:tracePt t="32044" x="2368550" y="3609975"/>
          <p14:tracePt t="32051" x="2374900" y="3603625"/>
          <p14:tracePt t="32060" x="2387600" y="3590925"/>
          <p14:tracePt t="32067" x="2392363" y="3573463"/>
          <p14:tracePt t="32075" x="2392363" y="3567113"/>
          <p14:tracePt t="32083" x="2405063" y="3556000"/>
          <p14:tracePt t="32091" x="2411413" y="3543300"/>
          <p14:tracePt t="32099" x="2417763" y="3519488"/>
          <p14:tracePt t="32117" x="2417763" y="3502025"/>
          <p14:tracePt t="32123" x="2417763" y="3482975"/>
          <p14:tracePt t="32132" x="2417763" y="3476625"/>
          <p14:tracePt t="32139" x="2417763" y="3471863"/>
          <p14:tracePt t="32147" x="2417763" y="3465513"/>
          <p14:tracePt t="32155" x="2417763" y="3459163"/>
          <p14:tracePt t="32163" x="2417763" y="3446463"/>
          <p14:tracePt t="32171" x="2411413" y="3441700"/>
          <p14:tracePt t="32179" x="2405063" y="3435350"/>
          <p14:tracePt t="32187" x="2398713" y="3422650"/>
          <p14:tracePt t="32195" x="2392363" y="3416300"/>
          <p14:tracePt t="32203" x="2387600" y="3411538"/>
          <p14:tracePt t="32211" x="2381250" y="3405188"/>
          <p14:tracePt t="32235" x="2374900" y="3398838"/>
          <p14:tracePt t="32259" x="2351088" y="3398838"/>
          <p14:tracePt t="32267" x="2344738" y="3398838"/>
          <p14:tracePt t="32275" x="2338388" y="3398838"/>
          <p14:tracePt t="32283" x="2320925" y="3398838"/>
          <p14:tracePt t="32291" x="2308225" y="3398838"/>
          <p14:tracePt t="32299" x="2284413" y="3398838"/>
          <p14:tracePt t="32307" x="2278063" y="3398838"/>
          <p14:tracePt t="32315" x="2266950" y="3398838"/>
          <p14:tracePt t="32323" x="2247900" y="3398838"/>
          <p14:tracePt t="32331" x="2236788" y="3398838"/>
          <p14:tracePt t="32339" x="2217738" y="3405188"/>
          <p14:tracePt t="32347" x="2211388" y="3405188"/>
          <p14:tracePt t="32355" x="2206625" y="3405188"/>
          <p14:tracePt t="32363" x="2176463" y="3422650"/>
          <p14:tracePt t="32371" x="2170113" y="3429000"/>
          <p14:tracePt t="32387" x="2157413" y="3441700"/>
          <p14:tracePt t="32396" x="2152650" y="3446463"/>
          <p14:tracePt t="32403" x="2146300" y="3452813"/>
          <p14:tracePt t="32411" x="2139950" y="3465513"/>
          <p14:tracePt t="32419" x="2139950" y="3482975"/>
          <p14:tracePt t="32427" x="2139950" y="3489325"/>
          <p14:tracePt t="32435" x="2139950" y="3502025"/>
          <p14:tracePt t="32443" x="2139950" y="3525838"/>
          <p14:tracePt t="32451" x="2139950" y="3532188"/>
          <p14:tracePt t="32459" x="2139950" y="3549650"/>
          <p14:tracePt t="32467" x="2139950" y="3562350"/>
          <p14:tracePt t="32475" x="2139950" y="3586163"/>
          <p14:tracePt t="32483" x="2152650" y="3609975"/>
          <p14:tracePt t="32491" x="2157413" y="3616325"/>
          <p14:tracePt t="32499" x="2157413" y="3621088"/>
          <p14:tracePt t="32507" x="2170113" y="3633788"/>
          <p14:tracePt t="32515" x="2187575" y="3651250"/>
          <p14:tracePt t="32523" x="2200275" y="3657600"/>
          <p14:tracePt t="32531" x="2206625" y="3657600"/>
          <p14:tracePt t="32539" x="2211388" y="3657600"/>
          <p14:tracePt t="32547" x="2217738" y="3663950"/>
          <p14:tracePt t="32555" x="2241550" y="3670300"/>
          <p14:tracePt t="32571" x="2254250" y="3670300"/>
          <p14:tracePt t="32587" x="2278063" y="3670300"/>
          <p14:tracePt t="32596" x="2284413" y="3670300"/>
          <p14:tracePt t="32603" x="2301875" y="3670300"/>
          <p14:tracePt t="32611" x="2314575" y="3670300"/>
          <p14:tracePt t="32619" x="2332038" y="3670300"/>
          <p14:tracePt t="32627" x="2338388" y="3670300"/>
          <p14:tracePt t="32635" x="2357438" y="3670300"/>
          <p14:tracePt t="32643" x="2362200" y="3670300"/>
          <p14:tracePt t="32651" x="2387600" y="3657600"/>
          <p14:tracePt t="32659" x="2392363" y="3651250"/>
          <p14:tracePt t="32667" x="2405063" y="3640138"/>
          <p14:tracePt t="32675" x="2411413" y="3633788"/>
          <p14:tracePt t="32683" x="2422525" y="3616325"/>
          <p14:tracePt t="32691" x="2422525" y="3603625"/>
          <p14:tracePt t="32699" x="2422525" y="3597275"/>
          <p14:tracePt t="32707" x="2422525" y="3579813"/>
          <p14:tracePt t="32715" x="2422525" y="3562350"/>
          <p14:tracePt t="32723" x="2422525" y="3549650"/>
          <p14:tracePt t="32731" x="2422525" y="3536950"/>
          <p14:tracePt t="32747" x="2422525" y="3532188"/>
          <p14:tracePt t="32763" x="2422525" y="3525838"/>
          <p14:tracePt t="32771" x="2422525" y="3519488"/>
          <p14:tracePt t="32787" x="2422525" y="3513138"/>
          <p14:tracePt t="32796" x="2411413" y="3495675"/>
          <p14:tracePt t="32812" x="2405063" y="3489325"/>
          <p14:tracePt t="32819" x="2392363" y="3482975"/>
          <p14:tracePt t="32827" x="2374900" y="3471863"/>
          <p14:tracePt t="32843" x="2351088" y="3471863"/>
          <p14:tracePt t="32851" x="2338388" y="3465513"/>
          <p14:tracePt t="32859" x="2320925" y="3446463"/>
          <p14:tracePt t="32867" x="2297113" y="3441700"/>
          <p14:tracePt t="32875" x="2278063" y="3441700"/>
          <p14:tracePt t="32883" x="2260600" y="3429000"/>
          <p14:tracePt t="32891" x="2236788" y="3429000"/>
          <p14:tracePt t="32899" x="2224088" y="3422650"/>
          <p14:tracePt t="32907" x="2193925" y="3422650"/>
          <p14:tracePt t="32915" x="2157413" y="3416300"/>
          <p14:tracePt t="32923" x="2146300" y="3416300"/>
          <p14:tracePt t="32931" x="2122488" y="3416300"/>
          <p14:tracePt t="32939" x="2116138" y="3416300"/>
          <p14:tracePt t="32947" x="2103438" y="3416300"/>
          <p14:tracePt t="32955" x="2097088" y="3416300"/>
          <p14:tracePt t="32964" x="2085975" y="3416300"/>
          <p14:tracePt t="32971" x="2079625" y="3416300"/>
          <p14:tracePt t="32978" x="2066925" y="3429000"/>
          <p14:tracePt t="32987" x="2066925" y="3441700"/>
          <p14:tracePt t="32996" x="2066925" y="3446463"/>
          <p14:tracePt t="33003" x="2066925" y="3465513"/>
          <p14:tracePt t="33011" x="2066925" y="3471863"/>
          <p14:tracePt t="33019" x="2066925" y="3482975"/>
          <p14:tracePt t="33027" x="2066925" y="3495675"/>
          <p14:tracePt t="33035" x="2066925" y="3519488"/>
          <p14:tracePt t="33043" x="2073275" y="3532188"/>
          <p14:tracePt t="33062" x="2079625" y="3549650"/>
          <p14:tracePt t="33067" x="2092325" y="3562350"/>
          <p14:tracePt t="33075" x="2097088" y="3567113"/>
          <p14:tracePt t="33091" x="2109788" y="3567113"/>
          <p14:tracePt t="33107" x="2116138" y="3567113"/>
          <p14:tracePt t="33115" x="2122488" y="3567113"/>
          <p14:tracePt t="33123" x="2127250" y="3567113"/>
          <p14:tracePt t="33131" x="2139950" y="3567113"/>
          <p14:tracePt t="33139" x="2152650" y="3567113"/>
          <p14:tracePt t="33148" x="2163763" y="3567113"/>
          <p14:tracePt t="33155" x="2211388" y="3562350"/>
          <p14:tracePt t="33163" x="2224088" y="3543300"/>
          <p14:tracePt t="33171" x="2247900" y="3525838"/>
          <p14:tracePt t="33179" x="2266950" y="3519488"/>
          <p14:tracePt t="33187" x="2297113" y="3502025"/>
          <p14:tracePt t="33195" x="2308225" y="3495675"/>
          <p14:tracePt t="33203" x="2320925" y="3482975"/>
          <p14:tracePt t="33219" x="2327275" y="3471863"/>
          <p14:tracePt t="33228" x="2332038" y="3465513"/>
          <p14:tracePt t="33267" x="2332038" y="3446463"/>
          <p14:tracePt t="33307" x="2332038" y="3441700"/>
          <p14:tracePt t="33323" x="2332038" y="3435350"/>
          <p14:tracePt t="33339" x="2332038" y="3429000"/>
          <p14:tracePt t="34075" x="2332038" y="3422650"/>
          <p14:tracePt t="34084" x="2332038" y="3416300"/>
          <p14:tracePt t="34091" x="2332038" y="3405188"/>
          <p14:tracePt t="34100" x="2327275" y="3381375"/>
          <p14:tracePt t="34107" x="2327275" y="3368675"/>
          <p14:tracePt t="34115" x="2327275" y="3355975"/>
          <p14:tracePt t="34123" x="2314575" y="3332163"/>
          <p14:tracePt t="34131" x="2314575" y="3314700"/>
          <p14:tracePt t="34139" x="2308225" y="3271838"/>
          <p14:tracePt t="34148" x="2297113" y="3236913"/>
          <p14:tracePt t="34155" x="2290763" y="3194050"/>
          <p14:tracePt t="34164" x="2271713" y="3146425"/>
          <p14:tracePt t="34171" x="2260600" y="3109913"/>
          <p14:tracePt t="34180" x="2254250" y="3079750"/>
          <p14:tracePt t="34187" x="2247900" y="3043238"/>
          <p14:tracePt t="34196" x="2236788" y="2995613"/>
          <p14:tracePt t="34203" x="2217738" y="2959100"/>
          <p14:tracePt t="34212" x="2200275" y="2911475"/>
          <p14:tracePt t="34219" x="2187575" y="2881313"/>
          <p14:tracePt t="34227" x="2170113" y="2832100"/>
          <p14:tracePt t="34235" x="2163763" y="2808288"/>
          <p14:tracePt t="34243" x="2146300" y="2771775"/>
          <p14:tracePt t="34251" x="2139950" y="2747963"/>
          <p14:tracePt t="34259" x="2122488" y="2717800"/>
          <p14:tracePt t="34268" x="2116138" y="2693988"/>
          <p14:tracePt t="34275" x="2085975" y="2657475"/>
          <p14:tracePt t="34284" x="2066925" y="2633663"/>
          <p14:tracePt t="34291" x="2062163" y="2627313"/>
          <p14:tracePt t="34300" x="2049463" y="2603500"/>
          <p14:tracePt t="34323" x="2043113" y="2597150"/>
          <p14:tracePt t="34379" x="2036763" y="2597150"/>
          <p14:tracePt t="34419" x="2032000" y="2597150"/>
          <p14:tracePt t="34443" x="2019300" y="2597150"/>
          <p14:tracePt t="34499" x="2012950" y="2597150"/>
          <p14:tracePt t="34531" x="2006600" y="2597150"/>
          <p14:tracePt t="34683" x="2001838" y="2597150"/>
          <p14:tracePt t="34884" x="2001838" y="2590800"/>
          <p14:tracePt t="34891" x="2012950" y="2590800"/>
          <p14:tracePt t="34899" x="2036763" y="2590800"/>
          <p14:tracePt t="34907" x="2062163" y="2590800"/>
          <p14:tracePt t="34916" x="2079625" y="2590800"/>
          <p14:tracePt t="34923" x="2103438" y="2590800"/>
          <p14:tracePt t="34931" x="2127250" y="2590800"/>
          <p14:tracePt t="34939" x="2152650" y="2590800"/>
          <p14:tracePt t="34948" x="2176463" y="2590800"/>
          <p14:tracePt t="34956" x="2187575" y="2590800"/>
          <p14:tracePt t="34964" x="2193925" y="2590800"/>
          <p14:tracePt t="34971" x="2200275" y="2590800"/>
          <p14:tracePt t="34987" x="2206625" y="2590800"/>
          <p14:tracePt t="35003" x="2211388" y="2590800"/>
          <p14:tracePt t="35027" x="2224088" y="2590800"/>
          <p14:tracePt t="35036" x="2241550" y="2590800"/>
          <p14:tracePt t="35043" x="2254250" y="2590800"/>
          <p14:tracePt t="35052" x="2278063" y="2590800"/>
          <p14:tracePt t="35059" x="2290763" y="2590800"/>
          <p14:tracePt t="35067" x="2297113" y="2590800"/>
          <p14:tracePt t="35075" x="2301875" y="2590800"/>
          <p14:tracePt t="35099" x="2308225" y="2590800"/>
          <p14:tracePt t="35219" x="2290763" y="2590800"/>
          <p14:tracePt t="35227" x="2271713" y="2603500"/>
          <p14:tracePt t="35235" x="2211388" y="2620963"/>
          <p14:tracePt t="35243" x="2187575" y="2620963"/>
          <p14:tracePt t="35252" x="2170113" y="2620963"/>
          <p14:tracePt t="35259" x="2146300" y="2627313"/>
          <p14:tracePt t="35267" x="2127250" y="2633663"/>
          <p14:tracePt t="35275" x="2116138" y="2633663"/>
          <p14:tracePt t="35284" x="2103438" y="2633663"/>
          <p14:tracePt t="35291" x="2079625" y="2646363"/>
          <p14:tracePt t="35307" x="2062163" y="2646363"/>
          <p14:tracePt t="35316" x="2049463" y="2651125"/>
          <p14:tracePt t="35323" x="2025650" y="2663825"/>
          <p14:tracePt t="35332" x="2001838" y="2681288"/>
          <p14:tracePt t="35339" x="1982788" y="2687638"/>
          <p14:tracePt t="35348" x="1958975" y="2705100"/>
          <p14:tracePt t="35356" x="1941513" y="2711450"/>
          <p14:tracePt t="35364" x="1916113" y="2730500"/>
          <p14:tracePt t="35372" x="1898650" y="2735263"/>
          <p14:tracePt t="35380" x="1885950" y="2754313"/>
          <p14:tracePt t="35388" x="1868488" y="2760663"/>
          <p14:tracePt t="35395" x="1831975" y="2784475"/>
          <p14:tracePt t="35403" x="1820863" y="2801938"/>
          <p14:tracePt t="35411" x="1795463" y="2820988"/>
          <p14:tracePt t="35419" x="1790700" y="2825750"/>
          <p14:tracePt t="35427" x="1784350" y="2832100"/>
          <p14:tracePt t="35452" x="1784350" y="2838450"/>
          <p14:tracePt t="35467" x="1784350" y="2844800"/>
          <p14:tracePt t="35475" x="1784350" y="2851150"/>
          <p14:tracePt t="35484" x="1784350" y="2855913"/>
          <p14:tracePt t="35507" x="1784350" y="2862263"/>
          <p14:tracePt t="35532" x="1784350" y="2868613"/>
          <p14:tracePt t="35539" x="1790700" y="2868613"/>
          <p14:tracePt t="35548" x="1795463" y="2868613"/>
          <p14:tracePt t="35556" x="1808163" y="2868613"/>
          <p14:tracePt t="35565" x="1831975" y="2868613"/>
          <p14:tracePt t="35571" x="1851025" y="2868613"/>
          <p14:tracePt t="35580" x="1885950" y="2874963"/>
          <p14:tracePt t="35587" x="1911350" y="2874963"/>
          <p14:tracePt t="35599" x="1935163" y="2881313"/>
          <p14:tracePt t="35603" x="1946275" y="2881313"/>
          <p14:tracePt t="35611" x="1958975" y="2892425"/>
          <p14:tracePt t="35620" x="1976438" y="2892425"/>
          <p14:tracePt t="35627" x="1982788" y="2892425"/>
          <p14:tracePt t="35635" x="1989138" y="2892425"/>
          <p14:tracePt t="35643" x="1995488" y="2892425"/>
          <p14:tracePt t="35651" x="2006600" y="2892425"/>
          <p14:tracePt t="35659" x="2012950" y="2892425"/>
          <p14:tracePt t="35667" x="2025650" y="2892425"/>
          <p14:tracePt t="35675" x="2049463" y="2892425"/>
          <p14:tracePt t="35683" x="2062163" y="2892425"/>
          <p14:tracePt t="35691" x="2073275" y="2892425"/>
          <p14:tracePt t="35699" x="2092325" y="2892425"/>
          <p14:tracePt t="35707" x="2103438" y="2892425"/>
          <p14:tracePt t="35717" x="2116138" y="2892425"/>
          <p14:tracePt t="35723" x="2133600" y="2892425"/>
          <p14:tracePt t="35733" x="2139950" y="2892425"/>
          <p14:tracePt t="35739" x="2152650" y="2892425"/>
          <p14:tracePt t="35755" x="2157413" y="2892425"/>
          <p14:tracePt t="36283" x="2170113" y="2892425"/>
          <p14:tracePt t="36348" x="2176463" y="2898775"/>
          <p14:tracePt t="36411" x="2182813" y="2905125"/>
          <p14:tracePt t="36443" x="2182813" y="2911475"/>
          <p14:tracePt t="36451" x="2182813" y="2916238"/>
          <p14:tracePt t="36459" x="2187575" y="2922588"/>
          <p14:tracePt t="36476" x="2187575" y="2928938"/>
          <p14:tracePt t="36500" x="2187575" y="2941638"/>
          <p14:tracePt t="36620" x="2187575" y="2946400"/>
          <p14:tracePt t="36956" x="2187575" y="2952750"/>
          <p14:tracePt t="36979" x="2187575" y="2959100"/>
          <p14:tracePt t="37555" x="2193925" y="2965450"/>
          <p14:tracePt t="39236" x="2206625" y="2965450"/>
          <p14:tracePt t="39267" x="2211388" y="2965450"/>
          <p14:tracePt t="39276" x="2217738" y="2959100"/>
          <p14:tracePt t="39291" x="2224088" y="2959100"/>
          <p14:tracePt t="39300" x="2230438" y="2959100"/>
          <p14:tracePt t="39316" x="2260600" y="2959100"/>
          <p14:tracePt t="39323" x="2290763" y="2959100"/>
          <p14:tracePt t="39331" x="2327275" y="2959100"/>
          <p14:tracePt t="39339" x="2351088" y="2959100"/>
          <p14:tracePt t="39347" x="2368550" y="2959100"/>
          <p14:tracePt t="39355" x="2405063" y="2959100"/>
          <p14:tracePt t="39363" x="2428875" y="2970213"/>
          <p14:tracePt t="39371" x="2441575" y="2970213"/>
          <p14:tracePt t="39379" x="2465388" y="2970213"/>
          <p14:tracePt t="39387" x="2489200" y="2970213"/>
          <p14:tracePt t="39395" x="2513013" y="2976563"/>
          <p14:tracePt t="39404" x="2519363" y="2976563"/>
          <p14:tracePt t="39412" x="2538413" y="2976563"/>
          <p14:tracePt t="39419" x="2555875" y="2982913"/>
          <p14:tracePt t="39427" x="2586038" y="2989263"/>
          <p14:tracePt t="39436" x="2616200" y="2989263"/>
          <p14:tracePt t="39443" x="2652713" y="3000375"/>
          <p14:tracePt t="39452" x="2676525" y="3000375"/>
          <p14:tracePt t="39459" x="2693988" y="3000375"/>
          <p14:tracePt t="39468" x="2717800" y="3006725"/>
          <p14:tracePt t="39477" x="2743200" y="3013075"/>
          <p14:tracePt t="39484" x="2767013" y="3013075"/>
          <p14:tracePt t="39491" x="2790825" y="3025775"/>
          <p14:tracePt t="39499" x="2814638" y="3030538"/>
          <p14:tracePt t="39507" x="2838450" y="3036888"/>
          <p14:tracePt t="39515" x="2874963" y="3055938"/>
          <p14:tracePt t="39523" x="2905125" y="3067050"/>
          <p14:tracePt t="39531" x="2941638" y="3073400"/>
          <p14:tracePt t="39539" x="2989263" y="3090863"/>
          <p14:tracePt t="39547" x="3025775" y="3109913"/>
          <p14:tracePt t="39555" x="3049588" y="3116263"/>
          <p14:tracePt t="39563" x="3092450" y="3133725"/>
          <p14:tracePt t="39571" x="3109913" y="3146425"/>
          <p14:tracePt t="39579" x="3128963" y="3146425"/>
          <p14:tracePt t="39587" x="3152775" y="3146425"/>
          <p14:tracePt t="39595" x="3170238" y="3151188"/>
          <p14:tracePt t="39603" x="3182938" y="3157538"/>
          <p14:tracePt t="39611" x="3189288" y="3157538"/>
          <p14:tracePt t="39619" x="3206750" y="3157538"/>
          <p14:tracePt t="39627" x="3213100" y="3163888"/>
          <p14:tracePt t="39634" x="3230563" y="3163888"/>
          <p14:tracePt t="39643" x="3236913" y="3163888"/>
          <p14:tracePt t="39651" x="3254375" y="3163888"/>
          <p14:tracePt t="39659" x="3267075" y="3163888"/>
          <p14:tracePt t="39667" x="3290888" y="3163888"/>
          <p14:tracePt t="39675" x="3309938" y="3170238"/>
          <p14:tracePt t="39683" x="3314700" y="3170238"/>
          <p14:tracePt t="39691" x="3333750" y="3170238"/>
          <p14:tracePt t="39699" x="3340100" y="3176588"/>
          <p14:tracePt t="39723" x="3344863" y="3176588"/>
          <p14:tracePt t="39763" x="3351213" y="3176588"/>
          <p14:tracePt t="39779" x="3357563" y="3176588"/>
          <p14:tracePt t="39787" x="3370263" y="3176588"/>
          <p14:tracePt t="39803" x="3375025" y="3176588"/>
          <p14:tracePt t="39819" x="3387725" y="3176588"/>
          <p14:tracePt t="39827" x="3398838" y="3176588"/>
          <p14:tracePt t="39835" x="3411538" y="3176588"/>
          <p14:tracePt t="39851" x="3424238" y="3176588"/>
          <p14:tracePt t="39867" x="3429000" y="3176588"/>
          <p14:tracePt t="39875" x="3441700" y="3176588"/>
          <p14:tracePt t="39883" x="3448050" y="3176588"/>
          <p14:tracePt t="39891" x="3454400" y="3170238"/>
          <p14:tracePt t="39899" x="3459163" y="3163888"/>
          <p14:tracePt t="39915" x="3465513" y="3157538"/>
          <p14:tracePt t="39923" x="3465513" y="3151188"/>
          <p14:tracePt t="39931" x="3465513" y="3146425"/>
          <p14:tracePt t="39995" x="3465513" y="3140075"/>
          <p14:tracePt t="40003" x="3465513" y="3133725"/>
          <p14:tracePt t="40011" x="3465513" y="3127375"/>
          <p14:tracePt t="40019" x="3465513" y="3121025"/>
          <p14:tracePt t="40027" x="3459163" y="3116263"/>
          <p14:tracePt t="40035" x="3454400" y="3103563"/>
          <p14:tracePt t="40054" x="3435350" y="3086100"/>
          <p14:tracePt t="40059" x="3429000" y="3079750"/>
          <p14:tracePt t="40076" x="3417888" y="3073400"/>
          <p14:tracePt t="40091" x="3405188" y="3067050"/>
          <p14:tracePt t="40099" x="3398838" y="3060700"/>
          <p14:tracePt t="40107" x="3387725" y="3060700"/>
          <p14:tracePt t="40123" x="3381375" y="3060700"/>
          <p14:tracePt t="40131" x="3363913" y="3060700"/>
          <p14:tracePt t="40155" x="3351213" y="3060700"/>
          <p14:tracePt t="40171" x="3344863" y="3060700"/>
          <p14:tracePt t="40187" x="3340100" y="3060700"/>
          <p14:tracePt t="40195" x="3327400" y="3060700"/>
          <p14:tracePt t="40211" x="3303588" y="3060700"/>
          <p14:tracePt t="40227" x="3279775" y="3055938"/>
          <p14:tracePt t="40243" x="3273425" y="3055938"/>
          <p14:tracePt t="40251" x="3267075" y="3055938"/>
          <p14:tracePt t="40259" x="3260725" y="3055938"/>
          <p14:tracePt t="40267" x="3254375" y="3055938"/>
          <p14:tracePt t="40299" x="3243263" y="3055938"/>
          <p14:tracePt t="40307" x="3236913" y="3055938"/>
          <p14:tracePt t="40315" x="3224213" y="3055938"/>
          <p14:tracePt t="40323" x="3219450" y="3055938"/>
          <p14:tracePt t="40331" x="3206750" y="3055938"/>
          <p14:tracePt t="40339" x="3189288" y="3055938"/>
          <p14:tracePt t="40347" x="3176588" y="3055938"/>
          <p14:tracePt t="40355" x="3163888" y="3055938"/>
          <p14:tracePt t="40363" x="3140075" y="3055938"/>
          <p14:tracePt t="40371" x="3133725" y="3055938"/>
          <p14:tracePt t="40379" x="3109913" y="3060700"/>
          <p14:tracePt t="40395" x="3098800" y="3067050"/>
          <p14:tracePt t="40403" x="3092450" y="3067050"/>
          <p14:tracePt t="40411" x="3079750" y="3067050"/>
          <p14:tracePt t="40418" x="3073400" y="3073400"/>
          <p14:tracePt t="40427" x="3062288" y="3073400"/>
          <p14:tracePt t="40435" x="3055938" y="3079750"/>
          <p14:tracePt t="40443" x="3049588" y="3086100"/>
          <p14:tracePt t="40451" x="3032125" y="3090863"/>
          <p14:tracePt t="40459" x="3025775" y="3097213"/>
          <p14:tracePt t="40467" x="3019425" y="3103563"/>
          <p14:tracePt t="40475" x="3013075" y="3109913"/>
          <p14:tracePt t="40483" x="3008313" y="3116263"/>
          <p14:tracePt t="40491" x="3001963" y="3121025"/>
          <p14:tracePt t="40499" x="2995613" y="3127375"/>
          <p14:tracePt t="40507" x="2995613" y="3133725"/>
          <p14:tracePt t="40523" x="2995613" y="3151188"/>
          <p14:tracePt t="40531" x="2995613" y="3170238"/>
          <p14:tracePt t="40555" x="2995613" y="3176588"/>
          <p14:tracePt t="40571" x="2995613" y="3194050"/>
          <p14:tracePt t="40579" x="2995613" y="3200400"/>
          <p14:tracePt t="40603" x="3008313" y="3211513"/>
          <p14:tracePt t="40619" x="3019425" y="3217863"/>
          <p14:tracePt t="40627" x="3025775" y="3224213"/>
          <p14:tracePt t="40636" x="3038475" y="3224213"/>
          <p14:tracePt t="40643" x="3062288" y="3224213"/>
          <p14:tracePt t="40651" x="3073400" y="3224213"/>
          <p14:tracePt t="40659" x="3109913" y="3230563"/>
          <p14:tracePt t="40667" x="3140075" y="3230563"/>
          <p14:tracePt t="40675" x="3163888" y="3230563"/>
          <p14:tracePt t="40683" x="3194050" y="3230563"/>
          <p14:tracePt t="40691" x="3236913" y="3230563"/>
          <p14:tracePt t="40699" x="3273425" y="3230563"/>
          <p14:tracePt t="40707" x="3314700" y="3230563"/>
          <p14:tracePt t="40715" x="3344863" y="3230563"/>
          <p14:tracePt t="40723" x="3381375" y="3230563"/>
          <p14:tracePt t="40731" x="3398838" y="3230563"/>
          <p14:tracePt t="40739" x="3405188" y="3230563"/>
          <p14:tracePt t="40747" x="3424238" y="3230563"/>
          <p14:tracePt t="40755" x="3429000" y="3230563"/>
          <p14:tracePt t="40771" x="3441700" y="3230563"/>
          <p14:tracePt t="40787" x="3448050" y="3230563"/>
          <p14:tracePt t="40795" x="3454400" y="3230563"/>
          <p14:tracePt t="40803" x="3459163" y="3217863"/>
          <p14:tracePt t="40811" x="3459163" y="3211513"/>
          <p14:tracePt t="40819" x="3459163" y="3206750"/>
          <p14:tracePt t="40827" x="3459163" y="3194050"/>
          <p14:tracePt t="40836" x="3459163" y="3181350"/>
          <p14:tracePt t="40843" x="3459163" y="3176588"/>
          <p14:tracePt t="40851" x="3459163" y="3163888"/>
          <p14:tracePt t="40859" x="3459163" y="3157538"/>
          <p14:tracePt t="40867" x="3459163" y="3151188"/>
          <p14:tracePt t="40883" x="3459163" y="3146425"/>
          <p14:tracePt t="40891" x="3459163" y="3133725"/>
          <p14:tracePt t="40899" x="3459163" y="3121025"/>
          <p14:tracePt t="40907" x="3454400" y="3109913"/>
          <p14:tracePt t="40915" x="3448050" y="3103563"/>
          <p14:tracePt t="40923" x="3429000" y="3090863"/>
          <p14:tracePt t="40931" x="3417888" y="3079750"/>
          <p14:tracePt t="40939" x="3394075" y="3073400"/>
          <p14:tracePt t="40947" x="3370263" y="3055938"/>
          <p14:tracePt t="40955" x="3357563" y="3055938"/>
          <p14:tracePt t="40963" x="3340100" y="3049588"/>
          <p14:tracePt t="40971" x="3327400" y="3036888"/>
          <p14:tracePt t="40979" x="3303588" y="3025775"/>
          <p14:tracePt t="40988" x="3284538" y="3019425"/>
          <p14:tracePt t="40995" x="3279775" y="3013075"/>
          <p14:tracePt t="41003" x="3260725" y="3006725"/>
          <p14:tracePt t="41011" x="3236913" y="3000375"/>
          <p14:tracePt t="41019" x="3213100" y="2989263"/>
          <p14:tracePt t="41027" x="3182938" y="2989263"/>
          <p14:tracePt t="41035" x="3159125" y="2982913"/>
          <p14:tracePt t="41043" x="3133725" y="2976563"/>
          <p14:tracePt t="41051" x="3098800" y="2976563"/>
          <p14:tracePt t="41071" x="3062288" y="2976563"/>
          <p14:tracePt t="41075" x="3049588" y="2976563"/>
          <p14:tracePt t="41083" x="3038475" y="2976563"/>
          <p14:tracePt t="41091" x="3013075" y="2976563"/>
          <p14:tracePt t="41099" x="3008313" y="2976563"/>
          <p14:tracePt t="41107" x="3001963" y="2976563"/>
          <p14:tracePt t="41115" x="2995613" y="2976563"/>
          <p14:tracePt t="41123" x="2971800" y="2976563"/>
          <p14:tracePt t="41139" x="2947988" y="2989263"/>
          <p14:tracePt t="41147" x="2941638" y="2995613"/>
          <p14:tracePt t="41155" x="2935288" y="3000375"/>
          <p14:tracePt t="41163" x="2924175" y="3019425"/>
          <p14:tracePt t="41179" x="2924175" y="3043238"/>
          <p14:tracePt t="41187" x="2924175" y="3055938"/>
          <p14:tracePt t="41195" x="2924175" y="3086100"/>
          <p14:tracePt t="41203" x="2924175" y="3109913"/>
          <p14:tracePt t="41211" x="2924175" y="3133725"/>
          <p14:tracePt t="41219" x="2935288" y="3146425"/>
          <p14:tracePt t="41227" x="2941638" y="3163888"/>
          <p14:tracePt t="41235" x="2954338" y="3176588"/>
          <p14:tracePt t="41251" x="2959100" y="3176588"/>
          <p14:tracePt t="41259" x="2965450" y="3181350"/>
          <p14:tracePt t="41267" x="2971800" y="3181350"/>
          <p14:tracePt t="41275" x="2989263" y="3187700"/>
          <p14:tracePt t="41283" x="3001963" y="3200400"/>
          <p14:tracePt t="41291" x="3013075" y="3200400"/>
          <p14:tracePt t="41299" x="3038475" y="3206750"/>
          <p14:tracePt t="41307" x="3062288" y="3211513"/>
          <p14:tracePt t="41315" x="3086100" y="3224213"/>
          <p14:tracePt t="41323" x="3109913" y="3224213"/>
          <p14:tracePt t="41331" x="3133725" y="3224213"/>
          <p14:tracePt t="41339" x="3176588" y="3224213"/>
          <p14:tracePt t="41347" x="3206750" y="3224213"/>
          <p14:tracePt t="41355" x="3230563" y="3224213"/>
          <p14:tracePt t="41363" x="3254375" y="3224213"/>
          <p14:tracePt t="41371" x="3290888" y="3211513"/>
          <p14:tracePt t="41379" x="3314700" y="3194050"/>
          <p14:tracePt t="41387" x="3327400" y="3181350"/>
          <p14:tracePt t="41395" x="3344863" y="3163888"/>
          <p14:tracePt t="41403" x="3351213" y="3157538"/>
          <p14:tracePt t="41411" x="3357563" y="3151188"/>
          <p14:tracePt t="41419" x="3357563" y="3146425"/>
          <p14:tracePt t="41427" x="3363913" y="3133725"/>
          <p14:tracePt t="41435" x="3363913" y="3127375"/>
          <p14:tracePt t="41443" x="3363913" y="3116263"/>
          <p14:tracePt t="41451" x="3363913" y="3097213"/>
          <p14:tracePt t="41459" x="3363913" y="3090863"/>
          <p14:tracePt t="41467" x="3363913" y="3073400"/>
          <p14:tracePt t="41475" x="3363913" y="3055938"/>
          <p14:tracePt t="41483" x="3351213" y="3043238"/>
          <p14:tracePt t="41491" x="3340100" y="3019425"/>
          <p14:tracePt t="41499" x="3321050" y="3000375"/>
          <p14:tracePt t="41507" x="3314700" y="2995613"/>
          <p14:tracePt t="41515" x="3303588" y="2982913"/>
          <p14:tracePt t="41523" x="3297238" y="2976563"/>
          <p14:tracePt t="41531" x="3279775" y="2959100"/>
          <p14:tracePt t="41547" x="3273425" y="2952750"/>
          <p14:tracePt t="41555" x="3267075" y="2946400"/>
          <p14:tracePt t="41579" x="3260725" y="2946400"/>
          <p14:tracePt t="41586" x="3254375" y="2946400"/>
          <p14:tracePt t="41595" x="3243263" y="2946400"/>
          <p14:tracePt t="41603" x="3219450" y="2946400"/>
          <p14:tracePt t="41611" x="3206750" y="2946400"/>
          <p14:tracePt t="41620" x="3182938" y="2946400"/>
          <p14:tracePt t="41627" x="3159125" y="2946400"/>
          <p14:tracePt t="41635" x="3133725" y="2970213"/>
          <p14:tracePt t="41643" x="3128963" y="2976563"/>
          <p14:tracePt t="41651" x="3116263" y="2989263"/>
          <p14:tracePt t="41659" x="3109913" y="2995613"/>
          <p14:tracePt t="41667" x="3109913" y="3019425"/>
          <p14:tracePt t="41675" x="3109913" y="3030538"/>
          <p14:tracePt t="41683" x="3109913" y="3055938"/>
          <p14:tracePt t="41691" x="3109913" y="3067050"/>
          <p14:tracePt t="41699" x="3116263" y="3086100"/>
          <p14:tracePt t="41707" x="3128963" y="3097213"/>
          <p14:tracePt t="41715" x="3140075" y="3116263"/>
          <p14:tracePt t="41723" x="3146425" y="3121025"/>
          <p14:tracePt t="41731" x="3152775" y="3127375"/>
          <p14:tracePt t="41739" x="3170238" y="3140075"/>
          <p14:tracePt t="41747" x="3176588" y="3146425"/>
          <p14:tracePt t="41755" x="3189288" y="3146425"/>
          <p14:tracePt t="41763" x="3200400" y="3151188"/>
          <p14:tracePt t="41771" x="3213100" y="3151188"/>
          <p14:tracePt t="41779" x="3236913" y="3151188"/>
          <p14:tracePt t="41787" x="3260725" y="3151188"/>
          <p14:tracePt t="41795" x="3284538" y="3151188"/>
          <p14:tracePt t="41803" x="3297238" y="3151188"/>
          <p14:tracePt t="41811" x="3314700" y="3151188"/>
          <p14:tracePt t="41820" x="3327400" y="3146425"/>
          <p14:tracePt t="41827" x="3351213" y="3121025"/>
          <p14:tracePt t="41835" x="3357563" y="3116263"/>
          <p14:tracePt t="41843" x="3363913" y="3086100"/>
          <p14:tracePt t="41851" x="3363913" y="3060700"/>
          <p14:tracePt t="41859" x="3363913" y="3036888"/>
          <p14:tracePt t="41867" x="3363913" y="3006725"/>
          <p14:tracePt t="41875" x="3363913" y="3000375"/>
          <p14:tracePt t="41883" x="3363913" y="2989263"/>
          <p14:tracePt t="41891" x="3357563" y="2970213"/>
          <p14:tracePt t="41907" x="3351213" y="2970213"/>
          <p14:tracePt t="41915" x="3333750" y="2970213"/>
          <p14:tracePt t="41923" x="3327400" y="2970213"/>
          <p14:tracePt t="41931" x="3309938" y="2965450"/>
          <p14:tracePt t="41939" x="3279775" y="2965450"/>
          <p14:tracePt t="41947" x="3267075" y="2959100"/>
          <p14:tracePt t="41955" x="3230563" y="2959100"/>
          <p14:tracePt t="41963" x="3219450" y="2959100"/>
          <p14:tracePt t="41971" x="3194050" y="2959100"/>
          <p14:tracePt t="41979" x="3182938" y="2959100"/>
          <p14:tracePt t="41987" x="3159125" y="2959100"/>
          <p14:tracePt t="41995" x="3140075" y="2976563"/>
          <p14:tracePt t="42003" x="3128963" y="2989263"/>
          <p14:tracePt t="42011" x="3122613" y="3006725"/>
          <p14:tracePt t="42019" x="3122613" y="3019425"/>
          <p14:tracePt t="42027" x="3122613" y="3025775"/>
          <p14:tracePt t="42036" x="3122613" y="3043238"/>
          <p14:tracePt t="42043" x="3133725" y="3060700"/>
          <p14:tracePt t="42055" x="3146425" y="3073400"/>
          <p14:tracePt t="42059" x="3152775" y="3079750"/>
          <p14:tracePt t="42067" x="3163888" y="3090863"/>
          <p14:tracePt t="42075" x="3170238" y="3097213"/>
          <p14:tracePt t="42083" x="3176588" y="3103563"/>
          <p14:tracePt t="42091" x="3182938" y="3109913"/>
          <p14:tracePt t="42107" x="3194050" y="3109913"/>
          <p14:tracePt t="42115" x="3206750" y="3116263"/>
          <p14:tracePt t="42123" x="3224213" y="3116263"/>
          <p14:tracePt t="42131" x="3236913" y="3116263"/>
          <p14:tracePt t="42139" x="3249613" y="3116263"/>
          <p14:tracePt t="42147" x="3273425" y="3116263"/>
          <p14:tracePt t="42155" x="3284538" y="3116263"/>
          <p14:tracePt t="42163" x="3303588" y="3103563"/>
          <p14:tracePt t="42171" x="3314700" y="3097213"/>
          <p14:tracePt t="42179" x="3321050" y="3090863"/>
          <p14:tracePt t="42187" x="3333750" y="3079750"/>
          <p14:tracePt t="42195" x="3340100" y="3073400"/>
          <p14:tracePt t="42219" x="3340100" y="3067050"/>
          <p14:tracePt t="42243" x="3340100" y="3060700"/>
          <p14:tracePt t="42259" x="3340100" y="3055938"/>
          <p14:tracePt t="42267" x="3327400" y="3036888"/>
          <p14:tracePt t="42283" x="3303588" y="3030538"/>
          <p14:tracePt t="42291" x="3290888" y="3025775"/>
          <p14:tracePt t="42299" x="3267075" y="3025775"/>
          <p14:tracePt t="42307" x="3254375" y="3019425"/>
          <p14:tracePt t="42315" x="3230563" y="3019425"/>
          <p14:tracePt t="42323" x="3224213" y="3013075"/>
          <p14:tracePt t="42347" x="3219450" y="3013075"/>
          <p14:tracePt t="42803" x="3224213" y="3013075"/>
          <p14:tracePt t="42811" x="3230563" y="3013075"/>
          <p14:tracePt t="42820" x="3243263" y="3013075"/>
          <p14:tracePt t="42827" x="3267075" y="3013075"/>
          <p14:tracePt t="42836" x="3297238" y="3013075"/>
          <p14:tracePt t="42843" x="3340100" y="3013075"/>
          <p14:tracePt t="42851" x="3363913" y="3013075"/>
          <p14:tracePt t="42859" x="3398838" y="3013075"/>
          <p14:tracePt t="42867" x="3429000" y="3000375"/>
          <p14:tracePt t="42876" x="3478213" y="2970213"/>
          <p14:tracePt t="42883" x="3532188" y="2941638"/>
          <p14:tracePt t="42891" x="3579813" y="2898775"/>
          <p14:tracePt t="42899" x="3616325" y="2881313"/>
          <p14:tracePt t="42908" x="3640138" y="2855913"/>
          <p14:tracePt t="42915" x="3665538" y="2844800"/>
          <p14:tracePt t="42923" x="3683000" y="2825750"/>
          <p14:tracePt t="42932" x="3695700" y="2814638"/>
          <p14:tracePt t="42948" x="3713163" y="2795588"/>
          <p14:tracePt t="42955" x="3713163" y="2790825"/>
          <p14:tracePt t="42963" x="3719513" y="2784475"/>
          <p14:tracePt t="42971" x="3719513" y="2771775"/>
          <p14:tracePt t="42980" x="3719513" y="2760663"/>
          <p14:tracePt t="42988" x="3719513" y="2754313"/>
          <p14:tracePt t="42995" x="3725863" y="2735263"/>
          <p14:tracePt t="43004" x="3725863" y="2724150"/>
          <p14:tracePt t="43011" x="3725863" y="2711450"/>
          <p14:tracePt t="43020" x="3725863" y="2687638"/>
          <p14:tracePt t="43027" x="3725863" y="2674938"/>
          <p14:tracePt t="43035" x="3725863" y="2657475"/>
          <p14:tracePt t="43043" x="3725863" y="2646363"/>
          <p14:tracePt t="43051" x="3725863" y="2620963"/>
          <p14:tracePt t="43071" x="3719513" y="2597150"/>
          <p14:tracePt t="43075" x="3706813" y="2579688"/>
          <p14:tracePt t="43083" x="3700463" y="2566988"/>
          <p14:tracePt t="43091" x="3695700" y="2549525"/>
          <p14:tracePt t="43099" x="3676650" y="2536825"/>
          <p14:tracePt t="43107" x="3652838" y="2500313"/>
          <p14:tracePt t="43115" x="3646488" y="2495550"/>
          <p14:tracePt t="43123" x="3635375" y="2470150"/>
          <p14:tracePt t="43131" x="3605213" y="2435225"/>
          <p14:tracePt t="43139" x="3579813" y="2409825"/>
          <p14:tracePt t="43147" x="3549650" y="2374900"/>
          <p14:tracePt t="43156" x="3525838" y="2349500"/>
          <p14:tracePt t="43163" x="3502025" y="2325688"/>
          <p14:tracePt t="43171" x="3478213" y="2301875"/>
          <p14:tracePt t="43179" x="3454400" y="2278063"/>
          <p14:tracePt t="43267" x="3435350" y="2260600"/>
          <p14:tracePt t="43283" x="3429000" y="2254250"/>
          <p14:tracePt t="43363" x="3424238" y="2254250"/>
          <p14:tracePt t="43372" x="3411538" y="2254250"/>
          <p14:tracePt t="43379" x="3398838" y="2254250"/>
          <p14:tracePt t="43388" x="3387725" y="2254250"/>
          <p14:tracePt t="43396" x="3363913" y="2254250"/>
          <p14:tracePt t="43404" x="3344863" y="2254250"/>
          <p14:tracePt t="43411" x="3327400" y="2254250"/>
          <p14:tracePt t="43420" x="3303588" y="2254250"/>
          <p14:tracePt t="43427" x="3290888" y="2254250"/>
          <p14:tracePt t="43437" x="3267075" y="2254250"/>
          <p14:tracePt t="43443" x="3249613" y="2254250"/>
          <p14:tracePt t="43451" x="3224213" y="2254250"/>
          <p14:tracePt t="43459" x="3206750" y="2265363"/>
          <p14:tracePt t="43468" x="3200400" y="2265363"/>
          <p14:tracePt t="43476" x="3176588" y="2271713"/>
          <p14:tracePt t="43483" x="3152775" y="2284413"/>
          <p14:tracePt t="43491" x="3146425" y="2284413"/>
          <p14:tracePt t="43499" x="3133725" y="2290763"/>
          <p14:tracePt t="43507" x="3109913" y="2308225"/>
          <p14:tracePt t="43515" x="3103563" y="2308225"/>
          <p14:tracePt t="43524" x="3079750" y="2320925"/>
          <p14:tracePt t="43531" x="3073400" y="2332038"/>
          <p14:tracePt t="43540" x="3062288" y="2338388"/>
          <p14:tracePt t="43547" x="3055938" y="2344738"/>
          <p14:tracePt t="43556" x="3049588" y="2349500"/>
          <p14:tracePt t="43572" x="3043238" y="2355850"/>
          <p14:tracePt t="43579" x="3038475" y="2362200"/>
          <p14:tracePt t="43588" x="3032125" y="2368550"/>
          <p14:tracePt t="43596" x="3032125" y="2374900"/>
          <p14:tracePt t="43604" x="3032125" y="2379663"/>
          <p14:tracePt t="43611" x="3025775" y="2386013"/>
          <p14:tracePt t="43619" x="3025775" y="2392363"/>
          <p14:tracePt t="43627" x="3025775" y="2398713"/>
          <p14:tracePt t="43635" x="3025775" y="2409825"/>
          <p14:tracePt t="43643" x="3025775" y="2422525"/>
          <p14:tracePt t="43651" x="3025775" y="2428875"/>
          <p14:tracePt t="43659" x="3025775" y="2439988"/>
          <p14:tracePt t="43667" x="3032125" y="2459038"/>
          <p14:tracePt t="43675" x="3038475" y="2470150"/>
          <p14:tracePt t="43683" x="3049588" y="2489200"/>
          <p14:tracePt t="43691" x="3055938" y="2495550"/>
          <p14:tracePt t="43699" x="3062288" y="2506663"/>
          <p14:tracePt t="43715" x="3068638" y="2513013"/>
          <p14:tracePt t="43723" x="3073400" y="2519363"/>
          <p14:tracePt t="43747" x="3086100" y="2519363"/>
          <p14:tracePt t="43763" x="3092450" y="2519363"/>
          <p14:tracePt t="43772" x="3116263" y="2525713"/>
          <p14:tracePt t="43779" x="3133725" y="2525713"/>
          <p14:tracePt t="43787" x="3159125" y="2525713"/>
          <p14:tracePt t="43795" x="3189288" y="2525713"/>
          <p14:tracePt t="43803" x="3224213" y="2525713"/>
          <p14:tracePt t="43811" x="3254375" y="2536825"/>
          <p14:tracePt t="43819" x="3279775" y="2536825"/>
          <p14:tracePt t="43827" x="3309938" y="2536825"/>
          <p14:tracePt t="43835" x="3327400" y="2536825"/>
          <p14:tracePt t="43843" x="3351213" y="2536825"/>
          <p14:tracePt t="43851" x="3370263" y="2536825"/>
          <p14:tracePt t="43859" x="3394075" y="2536825"/>
          <p14:tracePt t="43867" x="3417888" y="2525713"/>
          <p14:tracePt t="43875" x="3441700" y="2519363"/>
          <p14:tracePt t="43883" x="3465513" y="2500313"/>
          <p14:tracePt t="43891" x="3471863" y="2495550"/>
          <p14:tracePt t="43899" x="3502025" y="2476500"/>
          <p14:tracePt t="43907" x="3508375" y="2470150"/>
          <p14:tracePt t="43915" x="3519488" y="2459038"/>
          <p14:tracePt t="43923" x="3525838" y="2452688"/>
          <p14:tracePt t="43931" x="3532188" y="2446338"/>
          <p14:tracePt t="43939" x="3549650" y="2435225"/>
          <p14:tracePt t="43947" x="3556000" y="2428875"/>
          <p14:tracePt t="43955" x="3562350" y="2416175"/>
          <p14:tracePt t="43963" x="3579813" y="2392363"/>
          <p14:tracePt t="43971" x="3579813" y="2374900"/>
          <p14:tracePt t="43979" x="3579813" y="2362200"/>
          <p14:tracePt t="43987" x="3579813" y="2349500"/>
          <p14:tracePt t="43995" x="3579813" y="2325688"/>
          <p14:tracePt t="44003" x="3579813" y="2314575"/>
          <p14:tracePt t="44011" x="3579813" y="2295525"/>
          <p14:tracePt t="44019" x="3579813" y="2290763"/>
          <p14:tracePt t="44027" x="3579813" y="2278063"/>
          <p14:tracePt t="44035" x="3579813" y="2271713"/>
          <p14:tracePt t="44043" x="3575050" y="2260600"/>
          <p14:tracePt t="44051" x="3568700" y="2241550"/>
          <p14:tracePt t="44072" x="3549650" y="2224088"/>
          <p14:tracePt t="44075" x="3544888" y="2217738"/>
          <p14:tracePt t="44083" x="3532188" y="2205038"/>
          <p14:tracePt t="44091" x="3525838" y="2200275"/>
          <p14:tracePt t="44099" x="3508375" y="2193925"/>
          <p14:tracePt t="44108" x="3502025" y="2187575"/>
          <p14:tracePt t="44115" x="3489325" y="2187575"/>
          <p14:tracePt t="44123" x="3478213" y="2187575"/>
          <p14:tracePt t="44131" x="3465513" y="2187575"/>
          <p14:tracePt t="44138" x="3448050" y="2174875"/>
          <p14:tracePt t="44147" x="3435350" y="2174875"/>
          <p14:tracePt t="44155" x="3411538" y="2174875"/>
          <p14:tracePt t="44163" x="3398838" y="2174875"/>
          <p14:tracePt t="44171" x="3387725" y="2174875"/>
          <p14:tracePt t="44179" x="3363913" y="2174875"/>
          <p14:tracePt t="44187" x="3340100" y="2174875"/>
          <p14:tracePt t="44195" x="3314700" y="2174875"/>
          <p14:tracePt t="44203" x="3303588" y="2174875"/>
          <p14:tracePt t="44211" x="3284538" y="2174875"/>
          <p14:tracePt t="44219" x="3273425" y="2174875"/>
          <p14:tracePt t="44227" x="3260725" y="2181225"/>
          <p14:tracePt t="44235" x="3243263" y="2193925"/>
          <p14:tracePt t="44243" x="3219450" y="2205038"/>
          <p14:tracePt t="44251" x="3194050" y="2211388"/>
          <p14:tracePt t="44259" x="3170238" y="2235200"/>
          <p14:tracePt t="44267" x="3159125" y="2260600"/>
          <p14:tracePt t="44275" x="3146425" y="2271713"/>
          <p14:tracePt t="44283" x="3140075" y="2295525"/>
          <p14:tracePt t="44291" x="3133725" y="2320925"/>
          <p14:tracePt t="44299" x="3122613" y="2355850"/>
          <p14:tracePt t="44307" x="3122613" y="2379663"/>
          <p14:tracePt t="44315" x="3122613" y="2409825"/>
          <p14:tracePt t="44323" x="3122613" y="2422525"/>
          <p14:tracePt t="44331" x="3122613" y="2435225"/>
          <p14:tracePt t="44338" x="3128963" y="2452688"/>
          <p14:tracePt t="44347" x="3133725" y="2459038"/>
          <p14:tracePt t="44355" x="3140075" y="2465388"/>
          <p14:tracePt t="44363" x="3152775" y="2470150"/>
          <p14:tracePt t="44372" x="3159125" y="2470150"/>
          <p14:tracePt t="44379" x="3170238" y="2470150"/>
          <p14:tracePt t="44387" x="3194050" y="2470150"/>
          <p14:tracePt t="44395" x="3224213" y="2470150"/>
          <p14:tracePt t="44403" x="3260725" y="2476500"/>
          <p14:tracePt t="44411" x="3290888" y="2476500"/>
          <p14:tracePt t="44419" x="3314700" y="2476500"/>
          <p14:tracePt t="44427" x="3357563" y="2476500"/>
          <p14:tracePt t="44435" x="3387725" y="2476500"/>
          <p14:tracePt t="44443" x="3411538" y="2476500"/>
          <p14:tracePt t="44451" x="3435350" y="2476500"/>
          <p14:tracePt t="44459" x="3459163" y="2476500"/>
          <p14:tracePt t="44467" x="3471863" y="2465388"/>
          <p14:tracePt t="44475" x="3489325" y="2452688"/>
          <p14:tracePt t="44483" x="3495675" y="2452688"/>
          <p14:tracePt t="44491" x="3508375" y="2439988"/>
          <p14:tracePt t="44499" x="3514725" y="2439988"/>
          <p14:tracePt t="44507" x="3519488" y="2435225"/>
          <p14:tracePt t="44515" x="3525838" y="2422525"/>
          <p14:tracePt t="44523" x="3525838" y="2409825"/>
          <p14:tracePt t="44531" x="3538538" y="2386013"/>
          <p14:tracePt t="44539" x="3544888" y="2379663"/>
          <p14:tracePt t="44547" x="3544888" y="2362200"/>
          <p14:tracePt t="44555" x="3544888" y="2344738"/>
          <p14:tracePt t="44563" x="3544888" y="2325688"/>
          <p14:tracePt t="44571" x="3544888" y="2320925"/>
          <p14:tracePt t="44579" x="3532188" y="2301875"/>
          <p14:tracePt t="44587" x="3508375" y="2278063"/>
          <p14:tracePt t="44596" x="3484563" y="2254250"/>
          <p14:tracePt t="44603" x="3459163" y="2241550"/>
          <p14:tracePt t="44611" x="3435350" y="2230438"/>
          <p14:tracePt t="44619" x="3398838" y="2211388"/>
          <p14:tracePt t="44627" x="3370263" y="2193925"/>
          <p14:tracePt t="44635" x="3344863" y="2193925"/>
          <p14:tracePt t="44643" x="3297238" y="2181225"/>
          <p14:tracePt t="44651" x="3267075" y="2174875"/>
          <p14:tracePt t="44659" x="3243263" y="2174875"/>
          <p14:tracePt t="44667" x="3213100" y="2174875"/>
          <p14:tracePt t="44675" x="3176588" y="2174875"/>
          <p14:tracePt t="44683" x="3163888" y="2174875"/>
          <p14:tracePt t="44691" x="3152775" y="2174875"/>
          <p14:tracePt t="44699" x="3146425" y="2174875"/>
          <p14:tracePt t="44707" x="3133725" y="2174875"/>
          <p14:tracePt t="44715" x="3128963" y="2174875"/>
          <p14:tracePt t="44723" x="3109913" y="2181225"/>
          <p14:tracePt t="44731" x="3103563" y="2187575"/>
          <p14:tracePt t="44739" x="3098800" y="2211388"/>
          <p14:tracePt t="44747" x="3092450" y="2235200"/>
          <p14:tracePt t="44756" x="3092450" y="2247900"/>
          <p14:tracePt t="44763" x="3092450" y="2271713"/>
          <p14:tracePt t="44771" x="3092450" y="2284413"/>
          <p14:tracePt t="44779" x="3092450" y="2295525"/>
          <p14:tracePt t="44787" x="3092450" y="2320925"/>
          <p14:tracePt t="44795" x="3092450" y="2344738"/>
          <p14:tracePt t="44803" x="3098800" y="2355850"/>
          <p14:tracePt t="44811" x="3116263" y="2374900"/>
          <p14:tracePt t="44819" x="3140075" y="2398713"/>
          <p14:tracePt t="44827" x="3163888" y="2422525"/>
          <p14:tracePt t="44835" x="3170238" y="2422525"/>
          <p14:tracePt t="44843" x="3182938" y="2428875"/>
          <p14:tracePt t="44851" x="3219450" y="2446338"/>
          <p14:tracePt t="44859" x="3249613" y="2446338"/>
          <p14:tracePt t="44867" x="3267075" y="2446338"/>
          <p14:tracePt t="44875" x="3297238" y="2446338"/>
          <p14:tracePt t="44883" x="3309938" y="2446338"/>
          <p14:tracePt t="44891" x="3351213" y="2446338"/>
          <p14:tracePt t="44899" x="3375025" y="2446338"/>
          <p14:tracePt t="44907" x="3411538" y="2446338"/>
          <p14:tracePt t="44915" x="3441700" y="2446338"/>
          <p14:tracePt t="44922" x="3465513" y="2446338"/>
          <p14:tracePt t="44931" x="3489325" y="2439988"/>
          <p14:tracePt t="44939" x="3502025" y="2422525"/>
          <p14:tracePt t="44947" x="3519488" y="2409825"/>
          <p14:tracePt t="44955" x="3525838" y="2405063"/>
          <p14:tracePt t="45059" x="3525838" y="2398713"/>
          <p14:tracePt t="45067" x="3514725" y="2379663"/>
          <p14:tracePt t="45076" x="3489325" y="2379663"/>
          <p14:tracePt t="45084" x="3465513" y="2374900"/>
          <p14:tracePt t="45092" x="3441700" y="2374900"/>
          <p14:tracePt t="45099" x="3429000" y="2374900"/>
          <p14:tracePt t="45107" x="3405188" y="2374900"/>
          <p14:tracePt t="45115" x="3394075" y="2374900"/>
          <p14:tracePt t="45125" x="3387725" y="2374900"/>
          <p14:tracePt t="45243" x="3381375" y="2374900"/>
          <p14:tracePt t="45339" x="0" y="0"/>
        </p14:tracePtLst>
        <p14:tracePtLst>
          <p14:tracePt t="46661" x="2187575" y="4152900"/>
          <p14:tracePt t="46668" x="2187575" y="4170363"/>
          <p14:tracePt t="46827" x="2187575" y="4152900"/>
          <p14:tracePt t="46836" x="2193925" y="4127500"/>
          <p14:tracePt t="46843" x="2200275" y="4110038"/>
          <p14:tracePt t="46852" x="2206625" y="4097338"/>
          <p14:tracePt t="46860" x="2206625" y="4092575"/>
          <p14:tracePt t="46867" x="2206625" y="4067175"/>
          <p14:tracePt t="46875" x="2206625" y="4049713"/>
          <p14:tracePt t="46883" x="2217738" y="4032250"/>
          <p14:tracePt t="46892" x="2224088" y="4019550"/>
          <p14:tracePt t="46899" x="2230438" y="4002088"/>
          <p14:tracePt t="46908" x="2230438" y="3983038"/>
          <p14:tracePt t="46915" x="2230438" y="3965575"/>
          <p14:tracePt t="46924" x="2236788" y="3959225"/>
          <p14:tracePt t="46932" x="2241550" y="3941763"/>
          <p14:tracePt t="46940" x="2247900" y="3922713"/>
          <p14:tracePt t="46947" x="2247900" y="3911600"/>
          <p14:tracePt t="46956" x="2247900" y="3881438"/>
          <p14:tracePt t="46963" x="2247900" y="3844925"/>
          <p14:tracePt t="46971" x="2247900" y="3832225"/>
          <p14:tracePt t="46979" x="2247900" y="3802063"/>
          <p14:tracePt t="46987" x="2247900" y="3784600"/>
          <p14:tracePt t="46995" x="2260600" y="3760788"/>
          <p14:tracePt t="47004" x="2260600" y="3741738"/>
          <p14:tracePt t="47011" x="2260600" y="3717925"/>
          <p14:tracePt t="47019" x="2266950" y="3694113"/>
          <p14:tracePt t="47027" x="2266950" y="3663950"/>
          <p14:tracePt t="47036" x="2266950" y="3646488"/>
          <p14:tracePt t="47044" x="2271713" y="3621088"/>
          <p14:tracePt t="47052" x="2271713" y="3609975"/>
          <p14:tracePt t="47059" x="2271713" y="3597275"/>
          <p14:tracePt t="47067" x="2271713" y="3579813"/>
          <p14:tracePt t="47075" x="2271713" y="3567113"/>
          <p14:tracePt t="47083" x="2271713" y="3556000"/>
          <p14:tracePt t="47091" x="2271713" y="3543300"/>
          <p14:tracePt t="47099" x="2271713" y="3519488"/>
          <p14:tracePt t="47107" x="2271713" y="3495675"/>
          <p14:tracePt t="47115" x="2271713" y="3482975"/>
          <p14:tracePt t="47123" x="2271713" y="3459163"/>
          <p14:tracePt t="47131" x="2271713" y="3435350"/>
          <p14:tracePt t="47139" x="2271713" y="3411538"/>
          <p14:tracePt t="47147" x="2271713" y="3381375"/>
          <p14:tracePt t="47155" x="2271713" y="3325813"/>
          <p14:tracePt t="47163" x="2271713" y="3302000"/>
          <p14:tracePt t="47171" x="2271713" y="3271838"/>
          <p14:tracePt t="47179" x="2271713" y="3217863"/>
          <p14:tracePt t="47187" x="2271713" y="3170238"/>
          <p14:tracePt t="47195" x="2271713" y="3140075"/>
          <p14:tracePt t="47203" x="2271713" y="3097213"/>
          <p14:tracePt t="47211" x="2271713" y="3060700"/>
          <p14:tracePt t="47219" x="2271713" y="3043238"/>
          <p14:tracePt t="47227" x="2271713" y="3025775"/>
          <p14:tracePt t="47235" x="2271713" y="3006725"/>
          <p14:tracePt t="47243" x="2271713" y="2989263"/>
          <p14:tracePt t="47251" x="2271713" y="2965450"/>
          <p14:tracePt t="47259" x="2271713" y="2946400"/>
          <p14:tracePt t="47267" x="2271713" y="2922588"/>
          <p14:tracePt t="47275" x="2271713" y="2886075"/>
          <p14:tracePt t="47283" x="2271713" y="2868613"/>
          <p14:tracePt t="47291" x="2271713" y="2832100"/>
          <p14:tracePt t="47299" x="2271713" y="2814638"/>
          <p14:tracePt t="47307" x="2278063" y="2795588"/>
          <p14:tracePt t="47315" x="2278063" y="2790825"/>
          <p14:tracePt t="47323" x="2278063" y="2771775"/>
          <p14:tracePt t="47331" x="2290763" y="2754313"/>
          <p14:tracePt t="47339" x="2297113" y="2741613"/>
          <p14:tracePt t="47347" x="2297113" y="2724150"/>
          <p14:tracePt t="47355" x="2297113" y="2711450"/>
          <p14:tracePt t="47363" x="2297113" y="2687638"/>
          <p14:tracePt t="47371" x="2301875" y="2674938"/>
          <p14:tracePt t="47379" x="2314575" y="2633663"/>
          <p14:tracePt t="47387" x="2320925" y="2597150"/>
          <p14:tracePt t="47395" x="2327275" y="2566988"/>
          <p14:tracePt t="47403" x="2338388" y="2530475"/>
          <p14:tracePt t="47411" x="2344738" y="2470150"/>
          <p14:tracePt t="47419" x="2344738" y="2428875"/>
          <p14:tracePt t="47427" x="2344738" y="2392363"/>
          <p14:tracePt t="47435" x="2362200" y="2362200"/>
          <p14:tracePt t="47443" x="2362200" y="2314575"/>
          <p14:tracePt t="47451" x="2374900" y="2290763"/>
          <p14:tracePt t="47459" x="2381250" y="2265363"/>
          <p14:tracePt t="47467" x="2381250" y="2247900"/>
          <p14:tracePt t="47475" x="2387600" y="2211388"/>
          <p14:tracePt t="47483" x="2398713" y="2187575"/>
          <p14:tracePt t="47492" x="2398713" y="2157413"/>
          <p14:tracePt t="47499" x="2405063" y="2109788"/>
          <p14:tracePt t="47507" x="2405063" y="2079625"/>
          <p14:tracePt t="47515" x="2411413" y="2054225"/>
          <p14:tracePt t="47524" x="2411413" y="2025650"/>
          <p14:tracePt t="47531" x="2411413" y="2000250"/>
          <p14:tracePt t="47539" x="2411413" y="1989138"/>
          <p14:tracePt t="47547" x="2411413" y="1982788"/>
          <p14:tracePt t="47555" x="2411413" y="1976438"/>
          <p14:tracePt t="47563" x="2411413" y="1965325"/>
          <p14:tracePt t="47571" x="2411413" y="1958975"/>
          <p14:tracePt t="47579" x="2411413" y="1939925"/>
          <p14:tracePt t="47595" x="2411413" y="1935163"/>
          <p14:tracePt t="47603" x="2411413" y="1928813"/>
          <p14:tracePt t="47611" x="2417763" y="1916113"/>
          <p14:tracePt t="47627" x="2417763" y="1905000"/>
          <p14:tracePt t="47643" x="2417763" y="1892300"/>
          <p14:tracePt t="47651" x="2417763" y="1879600"/>
          <p14:tracePt t="47659" x="2417763" y="1874838"/>
          <p14:tracePt t="47667" x="2417763" y="1868488"/>
          <p14:tracePt t="47675" x="2417763" y="1862138"/>
          <p14:tracePt t="47683" x="2417763" y="1849438"/>
          <p14:tracePt t="47691" x="2417763" y="1844675"/>
          <p14:tracePt t="47699" x="2417763" y="1831975"/>
          <p14:tracePt t="47707" x="2411413" y="1819275"/>
          <p14:tracePt t="47715" x="2405063" y="1801813"/>
          <p14:tracePt t="47724" x="2398713" y="1771650"/>
          <p14:tracePt t="47731" x="2381250" y="1735138"/>
          <p14:tracePt t="47739" x="2368550" y="1700213"/>
          <p14:tracePt t="47747" x="2351088" y="1663700"/>
          <p14:tracePt t="47755" x="2320925" y="1614488"/>
          <p14:tracePt t="47763" x="2320925" y="1590675"/>
          <p14:tracePt t="47771" x="2314575" y="1566863"/>
          <p14:tracePt t="47779" x="2308225" y="1536700"/>
          <p14:tracePt t="47787" x="2301875" y="1530350"/>
          <p14:tracePt t="47795" x="2301875" y="1524000"/>
          <p14:tracePt t="47803" x="2297113" y="1512888"/>
          <p14:tracePt t="47811" x="2297113" y="1506538"/>
          <p14:tracePt t="47819" x="2284413" y="1482725"/>
          <p14:tracePt t="47835" x="2278063" y="1476375"/>
          <p14:tracePt t="47891" x="2278063" y="1470025"/>
          <p14:tracePt t="47899" x="2278063" y="1463675"/>
          <p14:tracePt t="47909" x="2271713" y="1458913"/>
          <p14:tracePt t="47915" x="2266950" y="1452563"/>
          <p14:tracePt t="47931" x="2260600" y="1452563"/>
          <p14:tracePt t="47939" x="2247900" y="1452563"/>
          <p14:tracePt t="47947" x="2241550" y="1446213"/>
          <p14:tracePt t="48043" x="2236788" y="1439863"/>
          <p14:tracePt t="48060" x="2236788" y="1422400"/>
          <p14:tracePt t="48067" x="2236788" y="1403350"/>
          <p14:tracePt t="48076" x="2230438" y="1392238"/>
          <p14:tracePt t="48083" x="2230438" y="1385888"/>
          <p14:tracePt t="48099" x="2230438" y="1362075"/>
          <p14:tracePt t="48107" x="2224088" y="1338263"/>
          <p14:tracePt t="48115" x="2224088" y="1331913"/>
          <p14:tracePt t="48123" x="2224088" y="1325563"/>
          <p14:tracePt t="48131" x="2224088" y="1319213"/>
          <p14:tracePt t="48139" x="2224088" y="1308100"/>
          <p14:tracePt t="48147" x="2224088" y="1301750"/>
          <p14:tracePt t="48155" x="2224088" y="1289050"/>
          <p14:tracePt t="48163" x="2224088" y="1284288"/>
          <p14:tracePt t="48171" x="2224088" y="1271588"/>
          <p14:tracePt t="48179" x="2224088" y="1265238"/>
          <p14:tracePt t="48195" x="2224088" y="1254125"/>
          <p14:tracePt t="48203" x="2224088" y="1247775"/>
          <p14:tracePt t="48219" x="2224088" y="1241425"/>
          <p14:tracePt t="48227" x="2224088" y="1235075"/>
          <p14:tracePt t="48387" x="2224088" y="1228725"/>
          <p14:tracePt t="48795" x="2224088" y="1223963"/>
          <p14:tracePt t="48795" x="0" y="0"/>
        </p14:tracePtLst>
        <p14:tracePtLst>
          <p14:tracePt t="53509" x="5859463" y="3868738"/>
          <p14:tracePt t="53860" x="5870575" y="3844925"/>
          <p14:tracePt t="53867" x="5870575" y="3808413"/>
          <p14:tracePt t="53875" x="5889625" y="3767138"/>
          <p14:tracePt t="53883" x="5889625" y="3730625"/>
          <p14:tracePt t="53891" x="5889625" y="3711575"/>
          <p14:tracePt t="53899" x="5894388" y="3687763"/>
          <p14:tracePt t="53907" x="5894388" y="3663950"/>
          <p14:tracePt t="53916" x="5894388" y="3640138"/>
          <p14:tracePt t="53924" x="5900738" y="3627438"/>
          <p14:tracePt t="53931" x="5900738" y="3603625"/>
          <p14:tracePt t="53939" x="5913438" y="3579813"/>
          <p14:tracePt t="53948" x="5913438" y="3543300"/>
          <p14:tracePt t="53955" x="5913438" y="3525838"/>
          <p14:tracePt t="53965" x="5913438" y="3476625"/>
          <p14:tracePt t="53971" x="5913438" y="3446463"/>
          <p14:tracePt t="53980" x="5919788" y="3416300"/>
          <p14:tracePt t="53987" x="5919788" y="3381375"/>
          <p14:tracePt t="53996" x="5924550" y="3355975"/>
          <p14:tracePt t="54003" x="5924550" y="3338513"/>
          <p14:tracePt t="54012" x="5924550" y="3302000"/>
          <p14:tracePt t="54019" x="5924550" y="3278188"/>
          <p14:tracePt t="54027" x="5924550" y="3260725"/>
          <p14:tracePt t="54036" x="5924550" y="3236913"/>
          <p14:tracePt t="54043" x="5924550" y="3211513"/>
          <p14:tracePt t="54051" x="5924550" y="3187700"/>
          <p14:tracePt t="54067" x="5924550" y="3163888"/>
          <p14:tracePt t="54075" x="5924550" y="3157538"/>
          <p14:tracePt t="54084" x="5924550" y="3151188"/>
          <p14:tracePt t="54091" x="5924550" y="3146425"/>
          <p14:tracePt t="54099" x="5924550" y="3133725"/>
          <p14:tracePt t="54115" x="5924550" y="3127375"/>
          <p14:tracePt t="54123" x="5924550" y="3116263"/>
          <p14:tracePt t="54131" x="5924550" y="3090863"/>
          <p14:tracePt t="54139" x="5924550" y="3086100"/>
          <p14:tracePt t="54147" x="5924550" y="3073400"/>
          <p14:tracePt t="54155" x="5924550" y="3067050"/>
          <p14:tracePt t="54164" x="5924550" y="3060700"/>
          <p14:tracePt t="54171" x="5924550" y="3049588"/>
          <p14:tracePt t="54227" x="5919788" y="3043238"/>
          <p14:tracePt t="54315" x="5900738" y="3036888"/>
          <p14:tracePt t="54323" x="5894388" y="3030538"/>
          <p14:tracePt t="54331" x="5889625" y="3019425"/>
          <p14:tracePt t="54339" x="5870575" y="3000375"/>
          <p14:tracePt t="54349" x="5864225" y="2995613"/>
          <p14:tracePt t="54355" x="5853113" y="2989263"/>
          <p14:tracePt t="54364" x="5846763" y="2982913"/>
          <p14:tracePt t="54371" x="5834063" y="2970213"/>
          <p14:tracePt t="54380" x="5829300" y="2965450"/>
          <p14:tracePt t="54387" x="5810250" y="2946400"/>
          <p14:tracePt t="54403" x="5803900" y="2941638"/>
          <p14:tracePt t="54483" x="5799138" y="2935288"/>
          <p14:tracePt t="54491" x="5792788" y="2928938"/>
          <p14:tracePt t="54500" x="5780088" y="2922588"/>
          <p14:tracePt t="54523" x="5773738" y="2916238"/>
          <p14:tracePt t="54548" x="5768975" y="2911475"/>
          <p14:tracePt t="54571" x="5762625" y="2905125"/>
          <p14:tracePt t="54739" x="5756275" y="2905125"/>
          <p14:tracePt t="54763" x="5749925" y="2905125"/>
          <p14:tracePt t="54851" x="5745163" y="2905125"/>
          <p14:tracePt t="54876" x="5738813" y="2898775"/>
          <p14:tracePt t="54884" x="5732463" y="2898775"/>
          <p14:tracePt t="54899" x="5726113" y="2892425"/>
          <p14:tracePt t="54915" x="5719763" y="2886075"/>
          <p14:tracePt t="54923" x="5715000" y="2886075"/>
          <p14:tracePt t="54932" x="5708650" y="2881313"/>
          <p14:tracePt t="54939" x="5702300" y="2874963"/>
          <p14:tracePt t="54964" x="5695950" y="2874963"/>
          <p14:tracePt t="54980" x="5689600" y="2868613"/>
          <p14:tracePt t="54987" x="5684838" y="2868613"/>
          <p14:tracePt t="54996" x="5678488" y="2868613"/>
          <p14:tracePt t="55027" x="5672138" y="2868613"/>
          <p14:tracePt t="55051" x="5665788" y="2868613"/>
          <p14:tracePt t="55099" x="5659438" y="2868613"/>
          <p14:tracePt t="55635" x="5654675" y="2868613"/>
          <p14:tracePt t="55947" x="5665788" y="2862263"/>
          <p14:tracePt t="55980" x="5672138" y="2862263"/>
          <p14:tracePt t="55995" x="5678488" y="2862263"/>
          <p14:tracePt t="56019" x="5684838" y="2855913"/>
          <p14:tracePt t="56027" x="5689600" y="2851150"/>
          <p14:tracePt t="56035" x="5695950" y="2851150"/>
          <p14:tracePt t="56044" x="5702300" y="2851150"/>
          <p14:tracePt t="56051" x="5715000" y="2851150"/>
          <p14:tracePt t="56059" x="5732463" y="2844800"/>
          <p14:tracePt t="56082" x="5749925" y="2844800"/>
          <p14:tracePt t="56084" x="5773738" y="2832100"/>
          <p14:tracePt t="56091" x="5786438" y="2832100"/>
          <p14:tracePt t="56099" x="5799138" y="2832100"/>
          <p14:tracePt t="56107" x="5816600" y="2825750"/>
          <p14:tracePt t="56115" x="5822950" y="2825750"/>
          <p14:tracePt t="56123" x="5840413" y="2825750"/>
          <p14:tracePt t="56131" x="5864225" y="2825750"/>
          <p14:tracePt t="56139" x="5876925" y="2825750"/>
          <p14:tracePt t="56147" x="5900738" y="2825750"/>
          <p14:tracePt t="56155" x="5930900" y="2825750"/>
          <p14:tracePt t="56163" x="5967413" y="2825750"/>
          <p14:tracePt t="56171" x="5997575" y="2825750"/>
          <p14:tracePt t="56179" x="6040438" y="2825750"/>
          <p14:tracePt t="56187" x="6075363" y="2825750"/>
          <p14:tracePt t="56195" x="6118225" y="2825750"/>
          <p14:tracePt t="56203" x="6148388" y="2825750"/>
          <p14:tracePt t="56211" x="6184900" y="2825750"/>
          <p14:tracePt t="56219" x="6245225" y="2838450"/>
          <p14:tracePt t="56227" x="6262688" y="2838450"/>
          <p14:tracePt t="56235" x="6299200" y="2838450"/>
          <p14:tracePt t="56243" x="6323013" y="2844800"/>
          <p14:tracePt t="56251" x="6365875" y="2844800"/>
          <p14:tracePt t="56259" x="6396038" y="2844800"/>
          <p14:tracePt t="56267" x="6430963" y="2855913"/>
          <p14:tracePt t="56275" x="6461125" y="2855913"/>
          <p14:tracePt t="56283" x="6491288" y="2862263"/>
          <p14:tracePt t="56291" x="6516688" y="2862263"/>
          <p14:tracePt t="56299" x="6551613" y="2868613"/>
          <p14:tracePt t="56307" x="6575425" y="2881313"/>
          <p14:tracePt t="56315" x="6605588" y="2886075"/>
          <p14:tracePt t="56323" x="6630988" y="2886075"/>
          <p14:tracePt t="56331" x="6665913" y="2905125"/>
          <p14:tracePt t="56339" x="6708775" y="2916238"/>
          <p14:tracePt t="56347" x="6745288" y="2916238"/>
          <p14:tracePt t="56355" x="6775450" y="2922588"/>
          <p14:tracePt t="56363" x="6823075" y="2941638"/>
          <p14:tracePt t="56371" x="6872288" y="2941638"/>
          <p14:tracePt t="56379" x="6902450" y="2941638"/>
          <p14:tracePt t="56387" x="6943725" y="2952750"/>
          <p14:tracePt t="56395" x="6967538" y="2959100"/>
          <p14:tracePt t="56403" x="7004050" y="2965450"/>
          <p14:tracePt t="56411" x="7034213" y="2965450"/>
          <p14:tracePt t="56419" x="7058025" y="2965450"/>
          <p14:tracePt t="56427" x="7088188" y="2976563"/>
          <p14:tracePt t="56435" x="7112000" y="2982913"/>
          <p14:tracePt t="56443" x="7137400" y="2989263"/>
          <p14:tracePt t="56451" x="7161213" y="2989263"/>
          <p14:tracePt t="56459" x="7185025" y="2989263"/>
          <p14:tracePt t="56467" x="7208838" y="2989263"/>
          <p14:tracePt t="56475" x="7251700" y="2989263"/>
          <p14:tracePt t="56483" x="7281863" y="2989263"/>
          <p14:tracePt t="56491" x="7335838" y="2989263"/>
          <p14:tracePt t="56499" x="7372350" y="2989263"/>
          <p14:tracePt t="56507" x="7402513" y="3000375"/>
          <p14:tracePt t="56515" x="7426325" y="3000375"/>
          <p14:tracePt t="56523" x="7437438" y="3000375"/>
          <p14:tracePt t="56532" x="7462838" y="3000375"/>
          <p14:tracePt t="56539" x="7473950" y="3000375"/>
          <p14:tracePt t="56547" x="7497763" y="3000375"/>
          <p14:tracePt t="56555" x="7523163" y="3000375"/>
          <p14:tracePt t="56571" x="7546975" y="3000375"/>
          <p14:tracePt t="56579" x="7558088" y="3000375"/>
          <p14:tracePt t="56587" x="7583488" y="3000375"/>
          <p14:tracePt t="56595" x="7588250" y="3000375"/>
          <p14:tracePt t="56603" x="7594600" y="3000375"/>
          <p14:tracePt t="56611" x="7607300" y="3000375"/>
          <p14:tracePt t="56619" x="7618413" y="3000375"/>
          <p14:tracePt t="56627" x="7624763" y="3000375"/>
          <p14:tracePt t="56643" x="7637463" y="3000375"/>
          <p14:tracePt t="56651" x="7643813" y="3000375"/>
          <p14:tracePt t="56659" x="7661275" y="3000375"/>
          <p14:tracePt t="56667" x="7667625" y="3000375"/>
          <p14:tracePt t="56675" x="7673975" y="3000375"/>
          <p14:tracePt t="56699" x="7685088" y="3000375"/>
          <p14:tracePt t="56739" x="7691438" y="3000375"/>
          <p14:tracePt t="56755" x="7697788" y="3000375"/>
          <p14:tracePt t="56763" x="7704138" y="3000375"/>
          <p14:tracePt t="56787" x="7715250" y="3000375"/>
          <p14:tracePt t="56795" x="7721600" y="3000375"/>
          <p14:tracePt t="56819" x="7727950" y="3000375"/>
          <p14:tracePt t="56827" x="7734300" y="3000375"/>
          <p14:tracePt t="56835" x="7739063" y="3000375"/>
          <p14:tracePt t="56867" x="7745413" y="3000375"/>
          <p14:tracePt t="56971" x="7751763" y="3006725"/>
          <p14:tracePt t="56995" x="7751763" y="3013075"/>
          <p14:tracePt t="57011" x="7745413" y="3013075"/>
          <p14:tracePt t="57019" x="7734300" y="3019425"/>
          <p14:tracePt t="57027" x="7727950" y="3025775"/>
          <p14:tracePt t="57043" x="7697788" y="3025775"/>
          <p14:tracePt t="57051" x="7667625" y="3025775"/>
          <p14:tracePt t="57070" x="7577138" y="3025775"/>
          <p14:tracePt t="57075" x="7504113" y="3025775"/>
          <p14:tracePt t="57085" x="7432675" y="3025775"/>
          <p14:tracePt t="57091" x="7348538" y="3025775"/>
          <p14:tracePt t="57101" x="7245350" y="3025775"/>
          <p14:tracePt t="57107" x="7161213" y="3025775"/>
          <p14:tracePt t="57116" x="7088188" y="3025775"/>
          <p14:tracePt t="57123" x="7016750" y="3025775"/>
          <p14:tracePt t="57132" x="6926263" y="3019425"/>
          <p14:tracePt t="57139" x="6865938" y="3006725"/>
          <p14:tracePt t="57148" x="6811963" y="3006725"/>
          <p14:tracePt t="57155" x="6762750" y="3000375"/>
          <p14:tracePt t="57163" x="6726238" y="2989263"/>
          <p14:tracePt t="57172" x="6702425" y="2982913"/>
          <p14:tracePt t="57179" x="6672263" y="2982913"/>
          <p14:tracePt t="57187" x="6648450" y="2982913"/>
          <p14:tracePt t="57196" x="6635750" y="2982913"/>
          <p14:tracePt t="57204" x="6605588" y="2982913"/>
          <p14:tracePt t="57211" x="6588125" y="2982913"/>
          <p14:tracePt t="57219" x="6570663" y="2982913"/>
          <p14:tracePt t="57227" x="6546850" y="2982913"/>
          <p14:tracePt t="57236" x="6510338" y="2982913"/>
          <p14:tracePt t="57243" x="6480175" y="2976563"/>
          <p14:tracePt t="57252" x="6437313" y="2976563"/>
          <p14:tracePt t="57259" x="6413500" y="2965450"/>
          <p14:tracePt t="57267" x="6359525" y="2965450"/>
          <p14:tracePt t="57275" x="6299200" y="2959100"/>
          <p14:tracePt t="57284" x="6238875" y="2959100"/>
          <p14:tracePt t="57291" x="6178550" y="2959100"/>
          <p14:tracePt t="57301" x="6105525" y="2959100"/>
          <p14:tracePt t="57307" x="6064250" y="2959100"/>
          <p14:tracePt t="57316" x="6015038" y="2959100"/>
          <p14:tracePt t="57324" x="5984875" y="2959100"/>
          <p14:tracePt t="57332" x="5961063" y="2946400"/>
          <p14:tracePt t="57339" x="5937250" y="2946400"/>
          <p14:tracePt t="57348" x="5924550" y="2946400"/>
          <p14:tracePt t="57356" x="5913438" y="2946400"/>
          <p14:tracePt t="57363" x="5894388" y="2946400"/>
          <p14:tracePt t="57371" x="5876925" y="2946400"/>
          <p14:tracePt t="57379" x="5859463" y="2946400"/>
          <p14:tracePt t="57387" x="5846763" y="2946400"/>
          <p14:tracePt t="57396" x="5834063" y="2946400"/>
          <p14:tracePt t="57403" x="5816600" y="2941638"/>
          <p14:tracePt t="57411" x="5803900" y="2941638"/>
          <p14:tracePt t="57419" x="5792788" y="2941638"/>
          <p14:tracePt t="57427" x="5768975" y="2941638"/>
          <p14:tracePt t="57437" x="5762625" y="2941638"/>
          <p14:tracePt t="57443" x="5756275" y="2941638"/>
          <p14:tracePt t="57451" x="5749925" y="2941638"/>
          <p14:tracePt t="57459" x="5745163" y="2941638"/>
          <p14:tracePt t="57468" x="5738813" y="2941638"/>
          <p14:tracePt t="57475" x="5732463" y="2941638"/>
          <p14:tracePt t="57491" x="5726113" y="2941638"/>
          <p14:tracePt t="57500" x="5719763" y="2941638"/>
          <p14:tracePt t="57508" x="5708650" y="2941638"/>
          <p14:tracePt t="57516" x="5689600" y="2935288"/>
          <p14:tracePt t="57523" x="5678488" y="2935288"/>
          <p14:tracePt t="57532" x="5654675" y="2935288"/>
          <p14:tracePt t="57539" x="5648325" y="2935288"/>
          <p14:tracePt t="57548" x="5629275" y="2935288"/>
          <p14:tracePt t="57555" x="5605463" y="2928938"/>
          <p14:tracePt t="57563" x="5588000" y="2928938"/>
          <p14:tracePt t="57571" x="5575300" y="2928938"/>
          <p14:tracePt t="57579" x="5564188" y="2916238"/>
          <p14:tracePt t="57707" x="5557838" y="2911475"/>
          <p14:tracePt t="57739" x="5564188" y="2905125"/>
          <p14:tracePt t="57747" x="5594350" y="2898775"/>
          <p14:tracePt t="57755" x="5611813" y="2892425"/>
          <p14:tracePt t="57763" x="5648325" y="2886075"/>
          <p14:tracePt t="57771" x="5689600" y="2886075"/>
          <p14:tracePt t="57779" x="5738813" y="2886075"/>
          <p14:tracePt t="57787" x="5780088" y="2886075"/>
          <p14:tracePt t="57796" x="5822950" y="2886075"/>
          <p14:tracePt t="57803" x="5883275" y="2886075"/>
          <p14:tracePt t="57812" x="5954713" y="2886075"/>
          <p14:tracePt t="57819" x="6040438" y="2886075"/>
          <p14:tracePt t="57827" x="6100763" y="2886075"/>
          <p14:tracePt t="57835" x="6184900" y="2886075"/>
          <p14:tracePt t="57843" x="6256338" y="2886075"/>
          <p14:tracePt t="57851" x="6323013" y="2898775"/>
          <p14:tracePt t="57859" x="6383338" y="2911475"/>
          <p14:tracePt t="57869" x="6426200" y="2911475"/>
          <p14:tracePt t="57875" x="6473825" y="2916238"/>
          <p14:tracePt t="57884" x="6497638" y="2916238"/>
          <p14:tracePt t="57891" x="6521450" y="2916238"/>
          <p14:tracePt t="57900" x="6534150" y="2916238"/>
          <p14:tracePt t="57907" x="6557963" y="2916238"/>
          <p14:tracePt t="57916" x="6575425" y="2916238"/>
          <p14:tracePt t="57923" x="6600825" y="2916238"/>
          <p14:tracePt t="57932" x="6642100" y="2916238"/>
          <p14:tracePt t="57939" x="6678613" y="2916238"/>
          <p14:tracePt t="57947" x="6708775" y="2916238"/>
          <p14:tracePt t="57956" x="6762750" y="2916238"/>
          <p14:tracePt t="57963" x="6823075" y="2916238"/>
          <p14:tracePt t="57971" x="6896100" y="2916238"/>
          <p14:tracePt t="57979" x="6967538" y="2916238"/>
          <p14:tracePt t="57987" x="7051675" y="2916238"/>
          <p14:tracePt t="57996" x="7112000" y="2916238"/>
          <p14:tracePt t="58003" x="7172325" y="2916238"/>
          <p14:tracePt t="58011" x="7215188" y="2916238"/>
          <p14:tracePt t="58019" x="7245350" y="2928938"/>
          <p14:tracePt t="58027" x="7269163" y="2935288"/>
          <p14:tracePt t="58036" x="7292975" y="2935288"/>
          <p14:tracePt t="58043" x="7312025" y="2935288"/>
          <p14:tracePt t="58052" x="7318375" y="2935288"/>
          <p14:tracePt t="58072" x="7323138" y="2935288"/>
          <p14:tracePt t="58076" x="7335838" y="2935288"/>
          <p14:tracePt t="58086" x="7342188" y="2935288"/>
          <p14:tracePt t="58091" x="7353300" y="2935288"/>
          <p14:tracePt t="58100" x="7377113" y="2935288"/>
          <p14:tracePt t="58107" x="7402513" y="2935288"/>
          <p14:tracePt t="58117" x="7419975" y="2935288"/>
          <p14:tracePt t="58123" x="7456488" y="2941638"/>
          <p14:tracePt t="58132" x="7480300" y="2941638"/>
          <p14:tracePt t="58139" x="7497763" y="2941638"/>
          <p14:tracePt t="58147" x="7534275" y="2952750"/>
          <p14:tracePt t="58156" x="7558088" y="2952750"/>
          <p14:tracePt t="58163" x="7588250" y="2959100"/>
          <p14:tracePt t="58171" x="7594600" y="2959100"/>
          <p14:tracePt t="58179" x="7618413" y="2959100"/>
          <p14:tracePt t="58412" x="7624763" y="2965450"/>
          <p14:tracePt t="58435" x="7607300" y="2965450"/>
          <p14:tracePt t="58444" x="7588250" y="2965450"/>
          <p14:tracePt t="58452" x="7564438" y="2965450"/>
          <p14:tracePt t="58459" x="7523163" y="2965450"/>
          <p14:tracePt t="58469" x="7473950" y="2965450"/>
          <p14:tracePt t="58475" x="7432675" y="2965450"/>
          <p14:tracePt t="58485" x="7389813" y="2965450"/>
          <p14:tracePt t="58492" x="7342188" y="2965450"/>
          <p14:tracePt t="58500" x="7288213" y="2965450"/>
          <p14:tracePt t="58507" x="7251700" y="2965450"/>
          <p14:tracePt t="58517" x="7197725" y="2965450"/>
          <p14:tracePt t="58524" x="7137400" y="2965450"/>
          <p14:tracePt t="58531" x="7094538" y="2965450"/>
          <p14:tracePt t="58539" x="7064375" y="2965450"/>
          <p14:tracePt t="58547" x="7010400" y="2965450"/>
          <p14:tracePt t="58555" x="6973888" y="2965450"/>
          <p14:tracePt t="58563" x="6932613" y="2965450"/>
          <p14:tracePt t="58571" x="6883400" y="2965450"/>
          <p14:tracePt t="58579" x="6853238" y="2965450"/>
          <p14:tracePt t="58587" x="6823075" y="2965450"/>
          <p14:tracePt t="58595" x="6769100" y="2965450"/>
          <p14:tracePt t="58603" x="6721475" y="2965450"/>
          <p14:tracePt t="58611" x="6678613" y="2965450"/>
          <p14:tracePt t="58619" x="6635750" y="2965450"/>
          <p14:tracePt t="58627" x="6588125" y="2965450"/>
          <p14:tracePt t="58635" x="6557963" y="2952750"/>
          <p14:tracePt t="58643" x="6491288" y="2935288"/>
          <p14:tracePt t="58650" x="6473825" y="2935288"/>
          <p14:tracePt t="58659" x="6426200" y="2935288"/>
          <p14:tracePt t="58667" x="6407150" y="2935288"/>
          <p14:tracePt t="58675" x="6370638" y="2935288"/>
          <p14:tracePt t="58683" x="6329363" y="2935288"/>
          <p14:tracePt t="58691" x="6299200" y="2935288"/>
          <p14:tracePt t="58699" x="6245225" y="2935288"/>
          <p14:tracePt t="58707" x="6196013" y="2935288"/>
          <p14:tracePt t="58716" x="6142038" y="2935288"/>
          <p14:tracePt t="58723" x="6081713" y="2922588"/>
          <p14:tracePt t="58731" x="6010275" y="2922588"/>
          <p14:tracePt t="58739" x="5949950" y="2922588"/>
          <p14:tracePt t="58747" x="5889625" y="2911475"/>
          <p14:tracePt t="58756" x="5846763" y="2911475"/>
          <p14:tracePt t="58763" x="5768975" y="2905125"/>
          <p14:tracePt t="58771" x="5715000" y="2905125"/>
          <p14:tracePt t="58779" x="5665788" y="2905125"/>
          <p14:tracePt t="58787" x="5654675" y="2892425"/>
          <p14:tracePt t="58794" x="5641975" y="2892425"/>
          <p14:tracePt t="58803" x="5635625" y="2892425"/>
          <p14:tracePt t="58811" x="5629275" y="2892425"/>
          <p14:tracePt t="58947" x="5618163" y="2886075"/>
          <p14:tracePt t="58980" x="5629275" y="2881313"/>
          <p14:tracePt t="58987" x="5672138" y="2874963"/>
          <p14:tracePt t="58995" x="5732463" y="2874963"/>
          <p14:tracePt t="59004" x="5786438" y="2874963"/>
          <p14:tracePt t="59011" x="5876925" y="2874963"/>
          <p14:tracePt t="59019" x="5949950" y="2874963"/>
          <p14:tracePt t="59027" x="6034088" y="2874963"/>
          <p14:tracePt t="59036" x="6148388" y="2874963"/>
          <p14:tracePt t="59043" x="6275388" y="2874963"/>
          <p14:tracePt t="59054" x="6419850" y="2874963"/>
          <p14:tracePt t="59059" x="6546850" y="2874963"/>
          <p14:tracePt t="59072" x="6678613" y="2874963"/>
          <p14:tracePt t="59075" x="6792913" y="2874963"/>
          <p14:tracePt t="59084" x="6907213" y="2874963"/>
          <p14:tracePt t="59092" x="6991350" y="2874963"/>
          <p14:tracePt t="59100" x="7077075" y="2874963"/>
          <p14:tracePt t="59107" x="7167563" y="2874963"/>
          <p14:tracePt t="59117" x="7221538" y="2874963"/>
          <p14:tracePt t="59124" x="7281863" y="2874963"/>
          <p14:tracePt t="59131" x="7323138" y="2874963"/>
          <p14:tracePt t="59139" x="7348538" y="2874963"/>
          <p14:tracePt t="59147" x="7372350" y="2874963"/>
          <p14:tracePt t="59155" x="7383463" y="2874963"/>
          <p14:tracePt t="59163" x="7389813" y="2874963"/>
          <p14:tracePt t="59171" x="7407275" y="2874963"/>
          <p14:tracePt t="59187" x="7413625" y="2874963"/>
          <p14:tracePt t="59220" x="7419975" y="2874963"/>
          <p14:tracePt t="59227" x="7426325" y="2874963"/>
          <p14:tracePt t="59237" x="7432675" y="2868613"/>
          <p14:tracePt t="59443" x="7413625" y="2868613"/>
          <p14:tracePt t="59451" x="7372350" y="2868613"/>
          <p14:tracePt t="59459" x="7299325" y="2868613"/>
          <p14:tracePt t="59469" x="7208838" y="2881313"/>
          <p14:tracePt t="59475" x="7124700" y="2881313"/>
          <p14:tracePt t="59483" x="7021513" y="2881313"/>
          <p14:tracePt t="59491" x="6937375" y="2881313"/>
          <p14:tracePt t="59499" x="6835775" y="2881313"/>
          <p14:tracePt t="59507" x="6721475" y="2881313"/>
          <p14:tracePt t="59515" x="6594475" y="2881313"/>
          <p14:tracePt t="59523" x="6450013" y="2881313"/>
          <p14:tracePt t="59531" x="6310313" y="2881313"/>
          <p14:tracePt t="59539" x="6196013" y="2881313"/>
          <p14:tracePt t="59547" x="6094413" y="2881313"/>
          <p14:tracePt t="59555" x="6021388" y="2881313"/>
          <p14:tracePt t="59563" x="5980113" y="2881313"/>
          <p14:tracePt t="59571" x="5954713" y="2881313"/>
          <p14:tracePt t="59579" x="5930900" y="2881313"/>
          <p14:tracePt t="59587" x="5907088" y="2881313"/>
          <p14:tracePt t="59595" x="5894388" y="2881313"/>
          <p14:tracePt t="59603" x="5883275" y="2881313"/>
          <p14:tracePt t="59611" x="5864225" y="2881313"/>
          <p14:tracePt t="59619" x="5853113" y="2881313"/>
          <p14:tracePt t="59627" x="5846763" y="2881313"/>
          <p14:tracePt t="59635" x="5834063" y="2881313"/>
          <p14:tracePt t="59643" x="5829300" y="2881313"/>
          <p14:tracePt t="59651" x="5816600" y="2881313"/>
          <p14:tracePt t="59659" x="5810250" y="2881313"/>
          <p14:tracePt t="59667" x="5803900" y="2881313"/>
          <p14:tracePt t="59675" x="5792788" y="2881313"/>
          <p14:tracePt t="59691" x="5773738" y="2881313"/>
          <p14:tracePt t="59699" x="5762625" y="2881313"/>
          <p14:tracePt t="59707" x="5749925" y="2881313"/>
          <p14:tracePt t="59715" x="5745163" y="2881313"/>
          <p14:tracePt t="59723" x="5732463" y="2881313"/>
          <p14:tracePt t="59731" x="5726113" y="2881313"/>
          <p14:tracePt t="59739" x="5708650" y="2881313"/>
          <p14:tracePt t="59747" x="5702300" y="2881313"/>
          <p14:tracePt t="59755" x="5695950" y="2881313"/>
          <p14:tracePt t="59763" x="5689600" y="2881313"/>
          <p14:tracePt t="60011" x="5708650" y="2881313"/>
          <p14:tracePt t="60020" x="5726113" y="2881313"/>
          <p14:tracePt t="60027" x="5773738" y="2881313"/>
          <p14:tracePt t="60036" x="5816600" y="2881313"/>
          <p14:tracePt t="60043" x="5859463" y="2881313"/>
          <p14:tracePt t="60052" x="5919788" y="2881313"/>
          <p14:tracePt t="60059" x="5949950" y="2881313"/>
          <p14:tracePt t="60072" x="6003925" y="2881313"/>
          <p14:tracePt t="60076" x="6064250" y="2881313"/>
          <p14:tracePt t="60084" x="6105525" y="2881313"/>
          <p14:tracePt t="60091" x="6154738" y="2881313"/>
          <p14:tracePt t="60099" x="6238875" y="2881313"/>
          <p14:tracePt t="60107" x="6323013" y="2881313"/>
          <p14:tracePt t="60115" x="6413500" y="2881313"/>
          <p14:tracePt t="60123" x="6497638" y="2881313"/>
          <p14:tracePt t="60131" x="6557963" y="2881313"/>
          <p14:tracePt t="60139" x="6611938" y="2881313"/>
          <p14:tracePt t="60148" x="6672263" y="2881313"/>
          <p14:tracePt t="60155" x="6732588" y="2881313"/>
          <p14:tracePt t="60163" x="6762750" y="2881313"/>
          <p14:tracePt t="60171" x="6786563" y="2881313"/>
          <p14:tracePt t="60179" x="6811963" y="2881313"/>
          <p14:tracePt t="60189" x="6816725" y="2881313"/>
          <p14:tracePt t="60195" x="6823075" y="2881313"/>
          <p14:tracePt t="60220" x="6835775" y="2881313"/>
          <p14:tracePt t="60227" x="6842125" y="2881313"/>
          <p14:tracePt t="60237" x="6853238" y="2881313"/>
          <p14:tracePt t="60243" x="6859588" y="2881313"/>
          <p14:tracePt t="60252" x="6883400" y="2881313"/>
          <p14:tracePt t="60259" x="6902450" y="2881313"/>
          <p14:tracePt t="60268" x="6937375" y="2881313"/>
          <p14:tracePt t="60275" x="6961188" y="2881313"/>
          <p14:tracePt t="60283" x="6980238" y="2881313"/>
          <p14:tracePt t="60291" x="7027863" y="2881313"/>
          <p14:tracePt t="60299" x="7040563" y="2881313"/>
          <p14:tracePt t="60307" x="7051675" y="2881313"/>
          <p14:tracePt t="60315" x="7064375" y="2881313"/>
          <p14:tracePt t="60323" x="7070725" y="2881313"/>
          <p14:tracePt t="60331" x="7077075" y="2881313"/>
          <p14:tracePt t="60339" x="7081838" y="2881313"/>
          <p14:tracePt t="60347" x="7094538" y="2881313"/>
          <p14:tracePt t="60363" x="7100888" y="2881313"/>
          <p14:tracePt t="60387" x="7107238" y="2881313"/>
          <p14:tracePt t="60395" x="7112000" y="2881313"/>
          <p14:tracePt t="60404" x="7124700" y="2881313"/>
          <p14:tracePt t="60421" x="7148513" y="2881313"/>
          <p14:tracePt t="60427" x="7154863" y="2881313"/>
          <p14:tracePt t="60437" x="7172325" y="2874963"/>
          <p14:tracePt t="60445" x="7185025" y="2874963"/>
          <p14:tracePt t="60452" x="7202488" y="2874963"/>
          <p14:tracePt t="60459" x="7208838" y="2874963"/>
          <p14:tracePt t="60468" x="7227888" y="2868613"/>
          <p14:tracePt t="60499" x="7232650" y="2868613"/>
          <p14:tracePt t="60507" x="7239000" y="2868613"/>
          <p14:tracePt t="60523" x="7245350" y="2868613"/>
          <p14:tracePt t="60547" x="7251700" y="2868613"/>
          <p14:tracePt t="60555" x="7258050" y="2868613"/>
          <p14:tracePt t="60579" x="7262813" y="2868613"/>
          <p14:tracePt t="60627" x="7269163" y="2868613"/>
          <p14:tracePt t="60667" x="7275513" y="2868613"/>
          <p14:tracePt t="60675" x="7281863" y="2868613"/>
          <p14:tracePt t="60691" x="7288213" y="2868613"/>
          <p14:tracePt t="60699" x="7299325" y="2868613"/>
          <p14:tracePt t="60715" x="7305675" y="2868613"/>
          <p14:tracePt t="60723" x="7323138" y="2868613"/>
          <p14:tracePt t="60747" x="7329488" y="2868613"/>
          <p14:tracePt t="60755" x="7335838" y="2868613"/>
          <p14:tracePt t="60763" x="7342188" y="2868613"/>
          <p14:tracePt t="60771" x="7348538" y="2868613"/>
          <p14:tracePt t="60780" x="7353300" y="2868613"/>
          <p14:tracePt t="60787" x="7359650" y="2868613"/>
          <p14:tracePt t="60796" x="7366000" y="2868613"/>
          <p14:tracePt t="60804" x="7377113" y="2868613"/>
          <p14:tracePt t="60811" x="7383463" y="2868613"/>
          <p14:tracePt t="60819" x="7396163" y="2868613"/>
          <p14:tracePt t="60827" x="7402513" y="2868613"/>
          <p14:tracePt t="60836" x="7413625" y="2868613"/>
          <p14:tracePt t="60843" x="7419975" y="2868613"/>
          <p14:tracePt t="60852" x="7426325" y="2868613"/>
          <p14:tracePt t="60859" x="7432675" y="2868613"/>
          <p14:tracePt t="60883" x="7437438" y="2868613"/>
          <p14:tracePt t="60900" x="7450138" y="2868613"/>
          <p14:tracePt t="60923" x="7456488" y="2868613"/>
          <p14:tracePt t="60947" x="7473950" y="2868613"/>
          <p14:tracePt t="61070" x="7480300" y="2868613"/>
          <p14:tracePt t="61099" x="7480300" y="2874963"/>
          <p14:tracePt t="61115" x="7473950" y="2874963"/>
          <p14:tracePt t="61123" x="7467600" y="2881313"/>
          <p14:tracePt t="61131" x="7450138" y="2881313"/>
          <p14:tracePt t="61139" x="7437438" y="2892425"/>
          <p14:tracePt t="61147" x="7407275" y="2892425"/>
          <p14:tracePt t="61155" x="7359650" y="2892425"/>
          <p14:tracePt t="61163" x="7329488" y="2898775"/>
          <p14:tracePt t="61171" x="7269163" y="2898775"/>
          <p14:tracePt t="61179" x="7239000" y="2898775"/>
          <p14:tracePt t="61187" x="7197725" y="2898775"/>
          <p14:tracePt t="61195" x="7161213" y="2916238"/>
          <p14:tracePt t="61203" x="7131050" y="2916238"/>
          <p14:tracePt t="61211" x="7107238" y="2916238"/>
          <p14:tracePt t="61220" x="7070725" y="2916238"/>
          <p14:tracePt t="61227" x="7040563" y="2928938"/>
          <p14:tracePt t="61235" x="6997700" y="2928938"/>
          <p14:tracePt t="61243" x="6961188" y="2928938"/>
          <p14:tracePt t="61251" x="6932613" y="2935288"/>
          <p14:tracePt t="61259" x="6896100" y="2935288"/>
          <p14:tracePt t="61267" x="6877050" y="2935288"/>
          <p14:tracePt t="61275" x="6816725" y="2935288"/>
          <p14:tracePt t="61283" x="6799263" y="2935288"/>
          <p14:tracePt t="61291" x="6756400" y="2935288"/>
          <p14:tracePt t="61299" x="6721475" y="2935288"/>
          <p14:tracePt t="61307" x="6696075" y="2935288"/>
          <p14:tracePt t="61315" x="6665913" y="2935288"/>
          <p14:tracePt t="61323" x="6624638" y="2935288"/>
          <p14:tracePt t="61331" x="6600825" y="2935288"/>
          <p14:tracePt t="61339" x="6557963" y="2935288"/>
          <p14:tracePt t="61347" x="6527800" y="2935288"/>
          <p14:tracePt t="61355" x="6473825" y="2935288"/>
          <p14:tracePt t="61363" x="6437313" y="2946400"/>
          <p14:tracePt t="61371" x="6376988" y="2946400"/>
          <p14:tracePt t="61379" x="6323013" y="2946400"/>
          <p14:tracePt t="61387" x="6275388" y="2952750"/>
          <p14:tracePt t="61395" x="6249988" y="2952750"/>
          <p14:tracePt t="61403" x="6208713" y="2952750"/>
          <p14:tracePt t="61411" x="6184900" y="2952750"/>
          <p14:tracePt t="61419" x="6161088" y="2952750"/>
          <p14:tracePt t="61427" x="6135688" y="2959100"/>
          <p14:tracePt t="61435" x="6118225" y="2959100"/>
          <p14:tracePt t="61443" x="6100763" y="2959100"/>
          <p14:tracePt t="61451" x="6088063" y="2959100"/>
          <p14:tracePt t="61467" x="6075363" y="2970213"/>
          <p14:tracePt t="61475" x="6070600" y="2970213"/>
          <p14:tracePt t="61483" x="6064250" y="2970213"/>
          <p14:tracePt t="61491" x="6045200" y="2970213"/>
          <p14:tracePt t="61499" x="6040438" y="2970213"/>
          <p14:tracePt t="61507" x="6027738" y="2970213"/>
          <p14:tracePt t="61523" x="6021388" y="2970213"/>
          <p14:tracePt t="61531" x="6015038" y="2970213"/>
          <p14:tracePt t="61539" x="6010275" y="2970213"/>
          <p14:tracePt t="61547" x="5997575" y="2970213"/>
          <p14:tracePt t="61555" x="5991225" y="2970213"/>
          <p14:tracePt t="61563" x="5980113" y="2970213"/>
          <p14:tracePt t="61571" x="5973763" y="2970213"/>
          <p14:tracePt t="61579" x="5967413" y="2970213"/>
          <p14:tracePt t="61587" x="5961063" y="2970213"/>
          <p14:tracePt t="61603" x="5954713" y="2970213"/>
          <p14:tracePt t="62043" x="5949950" y="2970213"/>
          <p14:tracePt t="62476" x="5949950" y="2976563"/>
          <p14:tracePt t="62491" x="5943600" y="2989263"/>
          <p14:tracePt t="62499" x="5930900" y="3013075"/>
          <p14:tracePt t="62507" x="5913438" y="3049588"/>
          <p14:tracePt t="62516" x="5900738" y="3073400"/>
          <p14:tracePt t="62523" x="5900738" y="3097213"/>
          <p14:tracePt t="62531" x="5889625" y="3127375"/>
          <p14:tracePt t="62539" x="5883275" y="3151188"/>
          <p14:tracePt t="62548" x="5876925" y="3176588"/>
          <p14:tracePt t="62556" x="5864225" y="3206750"/>
          <p14:tracePt t="62563" x="5859463" y="3230563"/>
          <p14:tracePt t="62572" x="5859463" y="3236913"/>
          <p14:tracePt t="62579" x="5859463" y="3260725"/>
          <p14:tracePt t="62588" x="5853113" y="3267075"/>
          <p14:tracePt t="62596" x="5853113" y="3284538"/>
          <p14:tracePt t="62676" x="5853113" y="3290888"/>
          <p14:tracePt t="62683" x="5846763" y="3308350"/>
          <p14:tracePt t="62691" x="5840413" y="3314700"/>
          <p14:tracePt t="62716" x="5840413" y="3321050"/>
          <p14:tracePt t="62723" x="5834063" y="3325813"/>
          <p14:tracePt t="62731" x="5829300" y="3332163"/>
          <p14:tracePt t="62740" x="5822950" y="3338513"/>
          <p14:tracePt t="62747" x="5822950" y="3344863"/>
          <p14:tracePt t="62755" x="5816600" y="3351213"/>
          <p14:tracePt t="62763" x="5810250" y="3362325"/>
          <p14:tracePt t="62771" x="5792788" y="3375025"/>
          <p14:tracePt t="62779" x="5792788" y="3381375"/>
          <p14:tracePt t="62795" x="5780088" y="3398838"/>
          <p14:tracePt t="62811" x="5780088" y="3405188"/>
          <p14:tracePt t="62819" x="5773738" y="3411538"/>
          <p14:tracePt t="62859" x="5768975" y="3416300"/>
          <p14:tracePt t="62867" x="5762625" y="3422650"/>
          <p14:tracePt t="62891" x="5756275" y="3429000"/>
          <p14:tracePt t="62939" x="5749925" y="3435350"/>
          <p14:tracePt t="62963" x="5745163" y="3435350"/>
          <p14:tracePt t="62971" x="5738813" y="3441700"/>
          <p14:tracePt t="63075" x="5732463" y="3446463"/>
          <p14:tracePt t="63107" x="5726113" y="3446463"/>
          <p14:tracePt t="63115" x="5719763" y="3452813"/>
          <p14:tracePt t="63131" x="5715000" y="3452813"/>
          <p14:tracePt t="63139" x="5695950" y="3459163"/>
          <p14:tracePt t="63155" x="5684838" y="3465513"/>
          <p14:tracePt t="63171" x="5659438" y="3476625"/>
          <p14:tracePt t="63179" x="5654675" y="3476625"/>
          <p14:tracePt t="63187" x="5641975" y="3482975"/>
          <p14:tracePt t="63195" x="5635625" y="3489325"/>
          <p14:tracePt t="63203" x="5629275" y="3489325"/>
          <p14:tracePt t="63211" x="5624513" y="3489325"/>
          <p14:tracePt t="63227" x="5618163" y="3495675"/>
          <p14:tracePt t="63403" x="5624513" y="3495675"/>
          <p14:tracePt t="63411" x="5629275" y="3495675"/>
          <p14:tracePt t="63420" x="5641975" y="3495675"/>
          <p14:tracePt t="63427" x="5672138" y="3482975"/>
          <p14:tracePt t="63436" x="5708650" y="3482975"/>
          <p14:tracePt t="63443" x="5762625" y="3476625"/>
          <p14:tracePt t="63451" x="5822950" y="3476625"/>
          <p14:tracePt t="63460" x="5876925" y="3476625"/>
          <p14:tracePt t="63467" x="5949950" y="3476625"/>
          <p14:tracePt t="63475" x="6040438" y="3476625"/>
          <p14:tracePt t="63483" x="6135688" y="3476625"/>
          <p14:tracePt t="63492" x="6238875" y="3476625"/>
          <p14:tracePt t="63499" x="6340475" y="3476625"/>
          <p14:tracePt t="63508" x="6426200" y="3476625"/>
          <p14:tracePt t="63515" x="6510338" y="3476625"/>
          <p14:tracePt t="63523" x="6570663" y="3476625"/>
          <p14:tracePt t="63532" x="6630988" y="3476625"/>
          <p14:tracePt t="63539" x="6661150" y="3476625"/>
          <p14:tracePt t="63547" x="6696075" y="3476625"/>
          <p14:tracePt t="63557" x="6715125" y="3476625"/>
          <p14:tracePt t="63563" x="6751638" y="3476625"/>
          <p14:tracePt t="63573" x="6775450" y="3476625"/>
          <p14:tracePt t="63579" x="6786563" y="3476625"/>
          <p14:tracePt t="63588" x="6811963" y="3476625"/>
          <p14:tracePt t="63596" x="6842125" y="3476625"/>
          <p14:tracePt t="63605" x="6865938" y="3476625"/>
          <p14:tracePt t="63611" x="6907213" y="3476625"/>
          <p14:tracePt t="63619" x="6937375" y="3476625"/>
          <p14:tracePt t="63627" x="6980238" y="3476625"/>
          <p14:tracePt t="63635" x="7016750" y="3476625"/>
          <p14:tracePt t="63643" x="7070725" y="3476625"/>
          <p14:tracePt t="63651" x="7100888" y="3476625"/>
          <p14:tracePt t="63659" x="7142163" y="3476625"/>
          <p14:tracePt t="63667" x="7167563" y="3476625"/>
          <p14:tracePt t="63675" x="7197725" y="3476625"/>
          <p14:tracePt t="63683" x="7221538" y="3476625"/>
          <p14:tracePt t="63691" x="7245350" y="3476625"/>
          <p14:tracePt t="63699" x="7258050" y="3476625"/>
          <p14:tracePt t="63707" x="7281863" y="3476625"/>
          <p14:tracePt t="63715" x="7305675" y="3476625"/>
          <p14:tracePt t="63723" x="7318375" y="3476625"/>
          <p14:tracePt t="63731" x="7342188" y="3476625"/>
          <p14:tracePt t="63739" x="7359650" y="3482975"/>
          <p14:tracePt t="63747" x="7389813" y="3482975"/>
          <p14:tracePt t="63756" x="7402513" y="3482975"/>
          <p14:tracePt t="63763" x="7426325" y="3482975"/>
          <p14:tracePt t="63772" x="7450138" y="3482975"/>
          <p14:tracePt t="63779" x="7462838" y="3495675"/>
          <p14:tracePt t="63787" x="7497763" y="3495675"/>
          <p14:tracePt t="63795" x="7516813" y="3495675"/>
          <p14:tracePt t="63803" x="7553325" y="3495675"/>
          <p14:tracePt t="63811" x="7577138" y="3502025"/>
          <p14:tracePt t="63819" x="7607300" y="3502025"/>
          <p14:tracePt t="63827" x="7618413" y="3502025"/>
          <p14:tracePt t="63835" x="7643813" y="3506788"/>
          <p14:tracePt t="63843" x="7678738" y="3506788"/>
          <p14:tracePt t="63851" x="7685088" y="3506788"/>
          <p14:tracePt t="63859" x="7697788" y="3506788"/>
          <p14:tracePt t="64027" x="7704138" y="3513138"/>
          <p14:tracePt t="64051" x="7704138" y="3519488"/>
          <p14:tracePt t="64062" x="7678738" y="3525838"/>
          <p14:tracePt t="64067" x="7648575" y="3525838"/>
          <p14:tracePt t="64075" x="7594600" y="3525838"/>
          <p14:tracePt t="64083" x="7534275" y="3525838"/>
          <p14:tracePt t="64091" x="7480300" y="3525838"/>
          <p14:tracePt t="64099" x="7407275" y="3525838"/>
          <p14:tracePt t="64107" x="7359650" y="3525838"/>
          <p14:tracePt t="64115" x="7258050" y="3525838"/>
          <p14:tracePt t="64123" x="7202488" y="3525838"/>
          <p14:tracePt t="64131" x="7131050" y="3525838"/>
          <p14:tracePt t="64138" x="7058025" y="3525838"/>
          <p14:tracePt t="64147" x="6997700" y="3525838"/>
          <p14:tracePt t="64156" x="6913563" y="3525838"/>
          <p14:tracePt t="64163" x="6823075" y="3525838"/>
          <p14:tracePt t="64172" x="6751638" y="3525838"/>
          <p14:tracePt t="64179" x="6696075" y="3525838"/>
          <p14:tracePt t="64187" x="6605588" y="3525838"/>
          <p14:tracePt t="64195" x="6564313" y="3525838"/>
          <p14:tracePt t="64203" x="6534150" y="3525838"/>
          <p14:tracePt t="64211" x="6461125" y="3549650"/>
          <p14:tracePt t="64219" x="6419850" y="3556000"/>
          <p14:tracePt t="64227" x="6383338" y="3556000"/>
          <p14:tracePt t="64235" x="6353175" y="3556000"/>
          <p14:tracePt t="64243" x="6310313" y="3567113"/>
          <p14:tracePt t="64251" x="6275388" y="3586163"/>
          <p14:tracePt t="64259" x="6238875" y="3586163"/>
          <p14:tracePt t="64267" x="6208713" y="3586163"/>
          <p14:tracePt t="64275" x="6178550" y="3586163"/>
          <p14:tracePt t="64283" x="6154738" y="3586163"/>
          <p14:tracePt t="64291" x="6118225" y="3586163"/>
          <p14:tracePt t="64299" x="6105525" y="3586163"/>
          <p14:tracePt t="64307" x="6081713" y="3586163"/>
          <p14:tracePt t="64315" x="6051550" y="3586163"/>
          <p14:tracePt t="64323" x="6027738" y="3586163"/>
          <p14:tracePt t="64331" x="6003925" y="3586163"/>
          <p14:tracePt t="64339" x="5984875" y="3586163"/>
          <p14:tracePt t="64347" x="5961063" y="3586163"/>
          <p14:tracePt t="64355" x="5937250" y="3586163"/>
          <p14:tracePt t="64363" x="5913438" y="3586163"/>
          <p14:tracePt t="64371" x="5907088" y="3586163"/>
          <p14:tracePt t="64379" x="5894388" y="3586163"/>
          <p14:tracePt t="64395" x="5889625" y="3586163"/>
          <p14:tracePt t="64403" x="5876925" y="3590925"/>
          <p14:tracePt t="64435" x="5870575" y="3590925"/>
          <p14:tracePt t="64491" x="5859463" y="3590925"/>
          <p14:tracePt t="64499" x="5840413" y="3590925"/>
          <p14:tracePt t="64507" x="5829300" y="3590925"/>
          <p14:tracePt t="64515" x="5816600" y="3590925"/>
          <p14:tracePt t="64523" x="5780088" y="3590925"/>
          <p14:tracePt t="64531" x="5749925" y="3586163"/>
          <p14:tracePt t="64539" x="5715000" y="3567113"/>
          <p14:tracePt t="64547" x="5689600" y="3567113"/>
          <p14:tracePt t="64555" x="5635625" y="3549650"/>
          <p14:tracePt t="64563" x="5618163" y="3543300"/>
          <p14:tracePt t="64571" x="5594350" y="3536950"/>
          <p14:tracePt t="64588" x="5588000" y="3532188"/>
          <p14:tracePt t="64635" x="5581650" y="3525838"/>
          <p14:tracePt t="64747" x="5581650" y="3519488"/>
          <p14:tracePt t="64763" x="5581650" y="3513138"/>
          <p14:tracePt t="64916" x="5581650" y="3506788"/>
          <p14:tracePt t="64956" x="5581650" y="3489325"/>
          <p14:tracePt t="64963" x="5599113" y="3482975"/>
          <p14:tracePt t="64972" x="5611813" y="3482975"/>
          <p14:tracePt t="64979" x="5635625" y="3476625"/>
          <p14:tracePt t="64988" x="5672138" y="3465513"/>
          <p14:tracePt t="64995" x="5702300" y="3465513"/>
          <p14:tracePt t="65004" x="5732463" y="3465513"/>
          <p14:tracePt t="65011" x="5756275" y="3465513"/>
          <p14:tracePt t="65019" x="5786438" y="3465513"/>
          <p14:tracePt t="65027" x="5822950" y="3465513"/>
          <p14:tracePt t="65035" x="5846763" y="3465513"/>
          <p14:tracePt t="65043" x="5864225" y="3465513"/>
          <p14:tracePt t="65051" x="5883275" y="3465513"/>
          <p14:tracePt t="65059" x="5900738" y="3465513"/>
          <p14:tracePt t="65077" x="5943600" y="3465513"/>
          <p14:tracePt t="65083" x="5973763" y="3465513"/>
          <p14:tracePt t="65092" x="6003925" y="3465513"/>
          <p14:tracePt t="65100" x="6040438" y="3465513"/>
          <p14:tracePt t="65108" x="6081713" y="3465513"/>
          <p14:tracePt t="65116" x="6135688" y="3465513"/>
          <p14:tracePt t="65124" x="6196013" y="3465513"/>
          <p14:tracePt t="65131" x="6280150" y="3465513"/>
          <p14:tracePt t="65141" x="6353175" y="3465513"/>
          <p14:tracePt t="65147" x="6430963" y="3471863"/>
          <p14:tracePt t="65156" x="6486525" y="3471863"/>
          <p14:tracePt t="65163" x="6575425" y="3482975"/>
          <p14:tracePt t="65172" x="6635750" y="3495675"/>
          <p14:tracePt t="65179" x="6708775" y="3502025"/>
          <p14:tracePt t="65189" x="6769100" y="3502025"/>
          <p14:tracePt t="65197" x="6811963" y="3502025"/>
          <p14:tracePt t="65203" x="6846888" y="3502025"/>
          <p14:tracePt t="65211" x="6872288" y="3502025"/>
          <p14:tracePt t="65219" x="6902450" y="3502025"/>
          <p14:tracePt t="65227" x="6913563" y="3502025"/>
          <p14:tracePt t="65235" x="6937375" y="3502025"/>
          <p14:tracePt t="65243" x="6943725" y="3502025"/>
          <p14:tracePt t="65251" x="6956425" y="3502025"/>
          <p14:tracePt t="65260" x="6961188" y="3506788"/>
          <p14:tracePt t="65267" x="6973888" y="3506788"/>
          <p14:tracePt t="65275" x="6997700" y="3506788"/>
          <p14:tracePt t="65283" x="7021513" y="3506788"/>
          <p14:tracePt t="65292" x="7046913" y="3519488"/>
          <p14:tracePt t="65299" x="7070725" y="3519488"/>
          <p14:tracePt t="65307" x="7094538" y="3525838"/>
          <p14:tracePt t="65316" x="7118350" y="3525838"/>
          <p14:tracePt t="65324" x="7137400" y="3525838"/>
          <p14:tracePt t="65331" x="7161213" y="3525838"/>
          <p14:tracePt t="65340" x="7185025" y="3525838"/>
          <p14:tracePt t="65347" x="7197725" y="3525838"/>
          <p14:tracePt t="65356" x="7215188" y="3525838"/>
          <p14:tracePt t="65363" x="7227888" y="3525838"/>
          <p14:tracePt t="65372" x="7239000" y="3525838"/>
          <p14:tracePt t="65379" x="7245350" y="3525838"/>
          <p14:tracePt t="65387" x="7251700" y="3525838"/>
          <p14:tracePt t="65395" x="7262813" y="3525838"/>
          <p14:tracePt t="65403" x="7281863" y="3525838"/>
          <p14:tracePt t="65411" x="7292975" y="3525838"/>
          <p14:tracePt t="65419" x="7305675" y="3525838"/>
          <p14:tracePt t="65427" x="7318375" y="3525838"/>
          <p14:tracePt t="65435" x="7323138" y="3525838"/>
          <p14:tracePt t="65443" x="7342188" y="3525838"/>
          <p14:tracePt t="65451" x="7348538" y="3525838"/>
          <p14:tracePt t="65459" x="7366000" y="3525838"/>
          <p14:tracePt t="65467" x="7372350" y="3525838"/>
          <p14:tracePt t="65475" x="7383463" y="3525838"/>
          <p14:tracePt t="65483" x="7389813" y="3525838"/>
          <p14:tracePt t="65491" x="7407275" y="3525838"/>
          <p14:tracePt t="65499" x="7413625" y="3525838"/>
          <p14:tracePt t="65507" x="7426325" y="3519488"/>
          <p14:tracePt t="65515" x="7432675" y="3519488"/>
          <p14:tracePt t="65523" x="7443788" y="3519488"/>
          <p14:tracePt t="65531" x="7450138" y="3519488"/>
          <p14:tracePt t="65539" x="7462838" y="3519488"/>
          <p14:tracePt t="65555" x="7480300" y="3513138"/>
          <p14:tracePt t="65563" x="7486650" y="3513138"/>
          <p14:tracePt t="65579" x="7493000" y="3506788"/>
          <p14:tracePt t="65587" x="7497763" y="3506788"/>
          <p14:tracePt t="65595" x="7504113" y="3506788"/>
          <p14:tracePt t="65627" x="7510463" y="3506788"/>
          <p14:tracePt t="65635" x="7516813" y="3506788"/>
          <p14:tracePt t="65916" x="7504113" y="3506788"/>
          <p14:tracePt t="65924" x="7497763" y="3506788"/>
          <p14:tracePt t="65931" x="7480300" y="3506788"/>
          <p14:tracePt t="65940" x="7456488" y="3506788"/>
          <p14:tracePt t="65947" x="7432675" y="3506788"/>
          <p14:tracePt t="65956" x="7413625" y="3506788"/>
          <p14:tracePt t="65963" x="7389813" y="3506788"/>
          <p14:tracePt t="65971" x="7366000" y="3506788"/>
          <p14:tracePt t="65980" x="7359650" y="3506788"/>
          <p14:tracePt t="65987" x="7348538" y="3506788"/>
          <p14:tracePt t="65995" x="7342188" y="3506788"/>
          <p14:tracePt t="66003" x="7329488" y="3506788"/>
          <p14:tracePt t="66011" x="7323138" y="3506788"/>
          <p14:tracePt t="66019" x="7305675" y="3506788"/>
          <p14:tracePt t="66027" x="7299325" y="3506788"/>
          <p14:tracePt t="66035" x="7288213" y="3506788"/>
          <p14:tracePt t="66052" x="7281863" y="3506788"/>
          <p14:tracePt t="66061" x="7269163" y="3506788"/>
          <p14:tracePt t="66067" x="7262813" y="3506788"/>
          <p14:tracePt t="66075" x="7245350" y="3506788"/>
          <p14:tracePt t="66083" x="7221538" y="3506788"/>
          <p14:tracePt t="66091" x="7197725" y="3506788"/>
          <p14:tracePt t="66099" x="7167563" y="3506788"/>
          <p14:tracePt t="66107" x="7124700" y="3506788"/>
          <p14:tracePt t="66115" x="7077075" y="3506788"/>
          <p14:tracePt t="66124" x="7051675" y="3506788"/>
          <p14:tracePt t="66131" x="7010400" y="3506788"/>
          <p14:tracePt t="66139" x="6937375" y="3506788"/>
          <p14:tracePt t="66147" x="6883400" y="3506788"/>
          <p14:tracePt t="66155" x="6823075" y="3506788"/>
          <p14:tracePt t="66163" x="6799263" y="3506788"/>
          <p14:tracePt t="66171" x="6756400" y="3506788"/>
          <p14:tracePt t="66179" x="6726238" y="3506788"/>
          <p14:tracePt t="66187" x="6691313" y="3506788"/>
          <p14:tracePt t="66195" x="6648450" y="3506788"/>
          <p14:tracePt t="66203" x="6624638" y="3506788"/>
          <p14:tracePt t="66211" x="6600825" y="3506788"/>
          <p14:tracePt t="66219" x="6581775" y="3506788"/>
          <p14:tracePt t="66227" x="6557963" y="3506788"/>
          <p14:tracePt t="66235" x="6546850" y="3506788"/>
          <p14:tracePt t="66243" x="6521450" y="3506788"/>
          <p14:tracePt t="66251" x="6486525" y="3506788"/>
          <p14:tracePt t="66259" x="6456363" y="3506788"/>
          <p14:tracePt t="66267" x="6430963" y="3506788"/>
          <p14:tracePt t="66275" x="6389688" y="3506788"/>
          <p14:tracePt t="66283" x="6365875" y="3506788"/>
          <p14:tracePt t="66291" x="6340475" y="3506788"/>
          <p14:tracePt t="66299" x="6323013" y="3506788"/>
          <p14:tracePt t="66307" x="6299200" y="3506788"/>
          <p14:tracePt t="66315" x="6286500" y="3506788"/>
          <p14:tracePt t="66324" x="6262688" y="3506788"/>
          <p14:tracePt t="66331" x="6245225" y="3506788"/>
          <p14:tracePt t="66339" x="6238875" y="3506788"/>
          <p14:tracePt t="66347" x="6232525" y="3506788"/>
          <p14:tracePt t="66355" x="6226175" y="3506788"/>
          <p14:tracePt t="66371" x="6215063" y="3506788"/>
          <p14:tracePt t="66403" x="6208713" y="3506788"/>
          <p14:tracePt t="66411" x="6202363" y="3506788"/>
          <p14:tracePt t="66419" x="6196013" y="3506788"/>
          <p14:tracePt t="66427" x="6189663" y="3506788"/>
          <p14:tracePt t="66443" x="6178550" y="3506788"/>
          <p14:tracePt t="66451" x="6172200" y="3506788"/>
          <p14:tracePt t="66459" x="6165850" y="3506788"/>
          <p14:tracePt t="66467" x="6161088" y="3506788"/>
          <p14:tracePt t="66475" x="6142038" y="3506788"/>
          <p14:tracePt t="66483" x="6135688" y="3506788"/>
          <p14:tracePt t="66491" x="6118225" y="3506788"/>
          <p14:tracePt t="66499" x="6111875" y="3506788"/>
          <p14:tracePt t="66507" x="6100763" y="3506788"/>
          <p14:tracePt t="66515" x="6088063" y="3506788"/>
          <p14:tracePt t="66523" x="6081713" y="3506788"/>
          <p14:tracePt t="66531" x="6070600" y="3506788"/>
          <p14:tracePt t="66539" x="6051550" y="3506788"/>
          <p14:tracePt t="66547" x="6040438" y="3506788"/>
          <p14:tracePt t="66555" x="6027738" y="3506788"/>
          <p14:tracePt t="66563" x="6021388" y="3506788"/>
          <p14:tracePt t="66571" x="5997575" y="3506788"/>
          <p14:tracePt t="66579" x="5980113" y="3506788"/>
          <p14:tracePt t="66587" x="5954713" y="3506788"/>
          <p14:tracePt t="66595" x="5930900" y="3506788"/>
          <p14:tracePt t="66603" x="5907088" y="3506788"/>
          <p14:tracePt t="66611" x="5883275" y="3506788"/>
          <p14:tracePt t="66619" x="5864225" y="3506788"/>
          <p14:tracePt t="66627" x="5853113" y="3506788"/>
          <p14:tracePt t="66635" x="5840413" y="3506788"/>
          <p14:tracePt t="66643" x="5834063" y="3506788"/>
          <p14:tracePt t="66651" x="5822950" y="3506788"/>
          <p14:tracePt t="66659" x="5816600" y="3502025"/>
          <p14:tracePt t="66675" x="5803900" y="3502025"/>
          <p14:tracePt t="66699" x="5799138" y="3502025"/>
          <p14:tracePt t="66923" x="5792788" y="3495675"/>
          <p14:tracePt t="66940" x="5792788" y="3489325"/>
          <p14:tracePt t="66947" x="5799138" y="3482975"/>
          <p14:tracePt t="66957" x="5803900" y="3482975"/>
          <p14:tracePt t="66963" x="5810250" y="3482975"/>
          <p14:tracePt t="66971" x="5829300" y="3471863"/>
          <p14:tracePt t="66979" x="5846763" y="3471863"/>
          <p14:tracePt t="66987" x="5889625" y="3465513"/>
          <p14:tracePt t="66996" x="5924550" y="3459163"/>
          <p14:tracePt t="67003" x="5954713" y="3459163"/>
          <p14:tracePt t="67011" x="5980113" y="3459163"/>
          <p14:tracePt t="67019" x="6021388" y="3459163"/>
          <p14:tracePt t="67027" x="6051550" y="3459163"/>
          <p14:tracePt t="67036" x="6094413" y="3459163"/>
          <p14:tracePt t="67043" x="6130925" y="3459163"/>
          <p14:tracePt t="67051" x="6161088" y="3459163"/>
          <p14:tracePt t="67059" x="6189663" y="3459163"/>
          <p14:tracePt t="67078" x="6238875" y="3459163"/>
          <p14:tracePt t="67092" x="6305550" y="3459163"/>
          <p14:tracePt t="67099" x="6335713" y="3459163"/>
          <p14:tracePt t="67108" x="6370638" y="3459163"/>
          <p14:tracePt t="67115" x="6413500" y="3459163"/>
          <p14:tracePt t="67124" x="6473825" y="3459163"/>
          <p14:tracePt t="67131" x="6546850" y="3459163"/>
          <p14:tracePt t="67140" x="6618288" y="3459163"/>
          <p14:tracePt t="67148" x="6691313" y="3459163"/>
          <p14:tracePt t="67155" x="6745288" y="3459163"/>
          <p14:tracePt t="67163" x="6816725" y="3459163"/>
          <p14:tracePt t="67171" x="6853238" y="3459163"/>
          <p14:tracePt t="67179" x="6883400" y="3459163"/>
          <p14:tracePt t="67187" x="6907213" y="3459163"/>
          <p14:tracePt t="67195" x="6932613" y="3459163"/>
          <p14:tracePt t="67203" x="6937375" y="3459163"/>
          <p14:tracePt t="67211" x="6943725" y="3459163"/>
          <p14:tracePt t="67219" x="6950075" y="3459163"/>
          <p14:tracePt t="67259" x="6961188" y="3459163"/>
          <p14:tracePt t="67267" x="6967538" y="3459163"/>
          <p14:tracePt t="67275" x="6986588" y="3459163"/>
          <p14:tracePt t="67283" x="7010400" y="3459163"/>
          <p14:tracePt t="67291" x="7034213" y="3459163"/>
          <p14:tracePt t="67299" x="7046913" y="3459163"/>
          <p14:tracePt t="67307" x="7070725" y="3459163"/>
          <p14:tracePt t="67315" x="7081838" y="3459163"/>
          <p14:tracePt t="67323" x="7107238" y="3459163"/>
          <p14:tracePt t="67331" x="7118350" y="3459163"/>
          <p14:tracePt t="67347" x="7142163" y="3459163"/>
          <p14:tracePt t="67363" x="7148513" y="3459163"/>
          <p14:tracePt t="67371" x="7154863" y="3459163"/>
          <p14:tracePt t="67379" x="7161213" y="3459163"/>
          <p14:tracePt t="67387" x="7172325" y="3459163"/>
          <p14:tracePt t="67395" x="7178675" y="3459163"/>
          <p14:tracePt t="67403" x="7185025" y="3459163"/>
          <p14:tracePt t="67411" x="7202488" y="3459163"/>
          <p14:tracePt t="67419" x="7208838" y="3459163"/>
          <p14:tracePt t="67427" x="7221538" y="3459163"/>
          <p14:tracePt t="67435" x="7227888" y="3459163"/>
          <p14:tracePt t="67443" x="7239000" y="3459163"/>
          <p14:tracePt t="67451" x="7245350" y="3459163"/>
          <p14:tracePt t="67459" x="7258050" y="3459163"/>
          <p14:tracePt t="67467" x="7269163" y="3459163"/>
          <p14:tracePt t="67475" x="7275513" y="3459163"/>
          <p14:tracePt t="67483" x="7281863" y="3459163"/>
          <p14:tracePt t="67492" x="7288213" y="3459163"/>
          <p14:tracePt t="67499" x="7292975" y="3452813"/>
          <p14:tracePt t="67515" x="7299325" y="3452813"/>
          <p14:tracePt t="67539" x="7305675" y="3452813"/>
          <p14:tracePt t="67547" x="7318375" y="3452813"/>
          <p14:tracePt t="67555" x="7323138" y="3452813"/>
          <p14:tracePt t="67563" x="7329488" y="3452813"/>
          <p14:tracePt t="67571" x="7335838" y="3452813"/>
          <p14:tracePt t="67579" x="7348538" y="3452813"/>
          <p14:tracePt t="67587" x="7353300" y="3452813"/>
          <p14:tracePt t="67595" x="7366000" y="3452813"/>
          <p14:tracePt t="67603" x="7372350" y="3452813"/>
          <p14:tracePt t="67611" x="7377113" y="3452813"/>
          <p14:tracePt t="67619" x="7383463" y="3452813"/>
          <p14:tracePt t="67627" x="7389813" y="3452813"/>
          <p14:tracePt t="67756" x="7396163" y="3441700"/>
          <p14:tracePt t="67996" x="7402513" y="3435350"/>
          <p14:tracePt t="68011" x="7407275" y="3429000"/>
          <p14:tracePt t="68027" x="7413625" y="3422650"/>
          <p14:tracePt t="68035" x="7419975" y="3416300"/>
          <p14:tracePt t="68051" x="7426325" y="3411538"/>
          <p14:tracePt t="68067" x="7432675" y="3405188"/>
          <p14:tracePt t="68187" x="7437438" y="3398838"/>
          <p14:tracePt t="68635" x="7437438" y="3392488"/>
          <p14:tracePt t="68691" x="0" y="0"/>
        </p14:tracePtLst>
        <p14:tracePtLst>
          <p14:tracePt t="73334" x="7624763" y="3844925"/>
          <p14:tracePt t="73395" x="7624763" y="3838575"/>
          <p14:tracePt t="73459" x="7624763" y="3808413"/>
          <p14:tracePt t="73467" x="7624763" y="3797300"/>
          <p14:tracePt t="73475" x="7631113" y="3760788"/>
          <p14:tracePt t="73483" x="7631113" y="3717925"/>
          <p14:tracePt t="73491" x="7631113" y="3681413"/>
          <p14:tracePt t="73500" x="7631113" y="3640138"/>
          <p14:tracePt t="73508" x="7637463" y="3590925"/>
          <p14:tracePt t="73515" x="7637463" y="3573463"/>
          <p14:tracePt t="73524" x="7637463" y="3532188"/>
          <p14:tracePt t="73531" x="7648575" y="3471863"/>
          <p14:tracePt t="73539" x="7648575" y="3435350"/>
          <p14:tracePt t="73548" x="7648575" y="3392488"/>
          <p14:tracePt t="73555" x="7648575" y="3368675"/>
          <p14:tracePt t="73565" x="7648575" y="3314700"/>
          <p14:tracePt t="73571" x="7648575" y="3254375"/>
          <p14:tracePt t="73583" x="7631113" y="3194050"/>
          <p14:tracePt t="73587" x="7624763" y="3146425"/>
          <p14:tracePt t="73600" x="7607300" y="3116263"/>
          <p14:tracePt t="73604" x="7600950" y="3079750"/>
          <p14:tracePt t="73612" x="7588250" y="3055938"/>
          <p14:tracePt t="73619" x="7570788" y="3019425"/>
          <p14:tracePt t="73627" x="7564438" y="3006725"/>
          <p14:tracePt t="73635" x="7540625" y="2970213"/>
          <p14:tracePt t="73643" x="7527925" y="2941638"/>
          <p14:tracePt t="73651" x="7516813" y="2916238"/>
          <p14:tracePt t="73659" x="7497763" y="2881313"/>
          <p14:tracePt t="73667" x="7493000" y="2874963"/>
          <p14:tracePt t="73675" x="7486650" y="2862263"/>
          <p14:tracePt t="73683" x="7480300" y="2855913"/>
          <p14:tracePt t="73691" x="7473950" y="2851150"/>
          <p14:tracePt t="73707" x="7467600" y="2832100"/>
          <p14:tracePt t="73715" x="7437438" y="2808288"/>
          <p14:tracePt t="73723" x="7426325" y="2795588"/>
          <p14:tracePt t="73731" x="7407275" y="2778125"/>
          <p14:tracePt t="73739" x="7383463" y="2760663"/>
          <p14:tracePt t="73747" x="7359650" y="2747963"/>
          <p14:tracePt t="73755" x="7335838" y="2724150"/>
          <p14:tracePt t="73764" x="7312025" y="2711450"/>
          <p14:tracePt t="73771" x="7288213" y="2700338"/>
          <p14:tracePt t="73779" x="7275513" y="2687638"/>
          <p14:tracePt t="73787" x="7258050" y="2674938"/>
          <p14:tracePt t="73796" x="7232650" y="2674938"/>
          <p14:tracePt t="73803" x="7227888" y="2670175"/>
          <p14:tracePt t="73811" x="7208838" y="2657475"/>
          <p14:tracePt t="73819" x="7185025" y="2646363"/>
          <p14:tracePt t="73827" x="7161213" y="2633663"/>
          <p14:tracePt t="73835" x="7148513" y="2633663"/>
          <p14:tracePt t="73843" x="7142163" y="2627313"/>
          <p14:tracePt t="73875" x="7137400" y="2627313"/>
          <p14:tracePt t="73883" x="7131050" y="2627313"/>
          <p14:tracePt t="73891" x="7124700" y="2627313"/>
          <p14:tracePt t="73899" x="7100888" y="2627313"/>
          <p14:tracePt t="73907" x="7081838" y="2651125"/>
          <p14:tracePt t="73915" x="7046913" y="2700338"/>
          <p14:tracePt t="73923" x="7027863" y="2730500"/>
          <p14:tracePt t="73931" x="7004050" y="2760663"/>
          <p14:tracePt t="73939" x="6997700" y="2790825"/>
          <p14:tracePt t="73948" x="6967538" y="2825750"/>
          <p14:tracePt t="73955" x="6967538" y="2862263"/>
          <p14:tracePt t="73971" x="6956425" y="2941638"/>
          <p14:tracePt t="73979" x="6956425" y="2995613"/>
          <p14:tracePt t="73987" x="6956425" y="3055938"/>
          <p14:tracePt t="73996" x="6961188" y="3157538"/>
          <p14:tracePt t="74003" x="6973888" y="3206750"/>
          <p14:tracePt t="74011" x="7004050" y="3267075"/>
          <p14:tracePt t="74019" x="7046913" y="3308350"/>
          <p14:tracePt t="74027" x="7088188" y="3375025"/>
          <p14:tracePt t="74035" x="7112000" y="3398838"/>
          <p14:tracePt t="74043" x="7142163" y="3435350"/>
          <p14:tracePt t="74051" x="7167563" y="3459163"/>
          <p14:tracePt t="74081" x="7178675" y="3476625"/>
          <p14:tracePt t="74123" x="7185025" y="3476625"/>
          <p14:tracePt t="74131" x="7208838" y="3476625"/>
          <p14:tracePt t="74139" x="7239000" y="3476625"/>
          <p14:tracePt t="74147" x="7281863" y="3471863"/>
          <p14:tracePt t="74155" x="7329488" y="3471863"/>
          <p14:tracePt t="74164" x="7377113" y="3452813"/>
          <p14:tracePt t="74171" x="7426325" y="3435350"/>
          <p14:tracePt t="74179" x="7486650" y="3398838"/>
          <p14:tracePt t="74195" x="7527925" y="3362325"/>
          <p14:tracePt t="74203" x="7553325" y="3338513"/>
          <p14:tracePt t="74211" x="7577138" y="3314700"/>
          <p14:tracePt t="74227" x="7588250" y="3278188"/>
          <p14:tracePt t="74235" x="7588250" y="3236913"/>
          <p14:tracePt t="74243" x="7588250" y="3200400"/>
          <p14:tracePt t="74251" x="7588250" y="3146425"/>
          <p14:tracePt t="74259" x="7588250" y="3103563"/>
          <p14:tracePt t="74267" x="7588250" y="3060700"/>
          <p14:tracePt t="74275" x="7564438" y="3006725"/>
          <p14:tracePt t="74283" x="7534275" y="2959100"/>
          <p14:tracePt t="74291" x="7497763" y="2892425"/>
          <p14:tracePt t="74299" x="7473950" y="2855913"/>
          <p14:tracePt t="74307" x="7432675" y="2820988"/>
          <p14:tracePt t="74323" x="7419975" y="2801938"/>
          <p14:tracePt t="74331" x="7413625" y="2795588"/>
          <p14:tracePt t="74339" x="7407275" y="2790825"/>
          <p14:tracePt t="74363" x="7402513" y="2790825"/>
          <p14:tracePt t="74380" x="7377113" y="2790825"/>
          <p14:tracePt t="74387" x="7372350" y="2790825"/>
          <p14:tracePt t="74395" x="7359650" y="2790825"/>
          <p14:tracePt t="74403" x="7348538" y="2790825"/>
          <p14:tracePt t="74411" x="7323138" y="2790825"/>
          <p14:tracePt t="74419" x="7288213" y="2801938"/>
          <p14:tracePt t="74427" x="7221538" y="2855913"/>
          <p14:tracePt t="74435" x="7185025" y="2898775"/>
          <p14:tracePt t="74447" x="7131050" y="2946400"/>
          <p14:tracePt t="74451" x="7077075" y="3013075"/>
          <p14:tracePt t="74459" x="7034213" y="3067050"/>
          <p14:tracePt t="74467" x="7004050" y="3127375"/>
          <p14:tracePt t="74475" x="6967538" y="3194050"/>
          <p14:tracePt t="74483" x="6950075" y="3241675"/>
          <p14:tracePt t="74491" x="6943725" y="3302000"/>
          <p14:tracePt t="74499" x="6943725" y="3375025"/>
          <p14:tracePt t="74507" x="6943725" y="3435350"/>
          <p14:tracePt t="74515" x="6967538" y="3506788"/>
          <p14:tracePt t="74523" x="6997700" y="3573463"/>
          <p14:tracePt t="74530" x="7058025" y="3651250"/>
          <p14:tracePt t="74539" x="7100888" y="3717925"/>
          <p14:tracePt t="74547" x="7142163" y="3767138"/>
          <p14:tracePt t="74555" x="7178675" y="3808413"/>
          <p14:tracePt t="74564" x="7202488" y="3832225"/>
          <p14:tracePt t="74571" x="7208838" y="3838575"/>
          <p14:tracePt t="74579" x="7232650" y="3844925"/>
          <p14:tracePt t="74603" x="7239000" y="3851275"/>
          <p14:tracePt t="74619" x="7245350" y="3851275"/>
          <p14:tracePt t="74627" x="7262813" y="3851275"/>
          <p14:tracePt t="74635" x="7299325" y="3832225"/>
          <p14:tracePt t="74643" x="7323138" y="3808413"/>
          <p14:tracePt t="74651" x="7353300" y="3754438"/>
          <p14:tracePt t="74659" x="7383463" y="3706813"/>
          <p14:tracePt t="74667" x="7419975" y="3640138"/>
          <p14:tracePt t="74675" x="7450138" y="3579813"/>
          <p14:tracePt t="74683" x="7480300" y="3502025"/>
          <p14:tracePt t="74691" x="7493000" y="3416300"/>
          <p14:tracePt t="74699" x="7504113" y="3338513"/>
          <p14:tracePt t="74707" x="7504113" y="3254375"/>
          <p14:tracePt t="74715" x="7504113" y="3151188"/>
          <p14:tracePt t="74723" x="7504113" y="3079750"/>
          <p14:tracePt t="74731" x="7486650" y="2989263"/>
          <p14:tracePt t="74739" x="7480300" y="2928938"/>
          <p14:tracePt t="74747" x="7432675" y="2855913"/>
          <p14:tracePt t="74755" x="7413625" y="2825750"/>
          <p14:tracePt t="74763" x="7402513" y="2814638"/>
          <p14:tracePt t="74771" x="7383463" y="2790825"/>
          <p14:tracePt t="74780" x="7359650" y="2765425"/>
          <p14:tracePt t="74787" x="7348538" y="2747963"/>
          <p14:tracePt t="74795" x="7323138" y="2735263"/>
          <p14:tracePt t="74803" x="7318375" y="2735263"/>
          <p14:tracePt t="74811" x="7299325" y="2735263"/>
          <p14:tracePt t="74819" x="7292975" y="2735263"/>
          <p14:tracePt t="74827" x="7288213" y="2735263"/>
          <p14:tracePt t="74835" x="7275513" y="2735263"/>
          <p14:tracePt t="74843" x="7262813" y="2735263"/>
          <p14:tracePt t="74851" x="7239000" y="2741613"/>
          <p14:tracePt t="74867" x="7191375" y="2801938"/>
          <p14:tracePt t="74875" x="7154863" y="2832100"/>
          <p14:tracePt t="74883" x="7112000" y="2881313"/>
          <p14:tracePt t="74891" x="7077075" y="2959100"/>
          <p14:tracePt t="74899" x="7058025" y="3019425"/>
          <p14:tracePt t="74907" x="7046913" y="3079750"/>
          <p14:tracePt t="74915" x="7046913" y="3140075"/>
          <p14:tracePt t="74923" x="7046913" y="3200400"/>
          <p14:tracePt t="74931" x="7058025" y="3248025"/>
          <p14:tracePt t="74939" x="7081838" y="3321050"/>
          <p14:tracePt t="74948" x="7137400" y="3386138"/>
          <p14:tracePt t="74955" x="7191375" y="3441700"/>
          <p14:tracePt t="74964" x="7232650" y="3495675"/>
          <p14:tracePt t="74971" x="7258050" y="3506788"/>
          <p14:tracePt t="74980" x="7281863" y="3532188"/>
          <p14:tracePt t="74987" x="7288213" y="3543300"/>
          <p14:tracePt t="75003" x="7292975" y="3543300"/>
          <p14:tracePt t="75011" x="7299325" y="3543300"/>
          <p14:tracePt t="75019" x="7305675" y="3543300"/>
          <p14:tracePt t="75027" x="7312025" y="3543300"/>
          <p14:tracePt t="75035" x="7318375" y="3543300"/>
          <p14:tracePt t="75043" x="7323138" y="3543300"/>
          <p14:tracePt t="75051" x="7353300" y="3513138"/>
          <p14:tracePt t="75059" x="7396163" y="3476625"/>
          <p14:tracePt t="75067" x="7426325" y="3411538"/>
          <p14:tracePt t="75075" x="7456488" y="3362325"/>
          <p14:tracePt t="75091" x="7493000" y="3271838"/>
          <p14:tracePt t="75100" x="7497763" y="3211513"/>
          <p14:tracePt t="75107" x="7510463" y="3151188"/>
          <p14:tracePt t="75123" x="7510463" y="3090863"/>
          <p14:tracePt t="75131" x="7510463" y="3060700"/>
          <p14:tracePt t="75139" x="7510463" y="3025775"/>
          <p14:tracePt t="75147" x="7497763" y="3013075"/>
          <p14:tracePt t="75155" x="7493000" y="2989263"/>
          <p14:tracePt t="75163" x="7486650" y="2982913"/>
          <p14:tracePt t="75171" x="7480300" y="2970213"/>
          <p14:tracePt t="75299" x="7473950" y="2965450"/>
          <p14:tracePt t="75307" x="7462838" y="2965450"/>
          <p14:tracePt t="75316" x="7432675" y="3030538"/>
          <p14:tracePt t="75323" x="7407275" y="3097213"/>
          <p14:tracePt t="75332" x="7396163" y="3181350"/>
          <p14:tracePt t="75339" x="7377113" y="3260725"/>
          <p14:tracePt t="75347" x="7366000" y="3321050"/>
          <p14:tracePt t="75355" x="7366000" y="3375025"/>
          <p14:tracePt t="75364" x="7366000" y="3422650"/>
          <p14:tracePt t="75371" x="7366000" y="3476625"/>
          <p14:tracePt t="75379" x="7366000" y="3513138"/>
          <p14:tracePt t="75387" x="7366000" y="3543300"/>
          <p14:tracePt t="75395" x="7366000" y="3556000"/>
          <p14:tracePt t="75499" x="7348538" y="3495675"/>
          <p14:tracePt t="75508" x="7335838" y="3446463"/>
          <p14:tracePt t="75516" x="7335838" y="3362325"/>
          <p14:tracePt t="75523" x="7318375" y="3302000"/>
          <p14:tracePt t="75532" x="7305675" y="3241675"/>
          <p14:tracePt t="75539" x="7299325" y="3163888"/>
          <p14:tracePt t="75548" x="7281863" y="3133725"/>
          <p14:tracePt t="75555" x="7281863" y="3109913"/>
          <p14:tracePt t="75564" x="7269163" y="3086100"/>
          <p14:tracePt t="75571" x="7262813" y="3067050"/>
          <p14:tracePt t="75587" x="7258050" y="3055938"/>
          <p14:tracePt t="75652" x="7258050" y="3049588"/>
          <p14:tracePt t="75739" x="7258050" y="3043238"/>
          <p14:tracePt t="75875" x="7258050" y="3036888"/>
          <p14:tracePt t="76124" x="7258050" y="3025775"/>
          <p14:tracePt t="76132" x="7258050" y="3000375"/>
          <p14:tracePt t="76148" x="7258050" y="2976563"/>
          <p14:tracePt t="76155" x="7269163" y="2952750"/>
          <p14:tracePt t="76164" x="7269163" y="2941638"/>
          <p14:tracePt t="76171" x="7269163" y="2922588"/>
          <p14:tracePt t="76179" x="7269163" y="2905125"/>
          <p14:tracePt t="76187" x="7269163" y="2898775"/>
          <p14:tracePt t="76195" x="7269163" y="2881313"/>
          <p14:tracePt t="76203" x="7269163" y="2874963"/>
          <p14:tracePt t="76243" x="7269163" y="2862263"/>
          <p14:tracePt t="76260" x="7269163" y="2855913"/>
          <p14:tracePt t="76284" x="7269163" y="2844800"/>
          <p14:tracePt t="76292" x="7269163" y="2838450"/>
          <p14:tracePt t="76531" x="7275513" y="2832100"/>
          <p14:tracePt t="76579" x="7275513" y="2825750"/>
          <p14:tracePt t="76691" x="7281863" y="2820988"/>
          <p14:tracePt t="76699" x="7281863" y="2814638"/>
          <p14:tracePt t="76731" x="7288213" y="2808288"/>
          <p14:tracePt t="76739" x="7288213" y="2801938"/>
          <p14:tracePt t="76749" x="7288213" y="2795588"/>
          <p14:tracePt t="76755" x="7292975" y="2784475"/>
          <p14:tracePt t="76771" x="7292975" y="2778125"/>
          <p14:tracePt t="76787" x="7292975" y="2771775"/>
          <p14:tracePt t="77027" x="7292975" y="2790825"/>
          <p14:tracePt t="77044" x="7292975" y="2868613"/>
          <p14:tracePt t="77051" x="7292975" y="2928938"/>
          <p14:tracePt t="77059" x="7292975" y="3013075"/>
          <p14:tracePt t="77067" x="7305675" y="3116263"/>
          <p14:tracePt t="77075" x="7305675" y="3206750"/>
          <p14:tracePt t="77085" x="7312025" y="3290888"/>
          <p14:tracePt t="77091" x="7312025" y="3375025"/>
          <p14:tracePt t="77100" x="7312025" y="3435350"/>
          <p14:tracePt t="77107" x="7312025" y="3495675"/>
          <p14:tracePt t="77116" x="7312025" y="3525838"/>
          <p14:tracePt t="77123" x="7312025" y="3549650"/>
          <p14:tracePt t="77133" x="7312025" y="3573463"/>
          <p14:tracePt t="77139" x="7312025" y="3586163"/>
          <p14:tracePt t="77148" x="7312025" y="3597275"/>
          <p14:tracePt t="77948" x="7312025" y="3603625"/>
          <p14:tracePt t="78003" x="7318375" y="3603625"/>
          <p14:tracePt t="78011" x="7323138" y="3597275"/>
          <p14:tracePt t="78019" x="7335838" y="3586163"/>
          <p14:tracePt t="78028" x="7335838" y="3543300"/>
          <p14:tracePt t="78035" x="7342188" y="3519488"/>
          <p14:tracePt t="78043" x="7348538" y="3495675"/>
          <p14:tracePt t="78051" x="7348538" y="3441700"/>
          <p14:tracePt t="78059" x="7359650" y="3411538"/>
          <p14:tracePt t="78069" x="7359650" y="3362325"/>
          <p14:tracePt t="78075" x="7359650" y="3308350"/>
          <p14:tracePt t="78084" x="7359650" y="3248025"/>
          <p14:tracePt t="78091" x="7359650" y="3187700"/>
          <p14:tracePt t="78099" x="7359650" y="3146425"/>
          <p14:tracePt t="78107" x="7366000" y="3109913"/>
          <p14:tracePt t="78115" x="7366000" y="3086100"/>
          <p14:tracePt t="78123" x="7366000" y="3055938"/>
          <p14:tracePt t="78131" x="7366000" y="3025775"/>
          <p14:tracePt t="78139" x="7366000" y="3000375"/>
          <p14:tracePt t="78147" x="7366000" y="2970213"/>
          <p14:tracePt t="78163" x="7366000" y="2935288"/>
          <p14:tracePt t="78171" x="7366000" y="2928938"/>
          <p14:tracePt t="78179" x="7366000" y="2911475"/>
          <p14:tracePt t="78191" x="7366000" y="2886075"/>
          <p14:tracePt t="78195" x="7366000" y="2881313"/>
          <p14:tracePt t="78203" x="7366000" y="2868613"/>
          <p14:tracePt t="78219" x="7366000" y="2862263"/>
          <p14:tracePt t="78235" x="7366000" y="2851150"/>
          <p14:tracePt t="78243" x="7366000" y="2844800"/>
          <p14:tracePt t="78259" x="7372350" y="2825750"/>
          <p14:tracePt t="78275" x="7372350" y="2820988"/>
          <p14:tracePt t="78291" x="7372350" y="2814638"/>
          <p14:tracePt t="78299" x="7372350" y="2808288"/>
          <p14:tracePt t="78675" x="7372350" y="2825750"/>
          <p14:tracePt t="78684" x="7372350" y="2892425"/>
          <p14:tracePt t="78691" x="7372350" y="3030538"/>
          <p14:tracePt t="78707" x="7353300" y="3121025"/>
          <p14:tracePt t="78715" x="7353300" y="3194050"/>
          <p14:tracePt t="78723" x="7342188" y="3295650"/>
          <p14:tracePt t="78731" x="7342188" y="3368675"/>
          <p14:tracePt t="78739" x="7323138" y="3416300"/>
          <p14:tracePt t="78747" x="7323138" y="3476625"/>
          <p14:tracePt t="78755" x="7323138" y="3519488"/>
          <p14:tracePt t="78763" x="7323138" y="3556000"/>
          <p14:tracePt t="78771" x="7323138" y="3562350"/>
          <p14:tracePt t="78795" x="7323138" y="3573463"/>
          <p14:tracePt t="78923" x="7323138" y="3562350"/>
          <p14:tracePt t="78931" x="7323138" y="3506788"/>
          <p14:tracePt t="78939" x="7329488" y="3429000"/>
          <p14:tracePt t="78947" x="7342188" y="3355975"/>
          <p14:tracePt t="78955" x="7342188" y="3295650"/>
          <p14:tracePt t="78964" x="7348538" y="3224213"/>
          <p14:tracePt t="78971" x="7348538" y="3163888"/>
          <p14:tracePt t="78979" x="7348538" y="3121025"/>
          <p14:tracePt t="78987" x="7348538" y="3109913"/>
          <p14:tracePt t="78995" x="7348538" y="3090863"/>
          <p14:tracePt t="79059" x="7335838" y="3097213"/>
          <p14:tracePt t="79067" x="7262813" y="3133725"/>
          <p14:tracePt t="79074" x="7202488" y="3163888"/>
          <p14:tracePt t="79083" x="7124700" y="3211513"/>
          <p14:tracePt t="79090" x="7046913" y="3230563"/>
          <p14:tracePt t="79098" x="6986588" y="3254375"/>
          <p14:tracePt t="79106" x="6926263" y="3267075"/>
          <p14:tracePt t="79114" x="6865938" y="3271838"/>
          <p14:tracePt t="79122" x="6816725" y="3284538"/>
          <p14:tracePt t="79130" x="6775450" y="3284538"/>
          <p14:tracePt t="79139" x="6738938" y="3284538"/>
          <p14:tracePt t="79147" x="6684963" y="3284538"/>
          <p14:tracePt t="79155" x="6661150" y="3284538"/>
          <p14:tracePt t="79162" x="6630988" y="3284538"/>
          <p14:tracePt t="79170" x="6600825" y="3284538"/>
          <p14:tracePt t="79178" x="6564313" y="3290888"/>
          <p14:tracePt t="79187" x="6534150" y="3290888"/>
          <p14:tracePt t="79194" x="6480175" y="3290888"/>
          <p14:tracePt t="79203" x="6430963" y="3290888"/>
          <p14:tracePt t="79211" x="6376988" y="3290888"/>
          <p14:tracePt t="79219" x="6316663" y="3290888"/>
          <p14:tracePt t="79227" x="6245225" y="3290888"/>
          <p14:tracePt t="79235" x="6172200" y="3290888"/>
          <p14:tracePt t="79242" x="6100763" y="3290888"/>
          <p14:tracePt t="79251" x="6070600" y="3290888"/>
          <p14:tracePt t="79259" x="6034088" y="3290888"/>
          <p14:tracePt t="79267" x="6021388" y="3290888"/>
          <p14:tracePt t="79307" x="6015038" y="3290888"/>
          <p14:tracePt t="79315" x="6015038" y="3278188"/>
          <p14:tracePt t="79323" x="6015038" y="3267075"/>
          <p14:tracePt t="79330" x="6015038" y="3224213"/>
          <p14:tracePt t="79339" x="6015038" y="3200400"/>
          <p14:tracePt t="79347" x="6010275" y="3163888"/>
          <p14:tracePt t="79355" x="5997575" y="3121025"/>
          <p14:tracePt t="79362" x="5997575" y="3086100"/>
          <p14:tracePt t="79371" x="5997575" y="3060700"/>
          <p14:tracePt t="79379" x="5991225" y="3036888"/>
          <p14:tracePt t="79387" x="5980113" y="3006725"/>
          <p14:tracePt t="79394" x="5980113" y="2982913"/>
          <p14:tracePt t="79403" x="5980113" y="2970213"/>
          <p14:tracePt t="79410" x="5973763" y="2946400"/>
          <p14:tracePt t="79419" x="5973763" y="2941638"/>
          <p14:tracePt t="79426" x="5973763" y="2928938"/>
          <p14:tracePt t="79434" x="5973763" y="2922588"/>
          <p14:tracePt t="79459" x="5973763" y="2911475"/>
          <p14:tracePt t="79467" x="5973763" y="2905125"/>
          <p14:tracePt t="79475" x="5973763" y="2898775"/>
          <p14:tracePt t="79483" x="5973763" y="2881313"/>
          <p14:tracePt t="79501" x="5973763" y="2868613"/>
          <p14:tracePt t="79507" x="5973763" y="2862263"/>
          <p14:tracePt t="79555" x="5967413" y="2855913"/>
          <p14:tracePt t="79571" x="5961063" y="2855913"/>
          <p14:tracePt t="79579" x="5937250" y="2881313"/>
          <p14:tracePt t="79588" x="5894388" y="2959100"/>
          <p14:tracePt t="79596" x="5883275" y="3019425"/>
          <p14:tracePt t="79604" x="5864225" y="3097213"/>
          <p14:tracePt t="79611" x="5853113" y="3181350"/>
          <p14:tracePt t="79619" x="5853113" y="3284538"/>
          <p14:tracePt t="79627" x="5853113" y="3344863"/>
          <p14:tracePt t="79635" x="5853113" y="3429000"/>
          <p14:tracePt t="79643" x="5853113" y="3489325"/>
          <p14:tracePt t="79652" x="5853113" y="3532188"/>
          <p14:tracePt t="79659" x="5853113" y="3562350"/>
          <p14:tracePt t="79667" x="5853113" y="3586163"/>
          <p14:tracePt t="79675" x="5853113" y="3609975"/>
          <p14:tracePt t="79683" x="5853113" y="3616325"/>
          <p14:tracePt t="79699" x="5853113" y="3621088"/>
          <p14:tracePt t="79707" x="5853113" y="3627438"/>
          <p14:tracePt t="79771" x="5853113" y="3621088"/>
          <p14:tracePt t="79779" x="5853113" y="3567113"/>
          <p14:tracePt t="79787" x="5853113" y="3525838"/>
          <p14:tracePt t="79796" x="5853113" y="3452813"/>
          <p14:tracePt t="79804" x="5853113" y="3362325"/>
          <p14:tracePt t="79811" x="5853113" y="3290888"/>
          <p14:tracePt t="79820" x="5853113" y="3217863"/>
          <p14:tracePt t="79827" x="5853113" y="3146425"/>
          <p14:tracePt t="79836" x="5853113" y="3116263"/>
          <p14:tracePt t="79843" x="5853113" y="3036888"/>
          <p14:tracePt t="79852" x="5853113" y="2995613"/>
          <p14:tracePt t="79859" x="5853113" y="2946400"/>
          <p14:tracePt t="79868" x="5853113" y="2935288"/>
          <p14:tracePt t="79875" x="5853113" y="2911475"/>
          <p14:tracePt t="79884" x="5853113" y="2905125"/>
          <p14:tracePt t="79891" x="5853113" y="2892425"/>
          <p14:tracePt t="79899" x="5853113" y="2886075"/>
          <p14:tracePt t="79963" x="5853113" y="2916238"/>
          <p14:tracePt t="79971" x="5853113" y="3019425"/>
          <p14:tracePt t="79979" x="5853113" y="3121025"/>
          <p14:tracePt t="79988" x="5853113" y="3206750"/>
          <p14:tracePt t="79995" x="5853113" y="3267075"/>
          <p14:tracePt t="80004" x="5853113" y="3321050"/>
          <p14:tracePt t="80011" x="5853113" y="3381375"/>
          <p14:tracePt t="80020" x="5853113" y="3441700"/>
          <p14:tracePt t="80027" x="5853113" y="3482975"/>
          <p14:tracePt t="80036" x="5853113" y="3513138"/>
          <p14:tracePt t="80043" x="5853113" y="3536950"/>
          <p14:tracePt t="80052" x="5853113" y="3549650"/>
          <p14:tracePt t="80131" x="5853113" y="3543300"/>
          <p14:tracePt t="80139" x="5853113" y="3513138"/>
          <p14:tracePt t="80147" x="5853113" y="3476625"/>
          <p14:tracePt t="80155" x="5859463" y="3459163"/>
          <p14:tracePt t="80164" x="5870575" y="3422650"/>
          <p14:tracePt t="80171" x="5876925" y="3398838"/>
          <p14:tracePt t="80179" x="5876925" y="3375025"/>
          <p14:tracePt t="80187" x="5883275" y="3351213"/>
          <p14:tracePt t="80195" x="5889625" y="3344863"/>
          <p14:tracePt t="80204" x="5894388" y="3325813"/>
          <p14:tracePt t="80211" x="5894388" y="3321050"/>
          <p14:tracePt t="80220" x="5894388" y="3308350"/>
          <p14:tracePt t="80227" x="5894388" y="3302000"/>
          <p14:tracePt t="80236" x="5894388" y="3290888"/>
          <p14:tracePt t="80243" x="5894388" y="3271838"/>
          <p14:tracePt t="80252" x="5894388" y="3267075"/>
          <p14:tracePt t="80258" x="5894388" y="3254375"/>
          <p14:tracePt t="80259" x="0" y="0"/>
        </p14:tracePtLst>
        <p14:tracePtLst>
          <p14:tracePt t="91389" x="4659313" y="5905500"/>
          <p14:tracePt t="91444" x="4652963" y="5905500"/>
          <p14:tracePt t="91451" x="4646613" y="5905500"/>
          <p14:tracePt t="91460" x="4641850" y="5905500"/>
          <p14:tracePt t="91467" x="4629150" y="5905500"/>
          <p14:tracePt t="91484" x="4622800" y="5905500"/>
          <p14:tracePt t="91491" x="4616450" y="5905500"/>
          <p14:tracePt t="91500" x="4611688" y="5905500"/>
          <p14:tracePt t="91507" x="4592638" y="5905500"/>
          <p14:tracePt t="91515" x="4586288" y="5905500"/>
          <p14:tracePt t="91524" x="4575175" y="5905500"/>
          <p14:tracePt t="91531" x="4551363" y="5899150"/>
          <p14:tracePt t="91539" x="4538663" y="5899150"/>
          <p14:tracePt t="91547" x="4502150" y="5881688"/>
          <p14:tracePt t="91556" x="4491038" y="5875338"/>
          <p14:tracePt t="91563" x="4454525" y="5864225"/>
          <p14:tracePt t="91571" x="4441825" y="5857875"/>
          <p14:tracePt t="91580" x="4418013" y="5851525"/>
          <p14:tracePt t="91587" x="4387850" y="5838825"/>
          <p14:tracePt t="91597" x="4370388" y="5827713"/>
          <p14:tracePt t="91603" x="4340225" y="5815013"/>
          <p14:tracePt t="91612" x="4333875" y="5815013"/>
          <p14:tracePt t="91619" x="4316413" y="5808663"/>
          <p14:tracePt t="91627" x="4303713" y="5803900"/>
          <p14:tracePt t="91635" x="4291013" y="5803900"/>
          <p14:tracePt t="91643" x="4273550" y="5803900"/>
          <p14:tracePt t="91651" x="4260850" y="5797550"/>
          <p14:tracePt t="91659" x="4249738" y="5797550"/>
          <p14:tracePt t="91667" x="4225925" y="5791200"/>
          <p14:tracePt t="91675" x="4200525" y="5778500"/>
          <p14:tracePt t="91683" x="4183063" y="5778500"/>
          <p14:tracePt t="91691" x="4171950" y="5778500"/>
          <p14:tracePt t="91699" x="4141788" y="5778500"/>
          <p14:tracePt t="91707" x="4116388" y="5773738"/>
          <p14:tracePt t="91715" x="4075113" y="5773738"/>
          <p14:tracePt t="91723" x="4025900" y="5754688"/>
          <p14:tracePt t="91731" x="3978275" y="5754688"/>
          <p14:tracePt t="91739" x="3948113" y="5743575"/>
          <p14:tracePt t="91747" x="3887788" y="5737225"/>
          <p14:tracePt t="91755" x="3840163" y="5737225"/>
          <p14:tracePt t="91763" x="3779838" y="5724525"/>
          <p14:tracePt t="91771" x="3736975" y="5724525"/>
          <p14:tracePt t="91779" x="3676650" y="5713413"/>
          <p14:tracePt t="91787" x="3616325" y="5713413"/>
          <p14:tracePt t="91795" x="3575050" y="5707063"/>
          <p14:tracePt t="91803" x="3514725" y="5707063"/>
          <p14:tracePt t="91811" x="3454400" y="5694363"/>
          <p14:tracePt t="91819" x="3394075" y="5694363"/>
          <p14:tracePt t="91827" x="3333750" y="5694363"/>
          <p14:tracePt t="91835" x="3279775" y="5694363"/>
          <p14:tracePt t="91844" x="3219450" y="5694363"/>
          <p14:tracePt t="91851" x="3159125" y="5694363"/>
          <p14:tracePt t="91859" x="3128963" y="5694363"/>
          <p14:tracePt t="91867" x="3086100" y="5694363"/>
          <p14:tracePt t="91875" x="3055938" y="5694363"/>
          <p14:tracePt t="91884" x="3019425" y="5694363"/>
          <p14:tracePt t="91891" x="2989263" y="5694363"/>
          <p14:tracePt t="91899" x="2947988" y="5694363"/>
          <p14:tracePt t="91907" x="2898775" y="5700713"/>
          <p14:tracePt t="91915" x="2874963" y="5707063"/>
          <p14:tracePt t="91923" x="2844800" y="5707063"/>
          <p14:tracePt t="91931" x="2808288" y="5713413"/>
          <p14:tracePt t="91939" x="2784475" y="5724525"/>
          <p14:tracePt t="91947" x="2760663" y="5730875"/>
          <p14:tracePt t="91955" x="2747963" y="5743575"/>
          <p14:tracePt t="91963" x="2730500" y="5754688"/>
          <p14:tracePt t="91971" x="2724150" y="5761038"/>
          <p14:tracePt t="91979" x="2713038" y="5767388"/>
          <p14:tracePt t="91987" x="2706688" y="5773738"/>
          <p14:tracePt t="91995" x="2700338" y="5778500"/>
          <p14:tracePt t="92003" x="2693988" y="5784850"/>
          <p14:tracePt t="92011" x="2693988" y="5791200"/>
          <p14:tracePt t="92019" x="2693988" y="5803900"/>
          <p14:tracePt t="92028" x="2693988" y="5815013"/>
          <p14:tracePt t="92035" x="2693988" y="5834063"/>
          <p14:tracePt t="92043" x="2693988" y="5845175"/>
          <p14:tracePt t="92051" x="2693988" y="5868988"/>
          <p14:tracePt t="92059" x="2706688" y="5894388"/>
          <p14:tracePt t="92079" x="2717800" y="5924550"/>
          <p14:tracePt t="92083" x="2754313" y="5948363"/>
          <p14:tracePt t="92091" x="2778125" y="5954713"/>
          <p14:tracePt t="92099" x="2803525" y="5972175"/>
          <p14:tracePt t="92107" x="2820988" y="5989638"/>
          <p14:tracePt t="92115" x="2851150" y="5995988"/>
          <p14:tracePt t="92123" x="2874963" y="6015038"/>
          <p14:tracePt t="92131" x="2898775" y="6019800"/>
          <p14:tracePt t="92139" x="2928938" y="6026150"/>
          <p14:tracePt t="92147" x="2965450" y="6038850"/>
          <p14:tracePt t="92155" x="3001963" y="6056313"/>
          <p14:tracePt t="92163" x="3049588" y="6075363"/>
          <p14:tracePt t="92171" x="3140075" y="6103938"/>
          <p14:tracePt t="92179" x="3213100" y="6129338"/>
          <p14:tracePt t="92187" x="3303588" y="6140450"/>
          <p14:tracePt t="92195" x="3405188" y="6176963"/>
          <p14:tracePt t="92203" x="3495675" y="6183313"/>
          <p14:tracePt t="92211" x="3598863" y="6207125"/>
          <p14:tracePt t="92219" x="3700463" y="6243638"/>
          <p14:tracePt t="92228" x="3803650" y="6267450"/>
          <p14:tracePt t="92235" x="3905250" y="6280150"/>
          <p14:tracePt t="92244" x="3965575" y="6280150"/>
          <p14:tracePt t="92251" x="4056063" y="6297613"/>
          <p14:tracePt t="92259" x="4129088" y="6310313"/>
          <p14:tracePt t="92267" x="4189413" y="6310313"/>
          <p14:tracePt t="92275" x="4219575" y="6315075"/>
          <p14:tracePt t="92283" x="4267200" y="6315075"/>
          <p14:tracePt t="92291" x="4291013" y="6327775"/>
          <p14:tracePt t="92299" x="4310063" y="6327775"/>
          <p14:tracePt t="92307" x="4351338" y="6327775"/>
          <p14:tracePt t="92315" x="4400550" y="6327775"/>
          <p14:tracePt t="92323" x="4471988" y="6327775"/>
          <p14:tracePt t="92331" x="4545013" y="6327775"/>
          <p14:tracePt t="92339" x="4629150" y="6327775"/>
          <p14:tracePt t="92347" x="4702175" y="6327775"/>
          <p14:tracePt t="92355" x="4779963" y="6321425"/>
          <p14:tracePt t="92363" x="4840288" y="6310313"/>
          <p14:tracePt t="92371" x="4857750" y="6303963"/>
          <p14:tracePt t="92379" x="4894263" y="6297613"/>
          <p14:tracePt t="92387" x="4906963" y="6297613"/>
          <p14:tracePt t="92396" x="4930775" y="6284913"/>
          <p14:tracePt t="92411" x="4937125" y="6280150"/>
          <p14:tracePt t="92427" x="4943475" y="6273800"/>
          <p14:tracePt t="92444" x="4948238" y="6267450"/>
          <p14:tracePt t="92451" x="4948238" y="6261100"/>
          <p14:tracePt t="92459" x="4948238" y="6254750"/>
          <p14:tracePt t="92467" x="4948238" y="6243638"/>
          <p14:tracePt t="92475" x="4948238" y="6230938"/>
          <p14:tracePt t="92483" x="4948238" y="6219825"/>
          <p14:tracePt t="92491" x="4948238" y="6200775"/>
          <p14:tracePt t="92499" x="4948238" y="6176963"/>
          <p14:tracePt t="92507" x="4948238" y="6170613"/>
          <p14:tracePt t="92515" x="4943475" y="6153150"/>
          <p14:tracePt t="92523" x="4924425" y="6129338"/>
          <p14:tracePt t="92531" x="4900613" y="6103938"/>
          <p14:tracePt t="92539" x="4864100" y="6062663"/>
          <p14:tracePt t="92547" x="4833938" y="6038850"/>
          <p14:tracePt t="92555" x="4762500" y="5995988"/>
          <p14:tracePt t="92562" x="4706938" y="5965825"/>
          <p14:tracePt t="92571" x="4646613" y="5935663"/>
          <p14:tracePt t="92579" x="4598988" y="5911850"/>
          <p14:tracePt t="92587" x="4532313" y="5894388"/>
          <p14:tracePt t="92597" x="4441825" y="5857875"/>
          <p14:tracePt t="92603" x="4387850" y="5857875"/>
          <p14:tracePt t="92611" x="4297363" y="5838825"/>
          <p14:tracePt t="92619" x="4237038" y="5827713"/>
          <p14:tracePt t="92627" x="4135438" y="5815013"/>
          <p14:tracePt t="92635" x="4032250" y="5803900"/>
          <p14:tracePt t="92643" x="3960813" y="5791200"/>
          <p14:tracePt t="92651" x="3870325" y="5791200"/>
          <p14:tracePt t="92659" x="3797300" y="5784850"/>
          <p14:tracePt t="92667" x="3736975" y="5784850"/>
          <p14:tracePt t="92675" x="3695700" y="5784850"/>
          <p14:tracePt t="92683" x="3635375" y="5784850"/>
          <p14:tracePt t="92691" x="3605213" y="5784850"/>
          <p14:tracePt t="92699" x="3562350" y="5784850"/>
          <p14:tracePt t="92707" x="3525838" y="5784850"/>
          <p14:tracePt t="92715" x="3508375" y="5784850"/>
          <p14:tracePt t="92723" x="3465513" y="5784850"/>
          <p14:tracePt t="92731" x="3417888" y="5784850"/>
          <p14:tracePt t="92739" x="3375025" y="5784850"/>
          <p14:tracePt t="92747" x="3314700" y="5784850"/>
          <p14:tracePt t="92755" x="3254375" y="5797550"/>
          <p14:tracePt t="92763" x="3194050" y="5808663"/>
          <p14:tracePt t="92771" x="3133725" y="5808663"/>
          <p14:tracePt t="92779" x="3073400" y="5827713"/>
          <p14:tracePt t="92787" x="3025775" y="5838825"/>
          <p14:tracePt t="92795" x="3001963" y="5838825"/>
          <p14:tracePt t="92803" x="2978150" y="5838825"/>
          <p14:tracePt t="92811" x="2947988" y="5845175"/>
          <p14:tracePt t="92819" x="2924175" y="5851525"/>
          <p14:tracePt t="92835" x="2898775" y="5864225"/>
          <p14:tracePt t="92867" x="2894013" y="5868988"/>
          <p14:tracePt t="92875" x="2887663" y="5875338"/>
          <p14:tracePt t="92883" x="2881313" y="5881688"/>
          <p14:tracePt t="92891" x="2881313" y="5888038"/>
          <p14:tracePt t="92899" x="2881313" y="5899150"/>
          <p14:tracePt t="92907" x="2881313" y="5911850"/>
          <p14:tracePt t="92915" x="2881313" y="5935663"/>
          <p14:tracePt t="92923" x="2881313" y="5942013"/>
          <p14:tracePt t="92931" x="2881313" y="5954713"/>
          <p14:tracePt t="92939" x="2881313" y="5959475"/>
          <p14:tracePt t="92947" x="2894013" y="5984875"/>
          <p14:tracePt t="92963" x="2911475" y="6008688"/>
          <p14:tracePt t="92971" x="2917825" y="6015038"/>
          <p14:tracePt t="92980" x="2941638" y="6026150"/>
          <p14:tracePt t="92987" x="2965450" y="6032500"/>
          <p14:tracePt t="92995" x="2978150" y="6045200"/>
          <p14:tracePt t="93003" x="3001963" y="6049963"/>
          <p14:tracePt t="93012" x="3038475" y="6069013"/>
          <p14:tracePt t="93019" x="3049588" y="6075363"/>
          <p14:tracePt t="93027" x="3073400" y="6075363"/>
          <p14:tracePt t="93035" x="3098800" y="6080125"/>
          <p14:tracePt t="93043" x="3122613" y="6092825"/>
          <p14:tracePt t="93051" x="3176588" y="6099175"/>
          <p14:tracePt t="93059" x="3206750" y="6110288"/>
          <p14:tracePt t="93067" x="3284538" y="6129338"/>
          <p14:tracePt t="93075" x="3363913" y="6153150"/>
          <p14:tracePt t="93083" x="3424238" y="6159500"/>
          <p14:tracePt t="93091" x="3525838" y="6183313"/>
          <p14:tracePt t="93099" x="3629025" y="6194425"/>
          <p14:tracePt t="93107" x="3730625" y="6230938"/>
          <p14:tracePt t="93115" x="3833813" y="6243638"/>
          <p14:tracePt t="93123" x="3935413" y="6261100"/>
          <p14:tracePt t="93131" x="4038600" y="6284913"/>
          <p14:tracePt t="93139" x="4122738" y="6297613"/>
          <p14:tracePt t="93147" x="4200525" y="6310313"/>
          <p14:tracePt t="93155" x="4286250" y="6321425"/>
          <p14:tracePt t="93163" x="4364038" y="6327775"/>
          <p14:tracePt t="93171" x="4406900" y="6327775"/>
          <p14:tracePt t="93180" x="4437063" y="6327775"/>
          <p14:tracePt t="93187" x="4478338" y="6327775"/>
          <p14:tracePt t="93195" x="4514850" y="6327775"/>
          <p14:tracePt t="93203" x="4538663" y="6327775"/>
          <p14:tracePt t="93211" x="4557713" y="6327775"/>
          <p14:tracePt t="93219" x="4605338" y="6327775"/>
          <p14:tracePt t="93227" x="4641850" y="6310313"/>
          <p14:tracePt t="93235" x="4676775" y="6291263"/>
          <p14:tracePt t="93243" x="4713288" y="6261100"/>
          <p14:tracePt t="93251" x="4737100" y="6249988"/>
          <p14:tracePt t="93259" x="4749800" y="6243638"/>
          <p14:tracePt t="93267" x="4773613" y="6213475"/>
          <p14:tracePt t="93283" x="4792663" y="6207125"/>
          <p14:tracePt t="93291" x="4803775" y="6194425"/>
          <p14:tracePt t="93299" x="4822825" y="6176963"/>
          <p14:tracePt t="93315" x="4827588" y="6153150"/>
          <p14:tracePt t="93323" x="4846638" y="6116638"/>
          <p14:tracePt t="93347" x="4846638" y="6103938"/>
          <p14:tracePt t="93355" x="4846638" y="6099175"/>
          <p14:tracePt t="93371" x="4846638" y="6092825"/>
          <p14:tracePt t="93387" x="4846638" y="6075363"/>
          <p14:tracePt t="93395" x="4846638" y="6069013"/>
          <p14:tracePt t="93403" x="4846638" y="6062663"/>
          <p14:tracePt t="93411" x="4822825" y="6026150"/>
          <p14:tracePt t="93419" x="4797425" y="6002338"/>
          <p14:tracePt t="93427" x="4749800" y="5984875"/>
          <p14:tracePt t="93435" x="4672013" y="5954713"/>
          <p14:tracePt t="93443" x="4605338" y="5918200"/>
          <p14:tracePt t="93451" x="4527550" y="5888038"/>
          <p14:tracePt t="93459" x="4441825" y="5864225"/>
          <p14:tracePt t="93467" x="4351338" y="5838825"/>
          <p14:tracePt t="93475" x="4273550" y="5821363"/>
          <p14:tracePt t="93483" x="4171950" y="5784850"/>
          <p14:tracePt t="93491" x="4081463" y="5773738"/>
          <p14:tracePt t="93499" x="4008438" y="5767388"/>
          <p14:tracePt t="93507" x="3948113" y="5754688"/>
          <p14:tracePt t="93515" x="3900488" y="5743575"/>
          <p14:tracePt t="93523" x="3870325" y="5737225"/>
          <p14:tracePt t="93531" x="3840163" y="5737225"/>
          <p14:tracePt t="93539" x="3814763" y="5737225"/>
          <p14:tracePt t="93547" x="3779838" y="5737225"/>
          <p14:tracePt t="93555" x="3749675" y="5737225"/>
          <p14:tracePt t="93564" x="3719513" y="5737225"/>
          <p14:tracePt t="93571" x="3683000" y="5737225"/>
          <p14:tracePt t="93579" x="3640138" y="5737225"/>
          <p14:tracePt t="93587" x="3579813" y="5761038"/>
          <p14:tracePt t="93597" x="3532188" y="5767388"/>
          <p14:tracePt t="93603" x="3465513" y="5791200"/>
          <p14:tracePt t="93611" x="3424238" y="5797550"/>
          <p14:tracePt t="93619" x="3375025" y="5808663"/>
          <p14:tracePt t="93627" x="3314700" y="5815013"/>
          <p14:tracePt t="93635" x="3267075" y="5827713"/>
          <p14:tracePt t="93643" x="3236913" y="5827713"/>
          <p14:tracePt t="93651" x="3213100" y="5834063"/>
          <p14:tracePt t="93659" x="3189288" y="5845175"/>
          <p14:tracePt t="93667" x="3182938" y="5851525"/>
          <p14:tracePt t="93675" x="3159125" y="5864225"/>
          <p14:tracePt t="93683" x="3152775" y="5868988"/>
          <p14:tracePt t="93691" x="3140075" y="5868988"/>
          <p14:tracePt t="93699" x="3116263" y="5888038"/>
          <p14:tracePt t="93707" x="3103563" y="5899150"/>
          <p14:tracePt t="93715" x="3079750" y="5918200"/>
          <p14:tracePt t="93723" x="3055938" y="5924550"/>
          <p14:tracePt t="93731" x="3038475" y="5942013"/>
          <p14:tracePt t="93739" x="2995613" y="5965825"/>
          <p14:tracePt t="93747" x="2989263" y="5972175"/>
          <p14:tracePt t="93755" x="2965450" y="5989638"/>
          <p14:tracePt t="93764" x="2959100" y="5989638"/>
          <p14:tracePt t="93771" x="2954338" y="5995988"/>
          <p14:tracePt t="93779" x="2941638" y="6008688"/>
          <p14:tracePt t="93787" x="2935288" y="6015038"/>
          <p14:tracePt t="93811" x="2928938" y="6019800"/>
          <p14:tracePt t="93835" x="2928938" y="6026150"/>
          <p14:tracePt t="93851" x="2928938" y="6038850"/>
          <p14:tracePt t="93883" x="2928938" y="6056313"/>
          <p14:tracePt t="93891" x="2935288" y="6069013"/>
          <p14:tracePt t="93899" x="2954338" y="6075363"/>
          <p14:tracePt t="93907" x="2965450" y="6086475"/>
          <p14:tracePt t="93915" x="2989263" y="6092825"/>
          <p14:tracePt t="93923" x="3001963" y="6092825"/>
          <p14:tracePt t="93931" x="3025775" y="6110288"/>
          <p14:tracePt t="93939" x="3043238" y="6116638"/>
          <p14:tracePt t="93947" x="3062288" y="6116638"/>
          <p14:tracePt t="93955" x="3109913" y="6140450"/>
          <p14:tracePt t="93965" x="3133725" y="6153150"/>
          <p14:tracePt t="93971" x="3189288" y="6170613"/>
          <p14:tracePt t="93979" x="3267075" y="6213475"/>
          <p14:tracePt t="93987" x="3344863" y="6237288"/>
          <p14:tracePt t="93995" x="3424238" y="6267450"/>
          <p14:tracePt t="94003" x="3525838" y="6303963"/>
          <p14:tracePt t="94011" x="3659188" y="6340475"/>
          <p14:tracePt t="94019" x="3773488" y="6375400"/>
          <p14:tracePt t="94027" x="3894138" y="6388100"/>
          <p14:tracePt t="94035" x="3990975" y="6399213"/>
          <p14:tracePt t="94043" x="4081463" y="6411913"/>
          <p14:tracePt t="94051" x="4183063" y="6418263"/>
          <p14:tracePt t="94065" x="4286250" y="6429375"/>
          <p14:tracePt t="94066" x="4387850" y="6442075"/>
          <p14:tracePt t="94075" x="4484688" y="6442075"/>
          <p14:tracePt t="94083" x="4586288" y="6442075"/>
          <p14:tracePt t="94091" x="4676775" y="6454775"/>
          <p14:tracePt t="94099" x="4762500" y="6465888"/>
          <p14:tracePt t="94107" x="4810125" y="6465888"/>
          <p14:tracePt t="94115" x="4852988" y="6465888"/>
          <p14:tracePt t="94123" x="4883150" y="6465888"/>
          <p14:tracePt t="94131" x="4906963" y="6465888"/>
          <p14:tracePt t="94139" x="4918075" y="6465888"/>
          <p14:tracePt t="94147" x="4943475" y="6465888"/>
          <p14:tracePt t="94155" x="4954588" y="6465888"/>
          <p14:tracePt t="94164" x="4991100" y="6459538"/>
          <p14:tracePt t="94171" x="5027613" y="6442075"/>
          <p14:tracePt t="94179" x="5051425" y="6435725"/>
          <p14:tracePt t="94187" x="5075238" y="6418263"/>
          <p14:tracePt t="94195" x="5099050" y="6411913"/>
          <p14:tracePt t="94203" x="5122863" y="6394450"/>
          <p14:tracePt t="94211" x="5148263" y="6381750"/>
          <p14:tracePt t="94219" x="5172075" y="6375400"/>
          <p14:tracePt t="94227" x="5183188" y="6357938"/>
          <p14:tracePt t="94235" x="5202238" y="6351588"/>
          <p14:tracePt t="94243" x="5213350" y="6334125"/>
          <p14:tracePt t="94251" x="5219700" y="6321425"/>
          <p14:tracePt t="94259" x="5238750" y="6303963"/>
          <p14:tracePt t="94267" x="5243513" y="6280150"/>
          <p14:tracePt t="94275" x="5262563" y="6254750"/>
          <p14:tracePt t="94283" x="5268913" y="6230938"/>
          <p14:tracePt t="94291" x="5268913" y="6219825"/>
          <p14:tracePt t="94299" x="5268913" y="6194425"/>
          <p14:tracePt t="94307" x="5280025" y="6170613"/>
          <p14:tracePt t="94315" x="5280025" y="6164263"/>
          <p14:tracePt t="94323" x="5280025" y="6153150"/>
          <p14:tracePt t="94331" x="5280025" y="6140450"/>
          <p14:tracePt t="94339" x="5280025" y="6134100"/>
          <p14:tracePt t="94347" x="5280025" y="6122988"/>
          <p14:tracePt t="94355" x="5280025" y="6103938"/>
          <p14:tracePt t="94364" x="5268913" y="6080125"/>
          <p14:tracePt t="94371" x="5249863" y="6056313"/>
          <p14:tracePt t="94380" x="5249863" y="6049963"/>
          <p14:tracePt t="94387" x="5238750" y="6038850"/>
          <p14:tracePt t="94395" x="5219700" y="6026150"/>
          <p14:tracePt t="94403" x="5208588" y="6008688"/>
          <p14:tracePt t="94411" x="5172075" y="5989638"/>
          <p14:tracePt t="94419" x="5141913" y="5984875"/>
          <p14:tracePt t="94427" x="5087938" y="5954713"/>
          <p14:tracePt t="94435" x="5027613" y="5918200"/>
          <p14:tracePt t="94443" x="4948238" y="5911850"/>
          <p14:tracePt t="94451" x="4876800" y="5888038"/>
          <p14:tracePt t="94459" x="4786313" y="5857875"/>
          <p14:tracePt t="94467" x="4713288" y="5845175"/>
          <p14:tracePt t="94475" x="4622800" y="5821363"/>
          <p14:tracePt t="94483" x="4557713" y="5803900"/>
          <p14:tracePt t="94491" x="4514850" y="5791200"/>
          <p14:tracePt t="94499" x="4467225" y="5791200"/>
          <p14:tracePt t="94507" x="4424363" y="5791200"/>
          <p14:tracePt t="94515" x="4394200" y="5791200"/>
          <p14:tracePt t="94523" x="4346575" y="5791200"/>
          <p14:tracePt t="94531" x="4291013" y="5791200"/>
          <p14:tracePt t="94539" x="4219575" y="5791200"/>
          <p14:tracePt t="94547" x="4159250" y="5791200"/>
          <p14:tracePt t="94555" x="4086225" y="5791200"/>
          <p14:tracePt t="94563" x="3995738" y="5797550"/>
          <p14:tracePt t="94571" x="3954463" y="5803900"/>
          <p14:tracePt t="94579" x="3881438" y="5803900"/>
          <p14:tracePt t="94587" x="3821113" y="5803900"/>
          <p14:tracePt t="94595" x="3743325" y="5827713"/>
          <p14:tracePt t="94603" x="3700463" y="5838825"/>
          <p14:tracePt t="94611" x="3652838" y="5838825"/>
          <p14:tracePt t="94619" x="3622675" y="5845175"/>
          <p14:tracePt t="94627" x="3586163" y="5864225"/>
          <p14:tracePt t="94635" x="3549650" y="5868988"/>
          <p14:tracePt t="94643" x="3525838" y="5888038"/>
          <p14:tracePt t="94651" x="3495675" y="5905500"/>
          <p14:tracePt t="94659" x="3471863" y="5929313"/>
          <p14:tracePt t="94667" x="3448050" y="5948363"/>
          <p14:tracePt t="94675" x="3429000" y="5959475"/>
          <p14:tracePt t="94683" x="3411538" y="5978525"/>
          <p14:tracePt t="94691" x="3411538" y="5984875"/>
          <p14:tracePt t="94699" x="3398838" y="6002338"/>
          <p14:tracePt t="94707" x="3398838" y="6008688"/>
          <p14:tracePt t="94715" x="3398838" y="6015038"/>
          <p14:tracePt t="94723" x="3394075" y="6032500"/>
          <p14:tracePt t="94731" x="3394075" y="6045200"/>
          <p14:tracePt t="94739" x="3394075" y="6056313"/>
          <p14:tracePt t="94748" x="3394075" y="6062663"/>
          <p14:tracePt t="94755" x="3394075" y="6075363"/>
          <p14:tracePt t="94763" x="3424238" y="6110288"/>
          <p14:tracePt t="94771" x="3448050" y="6129338"/>
          <p14:tracePt t="94779" x="3484563" y="6164263"/>
          <p14:tracePt t="94787" x="3514725" y="6183313"/>
          <p14:tracePt t="94795" x="3556000" y="6213475"/>
          <p14:tracePt t="94803" x="3605213" y="6243638"/>
          <p14:tracePt t="94811" x="3670300" y="6273800"/>
          <p14:tracePt t="94819" x="3756025" y="6297613"/>
          <p14:tracePt t="94827" x="3833813" y="6340475"/>
          <p14:tracePt t="94835" x="3924300" y="6364288"/>
          <p14:tracePt t="94843" x="4075113" y="6411913"/>
          <p14:tracePt t="94851" x="4219575" y="6435725"/>
          <p14:tracePt t="94859" x="4364038" y="6459538"/>
          <p14:tracePt t="94867" x="4491038" y="6484938"/>
          <p14:tracePt t="94875" x="4635500" y="6496050"/>
          <p14:tracePt t="94883" x="4779963" y="6508750"/>
          <p14:tracePt t="94891" x="4906963" y="6508750"/>
          <p14:tracePt t="94899" x="5008563" y="6508750"/>
          <p14:tracePt t="94907" x="5111750" y="6508750"/>
          <p14:tracePt t="94915" x="5153025" y="6508750"/>
          <p14:tracePt t="94923" x="5219700" y="6484938"/>
          <p14:tracePt t="94931" x="5243513" y="6465888"/>
          <p14:tracePt t="94939" x="5286375" y="6435725"/>
          <p14:tracePt t="94947" x="5329238" y="6399213"/>
          <p14:tracePt t="94955" x="5353050" y="6375400"/>
          <p14:tracePt t="94963" x="5383213" y="6321425"/>
          <p14:tracePt t="94971" x="5387975" y="6297613"/>
          <p14:tracePt t="94979" x="5400675" y="6267450"/>
          <p14:tracePt t="94987" x="5400675" y="6243638"/>
          <p14:tracePt t="94995" x="5400675" y="6230938"/>
          <p14:tracePt t="95003" x="5400675" y="6213475"/>
          <p14:tracePt t="95011" x="5400675" y="6194425"/>
          <p14:tracePt t="95019" x="5400675" y="6176963"/>
          <p14:tracePt t="95027" x="5400675" y="6164263"/>
          <p14:tracePt t="95035" x="5376863" y="6140450"/>
          <p14:tracePt t="95043" x="5353050" y="6122988"/>
          <p14:tracePt t="95051" x="5322888" y="6099175"/>
          <p14:tracePt t="95059" x="5256213" y="6045200"/>
          <p14:tracePt t="95067" x="5189538" y="6019800"/>
          <p14:tracePt t="95075" x="5087938" y="5965825"/>
          <p14:tracePt t="95084" x="4978400" y="5905500"/>
          <p14:tracePt t="95091" x="4822825" y="5827713"/>
          <p14:tracePt t="95099" x="4672013" y="5773738"/>
          <p14:tracePt t="95107" x="4538663" y="5713413"/>
          <p14:tracePt t="95115" x="4418013" y="5683250"/>
          <p14:tracePt t="95123" x="4303713" y="5646738"/>
          <p14:tracePt t="95131" x="4189413" y="5634038"/>
          <p14:tracePt t="95139" x="4098925" y="5622925"/>
          <p14:tracePt t="95147" x="4014788" y="5622925"/>
          <p14:tracePt t="95155" x="3941763" y="5622925"/>
          <p14:tracePt t="95163" x="3851275" y="5622925"/>
          <p14:tracePt t="95171" x="3779838" y="5629275"/>
          <p14:tracePt t="95179" x="3730625" y="5659438"/>
          <p14:tracePt t="95187" x="3689350" y="5683250"/>
          <p14:tracePt t="95195" x="3640138" y="5713413"/>
          <p14:tracePt t="95203" x="3616325" y="5730875"/>
          <p14:tracePt t="95211" x="3598863" y="5754688"/>
          <p14:tracePt t="95219" x="3586163" y="5791200"/>
          <p14:tracePt t="95227" x="3575050" y="5803900"/>
          <p14:tracePt t="95235" x="3575050" y="5827713"/>
          <p14:tracePt t="95243" x="3575050" y="5851525"/>
          <p14:tracePt t="95251" x="3575050" y="5875338"/>
          <p14:tracePt t="95259" x="3575050" y="5894388"/>
          <p14:tracePt t="95267" x="3575050" y="5918200"/>
          <p14:tracePt t="95275" x="3598863" y="5954713"/>
          <p14:tracePt t="95284" x="3622675" y="5978525"/>
          <p14:tracePt t="95291" x="3670300" y="6008688"/>
          <p14:tracePt t="95298" x="3695700" y="6026150"/>
          <p14:tracePt t="95307" x="3743325" y="6032500"/>
          <p14:tracePt t="95315" x="3779838" y="6049963"/>
          <p14:tracePt t="95323" x="3840163" y="6062663"/>
          <p14:tracePt t="95331" x="3900488" y="6080125"/>
          <p14:tracePt t="95339" x="3984625" y="6092825"/>
          <p14:tracePt t="95348" x="4098925" y="6092825"/>
          <p14:tracePt t="95355" x="4213225" y="6092825"/>
          <p14:tracePt t="95363" x="4357688" y="6092825"/>
          <p14:tracePt t="95371" x="4484688" y="6092825"/>
          <p14:tracePt t="95379" x="4598988" y="6092825"/>
          <p14:tracePt t="95387" x="4732338" y="6092825"/>
          <p14:tracePt t="95395" x="4846638" y="6092825"/>
          <p14:tracePt t="95403" x="4984750" y="6103938"/>
          <p14:tracePt t="95411" x="5099050" y="6103938"/>
          <p14:tracePt t="95419" x="5202238" y="6129338"/>
          <p14:tracePt t="95427" x="5303838" y="6129338"/>
          <p14:tracePt t="95435" x="5387975" y="6129338"/>
          <p14:tracePt t="95443" x="5437188" y="6129338"/>
          <p14:tracePt t="95451" x="5467350" y="6129338"/>
          <p14:tracePt t="95459" x="5503863" y="6129338"/>
          <p14:tracePt t="95467" x="5514975" y="6129338"/>
          <p14:tracePt t="95475" x="5527675" y="6129338"/>
          <p14:tracePt t="95483" x="5551488" y="6129338"/>
          <p14:tracePt t="95491" x="5564188" y="6129338"/>
          <p14:tracePt t="95499" x="5588000" y="6116638"/>
          <p14:tracePt t="95507" x="5594350" y="6116638"/>
          <p14:tracePt t="95515" x="5618163" y="6116638"/>
          <p14:tracePt t="95523" x="5629275" y="6116638"/>
          <p14:tracePt t="95532" x="5654675" y="6110288"/>
          <p14:tracePt t="95539" x="5665788" y="6110288"/>
          <p14:tracePt t="95547" x="5678488" y="6110288"/>
          <p14:tracePt t="95555" x="5695950" y="6103938"/>
          <p14:tracePt t="95563" x="5719763" y="6103938"/>
          <p14:tracePt t="95571" x="5745163" y="6103938"/>
          <p14:tracePt t="95579" x="5762625" y="6103938"/>
          <p14:tracePt t="95587" x="5799138" y="6103938"/>
          <p14:tracePt t="95595" x="5829300" y="6103938"/>
          <p14:tracePt t="95603" x="5870575" y="6103938"/>
          <p14:tracePt t="95611" x="5894388" y="6103938"/>
          <p14:tracePt t="95619" x="5937250" y="6103938"/>
          <p14:tracePt t="95627" x="5943600" y="6103938"/>
          <p14:tracePt t="95635" x="5954713" y="6103938"/>
          <p14:tracePt t="95643" x="5961063" y="6103938"/>
          <p14:tracePt t="95724" x="5930900" y="6103938"/>
          <p14:tracePt t="95732" x="5859463" y="6103938"/>
          <p14:tracePt t="95739" x="5756275" y="6103938"/>
          <p14:tracePt t="95748" x="5629275" y="6103938"/>
          <p14:tracePt t="95755" x="5473700" y="6103938"/>
          <p14:tracePt t="95765" x="5299075" y="6103938"/>
          <p14:tracePt t="95771" x="5159375" y="6103938"/>
          <p14:tracePt t="95779" x="5045075" y="6103938"/>
          <p14:tracePt t="95787" x="4954588" y="6103938"/>
          <p14:tracePt t="95795" x="4870450" y="6103938"/>
          <p14:tracePt t="95803" x="4864100" y="6103938"/>
          <p14:tracePt t="95835" x="4857750" y="6099175"/>
          <p14:tracePt t="95851" x="4883150" y="6099175"/>
          <p14:tracePt t="95859" x="4913313" y="6086475"/>
          <p14:tracePt t="95867" x="4984750" y="6086475"/>
          <p14:tracePt t="95875" x="5045075" y="6086475"/>
          <p14:tracePt t="95883" x="5118100" y="6086475"/>
          <p14:tracePt t="95891" x="5178425" y="6086475"/>
          <p14:tracePt t="95899" x="5249863" y="6086475"/>
          <p14:tracePt t="95907" x="5322888" y="6086475"/>
          <p14:tracePt t="95915" x="5376863" y="6086475"/>
          <p14:tracePt t="95923" x="5437188" y="6086475"/>
          <p14:tracePt t="95931" x="5497513" y="6086475"/>
          <p14:tracePt t="95939" x="5514975" y="6086475"/>
          <p14:tracePt t="95948" x="5538788" y="6086475"/>
          <p14:tracePt t="95955" x="5545138" y="6086475"/>
          <p14:tracePt t="96035" x="5534025" y="6086475"/>
          <p14:tracePt t="96044" x="5491163" y="6086475"/>
          <p14:tracePt t="96051" x="5443538" y="6086475"/>
          <p14:tracePt t="96067" x="5400675" y="6086475"/>
          <p14:tracePt t="96075" x="5394325" y="6086475"/>
          <p14:tracePt t="96179" x="5443538" y="6086475"/>
          <p14:tracePt t="96187" x="5497513" y="6086475"/>
          <p14:tracePt t="96195" x="5557838" y="6086475"/>
          <p14:tracePt t="96203" x="5618163" y="6086475"/>
          <p14:tracePt t="96211" x="5702300" y="6103938"/>
          <p14:tracePt t="96219" x="5792788" y="6103938"/>
          <p14:tracePt t="96227" x="5883275" y="6129338"/>
          <p14:tracePt t="96235" x="5937250" y="6129338"/>
          <p14:tracePt t="96243" x="5954713" y="6129338"/>
          <p14:tracePt t="96251" x="5961063" y="6129338"/>
          <p14:tracePt t="96355" x="5930900" y="6129338"/>
          <p14:tracePt t="96363" x="5876925" y="6129338"/>
          <p14:tracePt t="96371" x="5816600" y="6129338"/>
          <p14:tracePt t="96379" x="5773738" y="6129338"/>
          <p14:tracePt t="96387" x="5738813" y="6129338"/>
          <p14:tracePt t="96395" x="5719763" y="6129338"/>
          <p14:tracePt t="96404" x="5702300" y="6129338"/>
          <p14:tracePt t="96507" x="5745163" y="6129338"/>
          <p14:tracePt t="96517" x="5773738" y="6129338"/>
          <p14:tracePt t="96523" x="5799138" y="6129338"/>
          <p14:tracePt t="96532" x="5822950" y="6129338"/>
          <p14:tracePt t="96539" x="5834063" y="6129338"/>
          <p14:tracePt t="96549" x="5840413" y="6129338"/>
          <p14:tracePt t="96596" x="5846763" y="6134100"/>
          <p14:tracePt t="96740" x="5853113" y="6140450"/>
          <p14:tracePt t="96812" x="5859463" y="6140450"/>
          <p14:tracePt t="97027" x="5870575" y="6140450"/>
          <p14:tracePt t="97035" x="5894388" y="6140450"/>
          <p14:tracePt t="97043" x="5924550" y="6140450"/>
          <p14:tracePt t="97051" x="5980113" y="6146800"/>
          <p14:tracePt t="97059" x="6057900" y="6170613"/>
          <p14:tracePt t="97068" x="6142038" y="6170613"/>
          <p14:tracePt t="97069" x="0" y="0"/>
        </p14:tracePtLst>
        <p14:tracePtLst>
          <p14:tracePt t="105606" x="7402513" y="4687888"/>
          <p14:tracePt t="105611" x="7426325" y="4664075"/>
          <p14:tracePt t="105620" x="7437438" y="4652963"/>
          <p14:tracePt t="105627" x="7462838" y="4622800"/>
          <p14:tracePt t="105635" x="7504113" y="4586288"/>
          <p14:tracePt t="105643" x="7516813" y="4567238"/>
          <p14:tracePt t="105651" x="7546975" y="4537075"/>
          <p14:tracePt t="105660" x="7570788" y="4495800"/>
          <p14:tracePt t="105667" x="7583488" y="4471988"/>
          <p14:tracePt t="105676" x="7607300" y="4441825"/>
          <p14:tracePt t="105684" x="7618413" y="4392613"/>
          <p14:tracePt t="105692" x="7631113" y="4368800"/>
          <p14:tracePt t="105699" x="7643813" y="4314825"/>
          <p14:tracePt t="105708" x="7648575" y="4278313"/>
          <p14:tracePt t="105715" x="7673975" y="4217988"/>
          <p14:tracePt t="105725" x="7678738" y="4183063"/>
          <p14:tracePt t="105731" x="7678738" y="4152900"/>
          <p14:tracePt t="105739" x="7678738" y="4097338"/>
          <p14:tracePt t="105747" x="7678738" y="4049713"/>
          <p14:tracePt t="105755" x="7678738" y="4019550"/>
          <p14:tracePt t="105763" x="7667625" y="3941763"/>
          <p14:tracePt t="105771" x="7667625" y="3898900"/>
          <p14:tracePt t="105779" x="7637463" y="3844925"/>
          <p14:tracePt t="105787" x="7607300" y="3797300"/>
          <p14:tracePt t="105795" x="7564438" y="3730625"/>
          <p14:tracePt t="105803" x="7504113" y="3663950"/>
          <p14:tracePt t="105811" x="7437438" y="3609975"/>
          <p14:tracePt t="105819" x="7359650" y="3543300"/>
          <p14:tracePt t="105827" x="7258050" y="3482975"/>
          <p14:tracePt t="105835" x="7148513" y="3411538"/>
          <p14:tracePt t="105843" x="7027863" y="3351213"/>
          <p14:tracePt t="105851" x="6889750" y="3278188"/>
          <p14:tracePt t="105859" x="6769100" y="3206750"/>
          <p14:tracePt t="105867" x="6635750" y="3127375"/>
          <p14:tracePt t="105875" x="6527800" y="3073400"/>
          <p14:tracePt t="105883" x="6450013" y="3025775"/>
          <p14:tracePt t="105891" x="6389688" y="2995613"/>
          <p14:tracePt t="105899" x="6346825" y="2965450"/>
          <p14:tracePt t="105907" x="6323013" y="2952750"/>
          <p14:tracePt t="105955" x="6316663" y="2952750"/>
          <p14:tracePt t="105963" x="6299200" y="2952750"/>
          <p14:tracePt t="105971" x="6292850" y="2952750"/>
          <p14:tracePt t="105979" x="6245225" y="2982913"/>
          <p14:tracePt t="105987" x="6172200" y="3049588"/>
          <p14:tracePt t="105995" x="6094413" y="3109913"/>
          <p14:tracePt t="106003" x="6027738" y="3176588"/>
          <p14:tracePt t="106011" x="5961063" y="3230563"/>
          <p14:tracePt t="106019" x="5907088" y="3295650"/>
          <p14:tracePt t="106027" x="5876925" y="3332163"/>
          <p14:tracePt t="106035" x="5859463" y="3392488"/>
          <p14:tracePt t="106043" x="5840413" y="3429000"/>
          <p14:tracePt t="106051" x="5840413" y="3465513"/>
          <p14:tracePt t="106060" x="5840413" y="3495675"/>
          <p14:tracePt t="106067" x="5864225" y="3543300"/>
          <p14:tracePt t="106076" x="5889625" y="3567113"/>
          <p14:tracePt t="106083" x="5954713" y="3609975"/>
          <p14:tracePt t="106091" x="6003925" y="3640138"/>
          <p14:tracePt t="106099" x="6064250" y="3670300"/>
          <p14:tracePt t="106107" x="6161088" y="3717925"/>
          <p14:tracePt t="106115" x="6249988" y="3754438"/>
          <p14:tracePt t="106123" x="6335713" y="3760788"/>
          <p14:tracePt t="106131" x="6437313" y="3784600"/>
          <p14:tracePt t="106139" x="6527800" y="3808413"/>
          <p14:tracePt t="106147" x="6600825" y="3808413"/>
          <p14:tracePt t="106155" x="6661150" y="3808413"/>
          <p14:tracePt t="106163" x="6721475" y="3808413"/>
          <p14:tracePt t="106171" x="6781800" y="3802063"/>
          <p14:tracePt t="106179" x="6853238" y="3771900"/>
          <p14:tracePt t="106187" x="6889750" y="3754438"/>
          <p14:tracePt t="106195" x="6943725" y="3700463"/>
          <p14:tracePt t="106203" x="6980238" y="3663950"/>
          <p14:tracePt t="106211" x="7027863" y="3597275"/>
          <p14:tracePt t="106219" x="7058025" y="3532188"/>
          <p14:tracePt t="106227" x="7070725" y="3429000"/>
          <p14:tracePt t="106235" x="7081838" y="3325813"/>
          <p14:tracePt t="106243" x="7081838" y="3230563"/>
          <p14:tracePt t="106251" x="7081838" y="3170238"/>
          <p14:tracePt t="106259" x="7077075" y="3086100"/>
          <p14:tracePt t="106267" x="7040563" y="2976563"/>
          <p14:tracePt t="106276" x="6997700" y="2886075"/>
          <p14:tracePt t="106283" x="6937375" y="2795588"/>
          <p14:tracePt t="106291" x="6872288" y="2711450"/>
          <p14:tracePt t="106299" x="6775450" y="2620963"/>
          <p14:tracePt t="106307" x="6678613" y="2536825"/>
          <p14:tracePt t="106315" x="6557963" y="2465388"/>
          <p14:tracePt t="106323" x="6443663" y="2416175"/>
          <p14:tracePt t="106331" x="6346825" y="2386013"/>
          <p14:tracePt t="106340" x="6245225" y="2362200"/>
          <p14:tracePt t="106347" x="6161088" y="2338388"/>
          <p14:tracePt t="106355" x="6088063" y="2338388"/>
          <p14:tracePt t="106363" x="6027738" y="2338388"/>
          <p14:tracePt t="106371" x="5954713" y="2344738"/>
          <p14:tracePt t="106379" x="5889625" y="2374900"/>
          <p14:tracePt t="106387" x="5822950" y="2416175"/>
          <p14:tracePt t="106395" x="5780088" y="2482850"/>
          <p14:tracePt t="106403" x="5738813" y="2560638"/>
          <p14:tracePt t="106411" x="5726113" y="2620963"/>
          <p14:tracePt t="106419" x="5726113" y="2705100"/>
          <p14:tracePt t="106427" x="5726113" y="2778125"/>
          <p14:tracePt t="106435" x="5756275" y="2855913"/>
          <p14:tracePt t="106451" x="5840413" y="2976563"/>
          <p14:tracePt t="106459" x="5907088" y="3030538"/>
          <p14:tracePt t="106467" x="5984875" y="3103563"/>
          <p14:tracePt t="106475" x="6075363" y="3157538"/>
          <p14:tracePt t="106483" x="6215063" y="3236913"/>
          <p14:tracePt t="106491" x="6335713" y="3278188"/>
          <p14:tracePt t="106499" x="6450013" y="3314700"/>
          <p14:tracePt t="106508" x="6551613" y="3338513"/>
          <p14:tracePt t="106515" x="6642100" y="3362325"/>
          <p14:tracePt t="106523" x="6702425" y="3362325"/>
          <p14:tracePt t="106531" x="6756400" y="3362325"/>
          <p14:tracePt t="106539" x="6781800" y="3362325"/>
          <p14:tracePt t="106547" x="6816725" y="3332163"/>
          <p14:tracePt t="106555" x="6872288" y="3290888"/>
          <p14:tracePt t="106563" x="6896100" y="3254375"/>
          <p14:tracePt t="106571" x="6907213" y="3194050"/>
          <p14:tracePt t="106579" x="6907213" y="3121025"/>
          <p14:tracePt t="106587" x="6907213" y="3049588"/>
          <p14:tracePt t="106595" x="6907213" y="2976563"/>
          <p14:tracePt t="106603" x="6907213" y="2905125"/>
          <p14:tracePt t="106611" x="6883400" y="2825750"/>
          <p14:tracePt t="106619" x="6846888" y="2765425"/>
          <p14:tracePt t="106627" x="6816725" y="2700338"/>
          <p14:tracePt t="106635" x="6762750" y="2646363"/>
          <p14:tracePt t="106643" x="6702425" y="2627313"/>
          <p14:tracePt t="106651" x="6665913" y="2620963"/>
          <p14:tracePt t="106659" x="6624638" y="2609850"/>
          <p14:tracePt t="106667" x="6575425" y="2609850"/>
          <p14:tracePt t="106675" x="6534150" y="2609850"/>
          <p14:tracePt t="106683" x="6467475" y="2633663"/>
          <p14:tracePt t="106691" x="6430963" y="2663825"/>
          <p14:tracePt t="106699" x="6376988" y="2730500"/>
          <p14:tracePt t="106708" x="6346825" y="2808288"/>
          <p14:tracePt t="106715" x="6323013" y="2881313"/>
          <p14:tracePt t="106723" x="6323013" y="2970213"/>
          <p14:tracePt t="106731" x="6323013" y="3055938"/>
          <p14:tracePt t="106740" x="6323013" y="3140075"/>
          <p14:tracePt t="106747" x="6340475" y="3230563"/>
          <p14:tracePt t="106755" x="6407150" y="3321050"/>
          <p14:tracePt t="106763" x="6473825" y="3392488"/>
          <p14:tracePt t="106771" x="6570663" y="3459163"/>
          <p14:tracePt t="106779" x="6691313" y="3543300"/>
          <p14:tracePt t="106787" x="6823075" y="3603625"/>
          <p14:tracePt t="106795" x="6943725" y="3627438"/>
          <p14:tracePt t="106803" x="7046913" y="3663950"/>
          <p14:tracePt t="106811" x="7131050" y="3663950"/>
          <p14:tracePt t="106819" x="7215188" y="3663950"/>
          <p14:tracePt t="106827" x="7251700" y="3663950"/>
          <p14:tracePt t="106835" x="7292975" y="3657600"/>
          <p14:tracePt t="106843" x="7348538" y="3621088"/>
          <p14:tracePt t="106851" x="7372350" y="3579813"/>
          <p14:tracePt t="106859" x="7396163" y="3519488"/>
          <p14:tracePt t="106867" x="7396163" y="3446463"/>
          <p14:tracePt t="106875" x="7396163" y="3362325"/>
          <p14:tracePt t="106883" x="7389813" y="3284538"/>
          <p14:tracePt t="106891" x="7342188" y="3194050"/>
          <p14:tracePt t="106899" x="7312025" y="3116263"/>
          <p14:tracePt t="106907" x="7239000" y="3025775"/>
          <p14:tracePt t="106915" x="7161213" y="2970213"/>
          <p14:tracePt t="106923" x="7081838" y="2922588"/>
          <p14:tracePt t="106931" x="6991350" y="2905125"/>
          <p14:tracePt t="106939" x="6896100" y="2905125"/>
          <p14:tracePt t="106947" x="6751638" y="2905125"/>
          <p14:tracePt t="106955" x="6635750" y="2928938"/>
          <p14:tracePt t="106963" x="6503988" y="2965450"/>
          <p14:tracePt t="106971" x="6396038" y="3049588"/>
          <p14:tracePt t="106979" x="6340475" y="3103563"/>
          <p14:tracePt t="106987" x="6299200" y="3181350"/>
          <p14:tracePt t="106995" x="6286500" y="3230563"/>
          <p14:tracePt t="107003" x="6286500" y="3314700"/>
          <p14:tracePt t="107011" x="6286500" y="3375025"/>
          <p14:tracePt t="107019" x="6335713" y="3441700"/>
          <p14:tracePt t="107027" x="6407150" y="3519488"/>
          <p14:tracePt t="107035" x="6497638" y="3590925"/>
          <p14:tracePt t="107043" x="6605588" y="3657600"/>
          <p14:tracePt t="107051" x="6726238" y="3717925"/>
          <p14:tracePt t="107059" x="6859588" y="3778250"/>
          <p14:tracePt t="107076" x="7064375" y="3838575"/>
          <p14:tracePt t="107083" x="7137400" y="3838575"/>
          <p14:tracePt t="107092" x="7197725" y="3838575"/>
          <p14:tracePt t="107099" x="7208838" y="3838575"/>
          <p14:tracePt t="107107" x="7232650" y="3838575"/>
          <p14:tracePt t="107115" x="7269163" y="3814763"/>
          <p14:tracePt t="107123" x="7288213" y="3767138"/>
          <p14:tracePt t="107131" x="7288213" y="3724275"/>
          <p14:tracePt t="107139" x="7288213" y="3663950"/>
          <p14:tracePt t="107147" x="7288213" y="3609975"/>
          <p14:tracePt t="107155" x="7275513" y="3573463"/>
          <p14:tracePt t="107163" x="7251700" y="3536950"/>
          <p14:tracePt t="107171" x="7232650" y="3519488"/>
          <p14:tracePt t="107179" x="7227888" y="3519488"/>
          <p14:tracePt t="107187" x="7208838" y="3513138"/>
          <p14:tracePt t="107195" x="7172325" y="3513138"/>
          <p14:tracePt t="107203" x="7081838" y="3513138"/>
          <p14:tracePt t="107211" x="6997700" y="3519488"/>
          <p14:tracePt t="107219" x="6902450" y="3573463"/>
          <p14:tracePt t="107227" x="6842125" y="3603625"/>
          <p14:tracePt t="107235" x="6786563" y="3646488"/>
          <p14:tracePt t="107243" x="6738938" y="3687763"/>
          <p14:tracePt t="107251" x="6708775" y="3724275"/>
          <p14:tracePt t="107323" x="6708775" y="3730625"/>
          <p14:tracePt t="107340" x="6721475" y="3730625"/>
          <p14:tracePt t="107347" x="6738938" y="3730625"/>
          <p14:tracePt t="107356" x="6751638" y="3724275"/>
          <p14:tracePt t="107363" x="6769100" y="3717925"/>
          <p14:tracePt t="107371" x="6775450" y="3717925"/>
          <p14:tracePt t="107379" x="6786563" y="3700463"/>
          <p14:tracePt t="107395" x="0" y="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CB2C4208-00EB-42F6-8793-2D5E6D048557}"/>
              </a:ext>
            </a:extLst>
          </p:cNvPr>
          <p:cNvSpPr>
            <a:spLocks noGrp="1" noChangeArrowheads="1"/>
          </p:cNvSpPr>
          <p:nvPr>
            <p:ph type="title"/>
          </p:nvPr>
        </p:nvSpPr>
        <p:spPr>
          <a:xfrm>
            <a:off x="155575" y="152400"/>
            <a:ext cx="4199857" cy="769938"/>
          </a:xfrm>
          <a:solidFill>
            <a:srgbClr val="FFCCFF"/>
          </a:solidFill>
          <a:ln w="38100">
            <a:solidFill>
              <a:schemeClr val="tx1"/>
            </a:solidFill>
            <a:miter lim="800000"/>
            <a:headEnd/>
            <a:tailEnd/>
          </a:ln>
        </p:spPr>
        <p:txBody>
          <a:bodyPr/>
          <a:lstStyle/>
          <a:p>
            <a:r>
              <a:rPr lang="cs-CZ" altLang="cs-CZ" sz="3600" dirty="0">
                <a:solidFill>
                  <a:srgbClr val="9900CC"/>
                </a:solidFill>
                <a:effectLst>
                  <a:outerShdw blurRad="38100" dist="38100" dir="2700000" algn="tl">
                    <a:srgbClr val="000000"/>
                  </a:outerShdw>
                </a:effectLst>
                <a:latin typeface="Arial Black" panose="020B0A04020102020204" pitchFamily="34" charset="0"/>
              </a:rPr>
              <a:t>ELISA-on a chip</a:t>
            </a:r>
            <a:endParaRPr lang="en-US" altLang="cs-CZ" sz="3600" dirty="0">
              <a:solidFill>
                <a:srgbClr val="9900CC"/>
              </a:solidFill>
              <a:effectLst>
                <a:outerShdw blurRad="38100" dist="38100" dir="2700000" algn="tl">
                  <a:srgbClr val="000000"/>
                </a:outerShdw>
              </a:effectLst>
              <a:latin typeface="Arial Black" panose="020B0A04020102020204" pitchFamily="34" charset="0"/>
            </a:endParaRPr>
          </a:p>
        </p:txBody>
      </p:sp>
      <p:pic>
        <p:nvPicPr>
          <p:cNvPr id="54276" name="Picture 4">
            <a:extLst>
              <a:ext uri="{FF2B5EF4-FFF2-40B4-BE49-F238E27FC236}">
                <a16:creationId xmlns:a16="http://schemas.microsoft.com/office/drawing/2014/main" id="{24EAB80A-4981-4098-94B3-84FBD03C63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338" y="1162050"/>
            <a:ext cx="4921250" cy="220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7" name="Picture 5">
            <a:extLst>
              <a:ext uri="{FF2B5EF4-FFF2-40B4-BE49-F238E27FC236}">
                <a16:creationId xmlns:a16="http://schemas.microsoft.com/office/drawing/2014/main" id="{464E5BEF-6DAA-481A-9272-ACFBB2ED30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275" y="4860925"/>
            <a:ext cx="7856538" cy="180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8" name="Rectangle 6">
            <a:extLst>
              <a:ext uri="{FF2B5EF4-FFF2-40B4-BE49-F238E27FC236}">
                <a16:creationId xmlns:a16="http://schemas.microsoft.com/office/drawing/2014/main" id="{C7D18185-4AD3-432B-B218-5004AB9ECB47}"/>
              </a:ext>
            </a:extLst>
          </p:cNvPr>
          <p:cNvSpPr>
            <a:spLocks noGrp="1" noChangeArrowheads="1"/>
          </p:cNvSpPr>
          <p:nvPr>
            <p:ph type="body" idx="1"/>
          </p:nvPr>
        </p:nvSpPr>
        <p:spPr>
          <a:xfrm>
            <a:off x="166688" y="3425825"/>
            <a:ext cx="8337550" cy="1527175"/>
          </a:xfrm>
          <a:noFill/>
          <a:ln/>
        </p:spPr>
        <p:txBody>
          <a:bodyPr/>
          <a:lstStyle/>
          <a:p>
            <a:pPr>
              <a:lnSpc>
                <a:spcPct val="90000"/>
              </a:lnSpc>
            </a:pPr>
            <a:r>
              <a:rPr lang="cs-CZ" altLang="cs-CZ" sz="2000" b="1" dirty="0">
                <a:effectLst>
                  <a:outerShdw blurRad="38100" dist="38100" dir="2700000" algn="tl">
                    <a:srgbClr val="C0C0C0"/>
                  </a:outerShdw>
                </a:effectLst>
                <a:latin typeface="Arial" panose="020B0604020202020204" pitchFamily="34" charset="0"/>
                <a:cs typeface="Arial" panose="020B0604020202020204" pitchFamily="34" charset="0"/>
              </a:rPr>
              <a:t>plastový přípravek („čip“) pro vložení úzkého imunostripu – zlepšená reprodukovatelnost transportu látek</a:t>
            </a:r>
          </a:p>
          <a:p>
            <a:pPr>
              <a:lnSpc>
                <a:spcPct val="90000"/>
              </a:lnSpc>
            </a:pPr>
            <a:r>
              <a:rPr lang="cs-CZ" altLang="cs-CZ" sz="2000" b="1" dirty="0">
                <a:effectLst>
                  <a:outerShdw blurRad="38100" dist="38100" dir="2700000" algn="tl">
                    <a:srgbClr val="C0C0C0"/>
                  </a:outerShdw>
                </a:effectLst>
                <a:latin typeface="Arial" panose="020B0604020202020204" pitchFamily="34" charset="0"/>
                <a:cs typeface="Arial" panose="020B0604020202020204" pitchFamily="34" charset="0"/>
              </a:rPr>
              <a:t>pohyb vzorku jedním směrem, pohyb substrátové směsi </a:t>
            </a:r>
            <a:br>
              <a:rPr lang="cs-CZ" altLang="cs-CZ" sz="2000" b="1" dirty="0">
                <a:effectLst>
                  <a:outerShdw blurRad="38100" dist="38100" dir="2700000" algn="tl">
                    <a:srgbClr val="C0C0C0"/>
                  </a:outerShdw>
                </a:effectLst>
                <a:latin typeface="Arial" panose="020B0604020202020204" pitchFamily="34" charset="0"/>
                <a:cs typeface="Arial" panose="020B0604020202020204" pitchFamily="34" charset="0"/>
              </a:rPr>
            </a:br>
            <a:r>
              <a:rPr lang="cs-CZ" altLang="cs-CZ" sz="2000" b="1" dirty="0">
                <a:effectLst>
                  <a:outerShdw blurRad="38100" dist="38100" dir="2700000" algn="tl">
                    <a:srgbClr val="C0C0C0"/>
                  </a:outerShdw>
                </a:effectLst>
                <a:latin typeface="Arial" panose="020B0604020202020204" pitchFamily="34" charset="0"/>
                <a:cs typeface="Arial" panose="020B0604020202020204" pitchFamily="34" charset="0"/>
              </a:rPr>
              <a:t>v kolmém směru</a:t>
            </a:r>
            <a:endParaRPr lang="en-US" altLang="cs-CZ" sz="2000" b="1" dirty="0">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5EC7D2B-7F69-4AC6-8125-37F461C4FC59}"/>
              </a:ext>
            </a:extLst>
          </p:cNvPr>
          <p:cNvSpPr txBox="1"/>
          <p:nvPr/>
        </p:nvSpPr>
        <p:spPr>
          <a:xfrm>
            <a:off x="5081588" y="107979"/>
            <a:ext cx="4002254" cy="769441"/>
          </a:xfrm>
          <a:prstGeom prst="rect">
            <a:avLst/>
          </a:prstGeom>
          <a:noFill/>
        </p:spPr>
        <p:txBody>
          <a:bodyPr wrap="square">
            <a:spAutoFit/>
          </a:bodyPr>
          <a:lstStyle/>
          <a:p>
            <a:r>
              <a:rPr lang="en-US" altLang="cs-CZ" b="1" dirty="0">
                <a:effectLst>
                  <a:outerShdw blurRad="38100" dist="38100" dir="2700000" algn="tl">
                    <a:srgbClr val="C0C0C0"/>
                  </a:outerShdw>
                </a:effectLst>
                <a:latin typeface="Arial" panose="020B0604020202020204" pitchFamily="34" charset="0"/>
                <a:cs typeface="Arial" panose="020B0604020202020204" pitchFamily="34" charset="0"/>
              </a:rPr>
              <a:t>p</a:t>
            </a:r>
            <a:r>
              <a:rPr lang="en-US" altLang="cs-CZ" sz="2400" b="1" dirty="0">
                <a:effectLst>
                  <a:outerShdw blurRad="38100" dist="38100" dir="2700000" algn="tl">
                    <a:srgbClr val="C0C0C0"/>
                  </a:outerShdw>
                </a:effectLst>
                <a:latin typeface="Arial" panose="020B0604020202020204" pitchFamily="34" charset="0"/>
                <a:cs typeface="Arial" panose="020B0604020202020204" pitchFamily="34" charset="0"/>
              </a:rPr>
              <a:t>ro </a:t>
            </a:r>
            <a:r>
              <a:rPr lang="en-US" altLang="cs-CZ" sz="2400" b="1" dirty="0" err="1">
                <a:effectLst>
                  <a:outerShdw blurRad="38100" dist="38100" dir="2700000" algn="tl">
                    <a:srgbClr val="C0C0C0"/>
                  </a:outerShdw>
                </a:effectLst>
                <a:latin typeface="Arial" panose="020B0604020202020204" pitchFamily="34" charset="0"/>
                <a:cs typeface="Arial" panose="020B0604020202020204" pitchFamily="34" charset="0"/>
              </a:rPr>
              <a:t>inspiraci</a:t>
            </a:r>
            <a:r>
              <a:rPr lang="en-US" altLang="cs-CZ" sz="2400" b="1" dirty="0">
                <a:effectLst>
                  <a:outerShdw blurRad="38100" dist="38100" dir="2700000" algn="tl">
                    <a:srgbClr val="C0C0C0"/>
                  </a:outerShdw>
                </a:effectLst>
                <a:latin typeface="Arial" panose="020B0604020202020204" pitchFamily="34" charset="0"/>
                <a:cs typeface="Arial" panose="020B0604020202020204" pitchFamily="34" charset="0"/>
              </a:rPr>
              <a:t>:</a:t>
            </a:r>
          </a:p>
          <a:p>
            <a:r>
              <a:rPr lang="cs-CZ" sz="2000" dirty="0">
                <a:latin typeface="Arial" panose="020B0604020202020204" pitchFamily="34" charset="0"/>
                <a:cs typeface="Arial" panose="020B0604020202020204" pitchFamily="34" charset="0"/>
              </a:rPr>
              <a:t>www.microfluidic-chipshop.com</a:t>
            </a:r>
          </a:p>
        </p:txBody>
      </p:sp>
      <p:pic>
        <p:nvPicPr>
          <p:cNvPr id="3" name="Audio 2">
            <a:hlinkClick r:id="" action="ppaction://media"/>
            <a:extLst>
              <a:ext uri="{FF2B5EF4-FFF2-40B4-BE49-F238E27FC236}">
                <a16:creationId xmlns:a16="http://schemas.microsoft.com/office/drawing/2014/main" id="{B0B907D1-2EF5-4B68-8795-91694130B2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91538" y="62055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8154"/>
    </mc:Choice>
    <mc:Fallback>
      <p:transition spd="slow" advTm="68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9504" x="4676775" y="2193925"/>
          <p14:tracePt t="9591" x="4652963" y="2193925"/>
          <p14:tracePt t="9599" x="4641850" y="2193925"/>
          <p14:tracePt t="9607" x="4605338" y="2193925"/>
          <p14:tracePt t="9615" x="4586288" y="2193925"/>
          <p14:tracePt t="9622" x="4532313" y="2193925"/>
          <p14:tracePt t="9632" x="4484688" y="2193925"/>
          <p14:tracePt t="9638" x="4441825" y="2193925"/>
          <p14:tracePt t="9646" x="4370388" y="2181225"/>
          <p14:tracePt t="9654" x="4291013" y="2170113"/>
          <p14:tracePt t="9663" x="4189413" y="2157413"/>
          <p14:tracePt t="9670" x="4105275" y="2144713"/>
          <p14:tracePt t="9678" x="4014788" y="2127250"/>
          <p14:tracePt t="9687" x="3900488" y="2114550"/>
          <p14:tracePt t="9694" x="3797300" y="2090738"/>
          <p14:tracePt t="9703" x="3706813" y="2079625"/>
          <p14:tracePt t="9710" x="3622675" y="2066925"/>
          <p14:tracePt t="9719" x="3532188" y="2054225"/>
          <p14:tracePt t="9727" x="3459163" y="2054225"/>
          <p14:tracePt t="9734" x="3398838" y="2049463"/>
          <p14:tracePt t="9742" x="3340100" y="2036763"/>
          <p14:tracePt t="9751" x="3297238" y="2036763"/>
          <p14:tracePt t="9758" x="3249613" y="2036763"/>
          <p14:tracePt t="9768" x="3163888" y="2025650"/>
          <p14:tracePt t="9774" x="3103563" y="2025650"/>
          <p14:tracePt t="9782" x="3013075" y="2019300"/>
          <p14:tracePt t="9790" x="2941638" y="2019300"/>
          <p14:tracePt t="9798" x="2838450" y="2006600"/>
          <p14:tracePt t="9806" x="2743200" y="1995488"/>
          <p14:tracePt t="9814" x="2627313" y="1995488"/>
          <p14:tracePt t="9822" x="2513013" y="1995488"/>
          <p14:tracePt t="9830" x="2398713" y="1995488"/>
          <p14:tracePt t="9838" x="2297113" y="1995488"/>
          <p14:tracePt t="9846" x="2193925" y="1982788"/>
          <p14:tracePt t="9854" x="2079625" y="1970088"/>
          <p14:tracePt t="9862" x="1989138" y="1958975"/>
          <p14:tracePt t="9870" x="1892300" y="1958975"/>
          <p14:tracePt t="9878" x="1831975" y="1946275"/>
          <p14:tracePt t="9899" x="1724025" y="1928813"/>
          <p14:tracePt t="9902" x="1687513" y="1928813"/>
          <p14:tracePt t="9910" x="1657350" y="1928813"/>
          <p14:tracePt t="9918" x="1616075" y="1928813"/>
          <p14:tracePt t="9926" x="1590675" y="1928813"/>
          <p14:tracePt t="9934" x="1549400" y="1928813"/>
          <p14:tracePt t="9942" x="1506538" y="1928813"/>
          <p14:tracePt t="9950" x="1458913" y="1928813"/>
          <p14:tracePt t="9958" x="1428750" y="1922463"/>
          <p14:tracePt t="9966" x="1368425" y="1922463"/>
          <p14:tracePt t="9974" x="1308100" y="1922463"/>
          <p14:tracePt t="9983" x="1265238" y="1922463"/>
          <p14:tracePt t="9990" x="1223963" y="1922463"/>
          <p14:tracePt t="9998" x="1174750" y="1922463"/>
          <p14:tracePt t="10006" x="1133475" y="1922463"/>
          <p14:tracePt t="10014" x="1109663" y="1922463"/>
          <p14:tracePt t="10022" x="1079500" y="1922463"/>
          <p14:tracePt t="10030" x="1054100" y="1922463"/>
          <p14:tracePt t="10038" x="1042988" y="1922463"/>
          <p14:tracePt t="10046" x="1023938" y="1922463"/>
          <p14:tracePt t="10054" x="993775" y="1922463"/>
          <p14:tracePt t="10062" x="969963" y="1922463"/>
          <p14:tracePt t="10070" x="946150" y="1922463"/>
          <p14:tracePt t="10078" x="928688" y="1922463"/>
          <p14:tracePt t="10086" x="904875" y="1935163"/>
          <p14:tracePt t="10094" x="855663" y="1952625"/>
          <p14:tracePt t="10102" x="831850" y="1958975"/>
          <p14:tracePt t="10110" x="788988" y="1976438"/>
          <p14:tracePt t="10118" x="771525" y="1989138"/>
          <p14:tracePt t="10126" x="747713" y="1989138"/>
          <p14:tracePt t="10134" x="717550" y="2006600"/>
          <p14:tracePt t="10142" x="693738" y="2025650"/>
          <p14:tracePt t="10150" x="668338" y="2043113"/>
          <p14:tracePt t="10158" x="644525" y="2049463"/>
          <p14:tracePt t="10167" x="627063" y="2060575"/>
          <p14:tracePt t="10174" x="603250" y="2079625"/>
          <p14:tracePt t="10182" x="590550" y="2084388"/>
          <p14:tracePt t="10190" x="584200" y="2084388"/>
          <p14:tracePt t="10198" x="566738" y="2090738"/>
          <p14:tracePt t="10206" x="560388" y="2090738"/>
          <p14:tracePt t="10214" x="554038" y="2097088"/>
          <p14:tracePt t="10222" x="549275" y="2109788"/>
          <p14:tracePt t="10238" x="536575" y="2114550"/>
          <p14:tracePt t="10254" x="530225" y="2120900"/>
          <p14:tracePt t="10262" x="523875" y="2127250"/>
          <p14:tracePt t="10270" x="519113" y="2139950"/>
          <p14:tracePt t="10278" x="500063" y="2174875"/>
          <p14:tracePt t="10286" x="493713" y="2187575"/>
          <p14:tracePt t="10294" x="488950" y="2211388"/>
          <p14:tracePt t="10310" x="476250" y="2235200"/>
          <p14:tracePt t="10318" x="476250" y="2260600"/>
          <p14:tracePt t="10326" x="476250" y="2265363"/>
          <p14:tracePt t="10334" x="476250" y="2278063"/>
          <p14:tracePt t="10342" x="476250" y="2290763"/>
          <p14:tracePt t="10349" x="476250" y="2295525"/>
          <p14:tracePt t="10358" x="476250" y="2308225"/>
          <p14:tracePt t="10367" x="476250" y="2325688"/>
          <p14:tracePt t="10382" x="482600" y="2332038"/>
          <p14:tracePt t="10390" x="500063" y="2344738"/>
          <p14:tracePt t="10398" x="506413" y="2349500"/>
          <p14:tracePt t="10406" x="523875" y="2355850"/>
          <p14:tracePt t="10415" x="530225" y="2362200"/>
          <p14:tracePt t="10422" x="542925" y="2368550"/>
          <p14:tracePt t="10430" x="560388" y="2379663"/>
          <p14:tracePt t="10438" x="584200" y="2392363"/>
          <p14:tracePt t="10446" x="596900" y="2409825"/>
          <p14:tracePt t="10454" x="608013" y="2409825"/>
          <p14:tracePt t="10462" x="627063" y="2422525"/>
          <p14:tracePt t="10470" x="650875" y="2435225"/>
          <p14:tracePt t="10478" x="663575" y="2446338"/>
          <p14:tracePt t="10486" x="693738" y="2465388"/>
          <p14:tracePt t="10494" x="717550" y="2476500"/>
          <p14:tracePt t="10502" x="741363" y="2495550"/>
          <p14:tracePt t="10510" x="771525" y="2500313"/>
          <p14:tracePt t="10518" x="819150" y="2530475"/>
          <p14:tracePt t="10526" x="885825" y="2579688"/>
          <p14:tracePt t="10534" x="952500" y="2620963"/>
          <p14:tracePt t="10542" x="1030288" y="2663825"/>
          <p14:tracePt t="10550" x="1090613" y="2693988"/>
          <p14:tracePt t="10558" x="1200150" y="2741613"/>
          <p14:tracePt t="10568" x="1301750" y="2790825"/>
          <p14:tracePt t="10574" x="1392238" y="2838450"/>
          <p14:tracePt t="10582" x="1482725" y="2868613"/>
          <p14:tracePt t="10590" x="1579563" y="2916238"/>
          <p14:tracePt t="10598" x="1651000" y="2946400"/>
          <p14:tracePt t="10606" x="1760538" y="2995613"/>
          <p14:tracePt t="10614" x="1844675" y="3006725"/>
          <p14:tracePt t="10622" x="1922463" y="3036888"/>
          <p14:tracePt t="10630" x="2012950" y="3073400"/>
          <p14:tracePt t="10638" x="2097088" y="3073400"/>
          <p14:tracePt t="10646" x="2206625" y="3109913"/>
          <p14:tracePt t="10654" x="2278063" y="3109913"/>
          <p14:tracePt t="10662" x="2368550" y="3127375"/>
          <p14:tracePt t="10670" x="2452688" y="3140075"/>
          <p14:tracePt t="10678" x="2525713" y="3151188"/>
          <p14:tracePt t="10686" x="2616200" y="3163888"/>
          <p14:tracePt t="10694" x="2687638" y="3176588"/>
          <p14:tracePt t="10702" x="2778125" y="3176588"/>
          <p14:tracePt t="10710" x="2851150" y="3176588"/>
          <p14:tracePt t="10718" x="2935288" y="3176588"/>
          <p14:tracePt t="10726" x="2978150" y="3176588"/>
          <p14:tracePt t="10734" x="3025775" y="3176588"/>
          <p14:tracePt t="10742" x="3055938" y="3176588"/>
          <p14:tracePt t="10751" x="3103563" y="3151188"/>
          <p14:tracePt t="10758" x="3182938" y="3103563"/>
          <p14:tracePt t="10766" x="3249613" y="3060700"/>
          <p14:tracePt t="10773" x="3321050" y="3019425"/>
          <p14:tracePt t="10782" x="3405188" y="2965450"/>
          <p14:tracePt t="10789" x="3484563" y="2916238"/>
          <p14:tracePt t="10797" x="3562350" y="2874963"/>
          <p14:tracePt t="10805" x="3652838" y="2825750"/>
          <p14:tracePt t="10813" x="3713163" y="2808288"/>
          <p14:tracePt t="10821" x="3803650" y="2784475"/>
          <p14:tracePt t="10830" x="3875088" y="2760663"/>
          <p14:tracePt t="10838" x="3971925" y="2717800"/>
          <p14:tracePt t="10846" x="4062413" y="2681288"/>
          <p14:tracePt t="10854" x="4165600" y="2620963"/>
          <p14:tracePt t="10862" x="4243388" y="2579688"/>
          <p14:tracePt t="10870" x="4321175" y="2549525"/>
          <p14:tracePt t="10878" x="4387850" y="2489200"/>
          <p14:tracePt t="10902" x="4527550" y="2320925"/>
          <p14:tracePt t="10910" x="4568825" y="2271713"/>
          <p14:tracePt t="10919" x="4586288" y="2224088"/>
          <p14:tracePt t="10926" x="4605338" y="2170113"/>
          <p14:tracePt t="10934" x="4635500" y="2120900"/>
          <p14:tracePt t="10942" x="4646613" y="2097088"/>
          <p14:tracePt t="10950" x="4665663" y="2054225"/>
          <p14:tracePt t="10958" x="4672013" y="2019300"/>
          <p14:tracePt t="10966" x="4672013" y="1976438"/>
          <p14:tracePt t="10974" x="4676775" y="1952625"/>
          <p14:tracePt t="10983" x="4689475" y="1898650"/>
          <p14:tracePt t="10990" x="4689475" y="1849438"/>
          <p14:tracePt t="10998" x="4689475" y="1778000"/>
          <p14:tracePt t="11006" x="4689475" y="1735138"/>
          <p14:tracePt t="11014" x="4689475" y="1674813"/>
          <p14:tracePt t="11022" x="4689475" y="1633538"/>
          <p14:tracePt t="11030" x="4676775" y="1584325"/>
          <p14:tracePt t="11038" x="4676775" y="1549400"/>
          <p14:tracePt t="11046" x="4659313" y="1519238"/>
          <p14:tracePt t="11054" x="4652963" y="1500188"/>
          <p14:tracePt t="11062" x="4652963" y="1470025"/>
          <p14:tracePt t="11070" x="4641850" y="1452563"/>
          <p14:tracePt t="11078" x="4629150" y="1439863"/>
          <p14:tracePt t="11086" x="4611688" y="1422400"/>
          <p14:tracePt t="11094" x="4605338" y="1416050"/>
          <p14:tracePt t="11102" x="4592638" y="1403350"/>
          <p14:tracePt t="11110" x="4557713" y="1385888"/>
          <p14:tracePt t="11118" x="4508500" y="1355725"/>
          <p14:tracePt t="11126" x="4430713" y="1325563"/>
          <p14:tracePt t="11134" x="4370388" y="1301750"/>
          <p14:tracePt t="11142" x="4279900" y="1289050"/>
          <p14:tracePt t="11150" x="4200525" y="1258888"/>
          <p14:tracePt t="11158" x="4098925" y="1223963"/>
          <p14:tracePt t="11167" x="4008438" y="1193800"/>
          <p14:tracePt t="11174" x="3894138" y="1168400"/>
          <p14:tracePt t="11183" x="3803650" y="1157288"/>
          <p14:tracePt t="11190" x="3719513" y="1144588"/>
          <p14:tracePt t="11198" x="3616325" y="1120775"/>
          <p14:tracePt t="11206" x="3538538" y="1114425"/>
          <p14:tracePt t="11214" x="3454400" y="1103313"/>
          <p14:tracePt t="11222" x="3381375" y="1103313"/>
          <p14:tracePt t="11230" x="3290888" y="1090613"/>
          <p14:tracePt t="11238" x="3230563" y="1090613"/>
          <p14:tracePt t="11246" x="3146425" y="1090613"/>
          <p14:tracePt t="11254" x="3073400" y="1090613"/>
          <p14:tracePt t="11262" x="3001963" y="1090613"/>
          <p14:tracePt t="11270" x="2898775" y="1090613"/>
          <p14:tracePt t="11278" x="2814638" y="1108075"/>
          <p14:tracePt t="11286" x="2724150" y="1114425"/>
          <p14:tracePt t="11294" x="2633663" y="1138238"/>
          <p14:tracePt t="11302" x="2562225" y="1163638"/>
          <p14:tracePt t="11310" x="2482850" y="1168400"/>
          <p14:tracePt t="11318" x="2411413" y="1193800"/>
          <p14:tracePt t="11326" x="2362200" y="1211263"/>
          <p14:tracePt t="11334" x="2327275" y="1223963"/>
          <p14:tracePt t="11342" x="2301875" y="1228725"/>
          <p14:tracePt t="11351" x="2260600" y="1247775"/>
          <p14:tracePt t="11358" x="2224088" y="1254125"/>
          <p14:tracePt t="11366" x="2187575" y="1284288"/>
          <p14:tracePt t="11374" x="2139950" y="1295400"/>
          <p14:tracePt t="11382" x="2103438" y="1314450"/>
          <p14:tracePt t="11390" x="2032000" y="1331913"/>
          <p14:tracePt t="11398" x="1965325" y="1355725"/>
          <p14:tracePt t="11406" x="1905000" y="1374775"/>
          <p14:tracePt t="11414" x="1855788" y="1403350"/>
          <p14:tracePt t="11422" x="1820863" y="1433513"/>
          <p14:tracePt t="11430" x="1771650" y="1439863"/>
          <p14:tracePt t="11438" x="1706563" y="1470025"/>
          <p14:tracePt t="11446" x="1670050" y="1489075"/>
          <p14:tracePt t="11454" x="1639888" y="1500188"/>
          <p14:tracePt t="11462" x="1616075" y="1512888"/>
          <p14:tracePt t="11470" x="1579563" y="1530350"/>
          <p14:tracePt t="11478" x="1549400" y="1543050"/>
          <p14:tracePt t="11486" x="1495425" y="1573213"/>
          <p14:tracePt t="11494" x="1458913" y="1590675"/>
          <p14:tracePt t="11503" x="1428750" y="1597025"/>
          <p14:tracePt t="11510" x="1392238" y="1627188"/>
          <p14:tracePt t="11518" x="1355725" y="1651000"/>
          <p14:tracePt t="11526" x="1301750" y="1674813"/>
          <p14:tracePt t="11534" x="1271588" y="1693863"/>
          <p14:tracePt t="11542" x="1217613" y="1728788"/>
          <p14:tracePt t="11551" x="1181100" y="1758950"/>
          <p14:tracePt t="11558" x="1157288" y="1784350"/>
          <p14:tracePt t="11566" x="1103313" y="1814513"/>
          <p14:tracePt t="11574" x="1090613" y="1819275"/>
          <p14:tracePt t="11583" x="1054100" y="1855788"/>
          <p14:tracePt t="11590" x="1030288" y="1874838"/>
          <p14:tracePt t="11598" x="1012825" y="1892300"/>
          <p14:tracePt t="11606" x="1006475" y="1898650"/>
          <p14:tracePt t="11614" x="993775" y="1909763"/>
          <p14:tracePt t="11622" x="976313" y="1922463"/>
          <p14:tracePt t="11630" x="965200" y="1939925"/>
          <p14:tracePt t="11638" x="946150" y="1958975"/>
          <p14:tracePt t="11646" x="939800" y="1965325"/>
          <p14:tracePt t="11654" x="935038" y="1982788"/>
          <p14:tracePt t="11662" x="928688" y="2000250"/>
          <p14:tracePt t="11670" x="922338" y="2019300"/>
          <p14:tracePt t="11678" x="922338" y="2036763"/>
          <p14:tracePt t="11686" x="922338" y="2049463"/>
          <p14:tracePt t="11694" x="922338" y="2073275"/>
          <p14:tracePt t="11702" x="922338" y="2097088"/>
          <p14:tracePt t="11710" x="922338" y="2114550"/>
          <p14:tracePt t="11718" x="922338" y="2139950"/>
          <p14:tracePt t="11726" x="939800" y="2174875"/>
          <p14:tracePt t="11735" x="946150" y="2193925"/>
          <p14:tracePt t="11742" x="965200" y="2224088"/>
          <p14:tracePt t="11750" x="989013" y="2247900"/>
          <p14:tracePt t="11758" x="1006475" y="2301875"/>
          <p14:tracePt t="11767" x="1036638" y="2325688"/>
          <p14:tracePt t="11774" x="1090613" y="2392363"/>
          <p14:tracePt t="11782" x="1127125" y="2416175"/>
          <p14:tracePt t="11790" x="1204913" y="2489200"/>
          <p14:tracePt t="11798" x="1284288" y="2543175"/>
          <p14:tracePt t="11806" x="1381125" y="2590800"/>
          <p14:tracePt t="11814" x="1536700" y="2681288"/>
          <p14:tracePt t="11822" x="1657350" y="2741613"/>
          <p14:tracePt t="11830" x="1814513" y="2820988"/>
          <p14:tracePt t="11838" x="1952625" y="2898775"/>
          <p14:tracePt t="11846" x="2085975" y="2935288"/>
          <p14:tracePt t="11854" x="2200275" y="2976563"/>
          <p14:tracePt t="11862" x="2308225" y="3036888"/>
          <p14:tracePt t="11870" x="2411413" y="3086100"/>
          <p14:tracePt t="11878" x="2501900" y="3109913"/>
          <p14:tracePt t="11887" x="2592388" y="3127375"/>
          <p14:tracePt t="11894" x="2682875" y="3140075"/>
          <p14:tracePt t="11903" x="2784475" y="3151188"/>
          <p14:tracePt t="11910" x="2868613" y="3163888"/>
          <p14:tracePt t="11919" x="2995613" y="3163888"/>
          <p14:tracePt t="11926" x="3128963" y="3163888"/>
          <p14:tracePt t="11934" x="3267075" y="3163888"/>
          <p14:tracePt t="11942" x="3381375" y="3163888"/>
          <p14:tracePt t="11950" x="3514725" y="3163888"/>
          <p14:tracePt t="11958" x="3652838" y="3163888"/>
          <p14:tracePt t="11966" x="3784600" y="3163888"/>
          <p14:tracePt t="11974" x="3911600" y="3163888"/>
          <p14:tracePt t="11982" x="3995738" y="3163888"/>
          <p14:tracePt t="11990" x="4086225" y="3163888"/>
          <p14:tracePt t="11998" x="4159250" y="3157538"/>
          <p14:tracePt t="12006" x="4249738" y="3121025"/>
          <p14:tracePt t="12014" x="4310063" y="3090863"/>
          <p14:tracePt t="12022" x="4376738" y="3060700"/>
          <p14:tracePt t="12030" x="4441825" y="3030538"/>
          <p14:tracePt t="12038" x="4514850" y="2982913"/>
          <p14:tracePt t="12046" x="4581525" y="2941638"/>
          <p14:tracePt t="12054" x="4622800" y="2905125"/>
          <p14:tracePt t="12062" x="4659313" y="2862263"/>
          <p14:tracePt t="12070" x="4683125" y="2838450"/>
          <p14:tracePt t="12078" x="4706938" y="2814638"/>
          <p14:tracePt t="12086" x="4737100" y="2765425"/>
          <p14:tracePt t="12094" x="4749800" y="2730500"/>
          <p14:tracePt t="12102" x="4773613" y="2693988"/>
          <p14:tracePt t="12110" x="4797425" y="2646363"/>
          <p14:tracePt t="12118" x="4816475" y="2597150"/>
          <p14:tracePt t="12126" x="4833938" y="2530475"/>
          <p14:tracePt t="12135" x="4846638" y="2489200"/>
          <p14:tracePt t="12142" x="4864100" y="2422525"/>
          <p14:tracePt t="12151" x="4864100" y="2349500"/>
          <p14:tracePt t="12158" x="4864100" y="2278063"/>
          <p14:tracePt t="12166" x="4864100" y="2193925"/>
          <p14:tracePt t="12174" x="4864100" y="2120900"/>
          <p14:tracePt t="12182" x="4864100" y="2006600"/>
          <p14:tracePt t="12190" x="4864100" y="1935163"/>
          <p14:tracePt t="12198" x="4827588" y="1831975"/>
          <p14:tracePt t="12206" x="4779963" y="1754188"/>
          <p14:tracePt t="12214" x="4725988" y="1657350"/>
          <p14:tracePt t="12222" x="4672013" y="1603375"/>
          <p14:tracePt t="12230" x="4605338" y="1536700"/>
          <p14:tracePt t="12238" x="4538663" y="1482725"/>
          <p14:tracePt t="12246" x="4460875" y="1428750"/>
          <p14:tracePt t="12254" x="4381500" y="1379538"/>
          <p14:tracePt t="12262" x="4291013" y="1349375"/>
          <p14:tracePt t="12270" x="4183063" y="1289050"/>
          <p14:tracePt t="12278" x="4081463" y="1254125"/>
          <p14:tracePt t="12287" x="3948113" y="1204913"/>
          <p14:tracePt t="12294" x="3827463" y="1144588"/>
          <p14:tracePt t="12302" x="3695700" y="1120775"/>
          <p14:tracePt t="12310" x="3579813" y="1103313"/>
          <p14:tracePt t="12318" x="3478213" y="1079500"/>
          <p14:tracePt t="12326" x="3363913" y="1079500"/>
          <p14:tracePt t="12335" x="3249613" y="1066800"/>
          <p14:tracePt t="12342" x="3133725" y="1066800"/>
          <p14:tracePt t="12350" x="3032125" y="1066800"/>
          <p14:tracePt t="12358" x="2917825" y="1066800"/>
          <p14:tracePt t="12366" x="2814638" y="1066800"/>
          <p14:tracePt t="12374" x="2687638" y="1066800"/>
          <p14:tracePt t="12382" x="2586038" y="1084263"/>
          <p14:tracePt t="12390" x="2452688" y="1133475"/>
          <p14:tracePt t="12398" x="2351088" y="1150938"/>
          <p14:tracePt t="12406" x="2247900" y="1198563"/>
          <p14:tracePt t="12414" x="2139950" y="1247775"/>
          <p14:tracePt t="12422" x="2066925" y="1265238"/>
          <p14:tracePt t="12430" x="1976438" y="1301750"/>
          <p14:tracePt t="12438" x="1916113" y="1314450"/>
          <p14:tracePt t="12446" x="1851025" y="1344613"/>
          <p14:tracePt t="12454" x="1825625" y="1349375"/>
          <p14:tracePt t="12462" x="1778000" y="1379538"/>
          <p14:tracePt t="12470" x="1754188" y="1403350"/>
          <p14:tracePt t="12478" x="1730375" y="1428750"/>
          <p14:tracePt t="12487" x="1693863" y="1458913"/>
          <p14:tracePt t="12494" x="1651000" y="1524000"/>
          <p14:tracePt t="12502" x="1597025" y="1573213"/>
          <p14:tracePt t="12510" x="1555750" y="1627188"/>
          <p14:tracePt t="12519" x="1500188" y="1681163"/>
          <p14:tracePt t="12526" x="1476375" y="1704975"/>
          <p14:tracePt t="12534" x="1446213" y="1765300"/>
          <p14:tracePt t="12542" x="1416050" y="1819275"/>
          <p14:tracePt t="12550" x="1385888" y="1879600"/>
          <p14:tracePt t="12558" x="1374775" y="1939925"/>
          <p14:tracePt t="12566" x="1362075" y="1989138"/>
          <p14:tracePt t="12574" x="1355725" y="2025650"/>
          <p14:tracePt t="12582" x="1355725" y="2054225"/>
          <p14:tracePt t="12590" x="1355725" y="2079625"/>
          <p14:tracePt t="12598" x="1355725" y="2109788"/>
          <p14:tracePt t="12606" x="1355725" y="2144713"/>
          <p14:tracePt t="12614" x="1355725" y="2157413"/>
          <p14:tracePt t="12622" x="1355725" y="2200275"/>
          <p14:tracePt t="12630" x="1374775" y="2224088"/>
          <p14:tracePt t="12638" x="1392238" y="2260600"/>
          <p14:tracePt t="12646" x="1435100" y="2314575"/>
          <p14:tracePt t="12654" x="1458913" y="2338388"/>
          <p14:tracePt t="12662" x="1489075" y="2374900"/>
          <p14:tracePt t="12670" x="1512888" y="2398713"/>
          <p14:tracePt t="12678" x="1566863" y="2452688"/>
          <p14:tracePt t="12687" x="1616075" y="2495550"/>
          <p14:tracePt t="12694" x="1681163" y="2560638"/>
          <p14:tracePt t="12702" x="1747838" y="2616200"/>
          <p14:tracePt t="12710" x="1844675" y="2674938"/>
          <p14:tracePt t="12718" x="1922463" y="2730500"/>
          <p14:tracePt t="12726" x="2055813" y="2790825"/>
          <p14:tracePt t="12734" x="2187575" y="2838450"/>
          <p14:tracePt t="12742" x="2374900" y="2892425"/>
          <p14:tracePt t="12751" x="2568575" y="2916238"/>
          <p14:tracePt t="12758" x="2868613" y="3025775"/>
          <p14:tracePt t="12766" x="3116263" y="3055938"/>
          <p14:tracePt t="12774" x="3375025" y="3103563"/>
          <p14:tracePt t="12782" x="3646488" y="3121025"/>
          <p14:tracePt t="12790" x="3821113" y="3121025"/>
          <p14:tracePt t="12798" x="3978275" y="3121025"/>
          <p14:tracePt t="12806" x="4062413" y="3121025"/>
          <p14:tracePt t="12814" x="4165600" y="3121025"/>
          <p14:tracePt t="12822" x="4237038" y="3121025"/>
          <p14:tracePt t="12830" x="4316413" y="3103563"/>
          <p14:tracePt t="12838" x="4376738" y="3073400"/>
          <p14:tracePt t="12846" x="4411663" y="3043238"/>
          <p14:tracePt t="12854" x="4467225" y="3013075"/>
          <p14:tracePt t="12862" x="4502150" y="2976563"/>
          <p14:tracePt t="12870" x="4532313" y="2922588"/>
          <p14:tracePt t="12878" x="4551363" y="2874963"/>
          <p14:tracePt t="12902" x="4629150" y="2724150"/>
          <p14:tracePt t="12910" x="4641850" y="2693988"/>
          <p14:tracePt t="12919" x="4646613" y="2646363"/>
          <p14:tracePt t="12926" x="4646613" y="2603500"/>
          <p14:tracePt t="12934" x="4646613" y="2530475"/>
          <p14:tracePt t="12942" x="4635500" y="2465388"/>
          <p14:tracePt t="12951" x="4605338" y="2405063"/>
          <p14:tracePt t="12958" x="4575175" y="2355850"/>
          <p14:tracePt t="12966" x="4521200" y="2290763"/>
          <p14:tracePt t="12974" x="4478338" y="2235200"/>
          <p14:tracePt t="12982" x="4424363" y="2181225"/>
          <p14:tracePt t="12990" x="4357688" y="2114550"/>
          <p14:tracePt t="12998" x="4291013" y="2073275"/>
          <p14:tracePt t="13006" x="4200525" y="2012950"/>
          <p14:tracePt t="13014" x="4081463" y="1928813"/>
          <p14:tracePt t="13022" x="3960813" y="1855788"/>
          <p14:tracePt t="13030" x="3840163" y="1795463"/>
          <p14:tracePt t="13038" x="3736975" y="1765300"/>
          <p14:tracePt t="13046" x="3616325" y="1717675"/>
          <p14:tracePt t="13054" x="3525838" y="1693863"/>
          <p14:tracePt t="13062" x="3424238" y="1681163"/>
          <p14:tracePt t="13070" x="3340100" y="1681163"/>
          <p14:tracePt t="13078" x="3236913" y="1681163"/>
          <p14:tracePt t="13085" x="3152775" y="1681163"/>
          <p14:tracePt t="13094" x="3043238" y="1724025"/>
          <p14:tracePt t="13102" x="2928938" y="1771650"/>
          <p14:tracePt t="13110" x="2851150" y="1814513"/>
          <p14:tracePt t="13119" x="2743200" y="1862138"/>
          <p14:tracePt t="13126" x="2652713" y="1935163"/>
          <p14:tracePt t="13134" x="2555875" y="1989138"/>
          <p14:tracePt t="13142" x="2478088" y="2049463"/>
          <p14:tracePt t="13150" x="2428875" y="2079625"/>
          <p14:tracePt t="13158" x="2362200" y="2144713"/>
          <p14:tracePt t="13166" x="2338388" y="2170113"/>
          <p14:tracePt t="13174" x="2301875" y="2200275"/>
          <p14:tracePt t="13182" x="2284413" y="2230438"/>
          <p14:tracePt t="13190" x="2266950" y="2254250"/>
          <p14:tracePt t="13198" x="2247900" y="2290763"/>
          <p14:tracePt t="13206" x="2241550" y="2314575"/>
          <p14:tracePt t="13214" x="2241550" y="2338388"/>
          <p14:tracePt t="13222" x="2241550" y="2362200"/>
          <p14:tracePt t="13230" x="2241550" y="2405063"/>
          <p14:tracePt t="13238" x="2241550" y="2435225"/>
          <p14:tracePt t="13246" x="2241550" y="2459038"/>
          <p14:tracePt t="13254" x="2278063" y="2506663"/>
          <p14:tracePt t="13262" x="2308225" y="2543175"/>
          <p14:tracePt t="13270" x="2374900" y="2620963"/>
          <p14:tracePt t="13278" x="2441575" y="2693988"/>
          <p14:tracePt t="13285" x="2525713" y="2771775"/>
          <p14:tracePt t="13294" x="2646363" y="2855913"/>
          <p14:tracePt t="13302" x="2767013" y="2916238"/>
          <p14:tracePt t="13310" x="2928938" y="3025775"/>
          <p14:tracePt t="13318" x="3068638" y="3103563"/>
          <p14:tracePt t="13326" x="3200400" y="3163888"/>
          <p14:tracePt t="13335" x="3303588" y="3194050"/>
          <p14:tracePt t="13342" x="3411538" y="3230563"/>
          <p14:tracePt t="13350" x="3484563" y="3241675"/>
          <p14:tracePt t="13358" x="3544888" y="3254375"/>
          <p14:tracePt t="13366" x="3556000" y="3254375"/>
          <p14:tracePt t="13374" x="3562350" y="3254375"/>
          <p14:tracePt t="13382" x="3586163" y="3254375"/>
          <p14:tracePt t="13390" x="3609975" y="3241675"/>
          <p14:tracePt t="13398" x="3646488" y="3206750"/>
          <p14:tracePt t="13406" x="3659188" y="3181350"/>
          <p14:tracePt t="13414" x="3689350" y="3146425"/>
          <p14:tracePt t="13422" x="3706813" y="3109913"/>
          <p14:tracePt t="13430" x="3719513" y="3086100"/>
          <p14:tracePt t="13438" x="3730625" y="3073400"/>
          <p14:tracePt t="13446" x="3736975" y="3055938"/>
          <p14:tracePt t="13455" x="3743325" y="3030538"/>
          <p14:tracePt t="13462" x="3749675" y="3019425"/>
          <p14:tracePt t="13471" x="3756025" y="3013075"/>
          <p14:tracePt t="13590" x="3756025" y="3006725"/>
          <p14:tracePt t="13606" x="3760788" y="3000375"/>
          <p14:tracePt t="13615" x="3767138" y="2995613"/>
          <p14:tracePt t="13622" x="3773488" y="2989263"/>
          <p14:tracePt t="13630" x="3773488" y="2982913"/>
          <p14:tracePt t="13630" x="0" y="0"/>
        </p14:tracePtLst>
        <p14:tracePtLst>
          <p14:tracePt t="15328" x="958850" y="2344738"/>
          <p14:tracePt t="15406" x="958850" y="2338388"/>
          <p14:tracePt t="15447" x="976313" y="2338388"/>
          <p14:tracePt t="15454" x="1019175" y="2338388"/>
          <p14:tracePt t="15463" x="1054100" y="2344738"/>
          <p14:tracePt t="15471" x="1084263" y="2349500"/>
          <p14:tracePt t="15478" x="1120775" y="2355850"/>
          <p14:tracePt t="15487" x="1150938" y="2355850"/>
          <p14:tracePt t="15495" x="1187450" y="2355850"/>
          <p14:tracePt t="15503" x="1217613" y="2368550"/>
          <p14:tracePt t="15510" x="1254125" y="2368550"/>
          <p14:tracePt t="15518" x="1308100" y="2368550"/>
          <p14:tracePt t="15526" x="1325563" y="2374900"/>
          <p14:tracePt t="15535" x="1350963" y="2374900"/>
          <p14:tracePt t="15542" x="1398588" y="2386013"/>
          <p14:tracePt t="15550" x="1428750" y="2386013"/>
          <p14:tracePt t="15558" x="1452563" y="2386013"/>
          <p14:tracePt t="15566" x="1506538" y="2386013"/>
          <p14:tracePt t="15575" x="1566863" y="2386013"/>
          <p14:tracePt t="15582" x="1620838" y="2386013"/>
          <p14:tracePt t="15590" x="1681163" y="2386013"/>
          <p14:tracePt t="15598" x="1741488" y="2386013"/>
          <p14:tracePt t="15607" x="1771650" y="2386013"/>
          <p14:tracePt t="15615" x="1825625" y="2386013"/>
          <p14:tracePt t="15623" x="1868488" y="2386013"/>
          <p14:tracePt t="15630" x="1916113" y="2386013"/>
          <p14:tracePt t="15639" x="1958975" y="2386013"/>
          <p14:tracePt t="15647" x="2006600" y="2386013"/>
          <p14:tracePt t="15656" x="2049463" y="2392363"/>
          <p14:tracePt t="15662" x="2097088" y="2405063"/>
          <p14:tracePt t="15671" x="2139950" y="2405063"/>
          <p14:tracePt t="15678" x="2187575" y="2409825"/>
          <p14:tracePt t="15688" x="2217738" y="2409825"/>
          <p14:tracePt t="15694" x="2241550" y="2409825"/>
          <p14:tracePt t="15703" x="2278063" y="2422525"/>
          <p14:tracePt t="15710" x="2320925" y="2422525"/>
          <p14:tracePt t="15718" x="2357438" y="2428875"/>
          <p14:tracePt t="15727" x="2398713" y="2428875"/>
          <p14:tracePt t="15734" x="2447925" y="2439988"/>
          <p14:tracePt t="15742" x="2489200" y="2439988"/>
          <p14:tracePt t="15750" x="2549525" y="2439988"/>
          <p14:tracePt t="15761" x="2609850" y="2446338"/>
          <p14:tracePt t="15766" x="2670175" y="2446338"/>
          <p14:tracePt t="15775" x="2743200" y="2459038"/>
          <p14:tracePt t="15782" x="2803525" y="2470150"/>
          <p14:tracePt t="15790" x="2863850" y="2470150"/>
          <p14:tracePt t="15798" x="2894013" y="2476500"/>
          <p14:tracePt t="15806" x="2954338" y="2476500"/>
          <p14:tracePt t="15814" x="2978150" y="2482850"/>
          <p14:tracePt t="15822" x="3008313" y="2482850"/>
          <p14:tracePt t="15830" x="3043238" y="2495550"/>
          <p14:tracePt t="15838" x="3062288" y="2495550"/>
          <p14:tracePt t="15846" x="3098800" y="2500313"/>
          <p14:tracePt t="15854" x="3159125" y="2500313"/>
          <p14:tracePt t="15862" x="3219450" y="2513013"/>
          <p14:tracePt t="15870" x="3290888" y="2525713"/>
          <p14:tracePt t="15888" x="3435350" y="2525713"/>
          <p14:tracePt t="15894" x="3495675" y="2530475"/>
          <p14:tracePt t="15902" x="3579813" y="2543175"/>
          <p14:tracePt t="15910" x="3652838" y="2543175"/>
          <p14:tracePt t="15918" x="3713163" y="2543175"/>
          <p14:tracePt t="15926" x="3773488" y="2543175"/>
          <p14:tracePt t="15934" x="3857625" y="2543175"/>
          <p14:tracePt t="15942" x="3917950" y="2543175"/>
          <p14:tracePt t="15950" x="3948113" y="2543175"/>
          <p14:tracePt t="15958" x="3990975" y="2543175"/>
          <p14:tracePt t="15966" x="4014788" y="2543175"/>
          <p14:tracePt t="15974" x="4025900" y="2543175"/>
          <p14:tracePt t="15982" x="4044950" y="2543175"/>
          <p14:tracePt t="16046" x="4056063" y="2543175"/>
          <p14:tracePt t="16055" x="4062413" y="2543175"/>
          <p14:tracePt t="16062" x="4081463" y="2543175"/>
          <p14:tracePt t="16071" x="4105275" y="2543175"/>
          <p14:tracePt t="16078" x="4129088" y="2543175"/>
          <p14:tracePt t="16087" x="4152900" y="2543175"/>
          <p14:tracePt t="16094" x="4176713" y="2543175"/>
          <p14:tracePt t="16104" x="4206875" y="2543175"/>
          <p14:tracePt t="16110" x="4243388" y="2549525"/>
          <p14:tracePt t="16118" x="4286250" y="2549525"/>
          <p14:tracePt t="16126" x="4316413" y="2549525"/>
          <p14:tracePt t="16134" x="4340225" y="2549525"/>
          <p14:tracePt t="16143" x="4370388" y="2549525"/>
          <p14:tracePt t="16150" x="4376738" y="2549525"/>
          <p14:tracePt t="16158" x="4381500" y="2549525"/>
          <p14:tracePt t="16198" x="4387850" y="2549525"/>
          <p14:tracePt t="16535" x="4381500" y="2566988"/>
          <p14:tracePt t="16543" x="4327525" y="2586038"/>
          <p14:tracePt t="16550" x="4279900" y="2603500"/>
          <p14:tracePt t="16558" x="4176713" y="2627313"/>
          <p14:tracePt t="16566" x="4056063" y="2651125"/>
          <p14:tracePt t="16575" x="3930650" y="2674938"/>
          <p14:tracePt t="16583" x="3725863" y="2687638"/>
          <p14:tracePt t="16590" x="3514725" y="2700338"/>
          <p14:tracePt t="16598" x="3213100" y="2717800"/>
          <p14:tracePt t="16606" x="2924175" y="2717800"/>
          <p14:tracePt t="16614" x="2627313" y="2717800"/>
          <p14:tracePt t="16623" x="2301875" y="2717800"/>
          <p14:tracePt t="16631" x="2012950" y="2717800"/>
          <p14:tracePt t="16639" x="1778000" y="2717800"/>
          <p14:tracePt t="16646" x="1566863" y="2717800"/>
          <p14:tracePt t="16655" x="1409700" y="2717800"/>
          <p14:tracePt t="16663" x="1284288" y="2700338"/>
          <p14:tracePt t="16671" x="1163638" y="2674938"/>
          <p14:tracePt t="16678" x="1066800" y="2663825"/>
          <p14:tracePt t="16687" x="976313" y="2646363"/>
          <p14:tracePt t="16695" x="915988" y="2633663"/>
          <p14:tracePt t="16703" x="868363" y="2620963"/>
          <p14:tracePt t="16710" x="808038" y="2620963"/>
          <p14:tracePt t="16718" x="758825" y="2616200"/>
          <p14:tracePt t="16726" x="728663" y="2616200"/>
          <p14:tracePt t="16734" x="704850" y="2616200"/>
          <p14:tracePt t="16742" x="687388" y="2616200"/>
          <p14:tracePt t="16750" x="663575" y="2616200"/>
          <p14:tracePt t="16758" x="644525" y="2616200"/>
          <p14:tracePt t="16798" x="638175" y="2616200"/>
          <p14:tracePt t="16902" x="638175" y="2603500"/>
          <p14:tracePt t="16910" x="650875" y="2586038"/>
          <p14:tracePt t="16918" x="674688" y="2560638"/>
          <p14:tracePt t="16927" x="681038" y="2555875"/>
          <p14:tracePt t="16934" x="693738" y="2543175"/>
          <p14:tracePt t="16942" x="717550" y="2519363"/>
          <p14:tracePt t="16950" x="723900" y="2513013"/>
          <p14:tracePt t="16958" x="741363" y="2495550"/>
          <p14:tracePt t="16967" x="747713" y="2489200"/>
          <p14:tracePt t="16975" x="758825" y="2482850"/>
          <p14:tracePt t="16982" x="765175" y="2476500"/>
          <p14:tracePt t="16990" x="771525" y="2470150"/>
          <p14:tracePt t="16998" x="784225" y="2459038"/>
          <p14:tracePt t="17014" x="788988" y="2452688"/>
          <p14:tracePt t="17023" x="788988" y="2446338"/>
          <p14:tracePt t="17030" x="788988" y="2439988"/>
          <p14:tracePt t="17039" x="795338" y="2428875"/>
          <p14:tracePt t="17046" x="808038" y="2409825"/>
          <p14:tracePt t="17055" x="808038" y="2405063"/>
          <p14:tracePt t="17062" x="808038" y="2398713"/>
          <p14:tracePt t="17071" x="808038" y="2392363"/>
          <p14:tracePt t="17078" x="808038" y="2386013"/>
          <p14:tracePt t="17102" x="808038" y="2379663"/>
          <p14:tracePt t="17110" x="808038" y="2374900"/>
          <p14:tracePt t="17119" x="795338" y="2362200"/>
          <p14:tracePt t="17134" x="788988" y="2355850"/>
          <p14:tracePt t="17151" x="777875" y="2338388"/>
          <p14:tracePt t="17167" x="771525" y="2332038"/>
          <p14:tracePt t="17175" x="758825" y="2320925"/>
          <p14:tracePt t="17182" x="754063" y="2320925"/>
          <p14:tracePt t="17191" x="728663" y="2314575"/>
          <p14:tracePt t="17198" x="717550" y="2295525"/>
          <p14:tracePt t="17209" x="711200" y="2290763"/>
          <p14:tracePt t="17214" x="687388" y="2278063"/>
          <p14:tracePt t="17222" x="681038" y="2278063"/>
          <p14:tracePt t="17230" x="668338" y="2271713"/>
          <p14:tracePt t="17238" x="663575" y="2271713"/>
          <p14:tracePt t="17246" x="657225" y="2271713"/>
          <p14:tracePt t="17255" x="650875" y="2265363"/>
          <p14:tracePt t="17262" x="638175" y="2265363"/>
          <p14:tracePt t="17278" x="633413" y="2265363"/>
          <p14:tracePt t="17286" x="620713" y="2265363"/>
          <p14:tracePt t="17294" x="603250" y="2265363"/>
          <p14:tracePt t="17302" x="590550" y="2265363"/>
          <p14:tracePt t="17310" x="579438" y="2265363"/>
          <p14:tracePt t="17318" x="560388" y="2265363"/>
          <p14:tracePt t="17326" x="536575" y="2271713"/>
          <p14:tracePt t="17334" x="512763" y="2284413"/>
          <p14:tracePt t="17342" x="500063" y="2290763"/>
          <p14:tracePt t="17350" x="488950" y="2290763"/>
          <p14:tracePt t="17358" x="463550" y="2308225"/>
          <p14:tracePt t="17366" x="458788" y="2314575"/>
          <p14:tracePt t="17374" x="433388" y="2320925"/>
          <p14:tracePt t="17382" x="422275" y="2332038"/>
          <p14:tracePt t="17391" x="403225" y="2349500"/>
          <p14:tracePt t="17398" x="398463" y="2355850"/>
          <p14:tracePt t="17406" x="392113" y="2362200"/>
          <p14:tracePt t="17414" x="385763" y="2368550"/>
          <p14:tracePt t="17422" x="379413" y="2374900"/>
          <p14:tracePt t="17446" x="379413" y="2386013"/>
          <p14:tracePt t="17462" x="392113" y="2422525"/>
          <p14:tracePt t="17470" x="398463" y="2428875"/>
          <p14:tracePt t="17478" x="409575" y="2439988"/>
          <p14:tracePt t="17486" x="428625" y="2459038"/>
          <p14:tracePt t="17494" x="433388" y="2465388"/>
          <p14:tracePt t="17502" x="452438" y="2482850"/>
          <p14:tracePt t="17510" x="458788" y="2489200"/>
          <p14:tracePt t="17518" x="482600" y="2506663"/>
          <p14:tracePt t="17526" x="493713" y="2519363"/>
          <p14:tracePt t="17534" x="512763" y="2525713"/>
          <p14:tracePt t="17542" x="536575" y="2525713"/>
          <p14:tracePt t="17550" x="560388" y="2543175"/>
          <p14:tracePt t="17558" x="579438" y="2543175"/>
          <p14:tracePt t="17566" x="603250" y="2549525"/>
          <p14:tracePt t="17574" x="638175" y="2560638"/>
          <p14:tracePt t="17582" x="650875" y="2560638"/>
          <p14:tracePt t="17591" x="687388" y="2560638"/>
          <p14:tracePt t="17598" x="704850" y="2560638"/>
          <p14:tracePt t="17606" x="728663" y="2560638"/>
          <p14:tracePt t="17614" x="741363" y="2560638"/>
          <p14:tracePt t="17623" x="765175" y="2560638"/>
          <p14:tracePt t="17630" x="784225" y="2560638"/>
          <p14:tracePt t="17638" x="795338" y="2560638"/>
          <p14:tracePt t="17646" x="808038" y="2549525"/>
          <p14:tracePt t="17655" x="814388" y="2543175"/>
          <p14:tracePt t="17670" x="831850" y="2543175"/>
          <p14:tracePt t="17678" x="838200" y="2536825"/>
          <p14:tracePt t="17686" x="844550" y="2530475"/>
          <p14:tracePt t="17694" x="844550" y="2525713"/>
          <p14:tracePt t="17702" x="849313" y="2513013"/>
          <p14:tracePt t="17710" x="849313" y="2506663"/>
          <p14:tracePt t="17718" x="849313" y="2495550"/>
          <p14:tracePt t="17726" x="849313" y="2482850"/>
          <p14:tracePt t="17734" x="849313" y="2465388"/>
          <p14:tracePt t="17742" x="849313" y="2452688"/>
          <p14:tracePt t="17750" x="849313" y="2428875"/>
          <p14:tracePt t="17758" x="849313" y="2422525"/>
          <p14:tracePt t="17766" x="849313" y="2409825"/>
          <p14:tracePt t="17774" x="849313" y="2405063"/>
          <p14:tracePt t="17782" x="849313" y="2398713"/>
          <p14:tracePt t="17790" x="849313" y="2392363"/>
          <p14:tracePt t="17798" x="849313" y="2379663"/>
          <p14:tracePt t="17806" x="849313" y="2374900"/>
          <p14:tracePt t="17814" x="849313" y="2362200"/>
          <p14:tracePt t="17823" x="849313" y="2344738"/>
          <p14:tracePt t="17830" x="844550" y="2338388"/>
          <p14:tracePt t="17838" x="831850" y="2325688"/>
          <p14:tracePt t="17846" x="819150" y="2308225"/>
          <p14:tracePt t="17855" x="814388" y="2301875"/>
          <p14:tracePt t="17862" x="808038" y="2295525"/>
          <p14:tracePt t="17870" x="801688" y="2290763"/>
          <p14:tracePt t="17878" x="795338" y="2284413"/>
          <p14:tracePt t="17902" x="788988" y="2284413"/>
          <p14:tracePt t="17910" x="765175" y="2278063"/>
          <p14:tracePt t="17918" x="754063" y="2278063"/>
          <p14:tracePt t="17940" x="698500" y="2278063"/>
          <p14:tracePt t="17942" x="674688" y="2278063"/>
          <p14:tracePt t="17950" x="663575" y="2278063"/>
          <p14:tracePt t="17958" x="627063" y="2278063"/>
          <p14:tracePt t="17966" x="608013" y="2278063"/>
          <p14:tracePt t="17974" x="584200" y="2278063"/>
          <p14:tracePt t="17982" x="560388" y="2278063"/>
          <p14:tracePt t="17990" x="530225" y="2278063"/>
          <p14:tracePt t="17998" x="506413" y="2278063"/>
          <p14:tracePt t="18007" x="452438" y="2278063"/>
          <p14:tracePt t="18014" x="428625" y="2278063"/>
          <p14:tracePt t="18023" x="398463" y="2278063"/>
          <p14:tracePt t="18030" x="373063" y="2278063"/>
          <p14:tracePt t="18039" x="349250" y="2295525"/>
          <p14:tracePt t="18046" x="312738" y="2314575"/>
          <p14:tracePt t="18062" x="288925" y="2338388"/>
          <p14:tracePt t="18070" x="271463" y="2355850"/>
          <p14:tracePt t="18078" x="265113" y="2362200"/>
          <p14:tracePt t="18086" x="258763" y="2374900"/>
          <p14:tracePt t="18095" x="258763" y="2379663"/>
          <p14:tracePt t="18102" x="258763" y="2392363"/>
          <p14:tracePt t="18110" x="258763" y="2405063"/>
          <p14:tracePt t="18118" x="258763" y="2422525"/>
          <p14:tracePt t="18126" x="258763" y="2428875"/>
          <p14:tracePt t="18134" x="265113" y="2446338"/>
          <p14:tracePt t="18142" x="282575" y="2470150"/>
          <p14:tracePt t="18150" x="301625" y="2489200"/>
          <p14:tracePt t="18158" x="307975" y="2495550"/>
          <p14:tracePt t="18166" x="325438" y="2506663"/>
          <p14:tracePt t="18175" x="342900" y="2525713"/>
          <p14:tracePt t="18182" x="355600" y="2536825"/>
          <p14:tracePt t="18189" x="379413" y="2560638"/>
          <p14:tracePt t="18198" x="422275" y="2590800"/>
          <p14:tracePt t="18207" x="446088" y="2616200"/>
          <p14:tracePt t="18214" x="469900" y="2640013"/>
          <p14:tracePt t="18222" x="519113" y="2657475"/>
          <p14:tracePt t="18230" x="530225" y="2670175"/>
          <p14:tracePt t="18239" x="566738" y="2687638"/>
          <p14:tracePt t="18246" x="590550" y="2693988"/>
          <p14:tracePt t="18254" x="614363" y="2693988"/>
          <p14:tracePt t="18262" x="657225" y="2693988"/>
          <p14:tracePt t="18270" x="687388" y="2693988"/>
          <p14:tracePt t="18278" x="693738" y="2693988"/>
          <p14:tracePt t="18286" x="723900" y="2693988"/>
          <p14:tracePt t="18294" x="735013" y="2693988"/>
          <p14:tracePt t="18302" x="758825" y="2681288"/>
          <p14:tracePt t="18310" x="784225" y="2670175"/>
          <p14:tracePt t="18318" x="808038" y="2640013"/>
          <p14:tracePt t="18326" x="814388" y="2633663"/>
          <p14:tracePt t="18334" x="825500" y="2616200"/>
          <p14:tracePt t="18342" x="831850" y="2597150"/>
          <p14:tracePt t="18350" x="838200" y="2586038"/>
          <p14:tracePt t="18358" x="844550" y="2573338"/>
          <p14:tracePt t="18366" x="855663" y="2555875"/>
          <p14:tracePt t="18374" x="855663" y="2549525"/>
          <p14:tracePt t="18382" x="862013" y="2530475"/>
          <p14:tracePt t="18398" x="862013" y="2525713"/>
          <p14:tracePt t="18406" x="862013" y="2519363"/>
          <p14:tracePt t="18414" x="862013" y="2495550"/>
          <p14:tracePt t="18422" x="862013" y="2489200"/>
          <p14:tracePt t="18430" x="862013" y="2476500"/>
          <p14:tracePt t="18438" x="862013" y="2470150"/>
          <p14:tracePt t="18446" x="862013" y="2459038"/>
          <p14:tracePt t="18454" x="855663" y="2435225"/>
          <p14:tracePt t="18462" x="849313" y="2416175"/>
          <p14:tracePt t="18470" x="831850" y="2392363"/>
          <p14:tracePt t="18478" x="825500" y="2379663"/>
          <p14:tracePt t="18486" x="801688" y="2355850"/>
          <p14:tracePt t="18494" x="788988" y="2338388"/>
          <p14:tracePt t="18502" x="771525" y="2325688"/>
          <p14:tracePt t="18510" x="758825" y="2308225"/>
          <p14:tracePt t="18518" x="735013" y="2295525"/>
          <p14:tracePt t="18526" x="717550" y="2284413"/>
          <p14:tracePt t="18534" x="681038" y="2271713"/>
          <p14:tracePt t="18542" x="668338" y="2260600"/>
          <p14:tracePt t="18550" x="644525" y="2254250"/>
          <p14:tracePt t="18558" x="620713" y="2247900"/>
          <p14:tracePt t="18566" x="590550" y="2235200"/>
          <p14:tracePt t="18574" x="554038" y="2230438"/>
          <p14:tracePt t="18582" x="523875" y="2230438"/>
          <p14:tracePt t="18590" x="500063" y="2224088"/>
          <p14:tracePt t="18598" x="488950" y="2224088"/>
          <p14:tracePt t="18607" x="463550" y="2224088"/>
          <p14:tracePt t="18614" x="439738" y="2224088"/>
          <p14:tracePt t="18622" x="415925" y="2224088"/>
          <p14:tracePt t="18630" x="385763" y="2224088"/>
          <p14:tracePt t="18638" x="349250" y="2224088"/>
          <p14:tracePt t="18646" x="325438" y="2247900"/>
          <p14:tracePt t="18654" x="301625" y="2265363"/>
          <p14:tracePt t="18662" x="277813" y="2271713"/>
          <p14:tracePt t="18670" x="241300" y="2301875"/>
          <p14:tracePt t="18678" x="228600" y="2314575"/>
          <p14:tracePt t="18686" x="211138" y="2332038"/>
          <p14:tracePt t="18694" x="204788" y="2344738"/>
          <p14:tracePt t="18702" x="187325" y="2368550"/>
          <p14:tracePt t="18710" x="187325" y="2379663"/>
          <p14:tracePt t="18718" x="174625" y="2398713"/>
          <p14:tracePt t="18726" x="174625" y="2409825"/>
          <p14:tracePt t="18734" x="174625" y="2422525"/>
          <p14:tracePt t="18742" x="174625" y="2439988"/>
          <p14:tracePt t="18750" x="174625" y="2446338"/>
          <p14:tracePt t="18758" x="174625" y="2452688"/>
          <p14:tracePt t="18766" x="174625" y="2465388"/>
          <p14:tracePt t="18774" x="174625" y="2470150"/>
          <p14:tracePt t="18782" x="174625" y="2482850"/>
          <p14:tracePt t="18798" x="174625" y="2500313"/>
          <p14:tracePt t="18807" x="180975" y="2506663"/>
          <p14:tracePt t="18814" x="187325" y="2513013"/>
          <p14:tracePt t="18822" x="193675" y="2513013"/>
          <p14:tracePt t="18830" x="204788" y="2513013"/>
          <p14:tracePt t="18838" x="241300" y="2525713"/>
          <p14:tracePt t="18846" x="252413" y="2536825"/>
          <p14:tracePt t="18854" x="277813" y="2536825"/>
          <p14:tracePt t="18862" x="301625" y="2543175"/>
          <p14:tracePt t="18870" x="338138" y="2560638"/>
          <p14:tracePt t="18878" x="361950" y="2560638"/>
          <p14:tracePt t="18892" x="385763" y="2566988"/>
          <p14:tracePt t="18894" x="428625" y="2586038"/>
          <p14:tracePt t="18902" x="452438" y="2586038"/>
          <p14:tracePt t="18910" x="506413" y="2597150"/>
          <p14:tracePt t="18918" x="554038" y="2603500"/>
          <p14:tracePt t="18926" x="584200" y="2616200"/>
          <p14:tracePt t="18934" x="620713" y="2616200"/>
          <p14:tracePt t="18942" x="644525" y="2616200"/>
          <p14:tracePt t="18950" x="663575" y="2616200"/>
          <p14:tracePt t="18958" x="687388" y="2616200"/>
          <p14:tracePt t="18966" x="711200" y="2616200"/>
          <p14:tracePt t="18974" x="735013" y="2616200"/>
          <p14:tracePt t="18982" x="741363" y="2616200"/>
          <p14:tracePt t="18990" x="754063" y="2616200"/>
          <p14:tracePt t="18998" x="777875" y="2603500"/>
          <p14:tracePt t="19006" x="801688" y="2597150"/>
          <p14:tracePt t="19014" x="825500" y="2579688"/>
          <p14:tracePt t="19023" x="849313" y="2560638"/>
          <p14:tracePt t="19030" x="874713" y="2549525"/>
          <p14:tracePt t="19038" x="885825" y="2536825"/>
          <p14:tracePt t="19046" x="904875" y="2525713"/>
          <p14:tracePt t="19054" x="915988" y="2506663"/>
          <p14:tracePt t="19062" x="928688" y="2500313"/>
          <p14:tracePt t="19078" x="935038" y="2495550"/>
          <p14:tracePt t="19086" x="935038" y="2482850"/>
          <p14:tracePt t="19094" x="935038" y="2476500"/>
          <p14:tracePt t="19110" x="935038" y="2459038"/>
          <p14:tracePt t="19118" x="935038" y="2452688"/>
          <p14:tracePt t="19126" x="935038" y="2428875"/>
          <p14:tracePt t="19134" x="935038" y="2422525"/>
          <p14:tracePt t="19142" x="935038" y="2409825"/>
          <p14:tracePt t="19150" x="928688" y="2386013"/>
          <p14:tracePt t="19158" x="922338" y="2374900"/>
          <p14:tracePt t="19166" x="904875" y="2338388"/>
          <p14:tracePt t="19174" x="885825" y="2314575"/>
          <p14:tracePt t="19182" x="874713" y="2290763"/>
          <p14:tracePt t="19191" x="855663" y="2271713"/>
          <p14:tracePt t="19198" x="849313" y="2260600"/>
          <p14:tracePt t="19208" x="831850" y="2241550"/>
          <p14:tracePt t="19214" x="808038" y="2217738"/>
          <p14:tracePt t="19223" x="801688" y="2205038"/>
          <p14:tracePt t="19230" x="777875" y="2187575"/>
          <p14:tracePt t="19238" x="754063" y="2181225"/>
          <p14:tracePt t="19246" x="728663" y="2174875"/>
          <p14:tracePt t="19254" x="717550" y="2174875"/>
          <p14:tracePt t="19262" x="704850" y="2174875"/>
          <p14:tracePt t="19270" x="681038" y="2174875"/>
          <p14:tracePt t="19278" x="657225" y="2174875"/>
          <p14:tracePt t="19286" x="633413" y="2174875"/>
          <p14:tracePt t="19294" x="590550" y="2174875"/>
          <p14:tracePt t="19302" x="560388" y="2174875"/>
          <p14:tracePt t="19310" x="523875" y="2181225"/>
          <p14:tracePt t="19318" x="493713" y="2193925"/>
          <p14:tracePt t="19326" x="469900" y="2205038"/>
          <p14:tracePt t="19334" x="446088" y="2217738"/>
          <p14:tracePt t="19342" x="422275" y="2241550"/>
          <p14:tracePt t="19350" x="403225" y="2254250"/>
          <p14:tracePt t="19358" x="385763" y="2271713"/>
          <p14:tracePt t="19366" x="379413" y="2278063"/>
          <p14:tracePt t="19375" x="373063" y="2295525"/>
          <p14:tracePt t="19382" x="368300" y="2320925"/>
          <p14:tracePt t="19391" x="368300" y="2338388"/>
          <p14:tracePt t="19398" x="368300" y="2355850"/>
          <p14:tracePt t="19406" x="368300" y="2362200"/>
          <p14:tracePt t="19414" x="368300" y="2379663"/>
          <p14:tracePt t="19423" x="379413" y="2409825"/>
          <p14:tracePt t="19430" x="385763" y="2428875"/>
          <p14:tracePt t="19438" x="409575" y="2452688"/>
          <p14:tracePt t="19446" x="428625" y="2476500"/>
          <p14:tracePt t="19454" x="452438" y="2500313"/>
          <p14:tracePt t="19462" x="476250" y="2525713"/>
          <p14:tracePt t="19470" x="493713" y="2543175"/>
          <p14:tracePt t="19478" x="519113" y="2566988"/>
          <p14:tracePt t="19486" x="530225" y="2579688"/>
          <p14:tracePt t="19494" x="579438" y="2590800"/>
          <p14:tracePt t="19502" x="590550" y="2603500"/>
          <p14:tracePt t="19510" x="614363" y="2603500"/>
          <p14:tracePt t="19518" x="627063" y="2616200"/>
          <p14:tracePt t="19526" x="663575" y="2627313"/>
          <p14:tracePt t="19534" x="674688" y="2627313"/>
          <p14:tracePt t="19542" x="698500" y="2627313"/>
          <p14:tracePt t="19550" x="735013" y="2627313"/>
          <p14:tracePt t="19558" x="747713" y="2627313"/>
          <p14:tracePt t="19566" x="788988" y="2627313"/>
          <p14:tracePt t="19574" x="801688" y="2627313"/>
          <p14:tracePt t="19582" x="825500" y="2627313"/>
          <p14:tracePt t="19591" x="838200" y="2627313"/>
          <p14:tracePt t="19598" x="862013" y="2620963"/>
          <p14:tracePt t="19606" x="868363" y="2616200"/>
          <p14:tracePt t="19614" x="885825" y="2597150"/>
          <p14:tracePt t="19622" x="898525" y="2586038"/>
          <p14:tracePt t="19638" x="915988" y="2549525"/>
          <p14:tracePt t="19646" x="915988" y="2543175"/>
          <p14:tracePt t="19654" x="915988" y="2536825"/>
          <p14:tracePt t="19662" x="922338" y="2519363"/>
          <p14:tracePt t="19670" x="922338" y="2495550"/>
          <p14:tracePt t="19678" x="922338" y="2470150"/>
          <p14:tracePt t="19686" x="922338" y="2459038"/>
          <p14:tracePt t="19694" x="922338" y="2439988"/>
          <p14:tracePt t="19702" x="922338" y="2422525"/>
          <p14:tracePt t="19710" x="922338" y="2405063"/>
          <p14:tracePt t="19718" x="922338" y="2386013"/>
          <p14:tracePt t="19726" x="922338" y="2368550"/>
          <p14:tracePt t="19734" x="915988" y="2355850"/>
          <p14:tracePt t="19742" x="904875" y="2338388"/>
          <p14:tracePt t="19750" x="898525" y="2332038"/>
          <p14:tracePt t="19758" x="885825" y="2320925"/>
          <p14:tracePt t="19766" x="874713" y="2314575"/>
          <p14:tracePt t="19774" x="855663" y="2308225"/>
          <p14:tracePt t="19782" x="831850" y="2295525"/>
          <p14:tracePt t="19790" x="808038" y="2290763"/>
          <p14:tracePt t="19798" x="777875" y="2271713"/>
          <p14:tracePt t="19806" x="717550" y="2260600"/>
          <p14:tracePt t="19814" x="681038" y="2260600"/>
          <p14:tracePt t="19822" x="657225" y="2254250"/>
          <p14:tracePt t="19830" x="603250" y="2254250"/>
          <p14:tracePt t="19838" x="573088" y="2254250"/>
          <p14:tracePt t="19846" x="519113" y="2254250"/>
          <p14:tracePt t="19854" x="506413" y="2254250"/>
          <p14:tracePt t="19862" x="482600" y="2265363"/>
          <p14:tracePt t="19870" x="458788" y="2290763"/>
          <p14:tracePt t="19886" x="458788" y="2320925"/>
          <p14:tracePt t="19894" x="458788" y="2344738"/>
          <p14:tracePt t="19911" x="482600" y="2392363"/>
          <p14:tracePt t="19924" x="530225" y="2422525"/>
          <p14:tracePt t="19926" x="573088" y="2452688"/>
          <p14:tracePt t="19934" x="608013" y="2476500"/>
          <p14:tracePt t="19942" x="657225" y="2506663"/>
          <p14:tracePt t="19950" x="717550" y="2530475"/>
          <p14:tracePt t="19958" x="771525" y="2560638"/>
          <p14:tracePt t="19966" x="831850" y="2579688"/>
          <p14:tracePt t="19974" x="868363" y="2597150"/>
          <p14:tracePt t="19982" x="898525" y="2597150"/>
          <p14:tracePt t="19990" x="922338" y="2603500"/>
          <p14:tracePt t="19998" x="958850" y="2616200"/>
          <p14:tracePt t="20007" x="969963" y="2616200"/>
          <p14:tracePt t="20014" x="982663" y="2616200"/>
          <p14:tracePt t="20022" x="989013" y="2616200"/>
          <p14:tracePt t="20030" x="1000125" y="2616200"/>
          <p14:tracePt t="20038" x="1006475" y="2616200"/>
          <p14:tracePt t="20046" x="1019175" y="2616200"/>
          <p14:tracePt t="20054" x="1030288" y="2609850"/>
          <p14:tracePt t="20062" x="1030288" y="2590800"/>
          <p14:tracePt t="20070" x="1036638" y="2579688"/>
          <p14:tracePt t="20078" x="1036638" y="2555875"/>
          <p14:tracePt t="20086" x="1036638" y="2549525"/>
          <p14:tracePt t="20094" x="1036638" y="2536825"/>
          <p14:tracePt t="20102" x="1036638" y="2525713"/>
          <p14:tracePt t="20110" x="1036638" y="2506663"/>
          <p14:tracePt t="20118" x="1030288" y="2500313"/>
          <p14:tracePt t="20134" x="1012825" y="2489200"/>
          <p14:tracePt t="20142" x="1006475" y="2489200"/>
          <p14:tracePt t="20150" x="993775" y="2489200"/>
          <p14:tracePt t="20158" x="982663" y="2482850"/>
          <p14:tracePt t="20166" x="969963" y="2482850"/>
          <p14:tracePt t="20175" x="952500" y="2482850"/>
          <p14:tracePt t="20182" x="928688" y="2482850"/>
          <p14:tracePt t="20190" x="915988" y="2482850"/>
          <p14:tracePt t="20198" x="904875" y="2482850"/>
          <p14:tracePt t="20208" x="879475" y="2482850"/>
          <p14:tracePt t="20214" x="868363" y="2482850"/>
          <p14:tracePt t="20222" x="862013" y="2482850"/>
          <p14:tracePt t="20230" x="855663" y="2482850"/>
          <p14:tracePt t="20246" x="838200" y="2482850"/>
          <p14:tracePt t="20254" x="831850" y="2489200"/>
          <p14:tracePt t="20550" x="831850" y="2495550"/>
          <p14:tracePt t="20559" x="844550" y="2495550"/>
          <p14:tracePt t="20566" x="885825" y="2495550"/>
          <p14:tracePt t="20575" x="946150" y="2495550"/>
          <p14:tracePt t="20583" x="1049338" y="2495550"/>
          <p14:tracePt t="20591" x="1163638" y="2495550"/>
          <p14:tracePt t="20598" x="1301750" y="2495550"/>
          <p14:tracePt t="20607" x="1446213" y="2495550"/>
          <p14:tracePt t="20614" x="1573213" y="2495550"/>
          <p14:tracePt t="20622" x="1730375" y="2495550"/>
          <p14:tracePt t="20630" x="1862138" y="2495550"/>
          <p14:tracePt t="20638" x="2012950" y="2495550"/>
          <p14:tracePt t="20646" x="2103438" y="2495550"/>
          <p14:tracePt t="20655" x="2187575" y="2489200"/>
          <p14:tracePt t="20662" x="2266950" y="2476500"/>
          <p14:tracePt t="20670" x="2301875" y="2459038"/>
          <p14:tracePt t="20678" x="2351088" y="2439988"/>
          <p14:tracePt t="20686" x="2387600" y="2409825"/>
          <p14:tracePt t="20694" x="2422525" y="2398713"/>
          <p14:tracePt t="20702" x="2459038" y="2355850"/>
          <p14:tracePt t="20710" x="2495550" y="2338388"/>
          <p14:tracePt t="20718" x="2519363" y="2314575"/>
          <p14:tracePt t="20726" x="2543175" y="2290763"/>
          <p14:tracePt t="20734" x="2573338" y="2254250"/>
          <p14:tracePt t="20742" x="2603500" y="2211388"/>
          <p14:tracePt t="20750" x="2622550" y="2181225"/>
          <p14:tracePt t="20758" x="2633663" y="2157413"/>
          <p14:tracePt t="20766" x="2652713" y="2139950"/>
          <p14:tracePt t="20774" x="2670175" y="2114550"/>
          <p14:tracePt t="20782" x="2676525" y="2090738"/>
          <p14:tracePt t="20791" x="2676525" y="2066925"/>
          <p14:tracePt t="20798" x="2693988" y="2043113"/>
          <p14:tracePt t="20806" x="2700338" y="2000250"/>
          <p14:tracePt t="20814" x="2717800" y="1952625"/>
          <p14:tracePt t="20822" x="2730500" y="1905000"/>
          <p14:tracePt t="20830" x="2760663" y="1855788"/>
          <p14:tracePt t="20838" x="2767013" y="1819275"/>
          <p14:tracePt t="20846" x="2784475" y="1795463"/>
          <p14:tracePt t="20854" x="2784475" y="1771650"/>
          <p14:tracePt t="20862" x="2803525" y="1747838"/>
          <p14:tracePt t="20870" x="2808288" y="1735138"/>
          <p14:tracePt t="20878" x="2814638" y="1717675"/>
          <p14:tracePt t="20894" x="2838450" y="1674813"/>
          <p14:tracePt t="20902" x="2838450" y="1670050"/>
          <p14:tracePt t="20911" x="2851150" y="1644650"/>
          <p14:tracePt t="20918" x="2851150" y="1639888"/>
          <p14:tracePt t="20925" x="2857500" y="1627188"/>
          <p14:tracePt t="20934" x="2868613" y="1609725"/>
          <p14:tracePt t="20942" x="2874963" y="1597025"/>
          <p14:tracePt t="20950" x="2874963" y="1590675"/>
          <p14:tracePt t="20959" x="2874963" y="1579563"/>
          <p14:tracePt t="20966" x="2874963" y="1554163"/>
          <p14:tracePt t="20974" x="2887663" y="1536700"/>
          <p14:tracePt t="20982" x="2887663" y="1519238"/>
          <p14:tracePt t="20991" x="2887663" y="1506538"/>
          <p14:tracePt t="20998" x="2898775" y="1489075"/>
          <p14:tracePt t="21006" x="2898775" y="1482725"/>
          <p14:tracePt t="21014" x="2898775" y="1470025"/>
          <p14:tracePt t="21022" x="2898775" y="1458913"/>
          <p14:tracePt t="21030" x="2898775" y="1452563"/>
          <p14:tracePt t="21038" x="2898775" y="1428750"/>
          <p14:tracePt t="21046" x="2898775" y="1422400"/>
          <p14:tracePt t="21054" x="2898775" y="1409700"/>
          <p14:tracePt t="21062" x="2898775" y="1403350"/>
          <p14:tracePt t="21070" x="2898775" y="1392238"/>
          <p14:tracePt t="21078" x="2898775" y="1368425"/>
          <p14:tracePt t="21094" x="2898775" y="1355725"/>
          <p14:tracePt t="21102" x="2898775" y="1349375"/>
          <p14:tracePt t="21118" x="2898775" y="1344613"/>
          <p14:tracePt t="21126" x="2898775" y="1338263"/>
          <p14:tracePt t="21134" x="2894013" y="1331913"/>
          <p14:tracePt t="21150" x="2874963" y="1319213"/>
          <p14:tracePt t="21159" x="2863850" y="1319213"/>
          <p14:tracePt t="21166" x="2857500" y="1319213"/>
          <p14:tracePt t="21174" x="2851150" y="1319213"/>
          <p14:tracePt t="21182" x="2838450" y="1319213"/>
          <p14:tracePt t="21190" x="2833688" y="1319213"/>
          <p14:tracePt t="21198" x="2820988" y="1319213"/>
          <p14:tracePt t="21206" x="2803525" y="1314450"/>
          <p14:tracePt t="21214" x="2790825" y="1314450"/>
          <p14:tracePt t="21222" x="2784475" y="1314450"/>
          <p14:tracePt t="21230" x="2773363" y="1314450"/>
          <p14:tracePt t="21238" x="2767013" y="1314450"/>
          <p14:tracePt t="21246" x="2754313" y="1314450"/>
          <p14:tracePt t="21262" x="2730500" y="1314450"/>
          <p14:tracePt t="21270" x="2724150" y="1314450"/>
          <p14:tracePt t="21278" x="2693988" y="1314450"/>
          <p14:tracePt t="21286" x="2663825" y="1314450"/>
          <p14:tracePt t="21294" x="2640013" y="1319213"/>
          <p14:tracePt t="21302" x="2603500" y="1325563"/>
          <p14:tracePt t="21310" x="2573338" y="1331913"/>
          <p14:tracePt t="21318" x="2538413" y="1349375"/>
          <p14:tracePt t="21326" x="2519363" y="1355725"/>
          <p14:tracePt t="21334" x="2501900" y="1368425"/>
          <p14:tracePt t="21342" x="2482850" y="1374775"/>
          <p14:tracePt t="21350" x="2471738" y="1379538"/>
          <p14:tracePt t="21358" x="2452688" y="1385888"/>
          <p14:tracePt t="21366" x="2441575" y="1403350"/>
          <p14:tracePt t="21375" x="2422525" y="1422400"/>
          <p14:tracePt t="21382" x="2411413" y="1433513"/>
          <p14:tracePt t="21391" x="2392363" y="1452563"/>
          <p14:tracePt t="21398" x="2387600" y="1458913"/>
          <p14:tracePt t="21406" x="2374900" y="1489075"/>
          <p14:tracePt t="21414" x="2374900" y="1493838"/>
          <p14:tracePt t="21422" x="2362200" y="1512888"/>
          <p14:tracePt t="21430" x="2362200" y="1524000"/>
          <p14:tracePt t="21438" x="2362200" y="1543050"/>
          <p14:tracePt t="21446" x="2362200" y="1573213"/>
          <p14:tracePt t="21454" x="2362200" y="1597025"/>
          <p14:tracePt t="21462" x="2362200" y="1620838"/>
          <p14:tracePt t="21470" x="2368550" y="1651000"/>
          <p14:tracePt t="21478" x="2381250" y="1674813"/>
          <p14:tracePt t="21486" x="2398713" y="1700213"/>
          <p14:tracePt t="21494" x="2422525" y="1724025"/>
          <p14:tracePt t="21502" x="2441575" y="1728788"/>
          <p14:tracePt t="21510" x="2478088" y="1771650"/>
          <p14:tracePt t="21518" x="2482850" y="1778000"/>
          <p14:tracePt t="21526" x="2513013" y="1795463"/>
          <p14:tracePt t="21534" x="2525713" y="1808163"/>
          <p14:tracePt t="21543" x="2543175" y="1819275"/>
          <p14:tracePt t="21550" x="2555875" y="1825625"/>
          <p14:tracePt t="21559" x="2573338" y="1844675"/>
          <p14:tracePt t="21566" x="2586038" y="1844675"/>
          <p14:tracePt t="21575" x="2609850" y="1862138"/>
          <p14:tracePt t="21582" x="2646363" y="1868488"/>
          <p14:tracePt t="21590" x="2687638" y="1874838"/>
          <p14:tracePt t="21598" x="2724150" y="1885950"/>
          <p14:tracePt t="21606" x="2784475" y="1898650"/>
          <p14:tracePt t="21614" x="2827338" y="1898650"/>
          <p14:tracePt t="21622" x="2874963" y="1905000"/>
          <p14:tracePt t="21630" x="2905125" y="1905000"/>
          <p14:tracePt t="21638" x="2941638" y="1905000"/>
          <p14:tracePt t="21646" x="2959100" y="1905000"/>
          <p14:tracePt t="21654" x="2995613" y="1905000"/>
          <p14:tracePt t="21662" x="3019425" y="1905000"/>
          <p14:tracePt t="21670" x="3043238" y="1905000"/>
          <p14:tracePt t="21678" x="3055938" y="1885950"/>
          <p14:tracePt t="21686" x="3073400" y="1874838"/>
          <p14:tracePt t="21694" x="3098800" y="1849438"/>
          <p14:tracePt t="21702" x="3109913" y="1831975"/>
          <p14:tracePt t="21710" x="3128963" y="1808163"/>
          <p14:tracePt t="21718" x="3133725" y="1795463"/>
          <p14:tracePt t="21726" x="3133725" y="1771650"/>
          <p14:tracePt t="21734" x="3152775" y="1754188"/>
          <p14:tracePt t="21743" x="3152775" y="1728788"/>
          <p14:tracePt t="21750" x="3159125" y="1711325"/>
          <p14:tracePt t="21758" x="3159125" y="1687513"/>
          <p14:tracePt t="21766" x="3159125" y="1663700"/>
          <p14:tracePt t="21775" x="3159125" y="1639888"/>
          <p14:tracePt t="21782" x="3159125" y="1609725"/>
          <p14:tracePt t="21790" x="3159125" y="1590675"/>
          <p14:tracePt t="21798" x="3146425" y="1566863"/>
          <p14:tracePt t="21806" x="3140075" y="1554163"/>
          <p14:tracePt t="21814" x="3140075" y="1549400"/>
          <p14:tracePt t="21822" x="3128963" y="1536700"/>
          <p14:tracePt t="21830" x="3122613" y="1519238"/>
          <p14:tracePt t="21846" x="3116263" y="1512888"/>
          <p14:tracePt t="21854" x="3098800" y="1500188"/>
          <p14:tracePt t="21870" x="3086100" y="1493838"/>
          <p14:tracePt t="21878" x="3062288" y="1476375"/>
          <p14:tracePt t="21894" x="3001963" y="1458913"/>
          <p14:tracePt t="21902" x="2989263" y="1452563"/>
          <p14:tracePt t="21910" x="2954338" y="1433513"/>
          <p14:tracePt t="21918" x="2928938" y="1428750"/>
          <p14:tracePt t="21927" x="2917825" y="1416050"/>
          <p14:tracePt t="21934" x="2894013" y="1403350"/>
          <p14:tracePt t="21942" x="2874963" y="1403350"/>
          <p14:tracePt t="21950" x="2863850" y="1398588"/>
          <p14:tracePt t="21958" x="2838450" y="1385888"/>
          <p14:tracePt t="21966" x="2833688" y="1385888"/>
          <p14:tracePt t="21975" x="2820988" y="1379538"/>
          <p14:tracePt t="21982" x="2803525" y="1379538"/>
          <p14:tracePt t="21990" x="2784475" y="1379538"/>
          <p14:tracePt t="21998" x="2767013" y="1379538"/>
          <p14:tracePt t="22006" x="2736850" y="1379538"/>
          <p14:tracePt t="22014" x="2713038" y="1379538"/>
          <p14:tracePt t="22022" x="2682875" y="1379538"/>
          <p14:tracePt t="22030" x="2646363" y="1379538"/>
          <p14:tracePt t="22038" x="2603500" y="1379538"/>
          <p14:tracePt t="22046" x="2579688" y="1379538"/>
          <p14:tracePt t="22054" x="2525713" y="1379538"/>
          <p14:tracePt t="22062" x="2495550" y="1379538"/>
          <p14:tracePt t="22070" x="2482850" y="1379538"/>
          <p14:tracePt t="22078" x="2465388" y="1379538"/>
          <p14:tracePt t="22086" x="2452688" y="1379538"/>
          <p14:tracePt t="22094" x="2441575" y="1379538"/>
          <p14:tracePt t="22102" x="2435225" y="1385888"/>
          <p14:tracePt t="22110" x="2428875" y="1385888"/>
          <p14:tracePt t="22118" x="2422525" y="1392238"/>
          <p14:tracePt t="22126" x="2405063" y="1409700"/>
          <p14:tracePt t="22134" x="2392363" y="1422400"/>
          <p14:tracePt t="22142" x="2387600" y="1428750"/>
          <p14:tracePt t="22150" x="2374900" y="1439863"/>
          <p14:tracePt t="22158" x="2374900" y="1458913"/>
          <p14:tracePt t="22166" x="2362200" y="1470025"/>
          <p14:tracePt t="22174" x="2362200" y="1482725"/>
          <p14:tracePt t="22182" x="2362200" y="1506538"/>
          <p14:tracePt t="22190" x="2362200" y="1524000"/>
          <p14:tracePt t="22198" x="2362200" y="1543050"/>
          <p14:tracePt t="22206" x="2362200" y="1560513"/>
          <p14:tracePt t="22214" x="2362200" y="1584325"/>
          <p14:tracePt t="22222" x="2368550" y="1603375"/>
          <p14:tracePt t="22230" x="2374900" y="1620838"/>
          <p14:tracePt t="22238" x="2387600" y="1633538"/>
          <p14:tracePt t="22246" x="2405063" y="1651000"/>
          <p14:tracePt t="22254" x="2417763" y="1657350"/>
          <p14:tracePt t="22262" x="2441575" y="1670050"/>
          <p14:tracePt t="22270" x="2459038" y="1674813"/>
          <p14:tracePt t="22279" x="2482850" y="1681163"/>
          <p14:tracePt t="22286" x="2513013" y="1700213"/>
          <p14:tracePt t="22294" x="2532063" y="1700213"/>
          <p14:tracePt t="22302" x="2555875" y="1704975"/>
          <p14:tracePt t="22310" x="2586038" y="1717675"/>
          <p14:tracePt t="22318" x="2622550" y="1724025"/>
          <p14:tracePt t="22326" x="2640013" y="1724025"/>
          <p14:tracePt t="22334" x="2676525" y="1724025"/>
          <p14:tracePt t="22342" x="2717800" y="1724025"/>
          <p14:tracePt t="22350" x="2743200" y="1724025"/>
          <p14:tracePt t="22359" x="2773363" y="1724025"/>
          <p14:tracePt t="22366" x="2797175" y="1724025"/>
          <p14:tracePt t="22374" x="2838450" y="1724025"/>
          <p14:tracePt t="22382" x="2863850" y="1724025"/>
          <p14:tracePt t="22390" x="2874963" y="1724025"/>
          <p14:tracePt t="22398" x="2924175" y="1711325"/>
          <p14:tracePt t="22406" x="2947988" y="1704975"/>
          <p14:tracePt t="22414" x="2971800" y="1687513"/>
          <p14:tracePt t="22422" x="2982913" y="1670050"/>
          <p14:tracePt t="22430" x="3001963" y="1657350"/>
          <p14:tracePt t="22438" x="3013075" y="1639888"/>
          <p14:tracePt t="22446" x="3032125" y="1614488"/>
          <p14:tracePt t="22454" x="3038475" y="1603375"/>
          <p14:tracePt t="22462" x="3043238" y="1597025"/>
          <p14:tracePt t="22470" x="3043238" y="1584325"/>
          <p14:tracePt t="22478" x="3049588" y="1566863"/>
          <p14:tracePt t="22486" x="3049588" y="1560513"/>
          <p14:tracePt t="22502" x="3049588" y="1543050"/>
          <p14:tracePt t="22510" x="3049588" y="1536700"/>
          <p14:tracePt t="22518" x="3049588" y="1512888"/>
          <p14:tracePt t="22526" x="3049588" y="1500188"/>
          <p14:tracePt t="22534" x="3049588" y="1476375"/>
          <p14:tracePt t="22542" x="3049588" y="1470025"/>
          <p14:tracePt t="22550" x="3049588" y="1458913"/>
          <p14:tracePt t="22558" x="3049588" y="1452563"/>
          <p14:tracePt t="22566" x="3043238" y="1439863"/>
          <p14:tracePt t="22574" x="3032125" y="1422400"/>
          <p14:tracePt t="22582" x="3013075" y="1409700"/>
          <p14:tracePt t="22590" x="2989263" y="1409700"/>
          <p14:tracePt t="22598" x="2978150" y="1392238"/>
          <p14:tracePt t="22606" x="2954338" y="1385888"/>
          <p14:tracePt t="22614" x="2935288" y="1368425"/>
          <p14:tracePt t="22622" x="2911475" y="1362075"/>
          <p14:tracePt t="22630" x="2887663" y="1355725"/>
          <p14:tracePt t="22638" x="2874963" y="1344613"/>
          <p14:tracePt t="22646" x="2851150" y="1338263"/>
          <p14:tracePt t="22654" x="2827338" y="1331913"/>
          <p14:tracePt t="22662" x="2814638" y="1325563"/>
          <p14:tracePt t="22670" x="2808288" y="1325563"/>
          <p14:tracePt t="22678" x="2803525" y="1325563"/>
          <p14:tracePt t="22686" x="2797175" y="1319213"/>
          <p14:tracePt t="22694" x="2790825" y="1319213"/>
          <p14:tracePt t="22710" x="2778125" y="1319213"/>
          <p14:tracePt t="22718" x="2767013" y="1319213"/>
          <p14:tracePt t="22727" x="2747963" y="1319213"/>
          <p14:tracePt t="22734" x="2730500" y="1319213"/>
          <p14:tracePt t="22742" x="2706688" y="1319213"/>
          <p14:tracePt t="22750" x="2676525" y="1319213"/>
          <p14:tracePt t="22759" x="2646363" y="1319213"/>
          <p14:tracePt t="22766" x="2609850" y="1325563"/>
          <p14:tracePt t="22774" x="2597150" y="1338263"/>
          <p14:tracePt t="22782" x="2562225" y="1362075"/>
          <p14:tracePt t="22790" x="2543175" y="1379538"/>
          <p14:tracePt t="22798" x="2519363" y="1392238"/>
          <p14:tracePt t="22806" x="2519363" y="1409700"/>
          <p14:tracePt t="22814" x="2495550" y="1433513"/>
          <p14:tracePt t="22822" x="2495550" y="1439863"/>
          <p14:tracePt t="22830" x="2495550" y="1452563"/>
          <p14:tracePt t="22838" x="2495550" y="1476375"/>
          <p14:tracePt t="22846" x="2495550" y="1489075"/>
          <p14:tracePt t="22854" x="2495550" y="1500188"/>
          <p14:tracePt t="22862" x="2495550" y="1524000"/>
          <p14:tracePt t="22870" x="2495550" y="1549400"/>
          <p14:tracePt t="22878" x="2495550" y="1573213"/>
          <p14:tracePt t="22886" x="2513013" y="1584325"/>
          <p14:tracePt t="22894" x="2519363" y="1603375"/>
          <p14:tracePt t="22911" x="2543175" y="1620838"/>
          <p14:tracePt t="22918" x="2549525" y="1627188"/>
          <p14:tracePt t="22926" x="2555875" y="1633538"/>
          <p14:tracePt t="22934" x="2568575" y="1639888"/>
          <p14:tracePt t="22942" x="2603500" y="1670050"/>
          <p14:tracePt t="22950" x="2627313" y="1687513"/>
          <p14:tracePt t="22959" x="2663825" y="1700213"/>
          <p14:tracePt t="22966" x="2693988" y="1717675"/>
          <p14:tracePt t="22974" x="2730500" y="1728788"/>
          <p14:tracePt t="22982" x="2760663" y="1735138"/>
          <p14:tracePt t="22990" x="2808288" y="1747838"/>
          <p14:tracePt t="22998" x="2833688" y="1747838"/>
          <p14:tracePt t="23006" x="2863850" y="1747838"/>
          <p14:tracePt t="23014" x="2898775" y="1747838"/>
          <p14:tracePt t="23022" x="2924175" y="1747838"/>
          <p14:tracePt t="23030" x="2954338" y="1747838"/>
          <p14:tracePt t="23038" x="2978150" y="1741488"/>
          <p14:tracePt t="23046" x="2989263" y="1735138"/>
          <p14:tracePt t="23054" x="2995613" y="1728788"/>
          <p14:tracePt t="23062" x="3013075" y="1717675"/>
          <p14:tracePt t="23070" x="3019425" y="1711325"/>
          <p14:tracePt t="23078" x="3025775" y="1687513"/>
          <p14:tracePt t="23086" x="3038475" y="1674813"/>
          <p14:tracePt t="23094" x="3038475" y="1670050"/>
          <p14:tracePt t="23102" x="3038475" y="1657350"/>
          <p14:tracePt t="23111" x="3038475" y="1651000"/>
          <p14:tracePt t="23118" x="3038475" y="1644650"/>
          <p14:tracePt t="23126" x="3038475" y="1627188"/>
          <p14:tracePt t="23143" x="3038475" y="1620838"/>
          <p14:tracePt t="23158" x="3038475" y="1614488"/>
          <p14:tracePt t="23174" x="3038475" y="1603375"/>
          <p14:tracePt t="23182" x="3032125" y="1590675"/>
          <p14:tracePt t="23190" x="2995613" y="1554163"/>
          <p14:tracePt t="23198" x="2978150" y="1543050"/>
          <p14:tracePt t="23206" x="2941638" y="1519238"/>
          <p14:tracePt t="23214" x="2917825" y="1493838"/>
          <p14:tracePt t="23222" x="2881313" y="1463675"/>
          <p14:tracePt t="23230" x="2844800" y="1439863"/>
          <p14:tracePt t="23238" x="2820988" y="1428750"/>
          <p14:tracePt t="23246" x="2784475" y="1403350"/>
          <p14:tracePt t="23254" x="2760663" y="1398588"/>
          <p14:tracePt t="23262" x="2747963" y="1385888"/>
          <p14:tracePt t="23270" x="2724150" y="1385888"/>
          <p14:tracePt t="23278" x="2700338" y="1379538"/>
          <p14:tracePt t="23286" x="2687638" y="1379538"/>
          <p14:tracePt t="23294" x="2682875" y="1379538"/>
          <p14:tracePt t="23302" x="2663825" y="1379538"/>
          <p14:tracePt t="23311" x="2657475" y="1379538"/>
          <p14:tracePt t="23318" x="2652713" y="1379538"/>
          <p14:tracePt t="23326" x="2646363" y="1379538"/>
          <p14:tracePt t="23334" x="2640013" y="1379538"/>
          <p14:tracePt t="23350" x="2633663" y="1379538"/>
          <p14:tracePt t="23358" x="2616200" y="1385888"/>
          <p14:tracePt t="23374" x="2609850" y="1409700"/>
          <p14:tracePt t="23382" x="2609850" y="1428750"/>
          <p14:tracePt t="23390" x="2609850" y="1446213"/>
          <p14:tracePt t="23398" x="2609850" y="1482725"/>
          <p14:tracePt t="23406" x="2609850" y="1493838"/>
          <p14:tracePt t="23414" x="2609850" y="1524000"/>
          <p14:tracePt t="23422" x="2609850" y="1549400"/>
          <p14:tracePt t="23430" x="2609850" y="1584325"/>
          <p14:tracePt t="23438" x="2640013" y="1620838"/>
          <p14:tracePt t="23446" x="2646363" y="1633538"/>
          <p14:tracePt t="23454" x="2652713" y="1651000"/>
          <p14:tracePt t="23462" x="2670175" y="1674813"/>
          <p14:tracePt t="23470" x="2676525" y="1681163"/>
          <p14:tracePt t="23478" x="2682875" y="1687513"/>
          <p14:tracePt t="23486" x="2682875" y="1693863"/>
          <p14:tracePt t="23710" x="0" y="0"/>
        </p14:tracePtLst>
        <p14:tracePtLst>
          <p14:tracePt t="25136" x="3327400" y="2590800"/>
          <p14:tracePt t="25175" x="3321050" y="2590800"/>
          <p14:tracePt t="25255" x="3314700" y="2590800"/>
          <p14:tracePt t="25262" x="3314700" y="2566988"/>
          <p14:tracePt t="25270" x="3314700" y="2555875"/>
          <p14:tracePt t="25279" x="3314700" y="2525713"/>
          <p14:tracePt t="25286" x="3333750" y="2500313"/>
          <p14:tracePt t="25294" x="3333750" y="2476500"/>
          <p14:tracePt t="25302" x="3351213" y="2439988"/>
          <p14:tracePt t="25310" x="3357563" y="2392363"/>
          <p14:tracePt t="25318" x="3357563" y="2362200"/>
          <p14:tracePt t="25326" x="3370263" y="2320925"/>
          <p14:tracePt t="25334" x="3370263" y="2295525"/>
          <p14:tracePt t="25342" x="3375025" y="2278063"/>
          <p14:tracePt t="25350" x="3375025" y="2260600"/>
          <p14:tracePt t="25358" x="3375025" y="2241550"/>
          <p14:tracePt t="25366" x="3375025" y="2217738"/>
          <p14:tracePt t="25374" x="3375025" y="2205038"/>
          <p14:tracePt t="25382" x="3375025" y="2193925"/>
          <p14:tracePt t="25390" x="3375025" y="2187575"/>
          <p14:tracePt t="25398" x="3375025" y="2181225"/>
          <p14:tracePt t="25566" x="3375025" y="2174875"/>
          <p14:tracePt t="25934" x="0" y="0"/>
        </p14:tracePtLst>
        <p14:tracePtLst>
          <p14:tracePt t="30352" x="1187450" y="5749925"/>
          <p14:tracePt t="30358" x="1187450" y="5767388"/>
          <p14:tracePt t="30368" x="1187450" y="5773738"/>
          <p14:tracePt t="30374" x="1187450" y="5784850"/>
          <p14:tracePt t="30383" x="1187450" y="5791200"/>
          <p14:tracePt t="30390" x="1193800" y="5808663"/>
          <p14:tracePt t="30407" x="1223963" y="5834063"/>
          <p14:tracePt t="30416" x="1230313" y="5838825"/>
          <p14:tracePt t="30422" x="1241425" y="5845175"/>
          <p14:tracePt t="30430" x="1265238" y="5851525"/>
          <p14:tracePt t="30438" x="1308100" y="5864225"/>
          <p14:tracePt t="30446" x="1331913" y="5864225"/>
          <p14:tracePt t="30454" x="1385888" y="5864225"/>
          <p14:tracePt t="30462" x="1458913" y="5864225"/>
          <p14:tracePt t="30471" x="1560513" y="5875338"/>
          <p14:tracePt t="30478" x="1646238" y="5881688"/>
          <p14:tracePt t="30486" x="1760538" y="5881688"/>
          <p14:tracePt t="30494" x="1862138" y="5894388"/>
          <p14:tracePt t="30502" x="1995488" y="5894388"/>
          <p14:tracePt t="30510" x="2139950" y="5918200"/>
          <p14:tracePt t="30518" x="2254250" y="5929313"/>
          <p14:tracePt t="30526" x="2398713" y="5942013"/>
          <p14:tracePt t="30534" x="2525713" y="5965825"/>
          <p14:tracePt t="30542" x="2687638" y="5989638"/>
          <p14:tracePt t="30551" x="2820988" y="6002338"/>
          <p14:tracePt t="30558" x="2959100" y="6026150"/>
          <p14:tracePt t="30566" x="3103563" y="6038850"/>
          <p14:tracePt t="30574" x="3260725" y="6049963"/>
          <p14:tracePt t="30582" x="3405188" y="6075363"/>
          <p14:tracePt t="30590" x="3562350" y="6075363"/>
          <p14:tracePt t="30599" x="3719513" y="6075363"/>
          <p14:tracePt t="30606" x="3894138" y="6075363"/>
          <p14:tracePt t="30614" x="4075113" y="6075363"/>
          <p14:tracePt t="30623" x="4310063" y="6075363"/>
          <p14:tracePt t="30630" x="4545013" y="6075363"/>
          <p14:tracePt t="30638" x="4833938" y="6075363"/>
          <p14:tracePt t="30646" x="5099050" y="6075363"/>
          <p14:tracePt t="30654" x="5334000" y="6075363"/>
          <p14:tracePt t="30662" x="5575300" y="6075363"/>
          <p14:tracePt t="30670" x="5749925" y="6075363"/>
          <p14:tracePt t="30678" x="5930900" y="6075363"/>
          <p14:tracePt t="30686" x="6057900" y="6075363"/>
          <p14:tracePt t="30694" x="6215063" y="6075363"/>
          <p14:tracePt t="30702" x="6329363" y="6075363"/>
          <p14:tracePt t="30710" x="6383338" y="6075363"/>
          <p14:tracePt t="30718" x="6443663" y="6075363"/>
          <p14:tracePt t="30726" x="6467475" y="6075363"/>
          <p14:tracePt t="30734" x="6491288" y="6075363"/>
          <p14:tracePt t="30846" x="6516688" y="6075363"/>
          <p14:tracePt t="30862" x="6521450" y="6080125"/>
          <p14:tracePt t="30886" x="6527800" y="6080125"/>
          <p14:tracePt t="30910" x="6534150" y="6086475"/>
          <p14:tracePt t="30919" x="6551613" y="6092825"/>
          <p14:tracePt t="30926" x="6557963" y="6092825"/>
          <p14:tracePt t="30934" x="6581775" y="6092825"/>
          <p14:tracePt t="30942" x="6594475" y="6103938"/>
          <p14:tracePt t="30950" x="6624638" y="6110288"/>
          <p14:tracePt t="30958" x="6630988" y="6110288"/>
          <p14:tracePt t="30967" x="6642100" y="6110288"/>
          <p14:tracePt t="31014" x="6654800" y="6110288"/>
          <p14:tracePt t="31022" x="6661150" y="6110288"/>
          <p14:tracePt t="31030" x="6678613" y="6110288"/>
          <p14:tracePt t="31038" x="6702425" y="6110288"/>
          <p14:tracePt t="31046" x="6726238" y="6110288"/>
          <p14:tracePt t="31054" x="6751638" y="6110288"/>
          <p14:tracePt t="31062" x="6769100" y="6110288"/>
          <p14:tracePt t="31070" x="6816725" y="6110288"/>
          <p14:tracePt t="31078" x="6835775" y="6110288"/>
          <p14:tracePt t="31086" x="6872288" y="6110288"/>
          <p14:tracePt t="31094" x="6896100" y="6110288"/>
          <p14:tracePt t="31102" x="6907213" y="6099175"/>
          <p14:tracePt t="31110" x="6932613" y="6099175"/>
          <p14:tracePt t="31118" x="6943725" y="6092825"/>
          <p14:tracePt t="31126" x="6961188" y="6092825"/>
          <p14:tracePt t="31142" x="6973888" y="6086475"/>
          <p14:tracePt t="31158" x="6980238" y="6086475"/>
          <p14:tracePt t="31190" x="6991350" y="6075363"/>
          <p14:tracePt t="31198" x="6997700" y="6069013"/>
          <p14:tracePt t="31206" x="7004050" y="6062663"/>
          <p14:tracePt t="31214" x="7010400" y="6056313"/>
          <p14:tracePt t="31222" x="7027863" y="6049963"/>
          <p14:tracePt t="31230" x="7040563" y="6038850"/>
          <p14:tracePt t="31238" x="7051675" y="6032500"/>
          <p14:tracePt t="31246" x="7070725" y="6026150"/>
          <p14:tracePt t="31254" x="7094538" y="6019800"/>
          <p14:tracePt t="31262" x="7107238" y="6008688"/>
          <p14:tracePt t="31270" x="7131050" y="5995988"/>
          <p14:tracePt t="31278" x="7148513" y="5978525"/>
          <p14:tracePt t="31286" x="7161213" y="5972175"/>
          <p14:tracePt t="31294" x="7178675" y="5972175"/>
          <p14:tracePt t="31302" x="7191375" y="5954713"/>
          <p14:tracePt t="31310" x="7197725" y="5948363"/>
          <p14:tracePt t="31318" x="7202488" y="5942013"/>
          <p14:tracePt t="31326" x="7202488" y="5935663"/>
          <p14:tracePt t="31334" x="7202488" y="5924550"/>
          <p14:tracePt t="31342" x="7202488" y="5918200"/>
          <p14:tracePt t="31351" x="7202488" y="5905500"/>
          <p14:tracePt t="31366" x="7202488" y="5894388"/>
          <p14:tracePt t="31406" x="7202488" y="5888038"/>
          <p14:tracePt t="31478" x="7191375" y="5888038"/>
          <p14:tracePt t="31487" x="7131050" y="5905500"/>
          <p14:tracePt t="31494" x="7040563" y="5978525"/>
          <p14:tracePt t="31502" x="6956425" y="6045200"/>
          <p14:tracePt t="31510" x="6877050" y="6116638"/>
          <p14:tracePt t="31519" x="6823075" y="6170613"/>
          <p14:tracePt t="31526" x="6769100" y="6237288"/>
          <p14:tracePt t="31535" x="6745288" y="6273800"/>
          <p14:tracePt t="31542" x="6732588" y="6303963"/>
          <p14:tracePt t="31550" x="6732588" y="6340475"/>
          <p14:tracePt t="31558" x="6726238" y="6345238"/>
          <p14:tracePt t="31566" x="6726238" y="6357938"/>
          <p14:tracePt t="31574" x="6726238" y="6364288"/>
          <p14:tracePt t="31678" x="6726238" y="6357938"/>
          <p14:tracePt t="31686" x="6756400" y="6297613"/>
          <p14:tracePt t="31694" x="6775450" y="6237288"/>
          <p14:tracePt t="31702" x="6786563" y="6176963"/>
          <p14:tracePt t="31710" x="6816725" y="6110288"/>
          <p14:tracePt t="31718" x="6829425" y="6026150"/>
          <p14:tracePt t="31726" x="6842125" y="6002338"/>
          <p14:tracePt t="31734" x="6846888" y="5924550"/>
          <p14:tracePt t="31742" x="6872288" y="5857875"/>
          <p14:tracePt t="31751" x="6877050" y="5815013"/>
          <p14:tracePt t="31758" x="6877050" y="5791200"/>
          <p14:tracePt t="31767" x="6877050" y="5767388"/>
          <p14:tracePt t="31774" x="6877050" y="5761038"/>
          <p14:tracePt t="31854" x="6877050" y="5803900"/>
          <p14:tracePt t="31862" x="6872288" y="5864225"/>
          <p14:tracePt t="31870" x="6865938" y="5894388"/>
          <p14:tracePt t="31878" x="6853238" y="5954713"/>
          <p14:tracePt t="31902" x="6853238" y="6045200"/>
          <p14:tracePt t="31910" x="6853238" y="6049963"/>
          <p14:tracePt t="31918" x="6853238" y="6062663"/>
          <p14:tracePt t="32015" x="6853238" y="6056313"/>
          <p14:tracePt t="32023" x="6842125" y="6019800"/>
          <p14:tracePt t="32030" x="6842125" y="5978525"/>
          <p14:tracePt t="32038" x="6829425" y="5954713"/>
          <p14:tracePt t="32046" x="6829425" y="5918200"/>
          <p14:tracePt t="32055" x="6829425" y="5899150"/>
          <p14:tracePt t="32062" x="6829425" y="5894388"/>
          <p14:tracePt t="32071" x="6829425" y="5875338"/>
          <p14:tracePt t="32078" x="6829425" y="5868988"/>
          <p14:tracePt t="32094" x="6829425" y="5864225"/>
          <p14:tracePt t="32175" x="6829425" y="5888038"/>
          <p14:tracePt t="32182" x="6829425" y="5918200"/>
          <p14:tracePt t="32190" x="6835775" y="5942013"/>
          <p14:tracePt t="32198" x="6835775" y="5965825"/>
          <p14:tracePt t="32207" x="6842125" y="5978525"/>
          <p14:tracePt t="32214" x="6846888" y="5995988"/>
          <p14:tracePt t="32222" x="6846888" y="6002338"/>
          <p14:tracePt t="32318" x="6842125" y="6008688"/>
          <p14:tracePt t="32326" x="6835775" y="6008688"/>
          <p14:tracePt t="32334" x="6805613" y="6019800"/>
          <p14:tracePt t="32342" x="6769100" y="6032500"/>
          <p14:tracePt t="32351" x="6745288" y="6049963"/>
          <p14:tracePt t="32358" x="6715125" y="6049963"/>
          <p14:tracePt t="32366" x="6665913" y="6069013"/>
          <p14:tracePt t="32374" x="6635750" y="6069013"/>
          <p14:tracePt t="32382" x="6594475" y="6075363"/>
          <p14:tracePt t="32390" x="6534150" y="6086475"/>
          <p14:tracePt t="32398" x="6486525" y="6092825"/>
          <p14:tracePt t="32406" x="6443663" y="6092825"/>
          <p14:tracePt t="32414" x="6396038" y="6103938"/>
          <p14:tracePt t="32422" x="6370638" y="6103938"/>
          <p14:tracePt t="32430" x="6340475" y="6103938"/>
          <p14:tracePt t="32438" x="6323013" y="6103938"/>
          <p14:tracePt t="32446" x="6305550" y="6103938"/>
          <p14:tracePt t="32462" x="6299200" y="6103938"/>
          <p14:tracePt t="32470" x="6292850" y="6103938"/>
          <p14:tracePt t="32478" x="6280150" y="6103938"/>
          <p14:tracePt t="32494" x="6269038" y="6103938"/>
          <p14:tracePt t="32502" x="6256338" y="6092825"/>
          <p14:tracePt t="32510" x="6238875" y="6080125"/>
          <p14:tracePt t="32518" x="6226175" y="6056313"/>
          <p14:tracePt t="32526" x="6208713" y="6032500"/>
          <p14:tracePt t="32534" x="6208713" y="6008688"/>
          <p14:tracePt t="32542" x="6202363" y="5972175"/>
          <p14:tracePt t="32551" x="6184900" y="5935663"/>
          <p14:tracePt t="32558" x="6184900" y="5905500"/>
          <p14:tracePt t="32566" x="6184900" y="5875338"/>
          <p14:tracePt t="32574" x="6184900" y="5821363"/>
          <p14:tracePt t="32582" x="6184900" y="5784850"/>
          <p14:tracePt t="32590" x="6184900" y="5754688"/>
          <p14:tracePt t="32598" x="6184900" y="5743575"/>
          <p14:tracePt t="32606" x="6184900" y="5724525"/>
          <p14:tracePt t="32686" x="6184900" y="5737225"/>
          <p14:tracePt t="32694" x="6184900" y="5778500"/>
          <p14:tracePt t="32703" x="6196013" y="5827713"/>
          <p14:tracePt t="32710" x="6202363" y="5851525"/>
          <p14:tracePt t="32720" x="6232525" y="5899150"/>
          <p14:tracePt t="32726" x="6232525" y="5929313"/>
          <p14:tracePt t="32735" x="6238875" y="5942013"/>
          <p14:tracePt t="32743" x="6256338" y="5965825"/>
          <p14:tracePt t="32751" x="6262688" y="5984875"/>
          <p14:tracePt t="32767" x="6269038" y="5984875"/>
          <p14:tracePt t="32846" x="6275388" y="5965825"/>
          <p14:tracePt t="32855" x="6275388" y="5948363"/>
          <p14:tracePt t="32862" x="6275388" y="5911850"/>
          <p14:tracePt t="32871" x="6275388" y="5888038"/>
          <p14:tracePt t="32878" x="6275388" y="5868988"/>
          <p14:tracePt t="32890" x="6280150" y="5864225"/>
          <p14:tracePt t="32967" x="6286500" y="5864225"/>
          <p14:tracePt t="32982" x="6292850" y="5864225"/>
          <p14:tracePt t="33014" x="6299200" y="5864225"/>
          <p14:tracePt t="33119" x="6305550" y="5857875"/>
          <p14:tracePt t="33158" x="6305550" y="5851525"/>
          <p14:tracePt t="33174" x="6305550" y="5838825"/>
          <p14:tracePt t="33206" x="6310313" y="5834063"/>
          <p14:tracePt t="33206" x="0" y="0"/>
        </p14:tracePtLst>
        <p14:tracePtLst>
          <p14:tracePt t="40480" x="5376863" y="825500"/>
          <p14:tracePt t="40518" x="5370513" y="825500"/>
          <p14:tracePt t="40686" x="5376863" y="825500"/>
          <p14:tracePt t="40695" x="5394325" y="825500"/>
          <p14:tracePt t="40703" x="5430838" y="825500"/>
          <p14:tracePt t="40710" x="5454650" y="825500"/>
          <p14:tracePt t="40719" x="5484813" y="825500"/>
          <p14:tracePt t="40726" x="5514975" y="825500"/>
          <p14:tracePt t="40734" x="5557838" y="825500"/>
          <p14:tracePt t="40743" x="5605463" y="825500"/>
          <p14:tracePt t="40750" x="5665788" y="831850"/>
          <p14:tracePt t="40759" x="5749925" y="842963"/>
          <p14:tracePt t="40766" x="5810250" y="842963"/>
          <p14:tracePt t="40775" x="5900738" y="855663"/>
          <p14:tracePt t="40782" x="5984875" y="855663"/>
          <p14:tracePt t="40791" x="6088063" y="868363"/>
          <p14:tracePt t="40799" x="6202363" y="892175"/>
          <p14:tracePt t="40806" x="6305550" y="915988"/>
          <p14:tracePt t="40814" x="6437313" y="928688"/>
          <p14:tracePt t="40822" x="6570663" y="958850"/>
          <p14:tracePt t="40830" x="6672263" y="969963"/>
          <p14:tracePt t="40838" x="6775450" y="993775"/>
          <p14:tracePt t="40846" x="6889750" y="993775"/>
          <p14:tracePt t="40855" x="6991350" y="1006475"/>
          <p14:tracePt t="40862" x="7077075" y="1006475"/>
          <p14:tracePt t="40878" x="7215188" y="1006475"/>
          <p14:tracePt t="40886" x="7288213" y="1006475"/>
          <p14:tracePt t="40894" x="7377113" y="1006475"/>
          <p14:tracePt t="40911" x="7497763" y="1019175"/>
          <p14:tracePt t="40919" x="7553325" y="1019175"/>
          <p14:tracePt t="40928" x="7613650" y="1019175"/>
          <p14:tracePt t="40934" x="7685088" y="1019175"/>
          <p14:tracePt t="40943" x="7788275" y="1030288"/>
          <p14:tracePt t="40950" x="7872413" y="1030288"/>
          <p14:tracePt t="40959" x="7932738" y="1049338"/>
          <p14:tracePt t="40966" x="7993063" y="1060450"/>
          <p14:tracePt t="40975" x="8029575" y="1060450"/>
          <p14:tracePt t="40982" x="8053388" y="1060450"/>
          <p14:tracePt t="40991" x="8064500" y="1066800"/>
          <p14:tracePt t="41006" x="8077200" y="1066800"/>
          <p14:tracePt t="41014" x="8083550" y="1073150"/>
          <p14:tracePt t="41038" x="8089900" y="1073150"/>
          <p14:tracePt t="41046" x="8094663" y="1073150"/>
          <p14:tracePt t="41054" x="8101013" y="1073150"/>
          <p14:tracePt t="41062" x="8120063" y="1073150"/>
          <p14:tracePt t="41070" x="8137525" y="1073150"/>
          <p14:tracePt t="41078" x="8154988" y="1073150"/>
          <p14:tracePt t="41086" x="8167688" y="1073150"/>
          <p14:tracePt t="41094" x="8191500" y="1073150"/>
          <p14:tracePt t="41102" x="8215313" y="1073150"/>
          <p14:tracePt t="41110" x="8245475" y="1073150"/>
          <p14:tracePt t="41118" x="8288338" y="1073150"/>
          <p14:tracePt t="41130" x="8312150" y="1073150"/>
          <p14:tracePt t="41134" x="8342313" y="1073150"/>
          <p14:tracePt t="41143" x="8389938" y="1066800"/>
          <p14:tracePt t="41150" x="8408988" y="1066800"/>
          <p14:tracePt t="41166" x="8432800" y="1060450"/>
          <p14:tracePt t="41174" x="8450263" y="1054100"/>
          <p14:tracePt t="41182" x="8462963" y="1054100"/>
          <p14:tracePt t="41191" x="8486775" y="1049338"/>
          <p14:tracePt t="41198" x="8499475" y="1036638"/>
          <p14:tracePt t="41206" x="8535988" y="1030288"/>
          <p14:tracePt t="41214" x="8559800" y="1023938"/>
          <p14:tracePt t="41222" x="8601075" y="1006475"/>
          <p14:tracePt t="41230" x="8637588" y="1006475"/>
          <p14:tracePt t="41238" x="8661400" y="993775"/>
          <p14:tracePt t="41246" x="8680450" y="993775"/>
          <p14:tracePt t="41262" x="8685213" y="993775"/>
          <p14:tracePt t="41374" x="8691563" y="989013"/>
          <p14:tracePt t="41462" x="8680450" y="989013"/>
          <p14:tracePt t="41470" x="8661400" y="989013"/>
          <p14:tracePt t="41479" x="8601075" y="993775"/>
          <p14:tracePt t="41486" x="8499475" y="1019175"/>
          <p14:tracePt t="41494" x="8355013" y="1042988"/>
          <p14:tracePt t="41502" x="8228013" y="1042988"/>
          <p14:tracePt t="41511" x="8070850" y="1042988"/>
          <p14:tracePt t="41518" x="7926388" y="1042988"/>
          <p14:tracePt t="41527" x="7751763" y="1042988"/>
          <p14:tracePt t="41534" x="7577138" y="1042988"/>
          <p14:tracePt t="41543" x="7396163" y="1042988"/>
          <p14:tracePt t="41551" x="7215188" y="1030288"/>
          <p14:tracePt t="41559" x="7016750" y="989013"/>
          <p14:tracePt t="41566" x="6865938" y="952500"/>
          <p14:tracePt t="41575" x="6726238" y="928688"/>
          <p14:tracePt t="41582" x="6605588" y="915988"/>
          <p14:tracePt t="41591" x="6503988" y="909638"/>
          <p14:tracePt t="41598" x="6419850" y="885825"/>
          <p14:tracePt t="41606" x="6346825" y="885825"/>
          <p14:tracePt t="41615" x="6275388" y="885825"/>
          <p14:tracePt t="41623" x="6215063" y="885825"/>
          <p14:tracePt t="41630" x="6154738" y="885825"/>
          <p14:tracePt t="41638" x="6081713" y="885825"/>
          <p14:tracePt t="41646" x="5997575" y="885825"/>
          <p14:tracePt t="41655" x="5924550" y="885825"/>
          <p14:tracePt t="41663" x="5840413" y="885825"/>
          <p14:tracePt t="41670" x="5749925" y="885825"/>
          <p14:tracePt t="41679" x="5665788" y="873125"/>
          <p14:tracePt t="41686" x="5564188" y="862013"/>
          <p14:tracePt t="41695" x="5461000" y="849313"/>
          <p14:tracePt t="41703" x="5359400" y="849313"/>
          <p14:tracePt t="41711" x="5256213" y="838200"/>
          <p14:tracePt t="41718" x="5172075" y="831850"/>
          <p14:tracePt t="41727" x="5111750" y="831850"/>
          <p14:tracePt t="41734" x="5038725" y="819150"/>
          <p14:tracePt t="41744" x="5002213" y="819150"/>
          <p14:tracePt t="41750" x="4984750" y="819150"/>
          <p14:tracePt t="41759" x="4978400" y="819150"/>
          <p14:tracePt t="41766" x="4960938" y="819150"/>
          <p14:tracePt t="41879" x="4978400" y="812800"/>
          <p14:tracePt t="41887" x="5002213" y="795338"/>
          <p14:tracePt t="41895" x="5057775" y="795338"/>
          <p14:tracePt t="41902" x="5135563" y="782638"/>
          <p14:tracePt t="41910" x="5249863" y="782638"/>
          <p14:tracePt t="41918" x="5387975" y="782638"/>
          <p14:tracePt t="41926" x="5534025" y="782638"/>
          <p14:tracePt t="41934" x="5749925" y="782638"/>
          <p14:tracePt t="41942" x="5984875" y="782638"/>
          <p14:tracePt t="41950" x="6305550" y="782638"/>
          <p14:tracePt t="41959" x="6691313" y="782638"/>
          <p14:tracePt t="41966" x="7051675" y="812800"/>
          <p14:tracePt t="41974" x="7419975" y="868363"/>
          <p14:tracePt t="41982" x="7667625" y="898525"/>
          <p14:tracePt t="41990" x="7939088" y="915988"/>
          <p14:tracePt t="41998" x="8174038" y="915988"/>
          <p14:tracePt t="42006" x="8408988" y="915988"/>
          <p14:tracePt t="42014" x="8564563" y="915988"/>
          <p14:tracePt t="42022" x="8691563" y="915988"/>
          <p14:tracePt t="42030" x="8794750" y="915988"/>
          <p14:tracePt t="42038" x="8878888" y="915988"/>
          <p14:tracePt t="42046" x="8939213" y="915988"/>
          <p14:tracePt t="42054" x="8963025" y="915988"/>
          <p14:tracePt t="42062" x="8993188" y="915988"/>
          <p14:tracePt t="42070" x="9023350" y="915988"/>
          <p14:tracePt t="42078" x="9047163" y="915988"/>
          <p14:tracePt t="42086" x="9066213" y="915988"/>
          <p14:tracePt t="42094" x="9070975" y="915988"/>
          <p14:tracePt t="42102" x="9077325" y="915988"/>
          <p14:tracePt t="42111" x="9090025" y="915988"/>
          <p14:tracePt t="42118" x="9096375" y="915988"/>
          <p14:tracePt t="42126" x="9101138" y="909638"/>
          <p14:tracePt t="42134" x="9113838" y="909638"/>
          <p14:tracePt t="42310" x="9053513" y="928688"/>
          <p14:tracePt t="42318" x="8926513" y="939800"/>
          <p14:tracePt t="42327" x="8794750" y="939800"/>
          <p14:tracePt t="42334" x="8624888" y="939800"/>
          <p14:tracePt t="42343" x="8445500" y="939800"/>
          <p14:tracePt t="42350" x="8299450" y="922338"/>
          <p14:tracePt t="42360" x="8083550" y="922338"/>
          <p14:tracePt t="42366" x="7853363" y="873125"/>
          <p14:tracePt t="42376" x="7631113" y="825500"/>
          <p14:tracePt t="42383" x="7462838" y="801688"/>
          <p14:tracePt t="42390" x="7323138" y="788988"/>
          <p14:tracePt t="42398" x="7215188" y="765175"/>
          <p14:tracePt t="42406" x="7131050" y="758825"/>
          <p14:tracePt t="42415" x="7027863" y="758825"/>
          <p14:tracePt t="42422" x="6926263" y="747713"/>
          <p14:tracePt t="42430" x="6842125" y="735013"/>
          <p14:tracePt t="42438" x="6751638" y="735013"/>
          <p14:tracePt t="42447" x="6635750" y="735013"/>
          <p14:tracePt t="42455" x="6510338" y="735013"/>
          <p14:tracePt t="42462" x="6396038" y="735013"/>
          <p14:tracePt t="42470" x="6269038" y="735013"/>
          <p14:tracePt t="42478" x="6165850" y="735013"/>
          <p14:tracePt t="42486" x="6040438" y="735013"/>
          <p14:tracePt t="42496" x="5924550" y="735013"/>
          <p14:tracePt t="42502" x="5840413" y="735013"/>
          <p14:tracePt t="42510" x="5749925" y="735013"/>
          <p14:tracePt t="42518" x="5665788" y="735013"/>
          <p14:tracePt t="42526" x="5605463" y="735013"/>
          <p14:tracePt t="42534" x="5564188" y="735013"/>
          <p14:tracePt t="42542" x="5527675" y="735013"/>
          <p14:tracePt t="42550" x="5497513" y="735013"/>
          <p14:tracePt t="42558" x="5467350" y="735013"/>
          <p14:tracePt t="42566" x="5424488" y="735013"/>
          <p14:tracePt t="42574" x="5376863" y="735013"/>
          <p14:tracePt t="42582" x="5346700" y="735013"/>
          <p14:tracePt t="42590" x="5280025" y="735013"/>
          <p14:tracePt t="42598" x="5256213" y="735013"/>
          <p14:tracePt t="42606" x="5202238" y="735013"/>
          <p14:tracePt t="42614" x="5178425" y="735013"/>
          <p14:tracePt t="42622" x="5122863" y="723900"/>
          <p14:tracePt t="42630" x="5099050" y="717550"/>
          <p14:tracePt t="42638" x="5075238" y="711200"/>
          <p14:tracePt t="42646" x="5045075" y="711200"/>
          <p14:tracePt t="42654" x="5008563" y="698500"/>
          <p14:tracePt t="42662" x="4991100" y="698500"/>
          <p14:tracePt t="42670" x="4972050" y="698500"/>
          <p14:tracePt t="42678" x="4960938" y="698500"/>
          <p14:tracePt t="42694" x="4954588" y="698500"/>
          <p14:tracePt t="42782" x="4960938" y="693738"/>
          <p14:tracePt t="42791" x="5014913" y="693738"/>
          <p14:tracePt t="42798" x="5105400" y="693738"/>
          <p14:tracePt t="42806" x="5219700" y="693738"/>
          <p14:tracePt t="42814" x="5387975" y="693738"/>
          <p14:tracePt t="42822" x="5629275" y="693738"/>
          <p14:tracePt t="42831" x="5864225" y="693738"/>
          <p14:tracePt t="42838" x="6165850" y="723900"/>
          <p14:tracePt t="42846" x="6503988" y="758825"/>
          <p14:tracePt t="42854" x="6805613" y="788988"/>
          <p14:tracePt t="42863" x="7148513" y="842963"/>
          <p14:tracePt t="42870" x="7432675" y="898525"/>
          <p14:tracePt t="42878" x="7678738" y="928688"/>
          <p14:tracePt t="42897" x="8167688" y="969963"/>
          <p14:tracePt t="42902" x="8312150" y="969963"/>
          <p14:tracePt t="42913" x="8415338" y="969963"/>
          <p14:tracePt t="42918" x="8510588" y="969963"/>
          <p14:tracePt t="42926" x="8601075" y="969963"/>
          <p14:tracePt t="42934" x="8674100" y="969963"/>
          <p14:tracePt t="42943" x="8715375" y="969963"/>
          <p14:tracePt t="42950" x="8758238" y="969963"/>
          <p14:tracePt t="42958" x="8818563" y="969963"/>
          <p14:tracePt t="42966" x="8855075" y="958850"/>
          <p14:tracePt t="42974" x="8866188" y="958850"/>
          <p14:tracePt t="42982" x="8872538" y="958850"/>
          <p14:tracePt t="42990" x="8878888" y="952500"/>
          <p14:tracePt t="43054" x="8885238" y="946150"/>
          <p14:tracePt t="43246" x="8872538" y="946150"/>
          <p14:tracePt t="43254" x="8818563" y="946150"/>
          <p14:tracePt t="43262" x="8715375" y="946150"/>
          <p14:tracePt t="43271" x="8559800" y="946150"/>
          <p14:tracePt t="43280" x="8385175" y="946150"/>
          <p14:tracePt t="43286" x="8150225" y="946150"/>
          <p14:tracePt t="43295" x="7883525" y="946150"/>
          <p14:tracePt t="43302" x="7594600" y="946150"/>
          <p14:tracePt t="43311" x="7299325" y="946150"/>
          <p14:tracePt t="43318" x="7004050" y="946150"/>
          <p14:tracePt t="43328" x="6799263" y="946150"/>
          <p14:tracePt t="43335" x="6564313" y="946150"/>
          <p14:tracePt t="43344" x="6346825" y="933450"/>
          <p14:tracePt t="43350" x="6202363" y="898525"/>
          <p14:tracePt t="43359" x="6081713" y="838200"/>
          <p14:tracePt t="43366" x="5967413" y="812800"/>
          <p14:tracePt t="43374" x="5876925" y="782638"/>
          <p14:tracePt t="43382" x="5773738" y="747713"/>
          <p14:tracePt t="43390" x="5702300" y="735013"/>
          <p14:tracePt t="43398" x="5611813" y="711200"/>
          <p14:tracePt t="43406" x="5508625" y="698500"/>
          <p14:tracePt t="43415" x="5407025" y="681038"/>
          <p14:tracePt t="43423" x="5292725" y="681038"/>
          <p14:tracePt t="43431" x="5178425" y="681038"/>
          <p14:tracePt t="43439" x="5062538" y="681038"/>
          <p14:tracePt t="43446" x="4972050" y="681038"/>
          <p14:tracePt t="43455" x="4900613" y="681038"/>
          <p14:tracePt t="43462" x="4827588" y="681038"/>
          <p14:tracePt t="43470" x="4797425" y="681038"/>
          <p14:tracePt t="43479" x="4773613" y="681038"/>
          <p14:tracePt t="43486" x="4749800" y="687388"/>
          <p14:tracePt t="43502" x="4743450" y="693738"/>
          <p14:tracePt t="43558" x="4737100" y="698500"/>
          <p14:tracePt t="43670" x="4756150" y="698500"/>
          <p14:tracePt t="43679" x="4797425" y="698500"/>
          <p14:tracePt t="43686" x="4883150" y="698500"/>
          <p14:tracePt t="43696" x="5008563" y="698500"/>
          <p14:tracePt t="43702" x="5208588" y="693738"/>
          <p14:tracePt t="43711" x="5448300" y="693738"/>
          <p14:tracePt t="43718" x="5684838" y="693738"/>
          <p14:tracePt t="43727" x="5919788" y="693738"/>
          <p14:tracePt t="43735" x="6124575" y="693738"/>
          <p14:tracePt t="43743" x="6359525" y="693738"/>
          <p14:tracePt t="43750" x="6503988" y="693738"/>
          <p14:tracePt t="43758" x="6678613" y="693738"/>
          <p14:tracePt t="43766" x="6816725" y="693738"/>
          <p14:tracePt t="43775" x="6961188" y="693738"/>
          <p14:tracePt t="43782" x="7077075" y="693738"/>
          <p14:tracePt t="43790" x="7172325" y="693738"/>
          <p14:tracePt t="43799" x="7275513" y="693738"/>
          <p14:tracePt t="43806" x="7348538" y="693738"/>
          <p14:tracePt t="43814" x="7437438" y="693738"/>
          <p14:tracePt t="43822" x="7523163" y="693738"/>
          <p14:tracePt t="43831" x="7594600" y="693738"/>
          <p14:tracePt t="43838" x="7678738" y="693738"/>
          <p14:tracePt t="43847" x="7769225" y="693738"/>
          <p14:tracePt t="43854" x="7842250" y="693738"/>
          <p14:tracePt t="43863" x="7913688" y="693738"/>
          <p14:tracePt t="43870" x="7956550" y="687388"/>
          <p14:tracePt t="43878" x="7980363" y="687388"/>
          <p14:tracePt t="43887" x="7986713" y="687388"/>
          <p14:tracePt t="43895" x="7993063" y="687388"/>
          <p14:tracePt t="43913" x="7999413" y="687388"/>
          <p14:tracePt t="43918" x="8004175" y="687388"/>
          <p14:tracePt t="43943" x="8010525" y="687388"/>
          <p14:tracePt t="43958" x="8016875" y="687388"/>
          <p14:tracePt t="43998" x="8023225" y="687388"/>
          <p14:tracePt t="44014" x="8029575" y="687388"/>
          <p14:tracePt t="44207" x="8040688" y="687388"/>
          <p14:tracePt t="44222" x="8059738" y="687388"/>
          <p14:tracePt t="44230" x="8089900" y="687388"/>
          <p14:tracePt t="44238" x="8131175" y="687388"/>
          <p14:tracePt t="44246" x="8191500" y="687388"/>
          <p14:tracePt t="44255" x="8234363" y="687388"/>
          <p14:tracePt t="44263" x="8281988" y="698500"/>
          <p14:tracePt t="44270" x="8318500" y="698500"/>
          <p14:tracePt t="44279" x="8329613" y="704850"/>
          <p14:tracePt t="44286" x="8342313" y="704850"/>
          <p14:tracePt t="44295" x="8359775" y="704850"/>
          <p14:tracePt t="44303" x="8366125" y="704850"/>
          <p14:tracePt t="44350" x="8372475" y="704850"/>
          <p14:tracePt t="44358" x="8385175" y="704850"/>
          <p14:tracePt t="44366" x="8396288" y="704850"/>
          <p14:tracePt t="44375" x="8420100" y="704850"/>
          <p14:tracePt t="44382" x="8445500" y="704850"/>
          <p14:tracePt t="44390" x="8450263" y="704850"/>
          <p14:tracePt t="44398" x="8456613" y="704850"/>
          <p14:tracePt t="44422" x="8462963" y="704850"/>
          <p14:tracePt t="44599" x="8469313" y="711200"/>
          <p14:tracePt t="44686" x="8469313" y="717550"/>
          <p14:tracePt t="44766" x="8469313" y="723900"/>
          <p14:tracePt t="44766" x="0" y="0"/>
        </p14:tracePtLst>
        <p14:tracePtLst>
          <p14:tracePt t="57209" x="8131175" y="1163638"/>
          <p14:tracePt t="57215" x="8131175" y="1157288"/>
          <p14:tracePt t="57223" x="8137525" y="1150938"/>
          <p14:tracePt t="57230" x="8137525" y="1144588"/>
          <p14:tracePt t="57254" x="8137525" y="1133475"/>
          <p14:tracePt t="57262" x="8143875" y="1127125"/>
          <p14:tracePt t="57270" x="8143875" y="1114425"/>
          <p14:tracePt t="57278" x="8143875" y="1090613"/>
          <p14:tracePt t="57286" x="8143875" y="1079500"/>
          <p14:tracePt t="57294" x="8143875" y="1060450"/>
          <p14:tracePt t="57302" x="8143875" y="1042988"/>
          <p14:tracePt t="57310" x="8143875" y="1019175"/>
          <p14:tracePt t="57318" x="8143875" y="982663"/>
          <p14:tracePt t="57326" x="8131175" y="958850"/>
          <p14:tracePt t="57334" x="8124825" y="928688"/>
          <p14:tracePt t="57342" x="8107363" y="892175"/>
          <p14:tracePt t="57350" x="8089900" y="868363"/>
          <p14:tracePt t="57358" x="8059738" y="819150"/>
          <p14:tracePt t="57366" x="8034338" y="782638"/>
          <p14:tracePt t="57374" x="8016875" y="758825"/>
          <p14:tracePt t="57382" x="7980363" y="711200"/>
          <p14:tracePt t="57390" x="7943850" y="687388"/>
          <p14:tracePt t="57398" x="7908925" y="668338"/>
          <p14:tracePt t="57406" x="7853363" y="627063"/>
          <p14:tracePt t="57414" x="7805738" y="596900"/>
          <p14:tracePt t="57423" x="7769225" y="577850"/>
          <p14:tracePt t="57430" x="7708900" y="554038"/>
          <p14:tracePt t="57439" x="7654925" y="523875"/>
          <p14:tracePt t="57446" x="7594600" y="517525"/>
          <p14:tracePt t="57455" x="7546975" y="487363"/>
          <p14:tracePt t="57462" x="7467600" y="463550"/>
          <p14:tracePt t="57470" x="7407275" y="446088"/>
          <p14:tracePt t="57478" x="7359650" y="422275"/>
          <p14:tracePt t="57486" x="7312025" y="403225"/>
          <p14:tracePt t="57494" x="7275513" y="385763"/>
          <p14:tracePt t="57502" x="7251700" y="373063"/>
          <p14:tracePt t="57510" x="7221538" y="361950"/>
          <p14:tracePt t="57518" x="7202488" y="355600"/>
          <p14:tracePt t="57526" x="7178675" y="355600"/>
          <p14:tracePt t="57534" x="7167563" y="355600"/>
          <p14:tracePt t="57542" x="7154863" y="355600"/>
          <p14:tracePt t="57550" x="7137400" y="355600"/>
          <p14:tracePt t="57558" x="7118350" y="355600"/>
          <p14:tracePt t="57566" x="7081838" y="355600"/>
          <p14:tracePt t="57574" x="7040563" y="368300"/>
          <p14:tracePt t="57582" x="6980238" y="379413"/>
          <p14:tracePt t="57590" x="6913563" y="398463"/>
          <p14:tracePt t="57598" x="6823075" y="433388"/>
          <p14:tracePt t="57606" x="6738938" y="452438"/>
          <p14:tracePt t="57614" x="6648450" y="476250"/>
          <p14:tracePt t="57623" x="6546850" y="500063"/>
          <p14:tracePt t="57630" x="6437313" y="547688"/>
          <p14:tracePt t="57639" x="6365875" y="566738"/>
          <p14:tracePt t="57646" x="6286500" y="603250"/>
          <p14:tracePt t="57654" x="6226175" y="620713"/>
          <p14:tracePt t="57662" x="6172200" y="650875"/>
          <p14:tracePt t="57670" x="6135688" y="668338"/>
          <p14:tracePt t="57678" x="6100763" y="698500"/>
          <p14:tracePt t="57686" x="6094413" y="711200"/>
          <p14:tracePt t="57694" x="6094413" y="735013"/>
          <p14:tracePt t="57702" x="6094413" y="765175"/>
          <p14:tracePt t="57710" x="6094413" y="801688"/>
          <p14:tracePt t="57718" x="6094413" y="825500"/>
          <p14:tracePt t="57726" x="6105525" y="855663"/>
          <p14:tracePt t="57734" x="6161088" y="922338"/>
          <p14:tracePt t="57743" x="6196013" y="952500"/>
          <p14:tracePt t="57750" x="6275388" y="993775"/>
          <p14:tracePt t="57758" x="6365875" y="1054100"/>
          <p14:tracePt t="57766" x="6486525" y="1103313"/>
          <p14:tracePt t="57775" x="6635750" y="1150938"/>
          <p14:tracePt t="57782" x="6792913" y="1217613"/>
          <p14:tracePt t="57790" x="7034213" y="1295400"/>
          <p14:tracePt t="57798" x="7239000" y="1355725"/>
          <p14:tracePt t="57806" x="7467600" y="1403350"/>
          <p14:tracePt t="57814" x="7618413" y="1452563"/>
          <p14:tracePt t="57822" x="7812088" y="1482725"/>
          <p14:tracePt t="57830" x="7939088" y="1482725"/>
          <p14:tracePt t="57839" x="8010525" y="1482725"/>
          <p14:tracePt t="57846" x="8047038" y="1482725"/>
          <p14:tracePt t="57855" x="8070850" y="1482725"/>
          <p14:tracePt t="57862" x="8107363" y="1458913"/>
          <p14:tracePt t="57870" x="8131175" y="1433513"/>
          <p14:tracePt t="57878" x="8178800" y="1379538"/>
          <p14:tracePt t="57886" x="8208963" y="1344613"/>
          <p14:tracePt t="57907" x="8275638" y="1204913"/>
          <p14:tracePt t="57910" x="8294688" y="1138238"/>
          <p14:tracePt t="57918" x="8318500" y="1066800"/>
          <p14:tracePt t="57926" x="8318500" y="1006475"/>
          <p14:tracePt t="57934" x="8329613" y="946150"/>
          <p14:tracePt t="57942" x="8329613" y="885825"/>
          <p14:tracePt t="57950" x="8329613" y="842963"/>
          <p14:tracePt t="57958" x="8324850" y="795338"/>
          <p14:tracePt t="57966" x="8305800" y="771525"/>
          <p14:tracePt t="57975" x="8258175" y="717550"/>
          <p14:tracePt t="57982" x="8221663" y="674688"/>
          <p14:tracePt t="57990" x="8143875" y="620713"/>
          <p14:tracePt t="57998" x="8047038" y="547688"/>
          <p14:tracePt t="58007" x="7956550" y="487363"/>
          <p14:tracePt t="58014" x="7818438" y="415925"/>
          <p14:tracePt t="58023" x="7697788" y="368300"/>
          <p14:tracePt t="58030" x="7564438" y="307975"/>
          <p14:tracePt t="58039" x="7462838" y="258763"/>
          <p14:tracePt t="58046" x="7359650" y="228600"/>
          <p14:tracePt t="58054" x="7269163" y="204788"/>
          <p14:tracePt t="58062" x="7178675" y="192088"/>
          <p14:tracePt t="58070" x="7107238" y="180975"/>
          <p14:tracePt t="58078" x="7058025" y="180975"/>
          <p14:tracePt t="58086" x="7016750" y="180975"/>
          <p14:tracePt t="58094" x="6986588" y="180975"/>
          <p14:tracePt t="58102" x="6926263" y="198438"/>
          <p14:tracePt t="58110" x="6877050" y="234950"/>
          <p14:tracePt t="58118" x="6811963" y="282575"/>
          <p14:tracePt t="58126" x="6732588" y="338138"/>
          <p14:tracePt t="58134" x="6654800" y="403225"/>
          <p14:tracePt t="58142" x="6557963" y="476250"/>
          <p14:tracePt t="58150" x="6480175" y="554038"/>
          <p14:tracePt t="58158" x="6413500" y="620713"/>
          <p14:tracePt t="58166" x="6365875" y="687388"/>
          <p14:tracePt t="58174" x="6323013" y="754063"/>
          <p14:tracePt t="58182" x="6310313" y="777875"/>
          <p14:tracePt t="58190" x="6310313" y="808038"/>
          <p14:tracePt t="58198" x="6299200" y="831850"/>
          <p14:tracePt t="58207" x="6299200" y="855663"/>
          <p14:tracePt t="58214" x="6305550" y="879475"/>
          <p14:tracePt t="58222" x="6310313" y="885825"/>
          <p14:tracePt t="58230" x="6329363" y="898525"/>
          <p14:tracePt t="58239" x="6365875" y="909638"/>
          <p14:tracePt t="58246" x="6426200" y="939800"/>
          <p14:tracePt t="58254" x="6503988" y="969963"/>
          <p14:tracePt t="58262" x="6564313" y="1006475"/>
          <p14:tracePt t="58270" x="6715125" y="1054100"/>
          <p14:tracePt t="58278" x="6846888" y="1090613"/>
          <p14:tracePt t="58286" x="6980238" y="1114425"/>
          <p14:tracePt t="58294" x="7094538" y="1127125"/>
          <p14:tracePt t="58302" x="7208838" y="1138238"/>
          <p14:tracePt t="58310" x="7281863" y="1138238"/>
          <p14:tracePt t="58318" x="7323138" y="1138238"/>
          <p14:tracePt t="58326" x="7348538" y="1138238"/>
          <p14:tracePt t="58334" x="7383463" y="1127125"/>
          <p14:tracePt t="58342" x="7389813" y="1120775"/>
          <p14:tracePt t="58350" x="7402513" y="1096963"/>
          <p14:tracePt t="58358" x="7402513" y="1066800"/>
          <p14:tracePt t="58366" x="7402513" y="1023938"/>
          <p14:tracePt t="58374" x="7402513" y="963613"/>
          <p14:tracePt t="58382" x="7402513" y="903288"/>
          <p14:tracePt t="58390" x="7389813" y="819150"/>
          <p14:tracePt t="58398" x="7329488" y="754063"/>
          <p14:tracePt t="58407" x="7262813" y="668338"/>
          <p14:tracePt t="58414" x="7167563" y="590550"/>
          <p14:tracePt t="58422" x="7064375" y="530225"/>
          <p14:tracePt t="58430" x="6943725" y="458788"/>
          <p14:tracePt t="58438" x="6811963" y="398463"/>
          <p14:tracePt t="58446" x="6654800" y="331788"/>
          <p14:tracePt t="58454" x="6510338" y="295275"/>
          <p14:tracePt t="58462" x="6370638" y="282575"/>
          <p14:tracePt t="58470" x="6215063" y="282575"/>
          <p14:tracePt t="58478" x="6081713" y="282575"/>
          <p14:tracePt t="58486" x="5924550" y="282575"/>
          <p14:tracePt t="58494" x="5810250" y="288925"/>
          <p14:tracePt t="58502" x="5708650" y="349250"/>
          <p14:tracePt t="58510" x="5624513" y="415925"/>
          <p14:tracePt t="58518" x="5557838" y="500063"/>
          <p14:tracePt t="58526" x="5527675" y="560388"/>
          <p14:tracePt t="58534" x="5514975" y="663575"/>
          <p14:tracePt t="58542" x="5514975" y="765175"/>
          <p14:tracePt t="58550" x="5514975" y="849313"/>
          <p14:tracePt t="58558" x="5538788" y="952500"/>
          <p14:tracePt t="58566" x="5611813" y="1049338"/>
          <p14:tracePt t="58573" x="5695950" y="1127125"/>
          <p14:tracePt t="58582" x="5773738" y="1174750"/>
          <p14:tracePt t="58590" x="5864225" y="1241425"/>
          <p14:tracePt t="58598" x="5973763" y="1301750"/>
          <p14:tracePt t="58606" x="6105525" y="1349375"/>
          <p14:tracePt t="58614" x="6256338" y="1416050"/>
          <p14:tracePt t="58623" x="6437313" y="1470025"/>
          <p14:tracePt t="58630" x="6630988" y="1493838"/>
          <p14:tracePt t="58639" x="6769100" y="1493838"/>
          <p14:tracePt t="58646" x="6913563" y="1493838"/>
          <p14:tracePt t="58654" x="6973888" y="1493838"/>
          <p14:tracePt t="58662" x="7021513" y="1482725"/>
          <p14:tracePt t="58670" x="7058025" y="1458913"/>
          <p14:tracePt t="58678" x="7081838" y="1439863"/>
          <p14:tracePt t="58686" x="7088188" y="1403350"/>
          <p14:tracePt t="58694" x="7088188" y="1362075"/>
          <p14:tracePt t="58702" x="7088188" y="1319213"/>
          <p14:tracePt t="58710" x="7088188" y="1247775"/>
          <p14:tracePt t="58718" x="7088188" y="1157288"/>
          <p14:tracePt t="58726" x="7040563" y="1079500"/>
          <p14:tracePt t="58734" x="6980238" y="976313"/>
          <p14:tracePt t="58742" x="6926263" y="892175"/>
          <p14:tracePt t="58750" x="6829425" y="801688"/>
          <p14:tracePt t="58759" x="6721475" y="717550"/>
          <p14:tracePt t="58766" x="6611938" y="644525"/>
          <p14:tracePt t="58773" x="6456363" y="566738"/>
          <p14:tracePt t="58782" x="6305550" y="517525"/>
          <p14:tracePt t="58790" x="6178550" y="493713"/>
          <p14:tracePt t="58798" x="6064250" y="493713"/>
          <p14:tracePt t="58806" x="5961063" y="493713"/>
          <p14:tracePt t="58814" x="5883275" y="517525"/>
          <p14:tracePt t="58823" x="5816600" y="584200"/>
          <p14:tracePt t="58830" x="5786438" y="650875"/>
          <p14:tracePt t="58838" x="5773738" y="711200"/>
          <p14:tracePt t="58846" x="5773738" y="782638"/>
          <p14:tracePt t="58854" x="5803900" y="873125"/>
          <p14:tracePt t="58862" x="5859463" y="952500"/>
          <p14:tracePt t="58870" x="5943600" y="1049338"/>
          <p14:tracePt t="58892" x="6178550" y="1247775"/>
          <p14:tracePt t="58894" x="6376988" y="1349375"/>
          <p14:tracePt t="58902" x="6564313" y="1422400"/>
          <p14:tracePt t="58910" x="6792913" y="1482725"/>
          <p14:tracePt t="58918" x="6967538" y="1524000"/>
          <p14:tracePt t="58926" x="7100888" y="1536700"/>
          <p14:tracePt t="58934" x="7227888" y="1536700"/>
          <p14:tracePt t="58943" x="7323138" y="1536700"/>
          <p14:tracePt t="58950" x="7413625" y="1536700"/>
          <p14:tracePt t="58958" x="7462838" y="1530350"/>
          <p14:tracePt t="58966" x="7473950" y="1519238"/>
          <p14:tracePt t="58974" x="7493000" y="1482725"/>
          <p14:tracePt t="58982" x="7493000" y="1439863"/>
          <p14:tracePt t="58991" x="7493000" y="1379538"/>
          <p14:tracePt t="58998" x="7493000" y="1338263"/>
          <p14:tracePt t="59006" x="7493000" y="1277938"/>
          <p14:tracePt t="59014" x="7493000" y="1217613"/>
          <p14:tracePt t="59023" x="7486650" y="1144588"/>
          <p14:tracePt t="59030" x="7467600" y="1096963"/>
          <p14:tracePt t="59038" x="7426325" y="1042988"/>
          <p14:tracePt t="59046" x="7389813" y="1006475"/>
          <p14:tracePt t="59054" x="7323138" y="952500"/>
          <p14:tracePt t="59062" x="7258050" y="928688"/>
          <p14:tracePt t="59070" x="7197725" y="909638"/>
          <p14:tracePt t="59078" x="7124700" y="909638"/>
          <p14:tracePt t="59086" x="7040563" y="909638"/>
          <p14:tracePt t="59094" x="6950075" y="909638"/>
          <p14:tracePt t="59102" x="6877050" y="909638"/>
          <p14:tracePt t="59110" x="6816725" y="933450"/>
          <p14:tracePt t="59118" x="6781800" y="952500"/>
          <p14:tracePt t="59126" x="6762750" y="969963"/>
          <p14:tracePt t="59134" x="6762750" y="976313"/>
          <p14:tracePt t="59142" x="6762750" y="982663"/>
          <p14:tracePt t="59150" x="6762750" y="993775"/>
          <p14:tracePt t="59158" x="6775450" y="1019175"/>
          <p14:tracePt t="59166" x="6823075" y="1054100"/>
          <p14:tracePt t="59174" x="6902450" y="1127125"/>
          <p14:tracePt t="59182" x="7010400" y="1193800"/>
          <p14:tracePt t="59191" x="7142163" y="1254125"/>
          <p14:tracePt t="59198" x="7318375" y="1338263"/>
          <p14:tracePt t="59207" x="7450138" y="1385888"/>
          <p14:tracePt t="59214" x="7583488" y="1433513"/>
          <p14:tracePt t="59222" x="7685088" y="1446213"/>
          <p14:tracePt t="59230" x="7775575" y="1458913"/>
          <p14:tracePt t="59238" x="7799388" y="1458913"/>
          <p14:tracePt t="59246" x="7812088" y="1458913"/>
          <p14:tracePt t="59254" x="7818438" y="1458913"/>
          <p14:tracePt t="59262" x="7823200" y="1452563"/>
          <p14:tracePt t="59270" x="7829550" y="1433513"/>
          <p14:tracePt t="59278" x="7829550" y="1416050"/>
          <p14:tracePt t="59286" x="7829550" y="1355725"/>
          <p14:tracePt t="59294" x="7829550" y="1284288"/>
          <p14:tracePt t="59302" x="7829550" y="1211263"/>
          <p14:tracePt t="59310" x="7812088" y="1127125"/>
          <p14:tracePt t="59318" x="7769225" y="1030288"/>
          <p14:tracePt t="59326" x="7673975" y="939800"/>
          <p14:tracePt t="59334" x="7600950" y="842963"/>
          <p14:tracePt t="59343" x="7523163" y="765175"/>
          <p14:tracePt t="59350" x="7426325" y="681038"/>
          <p14:tracePt t="59358" x="7335838" y="608013"/>
          <p14:tracePt t="59366" x="7227888" y="566738"/>
          <p14:tracePt t="59374" x="7137400" y="542925"/>
          <p14:tracePt t="59382" x="7064375" y="542925"/>
          <p14:tracePt t="59390" x="7021513" y="542925"/>
          <p14:tracePt t="59398" x="7010400" y="542925"/>
          <p14:tracePt t="59406" x="6950075" y="573088"/>
          <p14:tracePt t="59414" x="6937375" y="638175"/>
          <p14:tracePt t="59422" x="6932613" y="723900"/>
          <p14:tracePt t="59430" x="6932613" y="808038"/>
          <p14:tracePt t="59438" x="6932613" y="898525"/>
          <p14:tracePt t="59446" x="6932613" y="982663"/>
          <p14:tracePt t="59454" x="6943725" y="1060450"/>
          <p14:tracePt t="59462" x="6973888" y="1108075"/>
          <p14:tracePt t="59470" x="7010400" y="1174750"/>
          <p14:tracePt t="59478" x="7046913" y="1211263"/>
          <p14:tracePt t="59486" x="7081838" y="1247775"/>
          <p14:tracePt t="59494" x="7124700" y="1289050"/>
          <p14:tracePt t="59502" x="7161213" y="1319213"/>
          <p14:tracePt t="59510" x="7197725" y="1344613"/>
          <p14:tracePt t="59518" x="7262813" y="1368425"/>
          <p14:tracePt t="59526" x="7292975" y="1385888"/>
          <p14:tracePt t="59534" x="7318375" y="1385888"/>
          <p14:tracePt t="59543" x="7342188" y="1385888"/>
          <p14:tracePt t="59550" x="7353300" y="1385888"/>
          <p14:tracePt t="59558" x="7372350" y="1385888"/>
          <p14:tracePt t="59566" x="7383463" y="1379538"/>
          <p14:tracePt t="59574" x="7402513" y="1349375"/>
          <p14:tracePt t="59582" x="7407275" y="1314450"/>
          <p14:tracePt t="59590" x="7407275" y="1254125"/>
          <p14:tracePt t="59598" x="7407275" y="1223963"/>
          <p14:tracePt t="59607" x="7407275" y="1181100"/>
          <p14:tracePt t="59614" x="7407275" y="1150938"/>
          <p14:tracePt t="59623" x="7389813" y="1103313"/>
          <p14:tracePt t="59630" x="7348538" y="1066800"/>
          <p14:tracePt t="59638" x="7292975" y="1000125"/>
          <p14:tracePt t="59646" x="7215188" y="928688"/>
          <p14:tracePt t="59654" x="7124700" y="873125"/>
          <p14:tracePt t="59662" x="6973888" y="819150"/>
          <p14:tracePt t="59670" x="6823075" y="771525"/>
          <p14:tracePt t="59678" x="6678613" y="747713"/>
          <p14:tracePt t="59686" x="6564313" y="747713"/>
          <p14:tracePt t="59694" x="6450013" y="747713"/>
          <p14:tracePt t="59702" x="6359525" y="747713"/>
          <p14:tracePt t="59710" x="6286500" y="754063"/>
          <p14:tracePt t="59718" x="6249988" y="777875"/>
          <p14:tracePt t="59726" x="6226175" y="801688"/>
          <p14:tracePt t="59734" x="6215063" y="819150"/>
          <p14:tracePt t="59742" x="6215063" y="849313"/>
          <p14:tracePt t="59750" x="6215063" y="885825"/>
          <p14:tracePt t="59758" x="6215063" y="903288"/>
          <p14:tracePt t="59766" x="6232525" y="963613"/>
          <p14:tracePt t="59774" x="6280150" y="1019175"/>
          <p14:tracePt t="59782" x="6365875" y="1096963"/>
          <p14:tracePt t="59790" x="6456363" y="1193800"/>
          <p14:tracePt t="59798" x="6600825" y="1284288"/>
          <p14:tracePt t="59807" x="6762750" y="1362075"/>
          <p14:tracePt t="59814" x="6937375" y="1463675"/>
          <p14:tracePt t="59822" x="7137400" y="1590675"/>
          <p14:tracePt t="59830" x="7329488" y="1674813"/>
          <p14:tracePt t="59838" x="7486650" y="1741488"/>
          <p14:tracePt t="59846" x="7577138" y="1778000"/>
          <p14:tracePt t="59854" x="7637463" y="1784350"/>
          <p14:tracePt t="59862" x="7643813" y="1784350"/>
          <p14:tracePt t="59870" x="7648575" y="1784350"/>
          <p14:tracePt t="59910" x="7654925" y="1784350"/>
          <p14:tracePt t="59910" x="0" y="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a:extLst>
              <a:ext uri="{FF2B5EF4-FFF2-40B4-BE49-F238E27FC236}">
                <a16:creationId xmlns:a16="http://schemas.microsoft.com/office/drawing/2014/main" id="{7C13B465-BF1B-4EB2-8140-BB0ABE0B9BC8}"/>
              </a:ext>
            </a:extLst>
          </p:cNvPr>
          <p:cNvSpPr>
            <a:spLocks noGrp="1" noChangeArrowheads="1"/>
          </p:cNvSpPr>
          <p:nvPr>
            <p:ph type="body" idx="1"/>
          </p:nvPr>
        </p:nvSpPr>
        <p:spPr>
          <a:xfrm>
            <a:off x="638175" y="6132513"/>
            <a:ext cx="7783513" cy="481012"/>
          </a:xfrm>
        </p:spPr>
        <p:txBody>
          <a:bodyPr/>
          <a:lstStyle/>
          <a:p>
            <a:pPr>
              <a:lnSpc>
                <a:spcPct val="90000"/>
              </a:lnSpc>
            </a:pPr>
            <a:endParaRPr lang="cs-CZ" altLang="cs-CZ" sz="2800"/>
          </a:p>
        </p:txBody>
      </p:sp>
      <p:pic>
        <p:nvPicPr>
          <p:cNvPr id="52231" name="Picture 7">
            <a:extLst>
              <a:ext uri="{FF2B5EF4-FFF2-40B4-BE49-F238E27FC236}">
                <a16:creationId xmlns:a16="http://schemas.microsoft.com/office/drawing/2014/main" id="{6419241F-B61A-4BFD-BD27-0DAA32C725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5" y="2571750"/>
            <a:ext cx="6054725" cy="4130675"/>
          </a:xfrm>
          <a:prstGeom prst="rect">
            <a:avLst/>
          </a:prstGeom>
          <a:noFill/>
          <a:ln w="28575">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0" name="Picture 6">
            <a:extLst>
              <a:ext uri="{FF2B5EF4-FFF2-40B4-BE49-F238E27FC236}">
                <a16:creationId xmlns:a16="http://schemas.microsoft.com/office/drawing/2014/main" id="{F3EA266C-D6F5-43C1-9B4E-652293B319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6738" y="0"/>
            <a:ext cx="4564062" cy="286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2" name="Picture 8">
            <a:extLst>
              <a:ext uri="{FF2B5EF4-FFF2-40B4-BE49-F238E27FC236}">
                <a16:creationId xmlns:a16="http://schemas.microsoft.com/office/drawing/2014/main" id="{56A7DC72-44B8-4893-97AA-CCB0060256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7025" y="4038600"/>
            <a:ext cx="3736975" cy="2560638"/>
          </a:xfrm>
          <a:prstGeom prst="rect">
            <a:avLst/>
          </a:prstGeom>
          <a:noFill/>
          <a:ln w="28575">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6" name="Rectangle 2">
            <a:extLst>
              <a:ext uri="{FF2B5EF4-FFF2-40B4-BE49-F238E27FC236}">
                <a16:creationId xmlns:a16="http://schemas.microsoft.com/office/drawing/2014/main" id="{48094510-7959-454F-8EAF-24A74E67977D}"/>
              </a:ext>
            </a:extLst>
          </p:cNvPr>
          <p:cNvSpPr>
            <a:spLocks noGrp="1" noChangeArrowheads="1"/>
          </p:cNvSpPr>
          <p:nvPr>
            <p:ph type="title"/>
          </p:nvPr>
        </p:nvSpPr>
        <p:spPr>
          <a:xfrm>
            <a:off x="192088" y="165100"/>
            <a:ext cx="4511675" cy="769938"/>
          </a:xfrm>
          <a:solidFill>
            <a:srgbClr val="FFCCFF"/>
          </a:solidFill>
          <a:ln w="38100">
            <a:solidFill>
              <a:schemeClr val="tx1"/>
            </a:solidFill>
            <a:miter lim="800000"/>
            <a:headEnd/>
            <a:tailEnd/>
          </a:ln>
        </p:spPr>
        <p:txBody>
          <a:bodyPr/>
          <a:lstStyle/>
          <a:p>
            <a:r>
              <a:rPr lang="cs-CZ" altLang="cs-CZ" sz="3600">
                <a:solidFill>
                  <a:srgbClr val="9900CC"/>
                </a:solidFill>
                <a:effectLst>
                  <a:outerShdw blurRad="38100" dist="38100" dir="2700000" algn="tl">
                    <a:srgbClr val="000000"/>
                  </a:outerShdw>
                </a:effectLst>
                <a:latin typeface="Arial Black" panose="020B0A04020102020204" pitchFamily="34" charset="0"/>
              </a:rPr>
              <a:t>ELISA-on a chip</a:t>
            </a:r>
            <a:endParaRPr lang="en-US" altLang="cs-CZ" sz="3600">
              <a:solidFill>
                <a:srgbClr val="9900CC"/>
              </a:solidFill>
              <a:effectLst>
                <a:outerShdw blurRad="38100" dist="38100" dir="2700000" algn="tl">
                  <a:srgbClr val="000000"/>
                </a:outerShdw>
              </a:effectLst>
              <a:latin typeface="Arial Black" panose="020B0A04020102020204" pitchFamily="34" charset="0"/>
            </a:endParaRPr>
          </a:p>
        </p:txBody>
      </p:sp>
      <p:sp>
        <p:nvSpPr>
          <p:cNvPr id="52233" name="Rectangle 9">
            <a:extLst>
              <a:ext uri="{FF2B5EF4-FFF2-40B4-BE49-F238E27FC236}">
                <a16:creationId xmlns:a16="http://schemas.microsoft.com/office/drawing/2014/main" id="{AE186939-CEDF-492A-9E16-AC2E768CBFFB}"/>
              </a:ext>
            </a:extLst>
          </p:cNvPr>
          <p:cNvSpPr>
            <a:spLocks noChangeArrowheads="1"/>
          </p:cNvSpPr>
          <p:nvPr/>
        </p:nvSpPr>
        <p:spPr bwMode="auto">
          <a:xfrm>
            <a:off x="192088" y="1090613"/>
            <a:ext cx="4277644" cy="152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80000"/>
              </a:lnSpc>
            </a:pPr>
            <a:r>
              <a:rPr lang="cs-CZ" altLang="cs-CZ" sz="2000" b="1" dirty="0">
                <a:effectLst>
                  <a:outerShdw blurRad="38100" dist="38100" dir="2700000" algn="tl">
                    <a:srgbClr val="C0C0C0"/>
                  </a:outerShdw>
                </a:effectLst>
                <a:latin typeface="Arial" panose="020B0604020202020204" pitchFamily="34" charset="0"/>
              </a:rPr>
              <a:t>vyhodnocovací systém na bázi CCD</a:t>
            </a:r>
            <a:r>
              <a:rPr lang="en-US" altLang="cs-CZ" sz="2000" b="1" dirty="0">
                <a:effectLst>
                  <a:outerShdw blurRad="38100" dist="38100" dir="2700000" algn="tl">
                    <a:srgbClr val="C0C0C0"/>
                  </a:outerShdw>
                </a:effectLst>
                <a:latin typeface="Arial" panose="020B0604020202020204" pitchFamily="34" charset="0"/>
              </a:rPr>
              <a:t> </a:t>
            </a:r>
            <a:r>
              <a:rPr lang="en-US" altLang="cs-CZ" sz="2000" b="1" dirty="0" err="1">
                <a:effectLst>
                  <a:outerShdw blurRad="38100" dist="38100" dir="2700000" algn="tl">
                    <a:srgbClr val="C0C0C0"/>
                  </a:outerShdw>
                </a:effectLst>
                <a:latin typeface="Arial" panose="020B0604020202020204" pitchFamily="34" charset="0"/>
              </a:rPr>
              <a:t>kamery</a:t>
            </a:r>
            <a:r>
              <a:rPr lang="en-US" altLang="cs-CZ" sz="2000" b="1" dirty="0">
                <a:effectLst>
                  <a:outerShdw blurRad="38100" dist="38100" dir="2700000" algn="tl">
                    <a:srgbClr val="C0C0C0"/>
                  </a:outerShdw>
                </a:effectLst>
                <a:latin typeface="Arial" panose="020B0604020202020204" pitchFamily="34" charset="0"/>
              </a:rPr>
              <a:t> </a:t>
            </a:r>
            <a:r>
              <a:rPr lang="en-US" altLang="cs-CZ" sz="1800" b="1" dirty="0">
                <a:effectLst>
                  <a:outerShdw blurRad="38100" dist="38100" dir="2700000" algn="tl">
                    <a:srgbClr val="C0C0C0"/>
                  </a:outerShdw>
                </a:effectLst>
                <a:latin typeface="Arial" panose="020B0604020202020204" pitchFamily="34" charset="0"/>
              </a:rPr>
              <a:t>(</a:t>
            </a:r>
            <a:r>
              <a:rPr lang="en-US" altLang="cs-CZ" sz="1800" b="1" dirty="0" err="1">
                <a:effectLst>
                  <a:outerShdw blurRad="38100" dist="38100" dir="2700000" algn="tl">
                    <a:srgbClr val="C0C0C0"/>
                  </a:outerShdw>
                </a:effectLst>
                <a:latin typeface="Arial" panose="020B0604020202020204" pitchFamily="34" charset="0"/>
              </a:rPr>
              <a:t>dnes</a:t>
            </a:r>
            <a:r>
              <a:rPr lang="en-US" altLang="cs-CZ" sz="1800" b="1" dirty="0">
                <a:effectLst>
                  <a:outerShdw blurRad="38100" dist="38100" dir="2700000" algn="tl">
                    <a:srgbClr val="C0C0C0"/>
                  </a:outerShdw>
                </a:effectLst>
                <a:latin typeface="Arial" panose="020B0604020202020204" pitchFamily="34" charset="0"/>
              </a:rPr>
              <a:t> smartphone)</a:t>
            </a:r>
            <a:endParaRPr lang="cs-CZ" altLang="cs-CZ" sz="2000" b="1" dirty="0">
              <a:effectLst>
                <a:outerShdw blurRad="38100" dist="38100" dir="2700000" algn="tl">
                  <a:srgbClr val="C0C0C0"/>
                </a:outerShdw>
              </a:effectLst>
              <a:latin typeface="Arial" panose="020B0604020202020204" pitchFamily="34" charset="0"/>
            </a:endParaRPr>
          </a:p>
          <a:p>
            <a:pPr>
              <a:lnSpc>
                <a:spcPct val="80000"/>
              </a:lnSpc>
            </a:pPr>
            <a:r>
              <a:rPr lang="cs-CZ" altLang="cs-CZ" sz="2000" b="1" dirty="0">
                <a:effectLst>
                  <a:outerShdw blurRad="38100" dist="38100" dir="2700000" algn="tl">
                    <a:srgbClr val="C0C0C0"/>
                  </a:outerShdw>
                </a:effectLst>
                <a:latin typeface="Arial" panose="020B0604020202020204" pitchFamily="34" charset="0"/>
              </a:rPr>
              <a:t>zlepšená reprodukovatelnost díky srovnání odezvy kontrolní a měřící zóny</a:t>
            </a:r>
            <a:br>
              <a:rPr lang="cs-CZ" altLang="cs-CZ" sz="2000" b="1" dirty="0">
                <a:effectLst>
                  <a:outerShdw blurRad="38100" dist="38100" dir="2700000" algn="tl">
                    <a:srgbClr val="C0C0C0"/>
                  </a:outerShdw>
                </a:effectLst>
                <a:latin typeface="Arial" panose="020B0604020202020204" pitchFamily="34" charset="0"/>
              </a:rPr>
            </a:br>
            <a:endParaRPr lang="en-US" altLang="cs-CZ" sz="2000" b="1" dirty="0">
              <a:effectLst>
                <a:outerShdw blurRad="38100" dist="38100" dir="2700000" algn="tl">
                  <a:srgbClr val="C0C0C0"/>
                </a:outerShdw>
              </a:effectLst>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B4C0DA90-305C-4C10-BBD9-4392F855070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91538" y="62055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5671"/>
    </mc:Choice>
    <mc:Fallback>
      <p:transition spd="slow" advTm="65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332" x="7950200" y="711200"/>
          <p14:tracePt t="5348" x="7950200" y="698500"/>
          <p14:tracePt t="5355" x="7943850" y="693738"/>
          <p14:tracePt t="5370" x="7939088" y="687388"/>
          <p14:tracePt t="5379" x="7926388" y="657225"/>
          <p14:tracePt t="5386" x="7920038" y="638175"/>
          <p14:tracePt t="5394" x="7902575" y="614363"/>
          <p14:tracePt t="5402" x="7883525" y="590550"/>
          <p14:tracePt t="5410" x="7872413" y="577850"/>
          <p14:tracePt t="5418" x="7842250" y="542925"/>
          <p14:tracePt t="5426" x="7818438" y="517525"/>
          <p14:tracePt t="5434" x="7805738" y="500063"/>
          <p14:tracePt t="5442" x="7769225" y="463550"/>
          <p14:tracePt t="5450" x="7734300" y="446088"/>
          <p14:tracePt t="5458" x="7678738" y="403225"/>
          <p14:tracePt t="5466" x="7643813" y="379413"/>
          <p14:tracePt t="5474" x="7618413" y="349250"/>
          <p14:tracePt t="5482" x="7577138" y="325438"/>
          <p14:tracePt t="5490" x="7546975" y="307975"/>
          <p14:tracePt t="5498" x="7510463" y="288925"/>
          <p14:tracePt t="5506" x="7493000" y="282575"/>
          <p14:tracePt t="5514" x="7486650" y="277813"/>
          <p14:tracePt t="5522" x="7480300" y="277813"/>
          <p14:tracePt t="5530" x="7473950" y="277813"/>
          <p14:tracePt t="5563" x="7467600" y="277813"/>
          <p14:tracePt t="5570" x="7462838" y="277813"/>
          <p14:tracePt t="5579" x="7456488" y="277813"/>
          <p14:tracePt t="5586" x="7437438" y="277813"/>
          <p14:tracePt t="5594" x="7402513" y="288925"/>
          <p14:tracePt t="5602" x="7335838" y="319088"/>
          <p14:tracePt t="5610" x="7288213" y="338138"/>
          <p14:tracePt t="5618" x="7215188" y="373063"/>
          <p14:tracePt t="5626" x="7148513" y="415925"/>
          <p14:tracePt t="5634" x="7124700" y="428625"/>
          <p14:tracePt t="5642" x="7077075" y="458788"/>
          <p14:tracePt t="5650" x="7051675" y="482600"/>
          <p14:tracePt t="5658" x="7027863" y="506413"/>
          <p14:tracePt t="5666" x="7021513" y="523875"/>
          <p14:tracePt t="5674" x="6991350" y="560388"/>
          <p14:tracePt t="5682" x="6991350" y="577850"/>
          <p14:tracePt t="5690" x="6980238" y="603250"/>
          <p14:tracePt t="5699" x="6980238" y="627063"/>
          <p14:tracePt t="5706" x="6980238" y="663575"/>
          <p14:tracePt t="5714" x="6980238" y="693738"/>
          <p14:tracePt t="5722" x="6980238" y="723900"/>
          <p14:tracePt t="5731" x="6980238" y="758825"/>
          <p14:tracePt t="5738" x="6986588" y="788988"/>
          <p14:tracePt t="5747" x="7027863" y="842963"/>
          <p14:tracePt t="5754" x="7058025" y="879475"/>
          <p14:tracePt t="5763" x="7100888" y="933450"/>
          <p14:tracePt t="5770" x="7137400" y="969963"/>
          <p14:tracePt t="5780" x="7178675" y="1023938"/>
          <p14:tracePt t="5786" x="7202488" y="1049338"/>
          <p14:tracePt t="5794" x="7221538" y="1054100"/>
          <p14:tracePt t="5802" x="7245350" y="1073150"/>
          <p14:tracePt t="5810" x="7275513" y="1079500"/>
          <p14:tracePt t="5818" x="7292975" y="1084263"/>
          <p14:tracePt t="5826" x="7312025" y="1084263"/>
          <p14:tracePt t="5834" x="7359650" y="1084263"/>
          <p14:tracePt t="5842" x="7389813" y="1084263"/>
          <p14:tracePt t="5850" x="7443788" y="1084263"/>
          <p14:tracePt t="5858" x="7527925" y="1084263"/>
          <p14:tracePt t="5866" x="7588250" y="1084263"/>
          <p14:tracePt t="5874" x="7667625" y="1060450"/>
          <p14:tracePt t="5882" x="7715250" y="1030288"/>
          <p14:tracePt t="5890" x="7781925" y="989013"/>
          <p14:tracePt t="5899" x="7818438" y="946150"/>
          <p14:tracePt t="5906" x="7872413" y="898525"/>
          <p14:tracePt t="5915" x="7913688" y="831850"/>
          <p14:tracePt t="5922" x="7939088" y="782638"/>
          <p14:tracePt t="5931" x="7969250" y="717550"/>
          <p14:tracePt t="5938" x="7974013" y="657225"/>
          <p14:tracePt t="5947" x="7974013" y="627063"/>
          <p14:tracePt t="5954" x="7974013" y="584200"/>
          <p14:tracePt t="5963" x="7974013" y="560388"/>
          <p14:tracePt t="5970" x="7962900" y="536575"/>
          <p14:tracePt t="5978" x="7943850" y="500063"/>
          <p14:tracePt t="5986" x="7926388" y="487363"/>
          <p14:tracePt t="5994" x="7889875" y="469900"/>
          <p14:tracePt t="6002" x="7866063" y="452438"/>
          <p14:tracePt t="6010" x="7812088" y="433388"/>
          <p14:tracePt t="6018" x="7751763" y="422275"/>
          <p14:tracePt t="6026" x="7691438" y="403225"/>
          <p14:tracePt t="6034" x="7631113" y="392113"/>
          <p14:tracePt t="6042" x="7570788" y="379413"/>
          <p14:tracePt t="6050" x="7480300" y="373063"/>
          <p14:tracePt t="6058" x="7407275" y="373063"/>
          <p14:tracePt t="6066" x="7335838" y="361950"/>
          <p14:tracePt t="6074" x="7262813" y="361950"/>
          <p14:tracePt t="6082" x="7191375" y="361950"/>
          <p14:tracePt t="6090" x="7131050" y="361950"/>
          <p14:tracePt t="6097" x="7070725" y="361950"/>
          <p14:tracePt t="6106" x="7027863" y="361950"/>
          <p14:tracePt t="6114" x="6967538" y="373063"/>
          <p14:tracePt t="6122" x="6913563" y="403225"/>
          <p14:tracePt t="6131" x="6877050" y="433388"/>
          <p14:tracePt t="6138" x="6853238" y="458788"/>
          <p14:tracePt t="6146" x="6835775" y="506413"/>
          <p14:tracePt t="6154" x="6811963" y="566738"/>
          <p14:tracePt t="6162" x="6805613" y="603250"/>
          <p14:tracePt t="6170" x="6805613" y="674688"/>
          <p14:tracePt t="6178" x="6805613" y="704850"/>
          <p14:tracePt t="6186" x="6835775" y="765175"/>
          <p14:tracePt t="6194" x="6889750" y="819150"/>
          <p14:tracePt t="6202" x="6932613" y="855663"/>
          <p14:tracePt t="6210" x="6980238" y="898525"/>
          <p14:tracePt t="6218" x="7034213" y="928688"/>
          <p14:tracePt t="6226" x="7094538" y="958850"/>
          <p14:tracePt t="6234" x="7185025" y="993775"/>
          <p14:tracePt t="6242" x="7262813" y="1019175"/>
          <p14:tracePt t="6250" x="7323138" y="1023938"/>
          <p14:tracePt t="6258" x="7383463" y="1036638"/>
          <p14:tracePt t="6266" x="7413625" y="1036638"/>
          <p14:tracePt t="6274" x="7443788" y="1036638"/>
          <p14:tracePt t="6282" x="7462838" y="1036638"/>
          <p14:tracePt t="6290" x="7480300" y="1036638"/>
          <p14:tracePt t="6298" x="7504113" y="1036638"/>
          <p14:tracePt t="6306" x="7534275" y="1012825"/>
          <p14:tracePt t="6314" x="7558088" y="982663"/>
          <p14:tracePt t="6322" x="7577138" y="952500"/>
          <p14:tracePt t="6330" x="7594600" y="915988"/>
          <p14:tracePt t="6338" x="7607300" y="879475"/>
          <p14:tracePt t="6346" x="7607300" y="842963"/>
          <p14:tracePt t="6354" x="7618413" y="819150"/>
          <p14:tracePt t="6362" x="7624763" y="777875"/>
          <p14:tracePt t="6370" x="7631113" y="765175"/>
          <p14:tracePt t="6378" x="7631113" y="747713"/>
          <p14:tracePt t="6386" x="7631113" y="728663"/>
          <p14:tracePt t="6394" x="7631113" y="723900"/>
          <p14:tracePt t="6402" x="7631113" y="717550"/>
          <p14:tracePt t="6410" x="7631113" y="711200"/>
          <p14:tracePt t="6418" x="7631113" y="704850"/>
          <p14:tracePt t="6442" x="7631113" y="687388"/>
          <p14:tracePt t="6466" x="7631113" y="674688"/>
          <p14:tracePt t="6474" x="7631113" y="668338"/>
          <p14:tracePt t="6482" x="7631113" y="663575"/>
          <p14:tracePt t="6490" x="7631113" y="657225"/>
          <p14:tracePt t="6498" x="7631113" y="650875"/>
          <p14:tracePt t="6506" x="7631113" y="638175"/>
          <p14:tracePt t="6514" x="7624763" y="620713"/>
          <p14:tracePt t="6522" x="7613650" y="614363"/>
          <p14:tracePt t="6530" x="7594600" y="603250"/>
          <p14:tracePt t="6538" x="7570788" y="566738"/>
          <p14:tracePt t="6546" x="7534275" y="536575"/>
          <p14:tracePt t="6554" x="7493000" y="506413"/>
          <p14:tracePt t="6562" x="7456488" y="487363"/>
          <p14:tracePt t="6570" x="7419975" y="463550"/>
          <p14:tracePt t="6578" x="7359650" y="433388"/>
          <p14:tracePt t="6586" x="7323138" y="433388"/>
          <p14:tracePt t="6594" x="7299325" y="422275"/>
          <p14:tracePt t="6602" x="7245350" y="422275"/>
          <p14:tracePt t="6610" x="7191375" y="422275"/>
          <p14:tracePt t="6618" x="7118350" y="422275"/>
          <p14:tracePt t="6626" x="7027863" y="452438"/>
          <p14:tracePt t="6634" x="6919913" y="512763"/>
          <p14:tracePt t="6642" x="6829425" y="554038"/>
          <p14:tracePt t="6650" x="6721475" y="627063"/>
          <p14:tracePt t="6658" x="6642100" y="657225"/>
          <p14:tracePt t="6666" x="6605588" y="687388"/>
          <p14:tracePt t="6674" x="6570663" y="717550"/>
          <p14:tracePt t="6682" x="6557963" y="717550"/>
          <p14:tracePt t="6690" x="6551613" y="723900"/>
          <p14:tracePt t="6698" x="6534150" y="728663"/>
          <p14:tracePt t="6706" x="6527800" y="735013"/>
          <p14:tracePt t="6754" x="6521450" y="735013"/>
          <p14:tracePt t="6770" x="6510338" y="735013"/>
          <p14:tracePt t="6778" x="6486525" y="735013"/>
          <p14:tracePt t="6786" x="6473825" y="735013"/>
          <p14:tracePt t="6794" x="6430963" y="728663"/>
          <p14:tracePt t="6802" x="6383338" y="723900"/>
          <p14:tracePt t="6810" x="6346825" y="704850"/>
          <p14:tracePt t="6818" x="6310313" y="687388"/>
          <p14:tracePt t="6826" x="6262688" y="668338"/>
          <p14:tracePt t="6834" x="6202363" y="638175"/>
          <p14:tracePt t="6842" x="6161088" y="608013"/>
          <p14:tracePt t="6851" x="6111875" y="590550"/>
          <p14:tracePt t="6858" x="6040438" y="554038"/>
          <p14:tracePt t="6867" x="6015038" y="547688"/>
          <p14:tracePt t="6874" x="5954713" y="517525"/>
          <p14:tracePt t="6882" x="5907088" y="512763"/>
          <p14:tracePt t="6900" x="5840413" y="482600"/>
          <p14:tracePt t="6906" x="5829300" y="482600"/>
          <p14:tracePt t="6915" x="5810250" y="482600"/>
          <p14:tracePt t="6930" x="5803900" y="482600"/>
          <p14:tracePt t="6938" x="5799138" y="482600"/>
          <p14:tracePt t="6946" x="5792788" y="482600"/>
          <p14:tracePt t="6954" x="5768975" y="482600"/>
          <p14:tracePt t="6962" x="5738813" y="512763"/>
          <p14:tracePt t="6970" x="5702300" y="547688"/>
          <p14:tracePt t="6978" x="5659438" y="584200"/>
          <p14:tracePt t="6986" x="5611813" y="638175"/>
          <p14:tracePt t="6994" x="5557838" y="693738"/>
          <p14:tracePt t="7002" x="5527675" y="728663"/>
          <p14:tracePt t="7010" x="5497513" y="782638"/>
          <p14:tracePt t="7018" x="5467350" y="831850"/>
          <p14:tracePt t="7026" x="5448300" y="868363"/>
          <p14:tracePt t="7034" x="5430838" y="915988"/>
          <p14:tracePt t="7042" x="5424488" y="939800"/>
          <p14:tracePt t="7050" x="5413375" y="969963"/>
          <p14:tracePt t="7058" x="5413375" y="1006475"/>
          <p14:tracePt t="7067" x="5407025" y="1049338"/>
          <p14:tracePt t="7074" x="5407025" y="1079500"/>
          <p14:tracePt t="7082" x="5394325" y="1127125"/>
          <p14:tracePt t="7090" x="5394325" y="1157288"/>
          <p14:tracePt t="7098" x="5394325" y="1211263"/>
          <p14:tracePt t="7106" x="5394325" y="1235075"/>
          <p14:tracePt t="7114" x="5394325" y="1289050"/>
          <p14:tracePt t="7122" x="5394325" y="1314450"/>
          <p14:tracePt t="7131" x="5400675" y="1344613"/>
          <p14:tracePt t="7138" x="5418138" y="1379538"/>
          <p14:tracePt t="7146" x="5437188" y="1416050"/>
          <p14:tracePt t="7154" x="5454650" y="1452563"/>
          <p14:tracePt t="7162" x="5461000" y="1458913"/>
          <p14:tracePt t="7170" x="5478463" y="1463675"/>
          <p14:tracePt t="7178" x="5484813" y="1470025"/>
          <p14:tracePt t="7186" x="5497513" y="1482725"/>
          <p14:tracePt t="7194" x="5514975" y="1493838"/>
          <p14:tracePt t="7202" x="5538788" y="1500188"/>
          <p14:tracePt t="7210" x="5564188" y="1519238"/>
          <p14:tracePt t="7218" x="5629275" y="1536700"/>
          <p14:tracePt t="7226" x="5708650" y="1554163"/>
          <p14:tracePt t="7234" x="5810250" y="1579563"/>
          <p14:tracePt t="7242" x="5913438" y="1590675"/>
          <p14:tracePt t="7250" x="6027738" y="1590675"/>
          <p14:tracePt t="7258" x="6124575" y="1590675"/>
          <p14:tracePt t="7266" x="6226175" y="1590675"/>
          <p14:tracePt t="7274" x="6299200" y="1590675"/>
          <p14:tracePt t="7282" x="6389688" y="1573213"/>
          <p14:tracePt t="7290" x="6467475" y="1543050"/>
          <p14:tracePt t="7298" x="6527800" y="1512888"/>
          <p14:tracePt t="7306" x="6594475" y="1458913"/>
          <p14:tracePt t="7315" x="6661150" y="1398588"/>
          <p14:tracePt t="7322" x="6726238" y="1319213"/>
          <p14:tracePt t="7331" x="6799263" y="1228725"/>
          <p14:tracePt t="7338" x="6829425" y="1174750"/>
          <p14:tracePt t="7346" x="6877050" y="1084263"/>
          <p14:tracePt t="7354" x="6896100" y="982663"/>
          <p14:tracePt t="7362" x="6919913" y="892175"/>
          <p14:tracePt t="7370" x="6932613" y="808038"/>
          <p14:tracePt t="7378" x="6932613" y="758825"/>
          <p14:tracePt t="7386" x="6943725" y="687388"/>
          <p14:tracePt t="7394" x="6943725" y="627063"/>
          <p14:tracePt t="7402" x="6943725" y="573088"/>
          <p14:tracePt t="7410" x="6943725" y="523875"/>
          <p14:tracePt t="7418" x="6943725" y="493713"/>
          <p14:tracePt t="7426" x="6932613" y="458788"/>
          <p14:tracePt t="7434" x="6913563" y="433388"/>
          <p14:tracePt t="7442" x="6889750" y="409575"/>
          <p14:tracePt t="7450" x="6865938" y="385763"/>
          <p14:tracePt t="7458" x="6853238" y="385763"/>
          <p14:tracePt t="7466" x="6829425" y="385763"/>
          <p14:tracePt t="7474" x="6805613" y="385763"/>
          <p14:tracePt t="7482" x="6775450" y="385763"/>
          <p14:tracePt t="7490" x="6732588" y="385763"/>
          <p14:tracePt t="7498" x="6672263" y="385763"/>
          <p14:tracePt t="7506" x="6611938" y="385763"/>
          <p14:tracePt t="7514" x="6551613" y="385763"/>
          <p14:tracePt t="7522" x="6510338" y="385763"/>
          <p14:tracePt t="7531" x="6461125" y="398463"/>
          <p14:tracePt t="7538" x="6389688" y="398463"/>
          <p14:tracePt t="7546" x="6329363" y="409575"/>
          <p14:tracePt t="7554" x="6280150" y="428625"/>
          <p14:tracePt t="7562" x="6219825" y="446088"/>
          <p14:tracePt t="7570" x="6154738" y="482600"/>
          <p14:tracePt t="7578" x="6088063" y="512763"/>
          <p14:tracePt t="7586" x="6040438" y="542925"/>
          <p14:tracePt t="7594" x="5973763" y="596900"/>
          <p14:tracePt t="7602" x="5919788" y="650875"/>
          <p14:tracePt t="7610" x="5870575" y="704850"/>
          <p14:tracePt t="7618" x="5816600" y="754063"/>
          <p14:tracePt t="7626" x="5773738" y="819150"/>
          <p14:tracePt t="7634" x="5738813" y="898525"/>
          <p14:tracePt t="7642" x="5708650" y="963613"/>
          <p14:tracePt t="7650" x="5672138" y="1054100"/>
          <p14:tracePt t="7658" x="5654675" y="1114425"/>
          <p14:tracePt t="7666" x="5641975" y="1174750"/>
          <p14:tracePt t="7674" x="5635625" y="1223963"/>
          <p14:tracePt t="7683" x="5624513" y="1265238"/>
          <p14:tracePt t="7690" x="5618163" y="1314450"/>
          <p14:tracePt t="7699" x="5618163" y="1344613"/>
          <p14:tracePt t="7706" x="5618163" y="1379538"/>
          <p14:tracePt t="7714" x="5618163" y="1422400"/>
          <p14:tracePt t="7722" x="5624513" y="1439863"/>
          <p14:tracePt t="7731" x="5629275" y="1452563"/>
          <p14:tracePt t="7738" x="5635625" y="1458913"/>
          <p14:tracePt t="7746" x="5654675" y="1470025"/>
          <p14:tracePt t="7754" x="5665788" y="1470025"/>
          <p14:tracePt t="7762" x="5689600" y="1482725"/>
          <p14:tracePt t="7770" x="5702300" y="1482725"/>
          <p14:tracePt t="7778" x="5738813" y="1489075"/>
          <p14:tracePt t="7786" x="5762625" y="1489075"/>
          <p14:tracePt t="7794" x="5816600" y="1489075"/>
          <p14:tracePt t="7802" x="5870575" y="1489075"/>
          <p14:tracePt t="7810" x="5961063" y="1489075"/>
          <p14:tracePt t="7818" x="6045200" y="1489075"/>
          <p14:tracePt t="7826" x="6135688" y="1470025"/>
          <p14:tracePt t="7834" x="6226175" y="1428750"/>
          <p14:tracePt t="7842" x="6305550" y="1368425"/>
          <p14:tracePt t="7850" x="6370638" y="1314450"/>
          <p14:tracePt t="7858" x="6450013" y="1235075"/>
          <p14:tracePt t="7865" x="6510338" y="1157288"/>
          <p14:tracePt t="7874" x="6551613" y="1060450"/>
          <p14:tracePt t="7884" x="6600825" y="969963"/>
          <p14:tracePt t="7890" x="6635750" y="879475"/>
          <p14:tracePt t="7898" x="6654800" y="788988"/>
          <p14:tracePt t="7906" x="6654800" y="717550"/>
          <p14:tracePt t="7915" x="6654800" y="633413"/>
          <p14:tracePt t="7922" x="6654800" y="573088"/>
          <p14:tracePt t="7930" x="6654800" y="517525"/>
          <p14:tracePt t="7938" x="6654800" y="482600"/>
          <p14:tracePt t="7945" x="6654800" y="428625"/>
          <p14:tracePt t="7954" x="6630988" y="379413"/>
          <p14:tracePt t="7961" x="6611938" y="331788"/>
          <p14:tracePt t="7969" x="6594475" y="295275"/>
          <p14:tracePt t="7977" x="6581775" y="282575"/>
          <p14:tracePt t="7986" x="6557963" y="252413"/>
          <p14:tracePt t="7993" x="6534150" y="241300"/>
          <p14:tracePt t="8001" x="6516688" y="234950"/>
          <p14:tracePt t="8009" x="6491288" y="234950"/>
          <p14:tracePt t="8017" x="6467475" y="234950"/>
          <p14:tracePt t="8025" x="6413500" y="234950"/>
          <p14:tracePt t="8033" x="6370638" y="234950"/>
          <p14:tracePt t="8041" x="6280150" y="234950"/>
          <p14:tracePt t="8050" x="6219825" y="271463"/>
          <p14:tracePt t="8057" x="6142038" y="312738"/>
          <p14:tracePt t="8066" x="6064250" y="368300"/>
          <p14:tracePt t="8073" x="5984875" y="439738"/>
          <p14:tracePt t="8081" x="5913438" y="506413"/>
          <p14:tracePt t="8089" x="5859463" y="584200"/>
          <p14:tracePt t="8098" x="5816600" y="638175"/>
          <p14:tracePt t="8105" x="5773738" y="698500"/>
          <p14:tracePt t="8114" x="5732463" y="777875"/>
          <p14:tracePt t="8121" x="5708650" y="825500"/>
          <p14:tracePt t="8129" x="5689600" y="892175"/>
          <p14:tracePt t="8137" x="5689600" y="963613"/>
          <p14:tracePt t="8145" x="5689600" y="1019175"/>
          <p14:tracePt t="8153" x="5689600" y="1079500"/>
          <p14:tracePt t="8161" x="5689600" y="1120775"/>
          <p14:tracePt t="8169" x="5689600" y="1157288"/>
          <p14:tracePt t="8177" x="5715000" y="1211263"/>
          <p14:tracePt t="8185" x="5726113" y="1235075"/>
          <p14:tracePt t="8193" x="5745163" y="1271588"/>
          <p14:tracePt t="8201" x="5773738" y="1319213"/>
          <p14:tracePt t="8209" x="5803900" y="1362075"/>
          <p14:tracePt t="8217" x="5829300" y="1374775"/>
          <p14:tracePt t="8225" x="5870575" y="1392238"/>
          <p14:tracePt t="8233" x="5924550" y="1416050"/>
          <p14:tracePt t="8241" x="5973763" y="1433513"/>
          <p14:tracePt t="8249" x="6015038" y="1433513"/>
          <p14:tracePt t="8257" x="6088063" y="1433513"/>
          <p14:tracePt t="8265" x="6161088" y="1446213"/>
          <p14:tracePt t="8273" x="6232525" y="1446213"/>
          <p14:tracePt t="8283" x="6323013" y="1446213"/>
          <p14:tracePt t="8290" x="6407150" y="1439863"/>
          <p14:tracePt t="8298" x="6497638" y="1392238"/>
          <p14:tracePt t="8306" x="6575425" y="1349375"/>
          <p14:tracePt t="8314" x="6642100" y="1295400"/>
          <p14:tracePt t="8322" x="6696075" y="1241425"/>
          <p14:tracePt t="8330" x="6726238" y="1174750"/>
          <p14:tracePt t="8338" x="6762750" y="1084263"/>
          <p14:tracePt t="8346" x="6786563" y="1012825"/>
          <p14:tracePt t="8354" x="6786563" y="922338"/>
          <p14:tracePt t="8362" x="6786563" y="868363"/>
          <p14:tracePt t="8370" x="6786563" y="777875"/>
          <p14:tracePt t="8378" x="6786563" y="723900"/>
          <p14:tracePt t="8386" x="6769100" y="657225"/>
          <p14:tracePt t="8394" x="6738938" y="608013"/>
          <p14:tracePt t="8402" x="6715125" y="584200"/>
          <p14:tracePt t="8410" x="6691313" y="560388"/>
          <p14:tracePt t="8418" x="6654800" y="530225"/>
          <p14:tracePt t="8426" x="6588125" y="500063"/>
          <p14:tracePt t="8434" x="6527800" y="476250"/>
          <p14:tracePt t="8442" x="6437313" y="446088"/>
          <p14:tracePt t="8450" x="6365875" y="446088"/>
          <p14:tracePt t="8458" x="6286500" y="433388"/>
          <p14:tracePt t="8466" x="6232525" y="433388"/>
          <p14:tracePt t="8474" x="6161088" y="433388"/>
          <p14:tracePt t="8483" x="6070600" y="433388"/>
          <p14:tracePt t="8490" x="6015038" y="433388"/>
          <p14:tracePt t="8498" x="5924550" y="463550"/>
          <p14:tracePt t="8515" x="5768975" y="536575"/>
          <p14:tracePt t="8522" x="5715000" y="590550"/>
          <p14:tracePt t="8530" x="5678488" y="633413"/>
          <p14:tracePt t="8538" x="5659438" y="644525"/>
          <p14:tracePt t="8546" x="5629275" y="704850"/>
          <p14:tracePt t="8554" x="5611813" y="754063"/>
          <p14:tracePt t="8562" x="5605463" y="812800"/>
          <p14:tracePt t="8570" x="5594350" y="873125"/>
          <p14:tracePt t="8578" x="5594350" y="946150"/>
          <p14:tracePt t="8586" x="5594350" y="1006475"/>
          <p14:tracePt t="8594" x="5594350" y="1079500"/>
          <p14:tracePt t="8602" x="5594350" y="1150938"/>
          <p14:tracePt t="8610" x="5594350" y="1204913"/>
          <p14:tracePt t="8618" x="5599113" y="1265238"/>
          <p14:tracePt t="8626" x="5618163" y="1331913"/>
          <p14:tracePt t="8634" x="5648325" y="1392238"/>
          <p14:tracePt t="8642" x="5689600" y="1458913"/>
          <p14:tracePt t="8650" x="5719763" y="1482725"/>
          <p14:tracePt t="8658" x="5756275" y="1524000"/>
          <p14:tracePt t="8666" x="5773738" y="1536700"/>
          <p14:tracePt t="8674" x="5786438" y="1543050"/>
          <p14:tracePt t="8682" x="5810250" y="1543050"/>
          <p14:tracePt t="8690" x="5834063" y="1554163"/>
          <p14:tracePt t="8698" x="5859463" y="1554163"/>
          <p14:tracePt t="8706" x="5889625" y="1554163"/>
          <p14:tracePt t="8714" x="5919788" y="1554163"/>
          <p14:tracePt t="8722" x="5954713" y="1554163"/>
          <p14:tracePt t="8730" x="5984875" y="1530350"/>
          <p14:tracePt t="8738" x="6040438" y="1476375"/>
          <p14:tracePt t="8746" x="6081713" y="1439863"/>
          <p14:tracePt t="8754" x="6135688" y="1362075"/>
          <p14:tracePt t="8762" x="6172200" y="1284288"/>
          <p14:tracePt t="8770" x="6202363" y="1193800"/>
          <p14:tracePt t="8778" x="6238875" y="1103313"/>
          <p14:tracePt t="8786" x="6249988" y="1012825"/>
          <p14:tracePt t="8794" x="6269038" y="928688"/>
          <p14:tracePt t="8802" x="6280150" y="849313"/>
          <p14:tracePt t="8810" x="6280150" y="777875"/>
          <p14:tracePt t="8818" x="6292850" y="704850"/>
          <p14:tracePt t="8826" x="6292850" y="663575"/>
          <p14:tracePt t="8834" x="6292850" y="614363"/>
          <p14:tracePt t="8842" x="6292850" y="608013"/>
          <p14:tracePt t="8850" x="6292850" y="603250"/>
          <p14:tracePt t="8858" x="6292850" y="596900"/>
          <p14:tracePt t="8906" x="6292850" y="590550"/>
          <p14:tracePt t="8914" x="6292850" y="577850"/>
          <p14:tracePt t="8930" x="6275388" y="577850"/>
          <p14:tracePt t="8938" x="6256338" y="577850"/>
          <p14:tracePt t="8946" x="6219825" y="577850"/>
          <p14:tracePt t="8954" x="6154738" y="603250"/>
          <p14:tracePt t="8962" x="6088063" y="644525"/>
          <p14:tracePt t="8970" x="6021388" y="687388"/>
          <p14:tracePt t="8978" x="5954713" y="741363"/>
          <p14:tracePt t="8986" x="5907088" y="771525"/>
          <p14:tracePt t="8994" x="5870575" y="812800"/>
          <p14:tracePt t="9002" x="5853113" y="825500"/>
          <p14:tracePt t="9010" x="5846763" y="862013"/>
          <p14:tracePt t="9018" x="5834063" y="892175"/>
          <p14:tracePt t="9026" x="5834063" y="915988"/>
          <p14:tracePt t="9035" x="5834063" y="939800"/>
          <p14:tracePt t="9042" x="5834063" y="963613"/>
          <p14:tracePt t="9050" x="5840413" y="993775"/>
          <p14:tracePt t="9058" x="5853113" y="1019175"/>
          <p14:tracePt t="9066" x="5870575" y="1042988"/>
          <p14:tracePt t="9074" x="5876925" y="1060450"/>
          <p14:tracePt t="9083" x="5883275" y="1066800"/>
          <p14:tracePt t="9090" x="5889625" y="1066800"/>
          <p14:tracePt t="9098" x="5907088" y="1073150"/>
          <p14:tracePt t="9106" x="5924550" y="1073150"/>
          <p14:tracePt t="9114" x="5967413" y="1073150"/>
          <p14:tracePt t="9122" x="6027738" y="1073150"/>
          <p14:tracePt t="9130" x="6100763" y="1073150"/>
          <p14:tracePt t="9138" x="6189663" y="1073150"/>
          <p14:tracePt t="9146" x="6262688" y="1073150"/>
          <p14:tracePt t="9154" x="6346825" y="1066800"/>
          <p14:tracePt t="9162" x="6426200" y="1036638"/>
          <p14:tracePt t="9170" x="6497638" y="1012825"/>
          <p14:tracePt t="9178" x="6551613" y="969963"/>
          <p14:tracePt t="9186" x="6600825" y="939800"/>
          <p14:tracePt t="9194" x="6630988" y="892175"/>
          <p14:tracePt t="9202" x="6642100" y="842963"/>
          <p14:tracePt t="9210" x="6642100" y="812800"/>
          <p14:tracePt t="9218" x="6642100" y="777875"/>
          <p14:tracePt t="9226" x="6642100" y="747713"/>
          <p14:tracePt t="9234" x="6642100" y="717550"/>
          <p14:tracePt t="9242" x="6642100" y="681038"/>
          <p14:tracePt t="9250" x="6630988" y="657225"/>
          <p14:tracePt t="9258" x="6618288" y="633413"/>
          <p14:tracePt t="9266" x="6600825" y="620713"/>
          <p14:tracePt t="9274" x="6564313" y="603250"/>
          <p14:tracePt t="9282" x="6557963" y="603250"/>
          <p14:tracePt t="9290" x="6534150" y="596900"/>
          <p14:tracePt t="9298" x="6486525" y="596900"/>
          <p14:tracePt t="9307" x="6443663" y="596900"/>
          <p14:tracePt t="9314" x="6396038" y="596900"/>
          <p14:tracePt t="9322" x="6340475" y="596900"/>
          <p14:tracePt t="9330" x="6249988" y="620713"/>
          <p14:tracePt t="9338" x="6154738" y="693738"/>
          <p14:tracePt t="9346" x="6075363" y="747713"/>
          <p14:tracePt t="9354" x="5997575" y="808038"/>
          <p14:tracePt t="9362" x="5930900" y="862013"/>
          <p14:tracePt t="9370" x="5876925" y="915988"/>
          <p14:tracePt t="9378" x="5853113" y="952500"/>
          <p14:tracePt t="9386" x="5840413" y="976313"/>
          <p14:tracePt t="9394" x="5816600" y="1000125"/>
          <p14:tracePt t="9402" x="5816600" y="1023938"/>
          <p14:tracePt t="9410" x="5816600" y="1042988"/>
          <p14:tracePt t="9418" x="5816600" y="1060450"/>
          <p14:tracePt t="9426" x="5816600" y="1073150"/>
          <p14:tracePt t="9434" x="5816600" y="1079500"/>
          <p14:tracePt t="9442" x="5816600" y="1090613"/>
          <p14:tracePt t="9450" x="5816600" y="1108075"/>
          <p14:tracePt t="9458" x="5829300" y="1120775"/>
          <p14:tracePt t="9466" x="5853113" y="1144588"/>
          <p14:tracePt t="9474" x="5876925" y="1144588"/>
          <p14:tracePt t="9482" x="5943600" y="1174750"/>
          <p14:tracePt t="9490" x="5984875" y="1174750"/>
          <p14:tracePt t="9498" x="6051550" y="1193800"/>
          <p14:tracePt t="9506" x="6105525" y="1193800"/>
          <p14:tracePt t="9514" x="6142038" y="1193800"/>
          <p14:tracePt t="9522" x="6172200" y="1193800"/>
          <p14:tracePt t="9530" x="6196013" y="1193800"/>
          <p14:tracePt t="9538" x="6202363" y="1193800"/>
          <p14:tracePt t="9546" x="6208713" y="1193800"/>
          <p14:tracePt t="9554" x="6215063" y="1193800"/>
          <p14:tracePt t="9578" x="6219825" y="1187450"/>
          <p14:tracePt t="9602" x="6226175" y="1181100"/>
          <p14:tracePt t="9634" x="6226175" y="1174750"/>
          <p14:tracePt t="9778" x="6226175" y="1168400"/>
          <p14:tracePt t="10026" x="6226175" y="1181100"/>
          <p14:tracePt t="10034" x="6226175" y="1193800"/>
          <p14:tracePt t="10042" x="6226175" y="1198563"/>
          <p14:tracePt t="10052" x="6226175" y="1217613"/>
          <p14:tracePt t="10058" x="6215063" y="1235075"/>
          <p14:tracePt t="10068" x="6215063" y="1241425"/>
          <p14:tracePt t="10074" x="6208713" y="1247775"/>
          <p14:tracePt t="10083" x="6202363" y="1258888"/>
          <p14:tracePt t="10090" x="6196013" y="1265238"/>
          <p14:tracePt t="10122" x="6189663" y="1271588"/>
          <p14:tracePt t="10162" x="6189663" y="1277938"/>
          <p14:tracePt t="10179" x="6184900" y="1284288"/>
          <p14:tracePt t="10186" x="6178550" y="1289050"/>
          <p14:tracePt t="10195" x="6165850" y="1301750"/>
          <p14:tracePt t="10212" x="6148388" y="1319213"/>
          <p14:tracePt t="10267" x="6148388" y="1325563"/>
          <p14:tracePt t="10274" x="6142038" y="1331913"/>
          <p14:tracePt t="10290" x="6130925" y="1344613"/>
          <p14:tracePt t="10314" x="6124575" y="1362075"/>
          <p14:tracePt t="10331" x="6105525" y="1374775"/>
          <p14:tracePt t="10346" x="6100763" y="1379538"/>
          <p14:tracePt t="10354" x="6094413" y="1385888"/>
          <p14:tracePt t="10362" x="6088063" y="1385888"/>
          <p14:tracePt t="10370" x="6075363" y="1392238"/>
          <p14:tracePt t="10378" x="6070600" y="1403350"/>
          <p14:tracePt t="10394" x="6064250" y="1409700"/>
          <p14:tracePt t="10402" x="6057900" y="1409700"/>
          <p14:tracePt t="10410" x="6051550" y="1416050"/>
          <p14:tracePt t="10426" x="6045200" y="1416050"/>
          <p14:tracePt t="10434" x="6040438" y="1422400"/>
          <p14:tracePt t="10450" x="6034088" y="1428750"/>
          <p14:tracePt t="10468" x="6027738" y="1428750"/>
          <p14:tracePt t="10594" x="6021388" y="1428750"/>
          <p14:tracePt t="10618" x="6015038" y="1433513"/>
          <p14:tracePt t="10627" x="6010275" y="1439863"/>
          <p14:tracePt t="10635" x="6003925" y="1446213"/>
          <p14:tracePt t="10642" x="5997575" y="1452563"/>
          <p14:tracePt t="10658" x="5991225" y="1458913"/>
          <p14:tracePt t="10668" x="5984875" y="1463675"/>
          <p14:tracePt t="10706" x="5980113" y="1470025"/>
          <p14:tracePt t="10762" x="5973763" y="1476375"/>
          <p14:tracePt t="10770" x="5973763" y="1482725"/>
          <p14:tracePt t="10866" x="5967413" y="1489075"/>
          <p14:tracePt t="11002" x="0" y="0"/>
        </p14:tracePtLst>
        <p14:tracePtLst>
          <p14:tracePt t="13204" x="5303838" y="1362075"/>
          <p14:tracePt t="13242" x="5299075" y="1355725"/>
          <p14:tracePt t="13250" x="5299075" y="1338263"/>
          <p14:tracePt t="13259" x="5316538" y="1325563"/>
          <p14:tracePt t="13267" x="5353050" y="1295400"/>
          <p14:tracePt t="13274" x="5387975" y="1258888"/>
          <p14:tracePt t="13282" x="5430838" y="1228725"/>
          <p14:tracePt t="13290" x="5478463" y="1187450"/>
          <p14:tracePt t="13298" x="5545138" y="1144588"/>
          <p14:tracePt t="13308" x="5611813" y="1103313"/>
          <p14:tracePt t="13314" x="5678488" y="1049338"/>
          <p14:tracePt t="13322" x="5738813" y="1006475"/>
          <p14:tracePt t="13330" x="5822950" y="933450"/>
          <p14:tracePt t="13338" x="5913438" y="868363"/>
          <p14:tracePt t="13346" x="5980113" y="812800"/>
          <p14:tracePt t="13354" x="6057900" y="741363"/>
          <p14:tracePt t="13362" x="6124575" y="698500"/>
          <p14:tracePt t="13370" x="6178550" y="657225"/>
          <p14:tracePt t="13378" x="6226175" y="608013"/>
          <p14:tracePt t="13387" x="6280150" y="566738"/>
          <p14:tracePt t="13394" x="6329363" y="536575"/>
          <p14:tracePt t="13402" x="6383338" y="493713"/>
          <p14:tracePt t="13410" x="6419850" y="463550"/>
          <p14:tracePt t="13418" x="6473825" y="422275"/>
          <p14:tracePt t="13426" x="6510338" y="385763"/>
          <p14:tracePt t="13434" x="6534150" y="361950"/>
          <p14:tracePt t="13442" x="6575425" y="319088"/>
          <p14:tracePt t="13450" x="6600825" y="307975"/>
          <p14:tracePt t="13458" x="6624638" y="277813"/>
          <p14:tracePt t="13466" x="6661150" y="241300"/>
          <p14:tracePt t="13474" x="6665913" y="234950"/>
          <p14:tracePt t="13482" x="6702425" y="211138"/>
          <p14:tracePt t="13490" x="6715125" y="204788"/>
          <p14:tracePt t="13498" x="6732588" y="187325"/>
          <p14:tracePt t="13506" x="6745288" y="174625"/>
          <p14:tracePt t="13514" x="6751638" y="168275"/>
          <p14:tracePt t="13522" x="6756400" y="168275"/>
          <p14:tracePt t="13530" x="6769100" y="161925"/>
          <p14:tracePt t="13538" x="6775450" y="157163"/>
          <p14:tracePt t="13546" x="6792913" y="150813"/>
          <p14:tracePt t="13554" x="6799263" y="150813"/>
          <p14:tracePt t="13562" x="6816725" y="150813"/>
          <p14:tracePt t="13570" x="6842125" y="138113"/>
          <p14:tracePt t="13578" x="6872288" y="138113"/>
          <p14:tracePt t="13587" x="6913563" y="138113"/>
          <p14:tracePt t="13594" x="6961188" y="138113"/>
          <p14:tracePt t="13603" x="7034213" y="138113"/>
          <p14:tracePt t="13610" x="7077075" y="138113"/>
          <p14:tracePt t="13619" x="7137400" y="138113"/>
          <p14:tracePt t="13626" x="7167563" y="138113"/>
          <p14:tracePt t="13634" x="7202488" y="144463"/>
          <p14:tracePt t="13642" x="7227888" y="150813"/>
          <p14:tracePt t="13650" x="7251700" y="157163"/>
          <p14:tracePt t="13658" x="7275513" y="168275"/>
          <p14:tracePt t="13666" x="7299325" y="180975"/>
          <p14:tracePt t="13674" x="7318375" y="187325"/>
          <p14:tracePt t="13682" x="7335838" y="204788"/>
          <p14:tracePt t="13690" x="7353300" y="222250"/>
          <p14:tracePt t="13698" x="7359650" y="228600"/>
          <p14:tracePt t="13706" x="7377113" y="241300"/>
          <p14:tracePt t="13714" x="7402513" y="265113"/>
          <p14:tracePt t="13722" x="7426325" y="288925"/>
          <p14:tracePt t="13730" x="7467600" y="319088"/>
          <p14:tracePt t="13738" x="7493000" y="342900"/>
          <p14:tracePt t="13746" x="7527925" y="379413"/>
          <p14:tracePt t="13754" x="7564438" y="409575"/>
          <p14:tracePt t="13762" x="7607300" y="439738"/>
          <p14:tracePt t="13771" x="7618413" y="446088"/>
          <p14:tracePt t="13778" x="7643813" y="463550"/>
          <p14:tracePt t="13786" x="7678738" y="476250"/>
          <p14:tracePt t="13802" x="7685088" y="487363"/>
          <p14:tracePt t="13810" x="7691438" y="487363"/>
          <p14:tracePt t="13834" x="7704138" y="493713"/>
          <p14:tracePt t="13906" x="7708900" y="500063"/>
          <p14:tracePt t="13914" x="7715250" y="506413"/>
          <p14:tracePt t="13922" x="7721600" y="517525"/>
          <p14:tracePt t="13930" x="7721600" y="523875"/>
          <p14:tracePt t="13938" x="7734300" y="536575"/>
          <p14:tracePt t="13946" x="7751763" y="554038"/>
          <p14:tracePt t="13954" x="7758113" y="560388"/>
          <p14:tracePt t="13962" x="7762875" y="573088"/>
          <p14:tracePt t="13970" x="7781925" y="590550"/>
          <p14:tracePt t="14027" x="7781925" y="596900"/>
          <p14:tracePt t="14042" x="7781925" y="603250"/>
          <p14:tracePt t="14058" x="7781925" y="620713"/>
          <p14:tracePt t="14066" x="7758113" y="668338"/>
          <p14:tracePt t="14074" x="7715250" y="728663"/>
          <p14:tracePt t="14082" x="7673975" y="782638"/>
          <p14:tracePt t="14090" x="7618413" y="849313"/>
          <p14:tracePt t="14098" x="7564438" y="915988"/>
          <p14:tracePt t="14106" x="7497763" y="982663"/>
          <p14:tracePt t="14114" x="7432675" y="1036638"/>
          <p14:tracePt t="14122" x="7366000" y="1103313"/>
          <p14:tracePt t="14130" x="7281863" y="1163638"/>
          <p14:tracePt t="14138" x="7221538" y="1217613"/>
          <p14:tracePt t="14146" x="7178675" y="1241425"/>
          <p14:tracePt t="14154" x="7100888" y="1301750"/>
          <p14:tracePt t="14162" x="7051675" y="1344613"/>
          <p14:tracePt t="14171" x="7010400" y="1368425"/>
          <p14:tracePt t="14178" x="6961188" y="1398588"/>
          <p14:tracePt t="14186" x="6902450" y="1433513"/>
          <p14:tracePt t="14194" x="6859588" y="1458913"/>
          <p14:tracePt t="14203" x="6811963" y="1489075"/>
          <p14:tracePt t="14210" x="6762750" y="1519238"/>
          <p14:tracePt t="14218" x="6726238" y="1530350"/>
          <p14:tracePt t="14226" x="6691313" y="1554163"/>
          <p14:tracePt t="14234" x="6642100" y="1584325"/>
          <p14:tracePt t="14242" x="6618288" y="1603375"/>
          <p14:tracePt t="14250" x="6600825" y="1620838"/>
          <p14:tracePt t="14258" x="6575425" y="1644650"/>
          <p14:tracePt t="14266" x="6570663" y="1651000"/>
          <p14:tracePt t="14274" x="6557963" y="1657350"/>
          <p14:tracePt t="14282" x="6540500" y="1670050"/>
          <p14:tracePt t="14298" x="6527800" y="1681163"/>
          <p14:tracePt t="14306" x="6510338" y="1693863"/>
          <p14:tracePt t="14314" x="6503988" y="1693863"/>
          <p14:tracePt t="14322" x="6491288" y="1704975"/>
          <p14:tracePt t="14330" x="6486525" y="1711325"/>
          <p14:tracePt t="14338" x="6461125" y="1728788"/>
          <p14:tracePt t="14346" x="6437313" y="1741488"/>
          <p14:tracePt t="14355" x="6426200" y="1758950"/>
          <p14:tracePt t="14362" x="6407150" y="1765300"/>
          <p14:tracePt t="14370" x="6396038" y="1784350"/>
          <p14:tracePt t="14387" x="6376988" y="1789113"/>
          <p14:tracePt t="14394" x="6365875" y="1795463"/>
          <p14:tracePt t="14402" x="6359525" y="1801813"/>
          <p14:tracePt t="14410" x="6346825" y="1808163"/>
          <p14:tracePt t="14418" x="6329363" y="1814513"/>
          <p14:tracePt t="14426" x="6323013" y="1825625"/>
          <p14:tracePt t="14434" x="6305550" y="1838325"/>
          <p14:tracePt t="14442" x="6280150" y="1844675"/>
          <p14:tracePt t="14450" x="6256338" y="1849438"/>
          <p14:tracePt t="14458" x="6208713" y="1862138"/>
          <p14:tracePt t="14466" x="6184900" y="1868488"/>
          <p14:tracePt t="14474" x="6130925" y="1868488"/>
          <p14:tracePt t="14482" x="6088063" y="1879600"/>
          <p14:tracePt t="14490" x="6027738" y="1879600"/>
          <p14:tracePt t="14498" x="5967413" y="1879600"/>
          <p14:tracePt t="14506" x="5924550" y="1879600"/>
          <p14:tracePt t="14514" x="5883275" y="1879600"/>
          <p14:tracePt t="14522" x="5822950" y="1879600"/>
          <p14:tracePt t="14530" x="5773738" y="1879600"/>
          <p14:tracePt t="14538" x="5732463" y="1879600"/>
          <p14:tracePt t="14546" x="5684838" y="1874838"/>
          <p14:tracePt t="14555" x="5641975" y="1868488"/>
          <p14:tracePt t="14562" x="5605463" y="1855788"/>
          <p14:tracePt t="14570" x="5575300" y="1855788"/>
          <p14:tracePt t="14578" x="5538788" y="1849438"/>
          <p14:tracePt t="14587" x="5491163" y="1831975"/>
          <p14:tracePt t="14594" x="5443538" y="1819275"/>
          <p14:tracePt t="14602" x="5413375" y="1801813"/>
          <p14:tracePt t="14610" x="5359400" y="1784350"/>
          <p14:tracePt t="14618" x="5310188" y="1765300"/>
          <p14:tracePt t="14626" x="5262563" y="1747838"/>
          <p14:tracePt t="14634" x="5202238" y="1711325"/>
          <p14:tracePt t="14642" x="5153025" y="1693863"/>
          <p14:tracePt t="14650" x="5129213" y="1687513"/>
          <p14:tracePt t="14658" x="5105400" y="1670050"/>
          <p14:tracePt t="14666" x="5081588" y="1663700"/>
          <p14:tracePt t="14674" x="5057775" y="1651000"/>
          <p14:tracePt t="14682" x="5021263" y="1639888"/>
          <p14:tracePt t="14690" x="5008563" y="1627188"/>
          <p14:tracePt t="14698" x="5002213" y="1620838"/>
          <p14:tracePt t="14707" x="4997450" y="1614488"/>
          <p14:tracePt t="14770" x="4997450" y="1609725"/>
          <p14:tracePt t="14786" x="4997450" y="1603375"/>
          <p14:tracePt t="14794" x="4997450" y="1597025"/>
          <p14:tracePt t="14802" x="4997450" y="1584325"/>
          <p14:tracePt t="14810" x="5014913" y="1549400"/>
          <p14:tracePt t="14818" x="5021263" y="1506538"/>
          <p14:tracePt t="14826" x="5051425" y="1463675"/>
          <p14:tracePt t="14834" x="5068888" y="1392238"/>
          <p14:tracePt t="14842" x="5118100" y="1314450"/>
          <p14:tracePt t="14850" x="5148263" y="1247775"/>
          <p14:tracePt t="14858" x="5219700" y="1144588"/>
          <p14:tracePt t="14866" x="5273675" y="1079500"/>
          <p14:tracePt t="14874" x="5329238" y="1036638"/>
          <p14:tracePt t="14882" x="5407025" y="963613"/>
          <p14:tracePt t="14890" x="5473700" y="898525"/>
          <p14:tracePt t="14898" x="5538788" y="842963"/>
          <p14:tracePt t="14906" x="5594350" y="801688"/>
          <p14:tracePt t="14914" x="5629275" y="765175"/>
          <p14:tracePt t="14922" x="5665788" y="735013"/>
          <p14:tracePt t="14930" x="5689600" y="711200"/>
          <p14:tracePt t="14938" x="5715000" y="663575"/>
          <p14:tracePt t="14946" x="5738813" y="638175"/>
          <p14:tracePt t="14955" x="5749925" y="620713"/>
          <p14:tracePt t="14962" x="5768975" y="590550"/>
          <p14:tracePt t="14970" x="5792788" y="560388"/>
          <p14:tracePt t="14978" x="5803900" y="542925"/>
          <p14:tracePt t="14986" x="5829300" y="512763"/>
          <p14:tracePt t="14994" x="5840413" y="500063"/>
          <p14:tracePt t="15002" x="5859463" y="482600"/>
          <p14:tracePt t="15010" x="5870575" y="469900"/>
          <p14:tracePt t="15026" x="5894388" y="446088"/>
          <p14:tracePt t="15034" x="5919788" y="428625"/>
          <p14:tracePt t="15042" x="5937250" y="422275"/>
          <p14:tracePt t="15050" x="5973763" y="392113"/>
          <p14:tracePt t="15058" x="5984875" y="385763"/>
          <p14:tracePt t="15066" x="6034088" y="368300"/>
          <p14:tracePt t="15074" x="6057900" y="361950"/>
          <p14:tracePt t="15082" x="6088063" y="355600"/>
          <p14:tracePt t="15090" x="6148388" y="355600"/>
          <p14:tracePt t="15098" x="6208713" y="342900"/>
          <p14:tracePt t="15106" x="6280150" y="342900"/>
          <p14:tracePt t="15114" x="6353175" y="342900"/>
          <p14:tracePt t="15121" x="6456363" y="342900"/>
          <p14:tracePt t="15130" x="6551613" y="342900"/>
          <p14:tracePt t="15139" x="6654800" y="349250"/>
          <p14:tracePt t="15146" x="6745288" y="361950"/>
          <p14:tracePt t="15154" x="6816725" y="379413"/>
          <p14:tracePt t="15162" x="6919913" y="379413"/>
          <p14:tracePt t="15170" x="6991350" y="392113"/>
          <p14:tracePt t="15178" x="7040563" y="392113"/>
          <p14:tracePt t="15187" x="7070725" y="398463"/>
          <p14:tracePt t="15194" x="7081838" y="398463"/>
          <p14:tracePt t="15202" x="7107238" y="409575"/>
          <p14:tracePt t="15218" x="7124700" y="409575"/>
          <p14:tracePt t="15226" x="7137400" y="415925"/>
          <p14:tracePt t="15234" x="7142163" y="415925"/>
          <p14:tracePt t="15242" x="7161213" y="415925"/>
          <p14:tracePt t="15250" x="7185025" y="415925"/>
          <p14:tracePt t="15258" x="7208838" y="422275"/>
          <p14:tracePt t="15266" x="7221538" y="422275"/>
          <p14:tracePt t="15274" x="7245350" y="428625"/>
          <p14:tracePt t="15282" x="7251700" y="433388"/>
          <p14:tracePt t="15290" x="7258050" y="433388"/>
          <p14:tracePt t="15298" x="7262813" y="433388"/>
          <p14:tracePt t="15314" x="7269163" y="433388"/>
          <p14:tracePt t="15330" x="7275513" y="433388"/>
          <p14:tracePt t="15354" x="7288213" y="439738"/>
          <p14:tracePt t="15370" x="7292975" y="446088"/>
          <p14:tracePt t="15386" x="7292975" y="469900"/>
          <p14:tracePt t="15394" x="7292975" y="482600"/>
          <p14:tracePt t="15402" x="7299325" y="517525"/>
          <p14:tracePt t="15410" x="7299325" y="536575"/>
          <p14:tracePt t="15418" x="7299325" y="573088"/>
          <p14:tracePt t="15426" x="7299325" y="614363"/>
          <p14:tracePt t="15434" x="7299325" y="657225"/>
          <p14:tracePt t="15442" x="7299325" y="693738"/>
          <p14:tracePt t="15450" x="7299325" y="711200"/>
          <p14:tracePt t="15458" x="7299325" y="735013"/>
          <p14:tracePt t="15466" x="7299325" y="758825"/>
          <p14:tracePt t="15474" x="7299325" y="782638"/>
          <p14:tracePt t="15482" x="7288213" y="808038"/>
          <p14:tracePt t="15490" x="7281863" y="838200"/>
          <p14:tracePt t="15498" x="7275513" y="862013"/>
          <p14:tracePt t="15506" x="7262813" y="879475"/>
          <p14:tracePt t="15514" x="7258050" y="909638"/>
          <p14:tracePt t="15522" x="7239000" y="933450"/>
          <p14:tracePt t="15530" x="7215188" y="969963"/>
          <p14:tracePt t="15539" x="7191375" y="993775"/>
          <p14:tracePt t="15546" x="7167563" y="1019175"/>
          <p14:tracePt t="15554" x="7137400" y="1060450"/>
          <p14:tracePt t="15562" x="7094538" y="1120775"/>
          <p14:tracePt t="15570" x="7051675" y="1163638"/>
          <p14:tracePt t="15578" x="7010400" y="1211263"/>
          <p14:tracePt t="15586" x="6961188" y="1254125"/>
          <p14:tracePt t="15594" x="6937375" y="1277938"/>
          <p14:tracePt t="15602" x="6896100" y="1319213"/>
          <p14:tracePt t="15610" x="6872288" y="1338263"/>
          <p14:tracePt t="15618" x="6829425" y="1362075"/>
          <p14:tracePt t="15626" x="6792913" y="1379538"/>
          <p14:tracePt t="15634" x="6756400" y="1409700"/>
          <p14:tracePt t="15642" x="6721475" y="1428750"/>
          <p14:tracePt t="15650" x="6696075" y="1439863"/>
          <p14:tracePt t="15658" x="6661150" y="1458913"/>
          <p14:tracePt t="15666" x="6635750" y="1470025"/>
          <p14:tracePt t="15674" x="6624638" y="1470025"/>
          <p14:tracePt t="15682" x="6600825" y="1482725"/>
          <p14:tracePt t="15690" x="6575425" y="1493838"/>
          <p14:tracePt t="15698" x="6557963" y="1500188"/>
          <p14:tracePt t="15706" x="6534150" y="1524000"/>
          <p14:tracePt t="15714" x="6510338" y="1543050"/>
          <p14:tracePt t="15722" x="6503988" y="1543050"/>
          <p14:tracePt t="15730" x="6491288" y="1549400"/>
          <p14:tracePt t="15739" x="6467475" y="1560513"/>
          <p14:tracePt t="15746" x="6461125" y="1566863"/>
          <p14:tracePt t="15754" x="6437313" y="1579563"/>
          <p14:tracePt t="15762" x="6426200" y="1584325"/>
          <p14:tracePt t="15770" x="6419850" y="1590675"/>
          <p14:tracePt t="15778" x="6396038" y="1603375"/>
          <p14:tracePt t="15786" x="6376988" y="1609725"/>
          <p14:tracePt t="15794" x="6353175" y="1627188"/>
          <p14:tracePt t="15802" x="6335713" y="1627188"/>
          <p14:tracePt t="15810" x="6323013" y="1644650"/>
          <p14:tracePt t="15818" x="6316663" y="1651000"/>
          <p14:tracePt t="15850" x="6310313" y="1651000"/>
          <p14:tracePt t="15898" x="6305550" y="1651000"/>
          <p14:tracePt t="15914" x="6299200" y="1657350"/>
          <p14:tracePt t="15930" x="6292850" y="1657350"/>
          <p14:tracePt t="15946" x="6286500" y="1663700"/>
          <p14:tracePt t="16282" x="0" y="0"/>
        </p14:tracePtLst>
        <p14:tracePtLst>
          <p14:tracePt t="18982" x="7516813" y="1163638"/>
          <p14:tracePt t="18987" x="7523163" y="1157288"/>
          <p14:tracePt t="19003" x="7527925" y="1150938"/>
          <p14:tracePt t="19010" x="7540625" y="1133475"/>
          <p14:tracePt t="19019" x="7553325" y="1108075"/>
          <p14:tracePt t="19026" x="7577138" y="1084263"/>
          <p14:tracePt t="19034" x="7588250" y="1073150"/>
          <p14:tracePt t="19043" x="7600950" y="1036638"/>
          <p14:tracePt t="19050" x="7618413" y="1000125"/>
          <p14:tracePt t="19061" x="7637463" y="963613"/>
          <p14:tracePt t="19066" x="7643813" y="933450"/>
          <p14:tracePt t="19075" x="7648575" y="898525"/>
          <p14:tracePt t="19082" x="7673975" y="849313"/>
          <p14:tracePt t="19090" x="7673975" y="808038"/>
          <p14:tracePt t="19098" x="7673975" y="747713"/>
          <p14:tracePt t="19106" x="7678738" y="698500"/>
          <p14:tracePt t="19114" x="7678738" y="657225"/>
          <p14:tracePt t="19122" x="7678738" y="614363"/>
          <p14:tracePt t="19130" x="7678738" y="577850"/>
          <p14:tracePt t="19139" x="7678738" y="536575"/>
          <p14:tracePt t="19146" x="7667625" y="512763"/>
          <p14:tracePt t="19154" x="7654925" y="487363"/>
          <p14:tracePt t="19162" x="7637463" y="463550"/>
          <p14:tracePt t="19170" x="7631113" y="458788"/>
          <p14:tracePt t="19178" x="7624763" y="452438"/>
          <p14:tracePt t="19186" x="7613650" y="446088"/>
          <p14:tracePt t="19194" x="7607300" y="439738"/>
          <p14:tracePt t="19202" x="7600950" y="433388"/>
          <p14:tracePt t="19210" x="7570788" y="433388"/>
          <p14:tracePt t="19218" x="7540625" y="433388"/>
          <p14:tracePt t="19226" x="7493000" y="433388"/>
          <p14:tracePt t="19234" x="7437438" y="433388"/>
          <p14:tracePt t="19242" x="7366000" y="433388"/>
          <p14:tracePt t="19250" x="7288213" y="439738"/>
          <p14:tracePt t="19259" x="7202488" y="446088"/>
          <p14:tracePt t="19266" x="7112000" y="469900"/>
          <p14:tracePt t="19274" x="7051675" y="493713"/>
          <p14:tracePt t="19282" x="6986588" y="512763"/>
          <p14:tracePt t="19291" x="6937375" y="530225"/>
          <p14:tracePt t="19298" x="6913563" y="547688"/>
          <p14:tracePt t="19306" x="6883400" y="566738"/>
          <p14:tracePt t="19314" x="6842125" y="590550"/>
          <p14:tracePt t="19322" x="6835775" y="596900"/>
          <p14:tracePt t="19330" x="6816725" y="614363"/>
          <p14:tracePt t="19338" x="6792913" y="650875"/>
          <p14:tracePt t="19346" x="6781800" y="663575"/>
          <p14:tracePt t="19354" x="6775450" y="704850"/>
          <p14:tracePt t="19362" x="6775450" y="728663"/>
          <p14:tracePt t="19370" x="6775450" y="754063"/>
          <p14:tracePt t="19378" x="6775450" y="777875"/>
          <p14:tracePt t="19386" x="6775450" y="808038"/>
          <p14:tracePt t="19394" x="6786563" y="842963"/>
          <p14:tracePt t="19402" x="6805613" y="879475"/>
          <p14:tracePt t="19410" x="6829425" y="915988"/>
          <p14:tracePt t="19418" x="6872288" y="958850"/>
          <p14:tracePt t="19426" x="6907213" y="969963"/>
          <p14:tracePt t="19434" x="6967538" y="1006475"/>
          <p14:tracePt t="19442" x="7027863" y="1023938"/>
          <p14:tracePt t="19450" x="7107238" y="1049338"/>
          <p14:tracePt t="19459" x="7142163" y="1066800"/>
          <p14:tracePt t="19466" x="7191375" y="1073150"/>
          <p14:tracePt t="19475" x="7215188" y="1084263"/>
          <p14:tracePt t="19482" x="7232650" y="1084263"/>
          <p14:tracePt t="19490" x="7251700" y="1084263"/>
          <p14:tracePt t="19498" x="7275513" y="1084263"/>
          <p14:tracePt t="19506" x="7305675" y="1079500"/>
          <p14:tracePt t="19514" x="7329488" y="1073150"/>
          <p14:tracePt t="19522" x="7366000" y="1054100"/>
          <p14:tracePt t="19530" x="7413625" y="1023938"/>
          <p14:tracePt t="19538" x="7462838" y="993775"/>
          <p14:tracePt t="19546" x="7516813" y="952500"/>
          <p14:tracePt t="19554" x="7540625" y="928688"/>
          <p14:tracePt t="19562" x="7594600" y="873125"/>
          <p14:tracePt t="19570" x="7607300" y="849313"/>
          <p14:tracePt t="19578" x="7631113" y="808038"/>
          <p14:tracePt t="19586" x="7643813" y="771525"/>
          <p14:tracePt t="19594" x="7654925" y="723900"/>
          <p14:tracePt t="19602" x="7654925" y="711200"/>
          <p14:tracePt t="19610" x="7661275" y="693738"/>
          <p14:tracePt t="19618" x="7661275" y="681038"/>
          <p14:tracePt t="19626" x="7661275" y="668338"/>
          <p14:tracePt t="19634" x="7654925" y="663575"/>
          <p14:tracePt t="19642" x="7648575" y="657225"/>
          <p14:tracePt t="19650" x="7637463" y="638175"/>
          <p14:tracePt t="19658" x="7618413" y="633413"/>
          <p14:tracePt t="19666" x="7588250" y="627063"/>
          <p14:tracePt t="19674" x="7570788" y="627063"/>
          <p14:tracePt t="19682" x="7553325" y="627063"/>
          <p14:tracePt t="19690" x="7516813" y="627063"/>
          <p14:tracePt t="19698" x="7473950" y="627063"/>
          <p14:tracePt t="19706" x="7432675" y="627063"/>
          <p14:tracePt t="19714" x="7342188" y="663575"/>
          <p14:tracePt t="19722" x="7275513" y="704850"/>
          <p14:tracePt t="19730" x="7221538" y="747713"/>
          <p14:tracePt t="19738" x="7197725" y="771525"/>
          <p14:tracePt t="19746" x="7161213" y="812800"/>
          <p14:tracePt t="19754" x="7142163" y="838200"/>
          <p14:tracePt t="19762" x="7137400" y="862013"/>
          <p14:tracePt t="19770" x="7137400" y="892175"/>
          <p14:tracePt t="19778" x="7137400" y="915988"/>
          <p14:tracePt t="19786" x="7137400" y="939800"/>
          <p14:tracePt t="19794" x="7137400" y="963613"/>
          <p14:tracePt t="19802" x="7137400" y="993775"/>
          <p14:tracePt t="19810" x="7154863" y="1012825"/>
          <p14:tracePt t="19818" x="7167563" y="1023938"/>
          <p14:tracePt t="19825" x="7172325" y="1030288"/>
          <p14:tracePt t="19834" x="7185025" y="1036638"/>
          <p14:tracePt t="19842" x="7191375" y="1042988"/>
          <p14:tracePt t="19850" x="7197725" y="1042988"/>
          <p14:tracePt t="19858" x="7202488" y="1042988"/>
          <p14:tracePt t="19875" x="7215188" y="1042988"/>
          <p14:tracePt t="19882" x="7227888" y="1042988"/>
          <p14:tracePt t="19894" x="7232650" y="1042988"/>
          <p14:tracePt t="19898" x="7251700" y="1042988"/>
          <p14:tracePt t="19906" x="7275513" y="1036638"/>
          <p14:tracePt t="19914" x="7312025" y="1019175"/>
          <p14:tracePt t="19922" x="7323138" y="993775"/>
          <p14:tracePt t="19930" x="7353300" y="958850"/>
          <p14:tracePt t="19938" x="7353300" y="933450"/>
          <p14:tracePt t="19946" x="7359650" y="892175"/>
          <p14:tracePt t="19954" x="7359650" y="885825"/>
          <p14:tracePt t="19962" x="7359650" y="849313"/>
          <p14:tracePt t="19970" x="7359650" y="842963"/>
          <p14:tracePt t="19978" x="7353300" y="812800"/>
          <p14:tracePt t="19986" x="7335838" y="788988"/>
          <p14:tracePt t="19994" x="7323138" y="771525"/>
          <p14:tracePt t="20002" x="7288213" y="754063"/>
          <p14:tracePt t="20010" x="7251700" y="735013"/>
          <p14:tracePt t="20018" x="7239000" y="728663"/>
          <p14:tracePt t="20026" x="7215188" y="728663"/>
          <p14:tracePt t="20034" x="7202488" y="728663"/>
          <p14:tracePt t="20042" x="7185025" y="728663"/>
          <p14:tracePt t="20050" x="7172325" y="728663"/>
          <p14:tracePt t="20058" x="7148513" y="728663"/>
          <p14:tracePt t="20066" x="7112000" y="777875"/>
          <p14:tracePt t="20075" x="7094538" y="825500"/>
          <p14:tracePt t="20082" x="7058025" y="892175"/>
          <p14:tracePt t="20090" x="7051675" y="933450"/>
          <p14:tracePt t="20098" x="7034213" y="969963"/>
          <p14:tracePt t="20106" x="7034213" y="993775"/>
          <p14:tracePt t="20114" x="7034213" y="1019175"/>
          <p14:tracePt t="20122" x="7040563" y="1036638"/>
          <p14:tracePt t="20130" x="7046913" y="1042988"/>
          <p14:tracePt t="20138" x="7070725" y="1049338"/>
          <p14:tracePt t="20146" x="7081838" y="1049338"/>
          <p14:tracePt t="20154" x="7094538" y="1049338"/>
          <p14:tracePt t="20162" x="7118350" y="1049338"/>
          <p14:tracePt t="20170" x="7142163" y="1049338"/>
          <p14:tracePt t="20178" x="7172325" y="1049338"/>
          <p14:tracePt t="20186" x="7215188" y="1049338"/>
          <p14:tracePt t="20194" x="7239000" y="1049338"/>
          <p14:tracePt t="20202" x="7288213" y="1042988"/>
          <p14:tracePt t="20210" x="7312025" y="1019175"/>
          <p14:tracePt t="20218" x="7335838" y="1000125"/>
          <p14:tracePt t="20226" x="7359650" y="976313"/>
          <p14:tracePt t="20234" x="7383463" y="952500"/>
          <p14:tracePt t="20243" x="7389813" y="928688"/>
          <p14:tracePt t="20250" x="7396163" y="922338"/>
          <p14:tracePt t="20258" x="7396163" y="903288"/>
          <p14:tracePt t="20266" x="7396163" y="898525"/>
          <p14:tracePt t="20274" x="7396163" y="885825"/>
          <p14:tracePt t="20282" x="7396163" y="868363"/>
          <p14:tracePt t="20290" x="7396163" y="855663"/>
          <p14:tracePt t="20298" x="7389813" y="855663"/>
          <p14:tracePt t="20306" x="7372350" y="842963"/>
          <p14:tracePt t="20314" x="7323138" y="842963"/>
          <p14:tracePt t="20322" x="7305675" y="842963"/>
          <p14:tracePt t="20330" x="7281863" y="842963"/>
          <p14:tracePt t="20338" x="7258050" y="842963"/>
          <p14:tracePt t="20346" x="7227888" y="842963"/>
          <p14:tracePt t="20354" x="7197725" y="868363"/>
          <p14:tracePt t="20362" x="7197725" y="879475"/>
          <p14:tracePt t="20370" x="7191375" y="903288"/>
          <p14:tracePt t="20378" x="7191375" y="922338"/>
          <p14:tracePt t="20386" x="7191375" y="928688"/>
          <p14:tracePt t="20394" x="7191375" y="933450"/>
          <p14:tracePt t="20402" x="7215188" y="946150"/>
          <p14:tracePt t="20410" x="7227888" y="946150"/>
          <p14:tracePt t="20418" x="7251700" y="946150"/>
          <p14:tracePt t="20426" x="7262813" y="946150"/>
          <p14:tracePt t="20434" x="7292975" y="946150"/>
          <p14:tracePt t="20443" x="7329488" y="946150"/>
          <p14:tracePt t="20450" x="7359650" y="946150"/>
          <p14:tracePt t="20459" x="7389813" y="946150"/>
          <p14:tracePt t="20466" x="7413625" y="946150"/>
          <p14:tracePt t="20474" x="7432675" y="933450"/>
          <p14:tracePt t="20482" x="7443788" y="922338"/>
          <p14:tracePt t="20498" x="7450138" y="915988"/>
          <p14:tracePt t="20506" x="7450138" y="909638"/>
          <p14:tracePt t="20571" x="7450138" y="903288"/>
          <p14:tracePt t="20586" x="7437438" y="903288"/>
          <p14:tracePt t="20810" x="0" y="0"/>
        </p14:tracePtLst>
        <p14:tracePtLst>
          <p14:tracePt t="22124" x="7583488" y="819150"/>
          <p14:tracePt t="22299" x="7577138" y="819150"/>
          <p14:tracePt t="22314" x="7570788" y="819150"/>
          <p14:tracePt t="22323" x="7558088" y="819150"/>
          <p14:tracePt t="22330" x="7540625" y="819150"/>
          <p14:tracePt t="22339" x="7527925" y="812800"/>
          <p14:tracePt t="22347" x="7516813" y="812800"/>
          <p14:tracePt t="22354" x="7493000" y="808038"/>
          <p14:tracePt t="22362" x="7467600" y="801688"/>
          <p14:tracePt t="22371" x="7450138" y="795338"/>
          <p14:tracePt t="22380" x="7419975" y="795338"/>
          <p14:tracePt t="22386" x="7377113" y="782638"/>
          <p14:tracePt t="22395" x="7342188" y="777875"/>
          <p14:tracePt t="22402" x="7292975" y="765175"/>
          <p14:tracePt t="22411" x="7232650" y="747713"/>
          <p14:tracePt t="22418" x="7202488" y="735013"/>
          <p14:tracePt t="22427" x="7154863" y="735013"/>
          <p14:tracePt t="22434" x="7112000" y="735013"/>
          <p14:tracePt t="22442" x="7064375" y="728663"/>
          <p14:tracePt t="22450" x="7040563" y="728663"/>
          <p14:tracePt t="22458" x="7021513" y="728663"/>
          <p14:tracePt t="22466" x="6986588" y="728663"/>
          <p14:tracePt t="22474" x="6961188" y="728663"/>
          <p14:tracePt t="22482" x="6932613" y="728663"/>
          <p14:tracePt t="22490" x="6919913" y="728663"/>
          <p14:tracePt t="22498" x="6872288" y="741363"/>
          <p14:tracePt t="22506" x="6859588" y="747713"/>
          <p14:tracePt t="22514" x="6842125" y="765175"/>
          <p14:tracePt t="22522" x="6829425" y="771525"/>
          <p14:tracePt t="22530" x="6805613" y="795338"/>
          <p14:tracePt t="22538" x="6799263" y="801688"/>
          <p14:tracePt t="22546" x="6781800" y="812800"/>
          <p14:tracePt t="22554" x="6775450" y="831850"/>
          <p14:tracePt t="22562" x="6775450" y="842963"/>
          <p14:tracePt t="22570" x="6775450" y="855663"/>
          <p14:tracePt t="22578" x="6775450" y="873125"/>
          <p14:tracePt t="22586" x="6775450" y="892175"/>
          <p14:tracePt t="22595" x="6775450" y="909638"/>
          <p14:tracePt t="22602" x="6786563" y="933450"/>
          <p14:tracePt t="22610" x="6799263" y="958850"/>
          <p14:tracePt t="22618" x="6816725" y="982663"/>
          <p14:tracePt t="22626" x="6842125" y="1006475"/>
          <p14:tracePt t="22634" x="6859588" y="1019175"/>
          <p14:tracePt t="22642" x="6883400" y="1042988"/>
          <p14:tracePt t="22650" x="6902450" y="1090613"/>
          <p14:tracePt t="22658" x="6926263" y="1108075"/>
          <p14:tracePt t="22666" x="6961188" y="1127125"/>
          <p14:tracePt t="22674" x="7010400" y="1157288"/>
          <p14:tracePt t="22682" x="7046913" y="1174750"/>
          <p14:tracePt t="22690" x="7124700" y="1198563"/>
          <p14:tracePt t="22698" x="7185025" y="1217613"/>
          <p14:tracePt t="22706" x="7288213" y="1254125"/>
          <p14:tracePt t="22714" x="7359650" y="1258888"/>
          <p14:tracePt t="22722" x="7437438" y="1284288"/>
          <p14:tracePt t="22730" x="7497763" y="1284288"/>
          <p14:tracePt t="22738" x="7570788" y="1284288"/>
          <p14:tracePt t="22746" x="7613650" y="1284288"/>
          <p14:tracePt t="22754" x="7637463" y="1284288"/>
          <p14:tracePt t="22762" x="7667625" y="1284288"/>
          <p14:tracePt t="22770" x="7685088" y="1284288"/>
          <p14:tracePt t="22778" x="7691438" y="1284288"/>
          <p14:tracePt t="22802" x="7697788" y="1284288"/>
          <p14:tracePt t="22810" x="7704138" y="1277938"/>
          <p14:tracePt t="22826" x="7715250" y="1271588"/>
          <p14:tracePt t="22834" x="7727950" y="1265238"/>
          <p14:tracePt t="22842" x="7734300" y="1258888"/>
          <p14:tracePt t="22850" x="7739063" y="1254125"/>
          <p14:tracePt t="22858" x="7745413" y="1247775"/>
          <p14:tracePt t="22866" x="7762875" y="1228725"/>
          <p14:tracePt t="22882" x="7769225" y="1223963"/>
          <p14:tracePt t="22898" x="7769225" y="1217613"/>
          <p14:tracePt t="22906" x="7769225" y="1211263"/>
          <p14:tracePt t="22914" x="7769225" y="1198563"/>
          <p14:tracePt t="22922" x="7769225" y="1187450"/>
          <p14:tracePt t="22930" x="7769225" y="1181100"/>
          <p14:tracePt t="22938" x="7769225" y="1168400"/>
          <p14:tracePt t="22946" x="7769225" y="1150938"/>
          <p14:tracePt t="22954" x="7769225" y="1144588"/>
          <p14:tracePt t="22970" x="7769225" y="1133475"/>
          <p14:tracePt t="22979" x="7762875" y="1120775"/>
          <p14:tracePt t="22986" x="7751763" y="1103313"/>
          <p14:tracePt t="22994" x="7745413" y="1096963"/>
          <p14:tracePt t="23002" x="7721600" y="1079500"/>
          <p14:tracePt t="23010" x="7685088" y="1049338"/>
          <p14:tracePt t="23018" x="7648575" y="1030288"/>
          <p14:tracePt t="23026" x="7600950" y="1000125"/>
          <p14:tracePt t="23034" x="7553325" y="982663"/>
          <p14:tracePt t="23042" x="7527925" y="963613"/>
          <p14:tracePt t="23050" x="7493000" y="946150"/>
          <p14:tracePt t="23058" x="7462838" y="939800"/>
          <p14:tracePt t="23066" x="7407275" y="922338"/>
          <p14:tracePt t="23074" x="7377113" y="909638"/>
          <p14:tracePt t="23082" x="7329488" y="892175"/>
          <p14:tracePt t="23090" x="7292975" y="885825"/>
          <p14:tracePt t="23098" x="7281863" y="885825"/>
          <p14:tracePt t="23106" x="7258050" y="885825"/>
          <p14:tracePt t="23114" x="7245350" y="885825"/>
          <p14:tracePt t="23122" x="7239000" y="885825"/>
          <p14:tracePt t="23130" x="7215188" y="885825"/>
          <p14:tracePt t="23138" x="7202488" y="885825"/>
          <p14:tracePt t="23146" x="7178675" y="885825"/>
          <p14:tracePt t="23154" x="7172325" y="892175"/>
          <p14:tracePt t="23162" x="7161213" y="892175"/>
          <p14:tracePt t="23170" x="7148513" y="898525"/>
          <p14:tracePt t="23179" x="7131050" y="903288"/>
          <p14:tracePt t="23186" x="7124700" y="909638"/>
          <p14:tracePt t="23212" x="7118350" y="909638"/>
          <p14:tracePt t="23234" x="7112000" y="915988"/>
          <p14:tracePt t="23290" x="7118350" y="915988"/>
          <p14:tracePt t="23299" x="7142163" y="915988"/>
          <p14:tracePt t="23306" x="7185025" y="915988"/>
          <p14:tracePt t="23315" x="7245350" y="915988"/>
          <p14:tracePt t="23322" x="7305675" y="915988"/>
          <p14:tracePt t="23331" x="7377113" y="915988"/>
          <p14:tracePt t="23339" x="7450138" y="915988"/>
          <p14:tracePt t="23348" x="7534275" y="915988"/>
          <p14:tracePt t="23355" x="7637463" y="915988"/>
          <p14:tracePt t="23363" x="7721600" y="915988"/>
          <p14:tracePt t="23370" x="7805738" y="915988"/>
          <p14:tracePt t="23379" x="7866063" y="915988"/>
          <p14:tracePt t="23386" x="7896225" y="915988"/>
          <p14:tracePt t="23396" x="7902575" y="915988"/>
          <p14:tracePt t="23522" x="7889875" y="915988"/>
          <p14:tracePt t="23530" x="7878763" y="915988"/>
          <p14:tracePt t="23538" x="7853363" y="915988"/>
          <p14:tracePt t="23546" x="7812088" y="915988"/>
          <p14:tracePt t="23554" x="7799388" y="915988"/>
          <p14:tracePt t="23562" x="7775575" y="915988"/>
          <p14:tracePt t="23570" x="7751763" y="915988"/>
          <p14:tracePt t="23578" x="7739063" y="928688"/>
          <p14:tracePt t="23586" x="7721600" y="928688"/>
          <p14:tracePt t="23594" x="7697788" y="933450"/>
          <p14:tracePt t="23602" x="7691438" y="933450"/>
          <p14:tracePt t="23610" x="7685088" y="933450"/>
          <p14:tracePt t="23618" x="7678738" y="933450"/>
          <p14:tracePt t="23626" x="7673975" y="933450"/>
          <p14:tracePt t="23682" x="0" y="0"/>
        </p14:tracePtLst>
        <p14:tracePtLst>
          <p14:tracePt t="26020" x="6902450" y="2066925"/>
          <p14:tracePt t="26042" x="6907213" y="2066925"/>
          <p14:tracePt t="26067" x="6919913" y="2066925"/>
          <p14:tracePt t="26075" x="6956425" y="2060575"/>
          <p14:tracePt t="26082" x="6991350" y="2036763"/>
          <p14:tracePt t="26090" x="7070725" y="2012950"/>
          <p14:tracePt t="26099" x="7172325" y="1965325"/>
          <p14:tracePt t="26106" x="7281863" y="1898650"/>
          <p14:tracePt t="26116" x="7383463" y="1838325"/>
          <p14:tracePt t="26122" x="7462838" y="1789113"/>
          <p14:tracePt t="26131" x="7558088" y="1724025"/>
          <p14:tracePt t="26139" x="7637463" y="1663700"/>
          <p14:tracePt t="26147" x="7715250" y="1609725"/>
          <p14:tracePt t="26154" x="7769225" y="1554163"/>
          <p14:tracePt t="26163" x="7829550" y="1524000"/>
          <p14:tracePt t="26170" x="7859713" y="1500188"/>
          <p14:tracePt t="26178" x="7883525" y="1476375"/>
          <p14:tracePt t="26186" x="7896225" y="1458913"/>
          <p14:tracePt t="26194" x="7913688" y="1446213"/>
          <p14:tracePt t="26202" x="7920038" y="1422400"/>
          <p14:tracePt t="26210" x="7926388" y="1416050"/>
          <p14:tracePt t="26218" x="7932738" y="1392238"/>
          <p14:tracePt t="26226" x="7950200" y="1362075"/>
          <p14:tracePt t="26234" x="7969250" y="1338263"/>
          <p14:tracePt t="26242" x="7986713" y="1289050"/>
          <p14:tracePt t="26250" x="7993063" y="1265238"/>
          <p14:tracePt t="26258" x="8010525" y="1223963"/>
          <p14:tracePt t="26266" x="8029575" y="1204913"/>
          <p14:tracePt t="26274" x="8034338" y="1193800"/>
          <p14:tracePt t="26281" x="8040688" y="1168400"/>
          <p14:tracePt t="26290" x="8059738" y="1150938"/>
          <p14:tracePt t="26298" x="8059738" y="1138238"/>
          <p14:tracePt t="26306" x="8059738" y="1127125"/>
          <p14:tracePt t="26314" x="8064500" y="1108075"/>
          <p14:tracePt t="26322" x="8070850" y="1096963"/>
          <p14:tracePt t="26427" x="8040688" y="1127125"/>
          <p14:tracePt t="26434" x="8004175" y="1163638"/>
          <p14:tracePt t="26442" x="7932738" y="1241425"/>
          <p14:tracePt t="26450" x="7889875" y="1308100"/>
          <p14:tracePt t="26458" x="7835900" y="1374775"/>
          <p14:tracePt t="26467" x="7775575" y="1463675"/>
          <p14:tracePt t="26475" x="7697788" y="1560513"/>
          <p14:tracePt t="26482" x="7661275" y="1639888"/>
          <p14:tracePt t="26490" x="7594600" y="1728788"/>
          <p14:tracePt t="26498" x="7523163" y="1838325"/>
          <p14:tracePt t="26506" x="7480300" y="1905000"/>
          <p14:tracePt t="26515" x="7419975" y="2006600"/>
          <p14:tracePt t="26522" x="7389813" y="2060575"/>
          <p14:tracePt t="26530" x="7372350" y="2109788"/>
          <p14:tracePt t="26538" x="7342188" y="2157413"/>
          <p14:tracePt t="26547" x="7312025" y="2211388"/>
          <p14:tracePt t="26554" x="7299325" y="2224088"/>
          <p14:tracePt t="26562" x="7288213" y="2241550"/>
          <p14:tracePt t="26570" x="7281863" y="2260600"/>
          <p14:tracePt t="26578" x="7262813" y="2278063"/>
          <p14:tracePt t="26586" x="7258050" y="2284413"/>
          <p14:tracePt t="26602" x="7245350" y="2295525"/>
          <p14:tracePt t="26610" x="7239000" y="2301875"/>
          <p14:tracePt t="26642" x="7232650" y="2308225"/>
          <p14:tracePt t="26699" x="7239000" y="2301875"/>
          <p14:tracePt t="26706" x="7275513" y="2254250"/>
          <p14:tracePt t="26715" x="7299325" y="2205038"/>
          <p14:tracePt t="26722" x="7312025" y="2181225"/>
          <p14:tracePt t="26731" x="7353300" y="2114550"/>
          <p14:tracePt t="26738" x="7383463" y="2060575"/>
          <p14:tracePt t="26747" x="7402513" y="2000250"/>
          <p14:tracePt t="26754" x="7450138" y="1922463"/>
          <p14:tracePt t="26763" x="7504113" y="1844675"/>
          <p14:tracePt t="26770" x="7553325" y="1754188"/>
          <p14:tracePt t="26780" x="7607300" y="1657350"/>
          <p14:tracePt t="26786" x="7643813" y="1584325"/>
          <p14:tracePt t="26794" x="7697788" y="1476375"/>
          <p14:tracePt t="26802" x="7734300" y="1398588"/>
          <p14:tracePt t="26810" x="7762875" y="1319213"/>
          <p14:tracePt t="26818" x="7799388" y="1247775"/>
          <p14:tracePt t="26826" x="7829550" y="1193800"/>
          <p14:tracePt t="26834" x="7835900" y="1163638"/>
          <p14:tracePt t="26842" x="7853363" y="1114425"/>
          <p14:tracePt t="26850" x="7866063" y="1079500"/>
          <p14:tracePt t="26858" x="7866063" y="1054100"/>
          <p14:tracePt t="26866" x="7872413" y="1042988"/>
          <p14:tracePt t="26986" x="7853363" y="1060450"/>
          <p14:tracePt t="26994" x="7769225" y="1157288"/>
          <p14:tracePt t="27002" x="7727950" y="1217613"/>
          <p14:tracePt t="27010" x="7648575" y="1289050"/>
          <p14:tracePt t="27018" x="7553325" y="1368425"/>
          <p14:tracePt t="27026" x="7443788" y="1452563"/>
          <p14:tracePt t="27034" x="7335838" y="1536700"/>
          <p14:tracePt t="27042" x="7245350" y="1609725"/>
          <p14:tracePt t="27050" x="7154863" y="1663700"/>
          <p14:tracePt t="27058" x="7058025" y="1747838"/>
          <p14:tracePt t="27066" x="6980238" y="1808163"/>
          <p14:tracePt t="27074" x="6913563" y="1862138"/>
          <p14:tracePt t="27081" x="6835775" y="1939925"/>
          <p14:tracePt t="27090" x="6769100" y="1995488"/>
          <p14:tracePt t="27098" x="6702425" y="2049463"/>
          <p14:tracePt t="27106" x="6672263" y="2073275"/>
          <p14:tracePt t="27114" x="6661150" y="2109788"/>
          <p14:tracePt t="27122" x="6642100" y="2133600"/>
          <p14:tracePt t="27130" x="6635750" y="2139950"/>
          <p14:tracePt t="27138" x="6630988" y="2144713"/>
          <p14:tracePt t="27146" x="6630988" y="2151063"/>
          <p14:tracePt t="27202" x="6630988" y="2157413"/>
          <p14:tracePt t="27210" x="6661150" y="2157413"/>
          <p14:tracePt t="27218" x="6691313" y="2151063"/>
          <p14:tracePt t="27227" x="6769100" y="2114550"/>
          <p14:tracePt t="27235" x="6805613" y="2097088"/>
          <p14:tracePt t="27242" x="6872288" y="2043113"/>
          <p14:tracePt t="27250" x="6919913" y="2012950"/>
          <p14:tracePt t="27258" x="6986588" y="1958975"/>
          <p14:tracePt t="27266" x="7016750" y="1909763"/>
          <p14:tracePt t="27274" x="7070725" y="1855788"/>
          <p14:tracePt t="27282" x="7137400" y="1771650"/>
          <p14:tracePt t="27290" x="7208838" y="1693863"/>
          <p14:tracePt t="27298" x="7251700" y="1627188"/>
          <p14:tracePt t="27306" x="7292975" y="1579563"/>
          <p14:tracePt t="27314" x="7335838" y="1512888"/>
          <p14:tracePt t="27322" x="7419975" y="1416050"/>
          <p14:tracePt t="27331" x="7486650" y="1349375"/>
          <p14:tracePt t="27338" x="7534275" y="1301750"/>
          <p14:tracePt t="27346" x="7594600" y="1235075"/>
          <p14:tracePt t="27354" x="7631113" y="1193800"/>
          <p14:tracePt t="27362" x="7673975" y="1157288"/>
          <p14:tracePt t="27370" x="7708900" y="1114425"/>
          <p14:tracePt t="27378" x="7727950" y="1079500"/>
          <p14:tracePt t="27386" x="7734300" y="1073150"/>
          <p14:tracePt t="27394" x="7745413" y="1060450"/>
          <p14:tracePt t="27506" x="7715250" y="1114425"/>
          <p14:tracePt t="27514" x="7704138" y="1157288"/>
          <p14:tracePt t="27522" x="7637463" y="1254125"/>
          <p14:tracePt t="27530" x="7553325" y="1349375"/>
          <p14:tracePt t="27538" x="7497763" y="1428750"/>
          <p14:tracePt t="27546" x="7437438" y="1519238"/>
          <p14:tracePt t="27554" x="7342188" y="1614488"/>
          <p14:tracePt t="27562" x="7245350" y="1711325"/>
          <p14:tracePt t="27570" x="7167563" y="1801813"/>
          <p14:tracePt t="27578" x="7112000" y="1868488"/>
          <p14:tracePt t="27586" x="7058025" y="1935163"/>
          <p14:tracePt t="27594" x="7027863" y="1958975"/>
          <p14:tracePt t="27602" x="7004050" y="1995488"/>
          <p14:tracePt t="27610" x="6980238" y="2025650"/>
          <p14:tracePt t="27618" x="6961188" y="2049463"/>
          <p14:tracePt t="27626" x="6943725" y="2073275"/>
          <p14:tracePt t="27634" x="6932613" y="2097088"/>
          <p14:tracePt t="27642" x="6913563" y="2120900"/>
          <p14:tracePt t="27651" x="6907213" y="2127250"/>
          <p14:tracePt t="27714" x="6907213" y="2133600"/>
          <p14:tracePt t="27730" x="6913563" y="2133600"/>
          <p14:tracePt t="27738" x="6943725" y="2120900"/>
          <p14:tracePt t="27746" x="6956425" y="2114550"/>
          <p14:tracePt t="27754" x="6991350" y="2090738"/>
          <p14:tracePt t="27762" x="7046913" y="2049463"/>
          <p14:tracePt t="27770" x="7094538" y="2006600"/>
          <p14:tracePt t="27778" x="7148513" y="1952625"/>
          <p14:tracePt t="27786" x="7215188" y="1898650"/>
          <p14:tracePt t="27794" x="7269163" y="1844675"/>
          <p14:tracePt t="27802" x="7335838" y="1778000"/>
          <p14:tracePt t="27810" x="7377113" y="1724025"/>
          <p14:tracePt t="27818" x="7443788" y="1644650"/>
          <p14:tracePt t="27826" x="7473950" y="1597025"/>
          <p14:tracePt t="27834" x="7558088" y="1500188"/>
          <p14:tracePt t="27842" x="7631113" y="1409700"/>
          <p14:tracePt t="27851" x="7697788" y="1325563"/>
          <p14:tracePt t="27858" x="7751763" y="1258888"/>
          <p14:tracePt t="27866" x="7793038" y="1198563"/>
          <p14:tracePt t="27874" x="7812088" y="1163638"/>
          <p14:tracePt t="27882" x="7829550" y="1138238"/>
          <p14:tracePt t="27901" x="7848600" y="1103313"/>
          <p14:tracePt t="27906" x="7853363" y="1096963"/>
          <p14:tracePt t="28002" x="7853363" y="1133475"/>
          <p14:tracePt t="28010" x="7799388" y="1211263"/>
          <p14:tracePt t="28019" x="7745413" y="1308100"/>
          <p14:tracePt t="28026" x="7704138" y="1374775"/>
          <p14:tracePt t="28034" x="7648575" y="1433513"/>
          <p14:tracePt t="28042" x="7600950" y="1500188"/>
          <p14:tracePt t="28052" x="7553325" y="1554163"/>
          <p14:tracePt t="28059" x="7480300" y="1633538"/>
          <p14:tracePt t="28067" x="7413625" y="1700213"/>
          <p14:tracePt t="28074" x="7348538" y="1771650"/>
          <p14:tracePt t="28084" x="7262813" y="1862138"/>
          <p14:tracePt t="28090" x="7197725" y="1928813"/>
          <p14:tracePt t="28100" x="7131050" y="1995488"/>
          <p14:tracePt t="28106" x="7064375" y="2060575"/>
          <p14:tracePt t="28115" x="7010400" y="2127250"/>
          <p14:tracePt t="28122" x="6956425" y="2181225"/>
          <p14:tracePt t="28132" x="6913563" y="2235200"/>
          <p14:tracePt t="28138" x="6889750" y="2271713"/>
          <p14:tracePt t="28147" x="6872288" y="2290763"/>
          <p14:tracePt t="28155" x="6865938" y="2301875"/>
          <p14:tracePt t="28162" x="6859588" y="2308225"/>
          <p14:tracePt t="28170" x="6853238" y="2314575"/>
          <p14:tracePt t="28226" x="6859588" y="2314575"/>
          <p14:tracePt t="28235" x="6865938" y="2314575"/>
          <p14:tracePt t="28242" x="6896100" y="2308225"/>
          <p14:tracePt t="28251" x="6919913" y="2290763"/>
          <p14:tracePt t="28258" x="6967538" y="2260600"/>
          <p14:tracePt t="28266" x="7027863" y="2217738"/>
          <p14:tracePt t="28274" x="7081838" y="2163763"/>
          <p14:tracePt t="28283" x="7131050" y="2133600"/>
          <p14:tracePt t="28290" x="7215188" y="2066925"/>
          <p14:tracePt t="28298" x="7269163" y="2012950"/>
          <p14:tracePt t="28306" x="7323138" y="1935163"/>
          <p14:tracePt t="28314" x="7389813" y="1855788"/>
          <p14:tracePt t="28322" x="7450138" y="1758950"/>
          <p14:tracePt t="28330" x="7504113" y="1681163"/>
          <p14:tracePt t="28338" x="7553325" y="1590675"/>
          <p14:tracePt t="28346" x="7624763" y="1493838"/>
          <p14:tracePt t="28354" x="7678738" y="1433513"/>
          <p14:tracePt t="28362" x="7708900" y="1368425"/>
          <p14:tracePt t="28370" x="7739063" y="1301750"/>
          <p14:tracePt t="28378" x="7769225" y="1265238"/>
          <p14:tracePt t="28386" x="7781925" y="1254125"/>
          <p14:tracePt t="28402" x="7788275" y="1247775"/>
          <p14:tracePt t="28490" x="7775575" y="1265238"/>
          <p14:tracePt t="28498" x="7745413" y="1314450"/>
          <p14:tracePt t="28506" x="7727950" y="1362075"/>
          <p14:tracePt t="28514" x="7685088" y="1439863"/>
          <p14:tracePt t="28522" x="7624763" y="1519238"/>
          <p14:tracePt t="28530" x="7570788" y="1609725"/>
          <p14:tracePt t="28538" x="7497763" y="1704975"/>
          <p14:tracePt t="28546" x="7443788" y="1784350"/>
          <p14:tracePt t="28554" x="7359650" y="1868488"/>
          <p14:tracePt t="28562" x="7292975" y="1935163"/>
          <p14:tracePt t="28570" x="7239000" y="1982788"/>
          <p14:tracePt t="28578" x="7191375" y="2036763"/>
          <p14:tracePt t="28586" x="7137400" y="2079625"/>
          <p14:tracePt t="28594" x="7112000" y="2103438"/>
          <p14:tracePt t="28602" x="7081838" y="2139950"/>
          <p14:tracePt t="28610" x="7070725" y="2157413"/>
          <p14:tracePt t="28618" x="7051675" y="2174875"/>
          <p14:tracePt t="28626" x="7046913" y="2181225"/>
          <p14:tracePt t="28730" x="7051675" y="2174875"/>
          <p14:tracePt t="28739" x="7070725" y="2163763"/>
          <p14:tracePt t="28747" x="7094538" y="2139950"/>
          <p14:tracePt t="28754" x="7112000" y="2120900"/>
          <p14:tracePt t="28762" x="7148513" y="2097088"/>
          <p14:tracePt t="28770" x="7172325" y="2073275"/>
          <p14:tracePt t="28778" x="7208838" y="2043113"/>
          <p14:tracePt t="28786" x="7232650" y="2019300"/>
          <p14:tracePt t="28794" x="7281863" y="1989138"/>
          <p14:tracePt t="28802" x="7305675" y="1970088"/>
          <p14:tracePt t="28810" x="7342188" y="1935163"/>
          <p14:tracePt t="28818" x="7348538" y="1928813"/>
          <p14:tracePt t="28826" x="7353300" y="1922463"/>
          <p14:tracePt t="28834" x="7372350" y="1909763"/>
          <p14:tracePt t="28850" x="7383463" y="1905000"/>
          <p14:tracePt t="28867" x="7389813" y="1898650"/>
          <p14:tracePt t="28890" x="7396163" y="1879600"/>
          <p14:tracePt t="28914" x="7402513" y="1874838"/>
          <p14:tracePt t="29170" x="0" y="0"/>
        </p14:tracePtLst>
        <p14:tracePtLst>
          <p14:tracePt t="30501" x="1736725" y="4724400"/>
          <p14:tracePt t="30547" x="1730375" y="4730750"/>
          <p14:tracePt t="30610" x="1747838" y="4724400"/>
          <p14:tracePt t="30619" x="1766888" y="4718050"/>
          <p14:tracePt t="30627" x="1784350" y="4687888"/>
          <p14:tracePt t="30635" x="1831975" y="4633913"/>
          <p14:tracePt t="30642" x="1862138" y="4579938"/>
          <p14:tracePt t="30651" x="1885950" y="4543425"/>
          <p14:tracePt t="30659" x="1905000" y="4508500"/>
          <p14:tracePt t="30668" x="1941513" y="4448175"/>
          <p14:tracePt t="30674" x="1958975" y="4411663"/>
          <p14:tracePt t="30683" x="1965325" y="4375150"/>
          <p14:tracePt t="30691" x="1971675" y="4344988"/>
          <p14:tracePt t="30698" x="1982788" y="4308475"/>
          <p14:tracePt t="30706" x="1989138" y="4248150"/>
          <p14:tracePt t="30714" x="1989138" y="4217988"/>
          <p14:tracePt t="30722" x="1989138" y="4176713"/>
          <p14:tracePt t="30730" x="1989138" y="4127500"/>
          <p14:tracePt t="30738" x="1989138" y="4073525"/>
          <p14:tracePt t="30746" x="1989138" y="4013200"/>
          <p14:tracePt t="30754" x="1989138" y="3952875"/>
          <p14:tracePt t="30763" x="1989138" y="3898900"/>
          <p14:tracePt t="30771" x="2012950" y="3832225"/>
          <p14:tracePt t="30779" x="2019300" y="3802063"/>
          <p14:tracePt t="30786" x="2032000" y="3741738"/>
          <p14:tracePt t="30794" x="2036763" y="3717925"/>
          <p14:tracePt t="30803" x="2049463" y="3651250"/>
          <p14:tracePt t="30810" x="2055813" y="3616325"/>
          <p14:tracePt t="30818" x="2055813" y="3590925"/>
          <p14:tracePt t="30827" x="2062163" y="3562350"/>
          <p14:tracePt t="30835" x="2079625" y="3536950"/>
          <p14:tracePt t="30843" x="2085975" y="3519488"/>
          <p14:tracePt t="30851" x="2097088" y="3506788"/>
          <p14:tracePt t="30858" x="2103438" y="3502025"/>
          <p14:tracePt t="30868" x="2109788" y="3489325"/>
          <p14:tracePt t="30874" x="2122488" y="3471863"/>
          <p14:tracePt t="30891" x="2127250" y="3465513"/>
          <p14:tracePt t="30898" x="2127250" y="3459163"/>
          <p14:tracePt t="30906" x="2133600" y="3452813"/>
          <p14:tracePt t="30955" x="2139950" y="3452813"/>
          <p14:tracePt t="30962" x="2146300" y="3452813"/>
          <p14:tracePt t="30971" x="2152650" y="3459163"/>
          <p14:tracePt t="30978" x="2170113" y="3476625"/>
          <p14:tracePt t="30987" x="2170113" y="3489325"/>
          <p14:tracePt t="30994" x="2182813" y="3513138"/>
          <p14:tracePt t="31003" x="2193925" y="3525838"/>
          <p14:tracePt t="31010" x="2217738" y="3562350"/>
          <p14:tracePt t="31019" x="2236788" y="3609975"/>
          <p14:tracePt t="31026" x="2260600" y="3633788"/>
          <p14:tracePt t="31036" x="2284413" y="3681413"/>
          <p14:tracePt t="31042" x="2314575" y="3736975"/>
          <p14:tracePt t="31051" x="2327275" y="3771900"/>
          <p14:tracePt t="31058" x="2338388" y="3802063"/>
          <p14:tracePt t="31066" x="2357438" y="3838575"/>
          <p14:tracePt t="31074" x="2357438" y="3868738"/>
          <p14:tracePt t="31082" x="2362200" y="3892550"/>
          <p14:tracePt t="31090" x="2368550" y="3929063"/>
          <p14:tracePt t="31098" x="2381250" y="3976688"/>
          <p14:tracePt t="31106" x="2381250" y="3995738"/>
          <p14:tracePt t="31114" x="2392363" y="4056063"/>
          <p14:tracePt t="31122" x="2398713" y="4097338"/>
          <p14:tracePt t="31130" x="2411413" y="4146550"/>
          <p14:tracePt t="31138" x="2428875" y="4194175"/>
          <p14:tracePt t="31146" x="2459038" y="4248150"/>
          <p14:tracePt t="31154" x="2478088" y="4308475"/>
          <p14:tracePt t="31162" x="2501900" y="4357688"/>
          <p14:tracePt t="31170" x="2532063" y="4405313"/>
          <p14:tracePt t="31178" x="2549525" y="4441825"/>
          <p14:tracePt t="31186" x="2568575" y="4489450"/>
          <p14:tracePt t="31194" x="2586038" y="4525963"/>
          <p14:tracePt t="31202" x="2616200" y="4579938"/>
          <p14:tracePt t="31210" x="2646363" y="4640263"/>
          <p14:tracePt t="31218" x="2663825" y="4676775"/>
          <p14:tracePt t="31226" x="2687638" y="4700588"/>
          <p14:tracePt t="31234" x="2730500" y="4743450"/>
          <p14:tracePt t="31242" x="2754313" y="4767263"/>
          <p14:tracePt t="31251" x="2790825" y="4803775"/>
          <p14:tracePt t="31258" x="2814638" y="4827588"/>
          <p14:tracePt t="31266" x="2851150" y="4845050"/>
          <p14:tracePt t="31274" x="2874963" y="4857750"/>
          <p14:tracePt t="31282" x="2898775" y="4862513"/>
          <p14:tracePt t="31290" x="2911475" y="4868863"/>
          <p14:tracePt t="31298" x="2928938" y="4868863"/>
          <p14:tracePt t="31306" x="2959100" y="4887913"/>
          <p14:tracePt t="31314" x="2965450" y="4887913"/>
          <p14:tracePt t="31322" x="2995613" y="4892675"/>
          <p14:tracePt t="31330" x="3019425" y="4911725"/>
          <p14:tracePt t="31338" x="3043238" y="4918075"/>
          <p14:tracePt t="31346" x="3068638" y="4922838"/>
          <p14:tracePt t="31354" x="3103563" y="4935538"/>
          <p14:tracePt t="31362" x="3146425" y="4941888"/>
          <p14:tracePt t="31370" x="3170238" y="4941888"/>
          <p14:tracePt t="31378" x="3206750" y="4941888"/>
          <p14:tracePt t="31386" x="3224213" y="4941888"/>
          <p14:tracePt t="31394" x="3260725" y="4941888"/>
          <p14:tracePt t="31403" x="3284538" y="4941888"/>
          <p14:tracePt t="31410" x="3314700" y="4941888"/>
          <p14:tracePt t="31418" x="3344863" y="4941888"/>
          <p14:tracePt t="31426" x="3381375" y="4941888"/>
          <p14:tracePt t="31434" x="3417888" y="4922838"/>
          <p14:tracePt t="31442" x="3465513" y="4905375"/>
          <p14:tracePt t="31451" x="3502025" y="4875213"/>
          <p14:tracePt t="31458" x="3568700" y="4832350"/>
          <p14:tracePt t="31466" x="3616325" y="4791075"/>
          <p14:tracePt t="31474" x="3695700" y="4737100"/>
          <p14:tracePt t="31482" x="3773488" y="4687888"/>
          <p14:tracePt t="31490" x="3840163" y="4633913"/>
          <p14:tracePt t="31498" x="3894138" y="4592638"/>
          <p14:tracePt t="31506" x="3930650" y="4567238"/>
          <p14:tracePt t="31514" x="3954463" y="4543425"/>
          <p14:tracePt t="31522" x="3971925" y="4525963"/>
          <p14:tracePt t="31530" x="3978275" y="4513263"/>
          <p14:tracePt t="31538" x="3984625" y="4495800"/>
          <p14:tracePt t="31546" x="3990975" y="4483100"/>
          <p14:tracePt t="31554" x="3990975" y="4478338"/>
          <p14:tracePt t="31562" x="3990975" y="4465638"/>
          <p14:tracePt t="31570" x="3990975" y="4441825"/>
          <p14:tracePt t="31578" x="3990975" y="4418013"/>
          <p14:tracePt t="31586" x="3990975" y="4387850"/>
          <p14:tracePt t="31594" x="4002088" y="4351338"/>
          <p14:tracePt t="31602" x="4002088" y="4327525"/>
          <p14:tracePt t="31610" x="4008438" y="4302125"/>
          <p14:tracePt t="31618" x="4014788" y="4271963"/>
          <p14:tracePt t="31626" x="4014788" y="4237038"/>
          <p14:tracePt t="31635" x="4025900" y="4206875"/>
          <p14:tracePt t="31642" x="4038600" y="4183063"/>
          <p14:tracePt t="31650" x="4051300" y="4152900"/>
          <p14:tracePt t="31658" x="4068763" y="4097338"/>
          <p14:tracePt t="31666" x="4075113" y="4067175"/>
          <p14:tracePt t="31674" x="4105275" y="4019550"/>
          <p14:tracePt t="31682" x="4122738" y="3995738"/>
          <p14:tracePt t="31690" x="4129088" y="3971925"/>
          <p14:tracePt t="31698" x="4159250" y="3935413"/>
          <p14:tracePt t="31706" x="4171950" y="3916363"/>
          <p14:tracePt t="31714" x="4189413" y="3892550"/>
          <p14:tracePt t="31722" x="4195763" y="3881438"/>
          <p14:tracePt t="31730" x="4213225" y="3862388"/>
          <p14:tracePt t="31738" x="4219575" y="3857625"/>
          <p14:tracePt t="31746" x="4225925" y="3844925"/>
          <p14:tracePt t="31754" x="4230688" y="3844925"/>
          <p14:tracePt t="31762" x="4249738" y="3832225"/>
          <p14:tracePt t="31770" x="4256088" y="3827463"/>
          <p14:tracePt t="31778" x="4273550" y="3827463"/>
          <p14:tracePt t="31786" x="4297363" y="3814763"/>
          <p14:tracePt t="31802" x="4310063" y="3802063"/>
          <p14:tracePt t="31810" x="4316413" y="3802063"/>
          <p14:tracePt t="31858" x="4321175" y="3802063"/>
          <p14:tracePt t="31866" x="4333875" y="3802063"/>
          <p14:tracePt t="31874" x="4346575" y="3827463"/>
          <p14:tracePt t="31886" x="4351338" y="3857625"/>
          <p14:tracePt t="31890" x="4357688" y="3881438"/>
          <p14:tracePt t="31898" x="4370388" y="3905250"/>
          <p14:tracePt t="31906" x="4370388" y="3935413"/>
          <p14:tracePt t="31914" x="4370388" y="3971925"/>
          <p14:tracePt t="31922" x="4370388" y="4002088"/>
          <p14:tracePt t="31930" x="4370388" y="4056063"/>
          <p14:tracePt t="31938" x="4370388" y="4116388"/>
          <p14:tracePt t="31946" x="4370388" y="4176713"/>
          <p14:tracePt t="31954" x="4370388" y="4217988"/>
          <p14:tracePt t="31962" x="4376738" y="4267200"/>
          <p14:tracePt t="31970" x="4387850" y="4308475"/>
          <p14:tracePt t="31978" x="4387850" y="4314825"/>
          <p14:tracePt t="31986" x="4394200" y="4332288"/>
          <p14:tracePt t="31994" x="4394200" y="4338638"/>
          <p14:tracePt t="32307" x="4394200" y="4344988"/>
          <p14:tracePt t="32322" x="4394200" y="4362450"/>
          <p14:tracePt t="32331" x="4394200" y="4375150"/>
          <p14:tracePt t="32338" x="4400550" y="4392613"/>
          <p14:tracePt t="32347" x="4418013" y="4418013"/>
          <p14:tracePt t="32354" x="4441825" y="4452938"/>
          <p14:tracePt t="32362" x="4508500" y="4519613"/>
          <p14:tracePt t="32371" x="4592638" y="4616450"/>
          <p14:tracePt t="32378" x="4689475" y="4706938"/>
          <p14:tracePt t="32388" x="4833938" y="4845050"/>
          <p14:tracePt t="32394" x="5051425" y="5008563"/>
          <p14:tracePt t="32403" x="5238750" y="5164138"/>
          <p14:tracePt t="32410" x="5383213" y="5254625"/>
          <p14:tracePt t="32419" x="5484813" y="5314950"/>
          <p14:tracePt t="32427" x="5568950" y="5368925"/>
          <p14:tracePt t="32435" x="5641975" y="5394325"/>
          <p14:tracePt t="32442" x="5708650" y="5424488"/>
          <p14:tracePt t="32450" x="5749925" y="5435600"/>
          <p14:tracePt t="32458" x="5786438" y="5441950"/>
          <p14:tracePt t="32467" x="5816600" y="5441950"/>
          <p14:tracePt t="32474" x="5834063" y="5441950"/>
          <p14:tracePt t="32482" x="5846763" y="5441950"/>
          <p14:tracePt t="32490" x="5853113" y="5441950"/>
          <p14:tracePt t="32499" x="5859463" y="5441950"/>
          <p14:tracePt t="32507" x="5864225" y="5441950"/>
          <p14:tracePt t="32522" x="5870575" y="5441950"/>
          <p14:tracePt t="32538" x="5876925" y="5441950"/>
          <p14:tracePt t="32571" x="5889625" y="5441950"/>
          <p14:tracePt t="32587" x="5894388" y="5441950"/>
          <p14:tracePt t="32610" x="5900738" y="5441950"/>
          <p14:tracePt t="32626" x="5907088" y="5441950"/>
          <p14:tracePt t="32635" x="5919788" y="5441950"/>
          <p14:tracePt t="32642" x="5937250" y="5441950"/>
          <p14:tracePt t="32650" x="5967413" y="5441950"/>
          <p14:tracePt t="32658" x="5991225" y="5441950"/>
          <p14:tracePt t="32666" x="6021388" y="5441950"/>
          <p14:tracePt t="32674" x="6064250" y="5441950"/>
          <p14:tracePt t="32682" x="6075363" y="5441950"/>
          <p14:tracePt t="32691" x="6100763" y="5441950"/>
          <p14:tracePt t="32698" x="6124575" y="5448300"/>
          <p14:tracePt t="32707" x="6135688" y="5448300"/>
          <p14:tracePt t="32714" x="6172200" y="5459413"/>
          <p14:tracePt t="32723" x="6184900" y="5465763"/>
          <p14:tracePt t="32730" x="6202363" y="5472113"/>
          <p14:tracePt t="32738" x="6226175" y="5478463"/>
          <p14:tracePt t="32746" x="6238875" y="5478463"/>
          <p14:tracePt t="32755" x="6275388" y="5495925"/>
          <p14:tracePt t="32762" x="6299200" y="5508625"/>
          <p14:tracePt t="32772" x="6329363" y="5519738"/>
          <p14:tracePt t="32778" x="6376988" y="5543550"/>
          <p14:tracePt t="32788" x="6413500" y="5549900"/>
          <p14:tracePt t="32794" x="6461125" y="5580063"/>
          <p14:tracePt t="32803" x="6551613" y="5592763"/>
          <p14:tracePt t="32810" x="6611938" y="5610225"/>
          <p14:tracePt t="32819" x="6691313" y="5646738"/>
          <p14:tracePt t="32826" x="6781800" y="5664200"/>
          <p14:tracePt t="32835" x="6842125" y="5676900"/>
          <p14:tracePt t="32843" x="6943725" y="5713413"/>
          <p14:tracePt t="32850" x="7034213" y="5767388"/>
          <p14:tracePt t="32858" x="7124700" y="5803900"/>
          <p14:tracePt t="32866" x="7191375" y="5827713"/>
          <p14:tracePt t="32874" x="7262813" y="5857875"/>
          <p14:tracePt t="32882" x="7318375" y="5875338"/>
          <p14:tracePt t="32905" x="7419975" y="5894388"/>
          <p14:tracePt t="32908" x="7443788" y="5894388"/>
          <p14:tracePt t="32914" x="7456488" y="5894388"/>
          <p14:tracePt t="32923" x="7473950" y="5894388"/>
          <p14:tracePt t="32930" x="7486650" y="5894388"/>
          <p14:tracePt t="32938" x="7497763" y="5894388"/>
          <p14:tracePt t="32946" x="7523163" y="5894388"/>
          <p14:tracePt t="32954" x="7534275" y="5894388"/>
          <p14:tracePt t="32962" x="7553325" y="5894388"/>
          <p14:tracePt t="32970" x="7558088" y="5894388"/>
          <p14:tracePt t="32978" x="7570788" y="5894388"/>
          <p14:tracePt t="32986" x="7583488" y="5894388"/>
          <p14:tracePt t="32994" x="7594600" y="5894388"/>
          <p14:tracePt t="33002" x="7613650" y="5894388"/>
          <p14:tracePt t="33010" x="7637463" y="5894388"/>
          <p14:tracePt t="33018" x="7648575" y="5894388"/>
          <p14:tracePt t="33026" x="7673975" y="5894388"/>
          <p14:tracePt t="33034" x="7685088" y="5894388"/>
          <p14:tracePt t="33042" x="7697788" y="5894388"/>
          <p14:tracePt t="33050" x="7715250" y="5894388"/>
          <p14:tracePt t="33058" x="7727950" y="5894388"/>
          <p14:tracePt t="33066" x="7739063" y="5894388"/>
          <p14:tracePt t="33074" x="7762875" y="5894388"/>
          <p14:tracePt t="33082" x="7775575" y="5894388"/>
          <p14:tracePt t="33090" x="7812088" y="5894388"/>
          <p14:tracePt t="33098" x="7829550" y="5894388"/>
          <p14:tracePt t="33106" x="7878763" y="5894388"/>
          <p14:tracePt t="33114" x="7920038" y="5894388"/>
          <p14:tracePt t="33122" x="7969250" y="5881688"/>
          <p14:tracePt t="33130" x="8029575" y="5864225"/>
          <p14:tracePt t="33138" x="8077200" y="5851525"/>
          <p14:tracePt t="33146" x="8124825" y="5834063"/>
          <p14:tracePt t="33154" x="8174038" y="5815013"/>
          <p14:tracePt t="33162" x="8221663" y="5803900"/>
          <p14:tracePt t="33170" x="8269288" y="5797550"/>
          <p14:tracePt t="33178" x="8318500" y="5778500"/>
          <p14:tracePt t="33187" x="8348663" y="5767388"/>
          <p14:tracePt t="33194" x="8385175" y="5749925"/>
          <p14:tracePt t="33202" x="8420100" y="5730875"/>
          <p14:tracePt t="33210" x="8445500" y="5724525"/>
          <p14:tracePt t="33219" x="8469313" y="5707063"/>
          <p14:tracePt t="33226" x="8475663" y="5700713"/>
          <p14:tracePt t="33234" x="8499475" y="5694363"/>
          <p14:tracePt t="33242" x="8523288" y="5670550"/>
          <p14:tracePt t="33250" x="8535988" y="5653088"/>
          <p14:tracePt t="33258" x="8559800" y="5646738"/>
          <p14:tracePt t="33266" x="8583613" y="5629275"/>
          <p14:tracePt t="33274" x="8607425" y="5622925"/>
          <p14:tracePt t="33282" x="8613775" y="5616575"/>
          <p14:tracePt t="33290" x="8624888" y="5603875"/>
          <p14:tracePt t="33298" x="8650288" y="5586413"/>
          <p14:tracePt t="33306" x="8655050" y="5586413"/>
          <p14:tracePt t="33314" x="8674100" y="5573713"/>
          <p14:tracePt t="33322" x="8685213" y="5556250"/>
          <p14:tracePt t="33330" x="8710613" y="5543550"/>
          <p14:tracePt t="33338" x="8728075" y="5526088"/>
          <p14:tracePt t="33346" x="8740775" y="5513388"/>
          <p14:tracePt t="33354" x="8775700" y="5483225"/>
          <p14:tracePt t="33362" x="8801100" y="5459413"/>
          <p14:tracePt t="33370" x="8818563" y="5424488"/>
          <p14:tracePt t="33378" x="8861425" y="5387975"/>
          <p14:tracePt t="33386" x="8866188" y="5368925"/>
          <p14:tracePt t="33394" x="8885238" y="5345113"/>
          <p14:tracePt t="33403" x="8885238" y="5334000"/>
          <p14:tracePt t="33410" x="8896350" y="5314950"/>
          <p14:tracePt t="33418" x="8896350" y="5308600"/>
          <p14:tracePt t="33426" x="8902700" y="5297488"/>
          <p14:tracePt t="33434" x="8902700" y="5284788"/>
          <p14:tracePt t="33442" x="8902700" y="5278438"/>
          <p14:tracePt t="33450" x="8915400" y="5248275"/>
          <p14:tracePt t="33458" x="8921750" y="5237163"/>
          <p14:tracePt t="33466" x="8926513" y="5213350"/>
          <p14:tracePt t="33474" x="8926513" y="5187950"/>
          <p14:tracePt t="33482" x="8926513" y="5164138"/>
          <p14:tracePt t="33490" x="8926513" y="5153025"/>
          <p14:tracePt t="33498" x="8926513" y="5133975"/>
          <p14:tracePt t="33506" x="8926513" y="5116513"/>
          <p14:tracePt t="33514" x="8926513" y="5092700"/>
          <p14:tracePt t="33522" x="8926513" y="5080000"/>
          <p14:tracePt t="33530" x="8926513" y="5056188"/>
          <p14:tracePt t="33538" x="8926513" y="5038725"/>
          <p14:tracePt t="33546" x="8926513" y="5026025"/>
          <p14:tracePt t="33554" x="8926513" y="5013325"/>
          <p14:tracePt t="33562" x="8926513" y="5002213"/>
          <p14:tracePt t="33571" x="8926513" y="4995863"/>
          <p14:tracePt t="33578" x="8926513" y="4978400"/>
          <p14:tracePt t="33586" x="8926513" y="4972050"/>
          <p14:tracePt t="33603" x="8926513" y="4965700"/>
          <p14:tracePt t="33610" x="8926513" y="4959350"/>
          <p14:tracePt t="33682" x="8926513" y="4948238"/>
          <p14:tracePt t="33690" x="8926513" y="4941888"/>
          <p14:tracePt t="33778" x="8926513" y="4929188"/>
          <p14:tracePt t="33787" x="8926513" y="4922838"/>
          <p14:tracePt t="33794" x="8926513" y="4918075"/>
          <p14:tracePt t="33803" x="8926513" y="4911725"/>
          <p14:tracePt t="33810" x="8926513" y="4905375"/>
          <p14:tracePt t="33818" x="8926513" y="4892675"/>
          <p14:tracePt t="33826" x="8932863" y="4887913"/>
          <p14:tracePt t="33834" x="8939213" y="4881563"/>
          <p14:tracePt t="33842" x="8939213" y="4875213"/>
          <p14:tracePt t="33850" x="8945563" y="4868863"/>
          <p14:tracePt t="33882" x="8945563" y="4862513"/>
          <p14:tracePt t="34074" x="8945563" y="4857750"/>
          <p14:tracePt t="34083" x="8932863" y="4862513"/>
          <p14:tracePt t="34090" x="8926513" y="4868863"/>
          <p14:tracePt t="34098" x="8902700" y="4881563"/>
          <p14:tracePt t="34107" x="8896350" y="4887913"/>
          <p14:tracePt t="34114" x="8878888" y="4899025"/>
          <p14:tracePt t="34123" x="8861425" y="4911725"/>
          <p14:tracePt t="34130" x="8855075" y="4918075"/>
          <p14:tracePt t="34146" x="8836025" y="4929188"/>
          <p14:tracePt t="34157" x="8831263" y="4935538"/>
          <p14:tracePt t="34162" x="8805863" y="4948238"/>
          <p14:tracePt t="34171" x="8794750" y="4959350"/>
          <p14:tracePt t="34178" x="8770938" y="4965700"/>
          <p14:tracePt t="34187" x="8745538" y="4995863"/>
          <p14:tracePt t="34194" x="8728075" y="5002213"/>
          <p14:tracePt t="34203" x="8691563" y="5019675"/>
          <p14:tracePt t="34210" x="8661400" y="5038725"/>
          <p14:tracePt t="34218" x="8643938" y="5049838"/>
          <p14:tracePt t="34227" x="8620125" y="5056188"/>
          <p14:tracePt t="34234" x="8607425" y="5073650"/>
          <p14:tracePt t="34242" x="8583613" y="5080000"/>
          <p14:tracePt t="34250" x="8564563" y="5099050"/>
          <p14:tracePt t="34258" x="8529638" y="5122863"/>
          <p14:tracePt t="34266" x="8523288" y="5122863"/>
          <p14:tracePt t="34274" x="8510588" y="5140325"/>
          <p14:tracePt t="34282" x="8505825" y="5146675"/>
          <p14:tracePt t="34290" x="8499475" y="5146675"/>
          <p14:tracePt t="34306" x="8493125" y="5153025"/>
          <p14:tracePt t="34322" x="8486775" y="5157788"/>
          <p14:tracePt t="34330" x="8480425" y="5164138"/>
          <p14:tracePt t="34338" x="8469313" y="5176838"/>
          <p14:tracePt t="34346" x="8456613" y="5183188"/>
          <p14:tracePt t="34354" x="8439150" y="5207000"/>
          <p14:tracePt t="34362" x="8420100" y="5213350"/>
          <p14:tracePt t="34370" x="8415338" y="5218113"/>
          <p14:tracePt t="34378" x="8415338" y="5224463"/>
          <p14:tracePt t="34387" x="8402638" y="5254625"/>
          <p14:tracePt t="34394" x="8396288" y="5260975"/>
          <p14:tracePt t="34402" x="8389938" y="5273675"/>
          <p14:tracePt t="34410" x="8385175" y="5278438"/>
          <p14:tracePt t="34418" x="8378825" y="5284788"/>
          <p14:tracePt t="34426" x="8372475" y="5291138"/>
          <p14:tracePt t="34450" x="8366125" y="5297488"/>
          <p14:tracePt t="34482" x="8359775" y="5321300"/>
          <p14:tracePt t="34490" x="8355013" y="5327650"/>
          <p14:tracePt t="34498" x="8335963" y="5338763"/>
          <p14:tracePt t="34506" x="8329613" y="5345113"/>
          <p14:tracePt t="34520" x="8318500" y="5357813"/>
          <p14:tracePt t="34523" x="8294688" y="5394325"/>
          <p14:tracePt t="34530" x="8288338" y="5399088"/>
          <p14:tracePt t="34538" x="8269288" y="5411788"/>
          <p14:tracePt t="34546" x="8245475" y="5448300"/>
          <p14:tracePt t="34555" x="8228013" y="5465763"/>
          <p14:tracePt t="34562" x="8204200" y="5489575"/>
          <p14:tracePt t="34571" x="8178800" y="5513388"/>
          <p14:tracePt t="34578" x="8167688" y="5532438"/>
          <p14:tracePt t="34587" x="8154988" y="5538788"/>
          <p14:tracePt t="34594" x="8143875" y="5549900"/>
          <p14:tracePt t="34602" x="8120063" y="5556250"/>
          <p14:tracePt t="34610" x="8107363" y="5562600"/>
          <p14:tracePt t="34618" x="8089900" y="5580063"/>
          <p14:tracePt t="34626" x="8064500" y="5599113"/>
          <p14:tracePt t="34634" x="8053388" y="5603875"/>
          <p14:tracePt t="34642" x="8034338" y="5610225"/>
          <p14:tracePt t="34650" x="8029575" y="5610225"/>
          <p14:tracePt t="34658" x="8023225" y="5610225"/>
          <p14:tracePt t="34666" x="8004175" y="5616575"/>
          <p14:tracePt t="34682" x="7980363" y="5629275"/>
          <p14:tracePt t="34690" x="7969250" y="5629275"/>
          <p14:tracePt t="34698" x="7943850" y="5634038"/>
          <p14:tracePt t="34706" x="7896225" y="5653088"/>
          <p14:tracePt t="34714" x="7883525" y="5653088"/>
          <p14:tracePt t="34722" x="7842250" y="5659438"/>
          <p14:tracePt t="34730" x="7788275" y="5683250"/>
          <p14:tracePt t="34738" x="7769225" y="5689600"/>
          <p14:tracePt t="34746" x="7708900" y="5707063"/>
          <p14:tracePt t="34754" x="7685088" y="5707063"/>
          <p14:tracePt t="34762" x="7643813" y="5713413"/>
          <p14:tracePt t="34770" x="7607300" y="5724525"/>
          <p14:tracePt t="34778" x="7588250" y="5730875"/>
          <p14:tracePt t="34787" x="7553325" y="5730875"/>
          <p14:tracePt t="34794" x="7523163" y="5743575"/>
          <p14:tracePt t="34802" x="7486650" y="5749925"/>
          <p14:tracePt t="34810" x="7456488" y="5749925"/>
          <p14:tracePt t="34818" x="7419975" y="5754688"/>
          <p14:tracePt t="34826" x="7402513" y="5754688"/>
          <p14:tracePt t="34833" x="7377113" y="5754688"/>
          <p14:tracePt t="34842" x="7353300" y="5767388"/>
          <p14:tracePt t="34849" x="7329488" y="5767388"/>
          <p14:tracePt t="34858" x="7323138" y="5773738"/>
          <p14:tracePt t="34865" x="7312025" y="5773738"/>
          <p14:tracePt t="34874" x="7299325" y="5773738"/>
          <p14:tracePt t="34881" x="7292975" y="5773738"/>
          <p14:tracePt t="34890" x="7275513" y="5773738"/>
          <p14:tracePt t="34897" x="7269163" y="5773738"/>
          <p14:tracePt t="34906" x="7262813" y="5778500"/>
          <p14:tracePt t="34913" x="7258050" y="5778500"/>
          <p14:tracePt t="34921" x="7251700" y="5778500"/>
          <p14:tracePt t="34937" x="7245350" y="5778500"/>
          <p14:tracePt t="34945" x="7239000" y="5778500"/>
          <p14:tracePt t="34994" x="7232650" y="5778500"/>
          <p14:tracePt t="35018" x="7227888" y="5778500"/>
          <p14:tracePt t="35034" x="7221538" y="5778500"/>
          <p14:tracePt t="35042" x="7208838" y="5791200"/>
          <p14:tracePt t="35050" x="7202488" y="5791200"/>
          <p14:tracePt t="35058" x="7191375" y="5797550"/>
          <p14:tracePt t="35066" x="7154863" y="5815013"/>
          <p14:tracePt t="35074" x="7148513" y="5815013"/>
          <p14:tracePt t="35082" x="7142163" y="5821363"/>
          <p14:tracePt t="35091" x="7137400" y="5821363"/>
          <p14:tracePt t="35098" x="7131050" y="5827713"/>
          <p14:tracePt t="35122" x="7118350" y="5834063"/>
          <p14:tracePt t="35130" x="7112000" y="5834063"/>
          <p14:tracePt t="35146" x="7107238" y="5838825"/>
          <p14:tracePt t="35154" x="7100888" y="5838825"/>
          <p14:tracePt t="35162" x="7094538" y="5845175"/>
          <p14:tracePt t="35178" x="7088188" y="5851525"/>
          <p14:tracePt t="35186" x="7081838" y="5851525"/>
          <p14:tracePt t="35194" x="7077075" y="5857875"/>
          <p14:tracePt t="35210" x="7070725" y="5864225"/>
          <p14:tracePt t="35218" x="7064375" y="5868988"/>
          <p14:tracePt t="35234" x="7058025" y="5868988"/>
          <p14:tracePt t="35250" x="7051675" y="5875338"/>
          <p14:tracePt t="35530" x="7051675" y="5881688"/>
          <p14:tracePt t="35555" x="7058025" y="5881688"/>
          <p14:tracePt t="35867" x="7064375" y="5881688"/>
          <p14:tracePt t="36010" x="7070725" y="5875338"/>
          <p14:tracePt t="36010" x="0" y="0"/>
        </p14:tracePtLst>
        <p14:tracePtLst>
          <p14:tracePt t="38500" x="6540500" y="4687888"/>
          <p14:tracePt t="38674" x="6540500" y="4683125"/>
          <p14:tracePt t="38738" x="6546850" y="4683125"/>
          <p14:tracePt t="38754" x="6551613" y="4683125"/>
          <p14:tracePt t="38762" x="6570663" y="4683125"/>
          <p14:tracePt t="38770" x="6594475" y="4683125"/>
          <p14:tracePt t="38778" x="6618288" y="4683125"/>
          <p14:tracePt t="38786" x="6642100" y="4683125"/>
          <p14:tracePt t="38795" x="6665913" y="4683125"/>
          <p14:tracePt t="38803" x="6696075" y="4694238"/>
          <p14:tracePt t="38811" x="6721475" y="4700588"/>
          <p14:tracePt t="38818" x="6756400" y="4706938"/>
          <p14:tracePt t="38826" x="6769100" y="4718050"/>
          <p14:tracePt t="38834" x="6792913" y="4724400"/>
          <p14:tracePt t="38843" x="6816725" y="4724400"/>
          <p14:tracePt t="38850" x="6846888" y="4730750"/>
          <p14:tracePt t="38860" x="6883400" y="4743450"/>
          <p14:tracePt t="38866" x="6907213" y="4748213"/>
          <p14:tracePt t="38875" x="6932613" y="4754563"/>
          <p14:tracePt t="38882" x="6973888" y="4767263"/>
          <p14:tracePt t="38895" x="6986588" y="4767263"/>
          <p14:tracePt t="38898" x="7010400" y="4773613"/>
          <p14:tracePt t="38908" x="7027863" y="4773613"/>
          <p14:tracePt t="38914" x="7040563" y="4778375"/>
          <p14:tracePt t="38922" x="7046913" y="4778375"/>
          <p14:tracePt t="38930" x="7051675" y="4778375"/>
          <p14:tracePt t="38938" x="7064375" y="4778375"/>
          <p14:tracePt t="38947" x="7070725" y="4778375"/>
          <p14:tracePt t="38954" x="7081838" y="4778375"/>
          <p14:tracePt t="38962" x="7107238" y="4778375"/>
          <p14:tracePt t="38970" x="7124700" y="4791075"/>
          <p14:tracePt t="38978" x="7137400" y="4797425"/>
          <p14:tracePt t="38986" x="7148513" y="4797425"/>
          <p14:tracePt t="38994" x="7185025" y="4803775"/>
          <p14:tracePt t="39002" x="7197725" y="4803775"/>
          <p14:tracePt t="39010" x="7227888" y="4803775"/>
          <p14:tracePt t="39018" x="7251700" y="4803775"/>
          <p14:tracePt t="39026" x="7269163" y="4808538"/>
          <p14:tracePt t="39034" x="7299325" y="4821238"/>
          <p14:tracePt t="39042" x="7305675" y="4821238"/>
          <p14:tracePt t="39050" x="7318375" y="4821238"/>
          <p14:tracePt t="39058" x="7335838" y="4827588"/>
          <p14:tracePt t="39066" x="7348538" y="4827588"/>
          <p14:tracePt t="39074" x="7353300" y="4827588"/>
          <p14:tracePt t="39082" x="7366000" y="4827588"/>
          <p14:tracePt t="39091" x="7372350" y="4832350"/>
          <p14:tracePt t="39098" x="7383463" y="4832350"/>
          <p14:tracePt t="39106" x="7407275" y="4838700"/>
          <p14:tracePt t="39114" x="7426325" y="4838700"/>
          <p14:tracePt t="39122" x="7450138" y="4851400"/>
          <p14:tracePt t="39130" x="7480300" y="4851400"/>
          <p14:tracePt t="39138" x="7510463" y="4851400"/>
          <p14:tracePt t="39146" x="7534275" y="4851400"/>
          <p14:tracePt t="39154" x="7558088" y="4857750"/>
          <p14:tracePt t="39162" x="7583488" y="4862513"/>
          <p14:tracePt t="39170" x="7607300" y="4875213"/>
          <p14:tracePt t="39178" x="7637463" y="4875213"/>
          <p14:tracePt t="39186" x="7661275" y="4875213"/>
          <p14:tracePt t="39194" x="7685088" y="4881563"/>
          <p14:tracePt t="39202" x="7727950" y="4881563"/>
          <p14:tracePt t="39210" x="7751763" y="4887913"/>
          <p14:tracePt t="39218" x="7775575" y="4892675"/>
          <p14:tracePt t="39227" x="7799388" y="4892675"/>
          <p14:tracePt t="39234" x="7823200" y="4892675"/>
          <p14:tracePt t="39242" x="7853363" y="4892675"/>
          <p14:tracePt t="39250" x="7883525" y="4892675"/>
          <p14:tracePt t="39259" x="7908925" y="4905375"/>
          <p14:tracePt t="39266" x="7932738" y="4905375"/>
          <p14:tracePt t="39275" x="7943850" y="4905375"/>
          <p14:tracePt t="39282" x="7962900" y="4905375"/>
          <p14:tracePt t="39291" x="7969250" y="4905375"/>
          <p14:tracePt t="39298" x="7980363" y="4905375"/>
          <p14:tracePt t="39306" x="7993063" y="4905375"/>
          <p14:tracePt t="39314" x="8004175" y="4905375"/>
          <p14:tracePt t="39322" x="8023225" y="4905375"/>
          <p14:tracePt t="39330" x="8040688" y="4905375"/>
          <p14:tracePt t="39338" x="8077200" y="4905375"/>
          <p14:tracePt t="39346" x="8107363" y="4905375"/>
          <p14:tracePt t="39354" x="8137525" y="4905375"/>
          <p14:tracePt t="39362" x="8174038" y="4905375"/>
          <p14:tracePt t="39370" x="8228013" y="4905375"/>
          <p14:tracePt t="39378" x="8288338" y="4905375"/>
          <p14:tracePt t="39386" x="8329613" y="4905375"/>
          <p14:tracePt t="39394" x="8402638" y="4899025"/>
          <p14:tracePt t="39402" x="8439150" y="4899025"/>
          <p14:tracePt t="39410" x="8456613" y="4892675"/>
          <p14:tracePt t="39418" x="8480425" y="4881563"/>
          <p14:tracePt t="39426" x="8486775" y="4881563"/>
          <p14:tracePt t="39434" x="8493125" y="4881563"/>
          <p14:tracePt t="39442" x="8510588" y="4881563"/>
          <p14:tracePt t="39450" x="8523288" y="4875213"/>
          <p14:tracePt t="39459" x="8529638" y="4875213"/>
          <p14:tracePt t="39482" x="8553450" y="4868863"/>
          <p14:tracePt t="39498" x="8559800" y="4868863"/>
          <p14:tracePt t="39506" x="8570913" y="4868863"/>
          <p14:tracePt t="39514" x="8577263" y="4862513"/>
          <p14:tracePt t="39522" x="8589963" y="4862513"/>
          <p14:tracePt t="39530" x="8594725" y="4862513"/>
          <p14:tracePt t="39538" x="8607425" y="4862513"/>
          <p14:tracePt t="39546" x="8613775" y="4862513"/>
          <p14:tracePt t="39554" x="8624888" y="4862513"/>
          <p14:tracePt t="39562" x="8631238" y="4862513"/>
          <p14:tracePt t="39570" x="8643938" y="4862513"/>
          <p14:tracePt t="39578" x="8650288" y="4862513"/>
          <p14:tracePt t="39586" x="8667750" y="4862513"/>
          <p14:tracePt t="39594" x="8680450" y="4862513"/>
          <p14:tracePt t="39602" x="8704263" y="4862513"/>
          <p14:tracePt t="39610" x="8710613" y="4857750"/>
          <p14:tracePt t="39618" x="8728075" y="4857750"/>
          <p14:tracePt t="39626" x="8734425" y="4857750"/>
          <p14:tracePt t="39634" x="8745538" y="4857750"/>
          <p14:tracePt t="39650" x="8770938" y="4851400"/>
          <p14:tracePt t="39674" x="8775700" y="4851400"/>
          <p14:tracePt t="39682" x="8782050" y="4851400"/>
          <p14:tracePt t="39690" x="8788400" y="4851400"/>
          <p14:tracePt t="39722" x="8805863" y="4845050"/>
          <p14:tracePt t="39746" x="8812213" y="4845050"/>
          <p14:tracePt t="39762" x="8818563" y="4845050"/>
          <p14:tracePt t="39770" x="8824913" y="4845050"/>
          <p14:tracePt t="39778" x="8836025" y="4832350"/>
          <p14:tracePt t="39794" x="8842375" y="4832350"/>
          <p14:tracePt t="39898" x="8848725" y="4827588"/>
          <p14:tracePt t="40274" x="8855075" y="4821238"/>
          <p14:tracePt t="40546" x="8848725" y="4821238"/>
          <p14:tracePt t="40562" x="8842375" y="4821238"/>
          <p14:tracePt t="40570" x="8836025" y="4821238"/>
          <p14:tracePt t="40578" x="8831263" y="4821238"/>
          <p14:tracePt t="40595" x="8805863" y="4821238"/>
          <p14:tracePt t="40602" x="8782050" y="4821238"/>
          <p14:tracePt t="40611" x="8728075" y="4821238"/>
          <p14:tracePt t="40618" x="8674100" y="4821238"/>
          <p14:tracePt t="40628" x="8613775" y="4821238"/>
          <p14:tracePt t="40635" x="8570913" y="4821238"/>
          <p14:tracePt t="40643" x="8523288" y="4821238"/>
          <p14:tracePt t="40650" x="8432800" y="4803775"/>
          <p14:tracePt t="40659" x="8372475" y="4791075"/>
          <p14:tracePt t="40666" x="8299450" y="4778375"/>
          <p14:tracePt t="40674" x="8251825" y="4773613"/>
          <p14:tracePt t="40682" x="8178800" y="4760913"/>
          <p14:tracePt t="40690" x="8120063" y="4760913"/>
          <p14:tracePt t="40698" x="8070850" y="4743450"/>
          <p14:tracePt t="40707" x="8040688" y="4730750"/>
          <p14:tracePt t="40714" x="8004175" y="4730750"/>
          <p14:tracePt t="40722" x="7993063" y="4724400"/>
          <p14:tracePt t="40730" x="7962900" y="4724400"/>
          <p14:tracePt t="40738" x="7943850" y="4718050"/>
          <p14:tracePt t="40746" x="7920038" y="4713288"/>
          <p14:tracePt t="40754" x="7908925" y="4713288"/>
          <p14:tracePt t="40762" x="7896225" y="4713288"/>
          <p14:tracePt t="40770" x="7872413" y="4713288"/>
          <p14:tracePt t="40779" x="7866063" y="4706938"/>
          <p14:tracePt t="40788" x="7853363" y="4694238"/>
          <p14:tracePt t="40794" x="7835900" y="4694238"/>
          <p14:tracePt t="40802" x="7823200" y="4694238"/>
          <p14:tracePt t="40812" x="7799388" y="4694238"/>
          <p14:tracePt t="40818" x="7775575" y="4687888"/>
          <p14:tracePt t="40829" x="7758113" y="4687888"/>
          <p14:tracePt t="40834" x="7721600" y="4683125"/>
          <p14:tracePt t="40843" x="7691438" y="4670425"/>
          <p14:tracePt t="40850" x="7667625" y="4670425"/>
          <p14:tracePt t="40859" x="7648575" y="4664075"/>
          <p14:tracePt t="40866" x="7624763" y="4664075"/>
          <p14:tracePt t="40875" x="7613650" y="4664075"/>
          <p14:tracePt t="40894" x="7558088" y="4657725"/>
          <p14:tracePt t="40898" x="7540625" y="4652963"/>
          <p14:tracePt t="40906" x="7523163" y="4652963"/>
          <p14:tracePt t="40914" x="7497763" y="4640263"/>
          <p14:tracePt t="40922" x="7473950" y="4640263"/>
          <p14:tracePt t="40930" x="7450138" y="4640263"/>
          <p14:tracePt t="40938" x="7407275" y="4640263"/>
          <p14:tracePt t="40946" x="7366000" y="4640263"/>
          <p14:tracePt t="40954" x="7318375" y="4640263"/>
          <p14:tracePt t="40962" x="7262813" y="4640263"/>
          <p14:tracePt t="40970" x="7202488" y="4640263"/>
          <p14:tracePt t="40978" x="7142163" y="4640263"/>
          <p14:tracePt t="40986" x="7112000" y="4640263"/>
          <p14:tracePt t="40994" x="7088188" y="4640263"/>
          <p14:tracePt t="41002" x="7064375" y="4640263"/>
          <p14:tracePt t="41010" x="7040563" y="4640263"/>
          <p14:tracePt t="41018" x="7027863" y="4640263"/>
          <p14:tracePt t="41027" x="7004050" y="4640263"/>
          <p14:tracePt t="41034" x="6991350" y="4640263"/>
          <p14:tracePt t="41042" x="6986588" y="4640263"/>
          <p14:tracePt t="41050" x="6973888" y="4640263"/>
          <p14:tracePt t="41058" x="6967538" y="4640263"/>
          <p14:tracePt t="41082" x="6961188" y="4640263"/>
          <p14:tracePt t="41090" x="6950075" y="4640263"/>
          <p14:tracePt t="41098" x="6943725" y="4640263"/>
          <p14:tracePt t="41106" x="6926263" y="4640263"/>
          <p14:tracePt t="41122" x="6913563" y="4640263"/>
          <p14:tracePt t="41130" x="6902450" y="4640263"/>
          <p14:tracePt t="41138" x="6889750" y="4640263"/>
          <p14:tracePt t="41146" x="6883400" y="4640263"/>
          <p14:tracePt t="41154" x="6859588" y="4640263"/>
          <p14:tracePt t="41162" x="6846888" y="4652963"/>
          <p14:tracePt t="41170" x="6829425" y="4652963"/>
          <p14:tracePt t="41177" x="6823075" y="4652963"/>
          <p14:tracePt t="41186" x="6811963" y="4652963"/>
          <p14:tracePt t="41194" x="6805613" y="4652963"/>
          <p14:tracePt t="41202" x="6792913" y="4652963"/>
          <p14:tracePt t="41210" x="6781800" y="4657725"/>
          <p14:tracePt t="41226" x="6769100" y="4657725"/>
          <p14:tracePt t="41234" x="6762750" y="4664075"/>
          <p14:tracePt t="41250" x="6756400" y="4664075"/>
          <p14:tracePt t="41274" x="6751638" y="4670425"/>
          <p14:tracePt t="41506" x="0" y="0"/>
        </p14:tracePtLst>
        <p14:tracePtLst>
          <p14:tracePt t="44692" x="6842125" y="6002338"/>
          <p14:tracePt t="44834" x="6846888" y="6002338"/>
          <p14:tracePt t="44842" x="6853238" y="6002338"/>
          <p14:tracePt t="44851" x="6859588" y="6002338"/>
          <p14:tracePt t="44858" x="6877050" y="6002338"/>
          <p14:tracePt t="44866" x="6926263" y="6002338"/>
          <p14:tracePt t="44874" x="6950075" y="6002338"/>
          <p14:tracePt t="44883" x="6991350" y="5989638"/>
          <p14:tracePt t="44900" x="7070725" y="5989638"/>
          <p14:tracePt t="44906" x="7112000" y="5984875"/>
          <p14:tracePt t="44914" x="7161213" y="5959475"/>
          <p14:tracePt t="44922" x="7172325" y="5959475"/>
          <p14:tracePt t="44930" x="7191375" y="5959475"/>
          <p14:tracePt t="44938" x="7215188" y="5954713"/>
          <p14:tracePt t="44947" x="7232650" y="5948363"/>
          <p14:tracePt t="44954" x="7251700" y="5942013"/>
          <p14:tracePt t="44962" x="7262813" y="5942013"/>
          <p14:tracePt t="44970" x="7288213" y="5929313"/>
          <p14:tracePt t="44979" x="7312025" y="5924550"/>
          <p14:tracePt t="44986" x="7348538" y="5918200"/>
          <p14:tracePt t="44994" x="7377113" y="5905500"/>
          <p14:tracePt t="45002" x="7413625" y="5888038"/>
          <p14:tracePt t="45010" x="7456488" y="5888038"/>
          <p14:tracePt t="45018" x="7504113" y="5868988"/>
          <p14:tracePt t="45026" x="7540625" y="5864225"/>
          <p14:tracePt t="45034" x="7564438" y="5864225"/>
          <p14:tracePt t="45042" x="7607300" y="5851525"/>
          <p14:tracePt t="45050" x="7613650" y="5845175"/>
          <p14:tracePt t="45058" x="7637463" y="5838825"/>
          <p14:tracePt t="45066" x="7661275" y="5834063"/>
          <p14:tracePt t="45074" x="7673975" y="5821363"/>
          <p14:tracePt t="45082" x="7685088" y="5815013"/>
          <p14:tracePt t="45090" x="7704138" y="5808663"/>
          <p14:tracePt t="45098" x="7715250" y="5803900"/>
          <p14:tracePt t="45106" x="7734300" y="5797550"/>
          <p14:tracePt t="45114" x="7758113" y="5784850"/>
          <p14:tracePt t="45122" x="7781925" y="5773738"/>
          <p14:tracePt t="45131" x="7793038" y="5773738"/>
          <p14:tracePt t="45138" x="7829550" y="5754688"/>
          <p14:tracePt t="45147" x="7859713" y="5743575"/>
          <p14:tracePt t="45154" x="7896225" y="5719763"/>
          <p14:tracePt t="45162" x="7920038" y="5707063"/>
          <p14:tracePt t="45170" x="7956550" y="5694363"/>
          <p14:tracePt t="45178" x="7980363" y="5683250"/>
          <p14:tracePt t="45186" x="8016875" y="5659438"/>
          <p14:tracePt t="45194" x="8053388" y="5640388"/>
          <p14:tracePt t="45202" x="8077200" y="5634038"/>
          <p14:tracePt t="45210" x="8107363" y="5616575"/>
          <p14:tracePt t="45218" x="8150225" y="5586413"/>
          <p14:tracePt t="45226" x="8197850" y="5568950"/>
          <p14:tracePt t="45234" x="8221663" y="5562600"/>
          <p14:tracePt t="45242" x="8234363" y="5543550"/>
          <p14:tracePt t="45250" x="8258175" y="5538788"/>
          <p14:tracePt t="45258" x="8281988" y="5519738"/>
          <p14:tracePt t="45266" x="8305800" y="5513388"/>
          <p14:tracePt t="45274" x="8329613" y="5489575"/>
          <p14:tracePt t="45282" x="8335963" y="5489575"/>
          <p14:tracePt t="45290" x="8348663" y="5472113"/>
          <p14:tracePt t="45298" x="8366125" y="5459413"/>
          <p14:tracePt t="45306" x="8378825" y="5454650"/>
          <p14:tracePt t="45314" x="8385175" y="5441950"/>
          <p14:tracePt t="45330" x="8402638" y="5429250"/>
          <p14:tracePt t="45338" x="8408988" y="5424488"/>
          <p14:tracePt t="45346" x="8415338" y="5418138"/>
          <p14:tracePt t="45354" x="8426450" y="5405438"/>
          <p14:tracePt t="45363" x="8450263" y="5381625"/>
          <p14:tracePt t="45370" x="8469313" y="5375275"/>
          <p14:tracePt t="45378" x="8475663" y="5368925"/>
          <p14:tracePt t="45386" x="8493125" y="5345113"/>
          <p14:tracePt t="45394" x="8510588" y="5327650"/>
          <p14:tracePt t="45402" x="8516938" y="5321300"/>
          <p14:tracePt t="45410" x="8529638" y="5303838"/>
          <p14:tracePt t="45418" x="8535988" y="5297488"/>
          <p14:tracePt t="45426" x="8547100" y="5284788"/>
          <p14:tracePt t="45442" x="8547100" y="5278438"/>
          <p14:tracePt t="45450" x="8570913" y="5254625"/>
          <p14:tracePt t="45466" x="8577263" y="5243513"/>
          <p14:tracePt t="45474" x="8583613" y="5230813"/>
          <p14:tracePt t="45482" x="8589963" y="5224463"/>
          <p14:tracePt t="45490" x="8594725" y="5213350"/>
          <p14:tracePt t="45498" x="8601075" y="5207000"/>
          <p14:tracePt t="45506" x="8607425" y="5200650"/>
          <p14:tracePt t="45514" x="8613775" y="5194300"/>
          <p14:tracePt t="45522" x="8631238" y="5176838"/>
          <p14:tracePt t="45531" x="8637588" y="5170488"/>
          <p14:tracePt t="45538" x="8643938" y="5164138"/>
          <p14:tracePt t="45547" x="8650288" y="5157788"/>
          <p14:tracePt t="45554" x="8655050" y="5133975"/>
          <p14:tracePt t="45570" x="8667750" y="5122863"/>
          <p14:tracePt t="45578" x="8674100" y="5116513"/>
          <p14:tracePt t="45586" x="8691563" y="5099050"/>
          <p14:tracePt t="45594" x="8691563" y="5092700"/>
          <p14:tracePt t="45602" x="8704263" y="5080000"/>
          <p14:tracePt t="45610" x="8710613" y="5073650"/>
          <p14:tracePt t="45618" x="8715375" y="5062538"/>
          <p14:tracePt t="45626" x="8734425" y="5049838"/>
          <p14:tracePt t="45634" x="8745538" y="5043488"/>
          <p14:tracePt t="45642" x="8764588" y="5032375"/>
          <p14:tracePt t="45650" x="8775700" y="5026025"/>
          <p14:tracePt t="45658" x="8782050" y="5013325"/>
          <p14:tracePt t="45666" x="8788400" y="5008563"/>
          <p14:tracePt t="45674" x="8801100" y="5002213"/>
          <p14:tracePt t="45682" x="8818563" y="4995863"/>
          <p14:tracePt t="45690" x="8824913" y="4989513"/>
          <p14:tracePt t="45698" x="8836025" y="4989513"/>
          <p14:tracePt t="45706" x="8848725" y="4983163"/>
          <p14:tracePt t="45714" x="8872538" y="4978400"/>
          <p14:tracePt t="45722" x="8878888" y="4972050"/>
          <p14:tracePt t="45731" x="8891588" y="4972050"/>
          <p14:tracePt t="45738" x="8926513" y="4953000"/>
          <p14:tracePt t="45746" x="8945563" y="4948238"/>
          <p14:tracePt t="45754" x="8969375" y="4935538"/>
          <p14:tracePt t="45763" x="8975725" y="4929188"/>
          <p14:tracePt t="45770" x="8980488" y="4929188"/>
          <p14:tracePt t="45778" x="8986838" y="4922838"/>
          <p14:tracePt t="45802" x="8993188" y="4922838"/>
          <p14:tracePt t="45810" x="8999538" y="4918075"/>
          <p14:tracePt t="45818" x="9005888" y="4911725"/>
          <p14:tracePt t="45826" x="9010650" y="4911725"/>
          <p14:tracePt t="45834" x="9017000" y="4905375"/>
          <p14:tracePt t="45842" x="9023350" y="4905375"/>
          <p14:tracePt t="45850" x="9036050" y="4899025"/>
          <p14:tracePt t="45858" x="9047163" y="4892675"/>
          <p14:tracePt t="45866" x="9053513" y="4887913"/>
          <p14:tracePt t="45882" x="9059863" y="4887913"/>
          <p14:tracePt t="45900" x="9077325" y="4868863"/>
          <p14:tracePt t="45954" x="9083675" y="4862513"/>
          <p14:tracePt t="46210" x="9077325" y="4862513"/>
          <p14:tracePt t="46219" x="9066213" y="4862513"/>
          <p14:tracePt t="46226" x="9047163" y="4868863"/>
          <p14:tracePt t="46234" x="9040813" y="4875213"/>
          <p14:tracePt t="46243" x="9029700" y="4881563"/>
          <p14:tracePt t="46259" x="9010650" y="4887913"/>
          <p14:tracePt t="46282" x="9005888" y="4892675"/>
          <p14:tracePt t="46298" x="8999538" y="4899025"/>
          <p14:tracePt t="46316" x="8993188" y="4905375"/>
          <p14:tracePt t="46322" x="8980488" y="4911725"/>
          <p14:tracePt t="46331" x="8969375" y="4929188"/>
          <p14:tracePt t="46338" x="8950325" y="4941888"/>
          <p14:tracePt t="46347" x="8926513" y="4959350"/>
          <p14:tracePt t="46354" x="8902700" y="4978400"/>
          <p14:tracePt t="46362" x="8885238" y="4989513"/>
          <p14:tracePt t="46370" x="8861425" y="5013325"/>
          <p14:tracePt t="46378" x="8836025" y="5032375"/>
          <p14:tracePt t="46387" x="8824913" y="5043488"/>
          <p14:tracePt t="46395" x="8818563" y="5056188"/>
          <p14:tracePt t="46403" x="8794750" y="5062538"/>
          <p14:tracePt t="46410" x="8788400" y="5068888"/>
          <p14:tracePt t="46419" x="8782050" y="5073650"/>
          <p14:tracePt t="46426" x="8770938" y="5086350"/>
          <p14:tracePt t="46434" x="8764588" y="5092700"/>
          <p14:tracePt t="46442" x="8751888" y="5103813"/>
          <p14:tracePt t="46450" x="8745538" y="5110163"/>
          <p14:tracePt t="46459" x="8728075" y="5129213"/>
          <p14:tracePt t="46470" x="8721725" y="5133975"/>
          <p14:tracePt t="46474" x="8715375" y="5140325"/>
          <p14:tracePt t="46490" x="8710613" y="5146675"/>
          <p14:tracePt t="46498" x="8704263" y="5153025"/>
          <p14:tracePt t="46506" x="8697913" y="5157788"/>
          <p14:tracePt t="46515" x="8691563" y="5164138"/>
          <p14:tracePt t="46522" x="8685213" y="5170488"/>
          <p14:tracePt t="46530" x="8674100" y="5183188"/>
          <p14:tracePt t="46538" x="8667750" y="5187950"/>
          <p14:tracePt t="46546" x="8661400" y="5187950"/>
          <p14:tracePt t="46554" x="8650288" y="5200650"/>
          <p14:tracePt t="46562" x="8643938" y="5207000"/>
          <p14:tracePt t="46570" x="8620125" y="5230813"/>
          <p14:tracePt t="46578" x="8601075" y="5243513"/>
          <p14:tracePt t="46586" x="8589963" y="5260975"/>
          <p14:tracePt t="46594" x="8570913" y="5278438"/>
          <p14:tracePt t="46602" x="8559800" y="5291138"/>
          <p14:tracePt t="46610" x="8553450" y="5297488"/>
          <p14:tracePt t="46618" x="8529638" y="5321300"/>
          <p14:tracePt t="46626" x="8516938" y="5334000"/>
          <p14:tracePt t="46634" x="8510588" y="5338763"/>
          <p14:tracePt t="46642" x="8493125" y="5357813"/>
          <p14:tracePt t="46650" x="8486775" y="5364163"/>
          <p14:tracePt t="46658" x="8480425" y="5368925"/>
          <p14:tracePt t="46667" x="8469313" y="5375275"/>
          <p14:tracePt t="46674" x="8462963" y="5381625"/>
          <p14:tracePt t="46682" x="8450263" y="5387975"/>
          <p14:tracePt t="46690" x="8445500" y="5394325"/>
          <p14:tracePt t="46698" x="8432800" y="5399088"/>
          <p14:tracePt t="46706" x="8408988" y="5418138"/>
          <p14:tracePt t="46715" x="8389938" y="5424488"/>
          <p14:tracePt t="46722" x="8366125" y="5448300"/>
          <p14:tracePt t="46731" x="8355013" y="5454650"/>
          <p14:tracePt t="46738" x="8329613" y="5472113"/>
          <p14:tracePt t="46746" x="8305800" y="5489575"/>
          <p14:tracePt t="46754" x="8281988" y="5502275"/>
          <p14:tracePt t="46764" x="8264525" y="5519738"/>
          <p14:tracePt t="46770" x="8239125" y="5543550"/>
          <p14:tracePt t="46778" x="8221663" y="5556250"/>
          <p14:tracePt t="46786" x="8197850" y="5573713"/>
          <p14:tracePt t="46794" x="8185150" y="5580063"/>
          <p14:tracePt t="46802" x="8178800" y="5586413"/>
          <p14:tracePt t="46810" x="8167688" y="5592763"/>
          <p14:tracePt t="46818" x="8150225" y="5603875"/>
          <p14:tracePt t="46826" x="8143875" y="5610225"/>
          <p14:tracePt t="46834" x="8131175" y="5616575"/>
          <p14:tracePt t="46842" x="8107363" y="5629275"/>
          <p14:tracePt t="46850" x="8094663" y="5640388"/>
          <p14:tracePt t="46858" x="8077200" y="5653088"/>
          <p14:tracePt t="46867" x="8040688" y="5670550"/>
          <p14:tracePt t="46874" x="8029575" y="5676900"/>
          <p14:tracePt t="46882" x="8010525" y="5689600"/>
          <p14:tracePt t="46890" x="7986713" y="5700713"/>
          <p14:tracePt t="46898" x="7943850" y="5719763"/>
          <p14:tracePt t="46906" x="7932738" y="5719763"/>
          <p14:tracePt t="46914" x="7908925" y="5730875"/>
          <p14:tracePt t="46922" x="7872413" y="5743575"/>
          <p14:tracePt t="46931" x="7859713" y="5754688"/>
          <p14:tracePt t="46938" x="7842250" y="5754688"/>
          <p14:tracePt t="46946" x="7818438" y="5761038"/>
          <p14:tracePt t="46954" x="7793038" y="5767388"/>
          <p14:tracePt t="46970" x="7781925" y="5773738"/>
          <p14:tracePt t="46978" x="7775575" y="5773738"/>
          <p14:tracePt t="46986" x="7762875" y="5773738"/>
          <p14:tracePt t="46994" x="7758113" y="5773738"/>
          <p14:tracePt t="47002" x="7734300" y="5784850"/>
          <p14:tracePt t="47010" x="7727950" y="5791200"/>
          <p14:tracePt t="47018" x="7715250" y="5797550"/>
          <p14:tracePt t="47026" x="7708900" y="5797550"/>
          <p14:tracePt t="47034" x="7697788" y="5797550"/>
          <p14:tracePt t="47042" x="7673975" y="5803900"/>
          <p14:tracePt t="47050" x="7648575" y="5821363"/>
          <p14:tracePt t="47058" x="7613650" y="5827713"/>
          <p14:tracePt t="47066" x="7600950" y="5834063"/>
          <p14:tracePt t="47074" x="7577138" y="5845175"/>
          <p14:tracePt t="47082" x="7553325" y="5845175"/>
          <p14:tracePt t="47090" x="7527925" y="5857875"/>
          <p14:tracePt t="47098" x="7516813" y="5864225"/>
          <p14:tracePt t="47106" x="7480300" y="5864225"/>
          <p14:tracePt t="47114" x="7467600" y="5875338"/>
          <p14:tracePt t="47122" x="7456488" y="5881688"/>
          <p14:tracePt t="47130" x="7437438" y="5888038"/>
          <p14:tracePt t="47138" x="7413625" y="5888038"/>
          <p14:tracePt t="47146" x="7389813" y="5894388"/>
          <p14:tracePt t="47154" x="7377113" y="5905500"/>
          <p14:tracePt t="47162" x="7359650" y="5911850"/>
          <p14:tracePt t="47170" x="7348538" y="5911850"/>
          <p14:tracePt t="47178" x="7318375" y="5929313"/>
          <p14:tracePt t="47186" x="7299325" y="5935663"/>
          <p14:tracePt t="47194" x="7275513" y="5935663"/>
          <p14:tracePt t="47202" x="7245350" y="5935663"/>
          <p14:tracePt t="47210" x="7221538" y="5954713"/>
          <p14:tracePt t="47218" x="7197725" y="5959475"/>
          <p14:tracePt t="47226" x="7185025" y="5959475"/>
          <p14:tracePt t="47234" x="7167563" y="5965825"/>
          <p14:tracePt t="47242" x="7154863" y="5972175"/>
          <p14:tracePt t="47251" x="7148513" y="5972175"/>
          <p14:tracePt t="47258" x="7137400" y="5984875"/>
          <p14:tracePt t="47266" x="7131050" y="5984875"/>
          <p14:tracePt t="47274" x="7112000" y="5984875"/>
          <p14:tracePt t="47282" x="7100888" y="5989638"/>
          <p14:tracePt t="47299" x="7094538" y="5995988"/>
          <p14:tracePt t="47306" x="7088188" y="5995988"/>
          <p14:tracePt t="47314" x="7077075" y="6002338"/>
          <p14:tracePt t="47338" x="7070725" y="6002338"/>
          <p14:tracePt t="47362" x="7064375" y="6008688"/>
          <p14:tracePt t="47378" x="7058025" y="6008688"/>
          <p14:tracePt t="47386" x="7051675" y="6015038"/>
          <p14:tracePt t="47410" x="7046913" y="6019800"/>
          <p14:tracePt t="47450" x="7027863" y="6019800"/>
          <p14:tracePt t="47458" x="7021513" y="6026150"/>
          <p14:tracePt t="47466" x="7016750" y="6032500"/>
          <p14:tracePt t="47474" x="7010400" y="6038850"/>
          <p14:tracePt t="47482" x="7004050" y="6045200"/>
          <p14:tracePt t="47490" x="6997700" y="6049963"/>
          <p14:tracePt t="47498" x="6991350" y="6062663"/>
          <p14:tracePt t="47506" x="6986588" y="6069013"/>
          <p14:tracePt t="47514" x="6980238" y="6075363"/>
          <p14:tracePt t="47522" x="6980238" y="6080125"/>
          <p14:tracePt t="47530" x="6967538" y="6103938"/>
          <p14:tracePt t="47538" x="6967538" y="6110288"/>
          <p14:tracePt t="47546" x="6961188" y="6129338"/>
          <p14:tracePt t="47554" x="6961188" y="6134100"/>
          <p14:tracePt t="47562" x="6961188" y="6146800"/>
          <p14:tracePt t="47570" x="6950075" y="6170613"/>
          <p14:tracePt t="47586" x="6950075" y="6189663"/>
          <p14:tracePt t="47594" x="6950075" y="6194425"/>
          <p14:tracePt t="47610" x="6950075" y="6200775"/>
          <p14:tracePt t="47618" x="6950075" y="6207125"/>
          <p14:tracePt t="47634" x="6950075" y="6213475"/>
          <p14:tracePt t="47650" x="6950075" y="6224588"/>
          <p14:tracePt t="47658" x="6950075" y="6230938"/>
          <p14:tracePt t="47666" x="6950075" y="6237288"/>
          <p14:tracePt t="47674" x="6950075" y="6243638"/>
          <p14:tracePt t="47682" x="6950075" y="6254750"/>
          <p14:tracePt t="47690" x="6950075" y="6267450"/>
          <p14:tracePt t="47698" x="6943725" y="6273800"/>
          <p14:tracePt t="47706" x="6937375" y="6291263"/>
          <p14:tracePt t="47715" x="6937375" y="6303963"/>
          <p14:tracePt t="47722" x="6926263" y="6327775"/>
          <p14:tracePt t="47731" x="6919913" y="6334125"/>
          <p14:tracePt t="47746" x="6907213" y="6345238"/>
          <p14:tracePt t="47754" x="6896100" y="6364288"/>
          <p14:tracePt t="47770" x="6889750" y="6370638"/>
          <p14:tracePt t="47778" x="6883400" y="6375400"/>
          <p14:tracePt t="47787" x="6877050" y="6381750"/>
          <p14:tracePt t="47802" x="6872288" y="6388100"/>
          <p14:tracePt t="47810" x="6859588" y="6399213"/>
          <p14:tracePt t="47834" x="6853238" y="6405563"/>
          <p14:tracePt t="47962" x="6842125" y="6405563"/>
          <p14:tracePt t="48147" x="6846888" y="6405563"/>
          <p14:tracePt t="48162" x="6853238" y="6405563"/>
          <p14:tracePt t="48170" x="6865938" y="6405563"/>
          <p14:tracePt t="48178" x="6889750" y="6405563"/>
          <p14:tracePt t="48187" x="6907213" y="6405563"/>
          <p14:tracePt t="48194" x="6932613" y="6405563"/>
          <p14:tracePt t="48202" x="6956425" y="6405563"/>
          <p14:tracePt t="48210" x="6986588" y="6418263"/>
          <p14:tracePt t="48218" x="7046913" y="6424613"/>
          <p14:tracePt t="48226" x="7124700" y="6435725"/>
          <p14:tracePt t="48234" x="7208838" y="6448425"/>
          <p14:tracePt t="48242" x="7312025" y="6459538"/>
          <p14:tracePt t="48250" x="7402513" y="6478588"/>
          <p14:tracePt t="48258" x="7516813" y="6489700"/>
          <p14:tracePt t="48267" x="7618413" y="6502400"/>
          <p14:tracePt t="48274" x="7751763" y="6515100"/>
          <p14:tracePt t="48283" x="7866063" y="6526213"/>
          <p14:tracePt t="48290" x="7969250" y="6538913"/>
          <p14:tracePt t="48298" x="8070850" y="6550025"/>
          <p14:tracePt t="48306" x="8154988" y="6562725"/>
          <p14:tracePt t="48315" x="8239125" y="6562725"/>
          <p14:tracePt t="48322" x="8288338" y="6562725"/>
          <p14:tracePt t="48330" x="8335963" y="6569075"/>
          <p14:tracePt t="48338" x="8348663" y="6569075"/>
          <p14:tracePt t="48346" x="8372475" y="6569075"/>
          <p14:tracePt t="48354" x="8385175" y="6569075"/>
          <p14:tracePt t="48362" x="8396288" y="6569075"/>
          <p14:tracePt t="48370" x="8402638" y="6569075"/>
          <p14:tracePt t="48378" x="8415338" y="6569075"/>
          <p14:tracePt t="48394" x="8420100" y="6569075"/>
          <p14:tracePt t="48410" x="8426450" y="6569075"/>
          <p14:tracePt t="48418" x="8432800" y="6569075"/>
          <p14:tracePt t="48426" x="8445500" y="6569075"/>
          <p14:tracePt t="48434" x="8456613" y="6569075"/>
          <p14:tracePt t="48442" x="8462963" y="6569075"/>
          <p14:tracePt t="48449" x="8475663" y="6569075"/>
          <p14:tracePt t="48466" x="8480425" y="6569075"/>
          <p14:tracePt t="48490" x="8486775" y="6569075"/>
          <p14:tracePt t="48579" x="8486775" y="6575425"/>
          <p14:tracePt t="48594" x="8475663" y="6580188"/>
          <p14:tracePt t="48603" x="8456613" y="6580188"/>
          <p14:tracePt t="48611" x="8450263" y="6580188"/>
          <p14:tracePt t="48618" x="8445500" y="6580188"/>
          <p14:tracePt t="48626" x="8432800" y="6580188"/>
          <p14:tracePt t="48635" x="8408988" y="6592888"/>
          <p14:tracePt t="48642" x="8385175" y="6592888"/>
          <p14:tracePt t="48651" x="8366125" y="6592888"/>
          <p14:tracePt t="48658" x="8329613" y="6592888"/>
          <p14:tracePt t="48668" x="8305800" y="6592888"/>
          <p14:tracePt t="48674" x="8264525" y="6592888"/>
          <p14:tracePt t="48683" x="8239125" y="6592888"/>
          <p14:tracePt t="48690" x="8185150" y="6592888"/>
          <p14:tracePt t="48699" x="8131175" y="6592888"/>
          <p14:tracePt t="48707" x="8083550" y="6592888"/>
          <p14:tracePt t="48715" x="7986713" y="6592888"/>
          <p14:tracePt t="48722" x="7896225" y="6592888"/>
          <p14:tracePt t="48730" x="7823200" y="6592888"/>
          <p14:tracePt t="48738" x="7769225" y="6592888"/>
          <p14:tracePt t="48747" x="7734300" y="6592888"/>
          <p14:tracePt t="48754" x="7715250" y="6592888"/>
          <p14:tracePt t="48763" x="7691438" y="6592888"/>
          <p14:tracePt t="48770" x="7667625" y="6592888"/>
          <p14:tracePt t="48778" x="7654925" y="6592888"/>
          <p14:tracePt t="48787" x="7648575" y="6592888"/>
          <p14:tracePt t="48794" x="7631113" y="6592888"/>
          <p14:tracePt t="48803" x="7613650" y="6592888"/>
          <p14:tracePt t="48810" x="7607300" y="6592888"/>
          <p14:tracePt t="48818" x="7583488" y="6592888"/>
          <p14:tracePt t="48826" x="7540625" y="6592888"/>
          <p14:tracePt t="48836" x="7516813" y="6592888"/>
          <p14:tracePt t="48842" x="7473950" y="6592888"/>
          <p14:tracePt t="48852" x="7432675" y="6592888"/>
          <p14:tracePt t="48858" x="7396163" y="6592888"/>
          <p14:tracePt t="48867" x="7353300" y="6592888"/>
          <p14:tracePt t="48874" x="7299325" y="6592888"/>
          <p14:tracePt t="48883" x="7251700" y="6592888"/>
          <p14:tracePt t="48904" x="7208838" y="6592888"/>
          <p14:tracePt t="48907" x="7172325" y="6592888"/>
          <p14:tracePt t="48915" x="7148513" y="6592888"/>
          <p14:tracePt t="48922" x="7124700" y="6586538"/>
          <p14:tracePt t="48930" x="7118350" y="6586538"/>
          <p14:tracePt t="48938" x="7107238" y="6586538"/>
          <p14:tracePt t="48946" x="7081838" y="6586538"/>
          <p14:tracePt t="48955" x="7077075" y="6586538"/>
          <p14:tracePt t="48962" x="7064375" y="6586538"/>
          <p14:tracePt t="48970" x="7058025" y="6586538"/>
          <p14:tracePt t="48978" x="7046913" y="6586538"/>
          <p14:tracePt t="48986" x="7034213" y="6586538"/>
          <p14:tracePt t="48994" x="7016750" y="6580188"/>
          <p14:tracePt t="49003" x="7004050" y="6580188"/>
          <p14:tracePt t="49010" x="6991350" y="6575425"/>
          <p14:tracePt t="49019" x="6986588" y="6575425"/>
          <p14:tracePt t="49035" x="6980238" y="6575425"/>
          <p14:tracePt t="49042" x="6961188" y="6575425"/>
          <p14:tracePt t="49074" x="6950075" y="6575425"/>
          <p14:tracePt t="49083" x="6943725" y="6575425"/>
          <p14:tracePt t="49099" x="6937375" y="6575425"/>
          <p14:tracePt t="49114" x="6932613" y="6575425"/>
          <p14:tracePt t="49130" x="6926263" y="6575425"/>
          <p14:tracePt t="49210" x="6926263" y="6569075"/>
          <p14:tracePt t="49226" x="6950075" y="6562725"/>
          <p14:tracePt t="49242" x="6967538" y="6562725"/>
          <p14:tracePt t="49251" x="6991350" y="6562725"/>
          <p14:tracePt t="49258" x="7016750" y="6550025"/>
          <p14:tracePt t="49267" x="7051675" y="6550025"/>
          <p14:tracePt t="49274" x="7094538" y="6550025"/>
          <p14:tracePt t="49283" x="7112000" y="6550025"/>
          <p14:tracePt t="49291" x="7172325" y="6550025"/>
          <p14:tracePt t="49299" x="7202488" y="6550025"/>
          <p14:tracePt t="49307" x="7245350" y="6550025"/>
          <p14:tracePt t="49314" x="7288213" y="6550025"/>
          <p14:tracePt t="49322" x="7348538" y="6545263"/>
          <p14:tracePt t="49331" x="7419975" y="6545263"/>
          <p14:tracePt t="49338" x="7497763" y="6532563"/>
          <p14:tracePt t="49346" x="7583488" y="6519863"/>
          <p14:tracePt t="49354" x="7654925" y="6519863"/>
          <p14:tracePt t="49363" x="7745413" y="6519863"/>
          <p14:tracePt t="49371" x="7818438" y="6519863"/>
          <p14:tracePt t="49378" x="7859713" y="6519863"/>
          <p14:tracePt t="49387" x="7908925" y="6515100"/>
          <p14:tracePt t="49394" x="7932738" y="6515100"/>
          <p14:tracePt t="49402" x="7956550" y="6502400"/>
          <p14:tracePt t="49410" x="7969250" y="6502400"/>
          <p14:tracePt t="49426" x="7974013" y="6502400"/>
          <p14:tracePt t="49818" x="0" y="0"/>
        </p14:tracePtLst>
        <p14:tracePtLst>
          <p14:tracePt t="55300" x="6745288" y="6056313"/>
          <p14:tracePt t="55508" x="6756400" y="6038850"/>
          <p14:tracePt t="55539" x="6769100" y="6032500"/>
          <p14:tracePt t="55547" x="6775450" y="6026150"/>
          <p14:tracePt t="55555" x="6786563" y="6026150"/>
          <p14:tracePt t="55562" x="6811963" y="6026150"/>
          <p14:tracePt t="55571" x="6835775" y="6026150"/>
          <p14:tracePt t="55578" x="6859588" y="6026150"/>
          <p14:tracePt t="55586" x="6889750" y="6026150"/>
          <p14:tracePt t="55594" x="6902450" y="6026150"/>
          <p14:tracePt t="55602" x="6919913" y="6026150"/>
          <p14:tracePt t="55610" x="6950075" y="6026150"/>
          <p14:tracePt t="55618" x="6973888" y="6026150"/>
          <p14:tracePt t="55626" x="6986588" y="6026150"/>
          <p14:tracePt t="55634" x="7010400" y="6026150"/>
          <p14:tracePt t="55642" x="7021513" y="6026150"/>
          <p14:tracePt t="55651" x="7046913" y="6026150"/>
          <p14:tracePt t="55658" x="7070725" y="6026150"/>
          <p14:tracePt t="55666" x="7094538" y="6026150"/>
          <p14:tracePt t="55674" x="7107238" y="6019800"/>
          <p14:tracePt t="55683" x="7131050" y="6015038"/>
          <p14:tracePt t="55690" x="7154863" y="6015038"/>
          <p14:tracePt t="55698" x="7178675" y="6002338"/>
          <p14:tracePt t="55707" x="7197725" y="6002338"/>
          <p14:tracePt t="55714" x="7232650" y="6002338"/>
          <p14:tracePt t="55724" x="7245350" y="6002338"/>
          <p14:tracePt t="55731" x="7258050" y="6002338"/>
          <p14:tracePt t="55739" x="7281863" y="6002338"/>
          <p14:tracePt t="55746" x="7299325" y="5995988"/>
          <p14:tracePt t="55755" x="7318375" y="5995988"/>
          <p14:tracePt t="55762" x="7342188" y="5995988"/>
          <p14:tracePt t="55772" x="7359650" y="5989638"/>
          <p14:tracePt t="55778" x="7389813" y="5978525"/>
          <p14:tracePt t="55786" x="7426325" y="5978525"/>
          <p14:tracePt t="55794" x="7443788" y="5972175"/>
          <p14:tracePt t="55802" x="7480300" y="5965825"/>
          <p14:tracePt t="55810" x="7510463" y="5954713"/>
          <p14:tracePt t="55818" x="7534275" y="5954713"/>
          <p14:tracePt t="55826" x="7558088" y="5948363"/>
          <p14:tracePt t="55834" x="7583488" y="5942013"/>
          <p14:tracePt t="55842" x="7588250" y="5935663"/>
          <p14:tracePt t="55850" x="7600950" y="5935663"/>
          <p14:tracePt t="55858" x="7624763" y="5924550"/>
          <p14:tracePt t="55866" x="7643813" y="5918200"/>
          <p14:tracePt t="55874" x="7654925" y="5911850"/>
          <p14:tracePt t="55882" x="7667625" y="5911850"/>
          <p14:tracePt t="55891" x="7691438" y="5894388"/>
          <p14:tracePt t="55898" x="7708900" y="5894388"/>
          <p14:tracePt t="55907" x="7734300" y="5888038"/>
          <p14:tracePt t="55914" x="7739063" y="5881688"/>
          <p14:tracePt t="55923" x="7769225" y="5868988"/>
          <p14:tracePt t="55930" x="7793038" y="5857875"/>
          <p14:tracePt t="55938" x="7823200" y="5851525"/>
          <p14:tracePt t="55946" x="7859713" y="5821363"/>
          <p14:tracePt t="55955" x="7883525" y="5815013"/>
          <p14:tracePt t="55962" x="7908925" y="5797550"/>
          <p14:tracePt t="55970" x="7943850" y="5778500"/>
          <p14:tracePt t="55978" x="7980363" y="5761038"/>
          <p14:tracePt t="55986" x="8010525" y="5754688"/>
          <p14:tracePt t="55994" x="8034338" y="5737225"/>
          <p14:tracePt t="56002" x="8070850" y="5724525"/>
          <p14:tracePt t="56010" x="8083550" y="5713413"/>
          <p14:tracePt t="56018" x="8120063" y="5694363"/>
          <p14:tracePt t="56026" x="8137525" y="5689600"/>
          <p14:tracePt t="56034" x="8167688" y="5664200"/>
          <p14:tracePt t="56042" x="8204200" y="5646738"/>
          <p14:tracePt t="56050" x="8228013" y="5629275"/>
          <p14:tracePt t="56058" x="8264525" y="5610225"/>
          <p14:tracePt t="56066" x="8288338" y="5586413"/>
          <p14:tracePt t="56074" x="8324850" y="5562600"/>
          <p14:tracePt t="56082" x="8348663" y="5543550"/>
          <p14:tracePt t="56090" x="8372475" y="5519738"/>
          <p14:tracePt t="56098" x="8402638" y="5495925"/>
          <p14:tracePt t="56106" x="8426450" y="5478463"/>
          <p14:tracePt t="56114" x="8439150" y="5454650"/>
          <p14:tracePt t="56123" x="8456613" y="5435600"/>
          <p14:tracePt t="56130" x="8462963" y="5429250"/>
          <p14:tracePt t="56138" x="8469313" y="5424488"/>
          <p14:tracePt t="56146" x="8480425" y="5394325"/>
          <p14:tracePt t="56154" x="8499475" y="5381625"/>
          <p14:tracePt t="56170" x="8505825" y="5375275"/>
          <p14:tracePt t="56178" x="8529638" y="5351463"/>
          <p14:tracePt t="56186" x="8540750" y="5338763"/>
          <p14:tracePt t="56194" x="8559800" y="5321300"/>
          <p14:tracePt t="56202" x="8583613" y="5284788"/>
          <p14:tracePt t="56210" x="8601075" y="5273675"/>
          <p14:tracePt t="56218" x="8607425" y="5267325"/>
          <p14:tracePt t="56226" x="8631238" y="5224463"/>
          <p14:tracePt t="56234" x="8655050" y="5200650"/>
          <p14:tracePt t="56242" x="8680450" y="5176838"/>
          <p14:tracePt t="56250" x="8704263" y="5153025"/>
          <p14:tracePt t="56258" x="8721725" y="5133975"/>
          <p14:tracePt t="56266" x="8745538" y="5110163"/>
          <p14:tracePt t="56275" x="8758238" y="5092700"/>
          <p14:tracePt t="56282" x="8764588" y="5086350"/>
          <p14:tracePt t="56290" x="8782050" y="5068888"/>
          <p14:tracePt t="56298" x="8794750" y="5049838"/>
          <p14:tracePt t="56306" x="8812213" y="5026025"/>
          <p14:tracePt t="56322" x="8824913" y="5019675"/>
          <p14:tracePt t="56330" x="8831263" y="5019675"/>
          <p14:tracePt t="56339" x="8836025" y="5013325"/>
          <p14:tracePt t="56346" x="8855075" y="5002213"/>
          <p14:tracePt t="56362" x="8866188" y="4983163"/>
          <p14:tracePt t="56370" x="8872538" y="4978400"/>
          <p14:tracePt t="56378" x="8896350" y="4972050"/>
          <p14:tracePt t="56386" x="8909050" y="4959350"/>
          <p14:tracePt t="56402" x="8915400" y="4959350"/>
          <p14:tracePt t="56442" x="8921750" y="4953000"/>
          <p14:tracePt t="56450" x="8926513" y="4953000"/>
          <p14:tracePt t="56466" x="8939213" y="4941888"/>
          <p14:tracePt t="56490" x="8945563" y="4935538"/>
          <p14:tracePt t="56498" x="8950325" y="4935538"/>
          <p14:tracePt t="56506" x="8969375" y="4929188"/>
          <p14:tracePt t="56522" x="8980488" y="4922838"/>
          <p14:tracePt t="56546" x="8986838" y="4918075"/>
          <p14:tracePt t="56754" x="8956675" y="4941888"/>
          <p14:tracePt t="56762" x="8921750" y="4972050"/>
          <p14:tracePt t="56770" x="8866188" y="5002213"/>
          <p14:tracePt t="56779" x="8831263" y="5026025"/>
          <p14:tracePt t="56786" x="8770938" y="5056188"/>
          <p14:tracePt t="56794" x="8715375" y="5086350"/>
          <p14:tracePt t="56802" x="8667750" y="5129213"/>
          <p14:tracePt t="56811" x="8613775" y="5157788"/>
          <p14:tracePt t="56818" x="8577263" y="5187950"/>
          <p14:tracePt t="56828" x="8540750" y="5218113"/>
          <p14:tracePt t="56834" x="8505825" y="5243513"/>
          <p14:tracePt t="56843" x="8469313" y="5273675"/>
          <p14:tracePt t="56851" x="8450263" y="5291138"/>
          <p14:tracePt t="56859" x="8426450" y="5303838"/>
          <p14:tracePt t="56867" x="8402638" y="5327650"/>
          <p14:tracePt t="56875" x="8396288" y="5334000"/>
          <p14:tracePt t="56882" x="8385175" y="5351463"/>
          <p14:tracePt t="56892" x="8378825" y="5357813"/>
          <p14:tracePt t="56899" x="8355013" y="5387975"/>
          <p14:tracePt t="56907" x="8348663" y="5394325"/>
          <p14:tracePt t="56914" x="8335963" y="5405438"/>
          <p14:tracePt t="56923" x="8324850" y="5418138"/>
          <p14:tracePt t="56930" x="8312150" y="5435600"/>
          <p14:tracePt t="56939" x="8305800" y="5448300"/>
          <p14:tracePt t="56946" x="8294688" y="5472113"/>
          <p14:tracePt t="56956" x="8288338" y="5478463"/>
          <p14:tracePt t="56962" x="8281988" y="5483225"/>
          <p14:tracePt t="56971" x="8269288" y="5502275"/>
          <p14:tracePt t="56978" x="8269288" y="5508625"/>
          <p14:tracePt t="56986" x="8258175" y="5519738"/>
          <p14:tracePt t="56994" x="8251825" y="5526088"/>
          <p14:tracePt t="57002" x="8239125" y="5538788"/>
          <p14:tracePt t="57010" x="8234363" y="5556250"/>
          <p14:tracePt t="57018" x="8228013" y="5562600"/>
          <p14:tracePt t="57026" x="8221663" y="5568950"/>
          <p14:tracePt t="57041" x="8208963" y="5580063"/>
          <p14:tracePt t="57042" x="8204200" y="5586413"/>
          <p14:tracePt t="57050" x="8191500" y="5599113"/>
          <p14:tracePt t="57058" x="8185150" y="5603875"/>
          <p14:tracePt t="57066" x="8167688" y="5622925"/>
          <p14:tracePt t="57074" x="8154988" y="5634038"/>
          <p14:tracePt t="57082" x="8150225" y="5640388"/>
          <p14:tracePt t="57090" x="8131175" y="5659438"/>
          <p14:tracePt t="57098" x="8124825" y="5659438"/>
          <p14:tracePt t="57106" x="8107363" y="5670550"/>
          <p14:tracePt t="57114" x="8089900" y="5676900"/>
          <p14:tracePt t="57123" x="8070850" y="5683250"/>
          <p14:tracePt t="57130" x="8047038" y="5700713"/>
          <p14:tracePt t="57138" x="8023225" y="5707063"/>
          <p14:tracePt t="57146" x="7986713" y="5724525"/>
          <p14:tracePt t="57154" x="7962900" y="5737225"/>
          <p14:tracePt t="57162" x="7932738" y="5743575"/>
          <p14:tracePt t="57170" x="7896225" y="5749925"/>
          <p14:tracePt t="57178" x="7872413" y="5761038"/>
          <p14:tracePt t="57186" x="7818438" y="5767388"/>
          <p14:tracePt t="57194" x="7793038" y="5773738"/>
          <p14:tracePt t="57202" x="7762875" y="5773738"/>
          <p14:tracePt t="57210" x="7739063" y="5791200"/>
          <p14:tracePt t="57218" x="7704138" y="5797550"/>
          <p14:tracePt t="57226" x="7691438" y="5797550"/>
          <p14:tracePt t="57234" x="7667625" y="5815013"/>
          <p14:tracePt t="57242" x="7643813" y="5821363"/>
          <p14:tracePt t="57250" x="7607300" y="5834063"/>
          <p14:tracePt t="57258" x="7577138" y="5838825"/>
          <p14:tracePt t="57266" x="7553325" y="5851525"/>
          <p14:tracePt t="57274" x="7516813" y="5857875"/>
          <p14:tracePt t="57282" x="7497763" y="5864225"/>
          <p14:tracePt t="57290" x="7480300" y="5868988"/>
          <p14:tracePt t="57298" x="7456488" y="5868988"/>
          <p14:tracePt t="57306" x="7443788" y="5868988"/>
          <p14:tracePt t="57314" x="7432675" y="5881688"/>
          <p14:tracePt t="57323" x="7426325" y="5881688"/>
          <p14:tracePt t="57330" x="7407275" y="5888038"/>
          <p14:tracePt t="57338" x="7402513" y="5888038"/>
          <p14:tracePt t="57346" x="7389813" y="5894388"/>
          <p14:tracePt t="57354" x="7377113" y="5894388"/>
          <p14:tracePt t="57362" x="7359650" y="5894388"/>
          <p14:tracePt t="57370" x="7348538" y="5899150"/>
          <p14:tracePt t="57378" x="7323138" y="5905500"/>
          <p14:tracePt t="57386" x="7299325" y="5918200"/>
          <p14:tracePt t="57394" x="7288213" y="5918200"/>
          <p14:tracePt t="57402" x="7262813" y="5924550"/>
          <p14:tracePt t="57410" x="7251700" y="5929313"/>
          <p14:tracePt t="57418" x="7232650" y="5929313"/>
          <p14:tracePt t="57426" x="7221538" y="5935663"/>
          <p14:tracePt t="57434" x="7208838" y="5935663"/>
          <p14:tracePt t="57442" x="7202488" y="5935663"/>
          <p14:tracePt t="57450" x="7185025" y="5935663"/>
          <p14:tracePt t="57458" x="7172325" y="5948363"/>
          <p14:tracePt t="57466" x="7154863" y="5954713"/>
          <p14:tracePt t="57474" x="7148513" y="5954713"/>
          <p14:tracePt t="57482" x="7137400" y="5959475"/>
          <p14:tracePt t="57490" x="7124700" y="5965825"/>
          <p14:tracePt t="57498" x="7118350" y="5965825"/>
          <p14:tracePt t="57506" x="7112000" y="5965825"/>
          <p14:tracePt t="57514" x="7100888" y="5965825"/>
          <p14:tracePt t="57530" x="7094538" y="5972175"/>
          <p14:tracePt t="57570" x="7088188" y="5972175"/>
          <p14:tracePt t="57586" x="7081838" y="5978525"/>
          <p14:tracePt t="57602" x="7064375" y="5978525"/>
          <p14:tracePt t="57610" x="7058025" y="5978525"/>
          <p14:tracePt t="57618" x="7051675" y="5978525"/>
          <p14:tracePt t="57626" x="7046913" y="5978525"/>
          <p14:tracePt t="57634" x="7040563" y="5978525"/>
          <p14:tracePt t="57642" x="7027863" y="5978525"/>
          <p14:tracePt t="57650" x="7021513" y="5978525"/>
          <p14:tracePt t="57834" x="7010400" y="5978525"/>
          <p14:tracePt t="57834" x="0" y="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reeform 2">
            <a:extLst>
              <a:ext uri="{FF2B5EF4-FFF2-40B4-BE49-F238E27FC236}">
                <a16:creationId xmlns:a16="http://schemas.microsoft.com/office/drawing/2014/main" id="{3105CCFE-6129-4F60-837F-1A4CE1E55CF9}"/>
              </a:ext>
            </a:extLst>
          </p:cNvPr>
          <p:cNvSpPr>
            <a:spLocks/>
          </p:cNvSpPr>
          <p:nvPr/>
        </p:nvSpPr>
        <p:spPr bwMode="auto">
          <a:xfrm>
            <a:off x="792163" y="1333500"/>
            <a:ext cx="765175" cy="728663"/>
          </a:xfrm>
          <a:custGeom>
            <a:avLst/>
            <a:gdLst>
              <a:gd name="T0" fmla="*/ 338 w 482"/>
              <a:gd name="T1" fmla="*/ 168 h 459"/>
              <a:gd name="T2" fmla="*/ 355 w 482"/>
              <a:gd name="T3" fmla="*/ 139 h 459"/>
              <a:gd name="T4" fmla="*/ 372 w 482"/>
              <a:gd name="T5" fmla="*/ 105 h 459"/>
              <a:gd name="T6" fmla="*/ 380 w 482"/>
              <a:gd name="T7" fmla="*/ 84 h 459"/>
              <a:gd name="T8" fmla="*/ 380 w 482"/>
              <a:gd name="T9" fmla="*/ 12 h 459"/>
              <a:gd name="T10" fmla="*/ 334 w 482"/>
              <a:gd name="T11" fmla="*/ 0 h 459"/>
              <a:gd name="T12" fmla="*/ 283 w 482"/>
              <a:gd name="T13" fmla="*/ 4 h 459"/>
              <a:gd name="T14" fmla="*/ 245 w 482"/>
              <a:gd name="T15" fmla="*/ 42 h 459"/>
              <a:gd name="T16" fmla="*/ 232 w 482"/>
              <a:gd name="T17" fmla="*/ 113 h 459"/>
              <a:gd name="T18" fmla="*/ 232 w 482"/>
              <a:gd name="T19" fmla="*/ 143 h 459"/>
              <a:gd name="T20" fmla="*/ 228 w 482"/>
              <a:gd name="T21" fmla="*/ 185 h 459"/>
              <a:gd name="T22" fmla="*/ 224 w 482"/>
              <a:gd name="T23" fmla="*/ 223 h 459"/>
              <a:gd name="T24" fmla="*/ 215 w 482"/>
              <a:gd name="T25" fmla="*/ 236 h 459"/>
              <a:gd name="T26" fmla="*/ 215 w 482"/>
              <a:gd name="T27" fmla="*/ 236 h 459"/>
              <a:gd name="T28" fmla="*/ 215 w 482"/>
              <a:gd name="T29" fmla="*/ 236 h 459"/>
              <a:gd name="T30" fmla="*/ 215 w 482"/>
              <a:gd name="T31" fmla="*/ 240 h 459"/>
              <a:gd name="T32" fmla="*/ 0 w 482"/>
              <a:gd name="T33" fmla="*/ 341 h 459"/>
              <a:gd name="T34" fmla="*/ 0 w 482"/>
              <a:gd name="T35" fmla="*/ 371 h 459"/>
              <a:gd name="T36" fmla="*/ 12 w 482"/>
              <a:gd name="T37" fmla="*/ 409 h 459"/>
              <a:gd name="T38" fmla="*/ 29 w 482"/>
              <a:gd name="T39" fmla="*/ 438 h 459"/>
              <a:gd name="T40" fmla="*/ 54 w 482"/>
              <a:gd name="T41" fmla="*/ 443 h 459"/>
              <a:gd name="T42" fmla="*/ 93 w 482"/>
              <a:gd name="T43" fmla="*/ 447 h 459"/>
              <a:gd name="T44" fmla="*/ 160 w 482"/>
              <a:gd name="T45" fmla="*/ 417 h 459"/>
              <a:gd name="T46" fmla="*/ 228 w 482"/>
              <a:gd name="T47" fmla="*/ 383 h 459"/>
              <a:gd name="T48" fmla="*/ 279 w 482"/>
              <a:gd name="T49" fmla="*/ 362 h 459"/>
              <a:gd name="T50" fmla="*/ 304 w 482"/>
              <a:gd name="T51" fmla="*/ 371 h 459"/>
              <a:gd name="T52" fmla="*/ 329 w 482"/>
              <a:gd name="T53" fmla="*/ 400 h 459"/>
              <a:gd name="T54" fmla="*/ 351 w 482"/>
              <a:gd name="T55" fmla="*/ 434 h 459"/>
              <a:gd name="T56" fmla="*/ 380 w 482"/>
              <a:gd name="T57" fmla="*/ 459 h 459"/>
              <a:gd name="T58" fmla="*/ 418 w 482"/>
              <a:gd name="T59" fmla="*/ 443 h 459"/>
              <a:gd name="T60" fmla="*/ 452 w 482"/>
              <a:gd name="T61" fmla="*/ 421 h 459"/>
              <a:gd name="T62" fmla="*/ 473 w 482"/>
              <a:gd name="T63" fmla="*/ 396 h 459"/>
              <a:gd name="T64" fmla="*/ 482 w 482"/>
              <a:gd name="T65" fmla="*/ 350 h 459"/>
              <a:gd name="T66" fmla="*/ 473 w 482"/>
              <a:gd name="T67" fmla="*/ 320 h 459"/>
              <a:gd name="T68" fmla="*/ 461 w 482"/>
              <a:gd name="T69" fmla="*/ 295 h 459"/>
              <a:gd name="T70" fmla="*/ 444 w 482"/>
              <a:gd name="T71" fmla="*/ 270 h 459"/>
              <a:gd name="T72" fmla="*/ 427 w 482"/>
              <a:gd name="T73" fmla="*/ 253 h 459"/>
              <a:gd name="T74" fmla="*/ 410 w 482"/>
              <a:gd name="T75" fmla="*/ 253 h 459"/>
              <a:gd name="T76" fmla="*/ 393 w 482"/>
              <a:gd name="T77" fmla="*/ 248 h 459"/>
              <a:gd name="T78" fmla="*/ 376 w 482"/>
              <a:gd name="T79" fmla="*/ 244 h 459"/>
              <a:gd name="T80" fmla="*/ 359 w 482"/>
              <a:gd name="T81" fmla="*/ 248 h 459"/>
              <a:gd name="T82" fmla="*/ 351 w 482"/>
              <a:gd name="T83" fmla="*/ 240 h 459"/>
              <a:gd name="T84" fmla="*/ 346 w 482"/>
              <a:gd name="T85" fmla="*/ 232 h 459"/>
              <a:gd name="T86" fmla="*/ 342 w 482"/>
              <a:gd name="T87" fmla="*/ 223 h 459"/>
              <a:gd name="T88" fmla="*/ 338 w 482"/>
              <a:gd name="T89" fmla="*/ 215 h 459"/>
              <a:gd name="T90" fmla="*/ 329 w 482"/>
              <a:gd name="T91" fmla="*/ 210 h 459"/>
              <a:gd name="T92" fmla="*/ 329 w 482"/>
              <a:gd name="T93" fmla="*/ 202 h 459"/>
              <a:gd name="T94" fmla="*/ 329 w 482"/>
              <a:gd name="T95" fmla="*/ 189 h 459"/>
              <a:gd name="T96" fmla="*/ 334 w 482"/>
              <a:gd name="T97" fmla="*/ 177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82" h="459">
                <a:moveTo>
                  <a:pt x="334" y="177"/>
                </a:moveTo>
                <a:lnTo>
                  <a:pt x="334" y="177"/>
                </a:lnTo>
                <a:lnTo>
                  <a:pt x="338" y="168"/>
                </a:lnTo>
                <a:lnTo>
                  <a:pt x="342" y="160"/>
                </a:lnTo>
                <a:lnTo>
                  <a:pt x="351" y="151"/>
                </a:lnTo>
                <a:lnTo>
                  <a:pt x="355" y="139"/>
                </a:lnTo>
                <a:lnTo>
                  <a:pt x="359" y="130"/>
                </a:lnTo>
                <a:lnTo>
                  <a:pt x="367" y="118"/>
                </a:lnTo>
                <a:lnTo>
                  <a:pt x="372" y="105"/>
                </a:lnTo>
                <a:lnTo>
                  <a:pt x="376" y="97"/>
                </a:lnTo>
                <a:lnTo>
                  <a:pt x="380" y="88"/>
                </a:lnTo>
                <a:lnTo>
                  <a:pt x="380" y="84"/>
                </a:lnTo>
                <a:lnTo>
                  <a:pt x="384" y="80"/>
                </a:lnTo>
                <a:lnTo>
                  <a:pt x="393" y="12"/>
                </a:lnTo>
                <a:lnTo>
                  <a:pt x="380" y="12"/>
                </a:lnTo>
                <a:lnTo>
                  <a:pt x="367" y="8"/>
                </a:lnTo>
                <a:lnTo>
                  <a:pt x="351" y="4"/>
                </a:lnTo>
                <a:lnTo>
                  <a:pt x="334" y="0"/>
                </a:lnTo>
                <a:lnTo>
                  <a:pt x="317" y="0"/>
                </a:lnTo>
                <a:lnTo>
                  <a:pt x="300" y="0"/>
                </a:lnTo>
                <a:lnTo>
                  <a:pt x="283" y="4"/>
                </a:lnTo>
                <a:lnTo>
                  <a:pt x="266" y="12"/>
                </a:lnTo>
                <a:lnTo>
                  <a:pt x="253" y="25"/>
                </a:lnTo>
                <a:lnTo>
                  <a:pt x="245" y="42"/>
                </a:lnTo>
                <a:lnTo>
                  <a:pt x="236" y="71"/>
                </a:lnTo>
                <a:lnTo>
                  <a:pt x="232" y="109"/>
                </a:lnTo>
                <a:lnTo>
                  <a:pt x="232" y="113"/>
                </a:lnTo>
                <a:lnTo>
                  <a:pt x="232" y="118"/>
                </a:lnTo>
                <a:lnTo>
                  <a:pt x="232" y="130"/>
                </a:lnTo>
                <a:lnTo>
                  <a:pt x="232" y="143"/>
                </a:lnTo>
                <a:lnTo>
                  <a:pt x="232" y="156"/>
                </a:lnTo>
                <a:lnTo>
                  <a:pt x="232" y="173"/>
                </a:lnTo>
                <a:lnTo>
                  <a:pt x="228" y="185"/>
                </a:lnTo>
                <a:lnTo>
                  <a:pt x="228" y="198"/>
                </a:lnTo>
                <a:lnTo>
                  <a:pt x="224" y="210"/>
                </a:lnTo>
                <a:lnTo>
                  <a:pt x="224" y="223"/>
                </a:lnTo>
                <a:lnTo>
                  <a:pt x="219" y="227"/>
                </a:lnTo>
                <a:lnTo>
                  <a:pt x="215" y="232"/>
                </a:lnTo>
                <a:lnTo>
                  <a:pt x="215" y="236"/>
                </a:lnTo>
                <a:lnTo>
                  <a:pt x="215" y="236"/>
                </a:lnTo>
                <a:lnTo>
                  <a:pt x="219" y="236"/>
                </a:lnTo>
                <a:lnTo>
                  <a:pt x="215" y="236"/>
                </a:lnTo>
                <a:lnTo>
                  <a:pt x="215" y="236"/>
                </a:lnTo>
                <a:lnTo>
                  <a:pt x="215" y="236"/>
                </a:lnTo>
                <a:lnTo>
                  <a:pt x="215" y="236"/>
                </a:lnTo>
                <a:lnTo>
                  <a:pt x="215" y="236"/>
                </a:lnTo>
                <a:lnTo>
                  <a:pt x="215" y="240"/>
                </a:lnTo>
                <a:lnTo>
                  <a:pt x="215" y="240"/>
                </a:lnTo>
                <a:lnTo>
                  <a:pt x="215" y="240"/>
                </a:lnTo>
                <a:lnTo>
                  <a:pt x="215" y="240"/>
                </a:lnTo>
                <a:lnTo>
                  <a:pt x="0" y="341"/>
                </a:lnTo>
                <a:lnTo>
                  <a:pt x="0" y="350"/>
                </a:lnTo>
                <a:lnTo>
                  <a:pt x="0" y="358"/>
                </a:lnTo>
                <a:lnTo>
                  <a:pt x="0" y="371"/>
                </a:lnTo>
                <a:lnTo>
                  <a:pt x="4" y="383"/>
                </a:lnTo>
                <a:lnTo>
                  <a:pt x="8" y="396"/>
                </a:lnTo>
                <a:lnTo>
                  <a:pt x="12" y="409"/>
                </a:lnTo>
                <a:lnTo>
                  <a:pt x="16" y="417"/>
                </a:lnTo>
                <a:lnTo>
                  <a:pt x="25" y="430"/>
                </a:lnTo>
                <a:lnTo>
                  <a:pt x="29" y="438"/>
                </a:lnTo>
                <a:lnTo>
                  <a:pt x="38" y="443"/>
                </a:lnTo>
                <a:lnTo>
                  <a:pt x="46" y="447"/>
                </a:lnTo>
                <a:lnTo>
                  <a:pt x="54" y="443"/>
                </a:lnTo>
                <a:lnTo>
                  <a:pt x="63" y="451"/>
                </a:lnTo>
                <a:lnTo>
                  <a:pt x="76" y="451"/>
                </a:lnTo>
                <a:lnTo>
                  <a:pt x="93" y="447"/>
                </a:lnTo>
                <a:lnTo>
                  <a:pt x="114" y="438"/>
                </a:lnTo>
                <a:lnTo>
                  <a:pt x="135" y="430"/>
                </a:lnTo>
                <a:lnTo>
                  <a:pt x="160" y="417"/>
                </a:lnTo>
                <a:lnTo>
                  <a:pt x="186" y="405"/>
                </a:lnTo>
                <a:lnTo>
                  <a:pt x="207" y="392"/>
                </a:lnTo>
                <a:lnTo>
                  <a:pt x="228" y="383"/>
                </a:lnTo>
                <a:lnTo>
                  <a:pt x="249" y="371"/>
                </a:lnTo>
                <a:lnTo>
                  <a:pt x="266" y="367"/>
                </a:lnTo>
                <a:lnTo>
                  <a:pt x="279" y="362"/>
                </a:lnTo>
                <a:lnTo>
                  <a:pt x="287" y="362"/>
                </a:lnTo>
                <a:lnTo>
                  <a:pt x="296" y="367"/>
                </a:lnTo>
                <a:lnTo>
                  <a:pt x="304" y="371"/>
                </a:lnTo>
                <a:lnTo>
                  <a:pt x="313" y="379"/>
                </a:lnTo>
                <a:lnTo>
                  <a:pt x="321" y="392"/>
                </a:lnTo>
                <a:lnTo>
                  <a:pt x="329" y="400"/>
                </a:lnTo>
                <a:lnTo>
                  <a:pt x="334" y="413"/>
                </a:lnTo>
                <a:lnTo>
                  <a:pt x="342" y="426"/>
                </a:lnTo>
                <a:lnTo>
                  <a:pt x="351" y="434"/>
                </a:lnTo>
                <a:lnTo>
                  <a:pt x="359" y="447"/>
                </a:lnTo>
                <a:lnTo>
                  <a:pt x="367" y="455"/>
                </a:lnTo>
                <a:lnTo>
                  <a:pt x="380" y="459"/>
                </a:lnTo>
                <a:lnTo>
                  <a:pt x="393" y="455"/>
                </a:lnTo>
                <a:lnTo>
                  <a:pt x="406" y="447"/>
                </a:lnTo>
                <a:lnTo>
                  <a:pt x="418" y="443"/>
                </a:lnTo>
                <a:lnTo>
                  <a:pt x="431" y="438"/>
                </a:lnTo>
                <a:lnTo>
                  <a:pt x="439" y="430"/>
                </a:lnTo>
                <a:lnTo>
                  <a:pt x="452" y="421"/>
                </a:lnTo>
                <a:lnTo>
                  <a:pt x="461" y="417"/>
                </a:lnTo>
                <a:lnTo>
                  <a:pt x="465" y="405"/>
                </a:lnTo>
                <a:lnTo>
                  <a:pt x="473" y="396"/>
                </a:lnTo>
                <a:lnTo>
                  <a:pt x="477" y="383"/>
                </a:lnTo>
                <a:lnTo>
                  <a:pt x="477" y="367"/>
                </a:lnTo>
                <a:lnTo>
                  <a:pt x="482" y="350"/>
                </a:lnTo>
                <a:lnTo>
                  <a:pt x="477" y="337"/>
                </a:lnTo>
                <a:lnTo>
                  <a:pt x="477" y="329"/>
                </a:lnTo>
                <a:lnTo>
                  <a:pt x="473" y="320"/>
                </a:lnTo>
                <a:lnTo>
                  <a:pt x="473" y="312"/>
                </a:lnTo>
                <a:lnTo>
                  <a:pt x="469" y="303"/>
                </a:lnTo>
                <a:lnTo>
                  <a:pt x="461" y="295"/>
                </a:lnTo>
                <a:lnTo>
                  <a:pt x="456" y="286"/>
                </a:lnTo>
                <a:lnTo>
                  <a:pt x="452" y="278"/>
                </a:lnTo>
                <a:lnTo>
                  <a:pt x="444" y="270"/>
                </a:lnTo>
                <a:lnTo>
                  <a:pt x="439" y="265"/>
                </a:lnTo>
                <a:lnTo>
                  <a:pt x="431" y="257"/>
                </a:lnTo>
                <a:lnTo>
                  <a:pt x="427" y="253"/>
                </a:lnTo>
                <a:lnTo>
                  <a:pt x="422" y="253"/>
                </a:lnTo>
                <a:lnTo>
                  <a:pt x="414" y="253"/>
                </a:lnTo>
                <a:lnTo>
                  <a:pt x="410" y="253"/>
                </a:lnTo>
                <a:lnTo>
                  <a:pt x="406" y="248"/>
                </a:lnTo>
                <a:lnTo>
                  <a:pt x="397" y="248"/>
                </a:lnTo>
                <a:lnTo>
                  <a:pt x="393" y="248"/>
                </a:lnTo>
                <a:lnTo>
                  <a:pt x="384" y="248"/>
                </a:lnTo>
                <a:lnTo>
                  <a:pt x="380" y="244"/>
                </a:lnTo>
                <a:lnTo>
                  <a:pt x="376" y="244"/>
                </a:lnTo>
                <a:lnTo>
                  <a:pt x="367" y="244"/>
                </a:lnTo>
                <a:lnTo>
                  <a:pt x="363" y="244"/>
                </a:lnTo>
                <a:lnTo>
                  <a:pt x="359" y="248"/>
                </a:lnTo>
                <a:lnTo>
                  <a:pt x="355" y="244"/>
                </a:lnTo>
                <a:lnTo>
                  <a:pt x="355" y="244"/>
                </a:lnTo>
                <a:lnTo>
                  <a:pt x="351" y="240"/>
                </a:lnTo>
                <a:lnTo>
                  <a:pt x="351" y="236"/>
                </a:lnTo>
                <a:lnTo>
                  <a:pt x="351" y="236"/>
                </a:lnTo>
                <a:lnTo>
                  <a:pt x="346" y="232"/>
                </a:lnTo>
                <a:lnTo>
                  <a:pt x="346" y="227"/>
                </a:lnTo>
                <a:lnTo>
                  <a:pt x="342" y="227"/>
                </a:lnTo>
                <a:lnTo>
                  <a:pt x="342" y="223"/>
                </a:lnTo>
                <a:lnTo>
                  <a:pt x="342" y="219"/>
                </a:lnTo>
                <a:lnTo>
                  <a:pt x="338" y="219"/>
                </a:lnTo>
                <a:lnTo>
                  <a:pt x="338" y="215"/>
                </a:lnTo>
                <a:lnTo>
                  <a:pt x="338" y="210"/>
                </a:lnTo>
                <a:lnTo>
                  <a:pt x="334" y="215"/>
                </a:lnTo>
                <a:lnTo>
                  <a:pt x="329" y="210"/>
                </a:lnTo>
                <a:lnTo>
                  <a:pt x="329" y="210"/>
                </a:lnTo>
                <a:lnTo>
                  <a:pt x="329" y="206"/>
                </a:lnTo>
                <a:lnTo>
                  <a:pt x="329" y="202"/>
                </a:lnTo>
                <a:lnTo>
                  <a:pt x="329" y="198"/>
                </a:lnTo>
                <a:lnTo>
                  <a:pt x="329" y="194"/>
                </a:lnTo>
                <a:lnTo>
                  <a:pt x="329" y="189"/>
                </a:lnTo>
                <a:lnTo>
                  <a:pt x="329" y="185"/>
                </a:lnTo>
                <a:lnTo>
                  <a:pt x="334" y="181"/>
                </a:lnTo>
                <a:lnTo>
                  <a:pt x="334" y="177"/>
                </a:lnTo>
                <a:lnTo>
                  <a:pt x="334" y="177"/>
                </a:lnTo>
                <a:close/>
              </a:path>
            </a:pathLst>
          </a:custGeom>
          <a:solidFill>
            <a:srgbClr val="00FF00"/>
          </a:solidFill>
          <a:ln>
            <a:noFill/>
          </a:ln>
          <a:extLst>
            <a:ext uri="{91240B29-F687-4F45-9708-019B960494DF}">
              <a14:hiddenLine xmlns:a14="http://schemas.microsoft.com/office/drawing/2010/main" w="12700">
                <a:solidFill>
                  <a:schemeClr val="accent2"/>
                </a:solidFill>
                <a:prstDash val="solid"/>
                <a:round/>
                <a:headEnd/>
                <a:tailEnd/>
              </a14:hiddenLine>
            </a:ext>
          </a:extLst>
        </p:spPr>
        <p:txBody>
          <a:bodyPr/>
          <a:lstStyle/>
          <a:p>
            <a:endParaRPr lang="cs-CZ"/>
          </a:p>
        </p:txBody>
      </p:sp>
      <p:sp>
        <p:nvSpPr>
          <p:cNvPr id="16387" name="Freeform 3">
            <a:extLst>
              <a:ext uri="{FF2B5EF4-FFF2-40B4-BE49-F238E27FC236}">
                <a16:creationId xmlns:a16="http://schemas.microsoft.com/office/drawing/2014/main" id="{714DA829-4A63-4281-9BA1-EB5D3EAAD3AF}"/>
              </a:ext>
            </a:extLst>
          </p:cNvPr>
          <p:cNvSpPr>
            <a:spLocks/>
          </p:cNvSpPr>
          <p:nvPr/>
        </p:nvSpPr>
        <p:spPr bwMode="auto">
          <a:xfrm>
            <a:off x="765175" y="501650"/>
            <a:ext cx="771525" cy="736600"/>
          </a:xfrm>
          <a:custGeom>
            <a:avLst/>
            <a:gdLst>
              <a:gd name="T0" fmla="*/ 334 w 486"/>
              <a:gd name="T1" fmla="*/ 169 h 464"/>
              <a:gd name="T2" fmla="*/ 346 w 486"/>
              <a:gd name="T3" fmla="*/ 140 h 464"/>
              <a:gd name="T4" fmla="*/ 359 w 486"/>
              <a:gd name="T5" fmla="*/ 106 h 464"/>
              <a:gd name="T6" fmla="*/ 372 w 486"/>
              <a:gd name="T7" fmla="*/ 81 h 464"/>
              <a:gd name="T8" fmla="*/ 363 w 486"/>
              <a:gd name="T9" fmla="*/ 9 h 464"/>
              <a:gd name="T10" fmla="*/ 317 w 486"/>
              <a:gd name="T11" fmla="*/ 0 h 464"/>
              <a:gd name="T12" fmla="*/ 266 w 486"/>
              <a:gd name="T13" fmla="*/ 5 h 464"/>
              <a:gd name="T14" fmla="*/ 228 w 486"/>
              <a:gd name="T15" fmla="*/ 51 h 464"/>
              <a:gd name="T16" fmla="*/ 224 w 486"/>
              <a:gd name="T17" fmla="*/ 119 h 464"/>
              <a:gd name="T18" fmla="*/ 224 w 486"/>
              <a:gd name="T19" fmla="*/ 148 h 464"/>
              <a:gd name="T20" fmla="*/ 220 w 486"/>
              <a:gd name="T21" fmla="*/ 190 h 464"/>
              <a:gd name="T22" fmla="*/ 215 w 486"/>
              <a:gd name="T23" fmla="*/ 228 h 464"/>
              <a:gd name="T24" fmla="*/ 211 w 486"/>
              <a:gd name="T25" fmla="*/ 241 h 464"/>
              <a:gd name="T26" fmla="*/ 211 w 486"/>
              <a:gd name="T27" fmla="*/ 241 h 464"/>
              <a:gd name="T28" fmla="*/ 211 w 486"/>
              <a:gd name="T29" fmla="*/ 241 h 464"/>
              <a:gd name="T30" fmla="*/ 211 w 486"/>
              <a:gd name="T31" fmla="*/ 245 h 464"/>
              <a:gd name="T32" fmla="*/ 0 w 486"/>
              <a:gd name="T33" fmla="*/ 359 h 464"/>
              <a:gd name="T34" fmla="*/ 4 w 486"/>
              <a:gd name="T35" fmla="*/ 389 h 464"/>
              <a:gd name="T36" fmla="*/ 17 w 486"/>
              <a:gd name="T37" fmla="*/ 427 h 464"/>
              <a:gd name="T38" fmla="*/ 38 w 486"/>
              <a:gd name="T39" fmla="*/ 456 h 464"/>
              <a:gd name="T40" fmla="*/ 59 w 486"/>
              <a:gd name="T41" fmla="*/ 460 h 464"/>
              <a:gd name="T42" fmla="*/ 101 w 486"/>
              <a:gd name="T43" fmla="*/ 460 h 464"/>
              <a:gd name="T44" fmla="*/ 165 w 486"/>
              <a:gd name="T45" fmla="*/ 427 h 464"/>
              <a:gd name="T46" fmla="*/ 232 w 486"/>
              <a:gd name="T47" fmla="*/ 389 h 464"/>
              <a:gd name="T48" fmla="*/ 283 w 486"/>
              <a:gd name="T49" fmla="*/ 363 h 464"/>
              <a:gd name="T50" fmla="*/ 308 w 486"/>
              <a:gd name="T51" fmla="*/ 372 h 464"/>
              <a:gd name="T52" fmla="*/ 334 w 486"/>
              <a:gd name="T53" fmla="*/ 401 h 464"/>
              <a:gd name="T54" fmla="*/ 359 w 486"/>
              <a:gd name="T55" fmla="*/ 431 h 464"/>
              <a:gd name="T56" fmla="*/ 389 w 486"/>
              <a:gd name="T57" fmla="*/ 456 h 464"/>
              <a:gd name="T58" fmla="*/ 427 w 486"/>
              <a:gd name="T59" fmla="*/ 435 h 464"/>
              <a:gd name="T60" fmla="*/ 456 w 486"/>
              <a:gd name="T61" fmla="*/ 414 h 464"/>
              <a:gd name="T62" fmla="*/ 478 w 486"/>
              <a:gd name="T63" fmla="*/ 384 h 464"/>
              <a:gd name="T64" fmla="*/ 486 w 486"/>
              <a:gd name="T65" fmla="*/ 338 h 464"/>
              <a:gd name="T66" fmla="*/ 478 w 486"/>
              <a:gd name="T67" fmla="*/ 308 h 464"/>
              <a:gd name="T68" fmla="*/ 461 w 486"/>
              <a:gd name="T69" fmla="*/ 283 h 464"/>
              <a:gd name="T70" fmla="*/ 444 w 486"/>
              <a:gd name="T71" fmla="*/ 262 h 464"/>
              <a:gd name="T72" fmla="*/ 423 w 486"/>
              <a:gd name="T73" fmla="*/ 245 h 464"/>
              <a:gd name="T74" fmla="*/ 410 w 486"/>
              <a:gd name="T75" fmla="*/ 245 h 464"/>
              <a:gd name="T76" fmla="*/ 389 w 486"/>
              <a:gd name="T77" fmla="*/ 241 h 464"/>
              <a:gd name="T78" fmla="*/ 372 w 486"/>
              <a:gd name="T79" fmla="*/ 241 h 464"/>
              <a:gd name="T80" fmla="*/ 355 w 486"/>
              <a:gd name="T81" fmla="*/ 245 h 464"/>
              <a:gd name="T82" fmla="*/ 351 w 486"/>
              <a:gd name="T83" fmla="*/ 237 h 464"/>
              <a:gd name="T84" fmla="*/ 342 w 486"/>
              <a:gd name="T85" fmla="*/ 228 h 464"/>
              <a:gd name="T86" fmla="*/ 338 w 486"/>
              <a:gd name="T87" fmla="*/ 220 h 464"/>
              <a:gd name="T88" fmla="*/ 334 w 486"/>
              <a:gd name="T89" fmla="*/ 216 h 464"/>
              <a:gd name="T90" fmla="*/ 325 w 486"/>
              <a:gd name="T91" fmla="*/ 211 h 464"/>
              <a:gd name="T92" fmla="*/ 321 w 486"/>
              <a:gd name="T93" fmla="*/ 203 h 464"/>
              <a:gd name="T94" fmla="*/ 325 w 486"/>
              <a:gd name="T95" fmla="*/ 186 h 464"/>
              <a:gd name="T96" fmla="*/ 325 w 486"/>
              <a:gd name="T97" fmla="*/ 178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86" h="464">
                <a:moveTo>
                  <a:pt x="325" y="178"/>
                </a:moveTo>
                <a:lnTo>
                  <a:pt x="330" y="173"/>
                </a:lnTo>
                <a:lnTo>
                  <a:pt x="334" y="169"/>
                </a:lnTo>
                <a:lnTo>
                  <a:pt x="338" y="161"/>
                </a:lnTo>
                <a:lnTo>
                  <a:pt x="342" y="152"/>
                </a:lnTo>
                <a:lnTo>
                  <a:pt x="346" y="140"/>
                </a:lnTo>
                <a:lnTo>
                  <a:pt x="351" y="127"/>
                </a:lnTo>
                <a:lnTo>
                  <a:pt x="355" y="114"/>
                </a:lnTo>
                <a:lnTo>
                  <a:pt x="359" y="106"/>
                </a:lnTo>
                <a:lnTo>
                  <a:pt x="363" y="93"/>
                </a:lnTo>
                <a:lnTo>
                  <a:pt x="368" y="85"/>
                </a:lnTo>
                <a:lnTo>
                  <a:pt x="372" y="81"/>
                </a:lnTo>
                <a:lnTo>
                  <a:pt x="372" y="76"/>
                </a:lnTo>
                <a:lnTo>
                  <a:pt x="376" y="13"/>
                </a:lnTo>
                <a:lnTo>
                  <a:pt x="363" y="9"/>
                </a:lnTo>
                <a:lnTo>
                  <a:pt x="351" y="9"/>
                </a:lnTo>
                <a:lnTo>
                  <a:pt x="334" y="5"/>
                </a:lnTo>
                <a:lnTo>
                  <a:pt x="317" y="0"/>
                </a:lnTo>
                <a:lnTo>
                  <a:pt x="296" y="0"/>
                </a:lnTo>
                <a:lnTo>
                  <a:pt x="279" y="0"/>
                </a:lnTo>
                <a:lnTo>
                  <a:pt x="266" y="5"/>
                </a:lnTo>
                <a:lnTo>
                  <a:pt x="249" y="13"/>
                </a:lnTo>
                <a:lnTo>
                  <a:pt x="236" y="30"/>
                </a:lnTo>
                <a:lnTo>
                  <a:pt x="228" y="51"/>
                </a:lnTo>
                <a:lnTo>
                  <a:pt x="224" y="76"/>
                </a:lnTo>
                <a:lnTo>
                  <a:pt x="224" y="114"/>
                </a:lnTo>
                <a:lnTo>
                  <a:pt x="224" y="119"/>
                </a:lnTo>
                <a:lnTo>
                  <a:pt x="224" y="127"/>
                </a:lnTo>
                <a:lnTo>
                  <a:pt x="224" y="135"/>
                </a:lnTo>
                <a:lnTo>
                  <a:pt x="224" y="148"/>
                </a:lnTo>
                <a:lnTo>
                  <a:pt x="224" y="161"/>
                </a:lnTo>
                <a:lnTo>
                  <a:pt x="224" y="178"/>
                </a:lnTo>
                <a:lnTo>
                  <a:pt x="220" y="190"/>
                </a:lnTo>
                <a:lnTo>
                  <a:pt x="220" y="203"/>
                </a:lnTo>
                <a:lnTo>
                  <a:pt x="220" y="216"/>
                </a:lnTo>
                <a:lnTo>
                  <a:pt x="215" y="228"/>
                </a:lnTo>
                <a:lnTo>
                  <a:pt x="215" y="232"/>
                </a:lnTo>
                <a:lnTo>
                  <a:pt x="211" y="237"/>
                </a:lnTo>
                <a:lnTo>
                  <a:pt x="211" y="241"/>
                </a:lnTo>
                <a:lnTo>
                  <a:pt x="211" y="241"/>
                </a:lnTo>
                <a:lnTo>
                  <a:pt x="211" y="241"/>
                </a:lnTo>
                <a:lnTo>
                  <a:pt x="211" y="241"/>
                </a:lnTo>
                <a:lnTo>
                  <a:pt x="211" y="241"/>
                </a:lnTo>
                <a:lnTo>
                  <a:pt x="211" y="241"/>
                </a:lnTo>
                <a:lnTo>
                  <a:pt x="211" y="241"/>
                </a:lnTo>
                <a:lnTo>
                  <a:pt x="211" y="245"/>
                </a:lnTo>
                <a:lnTo>
                  <a:pt x="211" y="245"/>
                </a:lnTo>
                <a:lnTo>
                  <a:pt x="211" y="245"/>
                </a:lnTo>
                <a:lnTo>
                  <a:pt x="211" y="245"/>
                </a:lnTo>
                <a:lnTo>
                  <a:pt x="211" y="249"/>
                </a:lnTo>
                <a:lnTo>
                  <a:pt x="0" y="359"/>
                </a:lnTo>
                <a:lnTo>
                  <a:pt x="0" y="367"/>
                </a:lnTo>
                <a:lnTo>
                  <a:pt x="0" y="376"/>
                </a:lnTo>
                <a:lnTo>
                  <a:pt x="4" y="389"/>
                </a:lnTo>
                <a:lnTo>
                  <a:pt x="8" y="401"/>
                </a:lnTo>
                <a:lnTo>
                  <a:pt x="12" y="414"/>
                </a:lnTo>
                <a:lnTo>
                  <a:pt x="17" y="427"/>
                </a:lnTo>
                <a:lnTo>
                  <a:pt x="21" y="435"/>
                </a:lnTo>
                <a:lnTo>
                  <a:pt x="29" y="448"/>
                </a:lnTo>
                <a:lnTo>
                  <a:pt x="38" y="456"/>
                </a:lnTo>
                <a:lnTo>
                  <a:pt x="46" y="460"/>
                </a:lnTo>
                <a:lnTo>
                  <a:pt x="50" y="460"/>
                </a:lnTo>
                <a:lnTo>
                  <a:pt x="59" y="460"/>
                </a:lnTo>
                <a:lnTo>
                  <a:pt x="71" y="464"/>
                </a:lnTo>
                <a:lnTo>
                  <a:pt x="84" y="464"/>
                </a:lnTo>
                <a:lnTo>
                  <a:pt x="101" y="460"/>
                </a:lnTo>
                <a:lnTo>
                  <a:pt x="122" y="452"/>
                </a:lnTo>
                <a:lnTo>
                  <a:pt x="143" y="439"/>
                </a:lnTo>
                <a:lnTo>
                  <a:pt x="165" y="427"/>
                </a:lnTo>
                <a:lnTo>
                  <a:pt x="190" y="414"/>
                </a:lnTo>
                <a:lnTo>
                  <a:pt x="211" y="401"/>
                </a:lnTo>
                <a:lnTo>
                  <a:pt x="232" y="389"/>
                </a:lnTo>
                <a:lnTo>
                  <a:pt x="253" y="376"/>
                </a:lnTo>
                <a:lnTo>
                  <a:pt x="270" y="367"/>
                </a:lnTo>
                <a:lnTo>
                  <a:pt x="283" y="363"/>
                </a:lnTo>
                <a:lnTo>
                  <a:pt x="291" y="363"/>
                </a:lnTo>
                <a:lnTo>
                  <a:pt x="300" y="367"/>
                </a:lnTo>
                <a:lnTo>
                  <a:pt x="308" y="372"/>
                </a:lnTo>
                <a:lnTo>
                  <a:pt x="317" y="380"/>
                </a:lnTo>
                <a:lnTo>
                  <a:pt x="325" y="389"/>
                </a:lnTo>
                <a:lnTo>
                  <a:pt x="334" y="401"/>
                </a:lnTo>
                <a:lnTo>
                  <a:pt x="342" y="410"/>
                </a:lnTo>
                <a:lnTo>
                  <a:pt x="351" y="422"/>
                </a:lnTo>
                <a:lnTo>
                  <a:pt x="359" y="431"/>
                </a:lnTo>
                <a:lnTo>
                  <a:pt x="368" y="443"/>
                </a:lnTo>
                <a:lnTo>
                  <a:pt x="376" y="448"/>
                </a:lnTo>
                <a:lnTo>
                  <a:pt x="389" y="456"/>
                </a:lnTo>
                <a:lnTo>
                  <a:pt x="401" y="448"/>
                </a:lnTo>
                <a:lnTo>
                  <a:pt x="414" y="439"/>
                </a:lnTo>
                <a:lnTo>
                  <a:pt x="427" y="435"/>
                </a:lnTo>
                <a:lnTo>
                  <a:pt x="439" y="427"/>
                </a:lnTo>
                <a:lnTo>
                  <a:pt x="448" y="422"/>
                </a:lnTo>
                <a:lnTo>
                  <a:pt x="456" y="414"/>
                </a:lnTo>
                <a:lnTo>
                  <a:pt x="465" y="405"/>
                </a:lnTo>
                <a:lnTo>
                  <a:pt x="473" y="397"/>
                </a:lnTo>
                <a:lnTo>
                  <a:pt x="478" y="384"/>
                </a:lnTo>
                <a:lnTo>
                  <a:pt x="482" y="372"/>
                </a:lnTo>
                <a:lnTo>
                  <a:pt x="482" y="355"/>
                </a:lnTo>
                <a:lnTo>
                  <a:pt x="486" y="338"/>
                </a:lnTo>
                <a:lnTo>
                  <a:pt x="482" y="325"/>
                </a:lnTo>
                <a:lnTo>
                  <a:pt x="482" y="317"/>
                </a:lnTo>
                <a:lnTo>
                  <a:pt x="478" y="308"/>
                </a:lnTo>
                <a:lnTo>
                  <a:pt x="473" y="300"/>
                </a:lnTo>
                <a:lnTo>
                  <a:pt x="469" y="292"/>
                </a:lnTo>
                <a:lnTo>
                  <a:pt x="461" y="283"/>
                </a:lnTo>
                <a:lnTo>
                  <a:pt x="456" y="275"/>
                </a:lnTo>
                <a:lnTo>
                  <a:pt x="448" y="270"/>
                </a:lnTo>
                <a:lnTo>
                  <a:pt x="444" y="262"/>
                </a:lnTo>
                <a:lnTo>
                  <a:pt x="435" y="258"/>
                </a:lnTo>
                <a:lnTo>
                  <a:pt x="431" y="249"/>
                </a:lnTo>
                <a:lnTo>
                  <a:pt x="423" y="245"/>
                </a:lnTo>
                <a:lnTo>
                  <a:pt x="418" y="245"/>
                </a:lnTo>
                <a:lnTo>
                  <a:pt x="414" y="245"/>
                </a:lnTo>
                <a:lnTo>
                  <a:pt x="410" y="245"/>
                </a:lnTo>
                <a:lnTo>
                  <a:pt x="401" y="245"/>
                </a:lnTo>
                <a:lnTo>
                  <a:pt x="397" y="245"/>
                </a:lnTo>
                <a:lnTo>
                  <a:pt x="389" y="241"/>
                </a:lnTo>
                <a:lnTo>
                  <a:pt x="384" y="241"/>
                </a:lnTo>
                <a:lnTo>
                  <a:pt x="376" y="241"/>
                </a:lnTo>
                <a:lnTo>
                  <a:pt x="372" y="241"/>
                </a:lnTo>
                <a:lnTo>
                  <a:pt x="368" y="241"/>
                </a:lnTo>
                <a:lnTo>
                  <a:pt x="359" y="241"/>
                </a:lnTo>
                <a:lnTo>
                  <a:pt x="355" y="245"/>
                </a:lnTo>
                <a:lnTo>
                  <a:pt x="351" y="245"/>
                </a:lnTo>
                <a:lnTo>
                  <a:pt x="351" y="241"/>
                </a:lnTo>
                <a:lnTo>
                  <a:pt x="351" y="237"/>
                </a:lnTo>
                <a:lnTo>
                  <a:pt x="346" y="237"/>
                </a:lnTo>
                <a:lnTo>
                  <a:pt x="346" y="232"/>
                </a:lnTo>
                <a:lnTo>
                  <a:pt x="342" y="228"/>
                </a:lnTo>
                <a:lnTo>
                  <a:pt x="342" y="228"/>
                </a:lnTo>
                <a:lnTo>
                  <a:pt x="342" y="224"/>
                </a:lnTo>
                <a:lnTo>
                  <a:pt x="338" y="220"/>
                </a:lnTo>
                <a:lnTo>
                  <a:pt x="338" y="220"/>
                </a:lnTo>
                <a:lnTo>
                  <a:pt x="334" y="216"/>
                </a:lnTo>
                <a:lnTo>
                  <a:pt x="334" y="216"/>
                </a:lnTo>
                <a:lnTo>
                  <a:pt x="334" y="211"/>
                </a:lnTo>
                <a:lnTo>
                  <a:pt x="330" y="211"/>
                </a:lnTo>
                <a:lnTo>
                  <a:pt x="325" y="211"/>
                </a:lnTo>
                <a:lnTo>
                  <a:pt x="325" y="207"/>
                </a:lnTo>
                <a:lnTo>
                  <a:pt x="325" y="207"/>
                </a:lnTo>
                <a:lnTo>
                  <a:pt x="321" y="203"/>
                </a:lnTo>
                <a:lnTo>
                  <a:pt x="321" y="199"/>
                </a:lnTo>
                <a:lnTo>
                  <a:pt x="325" y="190"/>
                </a:lnTo>
                <a:lnTo>
                  <a:pt x="325" y="186"/>
                </a:lnTo>
                <a:lnTo>
                  <a:pt x="325" y="182"/>
                </a:lnTo>
                <a:lnTo>
                  <a:pt x="325" y="182"/>
                </a:lnTo>
                <a:lnTo>
                  <a:pt x="325" y="178"/>
                </a:lnTo>
                <a:lnTo>
                  <a:pt x="325" y="178"/>
                </a:lnTo>
                <a:close/>
              </a:path>
            </a:pathLst>
          </a:custGeom>
          <a:solidFill>
            <a:srgbClr val="00FF00"/>
          </a:solidFill>
          <a:ln>
            <a:noFill/>
          </a:ln>
          <a:extLst>
            <a:ext uri="{91240B29-F687-4F45-9708-019B960494DF}">
              <a14:hiddenLine xmlns:a14="http://schemas.microsoft.com/office/drawing/2010/main" w="12700">
                <a:solidFill>
                  <a:schemeClr val="accent2"/>
                </a:solidFill>
                <a:prstDash val="solid"/>
                <a:round/>
                <a:headEnd/>
                <a:tailEnd/>
              </a14:hiddenLine>
            </a:ext>
          </a:extLst>
        </p:spPr>
        <p:txBody>
          <a:bodyPr/>
          <a:lstStyle/>
          <a:p>
            <a:endParaRPr lang="cs-CZ"/>
          </a:p>
        </p:txBody>
      </p:sp>
      <p:sp>
        <p:nvSpPr>
          <p:cNvPr id="16388" name="Rectangle 4">
            <a:extLst>
              <a:ext uri="{FF2B5EF4-FFF2-40B4-BE49-F238E27FC236}">
                <a16:creationId xmlns:a16="http://schemas.microsoft.com/office/drawing/2014/main" id="{8BF748D1-55F2-4598-BA1B-E40D12A9C188}"/>
              </a:ext>
            </a:extLst>
          </p:cNvPr>
          <p:cNvSpPr>
            <a:spLocks noChangeArrowheads="1"/>
          </p:cNvSpPr>
          <p:nvPr/>
        </p:nvSpPr>
        <p:spPr bwMode="auto">
          <a:xfrm>
            <a:off x="233363" y="441325"/>
            <a:ext cx="611187" cy="1614488"/>
          </a:xfrm>
          <a:prstGeom prst="rect">
            <a:avLst/>
          </a:prstGeom>
          <a:solidFill>
            <a:srgbClr val="DDDDDD"/>
          </a:solidFill>
          <a:ln w="26988">
            <a:solidFill>
              <a:srgbClr val="FF3300"/>
            </a:solidFill>
            <a:miter lim="800000"/>
            <a:headEnd/>
            <a:tailEnd/>
          </a:ln>
        </p:spPr>
        <p:txBody>
          <a:bodyPr/>
          <a:lstStyle/>
          <a:p>
            <a:endParaRPr lang="cs-CZ"/>
          </a:p>
        </p:txBody>
      </p:sp>
      <p:sp>
        <p:nvSpPr>
          <p:cNvPr id="16389" name="Oval 5">
            <a:extLst>
              <a:ext uri="{FF2B5EF4-FFF2-40B4-BE49-F238E27FC236}">
                <a16:creationId xmlns:a16="http://schemas.microsoft.com/office/drawing/2014/main" id="{FD11FDFE-BCE4-440C-BDBB-328D7FC38867}"/>
              </a:ext>
            </a:extLst>
          </p:cNvPr>
          <p:cNvSpPr>
            <a:spLocks noChangeArrowheads="1"/>
          </p:cNvSpPr>
          <p:nvPr/>
        </p:nvSpPr>
        <p:spPr bwMode="auto">
          <a:xfrm>
            <a:off x="2517775" y="1412875"/>
            <a:ext cx="214313" cy="234950"/>
          </a:xfrm>
          <a:prstGeom prst="ellipse">
            <a:avLst/>
          </a:prstGeom>
          <a:solidFill>
            <a:srgbClr val="FF66FF"/>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cs-CZ"/>
          </a:p>
        </p:txBody>
      </p:sp>
      <p:sp>
        <p:nvSpPr>
          <p:cNvPr id="16390" name="Oval 6">
            <a:extLst>
              <a:ext uri="{FF2B5EF4-FFF2-40B4-BE49-F238E27FC236}">
                <a16:creationId xmlns:a16="http://schemas.microsoft.com/office/drawing/2014/main" id="{F3B390E2-EDD1-4A0F-8D21-3B86F6BF49A7}"/>
              </a:ext>
            </a:extLst>
          </p:cNvPr>
          <p:cNvSpPr>
            <a:spLocks noChangeArrowheads="1"/>
          </p:cNvSpPr>
          <p:nvPr/>
        </p:nvSpPr>
        <p:spPr bwMode="auto">
          <a:xfrm>
            <a:off x="2705100" y="307975"/>
            <a:ext cx="222250" cy="241300"/>
          </a:xfrm>
          <a:prstGeom prst="ellipse">
            <a:avLst/>
          </a:prstGeom>
          <a:solidFill>
            <a:srgbClr val="FF66FF"/>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cs-CZ"/>
          </a:p>
        </p:txBody>
      </p:sp>
      <p:sp>
        <p:nvSpPr>
          <p:cNvPr id="16391" name="Oval 7">
            <a:extLst>
              <a:ext uri="{FF2B5EF4-FFF2-40B4-BE49-F238E27FC236}">
                <a16:creationId xmlns:a16="http://schemas.microsoft.com/office/drawing/2014/main" id="{95A86E83-477B-4490-B317-5305CEF8EE92}"/>
              </a:ext>
            </a:extLst>
          </p:cNvPr>
          <p:cNvSpPr>
            <a:spLocks noChangeArrowheads="1"/>
          </p:cNvSpPr>
          <p:nvPr/>
        </p:nvSpPr>
        <p:spPr bwMode="auto">
          <a:xfrm>
            <a:off x="2355850" y="1935163"/>
            <a:ext cx="214313" cy="241300"/>
          </a:xfrm>
          <a:prstGeom prst="ellipse">
            <a:avLst/>
          </a:prstGeom>
          <a:solidFill>
            <a:srgbClr val="FF66FF"/>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cs-CZ"/>
          </a:p>
        </p:txBody>
      </p:sp>
      <p:sp>
        <p:nvSpPr>
          <p:cNvPr id="16392" name="Rectangle 8">
            <a:extLst>
              <a:ext uri="{FF2B5EF4-FFF2-40B4-BE49-F238E27FC236}">
                <a16:creationId xmlns:a16="http://schemas.microsoft.com/office/drawing/2014/main" id="{59387BD3-7C09-4FD7-8A3A-EFF3BBC1726C}"/>
              </a:ext>
            </a:extLst>
          </p:cNvPr>
          <p:cNvSpPr>
            <a:spLocks noChangeArrowheads="1"/>
          </p:cNvSpPr>
          <p:nvPr/>
        </p:nvSpPr>
        <p:spPr bwMode="auto">
          <a:xfrm>
            <a:off x="1858963" y="1781175"/>
            <a:ext cx="161925" cy="180975"/>
          </a:xfrm>
          <a:prstGeom prst="rect">
            <a:avLst/>
          </a:prstGeom>
          <a:solidFill>
            <a:srgbClr val="0066F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p>
            <a:endParaRPr lang="cs-CZ"/>
          </a:p>
        </p:txBody>
      </p:sp>
      <p:sp>
        <p:nvSpPr>
          <p:cNvPr id="16393" name="Freeform 9">
            <a:extLst>
              <a:ext uri="{FF2B5EF4-FFF2-40B4-BE49-F238E27FC236}">
                <a16:creationId xmlns:a16="http://schemas.microsoft.com/office/drawing/2014/main" id="{CEBF385D-FC86-4BBE-A7C3-80331D043E27}"/>
              </a:ext>
            </a:extLst>
          </p:cNvPr>
          <p:cNvSpPr>
            <a:spLocks/>
          </p:cNvSpPr>
          <p:nvPr/>
        </p:nvSpPr>
        <p:spPr bwMode="auto">
          <a:xfrm>
            <a:off x="1952625" y="1144588"/>
            <a:ext cx="174625" cy="207962"/>
          </a:xfrm>
          <a:custGeom>
            <a:avLst/>
            <a:gdLst>
              <a:gd name="T0" fmla="*/ 55 w 110"/>
              <a:gd name="T1" fmla="*/ 0 h 131"/>
              <a:gd name="T2" fmla="*/ 0 w 110"/>
              <a:gd name="T3" fmla="*/ 131 h 131"/>
              <a:gd name="T4" fmla="*/ 110 w 110"/>
              <a:gd name="T5" fmla="*/ 131 h 131"/>
              <a:gd name="T6" fmla="*/ 55 w 110"/>
              <a:gd name="T7" fmla="*/ 0 h 131"/>
            </a:gdLst>
            <a:ahLst/>
            <a:cxnLst>
              <a:cxn ang="0">
                <a:pos x="T0" y="T1"/>
              </a:cxn>
              <a:cxn ang="0">
                <a:pos x="T2" y="T3"/>
              </a:cxn>
              <a:cxn ang="0">
                <a:pos x="T4" y="T5"/>
              </a:cxn>
              <a:cxn ang="0">
                <a:pos x="T6" y="T7"/>
              </a:cxn>
            </a:cxnLst>
            <a:rect l="0" t="0" r="r" b="b"/>
            <a:pathLst>
              <a:path w="110" h="131">
                <a:moveTo>
                  <a:pt x="55" y="0"/>
                </a:moveTo>
                <a:lnTo>
                  <a:pt x="0" y="131"/>
                </a:lnTo>
                <a:lnTo>
                  <a:pt x="110" y="131"/>
                </a:lnTo>
                <a:lnTo>
                  <a:pt x="55" y="0"/>
                </a:lnTo>
                <a:close/>
              </a:path>
            </a:pathLst>
          </a:custGeom>
          <a:solidFill>
            <a:srgbClr val="CC9900"/>
          </a:soli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endParaRPr lang="cs-CZ"/>
          </a:p>
        </p:txBody>
      </p:sp>
      <p:sp>
        <p:nvSpPr>
          <p:cNvPr id="16394" name="Freeform 10">
            <a:extLst>
              <a:ext uri="{FF2B5EF4-FFF2-40B4-BE49-F238E27FC236}">
                <a16:creationId xmlns:a16="http://schemas.microsoft.com/office/drawing/2014/main" id="{C17DBC6E-AF67-46BC-BB8D-D83913299A08}"/>
              </a:ext>
            </a:extLst>
          </p:cNvPr>
          <p:cNvSpPr>
            <a:spLocks/>
          </p:cNvSpPr>
          <p:nvPr/>
        </p:nvSpPr>
        <p:spPr bwMode="auto">
          <a:xfrm>
            <a:off x="2093913" y="501650"/>
            <a:ext cx="168275" cy="207963"/>
          </a:xfrm>
          <a:custGeom>
            <a:avLst/>
            <a:gdLst>
              <a:gd name="T0" fmla="*/ 55 w 106"/>
              <a:gd name="T1" fmla="*/ 0 h 131"/>
              <a:gd name="T2" fmla="*/ 0 w 106"/>
              <a:gd name="T3" fmla="*/ 131 h 131"/>
              <a:gd name="T4" fmla="*/ 106 w 106"/>
              <a:gd name="T5" fmla="*/ 131 h 131"/>
              <a:gd name="T6" fmla="*/ 55 w 106"/>
              <a:gd name="T7" fmla="*/ 0 h 131"/>
            </a:gdLst>
            <a:ahLst/>
            <a:cxnLst>
              <a:cxn ang="0">
                <a:pos x="T0" y="T1"/>
              </a:cxn>
              <a:cxn ang="0">
                <a:pos x="T2" y="T3"/>
              </a:cxn>
              <a:cxn ang="0">
                <a:pos x="T4" y="T5"/>
              </a:cxn>
              <a:cxn ang="0">
                <a:pos x="T6" y="T7"/>
              </a:cxn>
            </a:cxnLst>
            <a:rect l="0" t="0" r="r" b="b"/>
            <a:pathLst>
              <a:path w="106" h="131">
                <a:moveTo>
                  <a:pt x="55" y="0"/>
                </a:moveTo>
                <a:lnTo>
                  <a:pt x="0" y="131"/>
                </a:lnTo>
                <a:lnTo>
                  <a:pt x="106" y="131"/>
                </a:lnTo>
                <a:lnTo>
                  <a:pt x="55" y="0"/>
                </a:lnTo>
                <a:close/>
              </a:path>
            </a:pathLst>
          </a:custGeom>
          <a:solidFill>
            <a:srgbClr val="CC9900"/>
          </a:soli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endParaRPr lang="cs-CZ"/>
          </a:p>
        </p:txBody>
      </p:sp>
      <p:sp>
        <p:nvSpPr>
          <p:cNvPr id="16395" name="Freeform 11">
            <a:extLst>
              <a:ext uri="{FF2B5EF4-FFF2-40B4-BE49-F238E27FC236}">
                <a16:creationId xmlns:a16="http://schemas.microsoft.com/office/drawing/2014/main" id="{C56356FE-C9EA-48A3-AECE-CCE7331AE43B}"/>
              </a:ext>
            </a:extLst>
          </p:cNvPr>
          <p:cNvSpPr>
            <a:spLocks/>
          </p:cNvSpPr>
          <p:nvPr/>
        </p:nvSpPr>
        <p:spPr bwMode="auto">
          <a:xfrm>
            <a:off x="2012950" y="2062163"/>
            <a:ext cx="174625" cy="207962"/>
          </a:xfrm>
          <a:custGeom>
            <a:avLst/>
            <a:gdLst>
              <a:gd name="T0" fmla="*/ 55 w 110"/>
              <a:gd name="T1" fmla="*/ 0 h 131"/>
              <a:gd name="T2" fmla="*/ 0 w 110"/>
              <a:gd name="T3" fmla="*/ 131 h 131"/>
              <a:gd name="T4" fmla="*/ 110 w 110"/>
              <a:gd name="T5" fmla="*/ 131 h 131"/>
              <a:gd name="T6" fmla="*/ 55 w 110"/>
              <a:gd name="T7" fmla="*/ 0 h 131"/>
            </a:gdLst>
            <a:ahLst/>
            <a:cxnLst>
              <a:cxn ang="0">
                <a:pos x="T0" y="T1"/>
              </a:cxn>
              <a:cxn ang="0">
                <a:pos x="T2" y="T3"/>
              </a:cxn>
              <a:cxn ang="0">
                <a:pos x="T4" y="T5"/>
              </a:cxn>
              <a:cxn ang="0">
                <a:pos x="T6" y="T7"/>
              </a:cxn>
            </a:cxnLst>
            <a:rect l="0" t="0" r="r" b="b"/>
            <a:pathLst>
              <a:path w="110" h="131">
                <a:moveTo>
                  <a:pt x="55" y="0"/>
                </a:moveTo>
                <a:lnTo>
                  <a:pt x="0" y="131"/>
                </a:lnTo>
                <a:lnTo>
                  <a:pt x="110" y="131"/>
                </a:lnTo>
                <a:lnTo>
                  <a:pt x="55" y="0"/>
                </a:lnTo>
                <a:close/>
              </a:path>
            </a:pathLst>
          </a:custGeom>
          <a:solidFill>
            <a:srgbClr val="0066FF"/>
          </a:soli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endParaRPr lang="cs-CZ"/>
          </a:p>
        </p:txBody>
      </p:sp>
      <p:sp>
        <p:nvSpPr>
          <p:cNvPr id="16396" name="Freeform 12">
            <a:extLst>
              <a:ext uri="{FF2B5EF4-FFF2-40B4-BE49-F238E27FC236}">
                <a16:creationId xmlns:a16="http://schemas.microsoft.com/office/drawing/2014/main" id="{7292A281-4D6F-4E32-BFB9-A730D4BBDFEC}"/>
              </a:ext>
            </a:extLst>
          </p:cNvPr>
          <p:cNvSpPr>
            <a:spLocks/>
          </p:cNvSpPr>
          <p:nvPr/>
        </p:nvSpPr>
        <p:spPr bwMode="auto">
          <a:xfrm>
            <a:off x="2638425" y="1795463"/>
            <a:ext cx="166688" cy="206375"/>
          </a:xfrm>
          <a:custGeom>
            <a:avLst/>
            <a:gdLst>
              <a:gd name="T0" fmla="*/ 50 w 105"/>
              <a:gd name="T1" fmla="*/ 0 h 130"/>
              <a:gd name="T2" fmla="*/ 0 w 105"/>
              <a:gd name="T3" fmla="*/ 130 h 130"/>
              <a:gd name="T4" fmla="*/ 105 w 105"/>
              <a:gd name="T5" fmla="*/ 130 h 130"/>
              <a:gd name="T6" fmla="*/ 50 w 105"/>
              <a:gd name="T7" fmla="*/ 0 h 130"/>
            </a:gdLst>
            <a:ahLst/>
            <a:cxnLst>
              <a:cxn ang="0">
                <a:pos x="T0" y="T1"/>
              </a:cxn>
              <a:cxn ang="0">
                <a:pos x="T2" y="T3"/>
              </a:cxn>
              <a:cxn ang="0">
                <a:pos x="T4" y="T5"/>
              </a:cxn>
              <a:cxn ang="0">
                <a:pos x="T6" y="T7"/>
              </a:cxn>
            </a:cxnLst>
            <a:rect l="0" t="0" r="r" b="b"/>
            <a:pathLst>
              <a:path w="105" h="130">
                <a:moveTo>
                  <a:pt x="50" y="0"/>
                </a:moveTo>
                <a:lnTo>
                  <a:pt x="0" y="130"/>
                </a:lnTo>
                <a:lnTo>
                  <a:pt x="105" y="130"/>
                </a:lnTo>
                <a:lnTo>
                  <a:pt x="50" y="0"/>
                </a:lnTo>
                <a:close/>
              </a:path>
            </a:pathLst>
          </a:custGeom>
          <a:solidFill>
            <a:srgbClr val="CC9900"/>
          </a:soli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endParaRPr lang="cs-CZ"/>
          </a:p>
        </p:txBody>
      </p:sp>
      <p:sp>
        <p:nvSpPr>
          <p:cNvPr id="16397" name="Freeform 13">
            <a:extLst>
              <a:ext uri="{FF2B5EF4-FFF2-40B4-BE49-F238E27FC236}">
                <a16:creationId xmlns:a16="http://schemas.microsoft.com/office/drawing/2014/main" id="{CEF798B7-3B5B-4275-B5F5-3C0F0415E39A}"/>
              </a:ext>
            </a:extLst>
          </p:cNvPr>
          <p:cNvSpPr>
            <a:spLocks/>
          </p:cNvSpPr>
          <p:nvPr/>
        </p:nvSpPr>
        <p:spPr bwMode="auto">
          <a:xfrm>
            <a:off x="2268538" y="1560513"/>
            <a:ext cx="207962" cy="180975"/>
          </a:xfrm>
          <a:custGeom>
            <a:avLst/>
            <a:gdLst>
              <a:gd name="T0" fmla="*/ 63 w 131"/>
              <a:gd name="T1" fmla="*/ 0 h 114"/>
              <a:gd name="T2" fmla="*/ 0 w 131"/>
              <a:gd name="T3" fmla="*/ 59 h 114"/>
              <a:gd name="T4" fmla="*/ 63 w 131"/>
              <a:gd name="T5" fmla="*/ 114 h 114"/>
              <a:gd name="T6" fmla="*/ 131 w 131"/>
              <a:gd name="T7" fmla="*/ 59 h 114"/>
              <a:gd name="T8" fmla="*/ 63 w 131"/>
              <a:gd name="T9" fmla="*/ 0 h 114"/>
            </a:gdLst>
            <a:ahLst/>
            <a:cxnLst>
              <a:cxn ang="0">
                <a:pos x="T0" y="T1"/>
              </a:cxn>
              <a:cxn ang="0">
                <a:pos x="T2" y="T3"/>
              </a:cxn>
              <a:cxn ang="0">
                <a:pos x="T4" y="T5"/>
              </a:cxn>
              <a:cxn ang="0">
                <a:pos x="T6" y="T7"/>
              </a:cxn>
              <a:cxn ang="0">
                <a:pos x="T8" y="T9"/>
              </a:cxn>
            </a:cxnLst>
            <a:rect l="0" t="0" r="r" b="b"/>
            <a:pathLst>
              <a:path w="131" h="114">
                <a:moveTo>
                  <a:pt x="63" y="0"/>
                </a:moveTo>
                <a:lnTo>
                  <a:pt x="0" y="59"/>
                </a:lnTo>
                <a:lnTo>
                  <a:pt x="63" y="114"/>
                </a:lnTo>
                <a:lnTo>
                  <a:pt x="131" y="59"/>
                </a:lnTo>
                <a:lnTo>
                  <a:pt x="63" y="0"/>
                </a:lnTo>
                <a:close/>
              </a:path>
            </a:pathLst>
          </a:custGeom>
          <a:solidFill>
            <a:srgbClr val="FFFF00"/>
          </a:soli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endParaRPr lang="cs-CZ"/>
          </a:p>
        </p:txBody>
      </p:sp>
      <p:sp>
        <p:nvSpPr>
          <p:cNvPr id="16398" name="Freeform 14">
            <a:extLst>
              <a:ext uri="{FF2B5EF4-FFF2-40B4-BE49-F238E27FC236}">
                <a16:creationId xmlns:a16="http://schemas.microsoft.com/office/drawing/2014/main" id="{B6B9D088-1D1E-407B-9ED4-32EF037FBF33}"/>
              </a:ext>
            </a:extLst>
          </p:cNvPr>
          <p:cNvSpPr>
            <a:spLocks/>
          </p:cNvSpPr>
          <p:nvPr/>
        </p:nvSpPr>
        <p:spPr bwMode="auto">
          <a:xfrm>
            <a:off x="3006725" y="561975"/>
            <a:ext cx="207963" cy="180975"/>
          </a:xfrm>
          <a:custGeom>
            <a:avLst/>
            <a:gdLst>
              <a:gd name="T0" fmla="*/ 64 w 131"/>
              <a:gd name="T1" fmla="*/ 0 h 114"/>
              <a:gd name="T2" fmla="*/ 0 w 131"/>
              <a:gd name="T3" fmla="*/ 59 h 114"/>
              <a:gd name="T4" fmla="*/ 64 w 131"/>
              <a:gd name="T5" fmla="*/ 114 h 114"/>
              <a:gd name="T6" fmla="*/ 131 w 131"/>
              <a:gd name="T7" fmla="*/ 59 h 114"/>
              <a:gd name="T8" fmla="*/ 64 w 131"/>
              <a:gd name="T9" fmla="*/ 0 h 114"/>
            </a:gdLst>
            <a:ahLst/>
            <a:cxnLst>
              <a:cxn ang="0">
                <a:pos x="T0" y="T1"/>
              </a:cxn>
              <a:cxn ang="0">
                <a:pos x="T2" y="T3"/>
              </a:cxn>
              <a:cxn ang="0">
                <a:pos x="T4" y="T5"/>
              </a:cxn>
              <a:cxn ang="0">
                <a:pos x="T6" y="T7"/>
              </a:cxn>
              <a:cxn ang="0">
                <a:pos x="T8" y="T9"/>
              </a:cxn>
            </a:cxnLst>
            <a:rect l="0" t="0" r="r" b="b"/>
            <a:pathLst>
              <a:path w="131" h="114">
                <a:moveTo>
                  <a:pt x="64" y="0"/>
                </a:moveTo>
                <a:lnTo>
                  <a:pt x="0" y="59"/>
                </a:lnTo>
                <a:lnTo>
                  <a:pt x="64" y="114"/>
                </a:lnTo>
                <a:lnTo>
                  <a:pt x="131" y="59"/>
                </a:lnTo>
                <a:lnTo>
                  <a:pt x="64" y="0"/>
                </a:lnTo>
                <a:close/>
              </a:path>
            </a:pathLst>
          </a:custGeom>
          <a:solidFill>
            <a:srgbClr val="FFFF00"/>
          </a:soli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endParaRPr lang="cs-CZ"/>
          </a:p>
        </p:txBody>
      </p:sp>
      <p:sp>
        <p:nvSpPr>
          <p:cNvPr id="16399" name="Oval 15">
            <a:extLst>
              <a:ext uri="{FF2B5EF4-FFF2-40B4-BE49-F238E27FC236}">
                <a16:creationId xmlns:a16="http://schemas.microsoft.com/office/drawing/2014/main" id="{A3A4A409-7BE4-4C46-95FE-2600E305051D}"/>
              </a:ext>
            </a:extLst>
          </p:cNvPr>
          <p:cNvSpPr>
            <a:spLocks noChangeArrowheads="1"/>
          </p:cNvSpPr>
          <p:nvPr/>
        </p:nvSpPr>
        <p:spPr bwMode="auto">
          <a:xfrm>
            <a:off x="2208213" y="595313"/>
            <a:ext cx="885825" cy="738187"/>
          </a:xfrm>
          <a:prstGeom prst="ellipse">
            <a:avLst/>
          </a:prstGeom>
          <a:solidFill>
            <a:srgbClr val="66FFFF"/>
          </a:solidFill>
          <a:ln w="26988">
            <a:solidFill>
              <a:schemeClr val="accent2"/>
            </a:solidFill>
            <a:round/>
            <a:headEnd/>
            <a:tailEnd/>
          </a:ln>
        </p:spPr>
        <p:txBody>
          <a:bodyPr/>
          <a:lstStyle/>
          <a:p>
            <a:endParaRPr lang="cs-CZ"/>
          </a:p>
        </p:txBody>
      </p:sp>
      <p:sp>
        <p:nvSpPr>
          <p:cNvPr id="16400" name="Rectangle 16">
            <a:extLst>
              <a:ext uri="{FF2B5EF4-FFF2-40B4-BE49-F238E27FC236}">
                <a16:creationId xmlns:a16="http://schemas.microsoft.com/office/drawing/2014/main" id="{C9BFC673-64AC-4DE7-B725-0D1109D14D81}"/>
              </a:ext>
            </a:extLst>
          </p:cNvPr>
          <p:cNvSpPr>
            <a:spLocks noChangeArrowheads="1"/>
          </p:cNvSpPr>
          <p:nvPr/>
        </p:nvSpPr>
        <p:spPr bwMode="auto">
          <a:xfrm>
            <a:off x="2255838" y="750888"/>
            <a:ext cx="83185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6401" name="Rectangle 17">
            <a:extLst>
              <a:ext uri="{FF2B5EF4-FFF2-40B4-BE49-F238E27FC236}">
                <a16:creationId xmlns:a16="http://schemas.microsoft.com/office/drawing/2014/main" id="{9EC4CE44-E545-4393-930F-BF8907AD8128}"/>
              </a:ext>
            </a:extLst>
          </p:cNvPr>
          <p:cNvSpPr>
            <a:spLocks noChangeArrowheads="1"/>
          </p:cNvSpPr>
          <p:nvPr/>
        </p:nvSpPr>
        <p:spPr bwMode="auto">
          <a:xfrm>
            <a:off x="2276475" y="774700"/>
            <a:ext cx="5889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1400" b="1">
                <a:solidFill>
                  <a:schemeClr val="accent2"/>
                </a:solidFill>
                <a:latin typeface="Tahoma" panose="020B0604030504040204" pitchFamily="34" charset="0"/>
              </a:rPr>
              <a:t>Enzym</a:t>
            </a:r>
            <a:endParaRPr lang="cs-CZ" altLang="cs-CZ" sz="1400" b="1">
              <a:solidFill>
                <a:schemeClr val="accent2"/>
              </a:solidFill>
            </a:endParaRPr>
          </a:p>
        </p:txBody>
      </p:sp>
      <p:sp>
        <p:nvSpPr>
          <p:cNvPr id="16402" name="Oval 18">
            <a:extLst>
              <a:ext uri="{FF2B5EF4-FFF2-40B4-BE49-F238E27FC236}">
                <a16:creationId xmlns:a16="http://schemas.microsoft.com/office/drawing/2014/main" id="{D24BA453-0DF0-461C-B5F6-FD8B2269F2CD}"/>
              </a:ext>
            </a:extLst>
          </p:cNvPr>
          <p:cNvSpPr>
            <a:spLocks noChangeArrowheads="1"/>
          </p:cNvSpPr>
          <p:nvPr/>
        </p:nvSpPr>
        <p:spPr bwMode="auto">
          <a:xfrm>
            <a:off x="1865313" y="844550"/>
            <a:ext cx="215900" cy="233363"/>
          </a:xfrm>
          <a:prstGeom prst="ellipse">
            <a:avLst/>
          </a:prstGeom>
          <a:solidFill>
            <a:srgbClr val="FF66FF"/>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cs-CZ"/>
          </a:p>
        </p:txBody>
      </p:sp>
      <p:sp>
        <p:nvSpPr>
          <p:cNvPr id="16403" name="Rectangle 19">
            <a:extLst>
              <a:ext uri="{FF2B5EF4-FFF2-40B4-BE49-F238E27FC236}">
                <a16:creationId xmlns:a16="http://schemas.microsoft.com/office/drawing/2014/main" id="{8FA1A96D-93EE-43A6-B350-64CAEF01D87A}"/>
              </a:ext>
            </a:extLst>
          </p:cNvPr>
          <p:cNvSpPr>
            <a:spLocks noChangeArrowheads="1"/>
          </p:cNvSpPr>
          <p:nvPr/>
        </p:nvSpPr>
        <p:spPr bwMode="auto">
          <a:xfrm>
            <a:off x="2012950" y="938213"/>
            <a:ext cx="322263" cy="39687"/>
          </a:xfrm>
          <a:prstGeom prst="rect">
            <a:avLst/>
          </a:prstGeom>
          <a:solidFill>
            <a:srgbClr val="FFFF00"/>
          </a:solidFill>
          <a:ln w="9525">
            <a:solidFill>
              <a:srgbClr val="FFFF00"/>
            </a:solidFill>
            <a:miter lim="800000"/>
            <a:headEnd/>
            <a:tailEnd/>
          </a:ln>
        </p:spPr>
        <p:txBody>
          <a:bodyPr/>
          <a:lstStyle/>
          <a:p>
            <a:endParaRPr lang="cs-CZ"/>
          </a:p>
        </p:txBody>
      </p:sp>
      <p:grpSp>
        <p:nvGrpSpPr>
          <p:cNvPr id="16405" name="Group 21">
            <a:extLst>
              <a:ext uri="{FF2B5EF4-FFF2-40B4-BE49-F238E27FC236}">
                <a16:creationId xmlns:a16="http://schemas.microsoft.com/office/drawing/2014/main" id="{79A5740E-076F-4998-8652-9BCD72EEE16F}"/>
              </a:ext>
            </a:extLst>
          </p:cNvPr>
          <p:cNvGrpSpPr>
            <a:grpSpLocks/>
          </p:cNvGrpSpPr>
          <p:nvPr/>
        </p:nvGrpSpPr>
        <p:grpSpPr bwMode="auto">
          <a:xfrm>
            <a:off x="1603375" y="1928813"/>
            <a:ext cx="195263" cy="930275"/>
            <a:chOff x="1010" y="1215"/>
            <a:chExt cx="123" cy="586"/>
          </a:xfrm>
        </p:grpSpPr>
        <p:sp>
          <p:nvSpPr>
            <p:cNvPr id="16406" name="Rectangle 22">
              <a:extLst>
                <a:ext uri="{FF2B5EF4-FFF2-40B4-BE49-F238E27FC236}">
                  <a16:creationId xmlns:a16="http://schemas.microsoft.com/office/drawing/2014/main" id="{820FAB29-C0D2-4913-A898-F980502315C1}"/>
                </a:ext>
              </a:extLst>
            </p:cNvPr>
            <p:cNvSpPr>
              <a:spLocks noChangeArrowheads="1"/>
            </p:cNvSpPr>
            <p:nvPr/>
          </p:nvSpPr>
          <p:spPr bwMode="auto">
            <a:xfrm>
              <a:off x="1061" y="1215"/>
              <a:ext cx="25" cy="473"/>
            </a:xfrm>
            <a:prstGeom prst="rect">
              <a:avLst/>
            </a:prstGeom>
            <a:solidFill>
              <a:schemeClr val="bg1"/>
            </a:solidFill>
            <a:ln w="9525">
              <a:solidFill>
                <a:schemeClr val="bg1"/>
              </a:solidFill>
              <a:miter lim="800000"/>
              <a:headEnd/>
              <a:tailEnd/>
            </a:ln>
          </p:spPr>
          <p:txBody>
            <a:bodyPr/>
            <a:lstStyle/>
            <a:p>
              <a:endParaRPr lang="cs-CZ"/>
            </a:p>
          </p:txBody>
        </p:sp>
        <p:sp>
          <p:nvSpPr>
            <p:cNvPr id="16407" name="Freeform 23">
              <a:extLst>
                <a:ext uri="{FF2B5EF4-FFF2-40B4-BE49-F238E27FC236}">
                  <a16:creationId xmlns:a16="http://schemas.microsoft.com/office/drawing/2014/main" id="{F41A9400-A150-40DA-AE78-6556DABB13B4}"/>
                </a:ext>
              </a:extLst>
            </p:cNvPr>
            <p:cNvSpPr>
              <a:spLocks/>
            </p:cNvSpPr>
            <p:nvPr/>
          </p:nvSpPr>
          <p:spPr bwMode="auto">
            <a:xfrm>
              <a:off x="1010" y="1679"/>
              <a:ext cx="123" cy="122"/>
            </a:xfrm>
            <a:custGeom>
              <a:avLst/>
              <a:gdLst>
                <a:gd name="T0" fmla="*/ 0 w 123"/>
                <a:gd name="T1" fmla="*/ 0 h 122"/>
                <a:gd name="T2" fmla="*/ 64 w 123"/>
                <a:gd name="T3" fmla="*/ 122 h 122"/>
                <a:gd name="T4" fmla="*/ 123 w 123"/>
                <a:gd name="T5" fmla="*/ 0 h 122"/>
                <a:gd name="T6" fmla="*/ 0 w 123"/>
                <a:gd name="T7" fmla="*/ 0 h 122"/>
              </a:gdLst>
              <a:ahLst/>
              <a:cxnLst>
                <a:cxn ang="0">
                  <a:pos x="T0" y="T1"/>
                </a:cxn>
                <a:cxn ang="0">
                  <a:pos x="T2" y="T3"/>
                </a:cxn>
                <a:cxn ang="0">
                  <a:pos x="T4" y="T5"/>
                </a:cxn>
                <a:cxn ang="0">
                  <a:pos x="T6" y="T7"/>
                </a:cxn>
              </a:cxnLst>
              <a:rect l="0" t="0" r="r" b="b"/>
              <a:pathLst>
                <a:path w="123" h="122">
                  <a:moveTo>
                    <a:pt x="0" y="0"/>
                  </a:moveTo>
                  <a:lnTo>
                    <a:pt x="64" y="122"/>
                  </a:lnTo>
                  <a:lnTo>
                    <a:pt x="123" y="0"/>
                  </a:lnTo>
                  <a:lnTo>
                    <a:pt x="0" y="0"/>
                  </a:lnTo>
                  <a:close/>
                </a:path>
              </a:pathLst>
            </a:custGeom>
            <a:solidFill>
              <a:schemeClr val="bg1"/>
            </a:solidFill>
            <a:ln w="9525">
              <a:solidFill>
                <a:schemeClr val="bg1"/>
              </a:solidFill>
              <a:round/>
              <a:headEnd/>
              <a:tailEnd/>
            </a:ln>
          </p:spPr>
          <p:txBody>
            <a:bodyPr/>
            <a:lstStyle/>
            <a:p>
              <a:endParaRPr lang="cs-CZ"/>
            </a:p>
          </p:txBody>
        </p:sp>
      </p:grpSp>
      <p:sp>
        <p:nvSpPr>
          <p:cNvPr id="16408" name="Freeform 24">
            <a:extLst>
              <a:ext uri="{FF2B5EF4-FFF2-40B4-BE49-F238E27FC236}">
                <a16:creationId xmlns:a16="http://schemas.microsoft.com/office/drawing/2014/main" id="{9E6F1330-71AF-4E89-87D0-DB45ABC0BFF2}"/>
              </a:ext>
            </a:extLst>
          </p:cNvPr>
          <p:cNvSpPr>
            <a:spLocks/>
          </p:cNvSpPr>
          <p:nvPr/>
        </p:nvSpPr>
        <p:spPr bwMode="auto">
          <a:xfrm>
            <a:off x="811213" y="3570288"/>
            <a:ext cx="765175" cy="728662"/>
          </a:xfrm>
          <a:custGeom>
            <a:avLst/>
            <a:gdLst>
              <a:gd name="T0" fmla="*/ 339 w 482"/>
              <a:gd name="T1" fmla="*/ 168 h 459"/>
              <a:gd name="T2" fmla="*/ 355 w 482"/>
              <a:gd name="T3" fmla="*/ 139 h 459"/>
              <a:gd name="T4" fmla="*/ 372 w 482"/>
              <a:gd name="T5" fmla="*/ 105 h 459"/>
              <a:gd name="T6" fmla="*/ 381 w 482"/>
              <a:gd name="T7" fmla="*/ 84 h 459"/>
              <a:gd name="T8" fmla="*/ 381 w 482"/>
              <a:gd name="T9" fmla="*/ 12 h 459"/>
              <a:gd name="T10" fmla="*/ 334 w 482"/>
              <a:gd name="T11" fmla="*/ 0 h 459"/>
              <a:gd name="T12" fmla="*/ 284 w 482"/>
              <a:gd name="T13" fmla="*/ 4 h 459"/>
              <a:gd name="T14" fmla="*/ 246 w 482"/>
              <a:gd name="T15" fmla="*/ 42 h 459"/>
              <a:gd name="T16" fmla="*/ 233 w 482"/>
              <a:gd name="T17" fmla="*/ 114 h 459"/>
              <a:gd name="T18" fmla="*/ 233 w 482"/>
              <a:gd name="T19" fmla="*/ 143 h 459"/>
              <a:gd name="T20" fmla="*/ 229 w 482"/>
              <a:gd name="T21" fmla="*/ 185 h 459"/>
              <a:gd name="T22" fmla="*/ 224 w 482"/>
              <a:gd name="T23" fmla="*/ 223 h 459"/>
              <a:gd name="T24" fmla="*/ 216 w 482"/>
              <a:gd name="T25" fmla="*/ 236 h 459"/>
              <a:gd name="T26" fmla="*/ 216 w 482"/>
              <a:gd name="T27" fmla="*/ 236 h 459"/>
              <a:gd name="T28" fmla="*/ 216 w 482"/>
              <a:gd name="T29" fmla="*/ 236 h 459"/>
              <a:gd name="T30" fmla="*/ 216 w 482"/>
              <a:gd name="T31" fmla="*/ 240 h 459"/>
              <a:gd name="T32" fmla="*/ 0 w 482"/>
              <a:gd name="T33" fmla="*/ 341 h 459"/>
              <a:gd name="T34" fmla="*/ 0 w 482"/>
              <a:gd name="T35" fmla="*/ 371 h 459"/>
              <a:gd name="T36" fmla="*/ 13 w 482"/>
              <a:gd name="T37" fmla="*/ 409 h 459"/>
              <a:gd name="T38" fmla="*/ 30 w 482"/>
              <a:gd name="T39" fmla="*/ 438 h 459"/>
              <a:gd name="T40" fmla="*/ 55 w 482"/>
              <a:gd name="T41" fmla="*/ 443 h 459"/>
              <a:gd name="T42" fmla="*/ 93 w 482"/>
              <a:gd name="T43" fmla="*/ 447 h 459"/>
              <a:gd name="T44" fmla="*/ 161 w 482"/>
              <a:gd name="T45" fmla="*/ 417 h 459"/>
              <a:gd name="T46" fmla="*/ 229 w 482"/>
              <a:gd name="T47" fmla="*/ 384 h 459"/>
              <a:gd name="T48" fmla="*/ 279 w 482"/>
              <a:gd name="T49" fmla="*/ 362 h 459"/>
              <a:gd name="T50" fmla="*/ 305 w 482"/>
              <a:gd name="T51" fmla="*/ 371 h 459"/>
              <a:gd name="T52" fmla="*/ 330 w 482"/>
              <a:gd name="T53" fmla="*/ 400 h 459"/>
              <a:gd name="T54" fmla="*/ 351 w 482"/>
              <a:gd name="T55" fmla="*/ 434 h 459"/>
              <a:gd name="T56" fmla="*/ 381 w 482"/>
              <a:gd name="T57" fmla="*/ 459 h 459"/>
              <a:gd name="T58" fmla="*/ 419 w 482"/>
              <a:gd name="T59" fmla="*/ 443 h 459"/>
              <a:gd name="T60" fmla="*/ 453 w 482"/>
              <a:gd name="T61" fmla="*/ 421 h 459"/>
              <a:gd name="T62" fmla="*/ 474 w 482"/>
              <a:gd name="T63" fmla="*/ 396 h 459"/>
              <a:gd name="T64" fmla="*/ 482 w 482"/>
              <a:gd name="T65" fmla="*/ 350 h 459"/>
              <a:gd name="T66" fmla="*/ 474 w 482"/>
              <a:gd name="T67" fmla="*/ 320 h 459"/>
              <a:gd name="T68" fmla="*/ 461 w 482"/>
              <a:gd name="T69" fmla="*/ 295 h 459"/>
              <a:gd name="T70" fmla="*/ 444 w 482"/>
              <a:gd name="T71" fmla="*/ 270 h 459"/>
              <a:gd name="T72" fmla="*/ 427 w 482"/>
              <a:gd name="T73" fmla="*/ 253 h 459"/>
              <a:gd name="T74" fmla="*/ 410 w 482"/>
              <a:gd name="T75" fmla="*/ 253 h 459"/>
              <a:gd name="T76" fmla="*/ 394 w 482"/>
              <a:gd name="T77" fmla="*/ 249 h 459"/>
              <a:gd name="T78" fmla="*/ 377 w 482"/>
              <a:gd name="T79" fmla="*/ 244 h 459"/>
              <a:gd name="T80" fmla="*/ 360 w 482"/>
              <a:gd name="T81" fmla="*/ 249 h 459"/>
              <a:gd name="T82" fmla="*/ 351 w 482"/>
              <a:gd name="T83" fmla="*/ 240 h 459"/>
              <a:gd name="T84" fmla="*/ 347 w 482"/>
              <a:gd name="T85" fmla="*/ 232 h 459"/>
              <a:gd name="T86" fmla="*/ 343 w 482"/>
              <a:gd name="T87" fmla="*/ 223 h 459"/>
              <a:gd name="T88" fmla="*/ 339 w 482"/>
              <a:gd name="T89" fmla="*/ 215 h 459"/>
              <a:gd name="T90" fmla="*/ 330 w 482"/>
              <a:gd name="T91" fmla="*/ 211 h 459"/>
              <a:gd name="T92" fmla="*/ 330 w 482"/>
              <a:gd name="T93" fmla="*/ 202 h 459"/>
              <a:gd name="T94" fmla="*/ 330 w 482"/>
              <a:gd name="T95" fmla="*/ 189 h 459"/>
              <a:gd name="T96" fmla="*/ 334 w 482"/>
              <a:gd name="T97" fmla="*/ 177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82" h="459">
                <a:moveTo>
                  <a:pt x="334" y="177"/>
                </a:moveTo>
                <a:lnTo>
                  <a:pt x="334" y="177"/>
                </a:lnTo>
                <a:lnTo>
                  <a:pt x="339" y="168"/>
                </a:lnTo>
                <a:lnTo>
                  <a:pt x="343" y="160"/>
                </a:lnTo>
                <a:lnTo>
                  <a:pt x="351" y="151"/>
                </a:lnTo>
                <a:lnTo>
                  <a:pt x="355" y="139"/>
                </a:lnTo>
                <a:lnTo>
                  <a:pt x="360" y="130"/>
                </a:lnTo>
                <a:lnTo>
                  <a:pt x="368" y="118"/>
                </a:lnTo>
                <a:lnTo>
                  <a:pt x="372" y="105"/>
                </a:lnTo>
                <a:lnTo>
                  <a:pt x="377" y="97"/>
                </a:lnTo>
                <a:lnTo>
                  <a:pt x="381" y="88"/>
                </a:lnTo>
                <a:lnTo>
                  <a:pt x="381" y="84"/>
                </a:lnTo>
                <a:lnTo>
                  <a:pt x="385" y="80"/>
                </a:lnTo>
                <a:lnTo>
                  <a:pt x="394" y="12"/>
                </a:lnTo>
                <a:lnTo>
                  <a:pt x="381" y="12"/>
                </a:lnTo>
                <a:lnTo>
                  <a:pt x="368" y="8"/>
                </a:lnTo>
                <a:lnTo>
                  <a:pt x="351" y="4"/>
                </a:lnTo>
                <a:lnTo>
                  <a:pt x="334" y="0"/>
                </a:lnTo>
                <a:lnTo>
                  <a:pt x="317" y="0"/>
                </a:lnTo>
                <a:lnTo>
                  <a:pt x="301" y="0"/>
                </a:lnTo>
                <a:lnTo>
                  <a:pt x="284" y="4"/>
                </a:lnTo>
                <a:lnTo>
                  <a:pt x="267" y="12"/>
                </a:lnTo>
                <a:lnTo>
                  <a:pt x="254" y="25"/>
                </a:lnTo>
                <a:lnTo>
                  <a:pt x="246" y="42"/>
                </a:lnTo>
                <a:lnTo>
                  <a:pt x="237" y="71"/>
                </a:lnTo>
                <a:lnTo>
                  <a:pt x="233" y="109"/>
                </a:lnTo>
                <a:lnTo>
                  <a:pt x="233" y="114"/>
                </a:lnTo>
                <a:lnTo>
                  <a:pt x="233" y="118"/>
                </a:lnTo>
                <a:lnTo>
                  <a:pt x="233" y="130"/>
                </a:lnTo>
                <a:lnTo>
                  <a:pt x="233" y="143"/>
                </a:lnTo>
                <a:lnTo>
                  <a:pt x="233" y="156"/>
                </a:lnTo>
                <a:lnTo>
                  <a:pt x="233" y="173"/>
                </a:lnTo>
                <a:lnTo>
                  <a:pt x="229" y="185"/>
                </a:lnTo>
                <a:lnTo>
                  <a:pt x="229" y="198"/>
                </a:lnTo>
                <a:lnTo>
                  <a:pt x="224" y="211"/>
                </a:lnTo>
                <a:lnTo>
                  <a:pt x="224" y="223"/>
                </a:lnTo>
                <a:lnTo>
                  <a:pt x="220" y="227"/>
                </a:lnTo>
                <a:lnTo>
                  <a:pt x="216" y="232"/>
                </a:lnTo>
                <a:lnTo>
                  <a:pt x="216" y="236"/>
                </a:lnTo>
                <a:lnTo>
                  <a:pt x="216" y="236"/>
                </a:lnTo>
                <a:lnTo>
                  <a:pt x="220" y="236"/>
                </a:lnTo>
                <a:lnTo>
                  <a:pt x="216" y="236"/>
                </a:lnTo>
                <a:lnTo>
                  <a:pt x="216" y="236"/>
                </a:lnTo>
                <a:lnTo>
                  <a:pt x="216" y="236"/>
                </a:lnTo>
                <a:lnTo>
                  <a:pt x="216" y="236"/>
                </a:lnTo>
                <a:lnTo>
                  <a:pt x="216" y="236"/>
                </a:lnTo>
                <a:lnTo>
                  <a:pt x="216" y="240"/>
                </a:lnTo>
                <a:lnTo>
                  <a:pt x="216" y="240"/>
                </a:lnTo>
                <a:lnTo>
                  <a:pt x="216" y="240"/>
                </a:lnTo>
                <a:lnTo>
                  <a:pt x="216" y="240"/>
                </a:lnTo>
                <a:lnTo>
                  <a:pt x="0" y="341"/>
                </a:lnTo>
                <a:lnTo>
                  <a:pt x="0" y="350"/>
                </a:lnTo>
                <a:lnTo>
                  <a:pt x="0" y="358"/>
                </a:lnTo>
                <a:lnTo>
                  <a:pt x="0" y="371"/>
                </a:lnTo>
                <a:lnTo>
                  <a:pt x="4" y="384"/>
                </a:lnTo>
                <a:lnTo>
                  <a:pt x="9" y="396"/>
                </a:lnTo>
                <a:lnTo>
                  <a:pt x="13" y="409"/>
                </a:lnTo>
                <a:lnTo>
                  <a:pt x="17" y="417"/>
                </a:lnTo>
                <a:lnTo>
                  <a:pt x="26" y="430"/>
                </a:lnTo>
                <a:lnTo>
                  <a:pt x="30" y="438"/>
                </a:lnTo>
                <a:lnTo>
                  <a:pt x="38" y="443"/>
                </a:lnTo>
                <a:lnTo>
                  <a:pt x="47" y="447"/>
                </a:lnTo>
                <a:lnTo>
                  <a:pt x="55" y="443"/>
                </a:lnTo>
                <a:lnTo>
                  <a:pt x="64" y="451"/>
                </a:lnTo>
                <a:lnTo>
                  <a:pt x="76" y="451"/>
                </a:lnTo>
                <a:lnTo>
                  <a:pt x="93" y="447"/>
                </a:lnTo>
                <a:lnTo>
                  <a:pt x="114" y="438"/>
                </a:lnTo>
                <a:lnTo>
                  <a:pt x="136" y="430"/>
                </a:lnTo>
                <a:lnTo>
                  <a:pt x="161" y="417"/>
                </a:lnTo>
                <a:lnTo>
                  <a:pt x="186" y="405"/>
                </a:lnTo>
                <a:lnTo>
                  <a:pt x="207" y="392"/>
                </a:lnTo>
                <a:lnTo>
                  <a:pt x="229" y="384"/>
                </a:lnTo>
                <a:lnTo>
                  <a:pt x="250" y="371"/>
                </a:lnTo>
                <a:lnTo>
                  <a:pt x="267" y="367"/>
                </a:lnTo>
                <a:lnTo>
                  <a:pt x="279" y="362"/>
                </a:lnTo>
                <a:lnTo>
                  <a:pt x="288" y="362"/>
                </a:lnTo>
                <a:lnTo>
                  <a:pt x="296" y="367"/>
                </a:lnTo>
                <a:lnTo>
                  <a:pt x="305" y="371"/>
                </a:lnTo>
                <a:lnTo>
                  <a:pt x="313" y="379"/>
                </a:lnTo>
                <a:lnTo>
                  <a:pt x="322" y="392"/>
                </a:lnTo>
                <a:lnTo>
                  <a:pt x="330" y="400"/>
                </a:lnTo>
                <a:lnTo>
                  <a:pt x="334" y="413"/>
                </a:lnTo>
                <a:lnTo>
                  <a:pt x="343" y="426"/>
                </a:lnTo>
                <a:lnTo>
                  <a:pt x="351" y="434"/>
                </a:lnTo>
                <a:lnTo>
                  <a:pt x="360" y="447"/>
                </a:lnTo>
                <a:lnTo>
                  <a:pt x="368" y="455"/>
                </a:lnTo>
                <a:lnTo>
                  <a:pt x="381" y="459"/>
                </a:lnTo>
                <a:lnTo>
                  <a:pt x="394" y="455"/>
                </a:lnTo>
                <a:lnTo>
                  <a:pt x="406" y="447"/>
                </a:lnTo>
                <a:lnTo>
                  <a:pt x="419" y="443"/>
                </a:lnTo>
                <a:lnTo>
                  <a:pt x="432" y="438"/>
                </a:lnTo>
                <a:lnTo>
                  <a:pt x="440" y="430"/>
                </a:lnTo>
                <a:lnTo>
                  <a:pt x="453" y="421"/>
                </a:lnTo>
                <a:lnTo>
                  <a:pt x="461" y="417"/>
                </a:lnTo>
                <a:lnTo>
                  <a:pt x="465" y="405"/>
                </a:lnTo>
                <a:lnTo>
                  <a:pt x="474" y="396"/>
                </a:lnTo>
                <a:lnTo>
                  <a:pt x="478" y="384"/>
                </a:lnTo>
                <a:lnTo>
                  <a:pt x="478" y="367"/>
                </a:lnTo>
                <a:lnTo>
                  <a:pt x="482" y="350"/>
                </a:lnTo>
                <a:lnTo>
                  <a:pt x="478" y="337"/>
                </a:lnTo>
                <a:lnTo>
                  <a:pt x="478" y="329"/>
                </a:lnTo>
                <a:lnTo>
                  <a:pt x="474" y="320"/>
                </a:lnTo>
                <a:lnTo>
                  <a:pt x="474" y="312"/>
                </a:lnTo>
                <a:lnTo>
                  <a:pt x="470" y="303"/>
                </a:lnTo>
                <a:lnTo>
                  <a:pt x="461" y="295"/>
                </a:lnTo>
                <a:lnTo>
                  <a:pt x="457" y="286"/>
                </a:lnTo>
                <a:lnTo>
                  <a:pt x="453" y="278"/>
                </a:lnTo>
                <a:lnTo>
                  <a:pt x="444" y="270"/>
                </a:lnTo>
                <a:lnTo>
                  <a:pt x="440" y="265"/>
                </a:lnTo>
                <a:lnTo>
                  <a:pt x="432" y="257"/>
                </a:lnTo>
                <a:lnTo>
                  <a:pt x="427" y="253"/>
                </a:lnTo>
                <a:lnTo>
                  <a:pt x="423" y="253"/>
                </a:lnTo>
                <a:lnTo>
                  <a:pt x="415" y="253"/>
                </a:lnTo>
                <a:lnTo>
                  <a:pt x="410" y="253"/>
                </a:lnTo>
                <a:lnTo>
                  <a:pt x="406" y="249"/>
                </a:lnTo>
                <a:lnTo>
                  <a:pt x="398" y="249"/>
                </a:lnTo>
                <a:lnTo>
                  <a:pt x="394" y="249"/>
                </a:lnTo>
                <a:lnTo>
                  <a:pt x="385" y="249"/>
                </a:lnTo>
                <a:lnTo>
                  <a:pt x="381" y="244"/>
                </a:lnTo>
                <a:lnTo>
                  <a:pt x="377" y="244"/>
                </a:lnTo>
                <a:lnTo>
                  <a:pt x="368" y="244"/>
                </a:lnTo>
                <a:lnTo>
                  <a:pt x="364" y="244"/>
                </a:lnTo>
                <a:lnTo>
                  <a:pt x="360" y="249"/>
                </a:lnTo>
                <a:lnTo>
                  <a:pt x="355" y="244"/>
                </a:lnTo>
                <a:lnTo>
                  <a:pt x="355" y="244"/>
                </a:lnTo>
                <a:lnTo>
                  <a:pt x="351" y="240"/>
                </a:lnTo>
                <a:lnTo>
                  <a:pt x="351" y="236"/>
                </a:lnTo>
                <a:lnTo>
                  <a:pt x="351" y="236"/>
                </a:lnTo>
                <a:lnTo>
                  <a:pt x="347" y="232"/>
                </a:lnTo>
                <a:lnTo>
                  <a:pt x="347" y="227"/>
                </a:lnTo>
                <a:lnTo>
                  <a:pt x="343" y="227"/>
                </a:lnTo>
                <a:lnTo>
                  <a:pt x="343" y="223"/>
                </a:lnTo>
                <a:lnTo>
                  <a:pt x="343" y="219"/>
                </a:lnTo>
                <a:lnTo>
                  <a:pt x="339" y="219"/>
                </a:lnTo>
                <a:lnTo>
                  <a:pt x="339" y="215"/>
                </a:lnTo>
                <a:lnTo>
                  <a:pt x="339" y="211"/>
                </a:lnTo>
                <a:lnTo>
                  <a:pt x="334" y="215"/>
                </a:lnTo>
                <a:lnTo>
                  <a:pt x="330" y="211"/>
                </a:lnTo>
                <a:lnTo>
                  <a:pt x="330" y="211"/>
                </a:lnTo>
                <a:lnTo>
                  <a:pt x="330" y="206"/>
                </a:lnTo>
                <a:lnTo>
                  <a:pt x="330" y="202"/>
                </a:lnTo>
                <a:lnTo>
                  <a:pt x="330" y="198"/>
                </a:lnTo>
                <a:lnTo>
                  <a:pt x="330" y="194"/>
                </a:lnTo>
                <a:lnTo>
                  <a:pt x="330" y="189"/>
                </a:lnTo>
                <a:lnTo>
                  <a:pt x="330" y="185"/>
                </a:lnTo>
                <a:lnTo>
                  <a:pt x="334" y="181"/>
                </a:lnTo>
                <a:lnTo>
                  <a:pt x="334" y="177"/>
                </a:lnTo>
                <a:lnTo>
                  <a:pt x="334" y="177"/>
                </a:lnTo>
                <a:close/>
              </a:path>
            </a:pathLst>
          </a:custGeom>
          <a:solidFill>
            <a:srgbClr val="00FF00"/>
          </a:solidFill>
          <a:ln>
            <a:noFill/>
          </a:ln>
          <a:extLst>
            <a:ext uri="{91240B29-F687-4F45-9708-019B960494DF}">
              <a14:hiddenLine xmlns:a14="http://schemas.microsoft.com/office/drawing/2010/main" w="12700">
                <a:solidFill>
                  <a:schemeClr val="accent2"/>
                </a:solidFill>
                <a:prstDash val="solid"/>
                <a:round/>
                <a:headEnd/>
                <a:tailEnd/>
              </a14:hiddenLine>
            </a:ext>
          </a:extLst>
        </p:spPr>
        <p:txBody>
          <a:bodyPr/>
          <a:lstStyle/>
          <a:p>
            <a:endParaRPr lang="cs-CZ"/>
          </a:p>
        </p:txBody>
      </p:sp>
      <p:sp>
        <p:nvSpPr>
          <p:cNvPr id="16409" name="Freeform 25">
            <a:extLst>
              <a:ext uri="{FF2B5EF4-FFF2-40B4-BE49-F238E27FC236}">
                <a16:creationId xmlns:a16="http://schemas.microsoft.com/office/drawing/2014/main" id="{9FFA1573-6F35-4361-89E1-B5D3C4B412DD}"/>
              </a:ext>
            </a:extLst>
          </p:cNvPr>
          <p:cNvSpPr>
            <a:spLocks/>
          </p:cNvSpPr>
          <p:nvPr/>
        </p:nvSpPr>
        <p:spPr bwMode="auto">
          <a:xfrm>
            <a:off x="784225" y="2738438"/>
            <a:ext cx="773113" cy="738187"/>
          </a:xfrm>
          <a:custGeom>
            <a:avLst/>
            <a:gdLst>
              <a:gd name="T0" fmla="*/ 334 w 487"/>
              <a:gd name="T1" fmla="*/ 169 h 465"/>
              <a:gd name="T2" fmla="*/ 347 w 487"/>
              <a:gd name="T3" fmla="*/ 140 h 465"/>
              <a:gd name="T4" fmla="*/ 360 w 487"/>
              <a:gd name="T5" fmla="*/ 102 h 465"/>
              <a:gd name="T6" fmla="*/ 372 w 487"/>
              <a:gd name="T7" fmla="*/ 81 h 465"/>
              <a:gd name="T8" fmla="*/ 364 w 487"/>
              <a:gd name="T9" fmla="*/ 9 h 465"/>
              <a:gd name="T10" fmla="*/ 318 w 487"/>
              <a:gd name="T11" fmla="*/ 0 h 465"/>
              <a:gd name="T12" fmla="*/ 267 w 487"/>
              <a:gd name="T13" fmla="*/ 5 h 465"/>
              <a:gd name="T14" fmla="*/ 229 w 487"/>
              <a:gd name="T15" fmla="*/ 51 h 465"/>
              <a:gd name="T16" fmla="*/ 224 w 487"/>
              <a:gd name="T17" fmla="*/ 119 h 465"/>
              <a:gd name="T18" fmla="*/ 224 w 487"/>
              <a:gd name="T19" fmla="*/ 148 h 465"/>
              <a:gd name="T20" fmla="*/ 220 w 487"/>
              <a:gd name="T21" fmla="*/ 190 h 465"/>
              <a:gd name="T22" fmla="*/ 216 w 487"/>
              <a:gd name="T23" fmla="*/ 228 h 465"/>
              <a:gd name="T24" fmla="*/ 212 w 487"/>
              <a:gd name="T25" fmla="*/ 241 h 465"/>
              <a:gd name="T26" fmla="*/ 212 w 487"/>
              <a:gd name="T27" fmla="*/ 241 h 465"/>
              <a:gd name="T28" fmla="*/ 212 w 487"/>
              <a:gd name="T29" fmla="*/ 241 h 465"/>
              <a:gd name="T30" fmla="*/ 212 w 487"/>
              <a:gd name="T31" fmla="*/ 245 h 465"/>
              <a:gd name="T32" fmla="*/ 0 w 487"/>
              <a:gd name="T33" fmla="*/ 359 h 465"/>
              <a:gd name="T34" fmla="*/ 5 w 487"/>
              <a:gd name="T35" fmla="*/ 389 h 465"/>
              <a:gd name="T36" fmla="*/ 17 w 487"/>
              <a:gd name="T37" fmla="*/ 427 h 465"/>
              <a:gd name="T38" fmla="*/ 38 w 487"/>
              <a:gd name="T39" fmla="*/ 456 h 465"/>
              <a:gd name="T40" fmla="*/ 59 w 487"/>
              <a:gd name="T41" fmla="*/ 460 h 465"/>
              <a:gd name="T42" fmla="*/ 102 w 487"/>
              <a:gd name="T43" fmla="*/ 460 h 465"/>
              <a:gd name="T44" fmla="*/ 165 w 487"/>
              <a:gd name="T45" fmla="*/ 427 h 465"/>
              <a:gd name="T46" fmla="*/ 233 w 487"/>
              <a:gd name="T47" fmla="*/ 389 h 465"/>
              <a:gd name="T48" fmla="*/ 284 w 487"/>
              <a:gd name="T49" fmla="*/ 363 h 465"/>
              <a:gd name="T50" fmla="*/ 309 w 487"/>
              <a:gd name="T51" fmla="*/ 372 h 465"/>
              <a:gd name="T52" fmla="*/ 334 w 487"/>
              <a:gd name="T53" fmla="*/ 401 h 465"/>
              <a:gd name="T54" fmla="*/ 360 w 487"/>
              <a:gd name="T55" fmla="*/ 431 h 465"/>
              <a:gd name="T56" fmla="*/ 389 w 487"/>
              <a:gd name="T57" fmla="*/ 456 h 465"/>
              <a:gd name="T58" fmla="*/ 427 w 487"/>
              <a:gd name="T59" fmla="*/ 435 h 465"/>
              <a:gd name="T60" fmla="*/ 457 w 487"/>
              <a:gd name="T61" fmla="*/ 414 h 465"/>
              <a:gd name="T62" fmla="*/ 478 w 487"/>
              <a:gd name="T63" fmla="*/ 384 h 465"/>
              <a:gd name="T64" fmla="*/ 487 w 487"/>
              <a:gd name="T65" fmla="*/ 338 h 465"/>
              <a:gd name="T66" fmla="*/ 478 w 487"/>
              <a:gd name="T67" fmla="*/ 308 h 465"/>
              <a:gd name="T68" fmla="*/ 461 w 487"/>
              <a:gd name="T69" fmla="*/ 283 h 465"/>
              <a:gd name="T70" fmla="*/ 444 w 487"/>
              <a:gd name="T71" fmla="*/ 262 h 465"/>
              <a:gd name="T72" fmla="*/ 423 w 487"/>
              <a:gd name="T73" fmla="*/ 245 h 465"/>
              <a:gd name="T74" fmla="*/ 411 w 487"/>
              <a:gd name="T75" fmla="*/ 245 h 465"/>
              <a:gd name="T76" fmla="*/ 389 w 487"/>
              <a:gd name="T77" fmla="*/ 241 h 465"/>
              <a:gd name="T78" fmla="*/ 372 w 487"/>
              <a:gd name="T79" fmla="*/ 241 h 465"/>
              <a:gd name="T80" fmla="*/ 356 w 487"/>
              <a:gd name="T81" fmla="*/ 245 h 465"/>
              <a:gd name="T82" fmla="*/ 351 w 487"/>
              <a:gd name="T83" fmla="*/ 237 h 465"/>
              <a:gd name="T84" fmla="*/ 343 w 487"/>
              <a:gd name="T85" fmla="*/ 228 h 465"/>
              <a:gd name="T86" fmla="*/ 339 w 487"/>
              <a:gd name="T87" fmla="*/ 220 h 465"/>
              <a:gd name="T88" fmla="*/ 334 w 487"/>
              <a:gd name="T89" fmla="*/ 216 h 465"/>
              <a:gd name="T90" fmla="*/ 326 w 487"/>
              <a:gd name="T91" fmla="*/ 211 h 465"/>
              <a:gd name="T92" fmla="*/ 322 w 487"/>
              <a:gd name="T93" fmla="*/ 203 h 465"/>
              <a:gd name="T94" fmla="*/ 326 w 487"/>
              <a:gd name="T95" fmla="*/ 186 h 465"/>
              <a:gd name="T96" fmla="*/ 326 w 487"/>
              <a:gd name="T97" fmla="*/ 178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87" h="465">
                <a:moveTo>
                  <a:pt x="326" y="178"/>
                </a:moveTo>
                <a:lnTo>
                  <a:pt x="330" y="173"/>
                </a:lnTo>
                <a:lnTo>
                  <a:pt x="334" y="169"/>
                </a:lnTo>
                <a:lnTo>
                  <a:pt x="339" y="161"/>
                </a:lnTo>
                <a:lnTo>
                  <a:pt x="343" y="148"/>
                </a:lnTo>
                <a:lnTo>
                  <a:pt x="347" y="140"/>
                </a:lnTo>
                <a:lnTo>
                  <a:pt x="351" y="127"/>
                </a:lnTo>
                <a:lnTo>
                  <a:pt x="356" y="114"/>
                </a:lnTo>
                <a:lnTo>
                  <a:pt x="360" y="102"/>
                </a:lnTo>
                <a:lnTo>
                  <a:pt x="364" y="93"/>
                </a:lnTo>
                <a:lnTo>
                  <a:pt x="368" y="85"/>
                </a:lnTo>
                <a:lnTo>
                  <a:pt x="372" y="81"/>
                </a:lnTo>
                <a:lnTo>
                  <a:pt x="372" y="76"/>
                </a:lnTo>
                <a:lnTo>
                  <a:pt x="377" y="13"/>
                </a:lnTo>
                <a:lnTo>
                  <a:pt x="364" y="9"/>
                </a:lnTo>
                <a:lnTo>
                  <a:pt x="351" y="9"/>
                </a:lnTo>
                <a:lnTo>
                  <a:pt x="334" y="5"/>
                </a:lnTo>
                <a:lnTo>
                  <a:pt x="318" y="0"/>
                </a:lnTo>
                <a:lnTo>
                  <a:pt x="296" y="0"/>
                </a:lnTo>
                <a:lnTo>
                  <a:pt x="279" y="0"/>
                </a:lnTo>
                <a:lnTo>
                  <a:pt x="267" y="5"/>
                </a:lnTo>
                <a:lnTo>
                  <a:pt x="250" y="13"/>
                </a:lnTo>
                <a:lnTo>
                  <a:pt x="237" y="30"/>
                </a:lnTo>
                <a:lnTo>
                  <a:pt x="229" y="51"/>
                </a:lnTo>
                <a:lnTo>
                  <a:pt x="224" y="76"/>
                </a:lnTo>
                <a:lnTo>
                  <a:pt x="224" y="114"/>
                </a:lnTo>
                <a:lnTo>
                  <a:pt x="224" y="119"/>
                </a:lnTo>
                <a:lnTo>
                  <a:pt x="224" y="127"/>
                </a:lnTo>
                <a:lnTo>
                  <a:pt x="224" y="135"/>
                </a:lnTo>
                <a:lnTo>
                  <a:pt x="224" y="148"/>
                </a:lnTo>
                <a:lnTo>
                  <a:pt x="224" y="161"/>
                </a:lnTo>
                <a:lnTo>
                  <a:pt x="224" y="178"/>
                </a:lnTo>
                <a:lnTo>
                  <a:pt x="220" y="190"/>
                </a:lnTo>
                <a:lnTo>
                  <a:pt x="220" y="203"/>
                </a:lnTo>
                <a:lnTo>
                  <a:pt x="220" y="216"/>
                </a:lnTo>
                <a:lnTo>
                  <a:pt x="216" y="228"/>
                </a:lnTo>
                <a:lnTo>
                  <a:pt x="216" y="233"/>
                </a:lnTo>
                <a:lnTo>
                  <a:pt x="212" y="237"/>
                </a:lnTo>
                <a:lnTo>
                  <a:pt x="212" y="241"/>
                </a:lnTo>
                <a:lnTo>
                  <a:pt x="212" y="241"/>
                </a:lnTo>
                <a:lnTo>
                  <a:pt x="212" y="241"/>
                </a:lnTo>
                <a:lnTo>
                  <a:pt x="212" y="241"/>
                </a:lnTo>
                <a:lnTo>
                  <a:pt x="212" y="241"/>
                </a:lnTo>
                <a:lnTo>
                  <a:pt x="212" y="241"/>
                </a:lnTo>
                <a:lnTo>
                  <a:pt x="212" y="241"/>
                </a:lnTo>
                <a:lnTo>
                  <a:pt x="212" y="241"/>
                </a:lnTo>
                <a:lnTo>
                  <a:pt x="212" y="245"/>
                </a:lnTo>
                <a:lnTo>
                  <a:pt x="212" y="245"/>
                </a:lnTo>
                <a:lnTo>
                  <a:pt x="212" y="245"/>
                </a:lnTo>
                <a:lnTo>
                  <a:pt x="212" y="249"/>
                </a:lnTo>
                <a:lnTo>
                  <a:pt x="0" y="359"/>
                </a:lnTo>
                <a:lnTo>
                  <a:pt x="0" y="368"/>
                </a:lnTo>
                <a:lnTo>
                  <a:pt x="0" y="376"/>
                </a:lnTo>
                <a:lnTo>
                  <a:pt x="5" y="389"/>
                </a:lnTo>
                <a:lnTo>
                  <a:pt x="9" y="401"/>
                </a:lnTo>
                <a:lnTo>
                  <a:pt x="13" y="414"/>
                </a:lnTo>
                <a:lnTo>
                  <a:pt x="17" y="427"/>
                </a:lnTo>
                <a:lnTo>
                  <a:pt x="21" y="435"/>
                </a:lnTo>
                <a:lnTo>
                  <a:pt x="30" y="448"/>
                </a:lnTo>
                <a:lnTo>
                  <a:pt x="38" y="456"/>
                </a:lnTo>
                <a:lnTo>
                  <a:pt x="43" y="460"/>
                </a:lnTo>
                <a:lnTo>
                  <a:pt x="51" y="460"/>
                </a:lnTo>
                <a:lnTo>
                  <a:pt x="59" y="460"/>
                </a:lnTo>
                <a:lnTo>
                  <a:pt x="72" y="465"/>
                </a:lnTo>
                <a:lnTo>
                  <a:pt x="85" y="465"/>
                </a:lnTo>
                <a:lnTo>
                  <a:pt x="102" y="460"/>
                </a:lnTo>
                <a:lnTo>
                  <a:pt x="123" y="452"/>
                </a:lnTo>
                <a:lnTo>
                  <a:pt x="144" y="439"/>
                </a:lnTo>
                <a:lnTo>
                  <a:pt x="165" y="427"/>
                </a:lnTo>
                <a:lnTo>
                  <a:pt x="191" y="414"/>
                </a:lnTo>
                <a:lnTo>
                  <a:pt x="212" y="397"/>
                </a:lnTo>
                <a:lnTo>
                  <a:pt x="233" y="389"/>
                </a:lnTo>
                <a:lnTo>
                  <a:pt x="254" y="376"/>
                </a:lnTo>
                <a:lnTo>
                  <a:pt x="271" y="368"/>
                </a:lnTo>
                <a:lnTo>
                  <a:pt x="284" y="363"/>
                </a:lnTo>
                <a:lnTo>
                  <a:pt x="292" y="363"/>
                </a:lnTo>
                <a:lnTo>
                  <a:pt x="301" y="368"/>
                </a:lnTo>
                <a:lnTo>
                  <a:pt x="309" y="372"/>
                </a:lnTo>
                <a:lnTo>
                  <a:pt x="318" y="380"/>
                </a:lnTo>
                <a:lnTo>
                  <a:pt x="326" y="389"/>
                </a:lnTo>
                <a:lnTo>
                  <a:pt x="334" y="401"/>
                </a:lnTo>
                <a:lnTo>
                  <a:pt x="343" y="410"/>
                </a:lnTo>
                <a:lnTo>
                  <a:pt x="351" y="422"/>
                </a:lnTo>
                <a:lnTo>
                  <a:pt x="360" y="431"/>
                </a:lnTo>
                <a:lnTo>
                  <a:pt x="368" y="439"/>
                </a:lnTo>
                <a:lnTo>
                  <a:pt x="377" y="448"/>
                </a:lnTo>
                <a:lnTo>
                  <a:pt x="389" y="456"/>
                </a:lnTo>
                <a:lnTo>
                  <a:pt x="402" y="448"/>
                </a:lnTo>
                <a:lnTo>
                  <a:pt x="415" y="439"/>
                </a:lnTo>
                <a:lnTo>
                  <a:pt x="427" y="435"/>
                </a:lnTo>
                <a:lnTo>
                  <a:pt x="440" y="427"/>
                </a:lnTo>
                <a:lnTo>
                  <a:pt x="449" y="422"/>
                </a:lnTo>
                <a:lnTo>
                  <a:pt x="457" y="414"/>
                </a:lnTo>
                <a:lnTo>
                  <a:pt x="466" y="405"/>
                </a:lnTo>
                <a:lnTo>
                  <a:pt x="474" y="393"/>
                </a:lnTo>
                <a:lnTo>
                  <a:pt x="478" y="384"/>
                </a:lnTo>
                <a:lnTo>
                  <a:pt x="482" y="372"/>
                </a:lnTo>
                <a:lnTo>
                  <a:pt x="482" y="355"/>
                </a:lnTo>
                <a:lnTo>
                  <a:pt x="487" y="338"/>
                </a:lnTo>
                <a:lnTo>
                  <a:pt x="482" y="325"/>
                </a:lnTo>
                <a:lnTo>
                  <a:pt x="482" y="317"/>
                </a:lnTo>
                <a:lnTo>
                  <a:pt x="478" y="308"/>
                </a:lnTo>
                <a:lnTo>
                  <a:pt x="474" y="300"/>
                </a:lnTo>
                <a:lnTo>
                  <a:pt x="470" y="292"/>
                </a:lnTo>
                <a:lnTo>
                  <a:pt x="461" y="283"/>
                </a:lnTo>
                <a:lnTo>
                  <a:pt x="457" y="275"/>
                </a:lnTo>
                <a:lnTo>
                  <a:pt x="449" y="270"/>
                </a:lnTo>
                <a:lnTo>
                  <a:pt x="444" y="262"/>
                </a:lnTo>
                <a:lnTo>
                  <a:pt x="436" y="258"/>
                </a:lnTo>
                <a:lnTo>
                  <a:pt x="432" y="249"/>
                </a:lnTo>
                <a:lnTo>
                  <a:pt x="423" y="245"/>
                </a:lnTo>
                <a:lnTo>
                  <a:pt x="419" y="245"/>
                </a:lnTo>
                <a:lnTo>
                  <a:pt x="415" y="245"/>
                </a:lnTo>
                <a:lnTo>
                  <a:pt x="411" y="245"/>
                </a:lnTo>
                <a:lnTo>
                  <a:pt x="402" y="245"/>
                </a:lnTo>
                <a:lnTo>
                  <a:pt x="398" y="245"/>
                </a:lnTo>
                <a:lnTo>
                  <a:pt x="389" y="241"/>
                </a:lnTo>
                <a:lnTo>
                  <a:pt x="385" y="241"/>
                </a:lnTo>
                <a:lnTo>
                  <a:pt x="377" y="241"/>
                </a:lnTo>
                <a:lnTo>
                  <a:pt x="372" y="241"/>
                </a:lnTo>
                <a:lnTo>
                  <a:pt x="368" y="241"/>
                </a:lnTo>
                <a:lnTo>
                  <a:pt x="360" y="241"/>
                </a:lnTo>
                <a:lnTo>
                  <a:pt x="356" y="245"/>
                </a:lnTo>
                <a:lnTo>
                  <a:pt x="351" y="245"/>
                </a:lnTo>
                <a:lnTo>
                  <a:pt x="351" y="241"/>
                </a:lnTo>
                <a:lnTo>
                  <a:pt x="351" y="237"/>
                </a:lnTo>
                <a:lnTo>
                  <a:pt x="347" y="233"/>
                </a:lnTo>
                <a:lnTo>
                  <a:pt x="347" y="233"/>
                </a:lnTo>
                <a:lnTo>
                  <a:pt x="343" y="228"/>
                </a:lnTo>
                <a:lnTo>
                  <a:pt x="343" y="228"/>
                </a:lnTo>
                <a:lnTo>
                  <a:pt x="343" y="224"/>
                </a:lnTo>
                <a:lnTo>
                  <a:pt x="339" y="220"/>
                </a:lnTo>
                <a:lnTo>
                  <a:pt x="339" y="220"/>
                </a:lnTo>
                <a:lnTo>
                  <a:pt x="334" y="216"/>
                </a:lnTo>
                <a:lnTo>
                  <a:pt x="334" y="216"/>
                </a:lnTo>
                <a:lnTo>
                  <a:pt x="334" y="211"/>
                </a:lnTo>
                <a:lnTo>
                  <a:pt x="330" y="211"/>
                </a:lnTo>
                <a:lnTo>
                  <a:pt x="326" y="211"/>
                </a:lnTo>
                <a:lnTo>
                  <a:pt x="326" y="207"/>
                </a:lnTo>
                <a:lnTo>
                  <a:pt x="326" y="207"/>
                </a:lnTo>
                <a:lnTo>
                  <a:pt x="322" y="203"/>
                </a:lnTo>
                <a:lnTo>
                  <a:pt x="322" y="199"/>
                </a:lnTo>
                <a:lnTo>
                  <a:pt x="326" y="190"/>
                </a:lnTo>
                <a:lnTo>
                  <a:pt x="326" y="186"/>
                </a:lnTo>
                <a:lnTo>
                  <a:pt x="326" y="182"/>
                </a:lnTo>
                <a:lnTo>
                  <a:pt x="326" y="182"/>
                </a:lnTo>
                <a:lnTo>
                  <a:pt x="326" y="178"/>
                </a:lnTo>
                <a:lnTo>
                  <a:pt x="326" y="178"/>
                </a:lnTo>
                <a:close/>
              </a:path>
            </a:pathLst>
          </a:custGeom>
          <a:solidFill>
            <a:srgbClr val="00FF00"/>
          </a:solidFill>
          <a:ln>
            <a:noFill/>
          </a:ln>
          <a:extLst>
            <a:ext uri="{91240B29-F687-4F45-9708-019B960494DF}">
              <a14:hiddenLine xmlns:a14="http://schemas.microsoft.com/office/drawing/2010/main" w="12700">
                <a:solidFill>
                  <a:schemeClr val="accent2"/>
                </a:solidFill>
                <a:prstDash val="solid"/>
                <a:round/>
                <a:headEnd/>
                <a:tailEnd/>
              </a14:hiddenLine>
            </a:ext>
          </a:extLst>
        </p:spPr>
        <p:txBody>
          <a:bodyPr/>
          <a:lstStyle/>
          <a:p>
            <a:endParaRPr lang="cs-CZ"/>
          </a:p>
        </p:txBody>
      </p:sp>
      <p:sp>
        <p:nvSpPr>
          <p:cNvPr id="16410" name="Rectangle 26">
            <a:extLst>
              <a:ext uri="{FF2B5EF4-FFF2-40B4-BE49-F238E27FC236}">
                <a16:creationId xmlns:a16="http://schemas.microsoft.com/office/drawing/2014/main" id="{EDDCD446-F153-462B-A7E6-B07621ADBEB8}"/>
              </a:ext>
            </a:extLst>
          </p:cNvPr>
          <p:cNvSpPr>
            <a:spLocks noChangeArrowheads="1"/>
          </p:cNvSpPr>
          <p:nvPr/>
        </p:nvSpPr>
        <p:spPr bwMode="auto">
          <a:xfrm>
            <a:off x="233363" y="2679700"/>
            <a:ext cx="611187" cy="1612900"/>
          </a:xfrm>
          <a:prstGeom prst="rect">
            <a:avLst/>
          </a:prstGeom>
          <a:solidFill>
            <a:srgbClr val="DDDDDD"/>
          </a:solidFill>
          <a:ln w="26988">
            <a:solidFill>
              <a:srgbClr val="FF3300"/>
            </a:solidFill>
            <a:miter lim="800000"/>
            <a:headEnd/>
            <a:tailEnd/>
          </a:ln>
        </p:spPr>
        <p:txBody>
          <a:bodyPr/>
          <a:lstStyle/>
          <a:p>
            <a:endParaRPr lang="cs-CZ"/>
          </a:p>
        </p:txBody>
      </p:sp>
      <p:sp>
        <p:nvSpPr>
          <p:cNvPr id="16411" name="Oval 27">
            <a:extLst>
              <a:ext uri="{FF2B5EF4-FFF2-40B4-BE49-F238E27FC236}">
                <a16:creationId xmlns:a16="http://schemas.microsoft.com/office/drawing/2014/main" id="{84603DD6-F156-446F-BCF4-1B0ED76C1D47}"/>
              </a:ext>
            </a:extLst>
          </p:cNvPr>
          <p:cNvSpPr>
            <a:spLocks noChangeArrowheads="1"/>
          </p:cNvSpPr>
          <p:nvPr/>
        </p:nvSpPr>
        <p:spPr bwMode="auto">
          <a:xfrm>
            <a:off x="1235075" y="2598738"/>
            <a:ext cx="220663" cy="241300"/>
          </a:xfrm>
          <a:prstGeom prst="ellipse">
            <a:avLst/>
          </a:prstGeom>
          <a:solidFill>
            <a:srgbClr val="FF66FF"/>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cs-CZ"/>
          </a:p>
        </p:txBody>
      </p:sp>
      <p:sp>
        <p:nvSpPr>
          <p:cNvPr id="16412" name="Oval 28">
            <a:extLst>
              <a:ext uri="{FF2B5EF4-FFF2-40B4-BE49-F238E27FC236}">
                <a16:creationId xmlns:a16="http://schemas.microsoft.com/office/drawing/2014/main" id="{FC6FB3E6-AC90-44AF-905E-C82BA9F6E892}"/>
              </a:ext>
            </a:extLst>
          </p:cNvPr>
          <p:cNvSpPr>
            <a:spLocks noChangeArrowheads="1"/>
          </p:cNvSpPr>
          <p:nvPr/>
        </p:nvSpPr>
        <p:spPr bwMode="auto">
          <a:xfrm>
            <a:off x="1509713" y="4078288"/>
            <a:ext cx="214312" cy="241300"/>
          </a:xfrm>
          <a:prstGeom prst="ellipse">
            <a:avLst/>
          </a:prstGeom>
          <a:solidFill>
            <a:srgbClr val="FF66FF"/>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cs-CZ"/>
          </a:p>
        </p:txBody>
      </p:sp>
      <p:sp>
        <p:nvSpPr>
          <p:cNvPr id="16413" name="Oval 29">
            <a:extLst>
              <a:ext uri="{FF2B5EF4-FFF2-40B4-BE49-F238E27FC236}">
                <a16:creationId xmlns:a16="http://schemas.microsoft.com/office/drawing/2014/main" id="{DA4121F1-2801-43C6-8487-3A04D1D0E7E0}"/>
              </a:ext>
            </a:extLst>
          </p:cNvPr>
          <p:cNvSpPr>
            <a:spLocks noChangeArrowheads="1"/>
          </p:cNvSpPr>
          <p:nvPr/>
        </p:nvSpPr>
        <p:spPr bwMode="auto">
          <a:xfrm>
            <a:off x="1804988" y="2960688"/>
            <a:ext cx="885825" cy="742950"/>
          </a:xfrm>
          <a:prstGeom prst="ellipse">
            <a:avLst/>
          </a:prstGeom>
          <a:solidFill>
            <a:srgbClr val="66FFFF"/>
          </a:solidFill>
          <a:ln w="26988">
            <a:solidFill>
              <a:schemeClr val="accent2"/>
            </a:solidFill>
            <a:round/>
            <a:headEnd/>
            <a:tailEnd/>
          </a:ln>
        </p:spPr>
        <p:txBody>
          <a:bodyPr/>
          <a:lstStyle/>
          <a:p>
            <a:endParaRPr lang="cs-CZ"/>
          </a:p>
        </p:txBody>
      </p:sp>
      <p:sp>
        <p:nvSpPr>
          <p:cNvPr id="16414" name="Rectangle 30">
            <a:extLst>
              <a:ext uri="{FF2B5EF4-FFF2-40B4-BE49-F238E27FC236}">
                <a16:creationId xmlns:a16="http://schemas.microsoft.com/office/drawing/2014/main" id="{D2717C5D-1F31-4C19-9A31-F9D5EA4E9267}"/>
              </a:ext>
            </a:extLst>
          </p:cNvPr>
          <p:cNvSpPr>
            <a:spLocks noChangeArrowheads="1"/>
          </p:cNvSpPr>
          <p:nvPr/>
        </p:nvSpPr>
        <p:spPr bwMode="auto">
          <a:xfrm>
            <a:off x="1858963" y="3114675"/>
            <a:ext cx="86677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6415" name="Rectangle 31">
            <a:extLst>
              <a:ext uri="{FF2B5EF4-FFF2-40B4-BE49-F238E27FC236}">
                <a16:creationId xmlns:a16="http://schemas.microsoft.com/office/drawing/2014/main" id="{951E8BD2-2C64-4B70-9441-C42023020929}"/>
              </a:ext>
            </a:extLst>
          </p:cNvPr>
          <p:cNvSpPr>
            <a:spLocks noChangeArrowheads="1"/>
          </p:cNvSpPr>
          <p:nvPr/>
        </p:nvSpPr>
        <p:spPr bwMode="auto">
          <a:xfrm>
            <a:off x="1928813" y="3209925"/>
            <a:ext cx="58896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1400" b="1">
                <a:solidFill>
                  <a:schemeClr val="accent2"/>
                </a:solidFill>
                <a:latin typeface="Tahoma" panose="020B0604030504040204" pitchFamily="34" charset="0"/>
              </a:rPr>
              <a:t>Enzym</a:t>
            </a:r>
            <a:endParaRPr lang="cs-CZ" altLang="cs-CZ" sz="1400" b="1">
              <a:solidFill>
                <a:schemeClr val="accent2"/>
              </a:solidFill>
            </a:endParaRPr>
          </a:p>
        </p:txBody>
      </p:sp>
      <p:sp>
        <p:nvSpPr>
          <p:cNvPr id="16416" name="Oval 32">
            <a:extLst>
              <a:ext uri="{FF2B5EF4-FFF2-40B4-BE49-F238E27FC236}">
                <a16:creationId xmlns:a16="http://schemas.microsoft.com/office/drawing/2014/main" id="{379E4360-5662-4E81-B839-CEB41E9ADB0E}"/>
              </a:ext>
            </a:extLst>
          </p:cNvPr>
          <p:cNvSpPr>
            <a:spLocks noChangeArrowheads="1"/>
          </p:cNvSpPr>
          <p:nvPr/>
        </p:nvSpPr>
        <p:spPr bwMode="auto">
          <a:xfrm>
            <a:off x="1470025" y="3208338"/>
            <a:ext cx="214313" cy="233362"/>
          </a:xfrm>
          <a:prstGeom prst="ellipse">
            <a:avLst/>
          </a:prstGeom>
          <a:solidFill>
            <a:srgbClr val="FF66FF"/>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cs-CZ"/>
          </a:p>
        </p:txBody>
      </p:sp>
      <p:sp>
        <p:nvSpPr>
          <p:cNvPr id="16417" name="Rectangle 33">
            <a:extLst>
              <a:ext uri="{FF2B5EF4-FFF2-40B4-BE49-F238E27FC236}">
                <a16:creationId xmlns:a16="http://schemas.microsoft.com/office/drawing/2014/main" id="{D53F1955-6341-4F7B-9AB9-1A0238B8DF4C}"/>
              </a:ext>
            </a:extLst>
          </p:cNvPr>
          <p:cNvSpPr>
            <a:spLocks noChangeArrowheads="1"/>
          </p:cNvSpPr>
          <p:nvPr/>
        </p:nvSpPr>
        <p:spPr bwMode="auto">
          <a:xfrm>
            <a:off x="1617663" y="3302000"/>
            <a:ext cx="315912" cy="39688"/>
          </a:xfrm>
          <a:prstGeom prst="rect">
            <a:avLst/>
          </a:prstGeom>
          <a:solidFill>
            <a:srgbClr val="FFFF00"/>
          </a:solidFill>
          <a:ln w="9525">
            <a:solidFill>
              <a:srgbClr val="FFFF00"/>
            </a:solidFill>
            <a:miter lim="800000"/>
            <a:headEnd/>
            <a:tailEnd/>
          </a:ln>
        </p:spPr>
        <p:txBody>
          <a:bodyPr/>
          <a:lstStyle/>
          <a:p>
            <a:endParaRPr lang="cs-CZ"/>
          </a:p>
        </p:txBody>
      </p:sp>
      <p:sp>
        <p:nvSpPr>
          <p:cNvPr id="16418" name="Rectangle 34">
            <a:extLst>
              <a:ext uri="{FF2B5EF4-FFF2-40B4-BE49-F238E27FC236}">
                <a16:creationId xmlns:a16="http://schemas.microsoft.com/office/drawing/2014/main" id="{C56E9ED6-DBCE-4887-9EA0-537E597A7208}"/>
              </a:ext>
            </a:extLst>
          </p:cNvPr>
          <p:cNvSpPr>
            <a:spLocks noChangeArrowheads="1"/>
          </p:cNvSpPr>
          <p:nvPr/>
        </p:nvSpPr>
        <p:spPr bwMode="auto">
          <a:xfrm>
            <a:off x="1811338" y="4373563"/>
            <a:ext cx="1162050"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nvGrpSpPr>
          <p:cNvPr id="16419" name="Group 35">
            <a:extLst>
              <a:ext uri="{FF2B5EF4-FFF2-40B4-BE49-F238E27FC236}">
                <a16:creationId xmlns:a16="http://schemas.microsoft.com/office/drawing/2014/main" id="{6DB6C56F-B1AF-4E44-B0BC-F8488F3E84DF}"/>
              </a:ext>
            </a:extLst>
          </p:cNvPr>
          <p:cNvGrpSpPr>
            <a:grpSpLocks/>
          </p:cNvGrpSpPr>
          <p:nvPr/>
        </p:nvGrpSpPr>
        <p:grpSpPr bwMode="auto">
          <a:xfrm>
            <a:off x="1630363" y="4419600"/>
            <a:ext cx="195262" cy="931863"/>
            <a:chOff x="1027" y="2784"/>
            <a:chExt cx="123" cy="587"/>
          </a:xfrm>
        </p:grpSpPr>
        <p:sp>
          <p:nvSpPr>
            <p:cNvPr id="16420" name="Rectangle 36">
              <a:extLst>
                <a:ext uri="{FF2B5EF4-FFF2-40B4-BE49-F238E27FC236}">
                  <a16:creationId xmlns:a16="http://schemas.microsoft.com/office/drawing/2014/main" id="{64A565EA-D25F-4DB1-BF9F-787C0FB86D1E}"/>
                </a:ext>
              </a:extLst>
            </p:cNvPr>
            <p:cNvSpPr>
              <a:spLocks noChangeArrowheads="1"/>
            </p:cNvSpPr>
            <p:nvPr/>
          </p:nvSpPr>
          <p:spPr bwMode="auto">
            <a:xfrm>
              <a:off x="1078" y="2784"/>
              <a:ext cx="25" cy="473"/>
            </a:xfrm>
            <a:prstGeom prst="rect">
              <a:avLst/>
            </a:prstGeom>
            <a:solidFill>
              <a:schemeClr val="bg1"/>
            </a:solidFill>
            <a:ln w="9525">
              <a:solidFill>
                <a:schemeClr val="bg1"/>
              </a:solidFill>
              <a:miter lim="800000"/>
              <a:headEnd/>
              <a:tailEnd/>
            </a:ln>
          </p:spPr>
          <p:txBody>
            <a:bodyPr/>
            <a:lstStyle/>
            <a:p>
              <a:endParaRPr lang="cs-CZ"/>
            </a:p>
          </p:txBody>
        </p:sp>
        <p:sp>
          <p:nvSpPr>
            <p:cNvPr id="16421" name="Freeform 37">
              <a:extLst>
                <a:ext uri="{FF2B5EF4-FFF2-40B4-BE49-F238E27FC236}">
                  <a16:creationId xmlns:a16="http://schemas.microsoft.com/office/drawing/2014/main" id="{D98F0158-5EBF-4E56-9CC5-2A1035572F47}"/>
                </a:ext>
              </a:extLst>
            </p:cNvPr>
            <p:cNvSpPr>
              <a:spLocks/>
            </p:cNvSpPr>
            <p:nvPr/>
          </p:nvSpPr>
          <p:spPr bwMode="auto">
            <a:xfrm>
              <a:off x="1027" y="3248"/>
              <a:ext cx="123" cy="123"/>
            </a:xfrm>
            <a:custGeom>
              <a:avLst/>
              <a:gdLst>
                <a:gd name="T0" fmla="*/ 0 w 123"/>
                <a:gd name="T1" fmla="*/ 0 h 123"/>
                <a:gd name="T2" fmla="*/ 64 w 123"/>
                <a:gd name="T3" fmla="*/ 123 h 123"/>
                <a:gd name="T4" fmla="*/ 123 w 123"/>
                <a:gd name="T5" fmla="*/ 0 h 123"/>
                <a:gd name="T6" fmla="*/ 0 w 123"/>
                <a:gd name="T7" fmla="*/ 0 h 123"/>
              </a:gdLst>
              <a:ahLst/>
              <a:cxnLst>
                <a:cxn ang="0">
                  <a:pos x="T0" y="T1"/>
                </a:cxn>
                <a:cxn ang="0">
                  <a:pos x="T2" y="T3"/>
                </a:cxn>
                <a:cxn ang="0">
                  <a:pos x="T4" y="T5"/>
                </a:cxn>
                <a:cxn ang="0">
                  <a:pos x="T6" y="T7"/>
                </a:cxn>
              </a:cxnLst>
              <a:rect l="0" t="0" r="r" b="b"/>
              <a:pathLst>
                <a:path w="123" h="123">
                  <a:moveTo>
                    <a:pt x="0" y="0"/>
                  </a:moveTo>
                  <a:lnTo>
                    <a:pt x="64" y="123"/>
                  </a:lnTo>
                  <a:lnTo>
                    <a:pt x="123" y="0"/>
                  </a:lnTo>
                  <a:lnTo>
                    <a:pt x="0" y="0"/>
                  </a:lnTo>
                  <a:close/>
                </a:path>
              </a:pathLst>
            </a:custGeom>
            <a:solidFill>
              <a:schemeClr val="bg1"/>
            </a:solidFill>
            <a:ln w="9525">
              <a:solidFill>
                <a:schemeClr val="bg1"/>
              </a:solidFill>
              <a:round/>
              <a:headEnd/>
              <a:tailEnd/>
            </a:ln>
          </p:spPr>
          <p:txBody>
            <a:bodyPr/>
            <a:lstStyle/>
            <a:p>
              <a:endParaRPr lang="cs-CZ"/>
            </a:p>
          </p:txBody>
        </p:sp>
      </p:grpSp>
      <p:grpSp>
        <p:nvGrpSpPr>
          <p:cNvPr id="16422" name="Group 38">
            <a:extLst>
              <a:ext uri="{FF2B5EF4-FFF2-40B4-BE49-F238E27FC236}">
                <a16:creationId xmlns:a16="http://schemas.microsoft.com/office/drawing/2014/main" id="{13266450-CDF9-43CF-B06A-948B4F326BCC}"/>
              </a:ext>
            </a:extLst>
          </p:cNvPr>
          <p:cNvGrpSpPr>
            <a:grpSpLocks/>
          </p:cNvGrpSpPr>
          <p:nvPr/>
        </p:nvGrpSpPr>
        <p:grpSpPr bwMode="auto">
          <a:xfrm>
            <a:off x="730250" y="5792788"/>
            <a:ext cx="785813" cy="757237"/>
            <a:chOff x="460" y="3649"/>
            <a:chExt cx="495" cy="477"/>
          </a:xfrm>
        </p:grpSpPr>
        <p:sp>
          <p:nvSpPr>
            <p:cNvPr id="16423" name="Freeform 39">
              <a:extLst>
                <a:ext uri="{FF2B5EF4-FFF2-40B4-BE49-F238E27FC236}">
                  <a16:creationId xmlns:a16="http://schemas.microsoft.com/office/drawing/2014/main" id="{9CCEC855-9CCA-40B2-834C-4486A2932D18}"/>
                </a:ext>
              </a:extLst>
            </p:cNvPr>
            <p:cNvSpPr>
              <a:spLocks/>
            </p:cNvSpPr>
            <p:nvPr/>
          </p:nvSpPr>
          <p:spPr bwMode="auto">
            <a:xfrm>
              <a:off x="790" y="3818"/>
              <a:ext cx="26" cy="25"/>
            </a:xfrm>
            <a:custGeom>
              <a:avLst/>
              <a:gdLst>
                <a:gd name="T0" fmla="*/ 9 w 26"/>
                <a:gd name="T1" fmla="*/ 8 h 25"/>
                <a:gd name="T2" fmla="*/ 9 w 26"/>
                <a:gd name="T3" fmla="*/ 8 h 25"/>
                <a:gd name="T4" fmla="*/ 5 w 26"/>
                <a:gd name="T5" fmla="*/ 13 h 25"/>
                <a:gd name="T6" fmla="*/ 0 w 26"/>
                <a:gd name="T7" fmla="*/ 17 h 25"/>
                <a:gd name="T8" fmla="*/ 0 w 26"/>
                <a:gd name="T9" fmla="*/ 17 h 25"/>
                <a:gd name="T10" fmla="*/ 0 w 26"/>
                <a:gd name="T11" fmla="*/ 17 h 25"/>
                <a:gd name="T12" fmla="*/ 0 w 26"/>
                <a:gd name="T13" fmla="*/ 21 h 25"/>
                <a:gd name="T14" fmla="*/ 0 w 26"/>
                <a:gd name="T15" fmla="*/ 25 h 25"/>
                <a:gd name="T16" fmla="*/ 0 w 26"/>
                <a:gd name="T17" fmla="*/ 25 h 25"/>
                <a:gd name="T18" fmla="*/ 17 w 26"/>
                <a:gd name="T19" fmla="*/ 25 h 25"/>
                <a:gd name="T20" fmla="*/ 17 w 26"/>
                <a:gd name="T21" fmla="*/ 25 h 25"/>
                <a:gd name="T22" fmla="*/ 17 w 26"/>
                <a:gd name="T23" fmla="*/ 21 h 25"/>
                <a:gd name="T24" fmla="*/ 17 w 26"/>
                <a:gd name="T25" fmla="*/ 17 h 25"/>
                <a:gd name="T26" fmla="*/ 9 w 26"/>
                <a:gd name="T27" fmla="*/ 17 h 25"/>
                <a:gd name="T28" fmla="*/ 9 w 26"/>
                <a:gd name="T29" fmla="*/ 25 h 25"/>
                <a:gd name="T30" fmla="*/ 13 w 26"/>
                <a:gd name="T31" fmla="*/ 21 h 25"/>
                <a:gd name="T32" fmla="*/ 17 w 26"/>
                <a:gd name="T33" fmla="*/ 17 h 25"/>
                <a:gd name="T34" fmla="*/ 9 w 26"/>
                <a:gd name="T35" fmla="*/ 25 h 25"/>
                <a:gd name="T36" fmla="*/ 13 w 26"/>
                <a:gd name="T37" fmla="*/ 25 h 25"/>
                <a:gd name="T38" fmla="*/ 13 w 26"/>
                <a:gd name="T39" fmla="*/ 25 h 25"/>
                <a:gd name="T40" fmla="*/ 17 w 26"/>
                <a:gd name="T41" fmla="*/ 21 h 25"/>
                <a:gd name="T42" fmla="*/ 22 w 26"/>
                <a:gd name="T43" fmla="*/ 21 h 25"/>
                <a:gd name="T44" fmla="*/ 26 w 26"/>
                <a:gd name="T45" fmla="*/ 13 h 25"/>
                <a:gd name="T46" fmla="*/ 17 w 26"/>
                <a:gd name="T47" fmla="*/ 8 h 25"/>
                <a:gd name="T48" fmla="*/ 26 w 26"/>
                <a:gd name="T49" fmla="*/ 17 h 25"/>
                <a:gd name="T50" fmla="*/ 26 w 26"/>
                <a:gd name="T51" fmla="*/ 13 h 25"/>
                <a:gd name="T52" fmla="*/ 13 w 26"/>
                <a:gd name="T53" fmla="*/ 0 h 25"/>
                <a:gd name="T54" fmla="*/ 13 w 26"/>
                <a:gd name="T55" fmla="*/ 4 h 25"/>
                <a:gd name="T56" fmla="*/ 13 w 26"/>
                <a:gd name="T57" fmla="*/ 4 h 25"/>
                <a:gd name="T58" fmla="*/ 9 w 26"/>
                <a:gd name="T59" fmla="*/ 13 h 25"/>
                <a:gd name="T60" fmla="*/ 13 w 26"/>
                <a:gd name="T61" fmla="*/ 8 h 25"/>
                <a:gd name="T62" fmla="*/ 9 w 26"/>
                <a:gd name="T63" fmla="*/ 13 h 25"/>
                <a:gd name="T64" fmla="*/ 13 w 26"/>
                <a:gd name="T65" fmla="*/ 17 h 25"/>
                <a:gd name="T66" fmla="*/ 13 w 26"/>
                <a:gd name="T67" fmla="*/ 8 h 25"/>
                <a:gd name="T68" fmla="*/ 9 w 26"/>
                <a:gd name="T69"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 h="25">
                  <a:moveTo>
                    <a:pt x="9" y="8"/>
                  </a:moveTo>
                  <a:lnTo>
                    <a:pt x="9" y="8"/>
                  </a:lnTo>
                  <a:lnTo>
                    <a:pt x="5" y="13"/>
                  </a:lnTo>
                  <a:lnTo>
                    <a:pt x="0" y="17"/>
                  </a:lnTo>
                  <a:lnTo>
                    <a:pt x="0" y="17"/>
                  </a:lnTo>
                  <a:lnTo>
                    <a:pt x="0" y="17"/>
                  </a:lnTo>
                  <a:lnTo>
                    <a:pt x="0" y="21"/>
                  </a:lnTo>
                  <a:lnTo>
                    <a:pt x="0" y="25"/>
                  </a:lnTo>
                  <a:lnTo>
                    <a:pt x="0" y="25"/>
                  </a:lnTo>
                  <a:lnTo>
                    <a:pt x="17" y="25"/>
                  </a:lnTo>
                  <a:lnTo>
                    <a:pt x="17" y="25"/>
                  </a:lnTo>
                  <a:lnTo>
                    <a:pt x="17" y="21"/>
                  </a:lnTo>
                  <a:lnTo>
                    <a:pt x="17" y="17"/>
                  </a:lnTo>
                  <a:lnTo>
                    <a:pt x="9" y="17"/>
                  </a:lnTo>
                  <a:lnTo>
                    <a:pt x="9" y="25"/>
                  </a:lnTo>
                  <a:lnTo>
                    <a:pt x="13" y="21"/>
                  </a:lnTo>
                  <a:lnTo>
                    <a:pt x="17" y="17"/>
                  </a:lnTo>
                  <a:lnTo>
                    <a:pt x="9" y="25"/>
                  </a:lnTo>
                  <a:lnTo>
                    <a:pt x="13" y="25"/>
                  </a:lnTo>
                  <a:lnTo>
                    <a:pt x="13" y="25"/>
                  </a:lnTo>
                  <a:lnTo>
                    <a:pt x="17" y="21"/>
                  </a:lnTo>
                  <a:lnTo>
                    <a:pt x="22" y="21"/>
                  </a:lnTo>
                  <a:lnTo>
                    <a:pt x="26" y="13"/>
                  </a:lnTo>
                  <a:lnTo>
                    <a:pt x="17" y="8"/>
                  </a:lnTo>
                  <a:lnTo>
                    <a:pt x="26" y="17"/>
                  </a:lnTo>
                  <a:lnTo>
                    <a:pt x="26" y="13"/>
                  </a:lnTo>
                  <a:lnTo>
                    <a:pt x="13" y="0"/>
                  </a:lnTo>
                  <a:lnTo>
                    <a:pt x="13" y="4"/>
                  </a:lnTo>
                  <a:lnTo>
                    <a:pt x="13" y="4"/>
                  </a:lnTo>
                  <a:lnTo>
                    <a:pt x="9" y="13"/>
                  </a:lnTo>
                  <a:lnTo>
                    <a:pt x="13" y="8"/>
                  </a:lnTo>
                  <a:lnTo>
                    <a:pt x="9" y="13"/>
                  </a:lnTo>
                  <a:lnTo>
                    <a:pt x="13" y="17"/>
                  </a:lnTo>
                  <a:lnTo>
                    <a:pt x="13" y="8"/>
                  </a:lnTo>
                  <a:lnTo>
                    <a:pt x="9" y="8"/>
                  </a:lnTo>
                  <a:close/>
                </a:path>
              </a:pathLst>
            </a:custGeom>
            <a:solidFill>
              <a:srgbClr val="00FF00"/>
            </a:solidFill>
            <a:ln w="9525">
              <a:solidFill>
                <a:srgbClr val="00FF00"/>
              </a:solidFill>
              <a:round/>
              <a:headEnd/>
              <a:tailEnd/>
            </a:ln>
          </p:spPr>
          <p:txBody>
            <a:bodyPr/>
            <a:lstStyle/>
            <a:p>
              <a:endParaRPr lang="cs-CZ"/>
            </a:p>
          </p:txBody>
        </p:sp>
        <p:sp>
          <p:nvSpPr>
            <p:cNvPr id="16424" name="Freeform 40">
              <a:extLst>
                <a:ext uri="{FF2B5EF4-FFF2-40B4-BE49-F238E27FC236}">
                  <a16:creationId xmlns:a16="http://schemas.microsoft.com/office/drawing/2014/main" id="{D567882B-AB3C-4885-806D-67785A659C60}"/>
                </a:ext>
              </a:extLst>
            </p:cNvPr>
            <p:cNvSpPr>
              <a:spLocks/>
            </p:cNvSpPr>
            <p:nvPr/>
          </p:nvSpPr>
          <p:spPr bwMode="auto">
            <a:xfrm>
              <a:off x="812" y="3793"/>
              <a:ext cx="21" cy="21"/>
            </a:xfrm>
            <a:custGeom>
              <a:avLst/>
              <a:gdLst>
                <a:gd name="T0" fmla="*/ 0 w 21"/>
                <a:gd name="T1" fmla="*/ 8 h 21"/>
                <a:gd name="T2" fmla="*/ 12 w 21"/>
                <a:gd name="T3" fmla="*/ 21 h 21"/>
                <a:gd name="T4" fmla="*/ 21 w 21"/>
                <a:gd name="T5" fmla="*/ 17 h 21"/>
                <a:gd name="T6" fmla="*/ 16 w 21"/>
                <a:gd name="T7" fmla="*/ 12 h 21"/>
                <a:gd name="T8" fmla="*/ 21 w 21"/>
                <a:gd name="T9" fmla="*/ 12 h 21"/>
                <a:gd name="T10" fmla="*/ 21 w 21"/>
                <a:gd name="T11" fmla="*/ 4 h 21"/>
                <a:gd name="T12" fmla="*/ 4 w 21"/>
                <a:gd name="T13" fmla="*/ 0 h 21"/>
                <a:gd name="T14" fmla="*/ 4 w 21"/>
                <a:gd name="T15" fmla="*/ 8 h 21"/>
                <a:gd name="T16" fmla="*/ 12 w 21"/>
                <a:gd name="T17" fmla="*/ 8 h 21"/>
                <a:gd name="T18" fmla="*/ 8 w 21"/>
                <a:gd name="T19" fmla="*/ 4 h 21"/>
                <a:gd name="T20" fmla="*/ 0 w 21"/>
                <a:gd name="T21"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1">
                  <a:moveTo>
                    <a:pt x="0" y="8"/>
                  </a:moveTo>
                  <a:lnTo>
                    <a:pt x="12" y="21"/>
                  </a:lnTo>
                  <a:lnTo>
                    <a:pt x="21" y="17"/>
                  </a:lnTo>
                  <a:lnTo>
                    <a:pt x="16" y="12"/>
                  </a:lnTo>
                  <a:lnTo>
                    <a:pt x="21" y="12"/>
                  </a:lnTo>
                  <a:lnTo>
                    <a:pt x="21" y="4"/>
                  </a:lnTo>
                  <a:lnTo>
                    <a:pt x="4" y="0"/>
                  </a:lnTo>
                  <a:lnTo>
                    <a:pt x="4" y="8"/>
                  </a:lnTo>
                  <a:lnTo>
                    <a:pt x="12" y="8"/>
                  </a:lnTo>
                  <a:lnTo>
                    <a:pt x="8" y="4"/>
                  </a:lnTo>
                  <a:lnTo>
                    <a:pt x="0" y="8"/>
                  </a:lnTo>
                  <a:close/>
                </a:path>
              </a:pathLst>
            </a:custGeom>
            <a:solidFill>
              <a:srgbClr val="00FF00"/>
            </a:solidFill>
            <a:ln w="9525">
              <a:solidFill>
                <a:srgbClr val="00FF00"/>
              </a:solidFill>
              <a:round/>
              <a:headEnd/>
              <a:tailEnd/>
            </a:ln>
          </p:spPr>
          <p:txBody>
            <a:bodyPr/>
            <a:lstStyle/>
            <a:p>
              <a:endParaRPr lang="cs-CZ"/>
            </a:p>
          </p:txBody>
        </p:sp>
        <p:sp>
          <p:nvSpPr>
            <p:cNvPr id="16425" name="Freeform 41">
              <a:extLst>
                <a:ext uri="{FF2B5EF4-FFF2-40B4-BE49-F238E27FC236}">
                  <a16:creationId xmlns:a16="http://schemas.microsoft.com/office/drawing/2014/main" id="{14C51F6B-DA1E-49A7-9ACC-32C1D34874D9}"/>
                </a:ext>
              </a:extLst>
            </p:cNvPr>
            <p:cNvSpPr>
              <a:spLocks/>
            </p:cNvSpPr>
            <p:nvPr/>
          </p:nvSpPr>
          <p:spPr bwMode="auto">
            <a:xfrm>
              <a:off x="824" y="3759"/>
              <a:ext cx="21" cy="21"/>
            </a:xfrm>
            <a:custGeom>
              <a:avLst/>
              <a:gdLst>
                <a:gd name="T0" fmla="*/ 0 w 21"/>
                <a:gd name="T1" fmla="*/ 17 h 21"/>
                <a:gd name="T2" fmla="*/ 17 w 21"/>
                <a:gd name="T3" fmla="*/ 21 h 21"/>
                <a:gd name="T4" fmla="*/ 17 w 21"/>
                <a:gd name="T5" fmla="*/ 21 h 21"/>
                <a:gd name="T6" fmla="*/ 9 w 21"/>
                <a:gd name="T7" fmla="*/ 17 h 21"/>
                <a:gd name="T8" fmla="*/ 17 w 21"/>
                <a:gd name="T9" fmla="*/ 21 h 21"/>
                <a:gd name="T10" fmla="*/ 21 w 21"/>
                <a:gd name="T11" fmla="*/ 8 h 21"/>
                <a:gd name="T12" fmla="*/ 9 w 21"/>
                <a:gd name="T13" fmla="*/ 0 h 21"/>
                <a:gd name="T14" fmla="*/ 4 w 21"/>
                <a:gd name="T15" fmla="*/ 13 h 21"/>
                <a:gd name="T16" fmla="*/ 0 w 21"/>
                <a:gd name="T1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0" y="17"/>
                  </a:moveTo>
                  <a:lnTo>
                    <a:pt x="17" y="21"/>
                  </a:lnTo>
                  <a:lnTo>
                    <a:pt x="17" y="21"/>
                  </a:lnTo>
                  <a:lnTo>
                    <a:pt x="9" y="17"/>
                  </a:lnTo>
                  <a:lnTo>
                    <a:pt x="17" y="21"/>
                  </a:lnTo>
                  <a:lnTo>
                    <a:pt x="21" y="8"/>
                  </a:lnTo>
                  <a:lnTo>
                    <a:pt x="9" y="0"/>
                  </a:lnTo>
                  <a:lnTo>
                    <a:pt x="4" y="13"/>
                  </a:lnTo>
                  <a:lnTo>
                    <a:pt x="0" y="17"/>
                  </a:lnTo>
                  <a:close/>
                </a:path>
              </a:pathLst>
            </a:custGeom>
            <a:solidFill>
              <a:srgbClr val="00FF00"/>
            </a:solidFill>
            <a:ln w="9525">
              <a:solidFill>
                <a:srgbClr val="00FF00"/>
              </a:solidFill>
              <a:round/>
              <a:headEnd/>
              <a:tailEnd/>
            </a:ln>
          </p:spPr>
          <p:txBody>
            <a:bodyPr/>
            <a:lstStyle/>
            <a:p>
              <a:endParaRPr lang="cs-CZ"/>
            </a:p>
          </p:txBody>
        </p:sp>
        <p:sp>
          <p:nvSpPr>
            <p:cNvPr id="16426" name="Freeform 42">
              <a:extLst>
                <a:ext uri="{FF2B5EF4-FFF2-40B4-BE49-F238E27FC236}">
                  <a16:creationId xmlns:a16="http://schemas.microsoft.com/office/drawing/2014/main" id="{90ACFB50-D7A0-40DB-A2A8-A8E8D937D8B0}"/>
                </a:ext>
              </a:extLst>
            </p:cNvPr>
            <p:cNvSpPr>
              <a:spLocks/>
            </p:cNvSpPr>
            <p:nvPr/>
          </p:nvSpPr>
          <p:spPr bwMode="auto">
            <a:xfrm>
              <a:off x="837" y="3734"/>
              <a:ext cx="21" cy="21"/>
            </a:xfrm>
            <a:custGeom>
              <a:avLst/>
              <a:gdLst>
                <a:gd name="T0" fmla="*/ 0 w 21"/>
                <a:gd name="T1" fmla="*/ 16 h 21"/>
                <a:gd name="T2" fmla="*/ 17 w 21"/>
                <a:gd name="T3" fmla="*/ 16 h 21"/>
                <a:gd name="T4" fmla="*/ 17 w 21"/>
                <a:gd name="T5" fmla="*/ 12 h 21"/>
                <a:gd name="T6" fmla="*/ 8 w 21"/>
                <a:gd name="T7" fmla="*/ 12 h 21"/>
                <a:gd name="T8" fmla="*/ 13 w 21"/>
                <a:gd name="T9" fmla="*/ 16 h 21"/>
                <a:gd name="T10" fmla="*/ 17 w 21"/>
                <a:gd name="T11" fmla="*/ 12 h 21"/>
                <a:gd name="T12" fmla="*/ 17 w 21"/>
                <a:gd name="T13" fmla="*/ 21 h 21"/>
                <a:gd name="T14" fmla="*/ 21 w 21"/>
                <a:gd name="T15" fmla="*/ 16 h 21"/>
                <a:gd name="T16" fmla="*/ 17 w 21"/>
                <a:gd name="T17" fmla="*/ 12 h 21"/>
                <a:gd name="T18" fmla="*/ 21 w 21"/>
                <a:gd name="T19" fmla="*/ 8 h 21"/>
                <a:gd name="T20" fmla="*/ 21 w 21"/>
                <a:gd name="T21" fmla="*/ 8 h 21"/>
                <a:gd name="T22" fmla="*/ 21 w 21"/>
                <a:gd name="T23" fmla="*/ 4 h 21"/>
                <a:gd name="T24" fmla="*/ 13 w 21"/>
                <a:gd name="T25" fmla="*/ 4 h 21"/>
                <a:gd name="T26" fmla="*/ 21 w 21"/>
                <a:gd name="T27" fmla="*/ 8 h 21"/>
                <a:gd name="T28" fmla="*/ 21 w 21"/>
                <a:gd name="T29" fmla="*/ 4 h 21"/>
                <a:gd name="T30" fmla="*/ 4 w 21"/>
                <a:gd name="T31" fmla="*/ 0 h 21"/>
                <a:gd name="T32" fmla="*/ 4 w 21"/>
                <a:gd name="T33" fmla="*/ 4 h 21"/>
                <a:gd name="T34" fmla="*/ 4 w 21"/>
                <a:gd name="T35" fmla="*/ 4 h 21"/>
                <a:gd name="T36" fmla="*/ 4 w 21"/>
                <a:gd name="T37" fmla="*/ 4 h 21"/>
                <a:gd name="T38" fmla="*/ 4 w 21"/>
                <a:gd name="T39" fmla="*/ 8 h 21"/>
                <a:gd name="T40" fmla="*/ 8 w 21"/>
                <a:gd name="T41" fmla="*/ 4 h 21"/>
                <a:gd name="T42" fmla="*/ 4 w 21"/>
                <a:gd name="T43" fmla="*/ 8 h 21"/>
                <a:gd name="T44" fmla="*/ 4 w 21"/>
                <a:gd name="T45" fmla="*/ 8 h 21"/>
                <a:gd name="T46" fmla="*/ 13 w 21"/>
                <a:gd name="T47" fmla="*/ 8 h 21"/>
                <a:gd name="T48" fmla="*/ 8 w 21"/>
                <a:gd name="T49" fmla="*/ 4 h 21"/>
                <a:gd name="T50" fmla="*/ 4 w 21"/>
                <a:gd name="T51" fmla="*/ 8 h 21"/>
                <a:gd name="T52" fmla="*/ 4 w 21"/>
                <a:gd name="T53" fmla="*/ 8 h 21"/>
                <a:gd name="T54" fmla="*/ 0 w 21"/>
                <a:gd name="T55" fmla="*/ 12 h 21"/>
                <a:gd name="T56" fmla="*/ 0 w 21"/>
                <a:gd name="T57" fmla="*/ 12 h 21"/>
                <a:gd name="T58" fmla="*/ 0 w 21"/>
                <a:gd name="T59" fmla="*/ 12 h 21"/>
                <a:gd name="T60" fmla="*/ 0 w 21"/>
                <a:gd name="T6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 h="21">
                  <a:moveTo>
                    <a:pt x="0" y="16"/>
                  </a:moveTo>
                  <a:lnTo>
                    <a:pt x="17" y="16"/>
                  </a:lnTo>
                  <a:lnTo>
                    <a:pt x="17" y="12"/>
                  </a:lnTo>
                  <a:lnTo>
                    <a:pt x="8" y="12"/>
                  </a:lnTo>
                  <a:lnTo>
                    <a:pt x="13" y="16"/>
                  </a:lnTo>
                  <a:lnTo>
                    <a:pt x="17" y="12"/>
                  </a:lnTo>
                  <a:lnTo>
                    <a:pt x="17" y="21"/>
                  </a:lnTo>
                  <a:lnTo>
                    <a:pt x="21" y="16"/>
                  </a:lnTo>
                  <a:lnTo>
                    <a:pt x="17" y="12"/>
                  </a:lnTo>
                  <a:lnTo>
                    <a:pt x="21" y="8"/>
                  </a:lnTo>
                  <a:lnTo>
                    <a:pt x="21" y="8"/>
                  </a:lnTo>
                  <a:lnTo>
                    <a:pt x="21" y="4"/>
                  </a:lnTo>
                  <a:lnTo>
                    <a:pt x="13" y="4"/>
                  </a:lnTo>
                  <a:lnTo>
                    <a:pt x="21" y="8"/>
                  </a:lnTo>
                  <a:lnTo>
                    <a:pt x="21" y="4"/>
                  </a:lnTo>
                  <a:lnTo>
                    <a:pt x="4" y="0"/>
                  </a:lnTo>
                  <a:lnTo>
                    <a:pt x="4" y="4"/>
                  </a:lnTo>
                  <a:lnTo>
                    <a:pt x="4" y="4"/>
                  </a:lnTo>
                  <a:lnTo>
                    <a:pt x="4" y="4"/>
                  </a:lnTo>
                  <a:lnTo>
                    <a:pt x="4" y="8"/>
                  </a:lnTo>
                  <a:lnTo>
                    <a:pt x="8" y="4"/>
                  </a:lnTo>
                  <a:lnTo>
                    <a:pt x="4" y="8"/>
                  </a:lnTo>
                  <a:lnTo>
                    <a:pt x="4" y="8"/>
                  </a:lnTo>
                  <a:lnTo>
                    <a:pt x="13" y="8"/>
                  </a:lnTo>
                  <a:lnTo>
                    <a:pt x="8" y="4"/>
                  </a:lnTo>
                  <a:lnTo>
                    <a:pt x="4" y="8"/>
                  </a:lnTo>
                  <a:lnTo>
                    <a:pt x="4" y="8"/>
                  </a:lnTo>
                  <a:lnTo>
                    <a:pt x="0" y="12"/>
                  </a:lnTo>
                  <a:lnTo>
                    <a:pt x="0" y="12"/>
                  </a:lnTo>
                  <a:lnTo>
                    <a:pt x="0" y="12"/>
                  </a:lnTo>
                  <a:lnTo>
                    <a:pt x="0" y="16"/>
                  </a:lnTo>
                  <a:close/>
                </a:path>
              </a:pathLst>
            </a:custGeom>
            <a:solidFill>
              <a:srgbClr val="00FF00"/>
            </a:solidFill>
            <a:ln w="9525">
              <a:solidFill>
                <a:srgbClr val="00FF00"/>
              </a:solidFill>
              <a:round/>
              <a:headEnd/>
              <a:tailEnd/>
            </a:ln>
          </p:spPr>
          <p:txBody>
            <a:bodyPr/>
            <a:lstStyle/>
            <a:p>
              <a:endParaRPr lang="cs-CZ"/>
            </a:p>
          </p:txBody>
        </p:sp>
        <p:sp>
          <p:nvSpPr>
            <p:cNvPr id="16427" name="Freeform 43">
              <a:extLst>
                <a:ext uri="{FF2B5EF4-FFF2-40B4-BE49-F238E27FC236}">
                  <a16:creationId xmlns:a16="http://schemas.microsoft.com/office/drawing/2014/main" id="{C970BFBF-689D-48A8-B00F-2238A23FDBE9}"/>
                </a:ext>
              </a:extLst>
            </p:cNvPr>
            <p:cNvSpPr>
              <a:spLocks/>
            </p:cNvSpPr>
            <p:nvPr/>
          </p:nvSpPr>
          <p:spPr bwMode="auto">
            <a:xfrm>
              <a:off x="845" y="3700"/>
              <a:ext cx="17" cy="21"/>
            </a:xfrm>
            <a:custGeom>
              <a:avLst/>
              <a:gdLst>
                <a:gd name="T0" fmla="*/ 0 w 17"/>
                <a:gd name="T1" fmla="*/ 17 h 21"/>
                <a:gd name="T2" fmla="*/ 17 w 17"/>
                <a:gd name="T3" fmla="*/ 21 h 21"/>
                <a:gd name="T4" fmla="*/ 17 w 17"/>
                <a:gd name="T5" fmla="*/ 4 h 21"/>
                <a:gd name="T6" fmla="*/ 0 w 17"/>
                <a:gd name="T7" fmla="*/ 0 h 21"/>
                <a:gd name="T8" fmla="*/ 0 w 17"/>
                <a:gd name="T9" fmla="*/ 17 h 21"/>
              </a:gdLst>
              <a:ahLst/>
              <a:cxnLst>
                <a:cxn ang="0">
                  <a:pos x="T0" y="T1"/>
                </a:cxn>
                <a:cxn ang="0">
                  <a:pos x="T2" y="T3"/>
                </a:cxn>
                <a:cxn ang="0">
                  <a:pos x="T4" y="T5"/>
                </a:cxn>
                <a:cxn ang="0">
                  <a:pos x="T6" y="T7"/>
                </a:cxn>
                <a:cxn ang="0">
                  <a:pos x="T8" y="T9"/>
                </a:cxn>
              </a:cxnLst>
              <a:rect l="0" t="0" r="r" b="b"/>
              <a:pathLst>
                <a:path w="17" h="21">
                  <a:moveTo>
                    <a:pt x="0" y="17"/>
                  </a:moveTo>
                  <a:lnTo>
                    <a:pt x="17" y="21"/>
                  </a:lnTo>
                  <a:lnTo>
                    <a:pt x="17" y="4"/>
                  </a:lnTo>
                  <a:lnTo>
                    <a:pt x="0" y="0"/>
                  </a:lnTo>
                  <a:lnTo>
                    <a:pt x="0" y="17"/>
                  </a:lnTo>
                  <a:close/>
                </a:path>
              </a:pathLst>
            </a:custGeom>
            <a:solidFill>
              <a:srgbClr val="00FF00"/>
            </a:solidFill>
            <a:ln w="9525">
              <a:solidFill>
                <a:srgbClr val="00FF00"/>
              </a:solidFill>
              <a:round/>
              <a:headEnd/>
              <a:tailEnd/>
            </a:ln>
          </p:spPr>
          <p:txBody>
            <a:bodyPr/>
            <a:lstStyle/>
            <a:p>
              <a:endParaRPr lang="cs-CZ"/>
            </a:p>
          </p:txBody>
        </p:sp>
        <p:sp>
          <p:nvSpPr>
            <p:cNvPr id="16428" name="Freeform 44">
              <a:extLst>
                <a:ext uri="{FF2B5EF4-FFF2-40B4-BE49-F238E27FC236}">
                  <a16:creationId xmlns:a16="http://schemas.microsoft.com/office/drawing/2014/main" id="{02FF6C1D-D89B-4759-AD78-BC6C0D3848A6}"/>
                </a:ext>
              </a:extLst>
            </p:cNvPr>
            <p:cNvSpPr>
              <a:spLocks/>
            </p:cNvSpPr>
            <p:nvPr/>
          </p:nvSpPr>
          <p:spPr bwMode="auto">
            <a:xfrm>
              <a:off x="850" y="3662"/>
              <a:ext cx="16" cy="25"/>
            </a:xfrm>
            <a:custGeom>
              <a:avLst/>
              <a:gdLst>
                <a:gd name="T0" fmla="*/ 0 w 16"/>
                <a:gd name="T1" fmla="*/ 21 h 25"/>
                <a:gd name="T2" fmla="*/ 16 w 16"/>
                <a:gd name="T3" fmla="*/ 25 h 25"/>
                <a:gd name="T4" fmla="*/ 16 w 16"/>
                <a:gd name="T5" fmla="*/ 17 h 25"/>
                <a:gd name="T6" fmla="*/ 16 w 16"/>
                <a:gd name="T7" fmla="*/ 13 h 25"/>
                <a:gd name="T8" fmla="*/ 12 w 16"/>
                <a:gd name="T9" fmla="*/ 8 h 25"/>
                <a:gd name="T10" fmla="*/ 12 w 16"/>
                <a:gd name="T11" fmla="*/ 4 h 25"/>
                <a:gd name="T12" fmla="*/ 8 w 16"/>
                <a:gd name="T13" fmla="*/ 0 h 25"/>
                <a:gd name="T14" fmla="*/ 0 w 16"/>
                <a:gd name="T15" fmla="*/ 17 h 25"/>
                <a:gd name="T16" fmla="*/ 4 w 16"/>
                <a:gd name="T17" fmla="*/ 21 h 25"/>
                <a:gd name="T18" fmla="*/ 0 w 16"/>
                <a:gd name="T19" fmla="*/ 13 h 25"/>
                <a:gd name="T20" fmla="*/ 4 w 16"/>
                <a:gd name="T21" fmla="*/ 17 h 25"/>
                <a:gd name="T22" fmla="*/ 8 w 16"/>
                <a:gd name="T23" fmla="*/ 13 h 25"/>
                <a:gd name="T24" fmla="*/ 0 w 16"/>
                <a:gd name="T25" fmla="*/ 13 h 25"/>
                <a:gd name="T26" fmla="*/ 0 w 16"/>
                <a:gd name="T27"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5">
                  <a:moveTo>
                    <a:pt x="0" y="21"/>
                  </a:moveTo>
                  <a:lnTo>
                    <a:pt x="16" y="25"/>
                  </a:lnTo>
                  <a:lnTo>
                    <a:pt x="16" y="17"/>
                  </a:lnTo>
                  <a:lnTo>
                    <a:pt x="16" y="13"/>
                  </a:lnTo>
                  <a:lnTo>
                    <a:pt x="12" y="8"/>
                  </a:lnTo>
                  <a:lnTo>
                    <a:pt x="12" y="4"/>
                  </a:lnTo>
                  <a:lnTo>
                    <a:pt x="8" y="0"/>
                  </a:lnTo>
                  <a:lnTo>
                    <a:pt x="0" y="17"/>
                  </a:lnTo>
                  <a:lnTo>
                    <a:pt x="4" y="21"/>
                  </a:lnTo>
                  <a:lnTo>
                    <a:pt x="0" y="13"/>
                  </a:lnTo>
                  <a:lnTo>
                    <a:pt x="4" y="17"/>
                  </a:lnTo>
                  <a:lnTo>
                    <a:pt x="8" y="13"/>
                  </a:lnTo>
                  <a:lnTo>
                    <a:pt x="0" y="13"/>
                  </a:lnTo>
                  <a:lnTo>
                    <a:pt x="0" y="21"/>
                  </a:lnTo>
                  <a:close/>
                </a:path>
              </a:pathLst>
            </a:custGeom>
            <a:solidFill>
              <a:srgbClr val="00FF00"/>
            </a:solidFill>
            <a:ln w="9525">
              <a:solidFill>
                <a:srgbClr val="00FF00"/>
              </a:solidFill>
              <a:round/>
              <a:headEnd/>
              <a:tailEnd/>
            </a:ln>
          </p:spPr>
          <p:txBody>
            <a:bodyPr/>
            <a:lstStyle/>
            <a:p>
              <a:endParaRPr lang="cs-CZ"/>
            </a:p>
          </p:txBody>
        </p:sp>
        <p:sp>
          <p:nvSpPr>
            <p:cNvPr id="16429" name="Freeform 45">
              <a:extLst>
                <a:ext uri="{FF2B5EF4-FFF2-40B4-BE49-F238E27FC236}">
                  <a16:creationId xmlns:a16="http://schemas.microsoft.com/office/drawing/2014/main" id="{0B6E0FF8-2EA2-49B4-B26A-0E82E1107B38}"/>
                </a:ext>
              </a:extLst>
            </p:cNvPr>
            <p:cNvSpPr>
              <a:spLocks/>
            </p:cNvSpPr>
            <p:nvPr/>
          </p:nvSpPr>
          <p:spPr bwMode="auto">
            <a:xfrm>
              <a:off x="816" y="3653"/>
              <a:ext cx="21" cy="22"/>
            </a:xfrm>
            <a:custGeom>
              <a:avLst/>
              <a:gdLst>
                <a:gd name="T0" fmla="*/ 17 w 21"/>
                <a:gd name="T1" fmla="*/ 22 h 22"/>
                <a:gd name="T2" fmla="*/ 21 w 21"/>
                <a:gd name="T3" fmla="*/ 5 h 22"/>
                <a:gd name="T4" fmla="*/ 21 w 21"/>
                <a:gd name="T5" fmla="*/ 5 h 22"/>
                <a:gd name="T6" fmla="*/ 4 w 21"/>
                <a:gd name="T7" fmla="*/ 0 h 22"/>
                <a:gd name="T8" fmla="*/ 0 w 21"/>
                <a:gd name="T9" fmla="*/ 17 h 22"/>
                <a:gd name="T10" fmla="*/ 17 w 21"/>
                <a:gd name="T11" fmla="*/ 22 h 22"/>
              </a:gdLst>
              <a:ahLst/>
              <a:cxnLst>
                <a:cxn ang="0">
                  <a:pos x="T0" y="T1"/>
                </a:cxn>
                <a:cxn ang="0">
                  <a:pos x="T2" y="T3"/>
                </a:cxn>
                <a:cxn ang="0">
                  <a:pos x="T4" y="T5"/>
                </a:cxn>
                <a:cxn ang="0">
                  <a:pos x="T6" y="T7"/>
                </a:cxn>
                <a:cxn ang="0">
                  <a:pos x="T8" y="T9"/>
                </a:cxn>
                <a:cxn ang="0">
                  <a:pos x="T10" y="T11"/>
                </a:cxn>
              </a:cxnLst>
              <a:rect l="0" t="0" r="r" b="b"/>
              <a:pathLst>
                <a:path w="21" h="22">
                  <a:moveTo>
                    <a:pt x="17" y="22"/>
                  </a:moveTo>
                  <a:lnTo>
                    <a:pt x="21" y="5"/>
                  </a:lnTo>
                  <a:lnTo>
                    <a:pt x="21" y="5"/>
                  </a:lnTo>
                  <a:lnTo>
                    <a:pt x="4" y="0"/>
                  </a:lnTo>
                  <a:lnTo>
                    <a:pt x="0" y="17"/>
                  </a:lnTo>
                  <a:lnTo>
                    <a:pt x="17" y="22"/>
                  </a:lnTo>
                  <a:close/>
                </a:path>
              </a:pathLst>
            </a:custGeom>
            <a:solidFill>
              <a:srgbClr val="00FF00"/>
            </a:solidFill>
            <a:ln w="9525">
              <a:solidFill>
                <a:srgbClr val="00FF00"/>
              </a:solidFill>
              <a:round/>
              <a:headEnd/>
              <a:tailEnd/>
            </a:ln>
          </p:spPr>
          <p:txBody>
            <a:bodyPr/>
            <a:lstStyle/>
            <a:p>
              <a:endParaRPr lang="cs-CZ"/>
            </a:p>
          </p:txBody>
        </p:sp>
        <p:sp>
          <p:nvSpPr>
            <p:cNvPr id="16430" name="Freeform 46">
              <a:extLst>
                <a:ext uri="{FF2B5EF4-FFF2-40B4-BE49-F238E27FC236}">
                  <a16:creationId xmlns:a16="http://schemas.microsoft.com/office/drawing/2014/main" id="{6B55BC5B-3E86-4761-B82A-EA85B19B8053}"/>
                </a:ext>
              </a:extLst>
            </p:cNvPr>
            <p:cNvSpPr>
              <a:spLocks/>
            </p:cNvSpPr>
            <p:nvPr/>
          </p:nvSpPr>
          <p:spPr bwMode="auto">
            <a:xfrm>
              <a:off x="782" y="3649"/>
              <a:ext cx="21" cy="21"/>
            </a:xfrm>
            <a:custGeom>
              <a:avLst/>
              <a:gdLst>
                <a:gd name="T0" fmla="*/ 21 w 21"/>
                <a:gd name="T1" fmla="*/ 21 h 21"/>
                <a:gd name="T2" fmla="*/ 21 w 21"/>
                <a:gd name="T3" fmla="*/ 4 h 21"/>
                <a:gd name="T4" fmla="*/ 17 w 21"/>
                <a:gd name="T5" fmla="*/ 4 h 21"/>
                <a:gd name="T6" fmla="*/ 17 w 21"/>
                <a:gd name="T7" fmla="*/ 13 h 21"/>
                <a:gd name="T8" fmla="*/ 21 w 21"/>
                <a:gd name="T9" fmla="*/ 4 h 21"/>
                <a:gd name="T10" fmla="*/ 4 w 21"/>
                <a:gd name="T11" fmla="*/ 0 h 21"/>
                <a:gd name="T12" fmla="*/ 0 w 21"/>
                <a:gd name="T13" fmla="*/ 17 h 21"/>
                <a:gd name="T14" fmla="*/ 17 w 21"/>
                <a:gd name="T15" fmla="*/ 21 h 21"/>
                <a:gd name="T16" fmla="*/ 17 w 21"/>
                <a:gd name="T17" fmla="*/ 21 h 21"/>
                <a:gd name="T18" fmla="*/ 17 w 21"/>
                <a:gd name="T19" fmla="*/ 21 h 21"/>
                <a:gd name="T20" fmla="*/ 21 w 21"/>
                <a:gd name="T2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1">
                  <a:moveTo>
                    <a:pt x="21" y="21"/>
                  </a:moveTo>
                  <a:lnTo>
                    <a:pt x="21" y="4"/>
                  </a:lnTo>
                  <a:lnTo>
                    <a:pt x="17" y="4"/>
                  </a:lnTo>
                  <a:lnTo>
                    <a:pt x="17" y="13"/>
                  </a:lnTo>
                  <a:lnTo>
                    <a:pt x="21" y="4"/>
                  </a:lnTo>
                  <a:lnTo>
                    <a:pt x="4" y="0"/>
                  </a:lnTo>
                  <a:lnTo>
                    <a:pt x="0" y="17"/>
                  </a:lnTo>
                  <a:lnTo>
                    <a:pt x="17" y="21"/>
                  </a:lnTo>
                  <a:lnTo>
                    <a:pt x="17" y="21"/>
                  </a:lnTo>
                  <a:lnTo>
                    <a:pt x="17" y="21"/>
                  </a:lnTo>
                  <a:lnTo>
                    <a:pt x="21" y="21"/>
                  </a:lnTo>
                  <a:close/>
                </a:path>
              </a:pathLst>
            </a:custGeom>
            <a:solidFill>
              <a:srgbClr val="00FF00"/>
            </a:solidFill>
            <a:ln w="9525">
              <a:solidFill>
                <a:srgbClr val="00FF00"/>
              </a:solidFill>
              <a:round/>
              <a:headEnd/>
              <a:tailEnd/>
            </a:ln>
          </p:spPr>
          <p:txBody>
            <a:bodyPr/>
            <a:lstStyle/>
            <a:p>
              <a:endParaRPr lang="cs-CZ"/>
            </a:p>
          </p:txBody>
        </p:sp>
        <p:sp>
          <p:nvSpPr>
            <p:cNvPr id="16431" name="Freeform 47">
              <a:extLst>
                <a:ext uri="{FF2B5EF4-FFF2-40B4-BE49-F238E27FC236}">
                  <a16:creationId xmlns:a16="http://schemas.microsoft.com/office/drawing/2014/main" id="{BCE32AD2-B0AF-4731-AF2E-1E714B36B984}"/>
                </a:ext>
              </a:extLst>
            </p:cNvPr>
            <p:cNvSpPr>
              <a:spLocks/>
            </p:cNvSpPr>
            <p:nvPr/>
          </p:nvSpPr>
          <p:spPr bwMode="auto">
            <a:xfrm>
              <a:off x="752" y="3649"/>
              <a:ext cx="17" cy="21"/>
            </a:xfrm>
            <a:custGeom>
              <a:avLst/>
              <a:gdLst>
                <a:gd name="T0" fmla="*/ 17 w 17"/>
                <a:gd name="T1" fmla="*/ 17 h 21"/>
                <a:gd name="T2" fmla="*/ 17 w 17"/>
                <a:gd name="T3" fmla="*/ 0 h 21"/>
                <a:gd name="T4" fmla="*/ 13 w 17"/>
                <a:gd name="T5" fmla="*/ 0 h 21"/>
                <a:gd name="T6" fmla="*/ 13 w 17"/>
                <a:gd name="T7" fmla="*/ 0 h 21"/>
                <a:gd name="T8" fmla="*/ 0 w 17"/>
                <a:gd name="T9" fmla="*/ 4 h 21"/>
                <a:gd name="T10" fmla="*/ 5 w 17"/>
                <a:gd name="T11" fmla="*/ 21 h 21"/>
                <a:gd name="T12" fmla="*/ 17 w 17"/>
                <a:gd name="T13" fmla="*/ 17 h 21"/>
                <a:gd name="T14" fmla="*/ 13 w 17"/>
                <a:gd name="T15" fmla="*/ 9 h 21"/>
                <a:gd name="T16" fmla="*/ 13 w 17"/>
                <a:gd name="T17" fmla="*/ 17 h 21"/>
                <a:gd name="T18" fmla="*/ 17 w 17"/>
                <a:gd name="T19"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21">
                  <a:moveTo>
                    <a:pt x="17" y="17"/>
                  </a:moveTo>
                  <a:lnTo>
                    <a:pt x="17" y="0"/>
                  </a:lnTo>
                  <a:lnTo>
                    <a:pt x="13" y="0"/>
                  </a:lnTo>
                  <a:lnTo>
                    <a:pt x="13" y="0"/>
                  </a:lnTo>
                  <a:lnTo>
                    <a:pt x="0" y="4"/>
                  </a:lnTo>
                  <a:lnTo>
                    <a:pt x="5" y="21"/>
                  </a:lnTo>
                  <a:lnTo>
                    <a:pt x="17" y="17"/>
                  </a:lnTo>
                  <a:lnTo>
                    <a:pt x="13" y="9"/>
                  </a:lnTo>
                  <a:lnTo>
                    <a:pt x="13" y="17"/>
                  </a:lnTo>
                  <a:lnTo>
                    <a:pt x="17" y="17"/>
                  </a:lnTo>
                  <a:close/>
                </a:path>
              </a:pathLst>
            </a:custGeom>
            <a:solidFill>
              <a:srgbClr val="00FF00"/>
            </a:solidFill>
            <a:ln w="9525">
              <a:solidFill>
                <a:srgbClr val="00FF00"/>
              </a:solidFill>
              <a:round/>
              <a:headEnd/>
              <a:tailEnd/>
            </a:ln>
          </p:spPr>
          <p:txBody>
            <a:bodyPr/>
            <a:lstStyle/>
            <a:p>
              <a:endParaRPr lang="cs-CZ"/>
            </a:p>
          </p:txBody>
        </p:sp>
        <p:sp>
          <p:nvSpPr>
            <p:cNvPr id="16432" name="Freeform 48">
              <a:extLst>
                <a:ext uri="{FF2B5EF4-FFF2-40B4-BE49-F238E27FC236}">
                  <a16:creationId xmlns:a16="http://schemas.microsoft.com/office/drawing/2014/main" id="{8DFA0F44-CB6F-487D-AF85-CED9646CC11C}"/>
                </a:ext>
              </a:extLst>
            </p:cNvPr>
            <p:cNvSpPr>
              <a:spLocks/>
            </p:cNvSpPr>
            <p:nvPr/>
          </p:nvSpPr>
          <p:spPr bwMode="auto">
            <a:xfrm>
              <a:off x="718" y="3662"/>
              <a:ext cx="26" cy="25"/>
            </a:xfrm>
            <a:custGeom>
              <a:avLst/>
              <a:gdLst>
                <a:gd name="T0" fmla="*/ 26 w 26"/>
                <a:gd name="T1" fmla="*/ 13 h 25"/>
                <a:gd name="T2" fmla="*/ 17 w 26"/>
                <a:gd name="T3" fmla="*/ 0 h 25"/>
                <a:gd name="T4" fmla="*/ 13 w 26"/>
                <a:gd name="T5" fmla="*/ 4 h 25"/>
                <a:gd name="T6" fmla="*/ 13 w 26"/>
                <a:gd name="T7" fmla="*/ 4 h 25"/>
                <a:gd name="T8" fmla="*/ 0 w 26"/>
                <a:gd name="T9" fmla="*/ 13 h 25"/>
                <a:gd name="T10" fmla="*/ 13 w 26"/>
                <a:gd name="T11" fmla="*/ 25 h 25"/>
                <a:gd name="T12" fmla="*/ 26 w 26"/>
                <a:gd name="T13" fmla="*/ 17 h 25"/>
                <a:gd name="T14" fmla="*/ 17 w 26"/>
                <a:gd name="T15" fmla="*/ 8 h 25"/>
                <a:gd name="T16" fmla="*/ 22 w 26"/>
                <a:gd name="T17" fmla="*/ 17 h 25"/>
                <a:gd name="T18" fmla="*/ 26 w 26"/>
                <a:gd name="T19"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5">
                  <a:moveTo>
                    <a:pt x="26" y="13"/>
                  </a:moveTo>
                  <a:lnTo>
                    <a:pt x="17" y="0"/>
                  </a:lnTo>
                  <a:lnTo>
                    <a:pt x="13" y="4"/>
                  </a:lnTo>
                  <a:lnTo>
                    <a:pt x="13" y="4"/>
                  </a:lnTo>
                  <a:lnTo>
                    <a:pt x="0" y="13"/>
                  </a:lnTo>
                  <a:lnTo>
                    <a:pt x="13" y="25"/>
                  </a:lnTo>
                  <a:lnTo>
                    <a:pt x="26" y="17"/>
                  </a:lnTo>
                  <a:lnTo>
                    <a:pt x="17" y="8"/>
                  </a:lnTo>
                  <a:lnTo>
                    <a:pt x="22" y="17"/>
                  </a:lnTo>
                  <a:lnTo>
                    <a:pt x="26" y="13"/>
                  </a:lnTo>
                  <a:close/>
                </a:path>
              </a:pathLst>
            </a:custGeom>
            <a:solidFill>
              <a:srgbClr val="00FF00"/>
            </a:solidFill>
            <a:ln w="9525">
              <a:solidFill>
                <a:srgbClr val="00FF00"/>
              </a:solidFill>
              <a:round/>
              <a:headEnd/>
              <a:tailEnd/>
            </a:ln>
          </p:spPr>
          <p:txBody>
            <a:bodyPr/>
            <a:lstStyle/>
            <a:p>
              <a:endParaRPr lang="cs-CZ"/>
            </a:p>
          </p:txBody>
        </p:sp>
        <p:sp>
          <p:nvSpPr>
            <p:cNvPr id="16433" name="Freeform 49">
              <a:extLst>
                <a:ext uri="{FF2B5EF4-FFF2-40B4-BE49-F238E27FC236}">
                  <a16:creationId xmlns:a16="http://schemas.microsoft.com/office/drawing/2014/main" id="{31407BC1-C93D-4FB9-96B7-9D5B3D897770}"/>
                </a:ext>
              </a:extLst>
            </p:cNvPr>
            <p:cNvSpPr>
              <a:spLocks/>
            </p:cNvSpPr>
            <p:nvPr/>
          </p:nvSpPr>
          <p:spPr bwMode="auto">
            <a:xfrm>
              <a:off x="702" y="3691"/>
              <a:ext cx="21" cy="22"/>
            </a:xfrm>
            <a:custGeom>
              <a:avLst/>
              <a:gdLst>
                <a:gd name="T0" fmla="*/ 21 w 21"/>
                <a:gd name="T1" fmla="*/ 9 h 22"/>
                <a:gd name="T2" fmla="*/ 8 w 21"/>
                <a:gd name="T3" fmla="*/ 0 h 22"/>
                <a:gd name="T4" fmla="*/ 4 w 21"/>
                <a:gd name="T5" fmla="*/ 9 h 22"/>
                <a:gd name="T6" fmla="*/ 0 w 21"/>
                <a:gd name="T7" fmla="*/ 13 h 22"/>
                <a:gd name="T8" fmla="*/ 0 w 21"/>
                <a:gd name="T9" fmla="*/ 13 h 22"/>
                <a:gd name="T10" fmla="*/ 0 w 21"/>
                <a:gd name="T11" fmla="*/ 17 h 22"/>
                <a:gd name="T12" fmla="*/ 16 w 21"/>
                <a:gd name="T13" fmla="*/ 22 h 22"/>
                <a:gd name="T14" fmla="*/ 16 w 21"/>
                <a:gd name="T15" fmla="*/ 17 h 22"/>
                <a:gd name="T16" fmla="*/ 8 w 21"/>
                <a:gd name="T17" fmla="*/ 13 h 22"/>
                <a:gd name="T18" fmla="*/ 16 w 21"/>
                <a:gd name="T19" fmla="*/ 17 h 22"/>
                <a:gd name="T20" fmla="*/ 21 w 21"/>
                <a:gd name="T21"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2">
                  <a:moveTo>
                    <a:pt x="21" y="9"/>
                  </a:moveTo>
                  <a:lnTo>
                    <a:pt x="8" y="0"/>
                  </a:lnTo>
                  <a:lnTo>
                    <a:pt x="4" y="9"/>
                  </a:lnTo>
                  <a:lnTo>
                    <a:pt x="0" y="13"/>
                  </a:lnTo>
                  <a:lnTo>
                    <a:pt x="0" y="13"/>
                  </a:lnTo>
                  <a:lnTo>
                    <a:pt x="0" y="17"/>
                  </a:lnTo>
                  <a:lnTo>
                    <a:pt x="16" y="22"/>
                  </a:lnTo>
                  <a:lnTo>
                    <a:pt x="16" y="17"/>
                  </a:lnTo>
                  <a:lnTo>
                    <a:pt x="8" y="13"/>
                  </a:lnTo>
                  <a:lnTo>
                    <a:pt x="16" y="17"/>
                  </a:lnTo>
                  <a:lnTo>
                    <a:pt x="21" y="9"/>
                  </a:lnTo>
                  <a:close/>
                </a:path>
              </a:pathLst>
            </a:custGeom>
            <a:solidFill>
              <a:srgbClr val="00FF00"/>
            </a:solidFill>
            <a:ln w="9525">
              <a:solidFill>
                <a:srgbClr val="00FF00"/>
              </a:solidFill>
              <a:round/>
              <a:headEnd/>
              <a:tailEnd/>
            </a:ln>
          </p:spPr>
          <p:txBody>
            <a:bodyPr/>
            <a:lstStyle/>
            <a:p>
              <a:endParaRPr lang="cs-CZ"/>
            </a:p>
          </p:txBody>
        </p:sp>
        <p:sp>
          <p:nvSpPr>
            <p:cNvPr id="16434" name="Freeform 50">
              <a:extLst>
                <a:ext uri="{FF2B5EF4-FFF2-40B4-BE49-F238E27FC236}">
                  <a16:creationId xmlns:a16="http://schemas.microsoft.com/office/drawing/2014/main" id="{1F0F09BC-7211-4F7F-A7CD-B720BC6BE563}"/>
                </a:ext>
              </a:extLst>
            </p:cNvPr>
            <p:cNvSpPr>
              <a:spLocks/>
            </p:cNvSpPr>
            <p:nvPr/>
          </p:nvSpPr>
          <p:spPr bwMode="auto">
            <a:xfrm>
              <a:off x="697" y="3725"/>
              <a:ext cx="17" cy="21"/>
            </a:xfrm>
            <a:custGeom>
              <a:avLst/>
              <a:gdLst>
                <a:gd name="T0" fmla="*/ 17 w 17"/>
                <a:gd name="T1" fmla="*/ 4 h 21"/>
                <a:gd name="T2" fmla="*/ 0 w 17"/>
                <a:gd name="T3" fmla="*/ 0 h 21"/>
                <a:gd name="T4" fmla="*/ 0 w 17"/>
                <a:gd name="T5" fmla="*/ 4 h 21"/>
                <a:gd name="T6" fmla="*/ 0 w 17"/>
                <a:gd name="T7" fmla="*/ 17 h 21"/>
                <a:gd name="T8" fmla="*/ 17 w 17"/>
                <a:gd name="T9" fmla="*/ 21 h 21"/>
                <a:gd name="T10" fmla="*/ 17 w 17"/>
                <a:gd name="T11" fmla="*/ 9 h 21"/>
                <a:gd name="T12" fmla="*/ 17 w 17"/>
                <a:gd name="T13" fmla="*/ 4 h 21"/>
              </a:gdLst>
              <a:ahLst/>
              <a:cxnLst>
                <a:cxn ang="0">
                  <a:pos x="T0" y="T1"/>
                </a:cxn>
                <a:cxn ang="0">
                  <a:pos x="T2" y="T3"/>
                </a:cxn>
                <a:cxn ang="0">
                  <a:pos x="T4" y="T5"/>
                </a:cxn>
                <a:cxn ang="0">
                  <a:pos x="T6" y="T7"/>
                </a:cxn>
                <a:cxn ang="0">
                  <a:pos x="T8" y="T9"/>
                </a:cxn>
                <a:cxn ang="0">
                  <a:pos x="T10" y="T11"/>
                </a:cxn>
                <a:cxn ang="0">
                  <a:pos x="T12" y="T13"/>
                </a:cxn>
              </a:cxnLst>
              <a:rect l="0" t="0" r="r" b="b"/>
              <a:pathLst>
                <a:path w="17" h="21">
                  <a:moveTo>
                    <a:pt x="17" y="4"/>
                  </a:moveTo>
                  <a:lnTo>
                    <a:pt x="0" y="0"/>
                  </a:lnTo>
                  <a:lnTo>
                    <a:pt x="0" y="4"/>
                  </a:lnTo>
                  <a:lnTo>
                    <a:pt x="0" y="17"/>
                  </a:lnTo>
                  <a:lnTo>
                    <a:pt x="17" y="21"/>
                  </a:lnTo>
                  <a:lnTo>
                    <a:pt x="17" y="9"/>
                  </a:lnTo>
                  <a:lnTo>
                    <a:pt x="17" y="4"/>
                  </a:lnTo>
                  <a:close/>
                </a:path>
              </a:pathLst>
            </a:custGeom>
            <a:solidFill>
              <a:srgbClr val="00FF00"/>
            </a:solidFill>
            <a:ln w="9525">
              <a:solidFill>
                <a:srgbClr val="00FF00"/>
              </a:solidFill>
              <a:round/>
              <a:headEnd/>
              <a:tailEnd/>
            </a:ln>
          </p:spPr>
          <p:txBody>
            <a:bodyPr/>
            <a:lstStyle/>
            <a:p>
              <a:endParaRPr lang="cs-CZ"/>
            </a:p>
          </p:txBody>
        </p:sp>
        <p:sp>
          <p:nvSpPr>
            <p:cNvPr id="16435" name="Freeform 51">
              <a:extLst>
                <a:ext uri="{FF2B5EF4-FFF2-40B4-BE49-F238E27FC236}">
                  <a16:creationId xmlns:a16="http://schemas.microsoft.com/office/drawing/2014/main" id="{05CA0E84-EC99-4E59-B55B-94F39CA70854}"/>
                </a:ext>
              </a:extLst>
            </p:cNvPr>
            <p:cNvSpPr>
              <a:spLocks/>
            </p:cNvSpPr>
            <p:nvPr/>
          </p:nvSpPr>
          <p:spPr bwMode="auto">
            <a:xfrm>
              <a:off x="693" y="3759"/>
              <a:ext cx="17" cy="17"/>
            </a:xfrm>
            <a:custGeom>
              <a:avLst/>
              <a:gdLst>
                <a:gd name="T0" fmla="*/ 17 w 17"/>
                <a:gd name="T1" fmla="*/ 4 h 17"/>
                <a:gd name="T2" fmla="*/ 0 w 17"/>
                <a:gd name="T3" fmla="*/ 0 h 17"/>
                <a:gd name="T4" fmla="*/ 0 w 17"/>
                <a:gd name="T5" fmla="*/ 8 h 17"/>
                <a:gd name="T6" fmla="*/ 0 w 17"/>
                <a:gd name="T7" fmla="*/ 8 h 17"/>
                <a:gd name="T8" fmla="*/ 0 w 17"/>
                <a:gd name="T9" fmla="*/ 13 h 17"/>
                <a:gd name="T10" fmla="*/ 0 w 17"/>
                <a:gd name="T11" fmla="*/ 17 h 17"/>
                <a:gd name="T12" fmla="*/ 17 w 17"/>
                <a:gd name="T13" fmla="*/ 17 h 17"/>
                <a:gd name="T14" fmla="*/ 17 w 17"/>
                <a:gd name="T15" fmla="*/ 13 h 17"/>
                <a:gd name="T16" fmla="*/ 17 w 17"/>
                <a:gd name="T17" fmla="*/ 8 h 17"/>
                <a:gd name="T18" fmla="*/ 9 w 17"/>
                <a:gd name="T19" fmla="*/ 8 h 17"/>
                <a:gd name="T20" fmla="*/ 17 w 17"/>
                <a:gd name="T21" fmla="*/ 13 h 17"/>
                <a:gd name="T22" fmla="*/ 17 w 17"/>
                <a:gd name="T23"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7">
                  <a:moveTo>
                    <a:pt x="17" y="4"/>
                  </a:moveTo>
                  <a:lnTo>
                    <a:pt x="0" y="0"/>
                  </a:lnTo>
                  <a:lnTo>
                    <a:pt x="0" y="8"/>
                  </a:lnTo>
                  <a:lnTo>
                    <a:pt x="0" y="8"/>
                  </a:lnTo>
                  <a:lnTo>
                    <a:pt x="0" y="13"/>
                  </a:lnTo>
                  <a:lnTo>
                    <a:pt x="0" y="17"/>
                  </a:lnTo>
                  <a:lnTo>
                    <a:pt x="17" y="17"/>
                  </a:lnTo>
                  <a:lnTo>
                    <a:pt x="17" y="13"/>
                  </a:lnTo>
                  <a:lnTo>
                    <a:pt x="17" y="8"/>
                  </a:lnTo>
                  <a:lnTo>
                    <a:pt x="9" y="8"/>
                  </a:lnTo>
                  <a:lnTo>
                    <a:pt x="17" y="13"/>
                  </a:lnTo>
                  <a:lnTo>
                    <a:pt x="17" y="4"/>
                  </a:lnTo>
                  <a:close/>
                </a:path>
              </a:pathLst>
            </a:custGeom>
            <a:solidFill>
              <a:srgbClr val="00FF00"/>
            </a:solidFill>
            <a:ln w="9525">
              <a:solidFill>
                <a:srgbClr val="00FF00"/>
              </a:solidFill>
              <a:round/>
              <a:headEnd/>
              <a:tailEnd/>
            </a:ln>
          </p:spPr>
          <p:txBody>
            <a:bodyPr/>
            <a:lstStyle/>
            <a:p>
              <a:endParaRPr lang="cs-CZ"/>
            </a:p>
          </p:txBody>
        </p:sp>
        <p:sp>
          <p:nvSpPr>
            <p:cNvPr id="16436" name="Freeform 52">
              <a:extLst>
                <a:ext uri="{FF2B5EF4-FFF2-40B4-BE49-F238E27FC236}">
                  <a16:creationId xmlns:a16="http://schemas.microsoft.com/office/drawing/2014/main" id="{A423E706-1EC9-428A-94B1-03639D5E9C05}"/>
                </a:ext>
              </a:extLst>
            </p:cNvPr>
            <p:cNvSpPr>
              <a:spLocks/>
            </p:cNvSpPr>
            <p:nvPr/>
          </p:nvSpPr>
          <p:spPr bwMode="auto">
            <a:xfrm>
              <a:off x="693" y="3793"/>
              <a:ext cx="17" cy="17"/>
            </a:xfrm>
            <a:custGeom>
              <a:avLst/>
              <a:gdLst>
                <a:gd name="T0" fmla="*/ 17 w 17"/>
                <a:gd name="T1" fmla="*/ 0 h 17"/>
                <a:gd name="T2" fmla="*/ 0 w 17"/>
                <a:gd name="T3" fmla="*/ 0 h 17"/>
                <a:gd name="T4" fmla="*/ 0 w 17"/>
                <a:gd name="T5" fmla="*/ 8 h 17"/>
                <a:gd name="T6" fmla="*/ 0 w 17"/>
                <a:gd name="T7" fmla="*/ 17 h 17"/>
                <a:gd name="T8" fmla="*/ 17 w 17"/>
                <a:gd name="T9" fmla="*/ 17 h 17"/>
                <a:gd name="T10" fmla="*/ 17 w 17"/>
                <a:gd name="T11" fmla="*/ 8 h 17"/>
                <a:gd name="T12" fmla="*/ 17 w 17"/>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17" y="0"/>
                  </a:moveTo>
                  <a:lnTo>
                    <a:pt x="0" y="0"/>
                  </a:lnTo>
                  <a:lnTo>
                    <a:pt x="0" y="8"/>
                  </a:lnTo>
                  <a:lnTo>
                    <a:pt x="0" y="17"/>
                  </a:lnTo>
                  <a:lnTo>
                    <a:pt x="17" y="17"/>
                  </a:lnTo>
                  <a:lnTo>
                    <a:pt x="17" y="8"/>
                  </a:lnTo>
                  <a:lnTo>
                    <a:pt x="17" y="0"/>
                  </a:lnTo>
                  <a:close/>
                </a:path>
              </a:pathLst>
            </a:custGeom>
            <a:solidFill>
              <a:srgbClr val="00FF00"/>
            </a:solidFill>
            <a:ln w="9525">
              <a:solidFill>
                <a:srgbClr val="00FF00"/>
              </a:solidFill>
              <a:round/>
              <a:headEnd/>
              <a:tailEnd/>
            </a:ln>
          </p:spPr>
          <p:txBody>
            <a:bodyPr/>
            <a:lstStyle/>
            <a:p>
              <a:endParaRPr lang="cs-CZ"/>
            </a:p>
          </p:txBody>
        </p:sp>
        <p:sp>
          <p:nvSpPr>
            <p:cNvPr id="16437" name="Freeform 53">
              <a:extLst>
                <a:ext uri="{FF2B5EF4-FFF2-40B4-BE49-F238E27FC236}">
                  <a16:creationId xmlns:a16="http://schemas.microsoft.com/office/drawing/2014/main" id="{8FD74668-CA3E-44D3-B459-8CDB2E8F2F3F}"/>
                </a:ext>
              </a:extLst>
            </p:cNvPr>
            <p:cNvSpPr>
              <a:spLocks/>
            </p:cNvSpPr>
            <p:nvPr/>
          </p:nvSpPr>
          <p:spPr bwMode="auto">
            <a:xfrm>
              <a:off x="689" y="3826"/>
              <a:ext cx="17" cy="17"/>
            </a:xfrm>
            <a:custGeom>
              <a:avLst/>
              <a:gdLst>
                <a:gd name="T0" fmla="*/ 17 w 17"/>
                <a:gd name="T1" fmla="*/ 5 h 17"/>
                <a:gd name="T2" fmla="*/ 0 w 17"/>
                <a:gd name="T3" fmla="*/ 0 h 17"/>
                <a:gd name="T4" fmla="*/ 0 w 17"/>
                <a:gd name="T5" fmla="*/ 5 h 17"/>
                <a:gd name="T6" fmla="*/ 0 w 17"/>
                <a:gd name="T7" fmla="*/ 5 h 17"/>
                <a:gd name="T8" fmla="*/ 0 w 17"/>
                <a:gd name="T9" fmla="*/ 17 h 17"/>
                <a:gd name="T10" fmla="*/ 17 w 17"/>
                <a:gd name="T11" fmla="*/ 17 h 17"/>
                <a:gd name="T12" fmla="*/ 17 w 17"/>
                <a:gd name="T13" fmla="*/ 5 h 17"/>
                <a:gd name="T14" fmla="*/ 8 w 17"/>
                <a:gd name="T15" fmla="*/ 5 h 17"/>
                <a:gd name="T16" fmla="*/ 17 w 17"/>
                <a:gd name="T17" fmla="*/ 9 h 17"/>
                <a:gd name="T18" fmla="*/ 17 w 17"/>
                <a:gd name="T19"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7">
                  <a:moveTo>
                    <a:pt x="17" y="5"/>
                  </a:moveTo>
                  <a:lnTo>
                    <a:pt x="0" y="0"/>
                  </a:lnTo>
                  <a:lnTo>
                    <a:pt x="0" y="5"/>
                  </a:lnTo>
                  <a:lnTo>
                    <a:pt x="0" y="5"/>
                  </a:lnTo>
                  <a:lnTo>
                    <a:pt x="0" y="17"/>
                  </a:lnTo>
                  <a:lnTo>
                    <a:pt x="17" y="17"/>
                  </a:lnTo>
                  <a:lnTo>
                    <a:pt x="17" y="5"/>
                  </a:lnTo>
                  <a:lnTo>
                    <a:pt x="8" y="5"/>
                  </a:lnTo>
                  <a:lnTo>
                    <a:pt x="17" y="9"/>
                  </a:lnTo>
                  <a:lnTo>
                    <a:pt x="17" y="5"/>
                  </a:lnTo>
                  <a:close/>
                </a:path>
              </a:pathLst>
            </a:custGeom>
            <a:solidFill>
              <a:srgbClr val="00FF00"/>
            </a:solidFill>
            <a:ln w="9525">
              <a:solidFill>
                <a:srgbClr val="00FF00"/>
              </a:solidFill>
              <a:round/>
              <a:headEnd/>
              <a:tailEnd/>
            </a:ln>
          </p:spPr>
          <p:txBody>
            <a:bodyPr/>
            <a:lstStyle/>
            <a:p>
              <a:endParaRPr lang="cs-CZ"/>
            </a:p>
          </p:txBody>
        </p:sp>
        <p:sp>
          <p:nvSpPr>
            <p:cNvPr id="16438" name="Freeform 54">
              <a:extLst>
                <a:ext uri="{FF2B5EF4-FFF2-40B4-BE49-F238E27FC236}">
                  <a16:creationId xmlns:a16="http://schemas.microsoft.com/office/drawing/2014/main" id="{94F665E3-2A39-49CD-8161-7591BFC76025}"/>
                </a:ext>
              </a:extLst>
            </p:cNvPr>
            <p:cNvSpPr>
              <a:spLocks/>
            </p:cNvSpPr>
            <p:nvPr/>
          </p:nvSpPr>
          <p:spPr bwMode="auto">
            <a:xfrm>
              <a:off x="680" y="3856"/>
              <a:ext cx="22" cy="21"/>
            </a:xfrm>
            <a:custGeom>
              <a:avLst/>
              <a:gdLst>
                <a:gd name="T0" fmla="*/ 22 w 22"/>
                <a:gd name="T1" fmla="*/ 4 h 21"/>
                <a:gd name="T2" fmla="*/ 5 w 22"/>
                <a:gd name="T3" fmla="*/ 0 h 21"/>
                <a:gd name="T4" fmla="*/ 5 w 22"/>
                <a:gd name="T5" fmla="*/ 4 h 21"/>
                <a:gd name="T6" fmla="*/ 5 w 22"/>
                <a:gd name="T7" fmla="*/ 4 h 21"/>
                <a:gd name="T8" fmla="*/ 5 w 22"/>
                <a:gd name="T9" fmla="*/ 13 h 21"/>
                <a:gd name="T10" fmla="*/ 13 w 22"/>
                <a:gd name="T11" fmla="*/ 13 h 21"/>
                <a:gd name="T12" fmla="*/ 5 w 22"/>
                <a:gd name="T13" fmla="*/ 13 h 21"/>
                <a:gd name="T14" fmla="*/ 0 w 22"/>
                <a:gd name="T15" fmla="*/ 17 h 21"/>
                <a:gd name="T16" fmla="*/ 17 w 22"/>
                <a:gd name="T17" fmla="*/ 21 h 21"/>
                <a:gd name="T18" fmla="*/ 22 w 22"/>
                <a:gd name="T19" fmla="*/ 17 h 21"/>
                <a:gd name="T20" fmla="*/ 22 w 22"/>
                <a:gd name="T21" fmla="*/ 13 h 21"/>
                <a:gd name="T22" fmla="*/ 22 w 22"/>
                <a:gd name="T23" fmla="*/ 4 h 21"/>
                <a:gd name="T24" fmla="*/ 13 w 22"/>
                <a:gd name="T25" fmla="*/ 4 h 21"/>
                <a:gd name="T26" fmla="*/ 22 w 22"/>
                <a:gd name="T27" fmla="*/ 8 h 21"/>
                <a:gd name="T28" fmla="*/ 22 w 22"/>
                <a:gd name="T2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21">
                  <a:moveTo>
                    <a:pt x="22" y="4"/>
                  </a:moveTo>
                  <a:lnTo>
                    <a:pt x="5" y="0"/>
                  </a:lnTo>
                  <a:lnTo>
                    <a:pt x="5" y="4"/>
                  </a:lnTo>
                  <a:lnTo>
                    <a:pt x="5" y="4"/>
                  </a:lnTo>
                  <a:lnTo>
                    <a:pt x="5" y="13"/>
                  </a:lnTo>
                  <a:lnTo>
                    <a:pt x="13" y="13"/>
                  </a:lnTo>
                  <a:lnTo>
                    <a:pt x="5" y="13"/>
                  </a:lnTo>
                  <a:lnTo>
                    <a:pt x="0" y="17"/>
                  </a:lnTo>
                  <a:lnTo>
                    <a:pt x="17" y="21"/>
                  </a:lnTo>
                  <a:lnTo>
                    <a:pt x="22" y="17"/>
                  </a:lnTo>
                  <a:lnTo>
                    <a:pt x="22" y="13"/>
                  </a:lnTo>
                  <a:lnTo>
                    <a:pt x="22" y="4"/>
                  </a:lnTo>
                  <a:lnTo>
                    <a:pt x="13" y="4"/>
                  </a:lnTo>
                  <a:lnTo>
                    <a:pt x="22" y="8"/>
                  </a:lnTo>
                  <a:lnTo>
                    <a:pt x="22" y="4"/>
                  </a:lnTo>
                  <a:close/>
                </a:path>
              </a:pathLst>
            </a:custGeom>
            <a:solidFill>
              <a:srgbClr val="00FF00"/>
            </a:solidFill>
            <a:ln w="9525">
              <a:solidFill>
                <a:srgbClr val="00FF00"/>
              </a:solidFill>
              <a:round/>
              <a:headEnd/>
              <a:tailEnd/>
            </a:ln>
          </p:spPr>
          <p:txBody>
            <a:bodyPr/>
            <a:lstStyle/>
            <a:p>
              <a:endParaRPr lang="cs-CZ"/>
            </a:p>
          </p:txBody>
        </p:sp>
        <p:sp>
          <p:nvSpPr>
            <p:cNvPr id="16439" name="Freeform 55">
              <a:extLst>
                <a:ext uri="{FF2B5EF4-FFF2-40B4-BE49-F238E27FC236}">
                  <a16:creationId xmlns:a16="http://schemas.microsoft.com/office/drawing/2014/main" id="{CB6EEB6E-00F7-4900-A0FF-2DEBE6E07717}"/>
                </a:ext>
              </a:extLst>
            </p:cNvPr>
            <p:cNvSpPr>
              <a:spLocks/>
            </p:cNvSpPr>
            <p:nvPr/>
          </p:nvSpPr>
          <p:spPr bwMode="auto">
            <a:xfrm>
              <a:off x="672" y="3890"/>
              <a:ext cx="21" cy="21"/>
            </a:xfrm>
            <a:custGeom>
              <a:avLst/>
              <a:gdLst>
                <a:gd name="T0" fmla="*/ 21 w 21"/>
                <a:gd name="T1" fmla="*/ 0 h 21"/>
                <a:gd name="T2" fmla="*/ 4 w 21"/>
                <a:gd name="T3" fmla="*/ 0 h 21"/>
                <a:gd name="T4" fmla="*/ 4 w 21"/>
                <a:gd name="T5" fmla="*/ 4 h 21"/>
                <a:gd name="T6" fmla="*/ 4 w 21"/>
                <a:gd name="T7" fmla="*/ 8 h 21"/>
                <a:gd name="T8" fmla="*/ 13 w 21"/>
                <a:gd name="T9" fmla="*/ 8 h 21"/>
                <a:gd name="T10" fmla="*/ 13 w 21"/>
                <a:gd name="T11" fmla="*/ 0 h 21"/>
                <a:gd name="T12" fmla="*/ 8 w 21"/>
                <a:gd name="T13" fmla="*/ 4 h 21"/>
                <a:gd name="T14" fmla="*/ 4 w 21"/>
                <a:gd name="T15" fmla="*/ 8 h 21"/>
                <a:gd name="T16" fmla="*/ 13 w 21"/>
                <a:gd name="T17" fmla="*/ 0 h 21"/>
                <a:gd name="T18" fmla="*/ 8 w 21"/>
                <a:gd name="T19" fmla="*/ 0 h 21"/>
                <a:gd name="T20" fmla="*/ 8 w 21"/>
                <a:gd name="T21" fmla="*/ 0 h 21"/>
                <a:gd name="T22" fmla="*/ 4 w 21"/>
                <a:gd name="T23" fmla="*/ 4 h 21"/>
                <a:gd name="T24" fmla="*/ 0 w 21"/>
                <a:gd name="T25" fmla="*/ 8 h 21"/>
                <a:gd name="T26" fmla="*/ 0 w 21"/>
                <a:gd name="T27" fmla="*/ 8 h 21"/>
                <a:gd name="T28" fmla="*/ 0 w 21"/>
                <a:gd name="T29" fmla="*/ 12 h 21"/>
                <a:gd name="T30" fmla="*/ 8 w 21"/>
                <a:gd name="T31" fmla="*/ 12 h 21"/>
                <a:gd name="T32" fmla="*/ 4 w 21"/>
                <a:gd name="T33" fmla="*/ 8 h 21"/>
                <a:gd name="T34" fmla="*/ 0 w 21"/>
                <a:gd name="T35" fmla="*/ 12 h 21"/>
                <a:gd name="T36" fmla="*/ 4 w 21"/>
                <a:gd name="T37" fmla="*/ 4 h 21"/>
                <a:gd name="T38" fmla="*/ 4 w 21"/>
                <a:gd name="T39" fmla="*/ 4 h 21"/>
                <a:gd name="T40" fmla="*/ 13 w 21"/>
                <a:gd name="T41" fmla="*/ 21 h 21"/>
                <a:gd name="T42" fmla="*/ 13 w 21"/>
                <a:gd name="T43" fmla="*/ 21 h 21"/>
                <a:gd name="T44" fmla="*/ 13 w 21"/>
                <a:gd name="T45" fmla="*/ 17 h 21"/>
                <a:gd name="T46" fmla="*/ 17 w 21"/>
                <a:gd name="T47" fmla="*/ 12 h 21"/>
                <a:gd name="T48" fmla="*/ 17 w 21"/>
                <a:gd name="T49" fmla="*/ 12 h 21"/>
                <a:gd name="T50" fmla="*/ 17 w 21"/>
                <a:gd name="T51" fmla="*/ 8 h 21"/>
                <a:gd name="T52" fmla="*/ 8 w 21"/>
                <a:gd name="T53" fmla="*/ 17 h 21"/>
                <a:gd name="T54" fmla="*/ 13 w 21"/>
                <a:gd name="T55" fmla="*/ 12 h 21"/>
                <a:gd name="T56" fmla="*/ 17 w 21"/>
                <a:gd name="T57" fmla="*/ 8 h 21"/>
                <a:gd name="T58" fmla="*/ 8 w 21"/>
                <a:gd name="T59" fmla="*/ 8 h 21"/>
                <a:gd name="T60" fmla="*/ 8 w 21"/>
                <a:gd name="T61" fmla="*/ 17 h 21"/>
                <a:gd name="T62" fmla="*/ 13 w 21"/>
                <a:gd name="T63" fmla="*/ 17 h 21"/>
                <a:gd name="T64" fmla="*/ 13 w 21"/>
                <a:gd name="T65" fmla="*/ 17 h 21"/>
                <a:gd name="T66" fmla="*/ 17 w 21"/>
                <a:gd name="T67" fmla="*/ 12 h 21"/>
                <a:gd name="T68" fmla="*/ 21 w 21"/>
                <a:gd name="T69" fmla="*/ 8 h 21"/>
                <a:gd name="T70" fmla="*/ 21 w 21"/>
                <a:gd name="T71" fmla="*/ 8 h 21"/>
                <a:gd name="T72" fmla="*/ 21 w 21"/>
                <a:gd name="T73" fmla="*/ 4 h 21"/>
                <a:gd name="T74" fmla="*/ 21 w 21"/>
                <a:gd name="T7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 h="21">
                  <a:moveTo>
                    <a:pt x="21" y="0"/>
                  </a:moveTo>
                  <a:lnTo>
                    <a:pt x="4" y="0"/>
                  </a:lnTo>
                  <a:lnTo>
                    <a:pt x="4" y="4"/>
                  </a:lnTo>
                  <a:lnTo>
                    <a:pt x="4" y="8"/>
                  </a:lnTo>
                  <a:lnTo>
                    <a:pt x="13" y="8"/>
                  </a:lnTo>
                  <a:lnTo>
                    <a:pt x="13" y="0"/>
                  </a:lnTo>
                  <a:lnTo>
                    <a:pt x="8" y="4"/>
                  </a:lnTo>
                  <a:lnTo>
                    <a:pt x="4" y="8"/>
                  </a:lnTo>
                  <a:lnTo>
                    <a:pt x="13" y="0"/>
                  </a:lnTo>
                  <a:lnTo>
                    <a:pt x="8" y="0"/>
                  </a:lnTo>
                  <a:lnTo>
                    <a:pt x="8" y="0"/>
                  </a:lnTo>
                  <a:lnTo>
                    <a:pt x="4" y="4"/>
                  </a:lnTo>
                  <a:lnTo>
                    <a:pt x="0" y="8"/>
                  </a:lnTo>
                  <a:lnTo>
                    <a:pt x="0" y="8"/>
                  </a:lnTo>
                  <a:lnTo>
                    <a:pt x="0" y="12"/>
                  </a:lnTo>
                  <a:lnTo>
                    <a:pt x="8" y="12"/>
                  </a:lnTo>
                  <a:lnTo>
                    <a:pt x="4" y="8"/>
                  </a:lnTo>
                  <a:lnTo>
                    <a:pt x="0" y="12"/>
                  </a:lnTo>
                  <a:lnTo>
                    <a:pt x="4" y="4"/>
                  </a:lnTo>
                  <a:lnTo>
                    <a:pt x="4" y="4"/>
                  </a:lnTo>
                  <a:lnTo>
                    <a:pt x="13" y="21"/>
                  </a:lnTo>
                  <a:lnTo>
                    <a:pt x="13" y="21"/>
                  </a:lnTo>
                  <a:lnTo>
                    <a:pt x="13" y="17"/>
                  </a:lnTo>
                  <a:lnTo>
                    <a:pt x="17" y="12"/>
                  </a:lnTo>
                  <a:lnTo>
                    <a:pt x="17" y="12"/>
                  </a:lnTo>
                  <a:lnTo>
                    <a:pt x="17" y="8"/>
                  </a:lnTo>
                  <a:lnTo>
                    <a:pt x="8" y="17"/>
                  </a:lnTo>
                  <a:lnTo>
                    <a:pt x="13" y="12"/>
                  </a:lnTo>
                  <a:lnTo>
                    <a:pt x="17" y="8"/>
                  </a:lnTo>
                  <a:lnTo>
                    <a:pt x="8" y="8"/>
                  </a:lnTo>
                  <a:lnTo>
                    <a:pt x="8" y="17"/>
                  </a:lnTo>
                  <a:lnTo>
                    <a:pt x="13" y="17"/>
                  </a:lnTo>
                  <a:lnTo>
                    <a:pt x="13" y="17"/>
                  </a:lnTo>
                  <a:lnTo>
                    <a:pt x="17" y="12"/>
                  </a:lnTo>
                  <a:lnTo>
                    <a:pt x="21" y="8"/>
                  </a:lnTo>
                  <a:lnTo>
                    <a:pt x="21" y="8"/>
                  </a:lnTo>
                  <a:lnTo>
                    <a:pt x="21" y="4"/>
                  </a:lnTo>
                  <a:lnTo>
                    <a:pt x="21" y="0"/>
                  </a:lnTo>
                  <a:close/>
                </a:path>
              </a:pathLst>
            </a:custGeom>
            <a:solidFill>
              <a:srgbClr val="00FF00"/>
            </a:solidFill>
            <a:ln w="9525">
              <a:solidFill>
                <a:srgbClr val="00FF00"/>
              </a:solidFill>
              <a:round/>
              <a:headEnd/>
              <a:tailEnd/>
            </a:ln>
          </p:spPr>
          <p:txBody>
            <a:bodyPr/>
            <a:lstStyle/>
            <a:p>
              <a:endParaRPr lang="cs-CZ"/>
            </a:p>
          </p:txBody>
        </p:sp>
        <p:sp>
          <p:nvSpPr>
            <p:cNvPr id="16440" name="Freeform 56">
              <a:extLst>
                <a:ext uri="{FF2B5EF4-FFF2-40B4-BE49-F238E27FC236}">
                  <a16:creationId xmlns:a16="http://schemas.microsoft.com/office/drawing/2014/main" id="{760385D9-846C-4E6E-B590-EA7908BD3DBB}"/>
                </a:ext>
              </a:extLst>
            </p:cNvPr>
            <p:cNvSpPr>
              <a:spLocks/>
            </p:cNvSpPr>
            <p:nvPr/>
          </p:nvSpPr>
          <p:spPr bwMode="auto">
            <a:xfrm>
              <a:off x="642" y="3902"/>
              <a:ext cx="26" cy="21"/>
            </a:xfrm>
            <a:custGeom>
              <a:avLst/>
              <a:gdLst>
                <a:gd name="T0" fmla="*/ 26 w 26"/>
                <a:gd name="T1" fmla="*/ 17 h 21"/>
                <a:gd name="T2" fmla="*/ 17 w 26"/>
                <a:gd name="T3" fmla="*/ 0 h 21"/>
                <a:gd name="T4" fmla="*/ 0 w 26"/>
                <a:gd name="T5" fmla="*/ 5 h 21"/>
                <a:gd name="T6" fmla="*/ 9 w 26"/>
                <a:gd name="T7" fmla="*/ 21 h 21"/>
                <a:gd name="T8" fmla="*/ 26 w 26"/>
                <a:gd name="T9" fmla="*/ 17 h 21"/>
              </a:gdLst>
              <a:ahLst/>
              <a:cxnLst>
                <a:cxn ang="0">
                  <a:pos x="T0" y="T1"/>
                </a:cxn>
                <a:cxn ang="0">
                  <a:pos x="T2" y="T3"/>
                </a:cxn>
                <a:cxn ang="0">
                  <a:pos x="T4" y="T5"/>
                </a:cxn>
                <a:cxn ang="0">
                  <a:pos x="T6" y="T7"/>
                </a:cxn>
                <a:cxn ang="0">
                  <a:pos x="T8" y="T9"/>
                </a:cxn>
              </a:cxnLst>
              <a:rect l="0" t="0" r="r" b="b"/>
              <a:pathLst>
                <a:path w="26" h="21">
                  <a:moveTo>
                    <a:pt x="26" y="17"/>
                  </a:moveTo>
                  <a:lnTo>
                    <a:pt x="17" y="0"/>
                  </a:lnTo>
                  <a:lnTo>
                    <a:pt x="0" y="5"/>
                  </a:lnTo>
                  <a:lnTo>
                    <a:pt x="9" y="21"/>
                  </a:lnTo>
                  <a:lnTo>
                    <a:pt x="26" y="17"/>
                  </a:lnTo>
                  <a:close/>
                </a:path>
              </a:pathLst>
            </a:custGeom>
            <a:solidFill>
              <a:srgbClr val="00FF00"/>
            </a:solidFill>
            <a:ln w="9525">
              <a:solidFill>
                <a:srgbClr val="00FF00"/>
              </a:solidFill>
              <a:round/>
              <a:headEnd/>
              <a:tailEnd/>
            </a:ln>
          </p:spPr>
          <p:txBody>
            <a:bodyPr/>
            <a:lstStyle/>
            <a:p>
              <a:endParaRPr lang="cs-CZ"/>
            </a:p>
          </p:txBody>
        </p:sp>
        <p:sp>
          <p:nvSpPr>
            <p:cNvPr id="16441" name="Freeform 57">
              <a:extLst>
                <a:ext uri="{FF2B5EF4-FFF2-40B4-BE49-F238E27FC236}">
                  <a16:creationId xmlns:a16="http://schemas.microsoft.com/office/drawing/2014/main" id="{4B8B8FED-B063-4B89-8C1D-AA621A4DB88E}"/>
                </a:ext>
              </a:extLst>
            </p:cNvPr>
            <p:cNvSpPr>
              <a:spLocks/>
            </p:cNvSpPr>
            <p:nvPr/>
          </p:nvSpPr>
          <p:spPr bwMode="auto">
            <a:xfrm>
              <a:off x="613" y="3915"/>
              <a:ext cx="25" cy="25"/>
            </a:xfrm>
            <a:custGeom>
              <a:avLst/>
              <a:gdLst>
                <a:gd name="T0" fmla="*/ 25 w 25"/>
                <a:gd name="T1" fmla="*/ 17 h 25"/>
                <a:gd name="T2" fmla="*/ 17 w 25"/>
                <a:gd name="T3" fmla="*/ 0 h 25"/>
                <a:gd name="T4" fmla="*/ 0 w 25"/>
                <a:gd name="T5" fmla="*/ 8 h 25"/>
                <a:gd name="T6" fmla="*/ 8 w 25"/>
                <a:gd name="T7" fmla="*/ 25 h 25"/>
                <a:gd name="T8" fmla="*/ 25 w 25"/>
                <a:gd name="T9" fmla="*/ 17 h 25"/>
              </a:gdLst>
              <a:ahLst/>
              <a:cxnLst>
                <a:cxn ang="0">
                  <a:pos x="T0" y="T1"/>
                </a:cxn>
                <a:cxn ang="0">
                  <a:pos x="T2" y="T3"/>
                </a:cxn>
                <a:cxn ang="0">
                  <a:pos x="T4" y="T5"/>
                </a:cxn>
                <a:cxn ang="0">
                  <a:pos x="T6" y="T7"/>
                </a:cxn>
                <a:cxn ang="0">
                  <a:pos x="T8" y="T9"/>
                </a:cxn>
              </a:cxnLst>
              <a:rect l="0" t="0" r="r" b="b"/>
              <a:pathLst>
                <a:path w="25" h="25">
                  <a:moveTo>
                    <a:pt x="25" y="17"/>
                  </a:moveTo>
                  <a:lnTo>
                    <a:pt x="17" y="0"/>
                  </a:lnTo>
                  <a:lnTo>
                    <a:pt x="0" y="8"/>
                  </a:lnTo>
                  <a:lnTo>
                    <a:pt x="8" y="25"/>
                  </a:lnTo>
                  <a:lnTo>
                    <a:pt x="25" y="17"/>
                  </a:lnTo>
                  <a:close/>
                </a:path>
              </a:pathLst>
            </a:custGeom>
            <a:solidFill>
              <a:srgbClr val="00FF00"/>
            </a:solidFill>
            <a:ln w="9525">
              <a:solidFill>
                <a:srgbClr val="00FF00"/>
              </a:solidFill>
              <a:round/>
              <a:headEnd/>
              <a:tailEnd/>
            </a:ln>
          </p:spPr>
          <p:txBody>
            <a:bodyPr/>
            <a:lstStyle/>
            <a:p>
              <a:endParaRPr lang="cs-CZ"/>
            </a:p>
          </p:txBody>
        </p:sp>
        <p:sp>
          <p:nvSpPr>
            <p:cNvPr id="16442" name="Freeform 58">
              <a:extLst>
                <a:ext uri="{FF2B5EF4-FFF2-40B4-BE49-F238E27FC236}">
                  <a16:creationId xmlns:a16="http://schemas.microsoft.com/office/drawing/2014/main" id="{12F856F6-6BD8-471E-9B94-7D5432E269CF}"/>
                </a:ext>
              </a:extLst>
            </p:cNvPr>
            <p:cNvSpPr>
              <a:spLocks/>
            </p:cNvSpPr>
            <p:nvPr/>
          </p:nvSpPr>
          <p:spPr bwMode="auto">
            <a:xfrm>
              <a:off x="583" y="3928"/>
              <a:ext cx="25" cy="25"/>
            </a:xfrm>
            <a:custGeom>
              <a:avLst/>
              <a:gdLst>
                <a:gd name="T0" fmla="*/ 25 w 25"/>
                <a:gd name="T1" fmla="*/ 17 h 25"/>
                <a:gd name="T2" fmla="*/ 17 w 25"/>
                <a:gd name="T3" fmla="*/ 0 h 25"/>
                <a:gd name="T4" fmla="*/ 0 w 25"/>
                <a:gd name="T5" fmla="*/ 8 h 25"/>
                <a:gd name="T6" fmla="*/ 9 w 25"/>
                <a:gd name="T7" fmla="*/ 25 h 25"/>
                <a:gd name="T8" fmla="*/ 25 w 25"/>
                <a:gd name="T9" fmla="*/ 17 h 25"/>
              </a:gdLst>
              <a:ahLst/>
              <a:cxnLst>
                <a:cxn ang="0">
                  <a:pos x="T0" y="T1"/>
                </a:cxn>
                <a:cxn ang="0">
                  <a:pos x="T2" y="T3"/>
                </a:cxn>
                <a:cxn ang="0">
                  <a:pos x="T4" y="T5"/>
                </a:cxn>
                <a:cxn ang="0">
                  <a:pos x="T6" y="T7"/>
                </a:cxn>
                <a:cxn ang="0">
                  <a:pos x="T8" y="T9"/>
                </a:cxn>
              </a:cxnLst>
              <a:rect l="0" t="0" r="r" b="b"/>
              <a:pathLst>
                <a:path w="25" h="25">
                  <a:moveTo>
                    <a:pt x="25" y="17"/>
                  </a:moveTo>
                  <a:lnTo>
                    <a:pt x="17" y="0"/>
                  </a:lnTo>
                  <a:lnTo>
                    <a:pt x="0" y="8"/>
                  </a:lnTo>
                  <a:lnTo>
                    <a:pt x="9" y="25"/>
                  </a:lnTo>
                  <a:lnTo>
                    <a:pt x="25" y="17"/>
                  </a:lnTo>
                  <a:close/>
                </a:path>
              </a:pathLst>
            </a:custGeom>
            <a:solidFill>
              <a:srgbClr val="00FF00"/>
            </a:solidFill>
            <a:ln w="9525">
              <a:solidFill>
                <a:srgbClr val="00FF00"/>
              </a:solidFill>
              <a:round/>
              <a:headEnd/>
              <a:tailEnd/>
            </a:ln>
          </p:spPr>
          <p:txBody>
            <a:bodyPr/>
            <a:lstStyle/>
            <a:p>
              <a:endParaRPr lang="cs-CZ"/>
            </a:p>
          </p:txBody>
        </p:sp>
        <p:sp>
          <p:nvSpPr>
            <p:cNvPr id="16443" name="Freeform 59">
              <a:extLst>
                <a:ext uri="{FF2B5EF4-FFF2-40B4-BE49-F238E27FC236}">
                  <a16:creationId xmlns:a16="http://schemas.microsoft.com/office/drawing/2014/main" id="{7B84970D-9A78-459F-A182-3F5CF8101F1B}"/>
                </a:ext>
              </a:extLst>
            </p:cNvPr>
            <p:cNvSpPr>
              <a:spLocks/>
            </p:cNvSpPr>
            <p:nvPr/>
          </p:nvSpPr>
          <p:spPr bwMode="auto">
            <a:xfrm>
              <a:off x="553" y="3945"/>
              <a:ext cx="22" cy="21"/>
            </a:xfrm>
            <a:custGeom>
              <a:avLst/>
              <a:gdLst>
                <a:gd name="T0" fmla="*/ 22 w 22"/>
                <a:gd name="T1" fmla="*/ 16 h 21"/>
                <a:gd name="T2" fmla="*/ 13 w 22"/>
                <a:gd name="T3" fmla="*/ 0 h 21"/>
                <a:gd name="T4" fmla="*/ 0 w 22"/>
                <a:gd name="T5" fmla="*/ 4 h 21"/>
                <a:gd name="T6" fmla="*/ 9 w 22"/>
                <a:gd name="T7" fmla="*/ 21 h 21"/>
                <a:gd name="T8" fmla="*/ 22 w 22"/>
                <a:gd name="T9" fmla="*/ 16 h 21"/>
              </a:gdLst>
              <a:ahLst/>
              <a:cxnLst>
                <a:cxn ang="0">
                  <a:pos x="T0" y="T1"/>
                </a:cxn>
                <a:cxn ang="0">
                  <a:pos x="T2" y="T3"/>
                </a:cxn>
                <a:cxn ang="0">
                  <a:pos x="T4" y="T5"/>
                </a:cxn>
                <a:cxn ang="0">
                  <a:pos x="T6" y="T7"/>
                </a:cxn>
                <a:cxn ang="0">
                  <a:pos x="T8" y="T9"/>
                </a:cxn>
              </a:cxnLst>
              <a:rect l="0" t="0" r="r" b="b"/>
              <a:pathLst>
                <a:path w="22" h="21">
                  <a:moveTo>
                    <a:pt x="22" y="16"/>
                  </a:moveTo>
                  <a:lnTo>
                    <a:pt x="13" y="0"/>
                  </a:lnTo>
                  <a:lnTo>
                    <a:pt x="0" y="4"/>
                  </a:lnTo>
                  <a:lnTo>
                    <a:pt x="9" y="21"/>
                  </a:lnTo>
                  <a:lnTo>
                    <a:pt x="22" y="16"/>
                  </a:lnTo>
                  <a:close/>
                </a:path>
              </a:pathLst>
            </a:custGeom>
            <a:solidFill>
              <a:srgbClr val="00FF00"/>
            </a:solidFill>
            <a:ln w="9525">
              <a:solidFill>
                <a:srgbClr val="00FF00"/>
              </a:solidFill>
              <a:round/>
              <a:headEnd/>
              <a:tailEnd/>
            </a:ln>
          </p:spPr>
          <p:txBody>
            <a:bodyPr/>
            <a:lstStyle/>
            <a:p>
              <a:endParaRPr lang="cs-CZ"/>
            </a:p>
          </p:txBody>
        </p:sp>
        <p:sp>
          <p:nvSpPr>
            <p:cNvPr id="16444" name="Freeform 60">
              <a:extLst>
                <a:ext uri="{FF2B5EF4-FFF2-40B4-BE49-F238E27FC236}">
                  <a16:creationId xmlns:a16="http://schemas.microsoft.com/office/drawing/2014/main" id="{302DACB6-1D24-4BE2-A7DD-42CC27F6EAE6}"/>
                </a:ext>
              </a:extLst>
            </p:cNvPr>
            <p:cNvSpPr>
              <a:spLocks/>
            </p:cNvSpPr>
            <p:nvPr/>
          </p:nvSpPr>
          <p:spPr bwMode="auto">
            <a:xfrm>
              <a:off x="520" y="3957"/>
              <a:ext cx="25" cy="26"/>
            </a:xfrm>
            <a:custGeom>
              <a:avLst/>
              <a:gdLst>
                <a:gd name="T0" fmla="*/ 25 w 25"/>
                <a:gd name="T1" fmla="*/ 17 h 26"/>
                <a:gd name="T2" fmla="*/ 17 w 25"/>
                <a:gd name="T3" fmla="*/ 0 h 26"/>
                <a:gd name="T4" fmla="*/ 0 w 25"/>
                <a:gd name="T5" fmla="*/ 9 h 26"/>
                <a:gd name="T6" fmla="*/ 8 w 25"/>
                <a:gd name="T7" fmla="*/ 26 h 26"/>
                <a:gd name="T8" fmla="*/ 25 w 25"/>
                <a:gd name="T9" fmla="*/ 17 h 26"/>
              </a:gdLst>
              <a:ahLst/>
              <a:cxnLst>
                <a:cxn ang="0">
                  <a:pos x="T0" y="T1"/>
                </a:cxn>
                <a:cxn ang="0">
                  <a:pos x="T2" y="T3"/>
                </a:cxn>
                <a:cxn ang="0">
                  <a:pos x="T4" y="T5"/>
                </a:cxn>
                <a:cxn ang="0">
                  <a:pos x="T6" y="T7"/>
                </a:cxn>
                <a:cxn ang="0">
                  <a:pos x="T8" y="T9"/>
                </a:cxn>
              </a:cxnLst>
              <a:rect l="0" t="0" r="r" b="b"/>
              <a:pathLst>
                <a:path w="25" h="26">
                  <a:moveTo>
                    <a:pt x="25" y="17"/>
                  </a:moveTo>
                  <a:lnTo>
                    <a:pt x="17" y="0"/>
                  </a:lnTo>
                  <a:lnTo>
                    <a:pt x="0" y="9"/>
                  </a:lnTo>
                  <a:lnTo>
                    <a:pt x="8" y="26"/>
                  </a:lnTo>
                  <a:lnTo>
                    <a:pt x="25" y="17"/>
                  </a:lnTo>
                  <a:close/>
                </a:path>
              </a:pathLst>
            </a:custGeom>
            <a:solidFill>
              <a:srgbClr val="00FF00"/>
            </a:solidFill>
            <a:ln w="9525">
              <a:solidFill>
                <a:srgbClr val="00FF00"/>
              </a:solidFill>
              <a:round/>
              <a:headEnd/>
              <a:tailEnd/>
            </a:ln>
          </p:spPr>
          <p:txBody>
            <a:bodyPr/>
            <a:lstStyle/>
            <a:p>
              <a:endParaRPr lang="cs-CZ"/>
            </a:p>
          </p:txBody>
        </p:sp>
        <p:sp>
          <p:nvSpPr>
            <p:cNvPr id="16445" name="Freeform 61">
              <a:extLst>
                <a:ext uri="{FF2B5EF4-FFF2-40B4-BE49-F238E27FC236}">
                  <a16:creationId xmlns:a16="http://schemas.microsoft.com/office/drawing/2014/main" id="{7BCF8934-9877-4170-A19B-82AEA8E5E30A}"/>
                </a:ext>
              </a:extLst>
            </p:cNvPr>
            <p:cNvSpPr>
              <a:spLocks/>
            </p:cNvSpPr>
            <p:nvPr/>
          </p:nvSpPr>
          <p:spPr bwMode="auto">
            <a:xfrm>
              <a:off x="490" y="3974"/>
              <a:ext cx="25" cy="21"/>
            </a:xfrm>
            <a:custGeom>
              <a:avLst/>
              <a:gdLst>
                <a:gd name="T0" fmla="*/ 25 w 25"/>
                <a:gd name="T1" fmla="*/ 17 h 21"/>
                <a:gd name="T2" fmla="*/ 17 w 25"/>
                <a:gd name="T3" fmla="*/ 0 h 21"/>
                <a:gd name="T4" fmla="*/ 0 w 25"/>
                <a:gd name="T5" fmla="*/ 4 h 21"/>
                <a:gd name="T6" fmla="*/ 9 w 25"/>
                <a:gd name="T7" fmla="*/ 21 h 21"/>
                <a:gd name="T8" fmla="*/ 25 w 25"/>
                <a:gd name="T9" fmla="*/ 17 h 21"/>
              </a:gdLst>
              <a:ahLst/>
              <a:cxnLst>
                <a:cxn ang="0">
                  <a:pos x="T0" y="T1"/>
                </a:cxn>
                <a:cxn ang="0">
                  <a:pos x="T2" y="T3"/>
                </a:cxn>
                <a:cxn ang="0">
                  <a:pos x="T4" y="T5"/>
                </a:cxn>
                <a:cxn ang="0">
                  <a:pos x="T6" y="T7"/>
                </a:cxn>
                <a:cxn ang="0">
                  <a:pos x="T8" y="T9"/>
                </a:cxn>
              </a:cxnLst>
              <a:rect l="0" t="0" r="r" b="b"/>
              <a:pathLst>
                <a:path w="25" h="21">
                  <a:moveTo>
                    <a:pt x="25" y="17"/>
                  </a:moveTo>
                  <a:lnTo>
                    <a:pt x="17" y="0"/>
                  </a:lnTo>
                  <a:lnTo>
                    <a:pt x="0" y="4"/>
                  </a:lnTo>
                  <a:lnTo>
                    <a:pt x="9" y="21"/>
                  </a:lnTo>
                  <a:lnTo>
                    <a:pt x="25" y="17"/>
                  </a:lnTo>
                  <a:close/>
                </a:path>
              </a:pathLst>
            </a:custGeom>
            <a:solidFill>
              <a:srgbClr val="00FF00"/>
            </a:solidFill>
            <a:ln w="9525">
              <a:solidFill>
                <a:srgbClr val="00FF00"/>
              </a:solidFill>
              <a:round/>
              <a:headEnd/>
              <a:tailEnd/>
            </a:ln>
          </p:spPr>
          <p:txBody>
            <a:bodyPr/>
            <a:lstStyle/>
            <a:p>
              <a:endParaRPr lang="cs-CZ"/>
            </a:p>
          </p:txBody>
        </p:sp>
        <p:sp>
          <p:nvSpPr>
            <p:cNvPr id="16446" name="Freeform 62">
              <a:extLst>
                <a:ext uri="{FF2B5EF4-FFF2-40B4-BE49-F238E27FC236}">
                  <a16:creationId xmlns:a16="http://schemas.microsoft.com/office/drawing/2014/main" id="{A79EB7A9-2556-4974-B63E-408805664B7D}"/>
                </a:ext>
              </a:extLst>
            </p:cNvPr>
            <p:cNvSpPr>
              <a:spLocks/>
            </p:cNvSpPr>
            <p:nvPr/>
          </p:nvSpPr>
          <p:spPr bwMode="auto">
            <a:xfrm>
              <a:off x="460" y="3987"/>
              <a:ext cx="26" cy="21"/>
            </a:xfrm>
            <a:custGeom>
              <a:avLst/>
              <a:gdLst>
                <a:gd name="T0" fmla="*/ 26 w 26"/>
                <a:gd name="T1" fmla="*/ 17 h 21"/>
                <a:gd name="T2" fmla="*/ 17 w 26"/>
                <a:gd name="T3" fmla="*/ 0 h 21"/>
                <a:gd name="T4" fmla="*/ 5 w 26"/>
                <a:gd name="T5" fmla="*/ 4 h 21"/>
                <a:gd name="T6" fmla="*/ 5 w 26"/>
                <a:gd name="T7" fmla="*/ 8 h 21"/>
                <a:gd name="T8" fmla="*/ 0 w 26"/>
                <a:gd name="T9" fmla="*/ 12 h 21"/>
                <a:gd name="T10" fmla="*/ 0 w 26"/>
                <a:gd name="T11" fmla="*/ 12 h 21"/>
                <a:gd name="T12" fmla="*/ 0 w 26"/>
                <a:gd name="T13" fmla="*/ 17 h 21"/>
                <a:gd name="T14" fmla="*/ 17 w 26"/>
                <a:gd name="T15" fmla="*/ 17 h 21"/>
                <a:gd name="T16" fmla="*/ 17 w 26"/>
                <a:gd name="T17" fmla="*/ 12 h 21"/>
                <a:gd name="T18" fmla="*/ 13 w 26"/>
                <a:gd name="T19" fmla="*/ 17 h 21"/>
                <a:gd name="T20" fmla="*/ 17 w 26"/>
                <a:gd name="T21" fmla="*/ 12 h 21"/>
                <a:gd name="T22" fmla="*/ 9 w 26"/>
                <a:gd name="T23" fmla="*/ 12 h 21"/>
                <a:gd name="T24" fmla="*/ 13 w 26"/>
                <a:gd name="T25" fmla="*/ 21 h 21"/>
                <a:gd name="T26" fmla="*/ 26 w 26"/>
                <a:gd name="T2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21">
                  <a:moveTo>
                    <a:pt x="26" y="17"/>
                  </a:moveTo>
                  <a:lnTo>
                    <a:pt x="17" y="0"/>
                  </a:lnTo>
                  <a:lnTo>
                    <a:pt x="5" y="4"/>
                  </a:lnTo>
                  <a:lnTo>
                    <a:pt x="5" y="8"/>
                  </a:lnTo>
                  <a:lnTo>
                    <a:pt x="0" y="12"/>
                  </a:lnTo>
                  <a:lnTo>
                    <a:pt x="0" y="12"/>
                  </a:lnTo>
                  <a:lnTo>
                    <a:pt x="0" y="17"/>
                  </a:lnTo>
                  <a:lnTo>
                    <a:pt x="17" y="17"/>
                  </a:lnTo>
                  <a:lnTo>
                    <a:pt x="17" y="12"/>
                  </a:lnTo>
                  <a:lnTo>
                    <a:pt x="13" y="17"/>
                  </a:lnTo>
                  <a:lnTo>
                    <a:pt x="17" y="12"/>
                  </a:lnTo>
                  <a:lnTo>
                    <a:pt x="9" y="12"/>
                  </a:lnTo>
                  <a:lnTo>
                    <a:pt x="13" y="21"/>
                  </a:lnTo>
                  <a:lnTo>
                    <a:pt x="26" y="17"/>
                  </a:lnTo>
                  <a:close/>
                </a:path>
              </a:pathLst>
            </a:custGeom>
            <a:solidFill>
              <a:srgbClr val="00FF00"/>
            </a:solidFill>
            <a:ln w="9525">
              <a:solidFill>
                <a:srgbClr val="00FF00"/>
              </a:solidFill>
              <a:round/>
              <a:headEnd/>
              <a:tailEnd/>
            </a:ln>
          </p:spPr>
          <p:txBody>
            <a:bodyPr/>
            <a:lstStyle/>
            <a:p>
              <a:endParaRPr lang="cs-CZ"/>
            </a:p>
          </p:txBody>
        </p:sp>
        <p:sp>
          <p:nvSpPr>
            <p:cNvPr id="16447" name="Freeform 63">
              <a:extLst>
                <a:ext uri="{FF2B5EF4-FFF2-40B4-BE49-F238E27FC236}">
                  <a16:creationId xmlns:a16="http://schemas.microsoft.com/office/drawing/2014/main" id="{E95D4466-7912-435E-BA61-FD6EECD28D7B}"/>
                </a:ext>
              </a:extLst>
            </p:cNvPr>
            <p:cNvSpPr>
              <a:spLocks/>
            </p:cNvSpPr>
            <p:nvPr/>
          </p:nvSpPr>
          <p:spPr bwMode="auto">
            <a:xfrm>
              <a:off x="460" y="4020"/>
              <a:ext cx="22" cy="22"/>
            </a:xfrm>
            <a:custGeom>
              <a:avLst/>
              <a:gdLst>
                <a:gd name="T0" fmla="*/ 17 w 22"/>
                <a:gd name="T1" fmla="*/ 0 h 22"/>
                <a:gd name="T2" fmla="*/ 0 w 22"/>
                <a:gd name="T3" fmla="*/ 0 h 22"/>
                <a:gd name="T4" fmla="*/ 0 w 22"/>
                <a:gd name="T5" fmla="*/ 9 h 22"/>
                <a:gd name="T6" fmla="*/ 0 w 22"/>
                <a:gd name="T7" fmla="*/ 9 h 22"/>
                <a:gd name="T8" fmla="*/ 0 w 22"/>
                <a:gd name="T9" fmla="*/ 13 h 22"/>
                <a:gd name="T10" fmla="*/ 5 w 22"/>
                <a:gd name="T11" fmla="*/ 22 h 22"/>
                <a:gd name="T12" fmla="*/ 22 w 22"/>
                <a:gd name="T13" fmla="*/ 17 h 22"/>
                <a:gd name="T14" fmla="*/ 17 w 22"/>
                <a:gd name="T15" fmla="*/ 9 h 22"/>
                <a:gd name="T16" fmla="*/ 9 w 22"/>
                <a:gd name="T17" fmla="*/ 9 h 22"/>
                <a:gd name="T18" fmla="*/ 17 w 22"/>
                <a:gd name="T19" fmla="*/ 9 h 22"/>
                <a:gd name="T20" fmla="*/ 17 w 22"/>
                <a:gd name="T2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22">
                  <a:moveTo>
                    <a:pt x="17" y="0"/>
                  </a:moveTo>
                  <a:lnTo>
                    <a:pt x="0" y="0"/>
                  </a:lnTo>
                  <a:lnTo>
                    <a:pt x="0" y="9"/>
                  </a:lnTo>
                  <a:lnTo>
                    <a:pt x="0" y="9"/>
                  </a:lnTo>
                  <a:lnTo>
                    <a:pt x="0" y="13"/>
                  </a:lnTo>
                  <a:lnTo>
                    <a:pt x="5" y="22"/>
                  </a:lnTo>
                  <a:lnTo>
                    <a:pt x="22" y="17"/>
                  </a:lnTo>
                  <a:lnTo>
                    <a:pt x="17" y="9"/>
                  </a:lnTo>
                  <a:lnTo>
                    <a:pt x="9" y="9"/>
                  </a:lnTo>
                  <a:lnTo>
                    <a:pt x="17" y="9"/>
                  </a:lnTo>
                  <a:lnTo>
                    <a:pt x="17" y="0"/>
                  </a:lnTo>
                  <a:close/>
                </a:path>
              </a:pathLst>
            </a:custGeom>
            <a:solidFill>
              <a:srgbClr val="00FF00"/>
            </a:solidFill>
            <a:ln w="9525">
              <a:solidFill>
                <a:srgbClr val="00FF00"/>
              </a:solidFill>
              <a:round/>
              <a:headEnd/>
              <a:tailEnd/>
            </a:ln>
          </p:spPr>
          <p:txBody>
            <a:bodyPr/>
            <a:lstStyle/>
            <a:p>
              <a:endParaRPr lang="cs-CZ"/>
            </a:p>
          </p:txBody>
        </p:sp>
        <p:sp>
          <p:nvSpPr>
            <p:cNvPr id="16448" name="Freeform 64">
              <a:extLst>
                <a:ext uri="{FF2B5EF4-FFF2-40B4-BE49-F238E27FC236}">
                  <a16:creationId xmlns:a16="http://schemas.microsoft.com/office/drawing/2014/main" id="{B3D7EB74-FD30-4559-AB32-75FD746ED9DD}"/>
                </a:ext>
              </a:extLst>
            </p:cNvPr>
            <p:cNvSpPr>
              <a:spLocks/>
            </p:cNvSpPr>
            <p:nvPr/>
          </p:nvSpPr>
          <p:spPr bwMode="auto">
            <a:xfrm>
              <a:off x="469" y="4050"/>
              <a:ext cx="21" cy="21"/>
            </a:xfrm>
            <a:custGeom>
              <a:avLst/>
              <a:gdLst>
                <a:gd name="T0" fmla="*/ 13 w 21"/>
                <a:gd name="T1" fmla="*/ 0 h 21"/>
                <a:gd name="T2" fmla="*/ 0 w 21"/>
                <a:gd name="T3" fmla="*/ 8 h 21"/>
                <a:gd name="T4" fmla="*/ 8 w 21"/>
                <a:gd name="T5" fmla="*/ 21 h 21"/>
                <a:gd name="T6" fmla="*/ 8 w 21"/>
                <a:gd name="T7" fmla="*/ 21 h 21"/>
                <a:gd name="T8" fmla="*/ 21 w 21"/>
                <a:gd name="T9" fmla="*/ 13 h 21"/>
                <a:gd name="T10" fmla="*/ 21 w 21"/>
                <a:gd name="T11" fmla="*/ 13 h 21"/>
                <a:gd name="T12" fmla="*/ 13 w 21"/>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13" y="0"/>
                  </a:moveTo>
                  <a:lnTo>
                    <a:pt x="0" y="8"/>
                  </a:lnTo>
                  <a:lnTo>
                    <a:pt x="8" y="21"/>
                  </a:lnTo>
                  <a:lnTo>
                    <a:pt x="8" y="21"/>
                  </a:lnTo>
                  <a:lnTo>
                    <a:pt x="21" y="13"/>
                  </a:lnTo>
                  <a:lnTo>
                    <a:pt x="21" y="13"/>
                  </a:lnTo>
                  <a:lnTo>
                    <a:pt x="13" y="0"/>
                  </a:lnTo>
                  <a:close/>
                </a:path>
              </a:pathLst>
            </a:custGeom>
            <a:solidFill>
              <a:srgbClr val="00FF00"/>
            </a:solidFill>
            <a:ln w="9525">
              <a:solidFill>
                <a:srgbClr val="00FF00"/>
              </a:solidFill>
              <a:round/>
              <a:headEnd/>
              <a:tailEnd/>
            </a:ln>
          </p:spPr>
          <p:txBody>
            <a:bodyPr/>
            <a:lstStyle/>
            <a:p>
              <a:endParaRPr lang="cs-CZ"/>
            </a:p>
          </p:txBody>
        </p:sp>
        <p:sp>
          <p:nvSpPr>
            <p:cNvPr id="16449" name="Freeform 65">
              <a:extLst>
                <a:ext uri="{FF2B5EF4-FFF2-40B4-BE49-F238E27FC236}">
                  <a16:creationId xmlns:a16="http://schemas.microsoft.com/office/drawing/2014/main" id="{90E9F57B-5D2B-4D79-A447-9325B16770EB}"/>
                </a:ext>
              </a:extLst>
            </p:cNvPr>
            <p:cNvSpPr>
              <a:spLocks/>
            </p:cNvSpPr>
            <p:nvPr/>
          </p:nvSpPr>
          <p:spPr bwMode="auto">
            <a:xfrm>
              <a:off x="482" y="4084"/>
              <a:ext cx="25" cy="21"/>
            </a:xfrm>
            <a:custGeom>
              <a:avLst/>
              <a:gdLst>
                <a:gd name="T0" fmla="*/ 17 w 25"/>
                <a:gd name="T1" fmla="*/ 0 h 21"/>
                <a:gd name="T2" fmla="*/ 0 w 25"/>
                <a:gd name="T3" fmla="*/ 4 h 21"/>
                <a:gd name="T4" fmla="*/ 0 w 25"/>
                <a:gd name="T5" fmla="*/ 8 h 21"/>
                <a:gd name="T6" fmla="*/ 4 w 25"/>
                <a:gd name="T7" fmla="*/ 12 h 21"/>
                <a:gd name="T8" fmla="*/ 12 w 25"/>
                <a:gd name="T9" fmla="*/ 21 h 21"/>
                <a:gd name="T10" fmla="*/ 12 w 25"/>
                <a:gd name="T11" fmla="*/ 21 h 21"/>
                <a:gd name="T12" fmla="*/ 12 w 25"/>
                <a:gd name="T13" fmla="*/ 21 h 21"/>
                <a:gd name="T14" fmla="*/ 21 w 25"/>
                <a:gd name="T15" fmla="*/ 4 h 21"/>
                <a:gd name="T16" fmla="*/ 21 w 25"/>
                <a:gd name="T17" fmla="*/ 4 h 21"/>
                <a:gd name="T18" fmla="*/ 17 w 25"/>
                <a:gd name="T19" fmla="*/ 12 h 21"/>
                <a:gd name="T20" fmla="*/ 25 w 25"/>
                <a:gd name="T21" fmla="*/ 8 h 21"/>
                <a:gd name="T22" fmla="*/ 17 w 25"/>
                <a:gd name="T23" fmla="*/ 0 h 21"/>
                <a:gd name="T24" fmla="*/ 8 w 25"/>
                <a:gd name="T25" fmla="*/ 4 h 21"/>
                <a:gd name="T26" fmla="*/ 17 w 25"/>
                <a:gd name="T27" fmla="*/ 4 h 21"/>
                <a:gd name="T28" fmla="*/ 17 w 25"/>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1">
                  <a:moveTo>
                    <a:pt x="17" y="0"/>
                  </a:moveTo>
                  <a:lnTo>
                    <a:pt x="0" y="4"/>
                  </a:lnTo>
                  <a:lnTo>
                    <a:pt x="0" y="8"/>
                  </a:lnTo>
                  <a:lnTo>
                    <a:pt x="4" y="12"/>
                  </a:lnTo>
                  <a:lnTo>
                    <a:pt x="12" y="21"/>
                  </a:lnTo>
                  <a:lnTo>
                    <a:pt x="12" y="21"/>
                  </a:lnTo>
                  <a:lnTo>
                    <a:pt x="12" y="21"/>
                  </a:lnTo>
                  <a:lnTo>
                    <a:pt x="21" y="4"/>
                  </a:lnTo>
                  <a:lnTo>
                    <a:pt x="21" y="4"/>
                  </a:lnTo>
                  <a:lnTo>
                    <a:pt x="17" y="12"/>
                  </a:lnTo>
                  <a:lnTo>
                    <a:pt x="25" y="8"/>
                  </a:lnTo>
                  <a:lnTo>
                    <a:pt x="17" y="0"/>
                  </a:lnTo>
                  <a:lnTo>
                    <a:pt x="8" y="4"/>
                  </a:lnTo>
                  <a:lnTo>
                    <a:pt x="17" y="4"/>
                  </a:lnTo>
                  <a:lnTo>
                    <a:pt x="17" y="0"/>
                  </a:lnTo>
                  <a:close/>
                </a:path>
              </a:pathLst>
            </a:custGeom>
            <a:solidFill>
              <a:srgbClr val="00FF00"/>
            </a:solidFill>
            <a:ln w="9525">
              <a:solidFill>
                <a:srgbClr val="00FF00"/>
              </a:solidFill>
              <a:round/>
              <a:headEnd/>
              <a:tailEnd/>
            </a:ln>
          </p:spPr>
          <p:txBody>
            <a:bodyPr/>
            <a:lstStyle/>
            <a:p>
              <a:endParaRPr lang="cs-CZ"/>
            </a:p>
          </p:txBody>
        </p:sp>
        <p:sp>
          <p:nvSpPr>
            <p:cNvPr id="16450" name="Freeform 66">
              <a:extLst>
                <a:ext uri="{FF2B5EF4-FFF2-40B4-BE49-F238E27FC236}">
                  <a16:creationId xmlns:a16="http://schemas.microsoft.com/office/drawing/2014/main" id="{2A0B2044-4FB5-4E7B-8DE7-4ABF9277F906}"/>
                </a:ext>
              </a:extLst>
            </p:cNvPr>
            <p:cNvSpPr>
              <a:spLocks/>
            </p:cNvSpPr>
            <p:nvPr/>
          </p:nvSpPr>
          <p:spPr bwMode="auto">
            <a:xfrm>
              <a:off x="511" y="4092"/>
              <a:ext cx="21" cy="21"/>
            </a:xfrm>
            <a:custGeom>
              <a:avLst/>
              <a:gdLst>
                <a:gd name="T0" fmla="*/ 0 w 21"/>
                <a:gd name="T1" fmla="*/ 4 h 21"/>
                <a:gd name="T2" fmla="*/ 9 w 21"/>
                <a:gd name="T3" fmla="*/ 21 h 21"/>
                <a:gd name="T4" fmla="*/ 13 w 21"/>
                <a:gd name="T5" fmla="*/ 17 h 21"/>
                <a:gd name="T6" fmla="*/ 9 w 21"/>
                <a:gd name="T7" fmla="*/ 9 h 21"/>
                <a:gd name="T8" fmla="*/ 4 w 21"/>
                <a:gd name="T9" fmla="*/ 13 h 21"/>
                <a:gd name="T10" fmla="*/ 9 w 21"/>
                <a:gd name="T11" fmla="*/ 17 h 21"/>
                <a:gd name="T12" fmla="*/ 9 w 21"/>
                <a:gd name="T13" fmla="*/ 17 h 21"/>
                <a:gd name="T14" fmla="*/ 4 w 21"/>
                <a:gd name="T15" fmla="*/ 17 h 21"/>
                <a:gd name="T16" fmla="*/ 9 w 21"/>
                <a:gd name="T17" fmla="*/ 21 h 21"/>
                <a:gd name="T18" fmla="*/ 21 w 21"/>
                <a:gd name="T19" fmla="*/ 9 h 21"/>
                <a:gd name="T20" fmla="*/ 17 w 21"/>
                <a:gd name="T21" fmla="*/ 4 h 21"/>
                <a:gd name="T22" fmla="*/ 13 w 21"/>
                <a:gd name="T23" fmla="*/ 4 h 21"/>
                <a:gd name="T24" fmla="*/ 9 w 21"/>
                <a:gd name="T25" fmla="*/ 0 h 21"/>
                <a:gd name="T26" fmla="*/ 9 w 21"/>
                <a:gd name="T27" fmla="*/ 0 h 21"/>
                <a:gd name="T28" fmla="*/ 4 w 21"/>
                <a:gd name="T29" fmla="*/ 0 h 21"/>
                <a:gd name="T30" fmla="*/ 0 w 21"/>
                <a:gd name="T31"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 h="21">
                  <a:moveTo>
                    <a:pt x="0" y="4"/>
                  </a:moveTo>
                  <a:lnTo>
                    <a:pt x="9" y="21"/>
                  </a:lnTo>
                  <a:lnTo>
                    <a:pt x="13" y="17"/>
                  </a:lnTo>
                  <a:lnTo>
                    <a:pt x="9" y="9"/>
                  </a:lnTo>
                  <a:lnTo>
                    <a:pt x="4" y="13"/>
                  </a:lnTo>
                  <a:lnTo>
                    <a:pt x="9" y="17"/>
                  </a:lnTo>
                  <a:lnTo>
                    <a:pt x="9" y="17"/>
                  </a:lnTo>
                  <a:lnTo>
                    <a:pt x="4" y="17"/>
                  </a:lnTo>
                  <a:lnTo>
                    <a:pt x="9" y="21"/>
                  </a:lnTo>
                  <a:lnTo>
                    <a:pt x="21" y="9"/>
                  </a:lnTo>
                  <a:lnTo>
                    <a:pt x="17" y="4"/>
                  </a:lnTo>
                  <a:lnTo>
                    <a:pt x="13" y="4"/>
                  </a:lnTo>
                  <a:lnTo>
                    <a:pt x="9" y="0"/>
                  </a:lnTo>
                  <a:lnTo>
                    <a:pt x="9" y="0"/>
                  </a:lnTo>
                  <a:lnTo>
                    <a:pt x="4" y="0"/>
                  </a:lnTo>
                  <a:lnTo>
                    <a:pt x="0" y="4"/>
                  </a:lnTo>
                  <a:close/>
                </a:path>
              </a:pathLst>
            </a:custGeom>
            <a:solidFill>
              <a:srgbClr val="00FF00"/>
            </a:solidFill>
            <a:ln w="9525">
              <a:solidFill>
                <a:srgbClr val="00FF00"/>
              </a:solidFill>
              <a:round/>
              <a:headEnd/>
              <a:tailEnd/>
            </a:ln>
          </p:spPr>
          <p:txBody>
            <a:bodyPr/>
            <a:lstStyle/>
            <a:p>
              <a:endParaRPr lang="cs-CZ"/>
            </a:p>
          </p:txBody>
        </p:sp>
        <p:sp>
          <p:nvSpPr>
            <p:cNvPr id="16451" name="Freeform 67">
              <a:extLst>
                <a:ext uri="{FF2B5EF4-FFF2-40B4-BE49-F238E27FC236}">
                  <a16:creationId xmlns:a16="http://schemas.microsoft.com/office/drawing/2014/main" id="{B0AA0488-C3F3-48C0-A2EE-A74C1C5A69D8}"/>
                </a:ext>
              </a:extLst>
            </p:cNvPr>
            <p:cNvSpPr>
              <a:spLocks/>
            </p:cNvSpPr>
            <p:nvPr/>
          </p:nvSpPr>
          <p:spPr bwMode="auto">
            <a:xfrm>
              <a:off x="545" y="4096"/>
              <a:ext cx="17" cy="22"/>
            </a:xfrm>
            <a:custGeom>
              <a:avLst/>
              <a:gdLst>
                <a:gd name="T0" fmla="*/ 0 w 17"/>
                <a:gd name="T1" fmla="*/ 5 h 22"/>
                <a:gd name="T2" fmla="*/ 0 w 17"/>
                <a:gd name="T3" fmla="*/ 22 h 22"/>
                <a:gd name="T4" fmla="*/ 0 w 17"/>
                <a:gd name="T5" fmla="*/ 22 h 22"/>
                <a:gd name="T6" fmla="*/ 4 w 17"/>
                <a:gd name="T7" fmla="*/ 22 h 22"/>
                <a:gd name="T8" fmla="*/ 17 w 17"/>
                <a:gd name="T9" fmla="*/ 17 h 22"/>
                <a:gd name="T10" fmla="*/ 13 w 17"/>
                <a:gd name="T11" fmla="*/ 0 h 22"/>
                <a:gd name="T12" fmla="*/ 0 w 17"/>
                <a:gd name="T13" fmla="*/ 5 h 22"/>
                <a:gd name="T14" fmla="*/ 0 w 17"/>
                <a:gd name="T15" fmla="*/ 13 h 22"/>
                <a:gd name="T16" fmla="*/ 0 w 17"/>
                <a:gd name="T17"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2">
                  <a:moveTo>
                    <a:pt x="0" y="5"/>
                  </a:moveTo>
                  <a:lnTo>
                    <a:pt x="0" y="22"/>
                  </a:lnTo>
                  <a:lnTo>
                    <a:pt x="0" y="22"/>
                  </a:lnTo>
                  <a:lnTo>
                    <a:pt x="4" y="22"/>
                  </a:lnTo>
                  <a:lnTo>
                    <a:pt x="17" y="17"/>
                  </a:lnTo>
                  <a:lnTo>
                    <a:pt x="13" y="0"/>
                  </a:lnTo>
                  <a:lnTo>
                    <a:pt x="0" y="5"/>
                  </a:lnTo>
                  <a:lnTo>
                    <a:pt x="0" y="13"/>
                  </a:lnTo>
                  <a:lnTo>
                    <a:pt x="0" y="5"/>
                  </a:lnTo>
                  <a:close/>
                </a:path>
              </a:pathLst>
            </a:custGeom>
            <a:solidFill>
              <a:srgbClr val="00FF00"/>
            </a:solidFill>
            <a:ln w="9525">
              <a:solidFill>
                <a:srgbClr val="00FF00"/>
              </a:solidFill>
              <a:round/>
              <a:headEnd/>
              <a:tailEnd/>
            </a:ln>
          </p:spPr>
          <p:txBody>
            <a:bodyPr/>
            <a:lstStyle/>
            <a:p>
              <a:endParaRPr lang="cs-CZ"/>
            </a:p>
          </p:txBody>
        </p:sp>
        <p:sp>
          <p:nvSpPr>
            <p:cNvPr id="16452" name="Freeform 68">
              <a:extLst>
                <a:ext uri="{FF2B5EF4-FFF2-40B4-BE49-F238E27FC236}">
                  <a16:creationId xmlns:a16="http://schemas.microsoft.com/office/drawing/2014/main" id="{6A719C6D-7ED5-4D3B-A7CE-CC2E665067B1}"/>
                </a:ext>
              </a:extLst>
            </p:cNvPr>
            <p:cNvSpPr>
              <a:spLocks/>
            </p:cNvSpPr>
            <p:nvPr/>
          </p:nvSpPr>
          <p:spPr bwMode="auto">
            <a:xfrm>
              <a:off x="570" y="4084"/>
              <a:ext cx="26" cy="25"/>
            </a:xfrm>
            <a:custGeom>
              <a:avLst/>
              <a:gdLst>
                <a:gd name="T0" fmla="*/ 0 w 26"/>
                <a:gd name="T1" fmla="*/ 8 h 25"/>
                <a:gd name="T2" fmla="*/ 9 w 26"/>
                <a:gd name="T3" fmla="*/ 25 h 25"/>
                <a:gd name="T4" fmla="*/ 17 w 26"/>
                <a:gd name="T5" fmla="*/ 21 h 25"/>
                <a:gd name="T6" fmla="*/ 26 w 26"/>
                <a:gd name="T7" fmla="*/ 17 h 25"/>
                <a:gd name="T8" fmla="*/ 17 w 26"/>
                <a:gd name="T9" fmla="*/ 0 h 25"/>
                <a:gd name="T10" fmla="*/ 9 w 26"/>
                <a:gd name="T11" fmla="*/ 4 h 25"/>
                <a:gd name="T12" fmla="*/ 0 w 26"/>
                <a:gd name="T13" fmla="*/ 8 h 25"/>
              </a:gdLst>
              <a:ahLst/>
              <a:cxnLst>
                <a:cxn ang="0">
                  <a:pos x="T0" y="T1"/>
                </a:cxn>
                <a:cxn ang="0">
                  <a:pos x="T2" y="T3"/>
                </a:cxn>
                <a:cxn ang="0">
                  <a:pos x="T4" y="T5"/>
                </a:cxn>
                <a:cxn ang="0">
                  <a:pos x="T6" y="T7"/>
                </a:cxn>
                <a:cxn ang="0">
                  <a:pos x="T8" y="T9"/>
                </a:cxn>
                <a:cxn ang="0">
                  <a:pos x="T10" y="T11"/>
                </a:cxn>
                <a:cxn ang="0">
                  <a:pos x="T12" y="T13"/>
                </a:cxn>
              </a:cxnLst>
              <a:rect l="0" t="0" r="r" b="b"/>
              <a:pathLst>
                <a:path w="26" h="25">
                  <a:moveTo>
                    <a:pt x="0" y="8"/>
                  </a:moveTo>
                  <a:lnTo>
                    <a:pt x="9" y="25"/>
                  </a:lnTo>
                  <a:lnTo>
                    <a:pt x="17" y="21"/>
                  </a:lnTo>
                  <a:lnTo>
                    <a:pt x="26" y="17"/>
                  </a:lnTo>
                  <a:lnTo>
                    <a:pt x="17" y="0"/>
                  </a:lnTo>
                  <a:lnTo>
                    <a:pt x="9" y="4"/>
                  </a:lnTo>
                  <a:lnTo>
                    <a:pt x="0" y="8"/>
                  </a:lnTo>
                  <a:close/>
                </a:path>
              </a:pathLst>
            </a:custGeom>
            <a:solidFill>
              <a:srgbClr val="00FF00"/>
            </a:solidFill>
            <a:ln w="9525">
              <a:solidFill>
                <a:srgbClr val="00FF00"/>
              </a:solidFill>
              <a:round/>
              <a:headEnd/>
              <a:tailEnd/>
            </a:ln>
          </p:spPr>
          <p:txBody>
            <a:bodyPr/>
            <a:lstStyle/>
            <a:p>
              <a:endParaRPr lang="cs-CZ"/>
            </a:p>
          </p:txBody>
        </p:sp>
        <p:sp>
          <p:nvSpPr>
            <p:cNvPr id="16453" name="Freeform 69">
              <a:extLst>
                <a:ext uri="{FF2B5EF4-FFF2-40B4-BE49-F238E27FC236}">
                  <a16:creationId xmlns:a16="http://schemas.microsoft.com/office/drawing/2014/main" id="{718DB291-582E-4B5A-BCCA-CFAC286950FA}"/>
                </a:ext>
              </a:extLst>
            </p:cNvPr>
            <p:cNvSpPr>
              <a:spLocks/>
            </p:cNvSpPr>
            <p:nvPr/>
          </p:nvSpPr>
          <p:spPr bwMode="auto">
            <a:xfrm>
              <a:off x="604" y="4071"/>
              <a:ext cx="21" cy="25"/>
            </a:xfrm>
            <a:custGeom>
              <a:avLst/>
              <a:gdLst>
                <a:gd name="T0" fmla="*/ 0 w 21"/>
                <a:gd name="T1" fmla="*/ 9 h 25"/>
                <a:gd name="T2" fmla="*/ 9 w 21"/>
                <a:gd name="T3" fmla="*/ 25 h 25"/>
                <a:gd name="T4" fmla="*/ 21 w 21"/>
                <a:gd name="T5" fmla="*/ 17 h 25"/>
                <a:gd name="T6" fmla="*/ 13 w 21"/>
                <a:gd name="T7" fmla="*/ 0 h 25"/>
                <a:gd name="T8" fmla="*/ 0 w 21"/>
                <a:gd name="T9" fmla="*/ 9 h 25"/>
              </a:gdLst>
              <a:ahLst/>
              <a:cxnLst>
                <a:cxn ang="0">
                  <a:pos x="T0" y="T1"/>
                </a:cxn>
                <a:cxn ang="0">
                  <a:pos x="T2" y="T3"/>
                </a:cxn>
                <a:cxn ang="0">
                  <a:pos x="T4" y="T5"/>
                </a:cxn>
                <a:cxn ang="0">
                  <a:pos x="T6" y="T7"/>
                </a:cxn>
                <a:cxn ang="0">
                  <a:pos x="T8" y="T9"/>
                </a:cxn>
              </a:cxnLst>
              <a:rect l="0" t="0" r="r" b="b"/>
              <a:pathLst>
                <a:path w="21" h="25">
                  <a:moveTo>
                    <a:pt x="0" y="9"/>
                  </a:moveTo>
                  <a:lnTo>
                    <a:pt x="9" y="25"/>
                  </a:lnTo>
                  <a:lnTo>
                    <a:pt x="21" y="17"/>
                  </a:lnTo>
                  <a:lnTo>
                    <a:pt x="13" y="0"/>
                  </a:lnTo>
                  <a:lnTo>
                    <a:pt x="0" y="9"/>
                  </a:lnTo>
                  <a:close/>
                </a:path>
              </a:pathLst>
            </a:custGeom>
            <a:solidFill>
              <a:srgbClr val="00FF00"/>
            </a:solidFill>
            <a:ln w="9525">
              <a:solidFill>
                <a:srgbClr val="00FF00"/>
              </a:solidFill>
              <a:round/>
              <a:headEnd/>
              <a:tailEnd/>
            </a:ln>
          </p:spPr>
          <p:txBody>
            <a:bodyPr/>
            <a:lstStyle/>
            <a:p>
              <a:endParaRPr lang="cs-CZ"/>
            </a:p>
          </p:txBody>
        </p:sp>
        <p:sp>
          <p:nvSpPr>
            <p:cNvPr id="16454" name="Freeform 70">
              <a:extLst>
                <a:ext uri="{FF2B5EF4-FFF2-40B4-BE49-F238E27FC236}">
                  <a16:creationId xmlns:a16="http://schemas.microsoft.com/office/drawing/2014/main" id="{DB4F8EC8-13EA-48DD-AEB0-EA4AA2E61AD7}"/>
                </a:ext>
              </a:extLst>
            </p:cNvPr>
            <p:cNvSpPr>
              <a:spLocks/>
            </p:cNvSpPr>
            <p:nvPr/>
          </p:nvSpPr>
          <p:spPr bwMode="auto">
            <a:xfrm>
              <a:off x="634" y="4054"/>
              <a:ext cx="21" cy="26"/>
            </a:xfrm>
            <a:custGeom>
              <a:avLst/>
              <a:gdLst>
                <a:gd name="T0" fmla="*/ 0 w 21"/>
                <a:gd name="T1" fmla="*/ 13 h 26"/>
                <a:gd name="T2" fmla="*/ 8 w 21"/>
                <a:gd name="T3" fmla="*/ 26 h 26"/>
                <a:gd name="T4" fmla="*/ 21 w 21"/>
                <a:gd name="T5" fmla="*/ 17 h 26"/>
                <a:gd name="T6" fmla="*/ 17 w 21"/>
                <a:gd name="T7" fmla="*/ 9 h 26"/>
                <a:gd name="T8" fmla="*/ 21 w 21"/>
                <a:gd name="T9" fmla="*/ 17 h 26"/>
                <a:gd name="T10" fmla="*/ 21 w 21"/>
                <a:gd name="T11" fmla="*/ 17 h 26"/>
                <a:gd name="T12" fmla="*/ 17 w 21"/>
                <a:gd name="T13" fmla="*/ 0 h 26"/>
                <a:gd name="T14" fmla="*/ 17 w 21"/>
                <a:gd name="T15" fmla="*/ 0 h 26"/>
                <a:gd name="T16" fmla="*/ 13 w 21"/>
                <a:gd name="T17" fmla="*/ 4 h 26"/>
                <a:gd name="T18" fmla="*/ 0 w 21"/>
                <a:gd name="T19"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6">
                  <a:moveTo>
                    <a:pt x="0" y="13"/>
                  </a:moveTo>
                  <a:lnTo>
                    <a:pt x="8" y="26"/>
                  </a:lnTo>
                  <a:lnTo>
                    <a:pt x="21" y="17"/>
                  </a:lnTo>
                  <a:lnTo>
                    <a:pt x="17" y="9"/>
                  </a:lnTo>
                  <a:lnTo>
                    <a:pt x="21" y="17"/>
                  </a:lnTo>
                  <a:lnTo>
                    <a:pt x="21" y="17"/>
                  </a:lnTo>
                  <a:lnTo>
                    <a:pt x="17" y="0"/>
                  </a:lnTo>
                  <a:lnTo>
                    <a:pt x="17" y="0"/>
                  </a:lnTo>
                  <a:lnTo>
                    <a:pt x="13" y="4"/>
                  </a:lnTo>
                  <a:lnTo>
                    <a:pt x="0" y="13"/>
                  </a:lnTo>
                  <a:close/>
                </a:path>
              </a:pathLst>
            </a:custGeom>
            <a:solidFill>
              <a:srgbClr val="00FF00"/>
            </a:solidFill>
            <a:ln w="9525">
              <a:solidFill>
                <a:srgbClr val="00FF00"/>
              </a:solidFill>
              <a:round/>
              <a:headEnd/>
              <a:tailEnd/>
            </a:ln>
          </p:spPr>
          <p:txBody>
            <a:bodyPr/>
            <a:lstStyle/>
            <a:p>
              <a:endParaRPr lang="cs-CZ"/>
            </a:p>
          </p:txBody>
        </p:sp>
        <p:sp>
          <p:nvSpPr>
            <p:cNvPr id="16455" name="Freeform 71">
              <a:extLst>
                <a:ext uri="{FF2B5EF4-FFF2-40B4-BE49-F238E27FC236}">
                  <a16:creationId xmlns:a16="http://schemas.microsoft.com/office/drawing/2014/main" id="{B25D7232-E7ED-42C1-8B61-8F9B698D1E79}"/>
                </a:ext>
              </a:extLst>
            </p:cNvPr>
            <p:cNvSpPr>
              <a:spLocks/>
            </p:cNvSpPr>
            <p:nvPr/>
          </p:nvSpPr>
          <p:spPr bwMode="auto">
            <a:xfrm>
              <a:off x="663" y="4046"/>
              <a:ext cx="26" cy="21"/>
            </a:xfrm>
            <a:custGeom>
              <a:avLst/>
              <a:gdLst>
                <a:gd name="T0" fmla="*/ 0 w 26"/>
                <a:gd name="T1" fmla="*/ 4 h 21"/>
                <a:gd name="T2" fmla="*/ 5 w 26"/>
                <a:gd name="T3" fmla="*/ 21 h 21"/>
                <a:gd name="T4" fmla="*/ 17 w 26"/>
                <a:gd name="T5" fmla="*/ 17 h 21"/>
                <a:gd name="T6" fmla="*/ 17 w 26"/>
                <a:gd name="T7" fmla="*/ 17 h 21"/>
                <a:gd name="T8" fmla="*/ 26 w 26"/>
                <a:gd name="T9" fmla="*/ 12 h 21"/>
                <a:gd name="T10" fmla="*/ 17 w 26"/>
                <a:gd name="T11" fmla="*/ 0 h 21"/>
                <a:gd name="T12" fmla="*/ 9 w 26"/>
                <a:gd name="T13" fmla="*/ 4 h 21"/>
                <a:gd name="T14" fmla="*/ 13 w 26"/>
                <a:gd name="T15" fmla="*/ 8 h 21"/>
                <a:gd name="T16" fmla="*/ 13 w 26"/>
                <a:gd name="T17" fmla="*/ 0 h 21"/>
                <a:gd name="T18" fmla="*/ 0 w 26"/>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1">
                  <a:moveTo>
                    <a:pt x="0" y="4"/>
                  </a:moveTo>
                  <a:lnTo>
                    <a:pt x="5" y="21"/>
                  </a:lnTo>
                  <a:lnTo>
                    <a:pt x="17" y="17"/>
                  </a:lnTo>
                  <a:lnTo>
                    <a:pt x="17" y="17"/>
                  </a:lnTo>
                  <a:lnTo>
                    <a:pt x="26" y="12"/>
                  </a:lnTo>
                  <a:lnTo>
                    <a:pt x="17" y="0"/>
                  </a:lnTo>
                  <a:lnTo>
                    <a:pt x="9" y="4"/>
                  </a:lnTo>
                  <a:lnTo>
                    <a:pt x="13" y="8"/>
                  </a:lnTo>
                  <a:lnTo>
                    <a:pt x="13" y="0"/>
                  </a:lnTo>
                  <a:lnTo>
                    <a:pt x="0" y="4"/>
                  </a:lnTo>
                  <a:close/>
                </a:path>
              </a:pathLst>
            </a:custGeom>
            <a:solidFill>
              <a:srgbClr val="00FF00"/>
            </a:solidFill>
            <a:ln w="9525">
              <a:solidFill>
                <a:srgbClr val="00FF00"/>
              </a:solidFill>
              <a:round/>
              <a:headEnd/>
              <a:tailEnd/>
            </a:ln>
          </p:spPr>
          <p:txBody>
            <a:bodyPr/>
            <a:lstStyle/>
            <a:p>
              <a:endParaRPr lang="cs-CZ"/>
            </a:p>
          </p:txBody>
        </p:sp>
        <p:sp>
          <p:nvSpPr>
            <p:cNvPr id="16456" name="Freeform 72">
              <a:extLst>
                <a:ext uri="{FF2B5EF4-FFF2-40B4-BE49-F238E27FC236}">
                  <a16:creationId xmlns:a16="http://schemas.microsoft.com/office/drawing/2014/main" id="{720C6392-0BBD-4D5E-BF28-7F3ECDD60DAA}"/>
                </a:ext>
              </a:extLst>
            </p:cNvPr>
            <p:cNvSpPr>
              <a:spLocks/>
            </p:cNvSpPr>
            <p:nvPr/>
          </p:nvSpPr>
          <p:spPr bwMode="auto">
            <a:xfrm>
              <a:off x="693" y="4029"/>
              <a:ext cx="25" cy="21"/>
            </a:xfrm>
            <a:custGeom>
              <a:avLst/>
              <a:gdLst>
                <a:gd name="T0" fmla="*/ 0 w 25"/>
                <a:gd name="T1" fmla="*/ 8 h 21"/>
                <a:gd name="T2" fmla="*/ 9 w 25"/>
                <a:gd name="T3" fmla="*/ 21 h 21"/>
                <a:gd name="T4" fmla="*/ 9 w 25"/>
                <a:gd name="T5" fmla="*/ 21 h 21"/>
                <a:gd name="T6" fmla="*/ 4 w 25"/>
                <a:gd name="T7" fmla="*/ 13 h 21"/>
                <a:gd name="T8" fmla="*/ 9 w 25"/>
                <a:gd name="T9" fmla="*/ 21 h 21"/>
                <a:gd name="T10" fmla="*/ 25 w 25"/>
                <a:gd name="T11" fmla="*/ 17 h 21"/>
                <a:gd name="T12" fmla="*/ 17 w 25"/>
                <a:gd name="T13" fmla="*/ 0 h 21"/>
                <a:gd name="T14" fmla="*/ 0 w 25"/>
                <a:gd name="T15" fmla="*/ 4 h 21"/>
                <a:gd name="T16" fmla="*/ 0 w 25"/>
                <a:gd name="T17"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21">
                  <a:moveTo>
                    <a:pt x="0" y="8"/>
                  </a:moveTo>
                  <a:lnTo>
                    <a:pt x="9" y="21"/>
                  </a:lnTo>
                  <a:lnTo>
                    <a:pt x="9" y="21"/>
                  </a:lnTo>
                  <a:lnTo>
                    <a:pt x="4" y="13"/>
                  </a:lnTo>
                  <a:lnTo>
                    <a:pt x="9" y="21"/>
                  </a:lnTo>
                  <a:lnTo>
                    <a:pt x="25" y="17"/>
                  </a:lnTo>
                  <a:lnTo>
                    <a:pt x="17" y="0"/>
                  </a:lnTo>
                  <a:lnTo>
                    <a:pt x="0" y="4"/>
                  </a:lnTo>
                  <a:lnTo>
                    <a:pt x="0" y="8"/>
                  </a:lnTo>
                  <a:close/>
                </a:path>
              </a:pathLst>
            </a:custGeom>
            <a:solidFill>
              <a:srgbClr val="00FF00"/>
            </a:solidFill>
            <a:ln w="9525">
              <a:solidFill>
                <a:srgbClr val="00FF00"/>
              </a:solidFill>
              <a:round/>
              <a:headEnd/>
              <a:tailEnd/>
            </a:ln>
          </p:spPr>
          <p:txBody>
            <a:bodyPr/>
            <a:lstStyle/>
            <a:p>
              <a:endParaRPr lang="cs-CZ"/>
            </a:p>
          </p:txBody>
        </p:sp>
        <p:sp>
          <p:nvSpPr>
            <p:cNvPr id="16457" name="Freeform 73">
              <a:extLst>
                <a:ext uri="{FF2B5EF4-FFF2-40B4-BE49-F238E27FC236}">
                  <a16:creationId xmlns:a16="http://schemas.microsoft.com/office/drawing/2014/main" id="{2C02ADB5-2739-4413-9325-E4E483E7802D}"/>
                </a:ext>
              </a:extLst>
            </p:cNvPr>
            <p:cNvSpPr>
              <a:spLocks/>
            </p:cNvSpPr>
            <p:nvPr/>
          </p:nvSpPr>
          <p:spPr bwMode="auto">
            <a:xfrm>
              <a:off x="723" y="4012"/>
              <a:ext cx="21" cy="25"/>
            </a:xfrm>
            <a:custGeom>
              <a:avLst/>
              <a:gdLst>
                <a:gd name="T0" fmla="*/ 0 w 21"/>
                <a:gd name="T1" fmla="*/ 8 h 25"/>
                <a:gd name="T2" fmla="*/ 8 w 21"/>
                <a:gd name="T3" fmla="*/ 25 h 25"/>
                <a:gd name="T4" fmla="*/ 17 w 21"/>
                <a:gd name="T5" fmla="*/ 21 h 25"/>
                <a:gd name="T6" fmla="*/ 12 w 21"/>
                <a:gd name="T7" fmla="*/ 13 h 25"/>
                <a:gd name="T8" fmla="*/ 17 w 21"/>
                <a:gd name="T9" fmla="*/ 21 h 25"/>
                <a:gd name="T10" fmla="*/ 21 w 21"/>
                <a:gd name="T11" fmla="*/ 17 h 25"/>
                <a:gd name="T12" fmla="*/ 17 w 21"/>
                <a:gd name="T13" fmla="*/ 0 h 25"/>
                <a:gd name="T14" fmla="*/ 12 w 21"/>
                <a:gd name="T15" fmla="*/ 4 h 25"/>
                <a:gd name="T16" fmla="*/ 8 w 21"/>
                <a:gd name="T17" fmla="*/ 4 h 25"/>
                <a:gd name="T18" fmla="*/ 0 w 21"/>
                <a:gd name="T19"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5">
                  <a:moveTo>
                    <a:pt x="0" y="8"/>
                  </a:moveTo>
                  <a:lnTo>
                    <a:pt x="8" y="25"/>
                  </a:lnTo>
                  <a:lnTo>
                    <a:pt x="17" y="21"/>
                  </a:lnTo>
                  <a:lnTo>
                    <a:pt x="12" y="13"/>
                  </a:lnTo>
                  <a:lnTo>
                    <a:pt x="17" y="21"/>
                  </a:lnTo>
                  <a:lnTo>
                    <a:pt x="21" y="17"/>
                  </a:lnTo>
                  <a:lnTo>
                    <a:pt x="17" y="0"/>
                  </a:lnTo>
                  <a:lnTo>
                    <a:pt x="12" y="4"/>
                  </a:lnTo>
                  <a:lnTo>
                    <a:pt x="8" y="4"/>
                  </a:lnTo>
                  <a:lnTo>
                    <a:pt x="0" y="8"/>
                  </a:lnTo>
                  <a:close/>
                </a:path>
              </a:pathLst>
            </a:custGeom>
            <a:solidFill>
              <a:srgbClr val="00FF00"/>
            </a:solidFill>
            <a:ln w="9525">
              <a:solidFill>
                <a:srgbClr val="00FF00"/>
              </a:solidFill>
              <a:round/>
              <a:headEnd/>
              <a:tailEnd/>
            </a:ln>
          </p:spPr>
          <p:txBody>
            <a:bodyPr/>
            <a:lstStyle/>
            <a:p>
              <a:endParaRPr lang="cs-CZ"/>
            </a:p>
          </p:txBody>
        </p:sp>
        <p:sp>
          <p:nvSpPr>
            <p:cNvPr id="16458" name="Freeform 74">
              <a:extLst>
                <a:ext uri="{FF2B5EF4-FFF2-40B4-BE49-F238E27FC236}">
                  <a16:creationId xmlns:a16="http://schemas.microsoft.com/office/drawing/2014/main" id="{5F2EBB2F-C086-4ED6-A1D2-B1B83AD7F524}"/>
                </a:ext>
              </a:extLst>
            </p:cNvPr>
            <p:cNvSpPr>
              <a:spLocks/>
            </p:cNvSpPr>
            <p:nvPr/>
          </p:nvSpPr>
          <p:spPr bwMode="auto">
            <a:xfrm>
              <a:off x="757" y="4012"/>
              <a:ext cx="25" cy="25"/>
            </a:xfrm>
            <a:custGeom>
              <a:avLst/>
              <a:gdLst>
                <a:gd name="T0" fmla="*/ 8 w 25"/>
                <a:gd name="T1" fmla="*/ 0 h 25"/>
                <a:gd name="T2" fmla="*/ 0 w 25"/>
                <a:gd name="T3" fmla="*/ 17 h 25"/>
                <a:gd name="T4" fmla="*/ 4 w 25"/>
                <a:gd name="T5" fmla="*/ 21 h 25"/>
                <a:gd name="T6" fmla="*/ 12 w 25"/>
                <a:gd name="T7" fmla="*/ 25 h 25"/>
                <a:gd name="T8" fmla="*/ 16 w 25"/>
                <a:gd name="T9" fmla="*/ 17 h 25"/>
                <a:gd name="T10" fmla="*/ 12 w 25"/>
                <a:gd name="T11" fmla="*/ 25 h 25"/>
                <a:gd name="T12" fmla="*/ 12 w 25"/>
                <a:gd name="T13" fmla="*/ 25 h 25"/>
                <a:gd name="T14" fmla="*/ 25 w 25"/>
                <a:gd name="T15" fmla="*/ 13 h 25"/>
                <a:gd name="T16" fmla="*/ 25 w 25"/>
                <a:gd name="T17" fmla="*/ 13 h 25"/>
                <a:gd name="T18" fmla="*/ 21 w 25"/>
                <a:gd name="T19" fmla="*/ 8 h 25"/>
                <a:gd name="T20" fmla="*/ 12 w 25"/>
                <a:gd name="T21" fmla="*/ 4 h 25"/>
                <a:gd name="T22" fmla="*/ 8 w 25"/>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25">
                  <a:moveTo>
                    <a:pt x="8" y="0"/>
                  </a:moveTo>
                  <a:lnTo>
                    <a:pt x="0" y="17"/>
                  </a:lnTo>
                  <a:lnTo>
                    <a:pt x="4" y="21"/>
                  </a:lnTo>
                  <a:lnTo>
                    <a:pt x="12" y="25"/>
                  </a:lnTo>
                  <a:lnTo>
                    <a:pt x="16" y="17"/>
                  </a:lnTo>
                  <a:lnTo>
                    <a:pt x="12" y="25"/>
                  </a:lnTo>
                  <a:lnTo>
                    <a:pt x="12" y="25"/>
                  </a:lnTo>
                  <a:lnTo>
                    <a:pt x="25" y="13"/>
                  </a:lnTo>
                  <a:lnTo>
                    <a:pt x="25" y="13"/>
                  </a:lnTo>
                  <a:lnTo>
                    <a:pt x="21" y="8"/>
                  </a:lnTo>
                  <a:lnTo>
                    <a:pt x="12" y="4"/>
                  </a:lnTo>
                  <a:lnTo>
                    <a:pt x="8" y="0"/>
                  </a:lnTo>
                  <a:close/>
                </a:path>
              </a:pathLst>
            </a:custGeom>
            <a:solidFill>
              <a:srgbClr val="00FF00"/>
            </a:solidFill>
            <a:ln w="9525">
              <a:solidFill>
                <a:srgbClr val="00FF00"/>
              </a:solidFill>
              <a:round/>
              <a:headEnd/>
              <a:tailEnd/>
            </a:ln>
          </p:spPr>
          <p:txBody>
            <a:bodyPr/>
            <a:lstStyle/>
            <a:p>
              <a:endParaRPr lang="cs-CZ"/>
            </a:p>
          </p:txBody>
        </p:sp>
        <p:sp>
          <p:nvSpPr>
            <p:cNvPr id="16459" name="Freeform 75">
              <a:extLst>
                <a:ext uri="{FF2B5EF4-FFF2-40B4-BE49-F238E27FC236}">
                  <a16:creationId xmlns:a16="http://schemas.microsoft.com/office/drawing/2014/main" id="{6ECA93E2-D75C-4F8E-9584-222B1306D127}"/>
                </a:ext>
              </a:extLst>
            </p:cNvPr>
            <p:cNvSpPr>
              <a:spLocks/>
            </p:cNvSpPr>
            <p:nvPr/>
          </p:nvSpPr>
          <p:spPr bwMode="auto">
            <a:xfrm>
              <a:off x="778" y="4042"/>
              <a:ext cx="21" cy="21"/>
            </a:xfrm>
            <a:custGeom>
              <a:avLst/>
              <a:gdLst>
                <a:gd name="T0" fmla="*/ 17 w 21"/>
                <a:gd name="T1" fmla="*/ 0 h 21"/>
                <a:gd name="T2" fmla="*/ 0 w 21"/>
                <a:gd name="T3" fmla="*/ 4 h 21"/>
                <a:gd name="T4" fmla="*/ 0 w 21"/>
                <a:gd name="T5" fmla="*/ 12 h 21"/>
                <a:gd name="T6" fmla="*/ 4 w 21"/>
                <a:gd name="T7" fmla="*/ 16 h 21"/>
                <a:gd name="T8" fmla="*/ 8 w 21"/>
                <a:gd name="T9" fmla="*/ 21 h 21"/>
                <a:gd name="T10" fmla="*/ 21 w 21"/>
                <a:gd name="T11" fmla="*/ 8 h 21"/>
                <a:gd name="T12" fmla="*/ 17 w 21"/>
                <a:gd name="T13" fmla="*/ 4 h 21"/>
                <a:gd name="T14" fmla="*/ 8 w 21"/>
                <a:gd name="T15" fmla="*/ 8 h 21"/>
                <a:gd name="T16" fmla="*/ 17 w 21"/>
                <a:gd name="T17" fmla="*/ 8 h 21"/>
                <a:gd name="T18" fmla="*/ 17 w 21"/>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7" y="0"/>
                  </a:moveTo>
                  <a:lnTo>
                    <a:pt x="0" y="4"/>
                  </a:lnTo>
                  <a:lnTo>
                    <a:pt x="0" y="12"/>
                  </a:lnTo>
                  <a:lnTo>
                    <a:pt x="4" y="16"/>
                  </a:lnTo>
                  <a:lnTo>
                    <a:pt x="8" y="21"/>
                  </a:lnTo>
                  <a:lnTo>
                    <a:pt x="21" y="8"/>
                  </a:lnTo>
                  <a:lnTo>
                    <a:pt x="17" y="4"/>
                  </a:lnTo>
                  <a:lnTo>
                    <a:pt x="8" y="8"/>
                  </a:lnTo>
                  <a:lnTo>
                    <a:pt x="17" y="8"/>
                  </a:lnTo>
                  <a:lnTo>
                    <a:pt x="17" y="0"/>
                  </a:lnTo>
                  <a:close/>
                </a:path>
              </a:pathLst>
            </a:custGeom>
            <a:solidFill>
              <a:srgbClr val="00FF00"/>
            </a:solidFill>
            <a:ln w="9525">
              <a:solidFill>
                <a:srgbClr val="00FF00"/>
              </a:solidFill>
              <a:round/>
              <a:headEnd/>
              <a:tailEnd/>
            </a:ln>
          </p:spPr>
          <p:txBody>
            <a:bodyPr/>
            <a:lstStyle/>
            <a:p>
              <a:endParaRPr lang="cs-CZ"/>
            </a:p>
          </p:txBody>
        </p:sp>
        <p:sp>
          <p:nvSpPr>
            <p:cNvPr id="16460" name="Freeform 76">
              <a:extLst>
                <a:ext uri="{FF2B5EF4-FFF2-40B4-BE49-F238E27FC236}">
                  <a16:creationId xmlns:a16="http://schemas.microsoft.com/office/drawing/2014/main" id="{9D9EF5BD-7A94-42C9-B1F3-D588E594869E}"/>
                </a:ext>
              </a:extLst>
            </p:cNvPr>
            <p:cNvSpPr>
              <a:spLocks/>
            </p:cNvSpPr>
            <p:nvPr/>
          </p:nvSpPr>
          <p:spPr bwMode="auto">
            <a:xfrm>
              <a:off x="799" y="4067"/>
              <a:ext cx="21" cy="21"/>
            </a:xfrm>
            <a:custGeom>
              <a:avLst/>
              <a:gdLst>
                <a:gd name="T0" fmla="*/ 13 w 21"/>
                <a:gd name="T1" fmla="*/ 0 h 21"/>
                <a:gd name="T2" fmla="*/ 0 w 21"/>
                <a:gd name="T3" fmla="*/ 8 h 21"/>
                <a:gd name="T4" fmla="*/ 8 w 21"/>
                <a:gd name="T5" fmla="*/ 21 h 21"/>
                <a:gd name="T6" fmla="*/ 8 w 21"/>
                <a:gd name="T7" fmla="*/ 21 h 21"/>
                <a:gd name="T8" fmla="*/ 21 w 21"/>
                <a:gd name="T9" fmla="*/ 13 h 21"/>
                <a:gd name="T10" fmla="*/ 21 w 21"/>
                <a:gd name="T11" fmla="*/ 13 h 21"/>
                <a:gd name="T12" fmla="*/ 13 w 21"/>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13" y="0"/>
                  </a:moveTo>
                  <a:lnTo>
                    <a:pt x="0" y="8"/>
                  </a:lnTo>
                  <a:lnTo>
                    <a:pt x="8" y="21"/>
                  </a:lnTo>
                  <a:lnTo>
                    <a:pt x="8" y="21"/>
                  </a:lnTo>
                  <a:lnTo>
                    <a:pt x="21" y="13"/>
                  </a:lnTo>
                  <a:lnTo>
                    <a:pt x="21" y="13"/>
                  </a:lnTo>
                  <a:lnTo>
                    <a:pt x="13" y="0"/>
                  </a:lnTo>
                  <a:close/>
                </a:path>
              </a:pathLst>
            </a:custGeom>
            <a:solidFill>
              <a:srgbClr val="00FF00"/>
            </a:solidFill>
            <a:ln w="9525">
              <a:solidFill>
                <a:srgbClr val="00FF00"/>
              </a:solidFill>
              <a:round/>
              <a:headEnd/>
              <a:tailEnd/>
            </a:ln>
          </p:spPr>
          <p:txBody>
            <a:bodyPr/>
            <a:lstStyle/>
            <a:p>
              <a:endParaRPr lang="cs-CZ"/>
            </a:p>
          </p:txBody>
        </p:sp>
        <p:sp>
          <p:nvSpPr>
            <p:cNvPr id="16461" name="Freeform 77">
              <a:extLst>
                <a:ext uri="{FF2B5EF4-FFF2-40B4-BE49-F238E27FC236}">
                  <a16:creationId xmlns:a16="http://schemas.microsoft.com/office/drawing/2014/main" id="{04156105-988B-4A41-85C8-6464480426AD}"/>
                </a:ext>
              </a:extLst>
            </p:cNvPr>
            <p:cNvSpPr>
              <a:spLocks/>
            </p:cNvSpPr>
            <p:nvPr/>
          </p:nvSpPr>
          <p:spPr bwMode="auto">
            <a:xfrm>
              <a:off x="816" y="4092"/>
              <a:ext cx="25" cy="26"/>
            </a:xfrm>
            <a:custGeom>
              <a:avLst/>
              <a:gdLst>
                <a:gd name="T0" fmla="*/ 12 w 25"/>
                <a:gd name="T1" fmla="*/ 0 h 26"/>
                <a:gd name="T2" fmla="*/ 0 w 25"/>
                <a:gd name="T3" fmla="*/ 13 h 26"/>
                <a:gd name="T4" fmla="*/ 8 w 25"/>
                <a:gd name="T5" fmla="*/ 21 h 26"/>
                <a:gd name="T6" fmla="*/ 12 w 25"/>
                <a:gd name="T7" fmla="*/ 26 h 26"/>
                <a:gd name="T8" fmla="*/ 25 w 25"/>
                <a:gd name="T9" fmla="*/ 13 h 26"/>
                <a:gd name="T10" fmla="*/ 21 w 25"/>
                <a:gd name="T11" fmla="*/ 9 h 26"/>
                <a:gd name="T12" fmla="*/ 12 w 25"/>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5" h="26">
                  <a:moveTo>
                    <a:pt x="12" y="0"/>
                  </a:moveTo>
                  <a:lnTo>
                    <a:pt x="0" y="13"/>
                  </a:lnTo>
                  <a:lnTo>
                    <a:pt x="8" y="21"/>
                  </a:lnTo>
                  <a:lnTo>
                    <a:pt x="12" y="26"/>
                  </a:lnTo>
                  <a:lnTo>
                    <a:pt x="25" y="13"/>
                  </a:lnTo>
                  <a:lnTo>
                    <a:pt x="21" y="9"/>
                  </a:lnTo>
                  <a:lnTo>
                    <a:pt x="12" y="0"/>
                  </a:lnTo>
                  <a:close/>
                </a:path>
              </a:pathLst>
            </a:custGeom>
            <a:solidFill>
              <a:srgbClr val="00FF00"/>
            </a:solidFill>
            <a:ln w="9525">
              <a:solidFill>
                <a:srgbClr val="00FF00"/>
              </a:solidFill>
              <a:round/>
              <a:headEnd/>
              <a:tailEnd/>
            </a:ln>
          </p:spPr>
          <p:txBody>
            <a:bodyPr/>
            <a:lstStyle/>
            <a:p>
              <a:endParaRPr lang="cs-CZ"/>
            </a:p>
          </p:txBody>
        </p:sp>
        <p:sp>
          <p:nvSpPr>
            <p:cNvPr id="16462" name="Freeform 78">
              <a:extLst>
                <a:ext uri="{FF2B5EF4-FFF2-40B4-BE49-F238E27FC236}">
                  <a16:creationId xmlns:a16="http://schemas.microsoft.com/office/drawing/2014/main" id="{77128F0F-F561-4DD2-B144-2232312AEC44}"/>
                </a:ext>
              </a:extLst>
            </p:cNvPr>
            <p:cNvSpPr>
              <a:spLocks/>
            </p:cNvSpPr>
            <p:nvPr/>
          </p:nvSpPr>
          <p:spPr bwMode="auto">
            <a:xfrm>
              <a:off x="845" y="4105"/>
              <a:ext cx="21" cy="21"/>
            </a:xfrm>
            <a:custGeom>
              <a:avLst/>
              <a:gdLst>
                <a:gd name="T0" fmla="*/ 0 w 21"/>
                <a:gd name="T1" fmla="*/ 4 h 21"/>
                <a:gd name="T2" fmla="*/ 5 w 21"/>
                <a:gd name="T3" fmla="*/ 21 h 21"/>
                <a:gd name="T4" fmla="*/ 17 w 21"/>
                <a:gd name="T5" fmla="*/ 17 h 21"/>
                <a:gd name="T6" fmla="*/ 21 w 21"/>
                <a:gd name="T7" fmla="*/ 17 h 21"/>
                <a:gd name="T8" fmla="*/ 17 w 21"/>
                <a:gd name="T9" fmla="*/ 0 h 21"/>
                <a:gd name="T10" fmla="*/ 13 w 21"/>
                <a:gd name="T11" fmla="*/ 0 h 21"/>
                <a:gd name="T12" fmla="*/ 0 w 21"/>
                <a:gd name="T13" fmla="*/ 4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0" y="4"/>
                  </a:moveTo>
                  <a:lnTo>
                    <a:pt x="5" y="21"/>
                  </a:lnTo>
                  <a:lnTo>
                    <a:pt x="17" y="17"/>
                  </a:lnTo>
                  <a:lnTo>
                    <a:pt x="21" y="17"/>
                  </a:lnTo>
                  <a:lnTo>
                    <a:pt x="17" y="0"/>
                  </a:lnTo>
                  <a:lnTo>
                    <a:pt x="13" y="0"/>
                  </a:lnTo>
                  <a:lnTo>
                    <a:pt x="0" y="4"/>
                  </a:lnTo>
                  <a:close/>
                </a:path>
              </a:pathLst>
            </a:custGeom>
            <a:solidFill>
              <a:srgbClr val="00FF00"/>
            </a:solidFill>
            <a:ln w="9525">
              <a:solidFill>
                <a:srgbClr val="00FF00"/>
              </a:solidFill>
              <a:round/>
              <a:headEnd/>
              <a:tailEnd/>
            </a:ln>
          </p:spPr>
          <p:txBody>
            <a:bodyPr/>
            <a:lstStyle/>
            <a:p>
              <a:endParaRPr lang="cs-CZ"/>
            </a:p>
          </p:txBody>
        </p:sp>
        <p:sp>
          <p:nvSpPr>
            <p:cNvPr id="16463" name="Freeform 79">
              <a:extLst>
                <a:ext uri="{FF2B5EF4-FFF2-40B4-BE49-F238E27FC236}">
                  <a16:creationId xmlns:a16="http://schemas.microsoft.com/office/drawing/2014/main" id="{C6299390-1169-49EF-BCD2-3CA6A5DDE73D}"/>
                </a:ext>
              </a:extLst>
            </p:cNvPr>
            <p:cNvSpPr>
              <a:spLocks/>
            </p:cNvSpPr>
            <p:nvPr/>
          </p:nvSpPr>
          <p:spPr bwMode="auto">
            <a:xfrm>
              <a:off x="875" y="4088"/>
              <a:ext cx="25" cy="25"/>
            </a:xfrm>
            <a:custGeom>
              <a:avLst/>
              <a:gdLst>
                <a:gd name="T0" fmla="*/ 0 w 25"/>
                <a:gd name="T1" fmla="*/ 13 h 25"/>
                <a:gd name="T2" fmla="*/ 8 w 25"/>
                <a:gd name="T3" fmla="*/ 25 h 25"/>
                <a:gd name="T4" fmla="*/ 17 w 25"/>
                <a:gd name="T5" fmla="*/ 21 h 25"/>
                <a:gd name="T6" fmla="*/ 13 w 25"/>
                <a:gd name="T7" fmla="*/ 13 h 25"/>
                <a:gd name="T8" fmla="*/ 17 w 25"/>
                <a:gd name="T9" fmla="*/ 21 h 25"/>
                <a:gd name="T10" fmla="*/ 25 w 25"/>
                <a:gd name="T11" fmla="*/ 17 h 25"/>
                <a:gd name="T12" fmla="*/ 17 w 25"/>
                <a:gd name="T13" fmla="*/ 0 h 25"/>
                <a:gd name="T14" fmla="*/ 8 w 25"/>
                <a:gd name="T15" fmla="*/ 4 h 25"/>
                <a:gd name="T16" fmla="*/ 8 w 25"/>
                <a:gd name="T17" fmla="*/ 8 h 25"/>
                <a:gd name="T18" fmla="*/ 0 w 25"/>
                <a:gd name="T19"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5">
                  <a:moveTo>
                    <a:pt x="0" y="13"/>
                  </a:moveTo>
                  <a:lnTo>
                    <a:pt x="8" y="25"/>
                  </a:lnTo>
                  <a:lnTo>
                    <a:pt x="17" y="21"/>
                  </a:lnTo>
                  <a:lnTo>
                    <a:pt x="13" y="13"/>
                  </a:lnTo>
                  <a:lnTo>
                    <a:pt x="17" y="21"/>
                  </a:lnTo>
                  <a:lnTo>
                    <a:pt x="25" y="17"/>
                  </a:lnTo>
                  <a:lnTo>
                    <a:pt x="17" y="0"/>
                  </a:lnTo>
                  <a:lnTo>
                    <a:pt x="8" y="4"/>
                  </a:lnTo>
                  <a:lnTo>
                    <a:pt x="8" y="8"/>
                  </a:lnTo>
                  <a:lnTo>
                    <a:pt x="0" y="13"/>
                  </a:lnTo>
                  <a:close/>
                </a:path>
              </a:pathLst>
            </a:custGeom>
            <a:solidFill>
              <a:srgbClr val="00FF00"/>
            </a:solidFill>
            <a:ln w="9525">
              <a:solidFill>
                <a:srgbClr val="00FF00"/>
              </a:solidFill>
              <a:round/>
              <a:headEnd/>
              <a:tailEnd/>
            </a:ln>
          </p:spPr>
          <p:txBody>
            <a:bodyPr/>
            <a:lstStyle/>
            <a:p>
              <a:endParaRPr lang="cs-CZ"/>
            </a:p>
          </p:txBody>
        </p:sp>
        <p:sp>
          <p:nvSpPr>
            <p:cNvPr id="16464" name="Freeform 80">
              <a:extLst>
                <a:ext uri="{FF2B5EF4-FFF2-40B4-BE49-F238E27FC236}">
                  <a16:creationId xmlns:a16="http://schemas.microsoft.com/office/drawing/2014/main" id="{021F897B-DBBC-47B9-A23C-FD154B37BA5B}"/>
                </a:ext>
              </a:extLst>
            </p:cNvPr>
            <p:cNvSpPr>
              <a:spLocks/>
            </p:cNvSpPr>
            <p:nvPr/>
          </p:nvSpPr>
          <p:spPr bwMode="auto">
            <a:xfrm>
              <a:off x="905" y="4071"/>
              <a:ext cx="25" cy="25"/>
            </a:xfrm>
            <a:custGeom>
              <a:avLst/>
              <a:gdLst>
                <a:gd name="T0" fmla="*/ 0 w 25"/>
                <a:gd name="T1" fmla="*/ 9 h 25"/>
                <a:gd name="T2" fmla="*/ 8 w 25"/>
                <a:gd name="T3" fmla="*/ 25 h 25"/>
                <a:gd name="T4" fmla="*/ 16 w 25"/>
                <a:gd name="T5" fmla="*/ 21 h 25"/>
                <a:gd name="T6" fmla="*/ 21 w 25"/>
                <a:gd name="T7" fmla="*/ 21 h 25"/>
                <a:gd name="T8" fmla="*/ 25 w 25"/>
                <a:gd name="T9" fmla="*/ 13 h 25"/>
                <a:gd name="T10" fmla="*/ 12 w 25"/>
                <a:gd name="T11" fmla="*/ 0 h 25"/>
                <a:gd name="T12" fmla="*/ 8 w 25"/>
                <a:gd name="T13" fmla="*/ 9 h 25"/>
                <a:gd name="T14" fmla="*/ 12 w 25"/>
                <a:gd name="T15" fmla="*/ 13 h 25"/>
                <a:gd name="T16" fmla="*/ 8 w 25"/>
                <a:gd name="T17" fmla="*/ 4 h 25"/>
                <a:gd name="T18" fmla="*/ 0 w 25"/>
                <a:gd name="T19" fmla="*/ 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5">
                  <a:moveTo>
                    <a:pt x="0" y="9"/>
                  </a:moveTo>
                  <a:lnTo>
                    <a:pt x="8" y="25"/>
                  </a:lnTo>
                  <a:lnTo>
                    <a:pt x="16" y="21"/>
                  </a:lnTo>
                  <a:lnTo>
                    <a:pt x="21" y="21"/>
                  </a:lnTo>
                  <a:lnTo>
                    <a:pt x="25" y="13"/>
                  </a:lnTo>
                  <a:lnTo>
                    <a:pt x="12" y="0"/>
                  </a:lnTo>
                  <a:lnTo>
                    <a:pt x="8" y="9"/>
                  </a:lnTo>
                  <a:lnTo>
                    <a:pt x="12" y="13"/>
                  </a:lnTo>
                  <a:lnTo>
                    <a:pt x="8" y="4"/>
                  </a:lnTo>
                  <a:lnTo>
                    <a:pt x="0" y="9"/>
                  </a:lnTo>
                  <a:close/>
                </a:path>
              </a:pathLst>
            </a:custGeom>
            <a:solidFill>
              <a:srgbClr val="00FF00"/>
            </a:solidFill>
            <a:ln w="9525">
              <a:solidFill>
                <a:srgbClr val="00FF00"/>
              </a:solidFill>
              <a:round/>
              <a:headEnd/>
              <a:tailEnd/>
            </a:ln>
          </p:spPr>
          <p:txBody>
            <a:bodyPr/>
            <a:lstStyle/>
            <a:p>
              <a:endParaRPr lang="cs-CZ"/>
            </a:p>
          </p:txBody>
        </p:sp>
        <p:sp>
          <p:nvSpPr>
            <p:cNvPr id="16465" name="Freeform 81">
              <a:extLst>
                <a:ext uri="{FF2B5EF4-FFF2-40B4-BE49-F238E27FC236}">
                  <a16:creationId xmlns:a16="http://schemas.microsoft.com/office/drawing/2014/main" id="{DFEB2B81-13D7-4D7E-9FB5-0CACF502CBD2}"/>
                </a:ext>
              </a:extLst>
            </p:cNvPr>
            <p:cNvSpPr>
              <a:spLocks/>
            </p:cNvSpPr>
            <p:nvPr/>
          </p:nvSpPr>
          <p:spPr bwMode="auto">
            <a:xfrm>
              <a:off x="926" y="4046"/>
              <a:ext cx="21" cy="21"/>
            </a:xfrm>
            <a:custGeom>
              <a:avLst/>
              <a:gdLst>
                <a:gd name="T0" fmla="*/ 0 w 21"/>
                <a:gd name="T1" fmla="*/ 12 h 21"/>
                <a:gd name="T2" fmla="*/ 12 w 21"/>
                <a:gd name="T3" fmla="*/ 21 h 21"/>
                <a:gd name="T4" fmla="*/ 17 w 21"/>
                <a:gd name="T5" fmla="*/ 21 h 21"/>
                <a:gd name="T6" fmla="*/ 21 w 21"/>
                <a:gd name="T7" fmla="*/ 12 h 21"/>
                <a:gd name="T8" fmla="*/ 21 w 21"/>
                <a:gd name="T9" fmla="*/ 12 h 21"/>
                <a:gd name="T10" fmla="*/ 21 w 21"/>
                <a:gd name="T11" fmla="*/ 4 h 21"/>
                <a:gd name="T12" fmla="*/ 4 w 21"/>
                <a:gd name="T13" fmla="*/ 0 h 21"/>
                <a:gd name="T14" fmla="*/ 4 w 21"/>
                <a:gd name="T15" fmla="*/ 8 h 21"/>
                <a:gd name="T16" fmla="*/ 12 w 21"/>
                <a:gd name="T17" fmla="*/ 8 h 21"/>
                <a:gd name="T18" fmla="*/ 8 w 21"/>
                <a:gd name="T19" fmla="*/ 4 h 21"/>
                <a:gd name="T20" fmla="*/ 4 w 21"/>
                <a:gd name="T21" fmla="*/ 12 h 21"/>
                <a:gd name="T22" fmla="*/ 0 w 21"/>
                <a:gd name="T23"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1">
                  <a:moveTo>
                    <a:pt x="0" y="12"/>
                  </a:moveTo>
                  <a:lnTo>
                    <a:pt x="12" y="21"/>
                  </a:lnTo>
                  <a:lnTo>
                    <a:pt x="17" y="21"/>
                  </a:lnTo>
                  <a:lnTo>
                    <a:pt x="21" y="12"/>
                  </a:lnTo>
                  <a:lnTo>
                    <a:pt x="21" y="12"/>
                  </a:lnTo>
                  <a:lnTo>
                    <a:pt x="21" y="4"/>
                  </a:lnTo>
                  <a:lnTo>
                    <a:pt x="4" y="0"/>
                  </a:lnTo>
                  <a:lnTo>
                    <a:pt x="4" y="8"/>
                  </a:lnTo>
                  <a:lnTo>
                    <a:pt x="12" y="8"/>
                  </a:lnTo>
                  <a:lnTo>
                    <a:pt x="8" y="4"/>
                  </a:lnTo>
                  <a:lnTo>
                    <a:pt x="4" y="12"/>
                  </a:lnTo>
                  <a:lnTo>
                    <a:pt x="0" y="12"/>
                  </a:lnTo>
                  <a:close/>
                </a:path>
              </a:pathLst>
            </a:custGeom>
            <a:solidFill>
              <a:srgbClr val="00FF00"/>
            </a:solidFill>
            <a:ln w="9525">
              <a:solidFill>
                <a:srgbClr val="00FF00"/>
              </a:solidFill>
              <a:round/>
              <a:headEnd/>
              <a:tailEnd/>
            </a:ln>
          </p:spPr>
          <p:txBody>
            <a:bodyPr/>
            <a:lstStyle/>
            <a:p>
              <a:endParaRPr lang="cs-CZ"/>
            </a:p>
          </p:txBody>
        </p:sp>
        <p:sp>
          <p:nvSpPr>
            <p:cNvPr id="16466" name="Freeform 82">
              <a:extLst>
                <a:ext uri="{FF2B5EF4-FFF2-40B4-BE49-F238E27FC236}">
                  <a16:creationId xmlns:a16="http://schemas.microsoft.com/office/drawing/2014/main" id="{195D6D75-0374-440F-9B38-7DB4A38058EB}"/>
                </a:ext>
              </a:extLst>
            </p:cNvPr>
            <p:cNvSpPr>
              <a:spLocks/>
            </p:cNvSpPr>
            <p:nvPr/>
          </p:nvSpPr>
          <p:spPr bwMode="auto">
            <a:xfrm>
              <a:off x="938" y="4016"/>
              <a:ext cx="17" cy="17"/>
            </a:xfrm>
            <a:custGeom>
              <a:avLst/>
              <a:gdLst>
                <a:gd name="T0" fmla="*/ 0 w 17"/>
                <a:gd name="T1" fmla="*/ 13 h 17"/>
                <a:gd name="T2" fmla="*/ 17 w 17"/>
                <a:gd name="T3" fmla="*/ 17 h 17"/>
                <a:gd name="T4" fmla="*/ 17 w 17"/>
                <a:gd name="T5" fmla="*/ 13 h 17"/>
                <a:gd name="T6" fmla="*/ 17 w 17"/>
                <a:gd name="T7" fmla="*/ 9 h 17"/>
                <a:gd name="T8" fmla="*/ 17 w 17"/>
                <a:gd name="T9" fmla="*/ 9 h 17"/>
                <a:gd name="T10" fmla="*/ 17 w 17"/>
                <a:gd name="T11" fmla="*/ 0 h 17"/>
                <a:gd name="T12" fmla="*/ 0 w 17"/>
                <a:gd name="T13" fmla="*/ 0 h 17"/>
                <a:gd name="T14" fmla="*/ 0 w 17"/>
                <a:gd name="T15" fmla="*/ 9 h 17"/>
                <a:gd name="T16" fmla="*/ 9 w 17"/>
                <a:gd name="T17" fmla="*/ 9 h 17"/>
                <a:gd name="T18" fmla="*/ 0 w 17"/>
                <a:gd name="T19" fmla="*/ 9 h 17"/>
                <a:gd name="T20" fmla="*/ 0 w 17"/>
                <a:gd name="T21" fmla="*/ 1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7">
                  <a:moveTo>
                    <a:pt x="0" y="13"/>
                  </a:moveTo>
                  <a:lnTo>
                    <a:pt x="17" y="17"/>
                  </a:lnTo>
                  <a:lnTo>
                    <a:pt x="17" y="13"/>
                  </a:lnTo>
                  <a:lnTo>
                    <a:pt x="17" y="9"/>
                  </a:lnTo>
                  <a:lnTo>
                    <a:pt x="17" y="9"/>
                  </a:lnTo>
                  <a:lnTo>
                    <a:pt x="17" y="0"/>
                  </a:lnTo>
                  <a:lnTo>
                    <a:pt x="0" y="0"/>
                  </a:lnTo>
                  <a:lnTo>
                    <a:pt x="0" y="9"/>
                  </a:lnTo>
                  <a:lnTo>
                    <a:pt x="9" y="9"/>
                  </a:lnTo>
                  <a:lnTo>
                    <a:pt x="0" y="9"/>
                  </a:lnTo>
                  <a:lnTo>
                    <a:pt x="0" y="13"/>
                  </a:lnTo>
                  <a:close/>
                </a:path>
              </a:pathLst>
            </a:custGeom>
            <a:solidFill>
              <a:srgbClr val="00FF00"/>
            </a:solidFill>
            <a:ln w="9525">
              <a:solidFill>
                <a:srgbClr val="00FF00"/>
              </a:solidFill>
              <a:round/>
              <a:headEnd/>
              <a:tailEnd/>
            </a:ln>
          </p:spPr>
          <p:txBody>
            <a:bodyPr/>
            <a:lstStyle/>
            <a:p>
              <a:endParaRPr lang="cs-CZ"/>
            </a:p>
          </p:txBody>
        </p:sp>
        <p:sp>
          <p:nvSpPr>
            <p:cNvPr id="16467" name="Freeform 83">
              <a:extLst>
                <a:ext uri="{FF2B5EF4-FFF2-40B4-BE49-F238E27FC236}">
                  <a16:creationId xmlns:a16="http://schemas.microsoft.com/office/drawing/2014/main" id="{CE4DB43D-FFBF-4F6B-A3F4-8B233A6EB52A}"/>
                </a:ext>
              </a:extLst>
            </p:cNvPr>
            <p:cNvSpPr>
              <a:spLocks/>
            </p:cNvSpPr>
            <p:nvPr/>
          </p:nvSpPr>
          <p:spPr bwMode="auto">
            <a:xfrm>
              <a:off x="938" y="3978"/>
              <a:ext cx="17" cy="21"/>
            </a:xfrm>
            <a:custGeom>
              <a:avLst/>
              <a:gdLst>
                <a:gd name="T0" fmla="*/ 0 w 17"/>
                <a:gd name="T1" fmla="*/ 21 h 21"/>
                <a:gd name="T2" fmla="*/ 17 w 17"/>
                <a:gd name="T3" fmla="*/ 21 h 21"/>
                <a:gd name="T4" fmla="*/ 17 w 17"/>
                <a:gd name="T5" fmla="*/ 17 h 21"/>
                <a:gd name="T6" fmla="*/ 17 w 17"/>
                <a:gd name="T7" fmla="*/ 9 h 21"/>
                <a:gd name="T8" fmla="*/ 17 w 17"/>
                <a:gd name="T9" fmla="*/ 9 h 21"/>
                <a:gd name="T10" fmla="*/ 17 w 17"/>
                <a:gd name="T11" fmla="*/ 5 h 21"/>
                <a:gd name="T12" fmla="*/ 13 w 17"/>
                <a:gd name="T13" fmla="*/ 0 h 21"/>
                <a:gd name="T14" fmla="*/ 0 w 17"/>
                <a:gd name="T15" fmla="*/ 9 h 21"/>
                <a:gd name="T16" fmla="*/ 5 w 17"/>
                <a:gd name="T17" fmla="*/ 13 h 21"/>
                <a:gd name="T18" fmla="*/ 9 w 17"/>
                <a:gd name="T19" fmla="*/ 9 h 21"/>
                <a:gd name="T20" fmla="*/ 0 w 17"/>
                <a:gd name="T21" fmla="*/ 9 h 21"/>
                <a:gd name="T22" fmla="*/ 0 w 17"/>
                <a:gd name="T23" fmla="*/ 17 h 21"/>
                <a:gd name="T24" fmla="*/ 0 w 17"/>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21">
                  <a:moveTo>
                    <a:pt x="0" y="21"/>
                  </a:moveTo>
                  <a:lnTo>
                    <a:pt x="17" y="21"/>
                  </a:lnTo>
                  <a:lnTo>
                    <a:pt x="17" y="17"/>
                  </a:lnTo>
                  <a:lnTo>
                    <a:pt x="17" y="9"/>
                  </a:lnTo>
                  <a:lnTo>
                    <a:pt x="17" y="9"/>
                  </a:lnTo>
                  <a:lnTo>
                    <a:pt x="17" y="5"/>
                  </a:lnTo>
                  <a:lnTo>
                    <a:pt x="13" y="0"/>
                  </a:lnTo>
                  <a:lnTo>
                    <a:pt x="0" y="9"/>
                  </a:lnTo>
                  <a:lnTo>
                    <a:pt x="5" y="13"/>
                  </a:lnTo>
                  <a:lnTo>
                    <a:pt x="9" y="9"/>
                  </a:lnTo>
                  <a:lnTo>
                    <a:pt x="0" y="9"/>
                  </a:lnTo>
                  <a:lnTo>
                    <a:pt x="0" y="17"/>
                  </a:lnTo>
                  <a:lnTo>
                    <a:pt x="0" y="21"/>
                  </a:lnTo>
                  <a:close/>
                </a:path>
              </a:pathLst>
            </a:custGeom>
            <a:solidFill>
              <a:srgbClr val="00FF00"/>
            </a:solidFill>
            <a:ln w="9525">
              <a:solidFill>
                <a:srgbClr val="00FF00"/>
              </a:solidFill>
              <a:round/>
              <a:headEnd/>
              <a:tailEnd/>
            </a:ln>
          </p:spPr>
          <p:txBody>
            <a:bodyPr/>
            <a:lstStyle/>
            <a:p>
              <a:endParaRPr lang="cs-CZ"/>
            </a:p>
          </p:txBody>
        </p:sp>
        <p:sp>
          <p:nvSpPr>
            <p:cNvPr id="16468" name="Freeform 84">
              <a:extLst>
                <a:ext uri="{FF2B5EF4-FFF2-40B4-BE49-F238E27FC236}">
                  <a16:creationId xmlns:a16="http://schemas.microsoft.com/office/drawing/2014/main" id="{B98A2948-E61E-4F91-86E1-8EDF19E81B4F}"/>
                </a:ext>
              </a:extLst>
            </p:cNvPr>
            <p:cNvSpPr>
              <a:spLocks/>
            </p:cNvSpPr>
            <p:nvPr/>
          </p:nvSpPr>
          <p:spPr bwMode="auto">
            <a:xfrm>
              <a:off x="921" y="3949"/>
              <a:ext cx="22" cy="25"/>
            </a:xfrm>
            <a:custGeom>
              <a:avLst/>
              <a:gdLst>
                <a:gd name="T0" fmla="*/ 9 w 22"/>
                <a:gd name="T1" fmla="*/ 25 h 25"/>
                <a:gd name="T2" fmla="*/ 22 w 22"/>
                <a:gd name="T3" fmla="*/ 17 h 25"/>
                <a:gd name="T4" fmla="*/ 22 w 22"/>
                <a:gd name="T5" fmla="*/ 8 h 25"/>
                <a:gd name="T6" fmla="*/ 17 w 22"/>
                <a:gd name="T7" fmla="*/ 0 h 25"/>
                <a:gd name="T8" fmla="*/ 13 w 22"/>
                <a:gd name="T9" fmla="*/ 0 h 25"/>
                <a:gd name="T10" fmla="*/ 0 w 22"/>
                <a:gd name="T11" fmla="*/ 8 h 25"/>
                <a:gd name="T12" fmla="*/ 5 w 22"/>
                <a:gd name="T13" fmla="*/ 8 h 25"/>
                <a:gd name="T14" fmla="*/ 9 w 22"/>
                <a:gd name="T15" fmla="*/ 17 h 25"/>
                <a:gd name="T16" fmla="*/ 9 w 22"/>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5">
                  <a:moveTo>
                    <a:pt x="9" y="25"/>
                  </a:moveTo>
                  <a:lnTo>
                    <a:pt x="22" y="17"/>
                  </a:lnTo>
                  <a:lnTo>
                    <a:pt x="22" y="8"/>
                  </a:lnTo>
                  <a:lnTo>
                    <a:pt x="17" y="0"/>
                  </a:lnTo>
                  <a:lnTo>
                    <a:pt x="13" y="0"/>
                  </a:lnTo>
                  <a:lnTo>
                    <a:pt x="0" y="8"/>
                  </a:lnTo>
                  <a:lnTo>
                    <a:pt x="5" y="8"/>
                  </a:lnTo>
                  <a:lnTo>
                    <a:pt x="9" y="17"/>
                  </a:lnTo>
                  <a:lnTo>
                    <a:pt x="9" y="25"/>
                  </a:lnTo>
                  <a:close/>
                </a:path>
              </a:pathLst>
            </a:custGeom>
            <a:solidFill>
              <a:srgbClr val="00FF00"/>
            </a:solidFill>
            <a:ln w="9525">
              <a:solidFill>
                <a:srgbClr val="00FF00"/>
              </a:solidFill>
              <a:round/>
              <a:headEnd/>
              <a:tailEnd/>
            </a:ln>
          </p:spPr>
          <p:txBody>
            <a:bodyPr/>
            <a:lstStyle/>
            <a:p>
              <a:endParaRPr lang="cs-CZ"/>
            </a:p>
          </p:txBody>
        </p:sp>
        <p:sp>
          <p:nvSpPr>
            <p:cNvPr id="16469" name="Freeform 85">
              <a:extLst>
                <a:ext uri="{FF2B5EF4-FFF2-40B4-BE49-F238E27FC236}">
                  <a16:creationId xmlns:a16="http://schemas.microsoft.com/office/drawing/2014/main" id="{34BBF897-58BE-492A-B5D0-C439F8930FDC}"/>
                </a:ext>
              </a:extLst>
            </p:cNvPr>
            <p:cNvSpPr>
              <a:spLocks/>
            </p:cNvSpPr>
            <p:nvPr/>
          </p:nvSpPr>
          <p:spPr bwMode="auto">
            <a:xfrm>
              <a:off x="905" y="3919"/>
              <a:ext cx="21" cy="26"/>
            </a:xfrm>
            <a:custGeom>
              <a:avLst/>
              <a:gdLst>
                <a:gd name="T0" fmla="*/ 8 w 21"/>
                <a:gd name="T1" fmla="*/ 26 h 26"/>
                <a:gd name="T2" fmla="*/ 21 w 21"/>
                <a:gd name="T3" fmla="*/ 13 h 26"/>
                <a:gd name="T4" fmla="*/ 21 w 21"/>
                <a:gd name="T5" fmla="*/ 13 h 26"/>
                <a:gd name="T6" fmla="*/ 12 w 21"/>
                <a:gd name="T7" fmla="*/ 17 h 26"/>
                <a:gd name="T8" fmla="*/ 21 w 21"/>
                <a:gd name="T9" fmla="*/ 13 h 26"/>
                <a:gd name="T10" fmla="*/ 16 w 21"/>
                <a:gd name="T11" fmla="*/ 4 h 26"/>
                <a:gd name="T12" fmla="*/ 12 w 21"/>
                <a:gd name="T13" fmla="*/ 4 h 26"/>
                <a:gd name="T14" fmla="*/ 12 w 21"/>
                <a:gd name="T15" fmla="*/ 0 h 26"/>
                <a:gd name="T16" fmla="*/ 8 w 21"/>
                <a:gd name="T17" fmla="*/ 0 h 26"/>
                <a:gd name="T18" fmla="*/ 0 w 21"/>
                <a:gd name="T19" fmla="*/ 17 h 26"/>
                <a:gd name="T20" fmla="*/ 4 w 21"/>
                <a:gd name="T21" fmla="*/ 17 h 26"/>
                <a:gd name="T22" fmla="*/ 8 w 21"/>
                <a:gd name="T23" fmla="*/ 9 h 26"/>
                <a:gd name="T24" fmla="*/ 4 w 21"/>
                <a:gd name="T25" fmla="*/ 13 h 26"/>
                <a:gd name="T26" fmla="*/ 8 w 21"/>
                <a:gd name="T27" fmla="*/ 21 h 26"/>
                <a:gd name="T28" fmla="*/ 8 w 21"/>
                <a:gd name="T2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6">
                  <a:moveTo>
                    <a:pt x="8" y="26"/>
                  </a:moveTo>
                  <a:lnTo>
                    <a:pt x="21" y="13"/>
                  </a:lnTo>
                  <a:lnTo>
                    <a:pt x="21" y="13"/>
                  </a:lnTo>
                  <a:lnTo>
                    <a:pt x="12" y="17"/>
                  </a:lnTo>
                  <a:lnTo>
                    <a:pt x="21" y="13"/>
                  </a:lnTo>
                  <a:lnTo>
                    <a:pt x="16" y="4"/>
                  </a:lnTo>
                  <a:lnTo>
                    <a:pt x="12" y="4"/>
                  </a:lnTo>
                  <a:lnTo>
                    <a:pt x="12" y="0"/>
                  </a:lnTo>
                  <a:lnTo>
                    <a:pt x="8" y="0"/>
                  </a:lnTo>
                  <a:lnTo>
                    <a:pt x="0" y="17"/>
                  </a:lnTo>
                  <a:lnTo>
                    <a:pt x="4" y="17"/>
                  </a:lnTo>
                  <a:lnTo>
                    <a:pt x="8" y="9"/>
                  </a:lnTo>
                  <a:lnTo>
                    <a:pt x="4" y="13"/>
                  </a:lnTo>
                  <a:lnTo>
                    <a:pt x="8" y="21"/>
                  </a:lnTo>
                  <a:lnTo>
                    <a:pt x="8" y="26"/>
                  </a:lnTo>
                  <a:close/>
                </a:path>
              </a:pathLst>
            </a:custGeom>
            <a:solidFill>
              <a:srgbClr val="00FF00"/>
            </a:solidFill>
            <a:ln w="9525">
              <a:solidFill>
                <a:srgbClr val="00FF00"/>
              </a:solidFill>
              <a:round/>
              <a:headEnd/>
              <a:tailEnd/>
            </a:ln>
          </p:spPr>
          <p:txBody>
            <a:bodyPr/>
            <a:lstStyle/>
            <a:p>
              <a:endParaRPr lang="cs-CZ"/>
            </a:p>
          </p:txBody>
        </p:sp>
        <p:sp>
          <p:nvSpPr>
            <p:cNvPr id="16470" name="Freeform 86">
              <a:extLst>
                <a:ext uri="{FF2B5EF4-FFF2-40B4-BE49-F238E27FC236}">
                  <a16:creationId xmlns:a16="http://schemas.microsoft.com/office/drawing/2014/main" id="{4A07A778-CD32-4838-8AA2-CF076B32C51E}"/>
                </a:ext>
              </a:extLst>
            </p:cNvPr>
            <p:cNvSpPr>
              <a:spLocks/>
            </p:cNvSpPr>
            <p:nvPr/>
          </p:nvSpPr>
          <p:spPr bwMode="auto">
            <a:xfrm>
              <a:off x="883" y="3902"/>
              <a:ext cx="22" cy="21"/>
            </a:xfrm>
            <a:custGeom>
              <a:avLst/>
              <a:gdLst>
                <a:gd name="T0" fmla="*/ 13 w 22"/>
                <a:gd name="T1" fmla="*/ 21 h 21"/>
                <a:gd name="T2" fmla="*/ 22 w 22"/>
                <a:gd name="T3" fmla="*/ 5 h 21"/>
                <a:gd name="T4" fmla="*/ 13 w 22"/>
                <a:gd name="T5" fmla="*/ 0 h 21"/>
                <a:gd name="T6" fmla="*/ 9 w 22"/>
                <a:gd name="T7" fmla="*/ 0 h 21"/>
                <a:gd name="T8" fmla="*/ 9 w 22"/>
                <a:gd name="T9" fmla="*/ 0 h 21"/>
                <a:gd name="T10" fmla="*/ 5 w 22"/>
                <a:gd name="T11" fmla="*/ 0 h 21"/>
                <a:gd name="T12" fmla="*/ 0 w 22"/>
                <a:gd name="T13" fmla="*/ 0 h 21"/>
                <a:gd name="T14" fmla="*/ 0 w 22"/>
                <a:gd name="T15" fmla="*/ 0 h 21"/>
                <a:gd name="T16" fmla="*/ 0 w 22"/>
                <a:gd name="T17" fmla="*/ 17 h 21"/>
                <a:gd name="T18" fmla="*/ 0 w 22"/>
                <a:gd name="T19" fmla="*/ 17 h 21"/>
                <a:gd name="T20" fmla="*/ 5 w 22"/>
                <a:gd name="T21" fmla="*/ 17 h 21"/>
                <a:gd name="T22" fmla="*/ 9 w 22"/>
                <a:gd name="T23" fmla="*/ 17 h 21"/>
                <a:gd name="T24" fmla="*/ 9 w 22"/>
                <a:gd name="T25" fmla="*/ 9 h 21"/>
                <a:gd name="T26" fmla="*/ 5 w 22"/>
                <a:gd name="T27" fmla="*/ 17 h 21"/>
                <a:gd name="T28" fmla="*/ 13 w 22"/>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21">
                  <a:moveTo>
                    <a:pt x="13" y="21"/>
                  </a:moveTo>
                  <a:lnTo>
                    <a:pt x="22" y="5"/>
                  </a:lnTo>
                  <a:lnTo>
                    <a:pt x="13" y="0"/>
                  </a:lnTo>
                  <a:lnTo>
                    <a:pt x="9" y="0"/>
                  </a:lnTo>
                  <a:lnTo>
                    <a:pt x="9" y="0"/>
                  </a:lnTo>
                  <a:lnTo>
                    <a:pt x="5" y="0"/>
                  </a:lnTo>
                  <a:lnTo>
                    <a:pt x="0" y="0"/>
                  </a:lnTo>
                  <a:lnTo>
                    <a:pt x="0" y="0"/>
                  </a:lnTo>
                  <a:lnTo>
                    <a:pt x="0" y="17"/>
                  </a:lnTo>
                  <a:lnTo>
                    <a:pt x="0" y="17"/>
                  </a:lnTo>
                  <a:lnTo>
                    <a:pt x="5" y="17"/>
                  </a:lnTo>
                  <a:lnTo>
                    <a:pt x="9" y="17"/>
                  </a:lnTo>
                  <a:lnTo>
                    <a:pt x="9" y="9"/>
                  </a:lnTo>
                  <a:lnTo>
                    <a:pt x="5" y="17"/>
                  </a:lnTo>
                  <a:lnTo>
                    <a:pt x="13" y="21"/>
                  </a:lnTo>
                  <a:close/>
                </a:path>
              </a:pathLst>
            </a:custGeom>
            <a:solidFill>
              <a:srgbClr val="00FF00"/>
            </a:solidFill>
            <a:ln w="9525">
              <a:solidFill>
                <a:srgbClr val="00FF00"/>
              </a:solidFill>
              <a:round/>
              <a:headEnd/>
              <a:tailEnd/>
            </a:ln>
          </p:spPr>
          <p:txBody>
            <a:bodyPr/>
            <a:lstStyle/>
            <a:p>
              <a:endParaRPr lang="cs-CZ"/>
            </a:p>
          </p:txBody>
        </p:sp>
        <p:sp>
          <p:nvSpPr>
            <p:cNvPr id="16471" name="Freeform 87">
              <a:extLst>
                <a:ext uri="{FF2B5EF4-FFF2-40B4-BE49-F238E27FC236}">
                  <a16:creationId xmlns:a16="http://schemas.microsoft.com/office/drawing/2014/main" id="{47BFD7DE-3634-4C74-BAFD-23DAC0BD3048}"/>
                </a:ext>
              </a:extLst>
            </p:cNvPr>
            <p:cNvSpPr>
              <a:spLocks/>
            </p:cNvSpPr>
            <p:nvPr/>
          </p:nvSpPr>
          <p:spPr bwMode="auto">
            <a:xfrm>
              <a:off x="845" y="3898"/>
              <a:ext cx="21" cy="17"/>
            </a:xfrm>
            <a:custGeom>
              <a:avLst/>
              <a:gdLst>
                <a:gd name="T0" fmla="*/ 21 w 21"/>
                <a:gd name="T1" fmla="*/ 17 h 17"/>
                <a:gd name="T2" fmla="*/ 21 w 21"/>
                <a:gd name="T3" fmla="*/ 0 h 17"/>
                <a:gd name="T4" fmla="*/ 21 w 21"/>
                <a:gd name="T5" fmla="*/ 0 h 17"/>
                <a:gd name="T6" fmla="*/ 13 w 21"/>
                <a:gd name="T7" fmla="*/ 0 h 17"/>
                <a:gd name="T8" fmla="*/ 9 w 21"/>
                <a:gd name="T9" fmla="*/ 0 h 17"/>
                <a:gd name="T10" fmla="*/ 9 w 21"/>
                <a:gd name="T11" fmla="*/ 9 h 17"/>
                <a:gd name="T12" fmla="*/ 13 w 21"/>
                <a:gd name="T13" fmla="*/ 0 h 17"/>
                <a:gd name="T14" fmla="*/ 9 w 21"/>
                <a:gd name="T15" fmla="*/ 0 h 17"/>
                <a:gd name="T16" fmla="*/ 0 w 21"/>
                <a:gd name="T17" fmla="*/ 17 h 17"/>
                <a:gd name="T18" fmla="*/ 5 w 21"/>
                <a:gd name="T19" fmla="*/ 17 h 17"/>
                <a:gd name="T20" fmla="*/ 9 w 21"/>
                <a:gd name="T21" fmla="*/ 17 h 17"/>
                <a:gd name="T22" fmla="*/ 9 w 21"/>
                <a:gd name="T23" fmla="*/ 17 h 17"/>
                <a:gd name="T24" fmla="*/ 13 w 21"/>
                <a:gd name="T25" fmla="*/ 17 h 17"/>
                <a:gd name="T26" fmla="*/ 21 w 21"/>
                <a:gd name="T2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17">
                  <a:moveTo>
                    <a:pt x="21" y="17"/>
                  </a:moveTo>
                  <a:lnTo>
                    <a:pt x="21" y="0"/>
                  </a:lnTo>
                  <a:lnTo>
                    <a:pt x="21" y="0"/>
                  </a:lnTo>
                  <a:lnTo>
                    <a:pt x="13" y="0"/>
                  </a:lnTo>
                  <a:lnTo>
                    <a:pt x="9" y="0"/>
                  </a:lnTo>
                  <a:lnTo>
                    <a:pt x="9" y="9"/>
                  </a:lnTo>
                  <a:lnTo>
                    <a:pt x="13" y="0"/>
                  </a:lnTo>
                  <a:lnTo>
                    <a:pt x="9" y="0"/>
                  </a:lnTo>
                  <a:lnTo>
                    <a:pt x="0" y="17"/>
                  </a:lnTo>
                  <a:lnTo>
                    <a:pt x="5" y="17"/>
                  </a:lnTo>
                  <a:lnTo>
                    <a:pt x="9" y="17"/>
                  </a:lnTo>
                  <a:lnTo>
                    <a:pt x="9" y="17"/>
                  </a:lnTo>
                  <a:lnTo>
                    <a:pt x="13" y="17"/>
                  </a:lnTo>
                  <a:lnTo>
                    <a:pt x="21" y="17"/>
                  </a:lnTo>
                  <a:close/>
                </a:path>
              </a:pathLst>
            </a:custGeom>
            <a:solidFill>
              <a:srgbClr val="00FF00"/>
            </a:solidFill>
            <a:ln w="9525">
              <a:solidFill>
                <a:srgbClr val="00FF00"/>
              </a:solidFill>
              <a:round/>
              <a:headEnd/>
              <a:tailEnd/>
            </a:ln>
          </p:spPr>
          <p:txBody>
            <a:bodyPr/>
            <a:lstStyle/>
            <a:p>
              <a:endParaRPr lang="cs-CZ"/>
            </a:p>
          </p:txBody>
        </p:sp>
        <p:sp>
          <p:nvSpPr>
            <p:cNvPr id="16472" name="Freeform 88">
              <a:extLst>
                <a:ext uri="{FF2B5EF4-FFF2-40B4-BE49-F238E27FC236}">
                  <a16:creationId xmlns:a16="http://schemas.microsoft.com/office/drawing/2014/main" id="{0A5EC44B-2155-4C6B-8035-A5DCC94F3154}"/>
                </a:ext>
              </a:extLst>
            </p:cNvPr>
            <p:cNvSpPr>
              <a:spLocks/>
            </p:cNvSpPr>
            <p:nvPr/>
          </p:nvSpPr>
          <p:spPr bwMode="auto">
            <a:xfrm>
              <a:off x="820" y="3894"/>
              <a:ext cx="21" cy="21"/>
            </a:xfrm>
            <a:custGeom>
              <a:avLst/>
              <a:gdLst>
                <a:gd name="T0" fmla="*/ 21 w 21"/>
                <a:gd name="T1" fmla="*/ 17 h 21"/>
                <a:gd name="T2" fmla="*/ 8 w 21"/>
                <a:gd name="T3" fmla="*/ 4 h 21"/>
                <a:gd name="T4" fmla="*/ 8 w 21"/>
                <a:gd name="T5" fmla="*/ 8 h 21"/>
                <a:gd name="T6" fmla="*/ 13 w 21"/>
                <a:gd name="T7" fmla="*/ 13 h 21"/>
                <a:gd name="T8" fmla="*/ 13 w 21"/>
                <a:gd name="T9" fmla="*/ 4 h 21"/>
                <a:gd name="T10" fmla="*/ 8 w 21"/>
                <a:gd name="T11" fmla="*/ 4 h 21"/>
                <a:gd name="T12" fmla="*/ 8 w 21"/>
                <a:gd name="T13" fmla="*/ 13 h 21"/>
                <a:gd name="T14" fmla="*/ 13 w 21"/>
                <a:gd name="T15" fmla="*/ 8 h 21"/>
                <a:gd name="T16" fmla="*/ 8 w 21"/>
                <a:gd name="T17" fmla="*/ 4 h 21"/>
                <a:gd name="T18" fmla="*/ 17 w 21"/>
                <a:gd name="T19" fmla="*/ 8 h 21"/>
                <a:gd name="T20" fmla="*/ 13 w 21"/>
                <a:gd name="T21" fmla="*/ 4 h 21"/>
                <a:gd name="T22" fmla="*/ 8 w 21"/>
                <a:gd name="T23" fmla="*/ 4 h 21"/>
                <a:gd name="T24" fmla="*/ 4 w 21"/>
                <a:gd name="T25" fmla="*/ 0 h 21"/>
                <a:gd name="T26" fmla="*/ 4 w 21"/>
                <a:gd name="T27" fmla="*/ 0 h 21"/>
                <a:gd name="T28" fmla="*/ 0 w 21"/>
                <a:gd name="T29" fmla="*/ 0 h 21"/>
                <a:gd name="T30" fmla="*/ 0 w 21"/>
                <a:gd name="T31" fmla="*/ 17 h 21"/>
                <a:gd name="T32" fmla="*/ 4 w 21"/>
                <a:gd name="T33" fmla="*/ 17 h 21"/>
                <a:gd name="T34" fmla="*/ 0 w 21"/>
                <a:gd name="T35" fmla="*/ 13 h 21"/>
                <a:gd name="T36" fmla="*/ 4 w 21"/>
                <a:gd name="T37" fmla="*/ 17 h 21"/>
                <a:gd name="T38" fmla="*/ 4 w 21"/>
                <a:gd name="T39" fmla="*/ 8 h 21"/>
                <a:gd name="T40" fmla="*/ 0 w 21"/>
                <a:gd name="T41" fmla="*/ 17 h 21"/>
                <a:gd name="T42" fmla="*/ 4 w 21"/>
                <a:gd name="T43" fmla="*/ 21 h 21"/>
                <a:gd name="T44" fmla="*/ 4 w 21"/>
                <a:gd name="T45" fmla="*/ 17 h 21"/>
                <a:gd name="T46" fmla="*/ 8 w 21"/>
                <a:gd name="T47" fmla="*/ 21 h 21"/>
                <a:gd name="T48" fmla="*/ 8 w 21"/>
                <a:gd name="T49" fmla="*/ 21 h 21"/>
                <a:gd name="T50" fmla="*/ 13 w 21"/>
                <a:gd name="T51" fmla="*/ 21 h 21"/>
                <a:gd name="T52" fmla="*/ 13 w 21"/>
                <a:gd name="T53" fmla="*/ 21 h 21"/>
                <a:gd name="T54" fmla="*/ 21 w 21"/>
                <a:gd name="T55" fmla="*/ 21 h 21"/>
                <a:gd name="T56" fmla="*/ 21 w 21"/>
                <a:gd name="T5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 h="21">
                  <a:moveTo>
                    <a:pt x="21" y="17"/>
                  </a:moveTo>
                  <a:lnTo>
                    <a:pt x="8" y="4"/>
                  </a:lnTo>
                  <a:lnTo>
                    <a:pt x="8" y="8"/>
                  </a:lnTo>
                  <a:lnTo>
                    <a:pt x="13" y="13"/>
                  </a:lnTo>
                  <a:lnTo>
                    <a:pt x="13" y="4"/>
                  </a:lnTo>
                  <a:lnTo>
                    <a:pt x="8" y="4"/>
                  </a:lnTo>
                  <a:lnTo>
                    <a:pt x="8" y="13"/>
                  </a:lnTo>
                  <a:lnTo>
                    <a:pt x="13" y="8"/>
                  </a:lnTo>
                  <a:lnTo>
                    <a:pt x="8" y="4"/>
                  </a:lnTo>
                  <a:lnTo>
                    <a:pt x="17" y="8"/>
                  </a:lnTo>
                  <a:lnTo>
                    <a:pt x="13" y="4"/>
                  </a:lnTo>
                  <a:lnTo>
                    <a:pt x="8" y="4"/>
                  </a:lnTo>
                  <a:lnTo>
                    <a:pt x="4" y="0"/>
                  </a:lnTo>
                  <a:lnTo>
                    <a:pt x="4" y="0"/>
                  </a:lnTo>
                  <a:lnTo>
                    <a:pt x="0" y="0"/>
                  </a:lnTo>
                  <a:lnTo>
                    <a:pt x="0" y="17"/>
                  </a:lnTo>
                  <a:lnTo>
                    <a:pt x="4" y="17"/>
                  </a:lnTo>
                  <a:lnTo>
                    <a:pt x="0" y="13"/>
                  </a:lnTo>
                  <a:lnTo>
                    <a:pt x="4" y="17"/>
                  </a:lnTo>
                  <a:lnTo>
                    <a:pt x="4" y="8"/>
                  </a:lnTo>
                  <a:lnTo>
                    <a:pt x="0" y="17"/>
                  </a:lnTo>
                  <a:lnTo>
                    <a:pt x="4" y="21"/>
                  </a:lnTo>
                  <a:lnTo>
                    <a:pt x="4" y="17"/>
                  </a:lnTo>
                  <a:lnTo>
                    <a:pt x="8" y="21"/>
                  </a:lnTo>
                  <a:lnTo>
                    <a:pt x="8" y="21"/>
                  </a:lnTo>
                  <a:lnTo>
                    <a:pt x="13" y="21"/>
                  </a:lnTo>
                  <a:lnTo>
                    <a:pt x="13" y="21"/>
                  </a:lnTo>
                  <a:lnTo>
                    <a:pt x="21" y="21"/>
                  </a:lnTo>
                  <a:lnTo>
                    <a:pt x="21" y="17"/>
                  </a:lnTo>
                  <a:close/>
                </a:path>
              </a:pathLst>
            </a:custGeom>
            <a:solidFill>
              <a:srgbClr val="00FF00"/>
            </a:solidFill>
            <a:ln w="9525">
              <a:solidFill>
                <a:srgbClr val="00FF00"/>
              </a:solidFill>
              <a:round/>
              <a:headEnd/>
              <a:tailEnd/>
            </a:ln>
          </p:spPr>
          <p:txBody>
            <a:bodyPr/>
            <a:lstStyle/>
            <a:p>
              <a:endParaRPr lang="cs-CZ"/>
            </a:p>
          </p:txBody>
        </p:sp>
        <p:sp>
          <p:nvSpPr>
            <p:cNvPr id="16473" name="Freeform 89">
              <a:extLst>
                <a:ext uri="{FF2B5EF4-FFF2-40B4-BE49-F238E27FC236}">
                  <a16:creationId xmlns:a16="http://schemas.microsoft.com/office/drawing/2014/main" id="{5AEC7EE8-4FFE-4FB1-9886-788EE704220B}"/>
                </a:ext>
              </a:extLst>
            </p:cNvPr>
            <p:cNvSpPr>
              <a:spLocks/>
            </p:cNvSpPr>
            <p:nvPr/>
          </p:nvSpPr>
          <p:spPr bwMode="auto">
            <a:xfrm>
              <a:off x="799" y="3873"/>
              <a:ext cx="25" cy="25"/>
            </a:xfrm>
            <a:custGeom>
              <a:avLst/>
              <a:gdLst>
                <a:gd name="T0" fmla="*/ 8 w 25"/>
                <a:gd name="T1" fmla="*/ 17 h 25"/>
                <a:gd name="T2" fmla="*/ 25 w 25"/>
                <a:gd name="T3" fmla="*/ 17 h 25"/>
                <a:gd name="T4" fmla="*/ 25 w 25"/>
                <a:gd name="T5" fmla="*/ 17 h 25"/>
                <a:gd name="T6" fmla="*/ 25 w 25"/>
                <a:gd name="T7" fmla="*/ 17 h 25"/>
                <a:gd name="T8" fmla="*/ 25 w 25"/>
                <a:gd name="T9" fmla="*/ 12 h 25"/>
                <a:gd name="T10" fmla="*/ 21 w 25"/>
                <a:gd name="T11" fmla="*/ 8 h 25"/>
                <a:gd name="T12" fmla="*/ 13 w 25"/>
                <a:gd name="T13" fmla="*/ 12 h 25"/>
                <a:gd name="T14" fmla="*/ 21 w 25"/>
                <a:gd name="T15" fmla="*/ 12 h 25"/>
                <a:gd name="T16" fmla="*/ 21 w 25"/>
                <a:gd name="T17" fmla="*/ 8 h 25"/>
                <a:gd name="T18" fmla="*/ 21 w 25"/>
                <a:gd name="T19" fmla="*/ 8 h 25"/>
                <a:gd name="T20" fmla="*/ 17 w 25"/>
                <a:gd name="T21" fmla="*/ 4 h 25"/>
                <a:gd name="T22" fmla="*/ 13 w 25"/>
                <a:gd name="T23" fmla="*/ 0 h 25"/>
                <a:gd name="T24" fmla="*/ 13 w 25"/>
                <a:gd name="T25" fmla="*/ 0 h 25"/>
                <a:gd name="T26" fmla="*/ 8 w 25"/>
                <a:gd name="T27" fmla="*/ 0 h 25"/>
                <a:gd name="T28" fmla="*/ 8 w 25"/>
                <a:gd name="T29" fmla="*/ 8 h 25"/>
                <a:gd name="T30" fmla="*/ 17 w 25"/>
                <a:gd name="T31" fmla="*/ 8 h 25"/>
                <a:gd name="T32" fmla="*/ 13 w 25"/>
                <a:gd name="T33" fmla="*/ 4 h 25"/>
                <a:gd name="T34" fmla="*/ 8 w 25"/>
                <a:gd name="T35" fmla="*/ 0 h 25"/>
                <a:gd name="T36" fmla="*/ 17 w 25"/>
                <a:gd name="T37" fmla="*/ 8 h 25"/>
                <a:gd name="T38" fmla="*/ 17 w 25"/>
                <a:gd name="T39" fmla="*/ 8 h 25"/>
                <a:gd name="T40" fmla="*/ 0 w 25"/>
                <a:gd name="T41" fmla="*/ 8 h 25"/>
                <a:gd name="T42" fmla="*/ 0 w 25"/>
                <a:gd name="T43" fmla="*/ 8 h 25"/>
                <a:gd name="T44" fmla="*/ 0 w 25"/>
                <a:gd name="T45" fmla="*/ 8 h 25"/>
                <a:gd name="T46" fmla="*/ 4 w 25"/>
                <a:gd name="T47" fmla="*/ 12 h 25"/>
                <a:gd name="T48" fmla="*/ 8 w 25"/>
                <a:gd name="T49" fmla="*/ 17 h 25"/>
                <a:gd name="T50" fmla="*/ 8 w 25"/>
                <a:gd name="T51" fmla="*/ 17 h 25"/>
                <a:gd name="T52" fmla="*/ 13 w 25"/>
                <a:gd name="T53" fmla="*/ 17 h 25"/>
                <a:gd name="T54" fmla="*/ 4 w 25"/>
                <a:gd name="T55" fmla="*/ 8 h 25"/>
                <a:gd name="T56" fmla="*/ 8 w 25"/>
                <a:gd name="T57" fmla="*/ 12 h 25"/>
                <a:gd name="T58" fmla="*/ 13 w 25"/>
                <a:gd name="T59" fmla="*/ 17 h 25"/>
                <a:gd name="T60" fmla="*/ 13 w 25"/>
                <a:gd name="T61" fmla="*/ 8 h 25"/>
                <a:gd name="T62" fmla="*/ 4 w 25"/>
                <a:gd name="T63" fmla="*/ 8 h 25"/>
                <a:gd name="T64" fmla="*/ 4 w 25"/>
                <a:gd name="T65" fmla="*/ 12 h 25"/>
                <a:gd name="T66" fmla="*/ 4 w 25"/>
                <a:gd name="T67" fmla="*/ 12 h 25"/>
                <a:gd name="T68" fmla="*/ 8 w 25"/>
                <a:gd name="T69" fmla="*/ 21 h 25"/>
                <a:gd name="T70" fmla="*/ 13 w 25"/>
                <a:gd name="T71" fmla="*/ 25 h 25"/>
                <a:gd name="T72" fmla="*/ 17 w 25"/>
                <a:gd name="T73" fmla="*/ 17 h 25"/>
                <a:gd name="T74" fmla="*/ 8 w 25"/>
                <a:gd name="T75"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 h="25">
                  <a:moveTo>
                    <a:pt x="8" y="17"/>
                  </a:moveTo>
                  <a:lnTo>
                    <a:pt x="25" y="17"/>
                  </a:lnTo>
                  <a:lnTo>
                    <a:pt x="25" y="17"/>
                  </a:lnTo>
                  <a:lnTo>
                    <a:pt x="25" y="17"/>
                  </a:lnTo>
                  <a:lnTo>
                    <a:pt x="25" y="12"/>
                  </a:lnTo>
                  <a:lnTo>
                    <a:pt x="21" y="8"/>
                  </a:lnTo>
                  <a:lnTo>
                    <a:pt x="13" y="12"/>
                  </a:lnTo>
                  <a:lnTo>
                    <a:pt x="21" y="12"/>
                  </a:lnTo>
                  <a:lnTo>
                    <a:pt x="21" y="8"/>
                  </a:lnTo>
                  <a:lnTo>
                    <a:pt x="21" y="8"/>
                  </a:lnTo>
                  <a:lnTo>
                    <a:pt x="17" y="4"/>
                  </a:lnTo>
                  <a:lnTo>
                    <a:pt x="13" y="0"/>
                  </a:lnTo>
                  <a:lnTo>
                    <a:pt x="13" y="0"/>
                  </a:lnTo>
                  <a:lnTo>
                    <a:pt x="8" y="0"/>
                  </a:lnTo>
                  <a:lnTo>
                    <a:pt x="8" y="8"/>
                  </a:lnTo>
                  <a:lnTo>
                    <a:pt x="17" y="8"/>
                  </a:lnTo>
                  <a:lnTo>
                    <a:pt x="13" y="4"/>
                  </a:lnTo>
                  <a:lnTo>
                    <a:pt x="8" y="0"/>
                  </a:lnTo>
                  <a:lnTo>
                    <a:pt x="17" y="8"/>
                  </a:lnTo>
                  <a:lnTo>
                    <a:pt x="17" y="8"/>
                  </a:lnTo>
                  <a:lnTo>
                    <a:pt x="0" y="8"/>
                  </a:lnTo>
                  <a:lnTo>
                    <a:pt x="0" y="8"/>
                  </a:lnTo>
                  <a:lnTo>
                    <a:pt x="0" y="8"/>
                  </a:lnTo>
                  <a:lnTo>
                    <a:pt x="4" y="12"/>
                  </a:lnTo>
                  <a:lnTo>
                    <a:pt x="8" y="17"/>
                  </a:lnTo>
                  <a:lnTo>
                    <a:pt x="8" y="17"/>
                  </a:lnTo>
                  <a:lnTo>
                    <a:pt x="13" y="17"/>
                  </a:lnTo>
                  <a:lnTo>
                    <a:pt x="4" y="8"/>
                  </a:lnTo>
                  <a:lnTo>
                    <a:pt x="8" y="12"/>
                  </a:lnTo>
                  <a:lnTo>
                    <a:pt x="13" y="17"/>
                  </a:lnTo>
                  <a:lnTo>
                    <a:pt x="13" y="8"/>
                  </a:lnTo>
                  <a:lnTo>
                    <a:pt x="4" y="8"/>
                  </a:lnTo>
                  <a:lnTo>
                    <a:pt x="4" y="12"/>
                  </a:lnTo>
                  <a:lnTo>
                    <a:pt x="4" y="12"/>
                  </a:lnTo>
                  <a:lnTo>
                    <a:pt x="8" y="21"/>
                  </a:lnTo>
                  <a:lnTo>
                    <a:pt x="13" y="25"/>
                  </a:lnTo>
                  <a:lnTo>
                    <a:pt x="17" y="17"/>
                  </a:lnTo>
                  <a:lnTo>
                    <a:pt x="8" y="17"/>
                  </a:lnTo>
                  <a:close/>
                </a:path>
              </a:pathLst>
            </a:custGeom>
            <a:solidFill>
              <a:srgbClr val="00FF00"/>
            </a:solidFill>
            <a:ln w="9525">
              <a:solidFill>
                <a:srgbClr val="00FF00"/>
              </a:solidFill>
              <a:round/>
              <a:headEnd/>
              <a:tailEnd/>
            </a:ln>
          </p:spPr>
          <p:txBody>
            <a:bodyPr/>
            <a:lstStyle/>
            <a:p>
              <a:endParaRPr lang="cs-CZ"/>
            </a:p>
          </p:txBody>
        </p:sp>
        <p:sp>
          <p:nvSpPr>
            <p:cNvPr id="16474" name="Freeform 90">
              <a:extLst>
                <a:ext uri="{FF2B5EF4-FFF2-40B4-BE49-F238E27FC236}">
                  <a16:creationId xmlns:a16="http://schemas.microsoft.com/office/drawing/2014/main" id="{8C1D9FF0-DBB1-402D-B0EF-3DAF01550512}"/>
                </a:ext>
              </a:extLst>
            </p:cNvPr>
            <p:cNvSpPr>
              <a:spLocks/>
            </p:cNvSpPr>
            <p:nvPr/>
          </p:nvSpPr>
          <p:spPr bwMode="auto">
            <a:xfrm>
              <a:off x="786" y="3860"/>
              <a:ext cx="26" cy="21"/>
            </a:xfrm>
            <a:custGeom>
              <a:avLst/>
              <a:gdLst>
                <a:gd name="T0" fmla="*/ 26 w 26"/>
                <a:gd name="T1" fmla="*/ 17 h 21"/>
                <a:gd name="T2" fmla="*/ 13 w 26"/>
                <a:gd name="T3" fmla="*/ 4 h 21"/>
                <a:gd name="T4" fmla="*/ 13 w 26"/>
                <a:gd name="T5" fmla="*/ 9 h 21"/>
                <a:gd name="T6" fmla="*/ 17 w 26"/>
                <a:gd name="T7" fmla="*/ 13 h 21"/>
                <a:gd name="T8" fmla="*/ 21 w 26"/>
                <a:gd name="T9" fmla="*/ 9 h 21"/>
                <a:gd name="T10" fmla="*/ 17 w 26"/>
                <a:gd name="T11" fmla="*/ 4 h 21"/>
                <a:gd name="T12" fmla="*/ 17 w 26"/>
                <a:gd name="T13" fmla="*/ 4 h 21"/>
                <a:gd name="T14" fmla="*/ 26 w 26"/>
                <a:gd name="T15" fmla="*/ 9 h 21"/>
                <a:gd name="T16" fmla="*/ 21 w 26"/>
                <a:gd name="T17" fmla="*/ 4 h 21"/>
                <a:gd name="T18" fmla="*/ 17 w 26"/>
                <a:gd name="T19" fmla="*/ 0 h 21"/>
                <a:gd name="T20" fmla="*/ 9 w 26"/>
                <a:gd name="T21" fmla="*/ 4 h 21"/>
                <a:gd name="T22" fmla="*/ 17 w 26"/>
                <a:gd name="T23" fmla="*/ 4 h 21"/>
                <a:gd name="T24" fmla="*/ 17 w 26"/>
                <a:gd name="T25" fmla="*/ 0 h 21"/>
                <a:gd name="T26" fmla="*/ 17 w 26"/>
                <a:gd name="T27" fmla="*/ 0 h 21"/>
                <a:gd name="T28" fmla="*/ 0 w 26"/>
                <a:gd name="T29" fmla="*/ 0 h 21"/>
                <a:gd name="T30" fmla="*/ 0 w 26"/>
                <a:gd name="T31" fmla="*/ 0 h 21"/>
                <a:gd name="T32" fmla="*/ 0 w 26"/>
                <a:gd name="T33" fmla="*/ 4 h 21"/>
                <a:gd name="T34" fmla="*/ 0 w 26"/>
                <a:gd name="T35" fmla="*/ 4 h 21"/>
                <a:gd name="T36" fmla="*/ 4 w 26"/>
                <a:gd name="T37" fmla="*/ 13 h 21"/>
                <a:gd name="T38" fmla="*/ 9 w 26"/>
                <a:gd name="T39" fmla="*/ 17 h 21"/>
                <a:gd name="T40" fmla="*/ 13 w 26"/>
                <a:gd name="T41" fmla="*/ 21 h 21"/>
                <a:gd name="T42" fmla="*/ 13 w 26"/>
                <a:gd name="T43" fmla="*/ 17 h 21"/>
                <a:gd name="T44" fmla="*/ 17 w 26"/>
                <a:gd name="T45" fmla="*/ 21 h 21"/>
                <a:gd name="T46" fmla="*/ 17 w 26"/>
                <a:gd name="T47" fmla="*/ 21 h 21"/>
                <a:gd name="T48" fmla="*/ 26 w 26"/>
                <a:gd name="T49" fmla="*/ 21 h 21"/>
                <a:gd name="T50" fmla="*/ 26 w 26"/>
                <a:gd name="T51"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 h="21">
                  <a:moveTo>
                    <a:pt x="26" y="17"/>
                  </a:moveTo>
                  <a:lnTo>
                    <a:pt x="13" y="4"/>
                  </a:lnTo>
                  <a:lnTo>
                    <a:pt x="13" y="9"/>
                  </a:lnTo>
                  <a:lnTo>
                    <a:pt x="17" y="13"/>
                  </a:lnTo>
                  <a:lnTo>
                    <a:pt x="21" y="9"/>
                  </a:lnTo>
                  <a:lnTo>
                    <a:pt x="17" y="4"/>
                  </a:lnTo>
                  <a:lnTo>
                    <a:pt x="17" y="4"/>
                  </a:lnTo>
                  <a:lnTo>
                    <a:pt x="26" y="9"/>
                  </a:lnTo>
                  <a:lnTo>
                    <a:pt x="21" y="4"/>
                  </a:lnTo>
                  <a:lnTo>
                    <a:pt x="17" y="0"/>
                  </a:lnTo>
                  <a:lnTo>
                    <a:pt x="9" y="4"/>
                  </a:lnTo>
                  <a:lnTo>
                    <a:pt x="17" y="4"/>
                  </a:lnTo>
                  <a:lnTo>
                    <a:pt x="17" y="0"/>
                  </a:lnTo>
                  <a:lnTo>
                    <a:pt x="17" y="0"/>
                  </a:lnTo>
                  <a:lnTo>
                    <a:pt x="0" y="0"/>
                  </a:lnTo>
                  <a:lnTo>
                    <a:pt x="0" y="0"/>
                  </a:lnTo>
                  <a:lnTo>
                    <a:pt x="0" y="4"/>
                  </a:lnTo>
                  <a:lnTo>
                    <a:pt x="0" y="4"/>
                  </a:lnTo>
                  <a:lnTo>
                    <a:pt x="4" y="13"/>
                  </a:lnTo>
                  <a:lnTo>
                    <a:pt x="9" y="17"/>
                  </a:lnTo>
                  <a:lnTo>
                    <a:pt x="13" y="21"/>
                  </a:lnTo>
                  <a:lnTo>
                    <a:pt x="13" y="17"/>
                  </a:lnTo>
                  <a:lnTo>
                    <a:pt x="17" y="21"/>
                  </a:lnTo>
                  <a:lnTo>
                    <a:pt x="17" y="21"/>
                  </a:lnTo>
                  <a:lnTo>
                    <a:pt x="26" y="21"/>
                  </a:lnTo>
                  <a:lnTo>
                    <a:pt x="26" y="17"/>
                  </a:lnTo>
                  <a:close/>
                </a:path>
              </a:pathLst>
            </a:custGeom>
            <a:solidFill>
              <a:srgbClr val="00FF00"/>
            </a:solidFill>
            <a:ln w="9525">
              <a:solidFill>
                <a:srgbClr val="00FF00"/>
              </a:solidFill>
              <a:round/>
              <a:headEnd/>
              <a:tailEnd/>
            </a:ln>
          </p:spPr>
          <p:txBody>
            <a:bodyPr/>
            <a:lstStyle/>
            <a:p>
              <a:endParaRPr lang="cs-CZ"/>
            </a:p>
          </p:txBody>
        </p:sp>
      </p:grpSp>
      <p:sp>
        <p:nvSpPr>
          <p:cNvPr id="16475" name="Freeform 91">
            <a:extLst>
              <a:ext uri="{FF2B5EF4-FFF2-40B4-BE49-F238E27FC236}">
                <a16:creationId xmlns:a16="http://schemas.microsoft.com/office/drawing/2014/main" id="{4F1AC617-08C0-41FA-9ED6-AACA35FDDCC7}"/>
              </a:ext>
            </a:extLst>
          </p:cNvPr>
          <p:cNvSpPr>
            <a:spLocks/>
          </p:cNvSpPr>
          <p:nvPr/>
        </p:nvSpPr>
        <p:spPr bwMode="auto">
          <a:xfrm>
            <a:off x="717550" y="4976813"/>
            <a:ext cx="765175" cy="736600"/>
          </a:xfrm>
          <a:custGeom>
            <a:avLst/>
            <a:gdLst>
              <a:gd name="T0" fmla="*/ 330 w 482"/>
              <a:gd name="T1" fmla="*/ 168 h 464"/>
              <a:gd name="T2" fmla="*/ 347 w 482"/>
              <a:gd name="T3" fmla="*/ 139 h 464"/>
              <a:gd name="T4" fmla="*/ 360 w 482"/>
              <a:gd name="T5" fmla="*/ 105 h 464"/>
              <a:gd name="T6" fmla="*/ 368 w 482"/>
              <a:gd name="T7" fmla="*/ 80 h 464"/>
              <a:gd name="T8" fmla="*/ 364 w 482"/>
              <a:gd name="T9" fmla="*/ 12 h 464"/>
              <a:gd name="T10" fmla="*/ 313 w 482"/>
              <a:gd name="T11" fmla="*/ 0 h 464"/>
              <a:gd name="T12" fmla="*/ 262 w 482"/>
              <a:gd name="T13" fmla="*/ 4 h 464"/>
              <a:gd name="T14" fmla="*/ 228 w 482"/>
              <a:gd name="T15" fmla="*/ 50 h 464"/>
              <a:gd name="T16" fmla="*/ 220 w 482"/>
              <a:gd name="T17" fmla="*/ 118 h 464"/>
              <a:gd name="T18" fmla="*/ 220 w 482"/>
              <a:gd name="T19" fmla="*/ 147 h 464"/>
              <a:gd name="T20" fmla="*/ 220 w 482"/>
              <a:gd name="T21" fmla="*/ 189 h 464"/>
              <a:gd name="T22" fmla="*/ 216 w 482"/>
              <a:gd name="T23" fmla="*/ 227 h 464"/>
              <a:gd name="T24" fmla="*/ 211 w 482"/>
              <a:gd name="T25" fmla="*/ 240 h 464"/>
              <a:gd name="T26" fmla="*/ 211 w 482"/>
              <a:gd name="T27" fmla="*/ 240 h 464"/>
              <a:gd name="T28" fmla="*/ 207 w 482"/>
              <a:gd name="T29" fmla="*/ 244 h 464"/>
              <a:gd name="T30" fmla="*/ 207 w 482"/>
              <a:gd name="T31" fmla="*/ 244 h 464"/>
              <a:gd name="T32" fmla="*/ 0 w 482"/>
              <a:gd name="T33" fmla="*/ 358 h 464"/>
              <a:gd name="T34" fmla="*/ 0 w 482"/>
              <a:gd name="T35" fmla="*/ 388 h 464"/>
              <a:gd name="T36" fmla="*/ 17 w 482"/>
              <a:gd name="T37" fmla="*/ 426 h 464"/>
              <a:gd name="T38" fmla="*/ 34 w 482"/>
              <a:gd name="T39" fmla="*/ 455 h 464"/>
              <a:gd name="T40" fmla="*/ 59 w 482"/>
              <a:gd name="T41" fmla="*/ 459 h 464"/>
              <a:gd name="T42" fmla="*/ 101 w 482"/>
              <a:gd name="T43" fmla="*/ 459 h 464"/>
              <a:gd name="T44" fmla="*/ 165 w 482"/>
              <a:gd name="T45" fmla="*/ 426 h 464"/>
              <a:gd name="T46" fmla="*/ 233 w 482"/>
              <a:gd name="T47" fmla="*/ 388 h 464"/>
              <a:gd name="T48" fmla="*/ 279 w 482"/>
              <a:gd name="T49" fmla="*/ 362 h 464"/>
              <a:gd name="T50" fmla="*/ 309 w 482"/>
              <a:gd name="T51" fmla="*/ 371 h 464"/>
              <a:gd name="T52" fmla="*/ 334 w 482"/>
              <a:gd name="T53" fmla="*/ 400 h 464"/>
              <a:gd name="T54" fmla="*/ 360 w 482"/>
              <a:gd name="T55" fmla="*/ 430 h 464"/>
              <a:gd name="T56" fmla="*/ 385 w 482"/>
              <a:gd name="T57" fmla="*/ 455 h 464"/>
              <a:gd name="T58" fmla="*/ 427 w 482"/>
              <a:gd name="T59" fmla="*/ 434 h 464"/>
              <a:gd name="T60" fmla="*/ 457 w 482"/>
              <a:gd name="T61" fmla="*/ 413 h 464"/>
              <a:gd name="T62" fmla="*/ 478 w 482"/>
              <a:gd name="T63" fmla="*/ 383 h 464"/>
              <a:gd name="T64" fmla="*/ 482 w 482"/>
              <a:gd name="T65" fmla="*/ 337 h 464"/>
              <a:gd name="T66" fmla="*/ 478 w 482"/>
              <a:gd name="T67" fmla="*/ 308 h 464"/>
              <a:gd name="T68" fmla="*/ 461 w 482"/>
              <a:gd name="T69" fmla="*/ 282 h 464"/>
              <a:gd name="T70" fmla="*/ 444 w 482"/>
              <a:gd name="T71" fmla="*/ 261 h 464"/>
              <a:gd name="T72" fmla="*/ 423 w 482"/>
              <a:gd name="T73" fmla="*/ 244 h 464"/>
              <a:gd name="T74" fmla="*/ 406 w 482"/>
              <a:gd name="T75" fmla="*/ 244 h 464"/>
              <a:gd name="T76" fmla="*/ 389 w 482"/>
              <a:gd name="T77" fmla="*/ 244 h 464"/>
              <a:gd name="T78" fmla="*/ 368 w 482"/>
              <a:gd name="T79" fmla="*/ 240 h 464"/>
              <a:gd name="T80" fmla="*/ 355 w 482"/>
              <a:gd name="T81" fmla="*/ 244 h 464"/>
              <a:gd name="T82" fmla="*/ 347 w 482"/>
              <a:gd name="T83" fmla="*/ 236 h 464"/>
              <a:gd name="T84" fmla="*/ 343 w 482"/>
              <a:gd name="T85" fmla="*/ 227 h 464"/>
              <a:gd name="T86" fmla="*/ 338 w 482"/>
              <a:gd name="T87" fmla="*/ 223 h 464"/>
              <a:gd name="T88" fmla="*/ 334 w 482"/>
              <a:gd name="T89" fmla="*/ 215 h 464"/>
              <a:gd name="T90" fmla="*/ 326 w 482"/>
              <a:gd name="T91" fmla="*/ 210 h 464"/>
              <a:gd name="T92" fmla="*/ 321 w 482"/>
              <a:gd name="T93" fmla="*/ 202 h 464"/>
              <a:gd name="T94" fmla="*/ 321 w 482"/>
              <a:gd name="T95" fmla="*/ 185 h 464"/>
              <a:gd name="T96" fmla="*/ 326 w 482"/>
              <a:gd name="T97" fmla="*/ 177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82" h="464">
                <a:moveTo>
                  <a:pt x="326" y="177"/>
                </a:moveTo>
                <a:lnTo>
                  <a:pt x="326" y="173"/>
                </a:lnTo>
                <a:lnTo>
                  <a:pt x="330" y="168"/>
                </a:lnTo>
                <a:lnTo>
                  <a:pt x="334" y="160"/>
                </a:lnTo>
                <a:lnTo>
                  <a:pt x="338" y="151"/>
                </a:lnTo>
                <a:lnTo>
                  <a:pt x="347" y="139"/>
                </a:lnTo>
                <a:lnTo>
                  <a:pt x="351" y="126"/>
                </a:lnTo>
                <a:lnTo>
                  <a:pt x="355" y="113"/>
                </a:lnTo>
                <a:lnTo>
                  <a:pt x="360" y="105"/>
                </a:lnTo>
                <a:lnTo>
                  <a:pt x="364" y="92"/>
                </a:lnTo>
                <a:lnTo>
                  <a:pt x="368" y="84"/>
                </a:lnTo>
                <a:lnTo>
                  <a:pt x="368" y="80"/>
                </a:lnTo>
                <a:lnTo>
                  <a:pt x="368" y="80"/>
                </a:lnTo>
                <a:lnTo>
                  <a:pt x="376" y="12"/>
                </a:lnTo>
                <a:lnTo>
                  <a:pt x="364" y="12"/>
                </a:lnTo>
                <a:lnTo>
                  <a:pt x="347" y="8"/>
                </a:lnTo>
                <a:lnTo>
                  <a:pt x="330" y="4"/>
                </a:lnTo>
                <a:lnTo>
                  <a:pt x="313" y="0"/>
                </a:lnTo>
                <a:lnTo>
                  <a:pt x="296" y="0"/>
                </a:lnTo>
                <a:lnTo>
                  <a:pt x="279" y="0"/>
                </a:lnTo>
                <a:lnTo>
                  <a:pt x="262" y="4"/>
                </a:lnTo>
                <a:lnTo>
                  <a:pt x="250" y="12"/>
                </a:lnTo>
                <a:lnTo>
                  <a:pt x="237" y="29"/>
                </a:lnTo>
                <a:lnTo>
                  <a:pt x="228" y="50"/>
                </a:lnTo>
                <a:lnTo>
                  <a:pt x="220" y="75"/>
                </a:lnTo>
                <a:lnTo>
                  <a:pt x="220" y="113"/>
                </a:lnTo>
                <a:lnTo>
                  <a:pt x="220" y="118"/>
                </a:lnTo>
                <a:lnTo>
                  <a:pt x="220" y="126"/>
                </a:lnTo>
                <a:lnTo>
                  <a:pt x="220" y="135"/>
                </a:lnTo>
                <a:lnTo>
                  <a:pt x="220" y="147"/>
                </a:lnTo>
                <a:lnTo>
                  <a:pt x="220" y="160"/>
                </a:lnTo>
                <a:lnTo>
                  <a:pt x="220" y="177"/>
                </a:lnTo>
                <a:lnTo>
                  <a:pt x="220" y="189"/>
                </a:lnTo>
                <a:lnTo>
                  <a:pt x="220" y="206"/>
                </a:lnTo>
                <a:lnTo>
                  <a:pt x="216" y="219"/>
                </a:lnTo>
                <a:lnTo>
                  <a:pt x="216" y="227"/>
                </a:lnTo>
                <a:lnTo>
                  <a:pt x="211" y="236"/>
                </a:lnTo>
                <a:lnTo>
                  <a:pt x="211" y="236"/>
                </a:lnTo>
                <a:lnTo>
                  <a:pt x="211" y="240"/>
                </a:lnTo>
                <a:lnTo>
                  <a:pt x="211" y="240"/>
                </a:lnTo>
                <a:lnTo>
                  <a:pt x="211" y="240"/>
                </a:lnTo>
                <a:lnTo>
                  <a:pt x="211" y="240"/>
                </a:lnTo>
                <a:lnTo>
                  <a:pt x="211" y="244"/>
                </a:lnTo>
                <a:lnTo>
                  <a:pt x="211" y="244"/>
                </a:lnTo>
                <a:lnTo>
                  <a:pt x="207" y="244"/>
                </a:lnTo>
                <a:lnTo>
                  <a:pt x="207" y="244"/>
                </a:lnTo>
                <a:lnTo>
                  <a:pt x="207" y="244"/>
                </a:lnTo>
                <a:lnTo>
                  <a:pt x="207" y="244"/>
                </a:lnTo>
                <a:lnTo>
                  <a:pt x="207" y="244"/>
                </a:lnTo>
                <a:lnTo>
                  <a:pt x="207" y="248"/>
                </a:lnTo>
                <a:lnTo>
                  <a:pt x="0" y="358"/>
                </a:lnTo>
                <a:lnTo>
                  <a:pt x="0" y="367"/>
                </a:lnTo>
                <a:lnTo>
                  <a:pt x="0" y="375"/>
                </a:lnTo>
                <a:lnTo>
                  <a:pt x="0" y="388"/>
                </a:lnTo>
                <a:lnTo>
                  <a:pt x="4" y="400"/>
                </a:lnTo>
                <a:lnTo>
                  <a:pt x="8" y="413"/>
                </a:lnTo>
                <a:lnTo>
                  <a:pt x="17" y="426"/>
                </a:lnTo>
                <a:lnTo>
                  <a:pt x="21" y="434"/>
                </a:lnTo>
                <a:lnTo>
                  <a:pt x="30" y="447"/>
                </a:lnTo>
                <a:lnTo>
                  <a:pt x="34" y="455"/>
                </a:lnTo>
                <a:lnTo>
                  <a:pt x="42" y="459"/>
                </a:lnTo>
                <a:lnTo>
                  <a:pt x="51" y="459"/>
                </a:lnTo>
                <a:lnTo>
                  <a:pt x="59" y="459"/>
                </a:lnTo>
                <a:lnTo>
                  <a:pt x="68" y="464"/>
                </a:lnTo>
                <a:lnTo>
                  <a:pt x="85" y="464"/>
                </a:lnTo>
                <a:lnTo>
                  <a:pt x="101" y="459"/>
                </a:lnTo>
                <a:lnTo>
                  <a:pt x="118" y="451"/>
                </a:lnTo>
                <a:lnTo>
                  <a:pt x="144" y="438"/>
                </a:lnTo>
                <a:lnTo>
                  <a:pt x="165" y="426"/>
                </a:lnTo>
                <a:lnTo>
                  <a:pt x="190" y="413"/>
                </a:lnTo>
                <a:lnTo>
                  <a:pt x="211" y="400"/>
                </a:lnTo>
                <a:lnTo>
                  <a:pt x="233" y="388"/>
                </a:lnTo>
                <a:lnTo>
                  <a:pt x="250" y="375"/>
                </a:lnTo>
                <a:lnTo>
                  <a:pt x="266" y="367"/>
                </a:lnTo>
                <a:lnTo>
                  <a:pt x="279" y="362"/>
                </a:lnTo>
                <a:lnTo>
                  <a:pt x="292" y="362"/>
                </a:lnTo>
                <a:lnTo>
                  <a:pt x="300" y="367"/>
                </a:lnTo>
                <a:lnTo>
                  <a:pt x="309" y="371"/>
                </a:lnTo>
                <a:lnTo>
                  <a:pt x="317" y="379"/>
                </a:lnTo>
                <a:lnTo>
                  <a:pt x="326" y="388"/>
                </a:lnTo>
                <a:lnTo>
                  <a:pt x="334" y="400"/>
                </a:lnTo>
                <a:lnTo>
                  <a:pt x="343" y="409"/>
                </a:lnTo>
                <a:lnTo>
                  <a:pt x="351" y="421"/>
                </a:lnTo>
                <a:lnTo>
                  <a:pt x="360" y="430"/>
                </a:lnTo>
                <a:lnTo>
                  <a:pt x="368" y="443"/>
                </a:lnTo>
                <a:lnTo>
                  <a:pt x="376" y="447"/>
                </a:lnTo>
                <a:lnTo>
                  <a:pt x="385" y="455"/>
                </a:lnTo>
                <a:lnTo>
                  <a:pt x="402" y="447"/>
                </a:lnTo>
                <a:lnTo>
                  <a:pt x="414" y="443"/>
                </a:lnTo>
                <a:lnTo>
                  <a:pt x="427" y="434"/>
                </a:lnTo>
                <a:lnTo>
                  <a:pt x="436" y="430"/>
                </a:lnTo>
                <a:lnTo>
                  <a:pt x="448" y="421"/>
                </a:lnTo>
                <a:lnTo>
                  <a:pt x="457" y="413"/>
                </a:lnTo>
                <a:lnTo>
                  <a:pt x="465" y="405"/>
                </a:lnTo>
                <a:lnTo>
                  <a:pt x="469" y="396"/>
                </a:lnTo>
                <a:lnTo>
                  <a:pt x="478" y="383"/>
                </a:lnTo>
                <a:lnTo>
                  <a:pt x="482" y="371"/>
                </a:lnTo>
                <a:lnTo>
                  <a:pt x="482" y="354"/>
                </a:lnTo>
                <a:lnTo>
                  <a:pt x="482" y="337"/>
                </a:lnTo>
                <a:lnTo>
                  <a:pt x="482" y="329"/>
                </a:lnTo>
                <a:lnTo>
                  <a:pt x="478" y="316"/>
                </a:lnTo>
                <a:lnTo>
                  <a:pt x="478" y="308"/>
                </a:lnTo>
                <a:lnTo>
                  <a:pt x="474" y="299"/>
                </a:lnTo>
                <a:lnTo>
                  <a:pt x="465" y="291"/>
                </a:lnTo>
                <a:lnTo>
                  <a:pt x="461" y="282"/>
                </a:lnTo>
                <a:lnTo>
                  <a:pt x="457" y="278"/>
                </a:lnTo>
                <a:lnTo>
                  <a:pt x="448" y="270"/>
                </a:lnTo>
                <a:lnTo>
                  <a:pt x="444" y="261"/>
                </a:lnTo>
                <a:lnTo>
                  <a:pt x="436" y="257"/>
                </a:lnTo>
                <a:lnTo>
                  <a:pt x="427" y="248"/>
                </a:lnTo>
                <a:lnTo>
                  <a:pt x="423" y="244"/>
                </a:lnTo>
                <a:lnTo>
                  <a:pt x="419" y="244"/>
                </a:lnTo>
                <a:lnTo>
                  <a:pt x="414" y="244"/>
                </a:lnTo>
                <a:lnTo>
                  <a:pt x="406" y="244"/>
                </a:lnTo>
                <a:lnTo>
                  <a:pt x="402" y="244"/>
                </a:lnTo>
                <a:lnTo>
                  <a:pt x="393" y="244"/>
                </a:lnTo>
                <a:lnTo>
                  <a:pt x="389" y="244"/>
                </a:lnTo>
                <a:lnTo>
                  <a:pt x="381" y="240"/>
                </a:lnTo>
                <a:lnTo>
                  <a:pt x="376" y="240"/>
                </a:lnTo>
                <a:lnTo>
                  <a:pt x="368" y="240"/>
                </a:lnTo>
                <a:lnTo>
                  <a:pt x="364" y="240"/>
                </a:lnTo>
                <a:lnTo>
                  <a:pt x="360" y="244"/>
                </a:lnTo>
                <a:lnTo>
                  <a:pt x="355" y="244"/>
                </a:lnTo>
                <a:lnTo>
                  <a:pt x="351" y="244"/>
                </a:lnTo>
                <a:lnTo>
                  <a:pt x="351" y="240"/>
                </a:lnTo>
                <a:lnTo>
                  <a:pt x="347" y="236"/>
                </a:lnTo>
                <a:lnTo>
                  <a:pt x="347" y="236"/>
                </a:lnTo>
                <a:lnTo>
                  <a:pt x="343" y="232"/>
                </a:lnTo>
                <a:lnTo>
                  <a:pt x="343" y="227"/>
                </a:lnTo>
                <a:lnTo>
                  <a:pt x="343" y="227"/>
                </a:lnTo>
                <a:lnTo>
                  <a:pt x="338" y="223"/>
                </a:lnTo>
                <a:lnTo>
                  <a:pt x="338" y="223"/>
                </a:lnTo>
                <a:lnTo>
                  <a:pt x="334" y="219"/>
                </a:lnTo>
                <a:lnTo>
                  <a:pt x="334" y="215"/>
                </a:lnTo>
                <a:lnTo>
                  <a:pt x="334" y="215"/>
                </a:lnTo>
                <a:lnTo>
                  <a:pt x="330" y="210"/>
                </a:lnTo>
                <a:lnTo>
                  <a:pt x="326" y="210"/>
                </a:lnTo>
                <a:lnTo>
                  <a:pt x="326" y="210"/>
                </a:lnTo>
                <a:lnTo>
                  <a:pt x="321" y="210"/>
                </a:lnTo>
                <a:lnTo>
                  <a:pt x="321" y="206"/>
                </a:lnTo>
                <a:lnTo>
                  <a:pt x="321" y="202"/>
                </a:lnTo>
                <a:lnTo>
                  <a:pt x="321" y="198"/>
                </a:lnTo>
                <a:lnTo>
                  <a:pt x="321" y="194"/>
                </a:lnTo>
                <a:lnTo>
                  <a:pt x="321" y="185"/>
                </a:lnTo>
                <a:lnTo>
                  <a:pt x="326" y="181"/>
                </a:lnTo>
                <a:lnTo>
                  <a:pt x="326" y="181"/>
                </a:lnTo>
                <a:lnTo>
                  <a:pt x="326" y="177"/>
                </a:lnTo>
                <a:lnTo>
                  <a:pt x="326" y="177"/>
                </a:lnTo>
                <a:close/>
              </a:path>
            </a:pathLst>
          </a:custGeom>
          <a:solidFill>
            <a:srgbClr val="00FF00"/>
          </a:solidFill>
          <a:ln>
            <a:noFill/>
          </a:ln>
          <a:extLst>
            <a:ext uri="{91240B29-F687-4F45-9708-019B960494DF}">
              <a14:hiddenLine xmlns:a14="http://schemas.microsoft.com/office/drawing/2010/main" w="12700">
                <a:solidFill>
                  <a:schemeClr val="accent2"/>
                </a:solidFill>
                <a:prstDash val="solid"/>
                <a:round/>
                <a:headEnd/>
                <a:tailEnd/>
              </a14:hiddenLine>
            </a:ext>
          </a:extLst>
        </p:spPr>
        <p:txBody>
          <a:bodyPr/>
          <a:lstStyle/>
          <a:p>
            <a:endParaRPr lang="cs-CZ"/>
          </a:p>
        </p:txBody>
      </p:sp>
      <p:sp>
        <p:nvSpPr>
          <p:cNvPr id="16476" name="Rectangle 92">
            <a:extLst>
              <a:ext uri="{FF2B5EF4-FFF2-40B4-BE49-F238E27FC236}">
                <a16:creationId xmlns:a16="http://schemas.microsoft.com/office/drawing/2014/main" id="{E18FC7C8-3D00-4BEA-AF24-A9F88D096CD6}"/>
              </a:ext>
            </a:extLst>
          </p:cNvPr>
          <p:cNvSpPr>
            <a:spLocks noChangeArrowheads="1"/>
          </p:cNvSpPr>
          <p:nvPr/>
        </p:nvSpPr>
        <p:spPr bwMode="auto">
          <a:xfrm>
            <a:off x="233363" y="4922838"/>
            <a:ext cx="611187" cy="1606550"/>
          </a:xfrm>
          <a:prstGeom prst="rect">
            <a:avLst/>
          </a:prstGeom>
          <a:solidFill>
            <a:srgbClr val="DDDDDD"/>
          </a:solidFill>
          <a:ln w="26988">
            <a:solidFill>
              <a:srgbClr val="FF3300"/>
            </a:solidFill>
            <a:miter lim="800000"/>
            <a:headEnd/>
            <a:tailEnd/>
          </a:ln>
        </p:spPr>
        <p:txBody>
          <a:bodyPr/>
          <a:lstStyle/>
          <a:p>
            <a:endParaRPr lang="cs-CZ"/>
          </a:p>
        </p:txBody>
      </p:sp>
      <p:sp>
        <p:nvSpPr>
          <p:cNvPr id="16477" name="Oval 93">
            <a:extLst>
              <a:ext uri="{FF2B5EF4-FFF2-40B4-BE49-F238E27FC236}">
                <a16:creationId xmlns:a16="http://schemas.microsoft.com/office/drawing/2014/main" id="{2275C09D-C353-4F00-9B13-77A2BB82DDE1}"/>
              </a:ext>
            </a:extLst>
          </p:cNvPr>
          <p:cNvSpPr>
            <a:spLocks noChangeArrowheads="1"/>
          </p:cNvSpPr>
          <p:nvPr/>
        </p:nvSpPr>
        <p:spPr bwMode="auto">
          <a:xfrm>
            <a:off x="1166813" y="4835525"/>
            <a:ext cx="215900" cy="241300"/>
          </a:xfrm>
          <a:prstGeom prst="ellipse">
            <a:avLst/>
          </a:prstGeom>
          <a:solidFill>
            <a:srgbClr val="FF66FF"/>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cs-CZ"/>
          </a:p>
        </p:txBody>
      </p:sp>
      <p:grpSp>
        <p:nvGrpSpPr>
          <p:cNvPr id="16478" name="Group 94">
            <a:extLst>
              <a:ext uri="{FF2B5EF4-FFF2-40B4-BE49-F238E27FC236}">
                <a16:creationId xmlns:a16="http://schemas.microsoft.com/office/drawing/2014/main" id="{C3B6216D-B540-43F2-A70B-220C6265B5A0}"/>
              </a:ext>
            </a:extLst>
          </p:cNvPr>
          <p:cNvGrpSpPr>
            <a:grpSpLocks/>
          </p:cNvGrpSpPr>
          <p:nvPr/>
        </p:nvGrpSpPr>
        <p:grpSpPr bwMode="auto">
          <a:xfrm>
            <a:off x="1422400" y="6302375"/>
            <a:ext cx="234950" cy="260350"/>
            <a:chOff x="896" y="3970"/>
            <a:chExt cx="148" cy="164"/>
          </a:xfrm>
        </p:grpSpPr>
        <p:sp>
          <p:nvSpPr>
            <p:cNvPr id="16479" name="Freeform 95">
              <a:extLst>
                <a:ext uri="{FF2B5EF4-FFF2-40B4-BE49-F238E27FC236}">
                  <a16:creationId xmlns:a16="http://schemas.microsoft.com/office/drawing/2014/main" id="{C74178CD-201B-4098-B4AA-9ED94081E0BD}"/>
                </a:ext>
              </a:extLst>
            </p:cNvPr>
            <p:cNvSpPr>
              <a:spLocks/>
            </p:cNvSpPr>
            <p:nvPr/>
          </p:nvSpPr>
          <p:spPr bwMode="auto">
            <a:xfrm>
              <a:off x="955" y="3970"/>
              <a:ext cx="17" cy="21"/>
            </a:xfrm>
            <a:custGeom>
              <a:avLst/>
              <a:gdLst>
                <a:gd name="T0" fmla="*/ 17 w 17"/>
                <a:gd name="T1" fmla="*/ 17 h 21"/>
                <a:gd name="T2" fmla="*/ 17 w 17"/>
                <a:gd name="T3" fmla="*/ 0 h 21"/>
                <a:gd name="T4" fmla="*/ 0 w 17"/>
                <a:gd name="T5" fmla="*/ 4 h 21"/>
                <a:gd name="T6" fmla="*/ 0 w 17"/>
                <a:gd name="T7" fmla="*/ 21 h 21"/>
                <a:gd name="T8" fmla="*/ 17 w 17"/>
                <a:gd name="T9" fmla="*/ 17 h 21"/>
              </a:gdLst>
              <a:ahLst/>
              <a:cxnLst>
                <a:cxn ang="0">
                  <a:pos x="T0" y="T1"/>
                </a:cxn>
                <a:cxn ang="0">
                  <a:pos x="T2" y="T3"/>
                </a:cxn>
                <a:cxn ang="0">
                  <a:pos x="T4" y="T5"/>
                </a:cxn>
                <a:cxn ang="0">
                  <a:pos x="T6" y="T7"/>
                </a:cxn>
                <a:cxn ang="0">
                  <a:pos x="T8" y="T9"/>
                </a:cxn>
              </a:cxnLst>
              <a:rect l="0" t="0" r="r" b="b"/>
              <a:pathLst>
                <a:path w="17" h="21">
                  <a:moveTo>
                    <a:pt x="17" y="17"/>
                  </a:moveTo>
                  <a:lnTo>
                    <a:pt x="17" y="0"/>
                  </a:lnTo>
                  <a:lnTo>
                    <a:pt x="0" y="4"/>
                  </a:lnTo>
                  <a:lnTo>
                    <a:pt x="0" y="21"/>
                  </a:lnTo>
                  <a:lnTo>
                    <a:pt x="17" y="17"/>
                  </a:lnTo>
                  <a:close/>
                </a:path>
              </a:pathLst>
            </a:custGeom>
            <a:solidFill>
              <a:srgbClr val="FF66FF"/>
            </a:solidFill>
            <a:ln w="9525">
              <a:solidFill>
                <a:srgbClr val="FF66FF"/>
              </a:solidFill>
              <a:round/>
              <a:headEnd/>
              <a:tailEnd/>
            </a:ln>
          </p:spPr>
          <p:txBody>
            <a:bodyPr/>
            <a:lstStyle/>
            <a:p>
              <a:endParaRPr lang="cs-CZ"/>
            </a:p>
          </p:txBody>
        </p:sp>
        <p:sp>
          <p:nvSpPr>
            <p:cNvPr id="16480" name="Freeform 96">
              <a:extLst>
                <a:ext uri="{FF2B5EF4-FFF2-40B4-BE49-F238E27FC236}">
                  <a16:creationId xmlns:a16="http://schemas.microsoft.com/office/drawing/2014/main" id="{D8F3347C-DC3B-4154-BFC4-CD7B56A05664}"/>
                </a:ext>
              </a:extLst>
            </p:cNvPr>
            <p:cNvSpPr>
              <a:spLocks/>
            </p:cNvSpPr>
            <p:nvPr/>
          </p:nvSpPr>
          <p:spPr bwMode="auto">
            <a:xfrm>
              <a:off x="921" y="3983"/>
              <a:ext cx="22" cy="21"/>
            </a:xfrm>
            <a:custGeom>
              <a:avLst/>
              <a:gdLst>
                <a:gd name="T0" fmla="*/ 22 w 22"/>
                <a:gd name="T1" fmla="*/ 12 h 21"/>
                <a:gd name="T2" fmla="*/ 13 w 22"/>
                <a:gd name="T3" fmla="*/ 0 h 21"/>
                <a:gd name="T4" fmla="*/ 0 w 22"/>
                <a:gd name="T5" fmla="*/ 8 h 21"/>
                <a:gd name="T6" fmla="*/ 9 w 22"/>
                <a:gd name="T7" fmla="*/ 21 h 21"/>
                <a:gd name="T8" fmla="*/ 22 w 22"/>
                <a:gd name="T9" fmla="*/ 12 h 21"/>
              </a:gdLst>
              <a:ahLst/>
              <a:cxnLst>
                <a:cxn ang="0">
                  <a:pos x="T0" y="T1"/>
                </a:cxn>
                <a:cxn ang="0">
                  <a:pos x="T2" y="T3"/>
                </a:cxn>
                <a:cxn ang="0">
                  <a:pos x="T4" y="T5"/>
                </a:cxn>
                <a:cxn ang="0">
                  <a:pos x="T6" y="T7"/>
                </a:cxn>
                <a:cxn ang="0">
                  <a:pos x="T8" y="T9"/>
                </a:cxn>
              </a:cxnLst>
              <a:rect l="0" t="0" r="r" b="b"/>
              <a:pathLst>
                <a:path w="22" h="21">
                  <a:moveTo>
                    <a:pt x="22" y="12"/>
                  </a:moveTo>
                  <a:lnTo>
                    <a:pt x="13" y="0"/>
                  </a:lnTo>
                  <a:lnTo>
                    <a:pt x="0" y="8"/>
                  </a:lnTo>
                  <a:lnTo>
                    <a:pt x="9" y="21"/>
                  </a:lnTo>
                  <a:lnTo>
                    <a:pt x="22" y="12"/>
                  </a:lnTo>
                  <a:close/>
                </a:path>
              </a:pathLst>
            </a:custGeom>
            <a:solidFill>
              <a:srgbClr val="FF66FF"/>
            </a:solidFill>
            <a:ln w="9525">
              <a:solidFill>
                <a:srgbClr val="FF66FF"/>
              </a:solidFill>
              <a:round/>
              <a:headEnd/>
              <a:tailEnd/>
            </a:ln>
          </p:spPr>
          <p:txBody>
            <a:bodyPr/>
            <a:lstStyle/>
            <a:p>
              <a:endParaRPr lang="cs-CZ"/>
            </a:p>
          </p:txBody>
        </p:sp>
        <p:sp>
          <p:nvSpPr>
            <p:cNvPr id="16481" name="Freeform 97">
              <a:extLst>
                <a:ext uri="{FF2B5EF4-FFF2-40B4-BE49-F238E27FC236}">
                  <a16:creationId xmlns:a16="http://schemas.microsoft.com/office/drawing/2014/main" id="{3F5621F3-105A-46C4-99E6-2D100DEB0437}"/>
                </a:ext>
              </a:extLst>
            </p:cNvPr>
            <p:cNvSpPr>
              <a:spLocks/>
            </p:cNvSpPr>
            <p:nvPr/>
          </p:nvSpPr>
          <p:spPr bwMode="auto">
            <a:xfrm>
              <a:off x="900" y="4008"/>
              <a:ext cx="21" cy="21"/>
            </a:xfrm>
            <a:custGeom>
              <a:avLst/>
              <a:gdLst>
                <a:gd name="T0" fmla="*/ 21 w 21"/>
                <a:gd name="T1" fmla="*/ 8 h 21"/>
                <a:gd name="T2" fmla="*/ 9 w 21"/>
                <a:gd name="T3" fmla="*/ 0 h 21"/>
                <a:gd name="T4" fmla="*/ 5 w 21"/>
                <a:gd name="T5" fmla="*/ 8 h 21"/>
                <a:gd name="T6" fmla="*/ 0 w 21"/>
                <a:gd name="T7" fmla="*/ 12 h 21"/>
                <a:gd name="T8" fmla="*/ 0 w 21"/>
                <a:gd name="T9" fmla="*/ 17 h 21"/>
                <a:gd name="T10" fmla="*/ 17 w 21"/>
                <a:gd name="T11" fmla="*/ 17 h 21"/>
                <a:gd name="T12" fmla="*/ 17 w 21"/>
                <a:gd name="T13" fmla="*/ 17 h 21"/>
                <a:gd name="T14" fmla="*/ 9 w 21"/>
                <a:gd name="T15" fmla="*/ 17 h 21"/>
                <a:gd name="T16" fmla="*/ 17 w 21"/>
                <a:gd name="T17" fmla="*/ 21 h 21"/>
                <a:gd name="T18" fmla="*/ 21 w 21"/>
                <a:gd name="T19"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21" y="8"/>
                  </a:moveTo>
                  <a:lnTo>
                    <a:pt x="9" y="0"/>
                  </a:lnTo>
                  <a:lnTo>
                    <a:pt x="5" y="8"/>
                  </a:lnTo>
                  <a:lnTo>
                    <a:pt x="0" y="12"/>
                  </a:lnTo>
                  <a:lnTo>
                    <a:pt x="0" y="17"/>
                  </a:lnTo>
                  <a:lnTo>
                    <a:pt x="17" y="17"/>
                  </a:lnTo>
                  <a:lnTo>
                    <a:pt x="17" y="17"/>
                  </a:lnTo>
                  <a:lnTo>
                    <a:pt x="9" y="17"/>
                  </a:lnTo>
                  <a:lnTo>
                    <a:pt x="17" y="21"/>
                  </a:lnTo>
                  <a:lnTo>
                    <a:pt x="21" y="8"/>
                  </a:lnTo>
                  <a:close/>
                </a:path>
              </a:pathLst>
            </a:custGeom>
            <a:solidFill>
              <a:srgbClr val="FF66FF"/>
            </a:solidFill>
            <a:ln w="9525">
              <a:solidFill>
                <a:srgbClr val="FF66FF"/>
              </a:solidFill>
              <a:round/>
              <a:headEnd/>
              <a:tailEnd/>
            </a:ln>
          </p:spPr>
          <p:txBody>
            <a:bodyPr/>
            <a:lstStyle/>
            <a:p>
              <a:endParaRPr lang="cs-CZ"/>
            </a:p>
          </p:txBody>
        </p:sp>
        <p:sp>
          <p:nvSpPr>
            <p:cNvPr id="16482" name="Freeform 98">
              <a:extLst>
                <a:ext uri="{FF2B5EF4-FFF2-40B4-BE49-F238E27FC236}">
                  <a16:creationId xmlns:a16="http://schemas.microsoft.com/office/drawing/2014/main" id="{13693657-497D-4141-A6E3-FFDC7A1FD34F}"/>
                </a:ext>
              </a:extLst>
            </p:cNvPr>
            <p:cNvSpPr>
              <a:spLocks/>
            </p:cNvSpPr>
            <p:nvPr/>
          </p:nvSpPr>
          <p:spPr bwMode="auto">
            <a:xfrm>
              <a:off x="896" y="4042"/>
              <a:ext cx="17" cy="16"/>
            </a:xfrm>
            <a:custGeom>
              <a:avLst/>
              <a:gdLst>
                <a:gd name="T0" fmla="*/ 17 w 17"/>
                <a:gd name="T1" fmla="*/ 0 h 16"/>
                <a:gd name="T2" fmla="*/ 0 w 17"/>
                <a:gd name="T3" fmla="*/ 0 h 16"/>
                <a:gd name="T4" fmla="*/ 0 w 17"/>
                <a:gd name="T5" fmla="*/ 8 h 16"/>
                <a:gd name="T6" fmla="*/ 0 w 17"/>
                <a:gd name="T7" fmla="*/ 16 h 16"/>
                <a:gd name="T8" fmla="*/ 17 w 17"/>
                <a:gd name="T9" fmla="*/ 16 h 16"/>
                <a:gd name="T10" fmla="*/ 17 w 17"/>
                <a:gd name="T11" fmla="*/ 8 h 16"/>
                <a:gd name="T12" fmla="*/ 17 w 17"/>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17" h="16">
                  <a:moveTo>
                    <a:pt x="17" y="0"/>
                  </a:moveTo>
                  <a:lnTo>
                    <a:pt x="0" y="0"/>
                  </a:lnTo>
                  <a:lnTo>
                    <a:pt x="0" y="8"/>
                  </a:lnTo>
                  <a:lnTo>
                    <a:pt x="0" y="16"/>
                  </a:lnTo>
                  <a:lnTo>
                    <a:pt x="17" y="16"/>
                  </a:lnTo>
                  <a:lnTo>
                    <a:pt x="17" y="8"/>
                  </a:lnTo>
                  <a:lnTo>
                    <a:pt x="17" y="0"/>
                  </a:lnTo>
                  <a:close/>
                </a:path>
              </a:pathLst>
            </a:custGeom>
            <a:solidFill>
              <a:srgbClr val="FF66FF"/>
            </a:solidFill>
            <a:ln w="9525">
              <a:solidFill>
                <a:srgbClr val="FF66FF"/>
              </a:solidFill>
              <a:round/>
              <a:headEnd/>
              <a:tailEnd/>
            </a:ln>
          </p:spPr>
          <p:txBody>
            <a:bodyPr/>
            <a:lstStyle/>
            <a:p>
              <a:endParaRPr lang="cs-CZ"/>
            </a:p>
          </p:txBody>
        </p:sp>
        <p:sp>
          <p:nvSpPr>
            <p:cNvPr id="16483" name="Freeform 99">
              <a:extLst>
                <a:ext uri="{FF2B5EF4-FFF2-40B4-BE49-F238E27FC236}">
                  <a16:creationId xmlns:a16="http://schemas.microsoft.com/office/drawing/2014/main" id="{670EB609-5235-416B-B4DC-97705FAAC287}"/>
                </a:ext>
              </a:extLst>
            </p:cNvPr>
            <p:cNvSpPr>
              <a:spLocks/>
            </p:cNvSpPr>
            <p:nvPr/>
          </p:nvSpPr>
          <p:spPr bwMode="auto">
            <a:xfrm>
              <a:off x="900" y="4075"/>
              <a:ext cx="21" cy="21"/>
            </a:xfrm>
            <a:custGeom>
              <a:avLst/>
              <a:gdLst>
                <a:gd name="T0" fmla="*/ 17 w 21"/>
                <a:gd name="T1" fmla="*/ 0 h 21"/>
                <a:gd name="T2" fmla="*/ 0 w 21"/>
                <a:gd name="T3" fmla="*/ 0 h 21"/>
                <a:gd name="T4" fmla="*/ 0 w 21"/>
                <a:gd name="T5" fmla="*/ 5 h 21"/>
                <a:gd name="T6" fmla="*/ 0 w 21"/>
                <a:gd name="T7" fmla="*/ 9 h 21"/>
                <a:gd name="T8" fmla="*/ 5 w 21"/>
                <a:gd name="T9" fmla="*/ 13 h 21"/>
                <a:gd name="T10" fmla="*/ 9 w 21"/>
                <a:gd name="T11" fmla="*/ 21 h 21"/>
                <a:gd name="T12" fmla="*/ 21 w 21"/>
                <a:gd name="T13" fmla="*/ 13 h 21"/>
                <a:gd name="T14" fmla="*/ 17 w 21"/>
                <a:gd name="T15" fmla="*/ 0 h 21"/>
                <a:gd name="T16" fmla="*/ 17 w 21"/>
                <a:gd name="T17" fmla="*/ 5 h 21"/>
                <a:gd name="T18" fmla="*/ 9 w 21"/>
                <a:gd name="T19" fmla="*/ 5 h 21"/>
                <a:gd name="T20" fmla="*/ 17 w 21"/>
                <a:gd name="T21" fmla="*/ 9 h 21"/>
                <a:gd name="T22" fmla="*/ 17 w 21"/>
                <a:gd name="T2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1">
                  <a:moveTo>
                    <a:pt x="17" y="0"/>
                  </a:moveTo>
                  <a:lnTo>
                    <a:pt x="0" y="0"/>
                  </a:lnTo>
                  <a:lnTo>
                    <a:pt x="0" y="5"/>
                  </a:lnTo>
                  <a:lnTo>
                    <a:pt x="0" y="9"/>
                  </a:lnTo>
                  <a:lnTo>
                    <a:pt x="5" y="13"/>
                  </a:lnTo>
                  <a:lnTo>
                    <a:pt x="9" y="21"/>
                  </a:lnTo>
                  <a:lnTo>
                    <a:pt x="21" y="13"/>
                  </a:lnTo>
                  <a:lnTo>
                    <a:pt x="17" y="0"/>
                  </a:lnTo>
                  <a:lnTo>
                    <a:pt x="17" y="5"/>
                  </a:lnTo>
                  <a:lnTo>
                    <a:pt x="9" y="5"/>
                  </a:lnTo>
                  <a:lnTo>
                    <a:pt x="17" y="9"/>
                  </a:lnTo>
                  <a:lnTo>
                    <a:pt x="17" y="0"/>
                  </a:lnTo>
                  <a:close/>
                </a:path>
              </a:pathLst>
            </a:custGeom>
            <a:solidFill>
              <a:srgbClr val="FF66FF"/>
            </a:solidFill>
            <a:ln w="9525">
              <a:solidFill>
                <a:srgbClr val="FF66FF"/>
              </a:solidFill>
              <a:round/>
              <a:headEnd/>
              <a:tailEnd/>
            </a:ln>
          </p:spPr>
          <p:txBody>
            <a:bodyPr/>
            <a:lstStyle/>
            <a:p>
              <a:endParaRPr lang="cs-CZ"/>
            </a:p>
          </p:txBody>
        </p:sp>
        <p:sp>
          <p:nvSpPr>
            <p:cNvPr id="16484" name="Freeform 100">
              <a:extLst>
                <a:ext uri="{FF2B5EF4-FFF2-40B4-BE49-F238E27FC236}">
                  <a16:creationId xmlns:a16="http://schemas.microsoft.com/office/drawing/2014/main" id="{CD78D25B-D464-4BFF-BF7B-3B1BF1048B0E}"/>
                </a:ext>
              </a:extLst>
            </p:cNvPr>
            <p:cNvSpPr>
              <a:spLocks/>
            </p:cNvSpPr>
            <p:nvPr/>
          </p:nvSpPr>
          <p:spPr bwMode="auto">
            <a:xfrm>
              <a:off x="921" y="4101"/>
              <a:ext cx="26" cy="21"/>
            </a:xfrm>
            <a:custGeom>
              <a:avLst/>
              <a:gdLst>
                <a:gd name="T0" fmla="*/ 13 w 26"/>
                <a:gd name="T1" fmla="*/ 0 h 21"/>
                <a:gd name="T2" fmla="*/ 0 w 26"/>
                <a:gd name="T3" fmla="*/ 12 h 21"/>
                <a:gd name="T4" fmla="*/ 13 w 26"/>
                <a:gd name="T5" fmla="*/ 21 h 21"/>
                <a:gd name="T6" fmla="*/ 26 w 26"/>
                <a:gd name="T7" fmla="*/ 8 h 21"/>
                <a:gd name="T8" fmla="*/ 13 w 26"/>
                <a:gd name="T9" fmla="*/ 0 h 21"/>
              </a:gdLst>
              <a:ahLst/>
              <a:cxnLst>
                <a:cxn ang="0">
                  <a:pos x="T0" y="T1"/>
                </a:cxn>
                <a:cxn ang="0">
                  <a:pos x="T2" y="T3"/>
                </a:cxn>
                <a:cxn ang="0">
                  <a:pos x="T4" y="T5"/>
                </a:cxn>
                <a:cxn ang="0">
                  <a:pos x="T6" y="T7"/>
                </a:cxn>
                <a:cxn ang="0">
                  <a:pos x="T8" y="T9"/>
                </a:cxn>
              </a:cxnLst>
              <a:rect l="0" t="0" r="r" b="b"/>
              <a:pathLst>
                <a:path w="26" h="21">
                  <a:moveTo>
                    <a:pt x="13" y="0"/>
                  </a:moveTo>
                  <a:lnTo>
                    <a:pt x="0" y="12"/>
                  </a:lnTo>
                  <a:lnTo>
                    <a:pt x="13" y="21"/>
                  </a:lnTo>
                  <a:lnTo>
                    <a:pt x="26" y="8"/>
                  </a:lnTo>
                  <a:lnTo>
                    <a:pt x="13" y="0"/>
                  </a:lnTo>
                  <a:close/>
                </a:path>
              </a:pathLst>
            </a:custGeom>
            <a:solidFill>
              <a:srgbClr val="FF66FF"/>
            </a:solidFill>
            <a:ln w="9525">
              <a:solidFill>
                <a:srgbClr val="FF66FF"/>
              </a:solidFill>
              <a:round/>
              <a:headEnd/>
              <a:tailEnd/>
            </a:ln>
          </p:spPr>
          <p:txBody>
            <a:bodyPr/>
            <a:lstStyle/>
            <a:p>
              <a:endParaRPr lang="cs-CZ"/>
            </a:p>
          </p:txBody>
        </p:sp>
        <p:sp>
          <p:nvSpPr>
            <p:cNvPr id="16485" name="Freeform 101">
              <a:extLst>
                <a:ext uri="{FF2B5EF4-FFF2-40B4-BE49-F238E27FC236}">
                  <a16:creationId xmlns:a16="http://schemas.microsoft.com/office/drawing/2014/main" id="{166CD925-BEEA-4D63-80E6-F36862188DA9}"/>
                </a:ext>
              </a:extLst>
            </p:cNvPr>
            <p:cNvSpPr>
              <a:spLocks/>
            </p:cNvSpPr>
            <p:nvPr/>
          </p:nvSpPr>
          <p:spPr bwMode="auto">
            <a:xfrm>
              <a:off x="955" y="4113"/>
              <a:ext cx="17" cy="21"/>
            </a:xfrm>
            <a:custGeom>
              <a:avLst/>
              <a:gdLst>
                <a:gd name="T0" fmla="*/ 0 w 17"/>
                <a:gd name="T1" fmla="*/ 0 h 21"/>
                <a:gd name="T2" fmla="*/ 0 w 17"/>
                <a:gd name="T3" fmla="*/ 17 h 21"/>
                <a:gd name="T4" fmla="*/ 17 w 17"/>
                <a:gd name="T5" fmla="*/ 21 h 21"/>
                <a:gd name="T6" fmla="*/ 17 w 17"/>
                <a:gd name="T7" fmla="*/ 5 h 21"/>
                <a:gd name="T8" fmla="*/ 0 w 17"/>
                <a:gd name="T9" fmla="*/ 0 h 21"/>
              </a:gdLst>
              <a:ahLst/>
              <a:cxnLst>
                <a:cxn ang="0">
                  <a:pos x="T0" y="T1"/>
                </a:cxn>
                <a:cxn ang="0">
                  <a:pos x="T2" y="T3"/>
                </a:cxn>
                <a:cxn ang="0">
                  <a:pos x="T4" y="T5"/>
                </a:cxn>
                <a:cxn ang="0">
                  <a:pos x="T6" y="T7"/>
                </a:cxn>
                <a:cxn ang="0">
                  <a:pos x="T8" y="T9"/>
                </a:cxn>
              </a:cxnLst>
              <a:rect l="0" t="0" r="r" b="b"/>
              <a:pathLst>
                <a:path w="17" h="21">
                  <a:moveTo>
                    <a:pt x="0" y="0"/>
                  </a:moveTo>
                  <a:lnTo>
                    <a:pt x="0" y="17"/>
                  </a:lnTo>
                  <a:lnTo>
                    <a:pt x="17" y="21"/>
                  </a:lnTo>
                  <a:lnTo>
                    <a:pt x="17" y="5"/>
                  </a:lnTo>
                  <a:lnTo>
                    <a:pt x="0" y="0"/>
                  </a:lnTo>
                  <a:close/>
                </a:path>
              </a:pathLst>
            </a:custGeom>
            <a:solidFill>
              <a:srgbClr val="FF66FF"/>
            </a:solidFill>
            <a:ln w="9525">
              <a:solidFill>
                <a:srgbClr val="FF66FF"/>
              </a:solidFill>
              <a:round/>
              <a:headEnd/>
              <a:tailEnd/>
            </a:ln>
          </p:spPr>
          <p:txBody>
            <a:bodyPr/>
            <a:lstStyle/>
            <a:p>
              <a:endParaRPr lang="cs-CZ"/>
            </a:p>
          </p:txBody>
        </p:sp>
        <p:sp>
          <p:nvSpPr>
            <p:cNvPr id="16486" name="Freeform 102">
              <a:extLst>
                <a:ext uri="{FF2B5EF4-FFF2-40B4-BE49-F238E27FC236}">
                  <a16:creationId xmlns:a16="http://schemas.microsoft.com/office/drawing/2014/main" id="{93CB7F2E-13BE-4540-B2D1-72BD463A86AF}"/>
                </a:ext>
              </a:extLst>
            </p:cNvPr>
            <p:cNvSpPr>
              <a:spLocks/>
            </p:cNvSpPr>
            <p:nvPr/>
          </p:nvSpPr>
          <p:spPr bwMode="auto">
            <a:xfrm>
              <a:off x="989" y="4109"/>
              <a:ext cx="21" cy="21"/>
            </a:xfrm>
            <a:custGeom>
              <a:avLst/>
              <a:gdLst>
                <a:gd name="T0" fmla="*/ 0 w 21"/>
                <a:gd name="T1" fmla="*/ 4 h 21"/>
                <a:gd name="T2" fmla="*/ 0 w 21"/>
                <a:gd name="T3" fmla="*/ 21 h 21"/>
                <a:gd name="T4" fmla="*/ 4 w 21"/>
                <a:gd name="T5" fmla="*/ 21 h 21"/>
                <a:gd name="T6" fmla="*/ 9 w 21"/>
                <a:gd name="T7" fmla="*/ 21 h 21"/>
                <a:gd name="T8" fmla="*/ 13 w 21"/>
                <a:gd name="T9" fmla="*/ 17 h 21"/>
                <a:gd name="T10" fmla="*/ 21 w 21"/>
                <a:gd name="T11" fmla="*/ 13 h 21"/>
                <a:gd name="T12" fmla="*/ 9 w 21"/>
                <a:gd name="T13" fmla="*/ 0 h 21"/>
                <a:gd name="T14" fmla="*/ 0 w 21"/>
                <a:gd name="T15" fmla="*/ 4 h 21"/>
                <a:gd name="T16" fmla="*/ 4 w 21"/>
                <a:gd name="T17" fmla="*/ 4 h 21"/>
                <a:gd name="T18" fmla="*/ 9 w 21"/>
                <a:gd name="T19" fmla="*/ 13 h 21"/>
                <a:gd name="T20" fmla="*/ 9 w 21"/>
                <a:gd name="T21" fmla="*/ 4 h 21"/>
                <a:gd name="T22" fmla="*/ 0 w 21"/>
                <a:gd name="T23"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1">
                  <a:moveTo>
                    <a:pt x="0" y="4"/>
                  </a:moveTo>
                  <a:lnTo>
                    <a:pt x="0" y="21"/>
                  </a:lnTo>
                  <a:lnTo>
                    <a:pt x="4" y="21"/>
                  </a:lnTo>
                  <a:lnTo>
                    <a:pt x="9" y="21"/>
                  </a:lnTo>
                  <a:lnTo>
                    <a:pt x="13" y="17"/>
                  </a:lnTo>
                  <a:lnTo>
                    <a:pt x="21" y="13"/>
                  </a:lnTo>
                  <a:lnTo>
                    <a:pt x="9" y="0"/>
                  </a:lnTo>
                  <a:lnTo>
                    <a:pt x="0" y="4"/>
                  </a:lnTo>
                  <a:lnTo>
                    <a:pt x="4" y="4"/>
                  </a:lnTo>
                  <a:lnTo>
                    <a:pt x="9" y="13"/>
                  </a:lnTo>
                  <a:lnTo>
                    <a:pt x="9" y="4"/>
                  </a:lnTo>
                  <a:lnTo>
                    <a:pt x="0" y="4"/>
                  </a:lnTo>
                  <a:close/>
                </a:path>
              </a:pathLst>
            </a:custGeom>
            <a:solidFill>
              <a:srgbClr val="FF66FF"/>
            </a:solidFill>
            <a:ln w="9525">
              <a:solidFill>
                <a:srgbClr val="FF66FF"/>
              </a:solidFill>
              <a:round/>
              <a:headEnd/>
              <a:tailEnd/>
            </a:ln>
          </p:spPr>
          <p:txBody>
            <a:bodyPr/>
            <a:lstStyle/>
            <a:p>
              <a:endParaRPr lang="cs-CZ"/>
            </a:p>
          </p:txBody>
        </p:sp>
        <p:sp>
          <p:nvSpPr>
            <p:cNvPr id="16487" name="Freeform 103">
              <a:extLst>
                <a:ext uri="{FF2B5EF4-FFF2-40B4-BE49-F238E27FC236}">
                  <a16:creationId xmlns:a16="http://schemas.microsoft.com/office/drawing/2014/main" id="{56CACD4C-6F98-44A9-B36D-09CE1FC0F3B6}"/>
                </a:ext>
              </a:extLst>
            </p:cNvPr>
            <p:cNvSpPr>
              <a:spLocks/>
            </p:cNvSpPr>
            <p:nvPr/>
          </p:nvSpPr>
          <p:spPr bwMode="auto">
            <a:xfrm>
              <a:off x="1010" y="4088"/>
              <a:ext cx="21" cy="21"/>
            </a:xfrm>
            <a:custGeom>
              <a:avLst/>
              <a:gdLst>
                <a:gd name="T0" fmla="*/ 0 w 21"/>
                <a:gd name="T1" fmla="*/ 8 h 21"/>
                <a:gd name="T2" fmla="*/ 13 w 21"/>
                <a:gd name="T3" fmla="*/ 21 h 21"/>
                <a:gd name="T4" fmla="*/ 13 w 21"/>
                <a:gd name="T5" fmla="*/ 21 h 21"/>
                <a:gd name="T6" fmla="*/ 21 w 21"/>
                <a:gd name="T7" fmla="*/ 8 h 21"/>
                <a:gd name="T8" fmla="*/ 9 w 21"/>
                <a:gd name="T9" fmla="*/ 0 h 21"/>
                <a:gd name="T10" fmla="*/ 0 w 21"/>
                <a:gd name="T11" fmla="*/ 8 h 21"/>
              </a:gdLst>
              <a:ahLst/>
              <a:cxnLst>
                <a:cxn ang="0">
                  <a:pos x="T0" y="T1"/>
                </a:cxn>
                <a:cxn ang="0">
                  <a:pos x="T2" y="T3"/>
                </a:cxn>
                <a:cxn ang="0">
                  <a:pos x="T4" y="T5"/>
                </a:cxn>
                <a:cxn ang="0">
                  <a:pos x="T6" y="T7"/>
                </a:cxn>
                <a:cxn ang="0">
                  <a:pos x="T8" y="T9"/>
                </a:cxn>
                <a:cxn ang="0">
                  <a:pos x="T10" y="T11"/>
                </a:cxn>
              </a:cxnLst>
              <a:rect l="0" t="0" r="r" b="b"/>
              <a:pathLst>
                <a:path w="21" h="21">
                  <a:moveTo>
                    <a:pt x="0" y="8"/>
                  </a:moveTo>
                  <a:lnTo>
                    <a:pt x="13" y="21"/>
                  </a:lnTo>
                  <a:lnTo>
                    <a:pt x="13" y="21"/>
                  </a:lnTo>
                  <a:lnTo>
                    <a:pt x="21" y="8"/>
                  </a:lnTo>
                  <a:lnTo>
                    <a:pt x="9" y="0"/>
                  </a:lnTo>
                  <a:lnTo>
                    <a:pt x="0" y="8"/>
                  </a:lnTo>
                  <a:close/>
                </a:path>
              </a:pathLst>
            </a:custGeom>
            <a:solidFill>
              <a:srgbClr val="FF66FF"/>
            </a:solidFill>
            <a:ln w="9525">
              <a:solidFill>
                <a:srgbClr val="FF66FF"/>
              </a:solidFill>
              <a:round/>
              <a:headEnd/>
              <a:tailEnd/>
            </a:ln>
          </p:spPr>
          <p:txBody>
            <a:bodyPr/>
            <a:lstStyle/>
            <a:p>
              <a:endParaRPr lang="cs-CZ"/>
            </a:p>
          </p:txBody>
        </p:sp>
        <p:sp>
          <p:nvSpPr>
            <p:cNvPr id="16488" name="Freeform 104">
              <a:extLst>
                <a:ext uri="{FF2B5EF4-FFF2-40B4-BE49-F238E27FC236}">
                  <a16:creationId xmlns:a16="http://schemas.microsoft.com/office/drawing/2014/main" id="{5149EFCB-B5E8-4029-93A3-2D3612F14495}"/>
                </a:ext>
              </a:extLst>
            </p:cNvPr>
            <p:cNvSpPr>
              <a:spLocks/>
            </p:cNvSpPr>
            <p:nvPr/>
          </p:nvSpPr>
          <p:spPr bwMode="auto">
            <a:xfrm>
              <a:off x="1023" y="4058"/>
              <a:ext cx="21" cy="17"/>
            </a:xfrm>
            <a:custGeom>
              <a:avLst/>
              <a:gdLst>
                <a:gd name="T0" fmla="*/ 0 w 21"/>
                <a:gd name="T1" fmla="*/ 17 h 17"/>
                <a:gd name="T2" fmla="*/ 17 w 21"/>
                <a:gd name="T3" fmla="*/ 17 h 17"/>
                <a:gd name="T4" fmla="*/ 21 w 21"/>
                <a:gd name="T5" fmla="*/ 0 h 17"/>
                <a:gd name="T6" fmla="*/ 4 w 21"/>
                <a:gd name="T7" fmla="*/ 0 h 17"/>
                <a:gd name="T8" fmla="*/ 0 w 21"/>
                <a:gd name="T9" fmla="*/ 17 h 17"/>
              </a:gdLst>
              <a:ahLst/>
              <a:cxnLst>
                <a:cxn ang="0">
                  <a:pos x="T0" y="T1"/>
                </a:cxn>
                <a:cxn ang="0">
                  <a:pos x="T2" y="T3"/>
                </a:cxn>
                <a:cxn ang="0">
                  <a:pos x="T4" y="T5"/>
                </a:cxn>
                <a:cxn ang="0">
                  <a:pos x="T6" y="T7"/>
                </a:cxn>
                <a:cxn ang="0">
                  <a:pos x="T8" y="T9"/>
                </a:cxn>
              </a:cxnLst>
              <a:rect l="0" t="0" r="r" b="b"/>
              <a:pathLst>
                <a:path w="21" h="17">
                  <a:moveTo>
                    <a:pt x="0" y="17"/>
                  </a:moveTo>
                  <a:lnTo>
                    <a:pt x="17" y="17"/>
                  </a:lnTo>
                  <a:lnTo>
                    <a:pt x="21" y="0"/>
                  </a:lnTo>
                  <a:lnTo>
                    <a:pt x="4" y="0"/>
                  </a:lnTo>
                  <a:lnTo>
                    <a:pt x="0" y="17"/>
                  </a:lnTo>
                  <a:close/>
                </a:path>
              </a:pathLst>
            </a:custGeom>
            <a:solidFill>
              <a:srgbClr val="FF66FF"/>
            </a:solidFill>
            <a:ln w="9525">
              <a:solidFill>
                <a:srgbClr val="FF66FF"/>
              </a:solidFill>
              <a:round/>
              <a:headEnd/>
              <a:tailEnd/>
            </a:ln>
          </p:spPr>
          <p:txBody>
            <a:bodyPr/>
            <a:lstStyle/>
            <a:p>
              <a:endParaRPr lang="cs-CZ"/>
            </a:p>
          </p:txBody>
        </p:sp>
        <p:sp>
          <p:nvSpPr>
            <p:cNvPr id="16489" name="Freeform 105">
              <a:extLst>
                <a:ext uri="{FF2B5EF4-FFF2-40B4-BE49-F238E27FC236}">
                  <a16:creationId xmlns:a16="http://schemas.microsoft.com/office/drawing/2014/main" id="{CEF400F7-1EE6-4DC7-8F33-FB0B985FB8AE}"/>
                </a:ext>
              </a:extLst>
            </p:cNvPr>
            <p:cNvSpPr>
              <a:spLocks/>
            </p:cNvSpPr>
            <p:nvPr/>
          </p:nvSpPr>
          <p:spPr bwMode="auto">
            <a:xfrm>
              <a:off x="1023" y="4025"/>
              <a:ext cx="21" cy="17"/>
            </a:xfrm>
            <a:custGeom>
              <a:avLst/>
              <a:gdLst>
                <a:gd name="T0" fmla="*/ 4 w 21"/>
                <a:gd name="T1" fmla="*/ 17 h 17"/>
                <a:gd name="T2" fmla="*/ 21 w 21"/>
                <a:gd name="T3" fmla="*/ 17 h 17"/>
                <a:gd name="T4" fmla="*/ 17 w 21"/>
                <a:gd name="T5" fmla="*/ 0 h 17"/>
                <a:gd name="T6" fmla="*/ 0 w 21"/>
                <a:gd name="T7" fmla="*/ 0 h 17"/>
                <a:gd name="T8" fmla="*/ 4 w 21"/>
                <a:gd name="T9" fmla="*/ 17 h 17"/>
              </a:gdLst>
              <a:ahLst/>
              <a:cxnLst>
                <a:cxn ang="0">
                  <a:pos x="T0" y="T1"/>
                </a:cxn>
                <a:cxn ang="0">
                  <a:pos x="T2" y="T3"/>
                </a:cxn>
                <a:cxn ang="0">
                  <a:pos x="T4" y="T5"/>
                </a:cxn>
                <a:cxn ang="0">
                  <a:pos x="T6" y="T7"/>
                </a:cxn>
                <a:cxn ang="0">
                  <a:pos x="T8" y="T9"/>
                </a:cxn>
              </a:cxnLst>
              <a:rect l="0" t="0" r="r" b="b"/>
              <a:pathLst>
                <a:path w="21" h="17">
                  <a:moveTo>
                    <a:pt x="4" y="17"/>
                  </a:moveTo>
                  <a:lnTo>
                    <a:pt x="21" y="17"/>
                  </a:lnTo>
                  <a:lnTo>
                    <a:pt x="17" y="0"/>
                  </a:lnTo>
                  <a:lnTo>
                    <a:pt x="0" y="0"/>
                  </a:lnTo>
                  <a:lnTo>
                    <a:pt x="4" y="17"/>
                  </a:lnTo>
                  <a:close/>
                </a:path>
              </a:pathLst>
            </a:custGeom>
            <a:solidFill>
              <a:srgbClr val="FF66FF"/>
            </a:solidFill>
            <a:ln w="9525">
              <a:solidFill>
                <a:srgbClr val="FF66FF"/>
              </a:solidFill>
              <a:round/>
              <a:headEnd/>
              <a:tailEnd/>
            </a:ln>
          </p:spPr>
          <p:txBody>
            <a:bodyPr/>
            <a:lstStyle/>
            <a:p>
              <a:endParaRPr lang="cs-CZ"/>
            </a:p>
          </p:txBody>
        </p:sp>
        <p:sp>
          <p:nvSpPr>
            <p:cNvPr id="16490" name="Freeform 106">
              <a:extLst>
                <a:ext uri="{FF2B5EF4-FFF2-40B4-BE49-F238E27FC236}">
                  <a16:creationId xmlns:a16="http://schemas.microsoft.com/office/drawing/2014/main" id="{E2514080-9854-4003-A8A1-CC669EE1FD2A}"/>
                </a:ext>
              </a:extLst>
            </p:cNvPr>
            <p:cNvSpPr>
              <a:spLocks/>
            </p:cNvSpPr>
            <p:nvPr/>
          </p:nvSpPr>
          <p:spPr bwMode="auto">
            <a:xfrm>
              <a:off x="1006" y="3991"/>
              <a:ext cx="25" cy="25"/>
            </a:xfrm>
            <a:custGeom>
              <a:avLst/>
              <a:gdLst>
                <a:gd name="T0" fmla="*/ 13 w 25"/>
                <a:gd name="T1" fmla="*/ 25 h 25"/>
                <a:gd name="T2" fmla="*/ 25 w 25"/>
                <a:gd name="T3" fmla="*/ 17 h 25"/>
                <a:gd name="T4" fmla="*/ 17 w 25"/>
                <a:gd name="T5" fmla="*/ 4 h 25"/>
                <a:gd name="T6" fmla="*/ 13 w 25"/>
                <a:gd name="T7" fmla="*/ 0 h 25"/>
                <a:gd name="T8" fmla="*/ 0 w 25"/>
                <a:gd name="T9" fmla="*/ 13 h 25"/>
                <a:gd name="T10" fmla="*/ 4 w 25"/>
                <a:gd name="T11" fmla="*/ 17 h 25"/>
                <a:gd name="T12" fmla="*/ 13 w 25"/>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25" h="25">
                  <a:moveTo>
                    <a:pt x="13" y="25"/>
                  </a:moveTo>
                  <a:lnTo>
                    <a:pt x="25" y="17"/>
                  </a:lnTo>
                  <a:lnTo>
                    <a:pt x="17" y="4"/>
                  </a:lnTo>
                  <a:lnTo>
                    <a:pt x="13" y="0"/>
                  </a:lnTo>
                  <a:lnTo>
                    <a:pt x="0" y="13"/>
                  </a:lnTo>
                  <a:lnTo>
                    <a:pt x="4" y="17"/>
                  </a:lnTo>
                  <a:lnTo>
                    <a:pt x="13" y="25"/>
                  </a:lnTo>
                  <a:close/>
                </a:path>
              </a:pathLst>
            </a:custGeom>
            <a:solidFill>
              <a:srgbClr val="FF66FF"/>
            </a:solidFill>
            <a:ln w="9525">
              <a:solidFill>
                <a:srgbClr val="FF66FF"/>
              </a:solidFill>
              <a:round/>
              <a:headEnd/>
              <a:tailEnd/>
            </a:ln>
          </p:spPr>
          <p:txBody>
            <a:bodyPr/>
            <a:lstStyle/>
            <a:p>
              <a:endParaRPr lang="cs-CZ"/>
            </a:p>
          </p:txBody>
        </p:sp>
        <p:sp>
          <p:nvSpPr>
            <p:cNvPr id="16491" name="Freeform 107">
              <a:extLst>
                <a:ext uri="{FF2B5EF4-FFF2-40B4-BE49-F238E27FC236}">
                  <a16:creationId xmlns:a16="http://schemas.microsoft.com/office/drawing/2014/main" id="{D266C905-3014-4CFC-A874-AFFF871D29FD}"/>
                </a:ext>
              </a:extLst>
            </p:cNvPr>
            <p:cNvSpPr>
              <a:spLocks/>
            </p:cNvSpPr>
            <p:nvPr/>
          </p:nvSpPr>
          <p:spPr bwMode="auto">
            <a:xfrm>
              <a:off x="985" y="3974"/>
              <a:ext cx="21" cy="21"/>
            </a:xfrm>
            <a:custGeom>
              <a:avLst/>
              <a:gdLst>
                <a:gd name="T0" fmla="*/ 8 w 21"/>
                <a:gd name="T1" fmla="*/ 21 h 21"/>
                <a:gd name="T2" fmla="*/ 21 w 21"/>
                <a:gd name="T3" fmla="*/ 9 h 21"/>
                <a:gd name="T4" fmla="*/ 17 w 21"/>
                <a:gd name="T5" fmla="*/ 4 h 21"/>
                <a:gd name="T6" fmla="*/ 13 w 21"/>
                <a:gd name="T7" fmla="*/ 0 h 21"/>
                <a:gd name="T8" fmla="*/ 8 w 21"/>
                <a:gd name="T9" fmla="*/ 0 h 21"/>
                <a:gd name="T10" fmla="*/ 0 w 21"/>
                <a:gd name="T11" fmla="*/ 0 h 21"/>
                <a:gd name="T12" fmla="*/ 0 w 21"/>
                <a:gd name="T13" fmla="*/ 17 h 21"/>
                <a:gd name="T14" fmla="*/ 13 w 21"/>
                <a:gd name="T15" fmla="*/ 17 h 21"/>
                <a:gd name="T16" fmla="*/ 8 w 21"/>
                <a:gd name="T17" fmla="*/ 17 h 21"/>
                <a:gd name="T18" fmla="*/ 13 w 21"/>
                <a:gd name="T19" fmla="*/ 9 h 21"/>
                <a:gd name="T20" fmla="*/ 4 w 21"/>
                <a:gd name="T21" fmla="*/ 17 h 21"/>
                <a:gd name="T22" fmla="*/ 8 w 21"/>
                <a:gd name="T2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1">
                  <a:moveTo>
                    <a:pt x="8" y="21"/>
                  </a:moveTo>
                  <a:lnTo>
                    <a:pt x="21" y="9"/>
                  </a:lnTo>
                  <a:lnTo>
                    <a:pt x="17" y="4"/>
                  </a:lnTo>
                  <a:lnTo>
                    <a:pt x="13" y="0"/>
                  </a:lnTo>
                  <a:lnTo>
                    <a:pt x="8" y="0"/>
                  </a:lnTo>
                  <a:lnTo>
                    <a:pt x="0" y="0"/>
                  </a:lnTo>
                  <a:lnTo>
                    <a:pt x="0" y="17"/>
                  </a:lnTo>
                  <a:lnTo>
                    <a:pt x="13" y="17"/>
                  </a:lnTo>
                  <a:lnTo>
                    <a:pt x="8" y="17"/>
                  </a:lnTo>
                  <a:lnTo>
                    <a:pt x="13" y="9"/>
                  </a:lnTo>
                  <a:lnTo>
                    <a:pt x="4" y="17"/>
                  </a:lnTo>
                  <a:lnTo>
                    <a:pt x="8" y="21"/>
                  </a:lnTo>
                  <a:close/>
                </a:path>
              </a:pathLst>
            </a:custGeom>
            <a:solidFill>
              <a:srgbClr val="FF66FF"/>
            </a:solidFill>
            <a:ln w="9525">
              <a:solidFill>
                <a:srgbClr val="FF66FF"/>
              </a:solidFill>
              <a:round/>
              <a:headEnd/>
              <a:tailEnd/>
            </a:ln>
          </p:spPr>
          <p:txBody>
            <a:bodyPr/>
            <a:lstStyle/>
            <a:p>
              <a:endParaRPr lang="cs-CZ"/>
            </a:p>
          </p:txBody>
        </p:sp>
      </p:grpSp>
      <p:sp>
        <p:nvSpPr>
          <p:cNvPr id="16492" name="Oval 108">
            <a:extLst>
              <a:ext uri="{FF2B5EF4-FFF2-40B4-BE49-F238E27FC236}">
                <a16:creationId xmlns:a16="http://schemas.microsoft.com/office/drawing/2014/main" id="{829F576D-2E11-4B8F-B9F5-5777759592C5}"/>
              </a:ext>
            </a:extLst>
          </p:cNvPr>
          <p:cNvSpPr>
            <a:spLocks noChangeArrowheads="1"/>
          </p:cNvSpPr>
          <p:nvPr/>
        </p:nvSpPr>
        <p:spPr bwMode="auto">
          <a:xfrm>
            <a:off x="1738313" y="5197475"/>
            <a:ext cx="885825" cy="742950"/>
          </a:xfrm>
          <a:prstGeom prst="ellipse">
            <a:avLst/>
          </a:prstGeom>
          <a:solidFill>
            <a:srgbClr val="66FFFF"/>
          </a:solidFill>
          <a:ln w="26988">
            <a:solidFill>
              <a:schemeClr val="accent2"/>
            </a:solidFill>
            <a:round/>
            <a:headEnd/>
            <a:tailEnd/>
          </a:ln>
        </p:spPr>
        <p:txBody>
          <a:bodyPr/>
          <a:lstStyle/>
          <a:p>
            <a:endParaRPr lang="cs-CZ"/>
          </a:p>
        </p:txBody>
      </p:sp>
      <p:sp>
        <p:nvSpPr>
          <p:cNvPr id="16493" name="Rectangle 109">
            <a:extLst>
              <a:ext uri="{FF2B5EF4-FFF2-40B4-BE49-F238E27FC236}">
                <a16:creationId xmlns:a16="http://schemas.microsoft.com/office/drawing/2014/main" id="{7CED8D0F-5426-41D6-AB27-DBF30FDB4774}"/>
              </a:ext>
            </a:extLst>
          </p:cNvPr>
          <p:cNvSpPr>
            <a:spLocks noChangeArrowheads="1"/>
          </p:cNvSpPr>
          <p:nvPr/>
        </p:nvSpPr>
        <p:spPr bwMode="auto">
          <a:xfrm>
            <a:off x="1725613" y="5337175"/>
            <a:ext cx="8334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6494" name="Rectangle 110">
            <a:extLst>
              <a:ext uri="{FF2B5EF4-FFF2-40B4-BE49-F238E27FC236}">
                <a16:creationId xmlns:a16="http://schemas.microsoft.com/office/drawing/2014/main" id="{58D6742A-0753-496B-95AD-DD35106D2ECD}"/>
              </a:ext>
            </a:extLst>
          </p:cNvPr>
          <p:cNvSpPr>
            <a:spLocks noChangeArrowheads="1"/>
          </p:cNvSpPr>
          <p:nvPr/>
        </p:nvSpPr>
        <p:spPr bwMode="auto">
          <a:xfrm>
            <a:off x="1906588" y="5405438"/>
            <a:ext cx="58896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1400" b="1">
                <a:solidFill>
                  <a:schemeClr val="accent2"/>
                </a:solidFill>
                <a:latin typeface="Tahoma" panose="020B0604030504040204" pitchFamily="34" charset="0"/>
              </a:rPr>
              <a:t>Enzym</a:t>
            </a:r>
            <a:endParaRPr lang="cs-CZ" altLang="cs-CZ" sz="1400" b="1">
              <a:solidFill>
                <a:schemeClr val="accent2"/>
              </a:solidFill>
            </a:endParaRPr>
          </a:p>
        </p:txBody>
      </p:sp>
      <p:sp>
        <p:nvSpPr>
          <p:cNvPr id="16495" name="Oval 111">
            <a:extLst>
              <a:ext uri="{FF2B5EF4-FFF2-40B4-BE49-F238E27FC236}">
                <a16:creationId xmlns:a16="http://schemas.microsoft.com/office/drawing/2014/main" id="{761B03C4-4FEC-44A4-B8B9-2401B50DB249}"/>
              </a:ext>
            </a:extLst>
          </p:cNvPr>
          <p:cNvSpPr>
            <a:spLocks noChangeArrowheads="1"/>
          </p:cNvSpPr>
          <p:nvPr/>
        </p:nvSpPr>
        <p:spPr bwMode="auto">
          <a:xfrm>
            <a:off x="1395413" y="5445125"/>
            <a:ext cx="215900" cy="234950"/>
          </a:xfrm>
          <a:prstGeom prst="ellipse">
            <a:avLst/>
          </a:prstGeom>
          <a:solidFill>
            <a:srgbClr val="FF66FF"/>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cs-CZ"/>
          </a:p>
        </p:txBody>
      </p:sp>
      <p:sp>
        <p:nvSpPr>
          <p:cNvPr id="16496" name="Rectangle 112">
            <a:extLst>
              <a:ext uri="{FF2B5EF4-FFF2-40B4-BE49-F238E27FC236}">
                <a16:creationId xmlns:a16="http://schemas.microsoft.com/office/drawing/2014/main" id="{FCA987B6-5B86-4694-A381-696E042336FB}"/>
              </a:ext>
            </a:extLst>
          </p:cNvPr>
          <p:cNvSpPr>
            <a:spLocks noChangeArrowheads="1"/>
          </p:cNvSpPr>
          <p:nvPr/>
        </p:nvSpPr>
        <p:spPr bwMode="auto">
          <a:xfrm>
            <a:off x="1549400" y="5538788"/>
            <a:ext cx="315913" cy="39687"/>
          </a:xfrm>
          <a:prstGeom prst="rect">
            <a:avLst/>
          </a:prstGeom>
          <a:solidFill>
            <a:srgbClr val="FFFF00"/>
          </a:solidFill>
          <a:ln w="9525">
            <a:solidFill>
              <a:srgbClr val="FFFF00"/>
            </a:solidFill>
            <a:miter lim="800000"/>
            <a:headEnd/>
            <a:tailEnd/>
          </a:ln>
        </p:spPr>
        <p:txBody>
          <a:bodyPr/>
          <a:lstStyle/>
          <a:p>
            <a:endParaRPr lang="cs-CZ"/>
          </a:p>
        </p:txBody>
      </p:sp>
      <p:sp>
        <p:nvSpPr>
          <p:cNvPr id="16497" name="Rectangle 113">
            <a:extLst>
              <a:ext uri="{FF2B5EF4-FFF2-40B4-BE49-F238E27FC236}">
                <a16:creationId xmlns:a16="http://schemas.microsoft.com/office/drawing/2014/main" id="{09EBF4B3-AA2A-41A4-A615-977B7DD2CA49}"/>
              </a:ext>
            </a:extLst>
          </p:cNvPr>
          <p:cNvSpPr>
            <a:spLocks noChangeArrowheads="1"/>
          </p:cNvSpPr>
          <p:nvPr/>
        </p:nvSpPr>
        <p:spPr bwMode="auto">
          <a:xfrm>
            <a:off x="1624013" y="6127750"/>
            <a:ext cx="15113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6498" name="Rectangle 114">
            <a:extLst>
              <a:ext uri="{FF2B5EF4-FFF2-40B4-BE49-F238E27FC236}">
                <a16:creationId xmlns:a16="http://schemas.microsoft.com/office/drawing/2014/main" id="{503C7FEF-6030-4C00-8C13-9932E22A7F6C}"/>
              </a:ext>
            </a:extLst>
          </p:cNvPr>
          <p:cNvSpPr>
            <a:spLocks noChangeArrowheads="1"/>
          </p:cNvSpPr>
          <p:nvPr/>
        </p:nvSpPr>
        <p:spPr bwMode="auto">
          <a:xfrm>
            <a:off x="1744663" y="6188075"/>
            <a:ext cx="9953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b="1">
                <a:solidFill>
                  <a:srgbClr val="FF0000"/>
                </a:solidFill>
                <a:latin typeface="Arial" panose="020B0604020202020204" pitchFamily="34" charset="0"/>
              </a:rPr>
              <a:t>P       S</a:t>
            </a:r>
            <a:endParaRPr lang="cs-CZ" altLang="cs-CZ"/>
          </a:p>
        </p:txBody>
      </p:sp>
      <p:grpSp>
        <p:nvGrpSpPr>
          <p:cNvPr id="16499" name="Group 115">
            <a:extLst>
              <a:ext uri="{FF2B5EF4-FFF2-40B4-BE49-F238E27FC236}">
                <a16:creationId xmlns:a16="http://schemas.microsoft.com/office/drawing/2014/main" id="{91B25B62-8585-4258-9AA7-E3A66591F938}"/>
              </a:ext>
            </a:extLst>
          </p:cNvPr>
          <p:cNvGrpSpPr>
            <a:grpSpLocks/>
          </p:cNvGrpSpPr>
          <p:nvPr/>
        </p:nvGrpSpPr>
        <p:grpSpPr bwMode="auto">
          <a:xfrm>
            <a:off x="1804988" y="5934075"/>
            <a:ext cx="852487" cy="247650"/>
            <a:chOff x="1137" y="3738"/>
            <a:chExt cx="537" cy="156"/>
          </a:xfrm>
        </p:grpSpPr>
        <p:sp>
          <p:nvSpPr>
            <p:cNvPr id="16500" name="Freeform 116">
              <a:extLst>
                <a:ext uri="{FF2B5EF4-FFF2-40B4-BE49-F238E27FC236}">
                  <a16:creationId xmlns:a16="http://schemas.microsoft.com/office/drawing/2014/main" id="{8D136409-5415-4430-B4D7-BF3255442DE4}"/>
                </a:ext>
              </a:extLst>
            </p:cNvPr>
            <p:cNvSpPr>
              <a:spLocks/>
            </p:cNvSpPr>
            <p:nvPr/>
          </p:nvSpPr>
          <p:spPr bwMode="auto">
            <a:xfrm>
              <a:off x="1175" y="3738"/>
              <a:ext cx="499" cy="118"/>
            </a:xfrm>
            <a:custGeom>
              <a:avLst/>
              <a:gdLst>
                <a:gd name="T0" fmla="*/ 4 w 499"/>
                <a:gd name="T1" fmla="*/ 72 h 118"/>
                <a:gd name="T2" fmla="*/ 21 w 499"/>
                <a:gd name="T3" fmla="*/ 67 h 118"/>
                <a:gd name="T4" fmla="*/ 21 w 499"/>
                <a:gd name="T5" fmla="*/ 63 h 118"/>
                <a:gd name="T6" fmla="*/ 21 w 499"/>
                <a:gd name="T7" fmla="*/ 59 h 118"/>
                <a:gd name="T8" fmla="*/ 17 w 499"/>
                <a:gd name="T9" fmla="*/ 55 h 118"/>
                <a:gd name="T10" fmla="*/ 9 w 499"/>
                <a:gd name="T11" fmla="*/ 55 h 118"/>
                <a:gd name="T12" fmla="*/ 13 w 499"/>
                <a:gd name="T13" fmla="*/ 59 h 118"/>
                <a:gd name="T14" fmla="*/ 17 w 499"/>
                <a:gd name="T15" fmla="*/ 55 h 118"/>
                <a:gd name="T16" fmla="*/ 17 w 499"/>
                <a:gd name="T17" fmla="*/ 55 h 118"/>
                <a:gd name="T18" fmla="*/ 13 w 499"/>
                <a:gd name="T19" fmla="*/ 63 h 118"/>
                <a:gd name="T20" fmla="*/ 55 w 499"/>
                <a:gd name="T21" fmla="*/ 42 h 118"/>
                <a:gd name="T22" fmla="*/ 51 w 499"/>
                <a:gd name="T23" fmla="*/ 34 h 118"/>
                <a:gd name="T24" fmla="*/ 51 w 499"/>
                <a:gd name="T25" fmla="*/ 42 h 118"/>
                <a:gd name="T26" fmla="*/ 102 w 499"/>
                <a:gd name="T27" fmla="*/ 29 h 118"/>
                <a:gd name="T28" fmla="*/ 165 w 499"/>
                <a:gd name="T29" fmla="*/ 21 h 118"/>
                <a:gd name="T30" fmla="*/ 161 w 499"/>
                <a:gd name="T31" fmla="*/ 12 h 118"/>
                <a:gd name="T32" fmla="*/ 161 w 499"/>
                <a:gd name="T33" fmla="*/ 21 h 118"/>
                <a:gd name="T34" fmla="*/ 229 w 499"/>
                <a:gd name="T35" fmla="*/ 17 h 118"/>
                <a:gd name="T36" fmla="*/ 284 w 499"/>
                <a:gd name="T37" fmla="*/ 17 h 118"/>
                <a:gd name="T38" fmla="*/ 279 w 499"/>
                <a:gd name="T39" fmla="*/ 8 h 118"/>
                <a:gd name="T40" fmla="*/ 279 w 499"/>
                <a:gd name="T41" fmla="*/ 17 h 118"/>
                <a:gd name="T42" fmla="*/ 330 w 499"/>
                <a:gd name="T43" fmla="*/ 25 h 118"/>
                <a:gd name="T44" fmla="*/ 372 w 499"/>
                <a:gd name="T45" fmla="*/ 34 h 118"/>
                <a:gd name="T46" fmla="*/ 411 w 499"/>
                <a:gd name="T47" fmla="*/ 46 h 118"/>
                <a:gd name="T48" fmla="*/ 415 w 499"/>
                <a:gd name="T49" fmla="*/ 38 h 118"/>
                <a:gd name="T50" fmla="*/ 406 w 499"/>
                <a:gd name="T51" fmla="*/ 46 h 118"/>
                <a:gd name="T52" fmla="*/ 440 w 499"/>
                <a:gd name="T53" fmla="*/ 63 h 118"/>
                <a:gd name="T54" fmla="*/ 465 w 499"/>
                <a:gd name="T55" fmla="*/ 80 h 118"/>
                <a:gd name="T56" fmla="*/ 478 w 499"/>
                <a:gd name="T57" fmla="*/ 101 h 118"/>
                <a:gd name="T58" fmla="*/ 487 w 499"/>
                <a:gd name="T59" fmla="*/ 97 h 118"/>
                <a:gd name="T60" fmla="*/ 478 w 499"/>
                <a:gd name="T61" fmla="*/ 97 h 118"/>
                <a:gd name="T62" fmla="*/ 478 w 499"/>
                <a:gd name="T63" fmla="*/ 93 h 118"/>
                <a:gd name="T64" fmla="*/ 482 w 499"/>
                <a:gd name="T65" fmla="*/ 118 h 118"/>
                <a:gd name="T66" fmla="*/ 499 w 499"/>
                <a:gd name="T67" fmla="*/ 118 h 118"/>
                <a:gd name="T68" fmla="*/ 495 w 499"/>
                <a:gd name="T69" fmla="*/ 97 h 118"/>
                <a:gd name="T70" fmla="*/ 495 w 499"/>
                <a:gd name="T71" fmla="*/ 93 h 118"/>
                <a:gd name="T72" fmla="*/ 491 w 499"/>
                <a:gd name="T73" fmla="*/ 88 h 118"/>
                <a:gd name="T74" fmla="*/ 478 w 499"/>
                <a:gd name="T75" fmla="*/ 67 h 118"/>
                <a:gd name="T76" fmla="*/ 453 w 499"/>
                <a:gd name="T77" fmla="*/ 50 h 118"/>
                <a:gd name="T78" fmla="*/ 419 w 499"/>
                <a:gd name="T79" fmla="*/ 34 h 118"/>
                <a:gd name="T80" fmla="*/ 415 w 499"/>
                <a:gd name="T81" fmla="*/ 29 h 118"/>
                <a:gd name="T82" fmla="*/ 377 w 499"/>
                <a:gd name="T83" fmla="*/ 17 h 118"/>
                <a:gd name="T84" fmla="*/ 334 w 499"/>
                <a:gd name="T85" fmla="*/ 8 h 118"/>
                <a:gd name="T86" fmla="*/ 284 w 499"/>
                <a:gd name="T87" fmla="*/ 0 h 118"/>
                <a:gd name="T88" fmla="*/ 279 w 499"/>
                <a:gd name="T89" fmla="*/ 0 h 118"/>
                <a:gd name="T90" fmla="*/ 229 w 499"/>
                <a:gd name="T91" fmla="*/ 0 h 118"/>
                <a:gd name="T92" fmla="*/ 165 w 499"/>
                <a:gd name="T93" fmla="*/ 4 h 118"/>
                <a:gd name="T94" fmla="*/ 161 w 499"/>
                <a:gd name="T95" fmla="*/ 4 h 118"/>
                <a:gd name="T96" fmla="*/ 98 w 499"/>
                <a:gd name="T97" fmla="*/ 12 h 118"/>
                <a:gd name="T98" fmla="*/ 47 w 499"/>
                <a:gd name="T99" fmla="*/ 25 h 118"/>
                <a:gd name="T100" fmla="*/ 43 w 499"/>
                <a:gd name="T101" fmla="*/ 29 h 118"/>
                <a:gd name="T102" fmla="*/ 4 w 499"/>
                <a:gd name="T103" fmla="*/ 50 h 118"/>
                <a:gd name="T104" fmla="*/ 4 w 499"/>
                <a:gd name="T105" fmla="*/ 50 h 118"/>
                <a:gd name="T106" fmla="*/ 0 w 499"/>
                <a:gd name="T107" fmla="*/ 55 h 118"/>
                <a:gd name="T108" fmla="*/ 0 w 499"/>
                <a:gd name="T109" fmla="*/ 55 h 118"/>
                <a:gd name="T110" fmla="*/ 0 w 499"/>
                <a:gd name="T111" fmla="*/ 55 h 118"/>
                <a:gd name="T112" fmla="*/ 0 w 499"/>
                <a:gd name="T113" fmla="*/ 59 h 118"/>
                <a:gd name="T114" fmla="*/ 4 w 499"/>
                <a:gd name="T115" fmla="*/ 63 h 118"/>
                <a:gd name="T116" fmla="*/ 4 w 499"/>
                <a:gd name="T117" fmla="*/ 67 h 118"/>
                <a:gd name="T118" fmla="*/ 4 w 499"/>
                <a:gd name="T119" fmla="*/ 7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9" h="118">
                  <a:moveTo>
                    <a:pt x="4" y="72"/>
                  </a:moveTo>
                  <a:lnTo>
                    <a:pt x="21" y="67"/>
                  </a:lnTo>
                  <a:lnTo>
                    <a:pt x="21" y="63"/>
                  </a:lnTo>
                  <a:lnTo>
                    <a:pt x="21" y="59"/>
                  </a:lnTo>
                  <a:lnTo>
                    <a:pt x="17" y="55"/>
                  </a:lnTo>
                  <a:lnTo>
                    <a:pt x="9" y="55"/>
                  </a:lnTo>
                  <a:lnTo>
                    <a:pt x="13" y="59"/>
                  </a:lnTo>
                  <a:lnTo>
                    <a:pt x="17" y="55"/>
                  </a:lnTo>
                  <a:lnTo>
                    <a:pt x="17" y="55"/>
                  </a:lnTo>
                  <a:lnTo>
                    <a:pt x="13" y="63"/>
                  </a:lnTo>
                  <a:lnTo>
                    <a:pt x="55" y="42"/>
                  </a:lnTo>
                  <a:lnTo>
                    <a:pt x="51" y="34"/>
                  </a:lnTo>
                  <a:lnTo>
                    <a:pt x="51" y="42"/>
                  </a:lnTo>
                  <a:lnTo>
                    <a:pt x="102" y="29"/>
                  </a:lnTo>
                  <a:lnTo>
                    <a:pt x="165" y="21"/>
                  </a:lnTo>
                  <a:lnTo>
                    <a:pt x="161" y="12"/>
                  </a:lnTo>
                  <a:lnTo>
                    <a:pt x="161" y="21"/>
                  </a:lnTo>
                  <a:lnTo>
                    <a:pt x="229" y="17"/>
                  </a:lnTo>
                  <a:lnTo>
                    <a:pt x="284" y="17"/>
                  </a:lnTo>
                  <a:lnTo>
                    <a:pt x="279" y="8"/>
                  </a:lnTo>
                  <a:lnTo>
                    <a:pt x="279" y="17"/>
                  </a:lnTo>
                  <a:lnTo>
                    <a:pt x="330" y="25"/>
                  </a:lnTo>
                  <a:lnTo>
                    <a:pt x="372" y="34"/>
                  </a:lnTo>
                  <a:lnTo>
                    <a:pt x="411" y="46"/>
                  </a:lnTo>
                  <a:lnTo>
                    <a:pt x="415" y="38"/>
                  </a:lnTo>
                  <a:lnTo>
                    <a:pt x="406" y="46"/>
                  </a:lnTo>
                  <a:lnTo>
                    <a:pt x="440" y="63"/>
                  </a:lnTo>
                  <a:lnTo>
                    <a:pt x="465" y="80"/>
                  </a:lnTo>
                  <a:lnTo>
                    <a:pt x="478" y="101"/>
                  </a:lnTo>
                  <a:lnTo>
                    <a:pt x="487" y="97"/>
                  </a:lnTo>
                  <a:lnTo>
                    <a:pt x="478" y="97"/>
                  </a:lnTo>
                  <a:lnTo>
                    <a:pt x="478" y="93"/>
                  </a:lnTo>
                  <a:lnTo>
                    <a:pt x="482" y="118"/>
                  </a:lnTo>
                  <a:lnTo>
                    <a:pt x="499" y="118"/>
                  </a:lnTo>
                  <a:lnTo>
                    <a:pt x="495" y="97"/>
                  </a:lnTo>
                  <a:lnTo>
                    <a:pt x="495" y="93"/>
                  </a:lnTo>
                  <a:lnTo>
                    <a:pt x="491" y="88"/>
                  </a:lnTo>
                  <a:lnTo>
                    <a:pt x="478" y="67"/>
                  </a:lnTo>
                  <a:lnTo>
                    <a:pt x="453" y="50"/>
                  </a:lnTo>
                  <a:lnTo>
                    <a:pt x="419" y="34"/>
                  </a:lnTo>
                  <a:lnTo>
                    <a:pt x="415" y="29"/>
                  </a:lnTo>
                  <a:lnTo>
                    <a:pt x="377" y="17"/>
                  </a:lnTo>
                  <a:lnTo>
                    <a:pt x="334" y="8"/>
                  </a:lnTo>
                  <a:lnTo>
                    <a:pt x="284" y="0"/>
                  </a:lnTo>
                  <a:lnTo>
                    <a:pt x="279" y="0"/>
                  </a:lnTo>
                  <a:lnTo>
                    <a:pt x="229" y="0"/>
                  </a:lnTo>
                  <a:lnTo>
                    <a:pt x="165" y="4"/>
                  </a:lnTo>
                  <a:lnTo>
                    <a:pt x="161" y="4"/>
                  </a:lnTo>
                  <a:lnTo>
                    <a:pt x="98" y="12"/>
                  </a:lnTo>
                  <a:lnTo>
                    <a:pt x="47" y="25"/>
                  </a:lnTo>
                  <a:lnTo>
                    <a:pt x="43" y="29"/>
                  </a:lnTo>
                  <a:lnTo>
                    <a:pt x="4" y="50"/>
                  </a:lnTo>
                  <a:lnTo>
                    <a:pt x="4" y="50"/>
                  </a:lnTo>
                  <a:lnTo>
                    <a:pt x="0" y="55"/>
                  </a:lnTo>
                  <a:lnTo>
                    <a:pt x="0" y="55"/>
                  </a:lnTo>
                  <a:lnTo>
                    <a:pt x="0" y="55"/>
                  </a:lnTo>
                  <a:lnTo>
                    <a:pt x="0" y="59"/>
                  </a:lnTo>
                  <a:lnTo>
                    <a:pt x="4" y="63"/>
                  </a:lnTo>
                  <a:lnTo>
                    <a:pt x="4" y="67"/>
                  </a:lnTo>
                  <a:lnTo>
                    <a:pt x="4" y="72"/>
                  </a:lnTo>
                  <a:close/>
                </a:path>
              </a:pathLst>
            </a:custGeom>
            <a:solidFill>
              <a:schemeClr val="tx1"/>
            </a:solidFill>
            <a:ln w="9525">
              <a:solidFill>
                <a:schemeClr val="tx1"/>
              </a:solidFill>
              <a:round/>
              <a:headEnd/>
              <a:tailEnd/>
            </a:ln>
          </p:spPr>
          <p:txBody>
            <a:bodyPr/>
            <a:lstStyle/>
            <a:p>
              <a:endParaRPr lang="cs-CZ"/>
            </a:p>
          </p:txBody>
        </p:sp>
        <p:sp>
          <p:nvSpPr>
            <p:cNvPr id="16501" name="Freeform 117">
              <a:extLst>
                <a:ext uri="{FF2B5EF4-FFF2-40B4-BE49-F238E27FC236}">
                  <a16:creationId xmlns:a16="http://schemas.microsoft.com/office/drawing/2014/main" id="{C956C276-764B-482B-BB07-E46FC80AB4DB}"/>
                </a:ext>
              </a:extLst>
            </p:cNvPr>
            <p:cNvSpPr>
              <a:spLocks/>
            </p:cNvSpPr>
            <p:nvPr/>
          </p:nvSpPr>
          <p:spPr bwMode="auto">
            <a:xfrm>
              <a:off x="1137" y="3780"/>
              <a:ext cx="97" cy="114"/>
            </a:xfrm>
            <a:custGeom>
              <a:avLst/>
              <a:gdLst>
                <a:gd name="T0" fmla="*/ 0 w 97"/>
                <a:gd name="T1" fmla="*/ 0 h 114"/>
                <a:gd name="T2" fmla="*/ 21 w 97"/>
                <a:gd name="T3" fmla="*/ 114 h 114"/>
                <a:gd name="T4" fmla="*/ 97 w 97"/>
                <a:gd name="T5" fmla="*/ 34 h 114"/>
                <a:gd name="T6" fmla="*/ 0 w 97"/>
                <a:gd name="T7" fmla="*/ 0 h 114"/>
              </a:gdLst>
              <a:ahLst/>
              <a:cxnLst>
                <a:cxn ang="0">
                  <a:pos x="T0" y="T1"/>
                </a:cxn>
                <a:cxn ang="0">
                  <a:pos x="T2" y="T3"/>
                </a:cxn>
                <a:cxn ang="0">
                  <a:pos x="T4" y="T5"/>
                </a:cxn>
                <a:cxn ang="0">
                  <a:pos x="T6" y="T7"/>
                </a:cxn>
              </a:cxnLst>
              <a:rect l="0" t="0" r="r" b="b"/>
              <a:pathLst>
                <a:path w="97" h="114">
                  <a:moveTo>
                    <a:pt x="0" y="0"/>
                  </a:moveTo>
                  <a:lnTo>
                    <a:pt x="21" y="114"/>
                  </a:lnTo>
                  <a:lnTo>
                    <a:pt x="97" y="34"/>
                  </a:lnTo>
                  <a:lnTo>
                    <a:pt x="0" y="0"/>
                  </a:lnTo>
                  <a:close/>
                </a:path>
              </a:pathLst>
            </a:custGeom>
            <a:solidFill>
              <a:schemeClr val="tx1"/>
            </a:solidFill>
            <a:ln w="9525">
              <a:solidFill>
                <a:schemeClr val="tx1"/>
              </a:solidFill>
              <a:round/>
              <a:headEnd/>
              <a:tailEnd/>
            </a:ln>
          </p:spPr>
          <p:txBody>
            <a:bodyPr/>
            <a:lstStyle/>
            <a:p>
              <a:endParaRPr lang="cs-CZ"/>
            </a:p>
          </p:txBody>
        </p:sp>
      </p:grpSp>
      <p:grpSp>
        <p:nvGrpSpPr>
          <p:cNvPr id="16502" name="Group 118">
            <a:extLst>
              <a:ext uri="{FF2B5EF4-FFF2-40B4-BE49-F238E27FC236}">
                <a16:creationId xmlns:a16="http://schemas.microsoft.com/office/drawing/2014/main" id="{C02A6B0E-170A-424B-8BEF-4E61893A03C4}"/>
              </a:ext>
            </a:extLst>
          </p:cNvPr>
          <p:cNvGrpSpPr>
            <a:grpSpLocks/>
          </p:cNvGrpSpPr>
          <p:nvPr/>
        </p:nvGrpSpPr>
        <p:grpSpPr bwMode="auto">
          <a:xfrm>
            <a:off x="765175" y="5980113"/>
            <a:ext cx="865188" cy="823912"/>
            <a:chOff x="482" y="3767"/>
            <a:chExt cx="545" cy="519"/>
          </a:xfrm>
        </p:grpSpPr>
        <p:sp>
          <p:nvSpPr>
            <p:cNvPr id="16503" name="Freeform 119">
              <a:extLst>
                <a:ext uri="{FF2B5EF4-FFF2-40B4-BE49-F238E27FC236}">
                  <a16:creationId xmlns:a16="http://schemas.microsoft.com/office/drawing/2014/main" id="{D4264220-EC41-47CB-ACBC-48AC4977B89E}"/>
                </a:ext>
              </a:extLst>
            </p:cNvPr>
            <p:cNvSpPr>
              <a:spLocks/>
            </p:cNvSpPr>
            <p:nvPr/>
          </p:nvSpPr>
          <p:spPr bwMode="auto">
            <a:xfrm>
              <a:off x="482" y="3767"/>
              <a:ext cx="545" cy="426"/>
            </a:xfrm>
            <a:custGeom>
              <a:avLst/>
              <a:gdLst>
                <a:gd name="T0" fmla="*/ 537 w 545"/>
                <a:gd name="T1" fmla="*/ 207 h 426"/>
                <a:gd name="T2" fmla="*/ 545 w 545"/>
                <a:gd name="T3" fmla="*/ 194 h 426"/>
                <a:gd name="T4" fmla="*/ 456 w 545"/>
                <a:gd name="T5" fmla="*/ 127 h 426"/>
                <a:gd name="T6" fmla="*/ 368 w 545"/>
                <a:gd name="T7" fmla="*/ 72 h 426"/>
                <a:gd name="T8" fmla="*/ 321 w 545"/>
                <a:gd name="T9" fmla="*/ 47 h 426"/>
                <a:gd name="T10" fmla="*/ 317 w 545"/>
                <a:gd name="T11" fmla="*/ 47 h 426"/>
                <a:gd name="T12" fmla="*/ 279 w 545"/>
                <a:gd name="T13" fmla="*/ 26 h 426"/>
                <a:gd name="T14" fmla="*/ 241 w 545"/>
                <a:gd name="T15" fmla="*/ 13 h 426"/>
                <a:gd name="T16" fmla="*/ 207 w 545"/>
                <a:gd name="T17" fmla="*/ 5 h 426"/>
                <a:gd name="T18" fmla="*/ 173 w 545"/>
                <a:gd name="T19" fmla="*/ 0 h 426"/>
                <a:gd name="T20" fmla="*/ 169 w 545"/>
                <a:gd name="T21" fmla="*/ 0 h 426"/>
                <a:gd name="T22" fmla="*/ 135 w 545"/>
                <a:gd name="T23" fmla="*/ 5 h 426"/>
                <a:gd name="T24" fmla="*/ 101 w 545"/>
                <a:gd name="T25" fmla="*/ 9 h 426"/>
                <a:gd name="T26" fmla="*/ 71 w 545"/>
                <a:gd name="T27" fmla="*/ 21 h 426"/>
                <a:gd name="T28" fmla="*/ 67 w 545"/>
                <a:gd name="T29" fmla="*/ 21 h 426"/>
                <a:gd name="T30" fmla="*/ 42 w 545"/>
                <a:gd name="T31" fmla="*/ 38 h 426"/>
                <a:gd name="T32" fmla="*/ 21 w 545"/>
                <a:gd name="T33" fmla="*/ 55 h 426"/>
                <a:gd name="T34" fmla="*/ 8 w 545"/>
                <a:gd name="T35" fmla="*/ 81 h 426"/>
                <a:gd name="T36" fmla="*/ 4 w 545"/>
                <a:gd name="T37" fmla="*/ 85 h 426"/>
                <a:gd name="T38" fmla="*/ 0 w 545"/>
                <a:gd name="T39" fmla="*/ 114 h 426"/>
                <a:gd name="T40" fmla="*/ 0 w 545"/>
                <a:gd name="T41" fmla="*/ 140 h 426"/>
                <a:gd name="T42" fmla="*/ 0 w 545"/>
                <a:gd name="T43" fmla="*/ 144 h 426"/>
                <a:gd name="T44" fmla="*/ 8 w 545"/>
                <a:gd name="T45" fmla="*/ 173 h 426"/>
                <a:gd name="T46" fmla="*/ 21 w 545"/>
                <a:gd name="T47" fmla="*/ 211 h 426"/>
                <a:gd name="T48" fmla="*/ 38 w 545"/>
                <a:gd name="T49" fmla="*/ 253 h 426"/>
                <a:gd name="T50" fmla="*/ 76 w 545"/>
                <a:gd name="T51" fmla="*/ 342 h 426"/>
                <a:gd name="T52" fmla="*/ 97 w 545"/>
                <a:gd name="T53" fmla="*/ 384 h 426"/>
                <a:gd name="T54" fmla="*/ 122 w 545"/>
                <a:gd name="T55" fmla="*/ 426 h 426"/>
                <a:gd name="T56" fmla="*/ 135 w 545"/>
                <a:gd name="T57" fmla="*/ 418 h 426"/>
                <a:gd name="T58" fmla="*/ 114 w 545"/>
                <a:gd name="T59" fmla="*/ 380 h 426"/>
                <a:gd name="T60" fmla="*/ 93 w 545"/>
                <a:gd name="T61" fmla="*/ 338 h 426"/>
                <a:gd name="T62" fmla="*/ 55 w 545"/>
                <a:gd name="T63" fmla="*/ 249 h 426"/>
                <a:gd name="T64" fmla="*/ 38 w 545"/>
                <a:gd name="T65" fmla="*/ 207 h 426"/>
                <a:gd name="T66" fmla="*/ 25 w 545"/>
                <a:gd name="T67" fmla="*/ 169 h 426"/>
                <a:gd name="T68" fmla="*/ 17 w 545"/>
                <a:gd name="T69" fmla="*/ 140 h 426"/>
                <a:gd name="T70" fmla="*/ 8 w 545"/>
                <a:gd name="T71" fmla="*/ 140 h 426"/>
                <a:gd name="T72" fmla="*/ 17 w 545"/>
                <a:gd name="T73" fmla="*/ 144 h 426"/>
                <a:gd name="T74" fmla="*/ 17 w 545"/>
                <a:gd name="T75" fmla="*/ 114 h 426"/>
                <a:gd name="T76" fmla="*/ 21 w 545"/>
                <a:gd name="T77" fmla="*/ 89 h 426"/>
                <a:gd name="T78" fmla="*/ 12 w 545"/>
                <a:gd name="T79" fmla="*/ 85 h 426"/>
                <a:gd name="T80" fmla="*/ 21 w 545"/>
                <a:gd name="T81" fmla="*/ 93 h 426"/>
                <a:gd name="T82" fmla="*/ 33 w 545"/>
                <a:gd name="T83" fmla="*/ 68 h 426"/>
                <a:gd name="T84" fmla="*/ 55 w 545"/>
                <a:gd name="T85" fmla="*/ 51 h 426"/>
                <a:gd name="T86" fmla="*/ 80 w 545"/>
                <a:gd name="T87" fmla="*/ 34 h 426"/>
                <a:gd name="T88" fmla="*/ 76 w 545"/>
                <a:gd name="T89" fmla="*/ 30 h 426"/>
                <a:gd name="T90" fmla="*/ 76 w 545"/>
                <a:gd name="T91" fmla="*/ 38 h 426"/>
                <a:gd name="T92" fmla="*/ 105 w 545"/>
                <a:gd name="T93" fmla="*/ 26 h 426"/>
                <a:gd name="T94" fmla="*/ 139 w 545"/>
                <a:gd name="T95" fmla="*/ 21 h 426"/>
                <a:gd name="T96" fmla="*/ 173 w 545"/>
                <a:gd name="T97" fmla="*/ 17 h 426"/>
                <a:gd name="T98" fmla="*/ 169 w 545"/>
                <a:gd name="T99" fmla="*/ 9 h 426"/>
                <a:gd name="T100" fmla="*/ 169 w 545"/>
                <a:gd name="T101" fmla="*/ 17 h 426"/>
                <a:gd name="T102" fmla="*/ 203 w 545"/>
                <a:gd name="T103" fmla="*/ 21 h 426"/>
                <a:gd name="T104" fmla="*/ 236 w 545"/>
                <a:gd name="T105" fmla="*/ 30 h 426"/>
                <a:gd name="T106" fmla="*/ 275 w 545"/>
                <a:gd name="T107" fmla="*/ 43 h 426"/>
                <a:gd name="T108" fmla="*/ 313 w 545"/>
                <a:gd name="T109" fmla="*/ 64 h 426"/>
                <a:gd name="T110" fmla="*/ 317 w 545"/>
                <a:gd name="T111" fmla="*/ 55 h 426"/>
                <a:gd name="T112" fmla="*/ 308 w 545"/>
                <a:gd name="T113" fmla="*/ 59 h 426"/>
                <a:gd name="T114" fmla="*/ 355 w 545"/>
                <a:gd name="T115" fmla="*/ 85 h 426"/>
                <a:gd name="T116" fmla="*/ 444 w 545"/>
                <a:gd name="T117" fmla="*/ 140 h 426"/>
                <a:gd name="T118" fmla="*/ 537 w 545"/>
                <a:gd name="T119" fmla="*/ 207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45" h="426">
                  <a:moveTo>
                    <a:pt x="537" y="207"/>
                  </a:moveTo>
                  <a:lnTo>
                    <a:pt x="545" y="194"/>
                  </a:lnTo>
                  <a:lnTo>
                    <a:pt x="456" y="127"/>
                  </a:lnTo>
                  <a:lnTo>
                    <a:pt x="368" y="72"/>
                  </a:lnTo>
                  <a:lnTo>
                    <a:pt x="321" y="47"/>
                  </a:lnTo>
                  <a:lnTo>
                    <a:pt x="317" y="47"/>
                  </a:lnTo>
                  <a:lnTo>
                    <a:pt x="279" y="26"/>
                  </a:lnTo>
                  <a:lnTo>
                    <a:pt x="241" y="13"/>
                  </a:lnTo>
                  <a:lnTo>
                    <a:pt x="207" y="5"/>
                  </a:lnTo>
                  <a:lnTo>
                    <a:pt x="173" y="0"/>
                  </a:lnTo>
                  <a:lnTo>
                    <a:pt x="169" y="0"/>
                  </a:lnTo>
                  <a:lnTo>
                    <a:pt x="135" y="5"/>
                  </a:lnTo>
                  <a:lnTo>
                    <a:pt x="101" y="9"/>
                  </a:lnTo>
                  <a:lnTo>
                    <a:pt x="71" y="21"/>
                  </a:lnTo>
                  <a:lnTo>
                    <a:pt x="67" y="21"/>
                  </a:lnTo>
                  <a:lnTo>
                    <a:pt x="42" y="38"/>
                  </a:lnTo>
                  <a:lnTo>
                    <a:pt x="21" y="55"/>
                  </a:lnTo>
                  <a:lnTo>
                    <a:pt x="8" y="81"/>
                  </a:lnTo>
                  <a:lnTo>
                    <a:pt x="4" y="85"/>
                  </a:lnTo>
                  <a:lnTo>
                    <a:pt x="0" y="114"/>
                  </a:lnTo>
                  <a:lnTo>
                    <a:pt x="0" y="140"/>
                  </a:lnTo>
                  <a:lnTo>
                    <a:pt x="0" y="144"/>
                  </a:lnTo>
                  <a:lnTo>
                    <a:pt x="8" y="173"/>
                  </a:lnTo>
                  <a:lnTo>
                    <a:pt x="21" y="211"/>
                  </a:lnTo>
                  <a:lnTo>
                    <a:pt x="38" y="253"/>
                  </a:lnTo>
                  <a:lnTo>
                    <a:pt x="76" y="342"/>
                  </a:lnTo>
                  <a:lnTo>
                    <a:pt x="97" y="384"/>
                  </a:lnTo>
                  <a:lnTo>
                    <a:pt x="122" y="426"/>
                  </a:lnTo>
                  <a:lnTo>
                    <a:pt x="135" y="418"/>
                  </a:lnTo>
                  <a:lnTo>
                    <a:pt x="114" y="380"/>
                  </a:lnTo>
                  <a:lnTo>
                    <a:pt x="93" y="338"/>
                  </a:lnTo>
                  <a:lnTo>
                    <a:pt x="55" y="249"/>
                  </a:lnTo>
                  <a:lnTo>
                    <a:pt x="38" y="207"/>
                  </a:lnTo>
                  <a:lnTo>
                    <a:pt x="25" y="169"/>
                  </a:lnTo>
                  <a:lnTo>
                    <a:pt x="17" y="140"/>
                  </a:lnTo>
                  <a:lnTo>
                    <a:pt x="8" y="140"/>
                  </a:lnTo>
                  <a:lnTo>
                    <a:pt x="17" y="144"/>
                  </a:lnTo>
                  <a:lnTo>
                    <a:pt x="17" y="114"/>
                  </a:lnTo>
                  <a:lnTo>
                    <a:pt x="21" y="89"/>
                  </a:lnTo>
                  <a:lnTo>
                    <a:pt x="12" y="85"/>
                  </a:lnTo>
                  <a:lnTo>
                    <a:pt x="21" y="93"/>
                  </a:lnTo>
                  <a:lnTo>
                    <a:pt x="33" y="68"/>
                  </a:lnTo>
                  <a:lnTo>
                    <a:pt x="55" y="51"/>
                  </a:lnTo>
                  <a:lnTo>
                    <a:pt x="80" y="34"/>
                  </a:lnTo>
                  <a:lnTo>
                    <a:pt x="76" y="30"/>
                  </a:lnTo>
                  <a:lnTo>
                    <a:pt x="76" y="38"/>
                  </a:lnTo>
                  <a:lnTo>
                    <a:pt x="105" y="26"/>
                  </a:lnTo>
                  <a:lnTo>
                    <a:pt x="139" y="21"/>
                  </a:lnTo>
                  <a:lnTo>
                    <a:pt x="173" y="17"/>
                  </a:lnTo>
                  <a:lnTo>
                    <a:pt x="169" y="9"/>
                  </a:lnTo>
                  <a:lnTo>
                    <a:pt x="169" y="17"/>
                  </a:lnTo>
                  <a:lnTo>
                    <a:pt x="203" y="21"/>
                  </a:lnTo>
                  <a:lnTo>
                    <a:pt x="236" y="30"/>
                  </a:lnTo>
                  <a:lnTo>
                    <a:pt x="275" y="43"/>
                  </a:lnTo>
                  <a:lnTo>
                    <a:pt x="313" y="64"/>
                  </a:lnTo>
                  <a:lnTo>
                    <a:pt x="317" y="55"/>
                  </a:lnTo>
                  <a:lnTo>
                    <a:pt x="308" y="59"/>
                  </a:lnTo>
                  <a:lnTo>
                    <a:pt x="355" y="85"/>
                  </a:lnTo>
                  <a:lnTo>
                    <a:pt x="444" y="140"/>
                  </a:lnTo>
                  <a:lnTo>
                    <a:pt x="537" y="207"/>
                  </a:lnTo>
                  <a:close/>
                </a:path>
              </a:pathLst>
            </a:custGeom>
            <a:solidFill>
              <a:schemeClr val="tx2"/>
            </a:solidFill>
            <a:ln w="9525">
              <a:solidFill>
                <a:schemeClr val="tx1"/>
              </a:solidFill>
              <a:round/>
              <a:headEnd/>
              <a:tailEnd/>
            </a:ln>
          </p:spPr>
          <p:txBody>
            <a:bodyPr/>
            <a:lstStyle/>
            <a:p>
              <a:endParaRPr lang="cs-CZ"/>
            </a:p>
          </p:txBody>
        </p:sp>
        <p:sp>
          <p:nvSpPr>
            <p:cNvPr id="16504" name="Freeform 120">
              <a:extLst>
                <a:ext uri="{FF2B5EF4-FFF2-40B4-BE49-F238E27FC236}">
                  <a16:creationId xmlns:a16="http://schemas.microsoft.com/office/drawing/2014/main" id="{AF458412-4483-419C-A375-EF74DEB0C389}"/>
                </a:ext>
              </a:extLst>
            </p:cNvPr>
            <p:cNvSpPr>
              <a:spLocks/>
            </p:cNvSpPr>
            <p:nvPr/>
          </p:nvSpPr>
          <p:spPr bwMode="auto">
            <a:xfrm>
              <a:off x="562" y="4172"/>
              <a:ext cx="93" cy="114"/>
            </a:xfrm>
            <a:custGeom>
              <a:avLst/>
              <a:gdLst>
                <a:gd name="T0" fmla="*/ 0 w 93"/>
                <a:gd name="T1" fmla="*/ 47 h 114"/>
                <a:gd name="T2" fmla="*/ 93 w 93"/>
                <a:gd name="T3" fmla="*/ 114 h 114"/>
                <a:gd name="T4" fmla="*/ 93 w 93"/>
                <a:gd name="T5" fmla="*/ 0 h 114"/>
                <a:gd name="T6" fmla="*/ 0 w 93"/>
                <a:gd name="T7" fmla="*/ 47 h 114"/>
              </a:gdLst>
              <a:ahLst/>
              <a:cxnLst>
                <a:cxn ang="0">
                  <a:pos x="T0" y="T1"/>
                </a:cxn>
                <a:cxn ang="0">
                  <a:pos x="T2" y="T3"/>
                </a:cxn>
                <a:cxn ang="0">
                  <a:pos x="T4" y="T5"/>
                </a:cxn>
                <a:cxn ang="0">
                  <a:pos x="T6" y="T7"/>
                </a:cxn>
              </a:cxnLst>
              <a:rect l="0" t="0" r="r" b="b"/>
              <a:pathLst>
                <a:path w="93" h="114">
                  <a:moveTo>
                    <a:pt x="0" y="47"/>
                  </a:moveTo>
                  <a:lnTo>
                    <a:pt x="93" y="114"/>
                  </a:lnTo>
                  <a:lnTo>
                    <a:pt x="93" y="0"/>
                  </a:lnTo>
                  <a:lnTo>
                    <a:pt x="0" y="47"/>
                  </a:lnTo>
                  <a:close/>
                </a:path>
              </a:pathLst>
            </a:custGeom>
            <a:solidFill>
              <a:schemeClr val="tx2"/>
            </a:solidFill>
            <a:ln w="9525">
              <a:solidFill>
                <a:schemeClr val="tx1"/>
              </a:solidFill>
              <a:round/>
              <a:headEnd/>
              <a:tailEnd/>
            </a:ln>
          </p:spPr>
          <p:txBody>
            <a:bodyPr/>
            <a:lstStyle/>
            <a:p>
              <a:endParaRPr lang="cs-CZ"/>
            </a:p>
          </p:txBody>
        </p:sp>
      </p:grpSp>
      <p:grpSp>
        <p:nvGrpSpPr>
          <p:cNvPr id="16505" name="Group 121">
            <a:extLst>
              <a:ext uri="{FF2B5EF4-FFF2-40B4-BE49-F238E27FC236}">
                <a16:creationId xmlns:a16="http://schemas.microsoft.com/office/drawing/2014/main" id="{15A4D321-87D8-4812-8C82-A8D84FEE0431}"/>
              </a:ext>
            </a:extLst>
          </p:cNvPr>
          <p:cNvGrpSpPr>
            <a:grpSpLocks/>
          </p:cNvGrpSpPr>
          <p:nvPr/>
        </p:nvGrpSpPr>
        <p:grpSpPr bwMode="auto">
          <a:xfrm>
            <a:off x="328613" y="5907088"/>
            <a:ext cx="436562" cy="388937"/>
            <a:chOff x="207" y="3721"/>
            <a:chExt cx="275" cy="245"/>
          </a:xfrm>
        </p:grpSpPr>
        <p:sp>
          <p:nvSpPr>
            <p:cNvPr id="16506" name="Freeform 122">
              <a:extLst>
                <a:ext uri="{FF2B5EF4-FFF2-40B4-BE49-F238E27FC236}">
                  <a16:creationId xmlns:a16="http://schemas.microsoft.com/office/drawing/2014/main" id="{6B1AD5A3-3970-48E4-9995-5953EE64A3D8}"/>
                </a:ext>
              </a:extLst>
            </p:cNvPr>
            <p:cNvSpPr>
              <a:spLocks/>
            </p:cNvSpPr>
            <p:nvPr/>
          </p:nvSpPr>
          <p:spPr bwMode="auto">
            <a:xfrm>
              <a:off x="245" y="3818"/>
              <a:ext cx="237" cy="148"/>
            </a:xfrm>
            <a:custGeom>
              <a:avLst/>
              <a:gdLst>
                <a:gd name="T0" fmla="*/ 237 w 237"/>
                <a:gd name="T1" fmla="*/ 59 h 148"/>
                <a:gd name="T2" fmla="*/ 228 w 237"/>
                <a:gd name="T3" fmla="*/ 46 h 148"/>
                <a:gd name="T4" fmla="*/ 215 w 237"/>
                <a:gd name="T5" fmla="*/ 51 h 148"/>
                <a:gd name="T6" fmla="*/ 203 w 237"/>
                <a:gd name="T7" fmla="*/ 63 h 148"/>
                <a:gd name="T8" fmla="*/ 173 w 237"/>
                <a:gd name="T9" fmla="*/ 93 h 148"/>
                <a:gd name="T10" fmla="*/ 139 w 237"/>
                <a:gd name="T11" fmla="*/ 122 h 148"/>
                <a:gd name="T12" fmla="*/ 122 w 237"/>
                <a:gd name="T13" fmla="*/ 131 h 148"/>
                <a:gd name="T14" fmla="*/ 131 w 237"/>
                <a:gd name="T15" fmla="*/ 135 h 148"/>
                <a:gd name="T16" fmla="*/ 127 w 237"/>
                <a:gd name="T17" fmla="*/ 127 h 148"/>
                <a:gd name="T18" fmla="*/ 114 w 237"/>
                <a:gd name="T19" fmla="*/ 131 h 148"/>
                <a:gd name="T20" fmla="*/ 84 w 237"/>
                <a:gd name="T21" fmla="*/ 122 h 148"/>
                <a:gd name="T22" fmla="*/ 89 w 237"/>
                <a:gd name="T23" fmla="*/ 131 h 148"/>
                <a:gd name="T24" fmla="*/ 89 w 237"/>
                <a:gd name="T25" fmla="*/ 122 h 148"/>
                <a:gd name="T26" fmla="*/ 93 w 237"/>
                <a:gd name="T27" fmla="*/ 127 h 148"/>
                <a:gd name="T28" fmla="*/ 67 w 237"/>
                <a:gd name="T29" fmla="*/ 105 h 148"/>
                <a:gd name="T30" fmla="*/ 42 w 237"/>
                <a:gd name="T31" fmla="*/ 80 h 148"/>
                <a:gd name="T32" fmla="*/ 34 w 237"/>
                <a:gd name="T33" fmla="*/ 89 h 148"/>
                <a:gd name="T34" fmla="*/ 42 w 237"/>
                <a:gd name="T35" fmla="*/ 84 h 148"/>
                <a:gd name="T36" fmla="*/ 25 w 237"/>
                <a:gd name="T37" fmla="*/ 55 h 148"/>
                <a:gd name="T38" fmla="*/ 25 w 237"/>
                <a:gd name="T39" fmla="*/ 55 h 148"/>
                <a:gd name="T40" fmla="*/ 17 w 237"/>
                <a:gd name="T41" fmla="*/ 25 h 148"/>
                <a:gd name="T42" fmla="*/ 8 w 237"/>
                <a:gd name="T43" fmla="*/ 30 h 148"/>
                <a:gd name="T44" fmla="*/ 17 w 237"/>
                <a:gd name="T45" fmla="*/ 30 h 148"/>
                <a:gd name="T46" fmla="*/ 17 w 237"/>
                <a:gd name="T47" fmla="*/ 0 h 148"/>
                <a:gd name="T48" fmla="*/ 0 w 237"/>
                <a:gd name="T49" fmla="*/ 0 h 148"/>
                <a:gd name="T50" fmla="*/ 0 w 237"/>
                <a:gd name="T51" fmla="*/ 34 h 148"/>
                <a:gd name="T52" fmla="*/ 4 w 237"/>
                <a:gd name="T53" fmla="*/ 38 h 148"/>
                <a:gd name="T54" fmla="*/ 12 w 237"/>
                <a:gd name="T55" fmla="*/ 63 h 148"/>
                <a:gd name="T56" fmla="*/ 17 w 237"/>
                <a:gd name="T57" fmla="*/ 59 h 148"/>
                <a:gd name="T58" fmla="*/ 8 w 237"/>
                <a:gd name="T59" fmla="*/ 63 h 148"/>
                <a:gd name="T60" fmla="*/ 25 w 237"/>
                <a:gd name="T61" fmla="*/ 89 h 148"/>
                <a:gd name="T62" fmla="*/ 29 w 237"/>
                <a:gd name="T63" fmla="*/ 93 h 148"/>
                <a:gd name="T64" fmla="*/ 55 w 237"/>
                <a:gd name="T65" fmla="*/ 118 h 148"/>
                <a:gd name="T66" fmla="*/ 80 w 237"/>
                <a:gd name="T67" fmla="*/ 139 h 148"/>
                <a:gd name="T68" fmla="*/ 84 w 237"/>
                <a:gd name="T69" fmla="*/ 139 h 148"/>
                <a:gd name="T70" fmla="*/ 89 w 237"/>
                <a:gd name="T71" fmla="*/ 139 h 148"/>
                <a:gd name="T72" fmla="*/ 114 w 237"/>
                <a:gd name="T73" fmla="*/ 148 h 148"/>
                <a:gd name="T74" fmla="*/ 131 w 237"/>
                <a:gd name="T75" fmla="*/ 143 h 148"/>
                <a:gd name="T76" fmla="*/ 135 w 237"/>
                <a:gd name="T77" fmla="*/ 143 h 148"/>
                <a:gd name="T78" fmla="*/ 152 w 237"/>
                <a:gd name="T79" fmla="*/ 135 h 148"/>
                <a:gd name="T80" fmla="*/ 186 w 237"/>
                <a:gd name="T81" fmla="*/ 105 h 148"/>
                <a:gd name="T82" fmla="*/ 215 w 237"/>
                <a:gd name="T83" fmla="*/ 76 h 148"/>
                <a:gd name="T84" fmla="*/ 228 w 237"/>
                <a:gd name="T85" fmla="*/ 63 h 148"/>
                <a:gd name="T86" fmla="*/ 237 w 237"/>
                <a:gd name="T87" fmla="*/ 59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7" h="148">
                  <a:moveTo>
                    <a:pt x="237" y="59"/>
                  </a:moveTo>
                  <a:lnTo>
                    <a:pt x="228" y="46"/>
                  </a:lnTo>
                  <a:lnTo>
                    <a:pt x="215" y="51"/>
                  </a:lnTo>
                  <a:lnTo>
                    <a:pt x="203" y="63"/>
                  </a:lnTo>
                  <a:lnTo>
                    <a:pt x="173" y="93"/>
                  </a:lnTo>
                  <a:lnTo>
                    <a:pt x="139" y="122"/>
                  </a:lnTo>
                  <a:lnTo>
                    <a:pt x="122" y="131"/>
                  </a:lnTo>
                  <a:lnTo>
                    <a:pt x="131" y="135"/>
                  </a:lnTo>
                  <a:lnTo>
                    <a:pt x="127" y="127"/>
                  </a:lnTo>
                  <a:lnTo>
                    <a:pt x="114" y="131"/>
                  </a:lnTo>
                  <a:lnTo>
                    <a:pt x="84" y="122"/>
                  </a:lnTo>
                  <a:lnTo>
                    <a:pt x="89" y="131"/>
                  </a:lnTo>
                  <a:lnTo>
                    <a:pt x="89" y="122"/>
                  </a:lnTo>
                  <a:lnTo>
                    <a:pt x="93" y="127"/>
                  </a:lnTo>
                  <a:lnTo>
                    <a:pt x="67" y="105"/>
                  </a:lnTo>
                  <a:lnTo>
                    <a:pt x="42" y="80"/>
                  </a:lnTo>
                  <a:lnTo>
                    <a:pt x="34" y="89"/>
                  </a:lnTo>
                  <a:lnTo>
                    <a:pt x="42" y="84"/>
                  </a:lnTo>
                  <a:lnTo>
                    <a:pt x="25" y="55"/>
                  </a:lnTo>
                  <a:lnTo>
                    <a:pt x="25" y="55"/>
                  </a:lnTo>
                  <a:lnTo>
                    <a:pt x="17" y="25"/>
                  </a:lnTo>
                  <a:lnTo>
                    <a:pt x="8" y="30"/>
                  </a:lnTo>
                  <a:lnTo>
                    <a:pt x="17" y="30"/>
                  </a:lnTo>
                  <a:lnTo>
                    <a:pt x="17" y="0"/>
                  </a:lnTo>
                  <a:lnTo>
                    <a:pt x="0" y="0"/>
                  </a:lnTo>
                  <a:lnTo>
                    <a:pt x="0" y="34"/>
                  </a:lnTo>
                  <a:lnTo>
                    <a:pt x="4" y="38"/>
                  </a:lnTo>
                  <a:lnTo>
                    <a:pt x="12" y="63"/>
                  </a:lnTo>
                  <a:lnTo>
                    <a:pt x="17" y="59"/>
                  </a:lnTo>
                  <a:lnTo>
                    <a:pt x="8" y="63"/>
                  </a:lnTo>
                  <a:lnTo>
                    <a:pt x="25" y="89"/>
                  </a:lnTo>
                  <a:lnTo>
                    <a:pt x="29" y="93"/>
                  </a:lnTo>
                  <a:lnTo>
                    <a:pt x="55" y="118"/>
                  </a:lnTo>
                  <a:lnTo>
                    <a:pt x="80" y="139"/>
                  </a:lnTo>
                  <a:lnTo>
                    <a:pt x="84" y="139"/>
                  </a:lnTo>
                  <a:lnTo>
                    <a:pt x="89" y="139"/>
                  </a:lnTo>
                  <a:lnTo>
                    <a:pt x="114" y="148"/>
                  </a:lnTo>
                  <a:lnTo>
                    <a:pt x="131" y="143"/>
                  </a:lnTo>
                  <a:lnTo>
                    <a:pt x="135" y="143"/>
                  </a:lnTo>
                  <a:lnTo>
                    <a:pt x="152" y="135"/>
                  </a:lnTo>
                  <a:lnTo>
                    <a:pt x="186" y="105"/>
                  </a:lnTo>
                  <a:lnTo>
                    <a:pt x="215" y="76"/>
                  </a:lnTo>
                  <a:lnTo>
                    <a:pt x="228" y="63"/>
                  </a:lnTo>
                  <a:lnTo>
                    <a:pt x="237" y="59"/>
                  </a:lnTo>
                  <a:close/>
                </a:path>
              </a:pathLst>
            </a:custGeom>
            <a:solidFill>
              <a:schemeClr val="tx2"/>
            </a:solidFill>
            <a:ln w="9525">
              <a:solidFill>
                <a:schemeClr val="tx1"/>
              </a:solidFill>
              <a:round/>
              <a:headEnd/>
              <a:tailEnd/>
            </a:ln>
          </p:spPr>
          <p:txBody>
            <a:bodyPr/>
            <a:lstStyle/>
            <a:p>
              <a:endParaRPr lang="cs-CZ"/>
            </a:p>
          </p:txBody>
        </p:sp>
        <p:sp>
          <p:nvSpPr>
            <p:cNvPr id="16507" name="Freeform 123">
              <a:extLst>
                <a:ext uri="{FF2B5EF4-FFF2-40B4-BE49-F238E27FC236}">
                  <a16:creationId xmlns:a16="http://schemas.microsoft.com/office/drawing/2014/main" id="{E14C05EA-8D42-410D-A322-C8462DF65F9E}"/>
                </a:ext>
              </a:extLst>
            </p:cNvPr>
            <p:cNvSpPr>
              <a:spLocks/>
            </p:cNvSpPr>
            <p:nvPr/>
          </p:nvSpPr>
          <p:spPr bwMode="auto">
            <a:xfrm>
              <a:off x="207" y="3721"/>
              <a:ext cx="105" cy="105"/>
            </a:xfrm>
            <a:custGeom>
              <a:avLst/>
              <a:gdLst>
                <a:gd name="T0" fmla="*/ 105 w 105"/>
                <a:gd name="T1" fmla="*/ 105 h 105"/>
                <a:gd name="T2" fmla="*/ 59 w 105"/>
                <a:gd name="T3" fmla="*/ 0 h 105"/>
                <a:gd name="T4" fmla="*/ 0 w 105"/>
                <a:gd name="T5" fmla="*/ 97 h 105"/>
                <a:gd name="T6" fmla="*/ 105 w 105"/>
                <a:gd name="T7" fmla="*/ 105 h 105"/>
              </a:gdLst>
              <a:ahLst/>
              <a:cxnLst>
                <a:cxn ang="0">
                  <a:pos x="T0" y="T1"/>
                </a:cxn>
                <a:cxn ang="0">
                  <a:pos x="T2" y="T3"/>
                </a:cxn>
                <a:cxn ang="0">
                  <a:pos x="T4" y="T5"/>
                </a:cxn>
                <a:cxn ang="0">
                  <a:pos x="T6" y="T7"/>
                </a:cxn>
              </a:cxnLst>
              <a:rect l="0" t="0" r="r" b="b"/>
              <a:pathLst>
                <a:path w="105" h="105">
                  <a:moveTo>
                    <a:pt x="105" y="105"/>
                  </a:moveTo>
                  <a:lnTo>
                    <a:pt x="59" y="0"/>
                  </a:lnTo>
                  <a:lnTo>
                    <a:pt x="0" y="97"/>
                  </a:lnTo>
                  <a:lnTo>
                    <a:pt x="105" y="105"/>
                  </a:lnTo>
                  <a:close/>
                </a:path>
              </a:pathLst>
            </a:custGeom>
            <a:solidFill>
              <a:schemeClr val="tx2"/>
            </a:solidFill>
            <a:ln w="9525">
              <a:solidFill>
                <a:schemeClr val="tx1"/>
              </a:solidFill>
              <a:round/>
              <a:headEnd/>
              <a:tailEnd/>
            </a:ln>
          </p:spPr>
          <p:txBody>
            <a:bodyPr/>
            <a:lstStyle/>
            <a:p>
              <a:endParaRPr lang="cs-CZ"/>
            </a:p>
          </p:txBody>
        </p:sp>
      </p:grpSp>
      <p:sp>
        <p:nvSpPr>
          <p:cNvPr id="16508" name="Rectangle 124">
            <a:extLst>
              <a:ext uri="{FF2B5EF4-FFF2-40B4-BE49-F238E27FC236}">
                <a16:creationId xmlns:a16="http://schemas.microsoft.com/office/drawing/2014/main" id="{8BEEA070-09A3-4707-9191-FEA5257F0603}"/>
              </a:ext>
            </a:extLst>
          </p:cNvPr>
          <p:cNvSpPr>
            <a:spLocks noChangeArrowheads="1"/>
          </p:cNvSpPr>
          <p:nvPr/>
        </p:nvSpPr>
        <p:spPr bwMode="auto">
          <a:xfrm>
            <a:off x="247650" y="5524500"/>
            <a:ext cx="496888"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6509" name="Rectangle 125">
            <a:extLst>
              <a:ext uri="{FF2B5EF4-FFF2-40B4-BE49-F238E27FC236}">
                <a16:creationId xmlns:a16="http://schemas.microsoft.com/office/drawing/2014/main" id="{62A9E89E-B3B6-40C4-A60A-02672CC4A99B}"/>
              </a:ext>
            </a:extLst>
          </p:cNvPr>
          <p:cNvSpPr>
            <a:spLocks noChangeArrowheads="1"/>
          </p:cNvSpPr>
          <p:nvPr/>
        </p:nvSpPr>
        <p:spPr bwMode="auto">
          <a:xfrm>
            <a:off x="361950" y="5584825"/>
            <a:ext cx="238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b="1">
                <a:solidFill>
                  <a:schemeClr val="accent2"/>
                </a:solidFill>
                <a:latin typeface="Arial" panose="020B0604020202020204" pitchFamily="34" charset="0"/>
              </a:rPr>
              <a:t>e</a:t>
            </a:r>
            <a:r>
              <a:rPr lang="cs-CZ" altLang="cs-CZ" b="1" baseline="30000">
                <a:solidFill>
                  <a:schemeClr val="accent2"/>
                </a:solidFill>
                <a:latin typeface="Arial" panose="020B0604020202020204" pitchFamily="34" charset="0"/>
              </a:rPr>
              <a:t>-</a:t>
            </a:r>
            <a:endParaRPr lang="cs-CZ" altLang="cs-CZ"/>
          </a:p>
        </p:txBody>
      </p:sp>
      <p:sp>
        <p:nvSpPr>
          <p:cNvPr id="16510" name="Rectangle 126">
            <a:extLst>
              <a:ext uri="{FF2B5EF4-FFF2-40B4-BE49-F238E27FC236}">
                <a16:creationId xmlns:a16="http://schemas.microsoft.com/office/drawing/2014/main" id="{1AEAF1CC-59D0-4155-A1A2-5940B4BE17EE}"/>
              </a:ext>
            </a:extLst>
          </p:cNvPr>
          <p:cNvSpPr>
            <a:spLocks noChangeArrowheads="1"/>
          </p:cNvSpPr>
          <p:nvPr/>
        </p:nvSpPr>
        <p:spPr bwMode="auto">
          <a:xfrm>
            <a:off x="2940050" y="1735138"/>
            <a:ext cx="168275" cy="180975"/>
          </a:xfrm>
          <a:prstGeom prst="rect">
            <a:avLst/>
          </a:prstGeom>
          <a:solidFill>
            <a:srgbClr val="0066F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p>
            <a:endParaRPr lang="cs-CZ"/>
          </a:p>
        </p:txBody>
      </p:sp>
      <p:sp>
        <p:nvSpPr>
          <p:cNvPr id="16511" name="Rectangle 127">
            <a:extLst>
              <a:ext uri="{FF2B5EF4-FFF2-40B4-BE49-F238E27FC236}">
                <a16:creationId xmlns:a16="http://schemas.microsoft.com/office/drawing/2014/main" id="{2CDBC6AE-4EB6-4674-AA45-D64EE0A7E6C5}"/>
              </a:ext>
            </a:extLst>
          </p:cNvPr>
          <p:cNvSpPr>
            <a:spLocks noChangeArrowheads="1"/>
          </p:cNvSpPr>
          <p:nvPr/>
        </p:nvSpPr>
        <p:spPr bwMode="auto">
          <a:xfrm>
            <a:off x="295275" y="-6350"/>
            <a:ext cx="3382963"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6512" name="Rectangle 128">
            <a:extLst>
              <a:ext uri="{FF2B5EF4-FFF2-40B4-BE49-F238E27FC236}">
                <a16:creationId xmlns:a16="http://schemas.microsoft.com/office/drawing/2014/main" id="{1F878B48-38A5-4BAF-BA06-60DA95CD211E}"/>
              </a:ext>
            </a:extLst>
          </p:cNvPr>
          <p:cNvSpPr>
            <a:spLocks noChangeArrowheads="1"/>
          </p:cNvSpPr>
          <p:nvPr/>
        </p:nvSpPr>
        <p:spPr bwMode="auto">
          <a:xfrm>
            <a:off x="3100388" y="1747838"/>
            <a:ext cx="5953371"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a:buAutoNum type="arabicPeriod"/>
            </a:pPr>
            <a:r>
              <a:rPr lang="cs-CZ" altLang="cs-CZ" b="1" dirty="0">
                <a:effectLst>
                  <a:outerShdw blurRad="38100" dist="38100" dir="2700000" algn="tl">
                    <a:srgbClr val="C0C0C0"/>
                  </a:outerShdw>
                </a:effectLst>
                <a:latin typeface="Arial" panose="020B0604020202020204" pitchFamily="34" charset="0"/>
              </a:rPr>
              <a:t>Inkubace se vzorkem a s „</a:t>
            </a:r>
            <a:r>
              <a:rPr lang="cs-CZ" altLang="cs-CZ" b="1" dirty="0">
                <a:solidFill>
                  <a:srgbClr val="FF0000"/>
                </a:solidFill>
                <a:effectLst>
                  <a:outerShdw blurRad="38100" dist="38100" dir="2700000" algn="tl">
                    <a:srgbClr val="C0C0C0"/>
                  </a:outerShdw>
                </a:effectLst>
                <a:latin typeface="Arial" panose="020B0604020202020204" pitchFamily="34" charset="0"/>
              </a:rPr>
              <a:t>tracerem</a:t>
            </a:r>
            <a:r>
              <a:rPr lang="cs-CZ" altLang="cs-CZ" b="1" dirty="0">
                <a:effectLst>
                  <a:outerShdw blurRad="38100" dist="38100" dir="2700000" algn="tl">
                    <a:srgbClr val="C0C0C0"/>
                  </a:outerShdw>
                </a:effectLst>
                <a:latin typeface="Arial" panose="020B0604020202020204" pitchFamily="34" charset="0"/>
              </a:rPr>
              <a:t>“</a:t>
            </a:r>
            <a:r>
              <a:rPr lang="en-US" altLang="cs-CZ" b="1" dirty="0">
                <a:effectLst>
                  <a:outerShdw blurRad="38100" dist="38100" dir="2700000" algn="tl">
                    <a:srgbClr val="C0C0C0"/>
                  </a:outerShdw>
                </a:effectLst>
                <a:latin typeface="Arial" panose="020B0604020202020204" pitchFamily="34" charset="0"/>
              </a:rPr>
              <a:t> </a:t>
            </a:r>
            <a:br>
              <a:rPr lang="cs-CZ" altLang="cs-CZ" b="1" dirty="0">
                <a:effectLst>
                  <a:outerShdw blurRad="38100" dist="38100" dir="2700000" algn="tl">
                    <a:srgbClr val="C0C0C0"/>
                  </a:outerShdw>
                </a:effectLst>
                <a:latin typeface="Arial" panose="020B0604020202020204" pitchFamily="34" charset="0"/>
              </a:rPr>
            </a:br>
            <a:r>
              <a:rPr lang="cs-CZ" altLang="cs-CZ" b="1" dirty="0">
                <a:effectLst>
                  <a:outerShdw blurRad="38100" dist="38100" dir="2700000" algn="tl">
                    <a:srgbClr val="C0C0C0"/>
                  </a:outerShdw>
                </a:effectLst>
                <a:latin typeface="Arial" panose="020B0604020202020204" pitchFamily="34" charset="0"/>
              </a:rPr>
              <a:t>	</a:t>
            </a:r>
            <a:r>
              <a:rPr lang="en-US" altLang="cs-CZ" sz="2000" b="1" dirty="0">
                <a:effectLst>
                  <a:outerShdw blurRad="38100" dist="38100" dir="2700000" algn="tl">
                    <a:srgbClr val="C0C0C0"/>
                  </a:outerShdw>
                </a:effectLst>
                <a:latin typeface="Arial" panose="020B0604020202020204" pitchFamily="34" charset="0"/>
              </a:rPr>
              <a:t>– </a:t>
            </a:r>
            <a:r>
              <a:rPr lang="en-US" altLang="cs-CZ" sz="2000" b="1" dirty="0" err="1">
                <a:effectLst>
                  <a:outerShdw blurRad="38100" dist="38100" dir="2700000" algn="tl">
                    <a:srgbClr val="C0C0C0"/>
                  </a:outerShdw>
                </a:effectLst>
                <a:latin typeface="Arial" panose="020B0604020202020204" pitchFamily="34" charset="0"/>
              </a:rPr>
              <a:t>konjug</a:t>
            </a:r>
            <a:r>
              <a:rPr lang="cs-CZ" altLang="cs-CZ" sz="2000" b="1" dirty="0">
                <a:effectLst>
                  <a:outerShdw blurRad="38100" dist="38100" dir="2700000" algn="tl">
                    <a:srgbClr val="C0C0C0"/>
                  </a:outerShdw>
                </a:effectLst>
                <a:latin typeface="Arial" panose="020B0604020202020204" pitchFamily="34" charset="0"/>
              </a:rPr>
              <a:t>át Ab (nebo Ag) se značkou</a:t>
            </a:r>
            <a:endParaRPr lang="en-GB" altLang="cs-CZ" b="1" dirty="0">
              <a:effectLst>
                <a:outerShdw blurRad="38100" dist="38100" dir="2700000" algn="tl">
                  <a:srgbClr val="C0C0C0"/>
                </a:outerShdw>
              </a:effectLst>
              <a:latin typeface="Arial" panose="020B0604020202020204" pitchFamily="34" charset="0"/>
            </a:endParaRPr>
          </a:p>
          <a:p>
            <a:endParaRPr lang="en-GB" altLang="cs-CZ" b="1" dirty="0">
              <a:effectLst>
                <a:outerShdw blurRad="38100" dist="38100" dir="2700000" algn="tl">
                  <a:srgbClr val="C0C0C0"/>
                </a:outerShdw>
              </a:effectLst>
              <a:latin typeface="Arial" panose="020B0604020202020204" pitchFamily="34" charset="0"/>
            </a:endParaRPr>
          </a:p>
          <a:p>
            <a:r>
              <a:rPr lang="en-GB" altLang="cs-CZ" b="1" dirty="0">
                <a:effectLst>
                  <a:outerShdw blurRad="38100" dist="38100" dir="2700000" algn="tl">
                    <a:srgbClr val="C0C0C0"/>
                  </a:outerShdw>
                </a:effectLst>
                <a:latin typeface="Arial" panose="020B0604020202020204" pitchFamily="34" charset="0"/>
              </a:rPr>
              <a:t>2. </a:t>
            </a:r>
            <a:r>
              <a:rPr lang="en-GB" altLang="cs-CZ" b="1" dirty="0" err="1">
                <a:effectLst>
                  <a:outerShdw blurRad="38100" dist="38100" dir="2700000" algn="tl">
                    <a:srgbClr val="C0C0C0"/>
                  </a:outerShdw>
                </a:effectLst>
                <a:latin typeface="Arial" panose="020B0604020202020204" pitchFamily="34" charset="0"/>
              </a:rPr>
              <a:t>Separa</a:t>
            </a:r>
            <a:r>
              <a:rPr lang="cs-CZ" altLang="cs-CZ" b="1" dirty="0">
                <a:effectLst>
                  <a:outerShdw blurRad="38100" dist="38100" dir="2700000" algn="tl">
                    <a:srgbClr val="C0C0C0"/>
                  </a:outerShdw>
                </a:effectLst>
                <a:latin typeface="Arial" panose="020B0604020202020204" pitchFamily="34" charset="0"/>
              </a:rPr>
              <a:t>ce, promytí</a:t>
            </a:r>
            <a:endParaRPr lang="en-GB" altLang="cs-CZ" b="1" dirty="0">
              <a:effectLst>
                <a:outerShdw blurRad="38100" dist="38100" dir="2700000" algn="tl">
                  <a:srgbClr val="C0C0C0"/>
                </a:outerShdw>
              </a:effectLst>
              <a:latin typeface="Arial" panose="020B0604020202020204" pitchFamily="34" charset="0"/>
            </a:endParaRPr>
          </a:p>
          <a:p>
            <a:endParaRPr lang="en-GB" altLang="cs-CZ" b="1" dirty="0">
              <a:effectLst>
                <a:outerShdw blurRad="38100" dist="38100" dir="2700000" algn="tl">
                  <a:srgbClr val="C0C0C0"/>
                </a:outerShdw>
              </a:effectLst>
              <a:latin typeface="Arial" panose="020B0604020202020204" pitchFamily="34" charset="0"/>
            </a:endParaRPr>
          </a:p>
          <a:p>
            <a:endParaRPr lang="cs-CZ" altLang="cs-CZ" b="1" dirty="0">
              <a:effectLst>
                <a:outerShdw blurRad="38100" dist="38100" dir="2700000" algn="tl">
                  <a:srgbClr val="C0C0C0"/>
                </a:outerShdw>
              </a:effectLst>
              <a:latin typeface="Arial" panose="020B0604020202020204" pitchFamily="34" charset="0"/>
            </a:endParaRPr>
          </a:p>
          <a:p>
            <a:r>
              <a:rPr lang="cs-CZ" altLang="cs-CZ" b="1" dirty="0">
                <a:effectLst>
                  <a:outerShdw blurRad="38100" dist="38100" dir="2700000" algn="tl">
                    <a:srgbClr val="C0C0C0"/>
                  </a:outerShdw>
                </a:effectLst>
                <a:latin typeface="Arial" panose="020B0604020202020204" pitchFamily="34" charset="0"/>
              </a:rPr>
              <a:t>3. Přídavek substrátu pro enzym</a:t>
            </a:r>
            <a:br>
              <a:rPr lang="cs-CZ" altLang="cs-CZ" b="1" dirty="0">
                <a:effectLst>
                  <a:outerShdw blurRad="38100" dist="38100" dir="2700000" algn="tl">
                    <a:srgbClr val="C0C0C0"/>
                  </a:outerShdw>
                </a:effectLst>
                <a:latin typeface="Arial" panose="020B0604020202020204" pitchFamily="34" charset="0"/>
              </a:rPr>
            </a:br>
            <a:r>
              <a:rPr lang="cs-CZ" altLang="cs-CZ" b="1" dirty="0">
                <a:effectLst>
                  <a:outerShdw blurRad="38100" dist="38100" dir="2700000" algn="tl">
                    <a:srgbClr val="C0C0C0"/>
                  </a:outerShdw>
                </a:effectLst>
                <a:latin typeface="Arial" panose="020B0604020202020204" pitchFamily="34" charset="0"/>
              </a:rPr>
              <a:t>    (inkubace)</a:t>
            </a:r>
          </a:p>
          <a:p>
            <a:endParaRPr lang="cs-CZ" altLang="cs-CZ" b="1" dirty="0">
              <a:effectLst>
                <a:outerShdw blurRad="38100" dist="38100" dir="2700000" algn="tl">
                  <a:srgbClr val="C0C0C0"/>
                </a:outerShdw>
              </a:effectLst>
              <a:latin typeface="Arial" panose="020B0604020202020204" pitchFamily="34" charset="0"/>
            </a:endParaRPr>
          </a:p>
          <a:p>
            <a:r>
              <a:rPr lang="cs-CZ" altLang="cs-CZ" b="1" dirty="0">
                <a:effectLst>
                  <a:outerShdw blurRad="38100" dist="38100" dir="2700000" algn="tl">
                    <a:srgbClr val="C0C0C0"/>
                  </a:outerShdw>
                </a:effectLst>
                <a:latin typeface="Arial" panose="020B0604020202020204" pitchFamily="34" charset="0"/>
              </a:rPr>
              <a:t>4. Změření signálu</a:t>
            </a:r>
          </a:p>
        </p:txBody>
      </p:sp>
      <p:sp>
        <p:nvSpPr>
          <p:cNvPr id="16513" name="Rectangle 129">
            <a:extLst>
              <a:ext uri="{FF2B5EF4-FFF2-40B4-BE49-F238E27FC236}">
                <a16:creationId xmlns:a16="http://schemas.microsoft.com/office/drawing/2014/main" id="{D13E4C91-916F-4F70-9A52-C054CBF490AD}"/>
              </a:ext>
            </a:extLst>
          </p:cNvPr>
          <p:cNvSpPr>
            <a:spLocks noChangeArrowheads="1"/>
          </p:cNvSpPr>
          <p:nvPr/>
        </p:nvSpPr>
        <p:spPr bwMode="auto">
          <a:xfrm>
            <a:off x="3997325" y="331788"/>
            <a:ext cx="4592638" cy="1171575"/>
          </a:xfrm>
          <a:prstGeom prst="rect">
            <a:avLst/>
          </a:prstGeom>
          <a:solidFill>
            <a:srgbClr val="FFFF66"/>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pPr algn="l"/>
            <a:r>
              <a:rPr lang="en-GB" altLang="cs-CZ" sz="3600">
                <a:solidFill>
                  <a:srgbClr val="9900CC"/>
                </a:solidFill>
                <a:latin typeface="Arial Black" panose="020B0A04020102020204" pitchFamily="34" charset="0"/>
              </a:rPr>
              <a:t>Ele</a:t>
            </a:r>
            <a:r>
              <a:rPr lang="cs-CZ" altLang="cs-CZ" sz="3600">
                <a:solidFill>
                  <a:srgbClr val="9900CC"/>
                </a:solidFill>
                <a:latin typeface="Arial Black" panose="020B0A04020102020204" pitchFamily="34" charset="0"/>
              </a:rPr>
              <a:t>k</a:t>
            </a:r>
            <a:r>
              <a:rPr lang="en-GB" altLang="cs-CZ" sz="3600">
                <a:solidFill>
                  <a:srgbClr val="9900CC"/>
                </a:solidFill>
                <a:latin typeface="Arial Black" panose="020B0A04020102020204" pitchFamily="34" charset="0"/>
              </a:rPr>
              <a:t>trochemic</a:t>
            </a:r>
            <a:r>
              <a:rPr lang="cs-CZ" altLang="cs-CZ" sz="3600">
                <a:solidFill>
                  <a:srgbClr val="9900CC"/>
                </a:solidFill>
                <a:latin typeface="Arial Black" panose="020B0A04020102020204" pitchFamily="34" charset="0"/>
              </a:rPr>
              <a:t>ká</a:t>
            </a:r>
            <a:br>
              <a:rPr lang="en-GB" altLang="cs-CZ" sz="3600">
                <a:solidFill>
                  <a:srgbClr val="9900CC"/>
                </a:solidFill>
                <a:latin typeface="Arial Black" panose="020B0A04020102020204" pitchFamily="34" charset="0"/>
              </a:rPr>
            </a:br>
            <a:r>
              <a:rPr lang="en-GB" altLang="cs-CZ" sz="3600">
                <a:solidFill>
                  <a:srgbClr val="9900CC"/>
                </a:solidFill>
                <a:latin typeface="Arial Black" panose="020B0A04020102020204" pitchFamily="34" charset="0"/>
              </a:rPr>
              <a:t>imuno</a:t>
            </a:r>
            <a:r>
              <a:rPr lang="cs-CZ" altLang="cs-CZ" sz="3600">
                <a:solidFill>
                  <a:srgbClr val="9900CC"/>
                </a:solidFill>
                <a:latin typeface="Arial Black" panose="020B0A04020102020204" pitchFamily="34" charset="0"/>
              </a:rPr>
              <a:t>stanovení</a:t>
            </a:r>
            <a:endParaRPr lang="en-GB" altLang="cs-CZ" sz="3600">
              <a:solidFill>
                <a:srgbClr val="9900CC"/>
              </a:solidFill>
              <a:latin typeface="Arial Black" panose="020B0A04020102020204" pitchFamily="34" charset="0"/>
            </a:endParaRPr>
          </a:p>
        </p:txBody>
      </p:sp>
      <p:sp>
        <p:nvSpPr>
          <p:cNvPr id="16514" name="Line 130">
            <a:extLst>
              <a:ext uri="{FF2B5EF4-FFF2-40B4-BE49-F238E27FC236}">
                <a16:creationId xmlns:a16="http://schemas.microsoft.com/office/drawing/2014/main" id="{8FDD6F42-8F51-4D8A-82F9-92475F9AB11C}"/>
              </a:ext>
            </a:extLst>
          </p:cNvPr>
          <p:cNvSpPr>
            <a:spLocks noChangeShapeType="1"/>
          </p:cNvSpPr>
          <p:nvPr/>
        </p:nvSpPr>
        <p:spPr bwMode="auto">
          <a:xfrm>
            <a:off x="1751013" y="2120900"/>
            <a:ext cx="0" cy="7286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6515" name="Line 131">
            <a:extLst>
              <a:ext uri="{FF2B5EF4-FFF2-40B4-BE49-F238E27FC236}">
                <a16:creationId xmlns:a16="http://schemas.microsoft.com/office/drawing/2014/main" id="{C6CCD63A-6AD9-447E-A44A-F7C07CED5A63}"/>
              </a:ext>
            </a:extLst>
          </p:cNvPr>
          <p:cNvSpPr>
            <a:spLocks noChangeShapeType="1"/>
          </p:cNvSpPr>
          <p:nvPr/>
        </p:nvSpPr>
        <p:spPr bwMode="auto">
          <a:xfrm>
            <a:off x="1830388" y="4184650"/>
            <a:ext cx="0" cy="7286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pic>
        <p:nvPicPr>
          <p:cNvPr id="2" name="Audio 1">
            <a:hlinkClick r:id="" action="ppaction://media"/>
            <a:extLst>
              <a:ext uri="{FF2B5EF4-FFF2-40B4-BE49-F238E27FC236}">
                <a16:creationId xmlns:a16="http://schemas.microsoft.com/office/drawing/2014/main" id="{47EEF67E-54B2-46AA-8DCE-17CD84D75E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91538" y="62055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2196"/>
    </mc:Choice>
    <mc:Fallback>
      <p:transition spd="slow" advTm="102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295" x="536575" y="409575"/>
          <p14:tracePt t="5309" x="530225" y="409575"/>
          <p14:tracePt t="5325" x="530225" y="422275"/>
          <p14:tracePt t="5334" x="530225" y="476250"/>
          <p14:tracePt t="5340" x="530225" y="506413"/>
          <p14:tracePt t="5350" x="530225" y="547688"/>
          <p14:tracePt t="5356" x="530225" y="584200"/>
          <p14:tracePt t="5365" x="530225" y="627063"/>
          <p14:tracePt t="5372" x="530225" y="657225"/>
          <p14:tracePt t="5381" x="530225" y="693738"/>
          <p14:tracePt t="5388" x="549275" y="735013"/>
          <p14:tracePt t="5396" x="549275" y="765175"/>
          <p14:tracePt t="5404" x="560388" y="801688"/>
          <p14:tracePt t="5412" x="566738" y="831850"/>
          <p14:tracePt t="5420" x="566738" y="879475"/>
          <p14:tracePt t="5428" x="579438" y="952500"/>
          <p14:tracePt t="5436" x="579438" y="1000125"/>
          <p14:tracePt t="5444" x="579438" y="1073150"/>
          <p14:tracePt t="5452" x="579438" y="1114425"/>
          <p14:tracePt t="5460" x="603250" y="1187450"/>
          <p14:tracePt t="5468" x="608013" y="1235075"/>
          <p14:tracePt t="5476" x="620713" y="1325563"/>
          <p14:tracePt t="5484" x="633413" y="1398588"/>
          <p14:tracePt t="5492" x="644525" y="1500188"/>
          <p14:tracePt t="5500" x="674688" y="1566863"/>
          <p14:tracePt t="5509" x="674688" y="1609725"/>
          <p14:tracePt t="5517" x="704850" y="1670050"/>
          <p14:tracePt t="5524" x="704850" y="1704975"/>
          <p14:tracePt t="5533" x="717550" y="1747838"/>
          <p14:tracePt t="5540" x="723900" y="1784350"/>
          <p14:tracePt t="5550" x="723900" y="1801813"/>
          <p14:tracePt t="5556" x="728663" y="1825625"/>
          <p14:tracePt t="5565" x="728663" y="1844675"/>
          <p14:tracePt t="5572" x="728663" y="1849438"/>
          <p14:tracePt t="5588" x="728663" y="1862138"/>
          <p14:tracePt t="5612" x="728663" y="1868488"/>
          <p14:tracePt t="5644" x="728663" y="1879600"/>
          <p14:tracePt t="5652" x="728663" y="1885950"/>
          <p14:tracePt t="5668" x="728663" y="1898650"/>
          <p14:tracePt t="5676" x="728663" y="1905000"/>
          <p14:tracePt t="5781" x="735013" y="1909763"/>
          <p14:tracePt t="5789" x="741363" y="1905000"/>
          <p14:tracePt t="5797" x="741363" y="1849438"/>
          <p14:tracePt t="5805" x="741363" y="1765300"/>
          <p14:tracePt t="5813" x="741363" y="1704975"/>
          <p14:tracePt t="5820" x="741363" y="1603375"/>
          <p14:tracePt t="5828" x="741363" y="1506538"/>
          <p14:tracePt t="5836" x="741363" y="1374775"/>
          <p14:tracePt t="5844" x="741363" y="1217613"/>
          <p14:tracePt t="5852" x="741363" y="1079500"/>
          <p14:tracePt t="5860" x="741363" y="963613"/>
          <p14:tracePt t="5868" x="728663" y="873125"/>
          <p14:tracePt t="5886" x="717550" y="765175"/>
          <p14:tracePt t="5892" x="717550" y="735013"/>
          <p14:tracePt t="5902" x="711200" y="704850"/>
          <p14:tracePt t="5908" x="711200" y="668338"/>
          <p14:tracePt t="5918" x="711200" y="638175"/>
          <p14:tracePt t="5924" x="711200" y="633413"/>
          <p14:tracePt t="5934" x="711200" y="620713"/>
          <p14:tracePt t="5949" x="711200" y="614363"/>
          <p14:tracePt t="6045" x="704850" y="608013"/>
          <p14:tracePt t="6069" x="698500" y="633413"/>
          <p14:tracePt t="6077" x="674688" y="693738"/>
          <p14:tracePt t="6086" x="657225" y="765175"/>
          <p14:tracePt t="6093" x="633413" y="855663"/>
          <p14:tracePt t="6104" x="620713" y="969963"/>
          <p14:tracePt t="6109" x="608013" y="1103313"/>
          <p14:tracePt t="6119" x="596900" y="1247775"/>
          <p14:tracePt t="6124" x="596900" y="1374775"/>
          <p14:tracePt t="6135" x="596900" y="1530350"/>
          <p14:tracePt t="6140" x="596900" y="1657350"/>
          <p14:tracePt t="6149" x="596900" y="1771650"/>
          <p14:tracePt t="6156" x="596900" y="1874838"/>
          <p14:tracePt t="6165" x="596900" y="1946275"/>
          <p14:tracePt t="6173" x="603250" y="2006600"/>
          <p14:tracePt t="6180" x="603250" y="2036763"/>
          <p14:tracePt t="6188" x="608013" y="2054225"/>
          <p14:tracePt t="6196" x="614363" y="2079625"/>
          <p14:tracePt t="6204" x="614363" y="2090738"/>
          <p14:tracePt t="6212" x="620713" y="2097088"/>
          <p14:tracePt t="6301" x="627063" y="2097088"/>
          <p14:tracePt t="6309" x="644525" y="2054225"/>
          <p14:tracePt t="6318" x="644525" y="1982788"/>
          <p14:tracePt t="6325" x="644525" y="1892300"/>
          <p14:tracePt t="6335" x="644525" y="1819275"/>
          <p14:tracePt t="6340" x="644525" y="1724025"/>
          <p14:tracePt t="6349" x="644525" y="1579563"/>
          <p14:tracePt t="6356" x="644525" y="1433513"/>
          <p14:tracePt t="6365" x="644525" y="1319213"/>
          <p14:tracePt t="6372" x="644525" y="1223963"/>
          <p14:tracePt t="6380" x="644525" y="1133475"/>
          <p14:tracePt t="6388" x="657225" y="1049338"/>
          <p14:tracePt t="6396" x="657225" y="1000125"/>
          <p14:tracePt t="6405" x="657225" y="946150"/>
          <p14:tracePt t="6412" x="657225" y="898525"/>
          <p14:tracePt t="6420" x="657225" y="855663"/>
          <p14:tracePt t="6428" x="657225" y="795338"/>
          <p14:tracePt t="6437" x="657225" y="741363"/>
          <p14:tracePt t="6444" x="657225" y="704850"/>
          <p14:tracePt t="6452" x="657225" y="650875"/>
          <p14:tracePt t="6460" x="657225" y="620713"/>
          <p14:tracePt t="6468" x="657225" y="577850"/>
          <p14:tracePt t="6476" x="657225" y="542925"/>
          <p14:tracePt t="6485" x="657225" y="512763"/>
          <p14:tracePt t="6492" x="657225" y="500063"/>
          <p14:tracePt t="6502" x="657225" y="487363"/>
          <p14:tracePt t="6508" x="657225" y="463550"/>
          <p14:tracePt t="6516" x="657225" y="446088"/>
          <p14:tracePt t="6532" x="657225" y="439738"/>
          <p14:tracePt t="6540" x="657225" y="422275"/>
          <p14:tracePt t="6549" x="657225" y="409575"/>
          <p14:tracePt t="6556" x="657225" y="392113"/>
          <p14:tracePt t="6644" x="657225" y="422275"/>
          <p14:tracePt t="6652" x="657225" y="476250"/>
          <p14:tracePt t="6660" x="657225" y="536575"/>
          <p14:tracePt t="6668" x="650875" y="620713"/>
          <p14:tracePt t="6676" x="627063" y="698500"/>
          <p14:tracePt t="6685" x="614363" y="825500"/>
          <p14:tracePt t="6692" x="579438" y="969963"/>
          <p14:tracePt t="6702" x="566738" y="1114425"/>
          <p14:tracePt t="6708" x="542925" y="1277938"/>
          <p14:tracePt t="6716" x="542925" y="1416050"/>
          <p14:tracePt t="6724" x="519113" y="1579563"/>
          <p14:tracePt t="6733" x="506413" y="1724025"/>
          <p14:tracePt t="6740" x="506413" y="1825625"/>
          <p14:tracePt t="6749" x="506413" y="1922463"/>
          <p14:tracePt t="6756" x="506413" y="2012950"/>
          <p14:tracePt t="6764" x="506413" y="2043113"/>
          <p14:tracePt t="6772" x="506413" y="2054225"/>
          <p14:tracePt t="6780" x="506413" y="2060575"/>
          <p14:tracePt t="6886" x="506413" y="2025650"/>
          <p14:tracePt t="6893" x="512763" y="1976438"/>
          <p14:tracePt t="6901" x="523875" y="1952625"/>
          <p14:tracePt t="6909" x="549275" y="1885950"/>
          <p14:tracePt t="6917" x="566738" y="1825625"/>
          <p14:tracePt t="6925" x="603250" y="1735138"/>
          <p14:tracePt t="6932" x="608013" y="1663700"/>
          <p14:tracePt t="6940" x="633413" y="1573213"/>
          <p14:tracePt t="6949" x="657225" y="1452563"/>
          <p14:tracePt t="6956" x="681038" y="1379538"/>
          <p14:tracePt t="6964" x="687388" y="1289050"/>
          <p14:tracePt t="6972" x="698500" y="1241425"/>
          <p14:tracePt t="6980" x="704850" y="1211263"/>
          <p14:tracePt t="6988" x="717550" y="1187450"/>
          <p14:tracePt t="6996" x="717550" y="1163638"/>
          <p14:tracePt t="7004" x="717550" y="1138238"/>
          <p14:tracePt t="7012" x="717550" y="1133475"/>
          <p14:tracePt t="7020" x="717550" y="1127125"/>
          <p14:tracePt t="7028" x="717550" y="1120775"/>
          <p14:tracePt t="7044" x="717550" y="1114425"/>
          <p14:tracePt t="7156" x="0" y="0"/>
        </p14:tracePtLst>
        <p14:tracePtLst>
          <p14:tracePt t="9117" x="3152775" y="1036638"/>
          <p14:tracePt t="9164" x="3152775" y="1019175"/>
          <p14:tracePt t="9180" x="3152775" y="1012825"/>
          <p14:tracePt t="9188" x="3152775" y="1006475"/>
          <p14:tracePt t="9196" x="3152775" y="1000125"/>
          <p14:tracePt t="9204" x="3152775" y="993775"/>
          <p14:tracePt t="9212" x="3152775" y="989013"/>
          <p14:tracePt t="9220" x="3146425" y="976313"/>
          <p14:tracePt t="9228" x="3140075" y="963613"/>
          <p14:tracePt t="9236" x="3133725" y="952500"/>
          <p14:tracePt t="9244" x="3128963" y="946150"/>
          <p14:tracePt t="9252" x="3122613" y="928688"/>
          <p14:tracePt t="9260" x="3109913" y="915988"/>
          <p14:tracePt t="9268" x="3103563" y="909638"/>
          <p14:tracePt t="9276" x="3092450" y="885825"/>
          <p14:tracePt t="9284" x="3086100" y="879475"/>
          <p14:tracePt t="9292" x="3079750" y="873125"/>
          <p14:tracePt t="9308" x="3073400" y="868363"/>
          <p14:tracePt t="9316" x="3068638" y="862013"/>
          <p14:tracePt t="9340" x="3062288" y="855663"/>
          <p14:tracePt t="9348" x="3055938" y="855663"/>
          <p14:tracePt t="9356" x="3049588" y="849313"/>
          <p14:tracePt t="9364" x="3043238" y="849313"/>
          <p14:tracePt t="9372" x="3038475" y="849313"/>
          <p14:tracePt t="9380" x="3032125" y="842963"/>
          <p14:tracePt t="9388" x="3019425" y="838200"/>
          <p14:tracePt t="9396" x="3013075" y="831850"/>
          <p14:tracePt t="9404" x="3008313" y="831850"/>
          <p14:tracePt t="9412" x="3001963" y="831850"/>
          <p14:tracePt t="9420" x="2982913" y="825500"/>
          <p14:tracePt t="9428" x="2971800" y="812800"/>
          <p14:tracePt t="9436" x="2954338" y="808038"/>
          <p14:tracePt t="9444" x="2947988" y="801688"/>
          <p14:tracePt t="9452" x="2935288" y="788988"/>
          <p14:tracePt t="9460" x="2924175" y="782638"/>
          <p14:tracePt t="9469" x="2898775" y="771525"/>
          <p14:tracePt t="9476" x="2881313" y="765175"/>
          <p14:tracePt t="9484" x="2868613" y="754063"/>
          <p14:tracePt t="9492" x="2851150" y="741363"/>
          <p14:tracePt t="9500" x="2838450" y="735013"/>
          <p14:tracePt t="9508" x="2833688" y="728663"/>
          <p14:tracePt t="9516" x="2827338" y="723900"/>
          <p14:tracePt t="9524" x="2803525" y="723900"/>
          <p14:tracePt t="9532" x="2790825" y="711200"/>
          <p14:tracePt t="9540" x="2767013" y="698500"/>
          <p14:tracePt t="9548" x="2754313" y="693738"/>
          <p14:tracePt t="9556" x="2730500" y="674688"/>
          <p14:tracePt t="9564" x="2713038" y="668338"/>
          <p14:tracePt t="9572" x="2687638" y="650875"/>
          <p14:tracePt t="9580" x="2676525" y="650875"/>
          <p14:tracePt t="9588" x="2657475" y="644525"/>
          <p14:tracePt t="9596" x="2652713" y="638175"/>
          <p14:tracePt t="9604" x="2646363" y="638175"/>
          <p14:tracePt t="9628" x="2640013" y="638175"/>
          <p14:tracePt t="9636" x="2633663" y="638175"/>
          <p14:tracePt t="9644" x="2627313" y="638175"/>
          <p14:tracePt t="9660" x="2609850" y="638175"/>
          <p14:tracePt t="9669" x="2597150" y="638175"/>
          <p14:tracePt t="9676" x="2573338" y="638175"/>
          <p14:tracePt t="9684" x="2549525" y="638175"/>
          <p14:tracePt t="9692" x="2513013" y="644525"/>
          <p14:tracePt t="9700" x="2495550" y="650875"/>
          <p14:tracePt t="9708" x="2471738" y="657225"/>
          <p14:tracePt t="9716" x="2452688" y="663575"/>
          <p14:tracePt t="9724" x="2417763" y="681038"/>
          <p14:tracePt t="9732" x="2398713" y="693738"/>
          <p14:tracePt t="9740" x="2381250" y="698500"/>
          <p14:tracePt t="9748" x="2374900" y="704850"/>
          <p14:tracePt t="9756" x="2357438" y="717550"/>
          <p14:tracePt t="9764" x="2332038" y="735013"/>
          <p14:tracePt t="9772" x="2314575" y="747713"/>
          <p14:tracePt t="9780" x="2301875" y="758825"/>
          <p14:tracePt t="9788" x="2278063" y="771525"/>
          <p14:tracePt t="9796" x="2260600" y="788988"/>
          <p14:tracePt t="9804" x="2241550" y="801688"/>
          <p14:tracePt t="9812" x="2217738" y="831850"/>
          <p14:tracePt t="9820" x="2206625" y="855663"/>
          <p14:tracePt t="9828" x="2187575" y="885825"/>
          <p14:tracePt t="9836" x="2170113" y="903288"/>
          <p14:tracePt t="9844" x="2163763" y="909638"/>
          <p14:tracePt t="9852" x="2157413" y="915988"/>
          <p14:tracePt t="9860" x="2152650" y="946150"/>
          <p14:tracePt t="9869" x="2146300" y="952500"/>
          <p14:tracePt t="9886" x="2139950" y="969963"/>
          <p14:tracePt t="9901" x="2139950" y="993775"/>
          <p14:tracePt t="9908" x="2139950" y="1000125"/>
          <p14:tracePt t="9916" x="2139950" y="1023938"/>
          <p14:tracePt t="9932" x="2139950" y="1036638"/>
          <p14:tracePt t="9940" x="2139950" y="1060450"/>
          <p14:tracePt t="9948" x="2146300" y="1073150"/>
          <p14:tracePt t="9956" x="2157413" y="1079500"/>
          <p14:tracePt t="9964" x="2170113" y="1090613"/>
          <p14:tracePt t="9972" x="2182813" y="1103313"/>
          <p14:tracePt t="9980" x="2200275" y="1108075"/>
          <p14:tracePt t="9988" x="2211388" y="1120775"/>
          <p14:tracePt t="9996" x="2230438" y="1133475"/>
          <p14:tracePt t="10004" x="2241550" y="1138238"/>
          <p14:tracePt t="10012" x="2254250" y="1138238"/>
          <p14:tracePt t="10021" x="2278063" y="1150938"/>
          <p14:tracePt t="10028" x="2284413" y="1157288"/>
          <p14:tracePt t="10037" x="2301875" y="1157288"/>
          <p14:tracePt t="10044" x="2314575" y="1157288"/>
          <p14:tracePt t="10055" x="2320925" y="1157288"/>
          <p14:tracePt t="10060" x="2338388" y="1157288"/>
          <p14:tracePt t="10068" x="2344738" y="1157288"/>
          <p14:tracePt t="10076" x="2362200" y="1163638"/>
          <p14:tracePt t="10085" x="2381250" y="1163638"/>
          <p14:tracePt t="10092" x="2405063" y="1163638"/>
          <p14:tracePt t="10100" x="2441575" y="1163638"/>
          <p14:tracePt t="10108" x="2459038" y="1163638"/>
          <p14:tracePt t="10116" x="2513013" y="1163638"/>
          <p14:tracePt t="10124" x="2586038" y="1163638"/>
          <p14:tracePt t="10132" x="2657475" y="1163638"/>
          <p14:tracePt t="10140" x="2747963" y="1163638"/>
          <p14:tracePt t="10148" x="2820988" y="1163638"/>
          <p14:tracePt t="10156" x="2874963" y="1163638"/>
          <p14:tracePt t="10164" x="2924175" y="1163638"/>
          <p14:tracePt t="10172" x="2965450" y="1163638"/>
          <p14:tracePt t="10180" x="3001963" y="1157288"/>
          <p14:tracePt t="10189" x="3013075" y="1150938"/>
          <p14:tracePt t="10196" x="3032125" y="1144588"/>
          <p14:tracePt t="10204" x="3062288" y="1127125"/>
          <p14:tracePt t="10212" x="3068638" y="1120775"/>
          <p14:tracePt t="10221" x="3092450" y="1108075"/>
          <p14:tracePt t="10228" x="3128963" y="1079500"/>
          <p14:tracePt t="10238" x="3140075" y="1066800"/>
          <p14:tracePt t="10245" x="3163888" y="1042988"/>
          <p14:tracePt t="10254" x="3182938" y="1023938"/>
          <p14:tracePt t="10260" x="3200400" y="989013"/>
          <p14:tracePt t="10269" x="3213100" y="963613"/>
          <p14:tracePt t="10276" x="3230563" y="939800"/>
          <p14:tracePt t="10284" x="3236913" y="928688"/>
          <p14:tracePt t="10292" x="3254375" y="903288"/>
          <p14:tracePt t="10300" x="3260725" y="868363"/>
          <p14:tracePt t="10308" x="3273425" y="849313"/>
          <p14:tracePt t="10316" x="3279775" y="825500"/>
          <p14:tracePt t="10324" x="3279775" y="801688"/>
          <p14:tracePt t="10332" x="3279775" y="765175"/>
          <p14:tracePt t="10340" x="3279775" y="754063"/>
          <p14:tracePt t="10348" x="3279775" y="728663"/>
          <p14:tracePt t="10356" x="3279775" y="723900"/>
          <p14:tracePt t="10364" x="3279775" y="698500"/>
          <p14:tracePt t="10372" x="3260725" y="681038"/>
          <p14:tracePt t="10380" x="3260725" y="674688"/>
          <p14:tracePt t="10388" x="3249613" y="650875"/>
          <p14:tracePt t="10396" x="3243263" y="644525"/>
          <p14:tracePt t="10405" x="3236913" y="633413"/>
          <p14:tracePt t="10412" x="3230563" y="627063"/>
          <p14:tracePt t="10422" x="3206750" y="614363"/>
          <p14:tracePt t="10438" x="3182938" y="614363"/>
          <p14:tracePt t="10444" x="3159125" y="603250"/>
          <p14:tracePt t="10452" x="3116263" y="584200"/>
          <p14:tracePt t="10460" x="3079750" y="577850"/>
          <p14:tracePt t="10469" x="3019425" y="560388"/>
          <p14:tracePt t="10476" x="2971800" y="547688"/>
          <p14:tracePt t="10485" x="2898775" y="536575"/>
          <p14:tracePt t="10492" x="2851150" y="530225"/>
          <p14:tracePt t="10500" x="2820988" y="530225"/>
          <p14:tracePt t="10508" x="2767013" y="517525"/>
          <p14:tracePt t="10516" x="2717800" y="512763"/>
          <p14:tracePt t="10524" x="2693988" y="500063"/>
          <p14:tracePt t="10532" x="2663825" y="500063"/>
          <p14:tracePt t="10540" x="2657475" y="500063"/>
          <p14:tracePt t="10548" x="2646363" y="500063"/>
          <p14:tracePt t="10556" x="2627313" y="500063"/>
          <p14:tracePt t="10564" x="2616200" y="500063"/>
          <p14:tracePt t="10572" x="2592388" y="512763"/>
          <p14:tracePt t="10580" x="2543175" y="530225"/>
          <p14:tracePt t="10588" x="2508250" y="560388"/>
          <p14:tracePt t="10596" x="2459038" y="603250"/>
          <p14:tracePt t="10605" x="2392363" y="644525"/>
          <p14:tracePt t="10613" x="2351088" y="681038"/>
          <p14:tracePt t="10621" x="2284413" y="735013"/>
          <p14:tracePt t="10628" x="2247900" y="788988"/>
          <p14:tracePt t="10638" x="2217738" y="825500"/>
          <p14:tracePt t="10644" x="2200275" y="862013"/>
          <p14:tracePt t="10653" x="2182813" y="909638"/>
          <p14:tracePt t="10660" x="2170113" y="946150"/>
          <p14:tracePt t="10669" x="2157413" y="969963"/>
          <p14:tracePt t="10676" x="2157413" y="1000125"/>
          <p14:tracePt t="10684" x="2157413" y="1030288"/>
          <p14:tracePt t="10692" x="2157413" y="1054100"/>
          <p14:tracePt t="10700" x="2157413" y="1090613"/>
          <p14:tracePt t="10708" x="2157413" y="1120775"/>
          <p14:tracePt t="10716" x="2176463" y="1144588"/>
          <p14:tracePt t="10724" x="2187575" y="1163638"/>
          <p14:tracePt t="10732" x="2217738" y="1204913"/>
          <p14:tracePt t="10740" x="2254250" y="1247775"/>
          <p14:tracePt t="10748" x="2271713" y="1254125"/>
          <p14:tracePt t="10756" x="2308225" y="1277938"/>
          <p14:tracePt t="10764" x="2338388" y="1289050"/>
          <p14:tracePt t="10772" x="2362200" y="1295400"/>
          <p14:tracePt t="10780" x="2398713" y="1301750"/>
          <p14:tracePt t="10789" x="2428875" y="1301750"/>
          <p14:tracePt t="10796" x="2459038" y="1314450"/>
          <p14:tracePt t="10805" x="2508250" y="1319213"/>
          <p14:tracePt t="10812" x="2543175" y="1319213"/>
          <p14:tracePt t="10821" x="2603500" y="1319213"/>
          <p14:tracePt t="10828" x="2663825" y="1319213"/>
          <p14:tracePt t="10838" x="2736850" y="1319213"/>
          <p14:tracePt t="10844" x="2808288" y="1319213"/>
          <p14:tracePt t="10853" x="2881313" y="1319213"/>
          <p14:tracePt t="10860" x="2971800" y="1319213"/>
          <p14:tracePt t="10873" x="3013075" y="1319213"/>
          <p14:tracePt t="10876" x="3062288" y="1319213"/>
          <p14:tracePt t="10884" x="3092450" y="1319213"/>
          <p14:tracePt t="10892" x="3128963" y="1289050"/>
          <p14:tracePt t="10900" x="3152775" y="1265238"/>
          <p14:tracePt t="10908" x="3176588" y="1254125"/>
          <p14:tracePt t="10916" x="3194050" y="1228725"/>
          <p14:tracePt t="10924" x="3206750" y="1211263"/>
          <p14:tracePt t="10932" x="3219450" y="1174750"/>
          <p14:tracePt t="10940" x="3219450" y="1144588"/>
          <p14:tracePt t="10948" x="3224213" y="1103313"/>
          <p14:tracePt t="10956" x="3230563" y="1079500"/>
          <p14:tracePt t="10964" x="3230563" y="1036638"/>
          <p14:tracePt t="10972" x="3230563" y="989013"/>
          <p14:tracePt t="10980" x="3230563" y="969963"/>
          <p14:tracePt t="10988" x="3230563" y="922338"/>
          <p14:tracePt t="10996" x="3230563" y="903288"/>
          <p14:tracePt t="11005" x="3200400" y="842963"/>
          <p14:tracePt t="11012" x="3189288" y="819150"/>
          <p14:tracePt t="11022" x="3159125" y="782638"/>
          <p14:tracePt t="11028" x="3133725" y="747713"/>
          <p14:tracePt t="11038" x="3079750" y="693738"/>
          <p14:tracePt t="11044" x="3013075" y="663575"/>
          <p14:tracePt t="11053" x="2971800" y="650875"/>
          <p14:tracePt t="11060" x="2917825" y="620713"/>
          <p14:tracePt t="11069" x="2868613" y="614363"/>
          <p14:tracePt t="11076" x="2808288" y="603250"/>
          <p14:tracePt t="11084" x="2778125" y="596900"/>
          <p14:tracePt t="11092" x="2736850" y="596900"/>
          <p14:tracePt t="11100" x="2713038" y="596900"/>
          <p14:tracePt t="11108" x="2687638" y="596900"/>
          <p14:tracePt t="11116" x="2646363" y="596900"/>
          <p14:tracePt t="11124" x="2597150" y="608013"/>
          <p14:tracePt t="11132" x="2543175" y="638175"/>
          <p14:tracePt t="11140" x="2495550" y="681038"/>
          <p14:tracePt t="11148" x="2441575" y="711200"/>
          <p14:tracePt t="11156" x="2405063" y="747713"/>
          <p14:tracePt t="11164" x="2351088" y="801688"/>
          <p14:tracePt t="11172" x="2332038" y="825500"/>
          <p14:tracePt t="11180" x="2314575" y="873125"/>
          <p14:tracePt t="11189" x="2301875" y="898525"/>
          <p14:tracePt t="11196" x="2301875" y="915988"/>
          <p14:tracePt t="11205" x="2301875" y="952500"/>
          <p14:tracePt t="11212" x="2301875" y="982663"/>
          <p14:tracePt t="11222" x="2301875" y="1012825"/>
          <p14:tracePt t="11228" x="2301875" y="1060450"/>
          <p14:tracePt t="11238" x="2301875" y="1090613"/>
          <p14:tracePt t="11244" x="2320925" y="1127125"/>
          <p14:tracePt t="11253" x="2351088" y="1174750"/>
          <p14:tracePt t="11260" x="2374900" y="1198563"/>
          <p14:tracePt t="11268" x="2392363" y="1217613"/>
          <p14:tracePt t="11276" x="2405063" y="1223963"/>
          <p14:tracePt t="11284" x="2422525" y="1228725"/>
          <p14:tracePt t="11292" x="2447925" y="1241425"/>
          <p14:tracePt t="11300" x="2459038" y="1247775"/>
          <p14:tracePt t="11308" x="2482850" y="1254125"/>
          <p14:tracePt t="11316" x="2525713" y="1265238"/>
          <p14:tracePt t="11324" x="2573338" y="1271588"/>
          <p14:tracePt t="11332" x="2633663" y="1284288"/>
          <p14:tracePt t="11340" x="2706688" y="1284288"/>
          <p14:tracePt t="11348" x="2754313" y="1284288"/>
          <p14:tracePt t="11356" x="2808288" y="1284288"/>
          <p14:tracePt t="11364" x="2857500" y="1277938"/>
          <p14:tracePt t="11372" x="2894013" y="1258888"/>
          <p14:tracePt t="11380" x="2917825" y="1235075"/>
          <p14:tracePt t="11389" x="2959100" y="1198563"/>
          <p14:tracePt t="11396" x="2971800" y="1174750"/>
          <p14:tracePt t="11405" x="2989263" y="1114425"/>
          <p14:tracePt t="11412" x="3001963" y="1084263"/>
          <p14:tracePt t="11422" x="3001963" y="1049338"/>
          <p14:tracePt t="11428" x="3001963" y="1019175"/>
          <p14:tracePt t="11437" x="3001963" y="989013"/>
          <p14:tracePt t="11444" x="3001963" y="946150"/>
          <p14:tracePt t="11453" x="2989263" y="909638"/>
          <p14:tracePt t="11460" x="2971800" y="885825"/>
          <p14:tracePt t="11468" x="2954338" y="862013"/>
          <p14:tracePt t="11476" x="2941638" y="842963"/>
          <p14:tracePt t="11484" x="2935288" y="838200"/>
          <p14:tracePt t="11492" x="2911475" y="825500"/>
          <p14:tracePt t="11500" x="2898775" y="825500"/>
          <p14:tracePt t="11508" x="2868613" y="812800"/>
          <p14:tracePt t="11516" x="2844800" y="801688"/>
          <p14:tracePt t="11524" x="2808288" y="788988"/>
          <p14:tracePt t="11532" x="2778125" y="788988"/>
          <p14:tracePt t="11540" x="2743200" y="788988"/>
          <p14:tracePt t="11548" x="2700338" y="788988"/>
          <p14:tracePt t="11556" x="2657475" y="788988"/>
          <p14:tracePt t="11564" x="2627313" y="788988"/>
          <p14:tracePt t="11572" x="2568575" y="795338"/>
          <p14:tracePt t="11580" x="2525713" y="801688"/>
          <p14:tracePt t="11590" x="2482850" y="831850"/>
          <p14:tracePt t="11596" x="2447925" y="862013"/>
          <p14:tracePt t="11606" x="2422525" y="885825"/>
          <p14:tracePt t="11612" x="2398713" y="909638"/>
          <p14:tracePt t="11622" x="2392363" y="922338"/>
          <p14:tracePt t="11628" x="2374900" y="958850"/>
          <p14:tracePt t="11636" x="2374900" y="969963"/>
          <p14:tracePt t="11644" x="2374900" y="993775"/>
          <p14:tracePt t="11653" x="2374900" y="1019175"/>
          <p14:tracePt t="11660" x="2374900" y="1042988"/>
          <p14:tracePt t="11668" x="2381250" y="1054100"/>
          <p14:tracePt t="11676" x="2411413" y="1090613"/>
          <p14:tracePt t="11684" x="2435225" y="1114425"/>
          <p14:tracePt t="11692" x="2447925" y="1133475"/>
          <p14:tracePt t="11700" x="2478088" y="1157288"/>
          <p14:tracePt t="11708" x="2501900" y="1174750"/>
          <p14:tracePt t="11716" x="2532063" y="1193800"/>
          <p14:tracePt t="11724" x="2555875" y="1198563"/>
          <p14:tracePt t="11732" x="2573338" y="1204913"/>
          <p14:tracePt t="11740" x="2586038" y="1204913"/>
          <p14:tracePt t="11748" x="2597150" y="1204913"/>
          <p14:tracePt t="11756" x="2603500" y="1204913"/>
          <p14:tracePt t="11772" x="2609850" y="1204913"/>
          <p14:tracePt t="11812" x="2616200" y="1204913"/>
          <p14:tracePt t="12126" x="2622550" y="1211263"/>
          <p14:tracePt t="12165" x="2622550" y="1217613"/>
          <p14:tracePt t="12173" x="2622550" y="1223963"/>
          <p14:tracePt t="12181" x="2609850" y="1241425"/>
          <p14:tracePt t="12189" x="2597150" y="1247775"/>
          <p14:tracePt t="12197" x="2538413" y="1295400"/>
          <p14:tracePt t="12207" x="2447925" y="1331913"/>
          <p14:tracePt t="12212" x="2351088" y="1385888"/>
          <p14:tracePt t="12221" x="2236788" y="1433513"/>
          <p14:tracePt t="12228" x="2146300" y="1470025"/>
          <p14:tracePt t="12237" x="2025650" y="1489075"/>
          <p14:tracePt t="12244" x="1922463" y="1524000"/>
          <p14:tracePt t="12253" x="1831975" y="1560513"/>
          <p14:tracePt t="12260" x="1760538" y="1573213"/>
          <p14:tracePt t="12268" x="1681163" y="1579563"/>
          <p14:tracePt t="12276" x="1651000" y="1597025"/>
          <p14:tracePt t="12284" x="1627188" y="1597025"/>
          <p14:tracePt t="12292" x="1609725" y="1597025"/>
          <p14:tracePt t="12300" x="1603375" y="1597025"/>
          <p14:tracePt t="12308" x="1590675" y="1597025"/>
          <p14:tracePt t="12325" x="1585913" y="1597025"/>
          <p14:tracePt t="12332" x="1579563" y="1597025"/>
          <p14:tracePt t="12340" x="1573213" y="1597025"/>
          <p14:tracePt t="12349" x="1560513" y="1603375"/>
          <p14:tracePt t="12357" x="1549400" y="1603375"/>
          <p14:tracePt t="12364" x="1506538" y="1603375"/>
          <p14:tracePt t="12374" x="1458913" y="1603375"/>
          <p14:tracePt t="12380" x="1374775" y="1603375"/>
          <p14:tracePt t="12388" x="1301750" y="1603375"/>
          <p14:tracePt t="12396" x="1241425" y="1603375"/>
          <p14:tracePt t="12407" x="1187450" y="1573213"/>
          <p14:tracePt t="12412" x="1127125" y="1549400"/>
          <p14:tracePt t="12421" x="1103313" y="1543050"/>
          <p14:tracePt t="12428" x="1079500" y="1524000"/>
          <p14:tracePt t="12437" x="1049338" y="1519238"/>
          <p14:tracePt t="12444" x="1030288" y="1500188"/>
          <p14:tracePt t="12452" x="1019175" y="1489075"/>
          <p14:tracePt t="12468" x="1012825" y="1482725"/>
          <p14:tracePt t="12492" x="1012825" y="1476375"/>
          <p14:tracePt t="12500" x="1012825" y="1470025"/>
          <p14:tracePt t="12508" x="1012825" y="1446213"/>
          <p14:tracePt t="12516" x="1000125" y="1433513"/>
          <p14:tracePt t="12525" x="1000125" y="1422400"/>
          <p14:tracePt t="12533" x="993775" y="1398588"/>
          <p14:tracePt t="12541" x="993775" y="1392238"/>
          <p14:tracePt t="12548" x="989013" y="1379538"/>
          <p14:tracePt t="12557" x="989013" y="1362075"/>
          <p14:tracePt t="12564" x="989013" y="1355725"/>
          <p14:tracePt t="12573" x="989013" y="1349375"/>
          <p14:tracePt t="12580" x="989013" y="1344613"/>
          <p14:tracePt t="12590" x="989013" y="1325563"/>
          <p14:tracePt t="12596" x="989013" y="1319213"/>
          <p14:tracePt t="12607" x="989013" y="1295400"/>
          <p14:tracePt t="12612" x="989013" y="1284288"/>
          <p14:tracePt t="12621" x="989013" y="1254125"/>
          <p14:tracePt t="12628" x="989013" y="1211263"/>
          <p14:tracePt t="12637" x="993775" y="1150938"/>
          <p14:tracePt t="12644" x="1012825" y="1114425"/>
          <p14:tracePt t="12652" x="1019175" y="1066800"/>
          <p14:tracePt t="12660" x="1036638" y="1042988"/>
          <p14:tracePt t="12668" x="1036638" y="1019175"/>
          <p14:tracePt t="12676" x="1042988" y="1006475"/>
          <p14:tracePt t="12684" x="1049338" y="1000125"/>
          <p14:tracePt t="12692" x="1054100" y="976313"/>
          <p14:tracePt t="12700" x="1073150" y="963613"/>
          <p14:tracePt t="12708" x="1079500" y="958850"/>
          <p14:tracePt t="12716" x="1084263" y="939800"/>
          <p14:tracePt t="12724" x="1090613" y="928688"/>
          <p14:tracePt t="12732" x="1096963" y="909638"/>
          <p14:tracePt t="12740" x="1114425" y="898525"/>
          <p14:tracePt t="12748" x="1120775" y="879475"/>
          <p14:tracePt t="12757" x="1127125" y="868363"/>
          <p14:tracePt t="12764" x="1144588" y="842963"/>
          <p14:tracePt t="12773" x="1163638" y="825500"/>
          <p14:tracePt t="12780" x="1169988" y="819150"/>
          <p14:tracePt t="12790" x="1174750" y="808038"/>
          <p14:tracePt t="12796" x="1181100" y="795338"/>
          <p14:tracePt t="12807" x="1187450" y="788988"/>
          <p14:tracePt t="12812" x="1187450" y="782638"/>
          <p14:tracePt t="12821" x="1193800" y="758825"/>
          <p14:tracePt t="12828" x="1200150" y="747713"/>
          <p14:tracePt t="12837" x="1204913" y="741363"/>
          <p14:tracePt t="12844" x="1217613" y="711200"/>
          <p14:tracePt t="12852" x="1223963" y="698500"/>
          <p14:tracePt t="12860" x="1230313" y="681038"/>
          <p14:tracePt t="12875" x="1230313" y="674688"/>
          <p14:tracePt t="12888" x="1241425" y="663575"/>
          <p14:tracePt t="12900" x="1254125" y="644525"/>
          <p14:tracePt t="12924" x="1254125" y="638175"/>
          <p14:tracePt t="12932" x="1260475" y="633413"/>
          <p14:tracePt t="12997" x="1265238" y="627063"/>
          <p14:tracePt t="13061" x="1271588" y="638175"/>
          <p14:tracePt t="13069" x="1271588" y="650875"/>
          <p14:tracePt t="13077" x="1290638" y="687388"/>
          <p14:tracePt t="13084" x="1295400" y="698500"/>
          <p14:tracePt t="13092" x="1308100" y="711200"/>
          <p14:tracePt t="13100" x="1314450" y="728663"/>
          <p14:tracePt t="13108" x="1314450" y="754063"/>
          <p14:tracePt t="13116" x="1331913" y="782638"/>
          <p14:tracePt t="13124" x="1344613" y="801688"/>
          <p14:tracePt t="13132" x="1344613" y="831850"/>
          <p14:tracePt t="13140" x="1350963" y="849313"/>
          <p14:tracePt t="13148" x="1355725" y="862013"/>
          <p14:tracePt t="13156" x="1355725" y="873125"/>
          <p14:tracePt t="13164" x="1355725" y="892175"/>
          <p14:tracePt t="13173" x="1355725" y="903288"/>
          <p14:tracePt t="13180" x="1355725" y="909638"/>
          <p14:tracePt t="13190" x="1355725" y="922338"/>
          <p14:tracePt t="13196" x="1350963" y="939800"/>
          <p14:tracePt t="13205" x="1331913" y="952500"/>
          <p14:tracePt t="13212" x="1295400" y="982663"/>
          <p14:tracePt t="13221" x="1247775" y="1012825"/>
          <p14:tracePt t="13228" x="1223963" y="1023938"/>
          <p14:tracePt t="13236" x="1174750" y="1054100"/>
          <p14:tracePt t="13244" x="1144588" y="1060450"/>
          <p14:tracePt t="13252" x="1120775" y="1084263"/>
          <p14:tracePt t="13260" x="1084263" y="1096963"/>
          <p14:tracePt t="13268" x="1060450" y="1108075"/>
          <p14:tracePt t="13276" x="1036638" y="1120775"/>
          <p14:tracePt t="13284" x="1023938" y="1120775"/>
          <p14:tracePt t="13292" x="1000125" y="1133475"/>
          <p14:tracePt t="13300" x="993775" y="1133475"/>
          <p14:tracePt t="13308" x="969963" y="1133475"/>
          <p14:tracePt t="13316" x="958850" y="1133475"/>
          <p14:tracePt t="13324" x="946150" y="1133475"/>
          <p14:tracePt t="13332" x="928688" y="1144588"/>
          <p14:tracePt t="13340" x="915988" y="1144588"/>
          <p14:tracePt t="13348" x="909638" y="1144588"/>
          <p14:tracePt t="13357" x="898525" y="1144588"/>
          <p14:tracePt t="13364" x="885825" y="1144588"/>
          <p14:tracePt t="13374" x="879475" y="1144588"/>
          <p14:tracePt t="13380" x="855663" y="1144588"/>
          <p14:tracePt t="13396" x="849313" y="1144588"/>
          <p14:tracePt t="13405" x="844550" y="1150938"/>
          <p14:tracePt t="13421" x="838200" y="1150938"/>
          <p14:tracePt t="13452" x="831850" y="1150938"/>
          <p14:tracePt t="13460" x="825500" y="1150938"/>
          <p14:tracePt t="13468" x="819150" y="1157288"/>
          <p14:tracePt t="13484" x="814388" y="1157288"/>
          <p14:tracePt t="13492" x="808038" y="1157288"/>
          <p14:tracePt t="13500" x="801688" y="1157288"/>
          <p14:tracePt t="13508" x="795338" y="1163638"/>
          <p14:tracePt t="13516" x="784225" y="1168400"/>
          <p14:tracePt t="13532" x="777875" y="1174750"/>
          <p14:tracePt t="13541" x="771525" y="1174750"/>
          <p14:tracePt t="13548" x="758825" y="1181100"/>
          <p14:tracePt t="13557" x="754063" y="1187450"/>
          <p14:tracePt t="13564" x="747713" y="1193800"/>
          <p14:tracePt t="13574" x="747713" y="1198563"/>
          <p14:tracePt t="13580" x="741363" y="1204913"/>
          <p14:tracePt t="13590" x="741363" y="1223963"/>
          <p14:tracePt t="13596" x="741363" y="1241425"/>
          <p14:tracePt t="13605" x="741363" y="1265238"/>
          <p14:tracePt t="13612" x="741363" y="1277938"/>
          <p14:tracePt t="13621" x="741363" y="1289050"/>
          <p14:tracePt t="13628" x="741363" y="1314450"/>
          <p14:tracePt t="13636" x="741363" y="1325563"/>
          <p14:tracePt t="13644" x="741363" y="1331913"/>
          <p14:tracePt t="13652" x="741363" y="1355725"/>
          <p14:tracePt t="13660" x="741363" y="1374775"/>
          <p14:tracePt t="13668" x="741363" y="1392238"/>
          <p14:tracePt t="13676" x="741363" y="1403350"/>
          <p14:tracePt t="13684" x="741363" y="1428750"/>
          <p14:tracePt t="13692" x="741363" y="1452563"/>
          <p14:tracePt t="13700" x="741363" y="1470025"/>
          <p14:tracePt t="13708" x="747713" y="1500188"/>
          <p14:tracePt t="13716" x="747713" y="1512888"/>
          <p14:tracePt t="13724" x="754063" y="1536700"/>
          <p14:tracePt t="13732" x="765175" y="1566863"/>
          <p14:tracePt t="13740" x="765175" y="1579563"/>
          <p14:tracePt t="13748" x="765175" y="1603375"/>
          <p14:tracePt t="13757" x="771525" y="1609725"/>
          <p14:tracePt t="13764" x="777875" y="1614488"/>
          <p14:tracePt t="13774" x="777875" y="1620838"/>
          <p14:tracePt t="13879" x="784225" y="1620838"/>
          <p14:tracePt t="13885" x="784225" y="1603375"/>
          <p14:tracePt t="13892" x="784225" y="1524000"/>
          <p14:tracePt t="13900" x="784225" y="1452563"/>
          <p14:tracePt t="13909" x="777875" y="1338263"/>
          <p14:tracePt t="13916" x="765175" y="1247775"/>
          <p14:tracePt t="13925" x="741363" y="1133475"/>
          <p14:tracePt t="13932" x="717550" y="1000125"/>
          <p14:tracePt t="13941" x="711200" y="909638"/>
          <p14:tracePt t="13948" x="674688" y="819150"/>
          <p14:tracePt t="13958" x="674688" y="747713"/>
          <p14:tracePt t="13964" x="650875" y="663575"/>
          <p14:tracePt t="13975" x="638175" y="584200"/>
          <p14:tracePt t="13980" x="638175" y="530225"/>
          <p14:tracePt t="13989" x="638175" y="493713"/>
          <p14:tracePt t="13996" x="638175" y="452438"/>
          <p14:tracePt t="14005" x="638175" y="439738"/>
          <p14:tracePt t="14012" x="638175" y="422275"/>
          <p14:tracePt t="14020" x="638175" y="415925"/>
          <p14:tracePt t="14028" x="638175" y="409575"/>
          <p14:tracePt t="14133" x="638175" y="422275"/>
          <p14:tracePt t="14141" x="638175" y="463550"/>
          <p14:tracePt t="14149" x="638175" y="506413"/>
          <p14:tracePt t="14157" x="638175" y="577850"/>
          <p14:tracePt t="14164" x="638175" y="650875"/>
          <p14:tracePt t="14174" x="668338" y="728663"/>
          <p14:tracePt t="14180" x="668338" y="812800"/>
          <p14:tracePt t="14188" x="681038" y="928688"/>
          <p14:tracePt t="14196" x="704850" y="1060450"/>
          <p14:tracePt t="14205" x="704850" y="1163638"/>
          <p14:tracePt t="14212" x="717550" y="1289050"/>
          <p14:tracePt t="14220" x="741363" y="1392238"/>
          <p14:tracePt t="14228" x="747713" y="1482725"/>
          <p14:tracePt t="14236" x="758825" y="1584325"/>
          <p14:tracePt t="14244" x="771525" y="1644650"/>
          <p14:tracePt t="14252" x="771525" y="1717675"/>
          <p14:tracePt t="14260" x="777875" y="1765300"/>
          <p14:tracePt t="14268" x="788988" y="1795463"/>
          <p14:tracePt t="14276" x="795338" y="1819275"/>
          <p14:tracePt t="14284" x="808038" y="1862138"/>
          <p14:tracePt t="14292" x="814388" y="1885950"/>
          <p14:tracePt t="14300" x="819150" y="1905000"/>
          <p14:tracePt t="14308" x="825500" y="1928813"/>
          <p14:tracePt t="14316" x="825500" y="1946275"/>
          <p14:tracePt t="14324" x="838200" y="1965325"/>
          <p14:tracePt t="14332" x="844550" y="1976438"/>
          <p14:tracePt t="14429" x="844550" y="1970088"/>
          <p14:tracePt t="14437" x="844550" y="1939925"/>
          <p14:tracePt t="14445" x="844550" y="1885950"/>
          <p14:tracePt t="14453" x="855663" y="1808163"/>
          <p14:tracePt t="14461" x="855663" y="1724025"/>
          <p14:tracePt t="14468" x="855663" y="1620838"/>
          <p14:tracePt t="14476" x="855663" y="1524000"/>
          <p14:tracePt t="14484" x="855663" y="1422400"/>
          <p14:tracePt t="14492" x="855663" y="1338263"/>
          <p14:tracePt t="14500" x="855663" y="1247775"/>
          <p14:tracePt t="14508" x="855663" y="1174750"/>
          <p14:tracePt t="14516" x="855663" y="1103313"/>
          <p14:tracePt t="14525" x="855663" y="1049338"/>
          <p14:tracePt t="14532" x="855663" y="958850"/>
          <p14:tracePt t="14542" x="855663" y="903288"/>
          <p14:tracePt t="14548" x="855663" y="831850"/>
          <p14:tracePt t="14558" x="855663" y="771525"/>
          <p14:tracePt t="14565" x="855663" y="698500"/>
          <p14:tracePt t="14572" x="855663" y="657225"/>
          <p14:tracePt t="14580" x="855663" y="608013"/>
          <p14:tracePt t="14589" x="855663" y="596900"/>
          <p14:tracePt t="14596" x="849313" y="577850"/>
          <p14:tracePt t="14612" x="849313" y="573088"/>
          <p14:tracePt t="14708" x="844550" y="596900"/>
          <p14:tracePt t="14716" x="831850" y="674688"/>
          <p14:tracePt t="14724" x="831850" y="747713"/>
          <p14:tracePt t="14732" x="831850" y="819150"/>
          <p14:tracePt t="14742" x="831850" y="915988"/>
          <p14:tracePt t="14748" x="825500" y="976313"/>
          <p14:tracePt t="14758" x="825500" y="1066800"/>
          <p14:tracePt t="14764" x="825500" y="1181100"/>
          <p14:tracePt t="14773" x="825500" y="1277938"/>
          <p14:tracePt t="14780" x="825500" y="1392238"/>
          <p14:tracePt t="14788" x="825500" y="1482725"/>
          <p14:tracePt t="14796" x="825500" y="1566863"/>
          <p14:tracePt t="14804" x="831850" y="1639888"/>
          <p14:tracePt t="14812" x="838200" y="1700213"/>
          <p14:tracePt t="14820" x="849313" y="1735138"/>
          <p14:tracePt t="14828" x="849313" y="1778000"/>
          <p14:tracePt t="14836" x="855663" y="1789113"/>
          <p14:tracePt t="14844" x="855663" y="1801813"/>
          <p14:tracePt t="14852" x="855663" y="1814513"/>
          <p14:tracePt t="14860" x="855663" y="1819275"/>
          <p14:tracePt t="14868" x="855663" y="1825625"/>
          <p14:tracePt t="14940" x="862013" y="1814513"/>
          <p14:tracePt t="14948" x="868363" y="1771650"/>
          <p14:tracePt t="14956" x="868363" y="1711325"/>
          <p14:tracePt t="14964" x="904875" y="1639888"/>
          <p14:tracePt t="14973" x="904875" y="1549400"/>
          <p14:tracePt t="14980" x="915988" y="1446213"/>
          <p14:tracePt t="14988" x="928688" y="1349375"/>
          <p14:tracePt t="14996" x="935038" y="1247775"/>
          <p14:tracePt t="15004" x="935038" y="1157288"/>
          <p14:tracePt t="15012" x="946150" y="1084263"/>
          <p14:tracePt t="15020" x="946150" y="1012825"/>
          <p14:tracePt t="15028" x="969963" y="952500"/>
          <p14:tracePt t="15036" x="969963" y="915988"/>
          <p14:tracePt t="15044" x="969963" y="849313"/>
          <p14:tracePt t="15052" x="969963" y="808038"/>
          <p14:tracePt t="15060" x="969963" y="777875"/>
          <p14:tracePt t="15068" x="969963" y="754063"/>
          <p14:tracePt t="15076" x="969963" y="747713"/>
          <p14:tracePt t="15149" x="969963" y="754063"/>
          <p14:tracePt t="15157" x="946150" y="831850"/>
          <p14:tracePt t="15165" x="915988" y="898525"/>
          <p14:tracePt t="15175" x="904875" y="982663"/>
          <p14:tracePt t="15181" x="879475" y="1073150"/>
          <p14:tracePt t="15188" x="879475" y="1163638"/>
          <p14:tracePt t="15196" x="879475" y="1235075"/>
          <p14:tracePt t="15204" x="879475" y="1319213"/>
          <p14:tracePt t="15212" x="879475" y="1362075"/>
          <p14:tracePt t="15220" x="879475" y="1433513"/>
          <p14:tracePt t="15228" x="879475" y="1482725"/>
          <p14:tracePt t="15236" x="879475" y="1512888"/>
          <p14:tracePt t="15244" x="879475" y="1543050"/>
          <p14:tracePt t="15252" x="879475" y="1560513"/>
          <p14:tracePt t="15260" x="879475" y="1573213"/>
          <p14:tracePt t="15268" x="879475" y="1579563"/>
          <p14:tracePt t="15429" x="879475" y="1584325"/>
          <p14:tracePt t="15813" x="892175" y="1597025"/>
          <p14:tracePt t="15821" x="898525" y="1644650"/>
          <p14:tracePt t="15829" x="904875" y="1674813"/>
          <p14:tracePt t="15837" x="928688" y="1724025"/>
          <p14:tracePt t="15844" x="935038" y="1747838"/>
          <p14:tracePt t="15852" x="965200" y="1795463"/>
          <p14:tracePt t="15860" x="976313" y="1808163"/>
          <p14:tracePt t="15877" x="1030288" y="1879600"/>
          <p14:tracePt t="15890" x="1060450" y="1922463"/>
          <p14:tracePt t="15893" x="1084263" y="1946275"/>
          <p14:tracePt t="15900" x="1139825" y="2000250"/>
          <p14:tracePt t="15908" x="1204913" y="2054225"/>
          <p14:tracePt t="15916" x="1271588" y="2084388"/>
          <p14:tracePt t="15926" x="1362075" y="2157413"/>
          <p14:tracePt t="15932" x="1452563" y="2211388"/>
          <p14:tracePt t="15942" x="1519238" y="2254250"/>
          <p14:tracePt t="15948" x="1590675" y="2265363"/>
          <p14:tracePt t="15956" x="1670050" y="2314575"/>
          <p14:tracePt t="15964" x="1736725" y="2332038"/>
          <p14:tracePt t="15973" x="1784350" y="2349500"/>
          <p14:tracePt t="15980" x="1808163" y="2355850"/>
          <p14:tracePt t="15988" x="1831975" y="2368550"/>
          <p14:tracePt t="15996" x="1844675" y="2368550"/>
          <p14:tracePt t="16004" x="1855788" y="2368550"/>
          <p14:tracePt t="16012" x="1862138" y="2374900"/>
          <p14:tracePt t="16020" x="1874838" y="2374900"/>
          <p14:tracePt t="16036" x="1898650" y="2374900"/>
          <p14:tracePt t="16044" x="1911350" y="2374900"/>
          <p14:tracePt t="16052" x="1935163" y="2374900"/>
          <p14:tracePt t="16060" x="1971675" y="2374900"/>
          <p14:tracePt t="16068" x="2001838" y="2374900"/>
          <p14:tracePt t="16076" x="2032000" y="2374900"/>
          <p14:tracePt t="16084" x="2055813" y="2374900"/>
          <p14:tracePt t="16092" x="2085975" y="2374900"/>
          <p14:tracePt t="16100" x="2109788" y="2374900"/>
          <p14:tracePt t="16109" x="2133600" y="2362200"/>
          <p14:tracePt t="16116" x="2157413" y="2362200"/>
          <p14:tracePt t="16126" x="2176463" y="2355850"/>
          <p14:tracePt t="16132" x="2182813" y="2349500"/>
          <p14:tracePt t="16140" x="2200275" y="2344738"/>
          <p14:tracePt t="16148" x="2217738" y="2338388"/>
          <p14:tracePt t="16157" x="2230438" y="2320925"/>
          <p14:tracePt t="16164" x="2241550" y="2314575"/>
          <p14:tracePt t="16172" x="2260600" y="2295525"/>
          <p14:tracePt t="16180" x="2278063" y="2284413"/>
          <p14:tracePt t="16188" x="2284413" y="2278063"/>
          <p14:tracePt t="16196" x="2297113" y="2254250"/>
          <p14:tracePt t="16204" x="2301875" y="2247900"/>
          <p14:tracePt t="16212" x="2301875" y="2241550"/>
          <p14:tracePt t="16220" x="2314575" y="2230438"/>
          <p14:tracePt t="16228" x="2314575" y="2224088"/>
          <p14:tracePt t="16236" x="2320925" y="2217738"/>
          <p14:tracePt t="16244" x="2320925" y="2205038"/>
          <p14:tracePt t="16252" x="2338388" y="2187575"/>
          <p14:tracePt t="16260" x="2338388" y="2174875"/>
          <p14:tracePt t="16268" x="2344738" y="2151063"/>
          <p14:tracePt t="16276" x="2351088" y="2133600"/>
          <p14:tracePt t="16284" x="2362200" y="2120900"/>
          <p14:tracePt t="16292" x="2368550" y="2109788"/>
          <p14:tracePt t="16300" x="2374900" y="2084388"/>
          <p14:tracePt t="16309" x="2381250" y="2060575"/>
          <p14:tracePt t="16316" x="2411413" y="2036763"/>
          <p14:tracePt t="16326" x="2422525" y="2000250"/>
          <p14:tracePt t="16332" x="2435225" y="1976438"/>
          <p14:tracePt t="16341" x="2459038" y="1952625"/>
          <p14:tracePt t="16348" x="2465388" y="1928813"/>
          <p14:tracePt t="16356" x="2482850" y="1905000"/>
          <p14:tracePt t="16364" x="2495550" y="1885950"/>
          <p14:tracePt t="16372" x="2508250" y="1855788"/>
          <p14:tracePt t="16380" x="2508250" y="1849438"/>
          <p14:tracePt t="16388" x="2519363" y="1825625"/>
          <p14:tracePt t="16396" x="2525713" y="1819275"/>
          <p14:tracePt t="16404" x="2532063" y="1808163"/>
          <p14:tracePt t="16412" x="2538413" y="1801813"/>
          <p14:tracePt t="16420" x="2543175" y="1789113"/>
          <p14:tracePt t="16428" x="2562225" y="1771650"/>
          <p14:tracePt t="16436" x="2568575" y="1765300"/>
          <p14:tracePt t="16445" x="2573338" y="1754188"/>
          <p14:tracePt t="16452" x="2579688" y="1747838"/>
          <p14:tracePt t="16460" x="2597150" y="1717675"/>
          <p14:tracePt t="16468" x="2609850" y="1700213"/>
          <p14:tracePt t="16476" x="2640013" y="1663700"/>
          <p14:tracePt t="16485" x="2646363" y="1651000"/>
          <p14:tracePt t="16493" x="2670175" y="1614488"/>
          <p14:tracePt t="16500" x="2676525" y="1603375"/>
          <p14:tracePt t="16509" x="2682875" y="1597025"/>
          <p14:tracePt t="16516" x="2693988" y="1573213"/>
          <p14:tracePt t="16526" x="2700338" y="1549400"/>
          <p14:tracePt t="16532" x="2706688" y="1543050"/>
          <p14:tracePt t="16540" x="2713038" y="1530350"/>
          <p14:tracePt t="16548" x="2717800" y="1524000"/>
          <p14:tracePt t="16556" x="2724150" y="1519238"/>
          <p14:tracePt t="16612" x="2724150" y="1512888"/>
          <p14:tracePt t="16677" x="2724150" y="1506538"/>
          <p14:tracePt t="16725" x="2724150" y="1500188"/>
          <p14:tracePt t="16733" x="2717800" y="1500188"/>
          <p14:tracePt t="16742" x="2687638" y="1500188"/>
          <p14:tracePt t="16749" x="2663825" y="1506538"/>
          <p14:tracePt t="16758" x="2622550" y="1524000"/>
          <p14:tracePt t="16765" x="2597150" y="1543050"/>
          <p14:tracePt t="16774" x="2562225" y="1560513"/>
          <p14:tracePt t="16781" x="2525713" y="1597025"/>
          <p14:tracePt t="16789" x="2495550" y="1627188"/>
          <p14:tracePt t="16797" x="2482850" y="1651000"/>
          <p14:tracePt t="16804" x="2482850" y="1657350"/>
          <p14:tracePt t="16812" x="2482850" y="1670050"/>
          <p14:tracePt t="16820" x="2482850" y="1681163"/>
          <p14:tracePt t="16828" x="2482850" y="1687513"/>
          <p14:tracePt t="16836" x="2489200" y="1717675"/>
          <p14:tracePt t="16844" x="2508250" y="1735138"/>
          <p14:tracePt t="16852" x="2519363" y="1741488"/>
          <p14:tracePt t="16860" x="2525713" y="1747838"/>
          <p14:tracePt t="16878" x="2549525" y="1754188"/>
          <p14:tracePt t="16884" x="2555875" y="1754188"/>
          <p14:tracePt t="16948" x="2562225" y="1754188"/>
          <p14:tracePt t="16957" x="2573338" y="1728788"/>
          <p14:tracePt t="16964" x="2579688" y="1717675"/>
          <p14:tracePt t="16973" x="2579688" y="1693863"/>
          <p14:tracePt t="16980" x="2579688" y="1670050"/>
          <p14:tracePt t="16988" x="2579688" y="1657350"/>
          <p14:tracePt t="16996" x="2579688" y="1633538"/>
          <p14:tracePt t="17004" x="2579688" y="1620838"/>
          <p14:tracePt t="17012" x="2579688" y="1609725"/>
          <p14:tracePt t="17020" x="2579688" y="1584325"/>
          <p14:tracePt t="17028" x="2579688" y="1573213"/>
          <p14:tracePt t="17036" x="2579688" y="1566863"/>
          <p14:tracePt t="17045" x="2579688" y="1549400"/>
          <p14:tracePt t="17060" x="2573338" y="1536700"/>
          <p14:tracePt t="17116" x="2568575" y="1536700"/>
          <p14:tracePt t="17148" x="2562225" y="1536700"/>
          <p14:tracePt t="17156" x="2549525" y="1543050"/>
          <p14:tracePt t="17164" x="2549525" y="1554163"/>
          <p14:tracePt t="17172" x="2549525" y="1573213"/>
          <p14:tracePt t="17180" x="2549525" y="1584325"/>
          <p14:tracePt t="17188" x="2549525" y="1597025"/>
          <p14:tracePt t="17196" x="2562225" y="1614488"/>
          <p14:tracePt t="17204" x="2568575" y="1620838"/>
          <p14:tracePt t="17212" x="2573338" y="1627188"/>
          <p14:tracePt t="17220" x="2579688" y="1627188"/>
          <p14:tracePt t="17228" x="2592388" y="1627188"/>
          <p14:tracePt t="17236" x="2597150" y="1627188"/>
          <p14:tracePt t="17260" x="2616200" y="1627188"/>
          <p14:tracePt t="17268" x="2627313" y="1627188"/>
          <p14:tracePt t="17278" x="2646363" y="1609725"/>
          <p14:tracePt t="17284" x="2657475" y="1597025"/>
          <p14:tracePt t="17294" x="2670175" y="1579563"/>
          <p14:tracePt t="17300" x="2676525" y="1549400"/>
          <p14:tracePt t="17311" x="2676525" y="1536700"/>
          <p14:tracePt t="17316" x="2676525" y="1519238"/>
          <p14:tracePt t="17325" x="2676525" y="1506538"/>
          <p14:tracePt t="17332" x="2676525" y="1500188"/>
          <p14:tracePt t="17341" x="2676525" y="1493838"/>
          <p14:tracePt t="17405" x="2676525" y="1489075"/>
          <p14:tracePt t="17413" x="2670175" y="1489075"/>
          <p14:tracePt t="17421" x="2657475" y="1489075"/>
          <p14:tracePt t="17430" x="2633663" y="1506538"/>
          <p14:tracePt t="17436" x="2616200" y="1519238"/>
          <p14:tracePt t="17444" x="2609850" y="1524000"/>
          <p14:tracePt t="17452" x="2609850" y="1530350"/>
          <p14:tracePt t="17461" x="2609850" y="1536700"/>
          <p14:tracePt t="17468" x="2609850" y="1549400"/>
          <p14:tracePt t="17478" x="2609850" y="1566863"/>
          <p14:tracePt t="17484" x="2609850" y="1573213"/>
          <p14:tracePt t="17494" x="2609850" y="1579563"/>
          <p14:tracePt t="17525" x="2609850" y="1584325"/>
          <p14:tracePt t="17532" x="2616200" y="1584325"/>
          <p14:tracePt t="17556" x="2622550" y="1584325"/>
          <p14:tracePt t="17564" x="2633663" y="1584325"/>
          <p14:tracePt t="17572" x="2640013" y="1584325"/>
          <p14:tracePt t="17581" x="2640013" y="1579563"/>
          <p14:tracePt t="17588" x="2640013" y="1573213"/>
          <p14:tracePt t="17596" x="2640013" y="1566863"/>
          <p14:tracePt t="17604" x="2640013" y="1560513"/>
          <p14:tracePt t="17668" x="2627313" y="1560513"/>
          <p14:tracePt t="17677" x="2622550" y="1566863"/>
          <p14:tracePt t="17685" x="2609850" y="1584325"/>
          <p14:tracePt t="17693" x="2597150" y="1609725"/>
          <p14:tracePt t="17701" x="2579688" y="1644650"/>
          <p14:tracePt t="17708" x="2579688" y="1670050"/>
          <p14:tracePt t="17716" x="2579688" y="1711325"/>
          <p14:tracePt t="17724" x="2579688" y="1754188"/>
          <p14:tracePt t="17732" x="2579688" y="1789113"/>
          <p14:tracePt t="17740" x="2579688" y="1795463"/>
          <p14:tracePt t="17748" x="2579688" y="1814513"/>
          <p14:tracePt t="17756" x="2579688" y="1825625"/>
          <p14:tracePt t="17764" x="2579688" y="1844675"/>
          <p14:tracePt t="17772" x="2579688" y="1849438"/>
          <p14:tracePt t="17780" x="2579688" y="1855788"/>
          <p14:tracePt t="17812" x="2579688" y="1868488"/>
          <p14:tracePt t="17836" x="2579688" y="1874838"/>
          <p14:tracePt t="17852" x="2573338" y="1879600"/>
          <p14:tracePt t="17860" x="2568575" y="1885950"/>
          <p14:tracePt t="17868" x="2562225" y="1892300"/>
          <p14:tracePt t="17879" x="2555875" y="1898650"/>
          <p14:tracePt t="17884" x="2549525" y="1905000"/>
          <p14:tracePt t="17900" x="2532063" y="1909763"/>
          <p14:tracePt t="17908" x="2525713" y="1916113"/>
          <p14:tracePt t="17916" x="2501900" y="1935163"/>
          <p14:tracePt t="17924" x="2489200" y="1939925"/>
          <p14:tracePt t="17932" x="2452688" y="1958975"/>
          <p14:tracePt t="17940" x="2447925" y="1965325"/>
          <p14:tracePt t="17948" x="2428875" y="1976438"/>
          <p14:tracePt t="17956" x="2411413" y="2000250"/>
          <p14:tracePt t="17964" x="2387600" y="2025650"/>
          <p14:tracePt t="17972" x="2387600" y="2030413"/>
          <p14:tracePt t="17980" x="2387600" y="2043113"/>
          <p14:tracePt t="17988" x="2387600" y="2060575"/>
          <p14:tracePt t="17996" x="2387600" y="2066925"/>
          <p14:tracePt t="18069" x="2387600" y="2073275"/>
          <p14:tracePt t="18197" x="2387600" y="2079625"/>
          <p14:tracePt t="18213" x="2398713" y="2073275"/>
          <p14:tracePt t="18221" x="2417763" y="2060575"/>
          <p14:tracePt t="18229" x="2422525" y="2054225"/>
          <p14:tracePt t="18237" x="2441575" y="2030413"/>
          <p14:tracePt t="18246" x="2441575" y="2019300"/>
          <p14:tracePt t="18252" x="2452688" y="1989138"/>
          <p14:tracePt t="18261" x="2471738" y="1952625"/>
          <p14:tracePt t="18268" x="2471738" y="1928813"/>
          <p14:tracePt t="18277" x="2471738" y="1885950"/>
          <p14:tracePt t="18284" x="2478088" y="1838325"/>
          <p14:tracePt t="18292" x="2478088" y="1795463"/>
          <p14:tracePt t="18300" x="2478088" y="1724025"/>
          <p14:tracePt t="18309" x="2478088" y="1663700"/>
          <p14:tracePt t="18316" x="2471738" y="1603375"/>
          <p14:tracePt t="18324" x="2471738" y="1560513"/>
          <p14:tracePt t="18332" x="2471738" y="1500188"/>
          <p14:tracePt t="18340" x="2471738" y="1439863"/>
          <p14:tracePt t="18348" x="2465388" y="1379538"/>
          <p14:tracePt t="18356" x="2465388" y="1338263"/>
          <p14:tracePt t="18365" x="2465388" y="1289050"/>
          <p14:tracePt t="18372" x="2465388" y="1247775"/>
          <p14:tracePt t="18380" x="2465388" y="1217613"/>
          <p14:tracePt t="18388" x="2465388" y="1181100"/>
          <p14:tracePt t="18396" x="2465388" y="1150938"/>
          <p14:tracePt t="18404" x="2465388" y="1127125"/>
          <p14:tracePt t="18412" x="2471738" y="1114425"/>
          <p14:tracePt t="18420" x="2489200" y="1096963"/>
          <p14:tracePt t="18428" x="2495550" y="1090613"/>
          <p14:tracePt t="18436" x="2508250" y="1079500"/>
          <p14:tracePt t="18452" x="2543175" y="1066800"/>
          <p14:tracePt t="18461" x="2573338" y="1060450"/>
          <p14:tracePt t="18468" x="2609850" y="1054100"/>
          <p14:tracePt t="18477" x="2652713" y="1042988"/>
          <p14:tracePt t="18484" x="2706688" y="1023938"/>
          <p14:tracePt t="18492" x="2736850" y="1012825"/>
          <p14:tracePt t="18500" x="2773363" y="1000125"/>
          <p14:tracePt t="18509" x="2803525" y="1000125"/>
          <p14:tracePt t="18516" x="2820988" y="989013"/>
          <p14:tracePt t="18525" x="2851150" y="982663"/>
          <p14:tracePt t="18532" x="2868613" y="976313"/>
          <p14:tracePt t="18556" x="2881313" y="976313"/>
          <p14:tracePt t="18652" x="2894013" y="963613"/>
          <p14:tracePt t="18669" x="2898775" y="958850"/>
          <p14:tracePt t="18678" x="2917825" y="952500"/>
          <p14:tracePt t="18693" x="2928938" y="946150"/>
          <p14:tracePt t="18711" x="2935288" y="933450"/>
          <p14:tracePt t="18717" x="2941638" y="928688"/>
          <p14:tracePt t="18725" x="2947988" y="922338"/>
          <p14:tracePt t="18732" x="2947988" y="898525"/>
          <p14:tracePt t="18740" x="2947988" y="873125"/>
          <p14:tracePt t="18748" x="2959100" y="862013"/>
          <p14:tracePt t="18756" x="2959100" y="838200"/>
          <p14:tracePt t="18765" x="2971800" y="825500"/>
          <p14:tracePt t="18772" x="2971800" y="808038"/>
          <p14:tracePt t="18780" x="2971800" y="801688"/>
          <p14:tracePt t="18788" x="2971800" y="788988"/>
          <p14:tracePt t="18796" x="2971800" y="777875"/>
          <p14:tracePt t="18804" x="2971800" y="771525"/>
          <p14:tracePt t="18812" x="2971800" y="758825"/>
          <p14:tracePt t="18820" x="2971800" y="754063"/>
          <p14:tracePt t="18836" x="2971800" y="747713"/>
          <p14:tracePt t="18845" x="2971800" y="741363"/>
          <p14:tracePt t="18862" x="2971800" y="735013"/>
          <p14:tracePt t="18893" x="2971800" y="728663"/>
          <p14:tracePt t="18900" x="2971800" y="723900"/>
          <p14:tracePt t="18909" x="2971800" y="717550"/>
          <p14:tracePt t="18925" x="2971800" y="711200"/>
          <p14:tracePt t="18932" x="2971800" y="704850"/>
          <p14:tracePt t="18940" x="2971800" y="698500"/>
          <p14:tracePt t="18948" x="2971800" y="687388"/>
          <p14:tracePt t="18956" x="2965450" y="687388"/>
          <p14:tracePt t="18964" x="2947988" y="681038"/>
          <p14:tracePt t="18972" x="2924175" y="668338"/>
          <p14:tracePt t="18980" x="2887663" y="657225"/>
          <p14:tracePt t="18988" x="2857500" y="650875"/>
          <p14:tracePt t="18996" x="2833688" y="644525"/>
          <p14:tracePt t="19004" x="2797175" y="644525"/>
          <p14:tracePt t="19012" x="2754313" y="633413"/>
          <p14:tracePt t="19020" x="2717800" y="627063"/>
          <p14:tracePt t="19029" x="2657475" y="614363"/>
          <p14:tracePt t="19036" x="2627313" y="614363"/>
          <p14:tracePt t="19046" x="2586038" y="614363"/>
          <p14:tracePt t="19052" x="2562225" y="614363"/>
          <p14:tracePt t="19062" x="2508250" y="614363"/>
          <p14:tracePt t="19068" x="2482850" y="614363"/>
          <p14:tracePt t="19078" x="2452688" y="614363"/>
          <p14:tracePt t="19084" x="2422525" y="614363"/>
          <p14:tracePt t="19093" x="2387600" y="614363"/>
          <p14:tracePt t="19100" x="2374900" y="614363"/>
          <p14:tracePt t="19109" x="2351088" y="614363"/>
          <p14:tracePt t="19116" x="2327275" y="614363"/>
          <p14:tracePt t="19124" x="2301875" y="614363"/>
          <p14:tracePt t="19132" x="2290763" y="614363"/>
          <p14:tracePt t="19140" x="2278063" y="627063"/>
          <p14:tracePt t="19156" x="2271713" y="627063"/>
          <p14:tracePt t="19180" x="2266950" y="633413"/>
          <p14:tracePt t="19196" x="2260600" y="633413"/>
          <p14:tracePt t="19204" x="2254250" y="638175"/>
          <p14:tracePt t="19220" x="2241550" y="650875"/>
          <p14:tracePt t="19228" x="2230438" y="663575"/>
          <p14:tracePt t="19236" x="2230438" y="668338"/>
          <p14:tracePt t="19245" x="2224088" y="687388"/>
          <p14:tracePt t="19252" x="2217738" y="698500"/>
          <p14:tracePt t="19262" x="2206625" y="723900"/>
          <p14:tracePt t="19268" x="2206625" y="735013"/>
          <p14:tracePt t="19276" x="2200275" y="754063"/>
          <p14:tracePt t="19285" x="2193925" y="765175"/>
          <p14:tracePt t="19293" x="2187575" y="782638"/>
          <p14:tracePt t="19300" x="2187575" y="801688"/>
          <p14:tracePt t="19308" x="2187575" y="819150"/>
          <p14:tracePt t="19316" x="2187575" y="831850"/>
          <p14:tracePt t="19325" x="2176463" y="862013"/>
          <p14:tracePt t="19332" x="2176463" y="879475"/>
          <p14:tracePt t="19340" x="2176463" y="903288"/>
          <p14:tracePt t="19348" x="2176463" y="922338"/>
          <p14:tracePt t="19356" x="2176463" y="946150"/>
          <p14:tracePt t="19364" x="2176463" y="982663"/>
          <p14:tracePt t="19372" x="2176463" y="1012825"/>
          <p14:tracePt t="19380" x="2182813" y="1036638"/>
          <p14:tracePt t="19388" x="2187575" y="1066800"/>
          <p14:tracePt t="19396" x="2193925" y="1090613"/>
          <p14:tracePt t="19404" x="2200275" y="1114425"/>
          <p14:tracePt t="19412" x="2217738" y="1133475"/>
          <p14:tracePt t="19420" x="2236788" y="1144588"/>
          <p14:tracePt t="19429" x="2260600" y="1163638"/>
          <p14:tracePt t="19436" x="2271713" y="1187450"/>
          <p14:tracePt t="19446" x="2297113" y="1204913"/>
          <p14:tracePt t="19452" x="2314575" y="1217613"/>
          <p14:tracePt t="19462" x="2338388" y="1223963"/>
          <p14:tracePt t="19468" x="2381250" y="1241425"/>
          <p14:tracePt t="19477" x="2435225" y="1271588"/>
          <p14:tracePt t="19485" x="2478088" y="1284288"/>
          <p14:tracePt t="19493" x="2543175" y="1301750"/>
          <p14:tracePt t="19500" x="2603500" y="1338263"/>
          <p14:tracePt t="19508" x="2682875" y="1368425"/>
          <p14:tracePt t="19516" x="2773363" y="1392238"/>
          <p14:tracePt t="19525" x="2833688" y="1422400"/>
          <p14:tracePt t="19532" x="2935288" y="1433513"/>
          <p14:tracePt t="19540" x="3013075" y="1463675"/>
          <p14:tracePt t="19548" x="3073400" y="1463675"/>
          <p14:tracePt t="19556" x="3116263" y="1463675"/>
          <p14:tracePt t="19564" x="3140075" y="1463675"/>
          <p14:tracePt t="19572" x="3163888" y="1463675"/>
          <p14:tracePt t="19588" x="3182938" y="1463675"/>
          <p14:tracePt t="19596" x="3194050" y="1463675"/>
          <p14:tracePt t="19604" x="3200400" y="1463675"/>
          <p14:tracePt t="19612" x="3206750" y="1463675"/>
          <p14:tracePt t="19620" x="3213100" y="1458913"/>
          <p14:tracePt t="19629" x="3219450" y="1452563"/>
          <p14:tracePt t="19636" x="3224213" y="1446213"/>
          <p14:tracePt t="19652" x="3236913" y="1428750"/>
          <p14:tracePt t="19663" x="3236913" y="1422400"/>
          <p14:tracePt t="19668" x="3243263" y="1416050"/>
          <p14:tracePt t="19676" x="3243263" y="1409700"/>
          <p14:tracePt t="19685" x="3243263" y="1403350"/>
          <p14:tracePt t="19700" x="3243263" y="1392238"/>
          <p14:tracePt t="19732" x="3243263" y="1385888"/>
          <p14:tracePt t="19740" x="3213100" y="1362075"/>
          <p14:tracePt t="19748" x="3152775" y="1349375"/>
          <p14:tracePt t="19756" x="3086100" y="1319213"/>
          <p14:tracePt t="19764" x="2982913" y="1284288"/>
          <p14:tracePt t="19772" x="2894013" y="1235075"/>
          <p14:tracePt t="19780" x="2773363" y="1193800"/>
          <p14:tracePt t="19788" x="2640013" y="1133475"/>
          <p14:tracePt t="19796" x="2538413" y="1084263"/>
          <p14:tracePt t="19804" x="2417763" y="1049338"/>
          <p14:tracePt t="19812" x="2327275" y="989013"/>
          <p14:tracePt t="19820" x="2217738" y="958850"/>
          <p14:tracePt t="19830" x="2182813" y="928688"/>
          <p14:tracePt t="19836" x="2152650" y="922338"/>
          <p14:tracePt t="19846" x="2127250" y="903288"/>
          <p14:tracePt t="19852" x="2122488" y="898525"/>
          <p14:tracePt t="19908" x="2116138" y="898525"/>
          <p14:tracePt t="19924" x="2109788" y="898525"/>
          <p14:tracePt t="20005" x="2103438" y="898525"/>
          <p14:tracePt t="20037" x="2103438" y="903288"/>
          <p14:tracePt t="20045" x="2103438" y="909638"/>
          <p14:tracePt t="20069" x="2103438" y="915988"/>
          <p14:tracePt t="20086" x="2097088" y="928688"/>
          <p14:tracePt t="20094" x="2097088" y="933450"/>
          <p14:tracePt t="20108" x="2085975" y="946150"/>
          <p14:tracePt t="20116" x="2079625" y="952500"/>
          <p14:tracePt t="20132" x="2073275" y="958850"/>
          <p14:tracePt t="20148" x="2066925" y="958850"/>
          <p14:tracePt t="20156" x="2062163" y="963613"/>
          <p14:tracePt t="20164" x="2055813" y="963613"/>
          <p14:tracePt t="20172" x="2043113" y="976313"/>
          <p14:tracePt t="20180" x="2032000" y="976313"/>
          <p14:tracePt t="20188" x="2025650" y="982663"/>
          <p14:tracePt t="20196" x="2012950" y="982663"/>
          <p14:tracePt t="20204" x="1995488" y="982663"/>
          <p14:tracePt t="20213" x="1989138" y="982663"/>
          <p14:tracePt t="20220" x="1982788" y="982663"/>
          <p14:tracePt t="20245" x="1976438" y="982663"/>
          <p14:tracePt t="20533" x="1995488" y="982663"/>
          <p14:tracePt t="20541" x="2025650" y="982663"/>
          <p14:tracePt t="20549" x="2062163" y="976313"/>
          <p14:tracePt t="20557" x="2092325" y="976313"/>
          <p14:tracePt t="20566" x="2146300" y="976313"/>
          <p14:tracePt t="20573" x="2193925" y="969963"/>
          <p14:tracePt t="20582" x="2236788" y="969963"/>
          <p14:tracePt t="20588" x="2278063" y="969963"/>
          <p14:tracePt t="20596" x="2327275" y="969963"/>
          <p14:tracePt t="20605" x="2387600" y="958850"/>
          <p14:tracePt t="20613" x="2411413" y="958850"/>
          <p14:tracePt t="20620" x="2428875" y="958850"/>
          <p14:tracePt t="20630" x="2452688" y="958850"/>
          <p14:tracePt t="20636" x="2471738" y="958850"/>
          <p14:tracePt t="20647" x="2478088" y="958850"/>
          <p14:tracePt t="20652" x="2482850" y="958850"/>
          <p14:tracePt t="20661" x="2489200" y="958850"/>
          <p14:tracePt t="20668" x="2501900" y="952500"/>
          <p14:tracePt t="20684" x="2513013" y="952500"/>
          <p14:tracePt t="20692" x="2549525" y="946150"/>
          <p14:tracePt t="20700" x="2562225" y="946150"/>
          <p14:tracePt t="20708" x="2573338" y="946150"/>
          <p14:tracePt t="20716" x="2579688" y="946150"/>
          <p14:tracePt t="20724" x="2603500" y="933450"/>
          <p14:tracePt t="20748" x="2609850" y="933450"/>
          <p14:tracePt t="20764" x="2616200" y="928688"/>
          <p14:tracePt t="20796" x="2622550" y="928688"/>
          <p14:tracePt t="20812" x="2633663" y="928688"/>
          <p14:tracePt t="20820" x="2640013" y="928688"/>
          <p14:tracePt t="20828" x="2657475" y="928688"/>
          <p14:tracePt t="20836" x="2663825" y="928688"/>
          <p14:tracePt t="20845" x="2682875" y="922338"/>
          <p14:tracePt t="20879" x="2687638" y="915988"/>
          <p14:tracePt t="20892" x="2693988" y="909638"/>
          <p14:tracePt t="20956" x="2693988" y="898525"/>
          <p14:tracePt t="20964" x="2693988" y="892175"/>
          <p14:tracePt t="20980" x="2693988" y="885825"/>
          <p14:tracePt t="21005" x="2687638" y="879475"/>
          <p14:tracePt t="21028" x="2682875" y="879475"/>
          <p14:tracePt t="21052" x="2663825" y="879475"/>
          <p14:tracePt t="21061" x="2657475" y="879475"/>
          <p14:tracePt t="21068" x="2640013" y="885825"/>
          <p14:tracePt t="21077" x="2616200" y="898525"/>
          <p14:tracePt t="21084" x="2592388" y="922338"/>
          <p14:tracePt t="21092" x="2555875" y="946150"/>
          <p14:tracePt t="21100" x="2532063" y="963613"/>
          <p14:tracePt t="21108" x="2532063" y="976313"/>
          <p14:tracePt t="21116" x="2513013" y="993775"/>
          <p14:tracePt t="21124" x="2513013" y="1006475"/>
          <p14:tracePt t="21132" x="2513013" y="1030288"/>
          <p14:tracePt t="21140" x="2513013" y="1073150"/>
          <p14:tracePt t="21148" x="2513013" y="1090613"/>
          <p14:tracePt t="21156" x="2532063" y="1114425"/>
          <p14:tracePt t="21164" x="2549525" y="1127125"/>
          <p14:tracePt t="21172" x="2555875" y="1144588"/>
          <p14:tracePt t="21181" x="2568575" y="1150938"/>
          <p14:tracePt t="21188" x="2586038" y="1163638"/>
          <p14:tracePt t="21198" x="2597150" y="1181100"/>
          <p14:tracePt t="21205" x="2603500" y="1181100"/>
          <p14:tracePt t="21214" x="2609850" y="1181100"/>
          <p14:tracePt t="21230" x="2622550" y="1181100"/>
          <p14:tracePt t="21245" x="2627313" y="1181100"/>
          <p14:tracePt t="21252" x="2646363" y="1181100"/>
          <p14:tracePt t="21261" x="2652713" y="1181100"/>
          <p14:tracePt t="21268" x="2663825" y="1168400"/>
          <p14:tracePt t="21276" x="2670175" y="1163638"/>
          <p14:tracePt t="21284" x="2676525" y="1144588"/>
          <p14:tracePt t="21292" x="2676525" y="1138238"/>
          <p14:tracePt t="21300" x="2676525" y="1133475"/>
          <p14:tracePt t="21308" x="2676525" y="1120775"/>
          <p14:tracePt t="21356" x="2676525" y="1114425"/>
          <p14:tracePt t="22261" x="2676525" y="1108075"/>
          <p14:tracePt t="22285" x="2670175" y="1120775"/>
          <p14:tracePt t="22293" x="2652713" y="1138238"/>
          <p14:tracePt t="22301" x="2640013" y="1174750"/>
          <p14:tracePt t="22309" x="2622550" y="1211263"/>
          <p14:tracePt t="22317" x="2603500" y="1235075"/>
          <p14:tracePt t="22325" x="2597150" y="1254125"/>
          <p14:tracePt t="22332" x="2579688" y="1271588"/>
          <p14:tracePt t="22340" x="2573338" y="1284288"/>
          <p14:tracePt t="22348" x="2568575" y="1289050"/>
          <p14:tracePt t="22356" x="2555875" y="1308100"/>
          <p14:tracePt t="22364" x="2538413" y="1308100"/>
          <p14:tracePt t="22372" x="2525713" y="1308100"/>
          <p14:tracePt t="22381" x="2489200" y="1314450"/>
          <p14:tracePt t="22388" x="2478088" y="1314450"/>
          <p14:tracePt t="22398" x="2452688" y="1314450"/>
          <p14:tracePt t="22404" x="2435225" y="1314450"/>
          <p14:tracePt t="22414" x="2417763" y="1314450"/>
          <p14:tracePt t="22420" x="2411413" y="1314450"/>
          <p14:tracePt t="22429" x="2398713" y="1314450"/>
          <p14:tracePt t="22436" x="2392363" y="1314450"/>
          <p14:tracePt t="22444" x="2387600" y="1314450"/>
          <p14:tracePt t="22452" x="2381250" y="1314450"/>
          <p14:tracePt t="22460" x="2374900" y="1314450"/>
          <p14:tracePt t="22468" x="2368550" y="1308100"/>
          <p14:tracePt t="22492" x="2368550" y="1301750"/>
          <p14:tracePt t="22500" x="2362200" y="1289050"/>
          <p14:tracePt t="22508" x="2357438" y="1271588"/>
          <p14:tracePt t="22516" x="2351088" y="1265238"/>
          <p14:tracePt t="22524" x="2351088" y="1258888"/>
          <p14:tracePt t="22532" x="2344738" y="1247775"/>
          <p14:tracePt t="22540" x="2332038" y="1235075"/>
          <p14:tracePt t="22549" x="2327275" y="1217613"/>
          <p14:tracePt t="22556" x="2327275" y="1211263"/>
          <p14:tracePt t="22565" x="2320925" y="1198563"/>
          <p14:tracePt t="22572" x="2301875" y="1174750"/>
          <p14:tracePt t="22588" x="2297113" y="1138238"/>
          <p14:tracePt t="22598" x="2290763" y="1133475"/>
          <p14:tracePt t="22604" x="2284413" y="1120775"/>
          <p14:tracePt t="22613" x="2284413" y="1096963"/>
          <p14:tracePt t="22620" x="2266950" y="1073150"/>
          <p14:tracePt t="22629" x="2260600" y="1060450"/>
          <p14:tracePt t="22636" x="2260600" y="1036638"/>
          <p14:tracePt t="22644" x="2241550" y="1012825"/>
          <p14:tracePt t="22652" x="2241550" y="1006475"/>
          <p14:tracePt t="22660" x="2236788" y="989013"/>
          <p14:tracePt t="22668" x="2236788" y="969963"/>
          <p14:tracePt t="22676" x="2217738" y="946150"/>
          <p14:tracePt t="22685" x="2217738" y="933450"/>
          <p14:tracePt t="22692" x="2211388" y="922338"/>
          <p14:tracePt t="22701" x="2211388" y="903288"/>
          <p14:tracePt t="22708" x="2211388" y="898525"/>
          <p14:tracePt t="22724" x="2211388" y="892175"/>
          <p14:tracePt t="22732" x="2211388" y="885825"/>
          <p14:tracePt t="22740" x="2211388" y="879475"/>
          <p14:tracePt t="22748" x="2211388" y="868363"/>
          <p14:tracePt t="22756" x="2211388" y="842963"/>
          <p14:tracePt t="22765" x="2206625" y="838200"/>
          <p14:tracePt t="22772" x="2206625" y="812800"/>
          <p14:tracePt t="22782" x="2200275" y="777875"/>
          <p14:tracePt t="22788" x="2193925" y="754063"/>
          <p14:tracePt t="22798" x="2193925" y="728663"/>
          <p14:tracePt t="22804" x="2193925" y="698500"/>
          <p14:tracePt t="22813" x="2182813" y="687388"/>
          <p14:tracePt t="22820" x="2182813" y="663575"/>
          <p14:tracePt t="22829" x="2182813" y="644525"/>
          <p14:tracePt t="22836" x="2176463" y="627063"/>
          <p14:tracePt t="22844" x="2176463" y="608013"/>
          <p14:tracePt t="22852" x="2170113" y="603250"/>
          <p14:tracePt t="23021" x="2176463" y="603250"/>
          <p14:tracePt t="23029" x="2182813" y="603250"/>
          <p14:tracePt t="23037" x="2187575" y="603250"/>
          <p14:tracePt t="23044" x="2200275" y="603250"/>
          <p14:tracePt t="23052" x="2224088" y="603250"/>
          <p14:tracePt t="23060" x="2266950" y="603250"/>
          <p14:tracePt t="23068" x="2297113" y="603250"/>
          <p14:tracePt t="23076" x="2344738" y="603250"/>
          <p14:tracePt t="23085" x="2405063" y="608013"/>
          <p14:tracePt t="23092" x="2447925" y="614363"/>
          <p14:tracePt t="23100" x="2495550" y="614363"/>
          <p14:tracePt t="23108" x="2538413" y="627063"/>
          <p14:tracePt t="23116" x="2603500" y="638175"/>
          <p14:tracePt t="23124" x="2646363" y="638175"/>
          <p14:tracePt t="23132" x="2687638" y="638175"/>
          <p14:tracePt t="23140" x="2736850" y="644525"/>
          <p14:tracePt t="23148" x="2778125" y="644525"/>
          <p14:tracePt t="23156" x="2803525" y="644525"/>
          <p14:tracePt t="23165" x="2838450" y="644525"/>
          <p14:tracePt t="23172" x="2851150" y="650875"/>
          <p14:tracePt t="23182" x="2857500" y="650875"/>
          <p14:tracePt t="23188" x="2863850" y="650875"/>
          <p14:tracePt t="23204" x="2868613" y="657225"/>
          <p14:tracePt t="23252" x="2874963" y="657225"/>
          <p14:tracePt t="23276" x="2881313" y="657225"/>
          <p14:tracePt t="23292" x="2894013" y="657225"/>
          <p14:tracePt t="23300" x="2917825" y="657225"/>
          <p14:tracePt t="23308" x="2941638" y="657225"/>
          <p14:tracePt t="23316" x="2947988" y="663575"/>
          <p14:tracePt t="23324" x="2965450" y="663575"/>
          <p14:tracePt t="23332" x="2989263" y="663575"/>
          <p14:tracePt t="23340" x="3001963" y="663575"/>
          <p14:tracePt t="23348" x="3025775" y="663575"/>
          <p14:tracePt t="23356" x="3062288" y="674688"/>
          <p14:tracePt t="23364" x="3073400" y="674688"/>
          <p14:tracePt t="23372" x="3086100" y="681038"/>
          <p14:tracePt t="23380" x="3092450" y="681038"/>
          <p14:tracePt t="23388" x="3116263" y="687388"/>
          <p14:tracePt t="23396" x="3122613" y="687388"/>
          <p14:tracePt t="23404" x="3133725" y="704850"/>
          <p14:tracePt t="23412" x="3152775" y="711200"/>
          <p14:tracePt t="23420" x="3163888" y="717550"/>
          <p14:tracePt t="23428" x="3170238" y="723900"/>
          <p14:tracePt t="23436" x="3176588" y="728663"/>
          <p14:tracePt t="23444" x="3206750" y="741363"/>
          <p14:tracePt t="23452" x="3213100" y="754063"/>
          <p14:tracePt t="23460" x="3219450" y="754063"/>
          <p14:tracePt t="23468" x="3224213" y="758825"/>
          <p14:tracePt t="23484" x="3230563" y="765175"/>
          <p14:tracePt t="23500" x="3230563" y="771525"/>
          <p14:tracePt t="23508" x="3230563" y="782638"/>
          <p14:tracePt t="23516" x="3230563" y="812800"/>
          <p14:tracePt t="23524" x="3230563" y="855663"/>
          <p14:tracePt t="23532" x="3230563" y="892175"/>
          <p14:tracePt t="23540" x="3230563" y="922338"/>
          <p14:tracePt t="23548" x="3230563" y="952500"/>
          <p14:tracePt t="23556" x="3230563" y="989013"/>
          <p14:tracePt t="23567" x="3219450" y="1030288"/>
          <p14:tracePt t="23572" x="3206750" y="1049338"/>
          <p14:tracePt t="23582" x="3176588" y="1084263"/>
          <p14:tracePt t="23588" x="3159125" y="1114425"/>
          <p14:tracePt t="23597" x="3152775" y="1120775"/>
          <p14:tracePt t="23605" x="3128963" y="1157288"/>
          <p14:tracePt t="23613" x="3103563" y="1181100"/>
          <p14:tracePt t="23620" x="3079750" y="1204913"/>
          <p14:tracePt t="23628" x="3073400" y="1217613"/>
          <p14:tracePt t="23636" x="3055938" y="1235075"/>
          <p14:tracePt t="23644" x="3025775" y="1254125"/>
          <p14:tracePt t="23652" x="3019425" y="1258888"/>
          <p14:tracePt t="23660" x="2995613" y="1265238"/>
          <p14:tracePt t="23668" x="2982913" y="1277938"/>
          <p14:tracePt t="23676" x="2965450" y="1289050"/>
          <p14:tracePt t="23684" x="2954338" y="1301750"/>
          <p14:tracePt t="23692" x="2947988" y="1308100"/>
          <p14:tracePt t="23700" x="2928938" y="1319213"/>
          <p14:tracePt t="23716" x="2917825" y="1331913"/>
          <p14:tracePt t="23740" x="2911475" y="1338263"/>
          <p14:tracePt t="23788" x="2905125" y="1338263"/>
          <p14:tracePt t="23797" x="2894013" y="1338263"/>
          <p14:tracePt t="23804" x="2868613" y="1338263"/>
          <p14:tracePt t="23814" x="2844800" y="1338263"/>
          <p14:tracePt t="23820" x="2820988" y="1338263"/>
          <p14:tracePt t="23828" x="2790825" y="1338263"/>
          <p14:tracePt t="23836" x="2747963" y="1338263"/>
          <p14:tracePt t="23844" x="2687638" y="1338263"/>
          <p14:tracePt t="23852" x="2646363" y="1338263"/>
          <p14:tracePt t="23860" x="2586038" y="1338263"/>
          <p14:tracePt t="23868" x="2525713" y="1331913"/>
          <p14:tracePt t="23884" x="2435225" y="1325563"/>
          <p14:tracePt t="23892" x="2387600" y="1301750"/>
          <p14:tracePt t="23901" x="2351088" y="1301750"/>
          <p14:tracePt t="23908" x="2308225" y="1284288"/>
          <p14:tracePt t="23916" x="2297113" y="1284288"/>
          <p14:tracePt t="23924" x="2278063" y="1277938"/>
          <p14:tracePt t="23933" x="2271713" y="1277938"/>
          <p14:tracePt t="23940" x="2260600" y="1277938"/>
          <p14:tracePt t="23956" x="2254250" y="1277938"/>
          <p14:tracePt t="23966" x="2230438" y="1271588"/>
          <p14:tracePt t="23972" x="2224088" y="1271588"/>
          <p14:tracePt t="23982" x="2217738" y="1271588"/>
          <p14:tracePt t="23988" x="2206625" y="1271588"/>
          <p14:tracePt t="23996" x="2200275" y="1271588"/>
          <p14:tracePt t="24004" x="2187575" y="1271588"/>
          <p14:tracePt t="24012" x="2176463" y="1271588"/>
          <p14:tracePt t="24020" x="2152650" y="1271588"/>
          <p14:tracePt t="24028" x="2139950" y="1271588"/>
          <p14:tracePt t="24036" x="2133600" y="1271588"/>
          <p14:tracePt t="24044" x="2116138" y="1271588"/>
          <p14:tracePt t="24052" x="2109788" y="1271588"/>
          <p14:tracePt t="24060" x="2097088" y="1271588"/>
          <p14:tracePt t="24076" x="2092325" y="1271588"/>
          <p14:tracePt t="24084" x="2085975" y="1271588"/>
          <p14:tracePt t="24092" x="2073275" y="1277938"/>
          <p14:tracePt t="24108" x="2062163" y="1295400"/>
          <p14:tracePt t="24116" x="2049463" y="1301750"/>
          <p14:tracePt t="24124" x="2043113" y="1308100"/>
          <p14:tracePt t="24132" x="2032000" y="1319213"/>
          <p14:tracePt t="24140" x="2032000" y="1325563"/>
          <p14:tracePt t="24149" x="2032000" y="1344613"/>
          <p14:tracePt t="24156" x="2032000" y="1362075"/>
          <p14:tracePt t="24166" x="2025650" y="1385888"/>
          <p14:tracePt t="24172" x="2025650" y="1392238"/>
          <p14:tracePt t="24180" x="2025650" y="1403350"/>
          <p14:tracePt t="24188" x="2025650" y="1428750"/>
          <p14:tracePt t="24197" x="2025650" y="1433513"/>
          <p14:tracePt t="24204" x="2025650" y="1439863"/>
          <p14:tracePt t="24212" x="2025650" y="1458913"/>
          <p14:tracePt t="24220" x="2032000" y="1463675"/>
          <p14:tracePt t="24228" x="2043113" y="1489075"/>
          <p14:tracePt t="24236" x="2073275" y="1512888"/>
          <p14:tracePt t="24244" x="2085975" y="1536700"/>
          <p14:tracePt t="24252" x="2109788" y="1560513"/>
          <p14:tracePt t="24260" x="2133600" y="1579563"/>
          <p14:tracePt t="24268" x="2170113" y="1603375"/>
          <p14:tracePt t="24276" x="2187575" y="1620838"/>
          <p14:tracePt t="24284" x="2224088" y="1644650"/>
          <p14:tracePt t="24292" x="2254250" y="1651000"/>
          <p14:tracePt t="24300" x="2278063" y="1670050"/>
          <p14:tracePt t="24308" x="2314575" y="1674813"/>
          <p14:tracePt t="24316" x="2338388" y="1693863"/>
          <p14:tracePt t="24324" x="2362200" y="1700213"/>
          <p14:tracePt t="24332" x="2405063" y="1711325"/>
          <p14:tracePt t="24340" x="2435225" y="1717675"/>
          <p14:tracePt t="24349" x="2471738" y="1717675"/>
          <p14:tracePt t="24356" x="2495550" y="1728788"/>
          <p14:tracePt t="24366" x="2519363" y="1735138"/>
          <p14:tracePt t="24372" x="2538413" y="1735138"/>
          <p14:tracePt t="24380" x="2573338" y="1741488"/>
          <p14:tracePt t="24388" x="2586038" y="1741488"/>
          <p14:tracePt t="24397" x="2622550" y="1741488"/>
          <p14:tracePt t="24404" x="2640013" y="1741488"/>
          <p14:tracePt t="24412" x="2657475" y="1747838"/>
          <p14:tracePt t="24428" x="2663825" y="1747838"/>
          <p14:tracePt t="24501" x="2670175" y="1754188"/>
          <p14:tracePt t="24525" x="2670175" y="1771650"/>
          <p14:tracePt t="24533" x="2670175" y="1789113"/>
          <p14:tracePt t="24541" x="2676525" y="1808163"/>
          <p14:tracePt t="24550" x="2676525" y="1819275"/>
          <p14:tracePt t="24556" x="2676525" y="1831975"/>
          <p14:tracePt t="24565" x="2676525" y="1838325"/>
          <p14:tracePt t="24572" x="2682875" y="1855788"/>
          <p14:tracePt t="24581" x="2682875" y="1862138"/>
          <p14:tracePt t="24588" x="2682875" y="1868488"/>
          <p14:tracePt t="24597" x="2693988" y="1879600"/>
          <p14:tracePt t="24604" x="2693988" y="1885950"/>
          <p14:tracePt t="24612" x="2713038" y="1898650"/>
          <p14:tracePt t="24620" x="2717800" y="1905000"/>
          <p14:tracePt t="24628" x="2730500" y="1922463"/>
          <p14:tracePt t="24636" x="2736850" y="1928813"/>
          <p14:tracePt t="24644" x="2747963" y="1935163"/>
          <p14:tracePt t="24652" x="2773363" y="1946275"/>
          <p14:tracePt t="24660" x="2797175" y="1958975"/>
          <p14:tracePt t="24668" x="2814638" y="1970088"/>
          <p14:tracePt t="24676" x="2827338" y="1982788"/>
          <p14:tracePt t="24684" x="2844800" y="1989138"/>
          <p14:tracePt t="24708" x="2851150" y="1995488"/>
          <p14:tracePt t="24757" x="2851150" y="2000250"/>
          <p14:tracePt t="24766" x="2851150" y="2006600"/>
          <p14:tracePt t="24781" x="2857500" y="2019300"/>
          <p14:tracePt t="24820" x="2863850" y="2025650"/>
          <p14:tracePt t="24965" x="2863850" y="2030413"/>
          <p14:tracePt t="24981" x="2863850" y="2036763"/>
          <p14:tracePt t="25173" x="2863850" y="2043113"/>
          <p14:tracePt t="25205" x="2863850" y="2049463"/>
          <p14:tracePt t="25213" x="2863850" y="2054225"/>
          <p14:tracePt t="25221" x="2857500" y="2066925"/>
          <p14:tracePt t="25229" x="2844800" y="2073275"/>
          <p14:tracePt t="25236" x="2833688" y="2090738"/>
          <p14:tracePt t="25244" x="2808288" y="2127250"/>
          <p14:tracePt t="25252" x="2778125" y="2163763"/>
          <p14:tracePt t="25260" x="2747963" y="2200275"/>
          <p14:tracePt t="25268" x="2730500" y="2247900"/>
          <p14:tracePt t="25276" x="2706688" y="2284413"/>
          <p14:tracePt t="25284" x="2663825" y="2338388"/>
          <p14:tracePt t="25292" x="2640013" y="2398713"/>
          <p14:tracePt t="25300" x="2627313" y="2422525"/>
          <p14:tracePt t="25308" x="2597150" y="2459038"/>
          <p14:tracePt t="25317" x="2592388" y="2476500"/>
          <p14:tracePt t="25324" x="2586038" y="2482850"/>
          <p14:tracePt t="25334" x="2579688" y="2495550"/>
          <p14:tracePt t="25340" x="2562225" y="2506663"/>
          <p14:tracePt t="25365" x="2555875" y="2513013"/>
          <p14:tracePt t="25372" x="2543175" y="2530475"/>
          <p14:tracePt t="25382" x="2538413" y="2536825"/>
          <p14:tracePt t="25388" x="2532063" y="2543175"/>
          <p14:tracePt t="25396" x="2525713" y="2549525"/>
          <p14:tracePt t="25404" x="2513013" y="2566988"/>
          <p14:tracePt t="25412" x="2508250" y="2573338"/>
          <p14:tracePt t="25420" x="2489200" y="2597150"/>
          <p14:tracePt t="25428" x="2482850" y="2603500"/>
          <p14:tracePt t="25436" x="2471738" y="2616200"/>
          <p14:tracePt t="25444" x="2465388" y="2627313"/>
          <p14:tracePt t="25452" x="2459038" y="2646363"/>
          <p14:tracePt t="25460" x="2441575" y="2657475"/>
          <p14:tracePt t="25476" x="2422525" y="2674938"/>
          <p14:tracePt t="25484" x="2417763" y="2681288"/>
          <p14:tracePt t="25492" x="2411413" y="2687638"/>
          <p14:tracePt t="25508" x="2405063" y="2693988"/>
          <p14:tracePt t="25524" x="2398713" y="2705100"/>
          <p14:tracePt t="25540" x="2398713" y="2711450"/>
          <p14:tracePt t="25548" x="2392363" y="2717800"/>
          <p14:tracePt t="25556" x="2387600" y="2741613"/>
          <p14:tracePt t="25564" x="2381250" y="2747963"/>
          <p14:tracePt t="25581" x="2374900" y="2765425"/>
          <p14:tracePt t="25588" x="2374900" y="2771775"/>
          <p14:tracePt t="25596" x="2368550" y="2778125"/>
          <p14:tracePt t="25604" x="2362200" y="2784475"/>
          <p14:tracePt t="25612" x="2362200" y="2790825"/>
          <p14:tracePt t="25620" x="2362200" y="2795588"/>
          <p14:tracePt t="25644" x="2362200" y="2801938"/>
          <p14:tracePt t="25668" x="2357438" y="2808288"/>
          <p14:tracePt t="25676" x="2351088" y="2814638"/>
          <p14:tracePt t="25684" x="2344738" y="2820988"/>
          <p14:tracePt t="25701" x="2332038" y="2838450"/>
          <p14:tracePt t="25708" x="2327275" y="2844800"/>
          <p14:tracePt t="25717" x="2308225" y="2851150"/>
          <p14:tracePt t="25734" x="2301875" y="2855913"/>
          <p14:tracePt t="25740" x="2297113" y="2862263"/>
          <p14:tracePt t="25749" x="2290763" y="2862263"/>
          <p14:tracePt t="25756" x="2278063" y="2868613"/>
          <p14:tracePt t="25765" x="2271713" y="2868613"/>
          <p14:tracePt t="25788" x="2260600" y="2874963"/>
          <p14:tracePt t="25804" x="2254250" y="2874963"/>
          <p14:tracePt t="25812" x="2236788" y="2881313"/>
          <p14:tracePt t="25820" x="2224088" y="2881313"/>
          <p14:tracePt t="25828" x="2200275" y="2892425"/>
          <p14:tracePt t="25836" x="2193925" y="2892425"/>
          <p14:tracePt t="25844" x="2187575" y="2898775"/>
          <p14:tracePt t="25925" x="2182813" y="2905125"/>
          <p14:tracePt t="25934" x="2170113" y="2905125"/>
          <p14:tracePt t="25949" x="2146300" y="2905125"/>
          <p14:tracePt t="25956" x="2139950" y="2911475"/>
          <p14:tracePt t="25965" x="2127250" y="2911475"/>
          <p14:tracePt t="25972" x="2103438" y="2916238"/>
          <p14:tracePt t="25980" x="2092325" y="2916238"/>
          <p14:tracePt t="25988" x="2062163" y="2916238"/>
          <p14:tracePt t="25996" x="2036763" y="2922588"/>
          <p14:tracePt t="26004" x="2012950" y="2922588"/>
          <p14:tracePt t="26012" x="1989138" y="2922588"/>
          <p14:tracePt t="26020" x="1965325" y="2935288"/>
          <p14:tracePt t="26028" x="1941513" y="2941638"/>
          <p14:tracePt t="26036" x="1928813" y="2941638"/>
          <p14:tracePt t="26044" x="1905000" y="2946400"/>
          <p14:tracePt t="26052" x="1892300" y="2946400"/>
          <p14:tracePt t="26060" x="1855788" y="2946400"/>
          <p14:tracePt t="26068" x="1831975" y="2952750"/>
          <p14:tracePt t="26076" x="1801813" y="2970213"/>
          <p14:tracePt t="26085" x="1766888" y="2989263"/>
          <p14:tracePt t="26092" x="1741488" y="3006725"/>
          <p14:tracePt t="26101" x="1724025" y="3025775"/>
          <p14:tracePt t="26108" x="1711325" y="3036888"/>
          <p14:tracePt t="26118" x="1676400" y="3073400"/>
          <p14:tracePt t="26125" x="1657350" y="3090863"/>
          <p14:tracePt t="26135" x="1651000" y="3121025"/>
          <p14:tracePt t="26140" x="1651000" y="3163888"/>
          <p14:tracePt t="26149" x="1639888" y="3224213"/>
          <p14:tracePt t="26156" x="1639888" y="3260725"/>
          <p14:tracePt t="26165" x="1639888" y="3314700"/>
          <p14:tracePt t="26172" x="1639888" y="3355975"/>
          <p14:tracePt t="26180" x="1639888" y="3381375"/>
          <p14:tracePt t="26188" x="1639888" y="3416300"/>
          <p14:tracePt t="26196" x="1670050" y="3441700"/>
          <p14:tracePt t="26204" x="1681163" y="3465513"/>
          <p14:tracePt t="26212" x="1711325" y="3502025"/>
          <p14:tracePt t="26220" x="1724025" y="3513138"/>
          <p14:tracePt t="26228" x="1760538" y="3549650"/>
          <p14:tracePt t="26236" x="1801813" y="3603625"/>
          <p14:tracePt t="26244" x="1855788" y="3657600"/>
          <p14:tracePt t="26252" x="1905000" y="3694113"/>
          <p14:tracePt t="26260" x="1976438" y="3760788"/>
          <p14:tracePt t="26268" x="2036763" y="3797300"/>
          <p14:tracePt t="26276" x="2097088" y="3802063"/>
          <p14:tracePt t="26285" x="2146300" y="3814763"/>
          <p14:tracePt t="26292" x="2176463" y="3821113"/>
          <p14:tracePt t="26301" x="2200275" y="3821113"/>
          <p14:tracePt t="26308" x="2211388" y="3821113"/>
          <p14:tracePt t="26318" x="2247900" y="3821113"/>
          <p14:tracePt t="26324" x="2271713" y="3821113"/>
          <p14:tracePt t="26332" x="2301875" y="3802063"/>
          <p14:tracePt t="26340" x="2357438" y="3784600"/>
          <p14:tracePt t="26349" x="2392363" y="3754438"/>
          <p14:tracePt t="26356" x="2471738" y="3711575"/>
          <p14:tracePt t="26365" x="2513013" y="3700463"/>
          <p14:tracePt t="26372" x="2603500" y="3670300"/>
          <p14:tracePt t="26380" x="2670175" y="3627438"/>
          <p14:tracePt t="26388" x="2736850" y="3590925"/>
          <p14:tracePt t="26396" x="2784475" y="3562350"/>
          <p14:tracePt t="26404" x="2820988" y="3536950"/>
          <p14:tracePt t="26412" x="2857500" y="3506788"/>
          <p14:tracePt t="26420" x="2887663" y="3482975"/>
          <p14:tracePt t="26429" x="2894013" y="3446463"/>
          <p14:tracePt t="26436" x="2898775" y="3422650"/>
          <p14:tracePt t="26444" x="2911475" y="3392488"/>
          <p14:tracePt t="26452" x="2911475" y="3368675"/>
          <p14:tracePt t="26460" x="2911475" y="3314700"/>
          <p14:tracePt t="26468" x="2911475" y="3284538"/>
          <p14:tracePt t="26476" x="2911475" y="3241675"/>
          <p14:tracePt t="26485" x="2911475" y="3206750"/>
          <p14:tracePt t="26492" x="2898775" y="3176588"/>
          <p14:tracePt t="26501" x="2868613" y="3121025"/>
          <p14:tracePt t="26508" x="2851150" y="3109913"/>
          <p14:tracePt t="26518" x="2838450" y="3090863"/>
          <p14:tracePt t="26524" x="2833688" y="3079750"/>
          <p14:tracePt t="26533" x="2814638" y="3060700"/>
          <p14:tracePt t="26540" x="2790825" y="3043238"/>
          <p14:tracePt t="26549" x="2767013" y="3019425"/>
          <p14:tracePt t="26556" x="2717800" y="2989263"/>
          <p14:tracePt t="26564" x="2663825" y="2959100"/>
          <p14:tracePt t="26572" x="2603500" y="2928938"/>
          <p14:tracePt t="26580" x="2538413" y="2898775"/>
          <p14:tracePt t="26588" x="2447925" y="2838450"/>
          <p14:tracePt t="26596" x="2357438" y="2808288"/>
          <p14:tracePt t="26604" x="2290763" y="2784475"/>
          <p14:tracePt t="26612" x="2206625" y="2760663"/>
          <p14:tracePt t="26620" x="2127250" y="2741613"/>
          <p14:tracePt t="26628" x="2066925" y="2717800"/>
          <p14:tracePt t="26636" x="2006600" y="2711450"/>
          <p14:tracePt t="26644" x="1971675" y="2700338"/>
          <p14:tracePt t="26652" x="1941513" y="2693988"/>
          <p14:tracePt t="26660" x="1905000" y="2693988"/>
          <p14:tracePt t="26668" x="1885950" y="2693988"/>
          <p14:tracePt t="26676" x="1851025" y="2693988"/>
          <p14:tracePt t="26686" x="1825625" y="2693988"/>
          <p14:tracePt t="26692" x="1795463" y="2705100"/>
          <p14:tracePt t="26702" x="1771650" y="2724150"/>
          <p14:tracePt t="26708" x="1736725" y="2760663"/>
          <p14:tracePt t="26718" x="1693863" y="2795588"/>
          <p14:tracePt t="26724" x="1681163" y="2820988"/>
          <p14:tracePt t="26733" x="1639888" y="2892425"/>
          <p14:tracePt t="26740" x="1620838" y="2916238"/>
          <p14:tracePt t="26749" x="1603375" y="2959100"/>
          <p14:tracePt t="26756" x="1585913" y="3019425"/>
          <p14:tracePt t="26764" x="1585913" y="3079750"/>
          <p14:tracePt t="26772" x="1585913" y="3121025"/>
          <p14:tracePt t="26780" x="1585913" y="3181350"/>
          <p14:tracePt t="26788" x="1585913" y="3241675"/>
          <p14:tracePt t="26796" x="1609725" y="3302000"/>
          <p14:tracePt t="26804" x="1633538" y="3381375"/>
          <p14:tracePt t="26812" x="1651000" y="3429000"/>
          <p14:tracePt t="26820" x="1681163" y="3495675"/>
          <p14:tracePt t="26828" x="1711325" y="3556000"/>
          <p14:tracePt t="26836" x="1766888" y="3609975"/>
          <p14:tracePt t="26844" x="1831975" y="3676650"/>
          <p14:tracePt t="26852" x="1874838" y="3711575"/>
          <p14:tracePt t="26860" x="1922463" y="3736975"/>
          <p14:tracePt t="26868" x="1982788" y="3754438"/>
          <p14:tracePt t="26877" x="2043113" y="3767138"/>
          <p14:tracePt t="26886" x="2092325" y="3767138"/>
          <p14:tracePt t="26892" x="2146300" y="3767138"/>
          <p14:tracePt t="26902" x="2206625" y="3767138"/>
          <p14:tracePt t="26908" x="2278063" y="3748088"/>
          <p14:tracePt t="26917" x="2332038" y="3717925"/>
          <p14:tracePt t="26924" x="2381250" y="3687763"/>
          <p14:tracePt t="26933" x="2422525" y="3651250"/>
          <p14:tracePt t="26940" x="2441575" y="3603625"/>
          <p14:tracePt t="26949" x="2459038" y="3536950"/>
          <p14:tracePt t="26956" x="2471738" y="3495675"/>
          <p14:tracePt t="26964" x="2471738" y="3459163"/>
          <p14:tracePt t="26972" x="2478088" y="3429000"/>
          <p14:tracePt t="26980" x="2478088" y="3392488"/>
          <p14:tracePt t="26988" x="2478088" y="3381375"/>
          <p14:tracePt t="26996" x="2478088" y="3355975"/>
          <p14:tracePt t="27004" x="2478088" y="3351213"/>
          <p14:tracePt t="27012" x="2478088" y="3332163"/>
          <p14:tracePt t="27020" x="2478088" y="3308350"/>
          <p14:tracePt t="27028" x="2471738" y="3290888"/>
          <p14:tracePt t="27036" x="2459038" y="3278188"/>
          <p14:tracePt t="27044" x="2447925" y="3267075"/>
          <p14:tracePt t="27052" x="2441575" y="3248025"/>
          <p14:tracePt t="27060" x="2422525" y="3224213"/>
          <p14:tracePt t="27069" x="2417763" y="3211513"/>
          <p14:tracePt t="27076" x="2398713" y="3200400"/>
          <p14:tracePt t="27085" x="2374900" y="3176588"/>
          <p14:tracePt t="27092" x="2362200" y="3151188"/>
          <p14:tracePt t="27100" x="2338388" y="3140075"/>
          <p14:tracePt t="27108" x="2314575" y="3127375"/>
          <p14:tracePt t="27116" x="2278063" y="3121025"/>
          <p14:tracePt t="27124" x="2266950" y="3116263"/>
          <p14:tracePt t="27133" x="2211388" y="3116263"/>
          <p14:tracePt t="27140" x="2163763" y="3116263"/>
          <p14:tracePt t="27148" x="2122488" y="3116263"/>
          <p14:tracePt t="27156" x="2079625" y="3116263"/>
          <p14:tracePt t="27164" x="2019300" y="3116263"/>
          <p14:tracePt t="27172" x="1958975" y="3116263"/>
          <p14:tracePt t="27180" x="1935163" y="3116263"/>
          <p14:tracePt t="27188" x="1916113" y="3116263"/>
          <p14:tracePt t="27196" x="1881188" y="3116263"/>
          <p14:tracePt t="27204" x="1868488" y="3116263"/>
          <p14:tracePt t="27212" x="1831975" y="3133725"/>
          <p14:tracePt t="27220" x="1825625" y="3151188"/>
          <p14:tracePt t="27228" x="1808163" y="3163888"/>
          <p14:tracePt t="27236" x="1808163" y="3176588"/>
          <p14:tracePt t="27244" x="1808163" y="3194050"/>
          <p14:tracePt t="27252" x="1801813" y="3206750"/>
          <p14:tracePt t="27260" x="1801813" y="3230563"/>
          <p14:tracePt t="27270" x="1801813" y="3241675"/>
          <p14:tracePt t="27276" x="1801813" y="3267075"/>
          <p14:tracePt t="27286" x="1801813" y="3290888"/>
          <p14:tracePt t="27292" x="1801813" y="3302000"/>
          <p14:tracePt t="27302" x="1820863" y="3338513"/>
          <p14:tracePt t="27308" x="1844675" y="3362325"/>
          <p14:tracePt t="27317" x="1874838" y="3398838"/>
          <p14:tracePt t="27324" x="1905000" y="3441700"/>
          <p14:tracePt t="27333" x="1928813" y="3465513"/>
          <p14:tracePt t="27340" x="1952625" y="3489325"/>
          <p14:tracePt t="27348" x="1989138" y="3513138"/>
          <p14:tracePt t="27356" x="2036763" y="3536950"/>
          <p14:tracePt t="27364" x="2062163" y="3543300"/>
          <p14:tracePt t="27372" x="2109788" y="3573463"/>
          <p14:tracePt t="27380" x="2139950" y="3573463"/>
          <p14:tracePt t="27388" x="2176463" y="3586163"/>
          <p14:tracePt t="27396" x="2236788" y="3597275"/>
          <p14:tracePt t="27405" x="2297113" y="3609975"/>
          <p14:tracePt t="27412" x="2344738" y="3616325"/>
          <p14:tracePt t="27420" x="2398713" y="3616325"/>
          <p14:tracePt t="27428" x="2447925" y="3616325"/>
          <p14:tracePt t="27436" x="2459038" y="3616325"/>
          <p14:tracePt t="27444" x="2482850" y="3616325"/>
          <p14:tracePt t="27452" x="2508250" y="3616325"/>
          <p14:tracePt t="27460" x="2532063" y="3590925"/>
          <p14:tracePt t="27470" x="2538413" y="3567113"/>
          <p14:tracePt t="27476" x="2549525" y="3525838"/>
          <p14:tracePt t="27486" x="2555875" y="3502025"/>
          <p14:tracePt t="27492" x="2555875" y="3476625"/>
          <p14:tracePt t="27502" x="2555875" y="3452813"/>
          <p14:tracePt t="27508" x="2555875" y="3446463"/>
          <p14:tracePt t="27517" x="2555875" y="3429000"/>
          <p14:tracePt t="27524" x="2555875" y="3405188"/>
          <p14:tracePt t="27533" x="2555875" y="3392488"/>
          <p14:tracePt t="27540" x="2555875" y="3375025"/>
          <p14:tracePt t="27548" x="2555875" y="3362325"/>
          <p14:tracePt t="27556" x="2555875" y="3355975"/>
          <p14:tracePt t="27564" x="2555875" y="3351213"/>
          <p14:tracePt t="27580" x="2555875" y="3344863"/>
          <p14:tracePt t="27596" x="2555875" y="3338513"/>
          <p14:tracePt t="27604" x="2555875" y="3332163"/>
          <p14:tracePt t="27620" x="2555875" y="3321050"/>
          <p14:tracePt t="27628" x="2538413" y="3302000"/>
          <p14:tracePt t="27636" x="2525713" y="3295650"/>
          <p14:tracePt t="27644" x="2501900" y="3278188"/>
          <p14:tracePt t="27653" x="2465388" y="3271838"/>
          <p14:tracePt t="27660" x="2405063" y="3248025"/>
          <p14:tracePt t="27669" x="2362200" y="3248025"/>
          <p14:tracePt t="27676" x="2297113" y="3230563"/>
          <p14:tracePt t="27686" x="2224088" y="3217863"/>
          <p14:tracePt t="27692" x="2152650" y="3206750"/>
          <p14:tracePt t="27700" x="2062163" y="3187700"/>
          <p14:tracePt t="27709" x="1976438" y="3187700"/>
          <p14:tracePt t="27717" x="1916113" y="3187700"/>
          <p14:tracePt t="27724" x="1855788" y="3187700"/>
          <p14:tracePt t="27733" x="1825625" y="3187700"/>
          <p14:tracePt t="27740" x="1801813" y="3187700"/>
          <p14:tracePt t="27748" x="1790700" y="3187700"/>
          <p14:tracePt t="27756" x="1784350" y="3187700"/>
          <p14:tracePt t="27764" x="1766888" y="3194050"/>
          <p14:tracePt t="27772" x="1760538" y="3200400"/>
          <p14:tracePt t="27780" x="1754188" y="3211513"/>
          <p14:tracePt t="27788" x="1754188" y="3230563"/>
          <p14:tracePt t="27796" x="1747838" y="3254375"/>
          <p14:tracePt t="27805" x="1747838" y="3271838"/>
          <p14:tracePt t="27812" x="1741488" y="3290888"/>
          <p14:tracePt t="27820" x="1741488" y="3295650"/>
          <p14:tracePt t="27828" x="1741488" y="3308350"/>
          <p14:tracePt t="27836" x="1741488" y="3314700"/>
          <p14:tracePt t="27853" x="1741488" y="3321050"/>
          <p14:tracePt t="27860" x="1741488" y="3325813"/>
          <p14:tracePt t="27869" x="1754188" y="3338513"/>
          <p14:tracePt t="27888" x="1760538" y="3338513"/>
          <p14:tracePt t="27901" x="1766888" y="3338513"/>
          <p14:tracePt t="27917" x="1771650" y="3338513"/>
          <p14:tracePt t="27948" x="1784350" y="3344863"/>
          <p14:tracePt t="27988" x="1790700" y="3351213"/>
          <p14:tracePt t="28077" x="1795463" y="3355975"/>
          <p14:tracePt t="28086" x="1801813" y="3355975"/>
          <p14:tracePt t="28093" x="1808163" y="3362325"/>
          <p14:tracePt t="28157" x="1814513" y="3362325"/>
          <p14:tracePt t="28181" x="1820863" y="3362325"/>
          <p14:tracePt t="28237" x="1825625" y="3362325"/>
          <p14:tracePt t="28253" x="1838325" y="3362325"/>
          <p14:tracePt t="28277" x="1844675" y="3362325"/>
          <p14:tracePt t="28317" x="1851025" y="3362325"/>
          <p14:tracePt t="28325" x="1855788" y="3362325"/>
          <p14:tracePt t="28341" x="1862138" y="3362325"/>
          <p14:tracePt t="28357" x="1874838" y="3362325"/>
          <p14:tracePt t="28365" x="1885950" y="3375025"/>
          <p14:tracePt t="28374" x="1905000" y="3381375"/>
          <p14:tracePt t="28381" x="1916113" y="3381375"/>
          <p14:tracePt t="28388" x="1922463" y="3381375"/>
          <p14:tracePt t="28396" x="1928813" y="3381375"/>
          <p14:tracePt t="28404" x="1935163" y="3381375"/>
          <p14:tracePt t="28436" x="1941513" y="3381375"/>
          <p14:tracePt t="28837" x="1946275" y="3386138"/>
          <p14:tracePt t="28909" x="1946275" y="3392488"/>
          <p14:tracePt t="28933" x="1941513" y="3392488"/>
          <p14:tracePt t="28989" x="1928813" y="3392488"/>
          <p14:tracePt t="28997" x="1922463" y="3398838"/>
          <p14:tracePt t="29781" x="1916113" y="3398838"/>
          <p14:tracePt t="29805" x="1905000" y="3398838"/>
          <p14:tracePt t="29829" x="1898650" y="3398838"/>
          <p14:tracePt t="29861" x="1881188" y="3405188"/>
          <p14:tracePt t="29877" x="1874838" y="3411538"/>
          <p14:tracePt t="29885" x="1868488" y="3411538"/>
          <p14:tracePt t="29893" x="1862138" y="3411538"/>
          <p14:tracePt t="29902" x="1851025" y="3411538"/>
          <p14:tracePt t="29909" x="1844675" y="3411538"/>
          <p14:tracePt t="29916" x="1825625" y="3411538"/>
          <p14:tracePt t="29924" x="1808163" y="3405188"/>
          <p14:tracePt t="29932" x="1784350" y="3381375"/>
          <p14:tracePt t="29940" x="1778000" y="3362325"/>
          <p14:tracePt t="29948" x="1760538" y="3338513"/>
          <p14:tracePt t="29956" x="1747838" y="3314700"/>
          <p14:tracePt t="29964" x="1736725" y="3302000"/>
          <p14:tracePt t="29972" x="1736725" y="3278188"/>
          <p14:tracePt t="29980" x="1724025" y="3254375"/>
          <p14:tracePt t="29988" x="1711325" y="3217863"/>
          <p14:tracePt t="29996" x="1706563" y="3187700"/>
          <p14:tracePt t="30004" x="1700213" y="3163888"/>
          <p14:tracePt t="30012" x="1687513" y="3133725"/>
          <p14:tracePt t="30021" x="1670050" y="3097213"/>
          <p14:tracePt t="30028" x="1657350" y="3073400"/>
          <p14:tracePt t="30038" x="1646238" y="3049588"/>
          <p14:tracePt t="30044" x="1646238" y="3030538"/>
          <p14:tracePt t="30054" x="1646238" y="3013075"/>
          <p14:tracePt t="30060" x="1639888" y="3006725"/>
          <p14:tracePt t="30069" x="1639888" y="2989263"/>
          <p14:tracePt t="30076" x="1639888" y="2970213"/>
          <p14:tracePt t="30085" x="1639888" y="2935288"/>
          <p14:tracePt t="30092" x="1639888" y="2922588"/>
          <p14:tracePt t="30100" x="1639888" y="2892425"/>
          <p14:tracePt t="30108" x="1639888" y="2874963"/>
          <p14:tracePt t="30116" x="1639888" y="2862263"/>
          <p14:tracePt t="30124" x="1639888" y="2855913"/>
          <p14:tracePt t="30132" x="1639888" y="2844800"/>
          <p14:tracePt t="30140" x="1639888" y="2838450"/>
          <p14:tracePt t="30148" x="1639888" y="2832100"/>
          <p14:tracePt t="30156" x="1639888" y="2820988"/>
          <p14:tracePt t="30164" x="1627188" y="2795588"/>
          <p14:tracePt t="30172" x="1627188" y="2790825"/>
          <p14:tracePt t="30180" x="1627188" y="2765425"/>
          <p14:tracePt t="30188" x="1627188" y="2760663"/>
          <p14:tracePt t="30196" x="1616075" y="2747963"/>
          <p14:tracePt t="30212" x="1609725" y="2735263"/>
          <p14:tracePt t="30228" x="1603375" y="2724150"/>
          <p14:tracePt t="30238" x="1597025" y="2724150"/>
          <p14:tracePt t="30244" x="1579563" y="2711450"/>
          <p14:tracePt t="30254" x="1560513" y="2705100"/>
          <p14:tracePt t="30260" x="1536700" y="2700338"/>
          <p14:tracePt t="30269" x="1525588" y="2681288"/>
          <p14:tracePt t="30276" x="1506538" y="2681288"/>
          <p14:tracePt t="30285" x="1489075" y="2674938"/>
          <p14:tracePt t="30292" x="1465263" y="2657475"/>
          <p14:tracePt t="30300" x="1439863" y="2651125"/>
          <p14:tracePt t="30308" x="1422400" y="2633663"/>
          <p14:tracePt t="30316" x="1385888" y="2616200"/>
          <p14:tracePt t="30324" x="1374775" y="2609850"/>
          <p14:tracePt t="30332" x="1362075" y="2609850"/>
          <p14:tracePt t="30341" x="1355725" y="2603500"/>
          <p14:tracePt t="30364" x="1338263" y="2603500"/>
          <p14:tracePt t="30388" x="1325563" y="2603500"/>
          <p14:tracePt t="30396" x="1320800" y="2603500"/>
          <p14:tracePt t="30405" x="1301750" y="2620963"/>
          <p14:tracePt t="30412" x="1301750" y="2627313"/>
          <p14:tracePt t="30421" x="1301750" y="2640013"/>
          <p14:tracePt t="30428" x="1301750" y="2663825"/>
          <p14:tracePt t="30438" x="1301750" y="2674938"/>
          <p14:tracePt t="30444" x="1301750" y="2700338"/>
          <p14:tracePt t="30453" x="1308100" y="2705100"/>
          <p14:tracePt t="30460" x="1314450" y="2717800"/>
          <p14:tracePt t="30469" x="1320800" y="2724150"/>
          <p14:tracePt t="30476" x="1331913" y="2724150"/>
          <p14:tracePt t="30484" x="1350963" y="2730500"/>
          <p14:tracePt t="30492" x="1362075" y="2741613"/>
          <p14:tracePt t="30500" x="1381125" y="2747963"/>
          <p14:tracePt t="30508" x="1392238" y="2747963"/>
          <p14:tracePt t="30516" x="1404938" y="2754313"/>
          <p14:tracePt t="30524" x="1422400" y="2760663"/>
          <p14:tracePt t="30532" x="1435100" y="2771775"/>
          <p14:tracePt t="30540" x="1446213" y="2771775"/>
          <p14:tracePt t="30548" x="1470025" y="2771775"/>
          <p14:tracePt t="30556" x="1489075" y="2771775"/>
          <p14:tracePt t="30564" x="1495425" y="2771775"/>
          <p14:tracePt t="30572" x="1500188" y="2771775"/>
          <p14:tracePt t="30580" x="1512888" y="2771775"/>
          <p14:tracePt t="30596" x="1525588" y="2771775"/>
          <p14:tracePt t="30605" x="1543050" y="2760663"/>
          <p14:tracePt t="30622" x="1549400" y="2747963"/>
          <p14:tracePt t="30628" x="1549400" y="2724150"/>
          <p14:tracePt t="30639" x="1549400" y="2705100"/>
          <p14:tracePt t="30644" x="1549400" y="2693988"/>
          <p14:tracePt t="30653" x="1543050" y="2670175"/>
          <p14:tracePt t="30669" x="1536700" y="2663825"/>
          <p14:tracePt t="30692" x="1530350" y="2663825"/>
          <p14:tracePt t="30708" x="1512888" y="2663825"/>
          <p14:tracePt t="30724" x="1489075" y="2663825"/>
          <p14:tracePt t="30732" x="1465263" y="2663825"/>
          <p14:tracePt t="30740" x="1439863" y="2670175"/>
          <p14:tracePt t="30748" x="1422400" y="2674938"/>
          <p14:tracePt t="30756" x="1404938" y="2681288"/>
          <p14:tracePt t="30764" x="1392238" y="2687638"/>
          <p14:tracePt t="30772" x="1385888" y="2693988"/>
          <p14:tracePt t="30780" x="1381125" y="2700338"/>
          <p14:tracePt t="30788" x="1374775" y="2705100"/>
          <p14:tracePt t="30805" x="1374775" y="2711450"/>
          <p14:tracePt t="30812" x="1374775" y="2717800"/>
          <p14:tracePt t="30821" x="1374775" y="2735263"/>
          <p14:tracePt t="30844" x="1374775" y="2741613"/>
          <p14:tracePt t="30853" x="1374775" y="2747963"/>
          <p14:tracePt t="30860" x="1374775" y="2754313"/>
          <p14:tracePt t="30887" x="1385888" y="2765425"/>
          <p14:tracePt t="30892" x="1392238" y="2778125"/>
          <p14:tracePt t="30908" x="1404938" y="2790825"/>
          <p14:tracePt t="30916" x="1409700" y="2795588"/>
          <p14:tracePt t="30924" x="1428750" y="2814638"/>
          <p14:tracePt t="30932" x="1439863" y="2825750"/>
          <p14:tracePt t="30940" x="1489075" y="2868613"/>
          <p14:tracePt t="30948" x="1512888" y="2874963"/>
          <p14:tracePt t="30956" x="1560513" y="2898775"/>
          <p14:tracePt t="30964" x="1609725" y="2922588"/>
          <p14:tracePt t="30972" x="1646238" y="2941638"/>
          <p14:tracePt t="30980" x="1736725" y="2982913"/>
          <p14:tracePt t="30988" x="1784350" y="3000375"/>
          <p14:tracePt t="30996" x="1874838" y="3049588"/>
          <p14:tracePt t="31005" x="1922463" y="3079750"/>
          <p14:tracePt t="31012" x="1989138" y="3109913"/>
          <p14:tracePt t="31022" x="2066925" y="3157538"/>
          <p14:tracePt t="31028" x="2127250" y="3163888"/>
          <p14:tracePt t="31038" x="2206625" y="3224213"/>
          <p14:tracePt t="31044" x="2266950" y="3241675"/>
          <p14:tracePt t="31053" x="2344738" y="3290888"/>
          <p14:tracePt t="31060" x="2392363" y="3290888"/>
          <p14:tracePt t="31069" x="2428875" y="3314700"/>
          <p14:tracePt t="31076" x="2452688" y="3332163"/>
          <p14:tracePt t="31084" x="2465388" y="3338513"/>
          <p14:tracePt t="31092" x="2471738" y="3338513"/>
          <p14:tracePt t="31100" x="2478088" y="3344863"/>
          <p14:tracePt t="31140" x="2482850" y="3344863"/>
          <p14:tracePt t="31148" x="2489200" y="3344863"/>
          <p14:tracePt t="31164" x="2508250" y="3344863"/>
          <p14:tracePt t="31172" x="2513013" y="3344863"/>
          <p14:tracePt t="31180" x="2532063" y="3362325"/>
          <p14:tracePt t="31189" x="2538413" y="3362325"/>
          <p14:tracePt t="31196" x="2549525" y="3362325"/>
          <p14:tracePt t="31205" x="2573338" y="3368675"/>
          <p14:tracePt t="31212" x="2586038" y="3368675"/>
          <p14:tracePt t="31222" x="2592388" y="3368675"/>
          <p14:tracePt t="31228" x="2609850" y="3375025"/>
          <p14:tracePt t="31237" x="2616200" y="3375025"/>
          <p14:tracePt t="31244" x="2627313" y="3375025"/>
          <p14:tracePt t="31253" x="2633663" y="3375025"/>
          <p14:tracePt t="31260" x="2646363" y="3375025"/>
          <p14:tracePt t="31268" x="2652713" y="3375025"/>
          <p14:tracePt t="31276" x="2657475" y="3375025"/>
          <p14:tracePt t="31284" x="2670175" y="3368675"/>
          <p14:tracePt t="31292" x="2676525" y="3362325"/>
          <p14:tracePt t="31300" x="2682875" y="3351213"/>
          <p14:tracePt t="31308" x="2693988" y="3314700"/>
          <p14:tracePt t="31316" x="2693988" y="3290888"/>
          <p14:tracePt t="31324" x="2693988" y="3267075"/>
          <p14:tracePt t="31332" x="2693988" y="3248025"/>
          <p14:tracePt t="31340" x="2693988" y="3224213"/>
          <p14:tracePt t="31348" x="2693988" y="3200400"/>
          <p14:tracePt t="31356" x="2693988" y="3187700"/>
          <p14:tracePt t="31364" x="2693988" y="3181350"/>
          <p14:tracePt t="31372" x="2682875" y="3157538"/>
          <p14:tracePt t="31389" x="2670175" y="3133725"/>
          <p14:tracePt t="31396" x="2663825" y="3127375"/>
          <p14:tracePt t="31406" x="2652713" y="3116263"/>
          <p14:tracePt t="31412" x="2646363" y="3109913"/>
          <p14:tracePt t="31422" x="2627313" y="3103563"/>
          <p14:tracePt t="31437" x="2603500" y="3086100"/>
          <p14:tracePt t="31444" x="2597150" y="3086100"/>
          <p14:tracePt t="31452" x="2586038" y="3086100"/>
          <p14:tracePt t="31460" x="2573338" y="3086100"/>
          <p14:tracePt t="31468" x="2555875" y="3079750"/>
          <p14:tracePt t="31484" x="2543175" y="3079750"/>
          <p14:tracePt t="31492" x="2519363" y="3073400"/>
          <p14:tracePt t="31500" x="2495550" y="3073400"/>
          <p14:tracePt t="31508" x="2471738" y="3060700"/>
          <p14:tracePt t="31516" x="2441575" y="3060700"/>
          <p14:tracePt t="31524" x="2411413" y="3060700"/>
          <p14:tracePt t="31532" x="2392363" y="3060700"/>
          <p14:tracePt t="31540" x="2351088" y="3060700"/>
          <p14:tracePt t="31548" x="2327275" y="3060700"/>
          <p14:tracePt t="31556" x="2308225" y="3055938"/>
          <p14:tracePt t="31564" x="2284413" y="3055938"/>
          <p14:tracePt t="31572" x="2266950" y="3049588"/>
          <p14:tracePt t="31581" x="2260600" y="3049588"/>
          <p14:tracePt t="31589" x="2247900" y="3049588"/>
          <p14:tracePt t="31596" x="2241550" y="3049588"/>
          <p14:tracePt t="31606" x="2236788" y="3049588"/>
          <p14:tracePt t="31612" x="2217738" y="3049588"/>
          <p14:tracePt t="31623" x="2200275" y="3049588"/>
          <p14:tracePt t="31628" x="2182813" y="3049588"/>
          <p14:tracePt t="31637" x="2157413" y="3049588"/>
          <p14:tracePt t="31644" x="2122488" y="3049588"/>
          <p14:tracePt t="31652" x="2079625" y="3049588"/>
          <p14:tracePt t="31660" x="2036763" y="3049588"/>
          <p14:tracePt t="31668" x="2006600" y="3049588"/>
          <p14:tracePt t="31676" x="1982788" y="3049588"/>
          <p14:tracePt t="31684" x="1958975" y="3049588"/>
          <p14:tracePt t="31692" x="1935163" y="3049588"/>
          <p14:tracePt t="31700" x="1928813" y="3049588"/>
          <p14:tracePt t="31708" x="1916113" y="3049588"/>
          <p14:tracePt t="31716" x="1898650" y="3049588"/>
          <p14:tracePt t="31724" x="1892300" y="3049588"/>
          <p14:tracePt t="31732" x="1881188" y="3055938"/>
          <p14:tracePt t="31740" x="1874838" y="3060700"/>
          <p14:tracePt t="31748" x="1862138" y="3067050"/>
          <p14:tracePt t="31756" x="1851025" y="3073400"/>
          <p14:tracePt t="31764" x="1844675" y="3079750"/>
          <p14:tracePt t="31773" x="1838325" y="3086100"/>
          <p14:tracePt t="31780" x="1820863" y="3097213"/>
          <p14:tracePt t="31796" x="1814513" y="3097213"/>
          <p14:tracePt t="31804" x="1808163" y="3097213"/>
          <p14:tracePt t="31812" x="1801813" y="3103563"/>
          <p14:tracePt t="31820" x="1790700" y="3109913"/>
          <p14:tracePt t="31837" x="1778000" y="3116263"/>
          <p14:tracePt t="31844" x="1771650" y="3121025"/>
          <p14:tracePt t="31853" x="1766888" y="3127375"/>
          <p14:tracePt t="31860" x="1747838" y="3133725"/>
          <p14:tracePt t="31868" x="1736725" y="3151188"/>
          <p14:tracePt t="31888" x="1711325" y="3170238"/>
          <p14:tracePt t="31892" x="1706563" y="3176588"/>
          <p14:tracePt t="31900" x="1687513" y="3187700"/>
          <p14:tracePt t="31908" x="1670050" y="3211513"/>
          <p14:tracePt t="31916" x="1663700" y="3217863"/>
          <p14:tracePt t="31925" x="1651000" y="3241675"/>
          <p14:tracePt t="31932" x="1646238" y="3254375"/>
          <p14:tracePt t="31940" x="1633538" y="3271838"/>
          <p14:tracePt t="31948" x="1627188" y="3278188"/>
          <p14:tracePt t="31956" x="1627188" y="3284538"/>
          <p14:tracePt t="31964" x="1627188" y="3295650"/>
          <p14:tracePt t="31973" x="1627188" y="3308350"/>
          <p14:tracePt t="31980" x="1627188" y="3344863"/>
          <p14:tracePt t="31990" x="1627188" y="3355975"/>
          <p14:tracePt t="31996" x="1627188" y="3368675"/>
          <p14:tracePt t="32006" x="1633538" y="3392488"/>
          <p14:tracePt t="32012" x="1639888" y="3405188"/>
          <p14:tracePt t="32021" x="1657350" y="3429000"/>
          <p14:tracePt t="32028" x="1663700" y="3435350"/>
          <p14:tracePt t="32037" x="1676400" y="3452813"/>
          <p14:tracePt t="32044" x="1687513" y="3459163"/>
          <p14:tracePt t="32052" x="1693863" y="3465513"/>
          <p14:tracePt t="32060" x="1724025" y="3471863"/>
          <p14:tracePt t="32068" x="1771650" y="3489325"/>
          <p14:tracePt t="32076" x="1808163" y="3502025"/>
          <p14:tracePt t="32084" x="1868488" y="3506788"/>
          <p14:tracePt t="32092" x="1916113" y="3532188"/>
          <p14:tracePt t="32100" x="1976438" y="3532188"/>
          <p14:tracePt t="32108" x="2049463" y="3532188"/>
          <p14:tracePt t="32116" x="2103438" y="3532188"/>
          <p14:tracePt t="32125" x="2163763" y="3532188"/>
          <p14:tracePt t="32132" x="2224088" y="3532188"/>
          <p14:tracePt t="32140" x="2266950" y="3532188"/>
          <p14:tracePt t="32148" x="2297113" y="3532188"/>
          <p14:tracePt t="32157" x="2338388" y="3532188"/>
          <p14:tracePt t="32164" x="2374900" y="3519488"/>
          <p14:tracePt t="32173" x="2411413" y="3506788"/>
          <p14:tracePt t="32180" x="2447925" y="3489325"/>
          <p14:tracePt t="32189" x="2471738" y="3476625"/>
          <p14:tracePt t="32196" x="2501900" y="3465513"/>
          <p14:tracePt t="32206" x="2525713" y="3441700"/>
          <p14:tracePt t="32212" x="2562225" y="3435350"/>
          <p14:tracePt t="32221" x="2573338" y="3416300"/>
          <p14:tracePt t="32228" x="2609850" y="3398838"/>
          <p14:tracePt t="32237" x="2633663" y="3386138"/>
          <p14:tracePt t="32244" x="2652713" y="3368675"/>
          <p14:tracePt t="32252" x="2676525" y="3344863"/>
          <p14:tracePt t="32260" x="2687638" y="3332163"/>
          <p14:tracePt t="32268" x="2700338" y="3314700"/>
          <p14:tracePt t="32276" x="2706688" y="3302000"/>
          <p14:tracePt t="32284" x="2706688" y="3267075"/>
          <p14:tracePt t="32292" x="2713038" y="3254375"/>
          <p14:tracePt t="32300" x="2713038" y="3241675"/>
          <p14:tracePt t="32324" x="2713038" y="3236913"/>
          <p14:tracePt t="32356" x="2713038" y="3217863"/>
          <p14:tracePt t="32372" x="2713038" y="3206750"/>
          <p14:tracePt t="32380" x="2687638" y="3187700"/>
          <p14:tracePt t="32388" x="2670175" y="3181350"/>
          <p14:tracePt t="32396" x="2627313" y="3176588"/>
          <p14:tracePt t="32406" x="2592388" y="3163888"/>
          <p14:tracePt t="32413" x="2562225" y="3163888"/>
          <p14:tracePt t="32421" x="2508250" y="3163888"/>
          <p14:tracePt t="32428" x="2447925" y="3163888"/>
          <p14:tracePt t="32437" x="2392363" y="3163888"/>
          <p14:tracePt t="32444" x="2368550" y="3163888"/>
          <p14:tracePt t="32452" x="2338388" y="3163888"/>
          <p14:tracePt t="32460" x="2314575" y="3163888"/>
          <p14:tracePt t="32468" x="2297113" y="3163888"/>
          <p14:tracePt t="32476" x="2284413" y="3163888"/>
          <p14:tracePt t="32484" x="2271713" y="3170238"/>
          <p14:tracePt t="32492" x="2266950" y="3176588"/>
          <p14:tracePt t="32508" x="2260600" y="3187700"/>
          <p14:tracePt t="32524" x="2260600" y="3200400"/>
          <p14:tracePt t="32532" x="2260600" y="3211513"/>
          <p14:tracePt t="32540" x="2260600" y="3217863"/>
          <p14:tracePt t="32548" x="2266950" y="3217863"/>
          <p14:tracePt t="32557" x="2278063" y="3217863"/>
          <p14:tracePt t="32564" x="2332038" y="3217863"/>
          <p14:tracePt t="32573" x="2357438" y="3217863"/>
          <p14:tracePt t="32580" x="2398713" y="3217863"/>
          <p14:tracePt t="32590" x="2441575" y="3217863"/>
          <p14:tracePt t="32596" x="2501900" y="3206750"/>
          <p14:tracePt t="32606" x="2543175" y="3163888"/>
          <p14:tracePt t="32612" x="2579688" y="3140075"/>
          <p14:tracePt t="32621" x="2627313" y="3109913"/>
          <p14:tracePt t="32628" x="2682875" y="3055938"/>
          <p14:tracePt t="32636" x="2724150" y="3019425"/>
          <p14:tracePt t="32644" x="2754313" y="2965450"/>
          <p14:tracePt t="32652" x="2784475" y="2886075"/>
          <p14:tracePt t="32660" x="2827338" y="2825750"/>
          <p14:tracePt t="32668" x="2851150" y="2747963"/>
          <p14:tracePt t="32676" x="2874963" y="2657475"/>
          <p14:tracePt t="32684" x="2874963" y="2573338"/>
          <p14:tracePt t="32692" x="2874963" y="2489200"/>
          <p14:tracePt t="32700" x="2874963" y="2398713"/>
          <p14:tracePt t="32708" x="2874963" y="2325688"/>
          <p14:tracePt t="32716" x="2874963" y="2241550"/>
          <p14:tracePt t="32724" x="2874963" y="2157413"/>
          <p14:tracePt t="32732" x="2868613" y="2079625"/>
          <p14:tracePt t="32740" x="2868613" y="1995488"/>
          <p14:tracePt t="32748" x="2857500" y="1958975"/>
          <p14:tracePt t="32757" x="2857500" y="1928813"/>
          <p14:tracePt t="32764" x="2857500" y="1898650"/>
          <p14:tracePt t="32773" x="2857500" y="1874838"/>
          <p14:tracePt t="32780" x="2857500" y="1849438"/>
          <p14:tracePt t="32790" x="2857500" y="1838325"/>
          <p14:tracePt t="32796" x="2868613" y="1814513"/>
          <p14:tracePt t="32805" x="2887663" y="1789113"/>
          <p14:tracePt t="32812" x="2911475" y="1754188"/>
          <p14:tracePt t="32821" x="2954338" y="1717675"/>
          <p14:tracePt t="32828" x="2989263" y="1674813"/>
          <p14:tracePt t="32836" x="3032125" y="1639888"/>
          <p14:tracePt t="32844" x="3068638" y="1609725"/>
          <p14:tracePt t="32852" x="3103563" y="1590675"/>
          <p14:tracePt t="32860" x="3128963" y="1573213"/>
          <p14:tracePt t="32875" x="3170238" y="1554163"/>
          <p14:tracePt t="32876" x="3224213" y="1524000"/>
          <p14:tracePt t="32884" x="3249613" y="1519238"/>
          <p14:tracePt t="32892" x="3279775" y="1493838"/>
          <p14:tracePt t="32900" x="3333750" y="1463675"/>
          <p14:tracePt t="32909" x="3357563" y="1446213"/>
          <p14:tracePt t="32916" x="3370263" y="1428750"/>
          <p14:tracePt t="32924" x="3375025" y="1422400"/>
          <p14:tracePt t="32932" x="3381375" y="1416050"/>
          <p14:tracePt t="32941" x="3387725" y="1403350"/>
          <p14:tracePt t="32948" x="3398838" y="1392238"/>
          <p14:tracePt t="32957" x="3405188" y="1374775"/>
          <p14:tracePt t="32964" x="3411538" y="1362075"/>
          <p14:tracePt t="32974" x="3424238" y="1325563"/>
          <p14:tracePt t="32980" x="3424238" y="1301750"/>
          <p14:tracePt t="32990" x="3429000" y="1271588"/>
          <p14:tracePt t="32996" x="3429000" y="1241425"/>
          <p14:tracePt t="33005" x="3429000" y="1204913"/>
          <p14:tracePt t="33012" x="3429000" y="1174750"/>
          <p14:tracePt t="33021" x="3429000" y="1108075"/>
          <p14:tracePt t="33028" x="3417888" y="1060450"/>
          <p14:tracePt t="33036" x="3405188" y="1000125"/>
          <p14:tracePt t="33044" x="3375025" y="952500"/>
          <p14:tracePt t="33052" x="3357563" y="928688"/>
          <p14:tracePt t="33060" x="3340100" y="892175"/>
          <p14:tracePt t="33068" x="3321050" y="855663"/>
          <p14:tracePt t="33076" x="3290888" y="808038"/>
          <p14:tracePt t="33084" x="3267075" y="765175"/>
          <p14:tracePt t="33092" x="3236913" y="717550"/>
          <p14:tracePt t="33100" x="3219450" y="693738"/>
          <p14:tracePt t="33108" x="3194050" y="668338"/>
          <p14:tracePt t="33116" x="3176588" y="650875"/>
          <p14:tracePt t="33124" x="3163888" y="644525"/>
          <p14:tracePt t="33132" x="3152775" y="633413"/>
          <p14:tracePt t="33140" x="3133725" y="608013"/>
          <p14:tracePt t="33148" x="3109913" y="590550"/>
          <p14:tracePt t="33157" x="3103563" y="584200"/>
          <p14:tracePt t="33164" x="3079750" y="560388"/>
          <p14:tracePt t="33173" x="3043238" y="542925"/>
          <p14:tracePt t="33180" x="3032125" y="536575"/>
          <p14:tracePt t="33190" x="2995613" y="512763"/>
          <p14:tracePt t="33196" x="2982913" y="512763"/>
          <p14:tracePt t="33205" x="2965450" y="493713"/>
          <p14:tracePt t="33212" x="2941638" y="487363"/>
          <p14:tracePt t="33221" x="2917825" y="482600"/>
          <p14:tracePt t="33228" x="2905125" y="469900"/>
          <p14:tracePt t="33236" x="2887663" y="463550"/>
          <p14:tracePt t="33244" x="2868613" y="463550"/>
          <p14:tracePt t="33252" x="2844800" y="463550"/>
          <p14:tracePt t="33260" x="2833688" y="463550"/>
          <p14:tracePt t="33268" x="2808288" y="463550"/>
          <p14:tracePt t="33276" x="2767013" y="463550"/>
          <p14:tracePt t="33284" x="2717800" y="469900"/>
          <p14:tracePt t="33292" x="2640013" y="487363"/>
          <p14:tracePt t="33300" x="2568575" y="512763"/>
          <p14:tracePt t="33308" x="2501900" y="542925"/>
          <p14:tracePt t="33316" x="2441575" y="566738"/>
          <p14:tracePt t="33324" x="2374900" y="596900"/>
          <p14:tracePt t="33332" x="2344738" y="603250"/>
          <p14:tracePt t="33341" x="2278063" y="633413"/>
          <p14:tracePt t="33348" x="2254250" y="650875"/>
          <p14:tracePt t="33358" x="2200275" y="693738"/>
          <p14:tracePt t="33364" x="2146300" y="723900"/>
          <p14:tracePt t="33374" x="2109788" y="747713"/>
          <p14:tracePt t="33380" x="2055813" y="812800"/>
          <p14:tracePt t="33391" x="2001838" y="868363"/>
          <p14:tracePt t="33396" x="1971675" y="915988"/>
          <p14:tracePt t="33405" x="1905000" y="1000125"/>
          <p14:tracePt t="33412" x="1868488" y="1060450"/>
          <p14:tracePt t="33421" x="1838325" y="1114425"/>
          <p14:tracePt t="33428" x="1808163" y="1174750"/>
          <p14:tracePt t="33436" x="1778000" y="1241425"/>
          <p14:tracePt t="33444" x="1778000" y="1284288"/>
          <p14:tracePt t="33452" x="1754188" y="1362075"/>
          <p14:tracePt t="33460" x="1754188" y="1403350"/>
          <p14:tracePt t="33468" x="1747838" y="1476375"/>
          <p14:tracePt t="33476" x="1747838" y="1536700"/>
          <p14:tracePt t="33484" x="1747838" y="1597025"/>
          <p14:tracePt t="33492" x="1747838" y="1609725"/>
          <p14:tracePt t="33500" x="1747838" y="1663700"/>
          <p14:tracePt t="33508" x="1747838" y="1704975"/>
          <p14:tracePt t="33522" x="1771650" y="1771650"/>
          <p14:tracePt t="33524" x="1790700" y="1819275"/>
          <p14:tracePt t="33532" x="1808163" y="1868488"/>
          <p14:tracePt t="33541" x="1831975" y="1892300"/>
          <p14:tracePt t="33548" x="1892300" y="1958975"/>
          <p14:tracePt t="33558" x="1958975" y="2025650"/>
          <p14:tracePt t="33564" x="2006600" y="2079625"/>
          <p14:tracePt t="33574" x="2073275" y="2120900"/>
          <p14:tracePt t="33580" x="2139950" y="2187575"/>
          <p14:tracePt t="33588" x="2206625" y="2230438"/>
          <p14:tracePt t="33596" x="2284413" y="2278063"/>
          <p14:tracePt t="33604" x="2338388" y="2320925"/>
          <p14:tracePt t="33612" x="2428875" y="2362200"/>
          <p14:tracePt t="33620" x="2508250" y="2409825"/>
          <p14:tracePt t="33628" x="2597150" y="2439988"/>
          <p14:tracePt t="33636" x="2670175" y="2465388"/>
          <p14:tracePt t="33644" x="2773363" y="2489200"/>
          <p14:tracePt t="33652" x="2851150" y="2519363"/>
          <p14:tracePt t="33660" x="2982913" y="2543175"/>
          <p14:tracePt t="33668" x="3068638" y="2543175"/>
          <p14:tracePt t="33676" x="3140075" y="2555875"/>
          <p14:tracePt t="33684" x="3230563" y="2555875"/>
          <p14:tracePt t="33692" x="3273425" y="2555875"/>
          <p14:tracePt t="33700" x="3333750" y="2549525"/>
          <p14:tracePt t="33708" x="3357563" y="2530475"/>
          <p14:tracePt t="33716" x="3405188" y="2476500"/>
          <p14:tracePt t="33724" x="3424238" y="2439988"/>
          <p14:tracePt t="33732" x="3441700" y="2405063"/>
          <p14:tracePt t="33741" x="3459163" y="2355850"/>
          <p14:tracePt t="33748" x="3489325" y="2320925"/>
          <p14:tracePt t="33758" x="3508375" y="2295525"/>
          <p14:tracePt t="33764" x="3508375" y="2260600"/>
          <p14:tracePt t="33775" x="3538538" y="2205038"/>
          <p14:tracePt t="33780" x="3556000" y="2170113"/>
          <p14:tracePt t="33789" x="3568700" y="2133600"/>
          <p14:tracePt t="33796" x="3592513" y="2084388"/>
          <p14:tracePt t="33805" x="3605213" y="2060575"/>
          <p14:tracePt t="33812" x="3616325" y="2006600"/>
          <p14:tracePt t="33820" x="3616325" y="1970088"/>
          <p14:tracePt t="33828" x="3616325" y="1928813"/>
          <p14:tracePt t="33836" x="3616325" y="1885950"/>
          <p14:tracePt t="33845" x="3616325" y="1825625"/>
          <p14:tracePt t="33852" x="3616325" y="1765300"/>
          <p14:tracePt t="33860" x="3598863" y="1693863"/>
          <p14:tracePt t="33868" x="3579813" y="1633538"/>
          <p14:tracePt t="33890" x="3478213" y="1458913"/>
          <p14:tracePt t="33893" x="3429000" y="1379538"/>
          <p14:tracePt t="33900" x="3375025" y="1289050"/>
          <p14:tracePt t="33908" x="3344863" y="1241425"/>
          <p14:tracePt t="33916" x="3303588" y="1174750"/>
          <p14:tracePt t="33924" x="3249613" y="1108075"/>
          <p14:tracePt t="33932" x="3219450" y="1060450"/>
          <p14:tracePt t="33941" x="3176588" y="1019175"/>
          <p14:tracePt t="33948" x="3140075" y="982663"/>
          <p14:tracePt t="33956" x="3086100" y="928688"/>
          <p14:tracePt t="33964" x="3049588" y="909638"/>
          <p14:tracePt t="33974" x="3013075" y="879475"/>
          <p14:tracePt t="33980" x="2989263" y="873125"/>
          <p14:tracePt t="33988" x="2954338" y="868363"/>
          <p14:tracePt t="33996" x="2898775" y="868363"/>
          <p14:tracePt t="34004" x="2851150" y="868363"/>
          <p14:tracePt t="34012" x="2790825" y="868363"/>
          <p14:tracePt t="34020" x="2700338" y="939800"/>
          <p14:tracePt t="34028" x="2616200" y="1006475"/>
          <p14:tracePt t="34036" x="2525713" y="1079500"/>
          <p14:tracePt t="34044" x="2428875" y="1163638"/>
          <p14:tracePt t="34052" x="2351088" y="1241425"/>
          <p14:tracePt t="34061" x="2284413" y="1319213"/>
          <p14:tracePt t="34068" x="2236788" y="1409700"/>
          <p14:tracePt t="34076" x="2200275" y="1519238"/>
          <p14:tracePt t="34084" x="2200275" y="1633538"/>
          <p14:tracePt t="34092" x="2187575" y="1778000"/>
          <p14:tracePt t="34100" x="2187575" y="1892300"/>
          <p14:tracePt t="34108" x="2187575" y="2019300"/>
          <p14:tracePt t="34116" x="2187575" y="2103438"/>
          <p14:tracePt t="34125" x="2217738" y="2181225"/>
          <p14:tracePt t="34132" x="2236788" y="2271713"/>
          <p14:tracePt t="34141" x="2297113" y="2349500"/>
          <p14:tracePt t="34148" x="2338388" y="2416175"/>
          <p14:tracePt t="34158" x="2392363" y="2465388"/>
          <p14:tracePt t="34164" x="2447925" y="2549525"/>
          <p14:tracePt t="34174" x="2501900" y="2627313"/>
          <p14:tracePt t="34180" x="2640013" y="2771775"/>
          <p14:tracePt t="34189" x="2863850" y="2976563"/>
          <p14:tracePt t="34196" x="3079750" y="3181350"/>
          <p14:tracePt t="34205" x="3375025" y="3405188"/>
          <p14:tracePt t="34212" x="3676650" y="3627438"/>
          <p14:tracePt t="34220" x="3857625" y="3767138"/>
          <p14:tracePt t="34228" x="3965575" y="3851275"/>
          <p14:tracePt t="34236" x="4075113" y="3929063"/>
          <p14:tracePt t="34244" x="4135438" y="3976688"/>
          <p14:tracePt t="34252" x="4189413" y="3995738"/>
          <p14:tracePt t="34260" x="4200525" y="4002088"/>
          <p14:tracePt t="34268" x="4206875" y="4006850"/>
          <p14:tracePt t="34308" x="4219575" y="4006850"/>
          <p14:tracePt t="34316" x="4225925" y="4006850"/>
          <p14:tracePt t="34348" x="4230688" y="4006850"/>
          <p14:tracePt t="34404" x="4225925" y="4006850"/>
          <p14:tracePt t="34412" x="4200525" y="3989388"/>
          <p14:tracePt t="34421" x="4146550" y="3946525"/>
          <p14:tracePt t="34429" x="4111625" y="3911600"/>
          <p14:tracePt t="34437" x="4044950" y="3862388"/>
          <p14:tracePt t="34445" x="4008438" y="3827463"/>
          <p14:tracePt t="34452" x="3954463" y="3784600"/>
          <p14:tracePt t="34460" x="3930650" y="3760788"/>
          <p14:tracePt t="34468" x="3894138" y="3724275"/>
          <p14:tracePt t="34476" x="3863975" y="3694113"/>
          <p14:tracePt t="34484" x="3840163" y="3657600"/>
          <p14:tracePt t="34492" x="3814763" y="3633788"/>
          <p14:tracePt t="34500" x="3784600" y="3609975"/>
          <p14:tracePt t="34509" x="3760788" y="3573463"/>
          <p14:tracePt t="34516" x="3736975" y="3549650"/>
          <p14:tracePt t="34525" x="3713163" y="3519488"/>
          <p14:tracePt t="34532" x="3695700" y="3513138"/>
          <p14:tracePt t="34541" x="3683000" y="3506788"/>
          <p14:tracePt t="34548" x="3665538" y="3489325"/>
          <p14:tracePt t="34564" x="3640138" y="3482975"/>
          <p14:tracePt t="34573" x="3629025" y="3471863"/>
          <p14:tracePt t="34589" x="3605213" y="3459163"/>
          <p14:tracePt t="34597" x="3598863" y="3452813"/>
          <p14:tracePt t="34636" x="3592513" y="3452813"/>
          <p14:tracePt t="34725" x="3586163" y="3446463"/>
          <p14:tracePt t="34749" x="3592513" y="3441700"/>
          <p14:tracePt t="34757" x="3605213" y="3429000"/>
          <p14:tracePt t="34765" x="3652838" y="3416300"/>
          <p14:tracePt t="34773" x="3700463" y="3398838"/>
          <p14:tracePt t="34780" x="3760788" y="3375025"/>
          <p14:tracePt t="34788" x="3821113" y="3375025"/>
          <p14:tracePt t="34796" x="3881438" y="3355975"/>
          <p14:tracePt t="34804" x="3971925" y="3344863"/>
          <p14:tracePt t="34812" x="4056063" y="3332163"/>
          <p14:tracePt t="34820" x="4189413" y="3308350"/>
          <p14:tracePt t="34828" x="4316413" y="3308350"/>
          <p14:tracePt t="34836" x="4418013" y="3308350"/>
          <p14:tracePt t="34844" x="4532313" y="3308350"/>
          <p14:tracePt t="34852" x="4646613" y="3308350"/>
          <p14:tracePt t="34860" x="4749800" y="3308350"/>
          <p14:tracePt t="34876" x="4937125" y="3308350"/>
          <p14:tracePt t="34884" x="5008563" y="3308350"/>
          <p14:tracePt t="34892" x="5051425" y="3308350"/>
          <p14:tracePt t="34900" x="5062538" y="3308350"/>
          <p14:tracePt t="34973" x="5068888" y="3308350"/>
          <p14:tracePt t="34996" x="5038725" y="3321050"/>
          <p14:tracePt t="35004" x="5008563" y="3325813"/>
          <p14:tracePt t="35012" x="4918075" y="3338513"/>
          <p14:tracePt t="35020" x="4833938" y="3338513"/>
          <p14:tracePt t="35028" x="4762500" y="3338513"/>
          <p14:tracePt t="35036" x="4646613" y="3338513"/>
          <p14:tracePt t="35044" x="4532313" y="3338513"/>
          <p14:tracePt t="35052" x="4406900" y="3338513"/>
          <p14:tracePt t="35060" x="4291013" y="3338513"/>
          <p14:tracePt t="35068" x="4200525" y="3332163"/>
          <p14:tracePt t="35076" x="4111625" y="3308350"/>
          <p14:tracePt t="35084" x="4068763" y="3302000"/>
          <p14:tracePt t="35092" x="4051300" y="3302000"/>
          <p14:tracePt t="35172" x="4051300" y="3295650"/>
          <p14:tracePt t="35180" x="4081463" y="3295650"/>
          <p14:tracePt t="35189" x="4122738" y="3295650"/>
          <p14:tracePt t="35196" x="4225925" y="3295650"/>
          <p14:tracePt t="35204" x="4351338" y="3302000"/>
          <p14:tracePt t="35212" x="4497388" y="3325813"/>
          <p14:tracePt t="35220" x="4706938" y="3368675"/>
          <p14:tracePt t="35228" x="4937125" y="3429000"/>
          <p14:tracePt t="35237" x="5111750" y="3465513"/>
          <p14:tracePt t="35244" x="5370513" y="3532188"/>
          <p14:tracePt t="35252" x="5538788" y="3562350"/>
          <p14:tracePt t="35260" x="5684838" y="3586163"/>
          <p14:tracePt t="35269" x="5822950" y="3609975"/>
          <p14:tracePt t="35276" x="5913438" y="3616325"/>
          <p14:tracePt t="35284" x="5984875" y="3616325"/>
          <p14:tracePt t="35292" x="6015038" y="3616325"/>
          <p14:tracePt t="35300" x="6034088" y="3616325"/>
          <p14:tracePt t="35309" x="6040438" y="3616325"/>
          <p14:tracePt t="35413" x="6021388" y="3616325"/>
          <p14:tracePt t="35421" x="5997575" y="3616325"/>
          <p14:tracePt t="35429" x="5980113" y="3616325"/>
          <p14:tracePt t="35437" x="5954713" y="3616325"/>
          <p14:tracePt t="35446" x="5943600" y="3616325"/>
          <p14:tracePt t="35453" x="5937250" y="3616325"/>
          <p14:tracePt t="35461" x="5913438" y="3616325"/>
          <p14:tracePt t="35557" x="5943600" y="3609975"/>
          <p14:tracePt t="35565" x="5967413" y="3603625"/>
          <p14:tracePt t="35574" x="6010275" y="3590925"/>
          <p14:tracePt t="35582" x="6057900" y="3586163"/>
          <p14:tracePt t="35588" x="6094413" y="3573463"/>
          <p14:tracePt t="35596" x="6105525" y="3573463"/>
          <p14:tracePt t="35604" x="6130925" y="3573463"/>
          <p14:tracePt t="35612" x="6135688" y="3573463"/>
          <p14:tracePt t="35701" x="6094413" y="3562350"/>
          <p14:tracePt t="35709" x="6034088" y="3562350"/>
          <p14:tracePt t="35717" x="5937250" y="3562350"/>
          <p14:tracePt t="35726" x="5803900" y="3536950"/>
          <p14:tracePt t="35733" x="5672138" y="3513138"/>
          <p14:tracePt t="35742" x="5557838" y="3489325"/>
          <p14:tracePt t="35748" x="5413375" y="3452813"/>
          <p14:tracePt t="35756" x="5310188" y="3429000"/>
          <p14:tracePt t="35764" x="5208588" y="3392488"/>
          <p14:tracePt t="35772" x="5118100" y="3368675"/>
          <p14:tracePt t="35780" x="5081588" y="3362325"/>
          <p14:tracePt t="35788" x="5068888" y="3355975"/>
          <p14:tracePt t="35820" x="5062538" y="3351213"/>
          <p14:tracePt t="35852" x="5068888" y="3351213"/>
          <p14:tracePt t="35860" x="5092700" y="3351213"/>
          <p14:tracePt t="35868" x="5148263" y="3351213"/>
          <p14:tracePt t="35877" x="5189538" y="3351213"/>
          <p14:tracePt t="35884" x="5262563" y="3351213"/>
          <p14:tracePt t="35893" x="5353050" y="3351213"/>
          <p14:tracePt t="35900" x="5437188" y="3351213"/>
          <p14:tracePt t="35909" x="5551488" y="3351213"/>
          <p14:tracePt t="35916" x="5665788" y="3355975"/>
          <p14:tracePt t="35924" x="5738813" y="3368675"/>
          <p14:tracePt t="35932" x="5810250" y="3368675"/>
          <p14:tracePt t="35940" x="5829300" y="3375025"/>
          <p14:tracePt t="36045" x="5810250" y="3375025"/>
          <p14:tracePt t="36053" x="5780088" y="3375025"/>
          <p14:tracePt t="36061" x="5762625" y="3375025"/>
          <p14:tracePt t="36069" x="5719763" y="3375025"/>
          <p14:tracePt t="36079" x="5702300" y="3375025"/>
          <p14:tracePt t="36085" x="5654675" y="3375025"/>
          <p14:tracePt t="36092" x="5629275" y="3368675"/>
          <p14:tracePt t="36101" x="5624513" y="3368675"/>
          <p14:tracePt t="36108" x="5618163" y="3368675"/>
          <p14:tracePt t="36156" x="5611813" y="3362325"/>
          <p14:tracePt t="36220" x="5611813" y="3355975"/>
          <p14:tracePt t="36748" x="0" y="0"/>
        </p14:tracePtLst>
        <p14:tracePtLst>
          <p14:tracePt t="38136" x="2754313" y="4146550"/>
          <p14:tracePt t="38285" x="2754313" y="4133850"/>
          <p14:tracePt t="38294" x="2754313" y="4127500"/>
          <p14:tracePt t="38301" x="2760663" y="4103688"/>
          <p14:tracePt t="38309" x="2767013" y="4073525"/>
          <p14:tracePt t="38316" x="2778125" y="4037013"/>
          <p14:tracePt t="38324" x="2784475" y="4013200"/>
          <p14:tracePt t="38332" x="2784475" y="3983038"/>
          <p14:tracePt t="38340" x="2797175" y="3946525"/>
          <p14:tracePt t="38348" x="2803525" y="3916363"/>
          <p14:tracePt t="38356" x="2808288" y="3881438"/>
          <p14:tracePt t="38364" x="2808288" y="3851275"/>
          <p14:tracePt t="38372" x="2820988" y="3838575"/>
          <p14:tracePt t="38380" x="2820988" y="3802063"/>
          <p14:tracePt t="38388" x="2820988" y="3771900"/>
          <p14:tracePt t="38396" x="2820988" y="3748088"/>
          <p14:tracePt t="38404" x="2827338" y="3724275"/>
          <p14:tracePt t="38412" x="2827338" y="3700463"/>
          <p14:tracePt t="38420" x="2827338" y="3676650"/>
          <p14:tracePt t="38428" x="2833688" y="3633788"/>
          <p14:tracePt t="38436" x="2833688" y="3603625"/>
          <p14:tracePt t="38444" x="2833688" y="3562350"/>
          <p14:tracePt t="38452" x="2844800" y="3525838"/>
          <p14:tracePt t="38461" x="2851150" y="3476625"/>
          <p14:tracePt t="38468" x="2851150" y="3435350"/>
          <p14:tracePt t="38478" x="2863850" y="3386138"/>
          <p14:tracePt t="38484" x="2863850" y="3344863"/>
          <p14:tracePt t="38493" x="2863850" y="3314700"/>
          <p14:tracePt t="38500" x="2863850" y="3267075"/>
          <p14:tracePt t="38509" x="2863850" y="3236913"/>
          <p14:tracePt t="38516" x="2863850" y="3211513"/>
          <p14:tracePt t="38524" x="2863850" y="3187700"/>
          <p14:tracePt t="38532" x="2863850" y="3170238"/>
          <p14:tracePt t="38540" x="2863850" y="3151188"/>
          <p14:tracePt t="38548" x="2863850" y="3140075"/>
          <p14:tracePt t="38556" x="2863850" y="3133725"/>
          <p14:tracePt t="38564" x="2863850" y="3121025"/>
          <p14:tracePt t="38572" x="2863850" y="3116263"/>
          <p14:tracePt t="38580" x="2863850" y="3109913"/>
          <p14:tracePt t="38612" x="2863850" y="3103563"/>
          <p14:tracePt t="38645" x="2863850" y="3097213"/>
          <p14:tracePt t="38653" x="2857500" y="3079750"/>
          <p14:tracePt t="38661" x="2833688" y="3073400"/>
          <p14:tracePt t="38669" x="2784475" y="3055938"/>
          <p14:tracePt t="38676" x="2754313" y="3049588"/>
          <p14:tracePt t="38684" x="2687638" y="3025775"/>
          <p14:tracePt t="38693" x="2640013" y="3019425"/>
          <p14:tracePt t="38700" x="2592388" y="3000375"/>
          <p14:tracePt t="38709" x="2519363" y="2976563"/>
          <p14:tracePt t="38716" x="2459038" y="2959100"/>
          <p14:tracePt t="38724" x="2392363" y="2935288"/>
          <p14:tracePt t="38732" x="2332038" y="2922588"/>
          <p14:tracePt t="38740" x="2284413" y="2916238"/>
          <p14:tracePt t="38748" x="2254250" y="2911475"/>
          <p14:tracePt t="38756" x="2230438" y="2911475"/>
          <p14:tracePt t="38764" x="2206625" y="2911475"/>
          <p14:tracePt t="38772" x="2176463" y="2911475"/>
          <p14:tracePt t="38780" x="2146300" y="2911475"/>
          <p14:tracePt t="38788" x="2109788" y="2911475"/>
          <p14:tracePt t="38796" x="2079625" y="2911475"/>
          <p14:tracePt t="38804" x="2066925" y="2911475"/>
          <p14:tracePt t="38812" x="2032000" y="2911475"/>
          <p14:tracePt t="38820" x="2006600" y="2911475"/>
          <p14:tracePt t="38829" x="1995488" y="2911475"/>
          <p14:tracePt t="38836" x="1965325" y="2911475"/>
          <p14:tracePt t="38845" x="1941513" y="2916238"/>
          <p14:tracePt t="38852" x="1905000" y="2935288"/>
          <p14:tracePt t="38862" x="1892300" y="2941638"/>
          <p14:tracePt t="38880" x="1831975" y="2965450"/>
          <p14:tracePt t="38884" x="1795463" y="2995613"/>
          <p14:tracePt t="38893" x="1784350" y="3006725"/>
          <p14:tracePt t="38900" x="1760538" y="3025775"/>
          <p14:tracePt t="38909" x="1741488" y="3043238"/>
          <p14:tracePt t="38916" x="1724025" y="3067050"/>
          <p14:tracePt t="38924" x="1717675" y="3079750"/>
          <p14:tracePt t="38932" x="1711325" y="3103563"/>
          <p14:tracePt t="38940" x="1711325" y="3127375"/>
          <p14:tracePt t="38948" x="1711325" y="3151188"/>
          <p14:tracePt t="38956" x="1711325" y="3157538"/>
          <p14:tracePt t="38964" x="1711325" y="3176588"/>
          <p14:tracePt t="38972" x="1717675" y="3194050"/>
          <p14:tracePt t="38980" x="1730375" y="3211513"/>
          <p14:tracePt t="38988" x="1741488" y="3248025"/>
          <p14:tracePt t="38996" x="1760538" y="3271838"/>
          <p14:tracePt t="39004" x="1790700" y="3321050"/>
          <p14:tracePt t="39012" x="1831975" y="3368675"/>
          <p14:tracePt t="39020" x="1911350" y="3452813"/>
          <p14:tracePt t="39029" x="1976438" y="3519488"/>
          <p14:tracePt t="39037" x="2043113" y="3586163"/>
          <p14:tracePt t="39045" x="2109788" y="3640138"/>
          <p14:tracePt t="39052" x="2187575" y="3711575"/>
          <p14:tracePt t="39062" x="2241550" y="3760788"/>
          <p14:tracePt t="39068" x="2297113" y="3802063"/>
          <p14:tracePt t="39077" x="2357438" y="3838575"/>
          <p14:tracePt t="39084" x="2398713" y="3862388"/>
          <p14:tracePt t="39093" x="2447925" y="3881438"/>
          <p14:tracePt t="39100" x="2471738" y="3892550"/>
          <p14:tracePt t="39109" x="2501900" y="3898900"/>
          <p14:tracePt t="39116" x="2525713" y="3898900"/>
          <p14:tracePt t="39125" x="2555875" y="3898900"/>
          <p14:tracePt t="39132" x="2592388" y="3898900"/>
          <p14:tracePt t="39140" x="2609850" y="3898900"/>
          <p14:tracePt t="39148" x="2670175" y="3887788"/>
          <p14:tracePt t="39156" x="2717800" y="3868738"/>
          <p14:tracePt t="39164" x="2754313" y="3851275"/>
          <p14:tracePt t="39172" x="2803525" y="3808413"/>
          <p14:tracePt t="39181" x="2857500" y="3778250"/>
          <p14:tracePt t="39188" x="2881313" y="3754438"/>
          <p14:tracePt t="39196" x="2917825" y="3724275"/>
          <p14:tracePt t="39204" x="2941638" y="3700463"/>
          <p14:tracePt t="39213" x="2959100" y="3676650"/>
          <p14:tracePt t="39220" x="2965450" y="3651250"/>
          <p14:tracePt t="39229" x="2982913" y="3633788"/>
          <p14:tracePt t="39236" x="3008313" y="3609975"/>
          <p14:tracePt t="39246" x="3008313" y="3590925"/>
          <p14:tracePt t="39252" x="3008313" y="3567113"/>
          <p14:tracePt t="39262" x="3008313" y="3532188"/>
          <p14:tracePt t="39268" x="3008313" y="3502025"/>
          <p14:tracePt t="39277" x="3008313" y="3471863"/>
          <p14:tracePt t="39284" x="2982913" y="3411538"/>
          <p14:tracePt t="39293" x="2965450" y="3375025"/>
          <p14:tracePt t="39300" x="2935288" y="3338513"/>
          <p14:tracePt t="39308" x="2911475" y="3302000"/>
          <p14:tracePt t="39316" x="2857500" y="3236913"/>
          <p14:tracePt t="39324" x="2827338" y="3200400"/>
          <p14:tracePt t="39332" x="2760663" y="3157538"/>
          <p14:tracePt t="39340" x="2713038" y="3116263"/>
          <p14:tracePt t="39348" x="2670175" y="3086100"/>
          <p14:tracePt t="39356" x="2640013" y="3067050"/>
          <p14:tracePt t="39364" x="2616200" y="3049588"/>
          <p14:tracePt t="39372" x="2579688" y="3049588"/>
          <p14:tracePt t="39380" x="2538413" y="3043238"/>
          <p14:tracePt t="39388" x="2489200" y="3030538"/>
          <p14:tracePt t="39396" x="2447925" y="3030538"/>
          <p14:tracePt t="39404" x="2357438" y="3030538"/>
          <p14:tracePt t="39412" x="2260600" y="3030538"/>
          <p14:tracePt t="39420" x="2157413" y="3030538"/>
          <p14:tracePt t="39429" x="2066925" y="3036888"/>
          <p14:tracePt t="39436" x="1982788" y="3060700"/>
          <p14:tracePt t="39446" x="1874838" y="3097213"/>
          <p14:tracePt t="39453" x="1784350" y="3127375"/>
          <p14:tracePt t="39462" x="1693863" y="3176588"/>
          <p14:tracePt t="39468" x="1633538" y="3206750"/>
          <p14:tracePt t="39477" x="1579563" y="3236913"/>
          <p14:tracePt t="39484" x="1555750" y="3241675"/>
          <p14:tracePt t="39493" x="1530350" y="3271838"/>
          <p14:tracePt t="39500" x="1530350" y="3278188"/>
          <p14:tracePt t="39508" x="1525588" y="3295650"/>
          <p14:tracePt t="39516" x="1525588" y="3321050"/>
          <p14:tracePt t="39524" x="1525588" y="3344863"/>
          <p14:tracePt t="39532" x="1525588" y="3351213"/>
          <p14:tracePt t="39540" x="1530350" y="3368675"/>
          <p14:tracePt t="39548" x="1555750" y="3386138"/>
          <p14:tracePt t="39556" x="1573213" y="3398838"/>
          <p14:tracePt t="39564" x="1620838" y="3429000"/>
          <p14:tracePt t="39572" x="1670050" y="3471863"/>
          <p14:tracePt t="39580" x="1724025" y="3513138"/>
          <p14:tracePt t="39588" x="1825625" y="3573463"/>
          <p14:tracePt t="39596" x="1916113" y="3616325"/>
          <p14:tracePt t="39604" x="2025650" y="3663950"/>
          <p14:tracePt t="39612" x="2127250" y="3700463"/>
          <p14:tracePt t="39620" x="2236788" y="3741738"/>
          <p14:tracePt t="39629" x="2320925" y="3767138"/>
          <p14:tracePt t="39636" x="2422525" y="3790950"/>
          <p14:tracePt t="39646" x="2513013" y="3802063"/>
          <p14:tracePt t="39652" x="2603500" y="3814763"/>
          <p14:tracePt t="39662" x="2646363" y="3814763"/>
          <p14:tracePt t="39668" x="2676525" y="3814763"/>
          <p14:tracePt t="39677" x="2713038" y="3802063"/>
          <p14:tracePt t="39684" x="2736850" y="3784600"/>
          <p14:tracePt t="39693" x="2778125" y="3724275"/>
          <p14:tracePt t="39700" x="2808288" y="3676650"/>
          <p14:tracePt t="39708" x="2838450" y="3597275"/>
          <p14:tracePt t="39716" x="2863850" y="3525838"/>
          <p14:tracePt t="39724" x="2881313" y="3435350"/>
          <p14:tracePt t="39732" x="2881313" y="3375025"/>
          <p14:tracePt t="39740" x="2881313" y="3332163"/>
          <p14:tracePt t="39748" x="2881313" y="3295650"/>
          <p14:tracePt t="39756" x="2881313" y="3278188"/>
          <p14:tracePt t="39764" x="2874963" y="3271838"/>
          <p14:tracePt t="39772" x="2868613" y="3267075"/>
          <p14:tracePt t="39780" x="2863850" y="3267075"/>
          <p14:tracePt t="39788" x="2857500" y="3260725"/>
          <p14:tracePt t="39796" x="2851150" y="3260725"/>
          <p14:tracePt t="39804" x="2844800" y="3260725"/>
          <p14:tracePt t="39813" x="2808288" y="3260725"/>
          <p14:tracePt t="39820" x="2760663" y="3260725"/>
          <p14:tracePt t="39829" x="2670175" y="3271838"/>
          <p14:tracePt t="39844" x="2597150" y="3302000"/>
          <p14:tracePt t="39847" x="2489200" y="3325813"/>
          <p14:tracePt t="39852" x="2441575" y="3344863"/>
          <p14:tracePt t="39861" x="2381250" y="3368675"/>
          <p14:tracePt t="39868" x="2332038" y="3386138"/>
          <p14:tracePt t="39881" x="2320925" y="3392488"/>
          <p14:tracePt t="39884" x="2297113" y="3411538"/>
          <p14:tracePt t="39892" x="2278063" y="3416300"/>
          <p14:tracePt t="39900" x="2271713" y="3422650"/>
          <p14:tracePt t="39908" x="2271713" y="3435350"/>
          <p14:tracePt t="39916" x="2271713" y="3459163"/>
          <p14:tracePt t="39924" x="2271713" y="3482975"/>
          <p14:tracePt t="39932" x="2271713" y="3506788"/>
          <p14:tracePt t="39940" x="2271713" y="3536950"/>
          <p14:tracePt t="39948" x="2284413" y="3597275"/>
          <p14:tracePt t="39956" x="2308225" y="3657600"/>
          <p14:tracePt t="39964" x="2362200" y="3736975"/>
          <p14:tracePt t="39972" x="2428875" y="3814763"/>
          <p14:tracePt t="39980" x="2489200" y="3881438"/>
          <p14:tracePt t="39988" x="2568575" y="3976688"/>
          <p14:tracePt t="39996" x="2663825" y="4086225"/>
          <p14:tracePt t="40004" x="2760663" y="4194175"/>
          <p14:tracePt t="40013" x="2911475" y="4344988"/>
          <p14:tracePt t="40020" x="3103563" y="4519613"/>
          <p14:tracePt t="40029" x="3290888" y="4676775"/>
          <p14:tracePt t="40036" x="3471863" y="4808538"/>
          <p14:tracePt t="40044" x="3730625" y="4965700"/>
          <p14:tracePt t="40052" x="3954463" y="5080000"/>
          <p14:tracePt t="40060" x="4092575" y="5153025"/>
          <p14:tracePt t="40068" x="4230688" y="5213350"/>
          <p14:tracePt t="40077" x="4333875" y="5260975"/>
          <p14:tracePt t="40084" x="4381500" y="5278438"/>
          <p14:tracePt t="40092" x="4418013" y="5291138"/>
          <p14:tracePt t="40100" x="4430713" y="5291138"/>
          <p14:tracePt t="40108" x="4437063" y="5291138"/>
          <p14:tracePt t="40116" x="4448175" y="5291138"/>
          <p14:tracePt t="40132" x="4454525" y="5291138"/>
          <p14:tracePt t="40140" x="4460875" y="5291138"/>
          <p14:tracePt t="40148" x="4471988" y="5278438"/>
          <p14:tracePt t="40156" x="4478338" y="5267325"/>
          <p14:tracePt t="40164" x="4497388" y="5254625"/>
          <p14:tracePt t="40172" x="4502150" y="5248275"/>
          <p14:tracePt t="40180" x="4508500" y="5243513"/>
          <p14:tracePt t="40188" x="4521200" y="5230813"/>
          <p14:tracePt t="40196" x="4545013" y="5213350"/>
          <p14:tracePt t="40204" x="4562475" y="5200650"/>
          <p14:tracePt t="40213" x="4575175" y="5183188"/>
          <p14:tracePt t="40220" x="4592638" y="5157788"/>
          <p14:tracePt t="40230" x="4605338" y="5133975"/>
          <p14:tracePt t="40236" x="4616450" y="5110163"/>
          <p14:tracePt t="40244" x="4629150" y="5086350"/>
          <p14:tracePt t="40252" x="4641850" y="5062538"/>
          <p14:tracePt t="40260" x="4641850" y="5049838"/>
          <p14:tracePt t="40268" x="4646613" y="5038725"/>
          <p14:tracePt t="40277" x="4646613" y="5002213"/>
          <p14:tracePt t="40284" x="4646613" y="4978400"/>
          <p14:tracePt t="40292" x="4646613" y="4948238"/>
          <p14:tracePt t="40300" x="4646613" y="4918075"/>
          <p14:tracePt t="40308" x="4641850" y="4868863"/>
          <p14:tracePt t="40316" x="4635500" y="4857750"/>
          <p14:tracePt t="40324" x="4616450" y="4808538"/>
          <p14:tracePt t="40332" x="4598988" y="4773613"/>
          <p14:tracePt t="40340" x="4586288" y="4760913"/>
          <p14:tracePt t="40348" x="4557713" y="4724400"/>
          <p14:tracePt t="40356" x="4521200" y="4687888"/>
          <p14:tracePt t="40365" x="4502150" y="4670425"/>
          <p14:tracePt t="40372" x="4467225" y="4622800"/>
          <p14:tracePt t="40380" x="4454525" y="4610100"/>
          <p14:tracePt t="40388" x="4454525" y="4603750"/>
          <p14:tracePt t="40397" x="4441825" y="4597400"/>
          <p14:tracePt t="40453" x="4441825" y="4592638"/>
          <p14:tracePt t="40461" x="4454525" y="4573588"/>
          <p14:tracePt t="40469" x="4467225" y="4567238"/>
          <p14:tracePt t="40477" x="4527550" y="4549775"/>
          <p14:tracePt t="40484" x="4568825" y="4537075"/>
          <p14:tracePt t="40492" x="4629150" y="4532313"/>
          <p14:tracePt t="40500" x="4689475" y="4532313"/>
          <p14:tracePt t="40508" x="4749800" y="4532313"/>
          <p14:tracePt t="40516" x="4822825" y="4532313"/>
          <p14:tracePt t="40524" x="4876800" y="4532313"/>
          <p14:tracePt t="40532" x="4954588" y="4532313"/>
          <p14:tracePt t="40540" x="5038725" y="4543425"/>
          <p14:tracePt t="40548" x="5159375" y="4567238"/>
          <p14:tracePt t="40556" x="5273675" y="4592638"/>
          <p14:tracePt t="40564" x="5418138" y="4627563"/>
          <p14:tracePt t="40572" x="5564188" y="4652963"/>
          <p14:tracePt t="40580" x="5678488" y="4664075"/>
          <p14:tracePt t="40588" x="5810250" y="4676775"/>
          <p14:tracePt t="40597" x="5924550" y="4687888"/>
          <p14:tracePt t="40604" x="6027738" y="4687888"/>
          <p14:tracePt t="40613" x="6142038" y="4687888"/>
          <p14:tracePt t="40620" x="6238875" y="4687888"/>
          <p14:tracePt t="40630" x="6340475" y="4687888"/>
          <p14:tracePt t="40636" x="6443663" y="4687888"/>
          <p14:tracePt t="40644" x="6557963" y="4687888"/>
          <p14:tracePt t="40652" x="6654800" y="4687888"/>
          <p14:tracePt t="40661" x="6745288" y="4687888"/>
          <p14:tracePt t="40668" x="6842125" y="4700588"/>
          <p14:tracePt t="40676" x="6919913" y="4713288"/>
          <p14:tracePt t="40684" x="6991350" y="4713288"/>
          <p14:tracePt t="40692" x="7051675" y="4718050"/>
          <p14:tracePt t="40700" x="7107238" y="4718050"/>
          <p14:tracePt t="40708" x="7154863" y="4718050"/>
          <p14:tracePt t="40716" x="7185025" y="4730750"/>
          <p14:tracePt t="40724" x="7208838" y="4730750"/>
          <p14:tracePt t="40732" x="7221538" y="4730750"/>
          <p14:tracePt t="40740" x="7239000" y="4730750"/>
          <p14:tracePt t="40748" x="7245350" y="4730750"/>
          <p14:tracePt t="40756" x="7251700" y="4730750"/>
          <p14:tracePt t="40764" x="7262813" y="4730750"/>
          <p14:tracePt t="40772" x="7269163" y="4730750"/>
          <p14:tracePt t="40780" x="7281863" y="4730750"/>
          <p14:tracePt t="40788" x="7288213" y="4730750"/>
          <p14:tracePt t="40797" x="7312025" y="4730750"/>
          <p14:tracePt t="40804" x="7323138" y="4730750"/>
          <p14:tracePt t="40813" x="7329488" y="4730750"/>
          <p14:tracePt t="40820" x="7335838" y="4730750"/>
          <p14:tracePt t="40830" x="7342188" y="4730750"/>
          <p14:tracePt t="41453" x="7335838" y="4743450"/>
          <p14:tracePt t="41461" x="7312025" y="4748213"/>
          <p14:tracePt t="41469" x="7269163" y="4748213"/>
          <p14:tracePt t="41478" x="7208838" y="4748213"/>
          <p14:tracePt t="41485" x="7148513" y="4748213"/>
          <p14:tracePt t="41493" x="7088188" y="4748213"/>
          <p14:tracePt t="41500" x="7046913" y="4748213"/>
          <p14:tracePt t="41508" x="6973888" y="4748213"/>
          <p14:tracePt t="41516" x="6913563" y="4748213"/>
          <p14:tracePt t="41524" x="6872288" y="4748213"/>
          <p14:tracePt t="41532" x="6811963" y="4748213"/>
          <p14:tracePt t="41540" x="6756400" y="4748213"/>
          <p14:tracePt t="41548" x="6708775" y="4737100"/>
          <p14:tracePt t="41556" x="6672263" y="4730750"/>
          <p14:tracePt t="41564" x="6624638" y="4706938"/>
          <p14:tracePt t="41572" x="6575425" y="4700588"/>
          <p14:tracePt t="41580" x="6551613" y="4683125"/>
          <p14:tracePt t="41588" x="6497638" y="4676775"/>
          <p14:tracePt t="41597" x="6450013" y="4652963"/>
          <p14:tracePt t="41604" x="6370638" y="4633913"/>
          <p14:tracePt t="41614" x="6269038" y="4597400"/>
          <p14:tracePt t="41620" x="6178550" y="4549775"/>
          <p14:tracePt t="41628" x="6057900" y="4519613"/>
          <p14:tracePt t="41636" x="5913438" y="4483100"/>
          <p14:tracePt t="41645" x="5780088" y="4422775"/>
          <p14:tracePt t="41652" x="5648325" y="4387850"/>
          <p14:tracePt t="41660" x="5503863" y="4362450"/>
          <p14:tracePt t="41668" x="5359400" y="4327525"/>
          <p14:tracePt t="41676" x="5213350" y="4302125"/>
          <p14:tracePt t="41684" x="5111750" y="4278313"/>
          <p14:tracePt t="41692" x="4948238" y="4237038"/>
          <p14:tracePt t="41700" x="4816475" y="4230688"/>
          <p14:tracePt t="41708" x="4672013" y="4187825"/>
          <p14:tracePt t="41716" x="4527550" y="4152900"/>
          <p14:tracePt t="41724" x="4394200" y="4133850"/>
          <p14:tracePt t="41732" x="4279900" y="4110038"/>
          <p14:tracePt t="41740" x="4206875" y="4086225"/>
          <p14:tracePt t="41749" x="4141788" y="4067175"/>
          <p14:tracePt t="41756" x="4081463" y="4056063"/>
          <p14:tracePt t="41764" x="4032250" y="4043363"/>
          <p14:tracePt t="41772" x="4014788" y="4043363"/>
          <p14:tracePt t="41781" x="3990975" y="4037013"/>
          <p14:tracePt t="41788" x="3965575" y="4032250"/>
          <p14:tracePt t="41797" x="3948113" y="4032250"/>
          <p14:tracePt t="41814" x="3941763" y="4032250"/>
          <p14:tracePt t="41820" x="3930650" y="4032250"/>
          <p14:tracePt t="41844" x="3924300" y="4032250"/>
          <p14:tracePt t="41860" x="3917950" y="4032250"/>
          <p14:tracePt t="41879" x="3911600" y="4032250"/>
          <p14:tracePt t="41892" x="3900488" y="4032250"/>
          <p14:tracePt t="41900" x="3887788" y="4032250"/>
          <p14:tracePt t="41908" x="3870325" y="4032250"/>
          <p14:tracePt t="41916" x="3857625" y="4032250"/>
          <p14:tracePt t="41924" x="3851275" y="4037013"/>
          <p14:tracePt t="41932" x="3844925" y="4037013"/>
          <p14:tracePt t="41940" x="3840163" y="4037013"/>
          <p14:tracePt t="41948" x="3833813" y="4037013"/>
          <p14:tracePt t="41956" x="3827463" y="4037013"/>
          <p14:tracePt t="41965" x="3821113" y="4037013"/>
          <p14:tracePt t="41972" x="3814763" y="4037013"/>
          <p14:tracePt t="41988" x="3810000" y="4037013"/>
          <p14:tracePt t="41998" x="3803650" y="4037013"/>
          <p14:tracePt t="42004" x="3797300" y="4043363"/>
          <p14:tracePt t="42020" x="3784600" y="4049713"/>
          <p14:tracePt t="42029" x="3767138" y="4056063"/>
          <p14:tracePt t="42036" x="3743325" y="4056063"/>
          <p14:tracePt t="42044" x="3713163" y="4067175"/>
          <p14:tracePt t="42052" x="3676650" y="4073525"/>
          <p14:tracePt t="42060" x="3616325" y="4097338"/>
          <p14:tracePt t="42068" x="3568700" y="4116388"/>
          <p14:tracePt t="42076" x="3525838" y="4116388"/>
          <p14:tracePt t="42084" x="3471863" y="4146550"/>
          <p14:tracePt t="42092" x="3429000" y="4152900"/>
          <p14:tracePt t="42100" x="3351213" y="4176713"/>
          <p14:tracePt t="42108" x="3314700" y="4206875"/>
          <p14:tracePt t="42116" x="3249613" y="4237038"/>
          <p14:tracePt t="42124" x="3224213" y="4241800"/>
          <p14:tracePt t="42132" x="3200400" y="4260850"/>
          <p14:tracePt t="42140" x="3189288" y="4267200"/>
          <p14:tracePt t="42148" x="3163888" y="4284663"/>
          <p14:tracePt t="42156" x="3146425" y="4297363"/>
          <p14:tracePt t="42164" x="3140075" y="4302125"/>
          <p14:tracePt t="42172" x="3122613" y="4327525"/>
          <p14:tracePt t="42181" x="3103563" y="4338638"/>
          <p14:tracePt t="42188" x="3079750" y="4368800"/>
          <p14:tracePt t="42198" x="3055938" y="4392613"/>
          <p14:tracePt t="42204" x="3013075" y="4441825"/>
          <p14:tracePt t="42214" x="2971800" y="4495800"/>
          <p14:tracePt t="42220" x="2917825" y="4562475"/>
          <p14:tracePt t="42228" x="2894013" y="4586288"/>
          <p14:tracePt t="42237" x="2838450" y="4640263"/>
          <p14:tracePt t="42244" x="2797175" y="4700588"/>
          <p14:tracePt t="42252" x="2767013" y="4743450"/>
          <p14:tracePt t="42260" x="2736850" y="4791075"/>
          <p14:tracePt t="42268" x="2706688" y="4838700"/>
          <p14:tracePt t="42276" x="2687638" y="4887913"/>
          <p14:tracePt t="42284" x="2670175" y="4922838"/>
          <p14:tracePt t="42292" x="2663825" y="4972050"/>
          <p14:tracePt t="42300" x="2652713" y="4989513"/>
          <p14:tracePt t="42308" x="2646363" y="5008563"/>
          <p14:tracePt t="42316" x="2646363" y="5032375"/>
          <p14:tracePt t="42324" x="2640013" y="5068888"/>
          <p14:tracePt t="42332" x="2640013" y="5080000"/>
          <p14:tracePt t="42340" x="2640013" y="5092700"/>
          <p14:tracePt t="42348" x="2640013" y="5110163"/>
          <p14:tracePt t="42356" x="2640013" y="5129213"/>
          <p14:tracePt t="42364" x="2640013" y="5146675"/>
          <p14:tracePt t="42372" x="2640013" y="5157788"/>
          <p14:tracePt t="42380" x="2640013" y="5164138"/>
          <p14:tracePt t="42388" x="2640013" y="5176838"/>
          <p14:tracePt t="42396" x="2640013" y="5183188"/>
          <p14:tracePt t="42444" x="2640013" y="5187950"/>
          <p14:tracePt t="42452" x="2640013" y="5200650"/>
          <p14:tracePt t="42468" x="2640013" y="5218113"/>
          <p14:tracePt t="42476" x="2640013" y="5230813"/>
          <p14:tracePt t="42484" x="2640013" y="5243513"/>
          <p14:tracePt t="42492" x="2640013" y="5278438"/>
          <p14:tracePt t="42500" x="2640013" y="5297488"/>
          <p14:tracePt t="42508" x="2640013" y="5321300"/>
          <p14:tracePt t="42516" x="2640013" y="5345113"/>
          <p14:tracePt t="42524" x="2640013" y="5387975"/>
          <p14:tracePt t="42532" x="2640013" y="5411788"/>
          <p14:tracePt t="42540" x="2640013" y="5435600"/>
          <p14:tracePt t="42548" x="2640013" y="5459413"/>
          <p14:tracePt t="42556" x="2640013" y="5502275"/>
          <p14:tracePt t="42565" x="2640013" y="5532438"/>
          <p14:tracePt t="42573" x="2640013" y="5556250"/>
          <p14:tracePt t="42582" x="2622550" y="5580063"/>
          <p14:tracePt t="42588" x="2622550" y="5592763"/>
          <p14:tracePt t="42598" x="2616200" y="5610225"/>
          <p14:tracePt t="42604" x="2609850" y="5622925"/>
          <p14:tracePt t="42613" x="2597150" y="5634038"/>
          <p14:tracePt t="42620" x="2597150" y="5646738"/>
          <p14:tracePt t="42629" x="2586038" y="5670550"/>
          <p14:tracePt t="42636" x="2586038" y="5689600"/>
          <p14:tracePt t="42644" x="2579688" y="5700713"/>
          <p14:tracePt t="42653" x="2579688" y="5707063"/>
          <p14:tracePt t="42660" x="2579688" y="5719763"/>
          <p14:tracePt t="42668" x="2568575" y="5737225"/>
          <p14:tracePt t="42676" x="2568575" y="5743575"/>
          <p14:tracePt t="42684" x="2562225" y="5754688"/>
          <p14:tracePt t="42692" x="2562225" y="5767388"/>
          <p14:tracePt t="42700" x="2555875" y="5784850"/>
          <p14:tracePt t="42708" x="2555875" y="5797550"/>
          <p14:tracePt t="42717" x="2555875" y="5808663"/>
          <p14:tracePt t="42724" x="2555875" y="5827713"/>
          <p14:tracePt t="42732" x="2555875" y="5834063"/>
          <p14:tracePt t="42740" x="2555875" y="5838825"/>
          <p14:tracePt t="42749" x="2555875" y="5851525"/>
          <p14:tracePt t="42828" x="2543175" y="5864225"/>
          <p14:tracePt t="42836" x="2538413" y="5868988"/>
          <p14:tracePt t="42884" x="2532063" y="5868988"/>
          <p14:tracePt t="42892" x="2525713" y="5868988"/>
          <p14:tracePt t="42900" x="2519363" y="5868988"/>
          <p14:tracePt t="42908" x="2501900" y="5868988"/>
          <p14:tracePt t="42916" x="2489200" y="5868988"/>
          <p14:tracePt t="42924" x="2471738" y="5864225"/>
          <p14:tracePt t="42932" x="2459038" y="5845175"/>
          <p14:tracePt t="42940" x="2441575" y="5834063"/>
          <p14:tracePt t="42949" x="2428875" y="5808663"/>
          <p14:tracePt t="42956" x="2411413" y="5791200"/>
          <p14:tracePt t="42966" x="2405063" y="5784850"/>
          <p14:tracePt t="42972" x="2398713" y="5767388"/>
          <p14:tracePt t="42983" x="2392363" y="5761038"/>
          <p14:tracePt t="42988" x="2387600" y="5754688"/>
          <p14:tracePt t="42997" x="2381250" y="5749925"/>
          <p14:tracePt t="43004" x="2368550" y="5743575"/>
          <p14:tracePt t="43020" x="2351088" y="5743575"/>
          <p14:tracePt t="43029" x="2344738" y="5737225"/>
          <p14:tracePt t="43036" x="2338388" y="5737225"/>
          <p14:tracePt t="43044" x="2327275" y="5730875"/>
          <p14:tracePt t="43060" x="2314575" y="5730875"/>
          <p14:tracePt t="43069" x="2308225" y="5724525"/>
          <p14:tracePt t="43076" x="2297113" y="5724525"/>
          <p14:tracePt t="43084" x="2278063" y="5713413"/>
          <p14:tracePt t="43092" x="2271713" y="5713413"/>
          <p14:tracePt t="43100" x="2254250" y="5700713"/>
          <p14:tracePt t="43117" x="2236788" y="5694363"/>
          <p14:tracePt t="43124" x="2224088" y="5689600"/>
          <p14:tracePt t="43133" x="2200275" y="5676900"/>
          <p14:tracePt t="43141" x="2193925" y="5676900"/>
          <p14:tracePt t="43149" x="2187575" y="5670550"/>
          <p14:tracePt t="43156" x="2163763" y="5664200"/>
          <p14:tracePt t="43172" x="2133600" y="5659438"/>
          <p14:tracePt t="43183" x="2122488" y="5659438"/>
          <p14:tracePt t="43188" x="2085975" y="5659438"/>
          <p14:tracePt t="43197" x="2055813" y="5659438"/>
          <p14:tracePt t="43204" x="2025650" y="5659438"/>
          <p14:tracePt t="43213" x="1971675" y="5659438"/>
          <p14:tracePt t="43220" x="1922463" y="5659438"/>
          <p14:tracePt t="43229" x="1892300" y="5659438"/>
          <p14:tracePt t="43236" x="1838325" y="5659438"/>
          <p14:tracePt t="43244" x="1801813" y="5659438"/>
          <p14:tracePt t="43253" x="1778000" y="5664200"/>
          <p14:tracePt t="43260" x="1766888" y="5664200"/>
          <p14:tracePt t="43268" x="1741488" y="5683250"/>
          <p14:tracePt t="43276" x="1730375" y="5700713"/>
          <p14:tracePt t="43285" x="1711325" y="5713413"/>
          <p14:tracePt t="43292" x="1706563" y="5719763"/>
          <p14:tracePt t="43300" x="1700213" y="5743575"/>
          <p14:tracePt t="43308" x="1693863" y="5767388"/>
          <p14:tracePt t="43317" x="1693863" y="5784850"/>
          <p14:tracePt t="43324" x="1693863" y="5803900"/>
          <p14:tracePt t="43333" x="1693863" y="5834063"/>
          <p14:tracePt t="43340" x="1693863" y="5875338"/>
          <p14:tracePt t="43349" x="1693863" y="5918200"/>
          <p14:tracePt t="43356" x="1676400" y="5942013"/>
          <p14:tracePt t="43366" x="1670050" y="5959475"/>
          <p14:tracePt t="43372" x="1651000" y="5972175"/>
          <p14:tracePt t="43384" x="1633538" y="5995988"/>
          <p14:tracePt t="43388" x="1620838" y="6015038"/>
          <p14:tracePt t="43397" x="1616075" y="6019800"/>
          <p14:tracePt t="43404" x="1609725" y="6026150"/>
          <p14:tracePt t="43413" x="1603375" y="6032500"/>
          <p14:tracePt t="43420" x="1603375" y="6045200"/>
          <p14:tracePt t="43428" x="1603375" y="6049963"/>
          <p14:tracePt t="43436" x="1603375" y="6075363"/>
          <p14:tracePt t="43444" x="1603375" y="6092825"/>
          <p14:tracePt t="43452" x="1603375" y="6110288"/>
          <p14:tracePt t="43460" x="1609725" y="6116638"/>
          <p14:tracePt t="43468" x="1627188" y="6146800"/>
          <p14:tracePt t="43477" x="1639888" y="6159500"/>
          <p14:tracePt t="43484" x="1646238" y="6164263"/>
          <p14:tracePt t="43492" x="1657350" y="6183313"/>
          <p14:tracePt t="43500" x="1676400" y="6207125"/>
          <p14:tracePt t="43508" x="1681163" y="6213475"/>
          <p14:tracePt t="43517" x="1687513" y="6230938"/>
          <p14:tracePt t="43524" x="1706563" y="6249988"/>
          <p14:tracePt t="43533" x="1717675" y="6261100"/>
          <p14:tracePt t="43540" x="1736725" y="6280150"/>
          <p14:tracePt t="43550" x="1747838" y="6291263"/>
          <p14:tracePt t="43556" x="1790700" y="6340475"/>
          <p14:tracePt t="43566" x="1814513" y="6375400"/>
          <p14:tracePt t="43573" x="1868488" y="6418263"/>
          <p14:tracePt t="43583" x="1922463" y="6472238"/>
          <p14:tracePt t="43588" x="2001838" y="6519863"/>
          <p14:tracePt t="43597" x="2062163" y="6550025"/>
          <p14:tracePt t="43604" x="2122488" y="6556375"/>
          <p14:tracePt t="43613" x="2170113" y="6556375"/>
          <p14:tracePt t="43620" x="2200275" y="6556375"/>
          <p14:tracePt t="43628" x="2230438" y="6556375"/>
          <p14:tracePt t="43636" x="2254250" y="6556375"/>
          <p14:tracePt t="43644" x="2278063" y="6556375"/>
          <p14:tracePt t="43652" x="2301875" y="6550025"/>
          <p14:tracePt t="43660" x="2338388" y="6519863"/>
          <p14:tracePt t="43669" x="2362200" y="6496050"/>
          <p14:tracePt t="43676" x="2398713" y="6459538"/>
          <p14:tracePt t="43684" x="2428875" y="6424613"/>
          <p14:tracePt t="43692" x="2447925" y="6375400"/>
          <p14:tracePt t="43700" x="2459038" y="6327775"/>
          <p14:tracePt t="43708" x="2459038" y="6267450"/>
          <p14:tracePt t="43717" x="2459038" y="6224588"/>
          <p14:tracePt t="43724" x="2459038" y="6189663"/>
          <p14:tracePt t="43733" x="2447925" y="6159500"/>
          <p14:tracePt t="43740" x="2441575" y="6134100"/>
          <p14:tracePt t="43750" x="2428875" y="6116638"/>
          <p14:tracePt t="43756" x="2417763" y="6092825"/>
          <p14:tracePt t="43766" x="2398713" y="6069013"/>
          <p14:tracePt t="43773" x="2387600" y="6056313"/>
          <p14:tracePt t="43781" x="2368550" y="6032500"/>
          <p14:tracePt t="43788" x="2351088" y="6015038"/>
          <p14:tracePt t="43797" x="2327275" y="6008688"/>
          <p14:tracePt t="43804" x="2314575" y="5989638"/>
          <p14:tracePt t="43814" x="2301875" y="5989638"/>
          <p14:tracePt t="43820" x="2266950" y="5984875"/>
          <p14:tracePt t="43828" x="2230438" y="5965825"/>
          <p14:tracePt t="43836" x="2176463" y="5965825"/>
          <p14:tracePt t="43844" x="2116138" y="5954713"/>
          <p14:tracePt t="43852" x="2055813" y="5948363"/>
          <p14:tracePt t="43860" x="1965325" y="5935663"/>
          <p14:tracePt t="43868" x="1885950" y="5911850"/>
          <p14:tracePt t="43884" x="1681163" y="5881688"/>
          <p14:tracePt t="43892" x="1597025" y="5868988"/>
          <p14:tracePt t="43900" x="1506538" y="5868988"/>
          <p14:tracePt t="43908" x="1422400" y="5868988"/>
          <p14:tracePt t="43916" x="1362075" y="5868988"/>
          <p14:tracePt t="43924" x="1320800" y="5868988"/>
          <p14:tracePt t="43933" x="1277938" y="5868988"/>
          <p14:tracePt t="43940" x="1241425" y="5868988"/>
          <p14:tracePt t="43950" x="1211263" y="5868988"/>
          <p14:tracePt t="43956" x="1204913" y="5875338"/>
          <p14:tracePt t="43964" x="1193800" y="5888038"/>
          <p14:tracePt t="43973" x="1181100" y="5905500"/>
          <p14:tracePt t="43981" x="1181100" y="5929313"/>
          <p14:tracePt t="43988" x="1181100" y="5959475"/>
          <p14:tracePt t="43997" x="1174750" y="6002338"/>
          <p14:tracePt t="44004" x="1174750" y="6049963"/>
          <p14:tracePt t="44012" x="1174750" y="6092825"/>
          <p14:tracePt t="44020" x="1174750" y="6153150"/>
          <p14:tracePt t="44028" x="1174750" y="6194425"/>
          <p14:tracePt t="44036" x="1174750" y="6230938"/>
          <p14:tracePt t="44044" x="1204913" y="6280150"/>
          <p14:tracePt t="44052" x="1235075" y="6327775"/>
          <p14:tracePt t="44060" x="1277938" y="6370638"/>
          <p14:tracePt t="44068" x="1314450" y="6405563"/>
          <p14:tracePt t="44076" x="1350963" y="6424613"/>
          <p14:tracePt t="44084" x="1416050" y="6472238"/>
          <p14:tracePt t="44092" x="1482725" y="6515100"/>
          <p14:tracePt t="44100" x="1566863" y="6532563"/>
          <p14:tracePt t="44108" x="1687513" y="6569075"/>
          <p14:tracePt t="44117" x="1820863" y="6592888"/>
          <p14:tracePt t="44124" x="1935163" y="6616700"/>
          <p14:tracePt t="44133" x="2079625" y="6653213"/>
          <p14:tracePt t="44140" x="2182813" y="6665913"/>
          <p14:tracePt t="44150" x="2308225" y="6665913"/>
          <p14:tracePt t="44156" x="2398713" y="6665913"/>
          <p14:tracePt t="44164" x="2495550" y="6665913"/>
          <p14:tracePt t="44173" x="2568575" y="6665913"/>
          <p14:tracePt t="44181" x="2616200" y="6665913"/>
          <p14:tracePt t="44188" x="2652713" y="6629400"/>
          <p14:tracePt t="44197" x="2676525" y="6605588"/>
          <p14:tracePt t="44204" x="2687638" y="6545263"/>
          <p14:tracePt t="44212" x="2706688" y="6484938"/>
          <p14:tracePt t="44220" x="2717800" y="6435725"/>
          <p14:tracePt t="44228" x="2717800" y="6381750"/>
          <p14:tracePt t="44236" x="2717800" y="6321425"/>
          <p14:tracePt t="44244" x="2717800" y="6261100"/>
          <p14:tracePt t="44252" x="2717800" y="6207125"/>
          <p14:tracePt t="44260" x="2717800" y="6146800"/>
          <p14:tracePt t="44268" x="2713038" y="6086475"/>
          <p14:tracePt t="44276" x="2670175" y="6008688"/>
          <p14:tracePt t="44285" x="2657475" y="5959475"/>
          <p14:tracePt t="44292" x="2627313" y="5911850"/>
          <p14:tracePt t="44300" x="2592388" y="5868988"/>
          <p14:tracePt t="44308" x="2562225" y="5821363"/>
          <p14:tracePt t="44317" x="2508250" y="5778500"/>
          <p14:tracePt t="44324" x="2441575" y="5724525"/>
          <p14:tracePt t="44333" x="2351088" y="5676900"/>
          <p14:tracePt t="44340" x="2260600" y="5646738"/>
          <p14:tracePt t="44348" x="2157413" y="5599113"/>
          <p14:tracePt t="44356" x="2025650" y="5562600"/>
          <p14:tracePt t="44364" x="1922463" y="5526088"/>
          <p14:tracePt t="44372" x="1801813" y="5502275"/>
          <p14:tracePt t="44380" x="1687513" y="5472113"/>
          <p14:tracePt t="44388" x="1566863" y="5435600"/>
          <p14:tracePt t="44396" x="1452563" y="5424488"/>
          <p14:tracePt t="44404" x="1350963" y="5411788"/>
          <p14:tracePt t="44412" x="1265238" y="5411788"/>
          <p14:tracePt t="44420" x="1174750" y="5411788"/>
          <p14:tracePt t="44428" x="1133475" y="5411788"/>
          <p14:tracePt t="44436" x="1084263" y="5435600"/>
          <p14:tracePt t="44444" x="1042988" y="5472113"/>
          <p14:tracePt t="44452" x="1019175" y="5495925"/>
          <p14:tracePt t="44460" x="989013" y="5562600"/>
          <p14:tracePt t="44468" x="969963" y="5599113"/>
          <p14:tracePt t="44476" x="958850" y="5646738"/>
          <p14:tracePt t="44485" x="939800" y="5694363"/>
          <p14:tracePt t="44492" x="939800" y="5724525"/>
          <p14:tracePt t="44500" x="939800" y="5778500"/>
          <p14:tracePt t="44508" x="939800" y="5827713"/>
          <p14:tracePt t="44518" x="939800" y="5881688"/>
          <p14:tracePt t="44524" x="965200" y="5948363"/>
          <p14:tracePt t="44534" x="989013" y="6008688"/>
          <p14:tracePt t="44540" x="1019175" y="6086475"/>
          <p14:tracePt t="44551" x="1054100" y="6146800"/>
          <p14:tracePt t="44556" x="1096963" y="6213475"/>
          <p14:tracePt t="44565" x="1150938" y="6280150"/>
          <p14:tracePt t="44573" x="1193800" y="6334125"/>
          <p14:tracePt t="44581" x="1260475" y="6399213"/>
          <p14:tracePt t="44588" x="1295400" y="6435725"/>
          <p14:tracePt t="44597" x="1362075" y="6489700"/>
          <p14:tracePt t="44605" x="1458913" y="6550025"/>
          <p14:tracePt t="44612" x="1549400" y="6610350"/>
          <p14:tracePt t="44621" x="1670050" y="6665913"/>
          <p14:tracePt t="44628" x="1838325" y="6719888"/>
          <p14:tracePt t="44637" x="1965325" y="6743700"/>
          <p14:tracePt t="44645" x="2097088" y="6754813"/>
          <p14:tracePt t="44653" x="2254250" y="6754813"/>
          <p14:tracePt t="44660" x="2398713" y="6754813"/>
          <p14:tracePt t="44668" x="2525713" y="6754813"/>
          <p14:tracePt t="44676" x="2627313" y="6724650"/>
          <p14:tracePt t="44684" x="2717800" y="6696075"/>
          <p14:tracePt t="44692" x="2797175" y="6635750"/>
          <p14:tracePt t="44701" x="2833688" y="6610350"/>
          <p14:tracePt t="44708" x="2905125" y="6538913"/>
          <p14:tracePt t="44717" x="2941638" y="6489700"/>
          <p14:tracePt t="44724" x="2978150" y="6424613"/>
          <p14:tracePt t="44734" x="2995613" y="6351588"/>
          <p14:tracePt t="44740" x="2995613" y="6280150"/>
          <p14:tracePt t="44751" x="2995613" y="6207125"/>
          <p14:tracePt t="44756" x="2995613" y="6116638"/>
          <p14:tracePt t="44765" x="2995613" y="6045200"/>
          <p14:tracePt t="44772" x="2935288" y="5954713"/>
          <p14:tracePt t="44781" x="2894013" y="5899150"/>
          <p14:tracePt t="44788" x="2838450" y="5834063"/>
          <p14:tracePt t="44798" x="2773363" y="5778500"/>
          <p14:tracePt t="44805" x="2693988" y="5713413"/>
          <p14:tracePt t="44813" x="2603500" y="5664200"/>
          <p14:tracePt t="44820" x="2495550" y="5592763"/>
          <p14:tracePt t="44828" x="2338388" y="5532438"/>
          <p14:tracePt t="44837" x="2211388" y="5495925"/>
          <p14:tracePt t="44844" x="2079625" y="5459413"/>
          <p14:tracePt t="44852" x="1946275" y="5424488"/>
          <p14:tracePt t="44860" x="1801813" y="5411788"/>
          <p14:tracePt t="44869" x="1687513" y="5411788"/>
          <p14:tracePt t="44876" x="1590675" y="5411788"/>
          <p14:tracePt t="44885" x="1500188" y="5411788"/>
          <p14:tracePt t="44900" x="1368425" y="5424488"/>
          <p14:tracePt t="44908" x="1331913" y="5454650"/>
          <p14:tracePt t="44918" x="1290638" y="5478463"/>
          <p14:tracePt t="44924" x="1265238" y="5508625"/>
          <p14:tracePt t="44935" x="1235075" y="5556250"/>
          <p14:tracePt t="44940" x="1230313" y="5616575"/>
          <p14:tracePt t="44951" x="1217613" y="5664200"/>
          <p14:tracePt t="44956" x="1217613" y="5707063"/>
          <p14:tracePt t="44965" x="1217613" y="5749925"/>
          <p14:tracePt t="44972" x="1217613" y="5797550"/>
          <p14:tracePt t="44981" x="1217613" y="5838825"/>
          <p14:tracePt t="44988" x="1230313" y="5875338"/>
          <p14:tracePt t="44996" x="1260475" y="5911850"/>
          <p14:tracePt t="45004" x="1290638" y="5965825"/>
          <p14:tracePt t="45012" x="1338263" y="6015038"/>
          <p14:tracePt t="45021" x="1381125" y="6045200"/>
          <p14:tracePt t="45028" x="1446213" y="6099175"/>
          <p14:tracePt t="45036" x="1512888" y="6153150"/>
          <p14:tracePt t="45044" x="1590675" y="6224588"/>
          <p14:tracePt t="45052" x="1681163" y="6291263"/>
          <p14:tracePt t="45061" x="1801813" y="6351588"/>
          <p14:tracePt t="45068" x="1935163" y="6399213"/>
          <p14:tracePt t="45076" x="2079625" y="6435725"/>
          <p14:tracePt t="45085" x="2182813" y="6459538"/>
          <p14:tracePt t="45093" x="2284413" y="6459538"/>
          <p14:tracePt t="45101" x="2368550" y="6459538"/>
          <p14:tracePt t="45108" x="2428875" y="6459538"/>
          <p14:tracePt t="45116" x="2459038" y="6459538"/>
          <p14:tracePt t="45124" x="2482850" y="6459538"/>
          <p14:tracePt t="45135" x="2519363" y="6429375"/>
          <p14:tracePt t="45140" x="2538413" y="6405563"/>
          <p14:tracePt t="45151" x="2555875" y="6370638"/>
          <p14:tracePt t="45156" x="2555875" y="6345238"/>
          <p14:tracePt t="45165" x="2555875" y="6327775"/>
          <p14:tracePt t="45173" x="2555875" y="6303963"/>
          <p14:tracePt t="45181" x="2555875" y="6291263"/>
          <p14:tracePt t="45188" x="2543175" y="6267450"/>
          <p14:tracePt t="45196" x="2538413" y="6261100"/>
          <p14:tracePt t="45204" x="2532063" y="6254750"/>
          <p14:tracePt t="45212" x="2525713" y="6249988"/>
          <p14:tracePt t="45221" x="2513013" y="6237288"/>
          <p14:tracePt t="45228" x="2508250" y="6237288"/>
          <p14:tracePt t="45237" x="2495550" y="6237288"/>
          <p14:tracePt t="45244" x="2489200" y="6237288"/>
          <p14:tracePt t="45253" x="2471738" y="6237288"/>
          <p14:tracePt t="45260" x="2459038" y="6237288"/>
          <p14:tracePt t="45268" x="2452688" y="6237288"/>
          <p14:tracePt t="45276" x="2447925" y="6237288"/>
          <p14:tracePt t="45285" x="2435225" y="6237288"/>
          <p14:tracePt t="45308" x="2428875" y="6237288"/>
          <p14:tracePt t="45324" x="2417763" y="6243638"/>
          <p14:tracePt t="45335" x="2417763" y="6254750"/>
          <p14:tracePt t="45340" x="2417763" y="6261100"/>
          <p14:tracePt t="45349" x="2417763" y="6280150"/>
          <p14:tracePt t="45356" x="2417763" y="6303963"/>
          <p14:tracePt t="45365" x="2417763" y="6310313"/>
          <p14:tracePt t="45372" x="2417763" y="6315075"/>
          <p14:tracePt t="45380" x="2422525" y="6321425"/>
          <p14:tracePt t="45396" x="2428875" y="6327775"/>
          <p14:tracePt t="45404" x="2441575" y="6327775"/>
          <p14:tracePt t="45412" x="2465388" y="6334125"/>
          <p14:tracePt t="45421" x="2478088" y="6334125"/>
          <p14:tracePt t="45428" x="2489200" y="6345238"/>
          <p14:tracePt t="45437" x="2513013" y="6345238"/>
          <p14:tracePt t="45444" x="2519363" y="6345238"/>
          <p14:tracePt t="45453" x="2543175" y="6345238"/>
          <p14:tracePt t="45460" x="2549525" y="6345238"/>
          <p14:tracePt t="45469" x="2568575" y="6345238"/>
          <p14:tracePt t="45477" x="2573338" y="6334125"/>
          <p14:tracePt t="45485" x="2592388" y="6327775"/>
          <p14:tracePt t="45493" x="2597150" y="6321425"/>
          <p14:tracePt t="45502" x="2609850" y="6310313"/>
          <p14:tracePt t="45516" x="2616200" y="6284913"/>
          <p14:tracePt t="45540" x="2616200" y="6280150"/>
          <p14:tracePt t="45556" x="2616200" y="6273800"/>
          <p14:tracePt t="45565" x="2616200" y="6267450"/>
          <p14:tracePt t="45572" x="2616200" y="6261100"/>
          <p14:tracePt t="45581" x="2616200" y="6254750"/>
          <p14:tracePt t="45588" x="2609850" y="6249988"/>
          <p14:tracePt t="45596" x="2597150" y="6237288"/>
          <p14:tracePt t="45604" x="2597150" y="6230938"/>
          <p14:tracePt t="45612" x="2586038" y="6213475"/>
          <p14:tracePt t="45621" x="2579688" y="6207125"/>
          <p14:tracePt t="45629" x="2562225" y="6176963"/>
          <p14:tracePt t="45637" x="2555875" y="6170613"/>
          <p14:tracePt t="45644" x="2555875" y="6164263"/>
          <p14:tracePt t="45653" x="2549525" y="6159500"/>
          <p14:tracePt t="45684" x="2543175" y="6153150"/>
          <p14:tracePt t="45701" x="2538413" y="6146800"/>
          <p14:tracePt t="45788" x="2538413" y="6164263"/>
          <p14:tracePt t="45796" x="2538413" y="6183313"/>
          <p14:tracePt t="45804" x="2538413" y="6207125"/>
          <p14:tracePt t="45813" x="2538413" y="6219825"/>
          <p14:tracePt t="45820" x="2538413" y="6224588"/>
          <p14:tracePt t="45828" x="2538413" y="6243638"/>
          <p14:tracePt t="45836" x="2538413" y="6249988"/>
          <p14:tracePt t="45844" x="2538413" y="6273800"/>
          <p14:tracePt t="45853" x="2538413" y="6310313"/>
          <p14:tracePt t="45860" x="2549525" y="6340475"/>
          <p14:tracePt t="45871" x="2549525" y="6364288"/>
          <p14:tracePt t="45883" x="2555875" y="6388100"/>
          <p14:tracePt t="45885" x="2555875" y="6411913"/>
          <p14:tracePt t="45893" x="2562225" y="6418263"/>
          <p14:tracePt t="45908" x="2568575" y="6424613"/>
          <p14:tracePt t="45924" x="2573338" y="6429375"/>
          <p14:tracePt t="45949" x="2579688" y="6429375"/>
          <p14:tracePt t="45956" x="2586038" y="6429375"/>
          <p14:tracePt t="45980" x="2592388" y="6429375"/>
          <p14:tracePt t="45988" x="2597150" y="6424613"/>
          <p14:tracePt t="45996" x="2597150" y="6399213"/>
          <p14:tracePt t="46004" x="2597150" y="6394450"/>
          <p14:tracePt t="46012" x="2597150" y="6375400"/>
          <p14:tracePt t="46020" x="2597150" y="6351588"/>
          <p14:tracePt t="46036" x="2597150" y="6340475"/>
          <p14:tracePt t="46044" x="2592388" y="6321425"/>
          <p14:tracePt t="46053" x="2586038" y="6321425"/>
          <p14:tracePt t="46060" x="2562225" y="6315075"/>
          <p14:tracePt t="46069" x="2555875" y="6310313"/>
          <p14:tracePt t="46076" x="2543175" y="6310313"/>
          <p14:tracePt t="46086" x="2532063" y="6303963"/>
          <p14:tracePt t="46092" x="2495550" y="6303963"/>
          <p14:tracePt t="46102" x="2465388" y="6284913"/>
          <p14:tracePt t="46108" x="2428875" y="6280150"/>
          <p14:tracePt t="46119" x="2392363" y="6267450"/>
          <p14:tracePt t="46124" x="2362200" y="6249988"/>
          <p14:tracePt t="46133" x="2344738" y="6249988"/>
          <p14:tracePt t="46140" x="2320925" y="6243638"/>
          <p14:tracePt t="46149" x="2308225" y="6237288"/>
          <p14:tracePt t="46156" x="2301875" y="6237288"/>
          <p14:tracePt t="46165" x="2290763" y="6230938"/>
          <p14:tracePt t="46172" x="2271713" y="6230938"/>
          <p14:tracePt t="46180" x="2260600" y="6224588"/>
          <p14:tracePt t="46189" x="2236788" y="6213475"/>
          <p14:tracePt t="46196" x="2230438" y="6213475"/>
          <p14:tracePt t="46204" x="2217738" y="6213475"/>
          <p14:tracePt t="46213" x="2200275" y="6207125"/>
          <p14:tracePt t="46220" x="2193925" y="6207125"/>
          <p14:tracePt t="46229" x="2182813" y="6207125"/>
          <p14:tracePt t="46236" x="2157413" y="6207125"/>
          <p14:tracePt t="46244" x="2133600" y="6200775"/>
          <p14:tracePt t="46253" x="2122488" y="6200775"/>
          <p14:tracePt t="46260" x="2097088" y="6200775"/>
          <p14:tracePt t="46269" x="2066925" y="6189663"/>
          <p14:tracePt t="46276" x="2049463" y="6183313"/>
          <p14:tracePt t="46286" x="2036763" y="6183313"/>
          <p14:tracePt t="46292" x="2025650" y="6176963"/>
          <p14:tracePt t="46316" x="2019300" y="6176963"/>
          <p14:tracePt t="46333" x="2001838" y="6170613"/>
          <p14:tracePt t="46349" x="1995488" y="6170613"/>
          <p14:tracePt t="46365" x="1989138" y="6170613"/>
          <p14:tracePt t="46373" x="1982788" y="6164263"/>
          <p14:tracePt t="46388" x="1976438" y="6164263"/>
          <p14:tracePt t="46404" x="1965325" y="6164263"/>
          <p14:tracePt t="46413" x="1952625" y="6159500"/>
          <p14:tracePt t="46420" x="1946275" y="6159500"/>
          <p14:tracePt t="46428" x="1935163" y="6146800"/>
          <p14:tracePt t="46436" x="1916113" y="6146800"/>
          <p14:tracePt t="46444" x="1911350" y="6146800"/>
          <p14:tracePt t="46453" x="1905000" y="6146800"/>
          <p14:tracePt t="46460" x="1898650" y="6146800"/>
          <p14:tracePt t="46476" x="1885950" y="6146800"/>
          <p14:tracePt t="46487" x="1874838" y="6146800"/>
          <p14:tracePt t="46492" x="1868488" y="6146800"/>
          <p14:tracePt t="46503" x="1855788" y="6146800"/>
          <p14:tracePt t="46508" x="1838325" y="6153150"/>
          <p14:tracePt t="46519" x="1825625" y="6159500"/>
          <p14:tracePt t="46524" x="1820863" y="6164263"/>
          <p14:tracePt t="46533" x="1814513" y="6170613"/>
          <p14:tracePt t="46565" x="1795463" y="6183313"/>
          <p14:tracePt t="46580" x="1790700" y="6200775"/>
          <p14:tracePt t="46588" x="1790700" y="6207125"/>
          <p14:tracePt t="46596" x="1790700" y="6224588"/>
          <p14:tracePt t="46605" x="1784350" y="6237288"/>
          <p14:tracePt t="46613" x="1778000" y="6249988"/>
          <p14:tracePt t="46620" x="1771650" y="6284913"/>
          <p14:tracePt t="46628" x="1771650" y="6291263"/>
          <p14:tracePt t="46636" x="1771650" y="6321425"/>
          <p14:tracePt t="46644" x="1771650" y="6340475"/>
          <p14:tracePt t="46652" x="1771650" y="6357938"/>
          <p14:tracePt t="46660" x="1771650" y="6381750"/>
          <p14:tracePt t="46670" x="1778000" y="6388100"/>
          <p14:tracePt t="46677" x="1784350" y="6394450"/>
          <p14:tracePt t="46693" x="1790700" y="6399213"/>
          <p14:tracePt t="46717" x="1795463" y="6399213"/>
          <p14:tracePt t="46724" x="1808163" y="6399213"/>
          <p14:tracePt t="46757" x="1814513" y="6399213"/>
          <p14:tracePt t="46764" x="1820863" y="6399213"/>
          <p14:tracePt t="46773" x="1825625" y="6399213"/>
          <p14:tracePt t="46780" x="1831975" y="6399213"/>
          <p14:tracePt t="46788" x="1855788" y="6375400"/>
          <p14:tracePt t="46796" x="1868488" y="6364288"/>
          <p14:tracePt t="46804" x="1874838" y="6357938"/>
          <p14:tracePt t="46813" x="1874838" y="6340475"/>
          <p14:tracePt t="46820" x="1874838" y="6327775"/>
          <p14:tracePt t="46828" x="1874838" y="6321425"/>
          <p14:tracePt t="46836" x="1874838" y="6310313"/>
          <p14:tracePt t="46844" x="1868488" y="6291263"/>
          <p14:tracePt t="46860" x="1851025" y="6280150"/>
          <p14:tracePt t="46876" x="1844675" y="6273800"/>
          <p14:tracePt t="46901" x="1838325" y="6273800"/>
          <p14:tracePt t="46933" x="1831975" y="6273800"/>
          <p14:tracePt t="46980" x="1825625" y="6273800"/>
          <p14:tracePt t="46996" x="1825625" y="6284913"/>
          <p14:tracePt t="47004" x="1825625" y="6291263"/>
          <p14:tracePt t="47020" x="1825625" y="6303963"/>
          <p14:tracePt t="47028" x="1825625" y="6310313"/>
          <p14:tracePt t="47036" x="1825625" y="6321425"/>
          <p14:tracePt t="47044" x="1825625" y="6327775"/>
          <p14:tracePt t="47068" x="1825625" y="6334125"/>
          <p14:tracePt t="47076" x="1825625" y="6340475"/>
          <p14:tracePt t="47101" x="1825625" y="6345238"/>
          <p14:tracePt t="47117" x="1831975" y="6345238"/>
          <p14:tracePt t="47140" x="1838325" y="6345238"/>
          <p14:tracePt t="47156" x="1851025" y="6345238"/>
          <p14:tracePt t="47357" x="1855788" y="6351588"/>
          <p14:tracePt t="47397" x="1844675" y="6364288"/>
          <p14:tracePt t="47413" x="1831975" y="6364288"/>
          <p14:tracePt t="47421" x="1820863" y="6364288"/>
          <p14:tracePt t="47430" x="1795463" y="6364288"/>
          <p14:tracePt t="47439" x="1771650" y="6364288"/>
          <p14:tracePt t="47445" x="1741488" y="6364288"/>
          <p14:tracePt t="47454" x="1717675" y="6364288"/>
          <p14:tracePt t="47461" x="1693863" y="6364288"/>
          <p14:tracePt t="47469" x="1663700" y="6357938"/>
          <p14:tracePt t="47476" x="1627188" y="6340475"/>
          <p14:tracePt t="47486" x="1573213" y="6310313"/>
          <p14:tracePt t="47492" x="1512888" y="6267450"/>
          <p14:tracePt t="47503" x="1458913" y="6224588"/>
          <p14:tracePt t="47508" x="1392238" y="6183313"/>
          <p14:tracePt t="47517" x="1344613" y="6140450"/>
          <p14:tracePt t="47524" x="1308100" y="6122988"/>
          <p14:tracePt t="47533" x="1265238" y="6086475"/>
          <p14:tracePt t="47540" x="1241425" y="6062663"/>
          <p14:tracePt t="47549" x="1230313" y="6045200"/>
          <p14:tracePt t="47556" x="1223963" y="6038850"/>
          <p14:tracePt t="47564" x="1217613" y="6032500"/>
          <p14:tracePt t="47573" x="1211263" y="6026150"/>
          <p14:tracePt t="47581" x="1204913" y="6019800"/>
          <p14:tracePt t="47588" x="1204913" y="6008688"/>
          <p14:tracePt t="47596" x="1187450" y="5984875"/>
          <p14:tracePt t="47604" x="1181100" y="5978525"/>
          <p14:tracePt t="47612" x="1174750" y="5965825"/>
          <p14:tracePt t="47620" x="1157288" y="5948363"/>
          <p14:tracePt t="47628" x="1157288" y="5942013"/>
          <p14:tracePt t="47636" x="1144588" y="5929313"/>
          <p14:tracePt t="47644" x="1139825" y="5924550"/>
          <p14:tracePt t="47668" x="1133475" y="5924550"/>
          <p14:tracePt t="47676" x="1127125" y="5918200"/>
          <p14:tracePt t="47686" x="1120775" y="5911850"/>
          <p14:tracePt t="47692" x="1109663" y="5905500"/>
          <p14:tracePt t="47700" x="1090613" y="5905500"/>
          <p14:tracePt t="47708" x="1079500" y="5905500"/>
          <p14:tracePt t="47717" x="1054100" y="5905500"/>
          <p14:tracePt t="47724" x="1042988" y="5894388"/>
          <p14:tracePt t="47733" x="1019175" y="5894388"/>
          <p14:tracePt t="47740" x="993775" y="5894388"/>
          <p14:tracePt t="47748" x="969963" y="5894388"/>
          <p14:tracePt t="47756" x="952500" y="5894388"/>
          <p14:tracePt t="47764" x="928688" y="5894388"/>
          <p14:tracePt t="47773" x="909638" y="5894388"/>
          <p14:tracePt t="47780" x="904875" y="5894388"/>
          <p14:tracePt t="47788" x="885825" y="5894388"/>
          <p14:tracePt t="47796" x="879475" y="5894388"/>
          <p14:tracePt t="47804" x="868363" y="5894388"/>
          <p14:tracePt t="47813" x="862013" y="5894388"/>
          <p14:tracePt t="47820" x="849313" y="5894388"/>
          <p14:tracePt t="47828" x="831850" y="5894388"/>
          <p14:tracePt t="47837" x="825500" y="5894388"/>
          <p14:tracePt t="47845" x="814388" y="5894388"/>
          <p14:tracePt t="47853" x="795338" y="5918200"/>
          <p14:tracePt t="47860" x="788988" y="5942013"/>
          <p14:tracePt t="47869" x="771525" y="5978525"/>
          <p14:tracePt t="47889" x="771525" y="6008688"/>
          <p14:tracePt t="47892" x="765175" y="6019800"/>
          <p14:tracePt t="47901" x="765175" y="6026150"/>
          <p14:tracePt t="47908" x="758825" y="6038850"/>
          <p14:tracePt t="47917" x="754063" y="6045200"/>
          <p14:tracePt t="47924" x="754063" y="6062663"/>
          <p14:tracePt t="47940" x="754063" y="6075363"/>
          <p14:tracePt t="47948" x="754063" y="6080125"/>
          <p14:tracePt t="47956" x="747713" y="6086475"/>
          <p14:tracePt t="47964" x="741363" y="6099175"/>
          <p14:tracePt t="47972" x="735013" y="6116638"/>
          <p14:tracePt t="47980" x="711200" y="6140450"/>
          <p14:tracePt t="47989" x="693738" y="6164263"/>
          <p14:tracePt t="47996" x="668338" y="6176963"/>
          <p14:tracePt t="48004" x="644525" y="6194425"/>
          <p14:tracePt t="48012" x="627063" y="6200775"/>
          <p14:tracePt t="48020" x="603250" y="6224588"/>
          <p14:tracePt t="48028" x="596900" y="6224588"/>
          <p14:tracePt t="48037" x="590550" y="6230938"/>
          <p14:tracePt t="48053" x="584200" y="6237288"/>
          <p14:tracePt t="48109" x="579438" y="6237288"/>
          <p14:tracePt t="48117" x="573088" y="6237288"/>
          <p14:tracePt t="48124" x="566738" y="6237288"/>
          <p14:tracePt t="48133" x="560388" y="6237288"/>
          <p14:tracePt t="48172" x="554038" y="6237288"/>
          <p14:tracePt t="48180" x="530225" y="6207125"/>
          <p14:tracePt t="48188" x="512763" y="6140450"/>
          <p14:tracePt t="48196" x="476250" y="6049963"/>
          <p14:tracePt t="48204" x="439738" y="5959475"/>
          <p14:tracePt t="48212" x="422275" y="5888038"/>
          <p14:tracePt t="48220" x="398463" y="5808663"/>
          <p14:tracePt t="48228" x="398463" y="5778500"/>
          <p14:tracePt t="48237" x="398463" y="5754688"/>
          <p14:tracePt t="48254" x="398463" y="5749925"/>
          <p14:tracePt t="48270" x="398463" y="5743575"/>
          <p14:tracePt t="48276" x="398463" y="5737225"/>
          <p14:tracePt t="48293" x="398463" y="5730875"/>
          <p14:tracePt t="48301" x="398463" y="5719763"/>
          <p14:tracePt t="48308" x="403225" y="5713413"/>
          <p14:tracePt t="48317" x="409575" y="5707063"/>
          <p14:tracePt t="48324" x="415925" y="5700713"/>
          <p14:tracePt t="48334" x="422275" y="5694363"/>
          <p14:tracePt t="48468" x="428625" y="5694363"/>
          <p14:tracePt t="48548" x="446088" y="5694363"/>
          <p14:tracePt t="48580" x="452438" y="5694363"/>
          <p14:tracePt t="48588" x="463550" y="5689600"/>
          <p14:tracePt t="48596" x="488950" y="5676900"/>
          <p14:tracePt t="48604" x="542925" y="5670550"/>
          <p14:tracePt t="48605" x="0" y="0"/>
        </p14:tracePtLst>
        <p14:tracePtLst>
          <p14:tracePt t="67627" x="1831975" y="2127250"/>
          <p14:tracePt t="67645" x="1825625" y="2127250"/>
          <p14:tracePt t="67653" x="1825625" y="2120900"/>
          <p14:tracePt t="67660" x="1825625" y="2114550"/>
          <p14:tracePt t="67670" x="1851025" y="2097088"/>
          <p14:tracePt t="67676" x="1881188" y="2043113"/>
          <p14:tracePt t="67687" x="1911350" y="2006600"/>
          <p14:tracePt t="67692" x="1941513" y="1935163"/>
          <p14:tracePt t="67701" x="1971675" y="1879600"/>
          <p14:tracePt t="67708" x="2006600" y="1801813"/>
          <p14:tracePt t="67717" x="2036763" y="1711325"/>
          <p14:tracePt t="67724" x="2049463" y="1627188"/>
          <p14:tracePt t="67732" x="2073275" y="1493838"/>
          <p14:tracePt t="67740" x="2085975" y="1392238"/>
          <p14:tracePt t="67748" x="2109788" y="1289050"/>
          <p14:tracePt t="67756" x="2122488" y="1204913"/>
          <p14:tracePt t="67764" x="2139950" y="1114425"/>
          <p14:tracePt t="67772" x="2139950" y="1042988"/>
          <p14:tracePt t="67780" x="2139950" y="982663"/>
          <p14:tracePt t="67788" x="2139950" y="922338"/>
          <p14:tracePt t="67796" x="2139950" y="892175"/>
          <p14:tracePt t="67804" x="2139950" y="849313"/>
          <p14:tracePt t="67812" x="2139950" y="808038"/>
          <p14:tracePt t="67820" x="2139950" y="782638"/>
          <p14:tracePt t="67828" x="2139950" y="747713"/>
          <p14:tracePt t="67836" x="2139950" y="735013"/>
          <p14:tracePt t="67844" x="2139950" y="711200"/>
          <p14:tracePt t="67853" x="2139950" y="698500"/>
          <p14:tracePt t="67861" x="2133600" y="681038"/>
          <p14:tracePt t="67870" x="2127250" y="668338"/>
          <p14:tracePt t="67888" x="2097088" y="608013"/>
          <p14:tracePt t="67892" x="2092325" y="596900"/>
          <p14:tracePt t="67901" x="2085975" y="577850"/>
          <p14:tracePt t="67908" x="2079625" y="566738"/>
          <p14:tracePt t="67917" x="2062163" y="542925"/>
          <p14:tracePt t="67924" x="2055813" y="523875"/>
          <p14:tracePt t="67932" x="2049463" y="517525"/>
          <p14:tracePt t="67948" x="2043113" y="512763"/>
          <p14:tracePt t="68004" x="2036763" y="512763"/>
          <p14:tracePt t="68020" x="2025650" y="512763"/>
          <p14:tracePt t="68028" x="2019300" y="512763"/>
          <p14:tracePt t="68036" x="1995488" y="512763"/>
          <p14:tracePt t="68052" x="1989138" y="517525"/>
          <p14:tracePt t="68061" x="1982788" y="517525"/>
          <p14:tracePt t="68076" x="1976438" y="517525"/>
          <p14:tracePt t="68092" x="1965325" y="536575"/>
          <p14:tracePt t="68108" x="1958975" y="542925"/>
          <p14:tracePt t="68117" x="1946275" y="542925"/>
          <p14:tracePt t="68124" x="1935163" y="542925"/>
          <p14:tracePt t="68132" x="1928813" y="547688"/>
          <p14:tracePt t="68140" x="1916113" y="554038"/>
          <p14:tracePt t="68156" x="1905000" y="560388"/>
          <p14:tracePt t="68172" x="1898650" y="566738"/>
          <p14:tracePt t="68180" x="1874838" y="573088"/>
          <p14:tracePt t="68188" x="1862138" y="577850"/>
          <p14:tracePt t="68196" x="1838325" y="590550"/>
          <p14:tracePt t="68204" x="1820863" y="603250"/>
          <p14:tracePt t="68212" x="1808163" y="614363"/>
          <p14:tracePt t="68220" x="1801813" y="620713"/>
          <p14:tracePt t="68228" x="1790700" y="627063"/>
          <p14:tracePt t="68244" x="1766888" y="633413"/>
          <p14:tracePt t="68254" x="1760538" y="638175"/>
          <p14:tracePt t="68260" x="1747838" y="644525"/>
          <p14:tracePt t="68270" x="1730375" y="644525"/>
          <p14:tracePt t="68276" x="1717675" y="650875"/>
          <p14:tracePt t="68287" x="1711325" y="657225"/>
          <p14:tracePt t="68292" x="1700213" y="663575"/>
          <p14:tracePt t="68301" x="1693863" y="663575"/>
          <p14:tracePt t="68317" x="1676400" y="674688"/>
          <p14:tracePt t="68332" x="1670050" y="674688"/>
          <p14:tracePt t="68340" x="1663700" y="674688"/>
          <p14:tracePt t="68348" x="1657350" y="681038"/>
          <p14:tracePt t="68356" x="1651000" y="681038"/>
          <p14:tracePt t="68364" x="1633538" y="681038"/>
          <p14:tracePt t="68372" x="1597025" y="681038"/>
          <p14:tracePt t="68380" x="1555750" y="687388"/>
          <p14:tracePt t="68388" x="1512888" y="687388"/>
          <p14:tracePt t="68396" x="1465263" y="704850"/>
          <p14:tracePt t="68404" x="1428750" y="717550"/>
          <p14:tracePt t="68412" x="1392238" y="735013"/>
          <p14:tracePt t="68420" x="1368425" y="741363"/>
          <p14:tracePt t="68428" x="1344613" y="741363"/>
          <p14:tracePt t="68437" x="1325563" y="747713"/>
          <p14:tracePt t="68444" x="1301750" y="758825"/>
          <p14:tracePt t="68454" x="1284288" y="765175"/>
          <p14:tracePt t="68460" x="1277938" y="765175"/>
          <p14:tracePt t="68470" x="1271588" y="765175"/>
          <p14:tracePt t="68476" x="1265238" y="765175"/>
          <p14:tracePt t="68485" x="1260475" y="771525"/>
          <p14:tracePt t="68508" x="1247775" y="782638"/>
          <p14:tracePt t="68524" x="1241425" y="782638"/>
          <p14:tracePt t="68532" x="1235075" y="788988"/>
          <p14:tracePt t="68540" x="1230313" y="795338"/>
          <p14:tracePt t="68548" x="1223963" y="801688"/>
          <p14:tracePt t="68556" x="1200150" y="812800"/>
          <p14:tracePt t="68564" x="1187450" y="831850"/>
          <p14:tracePt t="68572" x="1163638" y="855663"/>
          <p14:tracePt t="68580" x="1133475" y="879475"/>
          <p14:tracePt t="68589" x="1109663" y="915988"/>
          <p14:tracePt t="68596" x="1090613" y="933450"/>
          <p14:tracePt t="68604" x="1079500" y="958850"/>
          <p14:tracePt t="68612" x="1073150" y="963613"/>
          <p14:tracePt t="68621" x="1054100" y="993775"/>
          <p14:tracePt t="68628" x="1049338" y="1019175"/>
          <p14:tracePt t="68638" x="1036638" y="1042988"/>
          <p14:tracePt t="68644" x="1030288" y="1073150"/>
          <p14:tracePt t="68654" x="1023938" y="1108075"/>
          <p14:tracePt t="68660" x="1012825" y="1168400"/>
          <p14:tracePt t="68671" x="1000125" y="1228725"/>
          <p14:tracePt t="68676" x="993775" y="1258888"/>
          <p14:tracePt t="68685" x="993775" y="1331913"/>
          <p14:tracePt t="68692" x="965200" y="1409700"/>
          <p14:tracePt t="68701" x="965200" y="1470025"/>
          <p14:tracePt t="68708" x="939800" y="1543050"/>
          <p14:tracePt t="68716" x="928688" y="1620838"/>
          <p14:tracePt t="68725" x="922338" y="1681163"/>
          <p14:tracePt t="68732" x="909638" y="1711325"/>
          <p14:tracePt t="68741" x="898525" y="1771650"/>
          <p14:tracePt t="68748" x="892175" y="1831975"/>
          <p14:tracePt t="68757" x="879475" y="1855788"/>
          <p14:tracePt t="68764" x="874713" y="1916113"/>
          <p14:tracePt t="68773" x="874713" y="1946275"/>
          <p14:tracePt t="68781" x="862013" y="2012950"/>
          <p14:tracePt t="68788" x="862013" y="2043113"/>
          <p14:tracePt t="68796" x="855663" y="2103438"/>
          <p14:tracePt t="68805" x="855663" y="2144713"/>
          <p14:tracePt t="68812" x="844550" y="2174875"/>
          <p14:tracePt t="68821" x="844550" y="2235200"/>
          <p14:tracePt t="68828" x="838200" y="2295525"/>
          <p14:tracePt t="68838" x="819150" y="2344738"/>
          <p14:tracePt t="68844" x="819150" y="2405063"/>
          <p14:tracePt t="68855" x="795338" y="2495550"/>
          <p14:tracePt t="68860" x="784225" y="2566988"/>
          <p14:tracePt t="68871" x="754063" y="2646363"/>
          <p14:tracePt t="68890" x="723900" y="2765425"/>
          <p14:tracePt t="68893" x="698500" y="2814638"/>
          <p14:tracePt t="68901" x="693738" y="2851150"/>
          <p14:tracePt t="68908" x="674688" y="2911475"/>
          <p14:tracePt t="68916" x="650875" y="2970213"/>
          <p14:tracePt t="68924" x="644525" y="3006725"/>
          <p14:tracePt t="68932" x="620713" y="3067050"/>
          <p14:tracePt t="68940" x="603250" y="3146425"/>
          <p14:tracePt t="68948" x="590550" y="3230563"/>
          <p14:tracePt t="68956" x="566738" y="3308350"/>
          <p14:tracePt t="68964" x="560388" y="3381375"/>
          <p14:tracePt t="68972" x="560388" y="3452813"/>
          <p14:tracePt t="68980" x="549275" y="3513138"/>
          <p14:tracePt t="68989" x="549275" y="3586163"/>
          <p14:tracePt t="68996" x="549275" y="3676650"/>
          <p14:tracePt t="69005" x="549275" y="3748088"/>
          <p14:tracePt t="69012" x="549275" y="3821113"/>
          <p14:tracePt t="69021" x="549275" y="3875088"/>
          <p14:tracePt t="69028" x="549275" y="3935413"/>
          <p14:tracePt t="69039" x="549275" y="3995738"/>
          <p14:tracePt t="69044" x="554038" y="4056063"/>
          <p14:tracePt t="69055" x="554038" y="4110038"/>
          <p14:tracePt t="69060" x="560388" y="4170363"/>
          <p14:tracePt t="69069" x="560388" y="4260850"/>
          <p14:tracePt t="69076" x="573088" y="4332288"/>
          <p14:tracePt t="69085" x="573088" y="4392613"/>
          <p14:tracePt t="69092" x="584200" y="4452938"/>
          <p14:tracePt t="69101" x="584200" y="4508500"/>
          <p14:tracePt t="69108" x="590550" y="4543425"/>
          <p14:tracePt t="69116" x="603250" y="4603750"/>
          <p14:tracePt t="69124" x="603250" y="4646613"/>
          <p14:tracePt t="69132" x="603250" y="4683125"/>
          <p14:tracePt t="69140" x="603250" y="4713288"/>
          <p14:tracePt t="69148" x="608013" y="4748213"/>
          <p14:tracePt t="69157" x="608013" y="4778375"/>
          <p14:tracePt t="69164" x="608013" y="4821238"/>
          <p14:tracePt t="69173" x="608013" y="4862513"/>
          <p14:tracePt t="69180" x="614363" y="4899025"/>
          <p14:tracePt t="69188" x="614363" y="4941888"/>
          <p14:tracePt t="69196" x="614363" y="4965700"/>
          <p14:tracePt t="69205" x="614363" y="4995863"/>
          <p14:tracePt t="69212" x="614363" y="5019675"/>
          <p14:tracePt t="69222" x="627063" y="5056188"/>
          <p14:tracePt t="69229" x="627063" y="5073650"/>
          <p14:tracePt t="69238" x="627063" y="5110163"/>
          <p14:tracePt t="69244" x="627063" y="5140325"/>
          <p14:tracePt t="69255" x="627063" y="5164138"/>
          <p14:tracePt t="69260" x="633413" y="5194300"/>
          <p14:tracePt t="69269" x="644525" y="5243513"/>
          <p14:tracePt t="69276" x="644525" y="5278438"/>
          <p14:tracePt t="69285" x="644525" y="5308600"/>
          <p14:tracePt t="69292" x="650875" y="5338763"/>
          <p14:tracePt t="69301" x="657225" y="5364163"/>
          <p14:tracePt t="69308" x="657225" y="5399088"/>
          <p14:tracePt t="69316" x="668338" y="5424488"/>
          <p14:tracePt t="69324" x="681038" y="5448300"/>
          <p14:tracePt t="69332" x="698500" y="5478463"/>
          <p14:tracePt t="69341" x="728663" y="5519738"/>
          <p14:tracePt t="69348" x="758825" y="5556250"/>
          <p14:tracePt t="69356" x="771525" y="5568950"/>
          <p14:tracePt t="69364" x="801688" y="5603875"/>
          <p14:tracePt t="69372" x="814388" y="5629275"/>
          <p14:tracePt t="69380" x="831850" y="5646738"/>
          <p14:tracePt t="69388" x="838200" y="5653088"/>
          <p14:tracePt t="69396" x="849313" y="5664200"/>
          <p14:tracePt t="69406" x="862013" y="5670550"/>
          <p14:tracePt t="69412" x="879475" y="5670550"/>
          <p14:tracePt t="69422" x="885825" y="5670550"/>
          <p14:tracePt t="69428" x="892175" y="5670550"/>
          <p14:tracePt t="69438" x="898525" y="5670550"/>
          <p14:tracePt t="69444" x="904875" y="5670550"/>
          <p14:tracePt t="69455" x="915988" y="5670550"/>
          <p14:tracePt t="69460" x="922338" y="5670550"/>
          <p14:tracePt t="69469" x="928688" y="5670550"/>
          <p14:tracePt t="69476" x="935038" y="5670550"/>
          <p14:tracePt t="69493" x="946150" y="5670550"/>
          <p14:tracePt t="69519" x="952500" y="5670550"/>
          <p14:tracePt t="69525" x="965200" y="5670550"/>
          <p14:tracePt t="69540" x="969963" y="5670550"/>
          <p14:tracePt t="69548" x="1000125" y="5659438"/>
          <p14:tracePt t="69557" x="1030288" y="5622925"/>
          <p14:tracePt t="69564" x="1073150" y="5568950"/>
          <p14:tracePt t="69572" x="1090613" y="5519738"/>
          <p14:tracePt t="69580" x="1120775" y="5465763"/>
          <p14:tracePt t="69589" x="1150938" y="5429250"/>
          <p14:tracePt t="69596" x="1169988" y="5381625"/>
          <p14:tracePt t="69605" x="1187450" y="5321300"/>
          <p14:tracePt t="69612" x="1204913" y="5284788"/>
          <p14:tracePt t="69622" x="1230313" y="5237163"/>
          <p14:tracePt t="69628" x="1247775" y="5176838"/>
          <p14:tracePt t="69637" x="1271588" y="5110163"/>
          <p14:tracePt t="69645" x="1290638" y="5049838"/>
          <p14:tracePt t="69655" x="1290638" y="5026025"/>
          <p14:tracePt t="69660" x="1295400" y="4972050"/>
          <p14:tracePt t="69669" x="1308100" y="4899025"/>
          <p14:tracePt t="69676" x="1331913" y="4797425"/>
          <p14:tracePt t="69685" x="1331913" y="4694238"/>
          <p14:tracePt t="69692" x="1344613" y="4579938"/>
          <p14:tracePt t="69700" x="1344613" y="4489450"/>
          <p14:tracePt t="69708" x="1344613" y="4392613"/>
          <p14:tracePt t="69717" x="1344613" y="4302125"/>
          <p14:tracePt t="69724" x="1344613" y="4217988"/>
          <p14:tracePt t="69732" x="1344613" y="4133850"/>
          <p14:tracePt t="69741" x="1344613" y="4043363"/>
          <p14:tracePt t="69748" x="1344613" y="3959225"/>
          <p14:tracePt t="69757" x="1344613" y="3875088"/>
          <p14:tracePt t="69764" x="1344613" y="3771900"/>
          <p14:tracePt t="69773" x="1344613" y="3687763"/>
          <p14:tracePt t="69780" x="1344613" y="3586163"/>
          <p14:tracePt t="69789" x="1338263" y="3495675"/>
          <p14:tracePt t="69796" x="1338263" y="3386138"/>
          <p14:tracePt t="69805" x="1325563" y="3295650"/>
          <p14:tracePt t="69812" x="1325563" y="3181350"/>
          <p14:tracePt t="69822" x="1308100" y="3103563"/>
          <p14:tracePt t="69828" x="1308100" y="3019425"/>
          <p14:tracePt t="69836" x="1308100" y="2959100"/>
          <p14:tracePt t="69844" x="1308100" y="2905125"/>
          <p14:tracePt t="69855" x="1308100" y="2886075"/>
          <p14:tracePt t="69860" x="1308100" y="2820988"/>
          <p14:tracePt t="69874" x="1308100" y="2765425"/>
          <p14:tracePt t="69876" x="1308100" y="2693988"/>
          <p14:tracePt t="69885" x="1308100" y="2603500"/>
          <p14:tracePt t="69892" x="1308100" y="2506663"/>
          <p14:tracePt t="69900" x="1308100" y="2416175"/>
          <p14:tracePt t="69909" x="1308100" y="2332038"/>
          <p14:tracePt t="69916" x="1295400" y="2241550"/>
          <p14:tracePt t="69924" x="1295400" y="2187575"/>
          <p14:tracePt t="69932" x="1284288" y="2073275"/>
          <p14:tracePt t="69941" x="1271588" y="1982788"/>
          <p14:tracePt t="69949" x="1271588" y="1909763"/>
          <p14:tracePt t="69957" x="1260475" y="1849438"/>
          <p14:tracePt t="69964" x="1254125" y="1789113"/>
          <p14:tracePt t="69972" x="1241425" y="1717675"/>
          <p14:tracePt t="69981" x="1241425" y="1693863"/>
          <p14:tracePt t="69988" x="1241425" y="1687513"/>
          <p14:tracePt t="69996" x="1241425" y="1663700"/>
          <p14:tracePt t="70006" x="1241425" y="1651000"/>
          <p14:tracePt t="70012" x="1241425" y="1639888"/>
          <p14:tracePt t="70022" x="1241425" y="1614488"/>
          <p14:tracePt t="70028" x="1241425" y="1590675"/>
          <p14:tracePt t="70039" x="1241425" y="1579563"/>
          <p14:tracePt t="70044" x="1241425" y="1554163"/>
          <p14:tracePt t="70053" x="1254125" y="1543050"/>
          <p14:tracePt t="70060" x="1254125" y="1530350"/>
          <p14:tracePt t="70069" x="1254125" y="1524000"/>
          <p14:tracePt t="70076" x="1254125" y="1519238"/>
          <p14:tracePt t="70085" x="1260475" y="1512888"/>
          <p14:tracePt t="70100" x="1260475" y="1500188"/>
          <p14:tracePt t="70108" x="1265238" y="1489075"/>
          <p14:tracePt t="70221" x="1223963" y="1512888"/>
          <p14:tracePt t="70229" x="1174750" y="1554163"/>
          <p14:tracePt t="70237" x="1090613" y="1620838"/>
          <p14:tracePt t="70245" x="1023938" y="1687513"/>
          <p14:tracePt t="70254" x="928688" y="1784350"/>
          <p14:tracePt t="70261" x="849313" y="1862138"/>
          <p14:tracePt t="70269" x="784225" y="1935163"/>
          <p14:tracePt t="70276" x="711200" y="2025650"/>
          <p14:tracePt t="70284" x="633413" y="2103438"/>
          <p14:tracePt t="70292" x="560388" y="2211388"/>
          <p14:tracePt t="70300" x="500063" y="2320925"/>
          <p14:tracePt t="70308" x="458788" y="2386013"/>
          <p14:tracePt t="70316" x="439738" y="2435225"/>
          <p14:tracePt t="70325" x="422275" y="2482850"/>
          <p14:tracePt t="70332" x="403225" y="2519363"/>
          <p14:tracePt t="70340" x="379413" y="2579688"/>
          <p14:tracePt t="70348" x="379413" y="2640013"/>
          <p14:tracePt t="70356" x="373063" y="2700338"/>
          <p14:tracePt t="70364" x="373063" y="2771775"/>
          <p14:tracePt t="70372" x="361950" y="2855913"/>
          <p14:tracePt t="70380" x="338138" y="2959100"/>
          <p14:tracePt t="70389" x="338138" y="3030538"/>
          <p14:tracePt t="70396" x="325438" y="3121025"/>
          <p14:tracePt t="70405" x="325438" y="3248025"/>
          <p14:tracePt t="70412" x="325438" y="3362325"/>
          <p14:tracePt t="70422" x="325438" y="3489325"/>
          <p14:tracePt t="70428" x="325438" y="3590925"/>
          <p14:tracePt t="70439" x="325438" y="3706813"/>
          <p14:tracePt t="70444" x="325438" y="3790950"/>
          <p14:tracePt t="70452" x="325438" y="3892550"/>
          <p14:tracePt t="70460" x="325438" y="3976688"/>
          <p14:tracePt t="70469" x="325438" y="4067175"/>
          <p14:tracePt t="70476" x="331788" y="4152900"/>
          <p14:tracePt t="70484" x="331788" y="4187825"/>
          <p14:tracePt t="70492" x="331788" y="4267200"/>
          <p14:tracePt t="70500" x="349250" y="4338638"/>
          <p14:tracePt t="70508" x="361950" y="4429125"/>
          <p14:tracePt t="70516" x="398463" y="4543425"/>
          <p14:tracePt t="70524" x="422275" y="4622800"/>
          <p14:tracePt t="70532" x="452438" y="4724400"/>
          <p14:tracePt t="70540" x="488950" y="4814888"/>
          <p14:tracePt t="70548" x="523875" y="4905375"/>
          <p14:tracePt t="70557" x="530225" y="4965700"/>
          <p14:tracePt t="70564" x="542925" y="5026025"/>
          <p14:tracePt t="70572" x="566738" y="5086350"/>
          <p14:tracePt t="70580" x="566738" y="5146675"/>
          <p14:tracePt t="70588" x="573088" y="5194300"/>
          <p14:tracePt t="70596" x="596900" y="5284788"/>
          <p14:tracePt t="70605" x="614363" y="5334000"/>
          <p14:tracePt t="70612" x="627063" y="5405438"/>
          <p14:tracePt t="70622" x="633413" y="5465763"/>
          <p14:tracePt t="70628" x="657225" y="5526088"/>
          <p14:tracePt t="70638" x="657225" y="5562600"/>
          <p14:tracePt t="70644" x="663575" y="5603875"/>
          <p14:tracePt t="70653" x="674688" y="5653088"/>
          <p14:tracePt t="70660" x="681038" y="5676900"/>
          <p14:tracePt t="70669" x="681038" y="5707063"/>
          <p14:tracePt t="70676" x="681038" y="5761038"/>
          <p14:tracePt t="70684" x="693738" y="5797550"/>
          <p14:tracePt t="70692" x="711200" y="5834063"/>
          <p14:tracePt t="70700" x="711200" y="5845175"/>
          <p14:tracePt t="70708" x="711200" y="5868988"/>
          <p14:tracePt t="70716" x="723900" y="5894388"/>
          <p14:tracePt t="70724" x="728663" y="5899150"/>
          <p14:tracePt t="70732" x="735013" y="5905500"/>
          <p14:tracePt t="70740" x="741363" y="5911850"/>
          <p14:tracePt t="70748" x="747713" y="5918200"/>
          <p14:tracePt t="70756" x="771525" y="5929313"/>
          <p14:tracePt t="70764" x="784225" y="5935663"/>
          <p14:tracePt t="70772" x="801688" y="5954713"/>
          <p14:tracePt t="70780" x="814388" y="5959475"/>
          <p14:tracePt t="70789" x="831850" y="5978525"/>
          <p14:tracePt t="70796" x="868363" y="6002338"/>
          <p14:tracePt t="70806" x="892175" y="6008688"/>
          <p14:tracePt t="70813" x="904875" y="6008688"/>
          <p14:tracePt t="70822" x="928688" y="6019800"/>
          <p14:tracePt t="70828" x="952500" y="6019800"/>
          <p14:tracePt t="70836" x="969963" y="6019800"/>
          <p14:tracePt t="70844" x="993775" y="6019800"/>
          <p14:tracePt t="70853" x="1030288" y="6015038"/>
          <p14:tracePt t="70860" x="1054100" y="6015038"/>
          <p14:tracePt t="70868" x="1084263" y="5995988"/>
          <p14:tracePt t="70876" x="1103313" y="5989638"/>
          <p14:tracePt t="70884" x="1144588" y="5954713"/>
          <p14:tracePt t="70892" x="1200150" y="5899150"/>
          <p14:tracePt t="70900" x="1235075" y="5838825"/>
          <p14:tracePt t="70908" x="1277938" y="5743575"/>
          <p14:tracePt t="70916" x="1308100" y="5683250"/>
          <p14:tracePt t="70924" x="1320800" y="5659438"/>
          <p14:tracePt t="70932" x="1344613" y="5599113"/>
          <p14:tracePt t="70941" x="1355725" y="5556250"/>
          <p14:tracePt t="70948" x="1381125" y="5478463"/>
          <p14:tracePt t="70956" x="1385888" y="5405438"/>
          <p14:tracePt t="70964" x="1398588" y="5314950"/>
          <p14:tracePt t="70972" x="1398588" y="5243513"/>
          <p14:tracePt t="70980" x="1409700" y="5157788"/>
          <p14:tracePt t="70989" x="1409700" y="5056188"/>
          <p14:tracePt t="70996" x="1409700" y="4995863"/>
          <p14:tracePt t="71006" x="1409700" y="4881563"/>
          <p14:tracePt t="71012" x="1409700" y="4784725"/>
          <p14:tracePt t="71023" x="1409700" y="4737100"/>
          <p14:tracePt t="71028" x="1409700" y="4597400"/>
          <p14:tracePt t="71037" x="1409700" y="4537075"/>
          <p14:tracePt t="71044" x="1409700" y="4435475"/>
          <p14:tracePt t="71053" x="1409700" y="4381500"/>
          <p14:tracePt t="71060" x="1409700" y="4321175"/>
          <p14:tracePt t="71068" x="1409700" y="4248150"/>
          <p14:tracePt t="71076" x="1409700" y="4164013"/>
          <p14:tracePt t="71084" x="1409700" y="4116388"/>
          <p14:tracePt t="71092" x="1409700" y="4056063"/>
          <p14:tracePt t="71100" x="1409700" y="4025900"/>
          <p14:tracePt t="71108" x="1409700" y="3971925"/>
          <p14:tracePt t="71116" x="1409700" y="3898900"/>
          <p14:tracePt t="71124" x="1409700" y="3857625"/>
          <p14:tracePt t="71132" x="1409700" y="3797300"/>
          <p14:tracePt t="71140" x="1409700" y="3736975"/>
          <p14:tracePt t="71153" x="1409700" y="3706813"/>
          <p14:tracePt t="71156" x="1409700" y="3663950"/>
          <p14:tracePt t="71164" x="1409700" y="3657600"/>
          <p14:tracePt t="71172" x="1409700" y="3651250"/>
          <p14:tracePt t="71204" x="1409700" y="3646488"/>
          <p14:tracePt t="71270" x="1409700" y="3640138"/>
          <p14:tracePt t="71277" x="1409700" y="3621088"/>
          <p14:tracePt t="71285" x="1409700" y="3609975"/>
          <p14:tracePt t="71293" x="1409700" y="3603625"/>
          <p14:tracePt t="71301" x="1409700" y="3586163"/>
          <p14:tracePt t="71309" x="1409700" y="3562350"/>
          <p14:tracePt t="71316" x="1409700" y="3536950"/>
          <p14:tracePt t="71324" x="1409700" y="3513138"/>
          <p14:tracePt t="71332" x="1409700" y="3489325"/>
          <p14:tracePt t="71340" x="1409700" y="3465513"/>
          <p14:tracePt t="71348" x="1409700" y="3446463"/>
          <p14:tracePt t="71357" x="1409700" y="3429000"/>
          <p14:tracePt t="71364" x="1409700" y="3422650"/>
          <p14:tracePt t="71373" x="1409700" y="3411538"/>
          <p14:tracePt t="71389" x="1409700" y="3405188"/>
          <p14:tracePt t="71407" x="1409700" y="3398838"/>
          <p14:tracePt t="71428" x="1409700" y="3392488"/>
          <p14:tracePt t="71460" x="1409700" y="3386138"/>
          <p14:tracePt t="71612" x="0" y="0"/>
        </p14:tracePtLst>
        <p14:tracePtLst>
          <p14:tracePt t="86937" x="5062538" y="2573338"/>
          <p14:tracePt t="86943" x="4967288" y="2573338"/>
          <p14:tracePt t="86951" x="4876800" y="2573338"/>
          <p14:tracePt t="86959" x="4803775" y="2573338"/>
          <p14:tracePt t="86965" x="4713288" y="2586038"/>
          <p14:tracePt t="86973" x="4641850" y="2609850"/>
          <p14:tracePt t="86980" x="4592638" y="2627313"/>
          <p14:tracePt t="86988" x="4527550" y="2651125"/>
          <p14:tracePt t="86996" x="4478338" y="2670175"/>
          <p14:tracePt t="87004" x="4430713" y="2687638"/>
          <p14:tracePt t="87012" x="4370388" y="2730500"/>
          <p14:tracePt t="87020" x="4303713" y="2760663"/>
          <p14:tracePt t="87028" x="4279900" y="2790825"/>
          <p14:tracePt t="87036" x="4230688" y="2808288"/>
          <p14:tracePt t="87044" x="4206875" y="2832100"/>
          <p14:tracePt t="87052" x="4141788" y="2886075"/>
          <p14:tracePt t="87060" x="4116388" y="2905125"/>
          <p14:tracePt t="87068" x="4068763" y="2952750"/>
          <p14:tracePt t="87076" x="4051300" y="2965450"/>
          <p14:tracePt t="87085" x="4025900" y="2989263"/>
          <p14:tracePt t="87092" x="4008438" y="3013075"/>
          <p14:tracePt t="87101" x="4002088" y="3036888"/>
          <p14:tracePt t="87108" x="3995738" y="3060700"/>
          <p14:tracePt t="87116" x="3984625" y="3097213"/>
          <p14:tracePt t="87124" x="3984625" y="3127375"/>
          <p14:tracePt t="87132" x="3990975" y="3163888"/>
          <p14:tracePt t="87140" x="4002088" y="3187700"/>
          <p14:tracePt t="87148" x="4025900" y="3194050"/>
          <p14:tracePt t="87156" x="4075113" y="3217863"/>
          <p14:tracePt t="87164" x="4122738" y="3248025"/>
          <p14:tracePt t="87172" x="4159250" y="3267075"/>
          <p14:tracePt t="87180" x="4195763" y="3284538"/>
          <p14:tracePt t="87188" x="4249738" y="3314700"/>
          <p14:tracePt t="87196" x="4297363" y="3338513"/>
          <p14:tracePt t="87204" x="4346575" y="3355975"/>
          <p14:tracePt t="87212" x="4376738" y="3362325"/>
          <p14:tracePt t="87220" x="4441825" y="3398838"/>
          <p14:tracePt t="87228" x="4471988" y="3405188"/>
          <p14:tracePt t="87237" x="4551363" y="3422650"/>
          <p14:tracePt t="87244" x="4611688" y="3459163"/>
          <p14:tracePt t="87252" x="4689475" y="3476625"/>
          <p14:tracePt t="87260" x="4779963" y="3502025"/>
          <p14:tracePt t="87269" x="4840288" y="3519488"/>
          <p14:tracePt t="87276" x="4900613" y="3532188"/>
          <p14:tracePt t="87285" x="4972050" y="3532188"/>
          <p14:tracePt t="87292" x="5032375" y="3556000"/>
          <p14:tracePt t="87302" x="5092700" y="3556000"/>
          <p14:tracePt t="87308" x="5165725" y="3556000"/>
          <p14:tracePt t="87317" x="5208588" y="3556000"/>
          <p14:tracePt t="87324" x="5268913" y="3556000"/>
          <p14:tracePt t="87332" x="5292725" y="3556000"/>
          <p14:tracePt t="87340" x="5322888" y="3549650"/>
          <p14:tracePt t="87348" x="5340350" y="3543300"/>
          <p14:tracePt t="87356" x="5353050" y="3525838"/>
          <p14:tracePt t="87364" x="5370513" y="3513138"/>
          <p14:tracePt t="87372" x="5387975" y="3495675"/>
          <p14:tracePt t="87380" x="5394325" y="3482975"/>
          <p14:tracePt t="87388" x="5400675" y="3465513"/>
          <p14:tracePt t="87396" x="5407025" y="3452813"/>
          <p14:tracePt t="87404" x="5413375" y="3441700"/>
          <p14:tracePt t="87412" x="5413375" y="3422650"/>
          <p14:tracePt t="87420" x="5424488" y="3398838"/>
          <p14:tracePt t="87428" x="5424488" y="3386138"/>
          <p14:tracePt t="87436" x="5424488" y="3375025"/>
          <p14:tracePt t="87444" x="5424488" y="3351213"/>
          <p14:tracePt t="87452" x="5424488" y="3325813"/>
          <p14:tracePt t="87460" x="5424488" y="3314700"/>
          <p14:tracePt t="87469" x="5424488" y="3302000"/>
          <p14:tracePt t="87476" x="5424488" y="3295650"/>
          <p14:tracePt t="87486" x="5413375" y="3278188"/>
          <p14:tracePt t="87492" x="5400675" y="3254375"/>
          <p14:tracePt t="87508" x="5383213" y="3241675"/>
          <p14:tracePt t="87517" x="5370513" y="3236913"/>
          <p14:tracePt t="87524" x="5346700" y="3217863"/>
          <p14:tracePt t="87532" x="5322888" y="3211513"/>
          <p14:tracePt t="87540" x="5286375" y="3181350"/>
          <p14:tracePt t="87548" x="5249863" y="3163888"/>
          <p14:tracePt t="87556" x="5213350" y="3146425"/>
          <p14:tracePt t="87564" x="5135563" y="3116263"/>
          <p14:tracePt t="87572" x="5075238" y="3090863"/>
          <p14:tracePt t="87580" x="5014913" y="3060700"/>
          <p14:tracePt t="87588" x="4954588" y="3049588"/>
          <p14:tracePt t="87596" x="4876800" y="3043238"/>
          <p14:tracePt t="87604" x="4816475" y="3030538"/>
          <p14:tracePt t="87612" x="4732338" y="3030538"/>
          <p14:tracePt t="87620" x="4672013" y="3030538"/>
          <p14:tracePt t="87628" x="4616450" y="3030538"/>
          <p14:tracePt t="87636" x="4557713" y="3030538"/>
          <p14:tracePt t="87644" x="4497388" y="3030538"/>
          <p14:tracePt t="87652" x="4437063" y="3030538"/>
          <p14:tracePt t="87660" x="4381500" y="3030538"/>
          <p14:tracePt t="87669" x="4321175" y="3030538"/>
          <p14:tracePt t="87676" x="4286250" y="3043238"/>
          <p14:tracePt t="87685" x="4237038" y="3049588"/>
          <p14:tracePt t="87692" x="4213225" y="3067050"/>
          <p14:tracePt t="87700" x="4171950" y="3097213"/>
          <p14:tracePt t="87708" x="4146550" y="3109913"/>
          <p14:tracePt t="87717" x="4129088" y="3127375"/>
          <p14:tracePt t="87724" x="4105275" y="3146425"/>
          <p14:tracePt t="87732" x="4098925" y="3157538"/>
          <p14:tracePt t="87740" x="4092575" y="3176588"/>
          <p14:tracePt t="87748" x="4092575" y="3187700"/>
          <p14:tracePt t="87756" x="4092575" y="3200400"/>
          <p14:tracePt t="87764" x="4092575" y="3241675"/>
          <p14:tracePt t="87772" x="4111625" y="3260725"/>
          <p14:tracePt t="87780" x="4135438" y="3284538"/>
          <p14:tracePt t="87788" x="4159250" y="3308350"/>
          <p14:tracePt t="87796" x="4195763" y="3351213"/>
          <p14:tracePt t="87804" x="4237038" y="3375025"/>
          <p14:tracePt t="87812" x="4286250" y="3416300"/>
          <p14:tracePt t="87820" x="4321175" y="3446463"/>
          <p14:tracePt t="87828" x="4376738" y="3489325"/>
          <p14:tracePt t="87836" x="4454525" y="3519488"/>
          <p14:tracePt t="87844" x="4545013" y="3556000"/>
          <p14:tracePt t="87852" x="4635500" y="3579813"/>
          <p14:tracePt t="87860" x="4749800" y="3586163"/>
          <p14:tracePt t="87870" x="4852988" y="3597275"/>
          <p14:tracePt t="87876" x="4967288" y="3597275"/>
          <p14:tracePt t="87886" x="5081588" y="3597275"/>
          <p14:tracePt t="87892" x="5178425" y="3597275"/>
          <p14:tracePt t="87901" x="5280025" y="3597275"/>
          <p14:tracePt t="87908" x="5383213" y="3586163"/>
          <p14:tracePt t="87917" x="5473700" y="3562350"/>
          <p14:tracePt t="87924" x="5538788" y="3506788"/>
          <p14:tracePt t="87932" x="5599113" y="3465513"/>
          <p14:tracePt t="87940" x="5654675" y="3411538"/>
          <p14:tracePt t="87948" x="5684838" y="3355975"/>
          <p14:tracePt t="87956" x="5708650" y="3284538"/>
          <p14:tracePt t="87964" x="5708650" y="3254375"/>
          <p14:tracePt t="87972" x="5708650" y="3206750"/>
          <p14:tracePt t="87980" x="5702300" y="3176588"/>
          <p14:tracePt t="87988" x="5678488" y="3140075"/>
          <p14:tracePt t="87996" x="5659438" y="3121025"/>
          <p14:tracePt t="88004" x="5635625" y="3097213"/>
          <p14:tracePt t="88012" x="5611813" y="3079750"/>
          <p14:tracePt t="88020" x="5588000" y="3073400"/>
          <p14:tracePt t="88028" x="5534025" y="3055938"/>
          <p14:tracePt t="88036" x="5473700" y="3043238"/>
          <p14:tracePt t="88044" x="5394325" y="3025775"/>
          <p14:tracePt t="88053" x="5310188" y="3025775"/>
          <p14:tracePt t="88060" x="5195888" y="3025775"/>
          <p14:tracePt t="88069" x="5068888" y="3025775"/>
          <p14:tracePt t="88076" x="4954588" y="3025775"/>
          <p14:tracePt t="88086" x="4822825" y="3025775"/>
          <p14:tracePt t="88092" x="4683125" y="3025775"/>
          <p14:tracePt t="88100" x="4551363" y="3030538"/>
          <p14:tracePt t="88108" x="4448175" y="3049588"/>
          <p14:tracePt t="88117" x="4357688" y="3073400"/>
          <p14:tracePt t="88124" x="4297363" y="3103563"/>
          <p14:tracePt t="88132" x="4260850" y="3133725"/>
          <p14:tracePt t="88140" x="4195763" y="3187700"/>
          <p14:tracePt t="88148" x="4152900" y="3230563"/>
          <p14:tracePt t="88156" x="4098925" y="3295650"/>
          <p14:tracePt t="88164" x="4056063" y="3375025"/>
          <p14:tracePt t="88172" x="4008438" y="3446463"/>
          <p14:tracePt t="88180" x="3978275" y="3525838"/>
          <p14:tracePt t="88188" x="3930650" y="3633788"/>
          <p14:tracePt t="88196" x="3894138" y="3736975"/>
          <p14:tracePt t="88204" x="3875088" y="3838575"/>
          <p14:tracePt t="88212" x="3863975" y="3941763"/>
          <p14:tracePt t="88220" x="3851275" y="4043363"/>
          <p14:tracePt t="88228" x="3851275" y="4127500"/>
          <p14:tracePt t="88236" x="3851275" y="4230688"/>
          <p14:tracePt t="88244" x="3851275" y="4327525"/>
          <p14:tracePt t="88252" x="3857625" y="4429125"/>
          <p14:tracePt t="88260" x="3863975" y="4508500"/>
          <p14:tracePt t="88269" x="3911600" y="4597400"/>
          <p14:tracePt t="88276" x="3954463" y="4646613"/>
          <p14:tracePt t="88286" x="3995738" y="4713288"/>
          <p14:tracePt t="88292" x="4075113" y="4760913"/>
          <p14:tracePt t="88300" x="4146550" y="4767263"/>
          <p14:tracePt t="88308" x="4237038" y="4803775"/>
          <p14:tracePt t="88316" x="4316413" y="4832350"/>
          <p14:tracePt t="88324" x="4387850" y="4832350"/>
          <p14:tracePt t="88332" x="4448175" y="4857750"/>
          <p14:tracePt t="88340" x="4508500" y="4857750"/>
          <p14:tracePt t="88348" x="4538663" y="4857750"/>
          <p14:tracePt t="88356" x="4575175" y="4857750"/>
          <p14:tracePt t="88364" x="4598988" y="4857750"/>
          <p14:tracePt t="88372" x="4605338" y="4857750"/>
          <p14:tracePt t="88380" x="4616450" y="4857750"/>
          <p14:tracePt t="88388" x="4622800" y="4857750"/>
          <p14:tracePt t="88396" x="4641850" y="4857750"/>
          <p14:tracePt t="88404" x="4659313" y="4857750"/>
          <p14:tracePt t="88412" x="4672013" y="4857750"/>
          <p14:tracePt t="88420" x="4683125" y="4845050"/>
          <p14:tracePt t="88428" x="4732338" y="4827588"/>
          <p14:tracePt t="88436" x="4779963" y="4808538"/>
          <p14:tracePt t="88444" x="4840288" y="4778375"/>
          <p14:tracePt t="88453" x="4918075" y="4737100"/>
          <p14:tracePt t="88460" x="4984750" y="4700588"/>
          <p14:tracePt t="88469" x="5045075" y="4670425"/>
          <p14:tracePt t="88476" x="5099050" y="4640263"/>
          <p14:tracePt t="88484" x="5148263" y="4610100"/>
          <p14:tracePt t="88492" x="5183188" y="4579938"/>
          <p14:tracePt t="88501" x="5208588" y="4556125"/>
          <p14:tracePt t="88508" x="5249863" y="4532313"/>
          <p14:tracePt t="88516" x="5286375" y="4489450"/>
          <p14:tracePt t="88524" x="5292725" y="4478338"/>
          <p14:tracePt t="88532" x="5310188" y="4452938"/>
          <p14:tracePt t="88540" x="5310188" y="4429125"/>
          <p14:tracePt t="88548" x="5316538" y="4392613"/>
          <p14:tracePt t="88556" x="5316538" y="4375150"/>
          <p14:tracePt t="88564" x="5316538" y="4357688"/>
          <p14:tracePt t="88572" x="5316538" y="4327525"/>
          <p14:tracePt t="88580" x="5316538" y="4321175"/>
          <p14:tracePt t="88588" x="5316538" y="4271963"/>
          <p14:tracePt t="88596" x="5310188" y="4248150"/>
          <p14:tracePt t="88604" x="5280025" y="4211638"/>
          <p14:tracePt t="88612" x="5243513" y="4176713"/>
          <p14:tracePt t="88620" x="5195888" y="4152900"/>
          <p14:tracePt t="88628" x="5129213" y="4110038"/>
          <p14:tracePt t="88636" x="5051425" y="4067175"/>
          <p14:tracePt t="88644" x="4960938" y="4019550"/>
          <p14:tracePt t="88653" x="4883150" y="3989388"/>
          <p14:tracePt t="88660" x="4792663" y="3941763"/>
          <p14:tracePt t="88670" x="4702175" y="3916363"/>
          <p14:tracePt t="88676" x="4641850" y="3887788"/>
          <p14:tracePt t="88684" x="4581525" y="3875088"/>
          <p14:tracePt t="88692" x="4562475" y="3862388"/>
          <p14:tracePt t="88701" x="4538663" y="3862388"/>
          <p14:tracePt t="88708" x="4532313" y="3862388"/>
          <p14:tracePt t="88724" x="4521200" y="3862388"/>
          <p14:tracePt t="88732" x="4508500" y="3862388"/>
          <p14:tracePt t="88740" x="4491038" y="3868738"/>
          <p14:tracePt t="88748" x="4454525" y="3898900"/>
          <p14:tracePt t="88756" x="4418013" y="3922713"/>
          <p14:tracePt t="88764" x="4381500" y="3965575"/>
          <p14:tracePt t="88772" x="4357688" y="3989388"/>
          <p14:tracePt t="88780" x="4303713" y="4032250"/>
          <p14:tracePt t="88788" x="4249738" y="4073525"/>
          <p14:tracePt t="88796" x="4213225" y="4097338"/>
          <p14:tracePt t="88804" x="4189413" y="4127500"/>
          <p14:tracePt t="88812" x="4171950" y="4152900"/>
          <p14:tracePt t="88820" x="4159250" y="4164013"/>
          <p14:tracePt t="88828" x="4141788" y="4187825"/>
          <p14:tracePt t="88837" x="4135438" y="4206875"/>
          <p14:tracePt t="88844" x="4135438" y="4224338"/>
          <p14:tracePt t="88853" x="4135438" y="4248150"/>
          <p14:tracePt t="88860" x="4135438" y="4271963"/>
          <p14:tracePt t="88870" x="4152900" y="4297363"/>
          <p14:tracePt t="88888" x="4206875" y="4375150"/>
          <p14:tracePt t="88892" x="4230688" y="4398963"/>
          <p14:tracePt t="88901" x="4286250" y="4465638"/>
          <p14:tracePt t="88908" x="4327525" y="4502150"/>
          <p14:tracePt t="88916" x="4387850" y="4543425"/>
          <p14:tracePt t="88924" x="4471988" y="4603750"/>
          <p14:tracePt t="88932" x="4562475" y="4657725"/>
          <p14:tracePt t="88940" x="4641850" y="4718050"/>
          <p14:tracePt t="88948" x="4732338" y="4760913"/>
          <p14:tracePt t="88956" x="4840288" y="4797425"/>
          <p14:tracePt t="88964" x="4954588" y="4832350"/>
          <p14:tracePt t="88972" x="5087938" y="4868863"/>
          <p14:tracePt t="88980" x="5219700" y="4905375"/>
          <p14:tracePt t="88988" x="5346700" y="4929188"/>
          <p14:tracePt t="88996" x="5448300" y="4929188"/>
          <p14:tracePt t="89004" x="5521325" y="4935538"/>
          <p14:tracePt t="89012" x="5581650" y="4935538"/>
          <p14:tracePt t="89020" x="5611813" y="4935538"/>
          <p14:tracePt t="89028" x="5648325" y="4929188"/>
          <p14:tracePt t="89037" x="5684838" y="4911725"/>
          <p14:tracePt t="89044" x="5715000" y="4899025"/>
          <p14:tracePt t="89053" x="5745163" y="4875213"/>
          <p14:tracePt t="89060" x="5792788" y="4821238"/>
          <p14:tracePt t="89068" x="5822950" y="4797425"/>
          <p14:tracePt t="89076" x="5846763" y="4773613"/>
          <p14:tracePt t="89085" x="5870575" y="4748213"/>
          <p14:tracePt t="89092" x="5894388" y="4724400"/>
          <p14:tracePt t="89100" x="5919788" y="4706938"/>
          <p14:tracePt t="89108" x="5924550" y="4700588"/>
          <p14:tracePt t="89116" x="5949950" y="4676775"/>
          <p14:tracePt t="89124" x="5961063" y="4652963"/>
          <p14:tracePt t="89132" x="5967413" y="4646613"/>
          <p14:tracePt t="89140" x="5967413" y="4640263"/>
          <p14:tracePt t="89148" x="5984875" y="4627563"/>
          <p14:tracePt t="89156" x="5984875" y="4622800"/>
          <p14:tracePt t="89164" x="5984875" y="4616450"/>
          <p14:tracePt t="89172" x="5991225" y="4603750"/>
          <p14:tracePt t="89180" x="5991225" y="4592638"/>
          <p14:tracePt t="89188" x="5991225" y="4556125"/>
          <p14:tracePt t="89196" x="5991225" y="4532313"/>
          <p14:tracePt t="89204" x="5991225" y="4478338"/>
          <p14:tracePt t="89212" x="5991225" y="4405313"/>
          <p14:tracePt t="89220" x="5973763" y="4332288"/>
          <p14:tracePt t="89228" x="5954713" y="4271963"/>
          <p14:tracePt t="89237" x="5919788" y="4206875"/>
          <p14:tracePt t="89244" x="5889625" y="4127500"/>
          <p14:tracePt t="89254" x="5840413" y="4037013"/>
          <p14:tracePt t="89260" x="5810250" y="3989388"/>
          <p14:tracePt t="89268" x="5773738" y="3946525"/>
          <p14:tracePt t="89276" x="5745163" y="3898900"/>
          <p14:tracePt t="89284" x="5715000" y="3862388"/>
          <p14:tracePt t="89292" x="5689600" y="3821113"/>
          <p14:tracePt t="89300" x="5659438" y="3784600"/>
          <p14:tracePt t="89308" x="5635625" y="3760788"/>
          <p14:tracePt t="89316" x="5624513" y="3730625"/>
          <p14:tracePt t="89324" x="5588000" y="3700463"/>
          <p14:tracePt t="89332" x="5538788" y="3657600"/>
          <p14:tracePt t="89340" x="5497513" y="3621088"/>
          <p14:tracePt t="89348" x="5430838" y="3562350"/>
          <p14:tracePt t="89356" x="5364163" y="3519488"/>
          <p14:tracePt t="89364" x="5303838" y="3476625"/>
          <p14:tracePt t="89372" x="5238750" y="3446463"/>
          <p14:tracePt t="89380" x="5178425" y="3422650"/>
          <p14:tracePt t="89388" x="5111750" y="3392488"/>
          <p14:tracePt t="89396" x="5051425" y="3375025"/>
          <p14:tracePt t="89404" x="4972050" y="3351213"/>
          <p14:tracePt t="89412" x="4887913" y="3325813"/>
          <p14:tracePt t="89420" x="4786313" y="3308350"/>
          <p14:tracePt t="89428" x="4706938" y="3295650"/>
          <p14:tracePt t="89437" x="4635500" y="3284538"/>
          <p14:tracePt t="89444" x="4545013" y="3271838"/>
          <p14:tracePt t="89454" x="4471988" y="3267075"/>
          <p14:tracePt t="89460" x="4411663" y="3254375"/>
          <p14:tracePt t="89468" x="4340225" y="3254375"/>
          <p14:tracePt t="89476" x="4297363" y="3254375"/>
          <p14:tracePt t="89484" x="4249738" y="3254375"/>
          <p14:tracePt t="89492" x="4176713" y="3254375"/>
          <p14:tracePt t="89500" x="4122738" y="3254375"/>
          <p14:tracePt t="89508" x="4062413" y="3254375"/>
          <p14:tracePt t="89516" x="4014788" y="3254375"/>
          <p14:tracePt t="89524" x="3971925" y="3254375"/>
          <p14:tracePt t="89532" x="3911600" y="3254375"/>
          <p14:tracePt t="89540" x="3857625" y="3254375"/>
          <p14:tracePt t="89548" x="3797300" y="3254375"/>
          <p14:tracePt t="89556" x="3736975" y="3254375"/>
          <p14:tracePt t="89564" x="3695700" y="3254375"/>
          <p14:tracePt t="89572" x="3635375" y="3254375"/>
          <p14:tracePt t="89580" x="3605213" y="3254375"/>
          <p14:tracePt t="89588" x="3575050" y="3254375"/>
          <p14:tracePt t="89596" x="3538538" y="3254375"/>
          <p14:tracePt t="89604" x="3525838" y="3254375"/>
          <p14:tracePt t="89612" x="3514725" y="3254375"/>
          <p14:tracePt t="89773" x="3549650" y="3254375"/>
          <p14:tracePt t="89781" x="3609975" y="3254375"/>
          <p14:tracePt t="89789" x="3683000" y="3254375"/>
          <p14:tracePt t="89797" x="3767138" y="3254375"/>
          <p14:tracePt t="89808" x="3900488" y="3271838"/>
          <p14:tracePt t="89814" x="4025900" y="3308350"/>
          <p14:tracePt t="89823" x="4171950" y="3332163"/>
          <p14:tracePt t="89828" x="4333875" y="3355975"/>
          <p14:tracePt t="89838" x="4467225" y="3381375"/>
          <p14:tracePt t="89844" x="4635500" y="3429000"/>
          <p14:tracePt t="89853" x="4779963" y="3452813"/>
          <p14:tracePt t="89860" x="4924425" y="3495675"/>
          <p14:tracePt t="89869" x="5068888" y="3532188"/>
          <p14:tracePt t="89876" x="5183188" y="3536950"/>
          <p14:tracePt t="89890" x="5273675" y="3549650"/>
          <p14:tracePt t="89892" x="5376863" y="3562350"/>
          <p14:tracePt t="89900" x="5473700" y="3562350"/>
          <p14:tracePt t="89908" x="5575300" y="3562350"/>
          <p14:tracePt t="89916" x="5678488" y="3562350"/>
          <p14:tracePt t="89924" x="5762625" y="3556000"/>
          <p14:tracePt t="89932" x="5853113" y="3549650"/>
          <p14:tracePt t="89940" x="5913438" y="3549650"/>
          <p14:tracePt t="89948" x="5943600" y="3536950"/>
          <p14:tracePt t="89956" x="5980113" y="3532188"/>
          <p14:tracePt t="89964" x="5991225" y="3525838"/>
          <p14:tracePt t="89972" x="5997575" y="3525838"/>
          <p14:tracePt t="89980" x="6010275" y="3513138"/>
          <p14:tracePt t="89996" x="6027738" y="3513138"/>
          <p14:tracePt t="90006" x="6034088" y="3506788"/>
          <p14:tracePt t="90013" x="6040438" y="3506788"/>
          <p14:tracePt t="90022" x="6051550" y="3502025"/>
          <p14:tracePt t="90028" x="6064250" y="3502025"/>
          <p14:tracePt t="90038" x="6081713" y="3495675"/>
          <p14:tracePt t="90084" x="6088063" y="3489325"/>
          <p14:tracePt t="90140" x="6051550" y="3489325"/>
          <p14:tracePt t="90148" x="5967413" y="3489325"/>
          <p14:tracePt t="90156" x="5822950" y="3489325"/>
          <p14:tracePt t="90165" x="5684838" y="3489325"/>
          <p14:tracePt t="90173" x="5484813" y="3489325"/>
          <p14:tracePt t="90180" x="5310188" y="3489325"/>
          <p14:tracePt t="90189" x="5075238" y="3489325"/>
          <p14:tracePt t="90196" x="4870450" y="3489325"/>
          <p14:tracePt t="90205" x="4659313" y="3489325"/>
          <p14:tracePt t="90213" x="4521200" y="3489325"/>
          <p14:tracePt t="90222" x="4346575" y="3489325"/>
          <p14:tracePt t="90228" x="4200525" y="3489325"/>
          <p14:tracePt t="90239" x="4086225" y="3476625"/>
          <p14:tracePt t="90244" x="3995738" y="3465513"/>
          <p14:tracePt t="90253" x="3911600" y="3452813"/>
          <p14:tracePt t="90260" x="3863975" y="3452813"/>
          <p14:tracePt t="90269" x="3821113" y="3446463"/>
          <p14:tracePt t="90276" x="3784600" y="3446463"/>
          <p14:tracePt t="90284" x="3773488" y="3446463"/>
          <p14:tracePt t="90292" x="3743325" y="3446463"/>
          <p14:tracePt t="90300" x="3719513" y="3446463"/>
          <p14:tracePt t="90308" x="3689350" y="3446463"/>
          <p14:tracePt t="90316" x="3652838" y="3446463"/>
          <p14:tracePt t="90324" x="3609975" y="3446463"/>
          <p14:tracePt t="90332" x="3598863" y="3446463"/>
          <p14:tracePt t="90340" x="3579813" y="3446463"/>
          <p14:tracePt t="90356" x="3575050" y="3446463"/>
          <p14:tracePt t="90420" x="3609975" y="3446463"/>
          <p14:tracePt t="90429" x="3665538" y="3446463"/>
          <p14:tracePt t="90437" x="3736975" y="3446463"/>
          <p14:tracePt t="90445" x="3827463" y="3446463"/>
          <p14:tracePt t="90453" x="3941763" y="3446463"/>
          <p14:tracePt t="90461" x="4081463" y="3446463"/>
          <p14:tracePt t="90468" x="4237038" y="3452813"/>
          <p14:tracePt t="90476" x="4418013" y="3465513"/>
          <p14:tracePt t="90484" x="4562475" y="3476625"/>
          <p14:tracePt t="90492" x="4762500" y="3489325"/>
          <p14:tracePt t="90500" x="4887913" y="3502025"/>
          <p14:tracePt t="90508" x="5045075" y="3502025"/>
          <p14:tracePt t="90516" x="5202238" y="3502025"/>
          <p14:tracePt t="90524" x="5334000" y="3502025"/>
          <p14:tracePt t="90532" x="5448300" y="3502025"/>
          <p14:tracePt t="90540" x="5564188" y="3502025"/>
          <p14:tracePt t="90548" x="5648325" y="3502025"/>
          <p14:tracePt t="90556" x="5732463" y="3502025"/>
          <p14:tracePt t="90564" x="5780088" y="3502025"/>
          <p14:tracePt t="90573" x="5792788" y="3502025"/>
          <p14:tracePt t="90580" x="5810250" y="3495675"/>
          <p14:tracePt t="90677" x="5799138" y="3495675"/>
          <p14:tracePt t="90685" x="5745163" y="3495675"/>
          <p14:tracePt t="90693" x="5648325" y="3495675"/>
          <p14:tracePt t="90701" x="5473700" y="3495675"/>
          <p14:tracePt t="90709" x="5262563" y="3495675"/>
          <p14:tracePt t="90717" x="5027613" y="3495675"/>
          <p14:tracePt t="90725" x="4792663" y="3495675"/>
          <p14:tracePt t="90733" x="4521200" y="3476625"/>
          <p14:tracePt t="90740" x="4273550" y="3446463"/>
          <p14:tracePt t="90748" x="4086225" y="3435350"/>
          <p14:tracePt t="90756" x="3870325" y="3405188"/>
          <p14:tracePt t="90764" x="3695700" y="3362325"/>
          <p14:tracePt t="90772" x="3579813" y="3351213"/>
          <p14:tracePt t="90780" x="3465513" y="3338513"/>
          <p14:tracePt t="90789" x="3375025" y="3332163"/>
          <p14:tracePt t="90796" x="3333750" y="3332163"/>
          <p14:tracePt t="90806" x="3309938" y="3332163"/>
          <p14:tracePt t="90812" x="3273425" y="3332163"/>
          <p14:tracePt t="90822" x="3267075" y="3332163"/>
          <p14:tracePt t="90828" x="3260725" y="3332163"/>
          <p14:tracePt t="90837" x="3249613" y="3332163"/>
          <p14:tracePt t="90941" x="3309938" y="3321050"/>
          <p14:tracePt t="90949" x="3370263" y="3321050"/>
          <p14:tracePt t="90957" x="3495675" y="3321050"/>
          <p14:tracePt t="90964" x="3670300" y="3321050"/>
          <p14:tracePt t="90973" x="3827463" y="3321050"/>
          <p14:tracePt t="90980" x="4068763" y="3321050"/>
          <p14:tracePt t="90989" x="4406900" y="3368675"/>
          <p14:tracePt t="90996" x="4719638" y="3416300"/>
          <p14:tracePt t="91004" x="5021263" y="3452813"/>
          <p14:tracePt t="91012" x="5329238" y="3489325"/>
          <p14:tracePt t="91023" x="5599113" y="3502025"/>
          <p14:tracePt t="91028" x="5840413" y="3519488"/>
          <p14:tracePt t="91037" x="6021388" y="3519488"/>
          <p14:tracePt t="91044" x="6196013" y="3519488"/>
          <p14:tracePt t="91053" x="6323013" y="3519488"/>
          <p14:tracePt t="91060" x="6426200" y="3519488"/>
          <p14:tracePt t="91068" x="6510338" y="3519488"/>
          <p14:tracePt t="91076" x="6546850" y="3519488"/>
          <p14:tracePt t="91084" x="6551613" y="3519488"/>
          <p14:tracePt t="91165" x="6516688" y="3519488"/>
          <p14:tracePt t="91173" x="6426200" y="3519488"/>
          <p14:tracePt t="91181" x="6310313" y="3519488"/>
          <p14:tracePt t="91192" x="6172200" y="3519488"/>
          <p14:tracePt t="91197" x="6027738" y="3519488"/>
          <p14:tracePt t="91205" x="5883275" y="3519488"/>
          <p14:tracePt t="91213" x="5726113" y="3519488"/>
          <p14:tracePt t="91221" x="5611813" y="3513138"/>
          <p14:tracePt t="91229" x="5430838" y="3489325"/>
          <p14:tracePt t="91237" x="5256213" y="3446463"/>
          <p14:tracePt t="91244" x="5111750" y="3422650"/>
          <p14:tracePt t="91253" x="4984750" y="3386138"/>
          <p14:tracePt t="91260" x="4852988" y="3375025"/>
          <p14:tracePt t="91268" x="4737100" y="3351213"/>
          <p14:tracePt t="91276" x="4616450" y="3325813"/>
          <p14:tracePt t="91284" x="4514850" y="3321050"/>
          <p14:tracePt t="91293" x="4430713" y="3308350"/>
          <p14:tracePt t="91300" x="4327525" y="3284538"/>
          <p14:tracePt t="91308" x="4237038" y="3284538"/>
          <p14:tracePt t="91316" x="4165600" y="3284538"/>
          <p14:tracePt t="91324" x="4122738" y="3284538"/>
          <p14:tracePt t="91333" x="4092575" y="3284538"/>
          <p14:tracePt t="91340" x="4068763" y="3284538"/>
          <p14:tracePt t="91348" x="4062413" y="3284538"/>
          <p14:tracePt t="91357" x="4056063" y="3284538"/>
          <p14:tracePt t="91364" x="4051300" y="3284538"/>
          <p14:tracePt t="91485" x="4056063" y="3284538"/>
          <p14:tracePt t="91494" x="4111625" y="3271838"/>
          <p14:tracePt t="91501" x="4200525" y="3267075"/>
          <p14:tracePt t="91509" x="4286250" y="3267075"/>
          <p14:tracePt t="91517" x="4430713" y="3267075"/>
          <p14:tracePt t="91525" x="4586288" y="3267075"/>
          <p14:tracePt t="91534" x="4762500" y="3267075"/>
          <p14:tracePt t="91543" x="4918075" y="3267075"/>
          <p14:tracePt t="91549" x="5075238" y="3267075"/>
          <p14:tracePt t="91560" x="5213350" y="3271838"/>
          <p14:tracePt t="91564" x="5359400" y="3284538"/>
          <p14:tracePt t="91573" x="5503863" y="3308350"/>
          <p14:tracePt t="91580" x="5618163" y="3308350"/>
          <p14:tracePt t="91590" x="5719763" y="3314700"/>
          <p14:tracePt t="91596" x="5822950" y="3325813"/>
          <p14:tracePt t="91604" x="5907088" y="3338513"/>
          <p14:tracePt t="91612" x="5980113" y="3338513"/>
          <p14:tracePt t="91621" x="6003925" y="3338513"/>
          <p14:tracePt t="91628" x="6027738" y="3338513"/>
          <p14:tracePt t="91717" x="6021388" y="3344863"/>
          <p14:tracePt t="91725" x="5954713" y="3344863"/>
          <p14:tracePt t="91733" x="5864225" y="3368675"/>
          <p14:tracePt t="91742" x="5738813" y="3368675"/>
          <p14:tracePt t="91749" x="5581650" y="3368675"/>
          <p14:tracePt t="91760" x="5407025" y="3368675"/>
          <p14:tracePt t="91765" x="5172075" y="3368675"/>
          <p14:tracePt t="91777" x="4991100" y="3368675"/>
          <p14:tracePt t="91781" x="4756150" y="3368675"/>
          <p14:tracePt t="91793" x="4514850" y="3355975"/>
          <p14:tracePt t="91797" x="4273550" y="3344863"/>
          <p14:tracePt t="91805" x="4025900" y="3325813"/>
          <p14:tracePt t="91813" x="3887788" y="3314700"/>
          <p14:tracePt t="91823" x="3773488" y="3314700"/>
          <p14:tracePt t="91829" x="3683000" y="3314700"/>
          <p14:tracePt t="91837" x="3609975" y="3314700"/>
          <p14:tracePt t="91844" x="3579813" y="3314700"/>
          <p14:tracePt t="91852" x="3556000" y="3314700"/>
          <p14:tracePt t="91860" x="3544888" y="3314700"/>
          <p14:tracePt t="91957" x="3538538" y="3314700"/>
          <p14:tracePt t="91989" x="3544888" y="3308350"/>
          <p14:tracePt t="91997" x="3586163" y="3308350"/>
          <p14:tracePt t="92005" x="3646488" y="3308350"/>
          <p14:tracePt t="92012" x="3730625" y="3302000"/>
          <p14:tracePt t="92020" x="3844925" y="3302000"/>
          <p14:tracePt t="92028" x="3978275" y="3302000"/>
          <p14:tracePt t="92036" x="4152900" y="3302000"/>
          <p14:tracePt t="92044" x="4387850" y="3302000"/>
          <p14:tracePt t="92052" x="4622800" y="3302000"/>
          <p14:tracePt t="92060" x="4857750" y="3302000"/>
          <p14:tracePt t="92068" x="5092700" y="3302000"/>
          <p14:tracePt t="92076" x="5268913" y="3302000"/>
          <p14:tracePt t="92084" x="5424488" y="3302000"/>
          <p14:tracePt t="92092" x="5557838" y="3302000"/>
          <p14:tracePt t="92100" x="5659438" y="3302000"/>
          <p14:tracePt t="92108" x="5762625" y="3325813"/>
          <p14:tracePt t="92116" x="5834063" y="3338513"/>
          <p14:tracePt t="92124" x="5883275" y="3351213"/>
          <p14:tracePt t="92132" x="5907088" y="3355975"/>
          <p14:tracePt t="92140" x="5913438" y="3355975"/>
          <p14:tracePt t="92237" x="5889625" y="3355975"/>
          <p14:tracePt t="92245" x="5834063" y="3375025"/>
          <p14:tracePt t="92254" x="5715000" y="3386138"/>
          <p14:tracePt t="92261" x="5557838" y="3386138"/>
          <p14:tracePt t="92269" x="5383213" y="3398838"/>
          <p14:tracePt t="92277" x="5172075" y="3398838"/>
          <p14:tracePt t="92284" x="5021263" y="3398838"/>
          <p14:tracePt t="92293" x="4822825" y="3398838"/>
          <p14:tracePt t="92300" x="4646613" y="3398838"/>
          <p14:tracePt t="92308" x="4514850" y="3398838"/>
          <p14:tracePt t="92316" x="4357688" y="3398838"/>
          <p14:tracePt t="92325" x="4219575" y="3398838"/>
          <p14:tracePt t="92332" x="4105275" y="3398838"/>
          <p14:tracePt t="92340" x="4014788" y="3392488"/>
          <p14:tracePt t="92348" x="3930650" y="3381375"/>
          <p14:tracePt t="92357" x="3881438" y="3375025"/>
          <p14:tracePt t="92364" x="3844925" y="3375025"/>
          <p14:tracePt t="92374" x="3833813" y="3375025"/>
          <p14:tracePt t="92380" x="3821113" y="3375025"/>
          <p14:tracePt t="92396" x="3814763" y="3375025"/>
          <p14:tracePt t="92501" x="3821113" y="3375025"/>
          <p14:tracePt t="92509" x="3857625" y="3362325"/>
          <p14:tracePt t="92517" x="3900488" y="3362325"/>
          <p14:tracePt t="92526" x="3960813" y="3355975"/>
          <p14:tracePt t="92533" x="4021138" y="3355975"/>
          <p14:tracePt t="92543" x="4075113" y="3355975"/>
          <p14:tracePt t="92549" x="4146550" y="3355975"/>
          <p14:tracePt t="92559" x="4219575" y="3355975"/>
          <p14:tracePt t="92565" x="4310063" y="3355975"/>
          <p14:tracePt t="92576" x="4381500" y="3362325"/>
          <p14:tracePt t="92581" x="4497388" y="3368675"/>
          <p14:tracePt t="92592" x="4629150" y="3392488"/>
          <p14:tracePt t="92597" x="4792663" y="3422650"/>
          <p14:tracePt t="92606" x="4967288" y="3422650"/>
          <p14:tracePt t="92613" x="5183188" y="3435350"/>
          <p14:tracePt t="92622" x="5359400" y="3435350"/>
          <p14:tracePt t="92629" x="5514975" y="3446463"/>
          <p14:tracePt t="92638" x="5695950" y="3459163"/>
          <p14:tracePt t="92644" x="5834063" y="3459163"/>
          <p14:tracePt t="92652" x="5954713" y="3471863"/>
          <p14:tracePt t="92660" x="6040438" y="3471863"/>
          <p14:tracePt t="92668" x="6111875" y="3482975"/>
          <p14:tracePt t="92676" x="6135688" y="3489325"/>
          <p14:tracePt t="92684" x="6148388" y="3489325"/>
          <p14:tracePt t="92692" x="6165850" y="3489325"/>
          <p14:tracePt t="92885" x="6130925" y="3489325"/>
          <p14:tracePt t="92893" x="6057900" y="3489325"/>
          <p14:tracePt t="92901" x="5943600" y="3489325"/>
          <p14:tracePt t="92911" x="5829300" y="3489325"/>
          <p14:tracePt t="92916" x="5654675" y="3489325"/>
          <p14:tracePt t="92924" x="5467350" y="3482975"/>
          <p14:tracePt t="92932" x="5249863" y="3465513"/>
          <p14:tracePt t="92940" x="5014913" y="3465513"/>
          <p14:tracePt t="92948" x="4767263" y="3435350"/>
          <p14:tracePt t="92957" x="4575175" y="3411538"/>
          <p14:tracePt t="92964" x="4387850" y="3392488"/>
          <p14:tracePt t="92974" x="4249738" y="3381375"/>
          <p14:tracePt t="92980" x="4116388" y="3381375"/>
          <p14:tracePt t="92990" x="4002088" y="3375025"/>
          <p14:tracePt t="92996" x="3900488" y="3375025"/>
          <p14:tracePt t="93005" x="3784600" y="3375025"/>
          <p14:tracePt t="93012" x="3689350" y="3375025"/>
          <p14:tracePt t="93020" x="3598863" y="3362325"/>
          <p14:tracePt t="93028" x="3514725" y="3362325"/>
          <p14:tracePt t="93036" x="3465513" y="3362325"/>
          <p14:tracePt t="93044" x="3424238" y="3362325"/>
          <p14:tracePt t="93052" x="3381375" y="3362325"/>
          <p14:tracePt t="93060" x="3363913" y="3362325"/>
          <p14:tracePt t="93068" x="3357563" y="3362325"/>
          <p14:tracePt t="93174" x="3387725" y="3362325"/>
          <p14:tracePt t="93181" x="3441700" y="3362325"/>
          <p14:tracePt t="93189" x="3525838" y="3362325"/>
          <p14:tracePt t="93197" x="3629025" y="3362325"/>
          <p14:tracePt t="93206" x="3784600" y="3362325"/>
          <p14:tracePt t="93213" x="3960813" y="3362325"/>
          <p14:tracePt t="93220" x="4195763" y="3362325"/>
          <p14:tracePt t="93228" x="4437063" y="3368675"/>
          <p14:tracePt t="93236" x="4767263" y="3386138"/>
          <p14:tracePt t="93244" x="5092700" y="3405188"/>
          <p14:tracePt t="93252" x="5329238" y="3405188"/>
          <p14:tracePt t="93260" x="5624513" y="3405188"/>
          <p14:tracePt t="93268" x="5919788" y="3405188"/>
          <p14:tracePt t="93276" x="6154738" y="3405188"/>
          <p14:tracePt t="93284" x="6340475" y="3416300"/>
          <p14:tracePt t="93292" x="6437313" y="3429000"/>
          <p14:tracePt t="93300" x="6527800" y="3429000"/>
          <p14:tracePt t="93308" x="6570663" y="3429000"/>
          <p14:tracePt t="93316" x="6575425" y="3429000"/>
          <p14:tracePt t="93429" x="6534150" y="3429000"/>
          <p14:tracePt t="93438" x="6419850" y="3429000"/>
          <p14:tracePt t="93446" x="6292850" y="3429000"/>
          <p14:tracePt t="93453" x="6100763" y="3429000"/>
          <p14:tracePt t="93462" x="5889625" y="3429000"/>
          <p14:tracePt t="93469" x="5654675" y="3429000"/>
          <p14:tracePt t="93478" x="5448300" y="3429000"/>
          <p14:tracePt t="93484" x="5213350" y="3429000"/>
          <p14:tracePt t="93492" x="4978400" y="3429000"/>
          <p14:tracePt t="93500" x="4732338" y="3422650"/>
          <p14:tracePt t="93508" x="4551363" y="3405188"/>
          <p14:tracePt t="93516" x="4418013" y="3405188"/>
          <p14:tracePt t="93525" x="4273550" y="3381375"/>
          <p14:tracePt t="93532" x="4176713" y="3368675"/>
          <p14:tracePt t="93542" x="4075113" y="3362325"/>
          <p14:tracePt t="93548" x="4014788" y="3351213"/>
          <p14:tracePt t="93558" x="3995738" y="3351213"/>
          <p14:tracePt t="93677" x="4038600" y="3344863"/>
          <p14:tracePt t="93685" x="4081463" y="3344863"/>
          <p14:tracePt t="93693" x="4129088" y="3344863"/>
          <p14:tracePt t="93701" x="4183063" y="3344863"/>
          <p14:tracePt t="93712" x="4273550" y="3344863"/>
          <p14:tracePt t="93717" x="4387850" y="3344863"/>
          <p14:tracePt t="93725" x="4502150" y="3344863"/>
          <p14:tracePt t="93732" x="4672013" y="3344863"/>
          <p14:tracePt t="93741" x="4852988" y="3344863"/>
          <p14:tracePt t="93748" x="5057775" y="3344863"/>
          <p14:tracePt t="93758" x="5238750" y="3344863"/>
          <p14:tracePt t="93764" x="5413375" y="3344863"/>
          <p14:tracePt t="93773" x="5557838" y="3351213"/>
          <p14:tracePt t="93780" x="5672138" y="3362325"/>
          <p14:tracePt t="93789" x="5799138" y="3362325"/>
          <p14:tracePt t="93796" x="5889625" y="3362325"/>
          <p14:tracePt t="93805" x="5943600" y="3362325"/>
          <p14:tracePt t="93812" x="5961063" y="3362325"/>
          <p14:tracePt t="93877" x="5967413" y="3368675"/>
          <p14:tracePt t="93957" x="5961063" y="3375025"/>
          <p14:tracePt t="93965" x="5913438" y="3381375"/>
          <p14:tracePt t="93974" x="5840413" y="3405188"/>
          <p14:tracePt t="93981" x="5738813" y="3429000"/>
          <p14:tracePt t="93990" x="5618163" y="3446463"/>
          <p14:tracePt t="93996" x="5473700" y="3459163"/>
          <p14:tracePt t="94004" x="5316538" y="3489325"/>
          <p14:tracePt t="94012" x="5122863" y="3513138"/>
          <p14:tracePt t="94020" x="4967288" y="3513138"/>
          <p14:tracePt t="94028" x="4767263" y="3513138"/>
          <p14:tracePt t="94036" x="4641850" y="3513138"/>
          <p14:tracePt t="94044" x="4538663" y="3513138"/>
          <p14:tracePt t="94052" x="4441825" y="3513138"/>
          <p14:tracePt t="94060" x="4351338" y="3513138"/>
          <p14:tracePt t="94068" x="4310063" y="3513138"/>
          <p14:tracePt t="94076" x="4286250" y="3513138"/>
          <p14:tracePt t="94084" x="4273550" y="3513138"/>
          <p14:tracePt t="94285" x="4297363" y="3513138"/>
          <p14:tracePt t="94293" x="4351338" y="3513138"/>
          <p14:tracePt t="94301" x="4424363" y="3513138"/>
          <p14:tracePt t="94311" x="4497388" y="3513138"/>
          <p14:tracePt t="94317" x="4581525" y="3513138"/>
          <p14:tracePt t="94327" x="4672013" y="3513138"/>
          <p14:tracePt t="94334" x="4786313" y="3513138"/>
          <p14:tracePt t="94345" x="4883150" y="3513138"/>
          <p14:tracePt t="94349" x="4997450" y="3513138"/>
          <p14:tracePt t="94357" x="5099050" y="3513138"/>
          <p14:tracePt t="94365" x="5202238" y="3525838"/>
          <p14:tracePt t="94373" x="5273675" y="3536950"/>
          <p14:tracePt t="94381" x="5334000" y="3543300"/>
          <p14:tracePt t="94389" x="5394325" y="3556000"/>
          <p14:tracePt t="94396" x="5430838" y="3556000"/>
          <p14:tracePt t="94404" x="5461000" y="3556000"/>
          <p14:tracePt t="94412" x="5484813" y="3562350"/>
          <p14:tracePt t="94420" x="5491163" y="3562350"/>
          <p14:tracePt t="94428" x="5497513" y="3562350"/>
          <p14:tracePt t="94436" x="5514975" y="3562350"/>
          <p14:tracePt t="94444" x="5534025" y="3562350"/>
          <p14:tracePt t="94452" x="5538788" y="3562350"/>
          <p14:tracePt t="94646" x="5521325" y="3562350"/>
          <p14:tracePt t="94653" x="5491163" y="3562350"/>
          <p14:tracePt t="94661" x="5467350" y="3562350"/>
          <p14:tracePt t="94669" x="5437188" y="3562350"/>
          <p14:tracePt t="94678" x="5418138" y="3562350"/>
          <p14:tracePt t="94684" x="5407025" y="3562350"/>
          <p14:tracePt t="94692" x="5394325" y="3562350"/>
          <p14:tracePt t="94748" x="0" y="0"/>
        </p14:tracePtLst>
        <p14:tracePtLst>
          <p14:tracePt t="97535" x="2368550" y="5364163"/>
          <p14:tracePt t="97573" x="2362200" y="5368925"/>
          <p14:tracePt t="97597" x="2338388" y="5368925"/>
          <p14:tracePt t="97605" x="2327275" y="5364163"/>
          <p14:tracePt t="97613" x="2314575" y="5364163"/>
          <p14:tracePt t="97622" x="2290763" y="5364163"/>
          <p14:tracePt t="97628" x="2278063" y="5364163"/>
          <p14:tracePt t="97636" x="2254250" y="5364163"/>
          <p14:tracePt t="97644" x="2217738" y="5364163"/>
          <p14:tracePt t="97653" x="2187575" y="5364163"/>
          <p14:tracePt t="97661" x="2157413" y="5364163"/>
          <p14:tracePt t="97668" x="2122488" y="5364163"/>
          <p14:tracePt t="97678" x="2092325" y="5364163"/>
          <p14:tracePt t="97684" x="2049463" y="5364163"/>
          <p14:tracePt t="97694" x="2036763" y="5364163"/>
          <p14:tracePt t="97700" x="2012950" y="5364163"/>
          <p14:tracePt t="97709" x="2006600" y="5364163"/>
          <p14:tracePt t="97716" x="2001838" y="5368925"/>
          <p14:tracePt t="97725" x="1976438" y="5387975"/>
          <p14:tracePt t="97733" x="1971675" y="5394325"/>
          <p14:tracePt t="97740" x="1965325" y="5405438"/>
          <p14:tracePt t="97748" x="1965325" y="5429250"/>
          <p14:tracePt t="97756" x="1965325" y="5454650"/>
          <p14:tracePt t="97764" x="1965325" y="5478463"/>
          <p14:tracePt t="97772" x="1965325" y="5502275"/>
          <p14:tracePt t="97780" x="1965325" y="5513388"/>
          <p14:tracePt t="97788" x="1965325" y="5538788"/>
          <p14:tracePt t="97796" x="1976438" y="5573713"/>
          <p14:tracePt t="97804" x="2001838" y="5599113"/>
          <p14:tracePt t="97812" x="2019300" y="5622925"/>
          <p14:tracePt t="97820" x="2043113" y="5634038"/>
          <p14:tracePt t="97828" x="2066925" y="5653088"/>
          <p14:tracePt t="97836" x="2079625" y="5659438"/>
          <p14:tracePt t="97845" x="2103438" y="5676900"/>
          <p14:tracePt t="97853" x="2127250" y="5694363"/>
          <p14:tracePt t="97862" x="2152650" y="5694363"/>
          <p14:tracePt t="97868" x="2187575" y="5707063"/>
          <p14:tracePt t="97880" x="2211388" y="5719763"/>
          <p14:tracePt t="97884" x="2217738" y="5719763"/>
          <p14:tracePt t="97893" x="2230438" y="5719763"/>
          <p14:tracePt t="97900" x="2236788" y="5719763"/>
          <p14:tracePt t="97916" x="2247900" y="5719763"/>
          <p14:tracePt t="97924" x="2254250" y="5719763"/>
          <p14:tracePt t="97932" x="2266950" y="5719763"/>
          <p14:tracePt t="97940" x="2284413" y="5707063"/>
          <p14:tracePt t="97948" x="2308225" y="5683250"/>
          <p14:tracePt t="97956" x="2332038" y="5646738"/>
          <p14:tracePt t="97964" x="2332038" y="5622925"/>
          <p14:tracePt t="97972" x="2344738" y="5580063"/>
          <p14:tracePt t="97980" x="2344738" y="5532438"/>
          <p14:tracePt t="97988" x="2344738" y="5478463"/>
          <p14:tracePt t="97996" x="2344738" y="5418138"/>
          <p14:tracePt t="98004" x="2344738" y="5381625"/>
          <p14:tracePt t="98012" x="2327275" y="5351463"/>
          <p14:tracePt t="98020" x="2308225" y="5314950"/>
          <p14:tracePt t="98028" x="2278063" y="5273675"/>
          <p14:tracePt t="98036" x="2241550" y="5237163"/>
          <p14:tracePt t="98045" x="2217738" y="5218113"/>
          <p14:tracePt t="98052" x="2182813" y="5200650"/>
          <p14:tracePt t="98062" x="2157413" y="5200650"/>
          <p14:tracePt t="98068" x="2133600" y="5200650"/>
          <p14:tracePt t="98078" x="2122488" y="5200650"/>
          <p14:tracePt t="98084" x="2097088" y="5200650"/>
          <p14:tracePt t="98093" x="2062163" y="5213350"/>
          <p14:tracePt t="98100" x="2049463" y="5230813"/>
          <p14:tracePt t="98110" x="2032000" y="5254625"/>
          <p14:tracePt t="98116" x="2012950" y="5291138"/>
          <p14:tracePt t="98124" x="2012950" y="5321300"/>
          <p14:tracePt t="98132" x="2012950" y="5364163"/>
          <p14:tracePt t="98140" x="2012950" y="5394325"/>
          <p14:tracePt t="98148" x="2012950" y="5435600"/>
          <p14:tracePt t="98156" x="2049463" y="5465763"/>
          <p14:tracePt t="98164" x="2085975" y="5519738"/>
          <p14:tracePt t="98172" x="2127250" y="5556250"/>
          <p14:tracePt t="98180" x="2163763" y="5599113"/>
          <p14:tracePt t="98188" x="2230438" y="5640388"/>
          <p14:tracePt t="98196" x="2327275" y="5707063"/>
          <p14:tracePt t="98204" x="2428875" y="5767388"/>
          <p14:tracePt t="98212" x="2603500" y="5834063"/>
          <p14:tracePt t="98220" x="2754313" y="5888038"/>
          <p14:tracePt t="98228" x="3013075" y="5948363"/>
          <p14:tracePt t="98236" x="3284538" y="6049963"/>
          <p14:tracePt t="98245" x="3579813" y="6140450"/>
          <p14:tracePt t="98252" x="3870325" y="6207125"/>
          <p14:tracePt t="98262" x="4152900" y="6254750"/>
          <p14:tracePt t="98268" x="4437063" y="6310313"/>
          <p14:tracePt t="98279" x="4672013" y="6310313"/>
          <p14:tracePt t="98284" x="4816475" y="6321425"/>
          <p14:tracePt t="98293" x="4913313" y="6321425"/>
          <p14:tracePt t="98300" x="5027613" y="6321425"/>
          <p14:tracePt t="98309" x="5118100" y="6321425"/>
          <p14:tracePt t="98316" x="5189538" y="6315075"/>
          <p14:tracePt t="98324" x="5226050" y="6297613"/>
          <p14:tracePt t="98332" x="5249863" y="6291263"/>
          <p14:tracePt t="98340" x="5286375" y="6273800"/>
          <p14:tracePt t="98348" x="5310188" y="6249988"/>
          <p14:tracePt t="98356" x="5334000" y="6230938"/>
          <p14:tracePt t="98364" x="5359400" y="6213475"/>
          <p14:tracePt t="98372" x="5383213" y="6189663"/>
          <p14:tracePt t="98380" x="5418138" y="6153150"/>
          <p14:tracePt t="98388" x="5461000" y="6110288"/>
          <p14:tracePt t="98396" x="5484813" y="6086475"/>
          <p14:tracePt t="98405" x="5521325" y="6049963"/>
          <p14:tracePt t="98412" x="5564188" y="6008688"/>
          <p14:tracePt t="98420" x="5588000" y="5984875"/>
          <p14:tracePt t="98436" x="5641975" y="5942013"/>
          <p14:tracePt t="98445" x="5689600" y="5888038"/>
          <p14:tracePt t="98452" x="5732463" y="5838825"/>
          <p14:tracePt t="98462" x="5773738" y="5784850"/>
          <p14:tracePt t="98468" x="5816600" y="5737225"/>
          <p14:tracePt t="98478" x="5834063" y="5700713"/>
          <p14:tracePt t="98484" x="5853113" y="5676900"/>
          <p14:tracePt t="98493" x="5876925" y="5629275"/>
          <p14:tracePt t="98500" x="5883275" y="5616575"/>
          <p14:tracePt t="98509" x="5894388" y="5592763"/>
          <p14:tracePt t="98516" x="5900738" y="5573713"/>
          <p14:tracePt t="98524" x="5900738" y="5562600"/>
          <p14:tracePt t="98532" x="5900738" y="5556250"/>
          <p14:tracePt t="98540" x="5900738" y="5543550"/>
          <p14:tracePt t="98548" x="5900738" y="5538788"/>
          <p14:tracePt t="98556" x="5900738" y="5513388"/>
          <p14:tracePt t="98564" x="5876925" y="5495925"/>
          <p14:tracePt t="98572" x="5816600" y="5472113"/>
          <p14:tracePt t="98580" x="5745163" y="5448300"/>
          <p14:tracePt t="98588" x="5654675" y="5424488"/>
          <p14:tracePt t="98596" x="5551488" y="5424488"/>
          <p14:tracePt t="98604" x="5424488" y="5424488"/>
          <p14:tracePt t="98612" x="5280025" y="5424488"/>
          <p14:tracePt t="98620" x="5141913" y="5424488"/>
          <p14:tracePt t="98629" x="5051425" y="5424488"/>
          <p14:tracePt t="98636" x="4954588" y="5424488"/>
          <p14:tracePt t="98645" x="4852988" y="5424488"/>
          <p14:tracePt t="98652" x="4773613" y="5441950"/>
          <p14:tracePt t="98662" x="4756150" y="5448300"/>
          <p14:tracePt t="98668" x="4732338" y="5459413"/>
          <p14:tracePt t="98677" x="4725988" y="5465763"/>
          <p14:tracePt t="98740" x="4719638" y="5472113"/>
          <p14:tracePt t="98764" x="4725988" y="5478463"/>
          <p14:tracePt t="98772" x="4779963" y="5483225"/>
          <p14:tracePt t="98780" x="4870450" y="5508625"/>
          <p14:tracePt t="98788" x="4972050" y="5543550"/>
          <p14:tracePt t="98797" x="5135563" y="5568950"/>
          <p14:tracePt t="98804" x="5334000" y="5610225"/>
          <p14:tracePt t="98812" x="5557838" y="5640388"/>
          <p14:tracePt t="98820" x="5749925" y="5664200"/>
          <p14:tracePt t="98829" x="5894388" y="5676900"/>
          <p14:tracePt t="98836" x="6040438" y="5713413"/>
          <p14:tracePt t="98845" x="6154738" y="5713413"/>
          <p14:tracePt t="98852" x="6238875" y="5713413"/>
          <p14:tracePt t="98862" x="6299200" y="5713413"/>
          <p14:tracePt t="98868" x="6305550" y="5713413"/>
          <p14:tracePt t="98924" x="6286500" y="5730875"/>
          <p14:tracePt t="98932" x="6219825" y="5730875"/>
          <p14:tracePt t="98940" x="6135688" y="5743575"/>
          <p14:tracePt t="98948" x="6003925" y="5743575"/>
          <p14:tracePt t="98956" x="5907088" y="5743575"/>
          <p14:tracePt t="98964" x="5708650" y="5743575"/>
          <p14:tracePt t="98972" x="5534025" y="5743575"/>
          <p14:tracePt t="98980" x="5353050" y="5743575"/>
          <p14:tracePt t="98988" x="5148263" y="5743575"/>
          <p14:tracePt t="98997" x="4954588" y="5719763"/>
          <p14:tracePt t="99004" x="4786313" y="5694363"/>
          <p14:tracePt t="99012" x="4659313" y="5683250"/>
          <p14:tracePt t="99020" x="4545013" y="5659438"/>
          <p14:tracePt t="99029" x="4467225" y="5634038"/>
          <p14:tracePt t="99036" x="4441825" y="5634038"/>
          <p14:tracePt t="99060" x="4437063" y="5629275"/>
          <p14:tracePt t="99117" x="4437063" y="5622925"/>
          <p14:tracePt t="99125" x="4460875" y="5622925"/>
          <p14:tracePt t="99133" x="4538663" y="5622925"/>
          <p14:tracePt t="99141" x="4611688" y="5616575"/>
          <p14:tracePt t="99148" x="4695825" y="5616575"/>
          <p14:tracePt t="99156" x="4786313" y="5592763"/>
          <p14:tracePt t="99164" x="4900613" y="5580063"/>
          <p14:tracePt t="99172" x="5032375" y="5580063"/>
          <p14:tracePt t="99180" x="5172075" y="5556250"/>
          <p14:tracePt t="99188" x="5303838" y="5556250"/>
          <p14:tracePt t="99196" x="5418138" y="5556250"/>
          <p14:tracePt t="99204" x="5503863" y="5556250"/>
          <p14:tracePt t="99212" x="5545138" y="5556250"/>
          <p14:tracePt t="99220" x="5564188" y="5556250"/>
          <p14:tracePt t="99276" x="5545138" y="5556250"/>
          <p14:tracePt t="99284" x="5478463" y="5556250"/>
          <p14:tracePt t="99293" x="5364163" y="5562600"/>
          <p14:tracePt t="99300" x="5249863" y="5573713"/>
          <p14:tracePt t="99308" x="5092700" y="5586413"/>
          <p14:tracePt t="99316" x="4930775" y="5599113"/>
          <p14:tracePt t="99324" x="4803775" y="5610225"/>
          <p14:tracePt t="99332" x="4719638" y="5610225"/>
          <p14:tracePt t="99340" x="4629150" y="5610225"/>
          <p14:tracePt t="99348" x="4586288" y="5610225"/>
          <p14:tracePt t="99404" x="4611688" y="5610225"/>
          <p14:tracePt t="99412" x="4676775" y="5610225"/>
          <p14:tracePt t="99420" x="4737100" y="5610225"/>
          <p14:tracePt t="99428" x="4797425" y="5603875"/>
          <p14:tracePt t="99436" x="4870450" y="5592763"/>
          <p14:tracePt t="99446" x="4960938" y="5586413"/>
          <p14:tracePt t="99452" x="5045075" y="5573713"/>
          <p14:tracePt t="99461" x="5135563" y="5573713"/>
          <p14:tracePt t="99468" x="5238750" y="5562600"/>
          <p14:tracePt t="99477" x="5334000" y="5562600"/>
          <p14:tracePt t="99484" x="5424488" y="5562600"/>
          <p14:tracePt t="99492" x="5484813" y="5549900"/>
          <p14:tracePt t="99500" x="5503863" y="5549900"/>
          <p14:tracePt t="99556" x="5497513" y="5549900"/>
          <p14:tracePt t="99564" x="5443538" y="5573713"/>
          <p14:tracePt t="99572" x="5407025" y="5580063"/>
          <p14:tracePt t="99580" x="5359400" y="5599113"/>
          <p14:tracePt t="99588" x="5334000" y="5599113"/>
          <p14:tracePt t="99596" x="5303838" y="5610225"/>
          <p14:tracePt t="99612" x="5286375" y="5610225"/>
          <p14:tracePt t="99684" x="5359400" y="5622925"/>
          <p14:tracePt t="99693" x="5443538" y="5634038"/>
          <p14:tracePt t="99702" x="5575300" y="5659438"/>
          <p14:tracePt t="99710" x="5689600" y="5659438"/>
          <p14:tracePt t="99717" x="5834063" y="5670550"/>
          <p14:tracePt t="99724" x="5961063" y="5683250"/>
          <p14:tracePt t="99732" x="6064250" y="5694363"/>
          <p14:tracePt t="99740" x="6135688" y="5694363"/>
          <p14:tracePt t="99748" x="6154738" y="5694363"/>
          <p14:tracePt t="99996" x="0" y="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67283185-49FA-4A12-B241-E5EFE888E678}"/>
              </a:ext>
            </a:extLst>
          </p:cNvPr>
          <p:cNvSpPr>
            <a:spLocks noChangeArrowheads="1"/>
          </p:cNvSpPr>
          <p:nvPr/>
        </p:nvSpPr>
        <p:spPr bwMode="auto">
          <a:xfrm>
            <a:off x="4625975" y="1530350"/>
            <a:ext cx="4518025"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cs-CZ" b="1">
                <a:effectLst>
                  <a:outerShdw blurRad="38100" dist="38100" dir="2700000" algn="tl">
                    <a:srgbClr val="C0C0C0"/>
                  </a:outerShdw>
                </a:effectLst>
                <a:latin typeface="Arial" panose="020B0604020202020204" pitchFamily="34" charset="0"/>
              </a:rPr>
              <a:t>Pseudohomogen</a:t>
            </a:r>
            <a:r>
              <a:rPr lang="cs-CZ" altLang="cs-CZ" b="1">
                <a:effectLst>
                  <a:outerShdw blurRad="38100" dist="38100" dir="2700000" algn="tl">
                    <a:srgbClr val="C0C0C0"/>
                  </a:outerShdw>
                </a:effectLst>
                <a:latin typeface="Arial" panose="020B0604020202020204" pitchFamily="34" charset="0"/>
              </a:rPr>
              <a:t>ní</a:t>
            </a:r>
            <a:endParaRPr lang="en-GB" altLang="cs-CZ" b="1">
              <a:effectLst>
                <a:outerShdw blurRad="38100" dist="38100" dir="2700000" algn="tl">
                  <a:srgbClr val="C0C0C0"/>
                </a:outerShdw>
              </a:effectLst>
              <a:latin typeface="Arial" panose="020B0604020202020204" pitchFamily="34" charset="0"/>
            </a:endParaRPr>
          </a:p>
          <a:p>
            <a:r>
              <a:rPr lang="cs-CZ" altLang="cs-CZ" b="1">
                <a:effectLst>
                  <a:outerShdw blurRad="38100" dist="38100" dir="2700000" algn="tl">
                    <a:srgbClr val="C0C0C0"/>
                  </a:outerShdw>
                </a:effectLst>
                <a:latin typeface="Arial" panose="020B0604020202020204" pitchFamily="34" charset="0"/>
              </a:rPr>
              <a:t>stanovení - bez separace</a:t>
            </a:r>
            <a:br>
              <a:rPr lang="cs-CZ" altLang="cs-CZ" b="1">
                <a:effectLst>
                  <a:outerShdw blurRad="38100" dist="38100" dir="2700000" algn="tl">
                    <a:srgbClr val="C0C0C0"/>
                  </a:outerShdw>
                </a:effectLst>
                <a:latin typeface="Arial" panose="020B0604020202020204" pitchFamily="34" charset="0"/>
              </a:rPr>
            </a:br>
            <a:r>
              <a:rPr lang="cs-CZ" altLang="cs-CZ" b="1">
                <a:effectLst>
                  <a:outerShdw blurRad="38100" dist="38100" dir="2700000" algn="tl">
                    <a:srgbClr val="C0C0C0"/>
                  </a:outerShdw>
                </a:effectLst>
                <a:latin typeface="Arial" panose="020B0604020202020204" pitchFamily="34" charset="0"/>
              </a:rPr>
              <a:t>a promývacích kroků</a:t>
            </a:r>
            <a:endParaRPr lang="en-GB" altLang="cs-CZ" b="1">
              <a:effectLst>
                <a:outerShdw blurRad="38100" dist="38100" dir="2700000" algn="tl">
                  <a:srgbClr val="C0C0C0"/>
                </a:outerShdw>
              </a:effectLst>
              <a:latin typeface="Arial" panose="020B0604020202020204" pitchFamily="34" charset="0"/>
            </a:endParaRPr>
          </a:p>
          <a:p>
            <a:endParaRPr lang="en-GB" altLang="cs-CZ" b="1">
              <a:effectLst>
                <a:outerShdw blurRad="38100" dist="38100" dir="2700000" algn="tl">
                  <a:srgbClr val="C0C0C0"/>
                </a:outerShdw>
              </a:effectLst>
              <a:latin typeface="Arial" panose="020B0604020202020204" pitchFamily="34" charset="0"/>
            </a:endParaRPr>
          </a:p>
          <a:p>
            <a:r>
              <a:rPr lang="cs-CZ" altLang="cs-CZ" b="1">
                <a:effectLst>
                  <a:outerShdw blurRad="38100" dist="38100" dir="2700000" algn="tl">
                    <a:srgbClr val="C0C0C0"/>
                  </a:outerShdw>
                </a:effectLst>
                <a:latin typeface="Arial" panose="020B0604020202020204" pitchFamily="34" charset="0"/>
              </a:rPr>
              <a:t>Zvýšená reakční odezva</a:t>
            </a:r>
            <a:endParaRPr lang="en-GB" altLang="cs-CZ" b="1">
              <a:effectLst>
                <a:outerShdw blurRad="38100" dist="38100" dir="2700000" algn="tl">
                  <a:srgbClr val="C0C0C0"/>
                </a:outerShdw>
              </a:effectLst>
              <a:latin typeface="Arial" panose="020B0604020202020204" pitchFamily="34" charset="0"/>
            </a:endParaRPr>
          </a:p>
          <a:p>
            <a:r>
              <a:rPr lang="cs-CZ" altLang="cs-CZ" b="1">
                <a:effectLst>
                  <a:outerShdw blurRad="38100" dist="38100" dir="2700000" algn="tl">
                    <a:srgbClr val="C0C0C0"/>
                  </a:outerShdw>
                </a:effectLst>
                <a:latin typeface="Arial" panose="020B0604020202020204" pitchFamily="34" charset="0"/>
              </a:rPr>
              <a:t>vzniká na povrchu důsledkem</a:t>
            </a:r>
            <a:endParaRPr lang="en-GB" altLang="cs-CZ" b="1">
              <a:effectLst>
                <a:outerShdw blurRad="38100" dist="38100" dir="2700000" algn="tl">
                  <a:srgbClr val="C0C0C0"/>
                </a:outerShdw>
              </a:effectLst>
              <a:latin typeface="Arial" panose="020B0604020202020204" pitchFamily="34" charset="0"/>
            </a:endParaRPr>
          </a:p>
          <a:p>
            <a:r>
              <a:rPr lang="en-GB" altLang="cs-CZ" b="1">
                <a:effectLst>
                  <a:outerShdw blurRad="38100" dist="38100" dir="2700000" algn="tl">
                    <a:srgbClr val="C0C0C0"/>
                  </a:outerShdw>
                </a:effectLst>
                <a:latin typeface="Arial" panose="020B0604020202020204" pitchFamily="34" charset="0"/>
              </a:rPr>
              <a:t>t</a:t>
            </a:r>
            <a:r>
              <a:rPr lang="cs-CZ" altLang="cs-CZ" b="1">
                <a:effectLst>
                  <a:outerShdw blurRad="38100" dist="38100" dir="2700000" algn="tl">
                    <a:srgbClr val="C0C0C0"/>
                  </a:outerShdw>
                </a:effectLst>
                <a:latin typeface="Arial" panose="020B0604020202020204" pitchFamily="34" charset="0"/>
              </a:rPr>
              <a:t>ěsného kontaktu dvou</a:t>
            </a:r>
            <a:endParaRPr lang="en-GB" altLang="cs-CZ" b="1">
              <a:effectLst>
                <a:outerShdw blurRad="38100" dist="38100" dir="2700000" algn="tl">
                  <a:srgbClr val="C0C0C0"/>
                </a:outerShdw>
              </a:effectLst>
              <a:latin typeface="Arial" panose="020B0604020202020204" pitchFamily="34" charset="0"/>
            </a:endParaRPr>
          </a:p>
          <a:p>
            <a:r>
              <a:rPr lang="cs-CZ" altLang="cs-CZ" b="1">
                <a:effectLst>
                  <a:outerShdw blurRad="38100" dist="38100" dir="2700000" algn="tl">
                    <a:srgbClr val="C0C0C0"/>
                  </a:outerShdw>
                </a:effectLst>
                <a:latin typeface="Arial" panose="020B0604020202020204" pitchFamily="34" charset="0"/>
              </a:rPr>
              <a:t>kooperujících enzymů</a:t>
            </a:r>
            <a:endParaRPr lang="en-GB" altLang="cs-CZ" b="1">
              <a:effectLst>
                <a:outerShdw blurRad="38100" dist="38100" dir="2700000" algn="tl">
                  <a:srgbClr val="C0C0C0"/>
                </a:outerShdw>
              </a:effectLst>
              <a:latin typeface="Arial" panose="020B0604020202020204" pitchFamily="34" charset="0"/>
            </a:endParaRPr>
          </a:p>
          <a:p>
            <a:endParaRPr lang="en-GB" altLang="cs-CZ" b="1">
              <a:effectLst>
                <a:outerShdw blurRad="38100" dist="38100" dir="2700000" algn="tl">
                  <a:srgbClr val="C0C0C0"/>
                </a:outerShdw>
              </a:effectLst>
              <a:latin typeface="Arial" panose="020B0604020202020204" pitchFamily="34" charset="0"/>
            </a:endParaRPr>
          </a:p>
          <a:p>
            <a:endParaRPr lang="en-GB" altLang="cs-CZ" b="1">
              <a:effectLst>
                <a:outerShdw blurRad="38100" dist="38100" dir="2700000" algn="tl">
                  <a:srgbClr val="C0C0C0"/>
                </a:outerShdw>
              </a:effectLst>
              <a:latin typeface="Arial" panose="020B0604020202020204" pitchFamily="34" charset="0"/>
            </a:endParaRPr>
          </a:p>
          <a:p>
            <a:endParaRPr lang="cs-CZ" altLang="cs-CZ" b="1">
              <a:effectLst>
                <a:outerShdw blurRad="38100" dist="38100" dir="2700000" algn="tl">
                  <a:srgbClr val="C0C0C0"/>
                </a:outerShdw>
              </a:effectLst>
              <a:latin typeface="Arial" panose="020B0604020202020204" pitchFamily="34" charset="0"/>
            </a:endParaRPr>
          </a:p>
        </p:txBody>
      </p:sp>
      <p:sp>
        <p:nvSpPr>
          <p:cNvPr id="17411" name="Rectangle 3">
            <a:extLst>
              <a:ext uri="{FF2B5EF4-FFF2-40B4-BE49-F238E27FC236}">
                <a16:creationId xmlns:a16="http://schemas.microsoft.com/office/drawing/2014/main" id="{8E7FA380-D7B3-49EB-B76B-2D6DCA0E6A59}"/>
              </a:ext>
            </a:extLst>
          </p:cNvPr>
          <p:cNvSpPr>
            <a:spLocks noChangeArrowheads="1"/>
          </p:cNvSpPr>
          <p:nvPr/>
        </p:nvSpPr>
        <p:spPr bwMode="auto">
          <a:xfrm>
            <a:off x="3198813" y="149225"/>
            <a:ext cx="5575300" cy="1079500"/>
          </a:xfrm>
          <a:prstGeom prst="rect">
            <a:avLst/>
          </a:prstGeom>
          <a:solidFill>
            <a:srgbClr val="FFFF66"/>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pPr algn="l"/>
            <a:r>
              <a:rPr lang="en-GB" altLang="cs-CZ" sz="3600">
                <a:solidFill>
                  <a:srgbClr val="9900CC"/>
                </a:solidFill>
                <a:latin typeface="Arial Black" panose="020B0A04020102020204" pitchFamily="34" charset="0"/>
              </a:rPr>
              <a:t>Enzym</a:t>
            </a:r>
            <a:r>
              <a:rPr lang="cs-CZ" altLang="cs-CZ" sz="3600">
                <a:solidFill>
                  <a:srgbClr val="9900CC"/>
                </a:solidFill>
                <a:latin typeface="Arial Black" panose="020B0A04020102020204" pitchFamily="34" charset="0"/>
              </a:rPr>
              <a:t>ové „tunelové“</a:t>
            </a:r>
            <a:br>
              <a:rPr lang="en-GB" altLang="cs-CZ" sz="3600">
                <a:solidFill>
                  <a:srgbClr val="9900CC"/>
                </a:solidFill>
                <a:latin typeface="Arial Black" panose="020B0A04020102020204" pitchFamily="34" charset="0"/>
              </a:rPr>
            </a:br>
            <a:r>
              <a:rPr lang="en-GB" altLang="cs-CZ" sz="3600">
                <a:solidFill>
                  <a:srgbClr val="9900CC"/>
                </a:solidFill>
                <a:latin typeface="Arial Black" panose="020B0A04020102020204" pitchFamily="34" charset="0"/>
              </a:rPr>
              <a:t> </a:t>
            </a:r>
            <a:r>
              <a:rPr lang="cs-CZ" altLang="cs-CZ" sz="3600">
                <a:solidFill>
                  <a:srgbClr val="9900CC"/>
                </a:solidFill>
                <a:latin typeface="Arial Black" panose="020B0A04020102020204" pitchFamily="34" charset="0"/>
              </a:rPr>
              <a:t>imunostanovení</a:t>
            </a:r>
            <a:endParaRPr lang="en-GB" altLang="cs-CZ" sz="3600">
              <a:solidFill>
                <a:srgbClr val="9900CC"/>
              </a:solidFill>
              <a:latin typeface="Arial Black" panose="020B0A04020102020204" pitchFamily="34" charset="0"/>
            </a:endParaRPr>
          </a:p>
        </p:txBody>
      </p:sp>
      <p:sp>
        <p:nvSpPr>
          <p:cNvPr id="17412" name="Freeform 4">
            <a:extLst>
              <a:ext uri="{FF2B5EF4-FFF2-40B4-BE49-F238E27FC236}">
                <a16:creationId xmlns:a16="http://schemas.microsoft.com/office/drawing/2014/main" id="{E9F877AD-6FB0-4977-BC76-836CD2301726}"/>
              </a:ext>
            </a:extLst>
          </p:cNvPr>
          <p:cNvSpPr>
            <a:spLocks/>
          </p:cNvSpPr>
          <p:nvPr/>
        </p:nvSpPr>
        <p:spPr bwMode="auto">
          <a:xfrm>
            <a:off x="919163" y="4418013"/>
            <a:ext cx="2089150" cy="1484312"/>
          </a:xfrm>
          <a:custGeom>
            <a:avLst/>
            <a:gdLst>
              <a:gd name="T0" fmla="*/ 338 w 482"/>
              <a:gd name="T1" fmla="*/ 168 h 459"/>
              <a:gd name="T2" fmla="*/ 355 w 482"/>
              <a:gd name="T3" fmla="*/ 139 h 459"/>
              <a:gd name="T4" fmla="*/ 372 w 482"/>
              <a:gd name="T5" fmla="*/ 105 h 459"/>
              <a:gd name="T6" fmla="*/ 380 w 482"/>
              <a:gd name="T7" fmla="*/ 84 h 459"/>
              <a:gd name="T8" fmla="*/ 380 w 482"/>
              <a:gd name="T9" fmla="*/ 12 h 459"/>
              <a:gd name="T10" fmla="*/ 334 w 482"/>
              <a:gd name="T11" fmla="*/ 0 h 459"/>
              <a:gd name="T12" fmla="*/ 283 w 482"/>
              <a:gd name="T13" fmla="*/ 4 h 459"/>
              <a:gd name="T14" fmla="*/ 245 w 482"/>
              <a:gd name="T15" fmla="*/ 42 h 459"/>
              <a:gd name="T16" fmla="*/ 232 w 482"/>
              <a:gd name="T17" fmla="*/ 113 h 459"/>
              <a:gd name="T18" fmla="*/ 232 w 482"/>
              <a:gd name="T19" fmla="*/ 143 h 459"/>
              <a:gd name="T20" fmla="*/ 228 w 482"/>
              <a:gd name="T21" fmla="*/ 185 h 459"/>
              <a:gd name="T22" fmla="*/ 224 w 482"/>
              <a:gd name="T23" fmla="*/ 223 h 459"/>
              <a:gd name="T24" fmla="*/ 215 w 482"/>
              <a:gd name="T25" fmla="*/ 236 h 459"/>
              <a:gd name="T26" fmla="*/ 215 w 482"/>
              <a:gd name="T27" fmla="*/ 236 h 459"/>
              <a:gd name="T28" fmla="*/ 215 w 482"/>
              <a:gd name="T29" fmla="*/ 236 h 459"/>
              <a:gd name="T30" fmla="*/ 215 w 482"/>
              <a:gd name="T31" fmla="*/ 240 h 459"/>
              <a:gd name="T32" fmla="*/ 0 w 482"/>
              <a:gd name="T33" fmla="*/ 341 h 459"/>
              <a:gd name="T34" fmla="*/ 0 w 482"/>
              <a:gd name="T35" fmla="*/ 371 h 459"/>
              <a:gd name="T36" fmla="*/ 12 w 482"/>
              <a:gd name="T37" fmla="*/ 409 h 459"/>
              <a:gd name="T38" fmla="*/ 29 w 482"/>
              <a:gd name="T39" fmla="*/ 438 h 459"/>
              <a:gd name="T40" fmla="*/ 54 w 482"/>
              <a:gd name="T41" fmla="*/ 443 h 459"/>
              <a:gd name="T42" fmla="*/ 93 w 482"/>
              <a:gd name="T43" fmla="*/ 447 h 459"/>
              <a:gd name="T44" fmla="*/ 160 w 482"/>
              <a:gd name="T45" fmla="*/ 417 h 459"/>
              <a:gd name="T46" fmla="*/ 228 w 482"/>
              <a:gd name="T47" fmla="*/ 383 h 459"/>
              <a:gd name="T48" fmla="*/ 279 w 482"/>
              <a:gd name="T49" fmla="*/ 362 h 459"/>
              <a:gd name="T50" fmla="*/ 304 w 482"/>
              <a:gd name="T51" fmla="*/ 371 h 459"/>
              <a:gd name="T52" fmla="*/ 329 w 482"/>
              <a:gd name="T53" fmla="*/ 400 h 459"/>
              <a:gd name="T54" fmla="*/ 351 w 482"/>
              <a:gd name="T55" fmla="*/ 434 h 459"/>
              <a:gd name="T56" fmla="*/ 380 w 482"/>
              <a:gd name="T57" fmla="*/ 459 h 459"/>
              <a:gd name="T58" fmla="*/ 418 w 482"/>
              <a:gd name="T59" fmla="*/ 443 h 459"/>
              <a:gd name="T60" fmla="*/ 452 w 482"/>
              <a:gd name="T61" fmla="*/ 421 h 459"/>
              <a:gd name="T62" fmla="*/ 473 w 482"/>
              <a:gd name="T63" fmla="*/ 396 h 459"/>
              <a:gd name="T64" fmla="*/ 482 w 482"/>
              <a:gd name="T65" fmla="*/ 350 h 459"/>
              <a:gd name="T66" fmla="*/ 473 w 482"/>
              <a:gd name="T67" fmla="*/ 320 h 459"/>
              <a:gd name="T68" fmla="*/ 461 w 482"/>
              <a:gd name="T69" fmla="*/ 295 h 459"/>
              <a:gd name="T70" fmla="*/ 444 w 482"/>
              <a:gd name="T71" fmla="*/ 270 h 459"/>
              <a:gd name="T72" fmla="*/ 427 w 482"/>
              <a:gd name="T73" fmla="*/ 253 h 459"/>
              <a:gd name="T74" fmla="*/ 410 w 482"/>
              <a:gd name="T75" fmla="*/ 253 h 459"/>
              <a:gd name="T76" fmla="*/ 393 w 482"/>
              <a:gd name="T77" fmla="*/ 248 h 459"/>
              <a:gd name="T78" fmla="*/ 376 w 482"/>
              <a:gd name="T79" fmla="*/ 244 h 459"/>
              <a:gd name="T80" fmla="*/ 359 w 482"/>
              <a:gd name="T81" fmla="*/ 248 h 459"/>
              <a:gd name="T82" fmla="*/ 351 w 482"/>
              <a:gd name="T83" fmla="*/ 240 h 459"/>
              <a:gd name="T84" fmla="*/ 346 w 482"/>
              <a:gd name="T85" fmla="*/ 232 h 459"/>
              <a:gd name="T86" fmla="*/ 342 w 482"/>
              <a:gd name="T87" fmla="*/ 223 h 459"/>
              <a:gd name="T88" fmla="*/ 338 w 482"/>
              <a:gd name="T89" fmla="*/ 215 h 459"/>
              <a:gd name="T90" fmla="*/ 329 w 482"/>
              <a:gd name="T91" fmla="*/ 210 h 459"/>
              <a:gd name="T92" fmla="*/ 329 w 482"/>
              <a:gd name="T93" fmla="*/ 202 h 459"/>
              <a:gd name="T94" fmla="*/ 329 w 482"/>
              <a:gd name="T95" fmla="*/ 189 h 459"/>
              <a:gd name="T96" fmla="*/ 334 w 482"/>
              <a:gd name="T97" fmla="*/ 177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82" h="459">
                <a:moveTo>
                  <a:pt x="334" y="177"/>
                </a:moveTo>
                <a:lnTo>
                  <a:pt x="334" y="177"/>
                </a:lnTo>
                <a:lnTo>
                  <a:pt x="338" y="168"/>
                </a:lnTo>
                <a:lnTo>
                  <a:pt x="342" y="160"/>
                </a:lnTo>
                <a:lnTo>
                  <a:pt x="351" y="151"/>
                </a:lnTo>
                <a:lnTo>
                  <a:pt x="355" y="139"/>
                </a:lnTo>
                <a:lnTo>
                  <a:pt x="359" y="130"/>
                </a:lnTo>
                <a:lnTo>
                  <a:pt x="367" y="118"/>
                </a:lnTo>
                <a:lnTo>
                  <a:pt x="372" y="105"/>
                </a:lnTo>
                <a:lnTo>
                  <a:pt x="376" y="97"/>
                </a:lnTo>
                <a:lnTo>
                  <a:pt x="380" y="88"/>
                </a:lnTo>
                <a:lnTo>
                  <a:pt x="380" y="84"/>
                </a:lnTo>
                <a:lnTo>
                  <a:pt x="384" y="80"/>
                </a:lnTo>
                <a:lnTo>
                  <a:pt x="393" y="12"/>
                </a:lnTo>
                <a:lnTo>
                  <a:pt x="380" y="12"/>
                </a:lnTo>
                <a:lnTo>
                  <a:pt x="367" y="8"/>
                </a:lnTo>
                <a:lnTo>
                  <a:pt x="351" y="4"/>
                </a:lnTo>
                <a:lnTo>
                  <a:pt x="334" y="0"/>
                </a:lnTo>
                <a:lnTo>
                  <a:pt x="317" y="0"/>
                </a:lnTo>
                <a:lnTo>
                  <a:pt x="300" y="0"/>
                </a:lnTo>
                <a:lnTo>
                  <a:pt x="283" y="4"/>
                </a:lnTo>
                <a:lnTo>
                  <a:pt x="266" y="12"/>
                </a:lnTo>
                <a:lnTo>
                  <a:pt x="253" y="25"/>
                </a:lnTo>
                <a:lnTo>
                  <a:pt x="245" y="42"/>
                </a:lnTo>
                <a:lnTo>
                  <a:pt x="236" y="71"/>
                </a:lnTo>
                <a:lnTo>
                  <a:pt x="232" y="109"/>
                </a:lnTo>
                <a:lnTo>
                  <a:pt x="232" y="113"/>
                </a:lnTo>
                <a:lnTo>
                  <a:pt x="232" y="118"/>
                </a:lnTo>
                <a:lnTo>
                  <a:pt x="232" y="130"/>
                </a:lnTo>
                <a:lnTo>
                  <a:pt x="232" y="143"/>
                </a:lnTo>
                <a:lnTo>
                  <a:pt x="232" y="156"/>
                </a:lnTo>
                <a:lnTo>
                  <a:pt x="232" y="173"/>
                </a:lnTo>
                <a:lnTo>
                  <a:pt x="228" y="185"/>
                </a:lnTo>
                <a:lnTo>
                  <a:pt x="228" y="198"/>
                </a:lnTo>
                <a:lnTo>
                  <a:pt x="224" y="210"/>
                </a:lnTo>
                <a:lnTo>
                  <a:pt x="224" y="223"/>
                </a:lnTo>
                <a:lnTo>
                  <a:pt x="219" y="227"/>
                </a:lnTo>
                <a:lnTo>
                  <a:pt x="215" y="232"/>
                </a:lnTo>
                <a:lnTo>
                  <a:pt x="215" y="236"/>
                </a:lnTo>
                <a:lnTo>
                  <a:pt x="215" y="236"/>
                </a:lnTo>
                <a:lnTo>
                  <a:pt x="219" y="236"/>
                </a:lnTo>
                <a:lnTo>
                  <a:pt x="215" y="236"/>
                </a:lnTo>
                <a:lnTo>
                  <a:pt x="215" y="236"/>
                </a:lnTo>
                <a:lnTo>
                  <a:pt x="215" y="236"/>
                </a:lnTo>
                <a:lnTo>
                  <a:pt x="215" y="236"/>
                </a:lnTo>
                <a:lnTo>
                  <a:pt x="215" y="236"/>
                </a:lnTo>
                <a:lnTo>
                  <a:pt x="215" y="240"/>
                </a:lnTo>
                <a:lnTo>
                  <a:pt x="215" y="240"/>
                </a:lnTo>
                <a:lnTo>
                  <a:pt x="215" y="240"/>
                </a:lnTo>
                <a:lnTo>
                  <a:pt x="215" y="240"/>
                </a:lnTo>
                <a:lnTo>
                  <a:pt x="0" y="341"/>
                </a:lnTo>
                <a:lnTo>
                  <a:pt x="0" y="350"/>
                </a:lnTo>
                <a:lnTo>
                  <a:pt x="0" y="358"/>
                </a:lnTo>
                <a:lnTo>
                  <a:pt x="0" y="371"/>
                </a:lnTo>
                <a:lnTo>
                  <a:pt x="4" y="383"/>
                </a:lnTo>
                <a:lnTo>
                  <a:pt x="8" y="396"/>
                </a:lnTo>
                <a:lnTo>
                  <a:pt x="12" y="409"/>
                </a:lnTo>
                <a:lnTo>
                  <a:pt x="16" y="417"/>
                </a:lnTo>
                <a:lnTo>
                  <a:pt x="25" y="430"/>
                </a:lnTo>
                <a:lnTo>
                  <a:pt x="29" y="438"/>
                </a:lnTo>
                <a:lnTo>
                  <a:pt x="38" y="443"/>
                </a:lnTo>
                <a:lnTo>
                  <a:pt x="46" y="447"/>
                </a:lnTo>
                <a:lnTo>
                  <a:pt x="54" y="443"/>
                </a:lnTo>
                <a:lnTo>
                  <a:pt x="63" y="451"/>
                </a:lnTo>
                <a:lnTo>
                  <a:pt x="76" y="451"/>
                </a:lnTo>
                <a:lnTo>
                  <a:pt x="93" y="447"/>
                </a:lnTo>
                <a:lnTo>
                  <a:pt x="114" y="438"/>
                </a:lnTo>
                <a:lnTo>
                  <a:pt x="135" y="430"/>
                </a:lnTo>
                <a:lnTo>
                  <a:pt x="160" y="417"/>
                </a:lnTo>
                <a:lnTo>
                  <a:pt x="186" y="405"/>
                </a:lnTo>
                <a:lnTo>
                  <a:pt x="207" y="392"/>
                </a:lnTo>
                <a:lnTo>
                  <a:pt x="228" y="383"/>
                </a:lnTo>
                <a:lnTo>
                  <a:pt x="249" y="371"/>
                </a:lnTo>
                <a:lnTo>
                  <a:pt x="266" y="367"/>
                </a:lnTo>
                <a:lnTo>
                  <a:pt x="279" y="362"/>
                </a:lnTo>
                <a:lnTo>
                  <a:pt x="287" y="362"/>
                </a:lnTo>
                <a:lnTo>
                  <a:pt x="296" y="367"/>
                </a:lnTo>
                <a:lnTo>
                  <a:pt x="304" y="371"/>
                </a:lnTo>
                <a:lnTo>
                  <a:pt x="313" y="379"/>
                </a:lnTo>
                <a:lnTo>
                  <a:pt x="321" y="392"/>
                </a:lnTo>
                <a:lnTo>
                  <a:pt x="329" y="400"/>
                </a:lnTo>
                <a:lnTo>
                  <a:pt x="334" y="413"/>
                </a:lnTo>
                <a:lnTo>
                  <a:pt x="342" y="426"/>
                </a:lnTo>
                <a:lnTo>
                  <a:pt x="351" y="434"/>
                </a:lnTo>
                <a:lnTo>
                  <a:pt x="359" y="447"/>
                </a:lnTo>
                <a:lnTo>
                  <a:pt x="367" y="455"/>
                </a:lnTo>
                <a:lnTo>
                  <a:pt x="380" y="459"/>
                </a:lnTo>
                <a:lnTo>
                  <a:pt x="393" y="455"/>
                </a:lnTo>
                <a:lnTo>
                  <a:pt x="406" y="447"/>
                </a:lnTo>
                <a:lnTo>
                  <a:pt x="418" y="443"/>
                </a:lnTo>
                <a:lnTo>
                  <a:pt x="431" y="438"/>
                </a:lnTo>
                <a:lnTo>
                  <a:pt x="439" y="430"/>
                </a:lnTo>
                <a:lnTo>
                  <a:pt x="452" y="421"/>
                </a:lnTo>
                <a:lnTo>
                  <a:pt x="461" y="417"/>
                </a:lnTo>
                <a:lnTo>
                  <a:pt x="465" y="405"/>
                </a:lnTo>
                <a:lnTo>
                  <a:pt x="473" y="396"/>
                </a:lnTo>
                <a:lnTo>
                  <a:pt x="477" y="383"/>
                </a:lnTo>
                <a:lnTo>
                  <a:pt x="477" y="367"/>
                </a:lnTo>
                <a:lnTo>
                  <a:pt x="482" y="350"/>
                </a:lnTo>
                <a:lnTo>
                  <a:pt x="477" y="337"/>
                </a:lnTo>
                <a:lnTo>
                  <a:pt x="477" y="329"/>
                </a:lnTo>
                <a:lnTo>
                  <a:pt x="473" y="320"/>
                </a:lnTo>
                <a:lnTo>
                  <a:pt x="473" y="312"/>
                </a:lnTo>
                <a:lnTo>
                  <a:pt x="469" y="303"/>
                </a:lnTo>
                <a:lnTo>
                  <a:pt x="461" y="295"/>
                </a:lnTo>
                <a:lnTo>
                  <a:pt x="456" y="286"/>
                </a:lnTo>
                <a:lnTo>
                  <a:pt x="452" y="278"/>
                </a:lnTo>
                <a:lnTo>
                  <a:pt x="444" y="270"/>
                </a:lnTo>
                <a:lnTo>
                  <a:pt x="439" y="265"/>
                </a:lnTo>
                <a:lnTo>
                  <a:pt x="431" y="257"/>
                </a:lnTo>
                <a:lnTo>
                  <a:pt x="427" y="253"/>
                </a:lnTo>
                <a:lnTo>
                  <a:pt x="422" y="253"/>
                </a:lnTo>
                <a:lnTo>
                  <a:pt x="414" y="253"/>
                </a:lnTo>
                <a:lnTo>
                  <a:pt x="410" y="253"/>
                </a:lnTo>
                <a:lnTo>
                  <a:pt x="406" y="248"/>
                </a:lnTo>
                <a:lnTo>
                  <a:pt x="397" y="248"/>
                </a:lnTo>
                <a:lnTo>
                  <a:pt x="393" y="248"/>
                </a:lnTo>
                <a:lnTo>
                  <a:pt x="384" y="248"/>
                </a:lnTo>
                <a:lnTo>
                  <a:pt x="380" y="244"/>
                </a:lnTo>
                <a:lnTo>
                  <a:pt x="376" y="244"/>
                </a:lnTo>
                <a:lnTo>
                  <a:pt x="367" y="244"/>
                </a:lnTo>
                <a:lnTo>
                  <a:pt x="363" y="244"/>
                </a:lnTo>
                <a:lnTo>
                  <a:pt x="359" y="248"/>
                </a:lnTo>
                <a:lnTo>
                  <a:pt x="355" y="244"/>
                </a:lnTo>
                <a:lnTo>
                  <a:pt x="355" y="244"/>
                </a:lnTo>
                <a:lnTo>
                  <a:pt x="351" y="240"/>
                </a:lnTo>
                <a:lnTo>
                  <a:pt x="351" y="236"/>
                </a:lnTo>
                <a:lnTo>
                  <a:pt x="351" y="236"/>
                </a:lnTo>
                <a:lnTo>
                  <a:pt x="346" y="232"/>
                </a:lnTo>
                <a:lnTo>
                  <a:pt x="346" y="227"/>
                </a:lnTo>
                <a:lnTo>
                  <a:pt x="342" y="227"/>
                </a:lnTo>
                <a:lnTo>
                  <a:pt x="342" y="223"/>
                </a:lnTo>
                <a:lnTo>
                  <a:pt x="342" y="219"/>
                </a:lnTo>
                <a:lnTo>
                  <a:pt x="338" y="219"/>
                </a:lnTo>
                <a:lnTo>
                  <a:pt x="338" y="215"/>
                </a:lnTo>
                <a:lnTo>
                  <a:pt x="338" y="210"/>
                </a:lnTo>
                <a:lnTo>
                  <a:pt x="334" y="215"/>
                </a:lnTo>
                <a:lnTo>
                  <a:pt x="329" y="210"/>
                </a:lnTo>
                <a:lnTo>
                  <a:pt x="329" y="210"/>
                </a:lnTo>
                <a:lnTo>
                  <a:pt x="329" y="206"/>
                </a:lnTo>
                <a:lnTo>
                  <a:pt x="329" y="202"/>
                </a:lnTo>
                <a:lnTo>
                  <a:pt x="329" y="198"/>
                </a:lnTo>
                <a:lnTo>
                  <a:pt x="329" y="194"/>
                </a:lnTo>
                <a:lnTo>
                  <a:pt x="329" y="189"/>
                </a:lnTo>
                <a:lnTo>
                  <a:pt x="329" y="185"/>
                </a:lnTo>
                <a:lnTo>
                  <a:pt x="334" y="181"/>
                </a:lnTo>
                <a:lnTo>
                  <a:pt x="334" y="177"/>
                </a:lnTo>
                <a:lnTo>
                  <a:pt x="334" y="177"/>
                </a:lnTo>
                <a:close/>
              </a:path>
            </a:pathLst>
          </a:custGeom>
          <a:solidFill>
            <a:srgbClr val="00FF00"/>
          </a:solidFill>
          <a:ln>
            <a:noFill/>
          </a:ln>
          <a:extLst>
            <a:ext uri="{91240B29-F687-4F45-9708-019B960494DF}">
              <a14:hiddenLine xmlns:a14="http://schemas.microsoft.com/office/drawing/2010/main" w="12700">
                <a:solidFill>
                  <a:schemeClr val="accent2"/>
                </a:solidFill>
                <a:prstDash val="solid"/>
                <a:round/>
                <a:headEnd/>
                <a:tailEnd/>
              </a14:hiddenLine>
            </a:ext>
          </a:extLst>
        </p:spPr>
        <p:txBody>
          <a:bodyPr/>
          <a:lstStyle/>
          <a:p>
            <a:endParaRPr lang="cs-CZ"/>
          </a:p>
        </p:txBody>
      </p:sp>
      <p:sp>
        <p:nvSpPr>
          <p:cNvPr id="17413" name="Rectangle 5">
            <a:extLst>
              <a:ext uri="{FF2B5EF4-FFF2-40B4-BE49-F238E27FC236}">
                <a16:creationId xmlns:a16="http://schemas.microsoft.com/office/drawing/2014/main" id="{FC9F6FE9-9C52-4753-8FDC-F27432595A1A}"/>
              </a:ext>
            </a:extLst>
          </p:cNvPr>
          <p:cNvSpPr>
            <a:spLocks noChangeArrowheads="1"/>
          </p:cNvSpPr>
          <p:nvPr/>
        </p:nvSpPr>
        <p:spPr bwMode="auto">
          <a:xfrm>
            <a:off x="347663" y="1127125"/>
            <a:ext cx="603250" cy="5270500"/>
          </a:xfrm>
          <a:prstGeom prst="rect">
            <a:avLst/>
          </a:prstGeom>
          <a:solidFill>
            <a:schemeClr val="bg2"/>
          </a:solidFill>
          <a:ln w="26988">
            <a:solidFill>
              <a:srgbClr val="FF3300"/>
            </a:solidFill>
            <a:miter lim="800000"/>
            <a:headEnd/>
            <a:tailEnd/>
          </a:ln>
        </p:spPr>
        <p:txBody>
          <a:bodyPr/>
          <a:lstStyle/>
          <a:p>
            <a:endParaRPr lang="cs-CZ"/>
          </a:p>
        </p:txBody>
      </p:sp>
      <p:sp>
        <p:nvSpPr>
          <p:cNvPr id="17414" name="Freeform 6">
            <a:extLst>
              <a:ext uri="{FF2B5EF4-FFF2-40B4-BE49-F238E27FC236}">
                <a16:creationId xmlns:a16="http://schemas.microsoft.com/office/drawing/2014/main" id="{7FB9C547-4BD5-441D-AC71-DA7A2728F47B}"/>
              </a:ext>
            </a:extLst>
          </p:cNvPr>
          <p:cNvSpPr>
            <a:spLocks/>
          </p:cNvSpPr>
          <p:nvPr/>
        </p:nvSpPr>
        <p:spPr bwMode="auto">
          <a:xfrm rot="13608645">
            <a:off x="823913" y="2085975"/>
            <a:ext cx="1150937" cy="969963"/>
          </a:xfrm>
          <a:custGeom>
            <a:avLst/>
            <a:gdLst>
              <a:gd name="T0" fmla="*/ 70 w 518"/>
              <a:gd name="T1" fmla="*/ 73 h 456"/>
              <a:gd name="T2" fmla="*/ 215 w 518"/>
              <a:gd name="T3" fmla="*/ 0 h 456"/>
              <a:gd name="T4" fmla="*/ 315 w 518"/>
              <a:gd name="T5" fmla="*/ 9 h 456"/>
              <a:gd name="T6" fmla="*/ 443 w 518"/>
              <a:gd name="T7" fmla="*/ 91 h 456"/>
              <a:gd name="T8" fmla="*/ 479 w 518"/>
              <a:gd name="T9" fmla="*/ 173 h 456"/>
              <a:gd name="T10" fmla="*/ 488 w 518"/>
              <a:gd name="T11" fmla="*/ 200 h 456"/>
              <a:gd name="T12" fmla="*/ 479 w 518"/>
              <a:gd name="T13" fmla="*/ 400 h 456"/>
              <a:gd name="T14" fmla="*/ 397 w 518"/>
              <a:gd name="T15" fmla="*/ 437 h 456"/>
              <a:gd name="T16" fmla="*/ 224 w 518"/>
              <a:gd name="T17" fmla="*/ 382 h 456"/>
              <a:gd name="T18" fmla="*/ 215 w 518"/>
              <a:gd name="T19" fmla="*/ 291 h 456"/>
              <a:gd name="T20" fmla="*/ 134 w 518"/>
              <a:gd name="T21" fmla="*/ 264 h 456"/>
              <a:gd name="T22" fmla="*/ 106 w 518"/>
              <a:gd name="T23" fmla="*/ 255 h 456"/>
              <a:gd name="T24" fmla="*/ 34 w 518"/>
              <a:gd name="T25" fmla="*/ 182 h 456"/>
              <a:gd name="T26" fmla="*/ 25 w 518"/>
              <a:gd name="T27" fmla="*/ 100 h 456"/>
              <a:gd name="T28" fmla="*/ 70 w 518"/>
              <a:gd name="T29" fmla="*/ 73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8" h="456">
                <a:moveTo>
                  <a:pt x="70" y="73"/>
                </a:moveTo>
                <a:cubicBezTo>
                  <a:pt x="141" y="27"/>
                  <a:pt x="141" y="25"/>
                  <a:pt x="215" y="0"/>
                </a:cubicBezTo>
                <a:cubicBezTo>
                  <a:pt x="248" y="3"/>
                  <a:pt x="282" y="3"/>
                  <a:pt x="315" y="9"/>
                </a:cubicBezTo>
                <a:cubicBezTo>
                  <a:pt x="363" y="18"/>
                  <a:pt x="402" y="65"/>
                  <a:pt x="443" y="91"/>
                </a:cubicBezTo>
                <a:cubicBezTo>
                  <a:pt x="472" y="134"/>
                  <a:pt x="457" y="107"/>
                  <a:pt x="479" y="173"/>
                </a:cubicBezTo>
                <a:cubicBezTo>
                  <a:pt x="482" y="182"/>
                  <a:pt x="488" y="200"/>
                  <a:pt x="488" y="200"/>
                </a:cubicBezTo>
                <a:cubicBezTo>
                  <a:pt x="496" y="257"/>
                  <a:pt x="518" y="351"/>
                  <a:pt x="479" y="400"/>
                </a:cubicBezTo>
                <a:cubicBezTo>
                  <a:pt x="460" y="423"/>
                  <a:pt x="397" y="437"/>
                  <a:pt x="397" y="437"/>
                </a:cubicBezTo>
                <a:cubicBezTo>
                  <a:pt x="267" y="428"/>
                  <a:pt x="276" y="456"/>
                  <a:pt x="224" y="382"/>
                </a:cubicBezTo>
                <a:cubicBezTo>
                  <a:pt x="221" y="352"/>
                  <a:pt x="230" y="317"/>
                  <a:pt x="215" y="291"/>
                </a:cubicBezTo>
                <a:cubicBezTo>
                  <a:pt x="201" y="266"/>
                  <a:pt x="161" y="273"/>
                  <a:pt x="134" y="264"/>
                </a:cubicBezTo>
                <a:cubicBezTo>
                  <a:pt x="125" y="261"/>
                  <a:pt x="106" y="255"/>
                  <a:pt x="106" y="255"/>
                </a:cubicBezTo>
                <a:cubicBezTo>
                  <a:pt x="80" y="228"/>
                  <a:pt x="65" y="203"/>
                  <a:pt x="34" y="182"/>
                </a:cubicBezTo>
                <a:cubicBezTo>
                  <a:pt x="30" y="169"/>
                  <a:pt x="0" y="120"/>
                  <a:pt x="25" y="100"/>
                </a:cubicBezTo>
                <a:cubicBezTo>
                  <a:pt x="86" y="52"/>
                  <a:pt x="45" y="122"/>
                  <a:pt x="70" y="73"/>
                </a:cubicBezTo>
                <a:close/>
              </a:path>
            </a:pathLst>
          </a:cu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7415" name="Freeform 7">
            <a:extLst>
              <a:ext uri="{FF2B5EF4-FFF2-40B4-BE49-F238E27FC236}">
                <a16:creationId xmlns:a16="http://schemas.microsoft.com/office/drawing/2014/main" id="{FF5ED1E2-635D-4417-8C71-8B847C4C837E}"/>
              </a:ext>
            </a:extLst>
          </p:cNvPr>
          <p:cNvSpPr>
            <a:spLocks/>
          </p:cNvSpPr>
          <p:nvPr/>
        </p:nvSpPr>
        <p:spPr bwMode="auto">
          <a:xfrm rot="-1730145">
            <a:off x="2940050" y="3103563"/>
            <a:ext cx="1443038" cy="1420812"/>
          </a:xfrm>
          <a:custGeom>
            <a:avLst/>
            <a:gdLst>
              <a:gd name="T0" fmla="*/ 218 w 679"/>
              <a:gd name="T1" fmla="*/ 77 h 468"/>
              <a:gd name="T2" fmla="*/ 236 w 679"/>
              <a:gd name="T3" fmla="*/ 96 h 468"/>
              <a:gd name="T4" fmla="*/ 264 w 679"/>
              <a:gd name="T5" fmla="*/ 105 h 468"/>
              <a:gd name="T6" fmla="*/ 282 w 679"/>
              <a:gd name="T7" fmla="*/ 132 h 468"/>
              <a:gd name="T8" fmla="*/ 336 w 679"/>
              <a:gd name="T9" fmla="*/ 159 h 468"/>
              <a:gd name="T10" fmla="*/ 409 w 679"/>
              <a:gd name="T11" fmla="*/ 77 h 468"/>
              <a:gd name="T12" fmla="*/ 500 w 679"/>
              <a:gd name="T13" fmla="*/ 32 h 468"/>
              <a:gd name="T14" fmla="*/ 655 w 679"/>
              <a:gd name="T15" fmla="*/ 250 h 468"/>
              <a:gd name="T16" fmla="*/ 673 w 679"/>
              <a:gd name="T17" fmla="*/ 305 h 468"/>
              <a:gd name="T18" fmla="*/ 400 w 679"/>
              <a:gd name="T19" fmla="*/ 468 h 468"/>
              <a:gd name="T20" fmla="*/ 9 w 679"/>
              <a:gd name="T21" fmla="*/ 305 h 468"/>
              <a:gd name="T22" fmla="*/ 0 w 679"/>
              <a:gd name="T23" fmla="*/ 277 h 468"/>
              <a:gd name="T24" fmla="*/ 164 w 679"/>
              <a:gd name="T25" fmla="*/ 159 h 468"/>
              <a:gd name="T26" fmla="*/ 227 w 679"/>
              <a:gd name="T27" fmla="*/ 77 h 468"/>
              <a:gd name="T28" fmla="*/ 246 w 679"/>
              <a:gd name="T29" fmla="*/ 59 h 468"/>
              <a:gd name="T30" fmla="*/ 218 w 679"/>
              <a:gd name="T31" fmla="*/ 77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9" h="468">
                <a:moveTo>
                  <a:pt x="218" y="77"/>
                </a:moveTo>
                <a:cubicBezTo>
                  <a:pt x="224" y="83"/>
                  <a:pt x="229" y="91"/>
                  <a:pt x="236" y="96"/>
                </a:cubicBezTo>
                <a:cubicBezTo>
                  <a:pt x="244" y="101"/>
                  <a:pt x="256" y="99"/>
                  <a:pt x="264" y="105"/>
                </a:cubicBezTo>
                <a:cubicBezTo>
                  <a:pt x="273" y="112"/>
                  <a:pt x="274" y="124"/>
                  <a:pt x="282" y="132"/>
                </a:cubicBezTo>
                <a:cubicBezTo>
                  <a:pt x="299" y="149"/>
                  <a:pt x="314" y="152"/>
                  <a:pt x="336" y="159"/>
                </a:cubicBezTo>
                <a:cubicBezTo>
                  <a:pt x="357" y="129"/>
                  <a:pt x="409" y="77"/>
                  <a:pt x="409" y="77"/>
                </a:cubicBezTo>
                <a:cubicBezTo>
                  <a:pt x="435" y="0"/>
                  <a:pt x="408" y="21"/>
                  <a:pt x="500" y="32"/>
                </a:cubicBezTo>
                <a:cubicBezTo>
                  <a:pt x="563" y="95"/>
                  <a:pt x="590" y="188"/>
                  <a:pt x="655" y="250"/>
                </a:cubicBezTo>
                <a:cubicBezTo>
                  <a:pt x="661" y="268"/>
                  <a:pt x="679" y="287"/>
                  <a:pt x="673" y="305"/>
                </a:cubicBezTo>
                <a:cubicBezTo>
                  <a:pt x="633" y="425"/>
                  <a:pt x="510" y="450"/>
                  <a:pt x="400" y="468"/>
                </a:cubicBezTo>
                <a:cubicBezTo>
                  <a:pt x="228" y="458"/>
                  <a:pt x="110" y="457"/>
                  <a:pt x="9" y="305"/>
                </a:cubicBezTo>
                <a:cubicBezTo>
                  <a:pt x="6" y="296"/>
                  <a:pt x="0" y="287"/>
                  <a:pt x="0" y="277"/>
                </a:cubicBezTo>
                <a:cubicBezTo>
                  <a:pt x="0" y="151"/>
                  <a:pt x="59" y="168"/>
                  <a:pt x="164" y="159"/>
                </a:cubicBezTo>
                <a:cubicBezTo>
                  <a:pt x="206" y="117"/>
                  <a:pt x="184" y="143"/>
                  <a:pt x="227" y="77"/>
                </a:cubicBezTo>
                <a:cubicBezTo>
                  <a:pt x="232" y="70"/>
                  <a:pt x="255" y="59"/>
                  <a:pt x="246" y="59"/>
                </a:cubicBezTo>
                <a:cubicBezTo>
                  <a:pt x="235" y="59"/>
                  <a:pt x="227" y="71"/>
                  <a:pt x="218" y="77"/>
                </a:cubicBezTo>
                <a:close/>
              </a:path>
            </a:pathLst>
          </a:custGeom>
          <a:solidFill>
            <a:srgbClr val="00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7416" name="Oval 8">
            <a:extLst>
              <a:ext uri="{FF2B5EF4-FFF2-40B4-BE49-F238E27FC236}">
                <a16:creationId xmlns:a16="http://schemas.microsoft.com/office/drawing/2014/main" id="{F4122165-40A2-4A57-9BBB-BBC0893C79C8}"/>
              </a:ext>
            </a:extLst>
          </p:cNvPr>
          <p:cNvSpPr>
            <a:spLocks noChangeArrowheads="1"/>
          </p:cNvSpPr>
          <p:nvPr/>
        </p:nvSpPr>
        <p:spPr bwMode="auto">
          <a:xfrm>
            <a:off x="2305050" y="3975100"/>
            <a:ext cx="596900" cy="619125"/>
          </a:xfrm>
          <a:prstGeom prst="ellipse">
            <a:avLst/>
          </a:prstGeom>
          <a:solidFill>
            <a:srgbClr val="FF66FF"/>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cs-CZ"/>
          </a:p>
        </p:txBody>
      </p:sp>
      <p:sp>
        <p:nvSpPr>
          <p:cNvPr id="17417" name="Line 9">
            <a:extLst>
              <a:ext uri="{FF2B5EF4-FFF2-40B4-BE49-F238E27FC236}">
                <a16:creationId xmlns:a16="http://schemas.microsoft.com/office/drawing/2014/main" id="{3B7C2636-6A77-4DAD-9FF2-B985CDBB009A}"/>
              </a:ext>
            </a:extLst>
          </p:cNvPr>
          <p:cNvSpPr>
            <a:spLocks noChangeShapeType="1"/>
          </p:cNvSpPr>
          <p:nvPr/>
        </p:nvSpPr>
        <p:spPr bwMode="auto">
          <a:xfrm flipV="1">
            <a:off x="2759075" y="4065588"/>
            <a:ext cx="482600" cy="180975"/>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7418" name="Rectangle 10">
            <a:extLst>
              <a:ext uri="{FF2B5EF4-FFF2-40B4-BE49-F238E27FC236}">
                <a16:creationId xmlns:a16="http://schemas.microsoft.com/office/drawing/2014/main" id="{552445FA-A4C9-487A-8FC2-4B7C6E9F2D56}"/>
              </a:ext>
            </a:extLst>
          </p:cNvPr>
          <p:cNvSpPr>
            <a:spLocks noChangeArrowheads="1"/>
          </p:cNvSpPr>
          <p:nvPr/>
        </p:nvSpPr>
        <p:spPr bwMode="auto">
          <a:xfrm>
            <a:off x="1014413" y="1112838"/>
            <a:ext cx="1420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cs-CZ" b="1">
                <a:solidFill>
                  <a:srgbClr val="FF6600"/>
                </a:solidFill>
                <a:latin typeface="Arial" panose="020B0604020202020204" pitchFamily="34" charset="0"/>
              </a:rPr>
              <a:t>Enzym 1</a:t>
            </a:r>
            <a:endParaRPr lang="cs-CZ" altLang="cs-CZ" b="1">
              <a:solidFill>
                <a:srgbClr val="00FF00"/>
              </a:solidFill>
              <a:latin typeface="Arial" panose="020B0604020202020204" pitchFamily="34" charset="0"/>
            </a:endParaRPr>
          </a:p>
        </p:txBody>
      </p:sp>
      <p:sp>
        <p:nvSpPr>
          <p:cNvPr id="17419" name="Rectangle 11">
            <a:extLst>
              <a:ext uri="{FF2B5EF4-FFF2-40B4-BE49-F238E27FC236}">
                <a16:creationId xmlns:a16="http://schemas.microsoft.com/office/drawing/2014/main" id="{D7F0CC9B-C212-4AFF-AC71-2D80311C64F0}"/>
              </a:ext>
            </a:extLst>
          </p:cNvPr>
          <p:cNvSpPr>
            <a:spLocks noChangeArrowheads="1"/>
          </p:cNvSpPr>
          <p:nvPr/>
        </p:nvSpPr>
        <p:spPr bwMode="auto">
          <a:xfrm>
            <a:off x="3062288" y="4583113"/>
            <a:ext cx="2062162"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cs-CZ" b="1">
                <a:solidFill>
                  <a:srgbClr val="0066FF"/>
                </a:solidFill>
                <a:latin typeface="Arial" panose="020B0604020202020204" pitchFamily="34" charset="0"/>
              </a:rPr>
              <a:t>Enzym 2</a:t>
            </a:r>
            <a:br>
              <a:rPr lang="en-GB" altLang="cs-CZ" b="1">
                <a:solidFill>
                  <a:srgbClr val="0066FF"/>
                </a:solidFill>
                <a:latin typeface="Arial" panose="020B0604020202020204" pitchFamily="34" charset="0"/>
              </a:rPr>
            </a:br>
            <a:r>
              <a:rPr lang="cs-CZ" altLang="cs-CZ" b="1">
                <a:latin typeface="Arial" panose="020B0604020202020204" pitchFamily="34" charset="0"/>
              </a:rPr>
              <a:t>konjugovaný</a:t>
            </a:r>
            <a:endParaRPr lang="en-GB" altLang="cs-CZ" b="1">
              <a:latin typeface="Arial" panose="020B0604020202020204" pitchFamily="34" charset="0"/>
            </a:endParaRPr>
          </a:p>
          <a:p>
            <a:r>
              <a:rPr lang="cs-CZ" altLang="cs-CZ" b="1">
                <a:solidFill>
                  <a:srgbClr val="FF33CC"/>
                </a:solidFill>
                <a:latin typeface="Arial" panose="020B0604020202020204" pitchFamily="34" charset="0"/>
              </a:rPr>
              <a:t>s</a:t>
            </a:r>
            <a:r>
              <a:rPr lang="en-GB" altLang="cs-CZ" b="1">
                <a:solidFill>
                  <a:srgbClr val="FF33CC"/>
                </a:solidFill>
                <a:latin typeface="Arial" panose="020B0604020202020204" pitchFamily="34" charset="0"/>
              </a:rPr>
              <a:t> analyte</a:t>
            </a:r>
            <a:r>
              <a:rPr lang="cs-CZ" altLang="cs-CZ" b="1">
                <a:solidFill>
                  <a:srgbClr val="FF33CC"/>
                </a:solidFill>
                <a:latin typeface="Arial" panose="020B0604020202020204" pitchFamily="34" charset="0"/>
              </a:rPr>
              <a:t>m</a:t>
            </a:r>
            <a:endParaRPr lang="cs-CZ" altLang="cs-CZ" b="1">
              <a:solidFill>
                <a:srgbClr val="00FF00"/>
              </a:solidFill>
              <a:latin typeface="Arial" panose="020B0604020202020204" pitchFamily="34" charset="0"/>
            </a:endParaRPr>
          </a:p>
        </p:txBody>
      </p:sp>
      <p:sp>
        <p:nvSpPr>
          <p:cNvPr id="17420" name="Rectangle 12">
            <a:extLst>
              <a:ext uri="{FF2B5EF4-FFF2-40B4-BE49-F238E27FC236}">
                <a16:creationId xmlns:a16="http://schemas.microsoft.com/office/drawing/2014/main" id="{E66FB9DF-35A8-4451-8EF5-D946BA1D8350}"/>
              </a:ext>
            </a:extLst>
          </p:cNvPr>
          <p:cNvSpPr>
            <a:spLocks noChangeArrowheads="1"/>
          </p:cNvSpPr>
          <p:nvPr/>
        </p:nvSpPr>
        <p:spPr bwMode="auto">
          <a:xfrm>
            <a:off x="2266950" y="1779588"/>
            <a:ext cx="6191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cs-CZ" sz="2800" b="1">
                <a:solidFill>
                  <a:srgbClr val="FF0000"/>
                </a:solidFill>
                <a:latin typeface="Arial" panose="020B0604020202020204" pitchFamily="34" charset="0"/>
              </a:rPr>
              <a:t>S1</a:t>
            </a:r>
            <a:endParaRPr lang="cs-CZ" altLang="cs-CZ" sz="2800" b="1">
              <a:solidFill>
                <a:srgbClr val="FF0000"/>
              </a:solidFill>
              <a:latin typeface="Arial" panose="020B0604020202020204" pitchFamily="34" charset="0"/>
            </a:endParaRPr>
          </a:p>
        </p:txBody>
      </p:sp>
      <p:sp>
        <p:nvSpPr>
          <p:cNvPr id="17421" name="Rectangle 13">
            <a:extLst>
              <a:ext uri="{FF2B5EF4-FFF2-40B4-BE49-F238E27FC236}">
                <a16:creationId xmlns:a16="http://schemas.microsoft.com/office/drawing/2014/main" id="{250E9F54-6C26-4B60-B5B6-605DD05AE4E0}"/>
              </a:ext>
            </a:extLst>
          </p:cNvPr>
          <p:cNvSpPr>
            <a:spLocks noChangeArrowheads="1"/>
          </p:cNvSpPr>
          <p:nvPr/>
        </p:nvSpPr>
        <p:spPr bwMode="auto">
          <a:xfrm>
            <a:off x="3106738" y="2393950"/>
            <a:ext cx="14589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cs-CZ" sz="2800" b="1">
                <a:solidFill>
                  <a:srgbClr val="FF0000"/>
                </a:solidFill>
                <a:latin typeface="Arial" panose="020B0604020202020204" pitchFamily="34" charset="0"/>
              </a:rPr>
              <a:t>P1 = S2</a:t>
            </a:r>
            <a:endParaRPr lang="cs-CZ" altLang="cs-CZ" sz="2800" b="1">
              <a:solidFill>
                <a:srgbClr val="FF0000"/>
              </a:solidFill>
              <a:latin typeface="Arial" panose="020B0604020202020204" pitchFamily="34" charset="0"/>
            </a:endParaRPr>
          </a:p>
        </p:txBody>
      </p:sp>
      <p:sp>
        <p:nvSpPr>
          <p:cNvPr id="17422" name="Rectangle 14">
            <a:extLst>
              <a:ext uri="{FF2B5EF4-FFF2-40B4-BE49-F238E27FC236}">
                <a16:creationId xmlns:a16="http://schemas.microsoft.com/office/drawing/2014/main" id="{67D19E4C-5DC6-46BD-A6C6-5AAB9867E7AC}"/>
              </a:ext>
            </a:extLst>
          </p:cNvPr>
          <p:cNvSpPr>
            <a:spLocks noChangeArrowheads="1"/>
          </p:cNvSpPr>
          <p:nvPr/>
        </p:nvSpPr>
        <p:spPr bwMode="auto">
          <a:xfrm>
            <a:off x="1509713" y="3565525"/>
            <a:ext cx="6191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cs-CZ" sz="2800" b="1">
                <a:solidFill>
                  <a:srgbClr val="FF0000"/>
                </a:solidFill>
                <a:latin typeface="Arial" panose="020B0604020202020204" pitchFamily="34" charset="0"/>
              </a:rPr>
              <a:t>P2</a:t>
            </a:r>
            <a:endParaRPr lang="cs-CZ" altLang="cs-CZ" sz="2800" b="1">
              <a:solidFill>
                <a:srgbClr val="FF0000"/>
              </a:solidFill>
              <a:latin typeface="Arial" panose="020B0604020202020204" pitchFamily="34" charset="0"/>
            </a:endParaRPr>
          </a:p>
        </p:txBody>
      </p:sp>
      <p:sp>
        <p:nvSpPr>
          <p:cNvPr id="17423" name="Freeform 15">
            <a:extLst>
              <a:ext uri="{FF2B5EF4-FFF2-40B4-BE49-F238E27FC236}">
                <a16:creationId xmlns:a16="http://schemas.microsoft.com/office/drawing/2014/main" id="{F1EED6D0-DB8F-406A-9E3E-D7C8591324B2}"/>
              </a:ext>
            </a:extLst>
          </p:cNvPr>
          <p:cNvSpPr>
            <a:spLocks/>
          </p:cNvSpPr>
          <p:nvPr/>
        </p:nvSpPr>
        <p:spPr bwMode="auto">
          <a:xfrm>
            <a:off x="1703388" y="2106613"/>
            <a:ext cx="1401762" cy="790575"/>
          </a:xfrm>
          <a:custGeom>
            <a:avLst/>
            <a:gdLst>
              <a:gd name="T0" fmla="*/ 187 w 659"/>
              <a:gd name="T1" fmla="*/ 0 h 356"/>
              <a:gd name="T2" fmla="*/ 23 w 659"/>
              <a:gd name="T3" fmla="*/ 136 h 356"/>
              <a:gd name="T4" fmla="*/ 50 w 659"/>
              <a:gd name="T5" fmla="*/ 273 h 356"/>
              <a:gd name="T6" fmla="*/ 205 w 659"/>
              <a:gd name="T7" fmla="*/ 354 h 356"/>
              <a:gd name="T8" fmla="*/ 659 w 659"/>
              <a:gd name="T9" fmla="*/ 263 h 356"/>
            </a:gdLst>
            <a:ahLst/>
            <a:cxnLst>
              <a:cxn ang="0">
                <a:pos x="T0" y="T1"/>
              </a:cxn>
              <a:cxn ang="0">
                <a:pos x="T2" y="T3"/>
              </a:cxn>
              <a:cxn ang="0">
                <a:pos x="T4" y="T5"/>
              </a:cxn>
              <a:cxn ang="0">
                <a:pos x="T6" y="T7"/>
              </a:cxn>
              <a:cxn ang="0">
                <a:pos x="T8" y="T9"/>
              </a:cxn>
            </a:cxnLst>
            <a:rect l="0" t="0" r="r" b="b"/>
            <a:pathLst>
              <a:path w="659" h="356">
                <a:moveTo>
                  <a:pt x="187" y="0"/>
                </a:moveTo>
                <a:cubicBezTo>
                  <a:pt x="116" y="45"/>
                  <a:pt x="46" y="90"/>
                  <a:pt x="23" y="136"/>
                </a:cubicBezTo>
                <a:cubicBezTo>
                  <a:pt x="0" y="182"/>
                  <a:pt x="20" y="237"/>
                  <a:pt x="50" y="273"/>
                </a:cubicBezTo>
                <a:cubicBezTo>
                  <a:pt x="80" y="309"/>
                  <a:pt x="104" y="356"/>
                  <a:pt x="205" y="354"/>
                </a:cubicBezTo>
                <a:cubicBezTo>
                  <a:pt x="306" y="352"/>
                  <a:pt x="482" y="307"/>
                  <a:pt x="659" y="263"/>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7424" name="Freeform 16">
            <a:extLst>
              <a:ext uri="{FF2B5EF4-FFF2-40B4-BE49-F238E27FC236}">
                <a16:creationId xmlns:a16="http://schemas.microsoft.com/office/drawing/2014/main" id="{698798F3-D155-492D-9D77-AF36A2AF80BA}"/>
              </a:ext>
            </a:extLst>
          </p:cNvPr>
          <p:cNvSpPr>
            <a:spLocks/>
          </p:cNvSpPr>
          <p:nvPr/>
        </p:nvSpPr>
        <p:spPr bwMode="auto">
          <a:xfrm>
            <a:off x="2235200" y="2873375"/>
            <a:ext cx="1477963" cy="928688"/>
          </a:xfrm>
          <a:custGeom>
            <a:avLst/>
            <a:gdLst>
              <a:gd name="T0" fmla="*/ 627 w 695"/>
              <a:gd name="T1" fmla="*/ 0 h 418"/>
              <a:gd name="T2" fmla="*/ 591 w 695"/>
              <a:gd name="T3" fmla="*/ 209 h 418"/>
              <a:gd name="T4" fmla="*/ 0 w 695"/>
              <a:gd name="T5" fmla="*/ 418 h 418"/>
            </a:gdLst>
            <a:ahLst/>
            <a:cxnLst>
              <a:cxn ang="0">
                <a:pos x="T0" y="T1"/>
              </a:cxn>
              <a:cxn ang="0">
                <a:pos x="T2" y="T3"/>
              </a:cxn>
              <a:cxn ang="0">
                <a:pos x="T4" y="T5"/>
              </a:cxn>
            </a:cxnLst>
            <a:rect l="0" t="0" r="r" b="b"/>
            <a:pathLst>
              <a:path w="695" h="418">
                <a:moveTo>
                  <a:pt x="627" y="0"/>
                </a:moveTo>
                <a:cubicBezTo>
                  <a:pt x="661" y="69"/>
                  <a:pt x="695" y="139"/>
                  <a:pt x="591" y="209"/>
                </a:cubicBezTo>
                <a:cubicBezTo>
                  <a:pt x="487" y="279"/>
                  <a:pt x="243" y="348"/>
                  <a:pt x="0" y="418"/>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7425" name="Freeform 17">
            <a:extLst>
              <a:ext uri="{FF2B5EF4-FFF2-40B4-BE49-F238E27FC236}">
                <a16:creationId xmlns:a16="http://schemas.microsoft.com/office/drawing/2014/main" id="{59CBA2ED-C0D8-41EC-8C19-D270ABC636FA}"/>
              </a:ext>
            </a:extLst>
          </p:cNvPr>
          <p:cNvSpPr>
            <a:spLocks/>
          </p:cNvSpPr>
          <p:nvPr/>
        </p:nvSpPr>
        <p:spPr bwMode="auto">
          <a:xfrm>
            <a:off x="476250" y="3836988"/>
            <a:ext cx="965200" cy="431800"/>
          </a:xfrm>
          <a:custGeom>
            <a:avLst/>
            <a:gdLst>
              <a:gd name="T0" fmla="*/ 454 w 454"/>
              <a:gd name="T1" fmla="*/ 12 h 194"/>
              <a:gd name="T2" fmla="*/ 173 w 454"/>
              <a:gd name="T3" fmla="*/ 30 h 194"/>
              <a:gd name="T4" fmla="*/ 0 w 454"/>
              <a:gd name="T5" fmla="*/ 194 h 194"/>
            </a:gdLst>
            <a:ahLst/>
            <a:cxnLst>
              <a:cxn ang="0">
                <a:pos x="T0" y="T1"/>
              </a:cxn>
              <a:cxn ang="0">
                <a:pos x="T2" y="T3"/>
              </a:cxn>
              <a:cxn ang="0">
                <a:pos x="T4" y="T5"/>
              </a:cxn>
            </a:cxnLst>
            <a:rect l="0" t="0" r="r" b="b"/>
            <a:pathLst>
              <a:path w="454" h="194">
                <a:moveTo>
                  <a:pt x="454" y="12"/>
                </a:moveTo>
                <a:cubicBezTo>
                  <a:pt x="351" y="6"/>
                  <a:pt x="249" y="0"/>
                  <a:pt x="173" y="30"/>
                </a:cubicBezTo>
                <a:cubicBezTo>
                  <a:pt x="97" y="60"/>
                  <a:pt x="48" y="127"/>
                  <a:pt x="0" y="194"/>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7426" name="Rectangle 18">
            <a:extLst>
              <a:ext uri="{FF2B5EF4-FFF2-40B4-BE49-F238E27FC236}">
                <a16:creationId xmlns:a16="http://schemas.microsoft.com/office/drawing/2014/main" id="{96CBC669-CA45-4389-9386-D84FDA4D7352}"/>
              </a:ext>
            </a:extLst>
          </p:cNvPr>
          <p:cNvSpPr>
            <a:spLocks noChangeArrowheads="1"/>
          </p:cNvSpPr>
          <p:nvPr/>
        </p:nvSpPr>
        <p:spPr bwMode="auto">
          <a:xfrm>
            <a:off x="1338263" y="6175375"/>
            <a:ext cx="1573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solidFill>
                  <a:srgbClr val="00FF00"/>
                </a:solidFill>
                <a:latin typeface="Arial" panose="020B0604020202020204" pitchFamily="34" charset="0"/>
              </a:rPr>
              <a:t>Protilátka</a:t>
            </a:r>
          </a:p>
        </p:txBody>
      </p:sp>
      <p:pic>
        <p:nvPicPr>
          <p:cNvPr id="2" name="Audio 1">
            <a:hlinkClick r:id="" action="ppaction://media"/>
            <a:extLst>
              <a:ext uri="{FF2B5EF4-FFF2-40B4-BE49-F238E27FC236}">
                <a16:creationId xmlns:a16="http://schemas.microsoft.com/office/drawing/2014/main" id="{975462E5-5CA1-42B8-AF59-390B1DC983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91538" y="62055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6872"/>
    </mc:Choice>
    <mc:Fallback>
      <p:transition spd="slow" advTm="86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561" x="6148388" y="698500"/>
          <p14:tracePt t="7623" x="6165850" y="693738"/>
          <p14:tracePt t="7631" x="6178550" y="687388"/>
          <p14:tracePt t="7639" x="6215063" y="681038"/>
          <p14:tracePt t="7648" x="6238875" y="668338"/>
          <p14:tracePt t="7655" x="6292850" y="663575"/>
          <p14:tracePt t="7663" x="6323013" y="650875"/>
          <p14:tracePt t="7671" x="6359525" y="650875"/>
          <p14:tracePt t="7680" x="6389688" y="650875"/>
          <p14:tracePt t="7687" x="6443663" y="650875"/>
          <p14:tracePt t="7695" x="6473825" y="650875"/>
          <p14:tracePt t="7702" x="6521450" y="650875"/>
          <p14:tracePt t="7710" x="6575425" y="650875"/>
          <p14:tracePt t="7718" x="6611938" y="650875"/>
          <p14:tracePt t="7726" x="6665913" y="650875"/>
          <p14:tracePt t="7734" x="6708775" y="650875"/>
          <p14:tracePt t="7742" x="6769100" y="650875"/>
          <p14:tracePt t="7750" x="6823075" y="650875"/>
          <p14:tracePt t="7758" x="6913563" y="650875"/>
          <p14:tracePt t="7766" x="6997700" y="644525"/>
          <p14:tracePt t="7774" x="7100888" y="633413"/>
          <p14:tracePt t="7782" x="7232650" y="620713"/>
          <p14:tracePt t="7791" x="7372350" y="620713"/>
          <p14:tracePt t="7798" x="7516813" y="620713"/>
          <p14:tracePt t="7806" x="7661275" y="620713"/>
          <p14:tracePt t="7814" x="7788275" y="596900"/>
          <p14:tracePt t="7822" x="7902575" y="584200"/>
          <p14:tracePt t="7830" x="8004175" y="573088"/>
          <p14:tracePt t="7838" x="8040688" y="566738"/>
          <p14:tracePt t="7846" x="8064500" y="554038"/>
          <p14:tracePt t="7854" x="8077200" y="554038"/>
          <p14:tracePt t="8095" x="8059738" y="566738"/>
          <p14:tracePt t="8103" x="8010525" y="590550"/>
          <p14:tracePt t="8111" x="7999413" y="590550"/>
          <p14:tracePt t="8119" x="7950200" y="603250"/>
          <p14:tracePt t="8128" x="7889875" y="620713"/>
          <p14:tracePt t="8135" x="7805738" y="620713"/>
          <p14:tracePt t="8143" x="7704138" y="633413"/>
          <p14:tracePt t="8151" x="7558088" y="644525"/>
          <p14:tracePt t="8159" x="7359650" y="644525"/>
          <p14:tracePt t="8167" x="7100888" y="644525"/>
          <p14:tracePt t="8175" x="6859588" y="644525"/>
          <p14:tracePt t="8183" x="6684963" y="644525"/>
          <p14:tracePt t="8191" x="6527800" y="644525"/>
          <p14:tracePt t="8198" x="6370638" y="644525"/>
          <p14:tracePt t="8209" x="6215063" y="638175"/>
          <p14:tracePt t="8215" x="6070600" y="627063"/>
          <p14:tracePt t="8223" x="5943600" y="614363"/>
          <p14:tracePt t="8231" x="5840413" y="590550"/>
          <p14:tracePt t="8239" x="5738813" y="566738"/>
          <p14:tracePt t="8249" x="5648325" y="560388"/>
          <p14:tracePt t="8255" x="5575300" y="560388"/>
          <p14:tracePt t="8263" x="5514975" y="536575"/>
          <p14:tracePt t="8271" x="5478463" y="536575"/>
          <p14:tracePt t="8280" x="5467350" y="536575"/>
          <p14:tracePt t="8287" x="5454650" y="536575"/>
          <p14:tracePt t="8296" x="5448300" y="536575"/>
          <p14:tracePt t="8423" x="5448300" y="530225"/>
          <p14:tracePt t="8431" x="5461000" y="523875"/>
          <p14:tracePt t="8439" x="5503863" y="517525"/>
          <p14:tracePt t="8447" x="5551488" y="517525"/>
          <p14:tracePt t="8455" x="5594350" y="517525"/>
          <p14:tracePt t="8463" x="5654675" y="517525"/>
          <p14:tracePt t="8471" x="5738813" y="517525"/>
          <p14:tracePt t="8480" x="5853113" y="517525"/>
          <p14:tracePt t="8487" x="5980113" y="517525"/>
          <p14:tracePt t="8496" x="6081713" y="517525"/>
          <p14:tracePt t="8503" x="6196013" y="517525"/>
          <p14:tracePt t="8511" x="6286500" y="517525"/>
          <p14:tracePt t="8519" x="6389688" y="542925"/>
          <p14:tracePt t="8527" x="6473825" y="554038"/>
          <p14:tracePt t="8535" x="6564313" y="577850"/>
          <p14:tracePt t="8543" x="6635750" y="584200"/>
          <p14:tracePt t="8551" x="6696075" y="596900"/>
          <p14:tracePt t="8558" x="6732588" y="596900"/>
          <p14:tracePt t="8566" x="6756400" y="603250"/>
          <p14:tracePt t="9246" x="6762750" y="603250"/>
          <p14:tracePt t="9247" x="0" y="0"/>
        </p14:tracePtLst>
        <p14:tracePtLst>
          <p14:tracePt t="15473" x="469900" y="5308600"/>
          <p14:tracePt t="15495" x="463550" y="5327650"/>
          <p14:tracePt t="15535" x="463550" y="5334000"/>
          <p14:tracePt t="15631" x="463550" y="5338763"/>
          <p14:tracePt t="15639" x="482600" y="5303838"/>
          <p14:tracePt t="15647" x="482600" y="5278438"/>
          <p14:tracePt t="15654" x="500063" y="5237163"/>
          <p14:tracePt t="15663" x="506413" y="5213350"/>
          <p14:tracePt t="15671" x="519113" y="5170488"/>
          <p14:tracePt t="15679" x="523875" y="5103813"/>
          <p14:tracePt t="15689" x="536575" y="5043488"/>
          <p14:tracePt t="15695" x="549275" y="4959350"/>
          <p14:tracePt t="15705" x="560388" y="4857750"/>
          <p14:tracePt t="15711" x="573088" y="4754563"/>
          <p14:tracePt t="15719" x="579438" y="4670425"/>
          <p14:tracePt t="15727" x="603250" y="4579938"/>
          <p14:tracePt t="15736" x="603250" y="4478338"/>
          <p14:tracePt t="15743" x="614363" y="4375150"/>
          <p14:tracePt t="15751" x="627063" y="4271963"/>
          <p14:tracePt t="15759" x="638175" y="4187825"/>
          <p14:tracePt t="15767" x="638175" y="4073525"/>
          <p14:tracePt t="15775" x="638175" y="4002088"/>
          <p14:tracePt t="15783" x="638175" y="3898900"/>
          <p14:tracePt t="15791" x="650875" y="3808413"/>
          <p14:tracePt t="15799" x="650875" y="3711575"/>
          <p14:tracePt t="15807" x="650875" y="3597275"/>
          <p14:tracePt t="15814" x="650875" y="3495675"/>
          <p14:tracePt t="15823" x="650875" y="3422650"/>
          <p14:tracePt t="15831" x="650875" y="3321050"/>
          <p14:tracePt t="15839" x="650875" y="3206750"/>
          <p14:tracePt t="15847" x="650875" y="3109913"/>
          <p14:tracePt t="15855" x="650875" y="3019425"/>
          <p14:tracePt t="15863" x="650875" y="2935288"/>
          <p14:tracePt t="15872" x="650875" y="2862263"/>
          <p14:tracePt t="15879" x="650875" y="2801938"/>
          <p14:tracePt t="15889" x="650875" y="2730500"/>
          <p14:tracePt t="15895" x="650875" y="2657475"/>
          <p14:tracePt t="15904" x="657225" y="2586038"/>
          <p14:tracePt t="15910" x="657225" y="2500313"/>
          <p14:tracePt t="15918" x="668338" y="2422525"/>
          <p14:tracePt t="15926" x="668338" y="2338388"/>
          <p14:tracePt t="15934" x="681038" y="2265363"/>
          <p14:tracePt t="15942" x="681038" y="2193925"/>
          <p14:tracePt t="15950" x="681038" y="2120900"/>
          <p14:tracePt t="15958" x="681038" y="2060575"/>
          <p14:tracePt t="15966" x="681038" y="2000250"/>
          <p14:tracePt t="15974" x="681038" y="1946275"/>
          <p14:tracePt t="15982" x="681038" y="1898650"/>
          <p14:tracePt t="15990" x="681038" y="1868488"/>
          <p14:tracePt t="15998" x="681038" y="1844675"/>
          <p14:tracePt t="16006" x="687388" y="1814513"/>
          <p14:tracePt t="16014" x="687388" y="1789113"/>
          <p14:tracePt t="16022" x="687388" y="1765300"/>
          <p14:tracePt t="16030" x="698500" y="1735138"/>
          <p14:tracePt t="16038" x="698500" y="1711325"/>
          <p14:tracePt t="16046" x="698500" y="1674813"/>
          <p14:tracePt t="16054" x="698500" y="1620838"/>
          <p14:tracePt t="16062" x="698500" y="1603375"/>
          <p14:tracePt t="16070" x="704850" y="1579563"/>
          <p14:tracePt t="16078" x="704850" y="1554163"/>
          <p14:tracePt t="16086" x="711200" y="1512888"/>
          <p14:tracePt t="16094" x="711200" y="1463675"/>
          <p14:tracePt t="16103" x="711200" y="1422400"/>
          <p14:tracePt t="16110" x="723900" y="1398588"/>
          <p14:tracePt t="16118" x="723900" y="1368425"/>
          <p14:tracePt t="16126" x="723900" y="1349375"/>
          <p14:tracePt t="16134" x="723900" y="1325563"/>
          <p14:tracePt t="16142" x="728663" y="1319213"/>
          <p14:tracePt t="16150" x="728663" y="1314450"/>
          <p14:tracePt t="16158" x="728663" y="1308100"/>
          <p14:tracePt t="16174" x="728663" y="1301750"/>
          <p14:tracePt t="16182" x="728663" y="1295400"/>
          <p14:tracePt t="16190" x="728663" y="1289050"/>
          <p14:tracePt t="16198" x="728663" y="1277938"/>
          <p14:tracePt t="16207" x="728663" y="1271588"/>
          <p14:tracePt t="16214" x="735013" y="1265238"/>
          <p14:tracePt t="16230" x="735013" y="1258888"/>
          <p14:tracePt t="16262" x="735013" y="1254125"/>
          <p14:tracePt t="16375" x="735013" y="1295400"/>
          <p14:tracePt t="16382" x="717550" y="1385888"/>
          <p14:tracePt t="16390" x="717550" y="1458913"/>
          <p14:tracePt t="16398" x="717550" y="1573213"/>
          <p14:tracePt t="16406" x="704850" y="1687513"/>
          <p14:tracePt t="16414" x="693738" y="1831975"/>
          <p14:tracePt t="16422" x="693738" y="1989138"/>
          <p14:tracePt t="16430" x="693738" y="2181225"/>
          <p14:tracePt t="16438" x="693738" y="2416175"/>
          <p14:tracePt t="16446" x="693738" y="2651125"/>
          <p14:tracePt t="16454" x="693738" y="2916238"/>
          <p14:tracePt t="16462" x="693738" y="3127375"/>
          <p14:tracePt t="16470" x="693738" y="3332163"/>
          <p14:tracePt t="16478" x="693738" y="3597275"/>
          <p14:tracePt t="16487" x="693738" y="3771900"/>
          <p14:tracePt t="16494" x="698500" y="3959225"/>
          <p14:tracePt t="16503" x="711200" y="4116388"/>
          <p14:tracePt t="16510" x="723900" y="4260850"/>
          <p14:tracePt t="16519" x="747713" y="4405313"/>
          <p14:tracePt t="16526" x="758825" y="4532313"/>
          <p14:tracePt t="16534" x="771525" y="4622800"/>
          <p14:tracePt t="16542" x="771525" y="4767263"/>
          <p14:tracePt t="16550" x="784225" y="4862513"/>
          <p14:tracePt t="16558" x="784225" y="4922838"/>
          <p14:tracePt t="16566" x="784225" y="5008563"/>
          <p14:tracePt t="16574" x="784225" y="5099050"/>
          <p14:tracePt t="16582" x="784225" y="5183188"/>
          <p14:tracePt t="16590" x="784225" y="5254625"/>
          <p14:tracePt t="16598" x="765175" y="5345113"/>
          <p14:tracePt t="16606" x="754063" y="5435600"/>
          <p14:tracePt t="16614" x="723900" y="5526088"/>
          <p14:tracePt t="16622" x="698500" y="5610225"/>
          <p14:tracePt t="16630" x="687388" y="5689600"/>
          <p14:tracePt t="16638" x="668338" y="5761038"/>
          <p14:tracePt t="16646" x="657225" y="5834063"/>
          <p14:tracePt t="16654" x="657225" y="5905500"/>
          <p14:tracePt t="16662" x="644525" y="5954713"/>
          <p14:tracePt t="16671" x="644525" y="6015038"/>
          <p14:tracePt t="16678" x="644525" y="6045200"/>
          <p14:tracePt t="16687" x="644525" y="6069013"/>
          <p14:tracePt t="16694" x="644525" y="6080125"/>
          <p14:tracePt t="16710" x="644525" y="6086475"/>
          <p14:tracePt t="16799" x="644525" y="6092825"/>
          <p14:tracePt t="16807" x="650875" y="6092825"/>
          <p14:tracePt t="16815" x="657225" y="6086475"/>
          <p14:tracePt t="16831" x="674688" y="6080125"/>
          <p14:tracePt t="16839" x="698500" y="6075363"/>
          <p14:tracePt t="16847" x="723900" y="6056313"/>
          <p14:tracePt t="16855" x="747713" y="6049963"/>
          <p14:tracePt t="16863" x="777875" y="6045200"/>
          <p14:tracePt t="16872" x="801688" y="6026150"/>
          <p14:tracePt t="16891" x="868363" y="6002338"/>
          <p14:tracePt t="16895" x="935038" y="5978525"/>
          <p14:tracePt t="16904" x="982663" y="5948363"/>
          <p14:tracePt t="16910" x="1042988" y="5929313"/>
          <p14:tracePt t="16918" x="1114425" y="5918200"/>
          <p14:tracePt t="16926" x="1204913" y="5918200"/>
          <p14:tracePt t="16934" x="1277938" y="5905500"/>
          <p14:tracePt t="16942" x="1362075" y="5905500"/>
          <p14:tracePt t="16950" x="1452563" y="5905500"/>
          <p14:tracePt t="16958" x="1536700" y="5905500"/>
          <p14:tracePt t="16966" x="1620838" y="5905500"/>
          <p14:tracePt t="16974" x="1711325" y="5905500"/>
          <p14:tracePt t="16982" x="1784350" y="5905500"/>
          <p14:tracePt t="16990" x="1825625" y="5905500"/>
          <p14:tracePt t="16998" x="1885950" y="5899150"/>
          <p14:tracePt t="17006" x="1935163" y="5888038"/>
          <p14:tracePt t="17014" x="1976438" y="5888038"/>
          <p14:tracePt t="17022" x="2025650" y="5868988"/>
          <p14:tracePt t="17030" x="2079625" y="5851525"/>
          <p14:tracePt t="17038" x="2109788" y="5834063"/>
          <p14:tracePt t="17046" x="2152650" y="5803900"/>
          <p14:tracePt t="17054" x="2200275" y="5773738"/>
          <p14:tracePt t="17062" x="2236788" y="5743575"/>
          <p14:tracePt t="17071" x="2254250" y="5719763"/>
          <p14:tracePt t="17078" x="2278063" y="5694363"/>
          <p14:tracePt t="17087" x="2284413" y="5670550"/>
          <p14:tracePt t="17094" x="2301875" y="5629275"/>
          <p14:tracePt t="17103" x="2320925" y="5592763"/>
          <p14:tracePt t="17110" x="2320925" y="5580063"/>
          <p14:tracePt t="17118" x="2338388" y="5519738"/>
          <p14:tracePt t="17126" x="2351088" y="5472113"/>
          <p14:tracePt t="17134" x="2368550" y="5399088"/>
          <p14:tracePt t="17142" x="2392363" y="5338763"/>
          <p14:tracePt t="17150" x="2405063" y="5260975"/>
          <p14:tracePt t="17158" x="2411413" y="5176838"/>
          <p14:tracePt t="17166" x="2411413" y="5086350"/>
          <p14:tracePt t="17174" x="2422525" y="5002213"/>
          <p14:tracePt t="17182" x="2422525" y="4929188"/>
          <p14:tracePt t="17190" x="2422525" y="4857750"/>
          <p14:tracePt t="17198" x="2422525" y="4784725"/>
          <p14:tracePt t="17207" x="2422525" y="4683125"/>
          <p14:tracePt t="17214" x="2422525" y="4597400"/>
          <p14:tracePt t="17222" x="2422525" y="4525963"/>
          <p14:tracePt t="17230" x="2422525" y="4465638"/>
          <p14:tracePt t="17238" x="2422525" y="4418013"/>
          <p14:tracePt t="17246" x="2411413" y="4387850"/>
          <p14:tracePt t="17254" x="2405063" y="4351338"/>
          <p14:tracePt t="17262" x="2398713" y="4327525"/>
          <p14:tracePt t="17272" x="2392363" y="4321175"/>
          <p14:tracePt t="17278" x="2392363" y="4308475"/>
          <p14:tracePt t="17310" x="2387600" y="4302125"/>
          <p14:tracePt t="17334" x="2381250" y="4302125"/>
          <p14:tracePt t="17350" x="2351088" y="4302125"/>
          <p14:tracePt t="17358" x="2301875" y="4314825"/>
          <p14:tracePt t="17366" x="2230438" y="4332288"/>
          <p14:tracePt t="17374" x="2163763" y="4357688"/>
          <p14:tracePt t="17382" x="2073275" y="4381500"/>
          <p14:tracePt t="17390" x="1982788" y="4411663"/>
          <p14:tracePt t="17398" x="1911350" y="4435475"/>
          <p14:tracePt t="17406" x="1820863" y="4465638"/>
          <p14:tracePt t="17414" x="1730375" y="4513263"/>
          <p14:tracePt t="17423" x="1651000" y="4537075"/>
          <p14:tracePt t="17430" x="1573213" y="4592638"/>
          <p14:tracePt t="17439" x="1506538" y="4622800"/>
          <p14:tracePt t="17446" x="1435100" y="4657725"/>
          <p14:tracePt t="17455" x="1368425" y="4700588"/>
          <p14:tracePt t="17462" x="1301750" y="4754563"/>
          <p14:tracePt t="17472" x="1235075" y="4797425"/>
          <p14:tracePt t="17478" x="1157288" y="4857750"/>
          <p14:tracePt t="17487" x="1133475" y="4868863"/>
          <p14:tracePt t="17494" x="1084263" y="4911725"/>
          <p14:tracePt t="17503" x="1060450" y="4935538"/>
          <p14:tracePt t="17510" x="1036638" y="4959350"/>
          <p14:tracePt t="17518" x="1012825" y="4983163"/>
          <p14:tracePt t="17527" x="989013" y="5002213"/>
          <p14:tracePt t="17534" x="982663" y="5008563"/>
          <p14:tracePt t="17542" x="958850" y="5026025"/>
          <p14:tracePt t="17550" x="935038" y="5062538"/>
          <p14:tracePt t="17558" x="915988" y="5080000"/>
          <p14:tracePt t="17566" x="885825" y="5129213"/>
          <p14:tracePt t="17574" x="855663" y="5176838"/>
          <p14:tracePt t="17582" x="849313" y="5224463"/>
          <p14:tracePt t="17590" x="838200" y="5284788"/>
          <p14:tracePt t="17598" x="831850" y="5314950"/>
          <p14:tracePt t="17606" x="831850" y="5375275"/>
          <p14:tracePt t="17614" x="831850" y="5435600"/>
          <p14:tracePt t="17622" x="831850" y="5489575"/>
          <p14:tracePt t="17630" x="844550" y="5556250"/>
          <p14:tracePt t="17638" x="885825" y="5616575"/>
          <p14:tracePt t="17646" x="946150" y="5683250"/>
          <p14:tracePt t="17655" x="1000125" y="5749925"/>
          <p14:tracePt t="17662" x="1049338" y="5803900"/>
          <p14:tracePt t="17671" x="1120775" y="5868988"/>
          <p14:tracePt t="17678" x="1169988" y="5911850"/>
          <p14:tracePt t="17687" x="1235075" y="5965825"/>
          <p14:tracePt t="17695" x="1301750" y="5995988"/>
          <p14:tracePt t="17703" x="1385888" y="6019800"/>
          <p14:tracePt t="17710" x="1465263" y="6056313"/>
          <p14:tracePt t="17718" x="1543050" y="6075363"/>
          <p14:tracePt t="17727" x="1620838" y="6110288"/>
          <p14:tracePt t="17734" x="1693863" y="6110288"/>
          <p14:tracePt t="17742" x="1766888" y="6116638"/>
          <p14:tracePt t="17750" x="1851025" y="6129338"/>
          <p14:tracePt t="17758" x="1941513" y="6129338"/>
          <p14:tracePt t="17767" x="2025650" y="6129338"/>
          <p14:tracePt t="17774" x="2127250" y="6129338"/>
          <p14:tracePt t="17782" x="2211388" y="6129338"/>
          <p14:tracePt t="17790" x="2297113" y="6129338"/>
          <p14:tracePt t="17798" x="2344738" y="6116638"/>
          <p14:tracePt t="17807" x="2368550" y="6110288"/>
          <p14:tracePt t="17814" x="2398713" y="6086475"/>
          <p14:tracePt t="17823" x="2435225" y="6056313"/>
          <p14:tracePt t="17830" x="2447925" y="6032500"/>
          <p14:tracePt t="17839" x="2465388" y="5995988"/>
          <p14:tracePt t="17846" x="2482850" y="5948363"/>
          <p14:tracePt t="17855" x="2501900" y="5911850"/>
          <p14:tracePt t="17862" x="2513013" y="5899150"/>
          <p14:tracePt t="17870" x="2532063" y="5838825"/>
          <p14:tracePt t="17878" x="2532063" y="5767388"/>
          <p14:tracePt t="17887" x="2549525" y="5707063"/>
          <p14:tracePt t="17905" x="2562225" y="5573713"/>
          <p14:tracePt t="17910" x="2579688" y="5513388"/>
          <p14:tracePt t="17918" x="2579688" y="5465763"/>
          <p14:tracePt t="17927" x="2579688" y="5424488"/>
          <p14:tracePt t="17934" x="2592388" y="5375275"/>
          <p14:tracePt t="17942" x="2592388" y="5321300"/>
          <p14:tracePt t="17950" x="2592388" y="5260975"/>
          <p14:tracePt t="17958" x="2592388" y="5187950"/>
          <p14:tracePt t="17966" x="2586038" y="5116513"/>
          <p14:tracePt t="17974" x="2555875" y="5026025"/>
          <p14:tracePt t="17982" x="2519363" y="4935538"/>
          <p14:tracePt t="17991" x="2482850" y="4857750"/>
          <p14:tracePt t="17998" x="2435225" y="4803775"/>
          <p14:tracePt t="18007" x="2381250" y="4737100"/>
          <p14:tracePt t="18014" x="2338388" y="4700588"/>
          <p14:tracePt t="18023" x="2290763" y="4657725"/>
          <p14:tracePt t="18031" x="2254250" y="4640263"/>
          <p14:tracePt t="18039" x="2200275" y="4610100"/>
          <p14:tracePt t="18046" x="2170113" y="4597400"/>
          <p14:tracePt t="18055" x="2122488" y="4579938"/>
          <p14:tracePt t="18062" x="2097088" y="4579938"/>
          <p14:tracePt t="18071" x="2066925" y="4579938"/>
          <p14:tracePt t="18078" x="2043113" y="4573588"/>
          <p14:tracePt t="18087" x="2006600" y="4573588"/>
          <p14:tracePt t="18094" x="1941513" y="4573588"/>
          <p14:tracePt t="18103" x="1885950" y="4573588"/>
          <p14:tracePt t="18110" x="1808163" y="4610100"/>
          <p14:tracePt t="18118" x="1711325" y="4657725"/>
          <p14:tracePt t="18126" x="1633538" y="4713288"/>
          <p14:tracePt t="18134" x="1543050" y="4773613"/>
          <p14:tracePt t="18142" x="1452563" y="4827588"/>
          <p14:tracePt t="18150" x="1368425" y="4887913"/>
          <p14:tracePt t="18158" x="1308100" y="4929188"/>
          <p14:tracePt t="18166" x="1241425" y="4972050"/>
          <p14:tracePt t="18174" x="1200150" y="5026025"/>
          <p14:tracePt t="18182" x="1174750" y="5038725"/>
          <p14:tracePt t="18191" x="1169988" y="5043488"/>
          <p14:tracePt t="18198" x="1144588" y="5086350"/>
          <p14:tracePt t="18207" x="1133475" y="5103813"/>
          <p14:tracePt t="18214" x="1114425" y="5133975"/>
          <p14:tracePt t="18222" x="1096963" y="5157788"/>
          <p14:tracePt t="18230" x="1079500" y="5194300"/>
          <p14:tracePt t="18239" x="1079500" y="5207000"/>
          <p14:tracePt t="18246" x="1079500" y="5230813"/>
          <p14:tracePt t="18256" x="1079500" y="5273675"/>
          <p14:tracePt t="18262" x="1079500" y="5321300"/>
          <p14:tracePt t="18271" x="1103313" y="5368925"/>
          <p14:tracePt t="18278" x="1127125" y="5394325"/>
          <p14:tracePt t="18287" x="1169988" y="5448300"/>
          <p14:tracePt t="18295" x="1223963" y="5502275"/>
          <p14:tracePt t="18302" x="1260475" y="5538788"/>
          <p14:tracePt t="18310" x="1314450" y="5580063"/>
          <p14:tracePt t="18318" x="1392238" y="5622925"/>
          <p14:tracePt t="18326" x="1470025" y="5659438"/>
          <p14:tracePt t="18334" x="1560513" y="5683250"/>
          <p14:tracePt t="18342" x="1633538" y="5700713"/>
          <p14:tracePt t="18350" x="1724025" y="5713413"/>
          <p14:tracePt t="18358" x="1808163" y="5724525"/>
          <p14:tracePt t="18366" x="1881188" y="5724525"/>
          <p14:tracePt t="18374" x="1952625" y="5724525"/>
          <p14:tracePt t="18382" x="2012950" y="5724525"/>
          <p14:tracePt t="18390" x="2073275" y="5724525"/>
          <p14:tracePt t="18398" x="2133600" y="5707063"/>
          <p14:tracePt t="18406" x="2170113" y="5683250"/>
          <p14:tracePt t="18414" x="2224088" y="5653088"/>
          <p14:tracePt t="18422" x="2284413" y="5603875"/>
          <p14:tracePt t="18430" x="2338388" y="5573713"/>
          <p14:tracePt t="18439" x="2387600" y="5526088"/>
          <p14:tracePt t="18446" x="2452688" y="5483225"/>
          <p14:tracePt t="18456" x="2471738" y="5465763"/>
          <p14:tracePt t="18462" x="2508250" y="5441950"/>
          <p14:tracePt t="18471" x="2532063" y="5424488"/>
          <p14:tracePt t="18478" x="2543175" y="5418138"/>
          <p14:tracePt t="18487" x="2562225" y="5399088"/>
          <p14:tracePt t="18494" x="2568575" y="5394325"/>
          <p14:tracePt t="18502" x="2573338" y="5387975"/>
          <p14:tracePt t="18519" x="2579688" y="5375275"/>
          <p14:tracePt t="18526" x="2586038" y="5368925"/>
          <p14:tracePt t="18542" x="2592388" y="5357813"/>
          <p14:tracePt t="18888" x="2616200" y="5327650"/>
          <p14:tracePt t="18895" x="2640013" y="5303838"/>
          <p14:tracePt t="18903" x="2646363" y="5297488"/>
          <p14:tracePt t="18910" x="2687638" y="5273675"/>
          <p14:tracePt t="18918" x="2700338" y="5260975"/>
          <p14:tracePt t="18926" x="2724150" y="5237163"/>
          <p14:tracePt t="18934" x="2743200" y="5218113"/>
          <p14:tracePt t="18942" x="2760663" y="5207000"/>
          <p14:tracePt t="18950" x="2767013" y="5200650"/>
          <p14:tracePt t="18958" x="2773363" y="5194300"/>
          <p14:tracePt t="18966" x="2790825" y="5170488"/>
          <p14:tracePt t="18982" x="2827338" y="5153025"/>
          <p14:tracePt t="18990" x="2833688" y="5140325"/>
          <p14:tracePt t="18998" x="2851150" y="5122863"/>
          <p14:tracePt t="19006" x="2857500" y="5110163"/>
          <p14:tracePt t="19014" x="2874963" y="5092700"/>
          <p14:tracePt t="19022" x="2898775" y="5068888"/>
          <p14:tracePt t="19030" x="2911475" y="5049838"/>
          <p14:tracePt t="19039" x="2928938" y="5026025"/>
          <p14:tracePt t="19046" x="2941638" y="5013325"/>
          <p14:tracePt t="19054" x="2947988" y="5008563"/>
          <p14:tracePt t="19062" x="2965450" y="4995863"/>
          <p14:tracePt t="19078" x="2971800" y="4972050"/>
          <p14:tracePt t="19086" x="2971800" y="4965700"/>
          <p14:tracePt t="19094" x="2978150" y="4948238"/>
          <p14:tracePt t="19102" x="2982913" y="4935538"/>
          <p14:tracePt t="19110" x="2982913" y="4922838"/>
          <p14:tracePt t="19118" x="2982913" y="4905375"/>
          <p14:tracePt t="19126" x="2982913" y="4892675"/>
          <p14:tracePt t="19134" x="2982913" y="4881563"/>
          <p14:tracePt t="19142" x="2995613" y="4857750"/>
          <p14:tracePt t="19150" x="2995613" y="4845050"/>
          <p14:tracePt t="19158" x="2995613" y="4821238"/>
          <p14:tracePt t="19166" x="2995613" y="4784725"/>
          <p14:tracePt t="19174" x="2995613" y="4773613"/>
          <p14:tracePt t="19182" x="2995613" y="4748213"/>
          <p14:tracePt t="19190" x="2995613" y="4737100"/>
          <p14:tracePt t="19198" x="2995613" y="4713288"/>
          <p14:tracePt t="19207" x="2995613" y="4683125"/>
          <p14:tracePt t="19214" x="2995613" y="4657725"/>
          <p14:tracePt t="19222" x="2995613" y="4627563"/>
          <p14:tracePt t="19230" x="2995613" y="4592638"/>
          <p14:tracePt t="19239" x="2989263" y="4567238"/>
          <p14:tracePt t="19246" x="2989263" y="4556125"/>
          <p14:tracePt t="19255" x="2971800" y="4513263"/>
          <p14:tracePt t="19262" x="2965450" y="4452938"/>
          <p14:tracePt t="19271" x="2954338" y="4418013"/>
          <p14:tracePt t="19278" x="2947988" y="4368800"/>
          <p14:tracePt t="19286" x="2935288" y="4327525"/>
          <p14:tracePt t="19294" x="2928938" y="4278313"/>
          <p14:tracePt t="19302" x="2905125" y="4230688"/>
          <p14:tracePt t="19310" x="2905125" y="4183063"/>
          <p14:tracePt t="19318" x="2887663" y="4133850"/>
          <p14:tracePt t="19326" x="2881313" y="4103688"/>
          <p14:tracePt t="19334" x="2881313" y="4067175"/>
          <p14:tracePt t="19342" x="2874963" y="4043363"/>
          <p14:tracePt t="19350" x="2863850" y="4002088"/>
          <p14:tracePt t="19358" x="2863850" y="3976688"/>
          <p14:tracePt t="19366" x="2857500" y="3971925"/>
          <p14:tracePt t="19374" x="2857500" y="3959225"/>
          <p14:tracePt t="19406" x="2851150" y="3935413"/>
          <p14:tracePt t="19414" x="2851150" y="3929063"/>
          <p14:tracePt t="19423" x="2844800" y="3922713"/>
          <p14:tracePt t="19430" x="2844800" y="3916363"/>
          <p14:tracePt t="19439" x="2838450" y="3911600"/>
          <p14:tracePt t="19446" x="2838450" y="3905250"/>
          <p14:tracePt t="19471" x="2833688" y="3898900"/>
          <p14:tracePt t="19494" x="2827338" y="3892550"/>
          <p14:tracePt t="19510" x="2803525" y="3892550"/>
          <p14:tracePt t="19518" x="2773363" y="3892550"/>
          <p14:tracePt t="19526" x="2736850" y="3905250"/>
          <p14:tracePt t="19534" x="2700338" y="3922713"/>
          <p14:tracePt t="19542" x="2627313" y="3952875"/>
          <p14:tracePt t="19550" x="2592388" y="3965575"/>
          <p14:tracePt t="19558" x="2543175" y="3995738"/>
          <p14:tracePt t="19566" x="2508250" y="4013200"/>
          <p14:tracePt t="19575" x="2459038" y="4032250"/>
          <p14:tracePt t="19582" x="2435225" y="4043363"/>
          <p14:tracePt t="19590" x="2398713" y="4062413"/>
          <p14:tracePt t="19598" x="2351088" y="4092575"/>
          <p14:tracePt t="19607" x="2327275" y="4103688"/>
          <p14:tracePt t="19615" x="2301875" y="4116388"/>
          <p14:tracePt t="19630" x="2278063" y="4140200"/>
          <p14:tracePt t="19639" x="2260600" y="4164013"/>
          <p14:tracePt t="19647" x="2230438" y="4211638"/>
          <p14:tracePt t="19655" x="2211388" y="4248150"/>
          <p14:tracePt t="19662" x="2193925" y="4284663"/>
          <p14:tracePt t="19671" x="2176463" y="4332288"/>
          <p14:tracePt t="19678" x="2170113" y="4357688"/>
          <p14:tracePt t="19686" x="2152650" y="4381500"/>
          <p14:tracePt t="19694" x="2146300" y="4422775"/>
          <p14:tracePt t="19702" x="2146300" y="4459288"/>
          <p14:tracePt t="19710" x="2133600" y="4502150"/>
          <p14:tracePt t="19718" x="2133600" y="4525963"/>
          <p14:tracePt t="19727" x="2133600" y="4567238"/>
          <p14:tracePt t="19734" x="2133600" y="4597400"/>
          <p14:tracePt t="19742" x="2139950" y="4633913"/>
          <p14:tracePt t="19750" x="2152650" y="4657725"/>
          <p14:tracePt t="19758" x="2170113" y="4670425"/>
          <p14:tracePt t="19766" x="2182813" y="4683125"/>
          <p14:tracePt t="19774" x="2217738" y="4687888"/>
          <p14:tracePt t="19782" x="2247900" y="4687888"/>
          <p14:tracePt t="19791" x="2301875" y="4694238"/>
          <p14:tracePt t="19798" x="2392363" y="4706938"/>
          <p14:tracePt t="19807" x="2478088" y="4706938"/>
          <p14:tracePt t="19814" x="2579688" y="4706938"/>
          <p14:tracePt t="19823" x="2663825" y="4706938"/>
          <p14:tracePt t="19830" x="2736850" y="4706938"/>
          <p14:tracePt t="19839" x="2814638" y="4700588"/>
          <p14:tracePt t="19846" x="2874963" y="4694238"/>
          <p14:tracePt t="19855" x="2911475" y="4676775"/>
          <p14:tracePt t="19862" x="2941638" y="4664075"/>
          <p14:tracePt t="19870" x="2965450" y="4640263"/>
          <p14:tracePt t="19879" x="2989263" y="4633913"/>
          <p14:tracePt t="19886" x="3008313" y="4616450"/>
          <p14:tracePt t="19894" x="3019425" y="4603750"/>
          <p14:tracePt t="19908" x="3038475" y="4586288"/>
          <p14:tracePt t="19911" x="3038475" y="4579938"/>
          <p14:tracePt t="19918" x="3049588" y="4562475"/>
          <p14:tracePt t="19926" x="3049588" y="4556125"/>
          <p14:tracePt t="19934" x="3055938" y="4543425"/>
          <p14:tracePt t="19942" x="3055938" y="4519613"/>
          <p14:tracePt t="19950" x="3055938" y="4502150"/>
          <p14:tracePt t="19958" x="3055938" y="4471988"/>
          <p14:tracePt t="19966" x="3055938" y="4459288"/>
          <p14:tracePt t="19974" x="3055938" y="4429125"/>
          <p14:tracePt t="19982" x="3055938" y="4411663"/>
          <p14:tracePt t="19990" x="3055938" y="4381500"/>
          <p14:tracePt t="19998" x="3025775" y="4314825"/>
          <p14:tracePt t="20007" x="3008313" y="4291013"/>
          <p14:tracePt t="20014" x="2982913" y="4254500"/>
          <p14:tracePt t="20023" x="2954338" y="4206875"/>
          <p14:tracePt t="20030" x="2911475" y="4170363"/>
          <p14:tracePt t="20039" x="2874963" y="4127500"/>
          <p14:tracePt t="20046" x="2844800" y="4103688"/>
          <p14:tracePt t="20055" x="2784475" y="4073525"/>
          <p14:tracePt t="20062" x="2747963" y="4043363"/>
          <p14:tracePt t="20070" x="2724150" y="4025900"/>
          <p14:tracePt t="20078" x="2687638" y="4019550"/>
          <p14:tracePt t="20086" x="2663825" y="4002088"/>
          <p14:tracePt t="20094" x="2633663" y="4002088"/>
          <p14:tracePt t="20103" x="2616200" y="3995738"/>
          <p14:tracePt t="20110" x="2603500" y="3995738"/>
          <p14:tracePt t="20118" x="2592388" y="3995738"/>
          <p14:tracePt t="20126" x="2568575" y="3995738"/>
          <p14:tracePt t="20134" x="2538413" y="3995738"/>
          <p14:tracePt t="20142" x="2489200" y="4006850"/>
          <p14:tracePt t="20150" x="2441575" y="4049713"/>
          <p14:tracePt t="20158" x="2374900" y="4103688"/>
          <p14:tracePt t="20166" x="2308225" y="4157663"/>
          <p14:tracePt t="20174" x="2271713" y="4237038"/>
          <p14:tracePt t="20182" x="2230438" y="4314825"/>
          <p14:tracePt t="20190" x="2217738" y="4387850"/>
          <p14:tracePt t="20198" x="2206625" y="4459288"/>
          <p14:tracePt t="20209" x="2206625" y="4549775"/>
          <p14:tracePt t="20214" x="2211388" y="4610100"/>
          <p14:tracePt t="20223" x="2254250" y="4676775"/>
          <p14:tracePt t="20230" x="2308225" y="4743450"/>
          <p14:tracePt t="20239" x="2357438" y="4760913"/>
          <p14:tracePt t="20246" x="2422525" y="4814888"/>
          <p14:tracePt t="20256" x="2471738" y="4832350"/>
          <p14:tracePt t="20262" x="2519363" y="4851400"/>
          <p14:tracePt t="20270" x="2586038" y="4887913"/>
          <p14:tracePt t="20278" x="2646363" y="4892675"/>
          <p14:tracePt t="20286" x="2693988" y="4905375"/>
          <p14:tracePt t="20294" x="2717800" y="4911725"/>
          <p14:tracePt t="20302" x="2743200" y="4911725"/>
          <p14:tracePt t="20310" x="2760663" y="4911725"/>
          <p14:tracePt t="20318" x="2784475" y="4911725"/>
          <p14:tracePt t="20327" x="2820988" y="4892675"/>
          <p14:tracePt t="20334" x="2844800" y="4868863"/>
          <p14:tracePt t="20342" x="2874963" y="4832350"/>
          <p14:tracePt t="20350" x="2874963" y="4797425"/>
          <p14:tracePt t="20358" x="2894013" y="4754563"/>
          <p14:tracePt t="20367" x="2894013" y="4718050"/>
          <p14:tracePt t="20375" x="2894013" y="4676775"/>
          <p14:tracePt t="20382" x="2894013" y="4646613"/>
          <p14:tracePt t="20391" x="2894013" y="4622800"/>
          <p14:tracePt t="20398" x="2887663" y="4592638"/>
          <p14:tracePt t="20407" x="2868613" y="4556125"/>
          <p14:tracePt t="20414" x="2857500" y="4532313"/>
          <p14:tracePt t="20423" x="2827338" y="4495800"/>
          <p14:tracePt t="20430" x="2814638" y="4471988"/>
          <p14:tracePt t="20439" x="2773363" y="4422775"/>
          <p14:tracePt t="20446" x="2747963" y="4418013"/>
          <p14:tracePt t="20454" x="2706688" y="4375150"/>
          <p14:tracePt t="20462" x="2627313" y="4321175"/>
          <p14:tracePt t="20470" x="2562225" y="4302125"/>
          <p14:tracePt t="20478" x="2513013" y="4278313"/>
          <p14:tracePt t="20486" x="2452688" y="4260850"/>
          <p14:tracePt t="20494" x="2417763" y="4230688"/>
          <p14:tracePt t="20502" x="2368550" y="4224338"/>
          <p14:tracePt t="20510" x="2362200" y="4217988"/>
          <p14:tracePt t="20518" x="2338388" y="4211638"/>
          <p14:tracePt t="20542" x="2327275" y="4211638"/>
          <p14:tracePt t="20550" x="2314575" y="4211638"/>
          <p14:tracePt t="20558" x="2278063" y="4230688"/>
          <p14:tracePt t="20567" x="2260600" y="4254500"/>
          <p14:tracePt t="20574" x="2236788" y="4291013"/>
          <p14:tracePt t="20582" x="2217738" y="4314825"/>
          <p14:tracePt t="20591" x="2211388" y="4338638"/>
          <p14:tracePt t="20598" x="2211388" y="4381500"/>
          <p14:tracePt t="20607" x="2200275" y="4411663"/>
          <p14:tracePt t="20614" x="2200275" y="4435475"/>
          <p14:tracePt t="20623" x="2211388" y="4459288"/>
          <p14:tracePt t="20630" x="2217738" y="4465638"/>
          <p14:tracePt t="20639" x="2241550" y="4471988"/>
          <p14:tracePt t="20646" x="2247900" y="4471988"/>
          <p14:tracePt t="20654" x="2284413" y="4471988"/>
          <p14:tracePt t="20662" x="2314575" y="4483100"/>
          <p14:tracePt t="20670" x="2351088" y="4483100"/>
          <p14:tracePt t="20678" x="2417763" y="4483100"/>
          <p14:tracePt t="20686" x="2459038" y="4483100"/>
          <p14:tracePt t="20694" x="2501900" y="4483100"/>
          <p14:tracePt t="20702" x="2538413" y="4478338"/>
          <p14:tracePt t="20710" x="2586038" y="4459288"/>
          <p14:tracePt t="20718" x="2609850" y="4452938"/>
          <p14:tracePt t="20727" x="2633663" y="4429125"/>
          <p14:tracePt t="20734" x="2676525" y="4387850"/>
          <p14:tracePt t="20742" x="2687638" y="4375150"/>
          <p14:tracePt t="20750" x="2706688" y="4351338"/>
          <p14:tracePt t="20758" x="2713038" y="4332288"/>
          <p14:tracePt t="20767" x="2713038" y="4314825"/>
          <p14:tracePt t="20774" x="2717800" y="4291013"/>
          <p14:tracePt t="20782" x="2717800" y="4267200"/>
          <p14:tracePt t="20791" x="2717800" y="4230688"/>
          <p14:tracePt t="20798" x="2717800" y="4217988"/>
          <p14:tracePt t="20808" x="2717800" y="4187825"/>
          <p14:tracePt t="20815" x="2717800" y="4164013"/>
          <p14:tracePt t="20823" x="2700338" y="4127500"/>
          <p14:tracePt t="20830" x="2693988" y="4097338"/>
          <p14:tracePt t="20839" x="2663825" y="4067175"/>
          <p14:tracePt t="20846" x="2652713" y="4056063"/>
          <p14:tracePt t="20854" x="2627313" y="4037013"/>
          <p14:tracePt t="20862" x="2609850" y="4025900"/>
          <p14:tracePt t="20870" x="2586038" y="4013200"/>
          <p14:tracePt t="20878" x="2543175" y="4013200"/>
          <p14:tracePt t="20886" x="2519363" y="4013200"/>
          <p14:tracePt t="20894" x="2489200" y="4013200"/>
          <p14:tracePt t="20902" x="2435225" y="4032250"/>
          <p14:tracePt t="20910" x="2392363" y="4067175"/>
          <p14:tracePt t="20918" x="2351088" y="4122738"/>
          <p14:tracePt t="20927" x="2338388" y="4146550"/>
          <p14:tracePt t="20934" x="2338388" y="4176713"/>
          <p14:tracePt t="20942" x="2338388" y="4206875"/>
          <p14:tracePt t="20950" x="2338388" y="4241800"/>
          <p14:tracePt t="20958" x="2338388" y="4267200"/>
          <p14:tracePt t="20966" x="2357438" y="4278313"/>
          <p14:tracePt t="20974" x="2381250" y="4314825"/>
          <p14:tracePt t="20982" x="2405063" y="4338638"/>
          <p14:tracePt t="20991" x="2422525" y="4357688"/>
          <p14:tracePt t="20998" x="2435225" y="4362450"/>
          <p14:tracePt t="21007" x="2459038" y="4368800"/>
          <p14:tracePt t="21014" x="2489200" y="4381500"/>
          <p14:tracePt t="21023" x="2513013" y="4381500"/>
          <p14:tracePt t="21030" x="2519363" y="4381500"/>
          <p14:tracePt t="21039" x="2549525" y="4381500"/>
          <p14:tracePt t="21046" x="2573338" y="4375150"/>
          <p14:tracePt t="21054" x="2597150" y="4351338"/>
          <p14:tracePt t="21062" x="2622550" y="4332288"/>
          <p14:tracePt t="21070" x="2646363" y="4308475"/>
          <p14:tracePt t="21079" x="2663825" y="4297363"/>
          <p14:tracePt t="21086" x="2670175" y="4271963"/>
          <p14:tracePt t="21094" x="2687638" y="4248150"/>
          <p14:tracePt t="21102" x="2687638" y="4241800"/>
          <p14:tracePt t="21110" x="2687638" y="4217988"/>
          <p14:tracePt t="21118" x="2687638" y="4211638"/>
          <p14:tracePt t="21127" x="2687638" y="4200525"/>
          <p14:tracePt t="21134" x="2687638" y="4176713"/>
          <p14:tracePt t="21142" x="2687638" y="4170363"/>
          <p14:tracePt t="21150" x="2687638" y="4157663"/>
          <p14:tracePt t="21159" x="2670175" y="4133850"/>
          <p14:tracePt t="21166" x="2652713" y="4122738"/>
          <p14:tracePt t="21174" x="2640013" y="4122738"/>
          <p14:tracePt t="21182" x="2616200" y="4110038"/>
          <p14:tracePt t="21190" x="2597150" y="4103688"/>
          <p14:tracePt t="21198" x="2579688" y="4103688"/>
          <p14:tracePt t="21208" x="2532063" y="4103688"/>
          <p14:tracePt t="21214" x="2513013" y="4103688"/>
          <p14:tracePt t="21223" x="2465388" y="4103688"/>
          <p14:tracePt t="21230" x="2435225" y="4103688"/>
          <p14:tracePt t="21238" x="2428875" y="4110038"/>
          <p14:tracePt t="21246" x="2405063" y="4127500"/>
          <p14:tracePt t="21254" x="2398713" y="4140200"/>
          <p14:tracePt t="21262" x="2398713" y="4183063"/>
          <p14:tracePt t="21270" x="2398713" y="4217988"/>
          <p14:tracePt t="21278" x="2411413" y="4248150"/>
          <p14:tracePt t="21287" x="2441575" y="4291013"/>
          <p14:tracePt t="21294" x="2489200" y="4338638"/>
          <p14:tracePt t="21303" x="2519363" y="4381500"/>
          <p14:tracePt t="21310" x="2562225" y="4418013"/>
          <p14:tracePt t="21318" x="2586038" y="4435475"/>
          <p14:tracePt t="21327" x="2616200" y="4452938"/>
          <p14:tracePt t="21334" x="2652713" y="4459288"/>
          <p14:tracePt t="21343" x="2676525" y="4459288"/>
          <p14:tracePt t="21350" x="2717800" y="4459288"/>
          <p14:tracePt t="21359" x="2743200" y="4459288"/>
          <p14:tracePt t="21366" x="2773363" y="4459288"/>
          <p14:tracePt t="21375" x="2784475" y="4459288"/>
          <p14:tracePt t="21382" x="2803525" y="4459288"/>
          <p14:tracePt t="21391" x="2827338" y="4448175"/>
          <p14:tracePt t="21398" x="2833688" y="4422775"/>
          <p14:tracePt t="21407" x="2838450" y="4392613"/>
          <p14:tracePt t="21414" x="2838450" y="4332288"/>
          <p14:tracePt t="21424" x="2838450" y="4278313"/>
          <p14:tracePt t="21430" x="2827338" y="4211638"/>
          <p14:tracePt t="21438" x="2784475" y="4152900"/>
          <p14:tracePt t="21446" x="2754313" y="4110038"/>
          <p14:tracePt t="21454" x="2736850" y="4086225"/>
          <p14:tracePt t="21462" x="2713038" y="4062413"/>
          <p14:tracePt t="21470" x="2700338" y="4056063"/>
          <p14:tracePt t="21478" x="2676525" y="4049713"/>
          <p14:tracePt t="21487" x="2640013" y="4049713"/>
          <p14:tracePt t="21494" x="2622550" y="4049713"/>
          <p14:tracePt t="21502" x="2555875" y="4049713"/>
          <p14:tracePt t="21510" x="2495550" y="4049713"/>
          <p14:tracePt t="21518" x="2452688" y="4079875"/>
          <p14:tracePt t="21527" x="2405063" y="4133850"/>
          <p14:tracePt t="21534" x="2387600" y="4157663"/>
          <p14:tracePt t="21543" x="2387600" y="4200525"/>
          <p14:tracePt t="21550" x="2387600" y="4224338"/>
          <p14:tracePt t="21559" x="2387600" y="4237038"/>
          <p14:tracePt t="21567" x="2387600" y="4248150"/>
          <p14:tracePt t="21576" x="2405063" y="4260850"/>
          <p14:tracePt t="21582" x="2435225" y="4267200"/>
          <p14:tracePt t="21591" x="2471738" y="4271963"/>
          <p14:tracePt t="21598" x="2482850" y="4271963"/>
          <p14:tracePt t="21607" x="2525713" y="4291013"/>
          <p14:tracePt t="21614" x="2562225" y="4302125"/>
          <p14:tracePt t="21623" x="2597150" y="4321175"/>
          <p14:tracePt t="21630" x="2609850" y="4327525"/>
          <p14:tracePt t="21638" x="2633663" y="4332288"/>
          <p14:tracePt t="21646" x="2640013" y="4338638"/>
          <p14:tracePt t="21654" x="2652713" y="4338638"/>
          <p14:tracePt t="21662" x="2670175" y="4351338"/>
          <p14:tracePt t="21670" x="2693988" y="4351338"/>
          <p14:tracePt t="21678" x="2724150" y="4351338"/>
          <p14:tracePt t="21687" x="2747963" y="4351338"/>
          <p14:tracePt t="21694" x="2778125" y="4351338"/>
          <p14:tracePt t="21702" x="2814638" y="4351338"/>
          <p14:tracePt t="21710" x="2833688" y="4351338"/>
          <p14:tracePt t="21718" x="2868613" y="4351338"/>
          <p14:tracePt t="21726" x="2911475" y="4344988"/>
          <p14:tracePt t="21734" x="2947988" y="4338638"/>
          <p14:tracePt t="21743" x="2978150" y="4327525"/>
          <p14:tracePt t="21750" x="3025775" y="4321175"/>
          <p14:tracePt t="21759" x="3055938" y="4308475"/>
          <p14:tracePt t="21766" x="3103563" y="4302125"/>
          <p14:tracePt t="21775" x="3140075" y="4284663"/>
          <p14:tracePt t="21782" x="3163888" y="4284663"/>
          <p14:tracePt t="21791" x="3200400" y="4267200"/>
          <p14:tracePt t="21798" x="3230563" y="4260850"/>
          <p14:tracePt t="21807" x="3254375" y="4241800"/>
          <p14:tracePt t="21814" x="3279775" y="4241800"/>
          <p14:tracePt t="21823" x="3303588" y="4237038"/>
          <p14:tracePt t="21831" x="3327400" y="4217988"/>
          <p14:tracePt t="21838" x="3357563" y="4211638"/>
          <p14:tracePt t="21846" x="3381375" y="4211638"/>
          <p14:tracePt t="21854" x="3417888" y="4194175"/>
          <p14:tracePt t="21862" x="3454400" y="4164013"/>
          <p14:tracePt t="21870" x="3489325" y="4146550"/>
          <p14:tracePt t="21878" x="3525838" y="4127500"/>
          <p14:tracePt t="21887" x="3562350" y="4103688"/>
          <p14:tracePt t="21894" x="3609975" y="4079875"/>
          <p14:tracePt t="21902" x="3635375" y="4067175"/>
          <p14:tracePt t="21911" x="3670300" y="4037013"/>
          <p14:tracePt t="21918" x="3706813" y="4013200"/>
          <p14:tracePt t="21927" x="3730625" y="3983038"/>
          <p14:tracePt t="21934" x="3756025" y="3959225"/>
          <p14:tracePt t="21943" x="3773488" y="3922713"/>
          <p14:tracePt t="21960" x="3814763" y="3838575"/>
          <p14:tracePt t="21966" x="3827463" y="3814763"/>
          <p14:tracePt t="21976" x="3840163" y="3797300"/>
          <p14:tracePt t="21982" x="3844925" y="3778250"/>
          <p14:tracePt t="21991" x="3851275" y="3767138"/>
          <p14:tracePt t="21998" x="3857625" y="3741738"/>
          <p14:tracePt t="22007" x="3857625" y="3724275"/>
          <p14:tracePt t="22014" x="3857625" y="3717925"/>
          <p14:tracePt t="22023" x="3863975" y="3706813"/>
          <p14:tracePt t="22030" x="3875088" y="3681413"/>
          <p14:tracePt t="22038" x="3875088" y="3676650"/>
          <p14:tracePt t="22047" x="3875088" y="3663950"/>
          <p14:tracePt t="22054" x="3875088" y="3640138"/>
          <p14:tracePt t="22062" x="3875088" y="3616325"/>
          <p14:tracePt t="22070" x="3875088" y="3597275"/>
          <p14:tracePt t="22078" x="3870325" y="3562350"/>
          <p14:tracePt t="22087" x="3844925" y="3525838"/>
          <p14:tracePt t="22094" x="3827463" y="3502025"/>
          <p14:tracePt t="22102" x="3790950" y="3465513"/>
          <p14:tracePt t="22110" x="3756025" y="3422650"/>
          <p14:tracePt t="22118" x="3700463" y="3375025"/>
          <p14:tracePt t="22126" x="3659188" y="3332163"/>
          <p14:tracePt t="22134" x="3592513" y="3278188"/>
          <p14:tracePt t="22142" x="3568700" y="3260725"/>
          <p14:tracePt t="22150" x="3556000" y="3248025"/>
          <p14:tracePt t="22159" x="3532188" y="3224213"/>
          <p14:tracePt t="22176" x="3525838" y="3217863"/>
          <p14:tracePt t="22279" x="3525838" y="3211513"/>
          <p14:tracePt t="22295" x="3525838" y="3206750"/>
          <p14:tracePt t="22303" x="3532188" y="3206750"/>
          <p14:tracePt t="22311" x="3544888" y="3206750"/>
          <p14:tracePt t="22319" x="3568700" y="3206750"/>
          <p14:tracePt t="22328" x="3579813" y="3206750"/>
          <p14:tracePt t="22335" x="3592513" y="3206750"/>
          <p14:tracePt t="22345" x="3616325" y="3206750"/>
          <p14:tracePt t="22351" x="3629025" y="3206750"/>
          <p14:tracePt t="22359" x="3652838" y="3206750"/>
          <p14:tracePt t="22367" x="3689350" y="3206750"/>
          <p14:tracePt t="22375" x="3713163" y="3211513"/>
          <p14:tracePt t="22383" x="3730625" y="3224213"/>
          <p14:tracePt t="22392" x="3749675" y="3230563"/>
          <p14:tracePt t="22399" x="3760788" y="3241675"/>
          <p14:tracePt t="22408" x="3797300" y="3260725"/>
          <p14:tracePt t="22415" x="3821113" y="3278188"/>
          <p14:tracePt t="22423" x="3857625" y="3314700"/>
          <p14:tracePt t="22431" x="3924300" y="3368675"/>
          <p14:tracePt t="22439" x="3948113" y="3392488"/>
          <p14:tracePt t="22448" x="3990975" y="3446463"/>
          <p14:tracePt t="22455" x="4021138" y="3482975"/>
          <p14:tracePt t="22463" x="4051300" y="3532188"/>
          <p14:tracePt t="22471" x="4068763" y="3579813"/>
          <p14:tracePt t="22479" x="4105275" y="3621088"/>
          <p14:tracePt t="22487" x="4116388" y="3633788"/>
          <p14:tracePt t="22495" x="4135438" y="3681413"/>
          <p14:tracePt t="22503" x="4141788" y="3694113"/>
          <p14:tracePt t="22512" x="4146550" y="3717925"/>
          <p14:tracePt t="22518" x="4159250" y="3741738"/>
          <p14:tracePt t="22527" x="4159250" y="3754438"/>
          <p14:tracePt t="22535" x="4159250" y="3778250"/>
          <p14:tracePt t="22543" x="4165600" y="3802063"/>
          <p14:tracePt t="22550" x="4165600" y="3827463"/>
          <p14:tracePt t="22559" x="4165600" y="3851275"/>
          <p14:tracePt t="22566" x="4165600" y="3862388"/>
          <p14:tracePt t="22576" x="4165600" y="3905250"/>
          <p14:tracePt t="22582" x="4165600" y="3922713"/>
          <p14:tracePt t="22591" x="4165600" y="3941763"/>
          <p14:tracePt t="22598" x="4165600" y="3959225"/>
          <p14:tracePt t="22607" x="4165600" y="3983038"/>
          <p14:tracePt t="22614" x="4152900" y="4006850"/>
          <p14:tracePt t="22622" x="4141788" y="4019550"/>
          <p14:tracePt t="22630" x="4129088" y="4043363"/>
          <p14:tracePt t="22638" x="4116388" y="4067175"/>
          <p14:tracePt t="22647" x="4105275" y="4092575"/>
          <p14:tracePt t="22654" x="4081463" y="4127500"/>
          <p14:tracePt t="22663" x="4062413" y="4140200"/>
          <p14:tracePt t="22670" x="4056063" y="4157663"/>
          <p14:tracePt t="22678" x="4044950" y="4170363"/>
          <p14:tracePt t="22686" x="4021138" y="4194175"/>
          <p14:tracePt t="22695" x="3995738" y="4211638"/>
          <p14:tracePt t="22702" x="3978275" y="4230688"/>
          <p14:tracePt t="22711" x="3971925" y="4237038"/>
          <p14:tracePt t="22718" x="3941763" y="4260850"/>
          <p14:tracePt t="22726" x="3905250" y="4271963"/>
          <p14:tracePt t="22735" x="3870325" y="4302125"/>
          <p14:tracePt t="22742" x="3844925" y="4321175"/>
          <p14:tracePt t="22750" x="3810000" y="4327525"/>
          <p14:tracePt t="22759" x="3784600" y="4351338"/>
          <p14:tracePt t="22766" x="3756025" y="4362450"/>
          <p14:tracePt t="22776" x="3736975" y="4368800"/>
          <p14:tracePt t="22782" x="3730625" y="4375150"/>
          <p14:tracePt t="22791" x="3713163" y="4375150"/>
          <p14:tracePt t="22798" x="3706813" y="4375150"/>
          <p14:tracePt t="22808" x="3695700" y="4375150"/>
          <p14:tracePt t="22814" x="3670300" y="4375150"/>
          <p14:tracePt t="22822" x="3652838" y="4381500"/>
          <p14:tracePt t="22830" x="3622675" y="4387850"/>
          <p14:tracePt t="22838" x="3598863" y="4387850"/>
          <p14:tracePt t="22847" x="3568700" y="4387850"/>
          <p14:tracePt t="22854" x="3549650" y="4387850"/>
          <p14:tracePt t="22862" x="3508375" y="4398963"/>
          <p14:tracePt t="22870" x="3484563" y="4398963"/>
          <p14:tracePt t="22878" x="3459163" y="4398963"/>
          <p14:tracePt t="22886" x="3448050" y="4398963"/>
          <p14:tracePt t="22895" x="3435350" y="4398963"/>
          <p14:tracePt t="22902" x="3424238" y="4398963"/>
          <p14:tracePt t="22910" x="3398838" y="4398963"/>
          <p14:tracePt t="22918" x="3363913" y="4398963"/>
          <p14:tracePt t="22926" x="3340100" y="4387850"/>
          <p14:tracePt t="22934" x="3309938" y="4368800"/>
          <p14:tracePt t="22942" x="3230563" y="4338638"/>
          <p14:tracePt t="22950" x="3194050" y="4321175"/>
          <p14:tracePt t="22958" x="3170238" y="4302125"/>
          <p14:tracePt t="22966" x="3133725" y="4291013"/>
          <p14:tracePt t="22974" x="3122613" y="4278313"/>
          <p14:tracePt t="22982" x="3103563" y="4267200"/>
          <p14:tracePt t="23007" x="3103563" y="4260850"/>
          <p14:tracePt t="23014" x="3098800" y="4237038"/>
          <p14:tracePt t="23022" x="3092450" y="4224338"/>
          <p14:tracePt t="23030" x="3092450" y="4187825"/>
          <p14:tracePt t="23038" x="3092450" y="4176713"/>
          <p14:tracePt t="23046" x="3086100" y="4164013"/>
          <p14:tracePt t="23054" x="3086100" y="4157663"/>
          <p14:tracePt t="23183" x="3098800" y="4157663"/>
          <p14:tracePt t="23191" x="3146425" y="4176713"/>
          <p14:tracePt t="23199" x="3219450" y="4200525"/>
          <p14:tracePt t="23212" x="3284538" y="4230688"/>
          <p14:tracePt t="23215" x="3333750" y="4248150"/>
          <p14:tracePt t="23223" x="3411538" y="4284663"/>
          <p14:tracePt t="23230" x="3471863" y="4314825"/>
          <p14:tracePt t="23238" x="3549650" y="4338638"/>
          <p14:tracePt t="23246" x="3609975" y="4357688"/>
          <p14:tracePt t="23254" x="3689350" y="4381500"/>
          <p14:tracePt t="23262" x="3760788" y="4398963"/>
          <p14:tracePt t="23270" x="3840163" y="4411663"/>
          <p14:tracePt t="23278" x="3894138" y="4411663"/>
          <p14:tracePt t="23286" x="3941763" y="4411663"/>
          <p14:tracePt t="23294" x="3984625" y="4411663"/>
          <p14:tracePt t="23302" x="4008438" y="4411663"/>
          <p14:tracePt t="23310" x="4021138" y="4411663"/>
          <p14:tracePt t="23318" x="4044950" y="4411663"/>
          <p14:tracePt t="23326" x="4062413" y="4392613"/>
          <p14:tracePt t="23334" x="4086225" y="4351338"/>
          <p14:tracePt t="23343" x="4098925" y="4291013"/>
          <p14:tracePt t="23350" x="4105275" y="4241800"/>
          <p14:tracePt t="23360" x="4116388" y="4217988"/>
          <p14:tracePt t="23367" x="4122738" y="4194175"/>
          <p14:tracePt t="23375" x="4122738" y="4170363"/>
          <p14:tracePt t="23382" x="4122738" y="4146550"/>
          <p14:tracePt t="23391" x="4122738" y="4122738"/>
          <p14:tracePt t="23398" x="4122738" y="4103688"/>
          <p14:tracePt t="23406" x="4122738" y="4086225"/>
          <p14:tracePt t="23414" x="4122738" y="4056063"/>
          <p14:tracePt t="23422" x="4122738" y="4032250"/>
          <p14:tracePt t="23430" x="4122738" y="3989388"/>
          <p14:tracePt t="23438" x="4122738" y="3965575"/>
          <p14:tracePt t="23446" x="4122738" y="3935413"/>
          <p14:tracePt t="23454" x="4111625" y="3911600"/>
          <p14:tracePt t="23462" x="4105275" y="3892550"/>
          <p14:tracePt t="23470" x="4098925" y="3875088"/>
          <p14:tracePt t="23478" x="4092575" y="3851275"/>
          <p14:tracePt t="23486" x="4081463" y="3844925"/>
          <p14:tracePt t="23502" x="4068763" y="3827463"/>
          <p14:tracePt t="23511" x="4062413" y="3821113"/>
          <p14:tracePt t="23518" x="4038600" y="3790950"/>
          <p14:tracePt t="23526" x="4025900" y="3778250"/>
          <p14:tracePt t="23534" x="3995738" y="3741738"/>
          <p14:tracePt t="23543" x="3960813" y="3700463"/>
          <p14:tracePt t="23550" x="3917950" y="3663950"/>
          <p14:tracePt t="23559" x="3894138" y="3640138"/>
          <p14:tracePt t="23567" x="3857625" y="3609975"/>
          <p14:tracePt t="23575" x="3810000" y="3567113"/>
          <p14:tracePt t="23582" x="3784600" y="3549650"/>
          <p14:tracePt t="23590" x="3749675" y="3543300"/>
          <p14:tracePt t="23598" x="3736975" y="3536950"/>
          <p14:tracePt t="23606" x="3700463" y="3532188"/>
          <p14:tracePt t="23614" x="3676650" y="3532188"/>
          <p14:tracePt t="23622" x="3635375" y="3532188"/>
          <p14:tracePt t="23630" x="3562350" y="3532188"/>
          <p14:tracePt t="23638" x="3489325" y="3532188"/>
          <p14:tracePt t="23646" x="3405188" y="3532188"/>
          <p14:tracePt t="23654" x="3314700" y="3532188"/>
          <p14:tracePt t="23662" x="3219450" y="3532188"/>
          <p14:tracePt t="23670" x="3128963" y="3543300"/>
          <p14:tracePt t="23678" x="3038475" y="3567113"/>
          <p14:tracePt t="23686" x="3008313" y="3573463"/>
          <p14:tracePt t="23694" x="2959100" y="3597275"/>
          <p14:tracePt t="23702" x="2935288" y="3603625"/>
          <p14:tracePt t="23710" x="2898775" y="3627438"/>
          <p14:tracePt t="23718" x="2874963" y="3651250"/>
          <p14:tracePt t="23726" x="2857500" y="3687763"/>
          <p14:tracePt t="23734" x="2844800" y="3711575"/>
          <p14:tracePt t="23743" x="2838450" y="3767138"/>
          <p14:tracePt t="23750" x="2838450" y="3802063"/>
          <p14:tracePt t="23758" x="2838450" y="3844925"/>
          <p14:tracePt t="23767" x="2838450" y="3905250"/>
          <p14:tracePt t="23775" x="2851150" y="3965575"/>
          <p14:tracePt t="23782" x="2911475" y="4056063"/>
          <p14:tracePt t="23791" x="2978150" y="4140200"/>
          <p14:tracePt t="23798" x="3049588" y="4230688"/>
          <p14:tracePt t="23806" x="3133725" y="4338638"/>
          <p14:tracePt t="23814" x="3230563" y="4435475"/>
          <p14:tracePt t="23822" x="3327400" y="4543425"/>
          <p14:tracePt t="23831" x="3405188" y="4610100"/>
          <p14:tracePt t="23838" x="3484563" y="4664075"/>
          <p14:tracePt t="23846" x="3538538" y="4706938"/>
          <p14:tracePt t="23854" x="3579813" y="4718050"/>
          <p14:tracePt t="23862" x="3629025" y="4724400"/>
          <p14:tracePt t="23870" x="3689350" y="4737100"/>
          <p14:tracePt t="23892" x="3779838" y="4737100"/>
          <p14:tracePt t="23896" x="3821113" y="4737100"/>
          <p14:tracePt t="23902" x="3881438" y="4724400"/>
          <p14:tracePt t="23910" x="3935413" y="4700588"/>
          <p14:tracePt t="23918" x="3984625" y="4683125"/>
          <p14:tracePt t="23927" x="4032250" y="4627563"/>
          <p14:tracePt t="23934" x="4086225" y="4586288"/>
          <p14:tracePt t="23943" x="4122738" y="4549775"/>
          <p14:tracePt t="23950" x="4165600" y="4513263"/>
          <p14:tracePt t="23959" x="4206875" y="4459288"/>
          <p14:tracePt t="23966" x="4219575" y="4435475"/>
          <p14:tracePt t="23975" x="4230688" y="4411663"/>
          <p14:tracePt t="23982" x="4256088" y="4375150"/>
          <p14:tracePt t="23990" x="4267200" y="4344988"/>
          <p14:tracePt t="23998" x="4267200" y="4297363"/>
          <p14:tracePt t="24006" x="4267200" y="4241800"/>
          <p14:tracePt t="24014" x="4267200" y="4183063"/>
          <p14:tracePt t="24022" x="4267200" y="4122738"/>
          <p14:tracePt t="24030" x="4267200" y="4062413"/>
          <p14:tracePt t="24038" x="4260850" y="4019550"/>
          <p14:tracePt t="24046" x="4230688" y="3965575"/>
          <p14:tracePt t="24054" x="4213225" y="3916363"/>
          <p14:tracePt t="24062" x="4195763" y="3868738"/>
          <p14:tracePt t="24070" x="4135438" y="3802063"/>
          <p14:tracePt t="24079" x="4111625" y="3767138"/>
          <p14:tracePt t="24086" x="4056063" y="3711575"/>
          <p14:tracePt t="24096" x="4014788" y="3676650"/>
          <p14:tracePt t="24102" x="3990975" y="3651250"/>
          <p14:tracePt t="24110" x="3954463" y="3609975"/>
          <p14:tracePt t="24118" x="3930650" y="3597275"/>
          <p14:tracePt t="24127" x="3911600" y="3579813"/>
          <p14:tracePt t="24134" x="3881438" y="3573463"/>
          <p14:tracePt t="24143" x="3863975" y="3556000"/>
          <p14:tracePt t="24150" x="3851275" y="3556000"/>
          <p14:tracePt t="24159" x="3827463" y="3549650"/>
          <p14:tracePt t="24167" x="3821113" y="3549650"/>
          <p14:tracePt t="24175" x="3803650" y="3549650"/>
          <p14:tracePt t="24182" x="3779838" y="3549650"/>
          <p14:tracePt t="24190" x="3736975" y="3549650"/>
          <p14:tracePt t="24198" x="3689350" y="3549650"/>
          <p14:tracePt t="24206" x="3659188" y="3549650"/>
          <p14:tracePt t="24214" x="3629025" y="3549650"/>
          <p14:tracePt t="24222" x="3609975" y="3549650"/>
          <p14:tracePt t="24230" x="3592513" y="3549650"/>
          <p14:tracePt t="24238" x="3586163" y="3549650"/>
          <p14:tracePt t="24246" x="3579813" y="3549650"/>
          <p14:tracePt t="24463" x="3575050" y="3549650"/>
          <p14:tracePt t="24671" x="3562350" y="3556000"/>
          <p14:tracePt t="24679" x="3544888" y="3556000"/>
          <p14:tracePt t="24687" x="3532188" y="3556000"/>
          <p14:tracePt t="24696" x="3489325" y="3556000"/>
          <p14:tracePt t="24703" x="3441700" y="3556000"/>
          <p14:tracePt t="24711" x="3387725" y="3556000"/>
          <p14:tracePt t="24719" x="3297238" y="3556000"/>
          <p14:tracePt t="24728" x="3213100" y="3556000"/>
          <p14:tracePt t="24735" x="3079750" y="3549650"/>
          <p14:tracePt t="24743" x="2965450" y="3525838"/>
          <p14:tracePt t="24751" x="2851150" y="3502025"/>
          <p14:tracePt t="24759" x="2760663" y="3489325"/>
          <p14:tracePt t="24767" x="2670175" y="3471863"/>
          <p14:tracePt t="24775" x="2579688" y="3435350"/>
          <p14:tracePt t="24783" x="2495550" y="3422650"/>
          <p14:tracePt t="24791" x="2398713" y="3368675"/>
          <p14:tracePt t="24799" x="2338388" y="3332163"/>
          <p14:tracePt t="24807" x="2271713" y="3278188"/>
          <p14:tracePt t="24816" x="2193925" y="3224213"/>
          <p14:tracePt t="24823" x="2127250" y="3181350"/>
          <p14:tracePt t="24830" x="2062163" y="3127375"/>
          <p14:tracePt t="24839" x="1995488" y="3067050"/>
          <p14:tracePt t="24848" x="1958975" y="3043238"/>
          <p14:tracePt t="24855" x="1892300" y="2989263"/>
          <p14:tracePt t="24864" x="1825625" y="2941638"/>
          <p14:tracePt t="24871" x="1801813" y="2928938"/>
          <p14:tracePt t="24880" x="1766888" y="2911475"/>
          <p14:tracePt t="24888" x="1741488" y="2886075"/>
          <p14:tracePt t="24896" x="1717675" y="2868613"/>
          <p14:tracePt t="24916" x="1687513" y="2844800"/>
          <p14:tracePt t="24919" x="1681163" y="2838450"/>
          <p14:tracePt t="24959" x="1681163" y="2832100"/>
          <p14:tracePt t="24966" x="1681163" y="2820988"/>
          <p14:tracePt t="24974" x="1681163" y="2814638"/>
          <p14:tracePt t="24982" x="1681163" y="2795588"/>
          <p14:tracePt t="24990" x="1687513" y="2771775"/>
          <p14:tracePt t="24998" x="1693863" y="2747963"/>
          <p14:tracePt t="25006" x="1700213" y="2724150"/>
          <p14:tracePt t="25014" x="1711325" y="2700338"/>
          <p14:tracePt t="25022" x="1717675" y="2674938"/>
          <p14:tracePt t="25030" x="1736725" y="2651125"/>
          <p14:tracePt t="25038" x="1741488" y="2627313"/>
          <p14:tracePt t="25046" x="1741488" y="2603500"/>
          <p14:tracePt t="25054" x="1741488" y="2586038"/>
          <p14:tracePt t="25062" x="1747838" y="2566988"/>
          <p14:tracePt t="25070" x="1747838" y="2560638"/>
          <p14:tracePt t="25079" x="1754188" y="2549525"/>
          <p14:tracePt t="25087" x="1754188" y="2543175"/>
          <p14:tracePt t="25094" x="1760538" y="2519363"/>
          <p14:tracePt t="25102" x="1760538" y="2506663"/>
          <p14:tracePt t="25111" x="1760538" y="2495550"/>
          <p14:tracePt t="25118" x="1760538" y="2470150"/>
          <p14:tracePt t="25127" x="1760538" y="2439988"/>
          <p14:tracePt t="25134" x="1760538" y="2416175"/>
          <p14:tracePt t="25143" x="1760538" y="2392363"/>
          <p14:tracePt t="25150" x="1760538" y="2362200"/>
          <p14:tracePt t="25158" x="1760538" y="2344738"/>
          <p14:tracePt t="25166" x="1760538" y="2325688"/>
          <p14:tracePt t="25174" x="1760538" y="2301875"/>
          <p14:tracePt t="25182" x="1760538" y="2278063"/>
          <p14:tracePt t="25190" x="1754188" y="2254250"/>
          <p14:tracePt t="25198" x="1741488" y="2235200"/>
          <p14:tracePt t="25206" x="1741488" y="2217738"/>
          <p14:tracePt t="25214" x="1741488" y="2200275"/>
          <p14:tracePt t="25222" x="1736725" y="2174875"/>
          <p14:tracePt t="25230" x="1730375" y="2170113"/>
          <p14:tracePt t="25238" x="1724025" y="2151063"/>
          <p14:tracePt t="25254" x="1724025" y="2144713"/>
          <p14:tracePt t="25262" x="1717675" y="2133600"/>
          <p14:tracePt t="25278" x="1711325" y="2114550"/>
          <p14:tracePt t="25287" x="1706563" y="2109788"/>
          <p14:tracePt t="25310" x="1700213" y="2097088"/>
          <p14:tracePt t="25318" x="1681163" y="2079625"/>
          <p14:tracePt t="25327" x="1681163" y="2073275"/>
          <p14:tracePt t="25343" x="1676400" y="2060575"/>
          <p14:tracePt t="25350" x="1670050" y="2054225"/>
          <p14:tracePt t="25358" x="1663700" y="2049463"/>
          <p14:tracePt t="25366" x="1663700" y="2043113"/>
          <p14:tracePt t="25374" x="1651000" y="2030413"/>
          <p14:tracePt t="25382" x="1646238" y="2025650"/>
          <p14:tracePt t="25398" x="1639888" y="2019300"/>
          <p14:tracePt t="25406" x="1620838" y="2012950"/>
          <p14:tracePt t="25422" x="1590675" y="1995488"/>
          <p14:tracePt t="25430" x="1573213" y="1989138"/>
          <p14:tracePt t="25438" x="1560513" y="1989138"/>
          <p14:tracePt t="25447" x="1536700" y="1976438"/>
          <p14:tracePt t="25454" x="1512888" y="1970088"/>
          <p14:tracePt t="25462" x="1489075" y="1965325"/>
          <p14:tracePt t="25470" x="1465263" y="1965325"/>
          <p14:tracePt t="25478" x="1435100" y="1965325"/>
          <p14:tracePt t="25487" x="1404938" y="1965325"/>
          <p14:tracePt t="25495" x="1355725" y="1965325"/>
          <p14:tracePt t="25502" x="1314450" y="1965325"/>
          <p14:tracePt t="25512" x="1290638" y="1965325"/>
          <p14:tracePt t="25518" x="1247775" y="1965325"/>
          <p14:tracePt t="25527" x="1217613" y="1965325"/>
          <p14:tracePt t="25534" x="1193800" y="1965325"/>
          <p14:tracePt t="25543" x="1144588" y="1995488"/>
          <p14:tracePt t="25550" x="1109663" y="2012950"/>
          <p14:tracePt t="25558" x="1073150" y="2049463"/>
          <p14:tracePt t="25566" x="1049338" y="2066925"/>
          <p14:tracePt t="25574" x="1012825" y="2084388"/>
          <p14:tracePt t="25582" x="982663" y="2120900"/>
          <p14:tracePt t="25590" x="969963" y="2144713"/>
          <p14:tracePt t="25598" x="965200" y="2157413"/>
          <p14:tracePt t="25606" x="946150" y="2193925"/>
          <p14:tracePt t="25614" x="946150" y="2217738"/>
          <p14:tracePt t="25622" x="935038" y="2260600"/>
          <p14:tracePt t="25630" x="935038" y="2301875"/>
          <p14:tracePt t="25638" x="928688" y="2338388"/>
          <p14:tracePt t="25647" x="928688" y="2379663"/>
          <p14:tracePt t="25654" x="928688" y="2416175"/>
          <p14:tracePt t="25662" x="915988" y="2459038"/>
          <p14:tracePt t="25670" x="915988" y="2500313"/>
          <p14:tracePt t="25679" x="915988" y="2549525"/>
          <p14:tracePt t="25686" x="915988" y="2590800"/>
          <p14:tracePt t="25695" x="915988" y="2620963"/>
          <p14:tracePt t="25702" x="915988" y="2670175"/>
          <p14:tracePt t="25712" x="915988" y="2711450"/>
          <p14:tracePt t="25718" x="915988" y="2735263"/>
          <p14:tracePt t="25727" x="935038" y="2790825"/>
          <p14:tracePt t="25734" x="939800" y="2838450"/>
          <p14:tracePt t="25743" x="958850" y="2886075"/>
          <p14:tracePt t="25750" x="989013" y="2935288"/>
          <p14:tracePt t="25758" x="1006475" y="2970213"/>
          <p14:tracePt t="25766" x="1049338" y="3013075"/>
          <p14:tracePt t="25774" x="1073150" y="3036888"/>
          <p14:tracePt t="25783" x="1096963" y="3060700"/>
          <p14:tracePt t="25790" x="1120775" y="3086100"/>
          <p14:tracePt t="25798" x="1144588" y="3103563"/>
          <p14:tracePt t="25806" x="1169988" y="3109913"/>
          <p14:tracePt t="25814" x="1204913" y="3127375"/>
          <p14:tracePt t="25822" x="1217613" y="3133725"/>
          <p14:tracePt t="25830" x="1241425" y="3133725"/>
          <p14:tracePt t="25838" x="1265238" y="3133725"/>
          <p14:tracePt t="25847" x="1295400" y="3133725"/>
          <p14:tracePt t="25854" x="1320800" y="3133725"/>
          <p14:tracePt t="25863" x="1362075" y="3133725"/>
          <p14:tracePt t="25870" x="1392238" y="3133725"/>
          <p14:tracePt t="25881" x="1439863" y="3133725"/>
          <p14:tracePt t="25886" x="1482725" y="3133725"/>
          <p14:tracePt t="25894" x="1512888" y="3133725"/>
          <p14:tracePt t="25902" x="1536700" y="3121025"/>
          <p14:tracePt t="25911" x="1585913" y="3103563"/>
          <p14:tracePt t="25918" x="1616075" y="3097213"/>
          <p14:tracePt t="25927" x="1657350" y="3067050"/>
          <p14:tracePt t="25934" x="1693863" y="3049588"/>
          <p14:tracePt t="25942" x="1717675" y="3025775"/>
          <p14:tracePt t="25950" x="1730375" y="3000375"/>
          <p14:tracePt t="25958" x="1760538" y="2965450"/>
          <p14:tracePt t="25966" x="1760538" y="2952750"/>
          <p14:tracePt t="25974" x="1760538" y="2928938"/>
          <p14:tracePt t="25982" x="1778000" y="2886075"/>
          <p14:tracePt t="25990" x="1778000" y="2851150"/>
          <p14:tracePt t="25998" x="1784350" y="2820988"/>
          <p14:tracePt t="26006" x="1784350" y="2778125"/>
          <p14:tracePt t="26014" x="1784350" y="2741613"/>
          <p14:tracePt t="26022" x="1784350" y="2717800"/>
          <p14:tracePt t="26030" x="1784350" y="2674938"/>
          <p14:tracePt t="26038" x="1784350" y="2657475"/>
          <p14:tracePt t="26047" x="1784350" y="2633663"/>
          <p14:tracePt t="26054" x="1784350" y="2609850"/>
          <p14:tracePt t="26062" x="1784350" y="2586038"/>
          <p14:tracePt t="26070" x="1784350" y="2555875"/>
          <p14:tracePt t="26078" x="1771650" y="2495550"/>
          <p14:tracePt t="26086" x="1766888" y="2465388"/>
          <p14:tracePt t="26095" x="1766888" y="2428875"/>
          <p14:tracePt t="26102" x="1747838" y="2405063"/>
          <p14:tracePt t="26111" x="1741488" y="2392363"/>
          <p14:tracePt t="26118" x="1741488" y="2386013"/>
          <p14:tracePt t="26127" x="1736725" y="2379663"/>
          <p14:tracePt t="26142" x="1717675" y="2368550"/>
          <p14:tracePt t="26150" x="1711325" y="2362200"/>
          <p14:tracePt t="26158" x="1700213" y="2355850"/>
          <p14:tracePt t="26166" x="1693863" y="2355850"/>
          <p14:tracePt t="26174" x="1676400" y="2338388"/>
          <p14:tracePt t="26182" x="1627188" y="2320925"/>
          <p14:tracePt t="26190" x="1590675" y="2301875"/>
          <p14:tracePt t="26198" x="1543050" y="2284413"/>
          <p14:tracePt t="26207" x="1482725" y="2265363"/>
          <p14:tracePt t="26214" x="1435100" y="2254250"/>
          <p14:tracePt t="26222" x="1374775" y="2235200"/>
          <p14:tracePt t="26231" x="1308100" y="2211388"/>
          <p14:tracePt t="26238" x="1260475" y="2193925"/>
          <p14:tracePt t="26246" x="1241425" y="2193925"/>
          <p14:tracePt t="26254" x="1217613" y="2193925"/>
          <p14:tracePt t="26262" x="1193800" y="2187575"/>
          <p14:tracePt t="26270" x="1169988" y="2187575"/>
          <p14:tracePt t="26279" x="1144588" y="2187575"/>
          <p14:tracePt t="26286" x="1120775" y="2187575"/>
          <p14:tracePt t="26295" x="1090613" y="2187575"/>
          <p14:tracePt t="26302" x="1066800" y="2187575"/>
          <p14:tracePt t="26311" x="1036638" y="2187575"/>
          <p14:tracePt t="26318" x="989013" y="2200275"/>
          <p14:tracePt t="26327" x="952500" y="2217738"/>
          <p14:tracePt t="26334" x="915988" y="2241550"/>
          <p14:tracePt t="26342" x="879475" y="2271713"/>
          <p14:tracePt t="26351" x="855663" y="2295525"/>
          <p14:tracePt t="26358" x="849313" y="2308225"/>
          <p14:tracePt t="26366" x="831850" y="2344738"/>
          <p14:tracePt t="26374" x="831850" y="2368550"/>
          <p14:tracePt t="26382" x="831850" y="2398713"/>
          <p14:tracePt t="26391" x="831850" y="2422525"/>
          <p14:tracePt t="26398" x="831850" y="2446338"/>
          <p14:tracePt t="26406" x="849313" y="2482850"/>
          <p14:tracePt t="26414" x="874713" y="2506663"/>
          <p14:tracePt t="26422" x="935038" y="2573338"/>
          <p14:tracePt t="26430" x="969963" y="2609850"/>
          <p14:tracePt t="26438" x="1006475" y="2651125"/>
          <p14:tracePt t="26446" x="1079500" y="2717800"/>
          <p14:tracePt t="26454" x="1127125" y="2760663"/>
          <p14:tracePt t="26462" x="1174750" y="2790825"/>
          <p14:tracePt t="26470" x="1260475" y="2855913"/>
          <p14:tracePt t="26479" x="1338263" y="2892425"/>
          <p14:tracePt t="26486" x="1409700" y="2922588"/>
          <p14:tracePt t="26495" x="1476375" y="2952750"/>
          <p14:tracePt t="26502" x="1536700" y="2952750"/>
          <p14:tracePt t="26511" x="1579563" y="2965450"/>
          <p14:tracePt t="26518" x="1616075" y="2970213"/>
          <p14:tracePt t="26527" x="1639888" y="2970213"/>
          <p14:tracePt t="26534" x="1657350" y="2970213"/>
          <p14:tracePt t="26542" x="1681163" y="2970213"/>
          <p14:tracePt t="26550" x="1717675" y="2970213"/>
          <p14:tracePt t="26558" x="1741488" y="2946400"/>
          <p14:tracePt t="26567" x="1778000" y="2905125"/>
          <p14:tracePt t="26574" x="1801813" y="2881313"/>
          <p14:tracePt t="26582" x="1831975" y="2832100"/>
          <p14:tracePt t="26590" x="1851025" y="2795588"/>
          <p14:tracePt t="26598" x="1868488" y="2760663"/>
          <p14:tracePt t="26606" x="1892300" y="2700338"/>
          <p14:tracePt t="26615" x="1898650" y="2663825"/>
          <p14:tracePt t="26622" x="1911350" y="2620963"/>
          <p14:tracePt t="26630" x="1922463" y="2597150"/>
          <p14:tracePt t="26638" x="1922463" y="2560638"/>
          <p14:tracePt t="26646" x="1922463" y="2549525"/>
          <p14:tracePt t="26654" x="1922463" y="2519363"/>
          <p14:tracePt t="26662" x="1922463" y="2482850"/>
          <p14:tracePt t="26670" x="1922463" y="2476500"/>
          <p14:tracePt t="26679" x="1922463" y="2465388"/>
          <p14:tracePt t="26686" x="1911350" y="2446338"/>
          <p14:tracePt t="26695" x="1905000" y="2439988"/>
          <p14:tracePt t="26702" x="1885950" y="2435225"/>
          <p14:tracePt t="26711" x="1874838" y="2428875"/>
          <p14:tracePt t="26718" x="1831975" y="2409825"/>
          <p14:tracePt t="26726" x="1778000" y="2392363"/>
          <p14:tracePt t="26734" x="1706563" y="2368550"/>
          <p14:tracePt t="26742" x="1627188" y="2338388"/>
          <p14:tracePt t="26750" x="1555750" y="2314575"/>
          <p14:tracePt t="26758" x="1476375" y="2295525"/>
          <p14:tracePt t="26767" x="1416050" y="2284413"/>
          <p14:tracePt t="26774" x="1344613" y="2284413"/>
          <p14:tracePt t="26782" x="1314450" y="2284413"/>
          <p14:tracePt t="26790" x="1260475" y="2284413"/>
          <p14:tracePt t="26798" x="1211263" y="2284413"/>
          <p14:tracePt t="26807" x="1181100" y="2284413"/>
          <p14:tracePt t="26814" x="1157288" y="2284413"/>
          <p14:tracePt t="26822" x="1133475" y="2301875"/>
          <p14:tracePt t="26830" x="1109663" y="2320925"/>
          <p14:tracePt t="26839" x="1090613" y="2332038"/>
          <p14:tracePt t="26846" x="1084263" y="2349500"/>
          <p14:tracePt t="26854" x="1079500" y="2368550"/>
          <p14:tracePt t="26862" x="1079500" y="2392363"/>
          <p14:tracePt t="26870" x="1079500" y="2446338"/>
          <p14:tracePt t="26879" x="1079500" y="2482850"/>
          <p14:tracePt t="26897" x="1090613" y="2609850"/>
          <p14:tracePt t="26902" x="1139825" y="2674938"/>
          <p14:tracePt t="26911" x="1204913" y="2754313"/>
          <p14:tracePt t="26918" x="1271588" y="2820988"/>
          <p14:tracePt t="26926" x="1325563" y="2874963"/>
          <p14:tracePt t="26934" x="1404938" y="2946400"/>
          <p14:tracePt t="26942" x="1500188" y="3000375"/>
          <p14:tracePt t="26950" x="1590675" y="3073400"/>
          <p14:tracePt t="26958" x="1693863" y="3121025"/>
          <p14:tracePt t="26967" x="1831975" y="3181350"/>
          <p14:tracePt t="26974" x="1946275" y="3224213"/>
          <p14:tracePt t="26982" x="2055813" y="3260725"/>
          <p14:tracePt t="26990" x="2127250" y="3284538"/>
          <p14:tracePt t="26998" x="2217738" y="3325813"/>
          <p14:tracePt t="27006" x="2284413" y="3351213"/>
          <p14:tracePt t="27014" x="2344738" y="3368675"/>
          <p14:tracePt t="27022" x="2405063" y="3381375"/>
          <p14:tracePt t="27031" x="2482850" y="3411538"/>
          <p14:tracePt t="27038" x="2555875" y="3411538"/>
          <p14:tracePt t="27046" x="2616200" y="3422650"/>
          <p14:tracePt t="27054" x="2676525" y="3435350"/>
          <p14:tracePt t="27063" x="2730500" y="3435350"/>
          <p14:tracePt t="27070" x="2767013" y="3441700"/>
          <p14:tracePt t="27079" x="2808288" y="3441700"/>
          <p14:tracePt t="27086" x="2868613" y="3441700"/>
          <p14:tracePt t="27095" x="2928938" y="3452813"/>
          <p14:tracePt t="27103" x="3008313" y="3471863"/>
          <p14:tracePt t="27111" x="3079750" y="3482975"/>
          <p14:tracePt t="27118" x="3152775" y="3506788"/>
          <p14:tracePt t="27126" x="3200400" y="3506788"/>
          <p14:tracePt t="27134" x="3224213" y="3506788"/>
          <p14:tracePt t="27142" x="3236913" y="3513138"/>
          <p14:tracePt t="27207" x="3243263" y="3519488"/>
          <p14:tracePt t="27215" x="3249613" y="3519488"/>
          <p14:tracePt t="27223" x="3273425" y="3525838"/>
          <p14:tracePt t="27232" x="3314700" y="3543300"/>
          <p14:tracePt t="27239" x="3370263" y="3586163"/>
          <p14:tracePt t="27246" x="3459163" y="3633788"/>
          <p14:tracePt t="27255" x="3538538" y="3676650"/>
          <p14:tracePt t="27265" x="3629025" y="3711575"/>
          <p14:tracePt t="27271" x="3706813" y="3754438"/>
          <p14:tracePt t="27279" x="3767138" y="3784600"/>
          <p14:tracePt t="27287" x="3790950" y="3797300"/>
          <p14:tracePt t="27297" x="3827463" y="3808413"/>
          <p14:tracePt t="27303" x="3833813" y="3808413"/>
          <p14:tracePt t="27311" x="3851275" y="3808413"/>
          <p14:tracePt t="27319" x="3870325" y="3808413"/>
          <p14:tracePt t="27329" x="3881438" y="3808413"/>
          <p14:tracePt t="27335" x="3905250" y="3821113"/>
          <p14:tracePt t="27343" x="3935413" y="3821113"/>
          <p14:tracePt t="27351" x="3960813" y="3821113"/>
          <p14:tracePt t="27359" x="3984625" y="3821113"/>
          <p14:tracePt t="27368" x="4014788" y="3821113"/>
          <p14:tracePt t="27375" x="4038600" y="3821113"/>
          <p14:tracePt t="27383" x="4051300" y="3821113"/>
          <p14:tracePt t="27391" x="4068763" y="3821113"/>
          <p14:tracePt t="27400" x="4081463" y="3802063"/>
          <p14:tracePt t="27416" x="4105275" y="3784600"/>
          <p14:tracePt t="27423" x="4122738" y="3778250"/>
          <p14:tracePt t="27432" x="4129088" y="3778250"/>
          <p14:tracePt t="27439" x="4135438" y="3771900"/>
          <p14:tracePt t="27448" x="4141788" y="3760788"/>
          <p14:tracePt t="27455" x="4152900" y="3741738"/>
          <p14:tracePt t="27471" x="4152900" y="3724275"/>
          <p14:tracePt t="27479" x="4152900" y="3717925"/>
          <p14:tracePt t="27487" x="4159250" y="3706813"/>
          <p14:tracePt t="27496" x="4159250" y="3700463"/>
          <p14:tracePt t="27567" x="4146550" y="3694113"/>
          <p14:tracePt t="27575" x="4092575" y="3694113"/>
          <p14:tracePt t="27583" x="4008438" y="3694113"/>
          <p14:tracePt t="27591" x="3875088" y="3711575"/>
          <p14:tracePt t="27599" x="3743325" y="3748088"/>
          <p14:tracePt t="27607" x="3629025" y="3784600"/>
          <p14:tracePt t="27615" x="3508375" y="3832225"/>
          <p14:tracePt t="27623" x="3387725" y="3868738"/>
          <p14:tracePt t="27632" x="3297238" y="3911600"/>
          <p14:tracePt t="27639" x="3219450" y="3959225"/>
          <p14:tracePt t="27649" x="3182938" y="3976688"/>
          <p14:tracePt t="27655" x="3159125" y="3989388"/>
          <p14:tracePt t="27663" x="3152775" y="4013200"/>
          <p14:tracePt t="27671" x="3152775" y="4032250"/>
          <p14:tracePt t="27679" x="3152775" y="4049713"/>
          <p14:tracePt t="27687" x="3152775" y="4073525"/>
          <p14:tracePt t="27696" x="3152775" y="4110038"/>
          <p14:tracePt t="27703" x="3176588" y="4152900"/>
          <p14:tracePt t="27711" x="3194050" y="4187825"/>
          <p14:tracePt t="27719" x="3224213" y="4241800"/>
          <p14:tracePt t="27728" x="3249613" y="4267200"/>
          <p14:tracePt t="27735" x="3273425" y="4291013"/>
          <p14:tracePt t="27743" x="3303588" y="4297363"/>
          <p14:tracePt t="27751" x="3340100" y="4314825"/>
          <p14:tracePt t="27758" x="3375025" y="4314825"/>
          <p14:tracePt t="27766" x="3417888" y="4327525"/>
          <p14:tracePt t="27774" x="3478213" y="4327525"/>
          <p14:tracePt t="27782" x="3549650" y="4327525"/>
          <p14:tracePt t="27790" x="3622675" y="4327525"/>
          <p14:tracePt t="27798" x="3695700" y="4327525"/>
          <p14:tracePt t="27806" x="3749675" y="4327525"/>
          <p14:tracePt t="27814" x="3821113" y="4327525"/>
          <p14:tracePt t="27822" x="3857625" y="4314825"/>
          <p14:tracePt t="27831" x="3911600" y="4284663"/>
          <p14:tracePt t="27838" x="3935413" y="4260850"/>
          <p14:tracePt t="27847" x="3948113" y="4241800"/>
          <p14:tracePt t="27854" x="3960813" y="4230688"/>
          <p14:tracePt t="27863" x="3965575" y="4211638"/>
          <p14:tracePt t="27870" x="3965575" y="4206875"/>
          <p14:tracePt t="27879" x="3965575" y="4200525"/>
          <p14:tracePt t="27886" x="3965575" y="4194175"/>
          <p14:tracePt t="27967" x="3965575" y="4187825"/>
          <p14:tracePt t="27975" x="3941763" y="4187825"/>
          <p14:tracePt t="27983" x="3930650" y="4187825"/>
          <p14:tracePt t="27991" x="3924300" y="4187825"/>
          <p14:tracePt t="27999" x="3911600" y="4187825"/>
          <p14:tracePt t="28006" x="3905250" y="4187825"/>
          <p14:tracePt t="28158" x="0" y="0"/>
        </p14:tracePtLst>
        <p14:tracePtLst>
          <p14:tracePt t="30737" x="4165600" y="3941763"/>
          <p14:tracePt t="30751" x="4171950" y="3935413"/>
          <p14:tracePt t="30759" x="4176713" y="3922713"/>
          <p14:tracePt t="30783" x="4183063" y="3916363"/>
          <p14:tracePt t="30791" x="4200525" y="3892550"/>
          <p14:tracePt t="30799" x="4200525" y="3875088"/>
          <p14:tracePt t="30807" x="4206875" y="3851275"/>
          <p14:tracePt t="30815" x="4219575" y="3827463"/>
          <p14:tracePt t="30822" x="4230688" y="3802063"/>
          <p14:tracePt t="30831" x="4237038" y="3741738"/>
          <p14:tracePt t="30838" x="4249738" y="3711575"/>
          <p14:tracePt t="30846" x="4249738" y="3670300"/>
          <p14:tracePt t="30854" x="4249738" y="3621088"/>
          <p14:tracePt t="30862" x="4249738" y="3562350"/>
          <p14:tracePt t="30870" x="4249738" y="3519488"/>
          <p14:tracePt t="30878" x="4249738" y="3476625"/>
          <p14:tracePt t="30899" x="4237038" y="3368675"/>
          <p14:tracePt t="30902" x="4200525" y="3321050"/>
          <p14:tracePt t="30910" x="4189413" y="3284538"/>
          <p14:tracePt t="30918" x="4171950" y="3260725"/>
          <p14:tracePt t="30926" x="4152900" y="3236913"/>
          <p14:tracePt t="30934" x="4146550" y="3230563"/>
          <p14:tracePt t="30942" x="4135438" y="3211513"/>
          <p14:tracePt t="30951" x="4111625" y="3206750"/>
          <p14:tracePt t="30958" x="4086225" y="3187700"/>
          <p14:tracePt t="30966" x="4051300" y="3181350"/>
          <p14:tracePt t="30974" x="4021138" y="3176588"/>
          <p14:tracePt t="30983" x="3971925" y="3163888"/>
          <p14:tracePt t="30990" x="3911600" y="3146425"/>
          <p14:tracePt t="30999" x="3851275" y="3133725"/>
          <p14:tracePt t="31006" x="3810000" y="3133725"/>
          <p14:tracePt t="31015" x="3749675" y="3121025"/>
          <p14:tracePt t="31022" x="3683000" y="3116263"/>
          <p14:tracePt t="31031" x="3609975" y="3116263"/>
          <p14:tracePt t="31038" x="3525838" y="3116263"/>
          <p14:tracePt t="31046" x="3465513" y="3116263"/>
          <p14:tracePt t="31054" x="3411538" y="3116263"/>
          <p14:tracePt t="31062" x="3340100" y="3116263"/>
          <p14:tracePt t="31070" x="3290888" y="3116263"/>
          <p14:tracePt t="31078" x="3249613" y="3116263"/>
          <p14:tracePt t="31086" x="3200400" y="3116263"/>
          <p14:tracePt t="31094" x="3140075" y="3140075"/>
          <p14:tracePt t="31102" x="3073400" y="3170238"/>
          <p14:tracePt t="31110" x="3025775" y="3211513"/>
          <p14:tracePt t="31118" x="2947988" y="3267075"/>
          <p14:tracePt t="31126" x="2905125" y="3308350"/>
          <p14:tracePt t="31135" x="2838450" y="3375025"/>
          <p14:tracePt t="31142" x="2784475" y="3422650"/>
          <p14:tracePt t="31151" x="2760663" y="3452813"/>
          <p14:tracePt t="31158" x="2747963" y="3476625"/>
          <p14:tracePt t="31167" x="2717800" y="3502025"/>
          <p14:tracePt t="31174" x="2706688" y="3525838"/>
          <p14:tracePt t="31183" x="2687638" y="3536950"/>
          <p14:tracePt t="31190" x="2676525" y="3556000"/>
          <p14:tracePt t="31200" x="2657475" y="3579813"/>
          <p14:tracePt t="31207" x="2633663" y="3603625"/>
          <p14:tracePt t="31215" x="2616200" y="3627438"/>
          <p14:tracePt t="31222" x="2592388" y="3663950"/>
          <p14:tracePt t="31230" x="2573338" y="3700463"/>
          <p14:tracePt t="31238" x="2555875" y="3724275"/>
          <p14:tracePt t="31246" x="2543175" y="3748088"/>
          <p14:tracePt t="31254" x="2513013" y="3784600"/>
          <p14:tracePt t="31262" x="2495550" y="3821113"/>
          <p14:tracePt t="31270" x="2489200" y="3851275"/>
          <p14:tracePt t="31278" x="2459038" y="3898900"/>
          <p14:tracePt t="31286" x="2459038" y="3935413"/>
          <p14:tracePt t="31294" x="2459038" y="3965575"/>
          <p14:tracePt t="31302" x="2459038" y="4006850"/>
          <p14:tracePt t="31310" x="2459038" y="4056063"/>
          <p14:tracePt t="31319" x="2459038" y="4086225"/>
          <p14:tracePt t="31326" x="2471738" y="4140200"/>
          <p14:tracePt t="31334" x="2513013" y="4194175"/>
          <p14:tracePt t="31342" x="2538413" y="4230688"/>
          <p14:tracePt t="31350" x="2579688" y="4284663"/>
          <p14:tracePt t="31358" x="2622550" y="4332288"/>
          <p14:tracePt t="31366" x="2663825" y="4387850"/>
          <p14:tracePt t="31374" x="2717800" y="4452938"/>
          <p14:tracePt t="31383" x="2773363" y="4508500"/>
          <p14:tracePt t="31390" x="2820988" y="4543425"/>
          <p14:tracePt t="31399" x="2857500" y="4562475"/>
          <p14:tracePt t="31406" x="2894013" y="4579938"/>
          <p14:tracePt t="31415" x="2954338" y="4592638"/>
          <p14:tracePt t="31422" x="3001963" y="4603750"/>
          <p14:tracePt t="31431" x="3092450" y="4610100"/>
          <p14:tracePt t="31438" x="3176588" y="4610100"/>
          <p14:tracePt t="31446" x="3303588" y="4622800"/>
          <p14:tracePt t="31454" x="3435350" y="4622800"/>
          <p14:tracePt t="31462" x="3579813" y="4633913"/>
          <p14:tracePt t="31470" x="3719513" y="4633913"/>
          <p14:tracePt t="31478" x="3875088" y="4633913"/>
          <p14:tracePt t="31486" x="4021138" y="4633913"/>
          <p14:tracePt t="31494" x="4135438" y="4627563"/>
          <p14:tracePt t="31502" x="4213225" y="4597400"/>
          <p14:tracePt t="31511" x="4260850" y="4579938"/>
          <p14:tracePt t="31518" x="4310063" y="4537075"/>
          <p14:tracePt t="31526" x="4351338" y="4495800"/>
          <p14:tracePt t="31535" x="4370388" y="4459288"/>
          <p14:tracePt t="31543" x="4387850" y="4411663"/>
          <p14:tracePt t="31550" x="4387850" y="4392613"/>
          <p14:tracePt t="31558" x="4387850" y="4357688"/>
          <p14:tracePt t="31567" x="4387850" y="4332288"/>
          <p14:tracePt t="31574" x="4387850" y="4314825"/>
          <p14:tracePt t="31584" x="4387850" y="4291013"/>
          <p14:tracePt t="31590" x="4387850" y="4254500"/>
          <p14:tracePt t="31599" x="4370388" y="4217988"/>
          <p14:tracePt t="31606" x="4340225" y="4170363"/>
          <p14:tracePt t="31615" x="4310063" y="4122738"/>
          <p14:tracePt t="31622" x="4267200" y="4067175"/>
          <p14:tracePt t="31630" x="4225925" y="4002088"/>
          <p14:tracePt t="31638" x="4159250" y="3935413"/>
          <p14:tracePt t="31646" x="4098925" y="3857625"/>
          <p14:tracePt t="31654" x="4044950" y="3802063"/>
          <p14:tracePt t="31662" x="3990975" y="3736975"/>
          <p14:tracePt t="31670" x="3954463" y="3711575"/>
          <p14:tracePt t="31678" x="3900488" y="3657600"/>
          <p14:tracePt t="31686" x="3851275" y="3616325"/>
          <p14:tracePt t="31694" x="3797300" y="3562350"/>
          <p14:tracePt t="31702" x="3749675" y="3532188"/>
          <p14:tracePt t="31710" x="3713163" y="3513138"/>
          <p14:tracePt t="31718" x="3676650" y="3506788"/>
          <p14:tracePt t="31726" x="3646488" y="3506788"/>
          <p14:tracePt t="31735" x="3622675" y="3506788"/>
          <p14:tracePt t="31742" x="3579813" y="3506788"/>
          <p14:tracePt t="31751" x="3549650" y="3506788"/>
          <p14:tracePt t="31758" x="3489325" y="3513138"/>
          <p14:tracePt t="31767" x="3417888" y="3532188"/>
          <p14:tracePt t="31774" x="3351213" y="3556000"/>
          <p14:tracePt t="31783" x="3279775" y="3573463"/>
          <p14:tracePt t="31790" x="3230563" y="3590925"/>
          <p14:tracePt t="31799" x="3182938" y="3616325"/>
          <p14:tracePt t="31806" x="3122613" y="3621088"/>
          <p14:tracePt t="31814" x="3086100" y="3640138"/>
          <p14:tracePt t="31822" x="3032125" y="3670300"/>
          <p14:tracePt t="31830" x="2971800" y="3706813"/>
          <p14:tracePt t="31838" x="2928938" y="3741738"/>
          <p14:tracePt t="31846" x="2868613" y="3784600"/>
          <p14:tracePt t="31854" x="2827338" y="3827463"/>
          <p14:tracePt t="31862" x="2803525" y="3851275"/>
          <p14:tracePt t="31870" x="2754313" y="3881438"/>
          <p14:tracePt t="31878" x="2736850" y="3892550"/>
          <p14:tracePt t="31886" x="2724150" y="3911600"/>
          <p14:tracePt t="31894" x="2706688" y="3922713"/>
          <p14:tracePt t="31902" x="2693988" y="3941763"/>
          <p14:tracePt t="31910" x="2676525" y="3952875"/>
          <p14:tracePt t="31918" x="2652713" y="3971925"/>
          <p14:tracePt t="31926" x="2633663" y="3989388"/>
          <p14:tracePt t="31935" x="2616200" y="3995738"/>
          <p14:tracePt t="31942" x="2586038" y="4019550"/>
          <p14:tracePt t="31950" x="2562225" y="4037013"/>
          <p14:tracePt t="31958" x="2532063" y="4056063"/>
          <p14:tracePt t="31967" x="2478088" y="4086225"/>
          <p14:tracePt t="31974" x="2465388" y="4097338"/>
          <p14:tracePt t="31983" x="2428875" y="4116388"/>
          <p14:tracePt t="31990" x="2405063" y="4133850"/>
          <p14:tracePt t="31999" x="2381250" y="4146550"/>
          <p14:tracePt t="32006" x="2357438" y="4157663"/>
          <p14:tracePt t="32014" x="2332038" y="4164013"/>
          <p14:tracePt t="32022" x="2308225" y="4183063"/>
          <p14:tracePt t="32030" x="2297113" y="4187825"/>
          <p14:tracePt t="32038" x="2278063" y="4194175"/>
          <p14:tracePt t="32046" x="2254250" y="4211638"/>
          <p14:tracePt t="32054" x="2241550" y="4224338"/>
          <p14:tracePt t="32062" x="2217738" y="4237038"/>
          <p14:tracePt t="32071" x="2211388" y="4241800"/>
          <p14:tracePt t="32086" x="2206625" y="4241800"/>
          <p14:tracePt t="32167" x="2217738" y="4241800"/>
          <p14:tracePt t="32175" x="2241550" y="4241800"/>
          <p14:tracePt t="32183" x="2254250" y="4241800"/>
          <p14:tracePt t="32191" x="2297113" y="4241800"/>
          <p14:tracePt t="32200" x="2357438" y="4237038"/>
          <p14:tracePt t="32207" x="2381250" y="4230688"/>
          <p14:tracePt t="32215" x="2435225" y="4217988"/>
          <p14:tracePt t="32223" x="2501900" y="4206875"/>
          <p14:tracePt t="32230" x="2532063" y="4200525"/>
          <p14:tracePt t="32238" x="2562225" y="4200525"/>
          <p14:tracePt t="32246" x="2586038" y="4200525"/>
          <p14:tracePt t="32254" x="2609850" y="4200525"/>
          <p14:tracePt t="32262" x="2640013" y="4200525"/>
          <p14:tracePt t="32270" x="2663825" y="4200525"/>
          <p14:tracePt t="32278" x="2687638" y="4194175"/>
          <p14:tracePt t="32286" x="2713038" y="4194175"/>
          <p14:tracePt t="32294" x="2736850" y="4194175"/>
          <p14:tracePt t="32302" x="2747963" y="4194175"/>
          <p14:tracePt t="32310" x="2760663" y="4194175"/>
          <p14:tracePt t="32318" x="2778125" y="4187825"/>
          <p14:tracePt t="32326" x="2790825" y="4187825"/>
          <p14:tracePt t="32334" x="2803525" y="4176713"/>
          <p14:tracePt t="32342" x="2820988" y="4176713"/>
          <p14:tracePt t="32350" x="2827338" y="4176713"/>
          <p14:tracePt t="32358" x="2833688" y="4176713"/>
          <p14:tracePt t="32367" x="2838450" y="4176713"/>
          <p14:tracePt t="32374" x="2844800" y="4176713"/>
          <p14:tracePt t="32382" x="2857500" y="4176713"/>
          <p14:tracePt t="32390" x="2868613" y="4176713"/>
          <p14:tracePt t="32399" x="2905125" y="4176713"/>
          <p14:tracePt t="32406" x="2935288" y="4176713"/>
          <p14:tracePt t="32414" x="2978150" y="4176713"/>
          <p14:tracePt t="32422" x="3019425" y="4176713"/>
          <p14:tracePt t="32430" x="3092450" y="4176713"/>
          <p14:tracePt t="32438" x="3152775" y="4176713"/>
          <p14:tracePt t="32446" x="3224213" y="4176713"/>
          <p14:tracePt t="32454" x="3284538" y="4176713"/>
          <p14:tracePt t="32462" x="3357563" y="4176713"/>
          <p14:tracePt t="32470" x="3429000" y="4176713"/>
          <p14:tracePt t="32478" x="3489325" y="4176713"/>
          <p14:tracePt t="32486" x="3532188" y="4176713"/>
          <p14:tracePt t="32494" x="3568700" y="4157663"/>
          <p14:tracePt t="32502" x="3598863" y="4152900"/>
          <p14:tracePt t="32510" x="3622675" y="4152900"/>
          <p14:tracePt t="32518" x="3659188" y="4146550"/>
          <p14:tracePt t="32526" x="3665538" y="4140200"/>
          <p14:tracePt t="32535" x="3676650" y="4133850"/>
          <p14:tracePt t="32542" x="3683000" y="4133850"/>
          <p14:tracePt t="32558" x="3695700" y="4133850"/>
          <p14:tracePt t="32566" x="3700463" y="4122738"/>
          <p14:tracePt t="32582" x="3713163" y="4122738"/>
          <p14:tracePt t="32590" x="3730625" y="4116388"/>
          <p14:tracePt t="32599" x="3743325" y="4116388"/>
          <p14:tracePt t="32606" x="3749675" y="4110038"/>
          <p14:tracePt t="32614" x="3760788" y="4110038"/>
          <p14:tracePt t="32783" x="3767138" y="4103688"/>
          <p14:tracePt t="32799" x="3756025" y="4086225"/>
          <p14:tracePt t="32807" x="3670300" y="4013200"/>
          <p14:tracePt t="32816" x="3592513" y="3959225"/>
          <p14:tracePt t="32823" x="3448050" y="3857625"/>
          <p14:tracePt t="32830" x="3189288" y="3676650"/>
          <p14:tracePt t="32838" x="2894013" y="3476625"/>
          <p14:tracePt t="32846" x="2573338" y="3271838"/>
          <p14:tracePt t="32854" x="2260600" y="3103563"/>
          <p14:tracePt t="32862" x="1916113" y="2916238"/>
          <p14:tracePt t="32870" x="1549400" y="2717800"/>
          <p14:tracePt t="32878" x="1211263" y="2549525"/>
          <p14:tracePt t="32901" x="644525" y="2271713"/>
          <p14:tracePt t="32903" x="500063" y="2174875"/>
          <p14:tracePt t="32910" x="409575" y="2144713"/>
          <p14:tracePt t="32919" x="349250" y="2120900"/>
          <p14:tracePt t="32926" x="331788" y="2114550"/>
          <p14:tracePt t="32935" x="325438" y="2114550"/>
          <p14:tracePt t="32983" x="319088" y="2114550"/>
          <p14:tracePt t="33151" x="312738" y="2114550"/>
          <p14:tracePt t="33159" x="312738" y="2151063"/>
          <p14:tracePt t="33169" x="312738" y="2200275"/>
          <p14:tracePt t="33175" x="312738" y="2230438"/>
          <p14:tracePt t="33183" x="338138" y="2284413"/>
          <p14:tracePt t="33191" x="392113" y="2338388"/>
          <p14:tracePt t="33200" x="458788" y="2379663"/>
          <p14:tracePt t="33208" x="536575" y="2439988"/>
          <p14:tracePt t="33215" x="614363" y="2495550"/>
          <p14:tracePt t="33222" x="717550" y="2555875"/>
          <p14:tracePt t="33230" x="838200" y="2603500"/>
          <p14:tracePt t="33239" x="969963" y="2640013"/>
          <p14:tracePt t="33246" x="1103313" y="2674938"/>
          <p14:tracePt t="33254" x="1223963" y="2735263"/>
          <p14:tracePt t="33262" x="1355725" y="2784475"/>
          <p14:tracePt t="33270" x="1500188" y="2820988"/>
          <p14:tracePt t="33278" x="1633538" y="2881313"/>
          <p14:tracePt t="33286" x="1801813" y="2928938"/>
          <p14:tracePt t="33294" x="1958975" y="2995613"/>
          <p14:tracePt t="33302" x="2122488" y="3060700"/>
          <p14:tracePt t="33311" x="2254250" y="3121025"/>
          <p14:tracePt t="33318" x="2387600" y="3170238"/>
          <p14:tracePt t="33326" x="2489200" y="3217863"/>
          <p14:tracePt t="33335" x="2568575" y="3254375"/>
          <p14:tracePt t="33342" x="2646363" y="3284538"/>
          <p14:tracePt t="33351" x="2693988" y="3302000"/>
          <p14:tracePt t="33358" x="2717800" y="3321050"/>
          <p14:tracePt t="33367" x="2743200" y="3325813"/>
          <p14:tracePt t="33374" x="2747963" y="3332163"/>
          <p14:tracePt t="33383" x="2760663" y="3338513"/>
          <p14:tracePt t="33390" x="2767013" y="3338513"/>
          <p14:tracePt t="33398" x="2778125" y="3338513"/>
          <p14:tracePt t="33406" x="2797175" y="3355975"/>
          <p14:tracePt t="33414" x="2820988" y="3362325"/>
          <p14:tracePt t="33423" x="2833688" y="3368675"/>
          <p14:tracePt t="33430" x="2868613" y="3398838"/>
          <p14:tracePt t="33438" x="2905125" y="3416300"/>
          <p14:tracePt t="33446" x="2954338" y="3446463"/>
          <p14:tracePt t="33454" x="2978150" y="3452813"/>
          <p14:tracePt t="33462" x="3001963" y="3471863"/>
          <p14:tracePt t="33470" x="3008313" y="3476625"/>
          <p14:tracePt t="33478" x="3032125" y="3489325"/>
          <p14:tracePt t="33502" x="3038475" y="3495675"/>
          <p14:tracePt t="33582" x="2995613" y="3476625"/>
          <p14:tracePt t="33590" x="2928938" y="3435350"/>
          <p14:tracePt t="33598" x="2820988" y="3362325"/>
          <p14:tracePt t="33606" x="2622550" y="3248025"/>
          <p14:tracePt t="33614" x="2387600" y="3097213"/>
          <p14:tracePt t="33622" x="2103438" y="2935288"/>
          <p14:tracePt t="33630" x="1820863" y="2778125"/>
          <p14:tracePt t="33638" x="1560513" y="2640013"/>
          <p14:tracePt t="33646" x="1308100" y="2506663"/>
          <p14:tracePt t="33655" x="1133475" y="2386013"/>
          <p14:tracePt t="33662" x="952500" y="2271713"/>
          <p14:tracePt t="33670" x="808038" y="2174875"/>
          <p14:tracePt t="33678" x="728663" y="2144713"/>
          <p14:tracePt t="33687" x="657225" y="2109788"/>
          <p14:tracePt t="33694" x="633413" y="2109788"/>
          <p14:tracePt t="33750" x="627063" y="2109788"/>
          <p14:tracePt t="33783" x="638175" y="2127250"/>
          <p14:tracePt t="33790" x="693738" y="2181225"/>
          <p14:tracePt t="33798" x="758825" y="2235200"/>
          <p14:tracePt t="33807" x="855663" y="2301875"/>
          <p14:tracePt t="33814" x="965200" y="2398713"/>
          <p14:tracePt t="33822" x="1084263" y="2500313"/>
          <p14:tracePt t="33830" x="1235075" y="2609850"/>
          <p14:tracePt t="33838" x="1362075" y="2711450"/>
          <p14:tracePt t="33846" x="1543050" y="2832100"/>
          <p14:tracePt t="33854" x="1717675" y="2946400"/>
          <p14:tracePt t="33862" x="1838325" y="3030538"/>
          <p14:tracePt t="33870" x="1982788" y="3140075"/>
          <p14:tracePt t="33878" x="2109788" y="3236913"/>
          <p14:tracePt t="33886" x="2206625" y="3332163"/>
          <p14:tracePt t="33894" x="2297113" y="3405188"/>
          <p14:tracePt t="33903" x="2374900" y="3459163"/>
          <p14:tracePt t="33917" x="2441575" y="3513138"/>
          <p14:tracePt t="33919" x="2495550" y="3567113"/>
          <p14:tracePt t="33926" x="2562225" y="3597275"/>
          <p14:tracePt t="33935" x="2597150" y="3640138"/>
          <p14:tracePt t="33942" x="2687638" y="3657600"/>
          <p14:tracePt t="33951" x="2736850" y="3687763"/>
          <p14:tracePt t="33958" x="2773363" y="3700463"/>
          <p14:tracePt t="33967" x="2797175" y="3700463"/>
          <p14:tracePt t="33974" x="2820988" y="3706813"/>
          <p14:tracePt t="33982" x="2833688" y="3706813"/>
          <p14:tracePt t="33990" x="2838450" y="3706813"/>
          <p14:tracePt t="33998" x="2844800" y="3706813"/>
          <p14:tracePt t="34062" x="2820988" y="3681413"/>
          <p14:tracePt t="34070" x="2778125" y="3640138"/>
          <p14:tracePt t="34078" x="2700338" y="3586163"/>
          <p14:tracePt t="34086" x="2603500" y="3502025"/>
          <p14:tracePt t="34094" x="2465388" y="3416300"/>
          <p14:tracePt t="34102" x="2297113" y="3314700"/>
          <p14:tracePt t="34110" x="2103438" y="3224213"/>
          <p14:tracePt t="34119" x="1905000" y="3121025"/>
          <p14:tracePt t="34126" x="1687513" y="3025775"/>
          <p14:tracePt t="34135" x="1495425" y="2941638"/>
          <p14:tracePt t="34142" x="1381125" y="2881313"/>
          <p14:tracePt t="34151" x="1271588" y="2808288"/>
          <p14:tracePt t="34158" x="1163638" y="2747963"/>
          <p14:tracePt t="34167" x="1103313" y="2730500"/>
          <p14:tracePt t="34174" x="1079500" y="2717800"/>
          <p14:tracePt t="34182" x="1054100" y="2711450"/>
          <p14:tracePt t="34190" x="1049338" y="2711450"/>
          <p14:tracePt t="34335" x="1109663" y="2711450"/>
          <p14:tracePt t="34343" x="1169988" y="2735263"/>
          <p14:tracePt t="34352" x="1247775" y="2784475"/>
          <p14:tracePt t="34359" x="1338263" y="2825750"/>
          <p14:tracePt t="34367" x="1495425" y="2905125"/>
          <p14:tracePt t="34375" x="1633538" y="2982913"/>
          <p14:tracePt t="34383" x="1801813" y="3067050"/>
          <p14:tracePt t="34391" x="1965325" y="3146425"/>
          <p14:tracePt t="34399" x="2133600" y="3230563"/>
          <p14:tracePt t="34407" x="2301875" y="3332163"/>
          <p14:tracePt t="34414" x="2422525" y="3392488"/>
          <p14:tracePt t="34423" x="2562225" y="3465513"/>
          <p14:tracePt t="34431" x="2682875" y="3536950"/>
          <p14:tracePt t="34440" x="2773363" y="3586163"/>
          <p14:tracePt t="34447" x="2863850" y="3616325"/>
          <p14:tracePt t="34456" x="2898775" y="3633788"/>
          <p14:tracePt t="34463" x="2905125" y="3633788"/>
          <p14:tracePt t="34535" x="2911475" y="3633788"/>
          <p14:tracePt t="34631" x="2874963" y="3573463"/>
          <p14:tracePt t="34639" x="2833688" y="3519488"/>
          <p14:tracePt t="34647" x="2778125" y="3441700"/>
          <p14:tracePt t="34656" x="2717800" y="3362325"/>
          <p14:tracePt t="34662" x="2652713" y="3271838"/>
          <p14:tracePt t="34670" x="2568575" y="3176588"/>
          <p14:tracePt t="34678" x="2513013" y="3086100"/>
          <p14:tracePt t="34686" x="2441575" y="3000375"/>
          <p14:tracePt t="34694" x="2411413" y="2928938"/>
          <p14:tracePt t="34703" x="2338388" y="2832100"/>
          <p14:tracePt t="34710" x="2284413" y="2754313"/>
          <p14:tracePt t="34719" x="2230438" y="2687638"/>
          <p14:tracePt t="34726" x="2200275" y="2640013"/>
          <p14:tracePt t="34735" x="2170113" y="2586038"/>
          <p14:tracePt t="34742" x="2139950" y="2536825"/>
          <p14:tracePt t="34751" x="2127250" y="2513013"/>
          <p14:tracePt t="34758" x="2122488" y="2500313"/>
          <p14:tracePt t="34766" x="2122488" y="2465388"/>
          <p14:tracePt t="34774" x="2122488" y="2435225"/>
          <p14:tracePt t="34783" x="2122488" y="2422525"/>
          <p14:tracePt t="34790" x="2122488" y="2398713"/>
          <p14:tracePt t="34798" x="2122488" y="2386013"/>
          <p14:tracePt t="34806" x="2133600" y="2349500"/>
          <p14:tracePt t="34814" x="2152650" y="2325688"/>
          <p14:tracePt t="34823" x="2163763" y="2308225"/>
          <p14:tracePt t="34830" x="2187575" y="2284413"/>
          <p14:tracePt t="34838" x="2206625" y="2260600"/>
          <p14:tracePt t="34846" x="2241550" y="2224088"/>
          <p14:tracePt t="34855" x="2260600" y="2200275"/>
          <p14:tracePt t="34862" x="2271713" y="2174875"/>
          <p14:tracePt t="34871" x="2290763" y="2163763"/>
          <p14:tracePt t="34888" x="2320925" y="2109788"/>
          <p14:tracePt t="34894" x="2338388" y="2084388"/>
          <p14:tracePt t="34903" x="2344738" y="2079625"/>
          <p14:tracePt t="34910" x="2351088" y="2066925"/>
          <p14:tracePt t="34926" x="2351088" y="2054225"/>
          <p14:tracePt t="35159" x="2351088" y="2049463"/>
          <p14:tracePt t="35167" x="2338388" y="2049463"/>
          <p14:tracePt t="35175" x="2314575" y="2049463"/>
          <p14:tracePt t="35183" x="2284413" y="2049463"/>
          <p14:tracePt t="35191" x="2260600" y="2049463"/>
          <p14:tracePt t="35199" x="2236788" y="2049463"/>
          <p14:tracePt t="35207" x="2211388" y="2049463"/>
          <p14:tracePt t="35215" x="2193925" y="2049463"/>
          <p14:tracePt t="35223" x="2170113" y="2049463"/>
          <p14:tracePt t="35230" x="2152650" y="2049463"/>
          <p14:tracePt t="35238" x="2139950" y="2049463"/>
          <p14:tracePt t="35246" x="2116138" y="2054225"/>
          <p14:tracePt t="35254" x="2103438" y="2066925"/>
          <p14:tracePt t="35262" x="2085975" y="2066925"/>
          <p14:tracePt t="35270" x="2062163" y="2079625"/>
          <p14:tracePt t="35279" x="2055813" y="2084388"/>
          <p14:tracePt t="35286" x="2036763" y="2084388"/>
          <p14:tracePt t="35294" x="2019300" y="2090738"/>
          <p14:tracePt t="35303" x="1995488" y="2109788"/>
          <p14:tracePt t="35310" x="1989138" y="2109788"/>
          <p14:tracePt t="35320" x="1976438" y="2114550"/>
          <p14:tracePt t="35326" x="1971675" y="2120900"/>
          <p14:tracePt t="35335" x="1965325" y="2127250"/>
          <p14:tracePt t="35414" x="1958975" y="2133600"/>
          <p14:tracePt t="35446" x="1952625" y="2139950"/>
          <p14:tracePt t="35462" x="1941513" y="2157413"/>
          <p14:tracePt t="35470" x="1935163" y="2163763"/>
          <p14:tracePt t="35478" x="1928813" y="2170113"/>
          <p14:tracePt t="35486" x="1922463" y="2174875"/>
          <p14:tracePt t="35494" x="1916113" y="2181225"/>
          <p14:tracePt t="35503" x="1911350" y="2187575"/>
          <p14:tracePt t="35519" x="1898650" y="2193925"/>
          <p14:tracePt t="35542" x="1892300" y="2200275"/>
          <p14:tracePt t="35574" x="1881188" y="2211388"/>
          <p14:tracePt t="35582" x="1881188" y="2217738"/>
          <p14:tracePt t="35591" x="1874838" y="2230438"/>
          <p14:tracePt t="35598" x="1874838" y="2235200"/>
          <p14:tracePt t="35606" x="1874838" y="2241550"/>
          <p14:tracePt t="35614" x="1874838" y="2247900"/>
          <p14:tracePt t="35622" x="1868488" y="2254250"/>
          <p14:tracePt t="35630" x="1868488" y="2260600"/>
          <p14:tracePt t="35638" x="1868488" y="2265363"/>
          <p14:tracePt t="35646" x="1868488" y="2284413"/>
          <p14:tracePt t="35662" x="1868488" y="2295525"/>
          <p14:tracePt t="35670" x="1868488" y="2301875"/>
          <p14:tracePt t="35750" x="1868488" y="2314575"/>
          <p14:tracePt t="35759" x="1868488" y="2320925"/>
          <p14:tracePt t="35766" x="1868488" y="2325688"/>
          <p14:tracePt t="35782" x="1868488" y="2332038"/>
          <p14:tracePt t="35790" x="1868488" y="2338388"/>
          <p14:tracePt t="35798" x="1868488" y="2344738"/>
          <p14:tracePt t="35806" x="1868488" y="2349500"/>
          <p14:tracePt t="35814" x="1868488" y="2362200"/>
          <p14:tracePt t="35822" x="1868488" y="2379663"/>
          <p14:tracePt t="35830" x="1868488" y="2386013"/>
          <p14:tracePt t="35838" x="1868488" y="2398713"/>
          <p14:tracePt t="35846" x="1868488" y="2405063"/>
          <p14:tracePt t="35854" x="1868488" y="2416175"/>
          <p14:tracePt t="35870" x="1868488" y="2422525"/>
          <p14:tracePt t="35878" x="1868488" y="2428875"/>
          <p14:tracePt t="35887" x="1868488" y="2435225"/>
          <p14:tracePt t="35904" x="1868488" y="2439988"/>
          <p14:tracePt t="35919" x="1874838" y="2439988"/>
          <p14:tracePt t="35935" x="1881188" y="2439988"/>
          <p14:tracePt t="35942" x="1898650" y="2446338"/>
          <p14:tracePt t="35951" x="1905000" y="2452688"/>
          <p14:tracePt t="35958" x="1911350" y="2459038"/>
          <p14:tracePt t="35966" x="1916113" y="2459038"/>
          <p14:tracePt t="35974" x="1935163" y="2470150"/>
          <p14:tracePt t="35982" x="1941513" y="2482850"/>
          <p14:tracePt t="35990" x="1952625" y="2489200"/>
          <p14:tracePt t="35998" x="1976438" y="2500313"/>
          <p14:tracePt t="36006" x="2012950" y="2513013"/>
          <p14:tracePt t="36014" x="2036763" y="2525713"/>
          <p14:tracePt t="36023" x="2073275" y="2543175"/>
          <p14:tracePt t="36030" x="2097088" y="2549525"/>
          <p14:tracePt t="36039" x="2139950" y="2579688"/>
          <p14:tracePt t="36046" x="2187575" y="2590800"/>
          <p14:tracePt t="36055" x="2236788" y="2620963"/>
          <p14:tracePt t="36062" x="2284413" y="2640013"/>
          <p14:tracePt t="36070" x="2320925" y="2646363"/>
          <p14:tracePt t="36078" x="2351088" y="2657475"/>
          <p14:tracePt t="36087" x="2368550" y="2663825"/>
          <p14:tracePt t="36094" x="2398713" y="2670175"/>
          <p14:tracePt t="36103" x="2405063" y="2670175"/>
          <p14:tracePt t="36110" x="2422525" y="2670175"/>
          <p14:tracePt t="36119" x="2441575" y="2681288"/>
          <p14:tracePt t="36126" x="2459038" y="2681288"/>
          <p14:tracePt t="36135" x="2471738" y="2687638"/>
          <p14:tracePt t="36142" x="2482850" y="2687638"/>
          <p14:tracePt t="36150" x="2501900" y="2687638"/>
          <p14:tracePt t="36158" x="2513013" y="2687638"/>
          <p14:tracePt t="36166" x="2538413" y="2687638"/>
          <p14:tracePt t="36174" x="2549525" y="2687638"/>
          <p14:tracePt t="36182" x="2579688" y="2687638"/>
          <p14:tracePt t="36190" x="2603500" y="2693988"/>
          <p14:tracePt t="36198" x="2652713" y="2693988"/>
          <p14:tracePt t="36206" x="2682875" y="2693988"/>
          <p14:tracePt t="36215" x="2713038" y="2693988"/>
          <p14:tracePt t="36222" x="2747963" y="2693988"/>
          <p14:tracePt t="36230" x="2778125" y="2700338"/>
          <p14:tracePt t="36239" x="2790825" y="2711450"/>
          <p14:tracePt t="36246" x="2814638" y="2711450"/>
          <p14:tracePt t="36255" x="2838450" y="2717800"/>
          <p14:tracePt t="36262" x="2863850" y="2717800"/>
          <p14:tracePt t="36270" x="2887663" y="2717800"/>
          <p14:tracePt t="36278" x="2898775" y="2724150"/>
          <p14:tracePt t="36288" x="2935288" y="2735263"/>
          <p14:tracePt t="36294" x="2947988" y="2735263"/>
          <p14:tracePt t="36303" x="2971800" y="2735263"/>
          <p14:tracePt t="36310" x="2978150" y="2735263"/>
          <p14:tracePt t="36319" x="2989263" y="2735263"/>
          <p14:tracePt t="36326" x="2995613" y="2735263"/>
          <p14:tracePt t="36334" x="3008313" y="2735263"/>
          <p14:tracePt t="36342" x="3013075" y="2735263"/>
          <p14:tracePt t="36350" x="3025775" y="2735263"/>
          <p14:tracePt t="36358" x="3032125" y="2735263"/>
          <p14:tracePt t="36366" x="3038475" y="2735263"/>
          <p14:tracePt t="36374" x="3043238" y="2735263"/>
          <p14:tracePt t="36390" x="3049588" y="2735263"/>
          <p14:tracePt t="36398" x="3055938" y="2735263"/>
          <p14:tracePt t="36406" x="3068638" y="2735263"/>
          <p14:tracePt t="36414" x="3073400" y="2735263"/>
          <p14:tracePt t="36430" x="3086100" y="2735263"/>
          <p14:tracePt t="36438" x="3092450" y="2735263"/>
          <p14:tracePt t="36446" x="3098800" y="2735263"/>
          <p14:tracePt t="36454" x="3109913" y="2735263"/>
          <p14:tracePt t="36462" x="3122613" y="2735263"/>
          <p14:tracePt t="36471" x="3133725" y="2735263"/>
          <p14:tracePt t="36478" x="3159125" y="2730500"/>
          <p14:tracePt t="36487" x="3163888" y="2730500"/>
          <p14:tracePt t="36494" x="3170238" y="2730500"/>
          <p14:tracePt t="36503" x="3189288" y="2730500"/>
          <p14:tracePt t="36510" x="3194050" y="2730500"/>
          <p14:tracePt t="36519" x="3206750" y="2724150"/>
          <p14:tracePt t="36526" x="3213100" y="2724150"/>
          <p14:tracePt t="36534" x="3219450" y="2724150"/>
          <p14:tracePt t="36542" x="3224213" y="2724150"/>
          <p14:tracePt t="36550" x="3236913" y="2717800"/>
          <p14:tracePt t="36558" x="3243263" y="2717800"/>
          <p14:tracePt t="36566" x="3249613" y="2711450"/>
          <p14:tracePt t="36574" x="3254375" y="2711450"/>
          <p14:tracePt t="36582" x="3279775" y="2705100"/>
          <p14:tracePt t="36598" x="3290888" y="2705100"/>
          <p14:tracePt t="36606" x="3297238" y="2700338"/>
          <p14:tracePt t="36614" x="3309938" y="2700338"/>
          <p14:tracePt t="36622" x="3327400" y="2693988"/>
          <p14:tracePt t="36638" x="3333750" y="2687638"/>
          <p14:tracePt t="36662" x="3340100" y="2687638"/>
          <p14:tracePt t="36686" x="3344863" y="2681288"/>
          <p14:tracePt t="36694" x="3351213" y="2674938"/>
          <p14:tracePt t="36710" x="3357563" y="2670175"/>
          <p14:tracePt t="36726" x="3363913" y="2663825"/>
          <p14:tracePt t="36734" x="3363913" y="2657475"/>
          <p14:tracePt t="36742" x="3370263" y="2640013"/>
          <p14:tracePt t="36750" x="3375025" y="2627313"/>
          <p14:tracePt t="36758" x="3375025" y="2616200"/>
          <p14:tracePt t="36766" x="3381375" y="2609850"/>
          <p14:tracePt t="36774" x="3381375" y="2590800"/>
          <p14:tracePt t="36782" x="3387725" y="2586038"/>
          <p14:tracePt t="36790" x="3394075" y="2579688"/>
          <p14:tracePt t="36798" x="3394075" y="2573338"/>
          <p14:tracePt t="36814" x="3394075" y="2555875"/>
          <p14:tracePt t="36830" x="3398838" y="2549525"/>
          <p14:tracePt t="36838" x="3398838" y="2543175"/>
          <p14:tracePt t="36846" x="3405188" y="2530475"/>
          <p14:tracePt t="36854" x="3411538" y="2525713"/>
          <p14:tracePt t="36862" x="3411538" y="2519363"/>
          <p14:tracePt t="36889" x="3411538" y="2495550"/>
          <p14:tracePt t="36910" x="3411538" y="2489200"/>
          <p14:tracePt t="36966" x="3405188" y="2482850"/>
          <p14:tracePt t="36974" x="3394075" y="2482850"/>
          <p14:tracePt t="36982" x="3375025" y="2482850"/>
          <p14:tracePt t="36990" x="3363913" y="2482850"/>
          <p14:tracePt t="36998" x="3340100" y="2482850"/>
          <p14:tracePt t="37006" x="3327400" y="2482850"/>
          <p14:tracePt t="37014" x="3321050" y="2482850"/>
          <p14:tracePt t="37022" x="3303588" y="2482850"/>
          <p14:tracePt t="37030" x="3297238" y="2482850"/>
          <p14:tracePt t="37039" x="3290888" y="2482850"/>
          <p14:tracePt t="37046" x="3279775" y="2482850"/>
          <p14:tracePt t="37062" x="3273425" y="2482850"/>
          <p14:tracePt t="37071" x="3267075" y="2482850"/>
          <p14:tracePt t="37078" x="3260725" y="2489200"/>
          <p14:tracePt t="37087" x="3249613" y="2500313"/>
          <p14:tracePt t="37094" x="3236913" y="2519363"/>
          <p14:tracePt t="37103" x="3224213" y="2549525"/>
          <p14:tracePt t="37110" x="3213100" y="2573338"/>
          <p14:tracePt t="37118" x="3213100" y="2590800"/>
          <p14:tracePt t="37126" x="3213100" y="2603500"/>
          <p14:tracePt t="37134" x="3213100" y="2627313"/>
          <p14:tracePt t="37142" x="3213100" y="2657475"/>
          <p14:tracePt t="37150" x="3213100" y="2687638"/>
          <p14:tracePt t="37158" x="3213100" y="2724150"/>
          <p14:tracePt t="37166" x="3213100" y="2747963"/>
          <p14:tracePt t="37174" x="3213100" y="2765425"/>
          <p14:tracePt t="37182" x="3213100" y="2790825"/>
          <p14:tracePt t="37190" x="3219450" y="2808288"/>
          <p14:tracePt t="37198" x="3224213" y="2814638"/>
          <p14:tracePt t="37207" x="3236913" y="2825750"/>
          <p14:tracePt t="37214" x="3254375" y="2844800"/>
          <p14:tracePt t="37222" x="3260725" y="2844800"/>
          <p14:tracePt t="37230" x="3267075" y="2851150"/>
          <p14:tracePt t="37238" x="3279775" y="2855913"/>
          <p14:tracePt t="37246" x="3284538" y="2862263"/>
          <p14:tracePt t="37262" x="3290888" y="2862263"/>
          <p14:tracePt t="37271" x="3297238" y="2862263"/>
          <p14:tracePt t="37287" x="3303588" y="2862263"/>
          <p14:tracePt t="37294" x="3309938" y="2862263"/>
          <p14:tracePt t="37303" x="3321050" y="2862263"/>
          <p14:tracePt t="37310" x="3340100" y="2862263"/>
          <p14:tracePt t="37318" x="3363913" y="2862263"/>
          <p14:tracePt t="37326" x="3381375" y="2862263"/>
          <p14:tracePt t="37334" x="3405188" y="2862263"/>
          <p14:tracePt t="37343" x="3429000" y="2862263"/>
          <p14:tracePt t="37350" x="3454400" y="2862263"/>
          <p14:tracePt t="37358" x="3478213" y="2862263"/>
          <p14:tracePt t="37366" x="3489325" y="2862263"/>
          <p14:tracePt t="37374" x="3514725" y="2851150"/>
          <p14:tracePt t="37382" x="3525838" y="2844800"/>
          <p14:tracePt t="37390" x="3544888" y="2825750"/>
          <p14:tracePt t="37398" x="3549650" y="2820988"/>
          <p14:tracePt t="37406" x="3556000" y="2808288"/>
          <p14:tracePt t="37414" x="3556000" y="2801938"/>
          <p14:tracePt t="37423" x="3562350" y="2790825"/>
          <p14:tracePt t="37430" x="3562350" y="2778125"/>
          <p14:tracePt t="37439" x="3575050" y="2754313"/>
          <p14:tracePt t="37446" x="3575050" y="2735263"/>
          <p14:tracePt t="37455" x="3575050" y="2724150"/>
          <p14:tracePt t="37462" x="3575050" y="2711450"/>
          <p14:tracePt t="37471" x="3575050" y="2687638"/>
          <p14:tracePt t="37478" x="3575050" y="2681288"/>
          <p14:tracePt t="37487" x="3575050" y="2670175"/>
          <p14:tracePt t="37494" x="3568700" y="2646363"/>
          <p14:tracePt t="37503" x="3562350" y="2640013"/>
          <p14:tracePt t="37510" x="3556000" y="2627313"/>
          <p14:tracePt t="37518" x="3538538" y="2603500"/>
          <p14:tracePt t="37526" x="3532188" y="2597150"/>
          <p14:tracePt t="37534" x="3532188" y="2590800"/>
          <p14:tracePt t="37542" x="3525838" y="2586038"/>
          <p14:tracePt t="37550" x="3519488" y="2579688"/>
          <p14:tracePt t="37590" x="3514725" y="2579688"/>
          <p14:tracePt t="37598" x="3508375" y="2579688"/>
          <p14:tracePt t="37607" x="3502025" y="2579688"/>
          <p14:tracePt t="37614" x="3484563" y="2579688"/>
          <p14:tracePt t="37622" x="3441700" y="2579688"/>
          <p14:tracePt t="37630" x="3405188" y="2579688"/>
          <p14:tracePt t="37638" x="3375025" y="2579688"/>
          <p14:tracePt t="37646" x="3344863" y="2579688"/>
          <p14:tracePt t="37656" x="3309938" y="2586038"/>
          <p14:tracePt t="37662" x="3284538" y="2586038"/>
          <p14:tracePt t="37670" x="3260725" y="2603500"/>
          <p14:tracePt t="37678" x="3249613" y="2620963"/>
          <p14:tracePt t="37687" x="3230563" y="2627313"/>
          <p14:tracePt t="37694" x="3224213" y="2633663"/>
          <p14:tracePt t="37703" x="3224213" y="2646363"/>
          <p14:tracePt t="37710" x="3224213" y="2670175"/>
          <p14:tracePt t="37718" x="3224213" y="2681288"/>
          <p14:tracePt t="37726" x="3224213" y="2687638"/>
          <p14:tracePt t="37734" x="3224213" y="2700338"/>
          <p14:tracePt t="37742" x="3224213" y="2705100"/>
          <p14:tracePt t="37750" x="3230563" y="2711450"/>
          <p14:tracePt t="37758" x="3236913" y="2717800"/>
          <p14:tracePt t="37766" x="3243263" y="2724150"/>
          <p14:tracePt t="37774" x="3249613" y="2730500"/>
          <p14:tracePt t="37790" x="3267075" y="2747963"/>
          <p14:tracePt t="37806" x="3273425" y="2754313"/>
          <p14:tracePt t="37814" x="3279775" y="2754313"/>
          <p14:tracePt t="37822" x="3297238" y="2760663"/>
          <p14:tracePt t="37831" x="3314700" y="2765425"/>
          <p14:tracePt t="37838" x="3340100" y="2771775"/>
          <p14:tracePt t="37846" x="3344863" y="2771775"/>
          <p14:tracePt t="37855" x="3351213" y="2771775"/>
          <p14:tracePt t="37862" x="3363913" y="2771775"/>
          <p14:tracePt t="37878" x="3370263" y="2771775"/>
          <p14:tracePt t="37934" x="3381375" y="2771775"/>
          <p14:tracePt t="37958" x="3387725" y="2771775"/>
          <p14:tracePt t="37966" x="3394075" y="2771775"/>
          <p14:tracePt t="37974" x="3398838" y="2771775"/>
          <p14:tracePt t="37982" x="3411538" y="2771775"/>
          <p14:tracePt t="37990" x="3424238" y="2771775"/>
          <p14:tracePt t="37998" x="3441700" y="2771775"/>
          <p14:tracePt t="38006" x="3484563" y="2771775"/>
          <p14:tracePt t="38014" x="3514725" y="2771775"/>
          <p14:tracePt t="38023" x="3538538" y="2771775"/>
          <p14:tracePt t="38030" x="3562350" y="2771775"/>
          <p14:tracePt t="38039" x="3586163" y="2771775"/>
          <p14:tracePt t="38046" x="3598863" y="2771775"/>
          <p14:tracePt t="38056" x="3605213" y="2771775"/>
          <p14:tracePt t="38062" x="3616325" y="2771775"/>
          <p14:tracePt t="38071" x="3622675" y="2771775"/>
          <p14:tracePt t="38078" x="3629025" y="2771775"/>
          <p14:tracePt t="38087" x="3640138" y="2771775"/>
          <p14:tracePt t="38095" x="3646488" y="2771775"/>
          <p14:tracePt t="38102" x="3659188" y="2771775"/>
          <p14:tracePt t="38110" x="3676650" y="2771775"/>
          <p14:tracePt t="38118" x="3689350" y="2771775"/>
          <p14:tracePt t="38126" x="3700463" y="2771775"/>
          <p14:tracePt t="38134" x="3725863" y="2771775"/>
          <p14:tracePt t="38142" x="3730625" y="2771775"/>
          <p14:tracePt t="38150" x="3756025" y="2771775"/>
          <p14:tracePt t="38158" x="3767138" y="2771775"/>
          <p14:tracePt t="38166" x="3790950" y="2771775"/>
          <p14:tracePt t="38174" x="3803650" y="2771775"/>
          <p14:tracePt t="38182" x="3810000" y="2771775"/>
          <p14:tracePt t="38190" x="3814763" y="2771775"/>
          <p14:tracePt t="38198" x="3827463" y="2771775"/>
          <p14:tracePt t="38214" x="3833813" y="2771775"/>
          <p14:tracePt t="38222" x="3844925" y="2771775"/>
          <p14:tracePt t="38230" x="3851275" y="2771775"/>
          <p14:tracePt t="38239" x="3870325" y="2771775"/>
          <p14:tracePt t="38247" x="3875088" y="2771775"/>
          <p14:tracePt t="38256" x="3887788" y="2771775"/>
          <p14:tracePt t="38263" x="3905250" y="2771775"/>
          <p14:tracePt t="38271" x="3917950" y="2771775"/>
          <p14:tracePt t="38278" x="3930650" y="2771775"/>
          <p14:tracePt t="38287" x="3948113" y="2771775"/>
          <p14:tracePt t="38294" x="3960813" y="2771775"/>
          <p14:tracePt t="38302" x="3971925" y="2771775"/>
          <p14:tracePt t="38310" x="3984625" y="2771775"/>
          <p14:tracePt t="38318" x="3995738" y="2771775"/>
          <p14:tracePt t="38326" x="4014788" y="2771775"/>
          <p14:tracePt t="38334" x="4032250" y="2771775"/>
          <p14:tracePt t="38342" x="4038600" y="2771775"/>
          <p14:tracePt t="38350" x="4056063" y="2765425"/>
          <p14:tracePt t="38358" x="4062413" y="2765425"/>
          <p14:tracePt t="38366" x="4068763" y="2760663"/>
          <p14:tracePt t="38374" x="4081463" y="2754313"/>
          <p14:tracePt t="38382" x="4086225" y="2747963"/>
          <p14:tracePt t="38390" x="4092575" y="2747963"/>
          <p14:tracePt t="38398" x="4098925" y="2747963"/>
          <p14:tracePt t="38406" x="4105275" y="2741613"/>
          <p14:tracePt t="38414" x="4111625" y="2735263"/>
          <p14:tracePt t="38422" x="4116388" y="2730500"/>
          <p14:tracePt t="38430" x="4129088" y="2717800"/>
          <p14:tracePt t="38439" x="4135438" y="2711450"/>
          <p14:tracePt t="38446" x="4159250" y="2693988"/>
          <p14:tracePt t="38455" x="4165600" y="2687638"/>
          <p14:tracePt t="38462" x="4176713" y="2670175"/>
          <p14:tracePt t="38478" x="4200525" y="2651125"/>
          <p14:tracePt t="38487" x="4200525" y="2646363"/>
          <p14:tracePt t="38494" x="4206875" y="2633663"/>
          <p14:tracePt t="38502" x="4213225" y="2627313"/>
          <p14:tracePt t="38511" x="4213225" y="2616200"/>
          <p14:tracePt t="38518" x="4213225" y="2597150"/>
          <p14:tracePt t="38526" x="4213225" y="2590800"/>
          <p14:tracePt t="38534" x="4219575" y="2573338"/>
          <p14:tracePt t="38542" x="4219575" y="2566988"/>
          <p14:tracePt t="38550" x="4219575" y="2555875"/>
          <p14:tracePt t="38558" x="4225925" y="2549525"/>
          <p14:tracePt t="38566" x="4225925" y="2543175"/>
          <p14:tracePt t="38582" x="4225925" y="2536825"/>
          <p14:tracePt t="38863" x="4225925" y="2530475"/>
          <p14:tracePt t="38871" x="4219575" y="2530475"/>
          <p14:tracePt t="38879" x="4189413" y="2536825"/>
          <p14:tracePt t="38891" x="4176713" y="2536825"/>
          <p14:tracePt t="38895" x="4152900" y="2555875"/>
          <p14:tracePt t="38903" x="4141788" y="2560638"/>
          <p14:tracePt t="38911" x="4116388" y="2566988"/>
          <p14:tracePt t="38918" x="4098925" y="2586038"/>
          <p14:tracePt t="38927" x="4075113" y="2609850"/>
          <p14:tracePt t="38934" x="4068763" y="2616200"/>
          <p14:tracePt t="38942" x="4056063" y="2627313"/>
          <p14:tracePt t="38950" x="4021138" y="2646363"/>
          <p14:tracePt t="38958" x="4008438" y="2651125"/>
          <p14:tracePt t="38966" x="4002088" y="2657475"/>
          <p14:tracePt t="38975" x="3984625" y="2681288"/>
          <p14:tracePt t="38982" x="3978275" y="2687638"/>
          <p14:tracePt t="38991" x="3971925" y="2693988"/>
          <p14:tracePt t="38999" x="3965575" y="2700338"/>
          <p14:tracePt t="39006" x="3965575" y="2705100"/>
          <p14:tracePt t="39014" x="3965575" y="2717800"/>
          <p14:tracePt t="39023" x="3965575" y="2724150"/>
          <p14:tracePt t="39040" x="3965575" y="2735263"/>
          <p14:tracePt t="39046" x="3965575" y="2741613"/>
          <p14:tracePt t="39055" x="3965575" y="2760663"/>
          <p14:tracePt t="39062" x="3965575" y="2765425"/>
          <p14:tracePt t="39078" x="3965575" y="2778125"/>
          <p14:tracePt t="39086" x="3971925" y="2784475"/>
          <p14:tracePt t="39094" x="3990975" y="2795588"/>
          <p14:tracePt t="39102" x="4002088" y="2814638"/>
          <p14:tracePt t="39110" x="4021138" y="2820988"/>
          <p14:tracePt t="39118" x="4044950" y="2844800"/>
          <p14:tracePt t="39126" x="4056063" y="2862263"/>
          <p14:tracePt t="39134" x="4081463" y="2874963"/>
          <p14:tracePt t="39142" x="4098925" y="2881313"/>
          <p14:tracePt t="39150" x="4122738" y="2892425"/>
          <p14:tracePt t="39158" x="4129088" y="2898775"/>
          <p14:tracePt t="39166" x="4135438" y="2898775"/>
          <p14:tracePt t="39175" x="4152900" y="2905125"/>
          <p14:tracePt t="39198" x="4159250" y="2905125"/>
          <p14:tracePt t="39208" x="4165600" y="2905125"/>
          <p14:tracePt t="39214" x="4176713" y="2905125"/>
          <p14:tracePt t="39223" x="4195763" y="2905125"/>
          <p14:tracePt t="39230" x="4206875" y="2905125"/>
          <p14:tracePt t="39238" x="4230688" y="2905125"/>
          <p14:tracePt t="39246" x="4243388" y="2905125"/>
          <p14:tracePt t="39255" x="4260850" y="2905125"/>
          <p14:tracePt t="39263" x="4279900" y="2892425"/>
          <p14:tracePt t="39271" x="4297363" y="2886075"/>
          <p14:tracePt t="39278" x="4303713" y="2881313"/>
          <p14:tracePt t="39286" x="4316413" y="2874963"/>
          <p14:tracePt t="39294" x="4333875" y="2855913"/>
          <p14:tracePt t="39302" x="4340225" y="2851150"/>
          <p14:tracePt t="39310" x="4351338" y="2838450"/>
          <p14:tracePt t="39318" x="4357688" y="2825750"/>
          <p14:tracePt t="39326" x="4370388" y="2801938"/>
          <p14:tracePt t="39334" x="4376738" y="2778125"/>
          <p14:tracePt t="39342" x="4381500" y="2760663"/>
          <p14:tracePt t="39350" x="4387850" y="2741613"/>
          <p14:tracePt t="39358" x="4387850" y="2724150"/>
          <p14:tracePt t="39366" x="4387850" y="2717800"/>
          <p14:tracePt t="39374" x="4387850" y="2705100"/>
          <p14:tracePt t="39382" x="4394200" y="2700338"/>
          <p14:tracePt t="39398" x="4394200" y="2693988"/>
          <p14:tracePt t="39414" x="4394200" y="2687638"/>
          <p14:tracePt t="39423" x="4394200" y="2681288"/>
          <p14:tracePt t="39430" x="4394200" y="2674938"/>
          <p14:tracePt t="39439" x="4394200" y="2670175"/>
          <p14:tracePt t="39478" x="4394200" y="2657475"/>
          <p14:tracePt t="39494" x="4394200" y="2651125"/>
          <p14:tracePt t="39510" x="4394200" y="2646363"/>
          <p14:tracePt t="39518" x="4394200" y="2633663"/>
          <p14:tracePt t="39526" x="4387850" y="2616200"/>
          <p14:tracePt t="39534" x="4381500" y="2609850"/>
          <p14:tracePt t="39542" x="4376738" y="2603500"/>
          <p14:tracePt t="39575" x="4351338" y="2579688"/>
          <p14:tracePt t="39590" x="4340225" y="2573338"/>
          <p14:tracePt t="39598" x="4333875" y="2566988"/>
          <p14:tracePt t="39608" x="4321175" y="2560638"/>
          <p14:tracePt t="39614" x="4316413" y="2560638"/>
          <p14:tracePt t="39623" x="4310063" y="2555875"/>
          <p14:tracePt t="39662" x="4303713" y="2555875"/>
          <p14:tracePt t="39678" x="4297363" y="2555875"/>
          <p14:tracePt t="39702" x="4291013" y="2555875"/>
          <p14:tracePt t="39710" x="4286250" y="2555875"/>
          <p14:tracePt t="39726" x="4267200" y="2555875"/>
          <p14:tracePt t="39734" x="4260850" y="2555875"/>
          <p14:tracePt t="39750" x="4249738" y="2555875"/>
          <p14:tracePt t="39758" x="4243388" y="2555875"/>
          <p14:tracePt t="39766" x="4237038" y="2555875"/>
          <p14:tracePt t="39775" x="4230688" y="2555875"/>
          <p14:tracePt t="39782" x="4219575" y="2555875"/>
          <p14:tracePt t="39790" x="4213225" y="2555875"/>
          <p14:tracePt t="39798" x="4206875" y="2560638"/>
          <p14:tracePt t="39814" x="4195763" y="2566988"/>
          <p14:tracePt t="39831" x="4176713" y="2579688"/>
          <p14:tracePt t="39839" x="4171950" y="2586038"/>
          <p14:tracePt t="39846" x="4152900" y="2590800"/>
          <p14:tracePt t="39855" x="4135438" y="2603500"/>
          <p14:tracePt t="39862" x="4129088" y="2609850"/>
          <p14:tracePt t="39870" x="4116388" y="2616200"/>
          <p14:tracePt t="39878" x="4111625" y="2620963"/>
          <p14:tracePt t="39886" x="4098925" y="2640013"/>
          <p14:tracePt t="39894" x="4098925" y="2646363"/>
          <p14:tracePt t="39908" x="4092575" y="2651125"/>
          <p14:tracePt t="39923" x="4086225" y="2663825"/>
          <p14:tracePt t="39926" x="4075113" y="2674938"/>
          <p14:tracePt t="39934" x="4068763" y="2693988"/>
          <p14:tracePt t="39943" x="4056063" y="2705100"/>
          <p14:tracePt t="39950" x="4044950" y="2741613"/>
          <p14:tracePt t="39959" x="4032250" y="2765425"/>
          <p14:tracePt t="39966" x="4021138" y="2795588"/>
          <p14:tracePt t="39974" x="4014788" y="2832100"/>
          <p14:tracePt t="39982" x="4014788" y="2862263"/>
          <p14:tracePt t="39990" x="4002088" y="2898775"/>
          <p14:tracePt t="39998" x="4002088" y="2928938"/>
          <p14:tracePt t="40006" x="4002088" y="2952750"/>
          <p14:tracePt t="40014" x="4002088" y="2976563"/>
          <p14:tracePt t="40023" x="4002088" y="3006725"/>
          <p14:tracePt t="40030" x="4002088" y="3036888"/>
          <p14:tracePt t="40039" x="4002088" y="3060700"/>
          <p14:tracePt t="40046" x="3995738" y="3097213"/>
          <p14:tracePt t="40055" x="3995738" y="3116263"/>
          <p14:tracePt t="40062" x="3995738" y="3140075"/>
          <p14:tracePt t="40070" x="3995738" y="3163888"/>
          <p14:tracePt t="40078" x="3995738" y="3187700"/>
          <p14:tracePt t="40086" x="3995738" y="3211513"/>
          <p14:tracePt t="40095" x="3995738" y="3217863"/>
          <p14:tracePt t="40102" x="3995738" y="3230563"/>
          <p14:tracePt t="40110" x="3995738" y="3236913"/>
          <p14:tracePt t="40118" x="3995738" y="3248025"/>
          <p14:tracePt t="40126" x="3995738" y="3271838"/>
          <p14:tracePt t="40134" x="3995738" y="3278188"/>
          <p14:tracePt t="40142" x="3995738" y="3290888"/>
          <p14:tracePt t="40150" x="3995738" y="3302000"/>
          <p14:tracePt t="40158" x="3995738" y="3321050"/>
          <p14:tracePt t="40166" x="3995738" y="3332163"/>
          <p14:tracePt t="40174" x="3995738" y="3344863"/>
          <p14:tracePt t="40182" x="3995738" y="3362325"/>
          <p14:tracePt t="40190" x="3995738" y="3368675"/>
          <p14:tracePt t="40198" x="3995738" y="3375025"/>
          <p14:tracePt t="40206" x="3995738" y="3381375"/>
          <p14:tracePt t="40214" x="3995738" y="3392488"/>
          <p14:tracePt t="40230" x="3995738" y="3398838"/>
          <p14:tracePt t="40238" x="3995738" y="3405188"/>
          <p14:tracePt t="40246" x="3995738" y="3416300"/>
          <p14:tracePt t="40254" x="3995738" y="3422650"/>
          <p14:tracePt t="40262" x="3990975" y="3435350"/>
          <p14:tracePt t="40270" x="3984625" y="3441700"/>
          <p14:tracePt t="40278" x="3984625" y="3452813"/>
          <p14:tracePt t="40286" x="3965575" y="3471863"/>
          <p14:tracePt t="40294" x="3960813" y="3476625"/>
          <p14:tracePt t="40302" x="3954463" y="3489325"/>
          <p14:tracePt t="40310" x="3948113" y="3495675"/>
          <p14:tracePt t="40318" x="3941763" y="3519488"/>
          <p14:tracePt t="40326" x="3924300" y="3532188"/>
          <p14:tracePt t="40334" x="3917950" y="3536950"/>
          <p14:tracePt t="40350" x="3905250" y="3556000"/>
          <p14:tracePt t="40366" x="3900488" y="3562350"/>
          <p14:tracePt t="40374" x="3887788" y="3567113"/>
          <p14:tracePt t="40382" x="3881438" y="3573463"/>
          <p14:tracePt t="40390" x="3875088" y="3573463"/>
          <p14:tracePt t="40398" x="3870325" y="3579813"/>
          <p14:tracePt t="40406" x="3844925" y="3586163"/>
          <p14:tracePt t="40414" x="3833813" y="3590925"/>
          <p14:tracePt t="40423" x="3827463" y="3597275"/>
          <p14:tracePt t="40430" x="3814763" y="3597275"/>
          <p14:tracePt t="40439" x="3797300" y="3603625"/>
          <p14:tracePt t="40446" x="3784600" y="3616325"/>
          <p14:tracePt t="40454" x="3773488" y="3616325"/>
          <p14:tracePt t="40462" x="3756025" y="3621088"/>
          <p14:tracePt t="40470" x="3743325" y="3621088"/>
          <p14:tracePt t="40478" x="3719513" y="3621088"/>
          <p14:tracePt t="40486" x="3695700" y="3627438"/>
          <p14:tracePt t="40494" x="3670300" y="3627438"/>
          <p14:tracePt t="40502" x="3640138" y="3633788"/>
          <p14:tracePt t="40510" x="3629025" y="3633788"/>
          <p14:tracePt t="40518" x="3592513" y="3646488"/>
          <p14:tracePt t="40526" x="3568700" y="3646488"/>
          <p14:tracePt t="40534" x="3544888" y="3646488"/>
          <p14:tracePt t="40542" x="3525838" y="3646488"/>
          <p14:tracePt t="40550" x="3502025" y="3646488"/>
          <p14:tracePt t="40558" x="3478213" y="3646488"/>
          <p14:tracePt t="40566" x="3465513" y="3646488"/>
          <p14:tracePt t="40574" x="3448050" y="3646488"/>
          <p14:tracePt t="40582" x="3435350" y="3646488"/>
          <p14:tracePt t="40591" x="3429000" y="3646488"/>
          <p14:tracePt t="40598" x="3424238" y="3646488"/>
          <p14:tracePt t="40623" x="3411538" y="3646488"/>
          <p14:tracePt t="40630" x="3405188" y="3646488"/>
          <p14:tracePt t="40639" x="3398838" y="3646488"/>
          <p14:tracePt t="40646" x="3387725" y="3646488"/>
          <p14:tracePt t="40654" x="3370263" y="3646488"/>
          <p14:tracePt t="40662" x="3351213" y="3646488"/>
          <p14:tracePt t="40670" x="3314700" y="3646488"/>
          <p14:tracePt t="40678" x="3290888" y="3646488"/>
          <p14:tracePt t="40686" x="3273425" y="3646488"/>
          <p14:tracePt t="40694" x="3224213" y="3640138"/>
          <p14:tracePt t="40702" x="3182938" y="3633788"/>
          <p14:tracePt t="40710" x="3122613" y="3621088"/>
          <p14:tracePt t="40718" x="3073400" y="3621088"/>
          <p14:tracePt t="40726" x="3013075" y="3616325"/>
          <p14:tracePt t="40734" x="2954338" y="3603625"/>
          <p14:tracePt t="40742" x="2881313" y="3603625"/>
          <p14:tracePt t="40750" x="2820988" y="3579813"/>
          <p14:tracePt t="40758" x="2730500" y="3562350"/>
          <p14:tracePt t="40766" x="2670175" y="3536950"/>
          <p14:tracePt t="40774" x="2592388" y="3519488"/>
          <p14:tracePt t="40782" x="2532063" y="3506788"/>
          <p14:tracePt t="40791" x="2471738" y="3489325"/>
          <p14:tracePt t="40798" x="2435225" y="3476625"/>
          <p14:tracePt t="40808" x="2411413" y="3476625"/>
          <p14:tracePt t="40814" x="2392363" y="3471863"/>
          <p14:tracePt t="40823" x="2357438" y="3452813"/>
          <p14:tracePt t="40830" x="2351088" y="3452813"/>
          <p14:tracePt t="40838" x="2327275" y="3452813"/>
          <p14:tracePt t="40846" x="2301875" y="3446463"/>
          <p14:tracePt t="40854" x="2290763" y="3446463"/>
          <p14:tracePt t="40862" x="2278063" y="3441700"/>
          <p14:tracePt t="40870" x="2260600" y="3441700"/>
          <p14:tracePt t="40878" x="2247900" y="3441700"/>
          <p14:tracePt t="40892" x="2236788" y="3441700"/>
          <p14:tracePt t="40894" x="2217738" y="3429000"/>
          <p14:tracePt t="40902" x="2206625" y="3429000"/>
          <p14:tracePt t="40910" x="2193925" y="3429000"/>
          <p14:tracePt t="40918" x="2182813" y="3429000"/>
          <p14:tracePt t="40926" x="2163763" y="3422650"/>
          <p14:tracePt t="40934" x="2152650" y="3422650"/>
          <p14:tracePt t="40942" x="2133600" y="3416300"/>
          <p14:tracePt t="40950" x="2122488" y="3411538"/>
          <p14:tracePt t="40958" x="2097088" y="3411538"/>
          <p14:tracePt t="40966" x="2073275" y="3411538"/>
          <p14:tracePt t="40974" x="2049463" y="3398838"/>
          <p14:tracePt t="40982" x="2032000" y="3398838"/>
          <p14:tracePt t="40991" x="1982788" y="3392488"/>
          <p14:tracePt t="40998" x="1971675" y="3392488"/>
          <p14:tracePt t="41007" x="1941513" y="3392488"/>
          <p14:tracePt t="41014" x="1905000" y="3392488"/>
          <p14:tracePt t="41023" x="1881188" y="3392488"/>
          <p14:tracePt t="41030" x="1862138" y="3392488"/>
          <p14:tracePt t="41038" x="1838325" y="3392488"/>
          <p14:tracePt t="41046" x="1825625" y="3392488"/>
          <p14:tracePt t="41054" x="1801813" y="3392488"/>
          <p14:tracePt t="41062" x="1784350" y="3392488"/>
          <p14:tracePt t="41070" x="1766888" y="3392488"/>
          <p14:tracePt t="41078" x="1760538" y="3392488"/>
          <p14:tracePt t="41086" x="1741488" y="3392488"/>
          <p14:tracePt t="41094" x="1717675" y="3398838"/>
          <p14:tracePt t="41102" x="1706563" y="3411538"/>
          <p14:tracePt t="41110" x="1681163" y="3416300"/>
          <p14:tracePt t="41118" x="1657350" y="3416300"/>
          <p14:tracePt t="41126" x="1646238" y="3435350"/>
          <p14:tracePt t="41134" x="1627188" y="3441700"/>
          <p14:tracePt t="41142" x="1616075" y="3446463"/>
          <p14:tracePt t="41150" x="1597025" y="3452813"/>
          <p14:tracePt t="41158" x="1590675" y="3459163"/>
          <p14:tracePt t="41166" x="1573213" y="3476625"/>
          <p14:tracePt t="41174" x="1566863" y="3482975"/>
          <p14:tracePt t="41182" x="1543050" y="3502025"/>
          <p14:tracePt t="41191" x="1536700" y="3506788"/>
          <p14:tracePt t="41198" x="1536700" y="3513138"/>
          <p14:tracePt t="41207" x="1530350" y="3519488"/>
          <p14:tracePt t="41214" x="1530350" y="3532188"/>
          <p14:tracePt t="41222" x="1525588" y="3536950"/>
          <p14:tracePt t="41230" x="1525588" y="3556000"/>
          <p14:tracePt t="41238" x="1525588" y="3562350"/>
          <p14:tracePt t="41254" x="1525588" y="3573463"/>
          <p14:tracePt t="41262" x="1525588" y="3586163"/>
          <p14:tracePt t="41270" x="1525588" y="3590925"/>
          <p14:tracePt t="41278" x="1525588" y="3603625"/>
          <p14:tracePt t="41286" x="1525588" y="3616325"/>
          <p14:tracePt t="41295" x="1525588" y="3633788"/>
          <p14:tracePt t="41302" x="1525588" y="3640138"/>
          <p14:tracePt t="41311" x="1525588" y="3651250"/>
          <p14:tracePt t="41318" x="1525588" y="3676650"/>
          <p14:tracePt t="41327" x="1519238" y="3681413"/>
          <p14:tracePt t="41335" x="1519238" y="3700463"/>
          <p14:tracePt t="41342" x="1519238" y="3717925"/>
          <p14:tracePt t="41350" x="1519238" y="3730625"/>
          <p14:tracePt t="41359" x="1519238" y="3754438"/>
          <p14:tracePt t="41367" x="1519238" y="3771900"/>
          <p14:tracePt t="41376" x="1519238" y="3778250"/>
          <p14:tracePt t="41382" x="1519238" y="3802063"/>
          <p14:tracePt t="41391" x="1519238" y="3808413"/>
          <p14:tracePt t="41399" x="1519238" y="3827463"/>
          <p14:tracePt t="41408" x="1519238" y="3844925"/>
          <p14:tracePt t="41415" x="1525588" y="3851275"/>
          <p14:tracePt t="41423" x="1530350" y="3857625"/>
          <p14:tracePt t="41430" x="1530350" y="3862388"/>
          <p14:tracePt t="41438" x="1536700" y="3868738"/>
          <p14:tracePt t="41455" x="1543050" y="3875088"/>
          <p14:tracePt t="41463" x="1560513" y="3881438"/>
          <p14:tracePt t="41478" x="1566863" y="3881438"/>
          <p14:tracePt t="41495" x="1579563" y="3887788"/>
          <p14:tracePt t="41502" x="1603375" y="3887788"/>
          <p14:tracePt t="41511" x="1616075" y="3887788"/>
          <p14:tracePt t="41518" x="1639888" y="3892550"/>
          <p14:tracePt t="41528" x="1646238" y="3898900"/>
          <p14:tracePt t="41534" x="1657350" y="3905250"/>
          <p14:tracePt t="41542" x="1681163" y="3905250"/>
          <p14:tracePt t="41550" x="1693863" y="3916363"/>
          <p14:tracePt t="41559" x="1700213" y="3916363"/>
          <p14:tracePt t="41566" x="1724025" y="3916363"/>
          <p14:tracePt t="41576" x="1736725" y="3922713"/>
          <p14:tracePt t="41582" x="1760538" y="3922713"/>
          <p14:tracePt t="41591" x="1795463" y="3929063"/>
          <p14:tracePt t="41598" x="1814513" y="3929063"/>
          <p14:tracePt t="41607" x="1862138" y="3929063"/>
          <p14:tracePt t="41615" x="1892300" y="3929063"/>
          <p14:tracePt t="41623" x="1946275" y="3929063"/>
          <p14:tracePt t="41630" x="1971675" y="3916363"/>
          <p14:tracePt t="41639" x="2025650" y="3911600"/>
          <p14:tracePt t="41646" x="2049463" y="3905250"/>
          <p14:tracePt t="41655" x="2055813" y="3898900"/>
          <p14:tracePt t="41663" x="2066925" y="3898900"/>
          <p14:tracePt t="41670" x="2085975" y="3881438"/>
          <p14:tracePt t="41679" x="2092325" y="3875088"/>
          <p14:tracePt t="41686" x="2103438" y="3868738"/>
          <p14:tracePt t="41695" x="2109788" y="3862388"/>
          <p14:tracePt t="41711" x="2116138" y="3857625"/>
          <p14:tracePt t="41718" x="2116138" y="3844925"/>
          <p14:tracePt t="41727" x="2116138" y="3838575"/>
          <p14:tracePt t="41735" x="2116138" y="3821113"/>
          <p14:tracePt t="41744" x="2122488" y="3808413"/>
          <p14:tracePt t="41751" x="2122488" y="3802063"/>
          <p14:tracePt t="41766" x="2122488" y="3790950"/>
          <p14:tracePt t="41776" x="2122488" y="3784600"/>
          <p14:tracePt t="41791" x="2122488" y="3760788"/>
          <p14:tracePt t="41807" x="2122488" y="3748088"/>
          <p14:tracePt t="41815" x="2097088" y="3724275"/>
          <p14:tracePt t="41823" x="2085975" y="3706813"/>
          <p14:tracePt t="41831" x="2062163" y="3694113"/>
          <p14:tracePt t="41839" x="2025650" y="3663950"/>
          <p14:tracePt t="41847" x="2006600" y="3657600"/>
          <p14:tracePt t="41854" x="1982788" y="3640138"/>
          <p14:tracePt t="41863" x="1971675" y="3633788"/>
          <p14:tracePt t="41870" x="1935163" y="3616325"/>
          <p14:tracePt t="41879" x="1922463" y="3609975"/>
          <p14:tracePt t="41886" x="1885950" y="3603625"/>
          <p14:tracePt t="41895" x="1862138" y="3586163"/>
          <p14:tracePt t="41910" x="1851025" y="3586163"/>
          <p14:tracePt t="41911" x="1838325" y="3586163"/>
          <p14:tracePt t="41918" x="1820863" y="3579813"/>
          <p14:tracePt t="41926" x="1808163" y="3579813"/>
          <p14:tracePt t="41934" x="1784350" y="3579813"/>
          <p14:tracePt t="41942" x="1760538" y="3579813"/>
          <p14:tracePt t="41950" x="1736725" y="3579813"/>
          <p14:tracePt t="41958" x="1706563" y="3579813"/>
          <p14:tracePt t="41966" x="1681163" y="3579813"/>
          <p14:tracePt t="41975" x="1657350" y="3579813"/>
          <p14:tracePt t="41982" x="1633538" y="3597275"/>
          <p14:tracePt t="41990" x="1620838" y="3603625"/>
          <p14:tracePt t="41998" x="1573213" y="3633788"/>
          <p14:tracePt t="42006" x="1549400" y="3646488"/>
          <p14:tracePt t="42015" x="1543050" y="3651250"/>
          <p14:tracePt t="42022" x="1530350" y="3670300"/>
          <p14:tracePt t="42030" x="1525588" y="3676650"/>
          <p14:tracePt t="42038" x="1525588" y="3681413"/>
          <p14:tracePt t="42046" x="1525588" y="3700463"/>
          <p14:tracePt t="42054" x="1525588" y="3706813"/>
          <p14:tracePt t="42062" x="1525588" y="3717925"/>
          <p14:tracePt t="42070" x="1525588" y="3724275"/>
          <p14:tracePt t="42078" x="1525588" y="3736975"/>
          <p14:tracePt t="42086" x="1525588" y="3771900"/>
          <p14:tracePt t="42094" x="1525588" y="3778250"/>
          <p14:tracePt t="42102" x="1530350" y="3790950"/>
          <p14:tracePt t="42110" x="1530350" y="3814763"/>
          <p14:tracePt t="42118" x="1549400" y="3827463"/>
          <p14:tracePt t="42126" x="1549400" y="3851275"/>
          <p14:tracePt t="42134" x="1560513" y="3868738"/>
          <p14:tracePt t="42142" x="1573213" y="3881438"/>
          <p14:tracePt t="42158" x="1585913" y="3905250"/>
          <p14:tracePt t="42175" x="1590675" y="3911600"/>
          <p14:tracePt t="42182" x="1609725" y="3916363"/>
          <p14:tracePt t="42190" x="1620838" y="3929063"/>
          <p14:tracePt t="42198" x="1627188" y="3929063"/>
          <p14:tracePt t="42207" x="1646238" y="3929063"/>
          <p14:tracePt t="42214" x="1670050" y="3935413"/>
          <p14:tracePt t="42222" x="1693863" y="3935413"/>
          <p14:tracePt t="42230" x="1717675" y="3935413"/>
          <p14:tracePt t="42238" x="1741488" y="3935413"/>
          <p14:tracePt t="42246" x="1754188" y="3935413"/>
          <p14:tracePt t="42254" x="1778000" y="3935413"/>
          <p14:tracePt t="42262" x="1790700" y="3935413"/>
          <p14:tracePt t="42270" x="1814513" y="3935413"/>
          <p14:tracePt t="42278" x="1831975" y="3916363"/>
          <p14:tracePt t="42286" x="1855788" y="3892550"/>
          <p14:tracePt t="42294" x="1862138" y="3887788"/>
          <p14:tracePt t="42302" x="1868488" y="3875088"/>
          <p14:tracePt t="42310" x="1905000" y="3844925"/>
          <p14:tracePt t="42318" x="1905000" y="3832225"/>
          <p14:tracePt t="42326" x="1911350" y="3808413"/>
          <p14:tracePt t="42334" x="1911350" y="3797300"/>
          <p14:tracePt t="42342" x="1911350" y="3771900"/>
          <p14:tracePt t="42350" x="1911350" y="3760788"/>
          <p14:tracePt t="42358" x="1911350" y="3741738"/>
          <p14:tracePt t="42366" x="1911350" y="3736975"/>
          <p14:tracePt t="42375" x="1905000" y="3717925"/>
          <p14:tracePt t="42391" x="1898650" y="3717925"/>
          <p14:tracePt t="42398" x="1885950" y="3717925"/>
          <p14:tracePt t="42406" x="1851025" y="3700463"/>
          <p14:tracePt t="42414" x="1825625" y="3694113"/>
          <p14:tracePt t="42422" x="1784350" y="3681413"/>
          <p14:tracePt t="42430" x="1747838" y="3676650"/>
          <p14:tracePt t="42438" x="1717675" y="3670300"/>
          <p14:tracePt t="42446" x="1681163" y="3670300"/>
          <p14:tracePt t="42454" x="1663700" y="3670300"/>
          <p14:tracePt t="42462" x="1639888" y="3670300"/>
          <p14:tracePt t="42470" x="1616075" y="3670300"/>
          <p14:tracePt t="42478" x="1603375" y="3670300"/>
          <p14:tracePt t="42486" x="1579563" y="3670300"/>
          <p14:tracePt t="42494" x="1560513" y="3676650"/>
          <p14:tracePt t="42502" x="1560513" y="3687763"/>
          <p14:tracePt t="42510" x="1560513" y="3711575"/>
          <p14:tracePt t="42518" x="1560513" y="3724275"/>
          <p14:tracePt t="42526" x="1560513" y="3736975"/>
          <p14:tracePt t="42534" x="1573213" y="3760788"/>
          <p14:tracePt t="42542" x="1585913" y="3778250"/>
          <p14:tracePt t="42550" x="1590675" y="3784600"/>
          <p14:tracePt t="42558" x="1616075" y="3797300"/>
          <p14:tracePt t="42566" x="1627188" y="3808413"/>
          <p14:tracePt t="42574" x="1651000" y="3821113"/>
          <p14:tracePt t="42582" x="1670050" y="3832225"/>
          <p14:tracePt t="42591" x="1693863" y="3838575"/>
          <p14:tracePt t="42598" x="1724025" y="3857625"/>
          <p14:tracePt t="42606" x="1760538" y="3862388"/>
          <p14:tracePt t="42614" x="1784350" y="3862388"/>
          <p14:tracePt t="42622" x="1808163" y="3862388"/>
          <p14:tracePt t="42630" x="1825625" y="3862388"/>
          <p14:tracePt t="42638" x="1831975" y="3862388"/>
          <p14:tracePt t="42646" x="1851025" y="3862388"/>
          <p14:tracePt t="42670" x="1855788" y="3862388"/>
          <p14:tracePt t="42678" x="1862138" y="3857625"/>
          <p14:tracePt t="42831" x="1862138" y="3851275"/>
          <p14:tracePt t="42847" x="1844675" y="3851275"/>
          <p14:tracePt t="42855" x="1831975" y="3851275"/>
          <p14:tracePt t="42863" x="1825625" y="3851275"/>
          <p14:tracePt t="42871" x="1808163" y="3851275"/>
          <p14:tracePt t="42879" x="1784350" y="3851275"/>
          <p14:tracePt t="42897" x="1736725" y="3851275"/>
          <p14:tracePt t="42903" x="1711325" y="3851275"/>
          <p14:tracePt t="42912" x="1681163" y="3851275"/>
          <p14:tracePt t="42919" x="1657350" y="3851275"/>
          <p14:tracePt t="42928" x="1627188" y="3851275"/>
          <p14:tracePt t="42935" x="1603375" y="3844925"/>
          <p14:tracePt t="42945" x="1579563" y="3844925"/>
          <p14:tracePt t="42951" x="1555750" y="3844925"/>
          <p14:tracePt t="42959" x="1536700" y="3844925"/>
          <p14:tracePt t="42966" x="1500188" y="3844925"/>
          <p14:tracePt t="42975" x="1476375" y="3844925"/>
          <p14:tracePt t="42982" x="1465263" y="3832225"/>
          <p14:tracePt t="42991" x="1435100" y="3832225"/>
          <p14:tracePt t="42998" x="1409700" y="3832225"/>
          <p14:tracePt t="43006" x="1368425" y="3832225"/>
          <p14:tracePt t="43014" x="1331913" y="3832225"/>
          <p14:tracePt t="43022" x="1290638" y="3832225"/>
          <p14:tracePt t="43031" x="1265238" y="3832225"/>
          <p14:tracePt t="43038" x="1223963" y="3832225"/>
          <p14:tracePt t="43046" x="1193800" y="3832225"/>
          <p14:tracePt t="43054" x="1169988" y="3832225"/>
          <p14:tracePt t="43062" x="1163638" y="3832225"/>
          <p14:tracePt t="43070" x="1150938" y="3832225"/>
          <p14:tracePt t="43078" x="1144588" y="3832225"/>
          <p14:tracePt t="43102" x="1139825" y="3832225"/>
          <p14:tracePt t="43110" x="1133475" y="3832225"/>
          <p14:tracePt t="43118" x="1127125" y="3832225"/>
          <p14:tracePt t="43126" x="1114425" y="3832225"/>
          <p14:tracePt t="43134" x="1109663" y="3832225"/>
          <p14:tracePt t="43143" x="1090613" y="3832225"/>
          <p14:tracePt t="43150" x="1079500" y="3838575"/>
          <p14:tracePt t="43159" x="1054100" y="3844925"/>
          <p14:tracePt t="43166" x="1030288" y="3862388"/>
          <p14:tracePt t="43175" x="1006475" y="3862388"/>
          <p14:tracePt t="43182" x="976313" y="3881438"/>
          <p14:tracePt t="43191" x="952500" y="3887788"/>
          <p14:tracePt t="43198" x="946150" y="3892550"/>
          <p14:tracePt t="43206" x="922338" y="3905250"/>
          <p14:tracePt t="43215" x="915988" y="3911600"/>
          <p14:tracePt t="43222" x="898525" y="3929063"/>
          <p14:tracePt t="43230" x="874713" y="3941763"/>
          <p14:tracePt t="43238" x="855663" y="3946525"/>
          <p14:tracePt t="43246" x="831850" y="3965575"/>
          <p14:tracePt t="43254" x="795338" y="3983038"/>
          <p14:tracePt t="43262" x="784225" y="4002088"/>
          <p14:tracePt t="43270" x="747713" y="4025900"/>
          <p14:tracePt t="43278" x="723900" y="4049713"/>
          <p14:tracePt t="43286" x="704850" y="4067175"/>
          <p14:tracePt t="43295" x="681038" y="4097338"/>
          <p14:tracePt t="43302" x="663575" y="4127500"/>
          <p14:tracePt t="43310" x="650875" y="4140200"/>
          <p14:tracePt t="43318" x="638175" y="4152900"/>
          <p14:tracePt t="43327" x="633413" y="4164013"/>
          <p14:tracePt t="43335" x="627063" y="4176713"/>
          <p14:tracePt t="43343" x="614363" y="4187825"/>
          <p14:tracePt t="43350" x="608013" y="4194175"/>
          <p14:tracePt t="43359" x="603250" y="4200525"/>
          <p14:tracePt t="43367" x="596900" y="4206875"/>
          <p14:tracePt t="43375" x="590550" y="4211638"/>
          <p14:tracePt t="43382" x="566738" y="4230688"/>
          <p14:tracePt t="43391" x="554038" y="4241800"/>
          <p14:tracePt t="43398" x="549275" y="4248150"/>
          <p14:tracePt t="43406" x="542925" y="4254500"/>
          <p14:tracePt t="43575" x="549275" y="4254500"/>
          <p14:tracePt t="43583" x="554038" y="4254500"/>
          <p14:tracePt t="43631" x="560388" y="4254500"/>
          <p14:tracePt t="43871" x="573088" y="4254500"/>
          <p14:tracePt t="43895" x="579438" y="4254500"/>
          <p14:tracePt t="43904" x="584200" y="4254500"/>
          <p14:tracePt t="43919" x="590550" y="4254500"/>
          <p14:tracePt t="43999" x="596900" y="4254500"/>
          <p14:tracePt t="44006" x="0" y="0"/>
        </p14:tracePtLst>
        <p14:tracePtLst>
          <p14:tracePt t="46721" x="1181100" y="2338388"/>
          <p14:tracePt t="46855" x="1187450" y="2338388"/>
          <p14:tracePt t="46863" x="1200150" y="2338388"/>
          <p14:tracePt t="46871" x="1211263" y="2338388"/>
          <p14:tracePt t="46879" x="1247775" y="2338388"/>
          <p14:tracePt t="46899" x="1284288" y="2338388"/>
          <p14:tracePt t="46903" x="1290638" y="2338388"/>
          <p14:tracePt t="46911" x="1301750" y="2338388"/>
          <p14:tracePt t="46919" x="1308100" y="2338388"/>
          <p14:tracePt t="46934" x="1320800" y="2338388"/>
          <p14:tracePt t="46950" x="1325563" y="2338388"/>
          <p14:tracePt t="46958" x="1331913" y="2338388"/>
          <p14:tracePt t="47046" x="1344613" y="2338388"/>
          <p14:tracePt t="47054" x="1350963" y="2338388"/>
          <p14:tracePt t="47062" x="1374775" y="2338388"/>
          <p14:tracePt t="47070" x="1385888" y="2338388"/>
          <p14:tracePt t="47079" x="1398588" y="2338388"/>
          <p14:tracePt t="47086" x="1404938" y="2338388"/>
          <p14:tracePt t="47118" x="1416050" y="2338388"/>
          <p14:tracePt t="47134" x="1422400" y="2338388"/>
          <p14:tracePt t="47183" x="1439863" y="2338388"/>
          <p14:tracePt t="47198" x="1446213" y="2338388"/>
          <p14:tracePt t="47423" x="1452563" y="2332038"/>
          <p14:tracePt t="47439" x="1458913" y="2325688"/>
          <p14:tracePt t="47447" x="1465263" y="2325688"/>
          <p14:tracePt t="47455" x="1495425" y="2320925"/>
          <p14:tracePt t="47463" x="1506538" y="2320925"/>
          <p14:tracePt t="47471" x="1549400" y="2308225"/>
          <p14:tracePt t="47479" x="1609725" y="2301875"/>
          <p14:tracePt t="47487" x="1681163" y="2301875"/>
          <p14:tracePt t="47496" x="1760538" y="2278063"/>
          <p14:tracePt t="47503" x="1851025" y="2254250"/>
          <p14:tracePt t="47511" x="1922463" y="2235200"/>
          <p14:tracePt t="47519" x="1982788" y="2235200"/>
          <p14:tracePt t="47526" x="2055813" y="2224088"/>
          <p14:tracePt t="47535" x="2116138" y="2205038"/>
          <p14:tracePt t="47542" x="2152650" y="2205038"/>
          <p14:tracePt t="47550" x="2176463" y="2205038"/>
          <p14:tracePt t="47558" x="2193925" y="2205038"/>
          <p14:tracePt t="47566" x="2211388" y="2193925"/>
          <p14:tracePt t="47574" x="2224088" y="2187575"/>
          <p14:tracePt t="47583" x="2241550" y="2187575"/>
          <p14:tracePt t="47590" x="2260600" y="2181225"/>
          <p14:tracePt t="47598" x="2308225" y="2151063"/>
          <p14:tracePt t="47606" x="2374900" y="2120900"/>
          <p14:tracePt t="47615" x="2435225" y="2090738"/>
          <p14:tracePt t="47622" x="2513013" y="2054225"/>
          <p14:tracePt t="47630" x="2592388" y="2025650"/>
          <p14:tracePt t="47638" x="2670175" y="1989138"/>
          <p14:tracePt t="47647" x="2743200" y="1958975"/>
          <p14:tracePt t="47655" x="2833688" y="1909763"/>
          <p14:tracePt t="47663" x="2911475" y="1879600"/>
          <p14:tracePt t="47670" x="2989263" y="1844675"/>
          <p14:tracePt t="47679" x="3079750" y="1801813"/>
          <p14:tracePt t="47686" x="3170238" y="1765300"/>
          <p14:tracePt t="47695" x="3249613" y="1724025"/>
          <p14:tracePt t="47702" x="3327400" y="1687513"/>
          <p14:tracePt t="47710" x="3405188" y="1657350"/>
          <p14:tracePt t="47718" x="3454400" y="1627188"/>
          <p14:tracePt t="47726" x="3549650" y="1554163"/>
          <p14:tracePt t="47735" x="3609975" y="1524000"/>
          <p14:tracePt t="47742" x="3676650" y="1482725"/>
          <p14:tracePt t="47750" x="3756025" y="1446213"/>
          <p14:tracePt t="47758" x="3833813" y="1403350"/>
          <p14:tracePt t="47766" x="3935413" y="1344613"/>
          <p14:tracePt t="47774" x="4025900" y="1295400"/>
          <p14:tracePt t="47782" x="4116388" y="1254125"/>
          <p14:tracePt t="47790" x="4225925" y="1204913"/>
          <p14:tracePt t="47798" x="4316413" y="1157288"/>
          <p14:tracePt t="47807" x="4437063" y="1114425"/>
          <p14:tracePt t="47815" x="4551363" y="1066800"/>
          <p14:tracePt t="47822" x="4659313" y="1030288"/>
          <p14:tracePt t="47830" x="4762500" y="1006475"/>
          <p14:tracePt t="47838" x="4822825" y="989013"/>
          <p14:tracePt t="47847" x="4870450" y="976313"/>
          <p14:tracePt t="47855" x="4883150" y="976313"/>
          <p14:tracePt t="47864" x="4887913" y="976313"/>
          <p14:tracePt t="47902" x="4894263" y="976313"/>
          <p14:tracePt t="47926" x="4900613" y="976313"/>
          <p14:tracePt t="47934" x="4918075" y="963613"/>
          <p14:tracePt t="47942" x="4937125" y="958850"/>
          <p14:tracePt t="47950" x="4954588" y="958850"/>
          <p14:tracePt t="47958" x="4967288" y="946150"/>
          <p14:tracePt t="47966" x="5002213" y="939800"/>
          <p14:tracePt t="47974" x="5027613" y="933450"/>
          <p14:tracePt t="47982" x="5057775" y="922338"/>
          <p14:tracePt t="47990" x="5092700" y="903288"/>
          <p14:tracePt t="47998" x="5118100" y="903288"/>
          <p14:tracePt t="48006" x="5141913" y="898525"/>
          <p14:tracePt t="48015" x="5153025" y="892175"/>
          <p14:tracePt t="48022" x="5178425" y="885825"/>
          <p14:tracePt t="48030" x="5189538" y="885825"/>
          <p14:tracePt t="48039" x="5238750" y="873125"/>
          <p14:tracePt t="48046" x="5268913" y="873125"/>
          <p14:tracePt t="48055" x="5310188" y="868363"/>
          <p14:tracePt t="48064" x="5359400" y="868363"/>
          <p14:tracePt t="48071" x="5407025" y="855663"/>
          <p14:tracePt t="48079" x="5461000" y="855663"/>
          <p14:tracePt t="48086" x="5497513" y="849313"/>
          <p14:tracePt t="48095" x="5521325" y="849313"/>
          <p14:tracePt t="48102" x="5538788" y="838200"/>
          <p14:tracePt t="48110" x="5557838" y="831850"/>
          <p14:tracePt t="48118" x="5568950" y="831850"/>
          <p14:tracePt t="48126" x="5588000" y="825500"/>
          <p14:tracePt t="48134" x="5599113" y="819150"/>
          <p14:tracePt t="48142" x="5618163" y="808038"/>
          <p14:tracePt t="48150" x="5648325" y="808038"/>
          <p14:tracePt t="48158" x="5672138" y="808038"/>
          <p14:tracePt t="48166" x="5702300" y="795338"/>
          <p14:tracePt t="48174" x="5738813" y="795338"/>
          <p14:tracePt t="48182" x="5762625" y="782638"/>
          <p14:tracePt t="48190" x="5792788" y="782638"/>
          <p14:tracePt t="48207" x="5799138" y="782638"/>
          <p14:tracePt t="48215" x="5803900" y="782638"/>
          <p14:tracePt t="48222" x="5816600" y="777875"/>
          <p14:tracePt t="48270" x="5834063" y="771525"/>
          <p14:tracePt t="48279" x="5846763" y="765175"/>
          <p14:tracePt t="48286" x="5870575" y="747713"/>
          <p14:tracePt t="48294" x="5889625" y="741363"/>
          <p14:tracePt t="48302" x="5930900" y="728663"/>
          <p14:tracePt t="48310" x="5954713" y="723900"/>
          <p14:tracePt t="48318" x="5980113" y="717550"/>
          <p14:tracePt t="48326" x="5991225" y="711200"/>
          <p14:tracePt t="48335" x="6010275" y="698500"/>
          <p14:tracePt t="48519" x="6015038" y="693738"/>
          <p14:tracePt t="48535" x="6027738" y="687388"/>
          <p14:tracePt t="48543" x="6034088" y="681038"/>
          <p14:tracePt t="48551" x="6040438" y="681038"/>
          <p14:tracePt t="48559" x="6045200" y="681038"/>
          <p14:tracePt t="48567" x="6064250" y="674688"/>
          <p14:tracePt t="48590" x="6070600" y="674688"/>
          <p14:tracePt t="48599" x="6088063" y="668338"/>
          <p14:tracePt t="48606" x="6100763" y="663575"/>
          <p14:tracePt t="48614" x="6105525" y="663575"/>
          <p14:tracePt t="48622" x="6118225" y="663575"/>
          <p14:tracePt t="48630" x="6135688" y="663575"/>
          <p14:tracePt t="48638" x="6148388" y="663575"/>
          <p14:tracePt t="48647" x="6172200" y="663575"/>
          <p14:tracePt t="48663" x="6196013" y="663575"/>
          <p14:tracePt t="48670" x="6202363" y="663575"/>
          <p14:tracePt t="48679" x="6215063" y="663575"/>
          <p14:tracePt t="48686" x="6238875" y="663575"/>
          <p14:tracePt t="48694" x="6269038" y="663575"/>
          <p14:tracePt t="48702" x="6292850" y="663575"/>
          <p14:tracePt t="48718" x="6335713" y="663575"/>
          <p14:tracePt t="48726" x="6359525" y="663575"/>
          <p14:tracePt t="48734" x="6400800" y="663575"/>
          <p14:tracePt t="48747" x="6450013" y="674688"/>
          <p14:tracePt t="48750" x="6480175" y="674688"/>
          <p14:tracePt t="48758" x="6516688" y="674688"/>
          <p14:tracePt t="48766" x="6557963" y="681038"/>
          <p14:tracePt t="48782" x="6618288" y="681038"/>
          <p14:tracePt t="48790" x="6648450" y="681038"/>
          <p14:tracePt t="48798" x="6678613" y="681038"/>
          <p14:tracePt t="48806" x="6726238" y="693738"/>
          <p14:tracePt t="48814" x="6769100" y="698500"/>
          <p14:tracePt t="48822" x="6805613" y="698500"/>
          <p14:tracePt t="48831" x="6829425" y="698500"/>
          <p14:tracePt t="48847" x="6842125" y="698500"/>
          <p14:tracePt t="48854" x="6853238" y="698500"/>
          <p14:tracePt t="48863" x="6865938" y="698500"/>
          <p14:tracePt t="48879" x="6889750" y="698500"/>
          <p14:tracePt t="48898" x="6950075" y="698500"/>
          <p14:tracePt t="48910" x="7021513" y="711200"/>
          <p14:tracePt t="48918" x="7046913" y="717550"/>
          <p14:tracePt t="48926" x="7100888" y="728663"/>
          <p14:tracePt t="48942" x="7161213" y="741363"/>
          <p14:tracePt t="48950" x="7202488" y="741363"/>
          <p14:tracePt t="48958" x="7251700" y="747713"/>
          <p14:tracePt t="48975" x="7299325" y="747713"/>
          <p14:tracePt t="48982" x="7318375" y="747713"/>
          <p14:tracePt t="48990" x="7342188" y="747713"/>
          <p14:tracePt t="49018" x="7348538" y="747713"/>
          <p14:tracePt t="49022" x="7359650" y="747713"/>
          <p14:tracePt t="49032" x="7383463" y="747713"/>
          <p14:tracePt t="49042" x="7407275" y="747713"/>
          <p14:tracePt t="49047" x="7437438" y="747713"/>
          <p14:tracePt t="49054" x="7462838" y="747713"/>
          <p14:tracePt t="49063" x="7486650" y="747713"/>
          <p14:tracePt t="49070" x="7510463" y="747713"/>
          <p14:tracePt t="49078" x="7534275" y="747713"/>
          <p14:tracePt t="49086" x="7546975" y="747713"/>
          <p14:tracePt t="49094" x="7558088" y="747713"/>
          <p14:tracePt t="49110" x="7570788" y="747713"/>
          <p14:tracePt t="49118" x="7594600" y="747713"/>
          <p14:tracePt t="49131" x="7600950" y="747713"/>
          <p14:tracePt t="49142" x="7624763" y="747713"/>
          <p14:tracePt t="49150" x="7648575" y="747713"/>
          <p14:tracePt t="49158" x="7667625" y="747713"/>
          <p14:tracePt t="49174" x="7715250" y="747713"/>
          <p14:tracePt t="49182" x="7745413" y="758825"/>
          <p14:tracePt t="49190" x="7781925" y="765175"/>
          <p14:tracePt t="49206" x="7812088" y="771525"/>
          <p14:tracePt t="49214" x="7835900" y="782638"/>
          <p14:tracePt t="49222" x="7859713" y="782638"/>
          <p14:tracePt t="49230" x="7883525" y="788988"/>
          <p14:tracePt t="49238" x="7889875" y="788988"/>
          <p14:tracePt t="49246" x="7908925" y="795338"/>
          <p14:tracePt t="49543" x="7913688" y="795338"/>
          <p14:tracePt t="49559" x="7926388" y="795338"/>
          <p14:tracePt t="49567" x="7943850" y="795338"/>
          <p14:tracePt t="49575" x="7974013" y="795338"/>
          <p14:tracePt t="49591" x="8010525" y="795338"/>
          <p14:tracePt t="49600" x="8016875" y="795338"/>
          <p14:tracePt t="49607" x="8034338" y="795338"/>
          <p14:tracePt t="49617" x="8047038" y="795338"/>
          <p14:tracePt t="49623" x="8064500" y="795338"/>
          <p14:tracePt t="49631" x="8077200" y="795338"/>
          <p14:tracePt t="49899" x="8064500" y="801688"/>
          <p14:tracePt t="49903" x="8059738" y="801688"/>
          <p14:tracePt t="49911" x="8016875" y="825500"/>
          <p14:tracePt t="49919" x="7956550" y="825500"/>
          <p14:tracePt t="49927" x="7896225" y="838200"/>
          <p14:tracePt t="49943" x="7823200" y="838200"/>
          <p14:tracePt t="49951" x="7775575" y="842963"/>
          <p14:tracePt t="49959" x="7721600" y="842963"/>
          <p14:tracePt t="49967" x="7661275" y="842963"/>
          <p14:tracePt t="49975" x="7618413" y="842963"/>
          <p14:tracePt t="49984" x="7583488" y="842963"/>
          <p14:tracePt t="50003" x="7553325" y="842963"/>
          <p14:tracePt t="50007" x="7527925" y="842963"/>
          <p14:tracePt t="50017" x="7497763" y="842963"/>
          <p14:tracePt t="50043" x="7456488" y="842963"/>
          <p14:tracePt t="50048" x="7437438" y="842963"/>
          <p14:tracePt t="50064" x="7372350" y="842963"/>
          <p14:tracePt t="50071" x="7329488" y="842963"/>
          <p14:tracePt t="50079" x="7269163" y="842963"/>
          <p14:tracePt t="50087" x="7215188" y="842963"/>
          <p14:tracePt t="50095" x="7178675" y="842963"/>
          <p14:tracePt t="50103" x="7148513" y="842963"/>
          <p14:tracePt t="50111" x="7107238" y="842963"/>
          <p14:tracePt t="50127" x="7070725" y="842963"/>
          <p14:tracePt t="50135" x="7058025" y="842963"/>
          <p14:tracePt t="50142" x="7034213" y="842963"/>
          <p14:tracePt t="50158" x="7016750" y="842963"/>
          <p14:tracePt t="50167" x="6991350" y="842963"/>
          <p14:tracePt t="50174" x="6950075" y="842963"/>
          <p14:tracePt t="50182" x="6913563" y="842963"/>
          <p14:tracePt t="50190" x="6872288" y="842963"/>
          <p14:tracePt t="50198" x="6823075" y="855663"/>
          <p14:tracePt t="50206" x="6762750" y="873125"/>
          <p14:tracePt t="50214" x="6702425" y="885825"/>
          <p14:tracePt t="50222" x="6642100" y="903288"/>
          <p14:tracePt t="50230" x="6551613" y="928688"/>
          <p14:tracePt t="50238" x="6473825" y="952500"/>
          <p14:tracePt t="50246" x="6389688" y="969963"/>
          <p14:tracePt t="50254" x="6286500" y="993775"/>
          <p14:tracePt t="50262" x="6135688" y="1042988"/>
          <p14:tracePt t="50270" x="5967413" y="1127125"/>
          <p14:tracePt t="50278" x="5780088" y="1217613"/>
          <p14:tracePt t="50286" x="5618163" y="1284288"/>
          <p14:tracePt t="50294" x="5370513" y="1398588"/>
          <p14:tracePt t="50302" x="5141913" y="1530350"/>
          <p14:tracePt t="50310" x="4857750" y="1670050"/>
          <p14:tracePt t="50318" x="4629150" y="1801813"/>
          <p14:tracePt t="50326" x="4376738" y="1935163"/>
          <p14:tracePt t="50334" x="4176713" y="2060575"/>
          <p14:tracePt t="50342" x="3971925" y="2187575"/>
          <p14:tracePt t="50351" x="3827463" y="2278063"/>
          <p14:tracePt t="50358" x="3700463" y="2379663"/>
          <p14:tracePt t="50366" x="3605213" y="2446338"/>
          <p14:tracePt t="50374" x="3514725" y="2519363"/>
          <p14:tracePt t="50383" x="3448050" y="2586038"/>
          <p14:tracePt t="50390" x="3429000" y="2609850"/>
          <p14:tracePt t="50399" x="3398838" y="2657475"/>
          <p14:tracePt t="50407" x="3363913" y="2693988"/>
          <p14:tracePt t="50415" x="3321050" y="2747963"/>
          <p14:tracePt t="50422" x="3290888" y="2784475"/>
          <p14:tracePt t="50431" x="3267075" y="2820988"/>
          <p14:tracePt t="50438" x="3236913" y="2855913"/>
          <p14:tracePt t="50448" x="3206750" y="2898775"/>
          <p14:tracePt t="50454" x="3163888" y="2959100"/>
          <p14:tracePt t="50462" x="3140075" y="3000375"/>
          <p14:tracePt t="50470" x="3109913" y="3036888"/>
          <p14:tracePt t="50478" x="3092450" y="3060700"/>
          <p14:tracePt t="50487" x="3068638" y="3109913"/>
          <p14:tracePt t="50494" x="3055938" y="3140075"/>
          <p14:tracePt t="50503" x="3008313" y="3194050"/>
          <p14:tracePt t="50510" x="2978150" y="3241675"/>
          <p14:tracePt t="50519" x="2959100" y="3267075"/>
          <p14:tracePt t="50526" x="2941638" y="3290888"/>
          <p14:tracePt t="50535" x="2924175" y="3325813"/>
          <p14:tracePt t="50542" x="2924175" y="3338513"/>
          <p14:tracePt t="50550" x="2924175" y="3344863"/>
          <p14:tracePt t="50630" x="2924175" y="3351213"/>
          <p14:tracePt t="50647" x="2928938" y="3351213"/>
          <p14:tracePt t="50654" x="2928938" y="3344863"/>
          <p14:tracePt t="50678" x="2928938" y="3338513"/>
          <p14:tracePt t="50718" x="2928938" y="3332163"/>
          <p14:tracePt t="50727" x="2928938" y="3325813"/>
          <p14:tracePt t="50734" x="2935288" y="3321050"/>
          <p14:tracePt t="50742" x="2935288" y="3314700"/>
          <p14:tracePt t="50750" x="2959100" y="3284538"/>
          <p14:tracePt t="50758" x="2971800" y="3260725"/>
          <p14:tracePt t="50766" x="2982913" y="3248025"/>
          <p14:tracePt t="50774" x="3008313" y="3217863"/>
          <p14:tracePt t="50783" x="3062288" y="3181350"/>
          <p14:tracePt t="50790" x="3122613" y="3146425"/>
          <p14:tracePt t="50799" x="3200400" y="3116263"/>
          <p14:tracePt t="50806" x="3290888" y="3067050"/>
          <p14:tracePt t="50815" x="3381375" y="3055938"/>
          <p14:tracePt t="50823" x="3454400" y="3036888"/>
          <p14:tracePt t="50831" x="3544888" y="3025775"/>
          <p14:tracePt t="50838" x="3629025" y="3025775"/>
          <p14:tracePt t="50846" x="3719513" y="3000375"/>
          <p14:tracePt t="50855" x="3810000" y="2989263"/>
          <p14:tracePt t="50862" x="3881438" y="2970213"/>
          <p14:tracePt t="50870" x="3941763" y="2959100"/>
          <p14:tracePt t="50878" x="3965575" y="2959100"/>
          <p14:tracePt t="50887" x="3990975" y="2959100"/>
          <p14:tracePt t="50902" x="3995738" y="2959100"/>
          <p14:tracePt t="50982" x="3990975" y="2959100"/>
          <p14:tracePt t="50990" x="3965575" y="2965450"/>
          <p14:tracePt t="50999" x="3911600" y="2970213"/>
          <p14:tracePt t="51007" x="3875088" y="2970213"/>
          <p14:tracePt t="51015" x="3833813" y="2970213"/>
          <p14:tracePt t="51022" x="3810000" y="2970213"/>
          <p14:tracePt t="51031" x="3790950" y="2970213"/>
          <p14:tracePt t="51038" x="3784600" y="2970213"/>
          <p14:tracePt t="51048" x="3767138" y="2970213"/>
          <p14:tracePt t="51054" x="3760788" y="2970213"/>
          <p14:tracePt t="51062" x="3749675" y="2970213"/>
          <p14:tracePt t="51078" x="3743325" y="2970213"/>
          <p14:tracePt t="51102" x="3736975" y="2970213"/>
          <p14:tracePt t="51159" x="3730625" y="2965450"/>
          <p14:tracePt t="51199" x="3730625" y="2952750"/>
          <p14:tracePt t="51207" x="3736975" y="2946400"/>
          <p14:tracePt t="51215" x="3743325" y="2941638"/>
          <p14:tracePt t="51223" x="3749675" y="2935288"/>
          <p14:tracePt t="51231" x="3756025" y="2928938"/>
          <p14:tracePt t="51319" x="3749675" y="2922588"/>
          <p14:tracePt t="51327" x="3725863" y="2922588"/>
          <p14:tracePt t="51335" x="3719513" y="2922588"/>
          <p14:tracePt t="51343" x="3706813" y="2911475"/>
          <p14:tracePt t="51353" x="3695700" y="2905125"/>
          <p14:tracePt t="51359" x="3689350" y="2905125"/>
          <p14:tracePt t="51368" x="3665538" y="2898775"/>
          <p14:tracePt t="51375" x="3640138" y="2892425"/>
          <p14:tracePt t="51385" x="3616325" y="2881313"/>
          <p14:tracePt t="51391" x="3586163" y="2868613"/>
          <p14:tracePt t="51399" x="3549650" y="2855913"/>
          <p14:tracePt t="51407" x="3525838" y="2851150"/>
          <p14:tracePt t="51416" x="3514725" y="2844800"/>
          <p14:tracePt t="51423" x="3508375" y="2844800"/>
          <p14:tracePt t="51430" x="3502025" y="2844800"/>
          <p14:tracePt t="51454" x="3495675" y="2838450"/>
          <p14:tracePt t="51462" x="3478213" y="2838450"/>
          <p14:tracePt t="51478" x="3471863" y="2838450"/>
          <p14:tracePt t="51487" x="3465513" y="2832100"/>
          <p14:tracePt t="51502" x="3454400" y="2825750"/>
          <p14:tracePt t="51526" x="3448050" y="2820988"/>
          <p14:tracePt t="51535" x="3441700" y="2801938"/>
          <p14:tracePt t="51542" x="3435350" y="2795588"/>
          <p14:tracePt t="51551" x="3435350" y="2784475"/>
          <p14:tracePt t="51558" x="3417888" y="2760663"/>
          <p14:tracePt t="51567" x="3411538" y="2754313"/>
          <p14:tracePt t="51574" x="3405188" y="2735263"/>
          <p14:tracePt t="51583" x="3398838" y="2730500"/>
          <p14:tracePt t="51590" x="3394075" y="2724150"/>
          <p14:tracePt t="51599" x="3387725" y="2717800"/>
          <p14:tracePt t="51606" x="3387725" y="2711450"/>
          <p14:tracePt t="51615" x="3381375" y="2705100"/>
          <p14:tracePt t="51983" x="3381375" y="2700338"/>
          <p14:tracePt t="51991" x="3405188" y="2700338"/>
          <p14:tracePt t="51999" x="3448050" y="2700338"/>
          <p14:tracePt t="52007" x="3478213" y="2700338"/>
          <p14:tracePt t="52015" x="3508375" y="2687638"/>
          <p14:tracePt t="52024" x="3532188" y="2687638"/>
          <p14:tracePt t="52031" x="3579813" y="2681288"/>
          <p14:tracePt t="52039" x="3592513" y="2681288"/>
          <p14:tracePt t="52047" x="3616325" y="2681288"/>
          <p14:tracePt t="52055" x="3629025" y="2681288"/>
          <p14:tracePt t="52063" x="3665538" y="2670175"/>
          <p14:tracePt t="52071" x="3683000" y="2670175"/>
          <p14:tracePt t="52079" x="3706813" y="2670175"/>
          <p14:tracePt t="52087" x="3719513" y="2670175"/>
          <p14:tracePt t="52095" x="3736975" y="2670175"/>
          <p14:tracePt t="52103" x="3749675" y="2670175"/>
          <p14:tracePt t="52111" x="3760788" y="2670175"/>
          <p14:tracePt t="52119" x="3779838" y="2670175"/>
          <p14:tracePt t="52127" x="3784600" y="2670175"/>
          <p14:tracePt t="52136" x="3803650" y="2670175"/>
          <p14:tracePt t="52144" x="3833813" y="2670175"/>
          <p14:tracePt t="52152" x="3870325" y="2670175"/>
          <p14:tracePt t="52159" x="3900488" y="2670175"/>
          <p14:tracePt t="52169" x="3941763" y="2670175"/>
          <p14:tracePt t="52175" x="4002088" y="2670175"/>
          <p14:tracePt t="52183" x="4044950" y="2670175"/>
          <p14:tracePt t="52191" x="4081463" y="2670175"/>
          <p14:tracePt t="52200" x="4098925" y="2670175"/>
          <p14:tracePt t="52207" x="4122738" y="2670175"/>
          <p14:tracePt t="52216" x="4141788" y="2674938"/>
          <p14:tracePt t="52223" x="4146550" y="2674938"/>
          <p14:tracePt t="52239" x="4159250" y="2674938"/>
          <p14:tracePt t="52263" x="4165600" y="2681288"/>
          <p14:tracePt t="52343" x="4171950" y="2687638"/>
          <p14:tracePt t="52375" x="4176713" y="2693988"/>
          <p14:tracePt t="52383" x="4183063" y="2700338"/>
          <p14:tracePt t="52391" x="4189413" y="2700338"/>
          <p14:tracePt t="52400" x="4195763" y="2700338"/>
          <p14:tracePt t="52408" x="4200525" y="2700338"/>
          <p14:tracePt t="52439" x="4213225" y="2705100"/>
          <p14:tracePt t="52463" x="4230688" y="2711450"/>
          <p14:tracePt t="52479" x="4237038" y="2711450"/>
          <p14:tracePt t="52511" x="4243388" y="2711450"/>
          <p14:tracePt t="52543" x="4249738" y="2711450"/>
          <p14:tracePt t="52687" x="4256088" y="2717800"/>
          <p14:tracePt t="52727" x="4256088" y="2724150"/>
          <p14:tracePt t="52735" x="4225925" y="2735263"/>
          <p14:tracePt t="52743" x="4189413" y="2747963"/>
          <p14:tracePt t="52751" x="4176713" y="2760663"/>
          <p14:tracePt t="52759" x="4152900" y="2778125"/>
          <p14:tracePt t="52767" x="4135438" y="2795588"/>
          <p14:tracePt t="52775" x="4135438" y="2801938"/>
          <p14:tracePt t="52784" x="4135438" y="2820988"/>
          <p14:tracePt t="52791" x="4135438" y="2825750"/>
          <p14:tracePt t="52800" x="4135438" y="2838450"/>
          <p14:tracePt t="52807" x="4135438" y="2844800"/>
          <p14:tracePt t="52815" x="4135438" y="2868613"/>
          <p14:tracePt t="52823" x="4141788" y="2874963"/>
          <p14:tracePt t="52831" x="4146550" y="2874963"/>
          <p14:tracePt t="52839" x="4165600" y="2881313"/>
          <p14:tracePt t="52847" x="4171950" y="2886075"/>
          <p14:tracePt t="52879" x="4176713" y="2886075"/>
          <p14:tracePt t="52895" x="4183063" y="2886075"/>
          <p14:tracePt t="52911" x="4189413" y="2886075"/>
          <p14:tracePt t="52921" x="4195763" y="2886075"/>
          <p14:tracePt t="52927" x="4213225" y="2886075"/>
          <p14:tracePt t="52937" x="4230688" y="2874963"/>
          <p14:tracePt t="52943" x="4237038" y="2868613"/>
          <p14:tracePt t="52953" x="4249738" y="2862263"/>
          <p14:tracePt t="52959" x="4256088" y="2855913"/>
          <p14:tracePt t="52975" x="4256088" y="2851150"/>
          <p14:tracePt t="52984" x="4256088" y="2844800"/>
          <p14:tracePt t="53000" x="4256088" y="2838450"/>
          <p14:tracePt t="53007" x="4256088" y="2832100"/>
          <p14:tracePt t="53023" x="4256088" y="2825750"/>
          <p14:tracePt t="53031" x="4256088" y="2820988"/>
          <p14:tracePt t="53039" x="4256088" y="2814638"/>
          <p14:tracePt t="53055" x="4256088" y="2808288"/>
          <p14:tracePt t="53095" x="4256088" y="2801938"/>
          <p14:tracePt t="53159" x="4256088" y="2795588"/>
          <p14:tracePt t="53391" x="4230688" y="2820988"/>
          <p14:tracePt t="53399" x="4219575" y="2832100"/>
          <p14:tracePt t="53407" x="4171950" y="2851150"/>
          <p14:tracePt t="53416" x="4135438" y="2868613"/>
          <p14:tracePt t="53423" x="4122738" y="2886075"/>
          <p14:tracePt t="53431" x="4086225" y="2911475"/>
          <p14:tracePt t="53438" x="4062413" y="2928938"/>
          <p14:tracePt t="53446" x="4038600" y="2935288"/>
          <p14:tracePt t="53454" x="4002088" y="2959100"/>
          <p14:tracePt t="53462" x="3978275" y="2976563"/>
          <p14:tracePt t="53470" x="3948113" y="2989263"/>
          <p14:tracePt t="53478" x="3924300" y="3000375"/>
          <p14:tracePt t="53486" x="3917950" y="3006725"/>
          <p14:tracePt t="53494" x="3905250" y="3006725"/>
          <p14:tracePt t="53502" x="3900488" y="3013075"/>
          <p14:tracePt t="53511" x="3894138" y="3013075"/>
          <p14:tracePt t="53518" x="3887788" y="3019425"/>
          <p14:tracePt t="53535" x="3875088" y="3019425"/>
          <p14:tracePt t="53542" x="3863975" y="3019425"/>
          <p14:tracePt t="53552" x="3857625" y="3019425"/>
          <p14:tracePt t="53558" x="3827463" y="3019425"/>
          <p14:tracePt t="53567" x="3797300" y="3019425"/>
          <p14:tracePt t="53574" x="3767138" y="3019425"/>
          <p14:tracePt t="53583" x="3730625" y="3019425"/>
          <p14:tracePt t="53590" x="3652838" y="2982913"/>
          <p14:tracePt t="53598" x="3579813" y="2952750"/>
          <p14:tracePt t="53607" x="3471863" y="2881313"/>
          <p14:tracePt t="53614" x="3333750" y="2808288"/>
          <p14:tracePt t="53622" x="3189288" y="2711450"/>
          <p14:tracePt t="53630" x="3068638" y="2640013"/>
          <p14:tracePt t="53638" x="2947988" y="2566988"/>
          <p14:tracePt t="53646" x="2838450" y="2513013"/>
          <p14:tracePt t="53654" x="2736850" y="2439988"/>
          <p14:tracePt t="53662" x="2687638" y="2422525"/>
          <p14:tracePt t="53670" x="2633663" y="2379663"/>
          <p14:tracePt t="53678" x="2597150" y="2362200"/>
          <p14:tracePt t="53686" x="2573338" y="2344738"/>
          <p14:tracePt t="53694" x="2562225" y="2332038"/>
          <p14:tracePt t="53702" x="2538413" y="2301875"/>
          <p14:tracePt t="53718" x="2532063" y="2295525"/>
          <p14:tracePt t="53727" x="2525713" y="2290763"/>
          <p14:tracePt t="53735" x="2513013" y="2284413"/>
          <p14:tracePt t="53742" x="2508250" y="2284413"/>
          <p14:tracePt t="53751" x="2495550" y="2271713"/>
          <p14:tracePt t="53758" x="2482850" y="2265363"/>
          <p14:tracePt t="53767" x="2459038" y="2241550"/>
          <p14:tracePt t="53774" x="2452688" y="2235200"/>
          <p14:tracePt t="53782" x="2428875" y="2217738"/>
          <p14:tracePt t="53790" x="2422525" y="2211388"/>
          <p14:tracePt t="53798" x="2411413" y="2205038"/>
          <p14:tracePt t="53814" x="2405063" y="2200275"/>
          <p14:tracePt t="53838" x="2398713" y="2200275"/>
          <p14:tracePt t="54031" x="2392363" y="2200275"/>
          <p14:tracePt t="54127" x="2387600" y="2200275"/>
          <p14:tracePt t="54136" x="2387600" y="2224088"/>
          <p14:tracePt t="54143" x="2428875" y="2271713"/>
          <p14:tracePt t="54151" x="2459038" y="2320925"/>
          <p14:tracePt t="54158" x="2478088" y="2355850"/>
          <p14:tracePt t="54166" x="2501900" y="2392363"/>
          <p14:tracePt t="54174" x="2555875" y="2446338"/>
          <p14:tracePt t="54182" x="2609850" y="2513013"/>
          <p14:tracePt t="54190" x="2663825" y="2566988"/>
          <p14:tracePt t="54198" x="2730500" y="2620963"/>
          <p14:tracePt t="54207" x="2797175" y="2663825"/>
          <p14:tracePt t="54214" x="2863850" y="2717800"/>
          <p14:tracePt t="54222" x="2954338" y="2778125"/>
          <p14:tracePt t="54230" x="3019425" y="2832100"/>
          <p14:tracePt t="54238" x="3068638" y="2862263"/>
          <p14:tracePt t="54246" x="3133725" y="2928938"/>
          <p14:tracePt t="54254" x="3176588" y="2965450"/>
          <p14:tracePt t="54262" x="3200400" y="2989263"/>
          <p14:tracePt t="54270" x="3230563" y="3030538"/>
          <p14:tracePt t="54278" x="3254375" y="3055938"/>
          <p14:tracePt t="54287" x="3290888" y="3090863"/>
          <p14:tracePt t="54294" x="3314700" y="3116263"/>
          <p14:tracePt t="54302" x="3333750" y="3133725"/>
          <p14:tracePt t="54310" x="3357563" y="3157538"/>
          <p14:tracePt t="54318" x="3394075" y="3187700"/>
          <p14:tracePt t="54326" x="3411538" y="3200400"/>
          <p14:tracePt t="54334" x="3435350" y="3217863"/>
          <p14:tracePt t="54342" x="3459163" y="3241675"/>
          <p14:tracePt t="54351" x="3471863" y="3241675"/>
          <p14:tracePt t="54358" x="3489325" y="3248025"/>
          <p14:tracePt t="54406" x="3495675" y="3254375"/>
          <p14:tracePt t="54430" x="3495675" y="3260725"/>
          <p14:tracePt t="54438" x="3502025" y="3267075"/>
          <p14:tracePt t="54462" x="3502025" y="3290888"/>
          <p14:tracePt t="54470" x="3508375" y="3302000"/>
          <p14:tracePt t="54486" x="3508375" y="3314700"/>
          <p14:tracePt t="54494" x="3514725" y="3321050"/>
          <p14:tracePt t="54502" x="3514725" y="3338513"/>
          <p14:tracePt t="54510" x="3519488" y="3344863"/>
          <p14:tracePt t="54534" x="3519488" y="3355975"/>
          <p14:tracePt t="54695" x="3525838" y="3362325"/>
          <p14:tracePt t="54766" x="0" y="0"/>
        </p14:tracePtLst>
        <p14:tracePtLst>
          <p14:tracePt t="57137" x="4213225" y="3911600"/>
          <p14:tracePt t="57151" x="4219575" y="3905250"/>
          <p14:tracePt t="57183" x="4225925" y="3898900"/>
          <p14:tracePt t="57223" x="4230688" y="3892550"/>
          <p14:tracePt t="57231" x="4237038" y="3881438"/>
          <p14:tracePt t="57239" x="4237038" y="3875088"/>
          <p14:tracePt t="57247" x="4249738" y="3844925"/>
          <p14:tracePt t="57257" x="4256088" y="3832225"/>
          <p14:tracePt t="57263" x="4256088" y="3790950"/>
          <p14:tracePt t="57271" x="4260850" y="3741738"/>
          <p14:tracePt t="57279" x="4260850" y="3681413"/>
          <p14:tracePt t="57288" x="4260850" y="3627438"/>
          <p14:tracePt t="57295" x="4260850" y="3579813"/>
          <p14:tracePt t="57305" x="4260850" y="3506788"/>
          <p14:tracePt t="57311" x="4260850" y="3459163"/>
          <p14:tracePt t="57319" x="4237038" y="3398838"/>
          <p14:tracePt t="57327" x="4219575" y="3351213"/>
          <p14:tracePt t="57335" x="4213225" y="3302000"/>
          <p14:tracePt t="57343" x="4200525" y="3278188"/>
          <p14:tracePt t="57351" x="4189413" y="3254375"/>
          <p14:tracePt t="57360" x="4171950" y="3211513"/>
          <p14:tracePt t="57367" x="4141788" y="3187700"/>
          <p14:tracePt t="57375" x="4135438" y="3170238"/>
          <p14:tracePt t="57383" x="4122738" y="3157538"/>
          <p14:tracePt t="57391" x="4116388" y="3151188"/>
          <p14:tracePt t="57407" x="4098925" y="3133725"/>
          <p14:tracePt t="57414" x="4092575" y="3127375"/>
          <p14:tracePt t="57423" x="4081463" y="3116263"/>
          <p14:tracePt t="57431" x="4056063" y="3109913"/>
          <p14:tracePt t="57439" x="4044950" y="3103563"/>
          <p14:tracePt t="57446" x="4025900" y="3090863"/>
          <p14:tracePt t="57455" x="4002088" y="3086100"/>
          <p14:tracePt t="57462" x="3978275" y="3067050"/>
          <p14:tracePt t="57471" x="3965575" y="3067050"/>
          <p14:tracePt t="57487" x="3954463" y="3067050"/>
          <p14:tracePt t="57494" x="3948113" y="3067050"/>
          <p14:tracePt t="57503" x="3941763" y="3067050"/>
          <p14:tracePt t="57510" x="3930650" y="3067050"/>
          <p14:tracePt t="57518" x="3924300" y="3067050"/>
          <p14:tracePt t="57534" x="3905250" y="3067050"/>
          <p14:tracePt t="57542" x="3887788" y="3067050"/>
          <p14:tracePt t="57550" x="3863975" y="3067050"/>
          <p14:tracePt t="57558" x="3840163" y="3060700"/>
          <p14:tracePt t="57566" x="3797300" y="3060700"/>
          <p14:tracePt t="57574" x="3760788" y="3060700"/>
          <p14:tracePt t="57582" x="3706813" y="3060700"/>
          <p14:tracePt t="57590" x="3646488" y="3067050"/>
          <p14:tracePt t="57598" x="3605213" y="3067050"/>
          <p14:tracePt t="57607" x="3568700" y="3073400"/>
          <p14:tracePt t="57614" x="3525838" y="3073400"/>
          <p14:tracePt t="57622" x="3495675" y="3073400"/>
          <p14:tracePt t="57630" x="3459163" y="3079750"/>
          <p14:tracePt t="57639" x="3417888" y="3079750"/>
          <p14:tracePt t="57646" x="3394075" y="3090863"/>
          <p14:tracePt t="57655" x="3357563" y="3109913"/>
          <p14:tracePt t="57662" x="3333750" y="3109913"/>
          <p14:tracePt t="57671" x="3321050" y="3116263"/>
          <p14:tracePt t="57678" x="3284538" y="3133725"/>
          <p14:tracePt t="57687" x="3273425" y="3133725"/>
          <p14:tracePt t="57694" x="3236913" y="3151188"/>
          <p14:tracePt t="57702" x="3224213" y="3151188"/>
          <p14:tracePt t="57710" x="3200400" y="3157538"/>
          <p14:tracePt t="57718" x="3176588" y="3157538"/>
          <p14:tracePt t="57727" x="3133725" y="3176588"/>
          <p14:tracePt t="57734" x="3098800" y="3181350"/>
          <p14:tracePt t="57742" x="3049588" y="3200400"/>
          <p14:tracePt t="57750" x="3001963" y="3224213"/>
          <p14:tracePt t="57758" x="2935288" y="3254375"/>
          <p14:tracePt t="57766" x="2887663" y="3284538"/>
          <p14:tracePt t="57774" x="2814638" y="3308350"/>
          <p14:tracePt t="57782" x="2736850" y="3338513"/>
          <p14:tracePt t="57790" x="2657475" y="3381375"/>
          <p14:tracePt t="57798" x="2592388" y="3416300"/>
          <p14:tracePt t="57807" x="2532063" y="3435350"/>
          <p14:tracePt t="57814" x="2478088" y="3476625"/>
          <p14:tracePt t="57822" x="2447925" y="3495675"/>
          <p14:tracePt t="57830" x="2405063" y="3525838"/>
          <p14:tracePt t="57839" x="2392363" y="3536950"/>
          <p14:tracePt t="57846" x="2374900" y="3556000"/>
          <p14:tracePt t="57855" x="2362200" y="3567113"/>
          <p14:tracePt t="57862" x="2338388" y="3590925"/>
          <p14:tracePt t="57871" x="2320925" y="3609975"/>
          <p14:tracePt t="57890" x="2297113" y="3657600"/>
          <p14:tracePt t="57904" x="2260600" y="3717925"/>
          <p14:tracePt t="57910" x="2247900" y="3741738"/>
          <p14:tracePt t="57918" x="2236788" y="3771900"/>
          <p14:tracePt t="57926" x="2230438" y="3808413"/>
          <p14:tracePt t="57934" x="2211388" y="3832225"/>
          <p14:tracePt t="57942" x="2206625" y="3862388"/>
          <p14:tracePt t="57950" x="2193925" y="3922713"/>
          <p14:tracePt t="57958" x="2187575" y="3971925"/>
          <p14:tracePt t="57966" x="2187575" y="4013200"/>
          <p14:tracePt t="57974" x="2187575" y="4049713"/>
          <p14:tracePt t="57982" x="2187575" y="4092575"/>
          <p14:tracePt t="57990" x="2187575" y="4122738"/>
          <p14:tracePt t="57998" x="2187575" y="4152900"/>
          <p14:tracePt t="58007" x="2187575" y="4187825"/>
          <p14:tracePt t="58015" x="2206625" y="4200525"/>
          <p14:tracePt t="58022" x="2211388" y="4224338"/>
          <p14:tracePt t="58030" x="2224088" y="4241800"/>
          <p14:tracePt t="58039" x="2241550" y="4254500"/>
          <p14:tracePt t="58047" x="2266950" y="4284663"/>
          <p14:tracePt t="58056" x="2290763" y="4297363"/>
          <p14:tracePt t="58062" x="2327275" y="4314825"/>
          <p14:tracePt t="58071" x="2351088" y="4332288"/>
          <p14:tracePt t="58078" x="2392363" y="4351338"/>
          <p14:tracePt t="58087" x="2459038" y="4368800"/>
          <p14:tracePt t="58094" x="2532063" y="4405313"/>
          <p14:tracePt t="58102" x="2592388" y="4411663"/>
          <p14:tracePt t="58110" x="2657475" y="4448175"/>
          <p14:tracePt t="58118" x="2724150" y="4478338"/>
          <p14:tracePt t="58127" x="2797175" y="4508500"/>
          <p14:tracePt t="58134" x="2844800" y="4508500"/>
          <p14:tracePt t="58142" x="2928938" y="4532313"/>
          <p14:tracePt t="58150" x="3008313" y="4543425"/>
          <p14:tracePt t="58158" x="3092450" y="4543425"/>
          <p14:tracePt t="58166" x="3152775" y="4543425"/>
          <p14:tracePt t="58174" x="3249613" y="4543425"/>
          <p14:tracePt t="58182" x="3351213" y="4543425"/>
          <p14:tracePt t="58191" x="3465513" y="4556125"/>
          <p14:tracePt t="58198" x="3579813" y="4556125"/>
          <p14:tracePt t="58207" x="3695700" y="4556125"/>
          <p14:tracePt t="58214" x="3827463" y="4556125"/>
          <p14:tracePt t="58222" x="3954463" y="4556125"/>
          <p14:tracePt t="58230" x="4081463" y="4556125"/>
          <p14:tracePt t="58239" x="4171950" y="4549775"/>
          <p14:tracePt t="58247" x="4273550" y="4513263"/>
          <p14:tracePt t="58256" x="4321175" y="4495800"/>
          <p14:tracePt t="58262" x="4370388" y="4465638"/>
          <p14:tracePt t="58271" x="4424363" y="4435475"/>
          <p14:tracePt t="58279" x="4460875" y="4405313"/>
          <p14:tracePt t="58287" x="4478338" y="4381500"/>
          <p14:tracePt t="58294" x="4502150" y="4357688"/>
          <p14:tracePt t="58302" x="4514850" y="4332288"/>
          <p14:tracePt t="58311" x="4545013" y="4278313"/>
          <p14:tracePt t="58318" x="4557713" y="4254500"/>
          <p14:tracePt t="58326" x="4575175" y="4194175"/>
          <p14:tracePt t="58334" x="4575175" y="4164013"/>
          <p14:tracePt t="58342" x="4575175" y="4110038"/>
          <p14:tracePt t="58350" x="4575175" y="4062413"/>
          <p14:tracePt t="58358" x="4575175" y="4019550"/>
          <p14:tracePt t="58366" x="4575175" y="3946525"/>
          <p14:tracePt t="58374" x="4575175" y="3875088"/>
          <p14:tracePt t="58382" x="4551363" y="3827463"/>
          <p14:tracePt t="58390" x="4514850" y="3760788"/>
          <p14:tracePt t="58398" x="4484688" y="3711575"/>
          <p14:tracePt t="58407" x="4418013" y="3646488"/>
          <p14:tracePt t="58414" x="4364038" y="3579813"/>
          <p14:tracePt t="58423" x="4321175" y="3525838"/>
          <p14:tracePt t="58430" x="4273550" y="3471863"/>
          <p14:tracePt t="58439" x="4176713" y="3416300"/>
          <p14:tracePt t="58447" x="4111625" y="3375025"/>
          <p14:tracePt t="58455" x="4008438" y="3325813"/>
          <p14:tracePt t="58462" x="3900488" y="3267075"/>
          <p14:tracePt t="58471" x="3797300" y="3230563"/>
          <p14:tracePt t="58478" x="3695700" y="3211513"/>
          <p14:tracePt t="58486" x="3579813" y="3187700"/>
          <p14:tracePt t="58494" x="3478213" y="3163888"/>
          <p14:tracePt t="58502" x="3333750" y="3163888"/>
          <p14:tracePt t="58510" x="3219450" y="3151188"/>
          <p14:tracePt t="58518" x="3103563" y="3140075"/>
          <p14:tracePt t="58526" x="3001963" y="3140075"/>
          <p14:tracePt t="58534" x="2928938" y="3140075"/>
          <p14:tracePt t="58542" x="2868613" y="3151188"/>
          <p14:tracePt t="58550" x="2820988" y="3176588"/>
          <p14:tracePt t="58558" x="2778125" y="3211513"/>
          <p14:tracePt t="58566" x="2743200" y="3254375"/>
          <p14:tracePt t="58575" x="2724150" y="3290888"/>
          <p14:tracePt t="58582" x="2713038" y="3332163"/>
          <p14:tracePt t="58591" x="2693988" y="3398838"/>
          <p14:tracePt t="58598" x="2682875" y="3482975"/>
          <p14:tracePt t="58607" x="2682875" y="3556000"/>
          <p14:tracePt t="58614" x="2682875" y="3646488"/>
          <p14:tracePt t="58623" x="2700338" y="3748088"/>
          <p14:tracePt t="58630" x="2730500" y="3808413"/>
          <p14:tracePt t="58639" x="2773363" y="3887788"/>
          <p14:tracePt t="58647" x="2844800" y="3983038"/>
          <p14:tracePt t="58655" x="2935288" y="4049713"/>
          <p14:tracePt t="58662" x="3062288" y="4133850"/>
          <p14:tracePt t="58671" x="3219450" y="4230688"/>
          <p14:tracePt t="58678" x="3454400" y="4381500"/>
          <p14:tracePt t="58686" x="3730625" y="4519613"/>
          <p14:tracePt t="58694" x="3990975" y="4676775"/>
          <p14:tracePt t="58702" x="4333875" y="4862513"/>
          <p14:tracePt t="58710" x="4586288" y="5002213"/>
          <p14:tracePt t="58718" x="4876800" y="5157788"/>
          <p14:tracePt t="58727" x="5081588" y="5303838"/>
          <p14:tracePt t="58734" x="5256213" y="5405438"/>
          <p14:tracePt t="58742" x="5370513" y="5465763"/>
          <p14:tracePt t="58750" x="5424488" y="5508625"/>
          <p14:tracePt t="58758" x="5491163" y="5538788"/>
          <p14:tracePt t="58766" x="5514975" y="5556250"/>
          <p14:tracePt t="58774" x="5521325" y="5562600"/>
          <p14:tracePt t="58782" x="5534025" y="5562600"/>
          <p14:tracePt t="58791" x="5538788" y="5562600"/>
          <p14:tracePt t="58807" x="5551488" y="5562600"/>
          <p14:tracePt t="58814" x="5557838" y="5562600"/>
          <p14:tracePt t="58823" x="5594350" y="5568950"/>
          <p14:tracePt t="58830" x="5629275" y="5573713"/>
          <p14:tracePt t="58840" x="5678488" y="5586413"/>
          <p14:tracePt t="58847" x="5749925" y="5616575"/>
          <p14:tracePt t="58855" x="5829300" y="5640388"/>
          <p14:tracePt t="58862" x="5900738" y="5659438"/>
          <p14:tracePt t="58871" x="5954713" y="5683250"/>
          <p14:tracePt t="58878" x="5984875" y="5700713"/>
          <p14:tracePt t="58886" x="6021388" y="5707063"/>
          <p14:tracePt t="58894" x="6051550" y="5713413"/>
          <p14:tracePt t="58902" x="6088063" y="5724525"/>
          <p14:tracePt t="58910" x="6111875" y="5724525"/>
          <p14:tracePt t="58918" x="6154738" y="5724525"/>
          <p14:tracePt t="58926" x="6226175" y="5737225"/>
          <p14:tracePt t="58934" x="6286500" y="5737225"/>
          <p14:tracePt t="58942" x="6346825" y="5743575"/>
          <p14:tracePt t="58950" x="6437313" y="5767388"/>
          <p14:tracePt t="58958" x="6497638" y="5784850"/>
          <p14:tracePt t="58966" x="6546850" y="5797550"/>
          <p14:tracePt t="58974" x="6594475" y="5815013"/>
          <p14:tracePt t="58982" x="6642100" y="5827713"/>
          <p14:tracePt t="58990" x="6672263" y="5834063"/>
          <p14:tracePt t="58998" x="6721475" y="5845175"/>
          <p14:tracePt t="59006" x="6751638" y="5851525"/>
          <p14:tracePt t="59014" x="6811963" y="5851525"/>
          <p14:tracePt t="59022" x="6853238" y="5851525"/>
          <p14:tracePt t="59030" x="6932613" y="5851525"/>
          <p14:tracePt t="59040" x="6986588" y="5851525"/>
          <p14:tracePt t="59047" x="7058025" y="5851525"/>
          <p14:tracePt t="59055" x="7161213" y="5851525"/>
          <p14:tracePt t="59063" x="7245350" y="5851525"/>
          <p14:tracePt t="59070" x="7335838" y="5851525"/>
          <p14:tracePt t="59078" x="7407275" y="5851525"/>
          <p14:tracePt t="59086" x="7504113" y="5851525"/>
          <p14:tracePt t="59094" x="7607300" y="5851525"/>
          <p14:tracePt t="59102" x="7708900" y="5845175"/>
          <p14:tracePt t="59110" x="7812088" y="5797550"/>
          <p14:tracePt t="59118" x="7889875" y="5767388"/>
          <p14:tracePt t="59126" x="8010525" y="5707063"/>
          <p14:tracePt t="59134" x="8113713" y="5646738"/>
          <p14:tracePt t="59143" x="8178800" y="5603875"/>
          <p14:tracePt t="59150" x="8275638" y="5519738"/>
          <p14:tracePt t="59158" x="8355013" y="5465763"/>
          <p14:tracePt t="59166" x="8408988" y="5399088"/>
          <p14:tracePt t="59174" x="8475663" y="5334000"/>
          <p14:tracePt t="59182" x="8505825" y="5267325"/>
          <p14:tracePt t="59190" x="8540750" y="5176838"/>
          <p14:tracePt t="59198" x="8564563" y="5092700"/>
          <p14:tracePt t="59207" x="8577263" y="4989513"/>
          <p14:tracePt t="59214" x="8589963" y="4868863"/>
          <p14:tracePt t="59223" x="8589963" y="4760913"/>
          <p14:tracePt t="59230" x="8589963" y="4627563"/>
          <p14:tracePt t="59239" x="8559800" y="4495800"/>
          <p14:tracePt t="59246" x="8535988" y="4368800"/>
          <p14:tracePt t="59255" x="8486775" y="4260850"/>
          <p14:tracePt t="59262" x="8450263" y="4146550"/>
          <p14:tracePt t="59270" x="8389938" y="4025900"/>
          <p14:tracePt t="59278" x="8329613" y="3905250"/>
          <p14:tracePt t="59286" x="8281988" y="3784600"/>
          <p14:tracePt t="59294" x="8239125" y="3681413"/>
          <p14:tracePt t="59302" x="8204200" y="3603625"/>
          <p14:tracePt t="59310" x="8167688" y="3513138"/>
          <p14:tracePt t="59318" x="8137525" y="3435350"/>
          <p14:tracePt t="59327" x="8124825" y="3392488"/>
          <p14:tracePt t="59334" x="8094663" y="3325813"/>
          <p14:tracePt t="59342" x="8083550" y="3267075"/>
          <p14:tracePt t="59350" x="8077200" y="3236913"/>
          <p14:tracePt t="59358" x="8064500" y="3176588"/>
          <p14:tracePt t="59366" x="8047038" y="3109913"/>
          <p14:tracePt t="59375" x="8040688" y="3079750"/>
          <p14:tracePt t="59382" x="8029575" y="3019425"/>
          <p14:tracePt t="59398" x="8029575" y="2959100"/>
          <p14:tracePt t="59407" x="8029575" y="2928938"/>
          <p14:tracePt t="59414" x="8029575" y="2886075"/>
          <p14:tracePt t="59423" x="8010525" y="2838450"/>
          <p14:tracePt t="59430" x="7999413" y="2790825"/>
          <p14:tracePt t="59439" x="7999413" y="2765425"/>
          <p14:tracePt t="59446" x="7999413" y="2760663"/>
          <p14:tracePt t="59486" x="7993063" y="2754313"/>
          <p14:tracePt t="59502" x="7980363" y="2754313"/>
          <p14:tracePt t="59510" x="7920038" y="2778125"/>
          <p14:tracePt t="59522" x="7799388" y="2874963"/>
          <p14:tracePt t="59526" x="7643813" y="3000375"/>
          <p14:tracePt t="59534" x="7523163" y="3133725"/>
          <p14:tracePt t="59542" x="7383463" y="3271838"/>
          <p14:tracePt t="59550" x="7288213" y="3446463"/>
          <p14:tracePt t="59558" x="7202488" y="3609975"/>
          <p14:tracePt t="59566" x="7124700" y="3748088"/>
          <p14:tracePt t="59575" x="7088188" y="3881438"/>
          <p14:tracePt t="59582" x="7040563" y="4013200"/>
          <p14:tracePt t="59591" x="7040563" y="4127500"/>
          <p14:tracePt t="59598" x="7040563" y="4254500"/>
          <p14:tracePt t="59607" x="7040563" y="4368800"/>
          <p14:tracePt t="59614" x="7070725" y="4513263"/>
          <p14:tracePt t="59624" x="7107238" y="4633913"/>
          <p14:tracePt t="59630" x="7172325" y="4784725"/>
          <p14:tracePt t="59639" x="7239000" y="4948238"/>
          <p14:tracePt t="59646" x="7312025" y="5086350"/>
          <p14:tracePt t="59655" x="7359650" y="5164138"/>
          <p14:tracePt t="59662" x="7389813" y="5213350"/>
          <p14:tracePt t="59670" x="7413625" y="5248275"/>
          <p14:tracePt t="59678" x="7419975" y="5254625"/>
          <p14:tracePt t="59686" x="7432675" y="5273675"/>
          <p14:tracePt t="59718" x="7437438" y="5273675"/>
          <p14:tracePt t="59726" x="7450138" y="5273675"/>
          <p14:tracePt t="59734" x="7473950" y="5243513"/>
          <p14:tracePt t="59743" x="7527925" y="5207000"/>
          <p14:tracePt t="59750" x="7564438" y="5176838"/>
          <p14:tracePt t="59758" x="7631113" y="5110163"/>
          <p14:tracePt t="59766" x="7667625" y="5068888"/>
          <p14:tracePt t="59774" x="7708900" y="5008563"/>
          <p14:tracePt t="59782" x="7745413" y="4941888"/>
          <p14:tracePt t="59791" x="7775575" y="4862513"/>
          <p14:tracePt t="59798" x="7775575" y="4808538"/>
          <p14:tracePt t="59807" x="7788275" y="4748213"/>
          <p14:tracePt t="59814" x="7788275" y="4713288"/>
          <p14:tracePt t="59824" x="7788275" y="4700588"/>
          <p14:tracePt t="59830" x="7788275" y="4694238"/>
          <p14:tracePt t="59862" x="7781925" y="4687888"/>
          <p14:tracePt t="59870" x="7685088" y="4713288"/>
          <p14:tracePt t="59890" x="7426325" y="4887913"/>
          <p14:tracePt t="59895" x="7318375" y="4972050"/>
          <p14:tracePt t="59902" x="7208838" y="5080000"/>
          <p14:tracePt t="59910" x="7148513" y="5157788"/>
          <p14:tracePt t="59918" x="7131050" y="5237163"/>
          <p14:tracePt t="59926" x="7118350" y="5297488"/>
          <p14:tracePt t="59935" x="7118350" y="5357813"/>
          <p14:tracePt t="59942" x="7118350" y="5399088"/>
          <p14:tracePt t="59950" x="7118350" y="5441950"/>
          <p14:tracePt t="59958" x="7142163" y="5495925"/>
          <p14:tracePt t="59967" x="7208838" y="5562600"/>
          <p14:tracePt t="59974" x="7281863" y="5653088"/>
          <p14:tracePt t="59982" x="7335838" y="5707063"/>
          <p14:tracePt t="59990" x="7437438" y="5778500"/>
          <p14:tracePt t="59998" x="7534275" y="5834063"/>
          <p14:tracePt t="60007" x="7613650" y="5881688"/>
          <p14:tracePt t="60014" x="7661275" y="5899150"/>
          <p14:tracePt t="60023" x="7673975" y="5899150"/>
          <p14:tracePt t="60046" x="7685088" y="5899150"/>
          <p14:tracePt t="60055" x="7697788" y="5881688"/>
          <p14:tracePt t="60062" x="7697788" y="5864225"/>
          <p14:tracePt t="60070" x="7691438" y="5815013"/>
          <p14:tracePt t="60078" x="7631113" y="5713413"/>
          <p14:tracePt t="60086" x="7564438" y="5592763"/>
          <p14:tracePt t="60094" x="7443788" y="5441950"/>
          <p14:tracePt t="60102" x="7323138" y="5308600"/>
          <p14:tracePt t="60110" x="7215188" y="5213350"/>
          <p14:tracePt t="60118" x="7088188" y="5116513"/>
          <p14:tracePt t="60127" x="6986588" y="5043488"/>
          <p14:tracePt t="60134" x="6877050" y="5008563"/>
          <p14:tracePt t="60142" x="6786563" y="4989513"/>
          <p14:tracePt t="60150" x="6715125" y="4978400"/>
          <p14:tracePt t="60159" x="6672263" y="4978400"/>
          <p14:tracePt t="60167" x="6594475" y="4995863"/>
          <p14:tracePt t="60174" x="6546850" y="5032375"/>
          <p14:tracePt t="60182" x="6491288" y="5099050"/>
          <p14:tracePt t="60190" x="6480175" y="5187950"/>
          <p14:tracePt t="60198" x="6480175" y="5273675"/>
          <p14:tracePt t="60208" x="6480175" y="5345113"/>
          <p14:tracePt t="60214" x="6480175" y="5394325"/>
          <p14:tracePt t="60223" x="6503988" y="5454650"/>
          <p14:tracePt t="60231" x="6557963" y="5519738"/>
          <p14:tracePt t="60240" x="6611938" y="5562600"/>
          <p14:tracePt t="60246" x="6672263" y="5603875"/>
          <p14:tracePt t="60254" x="6738938" y="5634038"/>
          <p14:tracePt t="60262" x="6816725" y="5670550"/>
          <p14:tracePt t="60270" x="6877050" y="5689600"/>
          <p14:tracePt t="60278" x="6967538" y="5724525"/>
          <p14:tracePt t="60286" x="7027863" y="5737225"/>
          <p14:tracePt t="60294" x="7100888" y="5743575"/>
          <p14:tracePt t="60302" x="7172325" y="5743575"/>
          <p14:tracePt t="60310" x="7221538" y="5743575"/>
          <p14:tracePt t="60318" x="7281863" y="5743575"/>
          <p14:tracePt t="60327" x="7318375" y="5724525"/>
          <p14:tracePt t="60334" x="7353300" y="5683250"/>
          <p14:tracePt t="60342" x="7372350" y="5646738"/>
          <p14:tracePt t="60350" x="7402513" y="5599113"/>
          <p14:tracePt t="60359" x="7402513" y="5568950"/>
          <p14:tracePt t="60367" x="7402513" y="5543550"/>
          <p14:tracePt t="60375" x="7402513" y="5519738"/>
          <p14:tracePt t="60382" x="7402513" y="5513388"/>
          <p14:tracePt t="60391" x="7402513" y="5508625"/>
          <p14:tracePt t="60398" x="7396163" y="5495925"/>
          <p14:tracePt t="60408" x="7359650" y="5483225"/>
          <p14:tracePt t="60414" x="7299325" y="5465763"/>
          <p14:tracePt t="60423" x="7215188" y="5465763"/>
          <p14:tracePt t="60430" x="7112000" y="5465763"/>
          <p14:tracePt t="60439" x="7010400" y="5472113"/>
          <p14:tracePt t="60446" x="6919913" y="5502275"/>
          <p14:tracePt t="60454" x="6872288" y="5543550"/>
          <p14:tracePt t="60462" x="6816725" y="5599113"/>
          <p14:tracePt t="60470" x="6811963" y="5616575"/>
          <p14:tracePt t="60478" x="6811963" y="5629275"/>
          <p14:tracePt t="60486" x="6811963" y="5634038"/>
          <p14:tracePt t="60494" x="6811963" y="5646738"/>
          <p14:tracePt t="60502" x="6829425" y="5646738"/>
          <p14:tracePt t="60510" x="6846888" y="5653088"/>
          <p14:tracePt t="60518" x="6902450" y="5664200"/>
          <p14:tracePt t="60527" x="6950075" y="5664200"/>
          <p14:tracePt t="60534" x="7021513" y="5676900"/>
          <p14:tracePt t="60542" x="7094538" y="5694363"/>
          <p14:tracePt t="60550" x="7167563" y="5694363"/>
          <p14:tracePt t="60559" x="7227888" y="5694363"/>
          <p14:tracePt t="60566" x="7299325" y="5694363"/>
          <p14:tracePt t="60574" x="7323138" y="5694363"/>
          <p14:tracePt t="60582" x="7335838" y="5694363"/>
          <p14:tracePt t="60591" x="7353300" y="5689600"/>
          <p14:tracePt t="60598" x="7359650" y="5670550"/>
          <p14:tracePt t="60607" x="7359650" y="5664200"/>
          <p14:tracePt t="60614" x="7359650" y="5653088"/>
          <p14:tracePt t="60623" x="7359650" y="5640388"/>
          <p14:tracePt t="60639" x="7359650" y="5634038"/>
          <p14:tracePt t="60646" x="7359650" y="5622925"/>
          <p14:tracePt t="60654" x="7348538" y="5603875"/>
          <p14:tracePt t="60662" x="7318375" y="5580063"/>
          <p14:tracePt t="60670" x="7262813" y="5556250"/>
          <p14:tracePt t="60678" x="7202488" y="5538788"/>
          <p14:tracePt t="60686" x="7142163" y="5513388"/>
          <p14:tracePt t="60694" x="7040563" y="5495925"/>
          <p14:tracePt t="60702" x="6937375" y="5483225"/>
          <p14:tracePt t="60710" x="6877050" y="5483225"/>
          <p14:tracePt t="60719" x="6853238" y="5483225"/>
          <p14:tracePt t="60727" x="6842125" y="5483225"/>
          <p14:tracePt t="60791" x="6853238" y="5483225"/>
          <p14:tracePt t="60799" x="6872288" y="5483225"/>
          <p14:tracePt t="60807" x="6877050" y="5483225"/>
          <p14:tracePt t="60824" x="6883400" y="5483225"/>
          <p14:tracePt t="60847" x="6889750" y="5483225"/>
          <p14:tracePt t="60863" x="6896100" y="5483225"/>
          <p14:tracePt t="60871" x="6902450" y="5483225"/>
          <p14:tracePt t="60902" x="0" y="0"/>
        </p14:tracePtLst>
        <p14:tracePtLst>
          <p14:tracePt t="69090" x="4900613" y="1789113"/>
          <p14:tracePt t="69095" x="4887913" y="1789113"/>
          <p14:tracePt t="69103" x="4876800" y="1789113"/>
          <p14:tracePt t="69111" x="4852988" y="1789113"/>
          <p14:tracePt t="69119" x="4840288" y="1789113"/>
          <p14:tracePt t="69127" x="4827588" y="1789113"/>
          <p14:tracePt t="69135" x="4816475" y="1795463"/>
          <p14:tracePt t="69151" x="4803775" y="1808163"/>
          <p14:tracePt t="69191" x="4786313" y="1814513"/>
          <p14:tracePt t="69199" x="4779963" y="1814513"/>
          <p14:tracePt t="69208" x="4767263" y="1819275"/>
          <p14:tracePt t="69215" x="4756150" y="1819275"/>
          <p14:tracePt t="69222" x="4743450" y="1819275"/>
          <p14:tracePt t="69232" x="4719638" y="1819275"/>
          <p14:tracePt t="69238" x="4713288" y="1819275"/>
          <p14:tracePt t="69247" x="4702175" y="1819275"/>
          <p14:tracePt t="69254" x="4695825" y="1819275"/>
          <p14:tracePt t="69263" x="4676775" y="1819275"/>
          <p14:tracePt t="69342" x="4719638" y="1819275"/>
          <p14:tracePt t="69350" x="4743450" y="1808163"/>
          <p14:tracePt t="69358" x="4797425" y="1808163"/>
          <p14:tracePt t="69366" x="4870450" y="1808163"/>
          <p14:tracePt t="69374" x="4972050" y="1814513"/>
          <p14:tracePt t="69383" x="5057775" y="1838325"/>
          <p14:tracePt t="69391" x="5178425" y="1862138"/>
          <p14:tracePt t="69398" x="5280025" y="1885950"/>
          <p14:tracePt t="69407" x="5370513" y="1905000"/>
          <p14:tracePt t="69415" x="5430838" y="1928813"/>
          <p14:tracePt t="69422" x="5503863" y="1935163"/>
          <p14:tracePt t="69431" x="5551488" y="1958975"/>
          <p14:tracePt t="69438" x="5599113" y="1958975"/>
          <p14:tracePt t="69447" x="5629275" y="1958975"/>
          <p14:tracePt t="69454" x="5672138" y="1958975"/>
          <p14:tracePt t="69463" x="5719763" y="1958975"/>
          <p14:tracePt t="69470" x="5792788" y="1958975"/>
          <p14:tracePt t="69478" x="5876925" y="1958975"/>
          <p14:tracePt t="69486" x="5961063" y="1958975"/>
          <p14:tracePt t="69494" x="6051550" y="1952625"/>
          <p14:tracePt t="69502" x="6124575" y="1939925"/>
          <p14:tracePt t="69510" x="6215063" y="1939925"/>
          <p14:tracePt t="69518" x="6286500" y="1939925"/>
          <p14:tracePt t="69526" x="6316663" y="1939925"/>
          <p14:tracePt t="69534" x="6359525" y="1939925"/>
          <p14:tracePt t="69542" x="6400800" y="1939925"/>
          <p14:tracePt t="69550" x="6450013" y="1939925"/>
          <p14:tracePt t="69558" x="6480175" y="1939925"/>
          <p14:tracePt t="69567" x="6534150" y="1939925"/>
          <p14:tracePt t="69574" x="6570663" y="1939925"/>
          <p14:tracePt t="69582" x="6624638" y="1935163"/>
          <p14:tracePt t="69590" x="6672263" y="1909763"/>
          <p14:tracePt t="69599" x="6715125" y="1909763"/>
          <p14:tracePt t="69607" x="6762750" y="1892300"/>
          <p14:tracePt t="69615" x="6811963" y="1892300"/>
          <p14:tracePt t="69622" x="6829425" y="1892300"/>
          <p14:tracePt t="69631" x="6865938" y="1892300"/>
          <p14:tracePt t="69638" x="6907213" y="1892300"/>
          <p14:tracePt t="69647" x="6937375" y="1885950"/>
          <p14:tracePt t="69654" x="6997700" y="1885950"/>
          <p14:tracePt t="69662" x="7058025" y="1885950"/>
          <p14:tracePt t="69670" x="7100888" y="1885950"/>
          <p14:tracePt t="69678" x="7137400" y="1885950"/>
          <p14:tracePt t="69686" x="7167563" y="1885950"/>
          <p14:tracePt t="69694" x="7178675" y="1885950"/>
          <p14:tracePt t="69702" x="7202488" y="1885950"/>
          <p14:tracePt t="69710" x="7215188" y="1885950"/>
          <p14:tracePt t="69718" x="7239000" y="1885950"/>
          <p14:tracePt t="69726" x="7245350" y="1885950"/>
          <p14:tracePt t="69734" x="7258050" y="1885950"/>
          <p14:tracePt t="69742" x="7281863" y="1885950"/>
          <p14:tracePt t="69750" x="7288213" y="1885950"/>
          <p14:tracePt t="69758" x="7312025" y="1885950"/>
          <p14:tracePt t="69767" x="7323138" y="1885950"/>
          <p14:tracePt t="69774" x="7335838" y="1885950"/>
          <p14:tracePt t="69782" x="7348538" y="1885950"/>
          <p14:tracePt t="69790" x="7372350" y="1885950"/>
          <p14:tracePt t="69799" x="7389813" y="1874838"/>
          <p14:tracePt t="69806" x="7413625" y="1868488"/>
          <p14:tracePt t="69816" x="7419975" y="1868488"/>
          <p14:tracePt t="69822" x="7432675" y="1862138"/>
          <p14:tracePt t="69831" x="7437438" y="1862138"/>
          <p14:tracePt t="69838" x="7443788" y="1862138"/>
          <p14:tracePt t="69847" x="7450138" y="1862138"/>
          <p14:tracePt t="69854" x="7462838" y="1855788"/>
          <p14:tracePt t="70023" x="7426325" y="1855788"/>
          <p14:tracePt t="70031" x="7366000" y="1855788"/>
          <p14:tracePt t="70039" x="7281863" y="1855788"/>
          <p14:tracePt t="70047" x="7167563" y="1855788"/>
          <p14:tracePt t="70055" x="7051675" y="1855788"/>
          <p14:tracePt t="70062" x="6937375" y="1855788"/>
          <p14:tracePt t="70070" x="6811963" y="1855788"/>
          <p14:tracePt t="70078" x="6696075" y="1855788"/>
          <p14:tracePt t="70086" x="6581775" y="1855788"/>
          <p14:tracePt t="70094" x="6480175" y="1855788"/>
          <p14:tracePt t="70102" x="6376988" y="1855788"/>
          <p14:tracePt t="70110" x="6305550" y="1855788"/>
          <p14:tracePt t="70118" x="6249988" y="1855788"/>
          <p14:tracePt t="70127" x="6226175" y="1855788"/>
          <p14:tracePt t="70135" x="6202363" y="1855788"/>
          <p14:tracePt t="70142" x="6189663" y="1855788"/>
          <p14:tracePt t="70150" x="6165850" y="1855788"/>
          <p14:tracePt t="70158" x="6154738" y="1855788"/>
          <p14:tracePt t="70167" x="6130925" y="1855788"/>
          <p14:tracePt t="70174" x="6088063" y="1855788"/>
          <p14:tracePt t="70182" x="6027738" y="1855788"/>
          <p14:tracePt t="70190" x="5943600" y="1855788"/>
          <p14:tracePt t="70199" x="5853113" y="1855788"/>
          <p14:tracePt t="70207" x="5749925" y="1838325"/>
          <p14:tracePt t="70215" x="5665788" y="1831975"/>
          <p14:tracePt t="70222" x="5545138" y="1819275"/>
          <p14:tracePt t="70231" x="5461000" y="1819275"/>
          <p14:tracePt t="70238" x="5370513" y="1795463"/>
          <p14:tracePt t="70246" x="5273675" y="1795463"/>
          <p14:tracePt t="70254" x="5202238" y="1795463"/>
          <p14:tracePt t="70262" x="5122863" y="1784350"/>
          <p14:tracePt t="70270" x="5081588" y="1778000"/>
          <p14:tracePt t="70278" x="5032375" y="1765300"/>
          <p14:tracePt t="70286" x="5008563" y="1765300"/>
          <p14:tracePt t="70294" x="4997450" y="1765300"/>
          <p14:tracePt t="70302" x="4991100" y="1765300"/>
          <p14:tracePt t="70310" x="4967288" y="1765300"/>
          <p14:tracePt t="70318" x="4943475" y="1765300"/>
          <p14:tracePt t="70327" x="4924425" y="1758950"/>
          <p14:tracePt t="70334" x="4887913" y="1758950"/>
          <p14:tracePt t="70342" x="4857750" y="1758950"/>
          <p14:tracePt t="70350" x="4816475" y="1758950"/>
          <p14:tracePt t="70359" x="4767263" y="1758950"/>
          <p14:tracePt t="70367" x="4713288" y="1758950"/>
          <p14:tracePt t="70374" x="4652963" y="1758950"/>
          <p14:tracePt t="70382" x="4592638" y="1758950"/>
          <p14:tracePt t="70390" x="4521200" y="1765300"/>
          <p14:tracePt t="70400" x="4460875" y="1765300"/>
          <p14:tracePt t="70406" x="4406900" y="1765300"/>
          <p14:tracePt t="70415" x="4333875" y="1765300"/>
          <p14:tracePt t="70422" x="4297363" y="1771650"/>
          <p14:tracePt t="70431" x="4267200" y="1778000"/>
          <p14:tracePt t="70438" x="4249738" y="1778000"/>
          <p14:tracePt t="70446" x="4225925" y="1778000"/>
          <p14:tracePt t="70454" x="4213225" y="1778000"/>
          <p14:tracePt t="70462" x="4189413" y="1789113"/>
          <p14:tracePt t="70470" x="4183063" y="1789113"/>
          <p14:tracePt t="70478" x="4176713" y="1795463"/>
          <p14:tracePt t="70655" x="4195763" y="1801813"/>
          <p14:tracePt t="70663" x="4260850" y="1801813"/>
          <p14:tracePt t="70671" x="4333875" y="1801813"/>
          <p14:tracePt t="70679" x="4430713" y="1801813"/>
          <p14:tracePt t="70687" x="4532313" y="1825625"/>
          <p14:tracePt t="70695" x="4665663" y="1838325"/>
          <p14:tracePt t="70703" x="4810125" y="1838325"/>
          <p14:tracePt t="70711" x="4937125" y="1862138"/>
          <p14:tracePt t="70719" x="5057775" y="1879600"/>
          <p14:tracePt t="70727" x="5172075" y="1905000"/>
          <p14:tracePt t="70734" x="5273675" y="1916113"/>
          <p14:tracePt t="70743" x="5387975" y="1939925"/>
          <p14:tracePt t="70751" x="5491163" y="1952625"/>
          <p14:tracePt t="70758" x="5568950" y="1970088"/>
          <p14:tracePt t="70767" x="5654675" y="1995488"/>
          <p14:tracePt t="70774" x="5715000" y="2006600"/>
          <p14:tracePt t="70783" x="5749925" y="2006600"/>
          <p14:tracePt t="70790" x="5780088" y="2006600"/>
          <p14:tracePt t="70799" x="5803900" y="2006600"/>
          <p14:tracePt t="70806" x="5816600" y="2006600"/>
          <p14:tracePt t="70815" x="5853113" y="2006600"/>
          <p14:tracePt t="70822" x="5894388" y="2006600"/>
          <p14:tracePt t="70831" x="5913438" y="2006600"/>
          <p14:tracePt t="70838" x="5991225" y="2006600"/>
          <p14:tracePt t="70846" x="6057900" y="1989138"/>
          <p14:tracePt t="70854" x="6130925" y="1989138"/>
          <p14:tracePt t="70862" x="6226175" y="1989138"/>
          <p14:tracePt t="70870" x="6316663" y="1982788"/>
          <p14:tracePt t="70884" x="6389688" y="1982788"/>
          <p14:tracePt t="70887" x="6450013" y="1982788"/>
          <p14:tracePt t="70894" x="6480175" y="1970088"/>
          <p14:tracePt t="70902" x="6503988" y="1970088"/>
          <p14:tracePt t="70910" x="6527800" y="1970088"/>
          <p14:tracePt t="70918" x="6540500" y="1970088"/>
          <p14:tracePt t="70927" x="6551613" y="1970088"/>
          <p14:tracePt t="70934" x="6570663" y="1970088"/>
          <p14:tracePt t="70942" x="6588125" y="1970088"/>
          <p14:tracePt t="70950" x="6611938" y="1965325"/>
          <p14:tracePt t="70959" x="6661150" y="1965325"/>
          <p14:tracePt t="70966" x="6715125" y="1965325"/>
          <p14:tracePt t="70974" x="6786563" y="1965325"/>
          <p14:tracePt t="70983" x="6877050" y="1952625"/>
          <p14:tracePt t="70990" x="6950075" y="1952625"/>
          <p14:tracePt t="70999" x="7034213" y="1952625"/>
          <p14:tracePt t="71006" x="7107238" y="1952625"/>
          <p14:tracePt t="71015" x="7167563" y="1952625"/>
          <p14:tracePt t="71022" x="7191375" y="1952625"/>
          <p14:tracePt t="71031" x="7215188" y="1952625"/>
          <p14:tracePt t="71038" x="7232650" y="1952625"/>
          <p14:tracePt t="71046" x="7239000" y="1952625"/>
          <p14:tracePt t="71054" x="7251700" y="1952625"/>
          <p14:tracePt t="71062" x="7262813" y="1952625"/>
          <p14:tracePt t="71070" x="7275513" y="1952625"/>
          <p14:tracePt t="71078" x="7281863" y="1952625"/>
          <p14:tracePt t="71087" x="7292975" y="1952625"/>
          <p14:tracePt t="71094" x="7299325" y="1952625"/>
          <p14:tracePt t="71102" x="7312025" y="1952625"/>
          <p14:tracePt t="71110" x="7335838" y="1952625"/>
          <p14:tracePt t="71118" x="7348538" y="1952625"/>
          <p14:tracePt t="71126" x="7372350" y="1952625"/>
          <p14:tracePt t="71134" x="7383463" y="1952625"/>
          <p14:tracePt t="71142" x="7402513" y="1952625"/>
          <p14:tracePt t="71174" x="7413625" y="1952625"/>
          <p14:tracePt t="71190" x="7419975" y="1952625"/>
          <p14:tracePt t="71207" x="7426325" y="1952625"/>
          <p14:tracePt t="71222" x="7432675" y="1952625"/>
          <p14:tracePt t="71231" x="7437438" y="1952625"/>
          <p14:tracePt t="71351" x="7443788" y="1952625"/>
          <p14:tracePt t="71367" x="7443788" y="1958975"/>
          <p14:tracePt t="71375" x="7437438" y="1958975"/>
          <p14:tracePt t="71383" x="7407275" y="1965325"/>
          <p14:tracePt t="71391" x="7377113" y="1965325"/>
          <p14:tracePt t="71399" x="7318375" y="1976438"/>
          <p14:tracePt t="71407" x="7269163" y="1995488"/>
          <p14:tracePt t="71416" x="7185025" y="1995488"/>
          <p14:tracePt t="71423" x="7112000" y="1995488"/>
          <p14:tracePt t="71432" x="7027863" y="1995488"/>
          <p14:tracePt t="71439" x="6926263" y="1995488"/>
          <p14:tracePt t="71448" x="6842125" y="1995488"/>
          <p14:tracePt t="71455" x="6738938" y="1995488"/>
          <p14:tracePt t="71463" x="6635750" y="1995488"/>
          <p14:tracePt t="71471" x="6540500" y="1995488"/>
          <p14:tracePt t="71479" x="6450013" y="1995488"/>
          <p14:tracePt t="71487" x="6365875" y="1995488"/>
          <p14:tracePt t="71495" x="6292850" y="1995488"/>
          <p14:tracePt t="71503" x="6208713" y="1995488"/>
          <p14:tracePt t="71511" x="6118225" y="1995488"/>
          <p14:tracePt t="71519" x="6045200" y="1995488"/>
          <p14:tracePt t="71527" x="5973763" y="1995488"/>
          <p14:tracePt t="71536" x="5889625" y="1995488"/>
          <p14:tracePt t="71543" x="5846763" y="1995488"/>
          <p14:tracePt t="71552" x="5810250" y="1995488"/>
          <p14:tracePt t="71559" x="5756275" y="1995488"/>
          <p14:tracePt t="71570" x="5732463" y="1995488"/>
          <p14:tracePt t="71575" x="5715000" y="1995488"/>
          <p14:tracePt t="71583" x="5689600" y="1995488"/>
          <p14:tracePt t="71591" x="5684838" y="1995488"/>
          <p14:tracePt t="71600" x="5678488" y="1995488"/>
          <p14:tracePt t="71607" x="5672138" y="1995488"/>
          <p14:tracePt t="71623" x="5665788" y="1995488"/>
          <p14:tracePt t="71631" x="5659438" y="1995488"/>
          <p14:tracePt t="71639" x="5654675" y="1995488"/>
          <p14:tracePt t="71647" x="5648325" y="1995488"/>
          <p14:tracePt t="71655" x="5641975" y="1995488"/>
          <p14:tracePt t="71663" x="5635625" y="1995488"/>
          <p14:tracePt t="71671" x="5611813" y="2000250"/>
          <p14:tracePt t="71679" x="5588000" y="2012950"/>
          <p14:tracePt t="71688" x="5575300" y="2012950"/>
          <p14:tracePt t="71695" x="5564188" y="2019300"/>
          <p14:tracePt t="71702" x="5545138" y="2019300"/>
          <p14:tracePt t="71710" x="5534025" y="2019300"/>
          <p14:tracePt t="71719" x="5527675" y="2019300"/>
          <p14:tracePt t="71758" x="5521325" y="2019300"/>
          <p14:tracePt t="71774" x="5514975" y="2025650"/>
          <p14:tracePt t="71799" x="5514975" y="2030413"/>
          <p14:tracePt t="71830" x="5508625" y="2036763"/>
          <p14:tracePt t="71847" x="5508625" y="2043113"/>
          <p14:tracePt t="71854" x="5508625" y="2049463"/>
          <p14:tracePt t="71862" x="5508625" y="2060575"/>
          <p14:tracePt t="71870" x="5508625" y="2073275"/>
          <p14:tracePt t="71886" x="5508625" y="2090738"/>
          <p14:tracePt t="71886" x="5508625" y="2103438"/>
          <p14:tracePt t="71894" x="5508625" y="2127250"/>
          <p14:tracePt t="71902" x="5521325" y="2157413"/>
          <p14:tracePt t="71910" x="5557838" y="2200275"/>
          <p14:tracePt t="71919" x="5594350" y="2230438"/>
          <p14:tracePt t="71926" x="5648325" y="2278063"/>
          <p14:tracePt t="71934" x="5689600" y="2320925"/>
          <p14:tracePt t="71942" x="5780088" y="2386013"/>
          <p14:tracePt t="71950" x="5846763" y="2422525"/>
          <p14:tracePt t="71958" x="5907088" y="2452688"/>
          <p14:tracePt t="71967" x="5961063" y="2482850"/>
          <p14:tracePt t="71974" x="6034088" y="2513013"/>
          <p14:tracePt t="71983" x="6100763" y="2536825"/>
          <p14:tracePt t="71990" x="6148388" y="2555875"/>
          <p14:tracePt t="71999" x="6196013" y="2573338"/>
          <p14:tracePt t="72006" x="6219825" y="2586038"/>
          <p14:tracePt t="72014" x="6286500" y="2603500"/>
          <p14:tracePt t="72022" x="6335713" y="2609850"/>
          <p14:tracePt t="72030" x="6370638" y="2627313"/>
          <p14:tracePt t="72038" x="6413500" y="2640013"/>
          <p14:tracePt t="72047" x="6491288" y="2657475"/>
          <p14:tracePt t="72055" x="6534150" y="2657475"/>
          <p14:tracePt t="72062" x="6570663" y="2670175"/>
          <p14:tracePt t="72070" x="6618288" y="2687638"/>
          <p14:tracePt t="72078" x="6678613" y="2687638"/>
          <p14:tracePt t="72086" x="6738938" y="2700338"/>
          <p14:tracePt t="72094" x="6799263" y="2705100"/>
          <p14:tracePt t="72102" x="6859588" y="2717800"/>
          <p14:tracePt t="72110" x="6902450" y="2717800"/>
          <p14:tracePt t="72119" x="6943725" y="2717800"/>
          <p14:tracePt t="72126" x="6980238" y="2717800"/>
          <p14:tracePt t="72134" x="7010400" y="2717800"/>
          <p14:tracePt t="72142" x="7040563" y="2717800"/>
          <p14:tracePt t="72151" x="7077075" y="2717800"/>
          <p14:tracePt t="72158" x="7107238" y="2705100"/>
          <p14:tracePt t="72167" x="7142163" y="2700338"/>
          <p14:tracePt t="72174" x="7191375" y="2681288"/>
          <p14:tracePt t="72183" x="7215188" y="2663825"/>
          <p14:tracePt t="72190" x="7262813" y="2646363"/>
          <p14:tracePt t="72199" x="7312025" y="2627313"/>
          <p14:tracePt t="72208" x="7359650" y="2597150"/>
          <p14:tracePt t="72214" x="7383463" y="2579688"/>
          <p14:tracePt t="72222" x="7407275" y="2555875"/>
          <p14:tracePt t="72230" x="7432675" y="2530475"/>
          <p14:tracePt t="72238" x="7462838" y="2495550"/>
          <p14:tracePt t="72246" x="7467600" y="2476500"/>
          <p14:tracePt t="72254" x="7486650" y="2452688"/>
          <p14:tracePt t="72262" x="7493000" y="2428875"/>
          <p14:tracePt t="72270" x="7493000" y="2405063"/>
          <p14:tracePt t="72278" x="7493000" y="2374900"/>
          <p14:tracePt t="72286" x="7493000" y="2349500"/>
          <p14:tracePt t="72294" x="7493000" y="2320925"/>
          <p14:tracePt t="72302" x="7493000" y="2308225"/>
          <p14:tracePt t="72310" x="7493000" y="2284413"/>
          <p14:tracePt t="72318" x="7493000" y="2265363"/>
          <p14:tracePt t="72326" x="7493000" y="2260600"/>
          <p14:tracePt t="72334" x="7480300" y="2241550"/>
          <p14:tracePt t="72342" x="7473950" y="2235200"/>
          <p14:tracePt t="72350" x="7456488" y="2224088"/>
          <p14:tracePt t="72358" x="7443788" y="2205038"/>
          <p14:tracePt t="72367" x="7419975" y="2187575"/>
          <p14:tracePt t="72374" x="7396163" y="2181225"/>
          <p14:tracePt t="72383" x="7383463" y="2174875"/>
          <p14:tracePt t="72390" x="7366000" y="2174875"/>
          <p14:tracePt t="72399" x="7353300" y="2170113"/>
          <p14:tracePt t="72407" x="7335838" y="2157413"/>
          <p14:tracePt t="72414" x="7329488" y="2157413"/>
          <p14:tracePt t="72454" x="7323138" y="2157413"/>
          <p14:tracePt t="72462" x="7312025" y="2163763"/>
          <p14:tracePt t="72470" x="7299325" y="2170113"/>
          <p14:tracePt t="72478" x="7281863" y="2181225"/>
          <p14:tracePt t="72486" x="7239000" y="2200275"/>
          <p14:tracePt t="72494" x="7202488" y="2217738"/>
          <p14:tracePt t="72502" x="7154863" y="2241550"/>
          <p14:tracePt t="72510" x="7100888" y="2271713"/>
          <p14:tracePt t="72518" x="7064375" y="2295525"/>
          <p14:tracePt t="72526" x="7027863" y="2325688"/>
          <p14:tracePt t="72534" x="6961188" y="2355850"/>
          <p14:tracePt t="72543" x="6926263" y="2398713"/>
          <p14:tracePt t="72551" x="6902450" y="2422525"/>
          <p14:tracePt t="72558" x="6872288" y="2459038"/>
          <p14:tracePt t="72567" x="6859588" y="2470150"/>
          <p14:tracePt t="72574" x="6859588" y="2495550"/>
          <p14:tracePt t="72583" x="6859588" y="2530475"/>
          <p14:tracePt t="72590" x="6859588" y="2549525"/>
          <p14:tracePt t="72599" x="6859588" y="2586038"/>
          <p14:tracePt t="72607" x="6865938" y="2609850"/>
          <p14:tracePt t="72614" x="6883400" y="2633663"/>
          <p14:tracePt t="72622" x="6896100" y="2640013"/>
          <p14:tracePt t="72630" x="6932613" y="2657475"/>
          <p14:tracePt t="72638" x="6967538" y="2674938"/>
          <p14:tracePt t="72646" x="6991350" y="2681288"/>
          <p14:tracePt t="72654" x="7027863" y="2700338"/>
          <p14:tracePt t="72662" x="7046913" y="2705100"/>
          <p14:tracePt t="72670" x="7081838" y="2705100"/>
          <p14:tracePt t="72678" x="7107238" y="2717800"/>
          <p14:tracePt t="72686" x="7131050" y="2717800"/>
          <p14:tracePt t="72694" x="7148513" y="2717800"/>
          <p14:tracePt t="72702" x="7172325" y="2717800"/>
          <p14:tracePt t="72710" x="7208838" y="2717800"/>
          <p14:tracePt t="72718" x="7262813" y="2711450"/>
          <p14:tracePt t="72726" x="7312025" y="2681288"/>
          <p14:tracePt t="72734" x="7348538" y="2651125"/>
          <p14:tracePt t="72742" x="7413625" y="2620963"/>
          <p14:tracePt t="72751" x="7467600" y="2566988"/>
          <p14:tracePt t="72758" x="7510463" y="2489200"/>
          <p14:tracePt t="72767" x="7553325" y="2409825"/>
          <p14:tracePt t="72774" x="7577138" y="2349500"/>
          <p14:tracePt t="72783" x="7583488" y="2301875"/>
          <p14:tracePt t="72790" x="7594600" y="2241550"/>
          <p14:tracePt t="72798" x="7594600" y="2200275"/>
          <p14:tracePt t="72807" x="7594600" y="2157413"/>
          <p14:tracePt t="72814" x="7594600" y="2097088"/>
          <p14:tracePt t="72822" x="7570788" y="2049463"/>
          <p14:tracePt t="72830" x="7527925" y="1995488"/>
          <p14:tracePt t="72838" x="7473950" y="1928813"/>
          <p14:tracePt t="72846" x="7426325" y="1898650"/>
          <p14:tracePt t="72854" x="7389813" y="1879600"/>
          <p14:tracePt t="72862" x="7329488" y="1868488"/>
          <p14:tracePt t="72871" x="7269163" y="1868488"/>
          <p14:tracePt t="72878" x="7208838" y="1868488"/>
          <p14:tracePt t="72886" x="7124700" y="1868488"/>
          <p14:tracePt t="72901" x="7051675" y="1868488"/>
          <p14:tracePt t="72903" x="6967538" y="1868488"/>
          <p14:tracePt t="72910" x="6877050" y="1874838"/>
          <p14:tracePt t="72919" x="6786563" y="1909763"/>
          <p14:tracePt t="72926" x="6751638" y="1946275"/>
          <p14:tracePt t="72935" x="6696075" y="1989138"/>
          <p14:tracePt t="72942" x="6696075" y="1995488"/>
          <p14:tracePt t="72951" x="6691313" y="2025650"/>
          <p14:tracePt t="72959" x="6684963" y="2049463"/>
          <p14:tracePt t="72967" x="6684963" y="2073275"/>
          <p14:tracePt t="72974" x="6684963" y="2097088"/>
          <p14:tracePt t="72983" x="6684963" y="2127250"/>
          <p14:tracePt t="72990" x="6702425" y="2163763"/>
          <p14:tracePt t="72998" x="6721475" y="2174875"/>
          <p14:tracePt t="73007" x="6745288" y="2200275"/>
          <p14:tracePt t="73014" x="6769100" y="2217738"/>
          <p14:tracePt t="73022" x="6805613" y="2247900"/>
          <p14:tracePt t="73030" x="6853238" y="2278063"/>
          <p14:tracePt t="73038" x="6902450" y="2295525"/>
          <p14:tracePt t="73046" x="6980238" y="2325688"/>
          <p14:tracePt t="73054" x="7051675" y="2349500"/>
          <p14:tracePt t="73062" x="7142163" y="2374900"/>
          <p14:tracePt t="73070" x="7215188" y="2374900"/>
          <p14:tracePt t="73078" x="7299325" y="2374900"/>
          <p14:tracePt t="73086" x="7372350" y="2374900"/>
          <p14:tracePt t="73094" x="7407275" y="2374900"/>
          <p14:tracePt t="73102" x="7450138" y="2374900"/>
          <p14:tracePt t="73110" x="7473950" y="2362200"/>
          <p14:tracePt t="73119" x="7497763" y="2344738"/>
          <p14:tracePt t="73126" x="7516813" y="2320925"/>
          <p14:tracePt t="73135" x="7534275" y="2278063"/>
          <p14:tracePt t="73142" x="7534275" y="2230438"/>
          <p14:tracePt t="73152" x="7534275" y="2174875"/>
          <p14:tracePt t="73158" x="7534275" y="2127250"/>
          <p14:tracePt t="73167" x="7534275" y="2103438"/>
          <p14:tracePt t="73174" x="7534275" y="2084388"/>
          <p14:tracePt t="73183" x="7534275" y="2079625"/>
          <p14:tracePt t="73190" x="7523163" y="2054225"/>
          <p14:tracePt t="73198" x="7510463" y="2036763"/>
          <p14:tracePt t="73207" x="7504113" y="2030413"/>
          <p14:tracePt t="73214" x="7462838" y="2006600"/>
          <p14:tracePt t="73223" x="7432675" y="2006600"/>
          <p14:tracePt t="73230" x="7396163" y="2000250"/>
          <p14:tracePt t="73238" x="7342188" y="2000250"/>
          <p14:tracePt t="73246" x="7251700" y="2000250"/>
          <p14:tracePt t="73255" x="7167563" y="2000250"/>
          <p14:tracePt t="73262" x="7064375" y="2030413"/>
          <p14:tracePt t="73270" x="6956425" y="2079625"/>
          <p14:tracePt t="73278" x="6877050" y="2120900"/>
          <p14:tracePt t="73286" x="6786563" y="2181225"/>
          <p14:tracePt t="73294" x="6708775" y="2235200"/>
          <p14:tracePt t="73303" x="6642100" y="2301875"/>
          <p14:tracePt t="73310" x="6600825" y="2344738"/>
          <p14:tracePt t="73318" x="6581775" y="2374900"/>
          <p14:tracePt t="73326" x="6581775" y="2409825"/>
          <p14:tracePt t="73335" x="6581775" y="2439988"/>
          <p14:tracePt t="73342" x="6581775" y="2465388"/>
          <p14:tracePt t="73351" x="6594475" y="2489200"/>
          <p14:tracePt t="73358" x="6600825" y="2500313"/>
          <p14:tracePt t="73367" x="6624638" y="2519363"/>
          <p14:tracePt t="73374" x="6648450" y="2525713"/>
          <p14:tracePt t="73383" x="6654800" y="2525713"/>
          <p14:tracePt t="73390" x="6684963" y="2543175"/>
          <p14:tracePt t="73398" x="6732588" y="2549525"/>
          <p14:tracePt t="73406" x="6775450" y="2549525"/>
          <p14:tracePt t="73414" x="6835775" y="2549525"/>
          <p14:tracePt t="73422" x="6896100" y="2549525"/>
          <p14:tracePt t="73430" x="6950075" y="2549525"/>
          <p14:tracePt t="73438" x="7027863" y="2513013"/>
          <p14:tracePt t="73447" x="7064375" y="2482850"/>
          <p14:tracePt t="73454" x="7118350" y="2439988"/>
          <p14:tracePt t="73462" x="7154863" y="2405063"/>
          <p14:tracePt t="73470" x="7191375" y="2338388"/>
          <p14:tracePt t="73478" x="7221538" y="2278063"/>
          <p14:tracePt t="73487" x="7232650" y="2217738"/>
          <p14:tracePt t="73494" x="7232650" y="2144713"/>
          <p14:tracePt t="73502" x="7239000" y="2084388"/>
          <p14:tracePt t="73510" x="7239000" y="2036763"/>
          <p14:tracePt t="73518" x="7239000" y="2019300"/>
          <p14:tracePt t="73527" x="7239000" y="2000250"/>
          <p14:tracePt t="73535" x="7232650" y="1976438"/>
          <p14:tracePt t="73542" x="7232650" y="1970088"/>
          <p14:tracePt t="73551" x="7215188" y="1958975"/>
          <p14:tracePt t="73567" x="7202488" y="1958975"/>
          <p14:tracePt t="73574" x="7178675" y="1958975"/>
          <p14:tracePt t="73582" x="7148513" y="1958975"/>
          <p14:tracePt t="73590" x="7124700" y="1958975"/>
          <p14:tracePt t="73598" x="7046913" y="2006600"/>
          <p14:tracePt t="73606" x="6980238" y="2049463"/>
          <p14:tracePt t="73614" x="6913563" y="2103438"/>
          <p14:tracePt t="73622" x="6859588" y="2157413"/>
          <p14:tracePt t="73630" x="6835775" y="2181225"/>
          <p14:tracePt t="73638" x="6816725" y="2217738"/>
          <p14:tracePt t="73646" x="6811963" y="2247900"/>
          <p14:tracePt t="73654" x="6799263" y="2284413"/>
          <p14:tracePt t="73662" x="6799263" y="2295525"/>
          <p14:tracePt t="73671" x="6799263" y="2320925"/>
          <p14:tracePt t="73678" x="6799263" y="2344738"/>
          <p14:tracePt t="73686" x="6811963" y="2355850"/>
          <p14:tracePt t="73694" x="6823075" y="2379663"/>
          <p14:tracePt t="73702" x="6853238" y="2405063"/>
          <p14:tracePt t="73711" x="6865938" y="2405063"/>
          <p14:tracePt t="73719" x="6932613" y="2435225"/>
          <p14:tracePt t="73727" x="6980238" y="2435225"/>
          <p14:tracePt t="73735" x="7051675" y="2446338"/>
          <p14:tracePt t="73742" x="7124700" y="2446338"/>
          <p14:tracePt t="73751" x="7197725" y="2446338"/>
          <p14:tracePt t="73758" x="7239000" y="2446338"/>
          <p14:tracePt t="73767" x="7288213" y="2439988"/>
          <p14:tracePt t="73774" x="7312025" y="2416175"/>
          <p14:tracePt t="73782" x="7329488" y="2392363"/>
          <p14:tracePt t="73790" x="7335838" y="2349500"/>
          <p14:tracePt t="73798" x="7348538" y="2301875"/>
          <p14:tracePt t="73806" x="7348538" y="2271713"/>
          <p14:tracePt t="73814" x="7353300" y="2235200"/>
          <p14:tracePt t="73822" x="7353300" y="2224088"/>
          <p14:tracePt t="73830" x="7353300" y="2211388"/>
          <p14:tracePt t="73838" x="7353300" y="2187575"/>
          <p14:tracePt t="73846" x="7348538" y="2181225"/>
          <p14:tracePt t="73854" x="7335838" y="2163763"/>
          <p14:tracePt t="73862" x="7318375" y="2157413"/>
          <p14:tracePt t="73870" x="7292975" y="2157413"/>
          <p14:tracePt t="73878" x="7227888" y="2157413"/>
          <p14:tracePt t="73902" x="6926263" y="2200275"/>
          <p14:tracePt t="73910" x="6805613" y="2271713"/>
          <p14:tracePt t="73919" x="6726238" y="2301875"/>
          <p14:tracePt t="73927" x="6635750" y="2349500"/>
          <p14:tracePt t="73936" x="6581775" y="2392363"/>
          <p14:tracePt t="73942" x="6557963" y="2416175"/>
          <p14:tracePt t="73951" x="6557963" y="2439988"/>
          <p14:tracePt t="73958" x="6557963" y="2465388"/>
          <p14:tracePt t="73967" x="6557963" y="2495550"/>
          <p14:tracePt t="73974" x="6557963" y="2525713"/>
          <p14:tracePt t="73982" x="6570663" y="2573338"/>
          <p14:tracePt t="73990" x="6600825" y="2609850"/>
          <p14:tracePt t="73998" x="6624638" y="2633663"/>
          <p14:tracePt t="74006" x="6648450" y="2657475"/>
          <p14:tracePt t="74014" x="6696075" y="2687638"/>
          <p14:tracePt t="74022" x="6745288" y="2711450"/>
          <p14:tracePt t="74030" x="6769100" y="2717800"/>
          <p14:tracePt t="74038" x="6786563" y="2724150"/>
          <p14:tracePt t="74046" x="6799263" y="2730500"/>
          <p14:tracePt t="74128" x="6792913" y="2730500"/>
          <p14:tracePt t="74136" x="6762750" y="2730500"/>
          <p14:tracePt t="74143" x="6726238" y="2730500"/>
          <p14:tracePt t="74152" x="6672263" y="2730500"/>
          <p14:tracePt t="74159" x="6600825" y="2730500"/>
          <p14:tracePt t="74167" x="6497638" y="2724150"/>
          <p14:tracePt t="74175" x="6383338" y="2693988"/>
          <p14:tracePt t="74183" x="6280150" y="2670175"/>
          <p14:tracePt t="74192" x="6161088" y="2646363"/>
          <p14:tracePt t="74198" x="6045200" y="2597150"/>
          <p14:tracePt t="74206" x="5924550" y="2549525"/>
          <p14:tracePt t="74214" x="5792788" y="2513013"/>
          <p14:tracePt t="74222" x="5689600" y="2476500"/>
          <p14:tracePt t="74230" x="5581650" y="2435225"/>
          <p14:tracePt t="74238" x="5478463" y="2398713"/>
          <p14:tracePt t="74246" x="5387975" y="2374900"/>
          <p14:tracePt t="74254" x="5316538" y="2344738"/>
          <p14:tracePt t="74262" x="5226050" y="2320925"/>
          <p14:tracePt t="74270" x="5135563" y="2320925"/>
          <p14:tracePt t="74278" x="5092700" y="2320925"/>
          <p14:tracePt t="74286" x="5051425" y="2320925"/>
          <p14:tracePt t="74294" x="5014913" y="2320925"/>
          <p14:tracePt t="74302" x="4972050" y="2320925"/>
          <p14:tracePt t="74310" x="4960938" y="2320925"/>
          <p14:tracePt t="74319" x="4943475" y="2338388"/>
          <p14:tracePt t="74326" x="4937125" y="2344738"/>
          <p14:tracePt t="74358" x="4930775" y="2349500"/>
          <p14:tracePt t="74382" x="4937125" y="2355850"/>
          <p14:tracePt t="74390" x="4997450" y="2374900"/>
          <p14:tracePt t="74398" x="5099050" y="2409825"/>
          <p14:tracePt t="74406" x="5286375" y="2446338"/>
          <p14:tracePt t="74414" x="5534025" y="2549525"/>
          <p14:tracePt t="74422" x="5738813" y="2603500"/>
          <p14:tracePt t="74430" x="5991225" y="2651125"/>
          <p14:tracePt t="74438" x="6269038" y="2687638"/>
          <p14:tracePt t="74446" x="6516688" y="2717800"/>
          <p14:tracePt t="74454" x="6786563" y="2735263"/>
          <p14:tracePt t="74462" x="6973888" y="2747963"/>
          <p14:tracePt t="74470" x="7178675" y="2747963"/>
          <p14:tracePt t="74478" x="7335838" y="2747963"/>
          <p14:tracePt t="74487" x="7467600" y="2747963"/>
          <p14:tracePt t="74494" x="7540625" y="2747963"/>
          <p14:tracePt t="74502" x="7624763" y="2747963"/>
          <p14:tracePt t="74510" x="7715250" y="2741613"/>
          <p14:tracePt t="74519" x="7762875" y="2724150"/>
          <p14:tracePt t="74526" x="7812088" y="2705100"/>
          <p14:tracePt t="74534" x="7835900" y="2693988"/>
          <p14:tracePt t="74542" x="7848600" y="2681288"/>
          <p14:tracePt t="74551" x="7872413" y="2663825"/>
          <p14:tracePt t="74558" x="7920038" y="2633663"/>
          <p14:tracePt t="74566" x="7926388" y="2633663"/>
          <p14:tracePt t="74574" x="7956550" y="2620963"/>
          <p14:tracePt t="74582" x="7962900" y="2620963"/>
          <p14:tracePt t="74590" x="7974013" y="2616200"/>
          <p14:tracePt t="74598" x="7986713" y="2616200"/>
          <p14:tracePt t="74654" x="7999413" y="2609850"/>
          <p14:tracePt t="74670" x="7986713" y="2609850"/>
          <p14:tracePt t="74678" x="7956550" y="2609850"/>
          <p14:tracePt t="74687" x="7889875" y="2609850"/>
          <p14:tracePt t="74694" x="7745413" y="2609850"/>
          <p14:tracePt t="74702" x="7618413" y="2609850"/>
          <p14:tracePt t="74710" x="7426325" y="2609850"/>
          <p14:tracePt t="74719" x="7281863" y="2609850"/>
          <p14:tracePt t="74726" x="7137400" y="2609850"/>
          <p14:tracePt t="74734" x="7010400" y="2609850"/>
          <p14:tracePt t="74742" x="6896100" y="2609850"/>
          <p14:tracePt t="74750" x="6792913" y="2609850"/>
          <p14:tracePt t="74758" x="6708775" y="2609850"/>
          <p14:tracePt t="74766" x="6624638" y="2609850"/>
          <p14:tracePt t="74774" x="6575425" y="2609850"/>
          <p14:tracePt t="74782" x="6564313" y="2609850"/>
          <p14:tracePt t="74871" x="6570663" y="2609850"/>
          <p14:tracePt t="74879" x="6605588" y="2609850"/>
          <p14:tracePt t="74888" x="6672263" y="2609850"/>
          <p14:tracePt t="74895" x="6745288" y="2609850"/>
          <p14:tracePt t="74905" x="6883400" y="2609850"/>
          <p14:tracePt t="74911" x="7027863" y="2609850"/>
          <p14:tracePt t="74924" x="7142163" y="2609850"/>
          <p14:tracePt t="74927" x="7275513" y="2627313"/>
          <p14:tracePt t="74936" x="7377113" y="2640013"/>
          <p14:tracePt t="74943" x="7450138" y="2646363"/>
          <p14:tracePt t="74950" x="7480300" y="2646363"/>
          <p14:tracePt t="74958" x="7493000" y="2646363"/>
          <p14:tracePt t="75039" x="7497763" y="2651125"/>
          <p14:tracePt t="75047" x="7493000" y="2657475"/>
          <p14:tracePt t="75055" x="7480300" y="2657475"/>
          <p14:tracePt t="75064" x="7426325" y="2657475"/>
          <p14:tracePt t="75071" x="7366000" y="2670175"/>
          <p14:tracePt t="75079" x="7292975" y="2670175"/>
          <p14:tracePt t="75088" x="7221538" y="2670175"/>
          <p14:tracePt t="75095" x="7137400" y="2670175"/>
          <p14:tracePt t="75105" x="7034213" y="2670175"/>
          <p14:tracePt t="75111" x="6961188" y="2670175"/>
          <p14:tracePt t="75120" x="6889750" y="2670175"/>
          <p14:tracePt t="75127" x="6842125" y="2670175"/>
          <p14:tracePt t="75135" x="6811963" y="2670175"/>
          <p14:tracePt t="75143" x="6799263" y="2670175"/>
          <p14:tracePt t="75151" x="6792913" y="2670175"/>
          <p14:tracePt t="75831" x="6786563" y="2670175"/>
          <p14:tracePt t="75888" x="6781800" y="2674938"/>
          <p14:tracePt t="75895" x="6775450" y="2681288"/>
          <p14:tracePt t="75904" x="6769100" y="2687638"/>
          <p14:tracePt t="75911" x="6762750" y="2693988"/>
          <p14:tracePt t="75920" x="6756400" y="2700338"/>
          <p14:tracePt t="75927" x="6715125" y="2724150"/>
          <p14:tracePt t="75935" x="6648450" y="2760663"/>
          <p14:tracePt t="75943" x="6581775" y="2825750"/>
          <p14:tracePt t="75951" x="6503988" y="2881313"/>
          <p14:tracePt t="75959" x="6396038" y="2952750"/>
          <p14:tracePt t="75967" x="6262688" y="3025775"/>
          <p14:tracePt t="75975" x="6130925" y="3086100"/>
          <p14:tracePt t="75983" x="5991225" y="3163888"/>
          <p14:tracePt t="75992" x="5870575" y="3224213"/>
          <p14:tracePt t="75999" x="5719763" y="3271838"/>
          <p14:tracePt t="76008" x="5588000" y="3321050"/>
          <p14:tracePt t="76015" x="5461000" y="3368675"/>
          <p14:tracePt t="76023" x="5310188" y="3405188"/>
          <p14:tracePt t="76031" x="5195888" y="3452813"/>
          <p14:tracePt t="76040" x="5075238" y="3502025"/>
          <p14:tracePt t="76047" x="4984750" y="3519488"/>
          <p14:tracePt t="76055" x="4894263" y="3556000"/>
          <p14:tracePt t="76063" x="4833938" y="3573463"/>
          <p14:tracePt t="76072" x="4786313" y="3597275"/>
          <p14:tracePt t="76079" x="4749800" y="3603625"/>
          <p14:tracePt t="76089" x="4725988" y="3621088"/>
          <p14:tracePt t="76095" x="4702175" y="3627438"/>
          <p14:tracePt t="76103" x="4689475" y="3627438"/>
          <p14:tracePt t="76111" x="4676775" y="3633788"/>
          <p14:tracePt t="76119" x="4672013" y="3640138"/>
          <p14:tracePt t="76127" x="4652963" y="3646488"/>
          <p14:tracePt t="76135" x="4629150" y="3657600"/>
          <p14:tracePt t="76143" x="4616450" y="3670300"/>
          <p14:tracePt t="76151" x="4611688" y="3670300"/>
          <p14:tracePt t="76159" x="4598988" y="3676650"/>
          <p14:tracePt t="76167" x="4581525" y="3694113"/>
          <p14:tracePt t="76175" x="4568825" y="3694113"/>
          <p14:tracePt t="76182" x="4551363" y="3700463"/>
          <p14:tracePt t="76190" x="4538663" y="3706813"/>
          <p14:tracePt t="76335" x="4532313" y="3706813"/>
          <p14:tracePt t="76343" x="4527550" y="3706813"/>
          <p14:tracePt t="76351" x="4514850" y="3706813"/>
          <p14:tracePt t="76359" x="4478338" y="3706813"/>
          <p14:tracePt t="76367" x="4460875" y="3706813"/>
          <p14:tracePt t="76375" x="4424363" y="3706813"/>
          <p14:tracePt t="76383" x="4394200" y="3717925"/>
          <p14:tracePt t="76391" x="4357688" y="3717925"/>
          <p14:tracePt t="76399" x="4340225" y="3717925"/>
          <p14:tracePt t="76407" x="4316413" y="3717925"/>
          <p14:tracePt t="76415" x="4303713" y="3717925"/>
          <p14:tracePt t="76423" x="4297363" y="3717925"/>
          <p14:tracePt t="76430" x="4291013" y="3717925"/>
          <p14:tracePt t="76455" x="4279900" y="3717925"/>
          <p14:tracePt t="76510" x="4273550" y="3700463"/>
          <p14:tracePt t="76519" x="4273550" y="3670300"/>
          <p14:tracePt t="76526" x="4273550" y="3633788"/>
          <p14:tracePt t="76534" x="4273550" y="3603625"/>
          <p14:tracePt t="76542" x="4273550" y="3579813"/>
          <p14:tracePt t="76550" x="4273550" y="3549650"/>
          <p14:tracePt t="76558" x="4273550" y="3519488"/>
          <p14:tracePt t="76567" x="4273550" y="3502025"/>
          <p14:tracePt t="76574" x="4267200" y="3471863"/>
          <p14:tracePt t="76582" x="4267200" y="3435350"/>
          <p14:tracePt t="76590" x="4249738" y="3405188"/>
          <p14:tracePt t="76598" x="4230688" y="3368675"/>
          <p14:tracePt t="76606" x="4213225" y="3332163"/>
          <p14:tracePt t="76614" x="4200525" y="3308350"/>
          <p14:tracePt t="76623" x="4171950" y="3271838"/>
          <p14:tracePt t="76630" x="4165600" y="3260725"/>
          <p14:tracePt t="76638" x="4141788" y="3236913"/>
          <p14:tracePt t="76646" x="4135438" y="3217863"/>
          <p14:tracePt t="76654" x="4116388" y="3206750"/>
          <p14:tracePt t="76662" x="4068763" y="3176588"/>
          <p14:tracePt t="76671" x="4044950" y="3157538"/>
          <p14:tracePt t="76678" x="4008438" y="3133725"/>
          <p14:tracePt t="76687" x="3984625" y="3109913"/>
          <p14:tracePt t="76694" x="3935413" y="3086100"/>
          <p14:tracePt t="76703" x="3887788" y="3055938"/>
          <p14:tracePt t="76710" x="3851275" y="3030538"/>
          <p14:tracePt t="76719" x="3803650" y="3013075"/>
          <p14:tracePt t="76726" x="3767138" y="3000375"/>
          <p14:tracePt t="76734" x="3743325" y="2989263"/>
          <p14:tracePt t="76742" x="3713163" y="2976563"/>
          <p14:tracePt t="76750" x="3689350" y="2976563"/>
          <p14:tracePt t="76759" x="3665538" y="2976563"/>
          <p14:tracePt t="76766" x="3635375" y="2976563"/>
          <p14:tracePt t="76774" x="3616325" y="2976563"/>
          <p14:tracePt t="76782" x="3586163" y="2982913"/>
          <p14:tracePt t="76790" x="3525838" y="2989263"/>
          <p14:tracePt t="76798" x="3478213" y="3006725"/>
          <p14:tracePt t="76806" x="3398838" y="3043238"/>
          <p14:tracePt t="76814" x="3321050" y="3073400"/>
          <p14:tracePt t="76822" x="3230563" y="3133725"/>
          <p14:tracePt t="76830" x="3152775" y="3176588"/>
          <p14:tracePt t="76838" x="3049588" y="3224213"/>
          <p14:tracePt t="76846" x="2954338" y="3284538"/>
          <p14:tracePt t="76855" x="2863850" y="3338513"/>
          <p14:tracePt t="76862" x="2784475" y="3398838"/>
          <p14:tracePt t="76870" x="2700338" y="3465513"/>
          <p14:tracePt t="76878" x="2609850" y="3525838"/>
          <p14:tracePt t="76887" x="2532063" y="3603625"/>
          <p14:tracePt t="76894" x="2452688" y="3646488"/>
          <p14:tracePt t="76906" x="2374900" y="3706813"/>
          <p14:tracePt t="76910" x="2314575" y="3771900"/>
          <p14:tracePt t="76918" x="2266950" y="3814763"/>
          <p14:tracePt t="76927" x="2224088" y="3862388"/>
          <p14:tracePt t="76934" x="2193925" y="3916363"/>
          <p14:tracePt t="76942" x="2176463" y="3946525"/>
          <p14:tracePt t="76950" x="2170113" y="3971925"/>
          <p14:tracePt t="76958" x="2170113" y="4019550"/>
          <p14:tracePt t="76966" x="2170113" y="4049713"/>
          <p14:tracePt t="76974" x="2170113" y="4092575"/>
          <p14:tracePt t="76982" x="2170113" y="4133850"/>
          <p14:tracePt t="76990" x="2170113" y="4170363"/>
          <p14:tracePt t="76998" x="2200275" y="4224338"/>
          <p14:tracePt t="77006" x="2224088" y="4254500"/>
          <p14:tracePt t="77014" x="2278063" y="4314825"/>
          <p14:tracePt t="77023" x="2308225" y="4344988"/>
          <p14:tracePt t="77030" x="2357438" y="4392613"/>
          <p14:tracePt t="77038" x="2411413" y="4435475"/>
          <p14:tracePt t="77046" x="2459038" y="4478338"/>
          <p14:tracePt t="77054" x="2525713" y="4519613"/>
          <p14:tracePt t="77063" x="2592388" y="4562475"/>
          <p14:tracePt t="77071" x="2657475" y="4597400"/>
          <p14:tracePt t="77078" x="2730500" y="4616450"/>
          <p14:tracePt t="77087" x="2808288" y="4640263"/>
          <p14:tracePt t="77094" x="2894013" y="4652963"/>
          <p14:tracePt t="77104" x="2965450" y="4652963"/>
          <p14:tracePt t="77110" x="3068638" y="4664075"/>
          <p14:tracePt t="77119" x="3152775" y="4664075"/>
          <p14:tracePt t="77126" x="3230563" y="4657725"/>
          <p14:tracePt t="77134" x="3363913" y="4622800"/>
          <p14:tracePt t="77142" x="3465513" y="4597400"/>
          <p14:tracePt t="77150" x="3579813" y="4562475"/>
          <p14:tracePt t="77158" x="3689350" y="4513263"/>
          <p14:tracePt t="77166" x="3779838" y="4483100"/>
          <p14:tracePt t="77174" x="3870325" y="4448175"/>
          <p14:tracePt t="77182" x="3930650" y="4418013"/>
          <p14:tracePt t="77190" x="4021138" y="4381500"/>
          <p14:tracePt t="77198" x="4098925" y="4327525"/>
          <p14:tracePt t="77206" x="4165600" y="4271963"/>
          <p14:tracePt t="77214" x="4219575" y="4217988"/>
          <p14:tracePt t="77223" x="4286250" y="4152900"/>
          <p14:tracePt t="77230" x="4327525" y="4086225"/>
          <p14:tracePt t="77238" x="4364038" y="4025900"/>
          <p14:tracePt t="77246" x="4394200" y="3959225"/>
          <p14:tracePt t="77255" x="4400550" y="3911600"/>
          <p14:tracePt t="77262" x="4424363" y="3827463"/>
          <p14:tracePt t="77272" x="4424363" y="3767138"/>
          <p14:tracePt t="77278" x="4424363" y="3694113"/>
          <p14:tracePt t="77287" x="4424363" y="3609975"/>
          <p14:tracePt t="77294" x="4418013" y="3532188"/>
          <p14:tracePt t="77303" x="4400550" y="3471863"/>
          <p14:tracePt t="77310" x="4370388" y="3422650"/>
          <p14:tracePt t="77318" x="4316413" y="3368675"/>
          <p14:tracePt t="77327" x="4279900" y="3325813"/>
          <p14:tracePt t="77334" x="4225925" y="3284538"/>
          <p14:tracePt t="77342" x="4159250" y="3241675"/>
          <p14:tracePt t="77350" x="4111625" y="3211513"/>
          <p14:tracePt t="77358" x="4032250" y="3181350"/>
          <p14:tracePt t="77366" x="3954463" y="3146425"/>
          <p14:tracePt t="77374" x="3881438" y="3140075"/>
          <p14:tracePt t="77382" x="3821113" y="3116263"/>
          <p14:tracePt t="77390" x="3730625" y="3103563"/>
          <p14:tracePt t="77399" x="3659188" y="3097213"/>
          <p14:tracePt t="77406" x="3544888" y="3086100"/>
          <p14:tracePt t="77414" x="3441700" y="3086100"/>
          <p14:tracePt t="77422" x="3381375" y="3086100"/>
          <p14:tracePt t="77430" x="3309938" y="3097213"/>
          <p14:tracePt t="77439" x="3219450" y="3157538"/>
          <p14:tracePt t="77446" x="3140075" y="3200400"/>
          <p14:tracePt t="77455" x="3073400" y="3254375"/>
          <p14:tracePt t="77462" x="3008313" y="3302000"/>
          <p14:tracePt t="77471" x="2928938" y="3355975"/>
          <p14:tracePt t="77478" x="2863850" y="3422650"/>
          <p14:tracePt t="77487" x="2820988" y="3459163"/>
          <p14:tracePt t="77494" x="2767013" y="3525838"/>
          <p14:tracePt t="77502" x="2747963" y="3573463"/>
          <p14:tracePt t="77510" x="2730500" y="3627438"/>
          <p14:tracePt t="77518" x="2717800" y="3670300"/>
          <p14:tracePt t="77526" x="2717800" y="3730625"/>
          <p14:tracePt t="77534" x="2717800" y="3771900"/>
          <p14:tracePt t="77542" x="2717800" y="3821113"/>
          <p14:tracePt t="77550" x="2717800" y="3862388"/>
          <p14:tracePt t="77558" x="2717800" y="3922713"/>
          <p14:tracePt t="77566" x="2717800" y="3946525"/>
          <p14:tracePt t="77574" x="2724150" y="4002088"/>
          <p14:tracePt t="77582" x="2743200" y="4062413"/>
          <p14:tracePt t="77590" x="2754313" y="4110038"/>
          <p14:tracePt t="77598" x="2773363" y="4146550"/>
          <p14:tracePt t="77606" x="2803525" y="4194175"/>
          <p14:tracePt t="77614" x="2827338" y="4230688"/>
          <p14:tracePt t="77623" x="2868613" y="4297363"/>
          <p14:tracePt t="77630" x="2887663" y="4321175"/>
          <p14:tracePt t="77638" x="2924175" y="4357688"/>
          <p14:tracePt t="77646" x="2971800" y="4387850"/>
          <p14:tracePt t="77655" x="3038475" y="4411663"/>
          <p14:tracePt t="77663" x="3128963" y="4441825"/>
          <p14:tracePt t="77671" x="3200400" y="4452938"/>
          <p14:tracePt t="77678" x="3303588" y="4452938"/>
          <p14:tracePt t="77687" x="3387725" y="4452938"/>
          <p14:tracePt t="77694" x="3502025" y="4452938"/>
          <p14:tracePt t="77702" x="3586163" y="4452938"/>
          <p14:tracePt t="77710" x="3689350" y="4435475"/>
          <p14:tracePt t="77718" x="3756025" y="4405313"/>
          <p14:tracePt t="77726" x="3814763" y="4375150"/>
          <p14:tracePt t="77734" x="3857625" y="4344988"/>
          <p14:tracePt t="77742" x="3894138" y="4308475"/>
          <p14:tracePt t="77750" x="3948113" y="4254500"/>
          <p14:tracePt t="77758" x="3978275" y="4200525"/>
          <p14:tracePt t="77766" x="4008438" y="4164013"/>
          <p14:tracePt t="77774" x="4025900" y="4103688"/>
          <p14:tracePt t="77782" x="4038600" y="4056063"/>
          <p14:tracePt t="77790" x="4044950" y="3995738"/>
          <p14:tracePt t="77798" x="4056063" y="3965575"/>
          <p14:tracePt t="77806" x="4062413" y="3905250"/>
          <p14:tracePt t="77814" x="4062413" y="3868738"/>
          <p14:tracePt t="77822" x="4062413" y="3827463"/>
          <p14:tracePt t="77830" x="4062413" y="3797300"/>
          <p14:tracePt t="77840" x="4062413" y="3754438"/>
          <p14:tracePt t="77846" x="4062413" y="3706813"/>
          <p14:tracePt t="77856" x="4044950" y="3670300"/>
          <p14:tracePt t="77862" x="4014788" y="3621088"/>
          <p14:tracePt t="77871" x="3995738" y="3597275"/>
          <p14:tracePt t="77878" x="3978275" y="3579813"/>
          <p14:tracePt t="77890" x="3948113" y="3556000"/>
          <p14:tracePt t="77894" x="3924300" y="3536950"/>
          <p14:tracePt t="77902" x="3887788" y="3513138"/>
          <p14:tracePt t="77910" x="3840163" y="3502025"/>
          <p14:tracePt t="77918" x="3803650" y="3495675"/>
          <p14:tracePt t="77926" x="3719513" y="3471863"/>
          <p14:tracePt t="77934" x="3629025" y="3471863"/>
          <p14:tracePt t="77942" x="3575050" y="3471863"/>
          <p14:tracePt t="77950" x="3484563" y="3471863"/>
          <p14:tracePt t="77958" x="3370263" y="3471863"/>
          <p14:tracePt t="77966" x="3284538" y="3471863"/>
          <p14:tracePt t="77974" x="3194050" y="3489325"/>
          <p14:tracePt t="77982" x="3103563" y="3519488"/>
          <p14:tracePt t="77991" x="3025775" y="3556000"/>
          <p14:tracePt t="77998" x="2947988" y="3597275"/>
          <p14:tracePt t="78007" x="2868613" y="3646488"/>
          <p14:tracePt t="78014" x="2820988" y="3687763"/>
          <p14:tracePt t="78022" x="2784475" y="3711575"/>
          <p14:tracePt t="78030" x="2754313" y="3736975"/>
          <p14:tracePt t="78039" x="2706688" y="3790950"/>
          <p14:tracePt t="78046" x="2682875" y="3814763"/>
          <p14:tracePt t="78056" x="2670175" y="3851275"/>
          <p14:tracePt t="78062" x="2652713" y="3875088"/>
          <p14:tracePt t="78071" x="2646363" y="3905250"/>
          <p14:tracePt t="78078" x="2616200" y="3959225"/>
          <p14:tracePt t="78086" x="2616200" y="3971925"/>
          <p14:tracePt t="78094" x="2597150" y="3995738"/>
          <p14:tracePt t="78102" x="2597150" y="4019550"/>
          <p14:tracePt t="78110" x="2592388" y="4049713"/>
          <p14:tracePt t="78118" x="2586038" y="4067175"/>
          <p14:tracePt t="78126" x="2586038" y="4079875"/>
          <p14:tracePt t="78134" x="2586038" y="4092575"/>
          <p14:tracePt t="78142" x="2586038" y="4116388"/>
          <p14:tracePt t="78150" x="2586038" y="4127500"/>
          <p14:tracePt t="78158" x="2586038" y="4152900"/>
          <p14:tracePt t="78166" x="2603500" y="4176713"/>
          <p14:tracePt t="78174" x="2616200" y="4194175"/>
          <p14:tracePt t="78182" x="2652713" y="4230688"/>
          <p14:tracePt t="78190" x="2693988" y="4254500"/>
          <p14:tracePt t="78198" x="2717800" y="4271963"/>
          <p14:tracePt t="78207" x="2747963" y="4291013"/>
          <p14:tracePt t="78214" x="2803525" y="4321175"/>
          <p14:tracePt t="78223" x="2874963" y="4344988"/>
          <p14:tracePt t="78230" x="2924175" y="4351338"/>
          <p14:tracePt t="78239" x="3013075" y="4387850"/>
          <p14:tracePt t="78246" x="3098800" y="4387850"/>
          <p14:tracePt t="78255" x="3176588" y="4405313"/>
          <p14:tracePt t="78262" x="3279775" y="4405313"/>
          <p14:tracePt t="78271" x="3375025" y="4405313"/>
          <p14:tracePt t="78278" x="3448050" y="4405313"/>
          <p14:tracePt t="78287" x="3508375" y="4405313"/>
          <p14:tracePt t="78294" x="3586163" y="4368800"/>
          <p14:tracePt t="78302" x="3635375" y="4338638"/>
          <p14:tracePt t="78310" x="3700463" y="4297363"/>
          <p14:tracePt t="78318" x="3767138" y="4241800"/>
          <p14:tracePt t="78326" x="3821113" y="4200525"/>
          <p14:tracePt t="78334" x="3887788" y="4133850"/>
          <p14:tracePt t="78343" x="3941763" y="4079875"/>
          <p14:tracePt t="78350" x="4008438" y="4013200"/>
          <p14:tracePt t="78358" x="4056063" y="3959225"/>
          <p14:tracePt t="78366" x="4105275" y="3892550"/>
          <p14:tracePt t="78374" x="4122738" y="3844925"/>
          <p14:tracePt t="78382" x="4165600" y="3784600"/>
          <p14:tracePt t="78390" x="4195763" y="3717925"/>
          <p14:tracePt t="78398" x="4206875" y="3657600"/>
          <p14:tracePt t="78407" x="4213225" y="3609975"/>
          <p14:tracePt t="78414" x="4213225" y="3556000"/>
          <p14:tracePt t="78422" x="4213225" y="3519488"/>
          <p14:tracePt t="78430" x="4213225" y="3452813"/>
          <p14:tracePt t="78439" x="4213225" y="3411538"/>
          <p14:tracePt t="78446" x="4206875" y="3375025"/>
          <p14:tracePt t="78455" x="4189413" y="3362325"/>
          <p14:tracePt t="78462" x="4183063" y="3344863"/>
          <p14:tracePt t="78471" x="4183063" y="3338513"/>
          <p14:tracePt t="78478" x="4165600" y="3325813"/>
          <p14:tracePt t="78486" x="4152900" y="3325813"/>
          <p14:tracePt t="78494" x="4146550" y="3325813"/>
          <p14:tracePt t="78502" x="4111625" y="3321050"/>
          <p14:tracePt t="78510" x="4075113" y="3321050"/>
          <p14:tracePt t="78518" x="4032250" y="3321050"/>
          <p14:tracePt t="78526" x="3960813" y="3321050"/>
          <p14:tracePt t="78534" x="3875088" y="3321050"/>
          <p14:tracePt t="78542" x="3803650" y="3321050"/>
          <p14:tracePt t="78550" x="3700463" y="3321050"/>
          <p14:tracePt t="78558" x="3586163" y="3321050"/>
          <p14:tracePt t="78566" x="3502025" y="3321050"/>
          <p14:tracePt t="78574" x="3375025" y="3321050"/>
          <p14:tracePt t="78582" x="3243263" y="3321050"/>
          <p14:tracePt t="78591" x="3152775" y="3344863"/>
          <p14:tracePt t="78598" x="3049588" y="3355975"/>
          <p14:tracePt t="78606" x="2989263" y="3375025"/>
          <p14:tracePt t="78614" x="2924175" y="3422650"/>
          <p14:tracePt t="78623" x="2874963" y="3441700"/>
          <p14:tracePt t="78630" x="2808288" y="3506788"/>
          <p14:tracePt t="78640" x="2754313" y="3562350"/>
          <p14:tracePt t="78646" x="2687638" y="3627438"/>
          <p14:tracePt t="78654" x="2652713" y="3663950"/>
          <p14:tracePt t="78662" x="2616200" y="3741738"/>
          <p14:tracePt t="78671" x="2597150" y="3802063"/>
          <p14:tracePt t="78678" x="2586038" y="3881438"/>
          <p14:tracePt t="78686" x="2586038" y="3911600"/>
          <p14:tracePt t="78694" x="2586038" y="3935413"/>
          <p14:tracePt t="78702" x="2586038" y="3965575"/>
          <p14:tracePt t="78710" x="2586038" y="4002088"/>
          <p14:tracePt t="78718" x="2586038" y="4013200"/>
          <p14:tracePt t="78726" x="2586038" y="4019550"/>
          <p14:tracePt t="78734" x="2586038" y="4037013"/>
          <p14:tracePt t="78742" x="2586038" y="4062413"/>
          <p14:tracePt t="78750" x="2586038" y="4092575"/>
          <p14:tracePt t="78758" x="2586038" y="4127500"/>
          <p14:tracePt t="78766" x="2597150" y="4170363"/>
          <p14:tracePt t="78774" x="2640013" y="4237038"/>
          <p14:tracePt t="78782" x="2682875" y="4291013"/>
          <p14:tracePt t="78791" x="2713038" y="4351338"/>
          <p14:tracePt t="78798" x="2767013" y="4405313"/>
          <p14:tracePt t="78806" x="2851150" y="4471988"/>
          <p14:tracePt t="78814" x="2941638" y="4543425"/>
          <p14:tracePt t="78823" x="3049588" y="4603750"/>
          <p14:tracePt t="78830" x="3140075" y="4633913"/>
          <p14:tracePt t="78839" x="3254375" y="4657725"/>
          <p14:tracePt t="78846" x="3340100" y="4657725"/>
          <p14:tracePt t="78855" x="3411538" y="4657725"/>
          <p14:tracePt t="78862" x="3471863" y="4657725"/>
          <p14:tracePt t="78871" x="3549650" y="4622800"/>
          <p14:tracePt t="78878" x="3586163" y="4603750"/>
          <p14:tracePt t="78886" x="3652838" y="4562475"/>
          <p14:tracePt t="78894" x="3713163" y="4519613"/>
          <p14:tracePt t="78908" x="3767138" y="4465638"/>
          <p14:tracePt t="78922" x="3887788" y="4332288"/>
          <p14:tracePt t="78926" x="3935413" y="4267200"/>
          <p14:tracePt t="78934" x="4002088" y="4170363"/>
          <p14:tracePt t="78942" x="4032250" y="4122738"/>
          <p14:tracePt t="78950" x="4068763" y="4043363"/>
          <p14:tracePt t="78958" x="4135438" y="3965575"/>
          <p14:tracePt t="78966" x="4165600" y="3916363"/>
          <p14:tracePt t="78975" x="4195763" y="3862388"/>
          <p14:tracePt t="78983" x="4200525" y="3832225"/>
          <p14:tracePt t="78990" x="4213225" y="3814763"/>
          <p14:tracePt t="78998" x="4219575" y="3802063"/>
          <p14:tracePt t="79007" x="4219575" y="3790950"/>
          <p14:tracePt t="79015" x="4219575" y="3754438"/>
          <p14:tracePt t="79023" x="4219575" y="3736975"/>
          <p14:tracePt t="79030" x="4219575" y="3687763"/>
          <p14:tracePt t="79039" x="4219575" y="3633788"/>
          <p14:tracePt t="79046" x="4219575" y="3597275"/>
          <p14:tracePt t="79055" x="4189413" y="3549650"/>
          <p14:tracePt t="79062" x="4159250" y="3525838"/>
          <p14:tracePt t="79071" x="4135438" y="3502025"/>
          <p14:tracePt t="79078" x="4098925" y="3482975"/>
          <p14:tracePt t="79086" x="4038600" y="3446463"/>
          <p14:tracePt t="79094" x="3978275" y="3429000"/>
          <p14:tracePt t="79102" x="3900488" y="3392488"/>
          <p14:tracePt t="79110" x="3821113" y="3375025"/>
          <p14:tracePt t="79118" x="3736975" y="3362325"/>
          <p14:tracePt t="79126" x="3646488" y="3362325"/>
          <p14:tracePt t="79134" x="3562350" y="3362325"/>
          <p14:tracePt t="79142" x="3429000" y="3368675"/>
          <p14:tracePt t="79150" x="3284538" y="3405188"/>
          <p14:tracePt t="79158" x="3098800" y="3459163"/>
          <p14:tracePt t="79166" x="2965450" y="3506788"/>
          <p14:tracePt t="79175" x="2808288" y="3586163"/>
          <p14:tracePt t="79182" x="2676525" y="3646488"/>
          <p14:tracePt t="79190" x="2568575" y="3717925"/>
          <p14:tracePt t="79198" x="2478088" y="3784600"/>
          <p14:tracePt t="79208" x="2411413" y="3821113"/>
          <p14:tracePt t="79214" x="2374900" y="3857625"/>
          <p14:tracePt t="79223" x="2344738" y="3911600"/>
          <p14:tracePt t="79230" x="2344738" y="3941763"/>
          <p14:tracePt t="79239" x="2344738" y="3952875"/>
          <p14:tracePt t="79247" x="2344738" y="3989388"/>
          <p14:tracePt t="79255" x="2351088" y="4019550"/>
          <p14:tracePt t="79262" x="2392363" y="4049713"/>
          <p14:tracePt t="79270" x="2441575" y="4079875"/>
          <p14:tracePt t="79279" x="2465388" y="4103688"/>
          <p14:tracePt t="79286" x="2501900" y="4133850"/>
          <p14:tracePt t="79294" x="2568575" y="4176713"/>
          <p14:tracePt t="79302" x="2622550" y="4217988"/>
          <p14:tracePt t="79310" x="2700338" y="4260850"/>
          <p14:tracePt t="79318" x="2790825" y="4308475"/>
          <p14:tracePt t="79326" x="2881313" y="4327525"/>
          <p14:tracePt t="79334" x="3008313" y="4351338"/>
          <p14:tracePt t="79342" x="3152775" y="4351338"/>
          <p14:tracePt t="79350" x="3279775" y="4351338"/>
          <p14:tracePt t="79358" x="3370263" y="4351338"/>
          <p14:tracePt t="79366" x="3465513" y="4351338"/>
          <p14:tracePt t="79375" x="3538538" y="4351338"/>
          <p14:tracePt t="79382" x="3616325" y="4338638"/>
          <p14:tracePt t="79390" x="3683000" y="4297363"/>
          <p14:tracePt t="79398" x="3706813" y="4267200"/>
          <p14:tracePt t="79407" x="3730625" y="4230688"/>
          <p14:tracePt t="79414" x="3760788" y="4183063"/>
          <p14:tracePt t="79423" x="3760788" y="4170363"/>
          <p14:tracePt t="79430" x="3760788" y="4164013"/>
          <p14:tracePt t="79438" x="3760788" y="4157663"/>
          <p14:tracePt t="79462" x="3749675" y="4146550"/>
          <p14:tracePt t="79470" x="3719513" y="4146550"/>
          <p14:tracePt t="79478" x="3683000" y="4146550"/>
          <p14:tracePt t="79486" x="3616325" y="4146550"/>
          <p14:tracePt t="79494" x="3519488" y="4146550"/>
          <p14:tracePt t="79502" x="3375025" y="4152900"/>
          <p14:tracePt t="79510" x="3230563" y="4176713"/>
          <p14:tracePt t="79518" x="3116263" y="4176713"/>
          <p14:tracePt t="79526" x="3001963" y="4176713"/>
          <p14:tracePt t="79534" x="2911475" y="4187825"/>
          <p14:tracePt t="79543" x="2838450" y="4187825"/>
          <p14:tracePt t="79550" x="2790825" y="4200525"/>
          <p14:tracePt t="79558" x="2778125" y="4200525"/>
          <p14:tracePt t="79614" x="2773363" y="4206875"/>
          <p14:tracePt t="79671" x="2790825" y="4206875"/>
          <p14:tracePt t="79679" x="2820988" y="4206875"/>
          <p14:tracePt t="79687" x="2874963" y="4206875"/>
          <p14:tracePt t="79695" x="2959100" y="4206875"/>
          <p14:tracePt t="79703" x="3073400" y="4206875"/>
          <p14:tracePt t="79711" x="3146425" y="4206875"/>
          <p14:tracePt t="79719" x="3219450" y="4206875"/>
          <p14:tracePt t="79727" x="3243263" y="4206875"/>
          <p14:tracePt t="79735" x="3249613" y="4206875"/>
          <p14:tracePt t="79751" x="3254375" y="4206875"/>
          <p14:tracePt t="79799" x="3224213" y="4206875"/>
          <p14:tracePt t="79807" x="3146425" y="4248150"/>
          <p14:tracePt t="79815" x="3025775" y="4308475"/>
          <p14:tracePt t="79823" x="2905125" y="4381500"/>
          <p14:tracePt t="79831" x="2773363" y="4429125"/>
          <p14:tracePt t="79840" x="2640013" y="4489450"/>
          <p14:tracePt t="79847" x="2549525" y="4525963"/>
          <p14:tracePt t="79856" x="2447925" y="4567238"/>
          <p14:tracePt t="79863" x="2338388" y="4603750"/>
          <p14:tracePt t="79871" x="2247900" y="4652963"/>
          <p14:tracePt t="79879" x="2176463" y="4670425"/>
          <p14:tracePt t="79894" x="2073275" y="4724400"/>
          <p14:tracePt t="79903" x="2066925" y="4730750"/>
          <p14:tracePt t="79951" x="2073275" y="4730750"/>
          <p14:tracePt t="79959" x="2092325" y="4730750"/>
          <p14:tracePt t="79967" x="2116138" y="4724400"/>
          <p14:tracePt t="79975" x="2139950" y="4718050"/>
          <p14:tracePt t="79983" x="2193925" y="4700588"/>
          <p14:tracePt t="79993" x="2230438" y="4683125"/>
          <p14:tracePt t="79999" x="2290763" y="4652963"/>
          <p14:tracePt t="80009" x="2411413" y="4592638"/>
          <p14:tracePt t="80015" x="2519363" y="4532313"/>
          <p14:tracePt t="80023" x="2687638" y="4478338"/>
          <p14:tracePt t="80031" x="2838450" y="4429125"/>
          <p14:tracePt t="80040" x="2959100" y="4405313"/>
          <p14:tracePt t="80047" x="3073400" y="4368800"/>
          <p14:tracePt t="80055" x="3163888" y="4338638"/>
          <p14:tracePt t="80063" x="3176588" y="4338638"/>
          <p14:tracePt t="80087" x="3182938" y="4332288"/>
          <p14:tracePt t="80127" x="3146425" y="4351338"/>
          <p14:tracePt t="80135" x="3098800" y="4368800"/>
          <p14:tracePt t="80143" x="3043238" y="4398963"/>
          <p14:tracePt t="80151" x="2971800" y="4429125"/>
          <p14:tracePt t="80159" x="2917825" y="4459288"/>
          <p14:tracePt t="80166" x="2894013" y="4471988"/>
          <p14:tracePt t="80174" x="2868613" y="4483100"/>
          <p14:tracePt t="80238" x="2863850" y="4489450"/>
          <p14:tracePt t="80343" x="2851150" y="4478338"/>
          <p14:tracePt t="80351" x="2790825" y="4405313"/>
          <p14:tracePt t="80359" x="2743200" y="4284663"/>
          <p14:tracePt t="80367" x="2652713" y="4146550"/>
          <p14:tracePt t="80376" x="2562225" y="4002088"/>
          <p14:tracePt t="80383" x="2441575" y="3827463"/>
          <p14:tracePt t="80393" x="2297113" y="3616325"/>
          <p14:tracePt t="80399" x="2187575" y="3465513"/>
          <p14:tracePt t="80407" x="2036763" y="3230563"/>
          <p14:tracePt t="80415" x="1862138" y="3043238"/>
          <p14:tracePt t="80424" x="1736725" y="2886075"/>
          <p14:tracePt t="80431" x="1633538" y="2760663"/>
          <p14:tracePt t="80440" x="1555750" y="2674938"/>
          <p14:tracePt t="80447" x="1495425" y="2586038"/>
          <p14:tracePt t="80455" x="1482725" y="2536825"/>
          <p14:tracePt t="80463" x="1476375" y="2525713"/>
          <p14:tracePt t="80471" x="1476375" y="2506663"/>
          <p14:tracePt t="80479" x="1476375" y="2495550"/>
          <p14:tracePt t="80487" x="1476375" y="2470150"/>
          <p14:tracePt t="80495" x="1476375" y="2459038"/>
          <p14:tracePt t="80503" x="1476375" y="2435225"/>
          <p14:tracePt t="80511" x="1476375" y="2422525"/>
          <p14:tracePt t="80519" x="1476375" y="2398713"/>
          <p14:tracePt t="80527" x="1476375" y="2368550"/>
          <p14:tracePt t="80535" x="1476375" y="2349500"/>
          <p14:tracePt t="80544" x="1476375" y="2338388"/>
          <p14:tracePt t="80567" x="1476375" y="2332038"/>
          <p14:tracePt t="80576" x="1476375" y="2325688"/>
          <p14:tracePt t="80583" x="1476375" y="2320925"/>
          <p14:tracePt t="80655" x="1525588" y="2338388"/>
          <p14:tracePt t="80663" x="1590675" y="2405063"/>
          <p14:tracePt t="80671" x="1681163" y="2489200"/>
          <p14:tracePt t="80679" x="1778000" y="2573338"/>
          <p14:tracePt t="80687" x="1916113" y="2657475"/>
          <p14:tracePt t="80695" x="2097088" y="2778125"/>
          <p14:tracePt t="80703" x="2320925" y="2911475"/>
          <p14:tracePt t="80711" x="2508250" y="3043238"/>
          <p14:tracePt t="80719" x="2773363" y="3241675"/>
          <p14:tracePt t="80727" x="2917825" y="3332163"/>
          <p14:tracePt t="80735" x="3159125" y="3502025"/>
          <p14:tracePt t="80745" x="3333750" y="3621088"/>
          <p14:tracePt t="80751" x="3514725" y="3760788"/>
          <p14:tracePt t="80761" x="3622675" y="3838575"/>
          <p14:tracePt t="80767" x="3749675" y="3952875"/>
          <p14:tracePt t="80776" x="3844925" y="4049713"/>
          <p14:tracePt t="80783" x="3924300" y="4097338"/>
          <p14:tracePt t="80792" x="3984625" y="4127500"/>
          <p14:tracePt t="80798" x="4002088" y="4140200"/>
          <p14:tracePt t="80879" x="3995738" y="4140200"/>
          <p14:tracePt t="80887" x="3971925" y="4133850"/>
          <p14:tracePt t="80895" x="3900488" y="4092575"/>
          <p14:tracePt t="80910" x="3821113" y="4037013"/>
          <p14:tracePt t="80912" x="3640138" y="3941763"/>
          <p14:tracePt t="80918" x="3471863" y="3838575"/>
          <p14:tracePt t="80926" x="3213100" y="3706813"/>
          <p14:tracePt t="80934" x="2982913" y="3556000"/>
          <p14:tracePt t="80942" x="2778125" y="3429000"/>
          <p14:tracePt t="80950" x="2633663" y="3338513"/>
          <p14:tracePt t="80958" x="2459038" y="3217863"/>
          <p14:tracePt t="80966" x="2362200" y="3140075"/>
          <p14:tracePt t="80974" x="2241550" y="3055938"/>
          <p14:tracePt t="80982" x="2133600" y="2982913"/>
          <p14:tracePt t="80991" x="2055813" y="2922588"/>
          <p14:tracePt t="80998" x="1976438" y="2868613"/>
          <p14:tracePt t="81006" x="1922463" y="2825750"/>
          <p14:tracePt t="81014" x="1911350" y="2814638"/>
          <p14:tracePt t="81022" x="1892300" y="2795588"/>
          <p14:tracePt t="81030" x="1881188" y="2790825"/>
          <p14:tracePt t="81038" x="1874838" y="2784475"/>
          <p14:tracePt t="81046" x="1862138" y="2765425"/>
          <p14:tracePt t="81062" x="1855788" y="2760663"/>
          <p14:tracePt t="81094" x="1838325" y="2760663"/>
          <p14:tracePt t="81102" x="1831975" y="2778125"/>
          <p14:tracePt t="81110" x="1831975" y="2795588"/>
          <p14:tracePt t="81118" x="1831975" y="2814638"/>
          <p14:tracePt t="81126" x="1831975" y="2838450"/>
          <p14:tracePt t="81134" x="1831975" y="2862263"/>
          <p14:tracePt t="81142" x="1855788" y="2922588"/>
          <p14:tracePt t="81150" x="1935163" y="2989263"/>
          <p14:tracePt t="81161" x="2019300" y="3055938"/>
          <p14:tracePt t="81167" x="2097088" y="3116263"/>
          <p14:tracePt t="81177" x="2217738" y="3200400"/>
          <p14:tracePt t="81183" x="2327275" y="3284538"/>
          <p14:tracePt t="81191" x="2482850" y="3375025"/>
          <p14:tracePt t="81199" x="2682875" y="3482975"/>
          <p14:tracePt t="81209" x="2851150" y="3579813"/>
          <p14:tracePt t="81214" x="3073400" y="3694113"/>
          <p14:tracePt t="81223" x="3273425" y="3797300"/>
          <p14:tracePt t="81230" x="3405188" y="3844925"/>
          <p14:tracePt t="81238" x="3538538" y="3911600"/>
          <p14:tracePt t="81246" x="3622675" y="3916363"/>
          <p14:tracePt t="81254" x="3646488" y="3916363"/>
          <p14:tracePt t="81278" x="3652838" y="3916363"/>
          <p14:tracePt t="81294" x="3659188" y="3916363"/>
          <p14:tracePt t="81310" x="3665538" y="3916363"/>
          <p14:tracePt t="81318" x="3689350" y="3911600"/>
          <p14:tracePt t="81327" x="3695700" y="3905250"/>
          <p14:tracePt t="81334" x="3713163" y="3892550"/>
          <p14:tracePt t="81343" x="3749675" y="3862388"/>
          <p14:tracePt t="81350" x="3756025" y="3857625"/>
          <p14:tracePt t="81358" x="3773488" y="3844925"/>
          <p14:tracePt t="81366" x="3784600" y="3827463"/>
          <p14:tracePt t="81382" x="3790950" y="3821113"/>
          <p14:tracePt t="81423" x="3803650" y="3808413"/>
          <p14:tracePt t="81430" x="3810000" y="3802063"/>
          <p14:tracePt t="81438" x="3827463" y="3790950"/>
          <p14:tracePt t="81446" x="3833813" y="3784600"/>
          <p14:tracePt t="81454" x="3840163" y="3778250"/>
          <p14:tracePt t="81462" x="3844925" y="3771900"/>
          <p14:tracePt t="81470" x="3844925" y="3767138"/>
          <p14:tracePt t="81502" x="3844925" y="3760788"/>
          <p14:tracePt t="81526" x="3821113" y="3748088"/>
          <p14:tracePt t="81534" x="3760788" y="3748088"/>
          <p14:tracePt t="81543" x="3689350" y="3767138"/>
          <p14:tracePt t="81550" x="3568700" y="3790950"/>
          <p14:tracePt t="81558" x="3398838" y="3857625"/>
          <p14:tracePt t="81566" x="3224213" y="3898900"/>
          <p14:tracePt t="81574" x="3025775" y="3941763"/>
          <p14:tracePt t="81582" x="2868613" y="3952875"/>
          <p14:tracePt t="81591" x="2700338" y="3989388"/>
          <p14:tracePt t="81598" x="2538413" y="4013200"/>
          <p14:tracePt t="81607" x="2374900" y="4037013"/>
          <p14:tracePt t="81614" x="2271713" y="4062413"/>
          <p14:tracePt t="81622" x="2163763" y="4086225"/>
          <p14:tracePt t="81630" x="2133600" y="4092575"/>
          <p14:tracePt t="81695" x="2146300" y="4092575"/>
          <p14:tracePt t="81703" x="2157413" y="4092575"/>
          <p14:tracePt t="81711" x="2206625" y="4092575"/>
          <p14:tracePt t="81719" x="2260600" y="4092575"/>
          <p14:tracePt t="81727" x="2338388" y="4067175"/>
          <p14:tracePt t="81734" x="2428875" y="4056063"/>
          <p14:tracePt t="81742" x="2555875" y="4032250"/>
          <p14:tracePt t="81750" x="2700338" y="4006850"/>
          <p14:tracePt t="81759" x="2820988" y="3983038"/>
          <p14:tracePt t="81767" x="2935288" y="3935413"/>
          <p14:tracePt t="81776" x="3043238" y="3881438"/>
          <p14:tracePt t="81782" x="3122613" y="3832225"/>
          <p14:tracePt t="81791" x="3213100" y="3802063"/>
          <p14:tracePt t="81798" x="3243263" y="3790950"/>
          <p14:tracePt t="81807" x="3267075" y="3778250"/>
          <p14:tracePt t="81886" x="3267075" y="3784600"/>
          <p14:tracePt t="81894" x="3213100" y="3862388"/>
          <p14:tracePt t="81902" x="3146425" y="3946525"/>
          <p14:tracePt t="81910" x="3062288" y="4037013"/>
          <p14:tracePt t="81918" x="2995613" y="4122738"/>
          <p14:tracePt t="81927" x="2911475" y="4211638"/>
          <p14:tracePt t="81934" x="2833688" y="4297363"/>
          <p14:tracePt t="81942" x="2778125" y="4344988"/>
          <p14:tracePt t="81950" x="2736850" y="4387850"/>
          <p14:tracePt t="81959" x="2700338" y="4422775"/>
          <p14:tracePt t="81966" x="2682875" y="4448175"/>
          <p14:tracePt t="81976" x="2657475" y="4478338"/>
          <p14:tracePt t="81982" x="2646363" y="4489450"/>
          <p14:tracePt t="81991" x="2640013" y="4495800"/>
          <p14:tracePt t="81998" x="2633663" y="4502150"/>
          <p14:tracePt t="82062" x="2640013" y="4465638"/>
          <p14:tracePt t="82070" x="2663825" y="4435475"/>
          <p14:tracePt t="82078" x="2706688" y="4398963"/>
          <p14:tracePt t="82086" x="2743200" y="4357688"/>
          <p14:tracePt t="82094" x="2808288" y="4314825"/>
          <p14:tracePt t="82102" x="2898775" y="4260850"/>
          <p14:tracePt t="82110" x="2978150" y="4224338"/>
          <p14:tracePt t="82118" x="3068638" y="4194175"/>
          <p14:tracePt t="82126" x="3189288" y="4133850"/>
          <p14:tracePt t="82134" x="3290888" y="4097338"/>
          <p14:tracePt t="82142" x="3370263" y="4073525"/>
          <p14:tracePt t="82150" x="3441700" y="4067175"/>
          <p14:tracePt t="82159" x="3465513" y="4056063"/>
          <p14:tracePt t="82166" x="3471863" y="4049713"/>
          <p14:tracePt t="82208" x="3454400" y="4067175"/>
          <p14:tracePt t="82214" x="3375025" y="4110038"/>
          <p14:tracePt t="82222" x="3284538" y="4183063"/>
          <p14:tracePt t="82230" x="3194050" y="4237038"/>
          <p14:tracePt t="82238" x="3086100" y="4297363"/>
          <p14:tracePt t="82246" x="2947988" y="4375150"/>
          <p14:tracePt t="82255" x="2857500" y="4429125"/>
          <p14:tracePt t="82262" x="2736850" y="4489450"/>
          <p14:tracePt t="82270" x="2646363" y="4537075"/>
          <p14:tracePt t="82278" x="2568575" y="4567238"/>
          <p14:tracePt t="82286" x="2519363" y="4586288"/>
          <p14:tracePt t="82295" x="2495550" y="4597400"/>
          <p14:tracePt t="82302" x="2482850" y="4603750"/>
          <p14:tracePt t="82376" x="2478088" y="4603750"/>
          <p14:tracePt t="82383" x="2489200" y="4579938"/>
          <p14:tracePt t="82391" x="2543175" y="4549775"/>
          <p14:tracePt t="82399" x="2579688" y="4525963"/>
          <p14:tracePt t="82408" x="2646363" y="4483100"/>
          <p14:tracePt t="82415" x="2706688" y="4448175"/>
          <p14:tracePt t="82423" x="2754313" y="4429125"/>
          <p14:tracePt t="82431" x="2833688" y="4375150"/>
          <p14:tracePt t="82439" x="2911475" y="4327525"/>
          <p14:tracePt t="82447" x="2989263" y="4284663"/>
          <p14:tracePt t="82455" x="3079750" y="4248150"/>
          <p14:tracePt t="82463" x="3116263" y="4230688"/>
          <p14:tracePt t="82471" x="3163888" y="4211638"/>
          <p14:tracePt t="82527" x="3146425" y="4230688"/>
          <p14:tracePt t="82535" x="3079750" y="4284663"/>
          <p14:tracePt t="82543" x="3043238" y="4314825"/>
          <p14:tracePt t="82551" x="2978150" y="4357688"/>
          <p14:tracePt t="82561" x="2928938" y="4387850"/>
          <p14:tracePt t="82566" x="2894013" y="4418013"/>
          <p14:tracePt t="82575" x="2827338" y="4448175"/>
          <p14:tracePt t="82582" x="2778125" y="4465638"/>
          <p14:tracePt t="82591" x="2743200" y="4495800"/>
          <p14:tracePt t="82598" x="2693988" y="4513263"/>
          <p14:tracePt t="82606" x="2670175" y="4519613"/>
          <p14:tracePt t="82614" x="2663825" y="4525963"/>
          <p14:tracePt t="82622" x="2657475" y="4532313"/>
          <p14:tracePt t="82695" x="2663825" y="4532313"/>
          <p14:tracePt t="82703" x="2676525" y="4532313"/>
          <p14:tracePt t="82712" x="2700338" y="4519613"/>
          <p14:tracePt t="82719" x="2736850" y="4489450"/>
          <p14:tracePt t="82728" x="2760663" y="4483100"/>
          <p14:tracePt t="82735" x="2784475" y="4478338"/>
          <p14:tracePt t="82743" x="2833688" y="4459288"/>
          <p14:tracePt t="82751" x="2863850" y="4448175"/>
          <p14:tracePt t="82759" x="2911475" y="4448175"/>
          <p14:tracePt t="82767" x="2941638" y="4441825"/>
          <p14:tracePt t="82776" x="2947988" y="4441825"/>
          <p14:tracePt t="82784" x="2971800" y="4441825"/>
          <p14:tracePt t="82792" x="2978150" y="4441825"/>
          <p14:tracePt t="82799" x="2982913" y="4435475"/>
          <p14:tracePt t="82807" x="2989263" y="4435475"/>
          <p14:tracePt t="82823" x="3001963" y="4435475"/>
          <p14:tracePt t="82830" x="3008313" y="4435475"/>
          <p14:tracePt t="82830" x="0" y="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2E13ABC4-E3DE-4E49-96B9-76133B3DD384}"/>
              </a:ext>
            </a:extLst>
          </p:cNvPr>
          <p:cNvSpPr>
            <a:spLocks noGrp="1" noChangeArrowheads="1"/>
          </p:cNvSpPr>
          <p:nvPr>
            <p:ph type="title"/>
          </p:nvPr>
        </p:nvSpPr>
        <p:spPr>
          <a:xfrm>
            <a:off x="5181600" y="228600"/>
            <a:ext cx="3733800" cy="533400"/>
          </a:xfrm>
        </p:spPr>
        <p:txBody>
          <a:bodyPr/>
          <a:lstStyle/>
          <a:p>
            <a:r>
              <a:rPr lang="en-GB" altLang="cs-CZ" sz="3600" b="1">
                <a:solidFill>
                  <a:srgbClr val="6600CC"/>
                </a:solidFill>
                <a:effectLst>
                  <a:outerShdw blurRad="38100" dist="38100" dir="2700000" algn="tl">
                    <a:srgbClr val="000000"/>
                  </a:outerShdw>
                </a:effectLst>
              </a:rPr>
              <a:t>Stru</a:t>
            </a:r>
            <a:r>
              <a:rPr lang="cs-CZ" altLang="cs-CZ" sz="3600" b="1">
                <a:solidFill>
                  <a:srgbClr val="6600CC"/>
                </a:solidFill>
                <a:effectLst>
                  <a:outerShdw blurRad="38100" dist="38100" dir="2700000" algn="tl">
                    <a:srgbClr val="000000"/>
                  </a:outerShdw>
                </a:effectLst>
              </a:rPr>
              <a:t>k</a:t>
            </a:r>
            <a:r>
              <a:rPr lang="en-GB" altLang="cs-CZ" sz="3600" b="1">
                <a:solidFill>
                  <a:srgbClr val="6600CC"/>
                </a:solidFill>
                <a:effectLst>
                  <a:outerShdw blurRad="38100" dist="38100" dir="2700000" algn="tl">
                    <a:srgbClr val="000000"/>
                  </a:outerShdw>
                </a:effectLst>
              </a:rPr>
              <a:t>tur</a:t>
            </a:r>
            <a:r>
              <a:rPr lang="cs-CZ" altLang="cs-CZ" sz="3600" b="1">
                <a:solidFill>
                  <a:srgbClr val="6600CC"/>
                </a:solidFill>
                <a:effectLst>
                  <a:outerShdw blurRad="38100" dist="38100" dir="2700000" algn="tl">
                    <a:srgbClr val="000000"/>
                  </a:outerShdw>
                </a:effectLst>
              </a:rPr>
              <a:t>a</a:t>
            </a:r>
            <a:r>
              <a:rPr lang="en-GB" altLang="cs-CZ" sz="3600" b="1">
                <a:solidFill>
                  <a:srgbClr val="6600CC"/>
                </a:solidFill>
                <a:effectLst>
                  <a:outerShdw blurRad="38100" dist="38100" dir="2700000" algn="tl">
                    <a:srgbClr val="000000"/>
                  </a:outerShdw>
                </a:effectLst>
              </a:rPr>
              <a:t> IgG</a:t>
            </a:r>
            <a:endParaRPr lang="en-GB" altLang="cs-CZ">
              <a:solidFill>
                <a:srgbClr val="6600CC"/>
              </a:solidFill>
              <a:effectLst>
                <a:outerShdw blurRad="38100" dist="38100" dir="2700000" algn="tl">
                  <a:srgbClr val="000000"/>
                </a:outerShdw>
              </a:effectLst>
            </a:endParaRPr>
          </a:p>
        </p:txBody>
      </p:sp>
      <p:sp>
        <p:nvSpPr>
          <p:cNvPr id="4101" name="Rectangle 5">
            <a:extLst>
              <a:ext uri="{FF2B5EF4-FFF2-40B4-BE49-F238E27FC236}">
                <a16:creationId xmlns:a16="http://schemas.microsoft.com/office/drawing/2014/main" id="{53B844D2-9F49-4EE9-B02D-875D0514393E}"/>
              </a:ext>
            </a:extLst>
          </p:cNvPr>
          <p:cNvSpPr>
            <a:spLocks noChangeArrowheads="1"/>
          </p:cNvSpPr>
          <p:nvPr/>
        </p:nvSpPr>
        <p:spPr bwMode="auto">
          <a:xfrm>
            <a:off x="381000" y="2362200"/>
            <a:ext cx="381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Char char="–"/>
              <a:defRPr>
                <a:solidFill>
                  <a:schemeClr val="tx1"/>
                </a:solidFill>
                <a:latin typeface="Times New Roman" panose="02020603050405020304" pitchFamily="18" charset="0"/>
              </a:defRPr>
            </a:lvl4pPr>
            <a:lvl5pPr marL="2057400" indent="-22860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endParaRPr lang="en-GB" altLang="cs-CZ"/>
          </a:p>
        </p:txBody>
      </p:sp>
      <p:sp>
        <p:nvSpPr>
          <p:cNvPr id="4102" name="Text Box 6">
            <a:extLst>
              <a:ext uri="{FF2B5EF4-FFF2-40B4-BE49-F238E27FC236}">
                <a16:creationId xmlns:a16="http://schemas.microsoft.com/office/drawing/2014/main" id="{94495471-9A42-465D-985F-DE48AD860F8D}"/>
              </a:ext>
            </a:extLst>
          </p:cNvPr>
          <p:cNvSpPr txBox="1">
            <a:spLocks noChangeArrowheads="1"/>
          </p:cNvSpPr>
          <p:nvPr/>
        </p:nvSpPr>
        <p:spPr bwMode="auto">
          <a:xfrm>
            <a:off x="4876800" y="3886200"/>
            <a:ext cx="838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cs-CZ" sz="3200" b="1">
                <a:solidFill>
                  <a:srgbClr val="66FF33"/>
                </a:solidFill>
                <a:effectLst>
                  <a:outerShdw blurRad="38100" dist="38100" dir="2700000" algn="tl">
                    <a:srgbClr val="000000"/>
                  </a:outerShdw>
                </a:effectLst>
                <a:latin typeface="Arial" panose="020B0604020202020204" pitchFamily="34" charset="0"/>
              </a:rPr>
              <a:t>Fc</a:t>
            </a:r>
            <a:endParaRPr lang="en-GB" altLang="cs-CZ" b="1">
              <a:solidFill>
                <a:srgbClr val="66FF33"/>
              </a:solidFill>
              <a:effectLst>
                <a:outerShdw blurRad="38100" dist="38100" dir="2700000" algn="tl">
                  <a:srgbClr val="000000"/>
                </a:outerShdw>
              </a:effectLst>
              <a:latin typeface="Arial" panose="020B0604020202020204" pitchFamily="34" charset="0"/>
            </a:endParaRPr>
          </a:p>
        </p:txBody>
      </p:sp>
      <p:sp>
        <p:nvSpPr>
          <p:cNvPr id="4109" name="Rectangle 13">
            <a:extLst>
              <a:ext uri="{FF2B5EF4-FFF2-40B4-BE49-F238E27FC236}">
                <a16:creationId xmlns:a16="http://schemas.microsoft.com/office/drawing/2014/main" id="{50B69901-7B09-4AF8-A0DF-09744A412577}"/>
              </a:ext>
            </a:extLst>
          </p:cNvPr>
          <p:cNvSpPr>
            <a:spLocks noChangeArrowheads="1"/>
          </p:cNvSpPr>
          <p:nvPr/>
        </p:nvSpPr>
        <p:spPr bwMode="auto">
          <a:xfrm>
            <a:off x="4953000" y="5029200"/>
            <a:ext cx="14398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cs-CZ" b="1">
                <a:solidFill>
                  <a:srgbClr val="FF00FF"/>
                </a:solidFill>
                <a:effectLst>
                  <a:outerShdw blurRad="38100" dist="38100" dir="2700000" algn="tl">
                    <a:srgbClr val="000000"/>
                  </a:outerShdw>
                </a:effectLst>
                <a:latin typeface="Arial" panose="020B0604020202020204" pitchFamily="34" charset="0"/>
              </a:rPr>
              <a:t>S-S </a:t>
            </a:r>
            <a:r>
              <a:rPr lang="cs-CZ" altLang="cs-CZ" b="1">
                <a:solidFill>
                  <a:srgbClr val="FF00FF"/>
                </a:solidFill>
                <a:effectLst>
                  <a:outerShdw blurRad="38100" dist="38100" dir="2700000" algn="tl">
                    <a:srgbClr val="000000"/>
                  </a:outerShdw>
                </a:effectLst>
                <a:latin typeface="Arial" panose="020B0604020202020204" pitchFamily="34" charset="0"/>
              </a:rPr>
              <a:t>vazby</a:t>
            </a:r>
            <a:endParaRPr lang="en-GB" altLang="cs-CZ">
              <a:solidFill>
                <a:schemeClr val="bg1"/>
              </a:solidFill>
              <a:effectLst>
                <a:outerShdw blurRad="38100" dist="38100" dir="2700000" algn="tl">
                  <a:srgbClr val="000000"/>
                </a:outerShdw>
              </a:effectLst>
            </a:endParaRPr>
          </a:p>
        </p:txBody>
      </p:sp>
      <p:sp>
        <p:nvSpPr>
          <p:cNvPr id="4113" name="Rectangle 17">
            <a:extLst>
              <a:ext uri="{FF2B5EF4-FFF2-40B4-BE49-F238E27FC236}">
                <a16:creationId xmlns:a16="http://schemas.microsoft.com/office/drawing/2014/main" id="{B4EEECAB-E713-4E50-9A39-2E6B579FC88E}"/>
              </a:ext>
            </a:extLst>
          </p:cNvPr>
          <p:cNvSpPr>
            <a:spLocks noChangeArrowheads="1"/>
          </p:cNvSpPr>
          <p:nvPr/>
        </p:nvSpPr>
        <p:spPr bwMode="auto">
          <a:xfrm>
            <a:off x="3173413" y="5954713"/>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cs-CZ" sz="2000" b="1">
                <a:solidFill>
                  <a:schemeClr val="bg1"/>
                </a:solidFill>
                <a:latin typeface="Arial" panose="020B0604020202020204" pitchFamily="34" charset="0"/>
              </a:rPr>
              <a:t>COOH</a:t>
            </a:r>
            <a:endParaRPr lang="en-GB" altLang="cs-CZ" sz="2000" b="1">
              <a:solidFill>
                <a:schemeClr val="bg1"/>
              </a:solidFill>
            </a:endParaRPr>
          </a:p>
        </p:txBody>
      </p:sp>
      <p:sp>
        <p:nvSpPr>
          <p:cNvPr id="4114" name="Freeform 18">
            <a:extLst>
              <a:ext uri="{FF2B5EF4-FFF2-40B4-BE49-F238E27FC236}">
                <a16:creationId xmlns:a16="http://schemas.microsoft.com/office/drawing/2014/main" id="{CA993A69-E86C-439B-A5DB-69C2BFA46079}"/>
              </a:ext>
            </a:extLst>
          </p:cNvPr>
          <p:cNvSpPr>
            <a:spLocks/>
          </p:cNvSpPr>
          <p:nvPr/>
        </p:nvSpPr>
        <p:spPr bwMode="auto">
          <a:xfrm>
            <a:off x="3244850" y="3286125"/>
            <a:ext cx="531813" cy="674688"/>
          </a:xfrm>
          <a:custGeom>
            <a:avLst/>
            <a:gdLst>
              <a:gd name="T0" fmla="*/ 10 w 335"/>
              <a:gd name="T1" fmla="*/ 100 h 425"/>
              <a:gd name="T2" fmla="*/ 29 w 335"/>
              <a:gd name="T3" fmla="*/ 84 h 425"/>
              <a:gd name="T4" fmla="*/ 90 w 335"/>
              <a:gd name="T5" fmla="*/ 36 h 425"/>
              <a:gd name="T6" fmla="*/ 87 w 335"/>
              <a:gd name="T7" fmla="*/ 36 h 425"/>
              <a:gd name="T8" fmla="*/ 122 w 335"/>
              <a:gd name="T9" fmla="*/ 23 h 425"/>
              <a:gd name="T10" fmla="*/ 158 w 335"/>
              <a:gd name="T11" fmla="*/ 10 h 425"/>
              <a:gd name="T12" fmla="*/ 196 w 335"/>
              <a:gd name="T13" fmla="*/ 23 h 425"/>
              <a:gd name="T14" fmla="*/ 235 w 335"/>
              <a:gd name="T15" fmla="*/ 20 h 425"/>
              <a:gd name="T16" fmla="*/ 261 w 335"/>
              <a:gd name="T17" fmla="*/ 45 h 425"/>
              <a:gd name="T18" fmla="*/ 280 w 335"/>
              <a:gd name="T19" fmla="*/ 55 h 425"/>
              <a:gd name="T20" fmla="*/ 283 w 335"/>
              <a:gd name="T21" fmla="*/ 78 h 425"/>
              <a:gd name="T22" fmla="*/ 280 w 335"/>
              <a:gd name="T23" fmla="*/ 74 h 425"/>
              <a:gd name="T24" fmla="*/ 312 w 335"/>
              <a:gd name="T25" fmla="*/ 171 h 425"/>
              <a:gd name="T26" fmla="*/ 312 w 335"/>
              <a:gd name="T27" fmla="*/ 168 h 425"/>
              <a:gd name="T28" fmla="*/ 312 w 335"/>
              <a:gd name="T29" fmla="*/ 261 h 425"/>
              <a:gd name="T30" fmla="*/ 287 w 335"/>
              <a:gd name="T31" fmla="*/ 354 h 425"/>
              <a:gd name="T32" fmla="*/ 287 w 335"/>
              <a:gd name="T33" fmla="*/ 351 h 425"/>
              <a:gd name="T34" fmla="*/ 267 w 335"/>
              <a:gd name="T35" fmla="*/ 380 h 425"/>
              <a:gd name="T36" fmla="*/ 242 w 335"/>
              <a:gd name="T37" fmla="*/ 406 h 425"/>
              <a:gd name="T38" fmla="*/ 203 w 335"/>
              <a:gd name="T39" fmla="*/ 406 h 425"/>
              <a:gd name="T40" fmla="*/ 164 w 335"/>
              <a:gd name="T41" fmla="*/ 416 h 425"/>
              <a:gd name="T42" fmla="*/ 129 w 335"/>
              <a:gd name="T43" fmla="*/ 403 h 425"/>
              <a:gd name="T44" fmla="*/ 109 w 335"/>
              <a:gd name="T45" fmla="*/ 406 h 425"/>
              <a:gd name="T46" fmla="*/ 97 w 335"/>
              <a:gd name="T47" fmla="*/ 387 h 425"/>
              <a:gd name="T48" fmla="*/ 58 w 335"/>
              <a:gd name="T49" fmla="*/ 364 h 425"/>
              <a:gd name="T50" fmla="*/ 35 w 335"/>
              <a:gd name="T51" fmla="*/ 329 h 425"/>
              <a:gd name="T52" fmla="*/ 19 w 335"/>
              <a:gd name="T53" fmla="*/ 313 h 425"/>
              <a:gd name="T54" fmla="*/ 0 w 335"/>
              <a:gd name="T55" fmla="*/ 322 h 425"/>
              <a:gd name="T56" fmla="*/ 23 w 335"/>
              <a:gd name="T57" fmla="*/ 342 h 425"/>
              <a:gd name="T58" fmla="*/ 19 w 335"/>
              <a:gd name="T59" fmla="*/ 338 h 425"/>
              <a:gd name="T60" fmla="*/ 51 w 335"/>
              <a:gd name="T61" fmla="*/ 374 h 425"/>
              <a:gd name="T62" fmla="*/ 103 w 335"/>
              <a:gd name="T63" fmla="*/ 412 h 425"/>
              <a:gd name="T64" fmla="*/ 126 w 335"/>
              <a:gd name="T65" fmla="*/ 422 h 425"/>
              <a:gd name="T66" fmla="*/ 164 w 335"/>
              <a:gd name="T67" fmla="*/ 425 h 425"/>
              <a:gd name="T68" fmla="*/ 245 w 335"/>
              <a:gd name="T69" fmla="*/ 416 h 425"/>
              <a:gd name="T70" fmla="*/ 280 w 335"/>
              <a:gd name="T71" fmla="*/ 393 h 425"/>
              <a:gd name="T72" fmla="*/ 303 w 335"/>
              <a:gd name="T73" fmla="*/ 361 h 425"/>
              <a:gd name="T74" fmla="*/ 322 w 335"/>
              <a:gd name="T75" fmla="*/ 313 h 425"/>
              <a:gd name="T76" fmla="*/ 335 w 335"/>
              <a:gd name="T77" fmla="*/ 216 h 425"/>
              <a:gd name="T78" fmla="*/ 332 w 335"/>
              <a:gd name="T79" fmla="*/ 168 h 425"/>
              <a:gd name="T80" fmla="*/ 319 w 335"/>
              <a:gd name="T81" fmla="*/ 116 h 425"/>
              <a:gd name="T82" fmla="*/ 300 w 335"/>
              <a:gd name="T83" fmla="*/ 68 h 425"/>
              <a:gd name="T84" fmla="*/ 283 w 335"/>
              <a:gd name="T85" fmla="*/ 45 h 425"/>
              <a:gd name="T86" fmla="*/ 242 w 335"/>
              <a:gd name="T87" fmla="*/ 13 h 425"/>
              <a:gd name="T88" fmla="*/ 200 w 335"/>
              <a:gd name="T89" fmla="*/ 4 h 425"/>
              <a:gd name="T90" fmla="*/ 155 w 335"/>
              <a:gd name="T91" fmla="*/ 0 h 425"/>
              <a:gd name="T92" fmla="*/ 100 w 335"/>
              <a:gd name="T93" fmla="*/ 10 h 425"/>
              <a:gd name="T94" fmla="*/ 80 w 335"/>
              <a:gd name="T95" fmla="*/ 20 h 425"/>
              <a:gd name="T96" fmla="*/ 19 w 335"/>
              <a:gd name="T97" fmla="*/ 68 h 425"/>
              <a:gd name="T98" fmla="*/ 0 w 335"/>
              <a:gd name="T99" fmla="*/ 84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5" h="425">
                <a:moveTo>
                  <a:pt x="0" y="84"/>
                </a:moveTo>
                <a:lnTo>
                  <a:pt x="10" y="100"/>
                </a:lnTo>
                <a:lnTo>
                  <a:pt x="16" y="90"/>
                </a:lnTo>
                <a:lnTo>
                  <a:pt x="29" y="84"/>
                </a:lnTo>
                <a:lnTo>
                  <a:pt x="58" y="58"/>
                </a:lnTo>
                <a:lnTo>
                  <a:pt x="90" y="36"/>
                </a:lnTo>
                <a:lnTo>
                  <a:pt x="84" y="26"/>
                </a:lnTo>
                <a:lnTo>
                  <a:pt x="87" y="36"/>
                </a:lnTo>
                <a:lnTo>
                  <a:pt x="103" y="29"/>
                </a:lnTo>
                <a:lnTo>
                  <a:pt x="122" y="23"/>
                </a:lnTo>
                <a:lnTo>
                  <a:pt x="158" y="20"/>
                </a:lnTo>
                <a:lnTo>
                  <a:pt x="158" y="10"/>
                </a:lnTo>
                <a:lnTo>
                  <a:pt x="155" y="20"/>
                </a:lnTo>
                <a:lnTo>
                  <a:pt x="196" y="23"/>
                </a:lnTo>
                <a:lnTo>
                  <a:pt x="235" y="29"/>
                </a:lnTo>
                <a:lnTo>
                  <a:pt x="235" y="20"/>
                </a:lnTo>
                <a:lnTo>
                  <a:pt x="232" y="29"/>
                </a:lnTo>
                <a:lnTo>
                  <a:pt x="261" y="45"/>
                </a:lnTo>
                <a:lnTo>
                  <a:pt x="274" y="61"/>
                </a:lnTo>
                <a:lnTo>
                  <a:pt x="280" y="55"/>
                </a:lnTo>
                <a:lnTo>
                  <a:pt x="271" y="58"/>
                </a:lnTo>
                <a:lnTo>
                  <a:pt x="283" y="78"/>
                </a:lnTo>
                <a:lnTo>
                  <a:pt x="290" y="71"/>
                </a:lnTo>
                <a:lnTo>
                  <a:pt x="280" y="74"/>
                </a:lnTo>
                <a:lnTo>
                  <a:pt x="300" y="119"/>
                </a:lnTo>
                <a:lnTo>
                  <a:pt x="312" y="171"/>
                </a:lnTo>
                <a:lnTo>
                  <a:pt x="322" y="168"/>
                </a:lnTo>
                <a:lnTo>
                  <a:pt x="312" y="168"/>
                </a:lnTo>
                <a:lnTo>
                  <a:pt x="316" y="216"/>
                </a:lnTo>
                <a:lnTo>
                  <a:pt x="312" y="261"/>
                </a:lnTo>
                <a:lnTo>
                  <a:pt x="303" y="309"/>
                </a:lnTo>
                <a:lnTo>
                  <a:pt x="287" y="354"/>
                </a:lnTo>
                <a:lnTo>
                  <a:pt x="296" y="354"/>
                </a:lnTo>
                <a:lnTo>
                  <a:pt x="287" y="351"/>
                </a:lnTo>
                <a:lnTo>
                  <a:pt x="277" y="367"/>
                </a:lnTo>
                <a:lnTo>
                  <a:pt x="267" y="380"/>
                </a:lnTo>
                <a:lnTo>
                  <a:pt x="238" y="396"/>
                </a:lnTo>
                <a:lnTo>
                  <a:pt x="242" y="406"/>
                </a:lnTo>
                <a:lnTo>
                  <a:pt x="242" y="396"/>
                </a:lnTo>
                <a:lnTo>
                  <a:pt x="203" y="406"/>
                </a:lnTo>
                <a:lnTo>
                  <a:pt x="161" y="406"/>
                </a:lnTo>
                <a:lnTo>
                  <a:pt x="164" y="416"/>
                </a:lnTo>
                <a:lnTo>
                  <a:pt x="164" y="406"/>
                </a:lnTo>
                <a:lnTo>
                  <a:pt x="129" y="403"/>
                </a:lnTo>
                <a:lnTo>
                  <a:pt x="109" y="396"/>
                </a:lnTo>
                <a:lnTo>
                  <a:pt x="109" y="406"/>
                </a:lnTo>
                <a:lnTo>
                  <a:pt x="113" y="396"/>
                </a:lnTo>
                <a:lnTo>
                  <a:pt x="97" y="387"/>
                </a:lnTo>
                <a:lnTo>
                  <a:pt x="61" y="358"/>
                </a:lnTo>
                <a:lnTo>
                  <a:pt x="58" y="364"/>
                </a:lnTo>
                <a:lnTo>
                  <a:pt x="64" y="361"/>
                </a:lnTo>
                <a:lnTo>
                  <a:pt x="35" y="329"/>
                </a:lnTo>
                <a:lnTo>
                  <a:pt x="32" y="325"/>
                </a:lnTo>
                <a:lnTo>
                  <a:pt x="19" y="313"/>
                </a:lnTo>
                <a:lnTo>
                  <a:pt x="10" y="306"/>
                </a:lnTo>
                <a:lnTo>
                  <a:pt x="0" y="322"/>
                </a:lnTo>
                <a:lnTo>
                  <a:pt x="10" y="329"/>
                </a:lnTo>
                <a:lnTo>
                  <a:pt x="23" y="342"/>
                </a:lnTo>
                <a:lnTo>
                  <a:pt x="26" y="335"/>
                </a:lnTo>
                <a:lnTo>
                  <a:pt x="19" y="338"/>
                </a:lnTo>
                <a:lnTo>
                  <a:pt x="48" y="371"/>
                </a:lnTo>
                <a:lnTo>
                  <a:pt x="51" y="374"/>
                </a:lnTo>
                <a:lnTo>
                  <a:pt x="87" y="403"/>
                </a:lnTo>
                <a:lnTo>
                  <a:pt x="103" y="412"/>
                </a:lnTo>
                <a:lnTo>
                  <a:pt x="106" y="416"/>
                </a:lnTo>
                <a:lnTo>
                  <a:pt x="126" y="422"/>
                </a:lnTo>
                <a:lnTo>
                  <a:pt x="161" y="425"/>
                </a:lnTo>
                <a:lnTo>
                  <a:pt x="164" y="425"/>
                </a:lnTo>
                <a:lnTo>
                  <a:pt x="206" y="425"/>
                </a:lnTo>
                <a:lnTo>
                  <a:pt x="245" y="416"/>
                </a:lnTo>
                <a:lnTo>
                  <a:pt x="248" y="412"/>
                </a:lnTo>
                <a:lnTo>
                  <a:pt x="280" y="393"/>
                </a:lnTo>
                <a:lnTo>
                  <a:pt x="293" y="377"/>
                </a:lnTo>
                <a:lnTo>
                  <a:pt x="303" y="361"/>
                </a:lnTo>
                <a:lnTo>
                  <a:pt x="306" y="358"/>
                </a:lnTo>
                <a:lnTo>
                  <a:pt x="322" y="313"/>
                </a:lnTo>
                <a:lnTo>
                  <a:pt x="332" y="264"/>
                </a:lnTo>
                <a:lnTo>
                  <a:pt x="335" y="216"/>
                </a:lnTo>
                <a:lnTo>
                  <a:pt x="332" y="171"/>
                </a:lnTo>
                <a:lnTo>
                  <a:pt x="332" y="168"/>
                </a:lnTo>
                <a:lnTo>
                  <a:pt x="332" y="168"/>
                </a:lnTo>
                <a:lnTo>
                  <a:pt x="319" y="116"/>
                </a:lnTo>
                <a:lnTo>
                  <a:pt x="300" y="71"/>
                </a:lnTo>
                <a:lnTo>
                  <a:pt x="300" y="68"/>
                </a:lnTo>
                <a:lnTo>
                  <a:pt x="287" y="49"/>
                </a:lnTo>
                <a:lnTo>
                  <a:pt x="283" y="45"/>
                </a:lnTo>
                <a:lnTo>
                  <a:pt x="274" y="32"/>
                </a:lnTo>
                <a:lnTo>
                  <a:pt x="242" y="13"/>
                </a:lnTo>
                <a:lnTo>
                  <a:pt x="238" y="10"/>
                </a:lnTo>
                <a:lnTo>
                  <a:pt x="200" y="4"/>
                </a:lnTo>
                <a:lnTo>
                  <a:pt x="158" y="0"/>
                </a:lnTo>
                <a:lnTo>
                  <a:pt x="155" y="0"/>
                </a:lnTo>
                <a:lnTo>
                  <a:pt x="119" y="4"/>
                </a:lnTo>
                <a:lnTo>
                  <a:pt x="100" y="10"/>
                </a:lnTo>
                <a:lnTo>
                  <a:pt x="84" y="16"/>
                </a:lnTo>
                <a:lnTo>
                  <a:pt x="80" y="20"/>
                </a:lnTo>
                <a:lnTo>
                  <a:pt x="48" y="42"/>
                </a:lnTo>
                <a:lnTo>
                  <a:pt x="19" y="68"/>
                </a:lnTo>
                <a:lnTo>
                  <a:pt x="6" y="74"/>
                </a:lnTo>
                <a:lnTo>
                  <a:pt x="0" y="84"/>
                </a:lnTo>
                <a:close/>
              </a:path>
            </a:pathLst>
          </a:custGeom>
          <a:solidFill>
            <a:schemeClr val="bg1"/>
          </a:solidFill>
          <a:ln w="38100" cmpd="sng">
            <a:solidFill>
              <a:schemeClr val="bg1"/>
            </a:solidFill>
            <a:round/>
            <a:headEnd/>
            <a:tailEnd/>
          </a:ln>
        </p:spPr>
        <p:txBody>
          <a:bodyPr/>
          <a:lstStyle/>
          <a:p>
            <a:endParaRPr lang="cs-CZ"/>
          </a:p>
        </p:txBody>
      </p:sp>
      <p:sp>
        <p:nvSpPr>
          <p:cNvPr id="4115" name="Freeform 19">
            <a:extLst>
              <a:ext uri="{FF2B5EF4-FFF2-40B4-BE49-F238E27FC236}">
                <a16:creationId xmlns:a16="http://schemas.microsoft.com/office/drawing/2014/main" id="{11F223B4-65DB-4347-B2B2-91BD9F73EAA3}"/>
              </a:ext>
            </a:extLst>
          </p:cNvPr>
          <p:cNvSpPr>
            <a:spLocks/>
          </p:cNvSpPr>
          <p:nvPr/>
        </p:nvSpPr>
        <p:spPr bwMode="auto">
          <a:xfrm>
            <a:off x="3244850" y="4476750"/>
            <a:ext cx="531813" cy="674688"/>
          </a:xfrm>
          <a:custGeom>
            <a:avLst/>
            <a:gdLst>
              <a:gd name="T0" fmla="*/ 10 w 335"/>
              <a:gd name="T1" fmla="*/ 100 h 425"/>
              <a:gd name="T2" fmla="*/ 29 w 335"/>
              <a:gd name="T3" fmla="*/ 84 h 425"/>
              <a:gd name="T4" fmla="*/ 90 w 335"/>
              <a:gd name="T5" fmla="*/ 36 h 425"/>
              <a:gd name="T6" fmla="*/ 87 w 335"/>
              <a:gd name="T7" fmla="*/ 36 h 425"/>
              <a:gd name="T8" fmla="*/ 122 w 335"/>
              <a:gd name="T9" fmla="*/ 23 h 425"/>
              <a:gd name="T10" fmla="*/ 158 w 335"/>
              <a:gd name="T11" fmla="*/ 10 h 425"/>
              <a:gd name="T12" fmla="*/ 196 w 335"/>
              <a:gd name="T13" fmla="*/ 23 h 425"/>
              <a:gd name="T14" fmla="*/ 235 w 335"/>
              <a:gd name="T15" fmla="*/ 20 h 425"/>
              <a:gd name="T16" fmla="*/ 261 w 335"/>
              <a:gd name="T17" fmla="*/ 46 h 425"/>
              <a:gd name="T18" fmla="*/ 280 w 335"/>
              <a:gd name="T19" fmla="*/ 55 h 425"/>
              <a:gd name="T20" fmla="*/ 283 w 335"/>
              <a:gd name="T21" fmla="*/ 78 h 425"/>
              <a:gd name="T22" fmla="*/ 280 w 335"/>
              <a:gd name="T23" fmla="*/ 75 h 425"/>
              <a:gd name="T24" fmla="*/ 312 w 335"/>
              <a:gd name="T25" fmla="*/ 171 h 425"/>
              <a:gd name="T26" fmla="*/ 312 w 335"/>
              <a:gd name="T27" fmla="*/ 168 h 425"/>
              <a:gd name="T28" fmla="*/ 312 w 335"/>
              <a:gd name="T29" fmla="*/ 261 h 425"/>
              <a:gd name="T30" fmla="*/ 287 w 335"/>
              <a:gd name="T31" fmla="*/ 355 h 425"/>
              <a:gd name="T32" fmla="*/ 287 w 335"/>
              <a:gd name="T33" fmla="*/ 351 h 425"/>
              <a:gd name="T34" fmla="*/ 267 w 335"/>
              <a:gd name="T35" fmla="*/ 380 h 425"/>
              <a:gd name="T36" fmla="*/ 242 w 335"/>
              <a:gd name="T37" fmla="*/ 406 h 425"/>
              <a:gd name="T38" fmla="*/ 203 w 335"/>
              <a:gd name="T39" fmla="*/ 406 h 425"/>
              <a:gd name="T40" fmla="*/ 164 w 335"/>
              <a:gd name="T41" fmla="*/ 416 h 425"/>
              <a:gd name="T42" fmla="*/ 129 w 335"/>
              <a:gd name="T43" fmla="*/ 403 h 425"/>
              <a:gd name="T44" fmla="*/ 109 w 335"/>
              <a:gd name="T45" fmla="*/ 406 h 425"/>
              <a:gd name="T46" fmla="*/ 97 w 335"/>
              <a:gd name="T47" fmla="*/ 387 h 425"/>
              <a:gd name="T48" fmla="*/ 58 w 335"/>
              <a:gd name="T49" fmla="*/ 364 h 425"/>
              <a:gd name="T50" fmla="*/ 35 w 335"/>
              <a:gd name="T51" fmla="*/ 329 h 425"/>
              <a:gd name="T52" fmla="*/ 19 w 335"/>
              <a:gd name="T53" fmla="*/ 313 h 425"/>
              <a:gd name="T54" fmla="*/ 0 w 335"/>
              <a:gd name="T55" fmla="*/ 322 h 425"/>
              <a:gd name="T56" fmla="*/ 23 w 335"/>
              <a:gd name="T57" fmla="*/ 342 h 425"/>
              <a:gd name="T58" fmla="*/ 19 w 335"/>
              <a:gd name="T59" fmla="*/ 339 h 425"/>
              <a:gd name="T60" fmla="*/ 51 w 335"/>
              <a:gd name="T61" fmla="*/ 374 h 425"/>
              <a:gd name="T62" fmla="*/ 103 w 335"/>
              <a:gd name="T63" fmla="*/ 413 h 425"/>
              <a:gd name="T64" fmla="*/ 126 w 335"/>
              <a:gd name="T65" fmla="*/ 422 h 425"/>
              <a:gd name="T66" fmla="*/ 164 w 335"/>
              <a:gd name="T67" fmla="*/ 425 h 425"/>
              <a:gd name="T68" fmla="*/ 245 w 335"/>
              <a:gd name="T69" fmla="*/ 416 h 425"/>
              <a:gd name="T70" fmla="*/ 280 w 335"/>
              <a:gd name="T71" fmla="*/ 393 h 425"/>
              <a:gd name="T72" fmla="*/ 303 w 335"/>
              <a:gd name="T73" fmla="*/ 361 h 425"/>
              <a:gd name="T74" fmla="*/ 322 w 335"/>
              <a:gd name="T75" fmla="*/ 313 h 425"/>
              <a:gd name="T76" fmla="*/ 335 w 335"/>
              <a:gd name="T77" fmla="*/ 216 h 425"/>
              <a:gd name="T78" fmla="*/ 332 w 335"/>
              <a:gd name="T79" fmla="*/ 168 h 425"/>
              <a:gd name="T80" fmla="*/ 319 w 335"/>
              <a:gd name="T81" fmla="*/ 116 h 425"/>
              <a:gd name="T82" fmla="*/ 300 w 335"/>
              <a:gd name="T83" fmla="*/ 68 h 425"/>
              <a:gd name="T84" fmla="*/ 283 w 335"/>
              <a:gd name="T85" fmla="*/ 46 h 425"/>
              <a:gd name="T86" fmla="*/ 242 w 335"/>
              <a:gd name="T87" fmla="*/ 13 h 425"/>
              <a:gd name="T88" fmla="*/ 200 w 335"/>
              <a:gd name="T89" fmla="*/ 4 h 425"/>
              <a:gd name="T90" fmla="*/ 155 w 335"/>
              <a:gd name="T91" fmla="*/ 0 h 425"/>
              <a:gd name="T92" fmla="*/ 100 w 335"/>
              <a:gd name="T93" fmla="*/ 10 h 425"/>
              <a:gd name="T94" fmla="*/ 80 w 335"/>
              <a:gd name="T95" fmla="*/ 20 h 425"/>
              <a:gd name="T96" fmla="*/ 19 w 335"/>
              <a:gd name="T97" fmla="*/ 68 h 425"/>
              <a:gd name="T98" fmla="*/ 0 w 335"/>
              <a:gd name="T99" fmla="*/ 84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5" h="425">
                <a:moveTo>
                  <a:pt x="0" y="84"/>
                </a:moveTo>
                <a:lnTo>
                  <a:pt x="10" y="100"/>
                </a:lnTo>
                <a:lnTo>
                  <a:pt x="16" y="91"/>
                </a:lnTo>
                <a:lnTo>
                  <a:pt x="29" y="84"/>
                </a:lnTo>
                <a:lnTo>
                  <a:pt x="58" y="58"/>
                </a:lnTo>
                <a:lnTo>
                  <a:pt x="90" y="36"/>
                </a:lnTo>
                <a:lnTo>
                  <a:pt x="84" y="26"/>
                </a:lnTo>
                <a:lnTo>
                  <a:pt x="87" y="36"/>
                </a:lnTo>
                <a:lnTo>
                  <a:pt x="103" y="29"/>
                </a:lnTo>
                <a:lnTo>
                  <a:pt x="122" y="23"/>
                </a:lnTo>
                <a:lnTo>
                  <a:pt x="158" y="20"/>
                </a:lnTo>
                <a:lnTo>
                  <a:pt x="158" y="10"/>
                </a:lnTo>
                <a:lnTo>
                  <a:pt x="155" y="20"/>
                </a:lnTo>
                <a:lnTo>
                  <a:pt x="196" y="23"/>
                </a:lnTo>
                <a:lnTo>
                  <a:pt x="235" y="29"/>
                </a:lnTo>
                <a:lnTo>
                  <a:pt x="235" y="20"/>
                </a:lnTo>
                <a:lnTo>
                  <a:pt x="232" y="29"/>
                </a:lnTo>
                <a:lnTo>
                  <a:pt x="261" y="46"/>
                </a:lnTo>
                <a:lnTo>
                  <a:pt x="274" y="62"/>
                </a:lnTo>
                <a:lnTo>
                  <a:pt x="280" y="55"/>
                </a:lnTo>
                <a:lnTo>
                  <a:pt x="271" y="58"/>
                </a:lnTo>
                <a:lnTo>
                  <a:pt x="283" y="78"/>
                </a:lnTo>
                <a:lnTo>
                  <a:pt x="290" y="71"/>
                </a:lnTo>
                <a:lnTo>
                  <a:pt x="280" y="75"/>
                </a:lnTo>
                <a:lnTo>
                  <a:pt x="300" y="120"/>
                </a:lnTo>
                <a:lnTo>
                  <a:pt x="312" y="171"/>
                </a:lnTo>
                <a:lnTo>
                  <a:pt x="322" y="168"/>
                </a:lnTo>
                <a:lnTo>
                  <a:pt x="312" y="168"/>
                </a:lnTo>
                <a:lnTo>
                  <a:pt x="316" y="216"/>
                </a:lnTo>
                <a:lnTo>
                  <a:pt x="312" y="261"/>
                </a:lnTo>
                <a:lnTo>
                  <a:pt x="303" y="310"/>
                </a:lnTo>
                <a:lnTo>
                  <a:pt x="287" y="355"/>
                </a:lnTo>
                <a:lnTo>
                  <a:pt x="296" y="355"/>
                </a:lnTo>
                <a:lnTo>
                  <a:pt x="287" y="351"/>
                </a:lnTo>
                <a:lnTo>
                  <a:pt x="277" y="368"/>
                </a:lnTo>
                <a:lnTo>
                  <a:pt x="267" y="380"/>
                </a:lnTo>
                <a:lnTo>
                  <a:pt x="238" y="397"/>
                </a:lnTo>
                <a:lnTo>
                  <a:pt x="242" y="406"/>
                </a:lnTo>
                <a:lnTo>
                  <a:pt x="242" y="397"/>
                </a:lnTo>
                <a:lnTo>
                  <a:pt x="203" y="406"/>
                </a:lnTo>
                <a:lnTo>
                  <a:pt x="161" y="406"/>
                </a:lnTo>
                <a:lnTo>
                  <a:pt x="164" y="416"/>
                </a:lnTo>
                <a:lnTo>
                  <a:pt x="164" y="406"/>
                </a:lnTo>
                <a:lnTo>
                  <a:pt x="129" y="403"/>
                </a:lnTo>
                <a:lnTo>
                  <a:pt x="109" y="397"/>
                </a:lnTo>
                <a:lnTo>
                  <a:pt x="109" y="406"/>
                </a:lnTo>
                <a:lnTo>
                  <a:pt x="113" y="397"/>
                </a:lnTo>
                <a:lnTo>
                  <a:pt x="97" y="387"/>
                </a:lnTo>
                <a:lnTo>
                  <a:pt x="61" y="358"/>
                </a:lnTo>
                <a:lnTo>
                  <a:pt x="58" y="364"/>
                </a:lnTo>
                <a:lnTo>
                  <a:pt x="64" y="361"/>
                </a:lnTo>
                <a:lnTo>
                  <a:pt x="35" y="329"/>
                </a:lnTo>
                <a:lnTo>
                  <a:pt x="32" y="326"/>
                </a:lnTo>
                <a:lnTo>
                  <a:pt x="19" y="313"/>
                </a:lnTo>
                <a:lnTo>
                  <a:pt x="10" y="306"/>
                </a:lnTo>
                <a:lnTo>
                  <a:pt x="0" y="322"/>
                </a:lnTo>
                <a:lnTo>
                  <a:pt x="10" y="329"/>
                </a:lnTo>
                <a:lnTo>
                  <a:pt x="23" y="342"/>
                </a:lnTo>
                <a:lnTo>
                  <a:pt x="26" y="335"/>
                </a:lnTo>
                <a:lnTo>
                  <a:pt x="19" y="339"/>
                </a:lnTo>
                <a:lnTo>
                  <a:pt x="48" y="371"/>
                </a:lnTo>
                <a:lnTo>
                  <a:pt x="51" y="374"/>
                </a:lnTo>
                <a:lnTo>
                  <a:pt x="87" y="403"/>
                </a:lnTo>
                <a:lnTo>
                  <a:pt x="103" y="413"/>
                </a:lnTo>
                <a:lnTo>
                  <a:pt x="106" y="416"/>
                </a:lnTo>
                <a:lnTo>
                  <a:pt x="126" y="422"/>
                </a:lnTo>
                <a:lnTo>
                  <a:pt x="161" y="425"/>
                </a:lnTo>
                <a:lnTo>
                  <a:pt x="164" y="425"/>
                </a:lnTo>
                <a:lnTo>
                  <a:pt x="206" y="425"/>
                </a:lnTo>
                <a:lnTo>
                  <a:pt x="245" y="416"/>
                </a:lnTo>
                <a:lnTo>
                  <a:pt x="248" y="413"/>
                </a:lnTo>
                <a:lnTo>
                  <a:pt x="280" y="393"/>
                </a:lnTo>
                <a:lnTo>
                  <a:pt x="293" y="377"/>
                </a:lnTo>
                <a:lnTo>
                  <a:pt x="303" y="361"/>
                </a:lnTo>
                <a:lnTo>
                  <a:pt x="306" y="358"/>
                </a:lnTo>
                <a:lnTo>
                  <a:pt x="322" y="313"/>
                </a:lnTo>
                <a:lnTo>
                  <a:pt x="332" y="265"/>
                </a:lnTo>
                <a:lnTo>
                  <a:pt x="335" y="216"/>
                </a:lnTo>
                <a:lnTo>
                  <a:pt x="332" y="171"/>
                </a:lnTo>
                <a:lnTo>
                  <a:pt x="332" y="168"/>
                </a:lnTo>
                <a:lnTo>
                  <a:pt x="332" y="168"/>
                </a:lnTo>
                <a:lnTo>
                  <a:pt x="319" y="116"/>
                </a:lnTo>
                <a:lnTo>
                  <a:pt x="300" y="71"/>
                </a:lnTo>
                <a:lnTo>
                  <a:pt x="300" y="68"/>
                </a:lnTo>
                <a:lnTo>
                  <a:pt x="287" y="49"/>
                </a:lnTo>
                <a:lnTo>
                  <a:pt x="283" y="46"/>
                </a:lnTo>
                <a:lnTo>
                  <a:pt x="274" y="33"/>
                </a:lnTo>
                <a:lnTo>
                  <a:pt x="242" y="13"/>
                </a:lnTo>
                <a:lnTo>
                  <a:pt x="238" y="10"/>
                </a:lnTo>
                <a:lnTo>
                  <a:pt x="200" y="4"/>
                </a:lnTo>
                <a:lnTo>
                  <a:pt x="158" y="0"/>
                </a:lnTo>
                <a:lnTo>
                  <a:pt x="155" y="0"/>
                </a:lnTo>
                <a:lnTo>
                  <a:pt x="119" y="4"/>
                </a:lnTo>
                <a:lnTo>
                  <a:pt x="100" y="10"/>
                </a:lnTo>
                <a:lnTo>
                  <a:pt x="84" y="17"/>
                </a:lnTo>
                <a:lnTo>
                  <a:pt x="80" y="20"/>
                </a:lnTo>
                <a:lnTo>
                  <a:pt x="48" y="42"/>
                </a:lnTo>
                <a:lnTo>
                  <a:pt x="19" y="68"/>
                </a:lnTo>
                <a:lnTo>
                  <a:pt x="6" y="75"/>
                </a:lnTo>
                <a:lnTo>
                  <a:pt x="0" y="84"/>
                </a:lnTo>
                <a:close/>
              </a:path>
            </a:pathLst>
          </a:custGeom>
          <a:solidFill>
            <a:schemeClr val="bg1"/>
          </a:solidFill>
          <a:ln w="38100" cmpd="sng">
            <a:solidFill>
              <a:schemeClr val="bg1"/>
            </a:solidFill>
            <a:round/>
            <a:headEnd/>
            <a:tailEnd/>
          </a:ln>
        </p:spPr>
        <p:txBody>
          <a:bodyPr/>
          <a:lstStyle/>
          <a:p>
            <a:endParaRPr lang="cs-CZ"/>
          </a:p>
        </p:txBody>
      </p:sp>
      <p:sp>
        <p:nvSpPr>
          <p:cNvPr id="4116" name="Rectangle 20">
            <a:extLst>
              <a:ext uri="{FF2B5EF4-FFF2-40B4-BE49-F238E27FC236}">
                <a16:creationId xmlns:a16="http://schemas.microsoft.com/office/drawing/2014/main" id="{C9A41D8C-3022-4E19-A738-1E3385E555EA}"/>
              </a:ext>
            </a:extLst>
          </p:cNvPr>
          <p:cNvSpPr>
            <a:spLocks noChangeArrowheads="1"/>
          </p:cNvSpPr>
          <p:nvPr/>
        </p:nvSpPr>
        <p:spPr bwMode="auto">
          <a:xfrm>
            <a:off x="3224213" y="3771900"/>
            <a:ext cx="30162" cy="854075"/>
          </a:xfrm>
          <a:prstGeom prst="rect">
            <a:avLst/>
          </a:prstGeom>
          <a:solidFill>
            <a:schemeClr val="bg1"/>
          </a:solidFill>
          <a:ln w="38100">
            <a:solidFill>
              <a:schemeClr val="bg1"/>
            </a:solidFill>
            <a:miter lim="800000"/>
            <a:headEnd/>
            <a:tailEnd/>
          </a:ln>
        </p:spPr>
        <p:txBody>
          <a:bodyPr/>
          <a:lstStyle/>
          <a:p>
            <a:endParaRPr lang="cs-CZ"/>
          </a:p>
        </p:txBody>
      </p:sp>
      <p:sp>
        <p:nvSpPr>
          <p:cNvPr id="4117" name="Rectangle 21">
            <a:extLst>
              <a:ext uri="{FF2B5EF4-FFF2-40B4-BE49-F238E27FC236}">
                <a16:creationId xmlns:a16="http://schemas.microsoft.com/office/drawing/2014/main" id="{ABC07CD6-53A5-42F8-887C-B3DD2B3E9792}"/>
              </a:ext>
            </a:extLst>
          </p:cNvPr>
          <p:cNvSpPr>
            <a:spLocks noChangeArrowheads="1"/>
          </p:cNvSpPr>
          <p:nvPr/>
        </p:nvSpPr>
        <p:spPr bwMode="auto">
          <a:xfrm>
            <a:off x="3235325" y="4978400"/>
            <a:ext cx="30163" cy="552450"/>
          </a:xfrm>
          <a:prstGeom prst="rect">
            <a:avLst/>
          </a:prstGeom>
          <a:solidFill>
            <a:schemeClr val="bg1"/>
          </a:solidFill>
          <a:ln w="38100">
            <a:solidFill>
              <a:schemeClr val="bg1"/>
            </a:solidFill>
            <a:miter lim="800000"/>
            <a:headEnd/>
            <a:tailEnd/>
          </a:ln>
        </p:spPr>
        <p:txBody>
          <a:bodyPr/>
          <a:lstStyle/>
          <a:p>
            <a:endParaRPr lang="cs-CZ"/>
          </a:p>
        </p:txBody>
      </p:sp>
      <p:grpSp>
        <p:nvGrpSpPr>
          <p:cNvPr id="4126" name="Group 30">
            <a:extLst>
              <a:ext uri="{FF2B5EF4-FFF2-40B4-BE49-F238E27FC236}">
                <a16:creationId xmlns:a16="http://schemas.microsoft.com/office/drawing/2014/main" id="{94E9EB3C-86E2-4DCD-86BE-ADD3093ED76D}"/>
              </a:ext>
            </a:extLst>
          </p:cNvPr>
          <p:cNvGrpSpPr>
            <a:grpSpLocks/>
          </p:cNvGrpSpPr>
          <p:nvPr/>
        </p:nvGrpSpPr>
        <p:grpSpPr bwMode="auto">
          <a:xfrm>
            <a:off x="3235325" y="5530850"/>
            <a:ext cx="30163" cy="444500"/>
            <a:chOff x="2038" y="3484"/>
            <a:chExt cx="19" cy="280"/>
          </a:xfrm>
        </p:grpSpPr>
        <p:sp>
          <p:nvSpPr>
            <p:cNvPr id="4118" name="Rectangle 22">
              <a:extLst>
                <a:ext uri="{FF2B5EF4-FFF2-40B4-BE49-F238E27FC236}">
                  <a16:creationId xmlns:a16="http://schemas.microsoft.com/office/drawing/2014/main" id="{52379BE2-C298-44A4-B620-559DB066BAFB}"/>
                </a:ext>
              </a:extLst>
            </p:cNvPr>
            <p:cNvSpPr>
              <a:spLocks noChangeArrowheads="1"/>
            </p:cNvSpPr>
            <p:nvPr/>
          </p:nvSpPr>
          <p:spPr bwMode="auto">
            <a:xfrm>
              <a:off x="2038" y="3484"/>
              <a:ext cx="19" cy="19"/>
            </a:xfrm>
            <a:prstGeom prst="rect">
              <a:avLst/>
            </a:prstGeom>
            <a:solidFill>
              <a:schemeClr val="bg1"/>
            </a:solidFill>
            <a:ln w="38100">
              <a:solidFill>
                <a:schemeClr val="bg1"/>
              </a:solidFill>
              <a:miter lim="800000"/>
              <a:headEnd/>
              <a:tailEnd/>
            </a:ln>
          </p:spPr>
          <p:txBody>
            <a:bodyPr/>
            <a:lstStyle/>
            <a:p>
              <a:endParaRPr lang="cs-CZ"/>
            </a:p>
          </p:txBody>
        </p:sp>
        <p:sp>
          <p:nvSpPr>
            <p:cNvPr id="4119" name="Rectangle 23">
              <a:extLst>
                <a:ext uri="{FF2B5EF4-FFF2-40B4-BE49-F238E27FC236}">
                  <a16:creationId xmlns:a16="http://schemas.microsoft.com/office/drawing/2014/main" id="{34F35B31-95E8-4F39-AB14-B50FEEE5EA0E}"/>
                </a:ext>
              </a:extLst>
            </p:cNvPr>
            <p:cNvSpPr>
              <a:spLocks noChangeArrowheads="1"/>
            </p:cNvSpPr>
            <p:nvPr/>
          </p:nvSpPr>
          <p:spPr bwMode="auto">
            <a:xfrm>
              <a:off x="2038" y="3522"/>
              <a:ext cx="19" cy="20"/>
            </a:xfrm>
            <a:prstGeom prst="rect">
              <a:avLst/>
            </a:prstGeom>
            <a:solidFill>
              <a:schemeClr val="bg1"/>
            </a:solidFill>
            <a:ln w="38100">
              <a:solidFill>
                <a:schemeClr val="bg1"/>
              </a:solidFill>
              <a:miter lim="800000"/>
              <a:headEnd/>
              <a:tailEnd/>
            </a:ln>
          </p:spPr>
          <p:txBody>
            <a:bodyPr/>
            <a:lstStyle/>
            <a:p>
              <a:endParaRPr lang="cs-CZ"/>
            </a:p>
          </p:txBody>
        </p:sp>
        <p:sp>
          <p:nvSpPr>
            <p:cNvPr id="4120" name="Rectangle 24">
              <a:extLst>
                <a:ext uri="{FF2B5EF4-FFF2-40B4-BE49-F238E27FC236}">
                  <a16:creationId xmlns:a16="http://schemas.microsoft.com/office/drawing/2014/main" id="{EBDE8BDC-A1CE-46A2-8960-6657AD2797D2}"/>
                </a:ext>
              </a:extLst>
            </p:cNvPr>
            <p:cNvSpPr>
              <a:spLocks noChangeArrowheads="1"/>
            </p:cNvSpPr>
            <p:nvPr/>
          </p:nvSpPr>
          <p:spPr bwMode="auto">
            <a:xfrm>
              <a:off x="2038" y="3561"/>
              <a:ext cx="19" cy="19"/>
            </a:xfrm>
            <a:prstGeom prst="rect">
              <a:avLst/>
            </a:prstGeom>
            <a:solidFill>
              <a:schemeClr val="bg1"/>
            </a:solidFill>
            <a:ln w="38100">
              <a:solidFill>
                <a:schemeClr val="bg1"/>
              </a:solidFill>
              <a:miter lim="800000"/>
              <a:headEnd/>
              <a:tailEnd/>
            </a:ln>
          </p:spPr>
          <p:txBody>
            <a:bodyPr/>
            <a:lstStyle/>
            <a:p>
              <a:endParaRPr lang="cs-CZ"/>
            </a:p>
          </p:txBody>
        </p:sp>
        <p:sp>
          <p:nvSpPr>
            <p:cNvPr id="4121" name="Rectangle 25">
              <a:extLst>
                <a:ext uri="{FF2B5EF4-FFF2-40B4-BE49-F238E27FC236}">
                  <a16:creationId xmlns:a16="http://schemas.microsoft.com/office/drawing/2014/main" id="{E2DCF5EA-4EBA-4D57-9F0B-7B6198CDB26E}"/>
                </a:ext>
              </a:extLst>
            </p:cNvPr>
            <p:cNvSpPr>
              <a:spLocks noChangeArrowheads="1"/>
            </p:cNvSpPr>
            <p:nvPr/>
          </p:nvSpPr>
          <p:spPr bwMode="auto">
            <a:xfrm>
              <a:off x="2038" y="3600"/>
              <a:ext cx="19" cy="19"/>
            </a:xfrm>
            <a:prstGeom prst="rect">
              <a:avLst/>
            </a:prstGeom>
            <a:solidFill>
              <a:schemeClr val="bg1"/>
            </a:solidFill>
            <a:ln w="38100">
              <a:solidFill>
                <a:schemeClr val="bg1"/>
              </a:solidFill>
              <a:miter lim="800000"/>
              <a:headEnd/>
              <a:tailEnd/>
            </a:ln>
          </p:spPr>
          <p:txBody>
            <a:bodyPr/>
            <a:lstStyle/>
            <a:p>
              <a:endParaRPr lang="cs-CZ"/>
            </a:p>
          </p:txBody>
        </p:sp>
        <p:sp>
          <p:nvSpPr>
            <p:cNvPr id="4122" name="Rectangle 26">
              <a:extLst>
                <a:ext uri="{FF2B5EF4-FFF2-40B4-BE49-F238E27FC236}">
                  <a16:creationId xmlns:a16="http://schemas.microsoft.com/office/drawing/2014/main" id="{93D02634-1D2B-4F4F-8843-E84BCD060793}"/>
                </a:ext>
              </a:extLst>
            </p:cNvPr>
            <p:cNvSpPr>
              <a:spLocks noChangeArrowheads="1"/>
            </p:cNvSpPr>
            <p:nvPr/>
          </p:nvSpPr>
          <p:spPr bwMode="auto">
            <a:xfrm>
              <a:off x="2038" y="3638"/>
              <a:ext cx="19" cy="20"/>
            </a:xfrm>
            <a:prstGeom prst="rect">
              <a:avLst/>
            </a:prstGeom>
            <a:solidFill>
              <a:schemeClr val="bg1"/>
            </a:solidFill>
            <a:ln w="38100">
              <a:solidFill>
                <a:schemeClr val="bg1"/>
              </a:solidFill>
              <a:miter lim="800000"/>
              <a:headEnd/>
              <a:tailEnd/>
            </a:ln>
          </p:spPr>
          <p:txBody>
            <a:bodyPr/>
            <a:lstStyle/>
            <a:p>
              <a:endParaRPr lang="cs-CZ"/>
            </a:p>
          </p:txBody>
        </p:sp>
        <p:sp>
          <p:nvSpPr>
            <p:cNvPr id="4123" name="Rectangle 27">
              <a:extLst>
                <a:ext uri="{FF2B5EF4-FFF2-40B4-BE49-F238E27FC236}">
                  <a16:creationId xmlns:a16="http://schemas.microsoft.com/office/drawing/2014/main" id="{A55D3D39-7B6E-4CBB-9D5C-AB42D5198DB9}"/>
                </a:ext>
              </a:extLst>
            </p:cNvPr>
            <p:cNvSpPr>
              <a:spLocks noChangeArrowheads="1"/>
            </p:cNvSpPr>
            <p:nvPr/>
          </p:nvSpPr>
          <p:spPr bwMode="auto">
            <a:xfrm>
              <a:off x="2038" y="3677"/>
              <a:ext cx="19" cy="19"/>
            </a:xfrm>
            <a:prstGeom prst="rect">
              <a:avLst/>
            </a:prstGeom>
            <a:solidFill>
              <a:schemeClr val="bg1"/>
            </a:solidFill>
            <a:ln w="38100">
              <a:solidFill>
                <a:schemeClr val="bg1"/>
              </a:solidFill>
              <a:miter lim="800000"/>
              <a:headEnd/>
              <a:tailEnd/>
            </a:ln>
          </p:spPr>
          <p:txBody>
            <a:bodyPr/>
            <a:lstStyle/>
            <a:p>
              <a:endParaRPr lang="cs-CZ"/>
            </a:p>
          </p:txBody>
        </p:sp>
        <p:sp>
          <p:nvSpPr>
            <p:cNvPr id="4124" name="Rectangle 28">
              <a:extLst>
                <a:ext uri="{FF2B5EF4-FFF2-40B4-BE49-F238E27FC236}">
                  <a16:creationId xmlns:a16="http://schemas.microsoft.com/office/drawing/2014/main" id="{D393D4DA-A991-4D79-8033-FC67D747754C}"/>
                </a:ext>
              </a:extLst>
            </p:cNvPr>
            <p:cNvSpPr>
              <a:spLocks noChangeArrowheads="1"/>
            </p:cNvSpPr>
            <p:nvPr/>
          </p:nvSpPr>
          <p:spPr bwMode="auto">
            <a:xfrm>
              <a:off x="2038" y="3716"/>
              <a:ext cx="19" cy="19"/>
            </a:xfrm>
            <a:prstGeom prst="rect">
              <a:avLst/>
            </a:prstGeom>
            <a:solidFill>
              <a:schemeClr val="bg1"/>
            </a:solidFill>
            <a:ln w="38100">
              <a:solidFill>
                <a:schemeClr val="bg1"/>
              </a:solidFill>
              <a:miter lim="800000"/>
              <a:headEnd/>
              <a:tailEnd/>
            </a:ln>
          </p:spPr>
          <p:txBody>
            <a:bodyPr/>
            <a:lstStyle/>
            <a:p>
              <a:endParaRPr lang="cs-CZ"/>
            </a:p>
          </p:txBody>
        </p:sp>
        <p:sp>
          <p:nvSpPr>
            <p:cNvPr id="4125" name="Rectangle 29">
              <a:extLst>
                <a:ext uri="{FF2B5EF4-FFF2-40B4-BE49-F238E27FC236}">
                  <a16:creationId xmlns:a16="http://schemas.microsoft.com/office/drawing/2014/main" id="{A57AFDCF-4AB6-4A58-9376-EF60DD9652FD}"/>
                </a:ext>
              </a:extLst>
            </p:cNvPr>
            <p:cNvSpPr>
              <a:spLocks noChangeArrowheads="1"/>
            </p:cNvSpPr>
            <p:nvPr/>
          </p:nvSpPr>
          <p:spPr bwMode="auto">
            <a:xfrm>
              <a:off x="2038" y="3754"/>
              <a:ext cx="19" cy="10"/>
            </a:xfrm>
            <a:prstGeom prst="rect">
              <a:avLst/>
            </a:prstGeom>
            <a:solidFill>
              <a:schemeClr val="bg1"/>
            </a:solidFill>
            <a:ln w="38100">
              <a:solidFill>
                <a:schemeClr val="bg1"/>
              </a:solidFill>
              <a:miter lim="800000"/>
              <a:headEnd/>
              <a:tailEnd/>
            </a:ln>
          </p:spPr>
          <p:txBody>
            <a:bodyPr/>
            <a:lstStyle/>
            <a:p>
              <a:endParaRPr lang="cs-CZ"/>
            </a:p>
          </p:txBody>
        </p:sp>
      </p:grpSp>
      <p:sp>
        <p:nvSpPr>
          <p:cNvPr id="4127" name="Rectangle 31">
            <a:extLst>
              <a:ext uri="{FF2B5EF4-FFF2-40B4-BE49-F238E27FC236}">
                <a16:creationId xmlns:a16="http://schemas.microsoft.com/office/drawing/2014/main" id="{259B722E-3EA0-4C0E-9D18-4EC11089D8A2}"/>
              </a:ext>
            </a:extLst>
          </p:cNvPr>
          <p:cNvSpPr>
            <a:spLocks noChangeArrowheads="1"/>
          </p:cNvSpPr>
          <p:nvPr/>
        </p:nvSpPr>
        <p:spPr bwMode="auto">
          <a:xfrm>
            <a:off x="3235325" y="2749550"/>
            <a:ext cx="30163" cy="685800"/>
          </a:xfrm>
          <a:prstGeom prst="rect">
            <a:avLst/>
          </a:prstGeom>
          <a:solidFill>
            <a:schemeClr val="bg1"/>
          </a:solidFill>
          <a:ln w="38100">
            <a:solidFill>
              <a:schemeClr val="bg1"/>
            </a:solidFill>
            <a:miter lim="800000"/>
            <a:headEnd/>
            <a:tailEnd/>
          </a:ln>
        </p:spPr>
        <p:txBody>
          <a:bodyPr/>
          <a:lstStyle/>
          <a:p>
            <a:endParaRPr lang="cs-CZ"/>
          </a:p>
        </p:txBody>
      </p:sp>
      <p:sp>
        <p:nvSpPr>
          <p:cNvPr id="4128" name="Freeform 32">
            <a:extLst>
              <a:ext uri="{FF2B5EF4-FFF2-40B4-BE49-F238E27FC236}">
                <a16:creationId xmlns:a16="http://schemas.microsoft.com/office/drawing/2014/main" id="{8F6CD2B1-4BA5-411C-BD7C-F57256916277}"/>
              </a:ext>
            </a:extLst>
          </p:cNvPr>
          <p:cNvSpPr>
            <a:spLocks/>
          </p:cNvSpPr>
          <p:nvPr/>
        </p:nvSpPr>
        <p:spPr bwMode="auto">
          <a:xfrm>
            <a:off x="1843088" y="3271838"/>
            <a:ext cx="538162" cy="679450"/>
          </a:xfrm>
          <a:custGeom>
            <a:avLst/>
            <a:gdLst>
              <a:gd name="T0" fmla="*/ 339 w 339"/>
              <a:gd name="T1" fmla="*/ 83 h 428"/>
              <a:gd name="T2" fmla="*/ 316 w 339"/>
              <a:gd name="T3" fmla="*/ 67 h 428"/>
              <a:gd name="T4" fmla="*/ 255 w 339"/>
              <a:gd name="T5" fmla="*/ 19 h 428"/>
              <a:gd name="T6" fmla="*/ 235 w 339"/>
              <a:gd name="T7" fmla="*/ 9 h 428"/>
              <a:gd name="T8" fmla="*/ 181 w 339"/>
              <a:gd name="T9" fmla="*/ 0 h 428"/>
              <a:gd name="T10" fmla="*/ 139 w 339"/>
              <a:gd name="T11" fmla="*/ 3 h 428"/>
              <a:gd name="T12" fmla="*/ 84 w 339"/>
              <a:gd name="T13" fmla="*/ 19 h 428"/>
              <a:gd name="T14" fmla="*/ 78 w 339"/>
              <a:gd name="T15" fmla="*/ 22 h 428"/>
              <a:gd name="T16" fmla="*/ 52 w 339"/>
              <a:gd name="T17" fmla="*/ 48 h 428"/>
              <a:gd name="T18" fmla="*/ 39 w 339"/>
              <a:gd name="T19" fmla="*/ 70 h 428"/>
              <a:gd name="T20" fmla="*/ 7 w 339"/>
              <a:gd name="T21" fmla="*/ 167 h 428"/>
              <a:gd name="T22" fmla="*/ 4 w 339"/>
              <a:gd name="T23" fmla="*/ 260 h 428"/>
              <a:gd name="T24" fmla="*/ 13 w 339"/>
              <a:gd name="T25" fmla="*/ 312 h 428"/>
              <a:gd name="T26" fmla="*/ 33 w 339"/>
              <a:gd name="T27" fmla="*/ 360 h 428"/>
              <a:gd name="T28" fmla="*/ 49 w 339"/>
              <a:gd name="T29" fmla="*/ 380 h 428"/>
              <a:gd name="T30" fmla="*/ 71 w 339"/>
              <a:gd name="T31" fmla="*/ 402 h 428"/>
              <a:gd name="T32" fmla="*/ 91 w 339"/>
              <a:gd name="T33" fmla="*/ 415 h 428"/>
              <a:gd name="T34" fmla="*/ 132 w 339"/>
              <a:gd name="T35" fmla="*/ 425 h 428"/>
              <a:gd name="T36" fmla="*/ 177 w 339"/>
              <a:gd name="T37" fmla="*/ 428 h 428"/>
              <a:gd name="T38" fmla="*/ 232 w 339"/>
              <a:gd name="T39" fmla="*/ 415 h 428"/>
              <a:gd name="T40" fmla="*/ 252 w 339"/>
              <a:gd name="T41" fmla="*/ 402 h 428"/>
              <a:gd name="T42" fmla="*/ 290 w 339"/>
              <a:gd name="T43" fmla="*/ 370 h 428"/>
              <a:gd name="T44" fmla="*/ 332 w 339"/>
              <a:gd name="T45" fmla="*/ 328 h 428"/>
              <a:gd name="T46" fmla="*/ 329 w 339"/>
              <a:gd name="T47" fmla="*/ 331 h 428"/>
              <a:gd name="T48" fmla="*/ 326 w 339"/>
              <a:gd name="T49" fmla="*/ 306 h 428"/>
              <a:gd name="T50" fmla="*/ 316 w 339"/>
              <a:gd name="T51" fmla="*/ 318 h 428"/>
              <a:gd name="T52" fmla="*/ 274 w 339"/>
              <a:gd name="T53" fmla="*/ 360 h 428"/>
              <a:gd name="T54" fmla="*/ 277 w 339"/>
              <a:gd name="T55" fmla="*/ 357 h 428"/>
              <a:gd name="T56" fmla="*/ 226 w 339"/>
              <a:gd name="T57" fmla="*/ 396 h 428"/>
              <a:gd name="T58" fmla="*/ 229 w 339"/>
              <a:gd name="T59" fmla="*/ 396 h 428"/>
              <a:gd name="T60" fmla="*/ 174 w 339"/>
              <a:gd name="T61" fmla="*/ 409 h 428"/>
              <a:gd name="T62" fmla="*/ 177 w 339"/>
              <a:gd name="T63" fmla="*/ 409 h 428"/>
              <a:gd name="T64" fmla="*/ 97 w 339"/>
              <a:gd name="T65" fmla="*/ 396 h 428"/>
              <a:gd name="T66" fmla="*/ 100 w 339"/>
              <a:gd name="T67" fmla="*/ 399 h 428"/>
              <a:gd name="T68" fmla="*/ 78 w 339"/>
              <a:gd name="T69" fmla="*/ 396 h 428"/>
              <a:gd name="T70" fmla="*/ 71 w 339"/>
              <a:gd name="T71" fmla="*/ 380 h 428"/>
              <a:gd name="T72" fmla="*/ 52 w 339"/>
              <a:gd name="T73" fmla="*/ 373 h 428"/>
              <a:gd name="T74" fmla="*/ 49 w 339"/>
              <a:gd name="T75" fmla="*/ 351 h 428"/>
              <a:gd name="T76" fmla="*/ 52 w 339"/>
              <a:gd name="T77" fmla="*/ 354 h 428"/>
              <a:gd name="T78" fmla="*/ 23 w 339"/>
              <a:gd name="T79" fmla="*/ 260 h 428"/>
              <a:gd name="T80" fmla="*/ 23 w 339"/>
              <a:gd name="T81" fmla="*/ 264 h 428"/>
              <a:gd name="T82" fmla="*/ 26 w 339"/>
              <a:gd name="T83" fmla="*/ 170 h 428"/>
              <a:gd name="T84" fmla="*/ 58 w 339"/>
              <a:gd name="T85" fmla="*/ 74 h 428"/>
              <a:gd name="T86" fmla="*/ 55 w 339"/>
              <a:gd name="T87" fmla="*/ 77 h 428"/>
              <a:gd name="T88" fmla="*/ 78 w 339"/>
              <a:gd name="T89" fmla="*/ 45 h 428"/>
              <a:gd name="T90" fmla="*/ 91 w 339"/>
              <a:gd name="T91" fmla="*/ 35 h 428"/>
              <a:gd name="T92" fmla="*/ 87 w 339"/>
              <a:gd name="T93" fmla="*/ 38 h 428"/>
              <a:gd name="T94" fmla="*/ 142 w 339"/>
              <a:gd name="T95" fmla="*/ 22 h 428"/>
              <a:gd name="T96" fmla="*/ 181 w 339"/>
              <a:gd name="T97" fmla="*/ 9 h 428"/>
              <a:gd name="T98" fmla="*/ 216 w 339"/>
              <a:gd name="T99" fmla="*/ 25 h 428"/>
              <a:gd name="T100" fmla="*/ 248 w 339"/>
              <a:gd name="T101" fmla="*/ 38 h 428"/>
              <a:gd name="T102" fmla="*/ 245 w 339"/>
              <a:gd name="T103" fmla="*/ 35 h 428"/>
              <a:gd name="T104" fmla="*/ 306 w 339"/>
              <a:gd name="T105" fmla="*/ 83 h 428"/>
              <a:gd name="T106" fmla="*/ 329 w 339"/>
              <a:gd name="T107" fmla="*/ 99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9" h="428">
                <a:moveTo>
                  <a:pt x="329" y="99"/>
                </a:moveTo>
                <a:lnTo>
                  <a:pt x="339" y="83"/>
                </a:lnTo>
                <a:lnTo>
                  <a:pt x="329" y="74"/>
                </a:lnTo>
                <a:lnTo>
                  <a:pt x="316" y="67"/>
                </a:lnTo>
                <a:lnTo>
                  <a:pt x="290" y="41"/>
                </a:lnTo>
                <a:lnTo>
                  <a:pt x="255" y="19"/>
                </a:lnTo>
                <a:lnTo>
                  <a:pt x="252" y="19"/>
                </a:lnTo>
                <a:lnTo>
                  <a:pt x="235" y="9"/>
                </a:lnTo>
                <a:lnTo>
                  <a:pt x="219" y="6"/>
                </a:lnTo>
                <a:lnTo>
                  <a:pt x="181" y="0"/>
                </a:lnTo>
                <a:lnTo>
                  <a:pt x="177" y="0"/>
                </a:lnTo>
                <a:lnTo>
                  <a:pt x="139" y="3"/>
                </a:lnTo>
                <a:lnTo>
                  <a:pt x="100" y="9"/>
                </a:lnTo>
                <a:lnTo>
                  <a:pt x="84" y="19"/>
                </a:lnTo>
                <a:lnTo>
                  <a:pt x="81" y="19"/>
                </a:lnTo>
                <a:lnTo>
                  <a:pt x="78" y="22"/>
                </a:lnTo>
                <a:lnTo>
                  <a:pt x="65" y="32"/>
                </a:lnTo>
                <a:lnTo>
                  <a:pt x="52" y="48"/>
                </a:lnTo>
                <a:lnTo>
                  <a:pt x="39" y="67"/>
                </a:lnTo>
                <a:lnTo>
                  <a:pt x="39" y="70"/>
                </a:lnTo>
                <a:lnTo>
                  <a:pt x="20" y="116"/>
                </a:lnTo>
                <a:lnTo>
                  <a:pt x="7" y="167"/>
                </a:lnTo>
                <a:lnTo>
                  <a:pt x="0" y="215"/>
                </a:lnTo>
                <a:lnTo>
                  <a:pt x="4" y="260"/>
                </a:lnTo>
                <a:lnTo>
                  <a:pt x="4" y="264"/>
                </a:lnTo>
                <a:lnTo>
                  <a:pt x="13" y="312"/>
                </a:lnTo>
                <a:lnTo>
                  <a:pt x="33" y="357"/>
                </a:lnTo>
                <a:lnTo>
                  <a:pt x="33" y="360"/>
                </a:lnTo>
                <a:lnTo>
                  <a:pt x="45" y="376"/>
                </a:lnTo>
                <a:lnTo>
                  <a:pt x="49" y="380"/>
                </a:lnTo>
                <a:lnTo>
                  <a:pt x="58" y="392"/>
                </a:lnTo>
                <a:lnTo>
                  <a:pt x="71" y="402"/>
                </a:lnTo>
                <a:lnTo>
                  <a:pt x="74" y="405"/>
                </a:lnTo>
                <a:lnTo>
                  <a:pt x="91" y="415"/>
                </a:lnTo>
                <a:lnTo>
                  <a:pt x="94" y="415"/>
                </a:lnTo>
                <a:lnTo>
                  <a:pt x="132" y="425"/>
                </a:lnTo>
                <a:lnTo>
                  <a:pt x="174" y="428"/>
                </a:lnTo>
                <a:lnTo>
                  <a:pt x="177" y="428"/>
                </a:lnTo>
                <a:lnTo>
                  <a:pt x="216" y="421"/>
                </a:lnTo>
                <a:lnTo>
                  <a:pt x="232" y="415"/>
                </a:lnTo>
                <a:lnTo>
                  <a:pt x="235" y="412"/>
                </a:lnTo>
                <a:lnTo>
                  <a:pt x="252" y="402"/>
                </a:lnTo>
                <a:lnTo>
                  <a:pt x="287" y="373"/>
                </a:lnTo>
                <a:lnTo>
                  <a:pt x="290" y="370"/>
                </a:lnTo>
                <a:lnTo>
                  <a:pt x="319" y="341"/>
                </a:lnTo>
                <a:lnTo>
                  <a:pt x="332" y="328"/>
                </a:lnTo>
                <a:lnTo>
                  <a:pt x="322" y="322"/>
                </a:lnTo>
                <a:lnTo>
                  <a:pt x="329" y="331"/>
                </a:lnTo>
                <a:lnTo>
                  <a:pt x="339" y="318"/>
                </a:lnTo>
                <a:lnTo>
                  <a:pt x="326" y="306"/>
                </a:lnTo>
                <a:lnTo>
                  <a:pt x="319" y="315"/>
                </a:lnTo>
                <a:lnTo>
                  <a:pt x="316" y="318"/>
                </a:lnTo>
                <a:lnTo>
                  <a:pt x="303" y="331"/>
                </a:lnTo>
                <a:lnTo>
                  <a:pt x="274" y="360"/>
                </a:lnTo>
                <a:lnTo>
                  <a:pt x="281" y="367"/>
                </a:lnTo>
                <a:lnTo>
                  <a:pt x="277" y="357"/>
                </a:lnTo>
                <a:lnTo>
                  <a:pt x="242" y="386"/>
                </a:lnTo>
                <a:lnTo>
                  <a:pt x="226" y="396"/>
                </a:lnTo>
                <a:lnTo>
                  <a:pt x="229" y="405"/>
                </a:lnTo>
                <a:lnTo>
                  <a:pt x="229" y="396"/>
                </a:lnTo>
                <a:lnTo>
                  <a:pt x="213" y="402"/>
                </a:lnTo>
                <a:lnTo>
                  <a:pt x="174" y="409"/>
                </a:lnTo>
                <a:lnTo>
                  <a:pt x="174" y="418"/>
                </a:lnTo>
                <a:lnTo>
                  <a:pt x="177" y="409"/>
                </a:lnTo>
                <a:lnTo>
                  <a:pt x="136" y="405"/>
                </a:lnTo>
                <a:lnTo>
                  <a:pt x="97" y="396"/>
                </a:lnTo>
                <a:lnTo>
                  <a:pt x="94" y="405"/>
                </a:lnTo>
                <a:lnTo>
                  <a:pt x="100" y="399"/>
                </a:lnTo>
                <a:lnTo>
                  <a:pt x="84" y="389"/>
                </a:lnTo>
                <a:lnTo>
                  <a:pt x="78" y="396"/>
                </a:lnTo>
                <a:lnTo>
                  <a:pt x="87" y="392"/>
                </a:lnTo>
                <a:lnTo>
                  <a:pt x="71" y="380"/>
                </a:lnTo>
                <a:lnTo>
                  <a:pt x="58" y="363"/>
                </a:lnTo>
                <a:lnTo>
                  <a:pt x="52" y="373"/>
                </a:lnTo>
                <a:lnTo>
                  <a:pt x="62" y="367"/>
                </a:lnTo>
                <a:lnTo>
                  <a:pt x="49" y="351"/>
                </a:lnTo>
                <a:lnTo>
                  <a:pt x="42" y="354"/>
                </a:lnTo>
                <a:lnTo>
                  <a:pt x="52" y="354"/>
                </a:lnTo>
                <a:lnTo>
                  <a:pt x="33" y="309"/>
                </a:lnTo>
                <a:lnTo>
                  <a:pt x="23" y="260"/>
                </a:lnTo>
                <a:lnTo>
                  <a:pt x="13" y="264"/>
                </a:lnTo>
                <a:lnTo>
                  <a:pt x="23" y="264"/>
                </a:lnTo>
                <a:lnTo>
                  <a:pt x="20" y="215"/>
                </a:lnTo>
                <a:lnTo>
                  <a:pt x="26" y="170"/>
                </a:lnTo>
                <a:lnTo>
                  <a:pt x="39" y="119"/>
                </a:lnTo>
                <a:lnTo>
                  <a:pt x="58" y="74"/>
                </a:lnTo>
                <a:lnTo>
                  <a:pt x="49" y="74"/>
                </a:lnTo>
                <a:lnTo>
                  <a:pt x="55" y="77"/>
                </a:lnTo>
                <a:lnTo>
                  <a:pt x="68" y="58"/>
                </a:lnTo>
                <a:lnTo>
                  <a:pt x="78" y="45"/>
                </a:lnTo>
                <a:lnTo>
                  <a:pt x="94" y="32"/>
                </a:lnTo>
                <a:lnTo>
                  <a:pt x="91" y="35"/>
                </a:lnTo>
                <a:lnTo>
                  <a:pt x="84" y="29"/>
                </a:lnTo>
                <a:lnTo>
                  <a:pt x="87" y="38"/>
                </a:lnTo>
                <a:lnTo>
                  <a:pt x="103" y="29"/>
                </a:lnTo>
                <a:lnTo>
                  <a:pt x="142" y="22"/>
                </a:lnTo>
                <a:lnTo>
                  <a:pt x="181" y="19"/>
                </a:lnTo>
                <a:lnTo>
                  <a:pt x="181" y="9"/>
                </a:lnTo>
                <a:lnTo>
                  <a:pt x="177" y="19"/>
                </a:lnTo>
                <a:lnTo>
                  <a:pt x="216" y="25"/>
                </a:lnTo>
                <a:lnTo>
                  <a:pt x="232" y="29"/>
                </a:lnTo>
                <a:lnTo>
                  <a:pt x="248" y="38"/>
                </a:lnTo>
                <a:lnTo>
                  <a:pt x="252" y="29"/>
                </a:lnTo>
                <a:lnTo>
                  <a:pt x="245" y="35"/>
                </a:lnTo>
                <a:lnTo>
                  <a:pt x="281" y="58"/>
                </a:lnTo>
                <a:lnTo>
                  <a:pt x="306" y="83"/>
                </a:lnTo>
                <a:lnTo>
                  <a:pt x="319" y="90"/>
                </a:lnTo>
                <a:lnTo>
                  <a:pt x="329" y="99"/>
                </a:lnTo>
                <a:close/>
              </a:path>
            </a:pathLst>
          </a:custGeom>
          <a:solidFill>
            <a:schemeClr val="bg1"/>
          </a:solidFill>
          <a:ln w="38100" cmpd="sng">
            <a:solidFill>
              <a:schemeClr val="bg1"/>
            </a:solidFill>
            <a:round/>
            <a:headEnd/>
            <a:tailEnd/>
          </a:ln>
        </p:spPr>
        <p:txBody>
          <a:bodyPr/>
          <a:lstStyle/>
          <a:p>
            <a:endParaRPr lang="cs-CZ"/>
          </a:p>
        </p:txBody>
      </p:sp>
      <p:sp>
        <p:nvSpPr>
          <p:cNvPr id="4129" name="Freeform 33">
            <a:extLst>
              <a:ext uri="{FF2B5EF4-FFF2-40B4-BE49-F238E27FC236}">
                <a16:creationId xmlns:a16="http://schemas.microsoft.com/office/drawing/2014/main" id="{77ECF32E-70A6-4255-87F2-196EF0F92276}"/>
              </a:ext>
            </a:extLst>
          </p:cNvPr>
          <p:cNvSpPr>
            <a:spLocks/>
          </p:cNvSpPr>
          <p:nvPr/>
        </p:nvSpPr>
        <p:spPr bwMode="auto">
          <a:xfrm>
            <a:off x="1843088" y="4462463"/>
            <a:ext cx="538162" cy="679450"/>
          </a:xfrm>
          <a:custGeom>
            <a:avLst/>
            <a:gdLst>
              <a:gd name="T0" fmla="*/ 339 w 339"/>
              <a:gd name="T1" fmla="*/ 84 h 428"/>
              <a:gd name="T2" fmla="*/ 316 w 339"/>
              <a:gd name="T3" fmla="*/ 67 h 428"/>
              <a:gd name="T4" fmla="*/ 255 w 339"/>
              <a:gd name="T5" fmla="*/ 19 h 428"/>
              <a:gd name="T6" fmla="*/ 235 w 339"/>
              <a:gd name="T7" fmla="*/ 9 h 428"/>
              <a:gd name="T8" fmla="*/ 181 w 339"/>
              <a:gd name="T9" fmla="*/ 0 h 428"/>
              <a:gd name="T10" fmla="*/ 139 w 339"/>
              <a:gd name="T11" fmla="*/ 3 h 428"/>
              <a:gd name="T12" fmla="*/ 97 w 339"/>
              <a:gd name="T13" fmla="*/ 13 h 428"/>
              <a:gd name="T14" fmla="*/ 78 w 339"/>
              <a:gd name="T15" fmla="*/ 26 h 428"/>
              <a:gd name="T16" fmla="*/ 55 w 339"/>
              <a:gd name="T17" fmla="*/ 48 h 428"/>
              <a:gd name="T18" fmla="*/ 39 w 339"/>
              <a:gd name="T19" fmla="*/ 71 h 428"/>
              <a:gd name="T20" fmla="*/ 20 w 339"/>
              <a:gd name="T21" fmla="*/ 119 h 428"/>
              <a:gd name="T22" fmla="*/ 0 w 339"/>
              <a:gd name="T23" fmla="*/ 216 h 428"/>
              <a:gd name="T24" fmla="*/ 4 w 339"/>
              <a:gd name="T25" fmla="*/ 264 h 428"/>
              <a:gd name="T26" fmla="*/ 33 w 339"/>
              <a:gd name="T27" fmla="*/ 357 h 428"/>
              <a:gd name="T28" fmla="*/ 45 w 339"/>
              <a:gd name="T29" fmla="*/ 377 h 428"/>
              <a:gd name="T30" fmla="*/ 58 w 339"/>
              <a:gd name="T31" fmla="*/ 393 h 428"/>
              <a:gd name="T32" fmla="*/ 74 w 339"/>
              <a:gd name="T33" fmla="*/ 406 h 428"/>
              <a:gd name="T34" fmla="*/ 94 w 339"/>
              <a:gd name="T35" fmla="*/ 415 h 428"/>
              <a:gd name="T36" fmla="*/ 174 w 339"/>
              <a:gd name="T37" fmla="*/ 428 h 428"/>
              <a:gd name="T38" fmla="*/ 216 w 339"/>
              <a:gd name="T39" fmla="*/ 422 h 428"/>
              <a:gd name="T40" fmla="*/ 235 w 339"/>
              <a:gd name="T41" fmla="*/ 412 h 428"/>
              <a:gd name="T42" fmla="*/ 287 w 339"/>
              <a:gd name="T43" fmla="*/ 373 h 428"/>
              <a:gd name="T44" fmla="*/ 319 w 339"/>
              <a:gd name="T45" fmla="*/ 341 h 428"/>
              <a:gd name="T46" fmla="*/ 322 w 339"/>
              <a:gd name="T47" fmla="*/ 322 h 428"/>
              <a:gd name="T48" fmla="*/ 339 w 339"/>
              <a:gd name="T49" fmla="*/ 319 h 428"/>
              <a:gd name="T50" fmla="*/ 319 w 339"/>
              <a:gd name="T51" fmla="*/ 315 h 428"/>
              <a:gd name="T52" fmla="*/ 303 w 339"/>
              <a:gd name="T53" fmla="*/ 331 h 428"/>
              <a:gd name="T54" fmla="*/ 281 w 339"/>
              <a:gd name="T55" fmla="*/ 367 h 428"/>
              <a:gd name="T56" fmla="*/ 242 w 339"/>
              <a:gd name="T57" fmla="*/ 386 h 428"/>
              <a:gd name="T58" fmla="*/ 229 w 339"/>
              <a:gd name="T59" fmla="*/ 406 h 428"/>
              <a:gd name="T60" fmla="*/ 213 w 339"/>
              <a:gd name="T61" fmla="*/ 402 h 428"/>
              <a:gd name="T62" fmla="*/ 174 w 339"/>
              <a:gd name="T63" fmla="*/ 418 h 428"/>
              <a:gd name="T64" fmla="*/ 136 w 339"/>
              <a:gd name="T65" fmla="*/ 409 h 428"/>
              <a:gd name="T66" fmla="*/ 94 w 339"/>
              <a:gd name="T67" fmla="*/ 406 h 428"/>
              <a:gd name="T68" fmla="*/ 84 w 339"/>
              <a:gd name="T69" fmla="*/ 389 h 428"/>
              <a:gd name="T70" fmla="*/ 87 w 339"/>
              <a:gd name="T71" fmla="*/ 393 h 428"/>
              <a:gd name="T72" fmla="*/ 58 w 339"/>
              <a:gd name="T73" fmla="*/ 364 h 428"/>
              <a:gd name="T74" fmla="*/ 62 w 339"/>
              <a:gd name="T75" fmla="*/ 367 h 428"/>
              <a:gd name="T76" fmla="*/ 42 w 339"/>
              <a:gd name="T77" fmla="*/ 354 h 428"/>
              <a:gd name="T78" fmla="*/ 33 w 339"/>
              <a:gd name="T79" fmla="*/ 309 h 428"/>
              <a:gd name="T80" fmla="*/ 13 w 339"/>
              <a:gd name="T81" fmla="*/ 264 h 428"/>
              <a:gd name="T82" fmla="*/ 20 w 339"/>
              <a:gd name="T83" fmla="*/ 216 h 428"/>
              <a:gd name="T84" fmla="*/ 39 w 339"/>
              <a:gd name="T85" fmla="*/ 122 h 428"/>
              <a:gd name="T86" fmla="*/ 49 w 339"/>
              <a:gd name="T87" fmla="*/ 74 h 428"/>
              <a:gd name="T88" fmla="*/ 68 w 339"/>
              <a:gd name="T89" fmla="*/ 61 h 428"/>
              <a:gd name="T90" fmla="*/ 65 w 339"/>
              <a:gd name="T91" fmla="*/ 64 h 428"/>
              <a:gd name="T92" fmla="*/ 94 w 339"/>
              <a:gd name="T93" fmla="*/ 35 h 428"/>
              <a:gd name="T94" fmla="*/ 91 w 339"/>
              <a:gd name="T95" fmla="*/ 38 h 428"/>
              <a:gd name="T96" fmla="*/ 100 w 339"/>
              <a:gd name="T97" fmla="*/ 22 h 428"/>
              <a:gd name="T98" fmla="*/ 142 w 339"/>
              <a:gd name="T99" fmla="*/ 22 h 428"/>
              <a:gd name="T100" fmla="*/ 181 w 339"/>
              <a:gd name="T101" fmla="*/ 9 h 428"/>
              <a:gd name="T102" fmla="*/ 216 w 339"/>
              <a:gd name="T103" fmla="*/ 26 h 428"/>
              <a:gd name="T104" fmla="*/ 248 w 339"/>
              <a:gd name="T105" fmla="*/ 38 h 428"/>
              <a:gd name="T106" fmla="*/ 245 w 339"/>
              <a:gd name="T107" fmla="*/ 35 h 428"/>
              <a:gd name="T108" fmla="*/ 306 w 339"/>
              <a:gd name="T109" fmla="*/ 84 h 428"/>
              <a:gd name="T110" fmla="*/ 329 w 339"/>
              <a:gd name="T111" fmla="*/ 100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9" h="428">
                <a:moveTo>
                  <a:pt x="329" y="100"/>
                </a:moveTo>
                <a:lnTo>
                  <a:pt x="339" y="84"/>
                </a:lnTo>
                <a:lnTo>
                  <a:pt x="329" y="74"/>
                </a:lnTo>
                <a:lnTo>
                  <a:pt x="316" y="67"/>
                </a:lnTo>
                <a:lnTo>
                  <a:pt x="290" y="42"/>
                </a:lnTo>
                <a:lnTo>
                  <a:pt x="255" y="19"/>
                </a:lnTo>
                <a:lnTo>
                  <a:pt x="252" y="19"/>
                </a:lnTo>
                <a:lnTo>
                  <a:pt x="235" y="9"/>
                </a:lnTo>
                <a:lnTo>
                  <a:pt x="219" y="6"/>
                </a:lnTo>
                <a:lnTo>
                  <a:pt x="181" y="0"/>
                </a:lnTo>
                <a:lnTo>
                  <a:pt x="177" y="0"/>
                </a:lnTo>
                <a:lnTo>
                  <a:pt x="139" y="3"/>
                </a:lnTo>
                <a:lnTo>
                  <a:pt x="100" y="13"/>
                </a:lnTo>
                <a:lnTo>
                  <a:pt x="97" y="13"/>
                </a:lnTo>
                <a:lnTo>
                  <a:pt x="81" y="22"/>
                </a:lnTo>
                <a:lnTo>
                  <a:pt x="78" y="26"/>
                </a:lnTo>
                <a:lnTo>
                  <a:pt x="65" y="35"/>
                </a:lnTo>
                <a:lnTo>
                  <a:pt x="55" y="48"/>
                </a:lnTo>
                <a:lnTo>
                  <a:pt x="52" y="51"/>
                </a:lnTo>
                <a:lnTo>
                  <a:pt x="39" y="71"/>
                </a:lnTo>
                <a:lnTo>
                  <a:pt x="39" y="74"/>
                </a:lnTo>
                <a:lnTo>
                  <a:pt x="20" y="119"/>
                </a:lnTo>
                <a:lnTo>
                  <a:pt x="7" y="167"/>
                </a:lnTo>
                <a:lnTo>
                  <a:pt x="0" y="216"/>
                </a:lnTo>
                <a:lnTo>
                  <a:pt x="4" y="261"/>
                </a:lnTo>
                <a:lnTo>
                  <a:pt x="4" y="264"/>
                </a:lnTo>
                <a:lnTo>
                  <a:pt x="13" y="312"/>
                </a:lnTo>
                <a:lnTo>
                  <a:pt x="33" y="357"/>
                </a:lnTo>
                <a:lnTo>
                  <a:pt x="33" y="360"/>
                </a:lnTo>
                <a:lnTo>
                  <a:pt x="45" y="377"/>
                </a:lnTo>
                <a:lnTo>
                  <a:pt x="49" y="380"/>
                </a:lnTo>
                <a:lnTo>
                  <a:pt x="58" y="393"/>
                </a:lnTo>
                <a:lnTo>
                  <a:pt x="71" y="402"/>
                </a:lnTo>
                <a:lnTo>
                  <a:pt x="74" y="406"/>
                </a:lnTo>
                <a:lnTo>
                  <a:pt x="91" y="415"/>
                </a:lnTo>
                <a:lnTo>
                  <a:pt x="94" y="415"/>
                </a:lnTo>
                <a:lnTo>
                  <a:pt x="132" y="428"/>
                </a:lnTo>
                <a:lnTo>
                  <a:pt x="174" y="428"/>
                </a:lnTo>
                <a:lnTo>
                  <a:pt x="177" y="428"/>
                </a:lnTo>
                <a:lnTo>
                  <a:pt x="216" y="422"/>
                </a:lnTo>
                <a:lnTo>
                  <a:pt x="232" y="415"/>
                </a:lnTo>
                <a:lnTo>
                  <a:pt x="235" y="412"/>
                </a:lnTo>
                <a:lnTo>
                  <a:pt x="252" y="402"/>
                </a:lnTo>
                <a:lnTo>
                  <a:pt x="287" y="373"/>
                </a:lnTo>
                <a:lnTo>
                  <a:pt x="290" y="370"/>
                </a:lnTo>
                <a:lnTo>
                  <a:pt x="319" y="341"/>
                </a:lnTo>
                <a:lnTo>
                  <a:pt x="332" y="328"/>
                </a:lnTo>
                <a:lnTo>
                  <a:pt x="322" y="322"/>
                </a:lnTo>
                <a:lnTo>
                  <a:pt x="329" y="331"/>
                </a:lnTo>
                <a:lnTo>
                  <a:pt x="339" y="319"/>
                </a:lnTo>
                <a:lnTo>
                  <a:pt x="326" y="306"/>
                </a:lnTo>
                <a:lnTo>
                  <a:pt x="319" y="315"/>
                </a:lnTo>
                <a:lnTo>
                  <a:pt x="316" y="319"/>
                </a:lnTo>
                <a:lnTo>
                  <a:pt x="303" y="331"/>
                </a:lnTo>
                <a:lnTo>
                  <a:pt x="274" y="360"/>
                </a:lnTo>
                <a:lnTo>
                  <a:pt x="281" y="367"/>
                </a:lnTo>
                <a:lnTo>
                  <a:pt x="277" y="357"/>
                </a:lnTo>
                <a:lnTo>
                  <a:pt x="242" y="386"/>
                </a:lnTo>
                <a:lnTo>
                  <a:pt x="226" y="396"/>
                </a:lnTo>
                <a:lnTo>
                  <a:pt x="229" y="406"/>
                </a:lnTo>
                <a:lnTo>
                  <a:pt x="229" y="396"/>
                </a:lnTo>
                <a:lnTo>
                  <a:pt x="213" y="402"/>
                </a:lnTo>
                <a:lnTo>
                  <a:pt x="174" y="409"/>
                </a:lnTo>
                <a:lnTo>
                  <a:pt x="174" y="418"/>
                </a:lnTo>
                <a:lnTo>
                  <a:pt x="177" y="409"/>
                </a:lnTo>
                <a:lnTo>
                  <a:pt x="136" y="409"/>
                </a:lnTo>
                <a:lnTo>
                  <a:pt x="97" y="396"/>
                </a:lnTo>
                <a:lnTo>
                  <a:pt x="94" y="406"/>
                </a:lnTo>
                <a:lnTo>
                  <a:pt x="100" y="399"/>
                </a:lnTo>
                <a:lnTo>
                  <a:pt x="84" y="389"/>
                </a:lnTo>
                <a:lnTo>
                  <a:pt x="78" y="399"/>
                </a:lnTo>
                <a:lnTo>
                  <a:pt x="87" y="393"/>
                </a:lnTo>
                <a:lnTo>
                  <a:pt x="71" y="380"/>
                </a:lnTo>
                <a:lnTo>
                  <a:pt x="58" y="364"/>
                </a:lnTo>
                <a:lnTo>
                  <a:pt x="52" y="373"/>
                </a:lnTo>
                <a:lnTo>
                  <a:pt x="62" y="367"/>
                </a:lnTo>
                <a:lnTo>
                  <a:pt x="49" y="351"/>
                </a:lnTo>
                <a:lnTo>
                  <a:pt x="42" y="354"/>
                </a:lnTo>
                <a:lnTo>
                  <a:pt x="52" y="354"/>
                </a:lnTo>
                <a:lnTo>
                  <a:pt x="33" y="309"/>
                </a:lnTo>
                <a:lnTo>
                  <a:pt x="23" y="261"/>
                </a:lnTo>
                <a:lnTo>
                  <a:pt x="13" y="264"/>
                </a:lnTo>
                <a:lnTo>
                  <a:pt x="23" y="264"/>
                </a:lnTo>
                <a:lnTo>
                  <a:pt x="20" y="216"/>
                </a:lnTo>
                <a:lnTo>
                  <a:pt x="26" y="170"/>
                </a:lnTo>
                <a:lnTo>
                  <a:pt x="39" y="122"/>
                </a:lnTo>
                <a:lnTo>
                  <a:pt x="58" y="77"/>
                </a:lnTo>
                <a:lnTo>
                  <a:pt x="49" y="74"/>
                </a:lnTo>
                <a:lnTo>
                  <a:pt x="55" y="80"/>
                </a:lnTo>
                <a:lnTo>
                  <a:pt x="68" y="61"/>
                </a:lnTo>
                <a:lnTo>
                  <a:pt x="58" y="55"/>
                </a:lnTo>
                <a:lnTo>
                  <a:pt x="65" y="64"/>
                </a:lnTo>
                <a:lnTo>
                  <a:pt x="78" y="48"/>
                </a:lnTo>
                <a:lnTo>
                  <a:pt x="94" y="35"/>
                </a:lnTo>
                <a:lnTo>
                  <a:pt x="84" y="29"/>
                </a:lnTo>
                <a:lnTo>
                  <a:pt x="91" y="38"/>
                </a:lnTo>
                <a:lnTo>
                  <a:pt x="107" y="29"/>
                </a:lnTo>
                <a:lnTo>
                  <a:pt x="100" y="22"/>
                </a:lnTo>
                <a:lnTo>
                  <a:pt x="103" y="32"/>
                </a:lnTo>
                <a:lnTo>
                  <a:pt x="142" y="22"/>
                </a:lnTo>
                <a:lnTo>
                  <a:pt x="181" y="19"/>
                </a:lnTo>
                <a:lnTo>
                  <a:pt x="181" y="9"/>
                </a:lnTo>
                <a:lnTo>
                  <a:pt x="177" y="19"/>
                </a:lnTo>
                <a:lnTo>
                  <a:pt x="216" y="26"/>
                </a:lnTo>
                <a:lnTo>
                  <a:pt x="232" y="29"/>
                </a:lnTo>
                <a:lnTo>
                  <a:pt x="248" y="38"/>
                </a:lnTo>
                <a:lnTo>
                  <a:pt x="252" y="29"/>
                </a:lnTo>
                <a:lnTo>
                  <a:pt x="245" y="35"/>
                </a:lnTo>
                <a:lnTo>
                  <a:pt x="281" y="58"/>
                </a:lnTo>
                <a:lnTo>
                  <a:pt x="306" y="84"/>
                </a:lnTo>
                <a:lnTo>
                  <a:pt x="319" y="90"/>
                </a:lnTo>
                <a:lnTo>
                  <a:pt x="329" y="100"/>
                </a:lnTo>
                <a:close/>
              </a:path>
            </a:pathLst>
          </a:custGeom>
          <a:solidFill>
            <a:schemeClr val="bg1"/>
          </a:solidFill>
          <a:ln w="38100" cmpd="sng">
            <a:solidFill>
              <a:schemeClr val="bg1"/>
            </a:solidFill>
            <a:round/>
            <a:headEnd/>
            <a:tailEnd/>
          </a:ln>
        </p:spPr>
        <p:txBody>
          <a:bodyPr/>
          <a:lstStyle/>
          <a:p>
            <a:endParaRPr lang="cs-CZ"/>
          </a:p>
        </p:txBody>
      </p:sp>
      <p:sp>
        <p:nvSpPr>
          <p:cNvPr id="4130" name="Rectangle 34">
            <a:extLst>
              <a:ext uri="{FF2B5EF4-FFF2-40B4-BE49-F238E27FC236}">
                <a16:creationId xmlns:a16="http://schemas.microsoft.com/office/drawing/2014/main" id="{30198BBE-AF37-480C-B8F2-722ACD4E1B5D}"/>
              </a:ext>
            </a:extLst>
          </p:cNvPr>
          <p:cNvSpPr>
            <a:spLocks noChangeArrowheads="1"/>
          </p:cNvSpPr>
          <p:nvPr/>
        </p:nvSpPr>
        <p:spPr bwMode="auto">
          <a:xfrm>
            <a:off x="2370138" y="3757613"/>
            <a:ext cx="30162" cy="857250"/>
          </a:xfrm>
          <a:prstGeom prst="rect">
            <a:avLst/>
          </a:prstGeom>
          <a:solidFill>
            <a:schemeClr val="bg1"/>
          </a:solidFill>
          <a:ln w="38100">
            <a:solidFill>
              <a:schemeClr val="bg1"/>
            </a:solidFill>
            <a:miter lim="800000"/>
            <a:headEnd/>
            <a:tailEnd/>
          </a:ln>
        </p:spPr>
        <p:txBody>
          <a:bodyPr/>
          <a:lstStyle/>
          <a:p>
            <a:endParaRPr lang="cs-CZ"/>
          </a:p>
        </p:txBody>
      </p:sp>
      <p:sp>
        <p:nvSpPr>
          <p:cNvPr id="4131" name="Rectangle 35">
            <a:extLst>
              <a:ext uri="{FF2B5EF4-FFF2-40B4-BE49-F238E27FC236}">
                <a16:creationId xmlns:a16="http://schemas.microsoft.com/office/drawing/2014/main" id="{3CF3E303-AB91-418F-B672-AE46F19BCDC1}"/>
              </a:ext>
            </a:extLst>
          </p:cNvPr>
          <p:cNvSpPr>
            <a:spLocks noChangeArrowheads="1"/>
          </p:cNvSpPr>
          <p:nvPr/>
        </p:nvSpPr>
        <p:spPr bwMode="auto">
          <a:xfrm>
            <a:off x="2354263" y="4962525"/>
            <a:ext cx="31750" cy="557213"/>
          </a:xfrm>
          <a:prstGeom prst="rect">
            <a:avLst/>
          </a:prstGeom>
          <a:solidFill>
            <a:schemeClr val="bg1"/>
          </a:solidFill>
          <a:ln w="38100">
            <a:solidFill>
              <a:schemeClr val="bg1"/>
            </a:solidFill>
            <a:miter lim="800000"/>
            <a:headEnd/>
            <a:tailEnd/>
          </a:ln>
        </p:spPr>
        <p:txBody>
          <a:bodyPr/>
          <a:lstStyle/>
          <a:p>
            <a:endParaRPr lang="cs-CZ"/>
          </a:p>
        </p:txBody>
      </p:sp>
      <p:grpSp>
        <p:nvGrpSpPr>
          <p:cNvPr id="4140" name="Group 44">
            <a:extLst>
              <a:ext uri="{FF2B5EF4-FFF2-40B4-BE49-F238E27FC236}">
                <a16:creationId xmlns:a16="http://schemas.microsoft.com/office/drawing/2014/main" id="{12D7802C-FE6E-424B-A112-E5A3BA15492E}"/>
              </a:ext>
            </a:extLst>
          </p:cNvPr>
          <p:cNvGrpSpPr>
            <a:grpSpLocks/>
          </p:cNvGrpSpPr>
          <p:nvPr/>
        </p:nvGrpSpPr>
        <p:grpSpPr bwMode="auto">
          <a:xfrm>
            <a:off x="2354263" y="5519738"/>
            <a:ext cx="31750" cy="439737"/>
            <a:chOff x="1483" y="3477"/>
            <a:chExt cx="20" cy="277"/>
          </a:xfrm>
        </p:grpSpPr>
        <p:sp>
          <p:nvSpPr>
            <p:cNvPr id="4132" name="Rectangle 36">
              <a:extLst>
                <a:ext uri="{FF2B5EF4-FFF2-40B4-BE49-F238E27FC236}">
                  <a16:creationId xmlns:a16="http://schemas.microsoft.com/office/drawing/2014/main" id="{0C7B2048-F094-4712-9215-571C88DA63AD}"/>
                </a:ext>
              </a:extLst>
            </p:cNvPr>
            <p:cNvSpPr>
              <a:spLocks noChangeArrowheads="1"/>
            </p:cNvSpPr>
            <p:nvPr/>
          </p:nvSpPr>
          <p:spPr bwMode="auto">
            <a:xfrm>
              <a:off x="1483" y="3477"/>
              <a:ext cx="20" cy="20"/>
            </a:xfrm>
            <a:prstGeom prst="rect">
              <a:avLst/>
            </a:prstGeom>
            <a:solidFill>
              <a:schemeClr val="bg1"/>
            </a:solidFill>
            <a:ln w="38100">
              <a:solidFill>
                <a:schemeClr val="bg1"/>
              </a:solidFill>
              <a:miter lim="800000"/>
              <a:headEnd/>
              <a:tailEnd/>
            </a:ln>
          </p:spPr>
          <p:txBody>
            <a:bodyPr/>
            <a:lstStyle/>
            <a:p>
              <a:endParaRPr lang="cs-CZ"/>
            </a:p>
          </p:txBody>
        </p:sp>
        <p:sp>
          <p:nvSpPr>
            <p:cNvPr id="4133" name="Rectangle 37">
              <a:extLst>
                <a:ext uri="{FF2B5EF4-FFF2-40B4-BE49-F238E27FC236}">
                  <a16:creationId xmlns:a16="http://schemas.microsoft.com/office/drawing/2014/main" id="{36D7BF54-5654-4763-921C-7880F6CD0B16}"/>
                </a:ext>
              </a:extLst>
            </p:cNvPr>
            <p:cNvSpPr>
              <a:spLocks noChangeArrowheads="1"/>
            </p:cNvSpPr>
            <p:nvPr/>
          </p:nvSpPr>
          <p:spPr bwMode="auto">
            <a:xfrm>
              <a:off x="1483" y="3516"/>
              <a:ext cx="20" cy="19"/>
            </a:xfrm>
            <a:prstGeom prst="rect">
              <a:avLst/>
            </a:prstGeom>
            <a:solidFill>
              <a:schemeClr val="bg1"/>
            </a:solidFill>
            <a:ln w="38100">
              <a:solidFill>
                <a:schemeClr val="bg1"/>
              </a:solidFill>
              <a:miter lim="800000"/>
              <a:headEnd/>
              <a:tailEnd/>
            </a:ln>
          </p:spPr>
          <p:txBody>
            <a:bodyPr/>
            <a:lstStyle/>
            <a:p>
              <a:endParaRPr lang="cs-CZ"/>
            </a:p>
          </p:txBody>
        </p:sp>
        <p:sp>
          <p:nvSpPr>
            <p:cNvPr id="4134" name="Rectangle 38">
              <a:extLst>
                <a:ext uri="{FF2B5EF4-FFF2-40B4-BE49-F238E27FC236}">
                  <a16:creationId xmlns:a16="http://schemas.microsoft.com/office/drawing/2014/main" id="{6B434858-E489-45DE-B843-DF9D5A4F41C5}"/>
                </a:ext>
              </a:extLst>
            </p:cNvPr>
            <p:cNvSpPr>
              <a:spLocks noChangeArrowheads="1"/>
            </p:cNvSpPr>
            <p:nvPr/>
          </p:nvSpPr>
          <p:spPr bwMode="auto">
            <a:xfrm>
              <a:off x="1483" y="3555"/>
              <a:ext cx="20" cy="19"/>
            </a:xfrm>
            <a:prstGeom prst="rect">
              <a:avLst/>
            </a:prstGeom>
            <a:solidFill>
              <a:schemeClr val="bg1"/>
            </a:solidFill>
            <a:ln w="38100">
              <a:solidFill>
                <a:schemeClr val="bg1"/>
              </a:solidFill>
              <a:miter lim="800000"/>
              <a:headEnd/>
              <a:tailEnd/>
            </a:ln>
          </p:spPr>
          <p:txBody>
            <a:bodyPr/>
            <a:lstStyle/>
            <a:p>
              <a:endParaRPr lang="cs-CZ"/>
            </a:p>
          </p:txBody>
        </p:sp>
        <p:sp>
          <p:nvSpPr>
            <p:cNvPr id="4135" name="Rectangle 39">
              <a:extLst>
                <a:ext uri="{FF2B5EF4-FFF2-40B4-BE49-F238E27FC236}">
                  <a16:creationId xmlns:a16="http://schemas.microsoft.com/office/drawing/2014/main" id="{D454D66E-EDD9-43D8-A561-7BBB92703FDF}"/>
                </a:ext>
              </a:extLst>
            </p:cNvPr>
            <p:cNvSpPr>
              <a:spLocks noChangeArrowheads="1"/>
            </p:cNvSpPr>
            <p:nvPr/>
          </p:nvSpPr>
          <p:spPr bwMode="auto">
            <a:xfrm>
              <a:off x="1483" y="3593"/>
              <a:ext cx="20" cy="20"/>
            </a:xfrm>
            <a:prstGeom prst="rect">
              <a:avLst/>
            </a:prstGeom>
            <a:solidFill>
              <a:schemeClr val="bg1"/>
            </a:solidFill>
            <a:ln w="38100">
              <a:solidFill>
                <a:schemeClr val="bg1"/>
              </a:solidFill>
              <a:miter lim="800000"/>
              <a:headEnd/>
              <a:tailEnd/>
            </a:ln>
          </p:spPr>
          <p:txBody>
            <a:bodyPr/>
            <a:lstStyle/>
            <a:p>
              <a:endParaRPr lang="cs-CZ"/>
            </a:p>
          </p:txBody>
        </p:sp>
        <p:sp>
          <p:nvSpPr>
            <p:cNvPr id="4136" name="Rectangle 40">
              <a:extLst>
                <a:ext uri="{FF2B5EF4-FFF2-40B4-BE49-F238E27FC236}">
                  <a16:creationId xmlns:a16="http://schemas.microsoft.com/office/drawing/2014/main" id="{0B21B787-5892-4846-8902-AB8004E383EE}"/>
                </a:ext>
              </a:extLst>
            </p:cNvPr>
            <p:cNvSpPr>
              <a:spLocks noChangeArrowheads="1"/>
            </p:cNvSpPr>
            <p:nvPr/>
          </p:nvSpPr>
          <p:spPr bwMode="auto">
            <a:xfrm>
              <a:off x="1483" y="3632"/>
              <a:ext cx="20" cy="19"/>
            </a:xfrm>
            <a:prstGeom prst="rect">
              <a:avLst/>
            </a:prstGeom>
            <a:solidFill>
              <a:schemeClr val="bg1"/>
            </a:solidFill>
            <a:ln w="38100">
              <a:solidFill>
                <a:schemeClr val="bg1"/>
              </a:solidFill>
              <a:miter lim="800000"/>
              <a:headEnd/>
              <a:tailEnd/>
            </a:ln>
          </p:spPr>
          <p:txBody>
            <a:bodyPr/>
            <a:lstStyle/>
            <a:p>
              <a:endParaRPr lang="cs-CZ"/>
            </a:p>
          </p:txBody>
        </p:sp>
        <p:sp>
          <p:nvSpPr>
            <p:cNvPr id="4137" name="Rectangle 41">
              <a:extLst>
                <a:ext uri="{FF2B5EF4-FFF2-40B4-BE49-F238E27FC236}">
                  <a16:creationId xmlns:a16="http://schemas.microsoft.com/office/drawing/2014/main" id="{F66A3FA7-8B93-4A90-B523-8E031BD1B1DF}"/>
                </a:ext>
              </a:extLst>
            </p:cNvPr>
            <p:cNvSpPr>
              <a:spLocks noChangeArrowheads="1"/>
            </p:cNvSpPr>
            <p:nvPr/>
          </p:nvSpPr>
          <p:spPr bwMode="auto">
            <a:xfrm>
              <a:off x="1483" y="3671"/>
              <a:ext cx="20" cy="19"/>
            </a:xfrm>
            <a:prstGeom prst="rect">
              <a:avLst/>
            </a:prstGeom>
            <a:solidFill>
              <a:schemeClr val="bg1"/>
            </a:solidFill>
            <a:ln w="38100">
              <a:solidFill>
                <a:schemeClr val="bg1"/>
              </a:solidFill>
              <a:miter lim="800000"/>
              <a:headEnd/>
              <a:tailEnd/>
            </a:ln>
          </p:spPr>
          <p:txBody>
            <a:bodyPr/>
            <a:lstStyle/>
            <a:p>
              <a:endParaRPr lang="cs-CZ"/>
            </a:p>
          </p:txBody>
        </p:sp>
        <p:sp>
          <p:nvSpPr>
            <p:cNvPr id="4138" name="Rectangle 42">
              <a:extLst>
                <a:ext uri="{FF2B5EF4-FFF2-40B4-BE49-F238E27FC236}">
                  <a16:creationId xmlns:a16="http://schemas.microsoft.com/office/drawing/2014/main" id="{4AE57687-C1E0-46F6-9C08-B4076EDBA218}"/>
                </a:ext>
              </a:extLst>
            </p:cNvPr>
            <p:cNvSpPr>
              <a:spLocks noChangeArrowheads="1"/>
            </p:cNvSpPr>
            <p:nvPr/>
          </p:nvSpPr>
          <p:spPr bwMode="auto">
            <a:xfrm>
              <a:off x="1483" y="3709"/>
              <a:ext cx="20" cy="19"/>
            </a:xfrm>
            <a:prstGeom prst="rect">
              <a:avLst/>
            </a:prstGeom>
            <a:solidFill>
              <a:schemeClr val="bg1"/>
            </a:solidFill>
            <a:ln w="38100">
              <a:solidFill>
                <a:schemeClr val="bg1"/>
              </a:solidFill>
              <a:miter lim="800000"/>
              <a:headEnd/>
              <a:tailEnd/>
            </a:ln>
          </p:spPr>
          <p:txBody>
            <a:bodyPr/>
            <a:lstStyle/>
            <a:p>
              <a:endParaRPr lang="cs-CZ"/>
            </a:p>
          </p:txBody>
        </p:sp>
        <p:sp>
          <p:nvSpPr>
            <p:cNvPr id="4139" name="Rectangle 43">
              <a:extLst>
                <a:ext uri="{FF2B5EF4-FFF2-40B4-BE49-F238E27FC236}">
                  <a16:creationId xmlns:a16="http://schemas.microsoft.com/office/drawing/2014/main" id="{C530EA46-79F8-46B3-AF14-CDDBA0C45C62}"/>
                </a:ext>
              </a:extLst>
            </p:cNvPr>
            <p:cNvSpPr>
              <a:spLocks noChangeArrowheads="1"/>
            </p:cNvSpPr>
            <p:nvPr/>
          </p:nvSpPr>
          <p:spPr bwMode="auto">
            <a:xfrm>
              <a:off x="1483" y="3748"/>
              <a:ext cx="20" cy="6"/>
            </a:xfrm>
            <a:prstGeom prst="rect">
              <a:avLst/>
            </a:prstGeom>
            <a:solidFill>
              <a:schemeClr val="bg1"/>
            </a:solidFill>
            <a:ln w="38100">
              <a:solidFill>
                <a:schemeClr val="bg1"/>
              </a:solidFill>
              <a:miter lim="800000"/>
              <a:headEnd/>
              <a:tailEnd/>
            </a:ln>
          </p:spPr>
          <p:txBody>
            <a:bodyPr/>
            <a:lstStyle/>
            <a:p>
              <a:endParaRPr lang="cs-CZ"/>
            </a:p>
          </p:txBody>
        </p:sp>
      </p:grpSp>
      <p:sp>
        <p:nvSpPr>
          <p:cNvPr id="4141" name="Rectangle 45">
            <a:extLst>
              <a:ext uri="{FF2B5EF4-FFF2-40B4-BE49-F238E27FC236}">
                <a16:creationId xmlns:a16="http://schemas.microsoft.com/office/drawing/2014/main" id="{A8143903-7667-45A2-B84E-4C9EDD4DC2FA}"/>
              </a:ext>
            </a:extLst>
          </p:cNvPr>
          <p:cNvSpPr>
            <a:spLocks noChangeArrowheads="1"/>
          </p:cNvSpPr>
          <p:nvPr/>
        </p:nvSpPr>
        <p:spPr bwMode="auto">
          <a:xfrm>
            <a:off x="2354263" y="2735263"/>
            <a:ext cx="31750" cy="688975"/>
          </a:xfrm>
          <a:prstGeom prst="rect">
            <a:avLst/>
          </a:prstGeom>
          <a:solidFill>
            <a:schemeClr val="bg1"/>
          </a:solidFill>
          <a:ln w="38100">
            <a:solidFill>
              <a:schemeClr val="bg1"/>
            </a:solidFill>
            <a:miter lim="800000"/>
            <a:headEnd/>
            <a:tailEnd/>
          </a:ln>
        </p:spPr>
        <p:txBody>
          <a:bodyPr/>
          <a:lstStyle/>
          <a:p>
            <a:endParaRPr lang="cs-CZ"/>
          </a:p>
        </p:txBody>
      </p:sp>
      <p:sp>
        <p:nvSpPr>
          <p:cNvPr id="4142" name="Freeform 46">
            <a:extLst>
              <a:ext uri="{FF2B5EF4-FFF2-40B4-BE49-F238E27FC236}">
                <a16:creationId xmlns:a16="http://schemas.microsoft.com/office/drawing/2014/main" id="{D6F1EAAC-AF67-47AA-A059-4099A55106C2}"/>
              </a:ext>
            </a:extLst>
          </p:cNvPr>
          <p:cNvSpPr>
            <a:spLocks/>
          </p:cNvSpPr>
          <p:nvPr/>
        </p:nvSpPr>
        <p:spPr bwMode="auto">
          <a:xfrm>
            <a:off x="2139950" y="1425575"/>
            <a:ext cx="635000" cy="665163"/>
          </a:xfrm>
          <a:custGeom>
            <a:avLst/>
            <a:gdLst>
              <a:gd name="T0" fmla="*/ 158 w 400"/>
              <a:gd name="T1" fmla="*/ 419 h 419"/>
              <a:gd name="T2" fmla="*/ 181 w 400"/>
              <a:gd name="T3" fmla="*/ 412 h 419"/>
              <a:gd name="T4" fmla="*/ 258 w 400"/>
              <a:gd name="T5" fmla="*/ 396 h 419"/>
              <a:gd name="T6" fmla="*/ 280 w 400"/>
              <a:gd name="T7" fmla="*/ 387 h 419"/>
              <a:gd name="T8" fmla="*/ 329 w 400"/>
              <a:gd name="T9" fmla="*/ 348 h 419"/>
              <a:gd name="T10" fmla="*/ 361 w 400"/>
              <a:gd name="T11" fmla="*/ 313 h 419"/>
              <a:gd name="T12" fmla="*/ 387 w 400"/>
              <a:gd name="T13" fmla="*/ 274 h 419"/>
              <a:gd name="T14" fmla="*/ 400 w 400"/>
              <a:gd name="T15" fmla="*/ 239 h 419"/>
              <a:gd name="T16" fmla="*/ 400 w 400"/>
              <a:gd name="T17" fmla="*/ 219 h 419"/>
              <a:gd name="T18" fmla="*/ 396 w 400"/>
              <a:gd name="T19" fmla="*/ 193 h 419"/>
              <a:gd name="T20" fmla="*/ 377 w 400"/>
              <a:gd name="T21" fmla="*/ 148 h 419"/>
              <a:gd name="T22" fmla="*/ 325 w 400"/>
              <a:gd name="T23" fmla="*/ 71 h 419"/>
              <a:gd name="T24" fmla="*/ 309 w 400"/>
              <a:gd name="T25" fmla="*/ 55 h 419"/>
              <a:gd name="T26" fmla="*/ 251 w 400"/>
              <a:gd name="T27" fmla="*/ 20 h 419"/>
              <a:gd name="T28" fmla="*/ 206 w 400"/>
              <a:gd name="T29" fmla="*/ 4 h 419"/>
              <a:gd name="T30" fmla="*/ 184 w 400"/>
              <a:gd name="T31" fmla="*/ 0 h 419"/>
              <a:gd name="T32" fmla="*/ 168 w 400"/>
              <a:gd name="T33" fmla="*/ 10 h 419"/>
              <a:gd name="T34" fmla="*/ 148 w 400"/>
              <a:gd name="T35" fmla="*/ 4 h 419"/>
              <a:gd name="T36" fmla="*/ 126 w 400"/>
              <a:gd name="T37" fmla="*/ 13 h 419"/>
              <a:gd name="T38" fmla="*/ 58 w 400"/>
              <a:gd name="T39" fmla="*/ 68 h 419"/>
              <a:gd name="T40" fmla="*/ 32 w 400"/>
              <a:gd name="T41" fmla="*/ 107 h 419"/>
              <a:gd name="T42" fmla="*/ 19 w 400"/>
              <a:gd name="T43" fmla="*/ 126 h 419"/>
              <a:gd name="T44" fmla="*/ 7 w 400"/>
              <a:gd name="T45" fmla="*/ 190 h 419"/>
              <a:gd name="T46" fmla="*/ 3 w 400"/>
              <a:gd name="T47" fmla="*/ 251 h 419"/>
              <a:gd name="T48" fmla="*/ 19 w 400"/>
              <a:gd name="T49" fmla="*/ 271 h 419"/>
              <a:gd name="T50" fmla="*/ 23 w 400"/>
              <a:gd name="T51" fmla="*/ 235 h 419"/>
              <a:gd name="T52" fmla="*/ 32 w 400"/>
              <a:gd name="T53" fmla="*/ 148 h 419"/>
              <a:gd name="T54" fmla="*/ 29 w 400"/>
              <a:gd name="T55" fmla="*/ 126 h 419"/>
              <a:gd name="T56" fmla="*/ 48 w 400"/>
              <a:gd name="T57" fmla="*/ 116 h 419"/>
              <a:gd name="T58" fmla="*/ 65 w 400"/>
              <a:gd name="T59" fmla="*/ 78 h 419"/>
              <a:gd name="T60" fmla="*/ 100 w 400"/>
              <a:gd name="T61" fmla="*/ 55 h 419"/>
              <a:gd name="T62" fmla="*/ 132 w 400"/>
              <a:gd name="T63" fmla="*/ 23 h 419"/>
              <a:gd name="T64" fmla="*/ 152 w 400"/>
              <a:gd name="T65" fmla="*/ 23 h 419"/>
              <a:gd name="T66" fmla="*/ 171 w 400"/>
              <a:gd name="T67" fmla="*/ 20 h 419"/>
              <a:gd name="T68" fmla="*/ 187 w 400"/>
              <a:gd name="T69" fmla="*/ 10 h 419"/>
              <a:gd name="T70" fmla="*/ 203 w 400"/>
              <a:gd name="T71" fmla="*/ 23 h 419"/>
              <a:gd name="T72" fmla="*/ 248 w 400"/>
              <a:gd name="T73" fmla="*/ 26 h 419"/>
              <a:gd name="T74" fmla="*/ 284 w 400"/>
              <a:gd name="T75" fmla="*/ 58 h 419"/>
              <a:gd name="T76" fmla="*/ 303 w 400"/>
              <a:gd name="T77" fmla="*/ 65 h 419"/>
              <a:gd name="T78" fmla="*/ 313 w 400"/>
              <a:gd name="T79" fmla="*/ 84 h 419"/>
              <a:gd name="T80" fmla="*/ 361 w 400"/>
              <a:gd name="T81" fmla="*/ 158 h 419"/>
              <a:gd name="T82" fmla="*/ 361 w 400"/>
              <a:gd name="T83" fmla="*/ 155 h 419"/>
              <a:gd name="T84" fmla="*/ 380 w 400"/>
              <a:gd name="T85" fmla="*/ 219 h 419"/>
              <a:gd name="T86" fmla="*/ 380 w 400"/>
              <a:gd name="T87" fmla="*/ 216 h 419"/>
              <a:gd name="T88" fmla="*/ 390 w 400"/>
              <a:gd name="T89" fmla="*/ 235 h 419"/>
              <a:gd name="T90" fmla="*/ 377 w 400"/>
              <a:gd name="T91" fmla="*/ 251 h 419"/>
              <a:gd name="T92" fmla="*/ 377 w 400"/>
              <a:gd name="T93" fmla="*/ 274 h 419"/>
              <a:gd name="T94" fmla="*/ 345 w 400"/>
              <a:gd name="T95" fmla="*/ 303 h 419"/>
              <a:gd name="T96" fmla="*/ 322 w 400"/>
              <a:gd name="T97" fmla="*/ 342 h 419"/>
              <a:gd name="T98" fmla="*/ 287 w 400"/>
              <a:gd name="T99" fmla="*/ 361 h 419"/>
              <a:gd name="T100" fmla="*/ 274 w 400"/>
              <a:gd name="T101" fmla="*/ 377 h 419"/>
              <a:gd name="T102" fmla="*/ 255 w 400"/>
              <a:gd name="T103" fmla="*/ 377 h 419"/>
              <a:gd name="T104" fmla="*/ 177 w 400"/>
              <a:gd name="T105" fmla="*/ 393 h 419"/>
              <a:gd name="T106" fmla="*/ 155 w 400"/>
              <a:gd name="T107" fmla="*/ 400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0" h="419">
                <a:moveTo>
                  <a:pt x="155" y="400"/>
                </a:moveTo>
                <a:lnTo>
                  <a:pt x="158" y="419"/>
                </a:lnTo>
                <a:lnTo>
                  <a:pt x="168" y="416"/>
                </a:lnTo>
                <a:lnTo>
                  <a:pt x="181" y="412"/>
                </a:lnTo>
                <a:lnTo>
                  <a:pt x="219" y="406"/>
                </a:lnTo>
                <a:lnTo>
                  <a:pt x="258" y="396"/>
                </a:lnTo>
                <a:lnTo>
                  <a:pt x="277" y="387"/>
                </a:lnTo>
                <a:lnTo>
                  <a:pt x="280" y="387"/>
                </a:lnTo>
                <a:lnTo>
                  <a:pt x="297" y="377"/>
                </a:lnTo>
                <a:lnTo>
                  <a:pt x="329" y="348"/>
                </a:lnTo>
                <a:lnTo>
                  <a:pt x="332" y="345"/>
                </a:lnTo>
                <a:lnTo>
                  <a:pt x="361" y="313"/>
                </a:lnTo>
                <a:lnTo>
                  <a:pt x="387" y="277"/>
                </a:lnTo>
                <a:lnTo>
                  <a:pt x="387" y="274"/>
                </a:lnTo>
                <a:lnTo>
                  <a:pt x="396" y="255"/>
                </a:lnTo>
                <a:lnTo>
                  <a:pt x="400" y="239"/>
                </a:lnTo>
                <a:lnTo>
                  <a:pt x="400" y="235"/>
                </a:lnTo>
                <a:lnTo>
                  <a:pt x="400" y="219"/>
                </a:lnTo>
                <a:lnTo>
                  <a:pt x="400" y="216"/>
                </a:lnTo>
                <a:lnTo>
                  <a:pt x="396" y="193"/>
                </a:lnTo>
                <a:lnTo>
                  <a:pt x="380" y="152"/>
                </a:lnTo>
                <a:lnTo>
                  <a:pt x="377" y="148"/>
                </a:lnTo>
                <a:lnTo>
                  <a:pt x="354" y="107"/>
                </a:lnTo>
                <a:lnTo>
                  <a:pt x="325" y="71"/>
                </a:lnTo>
                <a:lnTo>
                  <a:pt x="313" y="58"/>
                </a:lnTo>
                <a:lnTo>
                  <a:pt x="309" y="55"/>
                </a:lnTo>
                <a:lnTo>
                  <a:pt x="293" y="42"/>
                </a:lnTo>
                <a:lnTo>
                  <a:pt x="251" y="20"/>
                </a:lnTo>
                <a:lnTo>
                  <a:pt x="248" y="16"/>
                </a:lnTo>
                <a:lnTo>
                  <a:pt x="206" y="4"/>
                </a:lnTo>
                <a:lnTo>
                  <a:pt x="187" y="0"/>
                </a:lnTo>
                <a:lnTo>
                  <a:pt x="184" y="0"/>
                </a:lnTo>
                <a:lnTo>
                  <a:pt x="168" y="0"/>
                </a:lnTo>
                <a:lnTo>
                  <a:pt x="168" y="10"/>
                </a:lnTo>
                <a:lnTo>
                  <a:pt x="168" y="0"/>
                </a:lnTo>
                <a:lnTo>
                  <a:pt x="148" y="4"/>
                </a:lnTo>
                <a:lnTo>
                  <a:pt x="129" y="13"/>
                </a:lnTo>
                <a:lnTo>
                  <a:pt x="126" y="13"/>
                </a:lnTo>
                <a:lnTo>
                  <a:pt x="90" y="39"/>
                </a:lnTo>
                <a:lnTo>
                  <a:pt x="58" y="68"/>
                </a:lnTo>
                <a:lnTo>
                  <a:pt x="55" y="71"/>
                </a:lnTo>
                <a:lnTo>
                  <a:pt x="32" y="107"/>
                </a:lnTo>
                <a:lnTo>
                  <a:pt x="23" y="123"/>
                </a:lnTo>
                <a:lnTo>
                  <a:pt x="19" y="126"/>
                </a:lnTo>
                <a:lnTo>
                  <a:pt x="13" y="145"/>
                </a:lnTo>
                <a:lnTo>
                  <a:pt x="7" y="190"/>
                </a:lnTo>
                <a:lnTo>
                  <a:pt x="3" y="232"/>
                </a:lnTo>
                <a:lnTo>
                  <a:pt x="3" y="251"/>
                </a:lnTo>
                <a:lnTo>
                  <a:pt x="0" y="268"/>
                </a:lnTo>
                <a:lnTo>
                  <a:pt x="19" y="271"/>
                </a:lnTo>
                <a:lnTo>
                  <a:pt x="23" y="255"/>
                </a:lnTo>
                <a:lnTo>
                  <a:pt x="23" y="235"/>
                </a:lnTo>
                <a:lnTo>
                  <a:pt x="26" y="193"/>
                </a:lnTo>
                <a:lnTo>
                  <a:pt x="32" y="148"/>
                </a:lnTo>
                <a:lnTo>
                  <a:pt x="39" y="129"/>
                </a:lnTo>
                <a:lnTo>
                  <a:pt x="29" y="126"/>
                </a:lnTo>
                <a:lnTo>
                  <a:pt x="39" y="132"/>
                </a:lnTo>
                <a:lnTo>
                  <a:pt x="48" y="116"/>
                </a:lnTo>
                <a:lnTo>
                  <a:pt x="71" y="81"/>
                </a:lnTo>
                <a:lnTo>
                  <a:pt x="65" y="78"/>
                </a:lnTo>
                <a:lnTo>
                  <a:pt x="68" y="84"/>
                </a:lnTo>
                <a:lnTo>
                  <a:pt x="100" y="55"/>
                </a:lnTo>
                <a:lnTo>
                  <a:pt x="135" y="29"/>
                </a:lnTo>
                <a:lnTo>
                  <a:pt x="132" y="23"/>
                </a:lnTo>
                <a:lnTo>
                  <a:pt x="132" y="33"/>
                </a:lnTo>
                <a:lnTo>
                  <a:pt x="152" y="23"/>
                </a:lnTo>
                <a:lnTo>
                  <a:pt x="168" y="20"/>
                </a:lnTo>
                <a:lnTo>
                  <a:pt x="171" y="20"/>
                </a:lnTo>
                <a:lnTo>
                  <a:pt x="187" y="20"/>
                </a:lnTo>
                <a:lnTo>
                  <a:pt x="187" y="10"/>
                </a:lnTo>
                <a:lnTo>
                  <a:pt x="184" y="20"/>
                </a:lnTo>
                <a:lnTo>
                  <a:pt x="203" y="23"/>
                </a:lnTo>
                <a:lnTo>
                  <a:pt x="245" y="36"/>
                </a:lnTo>
                <a:lnTo>
                  <a:pt x="248" y="26"/>
                </a:lnTo>
                <a:lnTo>
                  <a:pt x="242" y="36"/>
                </a:lnTo>
                <a:lnTo>
                  <a:pt x="284" y="58"/>
                </a:lnTo>
                <a:lnTo>
                  <a:pt x="300" y="71"/>
                </a:lnTo>
                <a:lnTo>
                  <a:pt x="303" y="65"/>
                </a:lnTo>
                <a:lnTo>
                  <a:pt x="297" y="68"/>
                </a:lnTo>
                <a:lnTo>
                  <a:pt x="313" y="84"/>
                </a:lnTo>
                <a:lnTo>
                  <a:pt x="338" y="116"/>
                </a:lnTo>
                <a:lnTo>
                  <a:pt x="361" y="158"/>
                </a:lnTo>
                <a:lnTo>
                  <a:pt x="371" y="152"/>
                </a:lnTo>
                <a:lnTo>
                  <a:pt x="361" y="155"/>
                </a:lnTo>
                <a:lnTo>
                  <a:pt x="377" y="197"/>
                </a:lnTo>
                <a:lnTo>
                  <a:pt x="380" y="219"/>
                </a:lnTo>
                <a:lnTo>
                  <a:pt x="390" y="216"/>
                </a:lnTo>
                <a:lnTo>
                  <a:pt x="380" y="216"/>
                </a:lnTo>
                <a:lnTo>
                  <a:pt x="380" y="235"/>
                </a:lnTo>
                <a:lnTo>
                  <a:pt x="390" y="235"/>
                </a:lnTo>
                <a:lnTo>
                  <a:pt x="380" y="235"/>
                </a:lnTo>
                <a:lnTo>
                  <a:pt x="377" y="251"/>
                </a:lnTo>
                <a:lnTo>
                  <a:pt x="367" y="271"/>
                </a:lnTo>
                <a:lnTo>
                  <a:pt x="377" y="274"/>
                </a:lnTo>
                <a:lnTo>
                  <a:pt x="371" y="268"/>
                </a:lnTo>
                <a:lnTo>
                  <a:pt x="345" y="303"/>
                </a:lnTo>
                <a:lnTo>
                  <a:pt x="316" y="335"/>
                </a:lnTo>
                <a:lnTo>
                  <a:pt x="322" y="342"/>
                </a:lnTo>
                <a:lnTo>
                  <a:pt x="319" y="332"/>
                </a:lnTo>
                <a:lnTo>
                  <a:pt x="287" y="361"/>
                </a:lnTo>
                <a:lnTo>
                  <a:pt x="271" y="371"/>
                </a:lnTo>
                <a:lnTo>
                  <a:pt x="274" y="377"/>
                </a:lnTo>
                <a:lnTo>
                  <a:pt x="274" y="367"/>
                </a:lnTo>
                <a:lnTo>
                  <a:pt x="255" y="377"/>
                </a:lnTo>
                <a:lnTo>
                  <a:pt x="216" y="387"/>
                </a:lnTo>
                <a:lnTo>
                  <a:pt x="177" y="393"/>
                </a:lnTo>
                <a:lnTo>
                  <a:pt x="164" y="396"/>
                </a:lnTo>
                <a:lnTo>
                  <a:pt x="155" y="400"/>
                </a:lnTo>
                <a:close/>
              </a:path>
            </a:pathLst>
          </a:custGeom>
          <a:solidFill>
            <a:schemeClr val="bg1"/>
          </a:solidFill>
          <a:ln w="38100" cmpd="sng">
            <a:solidFill>
              <a:schemeClr val="bg1"/>
            </a:solidFill>
            <a:round/>
            <a:headEnd/>
            <a:tailEnd/>
          </a:ln>
        </p:spPr>
        <p:txBody>
          <a:bodyPr/>
          <a:lstStyle/>
          <a:p>
            <a:endParaRPr lang="cs-CZ"/>
          </a:p>
        </p:txBody>
      </p:sp>
      <p:sp>
        <p:nvSpPr>
          <p:cNvPr id="4143" name="Freeform 47">
            <a:extLst>
              <a:ext uri="{FF2B5EF4-FFF2-40B4-BE49-F238E27FC236}">
                <a16:creationId xmlns:a16="http://schemas.microsoft.com/office/drawing/2014/main" id="{64147936-158E-4662-B39B-361D5B3E4898}"/>
              </a:ext>
            </a:extLst>
          </p:cNvPr>
          <p:cNvSpPr>
            <a:spLocks/>
          </p:cNvSpPr>
          <p:nvPr/>
        </p:nvSpPr>
        <p:spPr bwMode="auto">
          <a:xfrm>
            <a:off x="1557338" y="817563"/>
            <a:ext cx="633412" cy="669925"/>
          </a:xfrm>
          <a:custGeom>
            <a:avLst/>
            <a:gdLst>
              <a:gd name="T0" fmla="*/ 158 w 399"/>
              <a:gd name="T1" fmla="*/ 422 h 422"/>
              <a:gd name="T2" fmla="*/ 184 w 399"/>
              <a:gd name="T3" fmla="*/ 416 h 422"/>
              <a:gd name="T4" fmla="*/ 261 w 399"/>
              <a:gd name="T5" fmla="*/ 396 h 422"/>
              <a:gd name="T6" fmla="*/ 283 w 399"/>
              <a:gd name="T7" fmla="*/ 390 h 422"/>
              <a:gd name="T8" fmla="*/ 328 w 399"/>
              <a:gd name="T9" fmla="*/ 351 h 422"/>
              <a:gd name="T10" fmla="*/ 364 w 399"/>
              <a:gd name="T11" fmla="*/ 316 h 422"/>
              <a:gd name="T12" fmla="*/ 386 w 399"/>
              <a:gd name="T13" fmla="*/ 280 h 422"/>
              <a:gd name="T14" fmla="*/ 396 w 399"/>
              <a:gd name="T15" fmla="*/ 258 h 422"/>
              <a:gd name="T16" fmla="*/ 390 w 399"/>
              <a:gd name="T17" fmla="*/ 238 h 422"/>
              <a:gd name="T18" fmla="*/ 399 w 399"/>
              <a:gd name="T19" fmla="*/ 222 h 422"/>
              <a:gd name="T20" fmla="*/ 396 w 399"/>
              <a:gd name="T21" fmla="*/ 197 h 422"/>
              <a:gd name="T22" fmla="*/ 380 w 399"/>
              <a:gd name="T23" fmla="*/ 151 h 422"/>
              <a:gd name="T24" fmla="*/ 345 w 399"/>
              <a:gd name="T25" fmla="*/ 90 h 422"/>
              <a:gd name="T26" fmla="*/ 328 w 399"/>
              <a:gd name="T27" fmla="*/ 74 h 422"/>
              <a:gd name="T28" fmla="*/ 254 w 399"/>
              <a:gd name="T29" fmla="*/ 23 h 422"/>
              <a:gd name="T30" fmla="*/ 209 w 399"/>
              <a:gd name="T31" fmla="*/ 3 h 422"/>
              <a:gd name="T32" fmla="*/ 184 w 399"/>
              <a:gd name="T33" fmla="*/ 0 h 422"/>
              <a:gd name="T34" fmla="*/ 167 w 399"/>
              <a:gd name="T35" fmla="*/ 0 h 422"/>
              <a:gd name="T36" fmla="*/ 132 w 399"/>
              <a:gd name="T37" fmla="*/ 13 h 422"/>
              <a:gd name="T38" fmla="*/ 90 w 399"/>
              <a:gd name="T39" fmla="*/ 39 h 422"/>
              <a:gd name="T40" fmla="*/ 55 w 399"/>
              <a:gd name="T41" fmla="*/ 74 h 422"/>
              <a:gd name="T42" fmla="*/ 39 w 399"/>
              <a:gd name="T43" fmla="*/ 113 h 422"/>
              <a:gd name="T44" fmla="*/ 22 w 399"/>
              <a:gd name="T45" fmla="*/ 126 h 422"/>
              <a:gd name="T46" fmla="*/ 16 w 399"/>
              <a:gd name="T47" fmla="*/ 148 h 422"/>
              <a:gd name="T48" fmla="*/ 3 w 399"/>
              <a:gd name="T49" fmla="*/ 235 h 422"/>
              <a:gd name="T50" fmla="*/ 0 w 399"/>
              <a:gd name="T51" fmla="*/ 271 h 422"/>
              <a:gd name="T52" fmla="*/ 22 w 399"/>
              <a:gd name="T53" fmla="*/ 258 h 422"/>
              <a:gd name="T54" fmla="*/ 26 w 399"/>
              <a:gd name="T55" fmla="*/ 197 h 422"/>
              <a:gd name="T56" fmla="*/ 39 w 399"/>
              <a:gd name="T57" fmla="*/ 132 h 422"/>
              <a:gd name="T58" fmla="*/ 39 w 399"/>
              <a:gd name="T59" fmla="*/ 135 h 422"/>
              <a:gd name="T60" fmla="*/ 48 w 399"/>
              <a:gd name="T61" fmla="*/ 116 h 422"/>
              <a:gd name="T62" fmla="*/ 64 w 399"/>
              <a:gd name="T63" fmla="*/ 77 h 422"/>
              <a:gd name="T64" fmla="*/ 100 w 399"/>
              <a:gd name="T65" fmla="*/ 55 h 422"/>
              <a:gd name="T66" fmla="*/ 132 w 399"/>
              <a:gd name="T67" fmla="*/ 23 h 422"/>
              <a:gd name="T68" fmla="*/ 151 w 399"/>
              <a:gd name="T69" fmla="*/ 23 h 422"/>
              <a:gd name="T70" fmla="*/ 167 w 399"/>
              <a:gd name="T71" fmla="*/ 10 h 422"/>
              <a:gd name="T72" fmla="*/ 187 w 399"/>
              <a:gd name="T73" fmla="*/ 19 h 422"/>
              <a:gd name="T74" fmla="*/ 184 w 399"/>
              <a:gd name="T75" fmla="*/ 19 h 422"/>
              <a:gd name="T76" fmla="*/ 248 w 399"/>
              <a:gd name="T77" fmla="*/ 39 h 422"/>
              <a:gd name="T78" fmla="*/ 245 w 399"/>
              <a:gd name="T79" fmla="*/ 39 h 422"/>
              <a:gd name="T80" fmla="*/ 316 w 399"/>
              <a:gd name="T81" fmla="*/ 87 h 422"/>
              <a:gd name="T82" fmla="*/ 335 w 399"/>
              <a:gd name="T83" fmla="*/ 97 h 422"/>
              <a:gd name="T84" fmla="*/ 341 w 399"/>
              <a:gd name="T85" fmla="*/ 119 h 422"/>
              <a:gd name="T86" fmla="*/ 370 w 399"/>
              <a:gd name="T87" fmla="*/ 155 h 422"/>
              <a:gd name="T88" fmla="*/ 377 w 399"/>
              <a:gd name="T89" fmla="*/ 200 h 422"/>
              <a:gd name="T90" fmla="*/ 390 w 399"/>
              <a:gd name="T91" fmla="*/ 219 h 422"/>
              <a:gd name="T92" fmla="*/ 380 w 399"/>
              <a:gd name="T93" fmla="*/ 238 h 422"/>
              <a:gd name="T94" fmla="*/ 377 w 399"/>
              <a:gd name="T95" fmla="*/ 255 h 422"/>
              <a:gd name="T96" fmla="*/ 380 w 399"/>
              <a:gd name="T97" fmla="*/ 277 h 422"/>
              <a:gd name="T98" fmla="*/ 361 w 399"/>
              <a:gd name="T99" fmla="*/ 290 h 422"/>
              <a:gd name="T100" fmla="*/ 316 w 399"/>
              <a:gd name="T101" fmla="*/ 338 h 422"/>
              <a:gd name="T102" fmla="*/ 319 w 399"/>
              <a:gd name="T103" fmla="*/ 335 h 422"/>
              <a:gd name="T104" fmla="*/ 274 w 399"/>
              <a:gd name="T105" fmla="*/ 374 h 422"/>
              <a:gd name="T106" fmla="*/ 277 w 399"/>
              <a:gd name="T107" fmla="*/ 370 h 422"/>
              <a:gd name="T108" fmla="*/ 216 w 399"/>
              <a:gd name="T109" fmla="*/ 390 h 422"/>
              <a:gd name="T110" fmla="*/ 164 w 399"/>
              <a:gd name="T111" fmla="*/ 399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9" h="422">
                <a:moveTo>
                  <a:pt x="151" y="403"/>
                </a:moveTo>
                <a:lnTo>
                  <a:pt x="158" y="422"/>
                </a:lnTo>
                <a:lnTo>
                  <a:pt x="167" y="419"/>
                </a:lnTo>
                <a:lnTo>
                  <a:pt x="184" y="416"/>
                </a:lnTo>
                <a:lnTo>
                  <a:pt x="219" y="409"/>
                </a:lnTo>
                <a:lnTo>
                  <a:pt x="261" y="396"/>
                </a:lnTo>
                <a:lnTo>
                  <a:pt x="280" y="390"/>
                </a:lnTo>
                <a:lnTo>
                  <a:pt x="283" y="390"/>
                </a:lnTo>
                <a:lnTo>
                  <a:pt x="299" y="380"/>
                </a:lnTo>
                <a:lnTo>
                  <a:pt x="328" y="351"/>
                </a:lnTo>
                <a:lnTo>
                  <a:pt x="332" y="348"/>
                </a:lnTo>
                <a:lnTo>
                  <a:pt x="364" y="316"/>
                </a:lnTo>
                <a:lnTo>
                  <a:pt x="377" y="300"/>
                </a:lnTo>
                <a:lnTo>
                  <a:pt x="386" y="280"/>
                </a:lnTo>
                <a:lnTo>
                  <a:pt x="390" y="277"/>
                </a:lnTo>
                <a:lnTo>
                  <a:pt x="396" y="258"/>
                </a:lnTo>
                <a:lnTo>
                  <a:pt x="399" y="238"/>
                </a:lnTo>
                <a:lnTo>
                  <a:pt x="390" y="238"/>
                </a:lnTo>
                <a:lnTo>
                  <a:pt x="399" y="242"/>
                </a:lnTo>
                <a:lnTo>
                  <a:pt x="399" y="222"/>
                </a:lnTo>
                <a:lnTo>
                  <a:pt x="399" y="219"/>
                </a:lnTo>
                <a:lnTo>
                  <a:pt x="396" y="197"/>
                </a:lnTo>
                <a:lnTo>
                  <a:pt x="380" y="155"/>
                </a:lnTo>
                <a:lnTo>
                  <a:pt x="380" y="151"/>
                </a:lnTo>
                <a:lnTo>
                  <a:pt x="357" y="110"/>
                </a:lnTo>
                <a:lnTo>
                  <a:pt x="345" y="90"/>
                </a:lnTo>
                <a:lnTo>
                  <a:pt x="341" y="87"/>
                </a:lnTo>
                <a:lnTo>
                  <a:pt x="328" y="74"/>
                </a:lnTo>
                <a:lnTo>
                  <a:pt x="293" y="45"/>
                </a:lnTo>
                <a:lnTo>
                  <a:pt x="254" y="23"/>
                </a:lnTo>
                <a:lnTo>
                  <a:pt x="251" y="19"/>
                </a:lnTo>
                <a:lnTo>
                  <a:pt x="209" y="3"/>
                </a:lnTo>
                <a:lnTo>
                  <a:pt x="187" y="0"/>
                </a:lnTo>
                <a:lnTo>
                  <a:pt x="184" y="0"/>
                </a:lnTo>
                <a:lnTo>
                  <a:pt x="167" y="0"/>
                </a:lnTo>
                <a:lnTo>
                  <a:pt x="167" y="0"/>
                </a:lnTo>
                <a:lnTo>
                  <a:pt x="148" y="3"/>
                </a:lnTo>
                <a:lnTo>
                  <a:pt x="132" y="13"/>
                </a:lnTo>
                <a:lnTo>
                  <a:pt x="129" y="13"/>
                </a:lnTo>
                <a:lnTo>
                  <a:pt x="90" y="39"/>
                </a:lnTo>
                <a:lnTo>
                  <a:pt x="58" y="71"/>
                </a:lnTo>
                <a:lnTo>
                  <a:pt x="55" y="74"/>
                </a:lnTo>
                <a:lnTo>
                  <a:pt x="32" y="110"/>
                </a:lnTo>
                <a:lnTo>
                  <a:pt x="39" y="113"/>
                </a:lnTo>
                <a:lnTo>
                  <a:pt x="32" y="110"/>
                </a:lnTo>
                <a:lnTo>
                  <a:pt x="22" y="126"/>
                </a:lnTo>
                <a:lnTo>
                  <a:pt x="19" y="129"/>
                </a:lnTo>
                <a:lnTo>
                  <a:pt x="16" y="148"/>
                </a:lnTo>
                <a:lnTo>
                  <a:pt x="6" y="193"/>
                </a:lnTo>
                <a:lnTo>
                  <a:pt x="3" y="235"/>
                </a:lnTo>
                <a:lnTo>
                  <a:pt x="3" y="255"/>
                </a:lnTo>
                <a:lnTo>
                  <a:pt x="0" y="271"/>
                </a:lnTo>
                <a:lnTo>
                  <a:pt x="19" y="274"/>
                </a:lnTo>
                <a:lnTo>
                  <a:pt x="22" y="258"/>
                </a:lnTo>
                <a:lnTo>
                  <a:pt x="22" y="238"/>
                </a:lnTo>
                <a:lnTo>
                  <a:pt x="26" y="197"/>
                </a:lnTo>
                <a:lnTo>
                  <a:pt x="35" y="151"/>
                </a:lnTo>
                <a:lnTo>
                  <a:pt x="39" y="132"/>
                </a:lnTo>
                <a:lnTo>
                  <a:pt x="29" y="129"/>
                </a:lnTo>
                <a:lnTo>
                  <a:pt x="39" y="135"/>
                </a:lnTo>
                <a:lnTo>
                  <a:pt x="48" y="119"/>
                </a:lnTo>
                <a:lnTo>
                  <a:pt x="48" y="116"/>
                </a:lnTo>
                <a:lnTo>
                  <a:pt x="71" y="84"/>
                </a:lnTo>
                <a:lnTo>
                  <a:pt x="64" y="77"/>
                </a:lnTo>
                <a:lnTo>
                  <a:pt x="68" y="87"/>
                </a:lnTo>
                <a:lnTo>
                  <a:pt x="100" y="55"/>
                </a:lnTo>
                <a:lnTo>
                  <a:pt x="138" y="29"/>
                </a:lnTo>
                <a:lnTo>
                  <a:pt x="132" y="23"/>
                </a:lnTo>
                <a:lnTo>
                  <a:pt x="135" y="32"/>
                </a:lnTo>
                <a:lnTo>
                  <a:pt x="151" y="23"/>
                </a:lnTo>
                <a:lnTo>
                  <a:pt x="171" y="19"/>
                </a:lnTo>
                <a:lnTo>
                  <a:pt x="167" y="10"/>
                </a:lnTo>
                <a:lnTo>
                  <a:pt x="167" y="19"/>
                </a:lnTo>
                <a:lnTo>
                  <a:pt x="187" y="19"/>
                </a:lnTo>
                <a:lnTo>
                  <a:pt x="187" y="10"/>
                </a:lnTo>
                <a:lnTo>
                  <a:pt x="184" y="19"/>
                </a:lnTo>
                <a:lnTo>
                  <a:pt x="206" y="23"/>
                </a:lnTo>
                <a:lnTo>
                  <a:pt x="248" y="39"/>
                </a:lnTo>
                <a:lnTo>
                  <a:pt x="248" y="29"/>
                </a:lnTo>
                <a:lnTo>
                  <a:pt x="245" y="39"/>
                </a:lnTo>
                <a:lnTo>
                  <a:pt x="283" y="61"/>
                </a:lnTo>
                <a:lnTo>
                  <a:pt x="316" y="87"/>
                </a:lnTo>
                <a:lnTo>
                  <a:pt x="332" y="103"/>
                </a:lnTo>
                <a:lnTo>
                  <a:pt x="335" y="97"/>
                </a:lnTo>
                <a:lnTo>
                  <a:pt x="328" y="100"/>
                </a:lnTo>
                <a:lnTo>
                  <a:pt x="341" y="119"/>
                </a:lnTo>
                <a:lnTo>
                  <a:pt x="364" y="161"/>
                </a:lnTo>
                <a:lnTo>
                  <a:pt x="370" y="155"/>
                </a:lnTo>
                <a:lnTo>
                  <a:pt x="361" y="158"/>
                </a:lnTo>
                <a:lnTo>
                  <a:pt x="377" y="200"/>
                </a:lnTo>
                <a:lnTo>
                  <a:pt x="380" y="222"/>
                </a:lnTo>
                <a:lnTo>
                  <a:pt x="390" y="219"/>
                </a:lnTo>
                <a:lnTo>
                  <a:pt x="380" y="219"/>
                </a:lnTo>
                <a:lnTo>
                  <a:pt x="380" y="238"/>
                </a:lnTo>
                <a:lnTo>
                  <a:pt x="380" y="238"/>
                </a:lnTo>
                <a:lnTo>
                  <a:pt x="377" y="255"/>
                </a:lnTo>
                <a:lnTo>
                  <a:pt x="370" y="274"/>
                </a:lnTo>
                <a:lnTo>
                  <a:pt x="380" y="277"/>
                </a:lnTo>
                <a:lnTo>
                  <a:pt x="370" y="271"/>
                </a:lnTo>
                <a:lnTo>
                  <a:pt x="361" y="290"/>
                </a:lnTo>
                <a:lnTo>
                  <a:pt x="348" y="306"/>
                </a:lnTo>
                <a:lnTo>
                  <a:pt x="316" y="338"/>
                </a:lnTo>
                <a:lnTo>
                  <a:pt x="325" y="345"/>
                </a:lnTo>
                <a:lnTo>
                  <a:pt x="319" y="335"/>
                </a:lnTo>
                <a:lnTo>
                  <a:pt x="290" y="364"/>
                </a:lnTo>
                <a:lnTo>
                  <a:pt x="274" y="374"/>
                </a:lnTo>
                <a:lnTo>
                  <a:pt x="277" y="380"/>
                </a:lnTo>
                <a:lnTo>
                  <a:pt x="277" y="370"/>
                </a:lnTo>
                <a:lnTo>
                  <a:pt x="258" y="377"/>
                </a:lnTo>
                <a:lnTo>
                  <a:pt x="216" y="390"/>
                </a:lnTo>
                <a:lnTo>
                  <a:pt x="180" y="396"/>
                </a:lnTo>
                <a:lnTo>
                  <a:pt x="164" y="399"/>
                </a:lnTo>
                <a:lnTo>
                  <a:pt x="151" y="403"/>
                </a:lnTo>
                <a:close/>
              </a:path>
            </a:pathLst>
          </a:custGeom>
          <a:solidFill>
            <a:schemeClr val="bg1"/>
          </a:solidFill>
          <a:ln w="38100" cmpd="sng">
            <a:solidFill>
              <a:schemeClr val="bg1"/>
            </a:solidFill>
            <a:round/>
            <a:headEnd/>
            <a:tailEnd/>
          </a:ln>
        </p:spPr>
        <p:txBody>
          <a:bodyPr/>
          <a:lstStyle/>
          <a:p>
            <a:endParaRPr lang="cs-CZ"/>
          </a:p>
        </p:txBody>
      </p:sp>
      <p:sp>
        <p:nvSpPr>
          <p:cNvPr id="4144" name="Freeform 48">
            <a:extLst>
              <a:ext uri="{FF2B5EF4-FFF2-40B4-BE49-F238E27FC236}">
                <a16:creationId xmlns:a16="http://schemas.microsoft.com/office/drawing/2014/main" id="{BA55E566-CBDE-4956-B90A-8C6F4D892CEB}"/>
              </a:ext>
            </a:extLst>
          </p:cNvPr>
          <p:cNvSpPr>
            <a:spLocks/>
          </p:cNvSpPr>
          <p:nvPr/>
        </p:nvSpPr>
        <p:spPr bwMode="auto">
          <a:xfrm>
            <a:off x="790575" y="1446213"/>
            <a:ext cx="633413" cy="669925"/>
          </a:xfrm>
          <a:custGeom>
            <a:avLst/>
            <a:gdLst>
              <a:gd name="T0" fmla="*/ 241 w 399"/>
              <a:gd name="T1" fmla="*/ 0 h 422"/>
              <a:gd name="T2" fmla="*/ 219 w 399"/>
              <a:gd name="T3" fmla="*/ 7 h 422"/>
              <a:gd name="T4" fmla="*/ 141 w 399"/>
              <a:gd name="T5" fmla="*/ 26 h 422"/>
              <a:gd name="T6" fmla="*/ 103 w 399"/>
              <a:gd name="T7" fmla="*/ 45 h 422"/>
              <a:gd name="T8" fmla="*/ 67 w 399"/>
              <a:gd name="T9" fmla="*/ 74 h 422"/>
              <a:gd name="T10" fmla="*/ 22 w 399"/>
              <a:gd name="T11" fmla="*/ 126 h 422"/>
              <a:gd name="T12" fmla="*/ 9 w 399"/>
              <a:gd name="T13" fmla="*/ 145 h 422"/>
              <a:gd name="T14" fmla="*/ 0 w 399"/>
              <a:gd name="T15" fmla="*/ 184 h 422"/>
              <a:gd name="T16" fmla="*/ 0 w 399"/>
              <a:gd name="T17" fmla="*/ 203 h 422"/>
              <a:gd name="T18" fmla="*/ 19 w 399"/>
              <a:gd name="T19" fmla="*/ 271 h 422"/>
              <a:gd name="T20" fmla="*/ 45 w 399"/>
              <a:gd name="T21" fmla="*/ 316 h 422"/>
              <a:gd name="T22" fmla="*/ 74 w 399"/>
              <a:gd name="T23" fmla="*/ 351 h 422"/>
              <a:gd name="T24" fmla="*/ 106 w 399"/>
              <a:gd name="T25" fmla="*/ 380 h 422"/>
              <a:gd name="T26" fmla="*/ 151 w 399"/>
              <a:gd name="T27" fmla="*/ 403 h 422"/>
              <a:gd name="T28" fmla="*/ 212 w 399"/>
              <a:gd name="T29" fmla="*/ 422 h 422"/>
              <a:gd name="T30" fmla="*/ 232 w 399"/>
              <a:gd name="T31" fmla="*/ 422 h 422"/>
              <a:gd name="T32" fmla="*/ 251 w 399"/>
              <a:gd name="T33" fmla="*/ 419 h 422"/>
              <a:gd name="T34" fmla="*/ 274 w 399"/>
              <a:gd name="T35" fmla="*/ 409 h 422"/>
              <a:gd name="T36" fmla="*/ 341 w 399"/>
              <a:gd name="T37" fmla="*/ 351 h 422"/>
              <a:gd name="T38" fmla="*/ 370 w 399"/>
              <a:gd name="T39" fmla="*/ 313 h 422"/>
              <a:gd name="T40" fmla="*/ 370 w 399"/>
              <a:gd name="T41" fmla="*/ 316 h 422"/>
              <a:gd name="T42" fmla="*/ 380 w 399"/>
              <a:gd name="T43" fmla="*/ 293 h 422"/>
              <a:gd name="T44" fmla="*/ 393 w 399"/>
              <a:gd name="T45" fmla="*/ 229 h 422"/>
              <a:gd name="T46" fmla="*/ 396 w 399"/>
              <a:gd name="T47" fmla="*/ 168 h 422"/>
              <a:gd name="T48" fmla="*/ 380 w 399"/>
              <a:gd name="T49" fmla="*/ 152 h 422"/>
              <a:gd name="T50" fmla="*/ 377 w 399"/>
              <a:gd name="T51" fmla="*/ 184 h 422"/>
              <a:gd name="T52" fmla="*/ 367 w 399"/>
              <a:gd name="T53" fmla="*/ 271 h 422"/>
              <a:gd name="T54" fmla="*/ 370 w 399"/>
              <a:gd name="T55" fmla="*/ 293 h 422"/>
              <a:gd name="T56" fmla="*/ 354 w 399"/>
              <a:gd name="T57" fmla="*/ 306 h 422"/>
              <a:gd name="T58" fmla="*/ 328 w 399"/>
              <a:gd name="T59" fmla="*/ 338 h 422"/>
              <a:gd name="T60" fmla="*/ 332 w 399"/>
              <a:gd name="T61" fmla="*/ 335 h 422"/>
              <a:gd name="T62" fmla="*/ 264 w 399"/>
              <a:gd name="T63" fmla="*/ 393 h 422"/>
              <a:gd name="T64" fmla="*/ 267 w 399"/>
              <a:gd name="T65" fmla="*/ 390 h 422"/>
              <a:gd name="T66" fmla="*/ 232 w 399"/>
              <a:gd name="T67" fmla="*/ 403 h 422"/>
              <a:gd name="T68" fmla="*/ 232 w 399"/>
              <a:gd name="T69" fmla="*/ 403 h 422"/>
              <a:gd name="T70" fmla="*/ 212 w 399"/>
              <a:gd name="T71" fmla="*/ 412 h 422"/>
              <a:gd name="T72" fmla="*/ 193 w 399"/>
              <a:gd name="T73" fmla="*/ 399 h 422"/>
              <a:gd name="T74" fmla="*/ 151 w 399"/>
              <a:gd name="T75" fmla="*/ 393 h 422"/>
              <a:gd name="T76" fmla="*/ 116 w 399"/>
              <a:gd name="T77" fmla="*/ 364 h 422"/>
              <a:gd name="T78" fmla="*/ 119 w 399"/>
              <a:gd name="T79" fmla="*/ 367 h 422"/>
              <a:gd name="T80" fmla="*/ 74 w 399"/>
              <a:gd name="T81" fmla="*/ 325 h 422"/>
              <a:gd name="T82" fmla="*/ 38 w 399"/>
              <a:gd name="T83" fmla="*/ 264 h 422"/>
              <a:gd name="T84" fmla="*/ 38 w 399"/>
              <a:gd name="T85" fmla="*/ 267 h 422"/>
              <a:gd name="T86" fmla="*/ 19 w 399"/>
              <a:gd name="T87" fmla="*/ 200 h 422"/>
              <a:gd name="T88" fmla="*/ 19 w 399"/>
              <a:gd name="T89" fmla="*/ 203 h 422"/>
              <a:gd name="T90" fmla="*/ 22 w 399"/>
              <a:gd name="T91" fmla="*/ 168 h 422"/>
              <a:gd name="T92" fmla="*/ 19 w 399"/>
              <a:gd name="T93" fmla="*/ 148 h 422"/>
              <a:gd name="T94" fmla="*/ 38 w 399"/>
              <a:gd name="T95" fmla="*/ 135 h 422"/>
              <a:gd name="T96" fmla="*/ 83 w 399"/>
              <a:gd name="T97" fmla="*/ 84 h 422"/>
              <a:gd name="T98" fmla="*/ 80 w 399"/>
              <a:gd name="T99" fmla="*/ 87 h 422"/>
              <a:gd name="T100" fmla="*/ 148 w 399"/>
              <a:gd name="T101" fmla="*/ 42 h 422"/>
              <a:gd name="T102" fmla="*/ 145 w 399"/>
              <a:gd name="T103" fmla="*/ 45 h 422"/>
              <a:gd name="T104" fmla="*/ 222 w 399"/>
              <a:gd name="T105" fmla="*/ 26 h 422"/>
              <a:gd name="T106" fmla="*/ 248 w 399"/>
              <a:gd name="T107" fmla="*/ 2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9" h="422">
                <a:moveTo>
                  <a:pt x="248" y="20"/>
                </a:moveTo>
                <a:lnTo>
                  <a:pt x="241" y="0"/>
                </a:lnTo>
                <a:lnTo>
                  <a:pt x="232" y="3"/>
                </a:lnTo>
                <a:lnTo>
                  <a:pt x="219" y="7"/>
                </a:lnTo>
                <a:lnTo>
                  <a:pt x="180" y="13"/>
                </a:lnTo>
                <a:lnTo>
                  <a:pt x="141" y="26"/>
                </a:lnTo>
                <a:lnTo>
                  <a:pt x="138" y="26"/>
                </a:lnTo>
                <a:lnTo>
                  <a:pt x="103" y="45"/>
                </a:lnTo>
                <a:lnTo>
                  <a:pt x="71" y="71"/>
                </a:lnTo>
                <a:lnTo>
                  <a:pt x="67" y="74"/>
                </a:lnTo>
                <a:lnTo>
                  <a:pt x="35" y="106"/>
                </a:lnTo>
                <a:lnTo>
                  <a:pt x="22" y="126"/>
                </a:lnTo>
                <a:lnTo>
                  <a:pt x="13" y="142"/>
                </a:lnTo>
                <a:lnTo>
                  <a:pt x="9" y="145"/>
                </a:lnTo>
                <a:lnTo>
                  <a:pt x="3" y="164"/>
                </a:lnTo>
                <a:lnTo>
                  <a:pt x="0" y="184"/>
                </a:lnTo>
                <a:lnTo>
                  <a:pt x="0" y="200"/>
                </a:lnTo>
                <a:lnTo>
                  <a:pt x="0" y="203"/>
                </a:lnTo>
                <a:lnTo>
                  <a:pt x="3" y="226"/>
                </a:lnTo>
                <a:lnTo>
                  <a:pt x="19" y="271"/>
                </a:lnTo>
                <a:lnTo>
                  <a:pt x="22" y="274"/>
                </a:lnTo>
                <a:lnTo>
                  <a:pt x="45" y="316"/>
                </a:lnTo>
                <a:lnTo>
                  <a:pt x="58" y="335"/>
                </a:lnTo>
                <a:lnTo>
                  <a:pt x="74" y="351"/>
                </a:lnTo>
                <a:lnTo>
                  <a:pt x="103" y="377"/>
                </a:lnTo>
                <a:lnTo>
                  <a:pt x="106" y="380"/>
                </a:lnTo>
                <a:lnTo>
                  <a:pt x="148" y="403"/>
                </a:lnTo>
                <a:lnTo>
                  <a:pt x="151" y="403"/>
                </a:lnTo>
                <a:lnTo>
                  <a:pt x="190" y="419"/>
                </a:lnTo>
                <a:lnTo>
                  <a:pt x="212" y="422"/>
                </a:lnTo>
                <a:lnTo>
                  <a:pt x="216" y="422"/>
                </a:lnTo>
                <a:lnTo>
                  <a:pt x="232" y="422"/>
                </a:lnTo>
                <a:lnTo>
                  <a:pt x="235" y="422"/>
                </a:lnTo>
                <a:lnTo>
                  <a:pt x="251" y="419"/>
                </a:lnTo>
                <a:lnTo>
                  <a:pt x="270" y="409"/>
                </a:lnTo>
                <a:lnTo>
                  <a:pt x="274" y="409"/>
                </a:lnTo>
                <a:lnTo>
                  <a:pt x="309" y="383"/>
                </a:lnTo>
                <a:lnTo>
                  <a:pt x="341" y="351"/>
                </a:lnTo>
                <a:lnTo>
                  <a:pt x="344" y="348"/>
                </a:lnTo>
                <a:lnTo>
                  <a:pt x="370" y="313"/>
                </a:lnTo>
                <a:lnTo>
                  <a:pt x="360" y="309"/>
                </a:lnTo>
                <a:lnTo>
                  <a:pt x="370" y="316"/>
                </a:lnTo>
                <a:lnTo>
                  <a:pt x="377" y="296"/>
                </a:lnTo>
                <a:lnTo>
                  <a:pt x="380" y="293"/>
                </a:lnTo>
                <a:lnTo>
                  <a:pt x="386" y="274"/>
                </a:lnTo>
                <a:lnTo>
                  <a:pt x="393" y="229"/>
                </a:lnTo>
                <a:lnTo>
                  <a:pt x="396" y="187"/>
                </a:lnTo>
                <a:lnTo>
                  <a:pt x="396" y="168"/>
                </a:lnTo>
                <a:lnTo>
                  <a:pt x="399" y="155"/>
                </a:lnTo>
                <a:lnTo>
                  <a:pt x="380" y="152"/>
                </a:lnTo>
                <a:lnTo>
                  <a:pt x="377" y="164"/>
                </a:lnTo>
                <a:lnTo>
                  <a:pt x="377" y="184"/>
                </a:lnTo>
                <a:lnTo>
                  <a:pt x="373" y="226"/>
                </a:lnTo>
                <a:lnTo>
                  <a:pt x="367" y="271"/>
                </a:lnTo>
                <a:lnTo>
                  <a:pt x="360" y="290"/>
                </a:lnTo>
                <a:lnTo>
                  <a:pt x="370" y="293"/>
                </a:lnTo>
                <a:lnTo>
                  <a:pt x="360" y="287"/>
                </a:lnTo>
                <a:lnTo>
                  <a:pt x="354" y="306"/>
                </a:lnTo>
                <a:lnTo>
                  <a:pt x="354" y="306"/>
                </a:lnTo>
                <a:lnTo>
                  <a:pt x="328" y="338"/>
                </a:lnTo>
                <a:lnTo>
                  <a:pt x="335" y="345"/>
                </a:lnTo>
                <a:lnTo>
                  <a:pt x="332" y="335"/>
                </a:lnTo>
                <a:lnTo>
                  <a:pt x="299" y="367"/>
                </a:lnTo>
                <a:lnTo>
                  <a:pt x="264" y="393"/>
                </a:lnTo>
                <a:lnTo>
                  <a:pt x="267" y="399"/>
                </a:lnTo>
                <a:lnTo>
                  <a:pt x="267" y="390"/>
                </a:lnTo>
                <a:lnTo>
                  <a:pt x="248" y="399"/>
                </a:lnTo>
                <a:lnTo>
                  <a:pt x="232" y="403"/>
                </a:lnTo>
                <a:lnTo>
                  <a:pt x="232" y="412"/>
                </a:lnTo>
                <a:lnTo>
                  <a:pt x="232" y="403"/>
                </a:lnTo>
                <a:lnTo>
                  <a:pt x="212" y="403"/>
                </a:lnTo>
                <a:lnTo>
                  <a:pt x="212" y="412"/>
                </a:lnTo>
                <a:lnTo>
                  <a:pt x="216" y="403"/>
                </a:lnTo>
                <a:lnTo>
                  <a:pt x="193" y="399"/>
                </a:lnTo>
                <a:lnTo>
                  <a:pt x="154" y="383"/>
                </a:lnTo>
                <a:lnTo>
                  <a:pt x="151" y="393"/>
                </a:lnTo>
                <a:lnTo>
                  <a:pt x="158" y="387"/>
                </a:lnTo>
                <a:lnTo>
                  <a:pt x="116" y="364"/>
                </a:lnTo>
                <a:lnTo>
                  <a:pt x="112" y="370"/>
                </a:lnTo>
                <a:lnTo>
                  <a:pt x="119" y="367"/>
                </a:lnTo>
                <a:lnTo>
                  <a:pt x="87" y="338"/>
                </a:lnTo>
                <a:lnTo>
                  <a:pt x="74" y="325"/>
                </a:lnTo>
                <a:lnTo>
                  <a:pt x="61" y="306"/>
                </a:lnTo>
                <a:lnTo>
                  <a:pt x="38" y="264"/>
                </a:lnTo>
                <a:lnTo>
                  <a:pt x="29" y="267"/>
                </a:lnTo>
                <a:lnTo>
                  <a:pt x="38" y="267"/>
                </a:lnTo>
                <a:lnTo>
                  <a:pt x="22" y="222"/>
                </a:lnTo>
                <a:lnTo>
                  <a:pt x="19" y="200"/>
                </a:lnTo>
                <a:lnTo>
                  <a:pt x="9" y="203"/>
                </a:lnTo>
                <a:lnTo>
                  <a:pt x="19" y="203"/>
                </a:lnTo>
                <a:lnTo>
                  <a:pt x="19" y="184"/>
                </a:lnTo>
                <a:lnTo>
                  <a:pt x="22" y="168"/>
                </a:lnTo>
                <a:lnTo>
                  <a:pt x="29" y="148"/>
                </a:lnTo>
                <a:lnTo>
                  <a:pt x="19" y="148"/>
                </a:lnTo>
                <a:lnTo>
                  <a:pt x="29" y="152"/>
                </a:lnTo>
                <a:lnTo>
                  <a:pt x="38" y="135"/>
                </a:lnTo>
                <a:lnTo>
                  <a:pt x="51" y="116"/>
                </a:lnTo>
                <a:lnTo>
                  <a:pt x="83" y="84"/>
                </a:lnTo>
                <a:lnTo>
                  <a:pt x="74" y="81"/>
                </a:lnTo>
                <a:lnTo>
                  <a:pt x="80" y="87"/>
                </a:lnTo>
                <a:lnTo>
                  <a:pt x="112" y="61"/>
                </a:lnTo>
                <a:lnTo>
                  <a:pt x="148" y="42"/>
                </a:lnTo>
                <a:lnTo>
                  <a:pt x="141" y="36"/>
                </a:lnTo>
                <a:lnTo>
                  <a:pt x="145" y="45"/>
                </a:lnTo>
                <a:lnTo>
                  <a:pt x="183" y="32"/>
                </a:lnTo>
                <a:lnTo>
                  <a:pt x="222" y="26"/>
                </a:lnTo>
                <a:lnTo>
                  <a:pt x="235" y="23"/>
                </a:lnTo>
                <a:lnTo>
                  <a:pt x="248" y="20"/>
                </a:lnTo>
                <a:close/>
              </a:path>
            </a:pathLst>
          </a:custGeom>
          <a:solidFill>
            <a:schemeClr val="bg1"/>
          </a:solidFill>
          <a:ln w="38100" cmpd="sng">
            <a:solidFill>
              <a:schemeClr val="bg1"/>
            </a:solidFill>
            <a:round/>
            <a:headEnd/>
            <a:tailEnd/>
          </a:ln>
        </p:spPr>
        <p:txBody>
          <a:bodyPr/>
          <a:lstStyle/>
          <a:p>
            <a:endParaRPr lang="cs-CZ"/>
          </a:p>
        </p:txBody>
      </p:sp>
      <p:sp>
        <p:nvSpPr>
          <p:cNvPr id="4145" name="Freeform 49">
            <a:extLst>
              <a:ext uri="{FF2B5EF4-FFF2-40B4-BE49-F238E27FC236}">
                <a16:creationId xmlns:a16="http://schemas.microsoft.com/office/drawing/2014/main" id="{46BF1795-D1D1-4572-93A7-BA3BBF1E2DED}"/>
              </a:ext>
            </a:extLst>
          </p:cNvPr>
          <p:cNvSpPr>
            <a:spLocks/>
          </p:cNvSpPr>
          <p:nvPr/>
        </p:nvSpPr>
        <p:spPr bwMode="auto">
          <a:xfrm>
            <a:off x="1398588" y="2116138"/>
            <a:ext cx="633412" cy="665162"/>
          </a:xfrm>
          <a:custGeom>
            <a:avLst/>
            <a:gdLst>
              <a:gd name="T0" fmla="*/ 245 w 399"/>
              <a:gd name="T1" fmla="*/ 0 h 419"/>
              <a:gd name="T2" fmla="*/ 219 w 399"/>
              <a:gd name="T3" fmla="*/ 6 h 419"/>
              <a:gd name="T4" fmla="*/ 142 w 399"/>
              <a:gd name="T5" fmla="*/ 23 h 419"/>
              <a:gd name="T6" fmla="*/ 103 w 399"/>
              <a:gd name="T7" fmla="*/ 45 h 419"/>
              <a:gd name="T8" fmla="*/ 68 w 399"/>
              <a:gd name="T9" fmla="*/ 74 h 419"/>
              <a:gd name="T10" fmla="*/ 13 w 399"/>
              <a:gd name="T11" fmla="*/ 142 h 419"/>
              <a:gd name="T12" fmla="*/ 3 w 399"/>
              <a:gd name="T13" fmla="*/ 164 h 419"/>
              <a:gd name="T14" fmla="*/ 0 w 399"/>
              <a:gd name="T15" fmla="*/ 183 h 419"/>
              <a:gd name="T16" fmla="*/ 0 w 399"/>
              <a:gd name="T17" fmla="*/ 203 h 419"/>
              <a:gd name="T18" fmla="*/ 19 w 399"/>
              <a:gd name="T19" fmla="*/ 267 h 419"/>
              <a:gd name="T20" fmla="*/ 45 w 399"/>
              <a:gd name="T21" fmla="*/ 312 h 419"/>
              <a:gd name="T22" fmla="*/ 103 w 399"/>
              <a:gd name="T23" fmla="*/ 373 h 419"/>
              <a:gd name="T24" fmla="*/ 148 w 399"/>
              <a:gd name="T25" fmla="*/ 399 h 419"/>
              <a:gd name="T26" fmla="*/ 190 w 399"/>
              <a:gd name="T27" fmla="*/ 415 h 419"/>
              <a:gd name="T28" fmla="*/ 216 w 399"/>
              <a:gd name="T29" fmla="*/ 419 h 419"/>
              <a:gd name="T30" fmla="*/ 235 w 399"/>
              <a:gd name="T31" fmla="*/ 419 h 419"/>
              <a:gd name="T32" fmla="*/ 271 w 399"/>
              <a:gd name="T33" fmla="*/ 406 h 419"/>
              <a:gd name="T34" fmla="*/ 309 w 399"/>
              <a:gd name="T35" fmla="*/ 380 h 419"/>
              <a:gd name="T36" fmla="*/ 345 w 399"/>
              <a:gd name="T37" fmla="*/ 348 h 419"/>
              <a:gd name="T38" fmla="*/ 371 w 399"/>
              <a:gd name="T39" fmla="*/ 312 h 419"/>
              <a:gd name="T40" fmla="*/ 380 w 399"/>
              <a:gd name="T41" fmla="*/ 293 h 419"/>
              <a:gd name="T42" fmla="*/ 393 w 399"/>
              <a:gd name="T43" fmla="*/ 229 h 419"/>
              <a:gd name="T44" fmla="*/ 396 w 399"/>
              <a:gd name="T45" fmla="*/ 167 h 419"/>
              <a:gd name="T46" fmla="*/ 380 w 399"/>
              <a:gd name="T47" fmla="*/ 151 h 419"/>
              <a:gd name="T48" fmla="*/ 377 w 399"/>
              <a:gd name="T49" fmla="*/ 180 h 419"/>
              <a:gd name="T50" fmla="*/ 367 w 399"/>
              <a:gd name="T51" fmla="*/ 267 h 419"/>
              <a:gd name="T52" fmla="*/ 371 w 399"/>
              <a:gd name="T53" fmla="*/ 290 h 419"/>
              <a:gd name="T54" fmla="*/ 354 w 399"/>
              <a:gd name="T55" fmla="*/ 306 h 419"/>
              <a:gd name="T56" fmla="*/ 354 w 399"/>
              <a:gd name="T57" fmla="*/ 306 h 419"/>
              <a:gd name="T58" fmla="*/ 335 w 399"/>
              <a:gd name="T59" fmla="*/ 341 h 419"/>
              <a:gd name="T60" fmla="*/ 300 w 399"/>
              <a:gd name="T61" fmla="*/ 364 h 419"/>
              <a:gd name="T62" fmla="*/ 267 w 399"/>
              <a:gd name="T63" fmla="*/ 396 h 419"/>
              <a:gd name="T64" fmla="*/ 248 w 399"/>
              <a:gd name="T65" fmla="*/ 396 h 419"/>
              <a:gd name="T66" fmla="*/ 232 w 399"/>
              <a:gd name="T67" fmla="*/ 409 h 419"/>
              <a:gd name="T68" fmla="*/ 213 w 399"/>
              <a:gd name="T69" fmla="*/ 399 h 419"/>
              <a:gd name="T70" fmla="*/ 216 w 399"/>
              <a:gd name="T71" fmla="*/ 399 h 419"/>
              <a:gd name="T72" fmla="*/ 155 w 399"/>
              <a:gd name="T73" fmla="*/ 383 h 419"/>
              <a:gd name="T74" fmla="*/ 158 w 399"/>
              <a:gd name="T75" fmla="*/ 383 h 419"/>
              <a:gd name="T76" fmla="*/ 113 w 399"/>
              <a:gd name="T77" fmla="*/ 370 h 419"/>
              <a:gd name="T78" fmla="*/ 87 w 399"/>
              <a:gd name="T79" fmla="*/ 335 h 419"/>
              <a:gd name="T80" fmla="*/ 39 w 399"/>
              <a:gd name="T81" fmla="*/ 261 h 419"/>
              <a:gd name="T82" fmla="*/ 39 w 399"/>
              <a:gd name="T83" fmla="*/ 264 h 419"/>
              <a:gd name="T84" fmla="*/ 19 w 399"/>
              <a:gd name="T85" fmla="*/ 200 h 419"/>
              <a:gd name="T86" fmla="*/ 19 w 399"/>
              <a:gd name="T87" fmla="*/ 203 h 419"/>
              <a:gd name="T88" fmla="*/ 10 w 399"/>
              <a:gd name="T89" fmla="*/ 183 h 419"/>
              <a:gd name="T90" fmla="*/ 23 w 399"/>
              <a:gd name="T91" fmla="*/ 167 h 419"/>
              <a:gd name="T92" fmla="*/ 23 w 399"/>
              <a:gd name="T93" fmla="*/ 148 h 419"/>
              <a:gd name="T94" fmla="*/ 55 w 399"/>
              <a:gd name="T95" fmla="*/ 116 h 419"/>
              <a:gd name="T96" fmla="*/ 77 w 399"/>
              <a:gd name="T97" fmla="*/ 77 h 419"/>
              <a:gd name="T98" fmla="*/ 113 w 399"/>
              <a:gd name="T99" fmla="*/ 61 h 419"/>
              <a:gd name="T100" fmla="*/ 142 w 399"/>
              <a:gd name="T101" fmla="*/ 32 h 419"/>
              <a:gd name="T102" fmla="*/ 184 w 399"/>
              <a:gd name="T103" fmla="*/ 32 h 419"/>
              <a:gd name="T104" fmla="*/ 235 w 399"/>
              <a:gd name="T105" fmla="*/ 23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99" h="419">
                <a:moveTo>
                  <a:pt x="248" y="19"/>
                </a:moveTo>
                <a:lnTo>
                  <a:pt x="245" y="0"/>
                </a:lnTo>
                <a:lnTo>
                  <a:pt x="232" y="3"/>
                </a:lnTo>
                <a:lnTo>
                  <a:pt x="219" y="6"/>
                </a:lnTo>
                <a:lnTo>
                  <a:pt x="180" y="13"/>
                </a:lnTo>
                <a:lnTo>
                  <a:pt x="142" y="23"/>
                </a:lnTo>
                <a:lnTo>
                  <a:pt x="139" y="26"/>
                </a:lnTo>
                <a:lnTo>
                  <a:pt x="103" y="45"/>
                </a:lnTo>
                <a:lnTo>
                  <a:pt x="71" y="71"/>
                </a:lnTo>
                <a:lnTo>
                  <a:pt x="68" y="74"/>
                </a:lnTo>
                <a:lnTo>
                  <a:pt x="39" y="106"/>
                </a:lnTo>
                <a:lnTo>
                  <a:pt x="13" y="142"/>
                </a:lnTo>
                <a:lnTo>
                  <a:pt x="13" y="145"/>
                </a:lnTo>
                <a:lnTo>
                  <a:pt x="3" y="164"/>
                </a:lnTo>
                <a:lnTo>
                  <a:pt x="0" y="183"/>
                </a:lnTo>
                <a:lnTo>
                  <a:pt x="0" y="183"/>
                </a:lnTo>
                <a:lnTo>
                  <a:pt x="0" y="200"/>
                </a:lnTo>
                <a:lnTo>
                  <a:pt x="0" y="203"/>
                </a:lnTo>
                <a:lnTo>
                  <a:pt x="3" y="225"/>
                </a:lnTo>
                <a:lnTo>
                  <a:pt x="19" y="267"/>
                </a:lnTo>
                <a:lnTo>
                  <a:pt x="23" y="270"/>
                </a:lnTo>
                <a:lnTo>
                  <a:pt x="45" y="312"/>
                </a:lnTo>
                <a:lnTo>
                  <a:pt x="74" y="348"/>
                </a:lnTo>
                <a:lnTo>
                  <a:pt x="103" y="373"/>
                </a:lnTo>
                <a:lnTo>
                  <a:pt x="106" y="377"/>
                </a:lnTo>
                <a:lnTo>
                  <a:pt x="148" y="399"/>
                </a:lnTo>
                <a:lnTo>
                  <a:pt x="151" y="402"/>
                </a:lnTo>
                <a:lnTo>
                  <a:pt x="190" y="415"/>
                </a:lnTo>
                <a:lnTo>
                  <a:pt x="213" y="419"/>
                </a:lnTo>
                <a:lnTo>
                  <a:pt x="216" y="419"/>
                </a:lnTo>
                <a:lnTo>
                  <a:pt x="232" y="419"/>
                </a:lnTo>
                <a:lnTo>
                  <a:pt x="235" y="419"/>
                </a:lnTo>
                <a:lnTo>
                  <a:pt x="251" y="415"/>
                </a:lnTo>
                <a:lnTo>
                  <a:pt x="271" y="406"/>
                </a:lnTo>
                <a:lnTo>
                  <a:pt x="274" y="406"/>
                </a:lnTo>
                <a:lnTo>
                  <a:pt x="309" y="380"/>
                </a:lnTo>
                <a:lnTo>
                  <a:pt x="342" y="351"/>
                </a:lnTo>
                <a:lnTo>
                  <a:pt x="345" y="348"/>
                </a:lnTo>
                <a:lnTo>
                  <a:pt x="371" y="316"/>
                </a:lnTo>
                <a:lnTo>
                  <a:pt x="371" y="312"/>
                </a:lnTo>
                <a:lnTo>
                  <a:pt x="377" y="296"/>
                </a:lnTo>
                <a:lnTo>
                  <a:pt x="380" y="293"/>
                </a:lnTo>
                <a:lnTo>
                  <a:pt x="387" y="270"/>
                </a:lnTo>
                <a:lnTo>
                  <a:pt x="393" y="229"/>
                </a:lnTo>
                <a:lnTo>
                  <a:pt x="396" y="183"/>
                </a:lnTo>
                <a:lnTo>
                  <a:pt x="396" y="167"/>
                </a:lnTo>
                <a:lnTo>
                  <a:pt x="399" y="155"/>
                </a:lnTo>
                <a:lnTo>
                  <a:pt x="380" y="151"/>
                </a:lnTo>
                <a:lnTo>
                  <a:pt x="377" y="164"/>
                </a:lnTo>
                <a:lnTo>
                  <a:pt x="377" y="180"/>
                </a:lnTo>
                <a:lnTo>
                  <a:pt x="374" y="225"/>
                </a:lnTo>
                <a:lnTo>
                  <a:pt x="367" y="267"/>
                </a:lnTo>
                <a:lnTo>
                  <a:pt x="361" y="290"/>
                </a:lnTo>
                <a:lnTo>
                  <a:pt x="371" y="290"/>
                </a:lnTo>
                <a:lnTo>
                  <a:pt x="361" y="287"/>
                </a:lnTo>
                <a:lnTo>
                  <a:pt x="354" y="306"/>
                </a:lnTo>
                <a:lnTo>
                  <a:pt x="361" y="309"/>
                </a:lnTo>
                <a:lnTo>
                  <a:pt x="354" y="306"/>
                </a:lnTo>
                <a:lnTo>
                  <a:pt x="329" y="338"/>
                </a:lnTo>
                <a:lnTo>
                  <a:pt x="335" y="341"/>
                </a:lnTo>
                <a:lnTo>
                  <a:pt x="332" y="335"/>
                </a:lnTo>
                <a:lnTo>
                  <a:pt x="300" y="364"/>
                </a:lnTo>
                <a:lnTo>
                  <a:pt x="264" y="390"/>
                </a:lnTo>
                <a:lnTo>
                  <a:pt x="267" y="396"/>
                </a:lnTo>
                <a:lnTo>
                  <a:pt x="267" y="386"/>
                </a:lnTo>
                <a:lnTo>
                  <a:pt x="248" y="396"/>
                </a:lnTo>
                <a:lnTo>
                  <a:pt x="232" y="399"/>
                </a:lnTo>
                <a:lnTo>
                  <a:pt x="232" y="409"/>
                </a:lnTo>
                <a:lnTo>
                  <a:pt x="232" y="399"/>
                </a:lnTo>
                <a:lnTo>
                  <a:pt x="213" y="399"/>
                </a:lnTo>
                <a:lnTo>
                  <a:pt x="213" y="409"/>
                </a:lnTo>
                <a:lnTo>
                  <a:pt x="216" y="399"/>
                </a:lnTo>
                <a:lnTo>
                  <a:pt x="193" y="396"/>
                </a:lnTo>
                <a:lnTo>
                  <a:pt x="155" y="383"/>
                </a:lnTo>
                <a:lnTo>
                  <a:pt x="151" y="393"/>
                </a:lnTo>
                <a:lnTo>
                  <a:pt x="158" y="383"/>
                </a:lnTo>
                <a:lnTo>
                  <a:pt x="116" y="361"/>
                </a:lnTo>
                <a:lnTo>
                  <a:pt x="113" y="370"/>
                </a:lnTo>
                <a:lnTo>
                  <a:pt x="119" y="364"/>
                </a:lnTo>
                <a:lnTo>
                  <a:pt x="87" y="335"/>
                </a:lnTo>
                <a:lnTo>
                  <a:pt x="61" y="303"/>
                </a:lnTo>
                <a:lnTo>
                  <a:pt x="39" y="261"/>
                </a:lnTo>
                <a:lnTo>
                  <a:pt x="29" y="267"/>
                </a:lnTo>
                <a:lnTo>
                  <a:pt x="39" y="264"/>
                </a:lnTo>
                <a:lnTo>
                  <a:pt x="23" y="222"/>
                </a:lnTo>
                <a:lnTo>
                  <a:pt x="19" y="200"/>
                </a:lnTo>
                <a:lnTo>
                  <a:pt x="10" y="203"/>
                </a:lnTo>
                <a:lnTo>
                  <a:pt x="19" y="203"/>
                </a:lnTo>
                <a:lnTo>
                  <a:pt x="19" y="183"/>
                </a:lnTo>
                <a:lnTo>
                  <a:pt x="10" y="183"/>
                </a:lnTo>
                <a:lnTo>
                  <a:pt x="19" y="187"/>
                </a:lnTo>
                <a:lnTo>
                  <a:pt x="23" y="167"/>
                </a:lnTo>
                <a:lnTo>
                  <a:pt x="32" y="148"/>
                </a:lnTo>
                <a:lnTo>
                  <a:pt x="23" y="148"/>
                </a:lnTo>
                <a:lnTo>
                  <a:pt x="29" y="151"/>
                </a:lnTo>
                <a:lnTo>
                  <a:pt x="55" y="116"/>
                </a:lnTo>
                <a:lnTo>
                  <a:pt x="84" y="84"/>
                </a:lnTo>
                <a:lnTo>
                  <a:pt x="77" y="77"/>
                </a:lnTo>
                <a:lnTo>
                  <a:pt x="81" y="87"/>
                </a:lnTo>
                <a:lnTo>
                  <a:pt x="113" y="61"/>
                </a:lnTo>
                <a:lnTo>
                  <a:pt x="148" y="42"/>
                </a:lnTo>
                <a:lnTo>
                  <a:pt x="142" y="32"/>
                </a:lnTo>
                <a:lnTo>
                  <a:pt x="145" y="42"/>
                </a:lnTo>
                <a:lnTo>
                  <a:pt x="184" y="32"/>
                </a:lnTo>
                <a:lnTo>
                  <a:pt x="222" y="26"/>
                </a:lnTo>
                <a:lnTo>
                  <a:pt x="235" y="23"/>
                </a:lnTo>
                <a:lnTo>
                  <a:pt x="248" y="19"/>
                </a:lnTo>
                <a:close/>
              </a:path>
            </a:pathLst>
          </a:custGeom>
          <a:solidFill>
            <a:schemeClr val="bg1"/>
          </a:solidFill>
          <a:ln w="38100" cmpd="sng">
            <a:solidFill>
              <a:schemeClr val="bg1"/>
            </a:solidFill>
            <a:round/>
            <a:headEnd/>
            <a:tailEnd/>
          </a:ln>
        </p:spPr>
        <p:txBody>
          <a:bodyPr/>
          <a:lstStyle/>
          <a:p>
            <a:endParaRPr lang="cs-CZ"/>
          </a:p>
        </p:txBody>
      </p:sp>
      <p:sp>
        <p:nvSpPr>
          <p:cNvPr id="4146" name="Freeform 50">
            <a:extLst>
              <a:ext uri="{FF2B5EF4-FFF2-40B4-BE49-F238E27FC236}">
                <a16:creationId xmlns:a16="http://schemas.microsoft.com/office/drawing/2014/main" id="{479549CE-6E04-475D-B556-C0E6DDCFC859}"/>
              </a:ext>
            </a:extLst>
          </p:cNvPr>
          <p:cNvSpPr>
            <a:spLocks/>
          </p:cNvSpPr>
          <p:nvPr/>
        </p:nvSpPr>
        <p:spPr bwMode="auto">
          <a:xfrm>
            <a:off x="2001838" y="2387600"/>
            <a:ext cx="384175" cy="373063"/>
          </a:xfrm>
          <a:custGeom>
            <a:avLst/>
            <a:gdLst>
              <a:gd name="T0" fmla="*/ 13 w 242"/>
              <a:gd name="T1" fmla="*/ 0 h 235"/>
              <a:gd name="T2" fmla="*/ 0 w 242"/>
              <a:gd name="T3" fmla="*/ 12 h 235"/>
              <a:gd name="T4" fmla="*/ 229 w 242"/>
              <a:gd name="T5" fmla="*/ 235 h 235"/>
              <a:gd name="T6" fmla="*/ 242 w 242"/>
              <a:gd name="T7" fmla="*/ 222 h 235"/>
              <a:gd name="T8" fmla="*/ 13 w 242"/>
              <a:gd name="T9" fmla="*/ 0 h 235"/>
            </a:gdLst>
            <a:ahLst/>
            <a:cxnLst>
              <a:cxn ang="0">
                <a:pos x="T0" y="T1"/>
              </a:cxn>
              <a:cxn ang="0">
                <a:pos x="T2" y="T3"/>
              </a:cxn>
              <a:cxn ang="0">
                <a:pos x="T4" y="T5"/>
              </a:cxn>
              <a:cxn ang="0">
                <a:pos x="T6" y="T7"/>
              </a:cxn>
              <a:cxn ang="0">
                <a:pos x="T8" y="T9"/>
              </a:cxn>
            </a:cxnLst>
            <a:rect l="0" t="0" r="r" b="b"/>
            <a:pathLst>
              <a:path w="242" h="235">
                <a:moveTo>
                  <a:pt x="13" y="0"/>
                </a:moveTo>
                <a:lnTo>
                  <a:pt x="0" y="12"/>
                </a:lnTo>
                <a:lnTo>
                  <a:pt x="229" y="235"/>
                </a:lnTo>
                <a:lnTo>
                  <a:pt x="242" y="222"/>
                </a:lnTo>
                <a:lnTo>
                  <a:pt x="13" y="0"/>
                </a:lnTo>
                <a:close/>
              </a:path>
            </a:pathLst>
          </a:custGeom>
          <a:solidFill>
            <a:schemeClr val="bg1"/>
          </a:solidFill>
          <a:ln w="38100" cmpd="sng">
            <a:solidFill>
              <a:schemeClr val="bg1"/>
            </a:solidFill>
            <a:round/>
            <a:headEnd/>
            <a:tailEnd/>
          </a:ln>
        </p:spPr>
        <p:txBody>
          <a:bodyPr/>
          <a:lstStyle/>
          <a:p>
            <a:endParaRPr lang="cs-CZ"/>
          </a:p>
        </p:txBody>
      </p:sp>
      <p:sp>
        <p:nvSpPr>
          <p:cNvPr id="4147" name="Freeform 51">
            <a:extLst>
              <a:ext uri="{FF2B5EF4-FFF2-40B4-BE49-F238E27FC236}">
                <a16:creationId xmlns:a16="http://schemas.microsoft.com/office/drawing/2014/main" id="{D7C040A6-93F2-41B2-BD25-87ADEAC17A1B}"/>
              </a:ext>
            </a:extLst>
          </p:cNvPr>
          <p:cNvSpPr>
            <a:spLocks/>
          </p:cNvSpPr>
          <p:nvPr/>
        </p:nvSpPr>
        <p:spPr bwMode="auto">
          <a:xfrm>
            <a:off x="3562350" y="2136775"/>
            <a:ext cx="663575" cy="633413"/>
          </a:xfrm>
          <a:custGeom>
            <a:avLst/>
            <a:gdLst>
              <a:gd name="T0" fmla="*/ 0 w 418"/>
              <a:gd name="T1" fmla="*/ 170 h 399"/>
              <a:gd name="T2" fmla="*/ 3 w 418"/>
              <a:gd name="T3" fmla="*/ 196 h 399"/>
              <a:gd name="T4" fmla="*/ 16 w 418"/>
              <a:gd name="T5" fmla="*/ 270 h 399"/>
              <a:gd name="T6" fmla="*/ 22 w 418"/>
              <a:gd name="T7" fmla="*/ 293 h 399"/>
              <a:gd name="T8" fmla="*/ 54 w 418"/>
              <a:gd name="T9" fmla="*/ 335 h 399"/>
              <a:gd name="T10" fmla="*/ 87 w 418"/>
              <a:gd name="T11" fmla="*/ 367 h 399"/>
              <a:gd name="T12" fmla="*/ 119 w 418"/>
              <a:gd name="T13" fmla="*/ 389 h 399"/>
              <a:gd name="T14" fmla="*/ 141 w 418"/>
              <a:gd name="T15" fmla="*/ 396 h 399"/>
              <a:gd name="T16" fmla="*/ 180 w 418"/>
              <a:gd name="T17" fmla="*/ 396 h 399"/>
              <a:gd name="T18" fmla="*/ 203 w 418"/>
              <a:gd name="T19" fmla="*/ 393 h 399"/>
              <a:gd name="T20" fmla="*/ 251 w 418"/>
              <a:gd name="T21" fmla="*/ 370 h 399"/>
              <a:gd name="T22" fmla="*/ 315 w 418"/>
              <a:gd name="T23" fmla="*/ 325 h 399"/>
              <a:gd name="T24" fmla="*/ 348 w 418"/>
              <a:gd name="T25" fmla="*/ 296 h 399"/>
              <a:gd name="T26" fmla="*/ 367 w 418"/>
              <a:gd name="T27" fmla="*/ 274 h 399"/>
              <a:gd name="T28" fmla="*/ 396 w 418"/>
              <a:gd name="T29" fmla="*/ 228 h 399"/>
              <a:gd name="T30" fmla="*/ 418 w 418"/>
              <a:gd name="T31" fmla="*/ 164 h 399"/>
              <a:gd name="T32" fmla="*/ 418 w 418"/>
              <a:gd name="T33" fmla="*/ 145 h 399"/>
              <a:gd name="T34" fmla="*/ 412 w 418"/>
              <a:gd name="T35" fmla="*/ 106 h 399"/>
              <a:gd name="T36" fmla="*/ 389 w 418"/>
              <a:gd name="T37" fmla="*/ 71 h 399"/>
              <a:gd name="T38" fmla="*/ 357 w 418"/>
              <a:gd name="T39" fmla="*/ 35 h 399"/>
              <a:gd name="T40" fmla="*/ 309 w 418"/>
              <a:gd name="T41" fmla="*/ 6 h 399"/>
              <a:gd name="T42" fmla="*/ 286 w 418"/>
              <a:gd name="T43" fmla="*/ 3 h 399"/>
              <a:gd name="T44" fmla="*/ 238 w 418"/>
              <a:gd name="T45" fmla="*/ 0 h 399"/>
              <a:gd name="T46" fmla="*/ 177 w 418"/>
              <a:gd name="T47" fmla="*/ 0 h 399"/>
              <a:gd name="T48" fmla="*/ 180 w 418"/>
              <a:gd name="T49" fmla="*/ 0 h 399"/>
              <a:gd name="T50" fmla="*/ 164 w 418"/>
              <a:gd name="T51" fmla="*/ 19 h 399"/>
              <a:gd name="T52" fmla="*/ 180 w 418"/>
              <a:gd name="T53" fmla="*/ 19 h 399"/>
              <a:gd name="T54" fmla="*/ 241 w 418"/>
              <a:gd name="T55" fmla="*/ 19 h 399"/>
              <a:gd name="T56" fmla="*/ 238 w 418"/>
              <a:gd name="T57" fmla="*/ 19 h 399"/>
              <a:gd name="T58" fmla="*/ 302 w 418"/>
              <a:gd name="T59" fmla="*/ 26 h 399"/>
              <a:gd name="T60" fmla="*/ 299 w 418"/>
              <a:gd name="T61" fmla="*/ 22 h 399"/>
              <a:gd name="T62" fmla="*/ 348 w 418"/>
              <a:gd name="T63" fmla="*/ 51 h 399"/>
              <a:gd name="T64" fmla="*/ 344 w 418"/>
              <a:gd name="T65" fmla="*/ 48 h 399"/>
              <a:gd name="T66" fmla="*/ 393 w 418"/>
              <a:gd name="T67" fmla="*/ 113 h 399"/>
              <a:gd name="T68" fmla="*/ 393 w 418"/>
              <a:gd name="T69" fmla="*/ 109 h 399"/>
              <a:gd name="T70" fmla="*/ 399 w 418"/>
              <a:gd name="T71" fmla="*/ 145 h 399"/>
              <a:gd name="T72" fmla="*/ 409 w 418"/>
              <a:gd name="T73" fmla="*/ 164 h 399"/>
              <a:gd name="T74" fmla="*/ 393 w 418"/>
              <a:gd name="T75" fmla="*/ 180 h 399"/>
              <a:gd name="T76" fmla="*/ 386 w 418"/>
              <a:gd name="T77" fmla="*/ 225 h 399"/>
              <a:gd name="T78" fmla="*/ 351 w 418"/>
              <a:gd name="T79" fmla="*/ 264 h 399"/>
              <a:gd name="T80" fmla="*/ 344 w 418"/>
              <a:gd name="T81" fmla="*/ 286 h 399"/>
              <a:gd name="T82" fmla="*/ 322 w 418"/>
              <a:gd name="T83" fmla="*/ 296 h 399"/>
              <a:gd name="T84" fmla="*/ 286 w 418"/>
              <a:gd name="T85" fmla="*/ 325 h 399"/>
              <a:gd name="T86" fmla="*/ 248 w 418"/>
              <a:gd name="T87" fmla="*/ 360 h 399"/>
              <a:gd name="T88" fmla="*/ 199 w 418"/>
              <a:gd name="T89" fmla="*/ 373 h 399"/>
              <a:gd name="T90" fmla="*/ 180 w 418"/>
              <a:gd name="T91" fmla="*/ 386 h 399"/>
              <a:gd name="T92" fmla="*/ 161 w 418"/>
              <a:gd name="T93" fmla="*/ 380 h 399"/>
              <a:gd name="T94" fmla="*/ 125 w 418"/>
              <a:gd name="T95" fmla="*/ 370 h 399"/>
              <a:gd name="T96" fmla="*/ 129 w 418"/>
              <a:gd name="T97" fmla="*/ 373 h 399"/>
              <a:gd name="T98" fmla="*/ 96 w 418"/>
              <a:gd name="T99" fmla="*/ 351 h 399"/>
              <a:gd name="T100" fmla="*/ 61 w 418"/>
              <a:gd name="T101" fmla="*/ 331 h 399"/>
              <a:gd name="T102" fmla="*/ 48 w 418"/>
              <a:gd name="T103" fmla="*/ 299 h 399"/>
              <a:gd name="T104" fmla="*/ 29 w 418"/>
              <a:gd name="T105" fmla="*/ 286 h 399"/>
              <a:gd name="T106" fmla="*/ 35 w 418"/>
              <a:gd name="T107" fmla="*/ 267 h 399"/>
              <a:gd name="T108" fmla="*/ 22 w 418"/>
              <a:gd name="T109" fmla="*/ 193 h 399"/>
              <a:gd name="T110" fmla="*/ 19 w 418"/>
              <a:gd name="T111" fmla="*/ 167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8" h="399">
                <a:moveTo>
                  <a:pt x="19" y="167"/>
                </a:moveTo>
                <a:lnTo>
                  <a:pt x="0" y="170"/>
                </a:lnTo>
                <a:lnTo>
                  <a:pt x="3" y="180"/>
                </a:lnTo>
                <a:lnTo>
                  <a:pt x="3" y="196"/>
                </a:lnTo>
                <a:lnTo>
                  <a:pt x="6" y="232"/>
                </a:lnTo>
                <a:lnTo>
                  <a:pt x="16" y="270"/>
                </a:lnTo>
                <a:lnTo>
                  <a:pt x="19" y="290"/>
                </a:lnTo>
                <a:lnTo>
                  <a:pt x="22" y="293"/>
                </a:lnTo>
                <a:lnTo>
                  <a:pt x="32" y="309"/>
                </a:lnTo>
                <a:lnTo>
                  <a:pt x="54" y="335"/>
                </a:lnTo>
                <a:lnTo>
                  <a:pt x="58" y="338"/>
                </a:lnTo>
                <a:lnTo>
                  <a:pt x="87" y="367"/>
                </a:lnTo>
                <a:lnTo>
                  <a:pt x="103" y="380"/>
                </a:lnTo>
                <a:lnTo>
                  <a:pt x="119" y="389"/>
                </a:lnTo>
                <a:lnTo>
                  <a:pt x="122" y="389"/>
                </a:lnTo>
                <a:lnTo>
                  <a:pt x="141" y="396"/>
                </a:lnTo>
                <a:lnTo>
                  <a:pt x="161" y="399"/>
                </a:lnTo>
                <a:lnTo>
                  <a:pt x="180" y="396"/>
                </a:lnTo>
                <a:lnTo>
                  <a:pt x="183" y="396"/>
                </a:lnTo>
                <a:lnTo>
                  <a:pt x="203" y="393"/>
                </a:lnTo>
                <a:lnTo>
                  <a:pt x="248" y="370"/>
                </a:lnTo>
                <a:lnTo>
                  <a:pt x="251" y="370"/>
                </a:lnTo>
                <a:lnTo>
                  <a:pt x="296" y="341"/>
                </a:lnTo>
                <a:lnTo>
                  <a:pt x="315" y="325"/>
                </a:lnTo>
                <a:lnTo>
                  <a:pt x="335" y="309"/>
                </a:lnTo>
                <a:lnTo>
                  <a:pt x="348" y="296"/>
                </a:lnTo>
                <a:lnTo>
                  <a:pt x="351" y="293"/>
                </a:lnTo>
                <a:lnTo>
                  <a:pt x="367" y="274"/>
                </a:lnTo>
                <a:lnTo>
                  <a:pt x="393" y="232"/>
                </a:lnTo>
                <a:lnTo>
                  <a:pt x="396" y="228"/>
                </a:lnTo>
                <a:lnTo>
                  <a:pt x="412" y="183"/>
                </a:lnTo>
                <a:lnTo>
                  <a:pt x="418" y="164"/>
                </a:lnTo>
                <a:lnTo>
                  <a:pt x="418" y="161"/>
                </a:lnTo>
                <a:lnTo>
                  <a:pt x="418" y="145"/>
                </a:lnTo>
                <a:lnTo>
                  <a:pt x="415" y="125"/>
                </a:lnTo>
                <a:lnTo>
                  <a:pt x="412" y="106"/>
                </a:lnTo>
                <a:lnTo>
                  <a:pt x="409" y="103"/>
                </a:lnTo>
                <a:lnTo>
                  <a:pt x="389" y="71"/>
                </a:lnTo>
                <a:lnTo>
                  <a:pt x="360" y="38"/>
                </a:lnTo>
                <a:lnTo>
                  <a:pt x="357" y="35"/>
                </a:lnTo>
                <a:lnTo>
                  <a:pt x="325" y="16"/>
                </a:lnTo>
                <a:lnTo>
                  <a:pt x="309" y="6"/>
                </a:lnTo>
                <a:lnTo>
                  <a:pt x="306" y="6"/>
                </a:lnTo>
                <a:lnTo>
                  <a:pt x="286" y="3"/>
                </a:lnTo>
                <a:lnTo>
                  <a:pt x="241" y="0"/>
                </a:lnTo>
                <a:lnTo>
                  <a:pt x="238" y="0"/>
                </a:lnTo>
                <a:lnTo>
                  <a:pt x="196" y="0"/>
                </a:lnTo>
                <a:lnTo>
                  <a:pt x="177" y="0"/>
                </a:lnTo>
                <a:lnTo>
                  <a:pt x="180" y="10"/>
                </a:lnTo>
                <a:lnTo>
                  <a:pt x="180" y="0"/>
                </a:lnTo>
                <a:lnTo>
                  <a:pt x="164" y="0"/>
                </a:lnTo>
                <a:lnTo>
                  <a:pt x="164" y="19"/>
                </a:lnTo>
                <a:lnTo>
                  <a:pt x="177" y="19"/>
                </a:lnTo>
                <a:lnTo>
                  <a:pt x="180" y="19"/>
                </a:lnTo>
                <a:lnTo>
                  <a:pt x="199" y="19"/>
                </a:lnTo>
                <a:lnTo>
                  <a:pt x="241" y="19"/>
                </a:lnTo>
                <a:lnTo>
                  <a:pt x="241" y="10"/>
                </a:lnTo>
                <a:lnTo>
                  <a:pt x="238" y="19"/>
                </a:lnTo>
                <a:lnTo>
                  <a:pt x="283" y="22"/>
                </a:lnTo>
                <a:lnTo>
                  <a:pt x="302" y="26"/>
                </a:lnTo>
                <a:lnTo>
                  <a:pt x="306" y="16"/>
                </a:lnTo>
                <a:lnTo>
                  <a:pt x="299" y="22"/>
                </a:lnTo>
                <a:lnTo>
                  <a:pt x="319" y="32"/>
                </a:lnTo>
                <a:lnTo>
                  <a:pt x="348" y="51"/>
                </a:lnTo>
                <a:lnTo>
                  <a:pt x="354" y="45"/>
                </a:lnTo>
                <a:lnTo>
                  <a:pt x="344" y="48"/>
                </a:lnTo>
                <a:lnTo>
                  <a:pt x="373" y="80"/>
                </a:lnTo>
                <a:lnTo>
                  <a:pt x="393" y="113"/>
                </a:lnTo>
                <a:lnTo>
                  <a:pt x="402" y="109"/>
                </a:lnTo>
                <a:lnTo>
                  <a:pt x="393" y="109"/>
                </a:lnTo>
                <a:lnTo>
                  <a:pt x="396" y="129"/>
                </a:lnTo>
                <a:lnTo>
                  <a:pt x="399" y="145"/>
                </a:lnTo>
                <a:lnTo>
                  <a:pt x="399" y="164"/>
                </a:lnTo>
                <a:lnTo>
                  <a:pt x="409" y="164"/>
                </a:lnTo>
                <a:lnTo>
                  <a:pt x="399" y="161"/>
                </a:lnTo>
                <a:lnTo>
                  <a:pt x="393" y="180"/>
                </a:lnTo>
                <a:lnTo>
                  <a:pt x="377" y="225"/>
                </a:lnTo>
                <a:lnTo>
                  <a:pt x="386" y="225"/>
                </a:lnTo>
                <a:lnTo>
                  <a:pt x="377" y="222"/>
                </a:lnTo>
                <a:lnTo>
                  <a:pt x="351" y="264"/>
                </a:lnTo>
                <a:lnTo>
                  <a:pt x="335" y="283"/>
                </a:lnTo>
                <a:lnTo>
                  <a:pt x="344" y="286"/>
                </a:lnTo>
                <a:lnTo>
                  <a:pt x="338" y="280"/>
                </a:lnTo>
                <a:lnTo>
                  <a:pt x="322" y="296"/>
                </a:lnTo>
                <a:lnTo>
                  <a:pt x="306" y="309"/>
                </a:lnTo>
                <a:lnTo>
                  <a:pt x="286" y="325"/>
                </a:lnTo>
                <a:lnTo>
                  <a:pt x="241" y="354"/>
                </a:lnTo>
                <a:lnTo>
                  <a:pt x="248" y="360"/>
                </a:lnTo>
                <a:lnTo>
                  <a:pt x="244" y="351"/>
                </a:lnTo>
                <a:lnTo>
                  <a:pt x="199" y="373"/>
                </a:lnTo>
                <a:lnTo>
                  <a:pt x="180" y="377"/>
                </a:lnTo>
                <a:lnTo>
                  <a:pt x="180" y="386"/>
                </a:lnTo>
                <a:lnTo>
                  <a:pt x="183" y="377"/>
                </a:lnTo>
                <a:lnTo>
                  <a:pt x="161" y="380"/>
                </a:lnTo>
                <a:lnTo>
                  <a:pt x="145" y="377"/>
                </a:lnTo>
                <a:lnTo>
                  <a:pt x="125" y="370"/>
                </a:lnTo>
                <a:lnTo>
                  <a:pt x="125" y="380"/>
                </a:lnTo>
                <a:lnTo>
                  <a:pt x="129" y="373"/>
                </a:lnTo>
                <a:lnTo>
                  <a:pt x="112" y="364"/>
                </a:lnTo>
                <a:lnTo>
                  <a:pt x="96" y="351"/>
                </a:lnTo>
                <a:lnTo>
                  <a:pt x="67" y="322"/>
                </a:lnTo>
                <a:lnTo>
                  <a:pt x="61" y="331"/>
                </a:lnTo>
                <a:lnTo>
                  <a:pt x="71" y="325"/>
                </a:lnTo>
                <a:lnTo>
                  <a:pt x="48" y="299"/>
                </a:lnTo>
                <a:lnTo>
                  <a:pt x="38" y="283"/>
                </a:lnTo>
                <a:lnTo>
                  <a:pt x="29" y="286"/>
                </a:lnTo>
                <a:lnTo>
                  <a:pt x="38" y="286"/>
                </a:lnTo>
                <a:lnTo>
                  <a:pt x="35" y="267"/>
                </a:lnTo>
                <a:lnTo>
                  <a:pt x="25" y="228"/>
                </a:lnTo>
                <a:lnTo>
                  <a:pt x="22" y="193"/>
                </a:lnTo>
                <a:lnTo>
                  <a:pt x="22" y="177"/>
                </a:lnTo>
                <a:lnTo>
                  <a:pt x="19" y="167"/>
                </a:lnTo>
                <a:close/>
              </a:path>
            </a:pathLst>
          </a:custGeom>
          <a:solidFill>
            <a:schemeClr val="bg1"/>
          </a:solidFill>
          <a:ln w="38100" cmpd="sng">
            <a:solidFill>
              <a:schemeClr val="bg1"/>
            </a:solidFill>
            <a:round/>
            <a:headEnd/>
            <a:tailEnd/>
          </a:ln>
        </p:spPr>
        <p:txBody>
          <a:bodyPr/>
          <a:lstStyle/>
          <a:p>
            <a:endParaRPr lang="cs-CZ"/>
          </a:p>
        </p:txBody>
      </p:sp>
      <p:sp>
        <p:nvSpPr>
          <p:cNvPr id="4148" name="Freeform 52">
            <a:extLst>
              <a:ext uri="{FF2B5EF4-FFF2-40B4-BE49-F238E27FC236}">
                <a16:creationId xmlns:a16="http://schemas.microsoft.com/office/drawing/2014/main" id="{A1ED6432-B6AA-4E6E-809D-F8C69D8000B8}"/>
              </a:ext>
            </a:extLst>
          </p:cNvPr>
          <p:cNvSpPr>
            <a:spLocks/>
          </p:cNvSpPr>
          <p:nvPr/>
        </p:nvSpPr>
        <p:spPr bwMode="auto">
          <a:xfrm>
            <a:off x="4170363" y="1503363"/>
            <a:ext cx="665162" cy="633412"/>
          </a:xfrm>
          <a:custGeom>
            <a:avLst/>
            <a:gdLst>
              <a:gd name="T0" fmla="*/ 0 w 419"/>
              <a:gd name="T1" fmla="*/ 173 h 399"/>
              <a:gd name="T2" fmla="*/ 3 w 419"/>
              <a:gd name="T3" fmla="*/ 196 h 399"/>
              <a:gd name="T4" fmla="*/ 13 w 419"/>
              <a:gd name="T5" fmla="*/ 273 h 399"/>
              <a:gd name="T6" fmla="*/ 23 w 419"/>
              <a:gd name="T7" fmla="*/ 296 h 399"/>
              <a:gd name="T8" fmla="*/ 55 w 419"/>
              <a:gd name="T9" fmla="*/ 338 h 399"/>
              <a:gd name="T10" fmla="*/ 87 w 419"/>
              <a:gd name="T11" fmla="*/ 370 h 399"/>
              <a:gd name="T12" fmla="*/ 122 w 419"/>
              <a:gd name="T13" fmla="*/ 392 h 399"/>
              <a:gd name="T14" fmla="*/ 161 w 419"/>
              <a:gd name="T15" fmla="*/ 399 h 399"/>
              <a:gd name="T16" fmla="*/ 180 w 419"/>
              <a:gd name="T17" fmla="*/ 396 h 399"/>
              <a:gd name="T18" fmla="*/ 248 w 419"/>
              <a:gd name="T19" fmla="*/ 373 h 399"/>
              <a:gd name="T20" fmla="*/ 293 w 419"/>
              <a:gd name="T21" fmla="*/ 344 h 399"/>
              <a:gd name="T22" fmla="*/ 361 w 419"/>
              <a:gd name="T23" fmla="*/ 277 h 399"/>
              <a:gd name="T24" fmla="*/ 390 w 419"/>
              <a:gd name="T25" fmla="*/ 231 h 399"/>
              <a:gd name="T26" fmla="*/ 412 w 419"/>
              <a:gd name="T27" fmla="*/ 186 h 399"/>
              <a:gd name="T28" fmla="*/ 416 w 419"/>
              <a:gd name="T29" fmla="*/ 161 h 399"/>
              <a:gd name="T30" fmla="*/ 416 w 419"/>
              <a:gd name="T31" fmla="*/ 125 h 399"/>
              <a:gd name="T32" fmla="*/ 409 w 419"/>
              <a:gd name="T33" fmla="*/ 106 h 399"/>
              <a:gd name="T34" fmla="*/ 387 w 419"/>
              <a:gd name="T35" fmla="*/ 70 h 399"/>
              <a:gd name="T36" fmla="*/ 354 w 419"/>
              <a:gd name="T37" fmla="*/ 38 h 399"/>
              <a:gd name="T38" fmla="*/ 306 w 419"/>
              <a:gd name="T39" fmla="*/ 9 h 399"/>
              <a:gd name="T40" fmla="*/ 283 w 419"/>
              <a:gd name="T41" fmla="*/ 3 h 399"/>
              <a:gd name="T42" fmla="*/ 238 w 419"/>
              <a:gd name="T43" fmla="*/ 0 h 399"/>
              <a:gd name="T44" fmla="*/ 177 w 419"/>
              <a:gd name="T45" fmla="*/ 3 h 399"/>
              <a:gd name="T46" fmla="*/ 164 w 419"/>
              <a:gd name="T47" fmla="*/ 22 h 399"/>
              <a:gd name="T48" fmla="*/ 200 w 419"/>
              <a:gd name="T49" fmla="*/ 22 h 399"/>
              <a:gd name="T50" fmla="*/ 238 w 419"/>
              <a:gd name="T51" fmla="*/ 9 h 399"/>
              <a:gd name="T52" fmla="*/ 280 w 419"/>
              <a:gd name="T53" fmla="*/ 22 h 399"/>
              <a:gd name="T54" fmla="*/ 303 w 419"/>
              <a:gd name="T55" fmla="*/ 19 h 399"/>
              <a:gd name="T56" fmla="*/ 316 w 419"/>
              <a:gd name="T57" fmla="*/ 35 h 399"/>
              <a:gd name="T58" fmla="*/ 351 w 419"/>
              <a:gd name="T59" fmla="*/ 48 h 399"/>
              <a:gd name="T60" fmla="*/ 370 w 419"/>
              <a:gd name="T61" fmla="*/ 80 h 399"/>
              <a:gd name="T62" fmla="*/ 393 w 419"/>
              <a:gd name="T63" fmla="*/ 116 h 399"/>
              <a:gd name="T64" fmla="*/ 390 w 419"/>
              <a:gd name="T65" fmla="*/ 112 h 399"/>
              <a:gd name="T66" fmla="*/ 399 w 419"/>
              <a:gd name="T67" fmla="*/ 144 h 399"/>
              <a:gd name="T68" fmla="*/ 406 w 419"/>
              <a:gd name="T69" fmla="*/ 164 h 399"/>
              <a:gd name="T70" fmla="*/ 393 w 419"/>
              <a:gd name="T71" fmla="*/ 183 h 399"/>
              <a:gd name="T72" fmla="*/ 383 w 419"/>
              <a:gd name="T73" fmla="*/ 228 h 399"/>
              <a:gd name="T74" fmla="*/ 348 w 419"/>
              <a:gd name="T75" fmla="*/ 264 h 399"/>
              <a:gd name="T76" fmla="*/ 351 w 419"/>
              <a:gd name="T77" fmla="*/ 260 h 399"/>
              <a:gd name="T78" fmla="*/ 283 w 419"/>
              <a:gd name="T79" fmla="*/ 328 h 399"/>
              <a:gd name="T80" fmla="*/ 245 w 419"/>
              <a:gd name="T81" fmla="*/ 363 h 399"/>
              <a:gd name="T82" fmla="*/ 200 w 419"/>
              <a:gd name="T83" fmla="*/ 373 h 399"/>
              <a:gd name="T84" fmla="*/ 180 w 419"/>
              <a:gd name="T85" fmla="*/ 386 h 399"/>
              <a:gd name="T86" fmla="*/ 161 w 419"/>
              <a:gd name="T87" fmla="*/ 380 h 399"/>
              <a:gd name="T88" fmla="*/ 126 w 419"/>
              <a:gd name="T89" fmla="*/ 373 h 399"/>
              <a:gd name="T90" fmla="*/ 129 w 419"/>
              <a:gd name="T91" fmla="*/ 373 h 399"/>
              <a:gd name="T92" fmla="*/ 68 w 419"/>
              <a:gd name="T93" fmla="*/ 325 h 399"/>
              <a:gd name="T94" fmla="*/ 71 w 419"/>
              <a:gd name="T95" fmla="*/ 328 h 399"/>
              <a:gd name="T96" fmla="*/ 39 w 419"/>
              <a:gd name="T97" fmla="*/ 286 h 399"/>
              <a:gd name="T98" fmla="*/ 39 w 419"/>
              <a:gd name="T99" fmla="*/ 289 h 399"/>
              <a:gd name="T100" fmla="*/ 26 w 419"/>
              <a:gd name="T101" fmla="*/ 231 h 399"/>
              <a:gd name="T102" fmla="*/ 19 w 419"/>
              <a:gd name="T103" fmla="*/ 18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9" h="399">
                <a:moveTo>
                  <a:pt x="19" y="170"/>
                </a:moveTo>
                <a:lnTo>
                  <a:pt x="0" y="173"/>
                </a:lnTo>
                <a:lnTo>
                  <a:pt x="0" y="183"/>
                </a:lnTo>
                <a:lnTo>
                  <a:pt x="3" y="196"/>
                </a:lnTo>
                <a:lnTo>
                  <a:pt x="6" y="235"/>
                </a:lnTo>
                <a:lnTo>
                  <a:pt x="13" y="273"/>
                </a:lnTo>
                <a:lnTo>
                  <a:pt x="19" y="293"/>
                </a:lnTo>
                <a:lnTo>
                  <a:pt x="23" y="296"/>
                </a:lnTo>
                <a:lnTo>
                  <a:pt x="32" y="312"/>
                </a:lnTo>
                <a:lnTo>
                  <a:pt x="55" y="338"/>
                </a:lnTo>
                <a:lnTo>
                  <a:pt x="58" y="341"/>
                </a:lnTo>
                <a:lnTo>
                  <a:pt x="87" y="370"/>
                </a:lnTo>
                <a:lnTo>
                  <a:pt x="119" y="389"/>
                </a:lnTo>
                <a:lnTo>
                  <a:pt x="122" y="392"/>
                </a:lnTo>
                <a:lnTo>
                  <a:pt x="142" y="396"/>
                </a:lnTo>
                <a:lnTo>
                  <a:pt x="161" y="399"/>
                </a:lnTo>
                <a:lnTo>
                  <a:pt x="177" y="396"/>
                </a:lnTo>
                <a:lnTo>
                  <a:pt x="180" y="396"/>
                </a:lnTo>
                <a:lnTo>
                  <a:pt x="203" y="392"/>
                </a:lnTo>
                <a:lnTo>
                  <a:pt x="248" y="373"/>
                </a:lnTo>
                <a:lnTo>
                  <a:pt x="251" y="370"/>
                </a:lnTo>
                <a:lnTo>
                  <a:pt x="293" y="344"/>
                </a:lnTo>
                <a:lnTo>
                  <a:pt x="332" y="312"/>
                </a:lnTo>
                <a:lnTo>
                  <a:pt x="361" y="277"/>
                </a:lnTo>
                <a:lnTo>
                  <a:pt x="364" y="273"/>
                </a:lnTo>
                <a:lnTo>
                  <a:pt x="390" y="231"/>
                </a:lnTo>
                <a:lnTo>
                  <a:pt x="393" y="228"/>
                </a:lnTo>
                <a:lnTo>
                  <a:pt x="412" y="186"/>
                </a:lnTo>
                <a:lnTo>
                  <a:pt x="416" y="164"/>
                </a:lnTo>
                <a:lnTo>
                  <a:pt x="416" y="161"/>
                </a:lnTo>
                <a:lnTo>
                  <a:pt x="419" y="144"/>
                </a:lnTo>
                <a:lnTo>
                  <a:pt x="416" y="125"/>
                </a:lnTo>
                <a:lnTo>
                  <a:pt x="409" y="109"/>
                </a:lnTo>
                <a:lnTo>
                  <a:pt x="409" y="106"/>
                </a:lnTo>
                <a:lnTo>
                  <a:pt x="399" y="90"/>
                </a:lnTo>
                <a:lnTo>
                  <a:pt x="387" y="70"/>
                </a:lnTo>
                <a:lnTo>
                  <a:pt x="358" y="41"/>
                </a:lnTo>
                <a:lnTo>
                  <a:pt x="354" y="38"/>
                </a:lnTo>
                <a:lnTo>
                  <a:pt x="322" y="19"/>
                </a:lnTo>
                <a:lnTo>
                  <a:pt x="306" y="9"/>
                </a:lnTo>
                <a:lnTo>
                  <a:pt x="303" y="9"/>
                </a:lnTo>
                <a:lnTo>
                  <a:pt x="283" y="3"/>
                </a:lnTo>
                <a:lnTo>
                  <a:pt x="242" y="0"/>
                </a:lnTo>
                <a:lnTo>
                  <a:pt x="238" y="0"/>
                </a:lnTo>
                <a:lnTo>
                  <a:pt x="197" y="3"/>
                </a:lnTo>
                <a:lnTo>
                  <a:pt x="177" y="3"/>
                </a:lnTo>
                <a:lnTo>
                  <a:pt x="164" y="3"/>
                </a:lnTo>
                <a:lnTo>
                  <a:pt x="164" y="22"/>
                </a:lnTo>
                <a:lnTo>
                  <a:pt x="180" y="22"/>
                </a:lnTo>
                <a:lnTo>
                  <a:pt x="200" y="22"/>
                </a:lnTo>
                <a:lnTo>
                  <a:pt x="242" y="19"/>
                </a:lnTo>
                <a:lnTo>
                  <a:pt x="238" y="9"/>
                </a:lnTo>
                <a:lnTo>
                  <a:pt x="238" y="19"/>
                </a:lnTo>
                <a:lnTo>
                  <a:pt x="280" y="22"/>
                </a:lnTo>
                <a:lnTo>
                  <a:pt x="300" y="29"/>
                </a:lnTo>
                <a:lnTo>
                  <a:pt x="303" y="19"/>
                </a:lnTo>
                <a:lnTo>
                  <a:pt x="296" y="25"/>
                </a:lnTo>
                <a:lnTo>
                  <a:pt x="316" y="35"/>
                </a:lnTo>
                <a:lnTo>
                  <a:pt x="345" y="54"/>
                </a:lnTo>
                <a:lnTo>
                  <a:pt x="351" y="48"/>
                </a:lnTo>
                <a:lnTo>
                  <a:pt x="341" y="51"/>
                </a:lnTo>
                <a:lnTo>
                  <a:pt x="370" y="80"/>
                </a:lnTo>
                <a:lnTo>
                  <a:pt x="383" y="99"/>
                </a:lnTo>
                <a:lnTo>
                  <a:pt x="393" y="116"/>
                </a:lnTo>
                <a:lnTo>
                  <a:pt x="399" y="109"/>
                </a:lnTo>
                <a:lnTo>
                  <a:pt x="390" y="112"/>
                </a:lnTo>
                <a:lnTo>
                  <a:pt x="396" y="128"/>
                </a:lnTo>
                <a:lnTo>
                  <a:pt x="399" y="144"/>
                </a:lnTo>
                <a:lnTo>
                  <a:pt x="396" y="164"/>
                </a:lnTo>
                <a:lnTo>
                  <a:pt x="406" y="164"/>
                </a:lnTo>
                <a:lnTo>
                  <a:pt x="396" y="161"/>
                </a:lnTo>
                <a:lnTo>
                  <a:pt x="393" y="183"/>
                </a:lnTo>
                <a:lnTo>
                  <a:pt x="374" y="225"/>
                </a:lnTo>
                <a:lnTo>
                  <a:pt x="383" y="228"/>
                </a:lnTo>
                <a:lnTo>
                  <a:pt x="374" y="222"/>
                </a:lnTo>
                <a:lnTo>
                  <a:pt x="348" y="264"/>
                </a:lnTo>
                <a:lnTo>
                  <a:pt x="358" y="270"/>
                </a:lnTo>
                <a:lnTo>
                  <a:pt x="351" y="260"/>
                </a:lnTo>
                <a:lnTo>
                  <a:pt x="319" y="299"/>
                </a:lnTo>
                <a:lnTo>
                  <a:pt x="283" y="328"/>
                </a:lnTo>
                <a:lnTo>
                  <a:pt x="242" y="354"/>
                </a:lnTo>
                <a:lnTo>
                  <a:pt x="245" y="363"/>
                </a:lnTo>
                <a:lnTo>
                  <a:pt x="245" y="354"/>
                </a:lnTo>
                <a:lnTo>
                  <a:pt x="200" y="373"/>
                </a:lnTo>
                <a:lnTo>
                  <a:pt x="177" y="376"/>
                </a:lnTo>
                <a:lnTo>
                  <a:pt x="180" y="386"/>
                </a:lnTo>
                <a:lnTo>
                  <a:pt x="180" y="376"/>
                </a:lnTo>
                <a:lnTo>
                  <a:pt x="161" y="380"/>
                </a:lnTo>
                <a:lnTo>
                  <a:pt x="145" y="376"/>
                </a:lnTo>
                <a:lnTo>
                  <a:pt x="126" y="373"/>
                </a:lnTo>
                <a:lnTo>
                  <a:pt x="126" y="383"/>
                </a:lnTo>
                <a:lnTo>
                  <a:pt x="129" y="373"/>
                </a:lnTo>
                <a:lnTo>
                  <a:pt x="97" y="354"/>
                </a:lnTo>
                <a:lnTo>
                  <a:pt x="68" y="325"/>
                </a:lnTo>
                <a:lnTo>
                  <a:pt x="61" y="334"/>
                </a:lnTo>
                <a:lnTo>
                  <a:pt x="71" y="328"/>
                </a:lnTo>
                <a:lnTo>
                  <a:pt x="48" y="302"/>
                </a:lnTo>
                <a:lnTo>
                  <a:pt x="39" y="286"/>
                </a:lnTo>
                <a:lnTo>
                  <a:pt x="29" y="289"/>
                </a:lnTo>
                <a:lnTo>
                  <a:pt x="39" y="289"/>
                </a:lnTo>
                <a:lnTo>
                  <a:pt x="32" y="270"/>
                </a:lnTo>
                <a:lnTo>
                  <a:pt x="26" y="231"/>
                </a:lnTo>
                <a:lnTo>
                  <a:pt x="23" y="193"/>
                </a:lnTo>
                <a:lnTo>
                  <a:pt x="19" y="180"/>
                </a:lnTo>
                <a:lnTo>
                  <a:pt x="19" y="170"/>
                </a:lnTo>
                <a:close/>
              </a:path>
            </a:pathLst>
          </a:custGeom>
          <a:solidFill>
            <a:schemeClr val="bg1"/>
          </a:solidFill>
          <a:ln w="38100" cmpd="sng">
            <a:solidFill>
              <a:schemeClr val="bg1"/>
            </a:solidFill>
            <a:round/>
            <a:headEnd/>
            <a:tailEnd/>
          </a:ln>
        </p:spPr>
        <p:txBody>
          <a:bodyPr/>
          <a:lstStyle/>
          <a:p>
            <a:endParaRPr lang="cs-CZ"/>
          </a:p>
        </p:txBody>
      </p:sp>
      <p:sp>
        <p:nvSpPr>
          <p:cNvPr id="4149" name="Freeform 53">
            <a:extLst>
              <a:ext uri="{FF2B5EF4-FFF2-40B4-BE49-F238E27FC236}">
                <a16:creationId xmlns:a16="http://schemas.microsoft.com/office/drawing/2014/main" id="{DACE676C-CB35-4FBE-A5E0-AE625D823B45}"/>
              </a:ext>
            </a:extLst>
          </p:cNvPr>
          <p:cNvSpPr>
            <a:spLocks/>
          </p:cNvSpPr>
          <p:nvPr/>
        </p:nvSpPr>
        <p:spPr bwMode="auto">
          <a:xfrm>
            <a:off x="2800350" y="1482725"/>
            <a:ext cx="669925" cy="633413"/>
          </a:xfrm>
          <a:custGeom>
            <a:avLst/>
            <a:gdLst>
              <a:gd name="T0" fmla="*/ 422 w 422"/>
              <a:gd name="T1" fmla="*/ 228 h 399"/>
              <a:gd name="T2" fmla="*/ 418 w 422"/>
              <a:gd name="T3" fmla="*/ 203 h 399"/>
              <a:gd name="T4" fmla="*/ 406 w 422"/>
              <a:gd name="T5" fmla="*/ 125 h 399"/>
              <a:gd name="T6" fmla="*/ 396 w 422"/>
              <a:gd name="T7" fmla="*/ 103 h 399"/>
              <a:gd name="T8" fmla="*/ 364 w 422"/>
              <a:gd name="T9" fmla="*/ 61 h 399"/>
              <a:gd name="T10" fmla="*/ 331 w 422"/>
              <a:gd name="T11" fmla="*/ 29 h 399"/>
              <a:gd name="T12" fmla="*/ 296 w 422"/>
              <a:gd name="T13" fmla="*/ 9 h 399"/>
              <a:gd name="T14" fmla="*/ 274 w 422"/>
              <a:gd name="T15" fmla="*/ 3 h 399"/>
              <a:gd name="T16" fmla="*/ 238 w 422"/>
              <a:gd name="T17" fmla="*/ 3 h 399"/>
              <a:gd name="T18" fmla="*/ 170 w 422"/>
              <a:gd name="T19" fmla="*/ 29 h 399"/>
              <a:gd name="T20" fmla="*/ 125 w 422"/>
              <a:gd name="T21" fmla="*/ 54 h 399"/>
              <a:gd name="T22" fmla="*/ 54 w 422"/>
              <a:gd name="T23" fmla="*/ 125 h 399"/>
              <a:gd name="T24" fmla="*/ 25 w 422"/>
              <a:gd name="T25" fmla="*/ 170 h 399"/>
              <a:gd name="T26" fmla="*/ 3 w 422"/>
              <a:gd name="T27" fmla="*/ 235 h 399"/>
              <a:gd name="T28" fmla="*/ 3 w 422"/>
              <a:gd name="T29" fmla="*/ 273 h 399"/>
              <a:gd name="T30" fmla="*/ 13 w 422"/>
              <a:gd name="T31" fmla="*/ 293 h 399"/>
              <a:gd name="T32" fmla="*/ 61 w 422"/>
              <a:gd name="T33" fmla="*/ 357 h 399"/>
              <a:gd name="T34" fmla="*/ 96 w 422"/>
              <a:gd name="T35" fmla="*/ 383 h 399"/>
              <a:gd name="T36" fmla="*/ 116 w 422"/>
              <a:gd name="T37" fmla="*/ 389 h 399"/>
              <a:gd name="T38" fmla="*/ 177 w 422"/>
              <a:gd name="T39" fmla="*/ 399 h 399"/>
              <a:gd name="T40" fmla="*/ 238 w 422"/>
              <a:gd name="T41" fmla="*/ 399 h 399"/>
              <a:gd name="T42" fmla="*/ 254 w 422"/>
              <a:gd name="T43" fmla="*/ 380 h 399"/>
              <a:gd name="T44" fmla="*/ 225 w 422"/>
              <a:gd name="T45" fmla="*/ 380 h 399"/>
              <a:gd name="T46" fmla="*/ 138 w 422"/>
              <a:gd name="T47" fmla="*/ 376 h 399"/>
              <a:gd name="T48" fmla="*/ 116 w 422"/>
              <a:gd name="T49" fmla="*/ 380 h 399"/>
              <a:gd name="T50" fmla="*/ 103 w 422"/>
              <a:gd name="T51" fmla="*/ 367 h 399"/>
              <a:gd name="T52" fmla="*/ 67 w 422"/>
              <a:gd name="T53" fmla="*/ 351 h 399"/>
              <a:gd name="T54" fmla="*/ 48 w 422"/>
              <a:gd name="T55" fmla="*/ 318 h 399"/>
              <a:gd name="T56" fmla="*/ 19 w 422"/>
              <a:gd name="T57" fmla="*/ 290 h 399"/>
              <a:gd name="T58" fmla="*/ 22 w 422"/>
              <a:gd name="T59" fmla="*/ 270 h 399"/>
              <a:gd name="T60" fmla="*/ 22 w 422"/>
              <a:gd name="T61" fmla="*/ 238 h 399"/>
              <a:gd name="T62" fmla="*/ 45 w 422"/>
              <a:gd name="T63" fmla="*/ 174 h 399"/>
              <a:gd name="T64" fmla="*/ 45 w 422"/>
              <a:gd name="T65" fmla="*/ 177 h 399"/>
              <a:gd name="T66" fmla="*/ 100 w 422"/>
              <a:gd name="T67" fmla="*/ 100 h 399"/>
              <a:gd name="T68" fmla="*/ 177 w 422"/>
              <a:gd name="T69" fmla="*/ 45 h 399"/>
              <a:gd name="T70" fmla="*/ 174 w 422"/>
              <a:gd name="T71" fmla="*/ 48 h 399"/>
              <a:gd name="T72" fmla="*/ 241 w 422"/>
              <a:gd name="T73" fmla="*/ 22 h 399"/>
              <a:gd name="T74" fmla="*/ 277 w 422"/>
              <a:gd name="T75" fmla="*/ 22 h 399"/>
              <a:gd name="T76" fmla="*/ 274 w 422"/>
              <a:gd name="T77" fmla="*/ 22 h 399"/>
              <a:gd name="T78" fmla="*/ 293 w 422"/>
              <a:gd name="T79" fmla="*/ 19 h 399"/>
              <a:gd name="T80" fmla="*/ 322 w 422"/>
              <a:gd name="T81" fmla="*/ 45 h 399"/>
              <a:gd name="T82" fmla="*/ 357 w 422"/>
              <a:gd name="T83" fmla="*/ 64 h 399"/>
              <a:gd name="T84" fmla="*/ 373 w 422"/>
              <a:gd name="T85" fmla="*/ 100 h 399"/>
              <a:gd name="T86" fmla="*/ 389 w 422"/>
              <a:gd name="T87" fmla="*/ 109 h 399"/>
              <a:gd name="T88" fmla="*/ 386 w 422"/>
              <a:gd name="T89" fmla="*/ 129 h 399"/>
              <a:gd name="T90" fmla="*/ 399 w 422"/>
              <a:gd name="T91" fmla="*/ 206 h 399"/>
              <a:gd name="T92" fmla="*/ 402 w 422"/>
              <a:gd name="T93" fmla="*/ 232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2" h="399">
                <a:moveTo>
                  <a:pt x="402" y="232"/>
                </a:moveTo>
                <a:lnTo>
                  <a:pt x="422" y="228"/>
                </a:lnTo>
                <a:lnTo>
                  <a:pt x="418" y="215"/>
                </a:lnTo>
                <a:lnTo>
                  <a:pt x="418" y="203"/>
                </a:lnTo>
                <a:lnTo>
                  <a:pt x="412" y="164"/>
                </a:lnTo>
                <a:lnTo>
                  <a:pt x="406" y="125"/>
                </a:lnTo>
                <a:lnTo>
                  <a:pt x="399" y="106"/>
                </a:lnTo>
                <a:lnTo>
                  <a:pt x="396" y="103"/>
                </a:lnTo>
                <a:lnTo>
                  <a:pt x="389" y="90"/>
                </a:lnTo>
                <a:lnTo>
                  <a:pt x="364" y="61"/>
                </a:lnTo>
                <a:lnTo>
                  <a:pt x="360" y="58"/>
                </a:lnTo>
                <a:lnTo>
                  <a:pt x="331" y="29"/>
                </a:lnTo>
                <a:lnTo>
                  <a:pt x="299" y="9"/>
                </a:lnTo>
                <a:lnTo>
                  <a:pt x="296" y="9"/>
                </a:lnTo>
                <a:lnTo>
                  <a:pt x="277" y="3"/>
                </a:lnTo>
                <a:lnTo>
                  <a:pt x="274" y="3"/>
                </a:lnTo>
                <a:lnTo>
                  <a:pt x="257" y="0"/>
                </a:lnTo>
                <a:lnTo>
                  <a:pt x="238" y="3"/>
                </a:lnTo>
                <a:lnTo>
                  <a:pt x="216" y="6"/>
                </a:lnTo>
                <a:lnTo>
                  <a:pt x="170" y="29"/>
                </a:lnTo>
                <a:lnTo>
                  <a:pt x="167" y="29"/>
                </a:lnTo>
                <a:lnTo>
                  <a:pt x="125" y="54"/>
                </a:lnTo>
                <a:lnTo>
                  <a:pt x="87" y="87"/>
                </a:lnTo>
                <a:lnTo>
                  <a:pt x="54" y="125"/>
                </a:lnTo>
                <a:lnTo>
                  <a:pt x="29" y="167"/>
                </a:lnTo>
                <a:lnTo>
                  <a:pt x="25" y="170"/>
                </a:lnTo>
                <a:lnTo>
                  <a:pt x="6" y="212"/>
                </a:lnTo>
                <a:lnTo>
                  <a:pt x="3" y="235"/>
                </a:lnTo>
                <a:lnTo>
                  <a:pt x="0" y="254"/>
                </a:lnTo>
                <a:lnTo>
                  <a:pt x="3" y="273"/>
                </a:lnTo>
                <a:lnTo>
                  <a:pt x="9" y="290"/>
                </a:lnTo>
                <a:lnTo>
                  <a:pt x="13" y="293"/>
                </a:lnTo>
                <a:lnTo>
                  <a:pt x="32" y="328"/>
                </a:lnTo>
                <a:lnTo>
                  <a:pt x="61" y="357"/>
                </a:lnTo>
                <a:lnTo>
                  <a:pt x="64" y="360"/>
                </a:lnTo>
                <a:lnTo>
                  <a:pt x="96" y="383"/>
                </a:lnTo>
                <a:lnTo>
                  <a:pt x="112" y="389"/>
                </a:lnTo>
                <a:lnTo>
                  <a:pt x="116" y="389"/>
                </a:lnTo>
                <a:lnTo>
                  <a:pt x="135" y="396"/>
                </a:lnTo>
                <a:lnTo>
                  <a:pt x="177" y="399"/>
                </a:lnTo>
                <a:lnTo>
                  <a:pt x="222" y="399"/>
                </a:lnTo>
                <a:lnTo>
                  <a:pt x="238" y="399"/>
                </a:lnTo>
                <a:lnTo>
                  <a:pt x="254" y="399"/>
                </a:lnTo>
                <a:lnTo>
                  <a:pt x="254" y="380"/>
                </a:lnTo>
                <a:lnTo>
                  <a:pt x="241" y="380"/>
                </a:lnTo>
                <a:lnTo>
                  <a:pt x="225" y="380"/>
                </a:lnTo>
                <a:lnTo>
                  <a:pt x="180" y="380"/>
                </a:lnTo>
                <a:lnTo>
                  <a:pt x="138" y="376"/>
                </a:lnTo>
                <a:lnTo>
                  <a:pt x="119" y="370"/>
                </a:lnTo>
                <a:lnTo>
                  <a:pt x="116" y="380"/>
                </a:lnTo>
                <a:lnTo>
                  <a:pt x="122" y="373"/>
                </a:lnTo>
                <a:lnTo>
                  <a:pt x="103" y="367"/>
                </a:lnTo>
                <a:lnTo>
                  <a:pt x="74" y="344"/>
                </a:lnTo>
                <a:lnTo>
                  <a:pt x="67" y="351"/>
                </a:lnTo>
                <a:lnTo>
                  <a:pt x="77" y="347"/>
                </a:lnTo>
                <a:lnTo>
                  <a:pt x="48" y="318"/>
                </a:lnTo>
                <a:lnTo>
                  <a:pt x="29" y="283"/>
                </a:lnTo>
                <a:lnTo>
                  <a:pt x="19" y="290"/>
                </a:lnTo>
                <a:lnTo>
                  <a:pt x="29" y="286"/>
                </a:lnTo>
                <a:lnTo>
                  <a:pt x="22" y="270"/>
                </a:lnTo>
                <a:lnTo>
                  <a:pt x="19" y="254"/>
                </a:lnTo>
                <a:lnTo>
                  <a:pt x="22" y="238"/>
                </a:lnTo>
                <a:lnTo>
                  <a:pt x="25" y="215"/>
                </a:lnTo>
                <a:lnTo>
                  <a:pt x="45" y="174"/>
                </a:lnTo>
                <a:lnTo>
                  <a:pt x="35" y="170"/>
                </a:lnTo>
                <a:lnTo>
                  <a:pt x="45" y="177"/>
                </a:lnTo>
                <a:lnTo>
                  <a:pt x="71" y="135"/>
                </a:lnTo>
                <a:lnTo>
                  <a:pt x="100" y="100"/>
                </a:lnTo>
                <a:lnTo>
                  <a:pt x="135" y="71"/>
                </a:lnTo>
                <a:lnTo>
                  <a:pt x="177" y="45"/>
                </a:lnTo>
                <a:lnTo>
                  <a:pt x="174" y="38"/>
                </a:lnTo>
                <a:lnTo>
                  <a:pt x="174" y="48"/>
                </a:lnTo>
                <a:lnTo>
                  <a:pt x="219" y="25"/>
                </a:lnTo>
                <a:lnTo>
                  <a:pt x="241" y="22"/>
                </a:lnTo>
                <a:lnTo>
                  <a:pt x="257" y="19"/>
                </a:lnTo>
                <a:lnTo>
                  <a:pt x="277" y="22"/>
                </a:lnTo>
                <a:lnTo>
                  <a:pt x="277" y="13"/>
                </a:lnTo>
                <a:lnTo>
                  <a:pt x="274" y="22"/>
                </a:lnTo>
                <a:lnTo>
                  <a:pt x="293" y="29"/>
                </a:lnTo>
                <a:lnTo>
                  <a:pt x="293" y="19"/>
                </a:lnTo>
                <a:lnTo>
                  <a:pt x="290" y="25"/>
                </a:lnTo>
                <a:lnTo>
                  <a:pt x="322" y="45"/>
                </a:lnTo>
                <a:lnTo>
                  <a:pt x="351" y="74"/>
                </a:lnTo>
                <a:lnTo>
                  <a:pt x="357" y="64"/>
                </a:lnTo>
                <a:lnTo>
                  <a:pt x="348" y="71"/>
                </a:lnTo>
                <a:lnTo>
                  <a:pt x="373" y="100"/>
                </a:lnTo>
                <a:lnTo>
                  <a:pt x="380" y="112"/>
                </a:lnTo>
                <a:lnTo>
                  <a:pt x="389" y="109"/>
                </a:lnTo>
                <a:lnTo>
                  <a:pt x="380" y="109"/>
                </a:lnTo>
                <a:lnTo>
                  <a:pt x="386" y="129"/>
                </a:lnTo>
                <a:lnTo>
                  <a:pt x="393" y="167"/>
                </a:lnTo>
                <a:lnTo>
                  <a:pt x="399" y="206"/>
                </a:lnTo>
                <a:lnTo>
                  <a:pt x="399" y="219"/>
                </a:lnTo>
                <a:lnTo>
                  <a:pt x="402" y="232"/>
                </a:lnTo>
                <a:close/>
              </a:path>
            </a:pathLst>
          </a:custGeom>
          <a:solidFill>
            <a:schemeClr val="bg1"/>
          </a:solidFill>
          <a:ln w="38100" cmpd="sng">
            <a:solidFill>
              <a:schemeClr val="bg1"/>
            </a:solidFill>
            <a:round/>
            <a:headEnd/>
            <a:tailEnd/>
          </a:ln>
        </p:spPr>
        <p:txBody>
          <a:bodyPr/>
          <a:lstStyle/>
          <a:p>
            <a:endParaRPr lang="cs-CZ"/>
          </a:p>
        </p:txBody>
      </p:sp>
      <p:sp>
        <p:nvSpPr>
          <p:cNvPr id="4150" name="Freeform 54">
            <a:extLst>
              <a:ext uri="{FF2B5EF4-FFF2-40B4-BE49-F238E27FC236}">
                <a16:creationId xmlns:a16="http://schemas.microsoft.com/office/drawing/2014/main" id="{7D4DD43B-B403-4ED1-9524-3C3A66CE0EEE}"/>
              </a:ext>
            </a:extLst>
          </p:cNvPr>
          <p:cNvSpPr>
            <a:spLocks/>
          </p:cNvSpPr>
          <p:nvPr/>
        </p:nvSpPr>
        <p:spPr bwMode="auto">
          <a:xfrm>
            <a:off x="3433763" y="868363"/>
            <a:ext cx="669925" cy="635000"/>
          </a:xfrm>
          <a:custGeom>
            <a:avLst/>
            <a:gdLst>
              <a:gd name="T0" fmla="*/ 422 w 422"/>
              <a:gd name="T1" fmla="*/ 232 h 400"/>
              <a:gd name="T2" fmla="*/ 419 w 422"/>
              <a:gd name="T3" fmla="*/ 206 h 400"/>
              <a:gd name="T4" fmla="*/ 406 w 422"/>
              <a:gd name="T5" fmla="*/ 129 h 400"/>
              <a:gd name="T6" fmla="*/ 400 w 422"/>
              <a:gd name="T7" fmla="*/ 107 h 400"/>
              <a:gd name="T8" fmla="*/ 367 w 422"/>
              <a:gd name="T9" fmla="*/ 62 h 400"/>
              <a:gd name="T10" fmla="*/ 335 w 422"/>
              <a:gd name="T11" fmla="*/ 33 h 400"/>
              <a:gd name="T12" fmla="*/ 297 w 422"/>
              <a:gd name="T13" fmla="*/ 10 h 400"/>
              <a:gd name="T14" fmla="*/ 274 w 422"/>
              <a:gd name="T15" fmla="*/ 4 h 400"/>
              <a:gd name="T16" fmla="*/ 239 w 422"/>
              <a:gd name="T17" fmla="*/ 4 h 400"/>
              <a:gd name="T18" fmla="*/ 171 w 422"/>
              <a:gd name="T19" fmla="*/ 29 h 400"/>
              <a:gd name="T20" fmla="*/ 126 w 422"/>
              <a:gd name="T21" fmla="*/ 58 h 400"/>
              <a:gd name="T22" fmla="*/ 87 w 422"/>
              <a:gd name="T23" fmla="*/ 91 h 400"/>
              <a:gd name="T24" fmla="*/ 71 w 422"/>
              <a:gd name="T25" fmla="*/ 110 h 400"/>
              <a:gd name="T26" fmla="*/ 29 w 422"/>
              <a:gd name="T27" fmla="*/ 168 h 400"/>
              <a:gd name="T28" fmla="*/ 7 w 422"/>
              <a:gd name="T29" fmla="*/ 216 h 400"/>
              <a:gd name="T30" fmla="*/ 0 w 422"/>
              <a:gd name="T31" fmla="*/ 255 h 400"/>
              <a:gd name="T32" fmla="*/ 10 w 422"/>
              <a:gd name="T33" fmla="*/ 293 h 400"/>
              <a:gd name="T34" fmla="*/ 32 w 422"/>
              <a:gd name="T35" fmla="*/ 332 h 400"/>
              <a:gd name="T36" fmla="*/ 65 w 422"/>
              <a:gd name="T37" fmla="*/ 364 h 400"/>
              <a:gd name="T38" fmla="*/ 113 w 422"/>
              <a:gd name="T39" fmla="*/ 393 h 400"/>
              <a:gd name="T40" fmla="*/ 135 w 422"/>
              <a:gd name="T41" fmla="*/ 396 h 400"/>
              <a:gd name="T42" fmla="*/ 184 w 422"/>
              <a:gd name="T43" fmla="*/ 400 h 400"/>
              <a:gd name="T44" fmla="*/ 242 w 422"/>
              <a:gd name="T45" fmla="*/ 400 h 400"/>
              <a:gd name="T46" fmla="*/ 239 w 422"/>
              <a:gd name="T47" fmla="*/ 400 h 400"/>
              <a:gd name="T48" fmla="*/ 255 w 422"/>
              <a:gd name="T49" fmla="*/ 380 h 400"/>
              <a:gd name="T50" fmla="*/ 239 w 422"/>
              <a:gd name="T51" fmla="*/ 380 h 400"/>
              <a:gd name="T52" fmla="*/ 181 w 422"/>
              <a:gd name="T53" fmla="*/ 380 h 400"/>
              <a:gd name="T54" fmla="*/ 184 w 422"/>
              <a:gd name="T55" fmla="*/ 380 h 400"/>
              <a:gd name="T56" fmla="*/ 119 w 422"/>
              <a:gd name="T57" fmla="*/ 374 h 400"/>
              <a:gd name="T58" fmla="*/ 123 w 422"/>
              <a:gd name="T59" fmla="*/ 377 h 400"/>
              <a:gd name="T60" fmla="*/ 74 w 422"/>
              <a:gd name="T61" fmla="*/ 348 h 400"/>
              <a:gd name="T62" fmla="*/ 77 w 422"/>
              <a:gd name="T63" fmla="*/ 351 h 400"/>
              <a:gd name="T64" fmla="*/ 29 w 422"/>
              <a:gd name="T65" fmla="*/ 287 h 400"/>
              <a:gd name="T66" fmla="*/ 29 w 422"/>
              <a:gd name="T67" fmla="*/ 290 h 400"/>
              <a:gd name="T68" fmla="*/ 19 w 422"/>
              <a:gd name="T69" fmla="*/ 255 h 400"/>
              <a:gd name="T70" fmla="*/ 26 w 422"/>
              <a:gd name="T71" fmla="*/ 219 h 400"/>
              <a:gd name="T72" fmla="*/ 36 w 422"/>
              <a:gd name="T73" fmla="*/ 174 h 400"/>
              <a:gd name="T74" fmla="*/ 71 w 422"/>
              <a:gd name="T75" fmla="*/ 136 h 400"/>
              <a:gd name="T76" fmla="*/ 77 w 422"/>
              <a:gd name="T77" fmla="*/ 113 h 400"/>
              <a:gd name="T78" fmla="*/ 100 w 422"/>
              <a:gd name="T79" fmla="*/ 103 h 400"/>
              <a:gd name="T80" fmla="*/ 129 w 422"/>
              <a:gd name="T81" fmla="*/ 65 h 400"/>
              <a:gd name="T82" fmla="*/ 177 w 422"/>
              <a:gd name="T83" fmla="*/ 45 h 400"/>
              <a:gd name="T84" fmla="*/ 174 w 422"/>
              <a:gd name="T85" fmla="*/ 49 h 400"/>
              <a:gd name="T86" fmla="*/ 242 w 422"/>
              <a:gd name="T87" fmla="*/ 23 h 400"/>
              <a:gd name="T88" fmla="*/ 277 w 422"/>
              <a:gd name="T89" fmla="*/ 23 h 400"/>
              <a:gd name="T90" fmla="*/ 274 w 422"/>
              <a:gd name="T91" fmla="*/ 23 h 400"/>
              <a:gd name="T92" fmla="*/ 293 w 422"/>
              <a:gd name="T93" fmla="*/ 20 h 400"/>
              <a:gd name="T94" fmla="*/ 325 w 422"/>
              <a:gd name="T95" fmla="*/ 49 h 400"/>
              <a:gd name="T96" fmla="*/ 361 w 422"/>
              <a:gd name="T97" fmla="*/ 68 h 400"/>
              <a:gd name="T98" fmla="*/ 377 w 422"/>
              <a:gd name="T99" fmla="*/ 103 h 400"/>
              <a:gd name="T100" fmla="*/ 390 w 422"/>
              <a:gd name="T101" fmla="*/ 113 h 400"/>
              <a:gd name="T102" fmla="*/ 387 w 422"/>
              <a:gd name="T103" fmla="*/ 132 h 400"/>
              <a:gd name="T104" fmla="*/ 400 w 422"/>
              <a:gd name="T105" fmla="*/ 210 h 400"/>
              <a:gd name="T106" fmla="*/ 403 w 422"/>
              <a:gd name="T107" fmla="*/ 235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2" h="400">
                <a:moveTo>
                  <a:pt x="403" y="235"/>
                </a:moveTo>
                <a:lnTo>
                  <a:pt x="422" y="232"/>
                </a:lnTo>
                <a:lnTo>
                  <a:pt x="419" y="219"/>
                </a:lnTo>
                <a:lnTo>
                  <a:pt x="419" y="206"/>
                </a:lnTo>
                <a:lnTo>
                  <a:pt x="412" y="168"/>
                </a:lnTo>
                <a:lnTo>
                  <a:pt x="406" y="129"/>
                </a:lnTo>
                <a:lnTo>
                  <a:pt x="400" y="110"/>
                </a:lnTo>
                <a:lnTo>
                  <a:pt x="400" y="107"/>
                </a:lnTo>
                <a:lnTo>
                  <a:pt x="393" y="94"/>
                </a:lnTo>
                <a:lnTo>
                  <a:pt x="367" y="62"/>
                </a:lnTo>
                <a:lnTo>
                  <a:pt x="364" y="58"/>
                </a:lnTo>
                <a:lnTo>
                  <a:pt x="335" y="33"/>
                </a:lnTo>
                <a:lnTo>
                  <a:pt x="300" y="10"/>
                </a:lnTo>
                <a:lnTo>
                  <a:pt x="297" y="10"/>
                </a:lnTo>
                <a:lnTo>
                  <a:pt x="277" y="4"/>
                </a:lnTo>
                <a:lnTo>
                  <a:pt x="274" y="4"/>
                </a:lnTo>
                <a:lnTo>
                  <a:pt x="258" y="0"/>
                </a:lnTo>
                <a:lnTo>
                  <a:pt x="239" y="4"/>
                </a:lnTo>
                <a:lnTo>
                  <a:pt x="216" y="7"/>
                </a:lnTo>
                <a:lnTo>
                  <a:pt x="171" y="29"/>
                </a:lnTo>
                <a:lnTo>
                  <a:pt x="168" y="29"/>
                </a:lnTo>
                <a:lnTo>
                  <a:pt x="126" y="58"/>
                </a:lnTo>
                <a:lnTo>
                  <a:pt x="123" y="62"/>
                </a:lnTo>
                <a:lnTo>
                  <a:pt x="87" y="91"/>
                </a:lnTo>
                <a:lnTo>
                  <a:pt x="74" y="107"/>
                </a:lnTo>
                <a:lnTo>
                  <a:pt x="71" y="110"/>
                </a:lnTo>
                <a:lnTo>
                  <a:pt x="55" y="126"/>
                </a:lnTo>
                <a:lnTo>
                  <a:pt x="29" y="168"/>
                </a:lnTo>
                <a:lnTo>
                  <a:pt x="26" y="171"/>
                </a:lnTo>
                <a:lnTo>
                  <a:pt x="7" y="216"/>
                </a:lnTo>
                <a:lnTo>
                  <a:pt x="3" y="235"/>
                </a:lnTo>
                <a:lnTo>
                  <a:pt x="0" y="255"/>
                </a:lnTo>
                <a:lnTo>
                  <a:pt x="3" y="274"/>
                </a:lnTo>
                <a:lnTo>
                  <a:pt x="10" y="293"/>
                </a:lnTo>
                <a:lnTo>
                  <a:pt x="13" y="297"/>
                </a:lnTo>
                <a:lnTo>
                  <a:pt x="32" y="332"/>
                </a:lnTo>
                <a:lnTo>
                  <a:pt x="61" y="361"/>
                </a:lnTo>
                <a:lnTo>
                  <a:pt x="65" y="364"/>
                </a:lnTo>
                <a:lnTo>
                  <a:pt x="97" y="387"/>
                </a:lnTo>
                <a:lnTo>
                  <a:pt x="113" y="393"/>
                </a:lnTo>
                <a:lnTo>
                  <a:pt x="116" y="393"/>
                </a:lnTo>
                <a:lnTo>
                  <a:pt x="135" y="396"/>
                </a:lnTo>
                <a:lnTo>
                  <a:pt x="181" y="400"/>
                </a:lnTo>
                <a:lnTo>
                  <a:pt x="184" y="400"/>
                </a:lnTo>
                <a:lnTo>
                  <a:pt x="226" y="400"/>
                </a:lnTo>
                <a:lnTo>
                  <a:pt x="242" y="400"/>
                </a:lnTo>
                <a:lnTo>
                  <a:pt x="242" y="390"/>
                </a:lnTo>
                <a:lnTo>
                  <a:pt x="239" y="400"/>
                </a:lnTo>
                <a:lnTo>
                  <a:pt x="255" y="400"/>
                </a:lnTo>
                <a:lnTo>
                  <a:pt x="255" y="380"/>
                </a:lnTo>
                <a:lnTo>
                  <a:pt x="242" y="380"/>
                </a:lnTo>
                <a:lnTo>
                  <a:pt x="239" y="380"/>
                </a:lnTo>
                <a:lnTo>
                  <a:pt x="222" y="380"/>
                </a:lnTo>
                <a:lnTo>
                  <a:pt x="181" y="380"/>
                </a:lnTo>
                <a:lnTo>
                  <a:pt x="181" y="390"/>
                </a:lnTo>
                <a:lnTo>
                  <a:pt x="184" y="380"/>
                </a:lnTo>
                <a:lnTo>
                  <a:pt x="139" y="377"/>
                </a:lnTo>
                <a:lnTo>
                  <a:pt x="119" y="374"/>
                </a:lnTo>
                <a:lnTo>
                  <a:pt x="116" y="384"/>
                </a:lnTo>
                <a:lnTo>
                  <a:pt x="123" y="377"/>
                </a:lnTo>
                <a:lnTo>
                  <a:pt x="103" y="371"/>
                </a:lnTo>
                <a:lnTo>
                  <a:pt x="74" y="348"/>
                </a:lnTo>
                <a:lnTo>
                  <a:pt x="68" y="355"/>
                </a:lnTo>
                <a:lnTo>
                  <a:pt x="77" y="351"/>
                </a:lnTo>
                <a:lnTo>
                  <a:pt x="48" y="322"/>
                </a:lnTo>
                <a:lnTo>
                  <a:pt x="29" y="287"/>
                </a:lnTo>
                <a:lnTo>
                  <a:pt x="19" y="290"/>
                </a:lnTo>
                <a:lnTo>
                  <a:pt x="29" y="290"/>
                </a:lnTo>
                <a:lnTo>
                  <a:pt x="23" y="271"/>
                </a:lnTo>
                <a:lnTo>
                  <a:pt x="19" y="255"/>
                </a:lnTo>
                <a:lnTo>
                  <a:pt x="23" y="239"/>
                </a:lnTo>
                <a:lnTo>
                  <a:pt x="26" y="219"/>
                </a:lnTo>
                <a:lnTo>
                  <a:pt x="45" y="174"/>
                </a:lnTo>
                <a:lnTo>
                  <a:pt x="36" y="174"/>
                </a:lnTo>
                <a:lnTo>
                  <a:pt x="45" y="177"/>
                </a:lnTo>
                <a:lnTo>
                  <a:pt x="71" y="136"/>
                </a:lnTo>
                <a:lnTo>
                  <a:pt x="87" y="119"/>
                </a:lnTo>
                <a:lnTo>
                  <a:pt x="77" y="113"/>
                </a:lnTo>
                <a:lnTo>
                  <a:pt x="84" y="123"/>
                </a:lnTo>
                <a:lnTo>
                  <a:pt x="100" y="103"/>
                </a:lnTo>
                <a:lnTo>
                  <a:pt x="139" y="71"/>
                </a:lnTo>
                <a:lnTo>
                  <a:pt x="129" y="65"/>
                </a:lnTo>
                <a:lnTo>
                  <a:pt x="135" y="74"/>
                </a:lnTo>
                <a:lnTo>
                  <a:pt x="177" y="45"/>
                </a:lnTo>
                <a:lnTo>
                  <a:pt x="174" y="39"/>
                </a:lnTo>
                <a:lnTo>
                  <a:pt x="174" y="49"/>
                </a:lnTo>
                <a:lnTo>
                  <a:pt x="219" y="26"/>
                </a:lnTo>
                <a:lnTo>
                  <a:pt x="242" y="23"/>
                </a:lnTo>
                <a:lnTo>
                  <a:pt x="258" y="20"/>
                </a:lnTo>
                <a:lnTo>
                  <a:pt x="277" y="23"/>
                </a:lnTo>
                <a:lnTo>
                  <a:pt x="277" y="13"/>
                </a:lnTo>
                <a:lnTo>
                  <a:pt x="274" y="23"/>
                </a:lnTo>
                <a:lnTo>
                  <a:pt x="293" y="29"/>
                </a:lnTo>
                <a:lnTo>
                  <a:pt x="293" y="20"/>
                </a:lnTo>
                <a:lnTo>
                  <a:pt x="290" y="26"/>
                </a:lnTo>
                <a:lnTo>
                  <a:pt x="325" y="49"/>
                </a:lnTo>
                <a:lnTo>
                  <a:pt x="354" y="74"/>
                </a:lnTo>
                <a:lnTo>
                  <a:pt x="361" y="68"/>
                </a:lnTo>
                <a:lnTo>
                  <a:pt x="351" y="71"/>
                </a:lnTo>
                <a:lnTo>
                  <a:pt x="377" y="103"/>
                </a:lnTo>
                <a:lnTo>
                  <a:pt x="383" y="116"/>
                </a:lnTo>
                <a:lnTo>
                  <a:pt x="390" y="113"/>
                </a:lnTo>
                <a:lnTo>
                  <a:pt x="380" y="113"/>
                </a:lnTo>
                <a:lnTo>
                  <a:pt x="387" y="132"/>
                </a:lnTo>
                <a:lnTo>
                  <a:pt x="393" y="171"/>
                </a:lnTo>
                <a:lnTo>
                  <a:pt x="400" y="210"/>
                </a:lnTo>
                <a:lnTo>
                  <a:pt x="400" y="223"/>
                </a:lnTo>
                <a:lnTo>
                  <a:pt x="403" y="235"/>
                </a:lnTo>
                <a:close/>
              </a:path>
            </a:pathLst>
          </a:custGeom>
          <a:solidFill>
            <a:schemeClr val="bg1"/>
          </a:solidFill>
          <a:ln w="38100" cmpd="sng">
            <a:solidFill>
              <a:schemeClr val="bg1"/>
            </a:solidFill>
            <a:round/>
            <a:headEnd/>
            <a:tailEnd/>
          </a:ln>
        </p:spPr>
        <p:txBody>
          <a:bodyPr/>
          <a:lstStyle/>
          <a:p>
            <a:endParaRPr lang="cs-CZ"/>
          </a:p>
        </p:txBody>
      </p:sp>
      <p:sp>
        <p:nvSpPr>
          <p:cNvPr id="4151" name="Freeform 55">
            <a:extLst>
              <a:ext uri="{FF2B5EF4-FFF2-40B4-BE49-F238E27FC236}">
                <a16:creationId xmlns:a16="http://schemas.microsoft.com/office/drawing/2014/main" id="{6D30705F-2416-4BA7-91E8-D1E828DD8251}"/>
              </a:ext>
            </a:extLst>
          </p:cNvPr>
          <p:cNvSpPr>
            <a:spLocks/>
          </p:cNvSpPr>
          <p:nvPr/>
        </p:nvSpPr>
        <p:spPr bwMode="auto">
          <a:xfrm>
            <a:off x="3198813" y="2376488"/>
            <a:ext cx="414337" cy="419100"/>
          </a:xfrm>
          <a:custGeom>
            <a:avLst/>
            <a:gdLst>
              <a:gd name="T0" fmla="*/ 261 w 261"/>
              <a:gd name="T1" fmla="*/ 13 h 264"/>
              <a:gd name="T2" fmla="*/ 248 w 261"/>
              <a:gd name="T3" fmla="*/ 0 h 264"/>
              <a:gd name="T4" fmla="*/ 0 w 261"/>
              <a:gd name="T5" fmla="*/ 251 h 264"/>
              <a:gd name="T6" fmla="*/ 13 w 261"/>
              <a:gd name="T7" fmla="*/ 264 h 264"/>
              <a:gd name="T8" fmla="*/ 261 w 261"/>
              <a:gd name="T9" fmla="*/ 13 h 264"/>
            </a:gdLst>
            <a:ahLst/>
            <a:cxnLst>
              <a:cxn ang="0">
                <a:pos x="T0" y="T1"/>
              </a:cxn>
              <a:cxn ang="0">
                <a:pos x="T2" y="T3"/>
              </a:cxn>
              <a:cxn ang="0">
                <a:pos x="T4" y="T5"/>
              </a:cxn>
              <a:cxn ang="0">
                <a:pos x="T6" y="T7"/>
              </a:cxn>
              <a:cxn ang="0">
                <a:pos x="T8" y="T9"/>
              </a:cxn>
            </a:cxnLst>
            <a:rect l="0" t="0" r="r" b="b"/>
            <a:pathLst>
              <a:path w="261" h="264">
                <a:moveTo>
                  <a:pt x="261" y="13"/>
                </a:moveTo>
                <a:lnTo>
                  <a:pt x="248" y="0"/>
                </a:lnTo>
                <a:lnTo>
                  <a:pt x="0" y="251"/>
                </a:lnTo>
                <a:lnTo>
                  <a:pt x="13" y="264"/>
                </a:lnTo>
                <a:lnTo>
                  <a:pt x="261" y="13"/>
                </a:lnTo>
                <a:close/>
              </a:path>
            </a:pathLst>
          </a:custGeom>
          <a:solidFill>
            <a:schemeClr val="bg1"/>
          </a:solidFill>
          <a:ln w="38100" cmpd="sng">
            <a:solidFill>
              <a:schemeClr val="bg1"/>
            </a:solidFill>
            <a:round/>
            <a:headEnd/>
            <a:tailEnd/>
          </a:ln>
        </p:spPr>
        <p:txBody>
          <a:bodyPr/>
          <a:lstStyle/>
          <a:p>
            <a:endParaRPr lang="cs-CZ"/>
          </a:p>
        </p:txBody>
      </p:sp>
      <p:sp>
        <p:nvSpPr>
          <p:cNvPr id="4152" name="Freeform 56">
            <a:extLst>
              <a:ext uri="{FF2B5EF4-FFF2-40B4-BE49-F238E27FC236}">
                <a16:creationId xmlns:a16="http://schemas.microsoft.com/office/drawing/2014/main" id="{0BDB7A3F-B436-4397-AB60-ADD969145AA7}"/>
              </a:ext>
            </a:extLst>
          </p:cNvPr>
          <p:cNvSpPr>
            <a:spLocks/>
          </p:cNvSpPr>
          <p:nvPr/>
        </p:nvSpPr>
        <p:spPr bwMode="auto">
          <a:xfrm>
            <a:off x="1393825" y="1712913"/>
            <a:ext cx="377825" cy="377825"/>
          </a:xfrm>
          <a:custGeom>
            <a:avLst/>
            <a:gdLst>
              <a:gd name="T0" fmla="*/ 13 w 238"/>
              <a:gd name="T1" fmla="*/ 0 h 238"/>
              <a:gd name="T2" fmla="*/ 0 w 238"/>
              <a:gd name="T3" fmla="*/ 12 h 238"/>
              <a:gd name="T4" fmla="*/ 225 w 238"/>
              <a:gd name="T5" fmla="*/ 238 h 238"/>
              <a:gd name="T6" fmla="*/ 238 w 238"/>
              <a:gd name="T7" fmla="*/ 225 h 238"/>
              <a:gd name="T8" fmla="*/ 13 w 238"/>
              <a:gd name="T9" fmla="*/ 0 h 238"/>
            </a:gdLst>
            <a:ahLst/>
            <a:cxnLst>
              <a:cxn ang="0">
                <a:pos x="T0" y="T1"/>
              </a:cxn>
              <a:cxn ang="0">
                <a:pos x="T2" y="T3"/>
              </a:cxn>
              <a:cxn ang="0">
                <a:pos x="T4" y="T5"/>
              </a:cxn>
              <a:cxn ang="0">
                <a:pos x="T6" y="T7"/>
              </a:cxn>
              <a:cxn ang="0">
                <a:pos x="T8" y="T9"/>
              </a:cxn>
            </a:cxnLst>
            <a:rect l="0" t="0" r="r" b="b"/>
            <a:pathLst>
              <a:path w="238" h="238">
                <a:moveTo>
                  <a:pt x="13" y="0"/>
                </a:moveTo>
                <a:lnTo>
                  <a:pt x="0" y="12"/>
                </a:lnTo>
                <a:lnTo>
                  <a:pt x="225" y="238"/>
                </a:lnTo>
                <a:lnTo>
                  <a:pt x="238" y="225"/>
                </a:lnTo>
                <a:lnTo>
                  <a:pt x="13" y="0"/>
                </a:lnTo>
                <a:close/>
              </a:path>
            </a:pathLst>
          </a:custGeom>
          <a:solidFill>
            <a:schemeClr val="bg1"/>
          </a:solidFill>
          <a:ln w="38100" cmpd="sng">
            <a:solidFill>
              <a:schemeClr val="bg1"/>
            </a:solidFill>
            <a:round/>
            <a:headEnd/>
            <a:tailEnd/>
          </a:ln>
        </p:spPr>
        <p:txBody>
          <a:bodyPr/>
          <a:lstStyle/>
          <a:p>
            <a:endParaRPr lang="cs-CZ"/>
          </a:p>
        </p:txBody>
      </p:sp>
      <p:sp>
        <p:nvSpPr>
          <p:cNvPr id="4153" name="Freeform 57">
            <a:extLst>
              <a:ext uri="{FF2B5EF4-FFF2-40B4-BE49-F238E27FC236}">
                <a16:creationId xmlns:a16="http://schemas.microsoft.com/office/drawing/2014/main" id="{392494AB-FC1F-4598-9B73-8E8953D0CB70}"/>
              </a:ext>
            </a:extLst>
          </p:cNvPr>
          <p:cNvSpPr>
            <a:spLocks/>
          </p:cNvSpPr>
          <p:nvPr/>
        </p:nvSpPr>
        <p:spPr bwMode="auto">
          <a:xfrm>
            <a:off x="825500" y="1103313"/>
            <a:ext cx="384175" cy="379412"/>
          </a:xfrm>
          <a:custGeom>
            <a:avLst/>
            <a:gdLst>
              <a:gd name="T0" fmla="*/ 13 w 242"/>
              <a:gd name="T1" fmla="*/ 0 h 239"/>
              <a:gd name="T2" fmla="*/ 0 w 242"/>
              <a:gd name="T3" fmla="*/ 13 h 239"/>
              <a:gd name="T4" fmla="*/ 229 w 242"/>
              <a:gd name="T5" fmla="*/ 239 h 239"/>
              <a:gd name="T6" fmla="*/ 242 w 242"/>
              <a:gd name="T7" fmla="*/ 226 h 239"/>
              <a:gd name="T8" fmla="*/ 13 w 242"/>
              <a:gd name="T9" fmla="*/ 0 h 239"/>
            </a:gdLst>
            <a:ahLst/>
            <a:cxnLst>
              <a:cxn ang="0">
                <a:pos x="T0" y="T1"/>
              </a:cxn>
              <a:cxn ang="0">
                <a:pos x="T2" y="T3"/>
              </a:cxn>
              <a:cxn ang="0">
                <a:pos x="T4" y="T5"/>
              </a:cxn>
              <a:cxn ang="0">
                <a:pos x="T6" y="T7"/>
              </a:cxn>
              <a:cxn ang="0">
                <a:pos x="T8" y="T9"/>
              </a:cxn>
            </a:cxnLst>
            <a:rect l="0" t="0" r="r" b="b"/>
            <a:pathLst>
              <a:path w="242" h="239">
                <a:moveTo>
                  <a:pt x="13" y="0"/>
                </a:moveTo>
                <a:lnTo>
                  <a:pt x="0" y="13"/>
                </a:lnTo>
                <a:lnTo>
                  <a:pt x="229" y="239"/>
                </a:lnTo>
                <a:lnTo>
                  <a:pt x="242" y="226"/>
                </a:lnTo>
                <a:lnTo>
                  <a:pt x="13" y="0"/>
                </a:lnTo>
                <a:close/>
              </a:path>
            </a:pathLst>
          </a:custGeom>
          <a:solidFill>
            <a:schemeClr val="bg1"/>
          </a:solidFill>
          <a:ln w="38100" cmpd="sng">
            <a:solidFill>
              <a:schemeClr val="bg1"/>
            </a:solidFill>
            <a:round/>
            <a:headEnd/>
            <a:tailEnd/>
          </a:ln>
        </p:spPr>
        <p:txBody>
          <a:bodyPr/>
          <a:lstStyle/>
          <a:p>
            <a:endParaRPr lang="cs-CZ"/>
          </a:p>
        </p:txBody>
      </p:sp>
      <p:sp>
        <p:nvSpPr>
          <p:cNvPr id="4154" name="Freeform 58">
            <a:extLst>
              <a:ext uri="{FF2B5EF4-FFF2-40B4-BE49-F238E27FC236}">
                <a16:creationId xmlns:a16="http://schemas.microsoft.com/office/drawing/2014/main" id="{E1A994AA-D3BC-4AF1-8BF6-794B7D252565}"/>
              </a:ext>
            </a:extLst>
          </p:cNvPr>
          <p:cNvSpPr>
            <a:spLocks/>
          </p:cNvSpPr>
          <p:nvPr/>
        </p:nvSpPr>
        <p:spPr bwMode="auto">
          <a:xfrm>
            <a:off x="1173163" y="847725"/>
            <a:ext cx="384175" cy="374650"/>
          </a:xfrm>
          <a:custGeom>
            <a:avLst/>
            <a:gdLst>
              <a:gd name="T0" fmla="*/ 13 w 242"/>
              <a:gd name="T1" fmla="*/ 0 h 236"/>
              <a:gd name="T2" fmla="*/ 0 w 242"/>
              <a:gd name="T3" fmla="*/ 13 h 236"/>
              <a:gd name="T4" fmla="*/ 229 w 242"/>
              <a:gd name="T5" fmla="*/ 236 h 236"/>
              <a:gd name="T6" fmla="*/ 242 w 242"/>
              <a:gd name="T7" fmla="*/ 223 h 236"/>
              <a:gd name="T8" fmla="*/ 13 w 242"/>
              <a:gd name="T9" fmla="*/ 0 h 236"/>
            </a:gdLst>
            <a:ahLst/>
            <a:cxnLst>
              <a:cxn ang="0">
                <a:pos x="T0" y="T1"/>
              </a:cxn>
              <a:cxn ang="0">
                <a:pos x="T2" y="T3"/>
              </a:cxn>
              <a:cxn ang="0">
                <a:pos x="T4" y="T5"/>
              </a:cxn>
              <a:cxn ang="0">
                <a:pos x="T6" y="T7"/>
              </a:cxn>
              <a:cxn ang="0">
                <a:pos x="T8" y="T9"/>
              </a:cxn>
            </a:cxnLst>
            <a:rect l="0" t="0" r="r" b="b"/>
            <a:pathLst>
              <a:path w="242" h="236">
                <a:moveTo>
                  <a:pt x="13" y="0"/>
                </a:moveTo>
                <a:lnTo>
                  <a:pt x="0" y="13"/>
                </a:lnTo>
                <a:lnTo>
                  <a:pt x="229" y="236"/>
                </a:lnTo>
                <a:lnTo>
                  <a:pt x="242" y="223"/>
                </a:lnTo>
                <a:lnTo>
                  <a:pt x="13" y="0"/>
                </a:lnTo>
                <a:close/>
              </a:path>
            </a:pathLst>
          </a:custGeom>
          <a:solidFill>
            <a:schemeClr val="bg1"/>
          </a:solidFill>
          <a:ln w="38100" cmpd="sng">
            <a:solidFill>
              <a:schemeClr val="bg1"/>
            </a:solidFill>
            <a:round/>
            <a:headEnd/>
            <a:tailEnd/>
          </a:ln>
        </p:spPr>
        <p:txBody>
          <a:bodyPr/>
          <a:lstStyle/>
          <a:p>
            <a:endParaRPr lang="cs-CZ"/>
          </a:p>
        </p:txBody>
      </p:sp>
      <p:sp>
        <p:nvSpPr>
          <p:cNvPr id="4155" name="Freeform 59">
            <a:extLst>
              <a:ext uri="{FF2B5EF4-FFF2-40B4-BE49-F238E27FC236}">
                <a16:creationId xmlns:a16="http://schemas.microsoft.com/office/drawing/2014/main" id="{1A9D7C32-C8B2-4872-AFE4-C3F0092CCFD8}"/>
              </a:ext>
            </a:extLst>
          </p:cNvPr>
          <p:cNvSpPr>
            <a:spLocks/>
          </p:cNvSpPr>
          <p:nvPr/>
        </p:nvSpPr>
        <p:spPr bwMode="auto">
          <a:xfrm>
            <a:off x="1792288" y="1457325"/>
            <a:ext cx="384175" cy="373063"/>
          </a:xfrm>
          <a:custGeom>
            <a:avLst/>
            <a:gdLst>
              <a:gd name="T0" fmla="*/ 13 w 242"/>
              <a:gd name="T1" fmla="*/ 0 h 235"/>
              <a:gd name="T2" fmla="*/ 0 w 242"/>
              <a:gd name="T3" fmla="*/ 13 h 235"/>
              <a:gd name="T4" fmla="*/ 229 w 242"/>
              <a:gd name="T5" fmla="*/ 235 h 235"/>
              <a:gd name="T6" fmla="*/ 242 w 242"/>
              <a:gd name="T7" fmla="*/ 222 h 235"/>
              <a:gd name="T8" fmla="*/ 13 w 242"/>
              <a:gd name="T9" fmla="*/ 0 h 235"/>
            </a:gdLst>
            <a:ahLst/>
            <a:cxnLst>
              <a:cxn ang="0">
                <a:pos x="T0" y="T1"/>
              </a:cxn>
              <a:cxn ang="0">
                <a:pos x="T2" y="T3"/>
              </a:cxn>
              <a:cxn ang="0">
                <a:pos x="T4" y="T5"/>
              </a:cxn>
              <a:cxn ang="0">
                <a:pos x="T6" y="T7"/>
              </a:cxn>
              <a:cxn ang="0">
                <a:pos x="T8" y="T9"/>
              </a:cxn>
            </a:cxnLst>
            <a:rect l="0" t="0" r="r" b="b"/>
            <a:pathLst>
              <a:path w="242" h="235">
                <a:moveTo>
                  <a:pt x="13" y="0"/>
                </a:moveTo>
                <a:lnTo>
                  <a:pt x="0" y="13"/>
                </a:lnTo>
                <a:lnTo>
                  <a:pt x="229" y="235"/>
                </a:lnTo>
                <a:lnTo>
                  <a:pt x="242" y="222"/>
                </a:lnTo>
                <a:lnTo>
                  <a:pt x="13" y="0"/>
                </a:lnTo>
                <a:close/>
              </a:path>
            </a:pathLst>
          </a:custGeom>
          <a:solidFill>
            <a:schemeClr val="bg1"/>
          </a:solidFill>
          <a:ln w="38100" cmpd="sng">
            <a:solidFill>
              <a:schemeClr val="bg1"/>
            </a:solidFill>
            <a:round/>
            <a:headEnd/>
            <a:tailEnd/>
          </a:ln>
        </p:spPr>
        <p:txBody>
          <a:bodyPr/>
          <a:lstStyle/>
          <a:p>
            <a:endParaRPr lang="cs-CZ"/>
          </a:p>
        </p:txBody>
      </p:sp>
      <p:sp>
        <p:nvSpPr>
          <p:cNvPr id="4156" name="Freeform 60">
            <a:extLst>
              <a:ext uri="{FF2B5EF4-FFF2-40B4-BE49-F238E27FC236}">
                <a16:creationId xmlns:a16="http://schemas.microsoft.com/office/drawing/2014/main" id="{2CFF48DE-71EB-4E40-A4C8-B78672E3326F}"/>
              </a:ext>
            </a:extLst>
          </p:cNvPr>
          <p:cNvSpPr>
            <a:spLocks/>
          </p:cNvSpPr>
          <p:nvPr/>
        </p:nvSpPr>
        <p:spPr bwMode="auto">
          <a:xfrm>
            <a:off x="2395538" y="2070100"/>
            <a:ext cx="184150" cy="173038"/>
          </a:xfrm>
          <a:custGeom>
            <a:avLst/>
            <a:gdLst>
              <a:gd name="T0" fmla="*/ 103 w 116"/>
              <a:gd name="T1" fmla="*/ 109 h 109"/>
              <a:gd name="T2" fmla="*/ 116 w 116"/>
              <a:gd name="T3" fmla="*/ 97 h 109"/>
              <a:gd name="T4" fmla="*/ 13 w 116"/>
              <a:gd name="T5" fmla="*/ 0 h 109"/>
              <a:gd name="T6" fmla="*/ 0 w 116"/>
              <a:gd name="T7" fmla="*/ 13 h 109"/>
              <a:gd name="T8" fmla="*/ 103 w 116"/>
              <a:gd name="T9" fmla="*/ 109 h 109"/>
            </a:gdLst>
            <a:ahLst/>
            <a:cxnLst>
              <a:cxn ang="0">
                <a:pos x="T0" y="T1"/>
              </a:cxn>
              <a:cxn ang="0">
                <a:pos x="T2" y="T3"/>
              </a:cxn>
              <a:cxn ang="0">
                <a:pos x="T4" y="T5"/>
              </a:cxn>
              <a:cxn ang="0">
                <a:pos x="T6" y="T7"/>
              </a:cxn>
              <a:cxn ang="0">
                <a:pos x="T8" y="T9"/>
              </a:cxn>
            </a:cxnLst>
            <a:rect l="0" t="0" r="r" b="b"/>
            <a:pathLst>
              <a:path w="116" h="109">
                <a:moveTo>
                  <a:pt x="103" y="109"/>
                </a:moveTo>
                <a:lnTo>
                  <a:pt x="116" y="97"/>
                </a:lnTo>
                <a:lnTo>
                  <a:pt x="13" y="0"/>
                </a:lnTo>
                <a:lnTo>
                  <a:pt x="0" y="13"/>
                </a:lnTo>
                <a:lnTo>
                  <a:pt x="103" y="109"/>
                </a:lnTo>
                <a:close/>
              </a:path>
            </a:pathLst>
          </a:custGeom>
          <a:solidFill>
            <a:schemeClr val="bg1"/>
          </a:solidFill>
          <a:ln w="38100" cmpd="sng">
            <a:solidFill>
              <a:schemeClr val="bg1"/>
            </a:solidFill>
            <a:round/>
            <a:headEnd/>
            <a:tailEnd/>
          </a:ln>
        </p:spPr>
        <p:txBody>
          <a:bodyPr/>
          <a:lstStyle/>
          <a:p>
            <a:endParaRPr lang="cs-CZ"/>
          </a:p>
        </p:txBody>
      </p:sp>
      <p:sp>
        <p:nvSpPr>
          <p:cNvPr id="4157" name="Freeform 61">
            <a:extLst>
              <a:ext uri="{FF2B5EF4-FFF2-40B4-BE49-F238E27FC236}">
                <a16:creationId xmlns:a16="http://schemas.microsoft.com/office/drawing/2014/main" id="{B4AD652C-569D-41A9-9D6C-D65E0108C9A3}"/>
              </a:ext>
            </a:extLst>
          </p:cNvPr>
          <p:cNvSpPr>
            <a:spLocks/>
          </p:cNvSpPr>
          <p:nvPr/>
        </p:nvSpPr>
        <p:spPr bwMode="auto">
          <a:xfrm>
            <a:off x="3802063" y="1743075"/>
            <a:ext cx="414337" cy="419100"/>
          </a:xfrm>
          <a:custGeom>
            <a:avLst/>
            <a:gdLst>
              <a:gd name="T0" fmla="*/ 261 w 261"/>
              <a:gd name="T1" fmla="*/ 13 h 264"/>
              <a:gd name="T2" fmla="*/ 248 w 261"/>
              <a:gd name="T3" fmla="*/ 0 h 264"/>
              <a:gd name="T4" fmla="*/ 0 w 261"/>
              <a:gd name="T5" fmla="*/ 251 h 264"/>
              <a:gd name="T6" fmla="*/ 13 w 261"/>
              <a:gd name="T7" fmla="*/ 264 h 264"/>
              <a:gd name="T8" fmla="*/ 261 w 261"/>
              <a:gd name="T9" fmla="*/ 13 h 264"/>
            </a:gdLst>
            <a:ahLst/>
            <a:cxnLst>
              <a:cxn ang="0">
                <a:pos x="T0" y="T1"/>
              </a:cxn>
              <a:cxn ang="0">
                <a:pos x="T2" y="T3"/>
              </a:cxn>
              <a:cxn ang="0">
                <a:pos x="T4" y="T5"/>
              </a:cxn>
              <a:cxn ang="0">
                <a:pos x="T6" y="T7"/>
              </a:cxn>
              <a:cxn ang="0">
                <a:pos x="T8" y="T9"/>
              </a:cxn>
            </a:cxnLst>
            <a:rect l="0" t="0" r="r" b="b"/>
            <a:pathLst>
              <a:path w="261" h="264">
                <a:moveTo>
                  <a:pt x="261" y="13"/>
                </a:moveTo>
                <a:lnTo>
                  <a:pt x="248" y="0"/>
                </a:lnTo>
                <a:lnTo>
                  <a:pt x="0" y="251"/>
                </a:lnTo>
                <a:lnTo>
                  <a:pt x="13" y="264"/>
                </a:lnTo>
                <a:lnTo>
                  <a:pt x="261" y="13"/>
                </a:lnTo>
                <a:close/>
              </a:path>
            </a:pathLst>
          </a:custGeom>
          <a:solidFill>
            <a:schemeClr val="bg1"/>
          </a:solidFill>
          <a:ln w="38100" cmpd="sng">
            <a:solidFill>
              <a:schemeClr val="bg1"/>
            </a:solidFill>
            <a:round/>
            <a:headEnd/>
            <a:tailEnd/>
          </a:ln>
        </p:spPr>
        <p:txBody>
          <a:bodyPr/>
          <a:lstStyle/>
          <a:p>
            <a:endParaRPr lang="cs-CZ"/>
          </a:p>
        </p:txBody>
      </p:sp>
      <p:sp>
        <p:nvSpPr>
          <p:cNvPr id="4158" name="Freeform 62">
            <a:extLst>
              <a:ext uri="{FF2B5EF4-FFF2-40B4-BE49-F238E27FC236}">
                <a16:creationId xmlns:a16="http://schemas.microsoft.com/office/drawing/2014/main" id="{E19D1796-EA16-492C-98FC-50366485FBCC}"/>
              </a:ext>
            </a:extLst>
          </p:cNvPr>
          <p:cNvSpPr>
            <a:spLocks/>
          </p:cNvSpPr>
          <p:nvPr/>
        </p:nvSpPr>
        <p:spPr bwMode="auto">
          <a:xfrm>
            <a:off x="4379913" y="1109663"/>
            <a:ext cx="409575" cy="412750"/>
          </a:xfrm>
          <a:custGeom>
            <a:avLst/>
            <a:gdLst>
              <a:gd name="T0" fmla="*/ 258 w 258"/>
              <a:gd name="T1" fmla="*/ 13 h 260"/>
              <a:gd name="T2" fmla="*/ 245 w 258"/>
              <a:gd name="T3" fmla="*/ 0 h 260"/>
              <a:gd name="T4" fmla="*/ 0 w 258"/>
              <a:gd name="T5" fmla="*/ 248 h 260"/>
              <a:gd name="T6" fmla="*/ 13 w 258"/>
              <a:gd name="T7" fmla="*/ 260 h 260"/>
              <a:gd name="T8" fmla="*/ 258 w 258"/>
              <a:gd name="T9" fmla="*/ 13 h 260"/>
            </a:gdLst>
            <a:ahLst/>
            <a:cxnLst>
              <a:cxn ang="0">
                <a:pos x="T0" y="T1"/>
              </a:cxn>
              <a:cxn ang="0">
                <a:pos x="T2" y="T3"/>
              </a:cxn>
              <a:cxn ang="0">
                <a:pos x="T4" y="T5"/>
              </a:cxn>
              <a:cxn ang="0">
                <a:pos x="T6" y="T7"/>
              </a:cxn>
              <a:cxn ang="0">
                <a:pos x="T8" y="T9"/>
              </a:cxn>
            </a:cxnLst>
            <a:rect l="0" t="0" r="r" b="b"/>
            <a:pathLst>
              <a:path w="258" h="260">
                <a:moveTo>
                  <a:pt x="258" y="13"/>
                </a:moveTo>
                <a:lnTo>
                  <a:pt x="245" y="0"/>
                </a:lnTo>
                <a:lnTo>
                  <a:pt x="0" y="248"/>
                </a:lnTo>
                <a:lnTo>
                  <a:pt x="13" y="260"/>
                </a:lnTo>
                <a:lnTo>
                  <a:pt x="258" y="13"/>
                </a:lnTo>
                <a:close/>
              </a:path>
            </a:pathLst>
          </a:custGeom>
          <a:solidFill>
            <a:schemeClr val="bg1"/>
          </a:solidFill>
          <a:ln w="38100" cmpd="sng">
            <a:solidFill>
              <a:schemeClr val="bg1"/>
            </a:solidFill>
            <a:round/>
            <a:headEnd/>
            <a:tailEnd/>
          </a:ln>
        </p:spPr>
        <p:txBody>
          <a:bodyPr/>
          <a:lstStyle/>
          <a:p>
            <a:endParaRPr lang="cs-CZ"/>
          </a:p>
        </p:txBody>
      </p:sp>
      <p:sp>
        <p:nvSpPr>
          <p:cNvPr id="4159" name="Freeform 63">
            <a:extLst>
              <a:ext uri="{FF2B5EF4-FFF2-40B4-BE49-F238E27FC236}">
                <a16:creationId xmlns:a16="http://schemas.microsoft.com/office/drawing/2014/main" id="{6D1708C4-CC3B-4D57-96C9-07BB93D95E29}"/>
              </a:ext>
            </a:extLst>
          </p:cNvPr>
          <p:cNvSpPr>
            <a:spLocks/>
          </p:cNvSpPr>
          <p:nvPr/>
        </p:nvSpPr>
        <p:spPr bwMode="auto">
          <a:xfrm>
            <a:off x="3413125" y="1471613"/>
            <a:ext cx="409575" cy="419100"/>
          </a:xfrm>
          <a:custGeom>
            <a:avLst/>
            <a:gdLst>
              <a:gd name="T0" fmla="*/ 258 w 258"/>
              <a:gd name="T1" fmla="*/ 13 h 264"/>
              <a:gd name="T2" fmla="*/ 245 w 258"/>
              <a:gd name="T3" fmla="*/ 0 h 264"/>
              <a:gd name="T4" fmla="*/ 0 w 258"/>
              <a:gd name="T5" fmla="*/ 251 h 264"/>
              <a:gd name="T6" fmla="*/ 13 w 258"/>
              <a:gd name="T7" fmla="*/ 264 h 264"/>
              <a:gd name="T8" fmla="*/ 258 w 258"/>
              <a:gd name="T9" fmla="*/ 13 h 264"/>
            </a:gdLst>
            <a:ahLst/>
            <a:cxnLst>
              <a:cxn ang="0">
                <a:pos x="T0" y="T1"/>
              </a:cxn>
              <a:cxn ang="0">
                <a:pos x="T2" y="T3"/>
              </a:cxn>
              <a:cxn ang="0">
                <a:pos x="T4" y="T5"/>
              </a:cxn>
              <a:cxn ang="0">
                <a:pos x="T6" y="T7"/>
              </a:cxn>
              <a:cxn ang="0">
                <a:pos x="T8" y="T9"/>
              </a:cxn>
            </a:cxnLst>
            <a:rect l="0" t="0" r="r" b="b"/>
            <a:pathLst>
              <a:path w="258" h="264">
                <a:moveTo>
                  <a:pt x="258" y="13"/>
                </a:moveTo>
                <a:lnTo>
                  <a:pt x="245" y="0"/>
                </a:lnTo>
                <a:lnTo>
                  <a:pt x="0" y="251"/>
                </a:lnTo>
                <a:lnTo>
                  <a:pt x="13" y="264"/>
                </a:lnTo>
                <a:lnTo>
                  <a:pt x="258" y="13"/>
                </a:lnTo>
                <a:close/>
              </a:path>
            </a:pathLst>
          </a:custGeom>
          <a:solidFill>
            <a:schemeClr val="bg1"/>
          </a:solidFill>
          <a:ln w="38100" cmpd="sng">
            <a:solidFill>
              <a:schemeClr val="bg1"/>
            </a:solidFill>
            <a:round/>
            <a:headEnd/>
            <a:tailEnd/>
          </a:ln>
        </p:spPr>
        <p:txBody>
          <a:bodyPr/>
          <a:lstStyle/>
          <a:p>
            <a:endParaRPr lang="cs-CZ"/>
          </a:p>
        </p:txBody>
      </p:sp>
      <p:sp>
        <p:nvSpPr>
          <p:cNvPr id="4160" name="Freeform 64">
            <a:extLst>
              <a:ext uri="{FF2B5EF4-FFF2-40B4-BE49-F238E27FC236}">
                <a16:creationId xmlns:a16="http://schemas.microsoft.com/office/drawing/2014/main" id="{A7B6A4E1-AABC-4279-B5DD-9964F349FFEC}"/>
              </a:ext>
            </a:extLst>
          </p:cNvPr>
          <p:cNvSpPr>
            <a:spLocks/>
          </p:cNvSpPr>
          <p:nvPr/>
        </p:nvSpPr>
        <p:spPr bwMode="auto">
          <a:xfrm>
            <a:off x="4078288" y="812800"/>
            <a:ext cx="409575" cy="419100"/>
          </a:xfrm>
          <a:custGeom>
            <a:avLst/>
            <a:gdLst>
              <a:gd name="T0" fmla="*/ 258 w 258"/>
              <a:gd name="T1" fmla="*/ 13 h 264"/>
              <a:gd name="T2" fmla="*/ 245 w 258"/>
              <a:gd name="T3" fmla="*/ 0 h 264"/>
              <a:gd name="T4" fmla="*/ 0 w 258"/>
              <a:gd name="T5" fmla="*/ 251 h 264"/>
              <a:gd name="T6" fmla="*/ 13 w 258"/>
              <a:gd name="T7" fmla="*/ 264 h 264"/>
              <a:gd name="T8" fmla="*/ 258 w 258"/>
              <a:gd name="T9" fmla="*/ 13 h 264"/>
            </a:gdLst>
            <a:ahLst/>
            <a:cxnLst>
              <a:cxn ang="0">
                <a:pos x="T0" y="T1"/>
              </a:cxn>
              <a:cxn ang="0">
                <a:pos x="T2" y="T3"/>
              </a:cxn>
              <a:cxn ang="0">
                <a:pos x="T4" y="T5"/>
              </a:cxn>
              <a:cxn ang="0">
                <a:pos x="T6" y="T7"/>
              </a:cxn>
              <a:cxn ang="0">
                <a:pos x="T8" y="T9"/>
              </a:cxn>
            </a:cxnLst>
            <a:rect l="0" t="0" r="r" b="b"/>
            <a:pathLst>
              <a:path w="258" h="264">
                <a:moveTo>
                  <a:pt x="258" y="13"/>
                </a:moveTo>
                <a:lnTo>
                  <a:pt x="245" y="0"/>
                </a:lnTo>
                <a:lnTo>
                  <a:pt x="0" y="251"/>
                </a:lnTo>
                <a:lnTo>
                  <a:pt x="13" y="264"/>
                </a:lnTo>
                <a:lnTo>
                  <a:pt x="258" y="13"/>
                </a:lnTo>
                <a:close/>
              </a:path>
            </a:pathLst>
          </a:custGeom>
          <a:solidFill>
            <a:schemeClr val="bg1"/>
          </a:solidFill>
          <a:ln w="38100" cmpd="sng">
            <a:solidFill>
              <a:schemeClr val="bg1"/>
            </a:solidFill>
            <a:round/>
            <a:headEnd/>
            <a:tailEnd/>
          </a:ln>
        </p:spPr>
        <p:txBody>
          <a:bodyPr/>
          <a:lstStyle/>
          <a:p>
            <a:endParaRPr lang="cs-CZ"/>
          </a:p>
        </p:txBody>
      </p:sp>
      <p:sp>
        <p:nvSpPr>
          <p:cNvPr id="4161" name="Freeform 65">
            <a:extLst>
              <a:ext uri="{FF2B5EF4-FFF2-40B4-BE49-F238E27FC236}">
                <a16:creationId xmlns:a16="http://schemas.microsoft.com/office/drawing/2014/main" id="{31BDAB54-CFC9-4309-87D7-F53386095EC7}"/>
              </a:ext>
            </a:extLst>
          </p:cNvPr>
          <p:cNvSpPr>
            <a:spLocks/>
          </p:cNvSpPr>
          <p:nvPr/>
        </p:nvSpPr>
        <p:spPr bwMode="auto">
          <a:xfrm>
            <a:off x="2973388" y="2079625"/>
            <a:ext cx="246062" cy="225425"/>
          </a:xfrm>
          <a:custGeom>
            <a:avLst/>
            <a:gdLst>
              <a:gd name="T0" fmla="*/ 155 w 155"/>
              <a:gd name="T1" fmla="*/ 13 h 142"/>
              <a:gd name="T2" fmla="*/ 142 w 155"/>
              <a:gd name="T3" fmla="*/ 0 h 142"/>
              <a:gd name="T4" fmla="*/ 0 w 155"/>
              <a:gd name="T5" fmla="*/ 129 h 142"/>
              <a:gd name="T6" fmla="*/ 13 w 155"/>
              <a:gd name="T7" fmla="*/ 142 h 142"/>
              <a:gd name="T8" fmla="*/ 155 w 155"/>
              <a:gd name="T9" fmla="*/ 13 h 142"/>
            </a:gdLst>
            <a:ahLst/>
            <a:cxnLst>
              <a:cxn ang="0">
                <a:pos x="T0" y="T1"/>
              </a:cxn>
              <a:cxn ang="0">
                <a:pos x="T2" y="T3"/>
              </a:cxn>
              <a:cxn ang="0">
                <a:pos x="T4" y="T5"/>
              </a:cxn>
              <a:cxn ang="0">
                <a:pos x="T6" y="T7"/>
              </a:cxn>
              <a:cxn ang="0">
                <a:pos x="T8" y="T9"/>
              </a:cxn>
            </a:cxnLst>
            <a:rect l="0" t="0" r="r" b="b"/>
            <a:pathLst>
              <a:path w="155" h="142">
                <a:moveTo>
                  <a:pt x="155" y="13"/>
                </a:moveTo>
                <a:lnTo>
                  <a:pt x="142" y="0"/>
                </a:lnTo>
                <a:lnTo>
                  <a:pt x="0" y="129"/>
                </a:lnTo>
                <a:lnTo>
                  <a:pt x="13" y="142"/>
                </a:lnTo>
                <a:lnTo>
                  <a:pt x="155" y="13"/>
                </a:lnTo>
                <a:close/>
              </a:path>
            </a:pathLst>
          </a:custGeom>
          <a:solidFill>
            <a:srgbClr val="66CCFF"/>
          </a:solidFill>
          <a:ln w="9525">
            <a:solidFill>
              <a:schemeClr val="bg1"/>
            </a:solidFill>
            <a:round/>
            <a:headEnd/>
            <a:tailEnd/>
          </a:ln>
        </p:spPr>
        <p:txBody>
          <a:bodyPr/>
          <a:lstStyle/>
          <a:p>
            <a:endParaRPr lang="cs-CZ"/>
          </a:p>
        </p:txBody>
      </p:sp>
      <p:sp>
        <p:nvSpPr>
          <p:cNvPr id="4163" name="Rectangle 67">
            <a:extLst>
              <a:ext uri="{FF2B5EF4-FFF2-40B4-BE49-F238E27FC236}">
                <a16:creationId xmlns:a16="http://schemas.microsoft.com/office/drawing/2014/main" id="{2AAD25A3-7A10-436F-B516-875641A48BF3}"/>
              </a:ext>
            </a:extLst>
          </p:cNvPr>
          <p:cNvSpPr>
            <a:spLocks noChangeArrowheads="1"/>
          </p:cNvSpPr>
          <p:nvPr/>
        </p:nvSpPr>
        <p:spPr bwMode="auto">
          <a:xfrm>
            <a:off x="2278063" y="5970588"/>
            <a:ext cx="762000" cy="304800"/>
          </a:xfrm>
          <a:prstGeom prst="rect">
            <a:avLst/>
          </a:prstGeom>
          <a:noFill/>
          <a:ln>
            <a:noFill/>
          </a:ln>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p>
            <a:r>
              <a:rPr lang="en-GB" altLang="cs-CZ" sz="2000" b="1">
                <a:solidFill>
                  <a:schemeClr val="bg1"/>
                </a:solidFill>
                <a:latin typeface="Arial" panose="020B0604020202020204" pitchFamily="34" charset="0"/>
              </a:rPr>
              <a:t>COOH</a:t>
            </a:r>
            <a:endParaRPr lang="en-GB" altLang="cs-CZ" sz="2000" b="1">
              <a:solidFill>
                <a:schemeClr val="bg1"/>
              </a:solidFill>
            </a:endParaRPr>
          </a:p>
        </p:txBody>
      </p:sp>
      <p:sp>
        <p:nvSpPr>
          <p:cNvPr id="4165" name="Rectangle 69">
            <a:extLst>
              <a:ext uri="{FF2B5EF4-FFF2-40B4-BE49-F238E27FC236}">
                <a16:creationId xmlns:a16="http://schemas.microsoft.com/office/drawing/2014/main" id="{7A196416-CA2A-4B4F-82EC-E7684E3DF604}"/>
              </a:ext>
            </a:extLst>
          </p:cNvPr>
          <p:cNvSpPr>
            <a:spLocks noChangeArrowheads="1"/>
          </p:cNvSpPr>
          <p:nvPr/>
        </p:nvSpPr>
        <p:spPr bwMode="auto">
          <a:xfrm>
            <a:off x="4849813" y="914400"/>
            <a:ext cx="460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cs-CZ" sz="2000" b="1">
                <a:solidFill>
                  <a:schemeClr val="bg1"/>
                </a:solidFill>
                <a:latin typeface="Arial" panose="020B0604020202020204" pitchFamily="34" charset="0"/>
              </a:rPr>
              <a:t>NH</a:t>
            </a:r>
            <a:r>
              <a:rPr lang="en-GB" altLang="cs-CZ" sz="2000" b="1" baseline="-25000">
                <a:solidFill>
                  <a:schemeClr val="bg1"/>
                </a:solidFill>
                <a:latin typeface="Arial" panose="020B0604020202020204" pitchFamily="34" charset="0"/>
              </a:rPr>
              <a:t>2</a:t>
            </a:r>
            <a:endParaRPr lang="en-GB" altLang="cs-CZ" sz="2000" b="1">
              <a:solidFill>
                <a:schemeClr val="bg1"/>
              </a:solidFill>
            </a:endParaRPr>
          </a:p>
        </p:txBody>
      </p:sp>
      <p:sp>
        <p:nvSpPr>
          <p:cNvPr id="4168" name="Rectangle 72">
            <a:extLst>
              <a:ext uri="{FF2B5EF4-FFF2-40B4-BE49-F238E27FC236}">
                <a16:creationId xmlns:a16="http://schemas.microsoft.com/office/drawing/2014/main" id="{63517986-68C6-4CD8-8974-2B2C1A55ACCD}"/>
              </a:ext>
            </a:extLst>
          </p:cNvPr>
          <p:cNvSpPr>
            <a:spLocks noChangeArrowheads="1"/>
          </p:cNvSpPr>
          <p:nvPr/>
        </p:nvSpPr>
        <p:spPr bwMode="auto">
          <a:xfrm>
            <a:off x="4483100" y="582613"/>
            <a:ext cx="460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cs-CZ" sz="2000" b="1">
                <a:solidFill>
                  <a:schemeClr val="bg1"/>
                </a:solidFill>
                <a:latin typeface="Arial" panose="020B0604020202020204" pitchFamily="34" charset="0"/>
              </a:rPr>
              <a:t>NH</a:t>
            </a:r>
            <a:r>
              <a:rPr lang="en-GB" altLang="cs-CZ" sz="2000" b="1" baseline="-25000">
                <a:solidFill>
                  <a:schemeClr val="bg1"/>
                </a:solidFill>
                <a:latin typeface="Arial" panose="020B0604020202020204" pitchFamily="34" charset="0"/>
              </a:rPr>
              <a:t>2</a:t>
            </a:r>
            <a:endParaRPr lang="en-GB" altLang="cs-CZ" sz="2000" b="1">
              <a:solidFill>
                <a:schemeClr val="bg1"/>
              </a:solidFill>
            </a:endParaRPr>
          </a:p>
        </p:txBody>
      </p:sp>
      <p:sp>
        <p:nvSpPr>
          <p:cNvPr id="4170" name="Rectangle 74">
            <a:extLst>
              <a:ext uri="{FF2B5EF4-FFF2-40B4-BE49-F238E27FC236}">
                <a16:creationId xmlns:a16="http://schemas.microsoft.com/office/drawing/2014/main" id="{864F05C1-D5F1-4F83-A9F4-CD499F7DB1B9}"/>
              </a:ext>
            </a:extLst>
          </p:cNvPr>
          <p:cNvSpPr>
            <a:spLocks noChangeArrowheads="1"/>
          </p:cNvSpPr>
          <p:nvPr/>
        </p:nvSpPr>
        <p:spPr bwMode="auto">
          <a:xfrm>
            <a:off x="2344738" y="4676775"/>
            <a:ext cx="96837" cy="225425"/>
          </a:xfrm>
          <a:prstGeom prst="rect">
            <a:avLst/>
          </a:prstGeom>
          <a:solidFill>
            <a:srgbClr val="FF00FF"/>
          </a:solidFill>
          <a:ln w="9525">
            <a:solidFill>
              <a:srgbClr val="FF00FF"/>
            </a:solidFill>
            <a:miter lim="800000"/>
            <a:headEnd/>
            <a:tailEnd/>
          </a:ln>
        </p:spPr>
        <p:txBody>
          <a:bodyPr/>
          <a:lstStyle/>
          <a:p>
            <a:endParaRPr lang="cs-CZ"/>
          </a:p>
        </p:txBody>
      </p:sp>
      <p:sp>
        <p:nvSpPr>
          <p:cNvPr id="4171" name="Rectangle 75">
            <a:extLst>
              <a:ext uri="{FF2B5EF4-FFF2-40B4-BE49-F238E27FC236}">
                <a16:creationId xmlns:a16="http://schemas.microsoft.com/office/drawing/2014/main" id="{909301A4-364F-4C84-B13D-9469ABD55C22}"/>
              </a:ext>
            </a:extLst>
          </p:cNvPr>
          <p:cNvSpPr>
            <a:spLocks noChangeArrowheads="1"/>
          </p:cNvSpPr>
          <p:nvPr/>
        </p:nvSpPr>
        <p:spPr bwMode="auto">
          <a:xfrm>
            <a:off x="3198813" y="4676775"/>
            <a:ext cx="96837" cy="225425"/>
          </a:xfrm>
          <a:prstGeom prst="rect">
            <a:avLst/>
          </a:prstGeom>
          <a:solidFill>
            <a:srgbClr val="FF00FF"/>
          </a:solidFill>
          <a:ln w="9525">
            <a:solidFill>
              <a:srgbClr val="FF00FF"/>
            </a:solidFill>
            <a:miter lim="800000"/>
            <a:headEnd/>
            <a:tailEnd/>
          </a:ln>
        </p:spPr>
        <p:txBody>
          <a:bodyPr/>
          <a:lstStyle/>
          <a:p>
            <a:endParaRPr lang="cs-CZ"/>
          </a:p>
        </p:txBody>
      </p:sp>
      <p:sp>
        <p:nvSpPr>
          <p:cNvPr id="4172" name="Rectangle 76">
            <a:extLst>
              <a:ext uri="{FF2B5EF4-FFF2-40B4-BE49-F238E27FC236}">
                <a16:creationId xmlns:a16="http://schemas.microsoft.com/office/drawing/2014/main" id="{957F7747-41D6-4603-BB79-4E30345C04D4}"/>
              </a:ext>
            </a:extLst>
          </p:cNvPr>
          <p:cNvSpPr>
            <a:spLocks noChangeArrowheads="1"/>
          </p:cNvSpPr>
          <p:nvPr/>
        </p:nvSpPr>
        <p:spPr bwMode="auto">
          <a:xfrm>
            <a:off x="2319338" y="3475038"/>
            <a:ext cx="96837" cy="220662"/>
          </a:xfrm>
          <a:prstGeom prst="rect">
            <a:avLst/>
          </a:prstGeom>
          <a:solidFill>
            <a:srgbClr val="FF00FF"/>
          </a:solidFill>
          <a:ln w="9525">
            <a:solidFill>
              <a:srgbClr val="FF00FF"/>
            </a:solidFill>
            <a:miter lim="800000"/>
            <a:headEnd/>
            <a:tailEnd/>
          </a:ln>
        </p:spPr>
        <p:txBody>
          <a:bodyPr/>
          <a:lstStyle/>
          <a:p>
            <a:endParaRPr lang="cs-CZ"/>
          </a:p>
        </p:txBody>
      </p:sp>
      <p:sp>
        <p:nvSpPr>
          <p:cNvPr id="4173" name="Rectangle 77">
            <a:extLst>
              <a:ext uri="{FF2B5EF4-FFF2-40B4-BE49-F238E27FC236}">
                <a16:creationId xmlns:a16="http://schemas.microsoft.com/office/drawing/2014/main" id="{6973617D-9C33-42EB-A8B4-A9B7F8843554}"/>
              </a:ext>
            </a:extLst>
          </p:cNvPr>
          <p:cNvSpPr>
            <a:spLocks noChangeArrowheads="1"/>
          </p:cNvSpPr>
          <p:nvPr/>
        </p:nvSpPr>
        <p:spPr bwMode="auto">
          <a:xfrm>
            <a:off x="3189288" y="3495675"/>
            <a:ext cx="96837" cy="225425"/>
          </a:xfrm>
          <a:prstGeom prst="rect">
            <a:avLst/>
          </a:prstGeom>
          <a:solidFill>
            <a:srgbClr val="FF00FF"/>
          </a:solidFill>
          <a:ln w="9525">
            <a:solidFill>
              <a:srgbClr val="FF00FF"/>
            </a:solidFill>
            <a:miter lim="800000"/>
            <a:headEnd/>
            <a:tailEnd/>
          </a:ln>
        </p:spPr>
        <p:txBody>
          <a:bodyPr/>
          <a:lstStyle/>
          <a:p>
            <a:endParaRPr lang="cs-CZ"/>
          </a:p>
        </p:txBody>
      </p:sp>
      <p:sp>
        <p:nvSpPr>
          <p:cNvPr id="4174" name="Freeform 78">
            <a:extLst>
              <a:ext uri="{FF2B5EF4-FFF2-40B4-BE49-F238E27FC236}">
                <a16:creationId xmlns:a16="http://schemas.microsoft.com/office/drawing/2014/main" id="{6EDCA2C4-9999-4F7D-A4A4-04C6833EC886}"/>
              </a:ext>
            </a:extLst>
          </p:cNvPr>
          <p:cNvSpPr>
            <a:spLocks/>
          </p:cNvSpPr>
          <p:nvPr/>
        </p:nvSpPr>
        <p:spPr bwMode="auto">
          <a:xfrm>
            <a:off x="1803400" y="2132013"/>
            <a:ext cx="239713" cy="249237"/>
          </a:xfrm>
          <a:custGeom>
            <a:avLst/>
            <a:gdLst>
              <a:gd name="T0" fmla="*/ 45 w 151"/>
              <a:gd name="T1" fmla="*/ 0 h 157"/>
              <a:gd name="T2" fmla="*/ 0 w 151"/>
              <a:gd name="T3" fmla="*/ 41 h 157"/>
              <a:gd name="T4" fmla="*/ 106 w 151"/>
              <a:gd name="T5" fmla="*/ 157 h 157"/>
              <a:gd name="T6" fmla="*/ 151 w 151"/>
              <a:gd name="T7" fmla="*/ 116 h 157"/>
              <a:gd name="T8" fmla="*/ 45 w 151"/>
              <a:gd name="T9" fmla="*/ 0 h 157"/>
            </a:gdLst>
            <a:ahLst/>
            <a:cxnLst>
              <a:cxn ang="0">
                <a:pos x="T0" y="T1"/>
              </a:cxn>
              <a:cxn ang="0">
                <a:pos x="T2" y="T3"/>
              </a:cxn>
              <a:cxn ang="0">
                <a:pos x="T4" y="T5"/>
              </a:cxn>
              <a:cxn ang="0">
                <a:pos x="T6" y="T7"/>
              </a:cxn>
              <a:cxn ang="0">
                <a:pos x="T8" y="T9"/>
              </a:cxn>
            </a:cxnLst>
            <a:rect l="0" t="0" r="r" b="b"/>
            <a:pathLst>
              <a:path w="151" h="157">
                <a:moveTo>
                  <a:pt x="45" y="0"/>
                </a:moveTo>
                <a:lnTo>
                  <a:pt x="0" y="41"/>
                </a:lnTo>
                <a:lnTo>
                  <a:pt x="106" y="157"/>
                </a:lnTo>
                <a:lnTo>
                  <a:pt x="151" y="116"/>
                </a:lnTo>
                <a:lnTo>
                  <a:pt x="45" y="0"/>
                </a:lnTo>
                <a:close/>
              </a:path>
            </a:pathLst>
          </a:custGeom>
          <a:solidFill>
            <a:srgbClr val="FF00FF"/>
          </a:solidFill>
          <a:ln w="9525">
            <a:solidFill>
              <a:srgbClr val="FF00FF"/>
            </a:solidFill>
            <a:round/>
            <a:headEnd/>
            <a:tailEnd/>
          </a:ln>
        </p:spPr>
        <p:txBody>
          <a:bodyPr/>
          <a:lstStyle/>
          <a:p>
            <a:endParaRPr lang="cs-CZ"/>
          </a:p>
        </p:txBody>
      </p:sp>
      <p:sp>
        <p:nvSpPr>
          <p:cNvPr id="4175" name="Freeform 79">
            <a:extLst>
              <a:ext uri="{FF2B5EF4-FFF2-40B4-BE49-F238E27FC236}">
                <a16:creationId xmlns:a16="http://schemas.microsoft.com/office/drawing/2014/main" id="{C12F78BA-5249-4861-9DEE-2372EAFBBB6F}"/>
              </a:ext>
            </a:extLst>
          </p:cNvPr>
          <p:cNvSpPr>
            <a:spLocks/>
          </p:cNvSpPr>
          <p:nvPr/>
        </p:nvSpPr>
        <p:spPr bwMode="auto">
          <a:xfrm>
            <a:off x="2170113" y="1844675"/>
            <a:ext cx="241300" cy="250825"/>
          </a:xfrm>
          <a:custGeom>
            <a:avLst/>
            <a:gdLst>
              <a:gd name="T0" fmla="*/ 46 w 152"/>
              <a:gd name="T1" fmla="*/ 0 h 158"/>
              <a:gd name="T2" fmla="*/ 0 w 152"/>
              <a:gd name="T3" fmla="*/ 42 h 158"/>
              <a:gd name="T4" fmla="*/ 107 w 152"/>
              <a:gd name="T5" fmla="*/ 158 h 158"/>
              <a:gd name="T6" fmla="*/ 152 w 152"/>
              <a:gd name="T7" fmla="*/ 116 h 158"/>
              <a:gd name="T8" fmla="*/ 46 w 152"/>
              <a:gd name="T9" fmla="*/ 0 h 158"/>
            </a:gdLst>
            <a:ahLst/>
            <a:cxnLst>
              <a:cxn ang="0">
                <a:pos x="T0" y="T1"/>
              </a:cxn>
              <a:cxn ang="0">
                <a:pos x="T2" y="T3"/>
              </a:cxn>
              <a:cxn ang="0">
                <a:pos x="T4" y="T5"/>
              </a:cxn>
              <a:cxn ang="0">
                <a:pos x="T6" y="T7"/>
              </a:cxn>
              <a:cxn ang="0">
                <a:pos x="T8" y="T9"/>
              </a:cxn>
            </a:cxnLst>
            <a:rect l="0" t="0" r="r" b="b"/>
            <a:pathLst>
              <a:path w="152" h="158">
                <a:moveTo>
                  <a:pt x="46" y="0"/>
                </a:moveTo>
                <a:lnTo>
                  <a:pt x="0" y="42"/>
                </a:lnTo>
                <a:lnTo>
                  <a:pt x="107" y="158"/>
                </a:lnTo>
                <a:lnTo>
                  <a:pt x="152" y="116"/>
                </a:lnTo>
                <a:lnTo>
                  <a:pt x="46" y="0"/>
                </a:lnTo>
                <a:close/>
              </a:path>
            </a:pathLst>
          </a:custGeom>
          <a:solidFill>
            <a:srgbClr val="FF00FF"/>
          </a:solidFill>
          <a:ln w="9525">
            <a:solidFill>
              <a:srgbClr val="FF00FF"/>
            </a:solidFill>
            <a:round/>
            <a:headEnd/>
            <a:tailEnd/>
          </a:ln>
        </p:spPr>
        <p:txBody>
          <a:bodyPr/>
          <a:lstStyle/>
          <a:p>
            <a:endParaRPr lang="cs-CZ"/>
          </a:p>
        </p:txBody>
      </p:sp>
      <p:sp>
        <p:nvSpPr>
          <p:cNvPr id="4176" name="Freeform 80">
            <a:extLst>
              <a:ext uri="{FF2B5EF4-FFF2-40B4-BE49-F238E27FC236}">
                <a16:creationId xmlns:a16="http://schemas.microsoft.com/office/drawing/2014/main" id="{4B1E3F9C-1F22-434D-8216-2245348245FC}"/>
              </a:ext>
            </a:extLst>
          </p:cNvPr>
          <p:cNvSpPr>
            <a:spLocks/>
          </p:cNvSpPr>
          <p:nvPr/>
        </p:nvSpPr>
        <p:spPr bwMode="auto">
          <a:xfrm>
            <a:off x="1193800" y="1471613"/>
            <a:ext cx="241300" cy="250825"/>
          </a:xfrm>
          <a:custGeom>
            <a:avLst/>
            <a:gdLst>
              <a:gd name="T0" fmla="*/ 45 w 152"/>
              <a:gd name="T1" fmla="*/ 0 h 158"/>
              <a:gd name="T2" fmla="*/ 0 w 152"/>
              <a:gd name="T3" fmla="*/ 42 h 158"/>
              <a:gd name="T4" fmla="*/ 106 w 152"/>
              <a:gd name="T5" fmla="*/ 158 h 158"/>
              <a:gd name="T6" fmla="*/ 152 w 152"/>
              <a:gd name="T7" fmla="*/ 116 h 158"/>
              <a:gd name="T8" fmla="*/ 45 w 152"/>
              <a:gd name="T9" fmla="*/ 0 h 158"/>
            </a:gdLst>
            <a:ahLst/>
            <a:cxnLst>
              <a:cxn ang="0">
                <a:pos x="T0" y="T1"/>
              </a:cxn>
              <a:cxn ang="0">
                <a:pos x="T2" y="T3"/>
              </a:cxn>
              <a:cxn ang="0">
                <a:pos x="T4" y="T5"/>
              </a:cxn>
              <a:cxn ang="0">
                <a:pos x="T6" y="T7"/>
              </a:cxn>
              <a:cxn ang="0">
                <a:pos x="T8" y="T9"/>
              </a:cxn>
            </a:cxnLst>
            <a:rect l="0" t="0" r="r" b="b"/>
            <a:pathLst>
              <a:path w="152" h="158">
                <a:moveTo>
                  <a:pt x="45" y="0"/>
                </a:moveTo>
                <a:lnTo>
                  <a:pt x="0" y="42"/>
                </a:lnTo>
                <a:lnTo>
                  <a:pt x="106" y="158"/>
                </a:lnTo>
                <a:lnTo>
                  <a:pt x="152" y="116"/>
                </a:lnTo>
                <a:lnTo>
                  <a:pt x="45" y="0"/>
                </a:lnTo>
                <a:close/>
              </a:path>
            </a:pathLst>
          </a:custGeom>
          <a:solidFill>
            <a:srgbClr val="FF00FF"/>
          </a:solidFill>
          <a:ln w="9525">
            <a:solidFill>
              <a:srgbClr val="FF00FF"/>
            </a:solidFill>
            <a:round/>
            <a:headEnd/>
            <a:tailEnd/>
          </a:ln>
        </p:spPr>
        <p:txBody>
          <a:bodyPr/>
          <a:lstStyle/>
          <a:p>
            <a:endParaRPr lang="cs-CZ"/>
          </a:p>
        </p:txBody>
      </p:sp>
      <p:sp>
        <p:nvSpPr>
          <p:cNvPr id="4177" name="Freeform 81">
            <a:extLst>
              <a:ext uri="{FF2B5EF4-FFF2-40B4-BE49-F238E27FC236}">
                <a16:creationId xmlns:a16="http://schemas.microsoft.com/office/drawing/2014/main" id="{1CA87167-4DA1-4BB8-89A0-33D871054338}"/>
              </a:ext>
            </a:extLst>
          </p:cNvPr>
          <p:cNvSpPr>
            <a:spLocks/>
          </p:cNvSpPr>
          <p:nvPr/>
        </p:nvSpPr>
        <p:spPr bwMode="auto">
          <a:xfrm>
            <a:off x="1573213" y="1236663"/>
            <a:ext cx="234950" cy="250825"/>
          </a:xfrm>
          <a:custGeom>
            <a:avLst/>
            <a:gdLst>
              <a:gd name="T0" fmla="*/ 45 w 148"/>
              <a:gd name="T1" fmla="*/ 0 h 158"/>
              <a:gd name="T2" fmla="*/ 0 w 148"/>
              <a:gd name="T3" fmla="*/ 42 h 158"/>
              <a:gd name="T4" fmla="*/ 103 w 148"/>
              <a:gd name="T5" fmla="*/ 158 h 158"/>
              <a:gd name="T6" fmla="*/ 148 w 148"/>
              <a:gd name="T7" fmla="*/ 116 h 158"/>
              <a:gd name="T8" fmla="*/ 45 w 148"/>
              <a:gd name="T9" fmla="*/ 0 h 158"/>
            </a:gdLst>
            <a:ahLst/>
            <a:cxnLst>
              <a:cxn ang="0">
                <a:pos x="T0" y="T1"/>
              </a:cxn>
              <a:cxn ang="0">
                <a:pos x="T2" y="T3"/>
              </a:cxn>
              <a:cxn ang="0">
                <a:pos x="T4" y="T5"/>
              </a:cxn>
              <a:cxn ang="0">
                <a:pos x="T6" y="T7"/>
              </a:cxn>
              <a:cxn ang="0">
                <a:pos x="T8" y="T9"/>
              </a:cxn>
            </a:cxnLst>
            <a:rect l="0" t="0" r="r" b="b"/>
            <a:pathLst>
              <a:path w="148" h="158">
                <a:moveTo>
                  <a:pt x="45" y="0"/>
                </a:moveTo>
                <a:lnTo>
                  <a:pt x="0" y="42"/>
                </a:lnTo>
                <a:lnTo>
                  <a:pt x="103" y="158"/>
                </a:lnTo>
                <a:lnTo>
                  <a:pt x="148" y="116"/>
                </a:lnTo>
                <a:lnTo>
                  <a:pt x="45" y="0"/>
                </a:lnTo>
                <a:close/>
              </a:path>
            </a:pathLst>
          </a:custGeom>
          <a:solidFill>
            <a:srgbClr val="FF00FF"/>
          </a:solidFill>
          <a:ln w="9525">
            <a:solidFill>
              <a:srgbClr val="FF00FF"/>
            </a:solidFill>
            <a:round/>
            <a:headEnd/>
            <a:tailEnd/>
          </a:ln>
        </p:spPr>
        <p:txBody>
          <a:bodyPr/>
          <a:lstStyle/>
          <a:p>
            <a:endParaRPr lang="cs-CZ"/>
          </a:p>
        </p:txBody>
      </p:sp>
      <p:sp>
        <p:nvSpPr>
          <p:cNvPr id="4178" name="Freeform 82">
            <a:extLst>
              <a:ext uri="{FF2B5EF4-FFF2-40B4-BE49-F238E27FC236}">
                <a16:creationId xmlns:a16="http://schemas.microsoft.com/office/drawing/2014/main" id="{E43F79D5-961E-4DAE-81D8-1C8FB409B956}"/>
              </a:ext>
            </a:extLst>
          </p:cNvPr>
          <p:cNvSpPr>
            <a:spLocks/>
          </p:cNvSpPr>
          <p:nvPr/>
        </p:nvSpPr>
        <p:spPr bwMode="auto">
          <a:xfrm>
            <a:off x="3189288" y="1870075"/>
            <a:ext cx="249237" cy="241300"/>
          </a:xfrm>
          <a:custGeom>
            <a:avLst/>
            <a:gdLst>
              <a:gd name="T0" fmla="*/ 157 w 157"/>
              <a:gd name="T1" fmla="*/ 46 h 152"/>
              <a:gd name="T2" fmla="*/ 115 w 157"/>
              <a:gd name="T3" fmla="*/ 0 h 152"/>
              <a:gd name="T4" fmla="*/ 0 w 157"/>
              <a:gd name="T5" fmla="*/ 107 h 152"/>
              <a:gd name="T6" fmla="*/ 41 w 157"/>
              <a:gd name="T7" fmla="*/ 152 h 152"/>
              <a:gd name="T8" fmla="*/ 157 w 157"/>
              <a:gd name="T9" fmla="*/ 46 h 152"/>
            </a:gdLst>
            <a:ahLst/>
            <a:cxnLst>
              <a:cxn ang="0">
                <a:pos x="T0" y="T1"/>
              </a:cxn>
              <a:cxn ang="0">
                <a:pos x="T2" y="T3"/>
              </a:cxn>
              <a:cxn ang="0">
                <a:pos x="T4" y="T5"/>
              </a:cxn>
              <a:cxn ang="0">
                <a:pos x="T6" y="T7"/>
              </a:cxn>
              <a:cxn ang="0">
                <a:pos x="T8" y="T9"/>
              </a:cxn>
            </a:cxnLst>
            <a:rect l="0" t="0" r="r" b="b"/>
            <a:pathLst>
              <a:path w="157" h="152">
                <a:moveTo>
                  <a:pt x="157" y="46"/>
                </a:moveTo>
                <a:lnTo>
                  <a:pt x="115" y="0"/>
                </a:lnTo>
                <a:lnTo>
                  <a:pt x="0" y="107"/>
                </a:lnTo>
                <a:lnTo>
                  <a:pt x="41" y="152"/>
                </a:lnTo>
                <a:lnTo>
                  <a:pt x="157" y="46"/>
                </a:lnTo>
                <a:close/>
              </a:path>
            </a:pathLst>
          </a:custGeom>
          <a:solidFill>
            <a:srgbClr val="FF00FF"/>
          </a:solidFill>
          <a:ln w="9525">
            <a:solidFill>
              <a:srgbClr val="FF00FF"/>
            </a:solidFill>
            <a:round/>
            <a:headEnd/>
            <a:tailEnd/>
          </a:ln>
        </p:spPr>
        <p:txBody>
          <a:bodyPr/>
          <a:lstStyle/>
          <a:p>
            <a:endParaRPr lang="cs-CZ"/>
          </a:p>
        </p:txBody>
      </p:sp>
      <p:sp>
        <p:nvSpPr>
          <p:cNvPr id="4179" name="Freeform 83">
            <a:extLst>
              <a:ext uri="{FF2B5EF4-FFF2-40B4-BE49-F238E27FC236}">
                <a16:creationId xmlns:a16="http://schemas.microsoft.com/office/drawing/2014/main" id="{FB4FBF3C-5CB8-4E9C-945B-EDA39FD27707}"/>
              </a:ext>
            </a:extLst>
          </p:cNvPr>
          <p:cNvSpPr>
            <a:spLocks/>
          </p:cNvSpPr>
          <p:nvPr/>
        </p:nvSpPr>
        <p:spPr bwMode="auto">
          <a:xfrm>
            <a:off x="3813175" y="1241425"/>
            <a:ext cx="249238" cy="241300"/>
          </a:xfrm>
          <a:custGeom>
            <a:avLst/>
            <a:gdLst>
              <a:gd name="T0" fmla="*/ 157 w 157"/>
              <a:gd name="T1" fmla="*/ 45 h 152"/>
              <a:gd name="T2" fmla="*/ 115 w 157"/>
              <a:gd name="T3" fmla="*/ 0 h 152"/>
              <a:gd name="T4" fmla="*/ 0 w 157"/>
              <a:gd name="T5" fmla="*/ 107 h 152"/>
              <a:gd name="T6" fmla="*/ 41 w 157"/>
              <a:gd name="T7" fmla="*/ 152 h 152"/>
              <a:gd name="T8" fmla="*/ 157 w 157"/>
              <a:gd name="T9" fmla="*/ 45 h 152"/>
            </a:gdLst>
            <a:ahLst/>
            <a:cxnLst>
              <a:cxn ang="0">
                <a:pos x="T0" y="T1"/>
              </a:cxn>
              <a:cxn ang="0">
                <a:pos x="T2" y="T3"/>
              </a:cxn>
              <a:cxn ang="0">
                <a:pos x="T4" y="T5"/>
              </a:cxn>
              <a:cxn ang="0">
                <a:pos x="T6" y="T7"/>
              </a:cxn>
              <a:cxn ang="0">
                <a:pos x="T8" y="T9"/>
              </a:cxn>
            </a:cxnLst>
            <a:rect l="0" t="0" r="r" b="b"/>
            <a:pathLst>
              <a:path w="157" h="152">
                <a:moveTo>
                  <a:pt x="157" y="45"/>
                </a:moveTo>
                <a:lnTo>
                  <a:pt x="115" y="0"/>
                </a:lnTo>
                <a:lnTo>
                  <a:pt x="0" y="107"/>
                </a:lnTo>
                <a:lnTo>
                  <a:pt x="41" y="152"/>
                </a:lnTo>
                <a:lnTo>
                  <a:pt x="157" y="45"/>
                </a:lnTo>
                <a:close/>
              </a:path>
            </a:pathLst>
          </a:custGeom>
          <a:solidFill>
            <a:srgbClr val="FF00FF"/>
          </a:solidFill>
          <a:ln w="9525">
            <a:solidFill>
              <a:srgbClr val="FF00FF"/>
            </a:solidFill>
            <a:round/>
            <a:headEnd/>
            <a:tailEnd/>
          </a:ln>
        </p:spPr>
        <p:txBody>
          <a:bodyPr/>
          <a:lstStyle/>
          <a:p>
            <a:endParaRPr lang="cs-CZ"/>
          </a:p>
        </p:txBody>
      </p:sp>
      <p:sp>
        <p:nvSpPr>
          <p:cNvPr id="4180" name="Freeform 84">
            <a:extLst>
              <a:ext uri="{FF2B5EF4-FFF2-40B4-BE49-F238E27FC236}">
                <a16:creationId xmlns:a16="http://schemas.microsoft.com/office/drawing/2014/main" id="{54844F13-0337-4E6D-9099-3C776D3C7AC6}"/>
              </a:ext>
            </a:extLst>
          </p:cNvPr>
          <p:cNvSpPr>
            <a:spLocks/>
          </p:cNvSpPr>
          <p:nvPr/>
        </p:nvSpPr>
        <p:spPr bwMode="auto">
          <a:xfrm>
            <a:off x="4191000" y="1512888"/>
            <a:ext cx="246063" cy="239712"/>
          </a:xfrm>
          <a:custGeom>
            <a:avLst/>
            <a:gdLst>
              <a:gd name="T0" fmla="*/ 155 w 155"/>
              <a:gd name="T1" fmla="*/ 45 h 151"/>
              <a:gd name="T2" fmla="*/ 113 w 155"/>
              <a:gd name="T3" fmla="*/ 0 h 151"/>
              <a:gd name="T4" fmla="*/ 0 w 155"/>
              <a:gd name="T5" fmla="*/ 106 h 151"/>
              <a:gd name="T6" fmla="*/ 42 w 155"/>
              <a:gd name="T7" fmla="*/ 151 h 151"/>
              <a:gd name="T8" fmla="*/ 155 w 155"/>
              <a:gd name="T9" fmla="*/ 45 h 151"/>
            </a:gdLst>
            <a:ahLst/>
            <a:cxnLst>
              <a:cxn ang="0">
                <a:pos x="T0" y="T1"/>
              </a:cxn>
              <a:cxn ang="0">
                <a:pos x="T2" y="T3"/>
              </a:cxn>
              <a:cxn ang="0">
                <a:pos x="T4" y="T5"/>
              </a:cxn>
              <a:cxn ang="0">
                <a:pos x="T6" y="T7"/>
              </a:cxn>
              <a:cxn ang="0">
                <a:pos x="T8" y="T9"/>
              </a:cxn>
            </a:cxnLst>
            <a:rect l="0" t="0" r="r" b="b"/>
            <a:pathLst>
              <a:path w="155" h="151">
                <a:moveTo>
                  <a:pt x="155" y="45"/>
                </a:moveTo>
                <a:lnTo>
                  <a:pt x="113" y="0"/>
                </a:lnTo>
                <a:lnTo>
                  <a:pt x="0" y="106"/>
                </a:lnTo>
                <a:lnTo>
                  <a:pt x="42" y="151"/>
                </a:lnTo>
                <a:lnTo>
                  <a:pt x="155" y="45"/>
                </a:lnTo>
                <a:close/>
              </a:path>
            </a:pathLst>
          </a:custGeom>
          <a:solidFill>
            <a:srgbClr val="FF00FF"/>
          </a:solidFill>
          <a:ln w="9525">
            <a:solidFill>
              <a:srgbClr val="FF00FF"/>
            </a:solidFill>
            <a:round/>
            <a:headEnd/>
            <a:tailEnd/>
          </a:ln>
        </p:spPr>
        <p:txBody>
          <a:bodyPr/>
          <a:lstStyle/>
          <a:p>
            <a:endParaRPr lang="cs-CZ"/>
          </a:p>
        </p:txBody>
      </p:sp>
      <p:sp>
        <p:nvSpPr>
          <p:cNvPr id="4181" name="Freeform 85">
            <a:extLst>
              <a:ext uri="{FF2B5EF4-FFF2-40B4-BE49-F238E27FC236}">
                <a16:creationId xmlns:a16="http://schemas.microsoft.com/office/drawing/2014/main" id="{CF138A66-7594-4B99-B965-D7109513BC9E}"/>
              </a:ext>
            </a:extLst>
          </p:cNvPr>
          <p:cNvSpPr>
            <a:spLocks/>
          </p:cNvSpPr>
          <p:nvPr/>
        </p:nvSpPr>
        <p:spPr bwMode="auto">
          <a:xfrm>
            <a:off x="3556000" y="2166938"/>
            <a:ext cx="250825" cy="239712"/>
          </a:xfrm>
          <a:custGeom>
            <a:avLst/>
            <a:gdLst>
              <a:gd name="T0" fmla="*/ 158 w 158"/>
              <a:gd name="T1" fmla="*/ 45 h 151"/>
              <a:gd name="T2" fmla="*/ 116 w 158"/>
              <a:gd name="T3" fmla="*/ 0 h 151"/>
              <a:gd name="T4" fmla="*/ 0 w 158"/>
              <a:gd name="T5" fmla="*/ 106 h 151"/>
              <a:gd name="T6" fmla="*/ 42 w 158"/>
              <a:gd name="T7" fmla="*/ 151 h 151"/>
              <a:gd name="T8" fmla="*/ 158 w 158"/>
              <a:gd name="T9" fmla="*/ 45 h 151"/>
            </a:gdLst>
            <a:ahLst/>
            <a:cxnLst>
              <a:cxn ang="0">
                <a:pos x="T0" y="T1"/>
              </a:cxn>
              <a:cxn ang="0">
                <a:pos x="T2" y="T3"/>
              </a:cxn>
              <a:cxn ang="0">
                <a:pos x="T4" y="T5"/>
              </a:cxn>
              <a:cxn ang="0">
                <a:pos x="T6" y="T7"/>
              </a:cxn>
              <a:cxn ang="0">
                <a:pos x="T8" y="T9"/>
              </a:cxn>
            </a:cxnLst>
            <a:rect l="0" t="0" r="r" b="b"/>
            <a:pathLst>
              <a:path w="158" h="151">
                <a:moveTo>
                  <a:pt x="158" y="45"/>
                </a:moveTo>
                <a:lnTo>
                  <a:pt x="116" y="0"/>
                </a:lnTo>
                <a:lnTo>
                  <a:pt x="0" y="106"/>
                </a:lnTo>
                <a:lnTo>
                  <a:pt x="42" y="151"/>
                </a:lnTo>
                <a:lnTo>
                  <a:pt x="158" y="45"/>
                </a:lnTo>
                <a:close/>
              </a:path>
            </a:pathLst>
          </a:custGeom>
          <a:solidFill>
            <a:srgbClr val="FF00FF"/>
          </a:solidFill>
          <a:ln w="9525">
            <a:solidFill>
              <a:srgbClr val="FF00FF"/>
            </a:solidFill>
            <a:round/>
            <a:headEnd/>
            <a:tailEnd/>
          </a:ln>
        </p:spPr>
        <p:txBody>
          <a:bodyPr/>
          <a:lstStyle/>
          <a:p>
            <a:endParaRPr lang="cs-CZ"/>
          </a:p>
        </p:txBody>
      </p:sp>
      <p:sp>
        <p:nvSpPr>
          <p:cNvPr id="4182" name="Rectangle 86">
            <a:extLst>
              <a:ext uri="{FF2B5EF4-FFF2-40B4-BE49-F238E27FC236}">
                <a16:creationId xmlns:a16="http://schemas.microsoft.com/office/drawing/2014/main" id="{7ED3FED0-9D17-4BD1-BD14-D621FC1B697D}"/>
              </a:ext>
            </a:extLst>
          </p:cNvPr>
          <p:cNvSpPr>
            <a:spLocks noChangeArrowheads="1"/>
          </p:cNvSpPr>
          <p:nvPr/>
        </p:nvSpPr>
        <p:spPr bwMode="auto">
          <a:xfrm>
            <a:off x="2432050" y="2892425"/>
            <a:ext cx="771525" cy="98425"/>
          </a:xfrm>
          <a:prstGeom prst="rect">
            <a:avLst/>
          </a:prstGeom>
          <a:solidFill>
            <a:srgbClr val="FF00FF"/>
          </a:solidFill>
          <a:ln w="9525">
            <a:solidFill>
              <a:srgbClr val="FF00FF"/>
            </a:solidFill>
            <a:miter lim="800000"/>
            <a:headEnd/>
            <a:tailEnd/>
          </a:ln>
        </p:spPr>
        <p:txBody>
          <a:bodyPr/>
          <a:lstStyle/>
          <a:p>
            <a:endParaRPr lang="cs-CZ"/>
          </a:p>
        </p:txBody>
      </p:sp>
      <p:sp>
        <p:nvSpPr>
          <p:cNvPr id="4183" name="Rectangle 87">
            <a:extLst>
              <a:ext uri="{FF2B5EF4-FFF2-40B4-BE49-F238E27FC236}">
                <a16:creationId xmlns:a16="http://schemas.microsoft.com/office/drawing/2014/main" id="{2BC3FEE0-5F00-4727-9264-5B4993FDC8DB}"/>
              </a:ext>
            </a:extLst>
          </p:cNvPr>
          <p:cNvSpPr>
            <a:spLocks noChangeArrowheads="1"/>
          </p:cNvSpPr>
          <p:nvPr/>
        </p:nvSpPr>
        <p:spPr bwMode="auto">
          <a:xfrm>
            <a:off x="2420938" y="3051175"/>
            <a:ext cx="782637" cy="96838"/>
          </a:xfrm>
          <a:prstGeom prst="rect">
            <a:avLst/>
          </a:prstGeom>
          <a:solidFill>
            <a:srgbClr val="FF00FF"/>
          </a:solidFill>
          <a:ln w="9525">
            <a:solidFill>
              <a:srgbClr val="FF00FF"/>
            </a:solidFill>
            <a:miter lim="800000"/>
            <a:headEnd/>
            <a:tailEnd/>
          </a:ln>
        </p:spPr>
        <p:txBody>
          <a:bodyPr/>
          <a:lstStyle/>
          <a:p>
            <a:endParaRPr lang="cs-CZ"/>
          </a:p>
        </p:txBody>
      </p:sp>
      <p:sp>
        <p:nvSpPr>
          <p:cNvPr id="4184" name="Freeform 88">
            <a:extLst>
              <a:ext uri="{FF2B5EF4-FFF2-40B4-BE49-F238E27FC236}">
                <a16:creationId xmlns:a16="http://schemas.microsoft.com/office/drawing/2014/main" id="{36E3F946-2929-4F95-A354-05618D7C3EF5}"/>
              </a:ext>
            </a:extLst>
          </p:cNvPr>
          <p:cNvSpPr>
            <a:spLocks/>
          </p:cNvSpPr>
          <p:nvPr/>
        </p:nvSpPr>
        <p:spPr bwMode="auto">
          <a:xfrm>
            <a:off x="1608138" y="1844675"/>
            <a:ext cx="854075" cy="379413"/>
          </a:xfrm>
          <a:custGeom>
            <a:avLst/>
            <a:gdLst>
              <a:gd name="T0" fmla="*/ 519 w 538"/>
              <a:gd name="T1" fmla="*/ 239 h 239"/>
              <a:gd name="T2" fmla="*/ 538 w 538"/>
              <a:gd name="T3" fmla="*/ 181 h 239"/>
              <a:gd name="T4" fmla="*/ 19 w 538"/>
              <a:gd name="T5" fmla="*/ 0 h 239"/>
              <a:gd name="T6" fmla="*/ 0 w 538"/>
              <a:gd name="T7" fmla="*/ 58 h 239"/>
              <a:gd name="T8" fmla="*/ 519 w 538"/>
              <a:gd name="T9" fmla="*/ 239 h 239"/>
            </a:gdLst>
            <a:ahLst/>
            <a:cxnLst>
              <a:cxn ang="0">
                <a:pos x="T0" y="T1"/>
              </a:cxn>
              <a:cxn ang="0">
                <a:pos x="T2" y="T3"/>
              </a:cxn>
              <a:cxn ang="0">
                <a:pos x="T4" y="T5"/>
              </a:cxn>
              <a:cxn ang="0">
                <a:pos x="T6" y="T7"/>
              </a:cxn>
              <a:cxn ang="0">
                <a:pos x="T8" y="T9"/>
              </a:cxn>
            </a:cxnLst>
            <a:rect l="0" t="0" r="r" b="b"/>
            <a:pathLst>
              <a:path w="538" h="239">
                <a:moveTo>
                  <a:pt x="519" y="239"/>
                </a:moveTo>
                <a:lnTo>
                  <a:pt x="538" y="181"/>
                </a:lnTo>
                <a:lnTo>
                  <a:pt x="19" y="0"/>
                </a:lnTo>
                <a:lnTo>
                  <a:pt x="0" y="58"/>
                </a:lnTo>
                <a:lnTo>
                  <a:pt x="519" y="239"/>
                </a:lnTo>
                <a:close/>
              </a:path>
            </a:pathLst>
          </a:custGeom>
          <a:solidFill>
            <a:srgbClr val="FF00FF"/>
          </a:solidFill>
          <a:ln w="9525">
            <a:solidFill>
              <a:srgbClr val="FF00FF"/>
            </a:solidFill>
            <a:round/>
            <a:headEnd/>
            <a:tailEnd/>
          </a:ln>
        </p:spPr>
        <p:txBody>
          <a:bodyPr/>
          <a:lstStyle/>
          <a:p>
            <a:endParaRPr lang="cs-CZ"/>
          </a:p>
        </p:txBody>
      </p:sp>
      <p:sp>
        <p:nvSpPr>
          <p:cNvPr id="4185" name="Freeform 89">
            <a:extLst>
              <a:ext uri="{FF2B5EF4-FFF2-40B4-BE49-F238E27FC236}">
                <a16:creationId xmlns:a16="http://schemas.microsoft.com/office/drawing/2014/main" id="{201EAB35-6BE6-4E79-AD5A-E1652A968045}"/>
              </a:ext>
            </a:extLst>
          </p:cNvPr>
          <p:cNvSpPr>
            <a:spLocks/>
          </p:cNvSpPr>
          <p:nvPr/>
        </p:nvSpPr>
        <p:spPr bwMode="auto">
          <a:xfrm>
            <a:off x="3086100" y="1927225"/>
            <a:ext cx="858838" cy="361950"/>
          </a:xfrm>
          <a:custGeom>
            <a:avLst/>
            <a:gdLst>
              <a:gd name="T0" fmla="*/ 541 w 541"/>
              <a:gd name="T1" fmla="*/ 58 h 228"/>
              <a:gd name="T2" fmla="*/ 522 w 541"/>
              <a:gd name="T3" fmla="*/ 0 h 228"/>
              <a:gd name="T4" fmla="*/ 0 w 541"/>
              <a:gd name="T5" fmla="*/ 170 h 228"/>
              <a:gd name="T6" fmla="*/ 19 w 541"/>
              <a:gd name="T7" fmla="*/ 228 h 228"/>
              <a:gd name="T8" fmla="*/ 541 w 541"/>
              <a:gd name="T9" fmla="*/ 58 h 228"/>
            </a:gdLst>
            <a:ahLst/>
            <a:cxnLst>
              <a:cxn ang="0">
                <a:pos x="T0" y="T1"/>
              </a:cxn>
              <a:cxn ang="0">
                <a:pos x="T2" y="T3"/>
              </a:cxn>
              <a:cxn ang="0">
                <a:pos x="T4" y="T5"/>
              </a:cxn>
              <a:cxn ang="0">
                <a:pos x="T6" y="T7"/>
              </a:cxn>
              <a:cxn ang="0">
                <a:pos x="T8" y="T9"/>
              </a:cxn>
            </a:cxnLst>
            <a:rect l="0" t="0" r="r" b="b"/>
            <a:pathLst>
              <a:path w="541" h="228">
                <a:moveTo>
                  <a:pt x="541" y="58"/>
                </a:moveTo>
                <a:lnTo>
                  <a:pt x="522" y="0"/>
                </a:lnTo>
                <a:lnTo>
                  <a:pt x="0" y="170"/>
                </a:lnTo>
                <a:lnTo>
                  <a:pt x="19" y="228"/>
                </a:lnTo>
                <a:lnTo>
                  <a:pt x="541" y="58"/>
                </a:lnTo>
                <a:close/>
              </a:path>
            </a:pathLst>
          </a:custGeom>
          <a:solidFill>
            <a:srgbClr val="FF00FF"/>
          </a:solidFill>
          <a:ln w="9525">
            <a:solidFill>
              <a:srgbClr val="FF00FF"/>
            </a:solidFill>
            <a:round/>
            <a:headEnd/>
            <a:tailEnd/>
          </a:ln>
        </p:spPr>
        <p:txBody>
          <a:bodyPr/>
          <a:lstStyle/>
          <a:p>
            <a:endParaRPr lang="cs-CZ"/>
          </a:p>
        </p:txBody>
      </p:sp>
      <p:sp>
        <p:nvSpPr>
          <p:cNvPr id="4186" name="Freeform 90">
            <a:extLst>
              <a:ext uri="{FF2B5EF4-FFF2-40B4-BE49-F238E27FC236}">
                <a16:creationId xmlns:a16="http://schemas.microsoft.com/office/drawing/2014/main" id="{3D60D76C-8E45-4CD8-AF1C-4CB883346776}"/>
              </a:ext>
            </a:extLst>
          </p:cNvPr>
          <p:cNvSpPr>
            <a:spLocks/>
          </p:cNvSpPr>
          <p:nvPr/>
        </p:nvSpPr>
        <p:spPr bwMode="auto">
          <a:xfrm>
            <a:off x="3760788" y="3276600"/>
            <a:ext cx="833437" cy="684213"/>
          </a:xfrm>
          <a:custGeom>
            <a:avLst/>
            <a:gdLst>
              <a:gd name="T0" fmla="*/ 33 w 525"/>
              <a:gd name="T1" fmla="*/ 216 h 431"/>
              <a:gd name="T2" fmla="*/ 87 w 525"/>
              <a:gd name="T3" fmla="*/ 19 h 431"/>
              <a:gd name="T4" fmla="*/ 81 w 525"/>
              <a:gd name="T5" fmla="*/ 35 h 431"/>
              <a:gd name="T6" fmla="*/ 94 w 525"/>
              <a:gd name="T7" fmla="*/ 35 h 431"/>
              <a:gd name="T8" fmla="*/ 71 w 525"/>
              <a:gd name="T9" fmla="*/ 22 h 431"/>
              <a:gd name="T10" fmla="*/ 165 w 525"/>
              <a:gd name="T11" fmla="*/ 425 h 431"/>
              <a:gd name="T12" fmla="*/ 177 w 525"/>
              <a:gd name="T13" fmla="*/ 431 h 431"/>
              <a:gd name="T14" fmla="*/ 190 w 525"/>
              <a:gd name="T15" fmla="*/ 425 h 431"/>
              <a:gd name="T16" fmla="*/ 306 w 525"/>
              <a:gd name="T17" fmla="*/ 45 h 431"/>
              <a:gd name="T18" fmla="*/ 274 w 525"/>
              <a:gd name="T19" fmla="*/ 51 h 431"/>
              <a:gd name="T20" fmla="*/ 287 w 525"/>
              <a:gd name="T21" fmla="*/ 58 h 431"/>
              <a:gd name="T22" fmla="*/ 300 w 525"/>
              <a:gd name="T23" fmla="*/ 51 h 431"/>
              <a:gd name="T24" fmla="*/ 364 w 525"/>
              <a:gd name="T25" fmla="*/ 377 h 431"/>
              <a:gd name="T26" fmla="*/ 374 w 525"/>
              <a:gd name="T27" fmla="*/ 386 h 431"/>
              <a:gd name="T28" fmla="*/ 387 w 525"/>
              <a:gd name="T29" fmla="*/ 386 h 431"/>
              <a:gd name="T30" fmla="*/ 397 w 525"/>
              <a:gd name="T31" fmla="*/ 377 h 431"/>
              <a:gd name="T32" fmla="*/ 493 w 525"/>
              <a:gd name="T33" fmla="*/ 22 h 431"/>
              <a:gd name="T34" fmla="*/ 393 w 525"/>
              <a:gd name="T35" fmla="*/ 357 h 431"/>
              <a:gd name="T36" fmla="*/ 380 w 525"/>
              <a:gd name="T37" fmla="*/ 351 h 431"/>
              <a:gd name="T38" fmla="*/ 368 w 525"/>
              <a:gd name="T39" fmla="*/ 357 h 431"/>
              <a:gd name="T40" fmla="*/ 380 w 525"/>
              <a:gd name="T41" fmla="*/ 370 h 431"/>
              <a:gd name="T42" fmla="*/ 306 w 525"/>
              <a:gd name="T43" fmla="*/ 35 h 431"/>
              <a:gd name="T44" fmla="*/ 293 w 525"/>
              <a:gd name="T45" fmla="*/ 22 h 431"/>
              <a:gd name="T46" fmla="*/ 281 w 525"/>
              <a:gd name="T47" fmla="*/ 22 h 431"/>
              <a:gd name="T48" fmla="*/ 268 w 525"/>
              <a:gd name="T49" fmla="*/ 38 h 431"/>
              <a:gd name="T50" fmla="*/ 161 w 525"/>
              <a:gd name="T51" fmla="*/ 409 h 431"/>
              <a:gd name="T52" fmla="*/ 184 w 525"/>
              <a:gd name="T53" fmla="*/ 396 h 431"/>
              <a:gd name="T54" fmla="*/ 171 w 525"/>
              <a:gd name="T55" fmla="*/ 396 h 431"/>
              <a:gd name="T56" fmla="*/ 158 w 525"/>
              <a:gd name="T57" fmla="*/ 412 h 431"/>
              <a:gd name="T58" fmla="*/ 197 w 525"/>
              <a:gd name="T59" fmla="*/ 409 h 431"/>
              <a:gd name="T60" fmla="*/ 100 w 525"/>
              <a:gd name="T61" fmla="*/ 6 h 431"/>
              <a:gd name="T62" fmla="*/ 87 w 525"/>
              <a:gd name="T63" fmla="*/ 0 h 431"/>
              <a:gd name="T64" fmla="*/ 74 w 525"/>
              <a:gd name="T65" fmla="*/ 6 h 431"/>
              <a:gd name="T66" fmla="*/ 71 w 525"/>
              <a:gd name="T67" fmla="*/ 13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5" h="431">
                <a:moveTo>
                  <a:pt x="0" y="203"/>
                </a:moveTo>
                <a:lnTo>
                  <a:pt x="33" y="216"/>
                </a:lnTo>
                <a:lnTo>
                  <a:pt x="103" y="26"/>
                </a:lnTo>
                <a:lnTo>
                  <a:pt x="87" y="19"/>
                </a:lnTo>
                <a:lnTo>
                  <a:pt x="74" y="32"/>
                </a:lnTo>
                <a:lnTo>
                  <a:pt x="81" y="35"/>
                </a:lnTo>
                <a:lnTo>
                  <a:pt x="87" y="38"/>
                </a:lnTo>
                <a:lnTo>
                  <a:pt x="94" y="35"/>
                </a:lnTo>
                <a:lnTo>
                  <a:pt x="100" y="32"/>
                </a:lnTo>
                <a:lnTo>
                  <a:pt x="71" y="22"/>
                </a:lnTo>
                <a:lnTo>
                  <a:pt x="161" y="415"/>
                </a:lnTo>
                <a:lnTo>
                  <a:pt x="165" y="425"/>
                </a:lnTo>
                <a:lnTo>
                  <a:pt x="171" y="428"/>
                </a:lnTo>
                <a:lnTo>
                  <a:pt x="177" y="431"/>
                </a:lnTo>
                <a:lnTo>
                  <a:pt x="184" y="428"/>
                </a:lnTo>
                <a:lnTo>
                  <a:pt x="190" y="425"/>
                </a:lnTo>
                <a:lnTo>
                  <a:pt x="197" y="418"/>
                </a:lnTo>
                <a:lnTo>
                  <a:pt x="306" y="45"/>
                </a:lnTo>
                <a:lnTo>
                  <a:pt x="287" y="38"/>
                </a:lnTo>
                <a:lnTo>
                  <a:pt x="274" y="51"/>
                </a:lnTo>
                <a:lnTo>
                  <a:pt x="281" y="55"/>
                </a:lnTo>
                <a:lnTo>
                  <a:pt x="287" y="58"/>
                </a:lnTo>
                <a:lnTo>
                  <a:pt x="293" y="55"/>
                </a:lnTo>
                <a:lnTo>
                  <a:pt x="300" y="51"/>
                </a:lnTo>
                <a:lnTo>
                  <a:pt x="271" y="45"/>
                </a:lnTo>
                <a:lnTo>
                  <a:pt x="364" y="377"/>
                </a:lnTo>
                <a:lnTo>
                  <a:pt x="368" y="383"/>
                </a:lnTo>
                <a:lnTo>
                  <a:pt x="374" y="386"/>
                </a:lnTo>
                <a:lnTo>
                  <a:pt x="380" y="389"/>
                </a:lnTo>
                <a:lnTo>
                  <a:pt x="387" y="386"/>
                </a:lnTo>
                <a:lnTo>
                  <a:pt x="393" y="383"/>
                </a:lnTo>
                <a:lnTo>
                  <a:pt x="397" y="377"/>
                </a:lnTo>
                <a:lnTo>
                  <a:pt x="525" y="35"/>
                </a:lnTo>
                <a:lnTo>
                  <a:pt x="493" y="22"/>
                </a:lnTo>
                <a:lnTo>
                  <a:pt x="364" y="364"/>
                </a:lnTo>
                <a:lnTo>
                  <a:pt x="393" y="357"/>
                </a:lnTo>
                <a:lnTo>
                  <a:pt x="387" y="354"/>
                </a:lnTo>
                <a:lnTo>
                  <a:pt x="380" y="351"/>
                </a:lnTo>
                <a:lnTo>
                  <a:pt x="374" y="354"/>
                </a:lnTo>
                <a:lnTo>
                  <a:pt x="368" y="357"/>
                </a:lnTo>
                <a:lnTo>
                  <a:pt x="361" y="370"/>
                </a:lnTo>
                <a:lnTo>
                  <a:pt x="380" y="370"/>
                </a:lnTo>
                <a:lnTo>
                  <a:pt x="400" y="367"/>
                </a:lnTo>
                <a:lnTo>
                  <a:pt x="306" y="35"/>
                </a:lnTo>
                <a:lnTo>
                  <a:pt x="300" y="26"/>
                </a:lnTo>
                <a:lnTo>
                  <a:pt x="293" y="22"/>
                </a:lnTo>
                <a:lnTo>
                  <a:pt x="287" y="19"/>
                </a:lnTo>
                <a:lnTo>
                  <a:pt x="281" y="22"/>
                </a:lnTo>
                <a:lnTo>
                  <a:pt x="274" y="26"/>
                </a:lnTo>
                <a:lnTo>
                  <a:pt x="268" y="38"/>
                </a:lnTo>
                <a:lnTo>
                  <a:pt x="271" y="35"/>
                </a:lnTo>
                <a:lnTo>
                  <a:pt x="161" y="409"/>
                </a:lnTo>
                <a:lnTo>
                  <a:pt x="190" y="399"/>
                </a:lnTo>
                <a:lnTo>
                  <a:pt x="184" y="396"/>
                </a:lnTo>
                <a:lnTo>
                  <a:pt x="177" y="393"/>
                </a:lnTo>
                <a:lnTo>
                  <a:pt x="171" y="396"/>
                </a:lnTo>
                <a:lnTo>
                  <a:pt x="165" y="399"/>
                </a:lnTo>
                <a:lnTo>
                  <a:pt x="158" y="412"/>
                </a:lnTo>
                <a:lnTo>
                  <a:pt x="177" y="412"/>
                </a:lnTo>
                <a:lnTo>
                  <a:pt x="197" y="409"/>
                </a:lnTo>
                <a:lnTo>
                  <a:pt x="107" y="16"/>
                </a:lnTo>
                <a:lnTo>
                  <a:pt x="100" y="6"/>
                </a:lnTo>
                <a:lnTo>
                  <a:pt x="94" y="3"/>
                </a:lnTo>
                <a:lnTo>
                  <a:pt x="87" y="0"/>
                </a:lnTo>
                <a:lnTo>
                  <a:pt x="81" y="3"/>
                </a:lnTo>
                <a:lnTo>
                  <a:pt x="74" y="6"/>
                </a:lnTo>
                <a:lnTo>
                  <a:pt x="68" y="19"/>
                </a:lnTo>
                <a:lnTo>
                  <a:pt x="71" y="13"/>
                </a:lnTo>
                <a:lnTo>
                  <a:pt x="0" y="203"/>
                </a:lnTo>
                <a:close/>
              </a:path>
            </a:pathLst>
          </a:custGeom>
          <a:solidFill>
            <a:srgbClr val="FFFF00"/>
          </a:solidFill>
          <a:ln w="9525">
            <a:solidFill>
              <a:srgbClr val="FFFF00"/>
            </a:solidFill>
            <a:round/>
            <a:headEnd/>
            <a:tailEnd/>
          </a:ln>
        </p:spPr>
        <p:txBody>
          <a:bodyPr/>
          <a:lstStyle/>
          <a:p>
            <a:endParaRPr lang="cs-CZ"/>
          </a:p>
        </p:txBody>
      </p:sp>
      <p:sp>
        <p:nvSpPr>
          <p:cNvPr id="4187" name="Freeform 91">
            <a:extLst>
              <a:ext uri="{FF2B5EF4-FFF2-40B4-BE49-F238E27FC236}">
                <a16:creationId xmlns:a16="http://schemas.microsoft.com/office/drawing/2014/main" id="{D0D97E12-8183-4024-8D5F-56B07E0D9DCD}"/>
              </a:ext>
            </a:extLst>
          </p:cNvPr>
          <p:cNvSpPr>
            <a:spLocks/>
          </p:cNvSpPr>
          <p:nvPr/>
        </p:nvSpPr>
        <p:spPr bwMode="auto">
          <a:xfrm>
            <a:off x="1060450" y="3306763"/>
            <a:ext cx="835025" cy="685800"/>
          </a:xfrm>
          <a:custGeom>
            <a:avLst/>
            <a:gdLst>
              <a:gd name="T0" fmla="*/ 526 w 526"/>
              <a:gd name="T1" fmla="*/ 203 h 432"/>
              <a:gd name="T2" fmla="*/ 451 w 526"/>
              <a:gd name="T3" fmla="*/ 7 h 432"/>
              <a:gd name="T4" fmla="*/ 439 w 526"/>
              <a:gd name="T5" fmla="*/ 0 h 432"/>
              <a:gd name="T6" fmla="*/ 426 w 526"/>
              <a:gd name="T7" fmla="*/ 7 h 432"/>
              <a:gd name="T8" fmla="*/ 332 w 526"/>
              <a:gd name="T9" fmla="*/ 409 h 432"/>
              <a:gd name="T10" fmla="*/ 361 w 526"/>
              <a:gd name="T11" fmla="*/ 399 h 432"/>
              <a:gd name="T12" fmla="*/ 348 w 526"/>
              <a:gd name="T13" fmla="*/ 393 h 432"/>
              <a:gd name="T14" fmla="*/ 335 w 526"/>
              <a:gd name="T15" fmla="*/ 399 h 432"/>
              <a:gd name="T16" fmla="*/ 258 w 526"/>
              <a:gd name="T17" fmla="*/ 36 h 432"/>
              <a:gd name="T18" fmla="*/ 245 w 526"/>
              <a:gd name="T19" fmla="*/ 23 h 432"/>
              <a:gd name="T20" fmla="*/ 232 w 526"/>
              <a:gd name="T21" fmla="*/ 23 h 432"/>
              <a:gd name="T22" fmla="*/ 223 w 526"/>
              <a:gd name="T23" fmla="*/ 36 h 432"/>
              <a:gd name="T24" fmla="*/ 149 w 526"/>
              <a:gd name="T25" fmla="*/ 370 h 432"/>
              <a:gd name="T26" fmla="*/ 155 w 526"/>
              <a:gd name="T27" fmla="*/ 354 h 432"/>
              <a:gd name="T28" fmla="*/ 142 w 526"/>
              <a:gd name="T29" fmla="*/ 354 h 432"/>
              <a:gd name="T30" fmla="*/ 165 w 526"/>
              <a:gd name="T31" fmla="*/ 364 h 432"/>
              <a:gd name="T32" fmla="*/ 0 w 526"/>
              <a:gd name="T33" fmla="*/ 36 h 432"/>
              <a:gd name="T34" fmla="*/ 136 w 526"/>
              <a:gd name="T35" fmla="*/ 383 h 432"/>
              <a:gd name="T36" fmla="*/ 149 w 526"/>
              <a:gd name="T37" fmla="*/ 390 h 432"/>
              <a:gd name="T38" fmla="*/ 162 w 526"/>
              <a:gd name="T39" fmla="*/ 383 h 432"/>
              <a:gd name="T40" fmla="*/ 168 w 526"/>
              <a:gd name="T41" fmla="*/ 377 h 432"/>
              <a:gd name="T42" fmla="*/ 226 w 526"/>
              <a:gd name="T43" fmla="*/ 52 h 432"/>
              <a:gd name="T44" fmla="*/ 239 w 526"/>
              <a:gd name="T45" fmla="*/ 58 h 432"/>
              <a:gd name="T46" fmla="*/ 252 w 526"/>
              <a:gd name="T47" fmla="*/ 52 h 432"/>
              <a:gd name="T48" fmla="*/ 239 w 526"/>
              <a:gd name="T49" fmla="*/ 39 h 432"/>
              <a:gd name="T50" fmla="*/ 332 w 526"/>
              <a:gd name="T51" fmla="*/ 419 h 432"/>
              <a:gd name="T52" fmla="*/ 342 w 526"/>
              <a:gd name="T53" fmla="*/ 428 h 432"/>
              <a:gd name="T54" fmla="*/ 355 w 526"/>
              <a:gd name="T55" fmla="*/ 428 h 432"/>
              <a:gd name="T56" fmla="*/ 368 w 526"/>
              <a:gd name="T57" fmla="*/ 412 h 432"/>
              <a:gd name="T58" fmla="*/ 458 w 526"/>
              <a:gd name="T59" fmla="*/ 23 h 432"/>
              <a:gd name="T60" fmla="*/ 432 w 526"/>
              <a:gd name="T61" fmla="*/ 36 h 432"/>
              <a:gd name="T62" fmla="*/ 445 w 526"/>
              <a:gd name="T63" fmla="*/ 36 h 432"/>
              <a:gd name="T64" fmla="*/ 458 w 526"/>
              <a:gd name="T65" fmla="*/ 19 h 432"/>
              <a:gd name="T66" fmla="*/ 422 w 526"/>
              <a:gd name="T67" fmla="*/ 26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6" h="432">
                <a:moveTo>
                  <a:pt x="493" y="216"/>
                </a:moveTo>
                <a:lnTo>
                  <a:pt x="526" y="203"/>
                </a:lnTo>
                <a:lnTo>
                  <a:pt x="455" y="13"/>
                </a:lnTo>
                <a:lnTo>
                  <a:pt x="451" y="7"/>
                </a:lnTo>
                <a:lnTo>
                  <a:pt x="445" y="3"/>
                </a:lnTo>
                <a:lnTo>
                  <a:pt x="439" y="0"/>
                </a:lnTo>
                <a:lnTo>
                  <a:pt x="432" y="3"/>
                </a:lnTo>
                <a:lnTo>
                  <a:pt x="426" y="7"/>
                </a:lnTo>
                <a:lnTo>
                  <a:pt x="422" y="16"/>
                </a:lnTo>
                <a:lnTo>
                  <a:pt x="332" y="409"/>
                </a:lnTo>
                <a:lnTo>
                  <a:pt x="348" y="412"/>
                </a:lnTo>
                <a:lnTo>
                  <a:pt x="361" y="399"/>
                </a:lnTo>
                <a:lnTo>
                  <a:pt x="355" y="396"/>
                </a:lnTo>
                <a:lnTo>
                  <a:pt x="348" y="393"/>
                </a:lnTo>
                <a:lnTo>
                  <a:pt x="342" y="396"/>
                </a:lnTo>
                <a:lnTo>
                  <a:pt x="335" y="399"/>
                </a:lnTo>
                <a:lnTo>
                  <a:pt x="368" y="409"/>
                </a:lnTo>
                <a:lnTo>
                  <a:pt x="258" y="36"/>
                </a:lnTo>
                <a:lnTo>
                  <a:pt x="252" y="26"/>
                </a:lnTo>
                <a:lnTo>
                  <a:pt x="245" y="23"/>
                </a:lnTo>
                <a:lnTo>
                  <a:pt x="239" y="19"/>
                </a:lnTo>
                <a:lnTo>
                  <a:pt x="232" y="23"/>
                </a:lnTo>
                <a:lnTo>
                  <a:pt x="226" y="26"/>
                </a:lnTo>
                <a:lnTo>
                  <a:pt x="223" y="36"/>
                </a:lnTo>
                <a:lnTo>
                  <a:pt x="133" y="367"/>
                </a:lnTo>
                <a:lnTo>
                  <a:pt x="149" y="370"/>
                </a:lnTo>
                <a:lnTo>
                  <a:pt x="162" y="358"/>
                </a:lnTo>
                <a:lnTo>
                  <a:pt x="155" y="354"/>
                </a:lnTo>
                <a:lnTo>
                  <a:pt x="149" y="351"/>
                </a:lnTo>
                <a:lnTo>
                  <a:pt x="142" y="354"/>
                </a:lnTo>
                <a:lnTo>
                  <a:pt x="136" y="358"/>
                </a:lnTo>
                <a:lnTo>
                  <a:pt x="165" y="364"/>
                </a:lnTo>
                <a:lnTo>
                  <a:pt x="33" y="23"/>
                </a:lnTo>
                <a:lnTo>
                  <a:pt x="0" y="36"/>
                </a:lnTo>
                <a:lnTo>
                  <a:pt x="133" y="377"/>
                </a:lnTo>
                <a:lnTo>
                  <a:pt x="136" y="383"/>
                </a:lnTo>
                <a:lnTo>
                  <a:pt x="142" y="387"/>
                </a:lnTo>
                <a:lnTo>
                  <a:pt x="149" y="390"/>
                </a:lnTo>
                <a:lnTo>
                  <a:pt x="155" y="387"/>
                </a:lnTo>
                <a:lnTo>
                  <a:pt x="162" y="383"/>
                </a:lnTo>
                <a:lnTo>
                  <a:pt x="168" y="370"/>
                </a:lnTo>
                <a:lnTo>
                  <a:pt x="168" y="377"/>
                </a:lnTo>
                <a:lnTo>
                  <a:pt x="258" y="45"/>
                </a:lnTo>
                <a:lnTo>
                  <a:pt x="226" y="52"/>
                </a:lnTo>
                <a:lnTo>
                  <a:pt x="232" y="55"/>
                </a:lnTo>
                <a:lnTo>
                  <a:pt x="239" y="58"/>
                </a:lnTo>
                <a:lnTo>
                  <a:pt x="245" y="55"/>
                </a:lnTo>
                <a:lnTo>
                  <a:pt x="252" y="52"/>
                </a:lnTo>
                <a:lnTo>
                  <a:pt x="258" y="39"/>
                </a:lnTo>
                <a:lnTo>
                  <a:pt x="239" y="39"/>
                </a:lnTo>
                <a:lnTo>
                  <a:pt x="223" y="45"/>
                </a:lnTo>
                <a:lnTo>
                  <a:pt x="332" y="419"/>
                </a:lnTo>
                <a:lnTo>
                  <a:pt x="335" y="425"/>
                </a:lnTo>
                <a:lnTo>
                  <a:pt x="342" y="428"/>
                </a:lnTo>
                <a:lnTo>
                  <a:pt x="348" y="432"/>
                </a:lnTo>
                <a:lnTo>
                  <a:pt x="355" y="428"/>
                </a:lnTo>
                <a:lnTo>
                  <a:pt x="361" y="425"/>
                </a:lnTo>
                <a:lnTo>
                  <a:pt x="368" y="412"/>
                </a:lnTo>
                <a:lnTo>
                  <a:pt x="368" y="416"/>
                </a:lnTo>
                <a:lnTo>
                  <a:pt x="458" y="23"/>
                </a:lnTo>
                <a:lnTo>
                  <a:pt x="426" y="32"/>
                </a:lnTo>
                <a:lnTo>
                  <a:pt x="432" y="36"/>
                </a:lnTo>
                <a:lnTo>
                  <a:pt x="439" y="39"/>
                </a:lnTo>
                <a:lnTo>
                  <a:pt x="445" y="36"/>
                </a:lnTo>
                <a:lnTo>
                  <a:pt x="451" y="32"/>
                </a:lnTo>
                <a:lnTo>
                  <a:pt x="458" y="19"/>
                </a:lnTo>
                <a:lnTo>
                  <a:pt x="439" y="19"/>
                </a:lnTo>
                <a:lnTo>
                  <a:pt x="422" y="26"/>
                </a:lnTo>
                <a:lnTo>
                  <a:pt x="493" y="216"/>
                </a:lnTo>
                <a:close/>
              </a:path>
            </a:pathLst>
          </a:custGeom>
          <a:solidFill>
            <a:srgbClr val="FFFF00"/>
          </a:solidFill>
          <a:ln w="9525">
            <a:solidFill>
              <a:srgbClr val="FFFF00"/>
            </a:solidFill>
            <a:round/>
            <a:headEnd/>
            <a:tailEnd/>
          </a:ln>
        </p:spPr>
        <p:txBody>
          <a:bodyPr/>
          <a:lstStyle/>
          <a:p>
            <a:endParaRPr lang="cs-CZ"/>
          </a:p>
        </p:txBody>
      </p:sp>
      <p:grpSp>
        <p:nvGrpSpPr>
          <p:cNvPr id="4473" name="Group 377">
            <a:extLst>
              <a:ext uri="{FF2B5EF4-FFF2-40B4-BE49-F238E27FC236}">
                <a16:creationId xmlns:a16="http://schemas.microsoft.com/office/drawing/2014/main" id="{E348A954-CF40-4F0D-9269-88AC7506891D}"/>
              </a:ext>
            </a:extLst>
          </p:cNvPr>
          <p:cNvGrpSpPr>
            <a:grpSpLocks/>
          </p:cNvGrpSpPr>
          <p:nvPr/>
        </p:nvGrpSpPr>
        <p:grpSpPr bwMode="auto">
          <a:xfrm>
            <a:off x="2574925" y="4763"/>
            <a:ext cx="3068638" cy="3108325"/>
            <a:chOff x="1622" y="3"/>
            <a:chExt cx="1933" cy="1958"/>
          </a:xfrm>
        </p:grpSpPr>
        <p:grpSp>
          <p:nvGrpSpPr>
            <p:cNvPr id="4388" name="Group 292">
              <a:extLst>
                <a:ext uri="{FF2B5EF4-FFF2-40B4-BE49-F238E27FC236}">
                  <a16:creationId xmlns:a16="http://schemas.microsoft.com/office/drawing/2014/main" id="{ED8F5C1C-4E5F-48C8-BC3E-167C083A4996}"/>
                </a:ext>
              </a:extLst>
            </p:cNvPr>
            <p:cNvGrpSpPr>
              <a:grpSpLocks/>
            </p:cNvGrpSpPr>
            <p:nvPr/>
          </p:nvGrpSpPr>
          <p:grpSpPr bwMode="auto">
            <a:xfrm>
              <a:off x="1622" y="16"/>
              <a:ext cx="1933" cy="1945"/>
              <a:chOff x="1622" y="16"/>
              <a:chExt cx="1933" cy="1945"/>
            </a:xfrm>
          </p:grpSpPr>
          <p:sp>
            <p:nvSpPr>
              <p:cNvPr id="4188" name="Freeform 92">
                <a:extLst>
                  <a:ext uri="{FF2B5EF4-FFF2-40B4-BE49-F238E27FC236}">
                    <a16:creationId xmlns:a16="http://schemas.microsoft.com/office/drawing/2014/main" id="{10B23ABD-7806-4FC6-BF74-79A9039C9495}"/>
                  </a:ext>
                </a:extLst>
              </p:cNvPr>
              <p:cNvSpPr>
                <a:spLocks/>
              </p:cNvSpPr>
              <p:nvPr/>
            </p:nvSpPr>
            <p:spPr bwMode="auto">
              <a:xfrm>
                <a:off x="1622" y="1188"/>
                <a:ext cx="6" cy="10"/>
              </a:xfrm>
              <a:custGeom>
                <a:avLst/>
                <a:gdLst>
                  <a:gd name="T0" fmla="*/ 6 w 6"/>
                  <a:gd name="T1" fmla="*/ 0 h 10"/>
                  <a:gd name="T2" fmla="*/ 3 w 6"/>
                  <a:gd name="T3" fmla="*/ 0 h 10"/>
                  <a:gd name="T4" fmla="*/ 0 w 6"/>
                  <a:gd name="T5" fmla="*/ 3 h 10"/>
                  <a:gd name="T6" fmla="*/ 0 w 6"/>
                  <a:gd name="T7" fmla="*/ 3 h 10"/>
                  <a:gd name="T8" fmla="*/ 3 w 6"/>
                  <a:gd name="T9" fmla="*/ 10 h 10"/>
                  <a:gd name="T10" fmla="*/ 3 w 6"/>
                  <a:gd name="T11" fmla="*/ 10 h 10"/>
                  <a:gd name="T12" fmla="*/ 3 w 6"/>
                  <a:gd name="T13" fmla="*/ 7 h 10"/>
                  <a:gd name="T14" fmla="*/ 6 w 6"/>
                  <a:gd name="T15" fmla="*/ 3 h 10"/>
                  <a:gd name="T16" fmla="*/ 6 w 6"/>
                  <a:gd name="T17" fmla="*/ 3 h 10"/>
                  <a:gd name="T18" fmla="*/ 6 w 6"/>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0">
                    <a:moveTo>
                      <a:pt x="6" y="0"/>
                    </a:moveTo>
                    <a:lnTo>
                      <a:pt x="3" y="0"/>
                    </a:lnTo>
                    <a:lnTo>
                      <a:pt x="0" y="3"/>
                    </a:lnTo>
                    <a:lnTo>
                      <a:pt x="0" y="3"/>
                    </a:lnTo>
                    <a:lnTo>
                      <a:pt x="3" y="10"/>
                    </a:lnTo>
                    <a:lnTo>
                      <a:pt x="3" y="10"/>
                    </a:lnTo>
                    <a:lnTo>
                      <a:pt x="3" y="7"/>
                    </a:lnTo>
                    <a:lnTo>
                      <a:pt x="6" y="3"/>
                    </a:lnTo>
                    <a:lnTo>
                      <a:pt x="6" y="3"/>
                    </a:lnTo>
                    <a:lnTo>
                      <a:pt x="6" y="0"/>
                    </a:lnTo>
                    <a:close/>
                  </a:path>
                </a:pathLst>
              </a:custGeom>
              <a:solidFill>
                <a:srgbClr val="66CCFF"/>
              </a:solidFill>
              <a:ln w="38100" cmpd="sng">
                <a:solidFill>
                  <a:srgbClr val="FF0000"/>
                </a:solidFill>
                <a:round/>
                <a:headEnd/>
                <a:tailEnd/>
              </a:ln>
            </p:spPr>
            <p:txBody>
              <a:bodyPr/>
              <a:lstStyle/>
              <a:p>
                <a:endParaRPr lang="cs-CZ"/>
              </a:p>
            </p:txBody>
          </p:sp>
          <p:sp>
            <p:nvSpPr>
              <p:cNvPr id="4189" name="Freeform 93">
                <a:extLst>
                  <a:ext uri="{FF2B5EF4-FFF2-40B4-BE49-F238E27FC236}">
                    <a16:creationId xmlns:a16="http://schemas.microsoft.com/office/drawing/2014/main" id="{F855A3D3-6A2C-4A87-973E-B4EEB196061C}"/>
                  </a:ext>
                </a:extLst>
              </p:cNvPr>
              <p:cNvSpPr>
                <a:spLocks/>
              </p:cNvSpPr>
              <p:nvPr/>
            </p:nvSpPr>
            <p:spPr bwMode="auto">
              <a:xfrm>
                <a:off x="1635" y="1201"/>
                <a:ext cx="10" cy="10"/>
              </a:xfrm>
              <a:custGeom>
                <a:avLst/>
                <a:gdLst>
                  <a:gd name="T0" fmla="*/ 6 w 10"/>
                  <a:gd name="T1" fmla="*/ 0 h 10"/>
                  <a:gd name="T2" fmla="*/ 3 w 10"/>
                  <a:gd name="T3" fmla="*/ 0 h 10"/>
                  <a:gd name="T4" fmla="*/ 0 w 10"/>
                  <a:gd name="T5" fmla="*/ 3 h 10"/>
                  <a:gd name="T6" fmla="*/ 0 w 10"/>
                  <a:gd name="T7" fmla="*/ 6 h 10"/>
                  <a:gd name="T8" fmla="*/ 3 w 10"/>
                  <a:gd name="T9" fmla="*/ 10 h 10"/>
                  <a:gd name="T10" fmla="*/ 3 w 10"/>
                  <a:gd name="T11" fmla="*/ 10 h 10"/>
                  <a:gd name="T12" fmla="*/ 6 w 10"/>
                  <a:gd name="T13" fmla="*/ 10 h 10"/>
                  <a:gd name="T14" fmla="*/ 10 w 10"/>
                  <a:gd name="T15" fmla="*/ 6 h 10"/>
                  <a:gd name="T16" fmla="*/ 10 w 10"/>
                  <a:gd name="T17" fmla="*/ 3 h 10"/>
                  <a:gd name="T18" fmla="*/ 6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6" y="0"/>
                    </a:moveTo>
                    <a:lnTo>
                      <a:pt x="3" y="0"/>
                    </a:lnTo>
                    <a:lnTo>
                      <a:pt x="0" y="3"/>
                    </a:lnTo>
                    <a:lnTo>
                      <a:pt x="0" y="6"/>
                    </a:lnTo>
                    <a:lnTo>
                      <a:pt x="3" y="10"/>
                    </a:lnTo>
                    <a:lnTo>
                      <a:pt x="3" y="10"/>
                    </a:lnTo>
                    <a:lnTo>
                      <a:pt x="6" y="10"/>
                    </a:lnTo>
                    <a:lnTo>
                      <a:pt x="10" y="6"/>
                    </a:lnTo>
                    <a:lnTo>
                      <a:pt x="10" y="3"/>
                    </a:lnTo>
                    <a:lnTo>
                      <a:pt x="6" y="0"/>
                    </a:lnTo>
                    <a:close/>
                  </a:path>
                </a:pathLst>
              </a:custGeom>
              <a:solidFill>
                <a:srgbClr val="66CCFF"/>
              </a:solidFill>
              <a:ln w="38100" cmpd="sng">
                <a:solidFill>
                  <a:srgbClr val="FF0000"/>
                </a:solidFill>
                <a:round/>
                <a:headEnd/>
                <a:tailEnd/>
              </a:ln>
            </p:spPr>
            <p:txBody>
              <a:bodyPr/>
              <a:lstStyle/>
              <a:p>
                <a:endParaRPr lang="cs-CZ"/>
              </a:p>
            </p:txBody>
          </p:sp>
          <p:sp>
            <p:nvSpPr>
              <p:cNvPr id="4190" name="Freeform 94">
                <a:extLst>
                  <a:ext uri="{FF2B5EF4-FFF2-40B4-BE49-F238E27FC236}">
                    <a16:creationId xmlns:a16="http://schemas.microsoft.com/office/drawing/2014/main" id="{B103D97D-99B8-4F30-9417-97D98EA2611D}"/>
                  </a:ext>
                </a:extLst>
              </p:cNvPr>
              <p:cNvSpPr>
                <a:spLocks/>
              </p:cNvSpPr>
              <p:nvPr/>
            </p:nvSpPr>
            <p:spPr bwMode="auto">
              <a:xfrm>
                <a:off x="1648" y="1214"/>
                <a:ext cx="9" cy="10"/>
              </a:xfrm>
              <a:custGeom>
                <a:avLst/>
                <a:gdLst>
                  <a:gd name="T0" fmla="*/ 6 w 9"/>
                  <a:gd name="T1" fmla="*/ 0 h 10"/>
                  <a:gd name="T2" fmla="*/ 3 w 9"/>
                  <a:gd name="T3" fmla="*/ 0 h 10"/>
                  <a:gd name="T4" fmla="*/ 0 w 9"/>
                  <a:gd name="T5" fmla="*/ 3 h 10"/>
                  <a:gd name="T6" fmla="*/ 0 w 9"/>
                  <a:gd name="T7" fmla="*/ 6 h 10"/>
                  <a:gd name="T8" fmla="*/ 3 w 9"/>
                  <a:gd name="T9" fmla="*/ 10 h 10"/>
                  <a:gd name="T10" fmla="*/ 3 w 9"/>
                  <a:gd name="T11" fmla="*/ 10 h 10"/>
                  <a:gd name="T12" fmla="*/ 6 w 9"/>
                  <a:gd name="T13" fmla="*/ 10 h 10"/>
                  <a:gd name="T14" fmla="*/ 9 w 9"/>
                  <a:gd name="T15" fmla="*/ 6 h 10"/>
                  <a:gd name="T16" fmla="*/ 9 w 9"/>
                  <a:gd name="T17" fmla="*/ 3 h 10"/>
                  <a:gd name="T18" fmla="*/ 6 w 9"/>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6" y="0"/>
                    </a:moveTo>
                    <a:lnTo>
                      <a:pt x="3" y="0"/>
                    </a:lnTo>
                    <a:lnTo>
                      <a:pt x="0" y="3"/>
                    </a:lnTo>
                    <a:lnTo>
                      <a:pt x="0" y="6"/>
                    </a:lnTo>
                    <a:lnTo>
                      <a:pt x="3" y="10"/>
                    </a:lnTo>
                    <a:lnTo>
                      <a:pt x="3" y="10"/>
                    </a:lnTo>
                    <a:lnTo>
                      <a:pt x="6" y="10"/>
                    </a:lnTo>
                    <a:lnTo>
                      <a:pt x="9" y="6"/>
                    </a:lnTo>
                    <a:lnTo>
                      <a:pt x="9" y="3"/>
                    </a:lnTo>
                    <a:lnTo>
                      <a:pt x="6" y="0"/>
                    </a:lnTo>
                    <a:close/>
                  </a:path>
                </a:pathLst>
              </a:custGeom>
              <a:solidFill>
                <a:srgbClr val="66CCFF"/>
              </a:solidFill>
              <a:ln w="38100" cmpd="sng">
                <a:solidFill>
                  <a:srgbClr val="FF0000"/>
                </a:solidFill>
                <a:round/>
                <a:headEnd/>
                <a:tailEnd/>
              </a:ln>
            </p:spPr>
            <p:txBody>
              <a:bodyPr/>
              <a:lstStyle/>
              <a:p>
                <a:endParaRPr lang="cs-CZ"/>
              </a:p>
            </p:txBody>
          </p:sp>
          <p:sp>
            <p:nvSpPr>
              <p:cNvPr id="4191" name="Freeform 95">
                <a:extLst>
                  <a:ext uri="{FF2B5EF4-FFF2-40B4-BE49-F238E27FC236}">
                    <a16:creationId xmlns:a16="http://schemas.microsoft.com/office/drawing/2014/main" id="{E4CA9377-21E4-455B-BA52-F06A9675EDE3}"/>
                  </a:ext>
                </a:extLst>
              </p:cNvPr>
              <p:cNvSpPr>
                <a:spLocks/>
              </p:cNvSpPr>
              <p:nvPr/>
            </p:nvSpPr>
            <p:spPr bwMode="auto">
              <a:xfrm>
                <a:off x="1664" y="1227"/>
                <a:ext cx="9" cy="9"/>
              </a:xfrm>
              <a:custGeom>
                <a:avLst/>
                <a:gdLst>
                  <a:gd name="T0" fmla="*/ 6 w 9"/>
                  <a:gd name="T1" fmla="*/ 0 h 9"/>
                  <a:gd name="T2" fmla="*/ 3 w 9"/>
                  <a:gd name="T3" fmla="*/ 0 h 9"/>
                  <a:gd name="T4" fmla="*/ 0 w 9"/>
                  <a:gd name="T5" fmla="*/ 3 h 9"/>
                  <a:gd name="T6" fmla="*/ 0 w 9"/>
                  <a:gd name="T7" fmla="*/ 6 h 9"/>
                  <a:gd name="T8" fmla="*/ 3 w 9"/>
                  <a:gd name="T9" fmla="*/ 9 h 9"/>
                  <a:gd name="T10" fmla="*/ 3 w 9"/>
                  <a:gd name="T11" fmla="*/ 9 h 9"/>
                  <a:gd name="T12" fmla="*/ 6 w 9"/>
                  <a:gd name="T13" fmla="*/ 9 h 9"/>
                  <a:gd name="T14" fmla="*/ 9 w 9"/>
                  <a:gd name="T15" fmla="*/ 6 h 9"/>
                  <a:gd name="T16" fmla="*/ 9 w 9"/>
                  <a:gd name="T17" fmla="*/ 3 h 9"/>
                  <a:gd name="T18" fmla="*/ 6 w 9"/>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6" y="0"/>
                    </a:moveTo>
                    <a:lnTo>
                      <a:pt x="3" y="0"/>
                    </a:lnTo>
                    <a:lnTo>
                      <a:pt x="0" y="3"/>
                    </a:lnTo>
                    <a:lnTo>
                      <a:pt x="0" y="6"/>
                    </a:lnTo>
                    <a:lnTo>
                      <a:pt x="3" y="9"/>
                    </a:lnTo>
                    <a:lnTo>
                      <a:pt x="3" y="9"/>
                    </a:lnTo>
                    <a:lnTo>
                      <a:pt x="6" y="9"/>
                    </a:lnTo>
                    <a:lnTo>
                      <a:pt x="9" y="6"/>
                    </a:lnTo>
                    <a:lnTo>
                      <a:pt x="9" y="3"/>
                    </a:lnTo>
                    <a:lnTo>
                      <a:pt x="6" y="0"/>
                    </a:lnTo>
                    <a:close/>
                  </a:path>
                </a:pathLst>
              </a:custGeom>
              <a:solidFill>
                <a:srgbClr val="66CCFF"/>
              </a:solidFill>
              <a:ln w="38100" cmpd="sng">
                <a:solidFill>
                  <a:srgbClr val="FF0000"/>
                </a:solidFill>
                <a:round/>
                <a:headEnd/>
                <a:tailEnd/>
              </a:ln>
            </p:spPr>
            <p:txBody>
              <a:bodyPr/>
              <a:lstStyle/>
              <a:p>
                <a:endParaRPr lang="cs-CZ"/>
              </a:p>
            </p:txBody>
          </p:sp>
          <p:sp>
            <p:nvSpPr>
              <p:cNvPr id="4192" name="Freeform 96">
                <a:extLst>
                  <a:ext uri="{FF2B5EF4-FFF2-40B4-BE49-F238E27FC236}">
                    <a16:creationId xmlns:a16="http://schemas.microsoft.com/office/drawing/2014/main" id="{9946F632-02E0-4B28-9B20-4420C148C1B5}"/>
                  </a:ext>
                </a:extLst>
              </p:cNvPr>
              <p:cNvSpPr>
                <a:spLocks/>
              </p:cNvSpPr>
              <p:nvPr/>
            </p:nvSpPr>
            <p:spPr bwMode="auto">
              <a:xfrm>
                <a:off x="1677" y="1240"/>
                <a:ext cx="9" cy="9"/>
              </a:xfrm>
              <a:custGeom>
                <a:avLst/>
                <a:gdLst>
                  <a:gd name="T0" fmla="*/ 6 w 9"/>
                  <a:gd name="T1" fmla="*/ 0 h 9"/>
                  <a:gd name="T2" fmla="*/ 3 w 9"/>
                  <a:gd name="T3" fmla="*/ 0 h 9"/>
                  <a:gd name="T4" fmla="*/ 0 w 9"/>
                  <a:gd name="T5" fmla="*/ 3 h 9"/>
                  <a:gd name="T6" fmla="*/ 0 w 9"/>
                  <a:gd name="T7" fmla="*/ 6 h 9"/>
                  <a:gd name="T8" fmla="*/ 3 w 9"/>
                  <a:gd name="T9" fmla="*/ 9 h 9"/>
                  <a:gd name="T10" fmla="*/ 3 w 9"/>
                  <a:gd name="T11" fmla="*/ 9 h 9"/>
                  <a:gd name="T12" fmla="*/ 6 w 9"/>
                  <a:gd name="T13" fmla="*/ 9 h 9"/>
                  <a:gd name="T14" fmla="*/ 9 w 9"/>
                  <a:gd name="T15" fmla="*/ 6 h 9"/>
                  <a:gd name="T16" fmla="*/ 9 w 9"/>
                  <a:gd name="T17" fmla="*/ 3 h 9"/>
                  <a:gd name="T18" fmla="*/ 6 w 9"/>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6" y="0"/>
                    </a:moveTo>
                    <a:lnTo>
                      <a:pt x="3" y="0"/>
                    </a:lnTo>
                    <a:lnTo>
                      <a:pt x="0" y="3"/>
                    </a:lnTo>
                    <a:lnTo>
                      <a:pt x="0" y="6"/>
                    </a:lnTo>
                    <a:lnTo>
                      <a:pt x="3" y="9"/>
                    </a:lnTo>
                    <a:lnTo>
                      <a:pt x="3" y="9"/>
                    </a:lnTo>
                    <a:lnTo>
                      <a:pt x="6" y="9"/>
                    </a:lnTo>
                    <a:lnTo>
                      <a:pt x="9" y="6"/>
                    </a:lnTo>
                    <a:lnTo>
                      <a:pt x="9" y="3"/>
                    </a:lnTo>
                    <a:lnTo>
                      <a:pt x="6" y="0"/>
                    </a:lnTo>
                    <a:close/>
                  </a:path>
                </a:pathLst>
              </a:custGeom>
              <a:solidFill>
                <a:srgbClr val="66CCFF"/>
              </a:solidFill>
              <a:ln w="38100" cmpd="sng">
                <a:solidFill>
                  <a:srgbClr val="FF0000"/>
                </a:solidFill>
                <a:round/>
                <a:headEnd/>
                <a:tailEnd/>
              </a:ln>
            </p:spPr>
            <p:txBody>
              <a:bodyPr/>
              <a:lstStyle/>
              <a:p>
                <a:endParaRPr lang="cs-CZ"/>
              </a:p>
            </p:txBody>
          </p:sp>
          <p:sp>
            <p:nvSpPr>
              <p:cNvPr id="4193" name="Freeform 97">
                <a:extLst>
                  <a:ext uri="{FF2B5EF4-FFF2-40B4-BE49-F238E27FC236}">
                    <a16:creationId xmlns:a16="http://schemas.microsoft.com/office/drawing/2014/main" id="{581F06B8-8253-4C7E-AB33-4438514474FD}"/>
                  </a:ext>
                </a:extLst>
              </p:cNvPr>
              <p:cNvSpPr>
                <a:spLocks/>
              </p:cNvSpPr>
              <p:nvPr/>
            </p:nvSpPr>
            <p:spPr bwMode="auto">
              <a:xfrm>
                <a:off x="1690" y="1252"/>
                <a:ext cx="9" cy="10"/>
              </a:xfrm>
              <a:custGeom>
                <a:avLst/>
                <a:gdLst>
                  <a:gd name="T0" fmla="*/ 6 w 9"/>
                  <a:gd name="T1" fmla="*/ 0 h 10"/>
                  <a:gd name="T2" fmla="*/ 3 w 9"/>
                  <a:gd name="T3" fmla="*/ 0 h 10"/>
                  <a:gd name="T4" fmla="*/ 0 w 9"/>
                  <a:gd name="T5" fmla="*/ 4 h 10"/>
                  <a:gd name="T6" fmla="*/ 0 w 9"/>
                  <a:gd name="T7" fmla="*/ 7 h 10"/>
                  <a:gd name="T8" fmla="*/ 3 w 9"/>
                  <a:gd name="T9" fmla="*/ 10 h 10"/>
                  <a:gd name="T10" fmla="*/ 3 w 9"/>
                  <a:gd name="T11" fmla="*/ 10 h 10"/>
                  <a:gd name="T12" fmla="*/ 6 w 9"/>
                  <a:gd name="T13" fmla="*/ 10 h 10"/>
                  <a:gd name="T14" fmla="*/ 9 w 9"/>
                  <a:gd name="T15" fmla="*/ 7 h 10"/>
                  <a:gd name="T16" fmla="*/ 9 w 9"/>
                  <a:gd name="T17" fmla="*/ 4 h 10"/>
                  <a:gd name="T18" fmla="*/ 6 w 9"/>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6" y="0"/>
                    </a:moveTo>
                    <a:lnTo>
                      <a:pt x="3" y="0"/>
                    </a:lnTo>
                    <a:lnTo>
                      <a:pt x="0" y="4"/>
                    </a:lnTo>
                    <a:lnTo>
                      <a:pt x="0" y="7"/>
                    </a:lnTo>
                    <a:lnTo>
                      <a:pt x="3" y="10"/>
                    </a:lnTo>
                    <a:lnTo>
                      <a:pt x="3" y="10"/>
                    </a:lnTo>
                    <a:lnTo>
                      <a:pt x="6" y="10"/>
                    </a:lnTo>
                    <a:lnTo>
                      <a:pt x="9" y="7"/>
                    </a:lnTo>
                    <a:lnTo>
                      <a:pt x="9" y="4"/>
                    </a:lnTo>
                    <a:lnTo>
                      <a:pt x="6" y="0"/>
                    </a:lnTo>
                    <a:close/>
                  </a:path>
                </a:pathLst>
              </a:custGeom>
              <a:solidFill>
                <a:srgbClr val="66CCFF"/>
              </a:solidFill>
              <a:ln w="38100" cmpd="sng">
                <a:solidFill>
                  <a:srgbClr val="FF0000"/>
                </a:solidFill>
                <a:round/>
                <a:headEnd/>
                <a:tailEnd/>
              </a:ln>
            </p:spPr>
            <p:txBody>
              <a:bodyPr/>
              <a:lstStyle/>
              <a:p>
                <a:endParaRPr lang="cs-CZ"/>
              </a:p>
            </p:txBody>
          </p:sp>
          <p:sp>
            <p:nvSpPr>
              <p:cNvPr id="4194" name="Freeform 98">
                <a:extLst>
                  <a:ext uri="{FF2B5EF4-FFF2-40B4-BE49-F238E27FC236}">
                    <a16:creationId xmlns:a16="http://schemas.microsoft.com/office/drawing/2014/main" id="{41D29358-729C-41BA-B36B-01BBD774342E}"/>
                  </a:ext>
                </a:extLst>
              </p:cNvPr>
              <p:cNvSpPr>
                <a:spLocks/>
              </p:cNvSpPr>
              <p:nvPr/>
            </p:nvSpPr>
            <p:spPr bwMode="auto">
              <a:xfrm>
                <a:off x="1706" y="1265"/>
                <a:ext cx="9" cy="10"/>
              </a:xfrm>
              <a:custGeom>
                <a:avLst/>
                <a:gdLst>
                  <a:gd name="T0" fmla="*/ 6 w 9"/>
                  <a:gd name="T1" fmla="*/ 0 h 10"/>
                  <a:gd name="T2" fmla="*/ 3 w 9"/>
                  <a:gd name="T3" fmla="*/ 0 h 10"/>
                  <a:gd name="T4" fmla="*/ 0 w 9"/>
                  <a:gd name="T5" fmla="*/ 4 h 10"/>
                  <a:gd name="T6" fmla="*/ 0 w 9"/>
                  <a:gd name="T7" fmla="*/ 7 h 10"/>
                  <a:gd name="T8" fmla="*/ 3 w 9"/>
                  <a:gd name="T9" fmla="*/ 10 h 10"/>
                  <a:gd name="T10" fmla="*/ 3 w 9"/>
                  <a:gd name="T11" fmla="*/ 10 h 10"/>
                  <a:gd name="T12" fmla="*/ 6 w 9"/>
                  <a:gd name="T13" fmla="*/ 10 h 10"/>
                  <a:gd name="T14" fmla="*/ 9 w 9"/>
                  <a:gd name="T15" fmla="*/ 7 h 10"/>
                  <a:gd name="T16" fmla="*/ 9 w 9"/>
                  <a:gd name="T17" fmla="*/ 4 h 10"/>
                  <a:gd name="T18" fmla="*/ 6 w 9"/>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6" y="0"/>
                    </a:moveTo>
                    <a:lnTo>
                      <a:pt x="3" y="0"/>
                    </a:lnTo>
                    <a:lnTo>
                      <a:pt x="0" y="4"/>
                    </a:lnTo>
                    <a:lnTo>
                      <a:pt x="0" y="7"/>
                    </a:lnTo>
                    <a:lnTo>
                      <a:pt x="3" y="10"/>
                    </a:lnTo>
                    <a:lnTo>
                      <a:pt x="3" y="10"/>
                    </a:lnTo>
                    <a:lnTo>
                      <a:pt x="6" y="10"/>
                    </a:lnTo>
                    <a:lnTo>
                      <a:pt x="9" y="7"/>
                    </a:lnTo>
                    <a:lnTo>
                      <a:pt x="9" y="4"/>
                    </a:lnTo>
                    <a:lnTo>
                      <a:pt x="6" y="0"/>
                    </a:lnTo>
                    <a:close/>
                  </a:path>
                </a:pathLst>
              </a:custGeom>
              <a:solidFill>
                <a:srgbClr val="66CCFF"/>
              </a:solidFill>
              <a:ln w="38100" cmpd="sng">
                <a:solidFill>
                  <a:srgbClr val="FF0000"/>
                </a:solidFill>
                <a:round/>
                <a:headEnd/>
                <a:tailEnd/>
              </a:ln>
            </p:spPr>
            <p:txBody>
              <a:bodyPr/>
              <a:lstStyle/>
              <a:p>
                <a:endParaRPr lang="cs-CZ"/>
              </a:p>
            </p:txBody>
          </p:sp>
          <p:sp>
            <p:nvSpPr>
              <p:cNvPr id="4195" name="Freeform 99">
                <a:extLst>
                  <a:ext uri="{FF2B5EF4-FFF2-40B4-BE49-F238E27FC236}">
                    <a16:creationId xmlns:a16="http://schemas.microsoft.com/office/drawing/2014/main" id="{E2E7DF40-973F-430C-8127-225966D10BF0}"/>
                  </a:ext>
                </a:extLst>
              </p:cNvPr>
              <p:cNvSpPr>
                <a:spLocks/>
              </p:cNvSpPr>
              <p:nvPr/>
            </p:nvSpPr>
            <p:spPr bwMode="auto">
              <a:xfrm>
                <a:off x="1719" y="1278"/>
                <a:ext cx="9" cy="10"/>
              </a:xfrm>
              <a:custGeom>
                <a:avLst/>
                <a:gdLst>
                  <a:gd name="T0" fmla="*/ 6 w 9"/>
                  <a:gd name="T1" fmla="*/ 0 h 10"/>
                  <a:gd name="T2" fmla="*/ 3 w 9"/>
                  <a:gd name="T3" fmla="*/ 0 h 10"/>
                  <a:gd name="T4" fmla="*/ 0 w 9"/>
                  <a:gd name="T5" fmla="*/ 3 h 10"/>
                  <a:gd name="T6" fmla="*/ 0 w 9"/>
                  <a:gd name="T7" fmla="*/ 7 h 10"/>
                  <a:gd name="T8" fmla="*/ 3 w 9"/>
                  <a:gd name="T9" fmla="*/ 10 h 10"/>
                  <a:gd name="T10" fmla="*/ 3 w 9"/>
                  <a:gd name="T11" fmla="*/ 10 h 10"/>
                  <a:gd name="T12" fmla="*/ 6 w 9"/>
                  <a:gd name="T13" fmla="*/ 10 h 10"/>
                  <a:gd name="T14" fmla="*/ 9 w 9"/>
                  <a:gd name="T15" fmla="*/ 7 h 10"/>
                  <a:gd name="T16" fmla="*/ 9 w 9"/>
                  <a:gd name="T17" fmla="*/ 3 h 10"/>
                  <a:gd name="T18" fmla="*/ 6 w 9"/>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6" y="0"/>
                    </a:moveTo>
                    <a:lnTo>
                      <a:pt x="3" y="0"/>
                    </a:lnTo>
                    <a:lnTo>
                      <a:pt x="0" y="3"/>
                    </a:lnTo>
                    <a:lnTo>
                      <a:pt x="0" y="7"/>
                    </a:lnTo>
                    <a:lnTo>
                      <a:pt x="3" y="10"/>
                    </a:lnTo>
                    <a:lnTo>
                      <a:pt x="3" y="10"/>
                    </a:lnTo>
                    <a:lnTo>
                      <a:pt x="6" y="10"/>
                    </a:lnTo>
                    <a:lnTo>
                      <a:pt x="9" y="7"/>
                    </a:lnTo>
                    <a:lnTo>
                      <a:pt x="9" y="3"/>
                    </a:lnTo>
                    <a:lnTo>
                      <a:pt x="6" y="0"/>
                    </a:lnTo>
                    <a:close/>
                  </a:path>
                </a:pathLst>
              </a:custGeom>
              <a:solidFill>
                <a:srgbClr val="66CCFF"/>
              </a:solidFill>
              <a:ln w="38100" cmpd="sng">
                <a:solidFill>
                  <a:srgbClr val="FF0000"/>
                </a:solidFill>
                <a:round/>
                <a:headEnd/>
                <a:tailEnd/>
              </a:ln>
            </p:spPr>
            <p:txBody>
              <a:bodyPr/>
              <a:lstStyle/>
              <a:p>
                <a:endParaRPr lang="cs-CZ"/>
              </a:p>
            </p:txBody>
          </p:sp>
          <p:sp>
            <p:nvSpPr>
              <p:cNvPr id="4196" name="Freeform 100">
                <a:extLst>
                  <a:ext uri="{FF2B5EF4-FFF2-40B4-BE49-F238E27FC236}">
                    <a16:creationId xmlns:a16="http://schemas.microsoft.com/office/drawing/2014/main" id="{186592FF-FC81-473D-868A-DE9BD97A183B}"/>
                  </a:ext>
                </a:extLst>
              </p:cNvPr>
              <p:cNvSpPr>
                <a:spLocks/>
              </p:cNvSpPr>
              <p:nvPr/>
            </p:nvSpPr>
            <p:spPr bwMode="auto">
              <a:xfrm>
                <a:off x="1735" y="1291"/>
                <a:ext cx="9" cy="10"/>
              </a:xfrm>
              <a:custGeom>
                <a:avLst/>
                <a:gdLst>
                  <a:gd name="T0" fmla="*/ 6 w 9"/>
                  <a:gd name="T1" fmla="*/ 0 h 10"/>
                  <a:gd name="T2" fmla="*/ 3 w 9"/>
                  <a:gd name="T3" fmla="*/ 0 h 10"/>
                  <a:gd name="T4" fmla="*/ 0 w 9"/>
                  <a:gd name="T5" fmla="*/ 3 h 10"/>
                  <a:gd name="T6" fmla="*/ 0 w 9"/>
                  <a:gd name="T7" fmla="*/ 7 h 10"/>
                  <a:gd name="T8" fmla="*/ 3 w 9"/>
                  <a:gd name="T9" fmla="*/ 10 h 10"/>
                  <a:gd name="T10" fmla="*/ 3 w 9"/>
                  <a:gd name="T11" fmla="*/ 10 h 10"/>
                  <a:gd name="T12" fmla="*/ 6 w 9"/>
                  <a:gd name="T13" fmla="*/ 10 h 10"/>
                  <a:gd name="T14" fmla="*/ 9 w 9"/>
                  <a:gd name="T15" fmla="*/ 7 h 10"/>
                  <a:gd name="T16" fmla="*/ 9 w 9"/>
                  <a:gd name="T17" fmla="*/ 3 h 10"/>
                  <a:gd name="T18" fmla="*/ 6 w 9"/>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6" y="0"/>
                    </a:moveTo>
                    <a:lnTo>
                      <a:pt x="3" y="0"/>
                    </a:lnTo>
                    <a:lnTo>
                      <a:pt x="0" y="3"/>
                    </a:lnTo>
                    <a:lnTo>
                      <a:pt x="0" y="7"/>
                    </a:lnTo>
                    <a:lnTo>
                      <a:pt x="3" y="10"/>
                    </a:lnTo>
                    <a:lnTo>
                      <a:pt x="3" y="10"/>
                    </a:lnTo>
                    <a:lnTo>
                      <a:pt x="6" y="10"/>
                    </a:lnTo>
                    <a:lnTo>
                      <a:pt x="9" y="7"/>
                    </a:lnTo>
                    <a:lnTo>
                      <a:pt x="9" y="3"/>
                    </a:lnTo>
                    <a:lnTo>
                      <a:pt x="6" y="0"/>
                    </a:lnTo>
                    <a:close/>
                  </a:path>
                </a:pathLst>
              </a:custGeom>
              <a:solidFill>
                <a:srgbClr val="66CCFF"/>
              </a:solidFill>
              <a:ln w="38100" cmpd="sng">
                <a:solidFill>
                  <a:srgbClr val="FF0000"/>
                </a:solidFill>
                <a:round/>
                <a:headEnd/>
                <a:tailEnd/>
              </a:ln>
            </p:spPr>
            <p:txBody>
              <a:bodyPr/>
              <a:lstStyle/>
              <a:p>
                <a:endParaRPr lang="cs-CZ"/>
              </a:p>
            </p:txBody>
          </p:sp>
          <p:sp>
            <p:nvSpPr>
              <p:cNvPr id="4197" name="Freeform 101">
                <a:extLst>
                  <a:ext uri="{FF2B5EF4-FFF2-40B4-BE49-F238E27FC236}">
                    <a16:creationId xmlns:a16="http://schemas.microsoft.com/office/drawing/2014/main" id="{2CC98299-D7A8-47CE-8564-9EA909BA6F0C}"/>
                  </a:ext>
                </a:extLst>
              </p:cNvPr>
              <p:cNvSpPr>
                <a:spLocks/>
              </p:cNvSpPr>
              <p:nvPr/>
            </p:nvSpPr>
            <p:spPr bwMode="auto">
              <a:xfrm>
                <a:off x="1748" y="1304"/>
                <a:ext cx="9" cy="10"/>
              </a:xfrm>
              <a:custGeom>
                <a:avLst/>
                <a:gdLst>
                  <a:gd name="T0" fmla="*/ 6 w 9"/>
                  <a:gd name="T1" fmla="*/ 0 h 10"/>
                  <a:gd name="T2" fmla="*/ 3 w 9"/>
                  <a:gd name="T3" fmla="*/ 0 h 10"/>
                  <a:gd name="T4" fmla="*/ 0 w 9"/>
                  <a:gd name="T5" fmla="*/ 3 h 10"/>
                  <a:gd name="T6" fmla="*/ 0 w 9"/>
                  <a:gd name="T7" fmla="*/ 6 h 10"/>
                  <a:gd name="T8" fmla="*/ 3 w 9"/>
                  <a:gd name="T9" fmla="*/ 10 h 10"/>
                  <a:gd name="T10" fmla="*/ 3 w 9"/>
                  <a:gd name="T11" fmla="*/ 10 h 10"/>
                  <a:gd name="T12" fmla="*/ 6 w 9"/>
                  <a:gd name="T13" fmla="*/ 10 h 10"/>
                  <a:gd name="T14" fmla="*/ 9 w 9"/>
                  <a:gd name="T15" fmla="*/ 6 h 10"/>
                  <a:gd name="T16" fmla="*/ 9 w 9"/>
                  <a:gd name="T17" fmla="*/ 3 h 10"/>
                  <a:gd name="T18" fmla="*/ 6 w 9"/>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6" y="0"/>
                    </a:moveTo>
                    <a:lnTo>
                      <a:pt x="3" y="0"/>
                    </a:lnTo>
                    <a:lnTo>
                      <a:pt x="0" y="3"/>
                    </a:lnTo>
                    <a:lnTo>
                      <a:pt x="0" y="6"/>
                    </a:lnTo>
                    <a:lnTo>
                      <a:pt x="3" y="10"/>
                    </a:lnTo>
                    <a:lnTo>
                      <a:pt x="3" y="10"/>
                    </a:lnTo>
                    <a:lnTo>
                      <a:pt x="6" y="10"/>
                    </a:lnTo>
                    <a:lnTo>
                      <a:pt x="9" y="6"/>
                    </a:lnTo>
                    <a:lnTo>
                      <a:pt x="9" y="3"/>
                    </a:lnTo>
                    <a:lnTo>
                      <a:pt x="6" y="0"/>
                    </a:lnTo>
                    <a:close/>
                  </a:path>
                </a:pathLst>
              </a:custGeom>
              <a:solidFill>
                <a:srgbClr val="66CCFF"/>
              </a:solidFill>
              <a:ln w="38100" cmpd="sng">
                <a:solidFill>
                  <a:srgbClr val="FF0000"/>
                </a:solidFill>
                <a:round/>
                <a:headEnd/>
                <a:tailEnd/>
              </a:ln>
            </p:spPr>
            <p:txBody>
              <a:bodyPr/>
              <a:lstStyle/>
              <a:p>
                <a:endParaRPr lang="cs-CZ"/>
              </a:p>
            </p:txBody>
          </p:sp>
          <p:sp>
            <p:nvSpPr>
              <p:cNvPr id="4198" name="Freeform 102">
                <a:extLst>
                  <a:ext uri="{FF2B5EF4-FFF2-40B4-BE49-F238E27FC236}">
                    <a16:creationId xmlns:a16="http://schemas.microsoft.com/office/drawing/2014/main" id="{363930F9-CE15-454F-AD5B-620E16B17CE5}"/>
                  </a:ext>
                </a:extLst>
              </p:cNvPr>
              <p:cNvSpPr>
                <a:spLocks/>
              </p:cNvSpPr>
              <p:nvPr/>
            </p:nvSpPr>
            <p:spPr bwMode="auto">
              <a:xfrm>
                <a:off x="1760" y="1320"/>
                <a:ext cx="10" cy="10"/>
              </a:xfrm>
              <a:custGeom>
                <a:avLst/>
                <a:gdLst>
                  <a:gd name="T0" fmla="*/ 7 w 10"/>
                  <a:gd name="T1" fmla="*/ 0 h 10"/>
                  <a:gd name="T2" fmla="*/ 4 w 10"/>
                  <a:gd name="T3" fmla="*/ 0 h 10"/>
                  <a:gd name="T4" fmla="*/ 0 w 10"/>
                  <a:gd name="T5" fmla="*/ 3 h 10"/>
                  <a:gd name="T6" fmla="*/ 0 w 10"/>
                  <a:gd name="T7" fmla="*/ 7 h 10"/>
                  <a:gd name="T8" fmla="*/ 4 w 10"/>
                  <a:gd name="T9" fmla="*/ 10 h 10"/>
                  <a:gd name="T10" fmla="*/ 4 w 10"/>
                  <a:gd name="T11" fmla="*/ 10 h 10"/>
                  <a:gd name="T12" fmla="*/ 7 w 10"/>
                  <a:gd name="T13" fmla="*/ 10 h 10"/>
                  <a:gd name="T14" fmla="*/ 10 w 10"/>
                  <a:gd name="T15" fmla="*/ 7 h 10"/>
                  <a:gd name="T16" fmla="*/ 10 w 10"/>
                  <a:gd name="T17" fmla="*/ 3 h 10"/>
                  <a:gd name="T18" fmla="*/ 7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0"/>
                    </a:moveTo>
                    <a:lnTo>
                      <a:pt x="4" y="0"/>
                    </a:lnTo>
                    <a:lnTo>
                      <a:pt x="0" y="3"/>
                    </a:lnTo>
                    <a:lnTo>
                      <a:pt x="0" y="7"/>
                    </a:lnTo>
                    <a:lnTo>
                      <a:pt x="4" y="10"/>
                    </a:lnTo>
                    <a:lnTo>
                      <a:pt x="4" y="10"/>
                    </a:lnTo>
                    <a:lnTo>
                      <a:pt x="7" y="10"/>
                    </a:lnTo>
                    <a:lnTo>
                      <a:pt x="10" y="7"/>
                    </a:lnTo>
                    <a:lnTo>
                      <a:pt x="10" y="3"/>
                    </a:lnTo>
                    <a:lnTo>
                      <a:pt x="7" y="0"/>
                    </a:lnTo>
                    <a:close/>
                  </a:path>
                </a:pathLst>
              </a:custGeom>
              <a:solidFill>
                <a:srgbClr val="66CCFF"/>
              </a:solidFill>
              <a:ln w="38100" cmpd="sng">
                <a:solidFill>
                  <a:srgbClr val="FF0000"/>
                </a:solidFill>
                <a:round/>
                <a:headEnd/>
                <a:tailEnd/>
              </a:ln>
            </p:spPr>
            <p:txBody>
              <a:bodyPr/>
              <a:lstStyle/>
              <a:p>
                <a:endParaRPr lang="cs-CZ"/>
              </a:p>
            </p:txBody>
          </p:sp>
          <p:sp>
            <p:nvSpPr>
              <p:cNvPr id="4199" name="Freeform 103">
                <a:extLst>
                  <a:ext uri="{FF2B5EF4-FFF2-40B4-BE49-F238E27FC236}">
                    <a16:creationId xmlns:a16="http://schemas.microsoft.com/office/drawing/2014/main" id="{B8F33B4F-6401-47F4-9B0B-4190691146A5}"/>
                  </a:ext>
                </a:extLst>
              </p:cNvPr>
              <p:cNvSpPr>
                <a:spLocks/>
              </p:cNvSpPr>
              <p:nvPr/>
            </p:nvSpPr>
            <p:spPr bwMode="auto">
              <a:xfrm>
                <a:off x="1777" y="1333"/>
                <a:ext cx="9" cy="10"/>
              </a:xfrm>
              <a:custGeom>
                <a:avLst/>
                <a:gdLst>
                  <a:gd name="T0" fmla="*/ 6 w 9"/>
                  <a:gd name="T1" fmla="*/ 0 h 10"/>
                  <a:gd name="T2" fmla="*/ 3 w 9"/>
                  <a:gd name="T3" fmla="*/ 0 h 10"/>
                  <a:gd name="T4" fmla="*/ 0 w 9"/>
                  <a:gd name="T5" fmla="*/ 3 h 10"/>
                  <a:gd name="T6" fmla="*/ 0 w 9"/>
                  <a:gd name="T7" fmla="*/ 6 h 10"/>
                  <a:gd name="T8" fmla="*/ 3 w 9"/>
                  <a:gd name="T9" fmla="*/ 10 h 10"/>
                  <a:gd name="T10" fmla="*/ 3 w 9"/>
                  <a:gd name="T11" fmla="*/ 10 h 10"/>
                  <a:gd name="T12" fmla="*/ 6 w 9"/>
                  <a:gd name="T13" fmla="*/ 10 h 10"/>
                  <a:gd name="T14" fmla="*/ 9 w 9"/>
                  <a:gd name="T15" fmla="*/ 6 h 10"/>
                  <a:gd name="T16" fmla="*/ 9 w 9"/>
                  <a:gd name="T17" fmla="*/ 3 h 10"/>
                  <a:gd name="T18" fmla="*/ 6 w 9"/>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6" y="0"/>
                    </a:moveTo>
                    <a:lnTo>
                      <a:pt x="3" y="0"/>
                    </a:lnTo>
                    <a:lnTo>
                      <a:pt x="0" y="3"/>
                    </a:lnTo>
                    <a:lnTo>
                      <a:pt x="0" y="6"/>
                    </a:lnTo>
                    <a:lnTo>
                      <a:pt x="3" y="10"/>
                    </a:lnTo>
                    <a:lnTo>
                      <a:pt x="3" y="10"/>
                    </a:lnTo>
                    <a:lnTo>
                      <a:pt x="6" y="10"/>
                    </a:lnTo>
                    <a:lnTo>
                      <a:pt x="9" y="6"/>
                    </a:lnTo>
                    <a:lnTo>
                      <a:pt x="9" y="3"/>
                    </a:lnTo>
                    <a:lnTo>
                      <a:pt x="6" y="0"/>
                    </a:lnTo>
                    <a:close/>
                  </a:path>
                </a:pathLst>
              </a:custGeom>
              <a:solidFill>
                <a:srgbClr val="66CCFF"/>
              </a:solidFill>
              <a:ln w="38100" cmpd="sng">
                <a:solidFill>
                  <a:srgbClr val="FF0000"/>
                </a:solidFill>
                <a:round/>
                <a:headEnd/>
                <a:tailEnd/>
              </a:ln>
            </p:spPr>
            <p:txBody>
              <a:bodyPr/>
              <a:lstStyle/>
              <a:p>
                <a:endParaRPr lang="cs-CZ"/>
              </a:p>
            </p:txBody>
          </p:sp>
          <p:sp>
            <p:nvSpPr>
              <p:cNvPr id="4200" name="Freeform 104">
                <a:extLst>
                  <a:ext uri="{FF2B5EF4-FFF2-40B4-BE49-F238E27FC236}">
                    <a16:creationId xmlns:a16="http://schemas.microsoft.com/office/drawing/2014/main" id="{52A32665-44CB-4812-916B-71B4FD419A2B}"/>
                  </a:ext>
                </a:extLst>
              </p:cNvPr>
              <p:cNvSpPr>
                <a:spLocks/>
              </p:cNvSpPr>
              <p:nvPr/>
            </p:nvSpPr>
            <p:spPr bwMode="auto">
              <a:xfrm>
                <a:off x="1789" y="1346"/>
                <a:ext cx="10" cy="10"/>
              </a:xfrm>
              <a:custGeom>
                <a:avLst/>
                <a:gdLst>
                  <a:gd name="T0" fmla="*/ 7 w 10"/>
                  <a:gd name="T1" fmla="*/ 0 h 10"/>
                  <a:gd name="T2" fmla="*/ 4 w 10"/>
                  <a:gd name="T3" fmla="*/ 0 h 10"/>
                  <a:gd name="T4" fmla="*/ 0 w 10"/>
                  <a:gd name="T5" fmla="*/ 3 h 10"/>
                  <a:gd name="T6" fmla="*/ 0 w 10"/>
                  <a:gd name="T7" fmla="*/ 6 h 10"/>
                  <a:gd name="T8" fmla="*/ 4 w 10"/>
                  <a:gd name="T9" fmla="*/ 10 h 10"/>
                  <a:gd name="T10" fmla="*/ 4 w 10"/>
                  <a:gd name="T11" fmla="*/ 10 h 10"/>
                  <a:gd name="T12" fmla="*/ 7 w 10"/>
                  <a:gd name="T13" fmla="*/ 10 h 10"/>
                  <a:gd name="T14" fmla="*/ 10 w 10"/>
                  <a:gd name="T15" fmla="*/ 6 h 10"/>
                  <a:gd name="T16" fmla="*/ 10 w 10"/>
                  <a:gd name="T17" fmla="*/ 3 h 10"/>
                  <a:gd name="T18" fmla="*/ 7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0"/>
                    </a:moveTo>
                    <a:lnTo>
                      <a:pt x="4" y="0"/>
                    </a:lnTo>
                    <a:lnTo>
                      <a:pt x="0" y="3"/>
                    </a:lnTo>
                    <a:lnTo>
                      <a:pt x="0" y="6"/>
                    </a:lnTo>
                    <a:lnTo>
                      <a:pt x="4" y="10"/>
                    </a:lnTo>
                    <a:lnTo>
                      <a:pt x="4" y="10"/>
                    </a:lnTo>
                    <a:lnTo>
                      <a:pt x="7" y="10"/>
                    </a:lnTo>
                    <a:lnTo>
                      <a:pt x="10" y="6"/>
                    </a:lnTo>
                    <a:lnTo>
                      <a:pt x="10" y="3"/>
                    </a:lnTo>
                    <a:lnTo>
                      <a:pt x="7" y="0"/>
                    </a:lnTo>
                    <a:close/>
                  </a:path>
                </a:pathLst>
              </a:custGeom>
              <a:solidFill>
                <a:srgbClr val="66CCFF"/>
              </a:solidFill>
              <a:ln w="38100" cmpd="sng">
                <a:solidFill>
                  <a:srgbClr val="FF0000"/>
                </a:solidFill>
                <a:round/>
                <a:headEnd/>
                <a:tailEnd/>
              </a:ln>
            </p:spPr>
            <p:txBody>
              <a:bodyPr/>
              <a:lstStyle/>
              <a:p>
                <a:endParaRPr lang="cs-CZ"/>
              </a:p>
            </p:txBody>
          </p:sp>
          <p:sp>
            <p:nvSpPr>
              <p:cNvPr id="4201" name="Freeform 105">
                <a:extLst>
                  <a:ext uri="{FF2B5EF4-FFF2-40B4-BE49-F238E27FC236}">
                    <a16:creationId xmlns:a16="http://schemas.microsoft.com/office/drawing/2014/main" id="{C849C3A6-69FE-4BFF-9CC1-DDC73FDE324D}"/>
                  </a:ext>
                </a:extLst>
              </p:cNvPr>
              <p:cNvSpPr>
                <a:spLocks/>
              </p:cNvSpPr>
              <p:nvPr/>
            </p:nvSpPr>
            <p:spPr bwMode="auto">
              <a:xfrm>
                <a:off x="1802" y="1359"/>
                <a:ext cx="10" cy="9"/>
              </a:xfrm>
              <a:custGeom>
                <a:avLst/>
                <a:gdLst>
                  <a:gd name="T0" fmla="*/ 7 w 10"/>
                  <a:gd name="T1" fmla="*/ 0 h 9"/>
                  <a:gd name="T2" fmla="*/ 4 w 10"/>
                  <a:gd name="T3" fmla="*/ 0 h 9"/>
                  <a:gd name="T4" fmla="*/ 0 w 10"/>
                  <a:gd name="T5" fmla="*/ 3 h 9"/>
                  <a:gd name="T6" fmla="*/ 0 w 10"/>
                  <a:gd name="T7" fmla="*/ 6 h 9"/>
                  <a:gd name="T8" fmla="*/ 4 w 10"/>
                  <a:gd name="T9" fmla="*/ 9 h 9"/>
                  <a:gd name="T10" fmla="*/ 4 w 10"/>
                  <a:gd name="T11" fmla="*/ 9 h 9"/>
                  <a:gd name="T12" fmla="*/ 7 w 10"/>
                  <a:gd name="T13" fmla="*/ 9 h 9"/>
                  <a:gd name="T14" fmla="*/ 10 w 10"/>
                  <a:gd name="T15" fmla="*/ 6 h 9"/>
                  <a:gd name="T16" fmla="*/ 10 w 10"/>
                  <a:gd name="T17" fmla="*/ 3 h 9"/>
                  <a:gd name="T18" fmla="*/ 7 w 10"/>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7" y="0"/>
                    </a:moveTo>
                    <a:lnTo>
                      <a:pt x="4" y="0"/>
                    </a:lnTo>
                    <a:lnTo>
                      <a:pt x="0" y="3"/>
                    </a:lnTo>
                    <a:lnTo>
                      <a:pt x="0" y="6"/>
                    </a:lnTo>
                    <a:lnTo>
                      <a:pt x="4" y="9"/>
                    </a:lnTo>
                    <a:lnTo>
                      <a:pt x="4" y="9"/>
                    </a:lnTo>
                    <a:lnTo>
                      <a:pt x="7" y="9"/>
                    </a:lnTo>
                    <a:lnTo>
                      <a:pt x="10" y="6"/>
                    </a:lnTo>
                    <a:lnTo>
                      <a:pt x="10" y="3"/>
                    </a:lnTo>
                    <a:lnTo>
                      <a:pt x="7" y="0"/>
                    </a:lnTo>
                    <a:close/>
                  </a:path>
                </a:pathLst>
              </a:custGeom>
              <a:solidFill>
                <a:srgbClr val="66CCFF"/>
              </a:solidFill>
              <a:ln w="38100" cmpd="sng">
                <a:solidFill>
                  <a:srgbClr val="FF0000"/>
                </a:solidFill>
                <a:round/>
                <a:headEnd/>
                <a:tailEnd/>
              </a:ln>
            </p:spPr>
            <p:txBody>
              <a:bodyPr/>
              <a:lstStyle/>
              <a:p>
                <a:endParaRPr lang="cs-CZ"/>
              </a:p>
            </p:txBody>
          </p:sp>
          <p:sp>
            <p:nvSpPr>
              <p:cNvPr id="4202" name="Freeform 106">
                <a:extLst>
                  <a:ext uri="{FF2B5EF4-FFF2-40B4-BE49-F238E27FC236}">
                    <a16:creationId xmlns:a16="http://schemas.microsoft.com/office/drawing/2014/main" id="{917A95CC-141A-4A32-8B27-4132DE0FCF2E}"/>
                  </a:ext>
                </a:extLst>
              </p:cNvPr>
              <p:cNvSpPr>
                <a:spLocks/>
              </p:cNvSpPr>
              <p:nvPr/>
            </p:nvSpPr>
            <p:spPr bwMode="auto">
              <a:xfrm>
                <a:off x="1818" y="1372"/>
                <a:ext cx="10" cy="9"/>
              </a:xfrm>
              <a:custGeom>
                <a:avLst/>
                <a:gdLst>
                  <a:gd name="T0" fmla="*/ 7 w 10"/>
                  <a:gd name="T1" fmla="*/ 0 h 9"/>
                  <a:gd name="T2" fmla="*/ 4 w 10"/>
                  <a:gd name="T3" fmla="*/ 0 h 9"/>
                  <a:gd name="T4" fmla="*/ 0 w 10"/>
                  <a:gd name="T5" fmla="*/ 3 h 9"/>
                  <a:gd name="T6" fmla="*/ 0 w 10"/>
                  <a:gd name="T7" fmla="*/ 6 h 9"/>
                  <a:gd name="T8" fmla="*/ 4 w 10"/>
                  <a:gd name="T9" fmla="*/ 9 h 9"/>
                  <a:gd name="T10" fmla="*/ 4 w 10"/>
                  <a:gd name="T11" fmla="*/ 9 h 9"/>
                  <a:gd name="T12" fmla="*/ 7 w 10"/>
                  <a:gd name="T13" fmla="*/ 9 h 9"/>
                  <a:gd name="T14" fmla="*/ 10 w 10"/>
                  <a:gd name="T15" fmla="*/ 6 h 9"/>
                  <a:gd name="T16" fmla="*/ 10 w 10"/>
                  <a:gd name="T17" fmla="*/ 3 h 9"/>
                  <a:gd name="T18" fmla="*/ 7 w 10"/>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7" y="0"/>
                    </a:moveTo>
                    <a:lnTo>
                      <a:pt x="4" y="0"/>
                    </a:lnTo>
                    <a:lnTo>
                      <a:pt x="0" y="3"/>
                    </a:lnTo>
                    <a:lnTo>
                      <a:pt x="0" y="6"/>
                    </a:lnTo>
                    <a:lnTo>
                      <a:pt x="4" y="9"/>
                    </a:lnTo>
                    <a:lnTo>
                      <a:pt x="4" y="9"/>
                    </a:lnTo>
                    <a:lnTo>
                      <a:pt x="7" y="9"/>
                    </a:lnTo>
                    <a:lnTo>
                      <a:pt x="10" y="6"/>
                    </a:lnTo>
                    <a:lnTo>
                      <a:pt x="10" y="3"/>
                    </a:lnTo>
                    <a:lnTo>
                      <a:pt x="7" y="0"/>
                    </a:lnTo>
                    <a:close/>
                  </a:path>
                </a:pathLst>
              </a:custGeom>
              <a:solidFill>
                <a:srgbClr val="66CCFF"/>
              </a:solidFill>
              <a:ln w="38100" cmpd="sng">
                <a:solidFill>
                  <a:srgbClr val="FF0000"/>
                </a:solidFill>
                <a:round/>
                <a:headEnd/>
                <a:tailEnd/>
              </a:ln>
            </p:spPr>
            <p:txBody>
              <a:bodyPr/>
              <a:lstStyle/>
              <a:p>
                <a:endParaRPr lang="cs-CZ"/>
              </a:p>
            </p:txBody>
          </p:sp>
          <p:sp>
            <p:nvSpPr>
              <p:cNvPr id="4203" name="Freeform 107">
                <a:extLst>
                  <a:ext uri="{FF2B5EF4-FFF2-40B4-BE49-F238E27FC236}">
                    <a16:creationId xmlns:a16="http://schemas.microsoft.com/office/drawing/2014/main" id="{FE81E12B-7A0C-4F43-B964-0E9A96ABA1AE}"/>
                  </a:ext>
                </a:extLst>
              </p:cNvPr>
              <p:cNvSpPr>
                <a:spLocks/>
              </p:cNvSpPr>
              <p:nvPr/>
            </p:nvSpPr>
            <p:spPr bwMode="auto">
              <a:xfrm>
                <a:off x="1831" y="1384"/>
                <a:ext cx="10" cy="10"/>
              </a:xfrm>
              <a:custGeom>
                <a:avLst/>
                <a:gdLst>
                  <a:gd name="T0" fmla="*/ 7 w 10"/>
                  <a:gd name="T1" fmla="*/ 0 h 10"/>
                  <a:gd name="T2" fmla="*/ 4 w 10"/>
                  <a:gd name="T3" fmla="*/ 0 h 10"/>
                  <a:gd name="T4" fmla="*/ 0 w 10"/>
                  <a:gd name="T5" fmla="*/ 4 h 10"/>
                  <a:gd name="T6" fmla="*/ 0 w 10"/>
                  <a:gd name="T7" fmla="*/ 7 h 10"/>
                  <a:gd name="T8" fmla="*/ 4 w 10"/>
                  <a:gd name="T9" fmla="*/ 10 h 10"/>
                  <a:gd name="T10" fmla="*/ 4 w 10"/>
                  <a:gd name="T11" fmla="*/ 10 h 10"/>
                  <a:gd name="T12" fmla="*/ 7 w 10"/>
                  <a:gd name="T13" fmla="*/ 10 h 10"/>
                  <a:gd name="T14" fmla="*/ 10 w 10"/>
                  <a:gd name="T15" fmla="*/ 7 h 10"/>
                  <a:gd name="T16" fmla="*/ 10 w 10"/>
                  <a:gd name="T17" fmla="*/ 4 h 10"/>
                  <a:gd name="T18" fmla="*/ 7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0"/>
                    </a:moveTo>
                    <a:lnTo>
                      <a:pt x="4" y="0"/>
                    </a:lnTo>
                    <a:lnTo>
                      <a:pt x="0" y="4"/>
                    </a:lnTo>
                    <a:lnTo>
                      <a:pt x="0" y="7"/>
                    </a:lnTo>
                    <a:lnTo>
                      <a:pt x="4" y="10"/>
                    </a:lnTo>
                    <a:lnTo>
                      <a:pt x="4" y="10"/>
                    </a:lnTo>
                    <a:lnTo>
                      <a:pt x="7" y="10"/>
                    </a:lnTo>
                    <a:lnTo>
                      <a:pt x="10" y="7"/>
                    </a:lnTo>
                    <a:lnTo>
                      <a:pt x="10" y="4"/>
                    </a:lnTo>
                    <a:lnTo>
                      <a:pt x="7" y="0"/>
                    </a:lnTo>
                    <a:close/>
                  </a:path>
                </a:pathLst>
              </a:custGeom>
              <a:solidFill>
                <a:srgbClr val="66CCFF"/>
              </a:solidFill>
              <a:ln w="38100" cmpd="sng">
                <a:solidFill>
                  <a:srgbClr val="FF0000"/>
                </a:solidFill>
                <a:round/>
                <a:headEnd/>
                <a:tailEnd/>
              </a:ln>
            </p:spPr>
            <p:txBody>
              <a:bodyPr/>
              <a:lstStyle/>
              <a:p>
                <a:endParaRPr lang="cs-CZ"/>
              </a:p>
            </p:txBody>
          </p:sp>
          <p:sp>
            <p:nvSpPr>
              <p:cNvPr id="4204" name="Freeform 108">
                <a:extLst>
                  <a:ext uri="{FF2B5EF4-FFF2-40B4-BE49-F238E27FC236}">
                    <a16:creationId xmlns:a16="http://schemas.microsoft.com/office/drawing/2014/main" id="{89C2F964-AD9F-41B4-B5AD-6B6022BE32F3}"/>
                  </a:ext>
                </a:extLst>
              </p:cNvPr>
              <p:cNvSpPr>
                <a:spLocks/>
              </p:cNvSpPr>
              <p:nvPr/>
            </p:nvSpPr>
            <p:spPr bwMode="auto">
              <a:xfrm>
                <a:off x="1847" y="1397"/>
                <a:ext cx="10" cy="10"/>
              </a:xfrm>
              <a:custGeom>
                <a:avLst/>
                <a:gdLst>
                  <a:gd name="T0" fmla="*/ 7 w 10"/>
                  <a:gd name="T1" fmla="*/ 0 h 10"/>
                  <a:gd name="T2" fmla="*/ 4 w 10"/>
                  <a:gd name="T3" fmla="*/ 0 h 10"/>
                  <a:gd name="T4" fmla="*/ 0 w 10"/>
                  <a:gd name="T5" fmla="*/ 4 h 10"/>
                  <a:gd name="T6" fmla="*/ 0 w 10"/>
                  <a:gd name="T7" fmla="*/ 7 h 10"/>
                  <a:gd name="T8" fmla="*/ 4 w 10"/>
                  <a:gd name="T9" fmla="*/ 10 h 10"/>
                  <a:gd name="T10" fmla="*/ 4 w 10"/>
                  <a:gd name="T11" fmla="*/ 10 h 10"/>
                  <a:gd name="T12" fmla="*/ 7 w 10"/>
                  <a:gd name="T13" fmla="*/ 10 h 10"/>
                  <a:gd name="T14" fmla="*/ 10 w 10"/>
                  <a:gd name="T15" fmla="*/ 7 h 10"/>
                  <a:gd name="T16" fmla="*/ 10 w 10"/>
                  <a:gd name="T17" fmla="*/ 4 h 10"/>
                  <a:gd name="T18" fmla="*/ 7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0"/>
                    </a:moveTo>
                    <a:lnTo>
                      <a:pt x="4" y="0"/>
                    </a:lnTo>
                    <a:lnTo>
                      <a:pt x="0" y="4"/>
                    </a:lnTo>
                    <a:lnTo>
                      <a:pt x="0" y="7"/>
                    </a:lnTo>
                    <a:lnTo>
                      <a:pt x="4" y="10"/>
                    </a:lnTo>
                    <a:lnTo>
                      <a:pt x="4" y="10"/>
                    </a:lnTo>
                    <a:lnTo>
                      <a:pt x="7" y="10"/>
                    </a:lnTo>
                    <a:lnTo>
                      <a:pt x="10" y="7"/>
                    </a:lnTo>
                    <a:lnTo>
                      <a:pt x="10" y="4"/>
                    </a:lnTo>
                    <a:lnTo>
                      <a:pt x="7" y="0"/>
                    </a:lnTo>
                    <a:close/>
                  </a:path>
                </a:pathLst>
              </a:custGeom>
              <a:solidFill>
                <a:srgbClr val="66CCFF"/>
              </a:solidFill>
              <a:ln w="38100" cmpd="sng">
                <a:solidFill>
                  <a:srgbClr val="FF0000"/>
                </a:solidFill>
                <a:round/>
                <a:headEnd/>
                <a:tailEnd/>
              </a:ln>
            </p:spPr>
            <p:txBody>
              <a:bodyPr/>
              <a:lstStyle/>
              <a:p>
                <a:endParaRPr lang="cs-CZ"/>
              </a:p>
            </p:txBody>
          </p:sp>
          <p:sp>
            <p:nvSpPr>
              <p:cNvPr id="4205" name="Freeform 109">
                <a:extLst>
                  <a:ext uri="{FF2B5EF4-FFF2-40B4-BE49-F238E27FC236}">
                    <a16:creationId xmlns:a16="http://schemas.microsoft.com/office/drawing/2014/main" id="{A36E1000-17C7-4BEB-A1A3-7418A44D65C1}"/>
                  </a:ext>
                </a:extLst>
              </p:cNvPr>
              <p:cNvSpPr>
                <a:spLocks/>
              </p:cNvSpPr>
              <p:nvPr/>
            </p:nvSpPr>
            <p:spPr bwMode="auto">
              <a:xfrm>
                <a:off x="1860" y="1410"/>
                <a:ext cx="10" cy="10"/>
              </a:xfrm>
              <a:custGeom>
                <a:avLst/>
                <a:gdLst>
                  <a:gd name="T0" fmla="*/ 7 w 10"/>
                  <a:gd name="T1" fmla="*/ 0 h 10"/>
                  <a:gd name="T2" fmla="*/ 4 w 10"/>
                  <a:gd name="T3" fmla="*/ 0 h 10"/>
                  <a:gd name="T4" fmla="*/ 0 w 10"/>
                  <a:gd name="T5" fmla="*/ 3 h 10"/>
                  <a:gd name="T6" fmla="*/ 0 w 10"/>
                  <a:gd name="T7" fmla="*/ 7 h 10"/>
                  <a:gd name="T8" fmla="*/ 4 w 10"/>
                  <a:gd name="T9" fmla="*/ 10 h 10"/>
                  <a:gd name="T10" fmla="*/ 4 w 10"/>
                  <a:gd name="T11" fmla="*/ 10 h 10"/>
                  <a:gd name="T12" fmla="*/ 7 w 10"/>
                  <a:gd name="T13" fmla="*/ 10 h 10"/>
                  <a:gd name="T14" fmla="*/ 10 w 10"/>
                  <a:gd name="T15" fmla="*/ 7 h 10"/>
                  <a:gd name="T16" fmla="*/ 10 w 10"/>
                  <a:gd name="T17" fmla="*/ 3 h 10"/>
                  <a:gd name="T18" fmla="*/ 7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0"/>
                    </a:moveTo>
                    <a:lnTo>
                      <a:pt x="4" y="0"/>
                    </a:lnTo>
                    <a:lnTo>
                      <a:pt x="0" y="3"/>
                    </a:lnTo>
                    <a:lnTo>
                      <a:pt x="0" y="7"/>
                    </a:lnTo>
                    <a:lnTo>
                      <a:pt x="4" y="10"/>
                    </a:lnTo>
                    <a:lnTo>
                      <a:pt x="4" y="10"/>
                    </a:lnTo>
                    <a:lnTo>
                      <a:pt x="7" y="10"/>
                    </a:lnTo>
                    <a:lnTo>
                      <a:pt x="10" y="7"/>
                    </a:lnTo>
                    <a:lnTo>
                      <a:pt x="10" y="3"/>
                    </a:lnTo>
                    <a:lnTo>
                      <a:pt x="7" y="0"/>
                    </a:lnTo>
                    <a:close/>
                  </a:path>
                </a:pathLst>
              </a:custGeom>
              <a:solidFill>
                <a:srgbClr val="66CCFF"/>
              </a:solidFill>
              <a:ln w="38100" cmpd="sng">
                <a:solidFill>
                  <a:srgbClr val="FF0000"/>
                </a:solidFill>
                <a:round/>
                <a:headEnd/>
                <a:tailEnd/>
              </a:ln>
            </p:spPr>
            <p:txBody>
              <a:bodyPr/>
              <a:lstStyle/>
              <a:p>
                <a:endParaRPr lang="cs-CZ"/>
              </a:p>
            </p:txBody>
          </p:sp>
          <p:sp>
            <p:nvSpPr>
              <p:cNvPr id="4206" name="Freeform 110">
                <a:extLst>
                  <a:ext uri="{FF2B5EF4-FFF2-40B4-BE49-F238E27FC236}">
                    <a16:creationId xmlns:a16="http://schemas.microsoft.com/office/drawing/2014/main" id="{99D49251-699C-4A55-A503-18701895515A}"/>
                  </a:ext>
                </a:extLst>
              </p:cNvPr>
              <p:cNvSpPr>
                <a:spLocks/>
              </p:cNvSpPr>
              <p:nvPr/>
            </p:nvSpPr>
            <p:spPr bwMode="auto">
              <a:xfrm>
                <a:off x="1873" y="1423"/>
                <a:ext cx="10" cy="10"/>
              </a:xfrm>
              <a:custGeom>
                <a:avLst/>
                <a:gdLst>
                  <a:gd name="T0" fmla="*/ 7 w 10"/>
                  <a:gd name="T1" fmla="*/ 0 h 10"/>
                  <a:gd name="T2" fmla="*/ 3 w 10"/>
                  <a:gd name="T3" fmla="*/ 0 h 10"/>
                  <a:gd name="T4" fmla="*/ 0 w 10"/>
                  <a:gd name="T5" fmla="*/ 3 h 10"/>
                  <a:gd name="T6" fmla="*/ 0 w 10"/>
                  <a:gd name="T7" fmla="*/ 7 h 10"/>
                  <a:gd name="T8" fmla="*/ 3 w 10"/>
                  <a:gd name="T9" fmla="*/ 10 h 10"/>
                  <a:gd name="T10" fmla="*/ 3 w 10"/>
                  <a:gd name="T11" fmla="*/ 10 h 10"/>
                  <a:gd name="T12" fmla="*/ 7 w 10"/>
                  <a:gd name="T13" fmla="*/ 10 h 10"/>
                  <a:gd name="T14" fmla="*/ 10 w 10"/>
                  <a:gd name="T15" fmla="*/ 7 h 10"/>
                  <a:gd name="T16" fmla="*/ 10 w 10"/>
                  <a:gd name="T17" fmla="*/ 3 h 10"/>
                  <a:gd name="T18" fmla="*/ 7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0"/>
                    </a:moveTo>
                    <a:lnTo>
                      <a:pt x="3" y="0"/>
                    </a:lnTo>
                    <a:lnTo>
                      <a:pt x="0" y="3"/>
                    </a:lnTo>
                    <a:lnTo>
                      <a:pt x="0" y="7"/>
                    </a:lnTo>
                    <a:lnTo>
                      <a:pt x="3" y="10"/>
                    </a:lnTo>
                    <a:lnTo>
                      <a:pt x="3" y="10"/>
                    </a:lnTo>
                    <a:lnTo>
                      <a:pt x="7" y="10"/>
                    </a:lnTo>
                    <a:lnTo>
                      <a:pt x="10" y="7"/>
                    </a:lnTo>
                    <a:lnTo>
                      <a:pt x="10" y="3"/>
                    </a:lnTo>
                    <a:lnTo>
                      <a:pt x="7" y="0"/>
                    </a:lnTo>
                    <a:close/>
                  </a:path>
                </a:pathLst>
              </a:custGeom>
              <a:solidFill>
                <a:srgbClr val="66CCFF"/>
              </a:solidFill>
              <a:ln w="38100" cmpd="sng">
                <a:solidFill>
                  <a:srgbClr val="FF0000"/>
                </a:solidFill>
                <a:round/>
                <a:headEnd/>
                <a:tailEnd/>
              </a:ln>
            </p:spPr>
            <p:txBody>
              <a:bodyPr/>
              <a:lstStyle/>
              <a:p>
                <a:endParaRPr lang="cs-CZ"/>
              </a:p>
            </p:txBody>
          </p:sp>
          <p:sp>
            <p:nvSpPr>
              <p:cNvPr id="4207" name="Freeform 111">
                <a:extLst>
                  <a:ext uri="{FF2B5EF4-FFF2-40B4-BE49-F238E27FC236}">
                    <a16:creationId xmlns:a16="http://schemas.microsoft.com/office/drawing/2014/main" id="{C06170DC-E060-4F7F-B737-C9468CEB3B24}"/>
                  </a:ext>
                </a:extLst>
              </p:cNvPr>
              <p:cNvSpPr>
                <a:spLocks/>
              </p:cNvSpPr>
              <p:nvPr/>
            </p:nvSpPr>
            <p:spPr bwMode="auto">
              <a:xfrm>
                <a:off x="1889" y="1436"/>
                <a:ext cx="10" cy="10"/>
              </a:xfrm>
              <a:custGeom>
                <a:avLst/>
                <a:gdLst>
                  <a:gd name="T0" fmla="*/ 7 w 10"/>
                  <a:gd name="T1" fmla="*/ 0 h 10"/>
                  <a:gd name="T2" fmla="*/ 4 w 10"/>
                  <a:gd name="T3" fmla="*/ 0 h 10"/>
                  <a:gd name="T4" fmla="*/ 0 w 10"/>
                  <a:gd name="T5" fmla="*/ 3 h 10"/>
                  <a:gd name="T6" fmla="*/ 0 w 10"/>
                  <a:gd name="T7" fmla="*/ 6 h 10"/>
                  <a:gd name="T8" fmla="*/ 4 w 10"/>
                  <a:gd name="T9" fmla="*/ 10 h 10"/>
                  <a:gd name="T10" fmla="*/ 4 w 10"/>
                  <a:gd name="T11" fmla="*/ 10 h 10"/>
                  <a:gd name="T12" fmla="*/ 7 w 10"/>
                  <a:gd name="T13" fmla="*/ 10 h 10"/>
                  <a:gd name="T14" fmla="*/ 10 w 10"/>
                  <a:gd name="T15" fmla="*/ 6 h 10"/>
                  <a:gd name="T16" fmla="*/ 10 w 10"/>
                  <a:gd name="T17" fmla="*/ 3 h 10"/>
                  <a:gd name="T18" fmla="*/ 7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0"/>
                    </a:moveTo>
                    <a:lnTo>
                      <a:pt x="4" y="0"/>
                    </a:lnTo>
                    <a:lnTo>
                      <a:pt x="0" y="3"/>
                    </a:lnTo>
                    <a:lnTo>
                      <a:pt x="0" y="6"/>
                    </a:lnTo>
                    <a:lnTo>
                      <a:pt x="4" y="10"/>
                    </a:lnTo>
                    <a:lnTo>
                      <a:pt x="4" y="10"/>
                    </a:lnTo>
                    <a:lnTo>
                      <a:pt x="7" y="10"/>
                    </a:lnTo>
                    <a:lnTo>
                      <a:pt x="10" y="6"/>
                    </a:lnTo>
                    <a:lnTo>
                      <a:pt x="10" y="3"/>
                    </a:lnTo>
                    <a:lnTo>
                      <a:pt x="7" y="0"/>
                    </a:lnTo>
                    <a:close/>
                  </a:path>
                </a:pathLst>
              </a:custGeom>
              <a:solidFill>
                <a:srgbClr val="66CCFF"/>
              </a:solidFill>
              <a:ln w="38100" cmpd="sng">
                <a:solidFill>
                  <a:srgbClr val="FF0000"/>
                </a:solidFill>
                <a:round/>
                <a:headEnd/>
                <a:tailEnd/>
              </a:ln>
            </p:spPr>
            <p:txBody>
              <a:bodyPr/>
              <a:lstStyle/>
              <a:p>
                <a:endParaRPr lang="cs-CZ"/>
              </a:p>
            </p:txBody>
          </p:sp>
          <p:sp>
            <p:nvSpPr>
              <p:cNvPr id="4208" name="Freeform 112">
                <a:extLst>
                  <a:ext uri="{FF2B5EF4-FFF2-40B4-BE49-F238E27FC236}">
                    <a16:creationId xmlns:a16="http://schemas.microsoft.com/office/drawing/2014/main" id="{4A389410-60C5-4936-B537-9097ADD02652}"/>
                  </a:ext>
                </a:extLst>
              </p:cNvPr>
              <p:cNvSpPr>
                <a:spLocks/>
              </p:cNvSpPr>
              <p:nvPr/>
            </p:nvSpPr>
            <p:spPr bwMode="auto">
              <a:xfrm>
                <a:off x="1902" y="1452"/>
                <a:ext cx="10" cy="10"/>
              </a:xfrm>
              <a:custGeom>
                <a:avLst/>
                <a:gdLst>
                  <a:gd name="T0" fmla="*/ 7 w 10"/>
                  <a:gd name="T1" fmla="*/ 0 h 10"/>
                  <a:gd name="T2" fmla="*/ 3 w 10"/>
                  <a:gd name="T3" fmla="*/ 0 h 10"/>
                  <a:gd name="T4" fmla="*/ 0 w 10"/>
                  <a:gd name="T5" fmla="*/ 3 h 10"/>
                  <a:gd name="T6" fmla="*/ 0 w 10"/>
                  <a:gd name="T7" fmla="*/ 7 h 10"/>
                  <a:gd name="T8" fmla="*/ 3 w 10"/>
                  <a:gd name="T9" fmla="*/ 10 h 10"/>
                  <a:gd name="T10" fmla="*/ 3 w 10"/>
                  <a:gd name="T11" fmla="*/ 10 h 10"/>
                  <a:gd name="T12" fmla="*/ 7 w 10"/>
                  <a:gd name="T13" fmla="*/ 10 h 10"/>
                  <a:gd name="T14" fmla="*/ 10 w 10"/>
                  <a:gd name="T15" fmla="*/ 7 h 10"/>
                  <a:gd name="T16" fmla="*/ 10 w 10"/>
                  <a:gd name="T17" fmla="*/ 3 h 10"/>
                  <a:gd name="T18" fmla="*/ 7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0"/>
                    </a:moveTo>
                    <a:lnTo>
                      <a:pt x="3" y="0"/>
                    </a:lnTo>
                    <a:lnTo>
                      <a:pt x="0" y="3"/>
                    </a:lnTo>
                    <a:lnTo>
                      <a:pt x="0" y="7"/>
                    </a:lnTo>
                    <a:lnTo>
                      <a:pt x="3" y="10"/>
                    </a:lnTo>
                    <a:lnTo>
                      <a:pt x="3" y="10"/>
                    </a:lnTo>
                    <a:lnTo>
                      <a:pt x="7" y="10"/>
                    </a:lnTo>
                    <a:lnTo>
                      <a:pt x="10" y="7"/>
                    </a:lnTo>
                    <a:lnTo>
                      <a:pt x="10" y="3"/>
                    </a:lnTo>
                    <a:lnTo>
                      <a:pt x="7" y="0"/>
                    </a:lnTo>
                    <a:close/>
                  </a:path>
                </a:pathLst>
              </a:custGeom>
              <a:solidFill>
                <a:srgbClr val="66CCFF"/>
              </a:solidFill>
              <a:ln w="38100" cmpd="sng">
                <a:solidFill>
                  <a:srgbClr val="FF0000"/>
                </a:solidFill>
                <a:round/>
                <a:headEnd/>
                <a:tailEnd/>
              </a:ln>
            </p:spPr>
            <p:txBody>
              <a:bodyPr/>
              <a:lstStyle/>
              <a:p>
                <a:endParaRPr lang="cs-CZ"/>
              </a:p>
            </p:txBody>
          </p:sp>
          <p:sp>
            <p:nvSpPr>
              <p:cNvPr id="4209" name="Freeform 113">
                <a:extLst>
                  <a:ext uri="{FF2B5EF4-FFF2-40B4-BE49-F238E27FC236}">
                    <a16:creationId xmlns:a16="http://schemas.microsoft.com/office/drawing/2014/main" id="{12AE09C4-4BAC-4F7A-AB2A-E4D55F610F8B}"/>
                  </a:ext>
                </a:extLst>
              </p:cNvPr>
              <p:cNvSpPr>
                <a:spLocks/>
              </p:cNvSpPr>
              <p:nvPr/>
            </p:nvSpPr>
            <p:spPr bwMode="auto">
              <a:xfrm>
                <a:off x="1915" y="1465"/>
                <a:ext cx="10" cy="10"/>
              </a:xfrm>
              <a:custGeom>
                <a:avLst/>
                <a:gdLst>
                  <a:gd name="T0" fmla="*/ 7 w 10"/>
                  <a:gd name="T1" fmla="*/ 0 h 10"/>
                  <a:gd name="T2" fmla="*/ 3 w 10"/>
                  <a:gd name="T3" fmla="*/ 0 h 10"/>
                  <a:gd name="T4" fmla="*/ 0 w 10"/>
                  <a:gd name="T5" fmla="*/ 3 h 10"/>
                  <a:gd name="T6" fmla="*/ 0 w 10"/>
                  <a:gd name="T7" fmla="*/ 6 h 10"/>
                  <a:gd name="T8" fmla="*/ 3 w 10"/>
                  <a:gd name="T9" fmla="*/ 10 h 10"/>
                  <a:gd name="T10" fmla="*/ 3 w 10"/>
                  <a:gd name="T11" fmla="*/ 10 h 10"/>
                  <a:gd name="T12" fmla="*/ 7 w 10"/>
                  <a:gd name="T13" fmla="*/ 10 h 10"/>
                  <a:gd name="T14" fmla="*/ 10 w 10"/>
                  <a:gd name="T15" fmla="*/ 6 h 10"/>
                  <a:gd name="T16" fmla="*/ 10 w 10"/>
                  <a:gd name="T17" fmla="*/ 3 h 10"/>
                  <a:gd name="T18" fmla="*/ 7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0"/>
                    </a:moveTo>
                    <a:lnTo>
                      <a:pt x="3" y="0"/>
                    </a:lnTo>
                    <a:lnTo>
                      <a:pt x="0" y="3"/>
                    </a:lnTo>
                    <a:lnTo>
                      <a:pt x="0" y="6"/>
                    </a:lnTo>
                    <a:lnTo>
                      <a:pt x="3" y="10"/>
                    </a:lnTo>
                    <a:lnTo>
                      <a:pt x="3" y="10"/>
                    </a:lnTo>
                    <a:lnTo>
                      <a:pt x="7" y="10"/>
                    </a:lnTo>
                    <a:lnTo>
                      <a:pt x="10" y="6"/>
                    </a:lnTo>
                    <a:lnTo>
                      <a:pt x="10" y="3"/>
                    </a:lnTo>
                    <a:lnTo>
                      <a:pt x="7" y="0"/>
                    </a:lnTo>
                    <a:close/>
                  </a:path>
                </a:pathLst>
              </a:custGeom>
              <a:solidFill>
                <a:srgbClr val="66CCFF"/>
              </a:solidFill>
              <a:ln w="38100" cmpd="sng">
                <a:solidFill>
                  <a:srgbClr val="FF0000"/>
                </a:solidFill>
                <a:round/>
                <a:headEnd/>
                <a:tailEnd/>
              </a:ln>
            </p:spPr>
            <p:txBody>
              <a:bodyPr/>
              <a:lstStyle/>
              <a:p>
                <a:endParaRPr lang="cs-CZ"/>
              </a:p>
            </p:txBody>
          </p:sp>
          <p:sp>
            <p:nvSpPr>
              <p:cNvPr id="4210" name="Freeform 114">
                <a:extLst>
                  <a:ext uri="{FF2B5EF4-FFF2-40B4-BE49-F238E27FC236}">
                    <a16:creationId xmlns:a16="http://schemas.microsoft.com/office/drawing/2014/main" id="{C7C191CE-04C3-4A6C-AB37-606E489E2B81}"/>
                  </a:ext>
                </a:extLst>
              </p:cNvPr>
              <p:cNvSpPr>
                <a:spLocks/>
              </p:cNvSpPr>
              <p:nvPr/>
            </p:nvSpPr>
            <p:spPr bwMode="auto">
              <a:xfrm>
                <a:off x="1931" y="1478"/>
                <a:ext cx="10" cy="10"/>
              </a:xfrm>
              <a:custGeom>
                <a:avLst/>
                <a:gdLst>
                  <a:gd name="T0" fmla="*/ 7 w 10"/>
                  <a:gd name="T1" fmla="*/ 0 h 10"/>
                  <a:gd name="T2" fmla="*/ 3 w 10"/>
                  <a:gd name="T3" fmla="*/ 0 h 10"/>
                  <a:gd name="T4" fmla="*/ 0 w 10"/>
                  <a:gd name="T5" fmla="*/ 3 h 10"/>
                  <a:gd name="T6" fmla="*/ 0 w 10"/>
                  <a:gd name="T7" fmla="*/ 6 h 10"/>
                  <a:gd name="T8" fmla="*/ 3 w 10"/>
                  <a:gd name="T9" fmla="*/ 10 h 10"/>
                  <a:gd name="T10" fmla="*/ 3 w 10"/>
                  <a:gd name="T11" fmla="*/ 10 h 10"/>
                  <a:gd name="T12" fmla="*/ 7 w 10"/>
                  <a:gd name="T13" fmla="*/ 10 h 10"/>
                  <a:gd name="T14" fmla="*/ 10 w 10"/>
                  <a:gd name="T15" fmla="*/ 6 h 10"/>
                  <a:gd name="T16" fmla="*/ 10 w 10"/>
                  <a:gd name="T17" fmla="*/ 3 h 10"/>
                  <a:gd name="T18" fmla="*/ 7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0"/>
                    </a:moveTo>
                    <a:lnTo>
                      <a:pt x="3" y="0"/>
                    </a:lnTo>
                    <a:lnTo>
                      <a:pt x="0" y="3"/>
                    </a:lnTo>
                    <a:lnTo>
                      <a:pt x="0" y="6"/>
                    </a:lnTo>
                    <a:lnTo>
                      <a:pt x="3" y="10"/>
                    </a:lnTo>
                    <a:lnTo>
                      <a:pt x="3" y="10"/>
                    </a:lnTo>
                    <a:lnTo>
                      <a:pt x="7" y="10"/>
                    </a:lnTo>
                    <a:lnTo>
                      <a:pt x="10" y="6"/>
                    </a:lnTo>
                    <a:lnTo>
                      <a:pt x="10" y="3"/>
                    </a:lnTo>
                    <a:lnTo>
                      <a:pt x="7" y="0"/>
                    </a:lnTo>
                    <a:close/>
                  </a:path>
                </a:pathLst>
              </a:custGeom>
              <a:solidFill>
                <a:srgbClr val="66CCFF"/>
              </a:solidFill>
              <a:ln w="38100" cmpd="sng">
                <a:solidFill>
                  <a:srgbClr val="FF0000"/>
                </a:solidFill>
                <a:round/>
                <a:headEnd/>
                <a:tailEnd/>
              </a:ln>
            </p:spPr>
            <p:txBody>
              <a:bodyPr/>
              <a:lstStyle/>
              <a:p>
                <a:endParaRPr lang="cs-CZ"/>
              </a:p>
            </p:txBody>
          </p:sp>
          <p:sp>
            <p:nvSpPr>
              <p:cNvPr id="4211" name="Freeform 115">
                <a:extLst>
                  <a:ext uri="{FF2B5EF4-FFF2-40B4-BE49-F238E27FC236}">
                    <a16:creationId xmlns:a16="http://schemas.microsoft.com/office/drawing/2014/main" id="{D5355207-9516-4892-A5A8-218B89F7F962}"/>
                  </a:ext>
                </a:extLst>
              </p:cNvPr>
              <p:cNvSpPr>
                <a:spLocks/>
              </p:cNvSpPr>
              <p:nvPr/>
            </p:nvSpPr>
            <p:spPr bwMode="auto">
              <a:xfrm>
                <a:off x="1944" y="1491"/>
                <a:ext cx="10" cy="9"/>
              </a:xfrm>
              <a:custGeom>
                <a:avLst/>
                <a:gdLst>
                  <a:gd name="T0" fmla="*/ 7 w 10"/>
                  <a:gd name="T1" fmla="*/ 0 h 9"/>
                  <a:gd name="T2" fmla="*/ 3 w 10"/>
                  <a:gd name="T3" fmla="*/ 0 h 9"/>
                  <a:gd name="T4" fmla="*/ 0 w 10"/>
                  <a:gd name="T5" fmla="*/ 3 h 9"/>
                  <a:gd name="T6" fmla="*/ 0 w 10"/>
                  <a:gd name="T7" fmla="*/ 6 h 9"/>
                  <a:gd name="T8" fmla="*/ 3 w 10"/>
                  <a:gd name="T9" fmla="*/ 9 h 9"/>
                  <a:gd name="T10" fmla="*/ 3 w 10"/>
                  <a:gd name="T11" fmla="*/ 9 h 9"/>
                  <a:gd name="T12" fmla="*/ 7 w 10"/>
                  <a:gd name="T13" fmla="*/ 9 h 9"/>
                  <a:gd name="T14" fmla="*/ 10 w 10"/>
                  <a:gd name="T15" fmla="*/ 6 h 9"/>
                  <a:gd name="T16" fmla="*/ 10 w 10"/>
                  <a:gd name="T17" fmla="*/ 3 h 9"/>
                  <a:gd name="T18" fmla="*/ 7 w 10"/>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7" y="0"/>
                    </a:moveTo>
                    <a:lnTo>
                      <a:pt x="3" y="0"/>
                    </a:lnTo>
                    <a:lnTo>
                      <a:pt x="0" y="3"/>
                    </a:lnTo>
                    <a:lnTo>
                      <a:pt x="0" y="6"/>
                    </a:lnTo>
                    <a:lnTo>
                      <a:pt x="3" y="9"/>
                    </a:lnTo>
                    <a:lnTo>
                      <a:pt x="3" y="9"/>
                    </a:lnTo>
                    <a:lnTo>
                      <a:pt x="7" y="9"/>
                    </a:lnTo>
                    <a:lnTo>
                      <a:pt x="10" y="6"/>
                    </a:lnTo>
                    <a:lnTo>
                      <a:pt x="10" y="3"/>
                    </a:lnTo>
                    <a:lnTo>
                      <a:pt x="7" y="0"/>
                    </a:lnTo>
                    <a:close/>
                  </a:path>
                </a:pathLst>
              </a:custGeom>
              <a:solidFill>
                <a:srgbClr val="66CCFF"/>
              </a:solidFill>
              <a:ln w="38100" cmpd="sng">
                <a:solidFill>
                  <a:srgbClr val="FF0000"/>
                </a:solidFill>
                <a:round/>
                <a:headEnd/>
                <a:tailEnd/>
              </a:ln>
            </p:spPr>
            <p:txBody>
              <a:bodyPr/>
              <a:lstStyle/>
              <a:p>
                <a:endParaRPr lang="cs-CZ"/>
              </a:p>
            </p:txBody>
          </p:sp>
          <p:sp>
            <p:nvSpPr>
              <p:cNvPr id="4212" name="Freeform 116">
                <a:extLst>
                  <a:ext uri="{FF2B5EF4-FFF2-40B4-BE49-F238E27FC236}">
                    <a16:creationId xmlns:a16="http://schemas.microsoft.com/office/drawing/2014/main" id="{647F8F71-1D99-4D64-849C-D2E4A075C6FC}"/>
                  </a:ext>
                </a:extLst>
              </p:cNvPr>
              <p:cNvSpPr>
                <a:spLocks/>
              </p:cNvSpPr>
              <p:nvPr/>
            </p:nvSpPr>
            <p:spPr bwMode="auto">
              <a:xfrm>
                <a:off x="1960" y="1504"/>
                <a:ext cx="10" cy="9"/>
              </a:xfrm>
              <a:custGeom>
                <a:avLst/>
                <a:gdLst>
                  <a:gd name="T0" fmla="*/ 7 w 10"/>
                  <a:gd name="T1" fmla="*/ 0 h 9"/>
                  <a:gd name="T2" fmla="*/ 3 w 10"/>
                  <a:gd name="T3" fmla="*/ 0 h 9"/>
                  <a:gd name="T4" fmla="*/ 0 w 10"/>
                  <a:gd name="T5" fmla="*/ 3 h 9"/>
                  <a:gd name="T6" fmla="*/ 0 w 10"/>
                  <a:gd name="T7" fmla="*/ 6 h 9"/>
                  <a:gd name="T8" fmla="*/ 3 w 10"/>
                  <a:gd name="T9" fmla="*/ 9 h 9"/>
                  <a:gd name="T10" fmla="*/ 3 w 10"/>
                  <a:gd name="T11" fmla="*/ 9 h 9"/>
                  <a:gd name="T12" fmla="*/ 7 w 10"/>
                  <a:gd name="T13" fmla="*/ 9 h 9"/>
                  <a:gd name="T14" fmla="*/ 10 w 10"/>
                  <a:gd name="T15" fmla="*/ 6 h 9"/>
                  <a:gd name="T16" fmla="*/ 10 w 10"/>
                  <a:gd name="T17" fmla="*/ 3 h 9"/>
                  <a:gd name="T18" fmla="*/ 7 w 10"/>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7" y="0"/>
                    </a:moveTo>
                    <a:lnTo>
                      <a:pt x="3" y="0"/>
                    </a:lnTo>
                    <a:lnTo>
                      <a:pt x="0" y="3"/>
                    </a:lnTo>
                    <a:lnTo>
                      <a:pt x="0" y="6"/>
                    </a:lnTo>
                    <a:lnTo>
                      <a:pt x="3" y="9"/>
                    </a:lnTo>
                    <a:lnTo>
                      <a:pt x="3" y="9"/>
                    </a:lnTo>
                    <a:lnTo>
                      <a:pt x="7" y="9"/>
                    </a:lnTo>
                    <a:lnTo>
                      <a:pt x="10" y="6"/>
                    </a:lnTo>
                    <a:lnTo>
                      <a:pt x="10" y="3"/>
                    </a:lnTo>
                    <a:lnTo>
                      <a:pt x="7" y="0"/>
                    </a:lnTo>
                    <a:close/>
                  </a:path>
                </a:pathLst>
              </a:custGeom>
              <a:solidFill>
                <a:srgbClr val="66CCFF"/>
              </a:solidFill>
              <a:ln w="38100" cmpd="sng">
                <a:solidFill>
                  <a:srgbClr val="FF0000"/>
                </a:solidFill>
                <a:round/>
                <a:headEnd/>
                <a:tailEnd/>
              </a:ln>
            </p:spPr>
            <p:txBody>
              <a:bodyPr/>
              <a:lstStyle/>
              <a:p>
                <a:endParaRPr lang="cs-CZ"/>
              </a:p>
            </p:txBody>
          </p:sp>
          <p:sp>
            <p:nvSpPr>
              <p:cNvPr id="4213" name="Freeform 117">
                <a:extLst>
                  <a:ext uri="{FF2B5EF4-FFF2-40B4-BE49-F238E27FC236}">
                    <a16:creationId xmlns:a16="http://schemas.microsoft.com/office/drawing/2014/main" id="{7B6C3A68-4F82-4281-AD17-BE4111F4437B}"/>
                  </a:ext>
                </a:extLst>
              </p:cNvPr>
              <p:cNvSpPr>
                <a:spLocks/>
              </p:cNvSpPr>
              <p:nvPr/>
            </p:nvSpPr>
            <p:spPr bwMode="auto">
              <a:xfrm>
                <a:off x="1973" y="1516"/>
                <a:ext cx="10" cy="10"/>
              </a:xfrm>
              <a:custGeom>
                <a:avLst/>
                <a:gdLst>
                  <a:gd name="T0" fmla="*/ 7 w 10"/>
                  <a:gd name="T1" fmla="*/ 0 h 10"/>
                  <a:gd name="T2" fmla="*/ 3 w 10"/>
                  <a:gd name="T3" fmla="*/ 0 h 10"/>
                  <a:gd name="T4" fmla="*/ 0 w 10"/>
                  <a:gd name="T5" fmla="*/ 4 h 10"/>
                  <a:gd name="T6" fmla="*/ 0 w 10"/>
                  <a:gd name="T7" fmla="*/ 7 h 10"/>
                  <a:gd name="T8" fmla="*/ 3 w 10"/>
                  <a:gd name="T9" fmla="*/ 10 h 10"/>
                  <a:gd name="T10" fmla="*/ 3 w 10"/>
                  <a:gd name="T11" fmla="*/ 10 h 10"/>
                  <a:gd name="T12" fmla="*/ 7 w 10"/>
                  <a:gd name="T13" fmla="*/ 10 h 10"/>
                  <a:gd name="T14" fmla="*/ 10 w 10"/>
                  <a:gd name="T15" fmla="*/ 7 h 10"/>
                  <a:gd name="T16" fmla="*/ 10 w 10"/>
                  <a:gd name="T17" fmla="*/ 4 h 10"/>
                  <a:gd name="T18" fmla="*/ 7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0"/>
                    </a:moveTo>
                    <a:lnTo>
                      <a:pt x="3" y="0"/>
                    </a:lnTo>
                    <a:lnTo>
                      <a:pt x="0" y="4"/>
                    </a:lnTo>
                    <a:lnTo>
                      <a:pt x="0" y="7"/>
                    </a:lnTo>
                    <a:lnTo>
                      <a:pt x="3" y="10"/>
                    </a:lnTo>
                    <a:lnTo>
                      <a:pt x="3" y="10"/>
                    </a:lnTo>
                    <a:lnTo>
                      <a:pt x="7" y="10"/>
                    </a:lnTo>
                    <a:lnTo>
                      <a:pt x="10" y="7"/>
                    </a:lnTo>
                    <a:lnTo>
                      <a:pt x="10" y="4"/>
                    </a:lnTo>
                    <a:lnTo>
                      <a:pt x="7" y="0"/>
                    </a:lnTo>
                    <a:close/>
                  </a:path>
                </a:pathLst>
              </a:custGeom>
              <a:solidFill>
                <a:srgbClr val="66CCFF"/>
              </a:solidFill>
              <a:ln w="38100" cmpd="sng">
                <a:solidFill>
                  <a:srgbClr val="FF0000"/>
                </a:solidFill>
                <a:round/>
                <a:headEnd/>
                <a:tailEnd/>
              </a:ln>
            </p:spPr>
            <p:txBody>
              <a:bodyPr/>
              <a:lstStyle/>
              <a:p>
                <a:endParaRPr lang="cs-CZ"/>
              </a:p>
            </p:txBody>
          </p:sp>
          <p:sp>
            <p:nvSpPr>
              <p:cNvPr id="4214" name="Freeform 118">
                <a:extLst>
                  <a:ext uri="{FF2B5EF4-FFF2-40B4-BE49-F238E27FC236}">
                    <a16:creationId xmlns:a16="http://schemas.microsoft.com/office/drawing/2014/main" id="{02AFADAF-F22B-4152-A4DB-EB08A0AF2AC9}"/>
                  </a:ext>
                </a:extLst>
              </p:cNvPr>
              <p:cNvSpPr>
                <a:spLocks/>
              </p:cNvSpPr>
              <p:nvPr/>
            </p:nvSpPr>
            <p:spPr bwMode="auto">
              <a:xfrm>
                <a:off x="1986" y="1529"/>
                <a:ext cx="10" cy="10"/>
              </a:xfrm>
              <a:custGeom>
                <a:avLst/>
                <a:gdLst>
                  <a:gd name="T0" fmla="*/ 6 w 10"/>
                  <a:gd name="T1" fmla="*/ 0 h 10"/>
                  <a:gd name="T2" fmla="*/ 3 w 10"/>
                  <a:gd name="T3" fmla="*/ 0 h 10"/>
                  <a:gd name="T4" fmla="*/ 0 w 10"/>
                  <a:gd name="T5" fmla="*/ 4 h 10"/>
                  <a:gd name="T6" fmla="*/ 0 w 10"/>
                  <a:gd name="T7" fmla="*/ 7 h 10"/>
                  <a:gd name="T8" fmla="*/ 3 w 10"/>
                  <a:gd name="T9" fmla="*/ 10 h 10"/>
                  <a:gd name="T10" fmla="*/ 3 w 10"/>
                  <a:gd name="T11" fmla="*/ 10 h 10"/>
                  <a:gd name="T12" fmla="*/ 6 w 10"/>
                  <a:gd name="T13" fmla="*/ 10 h 10"/>
                  <a:gd name="T14" fmla="*/ 10 w 10"/>
                  <a:gd name="T15" fmla="*/ 7 h 10"/>
                  <a:gd name="T16" fmla="*/ 10 w 10"/>
                  <a:gd name="T17" fmla="*/ 4 h 10"/>
                  <a:gd name="T18" fmla="*/ 6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6" y="0"/>
                    </a:moveTo>
                    <a:lnTo>
                      <a:pt x="3" y="0"/>
                    </a:lnTo>
                    <a:lnTo>
                      <a:pt x="0" y="4"/>
                    </a:lnTo>
                    <a:lnTo>
                      <a:pt x="0" y="7"/>
                    </a:lnTo>
                    <a:lnTo>
                      <a:pt x="3" y="10"/>
                    </a:lnTo>
                    <a:lnTo>
                      <a:pt x="3" y="10"/>
                    </a:lnTo>
                    <a:lnTo>
                      <a:pt x="6" y="10"/>
                    </a:lnTo>
                    <a:lnTo>
                      <a:pt x="10" y="7"/>
                    </a:lnTo>
                    <a:lnTo>
                      <a:pt x="10" y="4"/>
                    </a:lnTo>
                    <a:lnTo>
                      <a:pt x="6" y="0"/>
                    </a:lnTo>
                    <a:close/>
                  </a:path>
                </a:pathLst>
              </a:custGeom>
              <a:solidFill>
                <a:srgbClr val="66CCFF"/>
              </a:solidFill>
              <a:ln w="38100" cmpd="sng">
                <a:solidFill>
                  <a:srgbClr val="FF0000"/>
                </a:solidFill>
                <a:round/>
                <a:headEnd/>
                <a:tailEnd/>
              </a:ln>
            </p:spPr>
            <p:txBody>
              <a:bodyPr/>
              <a:lstStyle/>
              <a:p>
                <a:endParaRPr lang="cs-CZ"/>
              </a:p>
            </p:txBody>
          </p:sp>
          <p:sp>
            <p:nvSpPr>
              <p:cNvPr id="4215" name="Freeform 119">
                <a:extLst>
                  <a:ext uri="{FF2B5EF4-FFF2-40B4-BE49-F238E27FC236}">
                    <a16:creationId xmlns:a16="http://schemas.microsoft.com/office/drawing/2014/main" id="{179831B8-167F-445A-8A9F-7417315350E3}"/>
                  </a:ext>
                </a:extLst>
              </p:cNvPr>
              <p:cNvSpPr>
                <a:spLocks/>
              </p:cNvSpPr>
              <p:nvPr/>
            </p:nvSpPr>
            <p:spPr bwMode="auto">
              <a:xfrm>
                <a:off x="2002" y="1542"/>
                <a:ext cx="10" cy="10"/>
              </a:xfrm>
              <a:custGeom>
                <a:avLst/>
                <a:gdLst>
                  <a:gd name="T0" fmla="*/ 7 w 10"/>
                  <a:gd name="T1" fmla="*/ 0 h 10"/>
                  <a:gd name="T2" fmla="*/ 3 w 10"/>
                  <a:gd name="T3" fmla="*/ 0 h 10"/>
                  <a:gd name="T4" fmla="*/ 0 w 10"/>
                  <a:gd name="T5" fmla="*/ 3 h 10"/>
                  <a:gd name="T6" fmla="*/ 0 w 10"/>
                  <a:gd name="T7" fmla="*/ 7 h 10"/>
                  <a:gd name="T8" fmla="*/ 3 w 10"/>
                  <a:gd name="T9" fmla="*/ 10 h 10"/>
                  <a:gd name="T10" fmla="*/ 3 w 10"/>
                  <a:gd name="T11" fmla="*/ 10 h 10"/>
                  <a:gd name="T12" fmla="*/ 7 w 10"/>
                  <a:gd name="T13" fmla="*/ 10 h 10"/>
                  <a:gd name="T14" fmla="*/ 10 w 10"/>
                  <a:gd name="T15" fmla="*/ 7 h 10"/>
                  <a:gd name="T16" fmla="*/ 10 w 10"/>
                  <a:gd name="T17" fmla="*/ 3 h 10"/>
                  <a:gd name="T18" fmla="*/ 7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0"/>
                    </a:moveTo>
                    <a:lnTo>
                      <a:pt x="3" y="0"/>
                    </a:lnTo>
                    <a:lnTo>
                      <a:pt x="0" y="3"/>
                    </a:lnTo>
                    <a:lnTo>
                      <a:pt x="0" y="7"/>
                    </a:lnTo>
                    <a:lnTo>
                      <a:pt x="3" y="10"/>
                    </a:lnTo>
                    <a:lnTo>
                      <a:pt x="3" y="10"/>
                    </a:lnTo>
                    <a:lnTo>
                      <a:pt x="7" y="10"/>
                    </a:lnTo>
                    <a:lnTo>
                      <a:pt x="10" y="7"/>
                    </a:lnTo>
                    <a:lnTo>
                      <a:pt x="10" y="3"/>
                    </a:lnTo>
                    <a:lnTo>
                      <a:pt x="7" y="0"/>
                    </a:lnTo>
                    <a:close/>
                  </a:path>
                </a:pathLst>
              </a:custGeom>
              <a:solidFill>
                <a:srgbClr val="66CCFF"/>
              </a:solidFill>
              <a:ln w="38100" cmpd="sng">
                <a:solidFill>
                  <a:srgbClr val="FF0000"/>
                </a:solidFill>
                <a:round/>
                <a:headEnd/>
                <a:tailEnd/>
              </a:ln>
            </p:spPr>
            <p:txBody>
              <a:bodyPr/>
              <a:lstStyle/>
              <a:p>
                <a:endParaRPr lang="cs-CZ"/>
              </a:p>
            </p:txBody>
          </p:sp>
          <p:sp>
            <p:nvSpPr>
              <p:cNvPr id="4216" name="Freeform 120">
                <a:extLst>
                  <a:ext uri="{FF2B5EF4-FFF2-40B4-BE49-F238E27FC236}">
                    <a16:creationId xmlns:a16="http://schemas.microsoft.com/office/drawing/2014/main" id="{B159F41B-D25E-481F-84D8-8185B408D58C}"/>
                  </a:ext>
                </a:extLst>
              </p:cNvPr>
              <p:cNvSpPr>
                <a:spLocks/>
              </p:cNvSpPr>
              <p:nvPr/>
            </p:nvSpPr>
            <p:spPr bwMode="auto">
              <a:xfrm>
                <a:off x="2015" y="1555"/>
                <a:ext cx="10" cy="10"/>
              </a:xfrm>
              <a:custGeom>
                <a:avLst/>
                <a:gdLst>
                  <a:gd name="T0" fmla="*/ 6 w 10"/>
                  <a:gd name="T1" fmla="*/ 0 h 10"/>
                  <a:gd name="T2" fmla="*/ 3 w 10"/>
                  <a:gd name="T3" fmla="*/ 0 h 10"/>
                  <a:gd name="T4" fmla="*/ 0 w 10"/>
                  <a:gd name="T5" fmla="*/ 3 h 10"/>
                  <a:gd name="T6" fmla="*/ 0 w 10"/>
                  <a:gd name="T7" fmla="*/ 7 h 10"/>
                  <a:gd name="T8" fmla="*/ 3 w 10"/>
                  <a:gd name="T9" fmla="*/ 10 h 10"/>
                  <a:gd name="T10" fmla="*/ 3 w 10"/>
                  <a:gd name="T11" fmla="*/ 10 h 10"/>
                  <a:gd name="T12" fmla="*/ 6 w 10"/>
                  <a:gd name="T13" fmla="*/ 10 h 10"/>
                  <a:gd name="T14" fmla="*/ 10 w 10"/>
                  <a:gd name="T15" fmla="*/ 7 h 10"/>
                  <a:gd name="T16" fmla="*/ 10 w 10"/>
                  <a:gd name="T17" fmla="*/ 3 h 10"/>
                  <a:gd name="T18" fmla="*/ 6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6" y="0"/>
                    </a:moveTo>
                    <a:lnTo>
                      <a:pt x="3" y="0"/>
                    </a:lnTo>
                    <a:lnTo>
                      <a:pt x="0" y="3"/>
                    </a:lnTo>
                    <a:lnTo>
                      <a:pt x="0" y="7"/>
                    </a:lnTo>
                    <a:lnTo>
                      <a:pt x="3" y="10"/>
                    </a:lnTo>
                    <a:lnTo>
                      <a:pt x="3" y="10"/>
                    </a:lnTo>
                    <a:lnTo>
                      <a:pt x="6" y="10"/>
                    </a:lnTo>
                    <a:lnTo>
                      <a:pt x="10" y="7"/>
                    </a:lnTo>
                    <a:lnTo>
                      <a:pt x="10" y="3"/>
                    </a:lnTo>
                    <a:lnTo>
                      <a:pt x="6" y="0"/>
                    </a:lnTo>
                    <a:close/>
                  </a:path>
                </a:pathLst>
              </a:custGeom>
              <a:solidFill>
                <a:srgbClr val="66CCFF"/>
              </a:solidFill>
              <a:ln w="38100" cmpd="sng">
                <a:solidFill>
                  <a:srgbClr val="FF0000"/>
                </a:solidFill>
                <a:round/>
                <a:headEnd/>
                <a:tailEnd/>
              </a:ln>
            </p:spPr>
            <p:txBody>
              <a:bodyPr/>
              <a:lstStyle/>
              <a:p>
                <a:endParaRPr lang="cs-CZ"/>
              </a:p>
            </p:txBody>
          </p:sp>
          <p:sp>
            <p:nvSpPr>
              <p:cNvPr id="4217" name="Freeform 121">
                <a:extLst>
                  <a:ext uri="{FF2B5EF4-FFF2-40B4-BE49-F238E27FC236}">
                    <a16:creationId xmlns:a16="http://schemas.microsoft.com/office/drawing/2014/main" id="{4B3C2DAF-99AB-4C42-926A-129645474226}"/>
                  </a:ext>
                </a:extLst>
              </p:cNvPr>
              <p:cNvSpPr>
                <a:spLocks/>
              </p:cNvSpPr>
              <p:nvPr/>
            </p:nvSpPr>
            <p:spPr bwMode="auto">
              <a:xfrm>
                <a:off x="2028" y="1568"/>
                <a:ext cx="10" cy="10"/>
              </a:xfrm>
              <a:custGeom>
                <a:avLst/>
                <a:gdLst>
                  <a:gd name="T0" fmla="*/ 6 w 10"/>
                  <a:gd name="T1" fmla="*/ 0 h 10"/>
                  <a:gd name="T2" fmla="*/ 3 w 10"/>
                  <a:gd name="T3" fmla="*/ 0 h 10"/>
                  <a:gd name="T4" fmla="*/ 0 w 10"/>
                  <a:gd name="T5" fmla="*/ 3 h 10"/>
                  <a:gd name="T6" fmla="*/ 0 w 10"/>
                  <a:gd name="T7" fmla="*/ 6 h 10"/>
                  <a:gd name="T8" fmla="*/ 3 w 10"/>
                  <a:gd name="T9" fmla="*/ 10 h 10"/>
                  <a:gd name="T10" fmla="*/ 3 w 10"/>
                  <a:gd name="T11" fmla="*/ 10 h 10"/>
                  <a:gd name="T12" fmla="*/ 6 w 10"/>
                  <a:gd name="T13" fmla="*/ 10 h 10"/>
                  <a:gd name="T14" fmla="*/ 10 w 10"/>
                  <a:gd name="T15" fmla="*/ 6 h 10"/>
                  <a:gd name="T16" fmla="*/ 10 w 10"/>
                  <a:gd name="T17" fmla="*/ 3 h 10"/>
                  <a:gd name="T18" fmla="*/ 6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6" y="0"/>
                    </a:moveTo>
                    <a:lnTo>
                      <a:pt x="3" y="0"/>
                    </a:lnTo>
                    <a:lnTo>
                      <a:pt x="0" y="3"/>
                    </a:lnTo>
                    <a:lnTo>
                      <a:pt x="0" y="6"/>
                    </a:lnTo>
                    <a:lnTo>
                      <a:pt x="3" y="10"/>
                    </a:lnTo>
                    <a:lnTo>
                      <a:pt x="3" y="10"/>
                    </a:lnTo>
                    <a:lnTo>
                      <a:pt x="6" y="10"/>
                    </a:lnTo>
                    <a:lnTo>
                      <a:pt x="10" y="6"/>
                    </a:lnTo>
                    <a:lnTo>
                      <a:pt x="10" y="3"/>
                    </a:lnTo>
                    <a:lnTo>
                      <a:pt x="6" y="0"/>
                    </a:lnTo>
                    <a:close/>
                  </a:path>
                </a:pathLst>
              </a:custGeom>
              <a:solidFill>
                <a:srgbClr val="66CCFF"/>
              </a:solidFill>
              <a:ln w="38100" cmpd="sng">
                <a:solidFill>
                  <a:srgbClr val="FF0000"/>
                </a:solidFill>
                <a:round/>
                <a:headEnd/>
                <a:tailEnd/>
              </a:ln>
            </p:spPr>
            <p:txBody>
              <a:bodyPr/>
              <a:lstStyle/>
              <a:p>
                <a:endParaRPr lang="cs-CZ"/>
              </a:p>
            </p:txBody>
          </p:sp>
          <p:sp>
            <p:nvSpPr>
              <p:cNvPr id="4218" name="Freeform 122">
                <a:extLst>
                  <a:ext uri="{FF2B5EF4-FFF2-40B4-BE49-F238E27FC236}">
                    <a16:creationId xmlns:a16="http://schemas.microsoft.com/office/drawing/2014/main" id="{0AA52EF5-0DFC-4D27-9588-CC80A3A7604C}"/>
                  </a:ext>
                </a:extLst>
              </p:cNvPr>
              <p:cNvSpPr>
                <a:spLocks/>
              </p:cNvSpPr>
              <p:nvPr/>
            </p:nvSpPr>
            <p:spPr bwMode="auto">
              <a:xfrm>
                <a:off x="2044" y="1584"/>
                <a:ext cx="10" cy="10"/>
              </a:xfrm>
              <a:custGeom>
                <a:avLst/>
                <a:gdLst>
                  <a:gd name="T0" fmla="*/ 6 w 10"/>
                  <a:gd name="T1" fmla="*/ 0 h 10"/>
                  <a:gd name="T2" fmla="*/ 3 w 10"/>
                  <a:gd name="T3" fmla="*/ 0 h 10"/>
                  <a:gd name="T4" fmla="*/ 0 w 10"/>
                  <a:gd name="T5" fmla="*/ 3 h 10"/>
                  <a:gd name="T6" fmla="*/ 0 w 10"/>
                  <a:gd name="T7" fmla="*/ 7 h 10"/>
                  <a:gd name="T8" fmla="*/ 3 w 10"/>
                  <a:gd name="T9" fmla="*/ 10 h 10"/>
                  <a:gd name="T10" fmla="*/ 3 w 10"/>
                  <a:gd name="T11" fmla="*/ 10 h 10"/>
                  <a:gd name="T12" fmla="*/ 6 w 10"/>
                  <a:gd name="T13" fmla="*/ 10 h 10"/>
                  <a:gd name="T14" fmla="*/ 10 w 10"/>
                  <a:gd name="T15" fmla="*/ 7 h 10"/>
                  <a:gd name="T16" fmla="*/ 10 w 10"/>
                  <a:gd name="T17" fmla="*/ 3 h 10"/>
                  <a:gd name="T18" fmla="*/ 6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6" y="0"/>
                    </a:moveTo>
                    <a:lnTo>
                      <a:pt x="3" y="0"/>
                    </a:lnTo>
                    <a:lnTo>
                      <a:pt x="0" y="3"/>
                    </a:lnTo>
                    <a:lnTo>
                      <a:pt x="0" y="7"/>
                    </a:lnTo>
                    <a:lnTo>
                      <a:pt x="3" y="10"/>
                    </a:lnTo>
                    <a:lnTo>
                      <a:pt x="3" y="10"/>
                    </a:lnTo>
                    <a:lnTo>
                      <a:pt x="6" y="10"/>
                    </a:lnTo>
                    <a:lnTo>
                      <a:pt x="10" y="7"/>
                    </a:lnTo>
                    <a:lnTo>
                      <a:pt x="10" y="3"/>
                    </a:lnTo>
                    <a:lnTo>
                      <a:pt x="6" y="0"/>
                    </a:lnTo>
                    <a:close/>
                  </a:path>
                </a:pathLst>
              </a:custGeom>
              <a:solidFill>
                <a:srgbClr val="66CCFF"/>
              </a:solidFill>
              <a:ln w="38100" cmpd="sng">
                <a:solidFill>
                  <a:srgbClr val="FF0000"/>
                </a:solidFill>
                <a:round/>
                <a:headEnd/>
                <a:tailEnd/>
              </a:ln>
            </p:spPr>
            <p:txBody>
              <a:bodyPr/>
              <a:lstStyle/>
              <a:p>
                <a:endParaRPr lang="cs-CZ"/>
              </a:p>
            </p:txBody>
          </p:sp>
          <p:sp>
            <p:nvSpPr>
              <p:cNvPr id="4219" name="Freeform 123">
                <a:extLst>
                  <a:ext uri="{FF2B5EF4-FFF2-40B4-BE49-F238E27FC236}">
                    <a16:creationId xmlns:a16="http://schemas.microsoft.com/office/drawing/2014/main" id="{645E5831-478C-4E26-8867-09490D315929}"/>
                  </a:ext>
                </a:extLst>
              </p:cNvPr>
              <p:cNvSpPr>
                <a:spLocks/>
              </p:cNvSpPr>
              <p:nvPr/>
            </p:nvSpPr>
            <p:spPr bwMode="auto">
              <a:xfrm>
                <a:off x="2057" y="1597"/>
                <a:ext cx="10" cy="10"/>
              </a:xfrm>
              <a:custGeom>
                <a:avLst/>
                <a:gdLst>
                  <a:gd name="T0" fmla="*/ 6 w 10"/>
                  <a:gd name="T1" fmla="*/ 0 h 10"/>
                  <a:gd name="T2" fmla="*/ 3 w 10"/>
                  <a:gd name="T3" fmla="*/ 0 h 10"/>
                  <a:gd name="T4" fmla="*/ 0 w 10"/>
                  <a:gd name="T5" fmla="*/ 3 h 10"/>
                  <a:gd name="T6" fmla="*/ 0 w 10"/>
                  <a:gd name="T7" fmla="*/ 6 h 10"/>
                  <a:gd name="T8" fmla="*/ 3 w 10"/>
                  <a:gd name="T9" fmla="*/ 10 h 10"/>
                  <a:gd name="T10" fmla="*/ 3 w 10"/>
                  <a:gd name="T11" fmla="*/ 10 h 10"/>
                  <a:gd name="T12" fmla="*/ 6 w 10"/>
                  <a:gd name="T13" fmla="*/ 10 h 10"/>
                  <a:gd name="T14" fmla="*/ 10 w 10"/>
                  <a:gd name="T15" fmla="*/ 6 h 10"/>
                  <a:gd name="T16" fmla="*/ 10 w 10"/>
                  <a:gd name="T17" fmla="*/ 3 h 10"/>
                  <a:gd name="T18" fmla="*/ 6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6" y="0"/>
                    </a:moveTo>
                    <a:lnTo>
                      <a:pt x="3" y="0"/>
                    </a:lnTo>
                    <a:lnTo>
                      <a:pt x="0" y="3"/>
                    </a:lnTo>
                    <a:lnTo>
                      <a:pt x="0" y="6"/>
                    </a:lnTo>
                    <a:lnTo>
                      <a:pt x="3" y="10"/>
                    </a:lnTo>
                    <a:lnTo>
                      <a:pt x="3" y="10"/>
                    </a:lnTo>
                    <a:lnTo>
                      <a:pt x="6" y="10"/>
                    </a:lnTo>
                    <a:lnTo>
                      <a:pt x="10" y="6"/>
                    </a:lnTo>
                    <a:lnTo>
                      <a:pt x="10" y="3"/>
                    </a:lnTo>
                    <a:lnTo>
                      <a:pt x="6" y="0"/>
                    </a:lnTo>
                    <a:close/>
                  </a:path>
                </a:pathLst>
              </a:custGeom>
              <a:solidFill>
                <a:srgbClr val="66CCFF"/>
              </a:solidFill>
              <a:ln w="38100" cmpd="sng">
                <a:solidFill>
                  <a:srgbClr val="FF0000"/>
                </a:solidFill>
                <a:round/>
                <a:headEnd/>
                <a:tailEnd/>
              </a:ln>
            </p:spPr>
            <p:txBody>
              <a:bodyPr/>
              <a:lstStyle/>
              <a:p>
                <a:endParaRPr lang="cs-CZ"/>
              </a:p>
            </p:txBody>
          </p:sp>
          <p:sp>
            <p:nvSpPr>
              <p:cNvPr id="4220" name="Freeform 124">
                <a:extLst>
                  <a:ext uri="{FF2B5EF4-FFF2-40B4-BE49-F238E27FC236}">
                    <a16:creationId xmlns:a16="http://schemas.microsoft.com/office/drawing/2014/main" id="{90875905-73A5-4F81-A752-3541AACE1549}"/>
                  </a:ext>
                </a:extLst>
              </p:cNvPr>
              <p:cNvSpPr>
                <a:spLocks/>
              </p:cNvSpPr>
              <p:nvPr/>
            </p:nvSpPr>
            <p:spPr bwMode="auto">
              <a:xfrm>
                <a:off x="2073" y="1610"/>
                <a:ext cx="10" cy="10"/>
              </a:xfrm>
              <a:custGeom>
                <a:avLst/>
                <a:gdLst>
                  <a:gd name="T0" fmla="*/ 6 w 10"/>
                  <a:gd name="T1" fmla="*/ 0 h 10"/>
                  <a:gd name="T2" fmla="*/ 3 w 10"/>
                  <a:gd name="T3" fmla="*/ 0 h 10"/>
                  <a:gd name="T4" fmla="*/ 0 w 10"/>
                  <a:gd name="T5" fmla="*/ 3 h 10"/>
                  <a:gd name="T6" fmla="*/ 0 w 10"/>
                  <a:gd name="T7" fmla="*/ 6 h 10"/>
                  <a:gd name="T8" fmla="*/ 3 w 10"/>
                  <a:gd name="T9" fmla="*/ 10 h 10"/>
                  <a:gd name="T10" fmla="*/ 3 w 10"/>
                  <a:gd name="T11" fmla="*/ 10 h 10"/>
                  <a:gd name="T12" fmla="*/ 6 w 10"/>
                  <a:gd name="T13" fmla="*/ 10 h 10"/>
                  <a:gd name="T14" fmla="*/ 10 w 10"/>
                  <a:gd name="T15" fmla="*/ 6 h 10"/>
                  <a:gd name="T16" fmla="*/ 10 w 10"/>
                  <a:gd name="T17" fmla="*/ 3 h 10"/>
                  <a:gd name="T18" fmla="*/ 6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6" y="0"/>
                    </a:moveTo>
                    <a:lnTo>
                      <a:pt x="3" y="0"/>
                    </a:lnTo>
                    <a:lnTo>
                      <a:pt x="0" y="3"/>
                    </a:lnTo>
                    <a:lnTo>
                      <a:pt x="0" y="6"/>
                    </a:lnTo>
                    <a:lnTo>
                      <a:pt x="3" y="10"/>
                    </a:lnTo>
                    <a:lnTo>
                      <a:pt x="3" y="10"/>
                    </a:lnTo>
                    <a:lnTo>
                      <a:pt x="6" y="10"/>
                    </a:lnTo>
                    <a:lnTo>
                      <a:pt x="10" y="6"/>
                    </a:lnTo>
                    <a:lnTo>
                      <a:pt x="10" y="3"/>
                    </a:lnTo>
                    <a:lnTo>
                      <a:pt x="6" y="0"/>
                    </a:lnTo>
                    <a:close/>
                  </a:path>
                </a:pathLst>
              </a:custGeom>
              <a:solidFill>
                <a:srgbClr val="66CCFF"/>
              </a:solidFill>
              <a:ln w="38100" cmpd="sng">
                <a:solidFill>
                  <a:srgbClr val="FF0000"/>
                </a:solidFill>
                <a:round/>
                <a:headEnd/>
                <a:tailEnd/>
              </a:ln>
            </p:spPr>
            <p:txBody>
              <a:bodyPr/>
              <a:lstStyle/>
              <a:p>
                <a:endParaRPr lang="cs-CZ"/>
              </a:p>
            </p:txBody>
          </p:sp>
          <p:sp>
            <p:nvSpPr>
              <p:cNvPr id="4221" name="Freeform 125">
                <a:extLst>
                  <a:ext uri="{FF2B5EF4-FFF2-40B4-BE49-F238E27FC236}">
                    <a16:creationId xmlns:a16="http://schemas.microsoft.com/office/drawing/2014/main" id="{A6202A01-E1FB-4B78-B78A-EF36D054F056}"/>
                  </a:ext>
                </a:extLst>
              </p:cNvPr>
              <p:cNvSpPr>
                <a:spLocks/>
              </p:cNvSpPr>
              <p:nvPr/>
            </p:nvSpPr>
            <p:spPr bwMode="auto">
              <a:xfrm>
                <a:off x="2086" y="1623"/>
                <a:ext cx="9" cy="9"/>
              </a:xfrm>
              <a:custGeom>
                <a:avLst/>
                <a:gdLst>
                  <a:gd name="T0" fmla="*/ 6 w 9"/>
                  <a:gd name="T1" fmla="*/ 0 h 9"/>
                  <a:gd name="T2" fmla="*/ 3 w 9"/>
                  <a:gd name="T3" fmla="*/ 0 h 9"/>
                  <a:gd name="T4" fmla="*/ 0 w 9"/>
                  <a:gd name="T5" fmla="*/ 3 h 9"/>
                  <a:gd name="T6" fmla="*/ 0 w 9"/>
                  <a:gd name="T7" fmla="*/ 6 h 9"/>
                  <a:gd name="T8" fmla="*/ 3 w 9"/>
                  <a:gd name="T9" fmla="*/ 9 h 9"/>
                  <a:gd name="T10" fmla="*/ 3 w 9"/>
                  <a:gd name="T11" fmla="*/ 9 h 9"/>
                  <a:gd name="T12" fmla="*/ 6 w 9"/>
                  <a:gd name="T13" fmla="*/ 9 h 9"/>
                  <a:gd name="T14" fmla="*/ 9 w 9"/>
                  <a:gd name="T15" fmla="*/ 6 h 9"/>
                  <a:gd name="T16" fmla="*/ 9 w 9"/>
                  <a:gd name="T17" fmla="*/ 3 h 9"/>
                  <a:gd name="T18" fmla="*/ 6 w 9"/>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6" y="0"/>
                    </a:moveTo>
                    <a:lnTo>
                      <a:pt x="3" y="0"/>
                    </a:lnTo>
                    <a:lnTo>
                      <a:pt x="0" y="3"/>
                    </a:lnTo>
                    <a:lnTo>
                      <a:pt x="0" y="6"/>
                    </a:lnTo>
                    <a:lnTo>
                      <a:pt x="3" y="9"/>
                    </a:lnTo>
                    <a:lnTo>
                      <a:pt x="3" y="9"/>
                    </a:lnTo>
                    <a:lnTo>
                      <a:pt x="6" y="9"/>
                    </a:lnTo>
                    <a:lnTo>
                      <a:pt x="9" y="6"/>
                    </a:lnTo>
                    <a:lnTo>
                      <a:pt x="9" y="3"/>
                    </a:lnTo>
                    <a:lnTo>
                      <a:pt x="6" y="0"/>
                    </a:lnTo>
                    <a:close/>
                  </a:path>
                </a:pathLst>
              </a:custGeom>
              <a:solidFill>
                <a:srgbClr val="66CCFF"/>
              </a:solidFill>
              <a:ln w="38100" cmpd="sng">
                <a:solidFill>
                  <a:srgbClr val="FF0000"/>
                </a:solidFill>
                <a:round/>
                <a:headEnd/>
                <a:tailEnd/>
              </a:ln>
            </p:spPr>
            <p:txBody>
              <a:bodyPr/>
              <a:lstStyle/>
              <a:p>
                <a:endParaRPr lang="cs-CZ"/>
              </a:p>
            </p:txBody>
          </p:sp>
          <p:sp>
            <p:nvSpPr>
              <p:cNvPr id="4222" name="Freeform 126">
                <a:extLst>
                  <a:ext uri="{FF2B5EF4-FFF2-40B4-BE49-F238E27FC236}">
                    <a16:creationId xmlns:a16="http://schemas.microsoft.com/office/drawing/2014/main" id="{40FD598F-40EF-4BF7-B5E4-F277BFA105C9}"/>
                  </a:ext>
                </a:extLst>
              </p:cNvPr>
              <p:cNvSpPr>
                <a:spLocks/>
              </p:cNvSpPr>
              <p:nvPr/>
            </p:nvSpPr>
            <p:spPr bwMode="auto">
              <a:xfrm>
                <a:off x="2099" y="1636"/>
                <a:ext cx="9" cy="9"/>
              </a:xfrm>
              <a:custGeom>
                <a:avLst/>
                <a:gdLst>
                  <a:gd name="T0" fmla="*/ 6 w 9"/>
                  <a:gd name="T1" fmla="*/ 0 h 9"/>
                  <a:gd name="T2" fmla="*/ 3 w 9"/>
                  <a:gd name="T3" fmla="*/ 0 h 9"/>
                  <a:gd name="T4" fmla="*/ 0 w 9"/>
                  <a:gd name="T5" fmla="*/ 3 h 9"/>
                  <a:gd name="T6" fmla="*/ 0 w 9"/>
                  <a:gd name="T7" fmla="*/ 6 h 9"/>
                  <a:gd name="T8" fmla="*/ 3 w 9"/>
                  <a:gd name="T9" fmla="*/ 9 h 9"/>
                  <a:gd name="T10" fmla="*/ 3 w 9"/>
                  <a:gd name="T11" fmla="*/ 9 h 9"/>
                  <a:gd name="T12" fmla="*/ 6 w 9"/>
                  <a:gd name="T13" fmla="*/ 9 h 9"/>
                  <a:gd name="T14" fmla="*/ 9 w 9"/>
                  <a:gd name="T15" fmla="*/ 6 h 9"/>
                  <a:gd name="T16" fmla="*/ 9 w 9"/>
                  <a:gd name="T17" fmla="*/ 3 h 9"/>
                  <a:gd name="T18" fmla="*/ 6 w 9"/>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6" y="0"/>
                    </a:moveTo>
                    <a:lnTo>
                      <a:pt x="3" y="0"/>
                    </a:lnTo>
                    <a:lnTo>
                      <a:pt x="0" y="3"/>
                    </a:lnTo>
                    <a:lnTo>
                      <a:pt x="0" y="6"/>
                    </a:lnTo>
                    <a:lnTo>
                      <a:pt x="3" y="9"/>
                    </a:lnTo>
                    <a:lnTo>
                      <a:pt x="3" y="9"/>
                    </a:lnTo>
                    <a:lnTo>
                      <a:pt x="6" y="9"/>
                    </a:lnTo>
                    <a:lnTo>
                      <a:pt x="9" y="6"/>
                    </a:lnTo>
                    <a:lnTo>
                      <a:pt x="9" y="3"/>
                    </a:lnTo>
                    <a:lnTo>
                      <a:pt x="6" y="0"/>
                    </a:lnTo>
                    <a:close/>
                  </a:path>
                </a:pathLst>
              </a:custGeom>
              <a:solidFill>
                <a:srgbClr val="66CCFF"/>
              </a:solidFill>
              <a:ln w="38100" cmpd="sng">
                <a:solidFill>
                  <a:srgbClr val="FF0000"/>
                </a:solidFill>
                <a:round/>
                <a:headEnd/>
                <a:tailEnd/>
              </a:ln>
            </p:spPr>
            <p:txBody>
              <a:bodyPr/>
              <a:lstStyle/>
              <a:p>
                <a:endParaRPr lang="cs-CZ"/>
              </a:p>
            </p:txBody>
          </p:sp>
          <p:sp>
            <p:nvSpPr>
              <p:cNvPr id="4223" name="Freeform 127">
                <a:extLst>
                  <a:ext uri="{FF2B5EF4-FFF2-40B4-BE49-F238E27FC236}">
                    <a16:creationId xmlns:a16="http://schemas.microsoft.com/office/drawing/2014/main" id="{B5CFD726-C656-4C52-9E9A-B3E406B82242}"/>
                  </a:ext>
                </a:extLst>
              </p:cNvPr>
              <p:cNvSpPr>
                <a:spLocks/>
              </p:cNvSpPr>
              <p:nvPr/>
            </p:nvSpPr>
            <p:spPr bwMode="auto">
              <a:xfrm>
                <a:off x="2115" y="1649"/>
                <a:ext cx="9" cy="9"/>
              </a:xfrm>
              <a:custGeom>
                <a:avLst/>
                <a:gdLst>
                  <a:gd name="T0" fmla="*/ 6 w 9"/>
                  <a:gd name="T1" fmla="*/ 0 h 9"/>
                  <a:gd name="T2" fmla="*/ 3 w 9"/>
                  <a:gd name="T3" fmla="*/ 0 h 9"/>
                  <a:gd name="T4" fmla="*/ 0 w 9"/>
                  <a:gd name="T5" fmla="*/ 3 h 9"/>
                  <a:gd name="T6" fmla="*/ 0 w 9"/>
                  <a:gd name="T7" fmla="*/ 6 h 9"/>
                  <a:gd name="T8" fmla="*/ 3 w 9"/>
                  <a:gd name="T9" fmla="*/ 9 h 9"/>
                  <a:gd name="T10" fmla="*/ 3 w 9"/>
                  <a:gd name="T11" fmla="*/ 9 h 9"/>
                  <a:gd name="T12" fmla="*/ 6 w 9"/>
                  <a:gd name="T13" fmla="*/ 9 h 9"/>
                  <a:gd name="T14" fmla="*/ 9 w 9"/>
                  <a:gd name="T15" fmla="*/ 6 h 9"/>
                  <a:gd name="T16" fmla="*/ 9 w 9"/>
                  <a:gd name="T17" fmla="*/ 3 h 9"/>
                  <a:gd name="T18" fmla="*/ 6 w 9"/>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6" y="0"/>
                    </a:moveTo>
                    <a:lnTo>
                      <a:pt x="3" y="0"/>
                    </a:lnTo>
                    <a:lnTo>
                      <a:pt x="0" y="3"/>
                    </a:lnTo>
                    <a:lnTo>
                      <a:pt x="0" y="6"/>
                    </a:lnTo>
                    <a:lnTo>
                      <a:pt x="3" y="9"/>
                    </a:lnTo>
                    <a:lnTo>
                      <a:pt x="3" y="9"/>
                    </a:lnTo>
                    <a:lnTo>
                      <a:pt x="6" y="9"/>
                    </a:lnTo>
                    <a:lnTo>
                      <a:pt x="9" y="6"/>
                    </a:lnTo>
                    <a:lnTo>
                      <a:pt x="9" y="3"/>
                    </a:lnTo>
                    <a:lnTo>
                      <a:pt x="6" y="0"/>
                    </a:lnTo>
                    <a:close/>
                  </a:path>
                </a:pathLst>
              </a:custGeom>
              <a:solidFill>
                <a:srgbClr val="66CCFF"/>
              </a:solidFill>
              <a:ln w="38100" cmpd="sng">
                <a:solidFill>
                  <a:srgbClr val="FF0000"/>
                </a:solidFill>
                <a:round/>
                <a:headEnd/>
                <a:tailEnd/>
              </a:ln>
            </p:spPr>
            <p:txBody>
              <a:bodyPr/>
              <a:lstStyle/>
              <a:p>
                <a:endParaRPr lang="cs-CZ"/>
              </a:p>
            </p:txBody>
          </p:sp>
          <p:sp>
            <p:nvSpPr>
              <p:cNvPr id="4224" name="Freeform 128">
                <a:extLst>
                  <a:ext uri="{FF2B5EF4-FFF2-40B4-BE49-F238E27FC236}">
                    <a16:creationId xmlns:a16="http://schemas.microsoft.com/office/drawing/2014/main" id="{FA6E4110-2133-4CA4-87A7-3CBA556233B5}"/>
                  </a:ext>
                </a:extLst>
              </p:cNvPr>
              <p:cNvSpPr>
                <a:spLocks/>
              </p:cNvSpPr>
              <p:nvPr/>
            </p:nvSpPr>
            <p:spPr bwMode="auto">
              <a:xfrm>
                <a:off x="2128" y="1661"/>
                <a:ext cx="9" cy="10"/>
              </a:xfrm>
              <a:custGeom>
                <a:avLst/>
                <a:gdLst>
                  <a:gd name="T0" fmla="*/ 6 w 9"/>
                  <a:gd name="T1" fmla="*/ 0 h 10"/>
                  <a:gd name="T2" fmla="*/ 3 w 9"/>
                  <a:gd name="T3" fmla="*/ 0 h 10"/>
                  <a:gd name="T4" fmla="*/ 0 w 9"/>
                  <a:gd name="T5" fmla="*/ 4 h 10"/>
                  <a:gd name="T6" fmla="*/ 0 w 9"/>
                  <a:gd name="T7" fmla="*/ 7 h 10"/>
                  <a:gd name="T8" fmla="*/ 3 w 9"/>
                  <a:gd name="T9" fmla="*/ 10 h 10"/>
                  <a:gd name="T10" fmla="*/ 3 w 9"/>
                  <a:gd name="T11" fmla="*/ 10 h 10"/>
                  <a:gd name="T12" fmla="*/ 6 w 9"/>
                  <a:gd name="T13" fmla="*/ 10 h 10"/>
                  <a:gd name="T14" fmla="*/ 9 w 9"/>
                  <a:gd name="T15" fmla="*/ 7 h 10"/>
                  <a:gd name="T16" fmla="*/ 9 w 9"/>
                  <a:gd name="T17" fmla="*/ 4 h 10"/>
                  <a:gd name="T18" fmla="*/ 6 w 9"/>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6" y="0"/>
                    </a:moveTo>
                    <a:lnTo>
                      <a:pt x="3" y="0"/>
                    </a:lnTo>
                    <a:lnTo>
                      <a:pt x="0" y="4"/>
                    </a:lnTo>
                    <a:lnTo>
                      <a:pt x="0" y="7"/>
                    </a:lnTo>
                    <a:lnTo>
                      <a:pt x="3" y="10"/>
                    </a:lnTo>
                    <a:lnTo>
                      <a:pt x="3" y="10"/>
                    </a:lnTo>
                    <a:lnTo>
                      <a:pt x="6" y="10"/>
                    </a:lnTo>
                    <a:lnTo>
                      <a:pt x="9" y="7"/>
                    </a:lnTo>
                    <a:lnTo>
                      <a:pt x="9" y="4"/>
                    </a:lnTo>
                    <a:lnTo>
                      <a:pt x="6" y="0"/>
                    </a:lnTo>
                    <a:close/>
                  </a:path>
                </a:pathLst>
              </a:custGeom>
              <a:solidFill>
                <a:srgbClr val="66CCFF"/>
              </a:solidFill>
              <a:ln w="38100" cmpd="sng">
                <a:solidFill>
                  <a:srgbClr val="FF0000"/>
                </a:solidFill>
                <a:round/>
                <a:headEnd/>
                <a:tailEnd/>
              </a:ln>
            </p:spPr>
            <p:txBody>
              <a:bodyPr/>
              <a:lstStyle/>
              <a:p>
                <a:endParaRPr lang="cs-CZ"/>
              </a:p>
            </p:txBody>
          </p:sp>
          <p:sp>
            <p:nvSpPr>
              <p:cNvPr id="4225" name="Freeform 129">
                <a:extLst>
                  <a:ext uri="{FF2B5EF4-FFF2-40B4-BE49-F238E27FC236}">
                    <a16:creationId xmlns:a16="http://schemas.microsoft.com/office/drawing/2014/main" id="{ACFF7D5D-8E78-48B3-8E5D-FA65E0EAC59C}"/>
                  </a:ext>
                </a:extLst>
              </p:cNvPr>
              <p:cNvSpPr>
                <a:spLocks/>
              </p:cNvSpPr>
              <p:nvPr/>
            </p:nvSpPr>
            <p:spPr bwMode="auto">
              <a:xfrm>
                <a:off x="2141" y="1674"/>
                <a:ext cx="9" cy="10"/>
              </a:xfrm>
              <a:custGeom>
                <a:avLst/>
                <a:gdLst>
                  <a:gd name="T0" fmla="*/ 6 w 9"/>
                  <a:gd name="T1" fmla="*/ 0 h 10"/>
                  <a:gd name="T2" fmla="*/ 3 w 9"/>
                  <a:gd name="T3" fmla="*/ 0 h 10"/>
                  <a:gd name="T4" fmla="*/ 0 w 9"/>
                  <a:gd name="T5" fmla="*/ 3 h 10"/>
                  <a:gd name="T6" fmla="*/ 0 w 9"/>
                  <a:gd name="T7" fmla="*/ 7 h 10"/>
                  <a:gd name="T8" fmla="*/ 3 w 9"/>
                  <a:gd name="T9" fmla="*/ 10 h 10"/>
                  <a:gd name="T10" fmla="*/ 3 w 9"/>
                  <a:gd name="T11" fmla="*/ 10 h 10"/>
                  <a:gd name="T12" fmla="*/ 6 w 9"/>
                  <a:gd name="T13" fmla="*/ 10 h 10"/>
                  <a:gd name="T14" fmla="*/ 9 w 9"/>
                  <a:gd name="T15" fmla="*/ 7 h 10"/>
                  <a:gd name="T16" fmla="*/ 9 w 9"/>
                  <a:gd name="T17" fmla="*/ 3 h 10"/>
                  <a:gd name="T18" fmla="*/ 6 w 9"/>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6" y="0"/>
                    </a:moveTo>
                    <a:lnTo>
                      <a:pt x="3" y="0"/>
                    </a:lnTo>
                    <a:lnTo>
                      <a:pt x="0" y="3"/>
                    </a:lnTo>
                    <a:lnTo>
                      <a:pt x="0" y="7"/>
                    </a:lnTo>
                    <a:lnTo>
                      <a:pt x="3" y="10"/>
                    </a:lnTo>
                    <a:lnTo>
                      <a:pt x="3" y="10"/>
                    </a:lnTo>
                    <a:lnTo>
                      <a:pt x="6" y="10"/>
                    </a:lnTo>
                    <a:lnTo>
                      <a:pt x="9" y="7"/>
                    </a:lnTo>
                    <a:lnTo>
                      <a:pt x="9" y="3"/>
                    </a:lnTo>
                    <a:lnTo>
                      <a:pt x="6" y="0"/>
                    </a:lnTo>
                    <a:close/>
                  </a:path>
                </a:pathLst>
              </a:custGeom>
              <a:solidFill>
                <a:srgbClr val="66CCFF"/>
              </a:solidFill>
              <a:ln w="38100" cmpd="sng">
                <a:solidFill>
                  <a:srgbClr val="FF0000"/>
                </a:solidFill>
                <a:round/>
                <a:headEnd/>
                <a:tailEnd/>
              </a:ln>
            </p:spPr>
            <p:txBody>
              <a:bodyPr/>
              <a:lstStyle/>
              <a:p>
                <a:endParaRPr lang="cs-CZ"/>
              </a:p>
            </p:txBody>
          </p:sp>
          <p:sp>
            <p:nvSpPr>
              <p:cNvPr id="4226" name="Freeform 130">
                <a:extLst>
                  <a:ext uri="{FF2B5EF4-FFF2-40B4-BE49-F238E27FC236}">
                    <a16:creationId xmlns:a16="http://schemas.microsoft.com/office/drawing/2014/main" id="{1D7F8B9A-DBE3-4BBC-A2F6-D4312BB6A662}"/>
                  </a:ext>
                </a:extLst>
              </p:cNvPr>
              <p:cNvSpPr>
                <a:spLocks/>
              </p:cNvSpPr>
              <p:nvPr/>
            </p:nvSpPr>
            <p:spPr bwMode="auto">
              <a:xfrm>
                <a:off x="2157" y="1687"/>
                <a:ext cx="9" cy="10"/>
              </a:xfrm>
              <a:custGeom>
                <a:avLst/>
                <a:gdLst>
                  <a:gd name="T0" fmla="*/ 6 w 9"/>
                  <a:gd name="T1" fmla="*/ 0 h 10"/>
                  <a:gd name="T2" fmla="*/ 3 w 9"/>
                  <a:gd name="T3" fmla="*/ 0 h 10"/>
                  <a:gd name="T4" fmla="*/ 0 w 9"/>
                  <a:gd name="T5" fmla="*/ 3 h 10"/>
                  <a:gd name="T6" fmla="*/ 0 w 9"/>
                  <a:gd name="T7" fmla="*/ 7 h 10"/>
                  <a:gd name="T8" fmla="*/ 3 w 9"/>
                  <a:gd name="T9" fmla="*/ 10 h 10"/>
                  <a:gd name="T10" fmla="*/ 3 w 9"/>
                  <a:gd name="T11" fmla="*/ 10 h 10"/>
                  <a:gd name="T12" fmla="*/ 6 w 9"/>
                  <a:gd name="T13" fmla="*/ 10 h 10"/>
                  <a:gd name="T14" fmla="*/ 9 w 9"/>
                  <a:gd name="T15" fmla="*/ 7 h 10"/>
                  <a:gd name="T16" fmla="*/ 9 w 9"/>
                  <a:gd name="T17" fmla="*/ 3 h 10"/>
                  <a:gd name="T18" fmla="*/ 6 w 9"/>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6" y="0"/>
                    </a:moveTo>
                    <a:lnTo>
                      <a:pt x="3" y="0"/>
                    </a:lnTo>
                    <a:lnTo>
                      <a:pt x="0" y="3"/>
                    </a:lnTo>
                    <a:lnTo>
                      <a:pt x="0" y="7"/>
                    </a:lnTo>
                    <a:lnTo>
                      <a:pt x="3" y="10"/>
                    </a:lnTo>
                    <a:lnTo>
                      <a:pt x="3" y="10"/>
                    </a:lnTo>
                    <a:lnTo>
                      <a:pt x="6" y="10"/>
                    </a:lnTo>
                    <a:lnTo>
                      <a:pt x="9" y="7"/>
                    </a:lnTo>
                    <a:lnTo>
                      <a:pt x="9" y="3"/>
                    </a:lnTo>
                    <a:lnTo>
                      <a:pt x="6" y="0"/>
                    </a:lnTo>
                    <a:close/>
                  </a:path>
                </a:pathLst>
              </a:custGeom>
              <a:solidFill>
                <a:srgbClr val="66CCFF"/>
              </a:solidFill>
              <a:ln w="38100" cmpd="sng">
                <a:solidFill>
                  <a:srgbClr val="FF0000"/>
                </a:solidFill>
                <a:round/>
                <a:headEnd/>
                <a:tailEnd/>
              </a:ln>
            </p:spPr>
            <p:txBody>
              <a:bodyPr/>
              <a:lstStyle/>
              <a:p>
                <a:endParaRPr lang="cs-CZ"/>
              </a:p>
            </p:txBody>
          </p:sp>
          <p:sp>
            <p:nvSpPr>
              <p:cNvPr id="4227" name="Freeform 131">
                <a:extLst>
                  <a:ext uri="{FF2B5EF4-FFF2-40B4-BE49-F238E27FC236}">
                    <a16:creationId xmlns:a16="http://schemas.microsoft.com/office/drawing/2014/main" id="{11FFA5F8-DD81-4FFD-8944-F4DF84753CB5}"/>
                  </a:ext>
                </a:extLst>
              </p:cNvPr>
              <p:cNvSpPr>
                <a:spLocks/>
              </p:cNvSpPr>
              <p:nvPr/>
            </p:nvSpPr>
            <p:spPr bwMode="auto">
              <a:xfrm>
                <a:off x="2170" y="1700"/>
                <a:ext cx="9" cy="10"/>
              </a:xfrm>
              <a:custGeom>
                <a:avLst/>
                <a:gdLst>
                  <a:gd name="T0" fmla="*/ 6 w 9"/>
                  <a:gd name="T1" fmla="*/ 0 h 10"/>
                  <a:gd name="T2" fmla="*/ 3 w 9"/>
                  <a:gd name="T3" fmla="*/ 0 h 10"/>
                  <a:gd name="T4" fmla="*/ 0 w 9"/>
                  <a:gd name="T5" fmla="*/ 3 h 10"/>
                  <a:gd name="T6" fmla="*/ 0 w 9"/>
                  <a:gd name="T7" fmla="*/ 6 h 10"/>
                  <a:gd name="T8" fmla="*/ 3 w 9"/>
                  <a:gd name="T9" fmla="*/ 10 h 10"/>
                  <a:gd name="T10" fmla="*/ 3 w 9"/>
                  <a:gd name="T11" fmla="*/ 10 h 10"/>
                  <a:gd name="T12" fmla="*/ 6 w 9"/>
                  <a:gd name="T13" fmla="*/ 10 h 10"/>
                  <a:gd name="T14" fmla="*/ 9 w 9"/>
                  <a:gd name="T15" fmla="*/ 6 h 10"/>
                  <a:gd name="T16" fmla="*/ 9 w 9"/>
                  <a:gd name="T17" fmla="*/ 3 h 10"/>
                  <a:gd name="T18" fmla="*/ 6 w 9"/>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6" y="0"/>
                    </a:moveTo>
                    <a:lnTo>
                      <a:pt x="3" y="0"/>
                    </a:lnTo>
                    <a:lnTo>
                      <a:pt x="0" y="3"/>
                    </a:lnTo>
                    <a:lnTo>
                      <a:pt x="0" y="6"/>
                    </a:lnTo>
                    <a:lnTo>
                      <a:pt x="3" y="10"/>
                    </a:lnTo>
                    <a:lnTo>
                      <a:pt x="3" y="10"/>
                    </a:lnTo>
                    <a:lnTo>
                      <a:pt x="6" y="10"/>
                    </a:lnTo>
                    <a:lnTo>
                      <a:pt x="9" y="6"/>
                    </a:lnTo>
                    <a:lnTo>
                      <a:pt x="9" y="3"/>
                    </a:lnTo>
                    <a:lnTo>
                      <a:pt x="6" y="0"/>
                    </a:lnTo>
                    <a:close/>
                  </a:path>
                </a:pathLst>
              </a:custGeom>
              <a:solidFill>
                <a:srgbClr val="66CCFF"/>
              </a:solidFill>
              <a:ln w="38100" cmpd="sng">
                <a:solidFill>
                  <a:srgbClr val="FF0000"/>
                </a:solidFill>
                <a:round/>
                <a:headEnd/>
                <a:tailEnd/>
              </a:ln>
            </p:spPr>
            <p:txBody>
              <a:bodyPr/>
              <a:lstStyle/>
              <a:p>
                <a:endParaRPr lang="cs-CZ"/>
              </a:p>
            </p:txBody>
          </p:sp>
          <p:sp>
            <p:nvSpPr>
              <p:cNvPr id="4228" name="Freeform 132">
                <a:extLst>
                  <a:ext uri="{FF2B5EF4-FFF2-40B4-BE49-F238E27FC236}">
                    <a16:creationId xmlns:a16="http://schemas.microsoft.com/office/drawing/2014/main" id="{B5ECA12A-EB75-4257-8ADC-10A8A83A490E}"/>
                  </a:ext>
                </a:extLst>
              </p:cNvPr>
              <p:cNvSpPr>
                <a:spLocks/>
              </p:cNvSpPr>
              <p:nvPr/>
            </p:nvSpPr>
            <p:spPr bwMode="auto">
              <a:xfrm>
                <a:off x="2186" y="1716"/>
                <a:ext cx="9" cy="10"/>
              </a:xfrm>
              <a:custGeom>
                <a:avLst/>
                <a:gdLst>
                  <a:gd name="T0" fmla="*/ 6 w 9"/>
                  <a:gd name="T1" fmla="*/ 0 h 10"/>
                  <a:gd name="T2" fmla="*/ 3 w 9"/>
                  <a:gd name="T3" fmla="*/ 0 h 10"/>
                  <a:gd name="T4" fmla="*/ 0 w 9"/>
                  <a:gd name="T5" fmla="*/ 3 h 10"/>
                  <a:gd name="T6" fmla="*/ 0 w 9"/>
                  <a:gd name="T7" fmla="*/ 7 h 10"/>
                  <a:gd name="T8" fmla="*/ 3 w 9"/>
                  <a:gd name="T9" fmla="*/ 10 h 10"/>
                  <a:gd name="T10" fmla="*/ 3 w 9"/>
                  <a:gd name="T11" fmla="*/ 10 h 10"/>
                  <a:gd name="T12" fmla="*/ 6 w 9"/>
                  <a:gd name="T13" fmla="*/ 10 h 10"/>
                  <a:gd name="T14" fmla="*/ 9 w 9"/>
                  <a:gd name="T15" fmla="*/ 7 h 10"/>
                  <a:gd name="T16" fmla="*/ 9 w 9"/>
                  <a:gd name="T17" fmla="*/ 3 h 10"/>
                  <a:gd name="T18" fmla="*/ 6 w 9"/>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6" y="0"/>
                    </a:moveTo>
                    <a:lnTo>
                      <a:pt x="3" y="0"/>
                    </a:lnTo>
                    <a:lnTo>
                      <a:pt x="0" y="3"/>
                    </a:lnTo>
                    <a:lnTo>
                      <a:pt x="0" y="7"/>
                    </a:lnTo>
                    <a:lnTo>
                      <a:pt x="3" y="10"/>
                    </a:lnTo>
                    <a:lnTo>
                      <a:pt x="3" y="10"/>
                    </a:lnTo>
                    <a:lnTo>
                      <a:pt x="6" y="10"/>
                    </a:lnTo>
                    <a:lnTo>
                      <a:pt x="9" y="7"/>
                    </a:lnTo>
                    <a:lnTo>
                      <a:pt x="9" y="3"/>
                    </a:lnTo>
                    <a:lnTo>
                      <a:pt x="6" y="0"/>
                    </a:lnTo>
                    <a:close/>
                  </a:path>
                </a:pathLst>
              </a:custGeom>
              <a:solidFill>
                <a:srgbClr val="66CCFF"/>
              </a:solidFill>
              <a:ln w="38100" cmpd="sng">
                <a:solidFill>
                  <a:srgbClr val="FF0000"/>
                </a:solidFill>
                <a:round/>
                <a:headEnd/>
                <a:tailEnd/>
              </a:ln>
            </p:spPr>
            <p:txBody>
              <a:bodyPr/>
              <a:lstStyle/>
              <a:p>
                <a:endParaRPr lang="cs-CZ"/>
              </a:p>
            </p:txBody>
          </p:sp>
          <p:sp>
            <p:nvSpPr>
              <p:cNvPr id="4229" name="Freeform 133">
                <a:extLst>
                  <a:ext uri="{FF2B5EF4-FFF2-40B4-BE49-F238E27FC236}">
                    <a16:creationId xmlns:a16="http://schemas.microsoft.com/office/drawing/2014/main" id="{6F81FC9F-9C72-4F67-ACAC-E15E98C647F6}"/>
                  </a:ext>
                </a:extLst>
              </p:cNvPr>
              <p:cNvSpPr>
                <a:spLocks/>
              </p:cNvSpPr>
              <p:nvPr/>
            </p:nvSpPr>
            <p:spPr bwMode="auto">
              <a:xfrm>
                <a:off x="2199" y="1729"/>
                <a:ext cx="9" cy="10"/>
              </a:xfrm>
              <a:custGeom>
                <a:avLst/>
                <a:gdLst>
                  <a:gd name="T0" fmla="*/ 6 w 9"/>
                  <a:gd name="T1" fmla="*/ 0 h 10"/>
                  <a:gd name="T2" fmla="*/ 3 w 9"/>
                  <a:gd name="T3" fmla="*/ 0 h 10"/>
                  <a:gd name="T4" fmla="*/ 0 w 9"/>
                  <a:gd name="T5" fmla="*/ 3 h 10"/>
                  <a:gd name="T6" fmla="*/ 0 w 9"/>
                  <a:gd name="T7" fmla="*/ 6 h 10"/>
                  <a:gd name="T8" fmla="*/ 3 w 9"/>
                  <a:gd name="T9" fmla="*/ 10 h 10"/>
                  <a:gd name="T10" fmla="*/ 3 w 9"/>
                  <a:gd name="T11" fmla="*/ 10 h 10"/>
                  <a:gd name="T12" fmla="*/ 6 w 9"/>
                  <a:gd name="T13" fmla="*/ 10 h 10"/>
                  <a:gd name="T14" fmla="*/ 9 w 9"/>
                  <a:gd name="T15" fmla="*/ 6 h 10"/>
                  <a:gd name="T16" fmla="*/ 9 w 9"/>
                  <a:gd name="T17" fmla="*/ 3 h 10"/>
                  <a:gd name="T18" fmla="*/ 6 w 9"/>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6" y="0"/>
                    </a:moveTo>
                    <a:lnTo>
                      <a:pt x="3" y="0"/>
                    </a:lnTo>
                    <a:lnTo>
                      <a:pt x="0" y="3"/>
                    </a:lnTo>
                    <a:lnTo>
                      <a:pt x="0" y="6"/>
                    </a:lnTo>
                    <a:lnTo>
                      <a:pt x="3" y="10"/>
                    </a:lnTo>
                    <a:lnTo>
                      <a:pt x="3" y="10"/>
                    </a:lnTo>
                    <a:lnTo>
                      <a:pt x="6" y="10"/>
                    </a:lnTo>
                    <a:lnTo>
                      <a:pt x="9" y="6"/>
                    </a:lnTo>
                    <a:lnTo>
                      <a:pt x="9" y="3"/>
                    </a:lnTo>
                    <a:lnTo>
                      <a:pt x="6" y="0"/>
                    </a:lnTo>
                    <a:close/>
                  </a:path>
                </a:pathLst>
              </a:custGeom>
              <a:solidFill>
                <a:srgbClr val="66CCFF"/>
              </a:solidFill>
              <a:ln w="38100" cmpd="sng">
                <a:solidFill>
                  <a:srgbClr val="FF0000"/>
                </a:solidFill>
                <a:round/>
                <a:headEnd/>
                <a:tailEnd/>
              </a:ln>
            </p:spPr>
            <p:txBody>
              <a:bodyPr/>
              <a:lstStyle/>
              <a:p>
                <a:endParaRPr lang="cs-CZ"/>
              </a:p>
            </p:txBody>
          </p:sp>
          <p:sp>
            <p:nvSpPr>
              <p:cNvPr id="4230" name="Freeform 134">
                <a:extLst>
                  <a:ext uri="{FF2B5EF4-FFF2-40B4-BE49-F238E27FC236}">
                    <a16:creationId xmlns:a16="http://schemas.microsoft.com/office/drawing/2014/main" id="{4A87C26A-F0A9-4594-9E08-3DDBFCBD1D7B}"/>
                  </a:ext>
                </a:extLst>
              </p:cNvPr>
              <p:cNvSpPr>
                <a:spLocks/>
              </p:cNvSpPr>
              <p:nvPr/>
            </p:nvSpPr>
            <p:spPr bwMode="auto">
              <a:xfrm>
                <a:off x="2211" y="1742"/>
                <a:ext cx="10" cy="10"/>
              </a:xfrm>
              <a:custGeom>
                <a:avLst/>
                <a:gdLst>
                  <a:gd name="T0" fmla="*/ 7 w 10"/>
                  <a:gd name="T1" fmla="*/ 0 h 10"/>
                  <a:gd name="T2" fmla="*/ 4 w 10"/>
                  <a:gd name="T3" fmla="*/ 0 h 10"/>
                  <a:gd name="T4" fmla="*/ 0 w 10"/>
                  <a:gd name="T5" fmla="*/ 3 h 10"/>
                  <a:gd name="T6" fmla="*/ 0 w 10"/>
                  <a:gd name="T7" fmla="*/ 6 h 10"/>
                  <a:gd name="T8" fmla="*/ 4 w 10"/>
                  <a:gd name="T9" fmla="*/ 10 h 10"/>
                  <a:gd name="T10" fmla="*/ 4 w 10"/>
                  <a:gd name="T11" fmla="*/ 10 h 10"/>
                  <a:gd name="T12" fmla="*/ 7 w 10"/>
                  <a:gd name="T13" fmla="*/ 10 h 10"/>
                  <a:gd name="T14" fmla="*/ 10 w 10"/>
                  <a:gd name="T15" fmla="*/ 6 h 10"/>
                  <a:gd name="T16" fmla="*/ 10 w 10"/>
                  <a:gd name="T17" fmla="*/ 3 h 10"/>
                  <a:gd name="T18" fmla="*/ 7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0"/>
                    </a:moveTo>
                    <a:lnTo>
                      <a:pt x="4" y="0"/>
                    </a:lnTo>
                    <a:lnTo>
                      <a:pt x="0" y="3"/>
                    </a:lnTo>
                    <a:lnTo>
                      <a:pt x="0" y="6"/>
                    </a:lnTo>
                    <a:lnTo>
                      <a:pt x="4" y="10"/>
                    </a:lnTo>
                    <a:lnTo>
                      <a:pt x="4" y="10"/>
                    </a:lnTo>
                    <a:lnTo>
                      <a:pt x="7" y="10"/>
                    </a:lnTo>
                    <a:lnTo>
                      <a:pt x="10" y="6"/>
                    </a:lnTo>
                    <a:lnTo>
                      <a:pt x="10" y="3"/>
                    </a:lnTo>
                    <a:lnTo>
                      <a:pt x="7" y="0"/>
                    </a:lnTo>
                    <a:close/>
                  </a:path>
                </a:pathLst>
              </a:custGeom>
              <a:solidFill>
                <a:srgbClr val="66CCFF"/>
              </a:solidFill>
              <a:ln w="38100" cmpd="sng">
                <a:solidFill>
                  <a:srgbClr val="FF0000"/>
                </a:solidFill>
                <a:round/>
                <a:headEnd/>
                <a:tailEnd/>
              </a:ln>
            </p:spPr>
            <p:txBody>
              <a:bodyPr/>
              <a:lstStyle/>
              <a:p>
                <a:endParaRPr lang="cs-CZ"/>
              </a:p>
            </p:txBody>
          </p:sp>
          <p:sp>
            <p:nvSpPr>
              <p:cNvPr id="4231" name="Freeform 135">
                <a:extLst>
                  <a:ext uri="{FF2B5EF4-FFF2-40B4-BE49-F238E27FC236}">
                    <a16:creationId xmlns:a16="http://schemas.microsoft.com/office/drawing/2014/main" id="{F37CAE00-A5CD-4637-8B57-06F6035966AE}"/>
                  </a:ext>
                </a:extLst>
              </p:cNvPr>
              <p:cNvSpPr>
                <a:spLocks/>
              </p:cNvSpPr>
              <p:nvPr/>
            </p:nvSpPr>
            <p:spPr bwMode="auto">
              <a:xfrm>
                <a:off x="2228" y="1755"/>
                <a:ext cx="9" cy="9"/>
              </a:xfrm>
              <a:custGeom>
                <a:avLst/>
                <a:gdLst>
                  <a:gd name="T0" fmla="*/ 6 w 9"/>
                  <a:gd name="T1" fmla="*/ 0 h 9"/>
                  <a:gd name="T2" fmla="*/ 3 w 9"/>
                  <a:gd name="T3" fmla="*/ 0 h 9"/>
                  <a:gd name="T4" fmla="*/ 0 w 9"/>
                  <a:gd name="T5" fmla="*/ 3 h 9"/>
                  <a:gd name="T6" fmla="*/ 0 w 9"/>
                  <a:gd name="T7" fmla="*/ 6 h 9"/>
                  <a:gd name="T8" fmla="*/ 3 w 9"/>
                  <a:gd name="T9" fmla="*/ 9 h 9"/>
                  <a:gd name="T10" fmla="*/ 3 w 9"/>
                  <a:gd name="T11" fmla="*/ 9 h 9"/>
                  <a:gd name="T12" fmla="*/ 6 w 9"/>
                  <a:gd name="T13" fmla="*/ 9 h 9"/>
                  <a:gd name="T14" fmla="*/ 9 w 9"/>
                  <a:gd name="T15" fmla="*/ 6 h 9"/>
                  <a:gd name="T16" fmla="*/ 9 w 9"/>
                  <a:gd name="T17" fmla="*/ 3 h 9"/>
                  <a:gd name="T18" fmla="*/ 6 w 9"/>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6" y="0"/>
                    </a:moveTo>
                    <a:lnTo>
                      <a:pt x="3" y="0"/>
                    </a:lnTo>
                    <a:lnTo>
                      <a:pt x="0" y="3"/>
                    </a:lnTo>
                    <a:lnTo>
                      <a:pt x="0" y="6"/>
                    </a:lnTo>
                    <a:lnTo>
                      <a:pt x="3" y="9"/>
                    </a:lnTo>
                    <a:lnTo>
                      <a:pt x="3" y="9"/>
                    </a:lnTo>
                    <a:lnTo>
                      <a:pt x="6" y="9"/>
                    </a:lnTo>
                    <a:lnTo>
                      <a:pt x="9" y="6"/>
                    </a:lnTo>
                    <a:lnTo>
                      <a:pt x="9" y="3"/>
                    </a:lnTo>
                    <a:lnTo>
                      <a:pt x="6" y="0"/>
                    </a:lnTo>
                    <a:close/>
                  </a:path>
                </a:pathLst>
              </a:custGeom>
              <a:solidFill>
                <a:srgbClr val="66CCFF"/>
              </a:solidFill>
              <a:ln w="38100" cmpd="sng">
                <a:solidFill>
                  <a:srgbClr val="FF0000"/>
                </a:solidFill>
                <a:round/>
                <a:headEnd/>
                <a:tailEnd/>
              </a:ln>
            </p:spPr>
            <p:txBody>
              <a:bodyPr/>
              <a:lstStyle/>
              <a:p>
                <a:endParaRPr lang="cs-CZ"/>
              </a:p>
            </p:txBody>
          </p:sp>
          <p:sp>
            <p:nvSpPr>
              <p:cNvPr id="4232" name="Freeform 136">
                <a:extLst>
                  <a:ext uri="{FF2B5EF4-FFF2-40B4-BE49-F238E27FC236}">
                    <a16:creationId xmlns:a16="http://schemas.microsoft.com/office/drawing/2014/main" id="{21AA73A1-46F2-4C5C-BCCC-637D1489FDA3}"/>
                  </a:ext>
                </a:extLst>
              </p:cNvPr>
              <p:cNvSpPr>
                <a:spLocks/>
              </p:cNvSpPr>
              <p:nvPr/>
            </p:nvSpPr>
            <p:spPr bwMode="auto">
              <a:xfrm>
                <a:off x="2240" y="1768"/>
                <a:ext cx="10" cy="9"/>
              </a:xfrm>
              <a:custGeom>
                <a:avLst/>
                <a:gdLst>
                  <a:gd name="T0" fmla="*/ 7 w 10"/>
                  <a:gd name="T1" fmla="*/ 0 h 9"/>
                  <a:gd name="T2" fmla="*/ 4 w 10"/>
                  <a:gd name="T3" fmla="*/ 0 h 9"/>
                  <a:gd name="T4" fmla="*/ 0 w 10"/>
                  <a:gd name="T5" fmla="*/ 3 h 9"/>
                  <a:gd name="T6" fmla="*/ 0 w 10"/>
                  <a:gd name="T7" fmla="*/ 6 h 9"/>
                  <a:gd name="T8" fmla="*/ 4 w 10"/>
                  <a:gd name="T9" fmla="*/ 9 h 9"/>
                  <a:gd name="T10" fmla="*/ 4 w 10"/>
                  <a:gd name="T11" fmla="*/ 9 h 9"/>
                  <a:gd name="T12" fmla="*/ 7 w 10"/>
                  <a:gd name="T13" fmla="*/ 9 h 9"/>
                  <a:gd name="T14" fmla="*/ 10 w 10"/>
                  <a:gd name="T15" fmla="*/ 6 h 9"/>
                  <a:gd name="T16" fmla="*/ 10 w 10"/>
                  <a:gd name="T17" fmla="*/ 3 h 9"/>
                  <a:gd name="T18" fmla="*/ 7 w 10"/>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7" y="0"/>
                    </a:moveTo>
                    <a:lnTo>
                      <a:pt x="4" y="0"/>
                    </a:lnTo>
                    <a:lnTo>
                      <a:pt x="0" y="3"/>
                    </a:lnTo>
                    <a:lnTo>
                      <a:pt x="0" y="6"/>
                    </a:lnTo>
                    <a:lnTo>
                      <a:pt x="4" y="9"/>
                    </a:lnTo>
                    <a:lnTo>
                      <a:pt x="4" y="9"/>
                    </a:lnTo>
                    <a:lnTo>
                      <a:pt x="7" y="9"/>
                    </a:lnTo>
                    <a:lnTo>
                      <a:pt x="10" y="6"/>
                    </a:lnTo>
                    <a:lnTo>
                      <a:pt x="10" y="3"/>
                    </a:lnTo>
                    <a:lnTo>
                      <a:pt x="7" y="0"/>
                    </a:lnTo>
                    <a:close/>
                  </a:path>
                </a:pathLst>
              </a:custGeom>
              <a:solidFill>
                <a:srgbClr val="66CCFF"/>
              </a:solidFill>
              <a:ln w="38100" cmpd="sng">
                <a:solidFill>
                  <a:srgbClr val="FF0000"/>
                </a:solidFill>
                <a:round/>
                <a:headEnd/>
                <a:tailEnd/>
              </a:ln>
            </p:spPr>
            <p:txBody>
              <a:bodyPr/>
              <a:lstStyle/>
              <a:p>
                <a:endParaRPr lang="cs-CZ"/>
              </a:p>
            </p:txBody>
          </p:sp>
          <p:sp>
            <p:nvSpPr>
              <p:cNvPr id="4233" name="Freeform 137">
                <a:extLst>
                  <a:ext uri="{FF2B5EF4-FFF2-40B4-BE49-F238E27FC236}">
                    <a16:creationId xmlns:a16="http://schemas.microsoft.com/office/drawing/2014/main" id="{CEF43773-8DEA-4826-B155-C543789BB249}"/>
                  </a:ext>
                </a:extLst>
              </p:cNvPr>
              <p:cNvSpPr>
                <a:spLocks/>
              </p:cNvSpPr>
              <p:nvPr/>
            </p:nvSpPr>
            <p:spPr bwMode="auto">
              <a:xfrm>
                <a:off x="2257" y="1781"/>
                <a:ext cx="9" cy="9"/>
              </a:xfrm>
              <a:custGeom>
                <a:avLst/>
                <a:gdLst>
                  <a:gd name="T0" fmla="*/ 6 w 9"/>
                  <a:gd name="T1" fmla="*/ 0 h 9"/>
                  <a:gd name="T2" fmla="*/ 3 w 9"/>
                  <a:gd name="T3" fmla="*/ 0 h 9"/>
                  <a:gd name="T4" fmla="*/ 0 w 9"/>
                  <a:gd name="T5" fmla="*/ 3 h 9"/>
                  <a:gd name="T6" fmla="*/ 0 w 9"/>
                  <a:gd name="T7" fmla="*/ 6 h 9"/>
                  <a:gd name="T8" fmla="*/ 3 w 9"/>
                  <a:gd name="T9" fmla="*/ 9 h 9"/>
                  <a:gd name="T10" fmla="*/ 3 w 9"/>
                  <a:gd name="T11" fmla="*/ 9 h 9"/>
                  <a:gd name="T12" fmla="*/ 6 w 9"/>
                  <a:gd name="T13" fmla="*/ 9 h 9"/>
                  <a:gd name="T14" fmla="*/ 9 w 9"/>
                  <a:gd name="T15" fmla="*/ 6 h 9"/>
                  <a:gd name="T16" fmla="*/ 9 w 9"/>
                  <a:gd name="T17" fmla="*/ 3 h 9"/>
                  <a:gd name="T18" fmla="*/ 6 w 9"/>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6" y="0"/>
                    </a:moveTo>
                    <a:lnTo>
                      <a:pt x="3" y="0"/>
                    </a:lnTo>
                    <a:lnTo>
                      <a:pt x="0" y="3"/>
                    </a:lnTo>
                    <a:lnTo>
                      <a:pt x="0" y="6"/>
                    </a:lnTo>
                    <a:lnTo>
                      <a:pt x="3" y="9"/>
                    </a:lnTo>
                    <a:lnTo>
                      <a:pt x="3" y="9"/>
                    </a:lnTo>
                    <a:lnTo>
                      <a:pt x="6" y="9"/>
                    </a:lnTo>
                    <a:lnTo>
                      <a:pt x="9" y="6"/>
                    </a:lnTo>
                    <a:lnTo>
                      <a:pt x="9" y="3"/>
                    </a:lnTo>
                    <a:lnTo>
                      <a:pt x="6" y="0"/>
                    </a:lnTo>
                    <a:close/>
                  </a:path>
                </a:pathLst>
              </a:custGeom>
              <a:solidFill>
                <a:srgbClr val="66CCFF"/>
              </a:solidFill>
              <a:ln w="38100" cmpd="sng">
                <a:solidFill>
                  <a:srgbClr val="FF0000"/>
                </a:solidFill>
                <a:round/>
                <a:headEnd/>
                <a:tailEnd/>
              </a:ln>
            </p:spPr>
            <p:txBody>
              <a:bodyPr/>
              <a:lstStyle/>
              <a:p>
                <a:endParaRPr lang="cs-CZ"/>
              </a:p>
            </p:txBody>
          </p:sp>
          <p:sp>
            <p:nvSpPr>
              <p:cNvPr id="4234" name="Freeform 138">
                <a:extLst>
                  <a:ext uri="{FF2B5EF4-FFF2-40B4-BE49-F238E27FC236}">
                    <a16:creationId xmlns:a16="http://schemas.microsoft.com/office/drawing/2014/main" id="{042AC11E-8360-4DAE-BBE0-B49F73CAA274}"/>
                  </a:ext>
                </a:extLst>
              </p:cNvPr>
              <p:cNvSpPr>
                <a:spLocks/>
              </p:cNvSpPr>
              <p:nvPr/>
            </p:nvSpPr>
            <p:spPr bwMode="auto">
              <a:xfrm>
                <a:off x="2269" y="1793"/>
                <a:ext cx="10" cy="10"/>
              </a:xfrm>
              <a:custGeom>
                <a:avLst/>
                <a:gdLst>
                  <a:gd name="T0" fmla="*/ 7 w 10"/>
                  <a:gd name="T1" fmla="*/ 0 h 10"/>
                  <a:gd name="T2" fmla="*/ 4 w 10"/>
                  <a:gd name="T3" fmla="*/ 0 h 10"/>
                  <a:gd name="T4" fmla="*/ 0 w 10"/>
                  <a:gd name="T5" fmla="*/ 4 h 10"/>
                  <a:gd name="T6" fmla="*/ 0 w 10"/>
                  <a:gd name="T7" fmla="*/ 7 h 10"/>
                  <a:gd name="T8" fmla="*/ 4 w 10"/>
                  <a:gd name="T9" fmla="*/ 10 h 10"/>
                  <a:gd name="T10" fmla="*/ 4 w 10"/>
                  <a:gd name="T11" fmla="*/ 10 h 10"/>
                  <a:gd name="T12" fmla="*/ 7 w 10"/>
                  <a:gd name="T13" fmla="*/ 10 h 10"/>
                  <a:gd name="T14" fmla="*/ 10 w 10"/>
                  <a:gd name="T15" fmla="*/ 7 h 10"/>
                  <a:gd name="T16" fmla="*/ 10 w 10"/>
                  <a:gd name="T17" fmla="*/ 4 h 10"/>
                  <a:gd name="T18" fmla="*/ 7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0"/>
                    </a:moveTo>
                    <a:lnTo>
                      <a:pt x="4" y="0"/>
                    </a:lnTo>
                    <a:lnTo>
                      <a:pt x="0" y="4"/>
                    </a:lnTo>
                    <a:lnTo>
                      <a:pt x="0" y="7"/>
                    </a:lnTo>
                    <a:lnTo>
                      <a:pt x="4" y="10"/>
                    </a:lnTo>
                    <a:lnTo>
                      <a:pt x="4" y="10"/>
                    </a:lnTo>
                    <a:lnTo>
                      <a:pt x="7" y="10"/>
                    </a:lnTo>
                    <a:lnTo>
                      <a:pt x="10" y="7"/>
                    </a:lnTo>
                    <a:lnTo>
                      <a:pt x="10" y="4"/>
                    </a:lnTo>
                    <a:lnTo>
                      <a:pt x="7" y="0"/>
                    </a:lnTo>
                    <a:close/>
                  </a:path>
                </a:pathLst>
              </a:custGeom>
              <a:solidFill>
                <a:srgbClr val="66CCFF"/>
              </a:solidFill>
              <a:ln w="38100" cmpd="sng">
                <a:solidFill>
                  <a:srgbClr val="FF0000"/>
                </a:solidFill>
                <a:round/>
                <a:headEnd/>
                <a:tailEnd/>
              </a:ln>
            </p:spPr>
            <p:txBody>
              <a:bodyPr/>
              <a:lstStyle/>
              <a:p>
                <a:endParaRPr lang="cs-CZ"/>
              </a:p>
            </p:txBody>
          </p:sp>
          <p:sp>
            <p:nvSpPr>
              <p:cNvPr id="4235" name="Freeform 139">
                <a:extLst>
                  <a:ext uri="{FF2B5EF4-FFF2-40B4-BE49-F238E27FC236}">
                    <a16:creationId xmlns:a16="http://schemas.microsoft.com/office/drawing/2014/main" id="{6A0FD8D6-A647-40E0-A72F-CE4BA1C1202C}"/>
                  </a:ext>
                </a:extLst>
              </p:cNvPr>
              <p:cNvSpPr>
                <a:spLocks/>
              </p:cNvSpPr>
              <p:nvPr/>
            </p:nvSpPr>
            <p:spPr bwMode="auto">
              <a:xfrm>
                <a:off x="2282" y="1806"/>
                <a:ext cx="10" cy="10"/>
              </a:xfrm>
              <a:custGeom>
                <a:avLst/>
                <a:gdLst>
                  <a:gd name="T0" fmla="*/ 7 w 10"/>
                  <a:gd name="T1" fmla="*/ 0 h 10"/>
                  <a:gd name="T2" fmla="*/ 4 w 10"/>
                  <a:gd name="T3" fmla="*/ 0 h 10"/>
                  <a:gd name="T4" fmla="*/ 0 w 10"/>
                  <a:gd name="T5" fmla="*/ 3 h 10"/>
                  <a:gd name="T6" fmla="*/ 0 w 10"/>
                  <a:gd name="T7" fmla="*/ 7 h 10"/>
                  <a:gd name="T8" fmla="*/ 4 w 10"/>
                  <a:gd name="T9" fmla="*/ 10 h 10"/>
                  <a:gd name="T10" fmla="*/ 4 w 10"/>
                  <a:gd name="T11" fmla="*/ 10 h 10"/>
                  <a:gd name="T12" fmla="*/ 7 w 10"/>
                  <a:gd name="T13" fmla="*/ 10 h 10"/>
                  <a:gd name="T14" fmla="*/ 10 w 10"/>
                  <a:gd name="T15" fmla="*/ 7 h 10"/>
                  <a:gd name="T16" fmla="*/ 10 w 10"/>
                  <a:gd name="T17" fmla="*/ 3 h 10"/>
                  <a:gd name="T18" fmla="*/ 7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0"/>
                    </a:moveTo>
                    <a:lnTo>
                      <a:pt x="4" y="0"/>
                    </a:lnTo>
                    <a:lnTo>
                      <a:pt x="0" y="3"/>
                    </a:lnTo>
                    <a:lnTo>
                      <a:pt x="0" y="7"/>
                    </a:lnTo>
                    <a:lnTo>
                      <a:pt x="4" y="10"/>
                    </a:lnTo>
                    <a:lnTo>
                      <a:pt x="4" y="10"/>
                    </a:lnTo>
                    <a:lnTo>
                      <a:pt x="7" y="10"/>
                    </a:lnTo>
                    <a:lnTo>
                      <a:pt x="10" y="7"/>
                    </a:lnTo>
                    <a:lnTo>
                      <a:pt x="10" y="3"/>
                    </a:lnTo>
                    <a:lnTo>
                      <a:pt x="7" y="0"/>
                    </a:lnTo>
                    <a:close/>
                  </a:path>
                </a:pathLst>
              </a:custGeom>
              <a:solidFill>
                <a:srgbClr val="66CCFF"/>
              </a:solidFill>
              <a:ln w="38100" cmpd="sng">
                <a:solidFill>
                  <a:srgbClr val="FF0000"/>
                </a:solidFill>
                <a:round/>
                <a:headEnd/>
                <a:tailEnd/>
              </a:ln>
            </p:spPr>
            <p:txBody>
              <a:bodyPr/>
              <a:lstStyle/>
              <a:p>
                <a:endParaRPr lang="cs-CZ"/>
              </a:p>
            </p:txBody>
          </p:sp>
          <p:sp>
            <p:nvSpPr>
              <p:cNvPr id="4236" name="Freeform 140">
                <a:extLst>
                  <a:ext uri="{FF2B5EF4-FFF2-40B4-BE49-F238E27FC236}">
                    <a16:creationId xmlns:a16="http://schemas.microsoft.com/office/drawing/2014/main" id="{2483BD47-27B2-4563-9B2D-2BB66824C476}"/>
                  </a:ext>
                </a:extLst>
              </p:cNvPr>
              <p:cNvSpPr>
                <a:spLocks/>
              </p:cNvSpPr>
              <p:nvPr/>
            </p:nvSpPr>
            <p:spPr bwMode="auto">
              <a:xfrm>
                <a:off x="2298" y="1819"/>
                <a:ext cx="10" cy="10"/>
              </a:xfrm>
              <a:custGeom>
                <a:avLst/>
                <a:gdLst>
                  <a:gd name="T0" fmla="*/ 7 w 10"/>
                  <a:gd name="T1" fmla="*/ 0 h 10"/>
                  <a:gd name="T2" fmla="*/ 4 w 10"/>
                  <a:gd name="T3" fmla="*/ 0 h 10"/>
                  <a:gd name="T4" fmla="*/ 0 w 10"/>
                  <a:gd name="T5" fmla="*/ 3 h 10"/>
                  <a:gd name="T6" fmla="*/ 0 w 10"/>
                  <a:gd name="T7" fmla="*/ 7 h 10"/>
                  <a:gd name="T8" fmla="*/ 4 w 10"/>
                  <a:gd name="T9" fmla="*/ 10 h 10"/>
                  <a:gd name="T10" fmla="*/ 4 w 10"/>
                  <a:gd name="T11" fmla="*/ 10 h 10"/>
                  <a:gd name="T12" fmla="*/ 7 w 10"/>
                  <a:gd name="T13" fmla="*/ 10 h 10"/>
                  <a:gd name="T14" fmla="*/ 10 w 10"/>
                  <a:gd name="T15" fmla="*/ 7 h 10"/>
                  <a:gd name="T16" fmla="*/ 10 w 10"/>
                  <a:gd name="T17" fmla="*/ 3 h 10"/>
                  <a:gd name="T18" fmla="*/ 7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0"/>
                    </a:moveTo>
                    <a:lnTo>
                      <a:pt x="4" y="0"/>
                    </a:lnTo>
                    <a:lnTo>
                      <a:pt x="0" y="3"/>
                    </a:lnTo>
                    <a:lnTo>
                      <a:pt x="0" y="7"/>
                    </a:lnTo>
                    <a:lnTo>
                      <a:pt x="4" y="10"/>
                    </a:lnTo>
                    <a:lnTo>
                      <a:pt x="4" y="10"/>
                    </a:lnTo>
                    <a:lnTo>
                      <a:pt x="7" y="10"/>
                    </a:lnTo>
                    <a:lnTo>
                      <a:pt x="10" y="7"/>
                    </a:lnTo>
                    <a:lnTo>
                      <a:pt x="10" y="3"/>
                    </a:lnTo>
                    <a:lnTo>
                      <a:pt x="7" y="0"/>
                    </a:lnTo>
                    <a:close/>
                  </a:path>
                </a:pathLst>
              </a:custGeom>
              <a:solidFill>
                <a:srgbClr val="66CCFF"/>
              </a:solidFill>
              <a:ln w="38100" cmpd="sng">
                <a:solidFill>
                  <a:srgbClr val="FF0000"/>
                </a:solidFill>
                <a:round/>
                <a:headEnd/>
                <a:tailEnd/>
              </a:ln>
            </p:spPr>
            <p:txBody>
              <a:bodyPr/>
              <a:lstStyle/>
              <a:p>
                <a:endParaRPr lang="cs-CZ"/>
              </a:p>
            </p:txBody>
          </p:sp>
          <p:sp>
            <p:nvSpPr>
              <p:cNvPr id="4237" name="Freeform 141">
                <a:extLst>
                  <a:ext uri="{FF2B5EF4-FFF2-40B4-BE49-F238E27FC236}">
                    <a16:creationId xmlns:a16="http://schemas.microsoft.com/office/drawing/2014/main" id="{D7EFE303-9FF6-417F-9E14-C53CD1284796}"/>
                  </a:ext>
                </a:extLst>
              </p:cNvPr>
              <p:cNvSpPr>
                <a:spLocks/>
              </p:cNvSpPr>
              <p:nvPr/>
            </p:nvSpPr>
            <p:spPr bwMode="auto">
              <a:xfrm>
                <a:off x="2311" y="1835"/>
                <a:ext cx="10" cy="10"/>
              </a:xfrm>
              <a:custGeom>
                <a:avLst/>
                <a:gdLst>
                  <a:gd name="T0" fmla="*/ 7 w 10"/>
                  <a:gd name="T1" fmla="*/ 0 h 10"/>
                  <a:gd name="T2" fmla="*/ 4 w 10"/>
                  <a:gd name="T3" fmla="*/ 0 h 10"/>
                  <a:gd name="T4" fmla="*/ 0 w 10"/>
                  <a:gd name="T5" fmla="*/ 3 h 10"/>
                  <a:gd name="T6" fmla="*/ 0 w 10"/>
                  <a:gd name="T7" fmla="*/ 7 h 10"/>
                  <a:gd name="T8" fmla="*/ 4 w 10"/>
                  <a:gd name="T9" fmla="*/ 10 h 10"/>
                  <a:gd name="T10" fmla="*/ 4 w 10"/>
                  <a:gd name="T11" fmla="*/ 10 h 10"/>
                  <a:gd name="T12" fmla="*/ 7 w 10"/>
                  <a:gd name="T13" fmla="*/ 10 h 10"/>
                  <a:gd name="T14" fmla="*/ 10 w 10"/>
                  <a:gd name="T15" fmla="*/ 7 h 10"/>
                  <a:gd name="T16" fmla="*/ 10 w 10"/>
                  <a:gd name="T17" fmla="*/ 3 h 10"/>
                  <a:gd name="T18" fmla="*/ 7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0"/>
                    </a:moveTo>
                    <a:lnTo>
                      <a:pt x="4" y="0"/>
                    </a:lnTo>
                    <a:lnTo>
                      <a:pt x="0" y="3"/>
                    </a:lnTo>
                    <a:lnTo>
                      <a:pt x="0" y="7"/>
                    </a:lnTo>
                    <a:lnTo>
                      <a:pt x="4" y="10"/>
                    </a:lnTo>
                    <a:lnTo>
                      <a:pt x="4" y="10"/>
                    </a:lnTo>
                    <a:lnTo>
                      <a:pt x="7" y="10"/>
                    </a:lnTo>
                    <a:lnTo>
                      <a:pt x="10" y="7"/>
                    </a:lnTo>
                    <a:lnTo>
                      <a:pt x="10" y="3"/>
                    </a:lnTo>
                    <a:lnTo>
                      <a:pt x="7" y="0"/>
                    </a:lnTo>
                    <a:close/>
                  </a:path>
                </a:pathLst>
              </a:custGeom>
              <a:solidFill>
                <a:srgbClr val="66CCFF"/>
              </a:solidFill>
              <a:ln w="38100" cmpd="sng">
                <a:solidFill>
                  <a:srgbClr val="FF0000"/>
                </a:solidFill>
                <a:round/>
                <a:headEnd/>
                <a:tailEnd/>
              </a:ln>
            </p:spPr>
            <p:txBody>
              <a:bodyPr/>
              <a:lstStyle/>
              <a:p>
                <a:endParaRPr lang="cs-CZ"/>
              </a:p>
            </p:txBody>
          </p:sp>
          <p:sp>
            <p:nvSpPr>
              <p:cNvPr id="4238" name="Freeform 142">
                <a:extLst>
                  <a:ext uri="{FF2B5EF4-FFF2-40B4-BE49-F238E27FC236}">
                    <a16:creationId xmlns:a16="http://schemas.microsoft.com/office/drawing/2014/main" id="{8B707FC5-CC83-4FDA-9921-29D7CCAFA717}"/>
                  </a:ext>
                </a:extLst>
              </p:cNvPr>
              <p:cNvSpPr>
                <a:spLocks/>
              </p:cNvSpPr>
              <p:nvPr/>
            </p:nvSpPr>
            <p:spPr bwMode="auto">
              <a:xfrm>
                <a:off x="2324" y="1848"/>
                <a:ext cx="10" cy="10"/>
              </a:xfrm>
              <a:custGeom>
                <a:avLst/>
                <a:gdLst>
                  <a:gd name="T0" fmla="*/ 7 w 10"/>
                  <a:gd name="T1" fmla="*/ 0 h 10"/>
                  <a:gd name="T2" fmla="*/ 3 w 10"/>
                  <a:gd name="T3" fmla="*/ 0 h 10"/>
                  <a:gd name="T4" fmla="*/ 0 w 10"/>
                  <a:gd name="T5" fmla="*/ 3 h 10"/>
                  <a:gd name="T6" fmla="*/ 0 w 10"/>
                  <a:gd name="T7" fmla="*/ 7 h 10"/>
                  <a:gd name="T8" fmla="*/ 3 w 10"/>
                  <a:gd name="T9" fmla="*/ 10 h 10"/>
                  <a:gd name="T10" fmla="*/ 3 w 10"/>
                  <a:gd name="T11" fmla="*/ 10 h 10"/>
                  <a:gd name="T12" fmla="*/ 7 w 10"/>
                  <a:gd name="T13" fmla="*/ 10 h 10"/>
                  <a:gd name="T14" fmla="*/ 10 w 10"/>
                  <a:gd name="T15" fmla="*/ 7 h 10"/>
                  <a:gd name="T16" fmla="*/ 10 w 10"/>
                  <a:gd name="T17" fmla="*/ 3 h 10"/>
                  <a:gd name="T18" fmla="*/ 7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0"/>
                    </a:moveTo>
                    <a:lnTo>
                      <a:pt x="3" y="0"/>
                    </a:lnTo>
                    <a:lnTo>
                      <a:pt x="0" y="3"/>
                    </a:lnTo>
                    <a:lnTo>
                      <a:pt x="0" y="7"/>
                    </a:lnTo>
                    <a:lnTo>
                      <a:pt x="3" y="10"/>
                    </a:lnTo>
                    <a:lnTo>
                      <a:pt x="3" y="10"/>
                    </a:lnTo>
                    <a:lnTo>
                      <a:pt x="7" y="10"/>
                    </a:lnTo>
                    <a:lnTo>
                      <a:pt x="10" y="7"/>
                    </a:lnTo>
                    <a:lnTo>
                      <a:pt x="10" y="3"/>
                    </a:lnTo>
                    <a:lnTo>
                      <a:pt x="7" y="0"/>
                    </a:lnTo>
                    <a:close/>
                  </a:path>
                </a:pathLst>
              </a:custGeom>
              <a:solidFill>
                <a:srgbClr val="66CCFF"/>
              </a:solidFill>
              <a:ln w="38100" cmpd="sng">
                <a:solidFill>
                  <a:srgbClr val="FF0000"/>
                </a:solidFill>
                <a:round/>
                <a:headEnd/>
                <a:tailEnd/>
              </a:ln>
            </p:spPr>
            <p:txBody>
              <a:bodyPr/>
              <a:lstStyle/>
              <a:p>
                <a:endParaRPr lang="cs-CZ"/>
              </a:p>
            </p:txBody>
          </p:sp>
          <p:sp>
            <p:nvSpPr>
              <p:cNvPr id="4239" name="Freeform 143">
                <a:extLst>
                  <a:ext uri="{FF2B5EF4-FFF2-40B4-BE49-F238E27FC236}">
                    <a16:creationId xmlns:a16="http://schemas.microsoft.com/office/drawing/2014/main" id="{7EAB550B-2BFB-457D-AF1E-002285C12F16}"/>
                  </a:ext>
                </a:extLst>
              </p:cNvPr>
              <p:cNvSpPr>
                <a:spLocks/>
              </p:cNvSpPr>
              <p:nvPr/>
            </p:nvSpPr>
            <p:spPr bwMode="auto">
              <a:xfrm>
                <a:off x="2340" y="1861"/>
                <a:ext cx="10" cy="10"/>
              </a:xfrm>
              <a:custGeom>
                <a:avLst/>
                <a:gdLst>
                  <a:gd name="T0" fmla="*/ 7 w 10"/>
                  <a:gd name="T1" fmla="*/ 0 h 10"/>
                  <a:gd name="T2" fmla="*/ 4 w 10"/>
                  <a:gd name="T3" fmla="*/ 0 h 10"/>
                  <a:gd name="T4" fmla="*/ 0 w 10"/>
                  <a:gd name="T5" fmla="*/ 3 h 10"/>
                  <a:gd name="T6" fmla="*/ 0 w 10"/>
                  <a:gd name="T7" fmla="*/ 6 h 10"/>
                  <a:gd name="T8" fmla="*/ 4 w 10"/>
                  <a:gd name="T9" fmla="*/ 10 h 10"/>
                  <a:gd name="T10" fmla="*/ 4 w 10"/>
                  <a:gd name="T11" fmla="*/ 10 h 10"/>
                  <a:gd name="T12" fmla="*/ 7 w 10"/>
                  <a:gd name="T13" fmla="*/ 10 h 10"/>
                  <a:gd name="T14" fmla="*/ 10 w 10"/>
                  <a:gd name="T15" fmla="*/ 6 h 10"/>
                  <a:gd name="T16" fmla="*/ 10 w 10"/>
                  <a:gd name="T17" fmla="*/ 3 h 10"/>
                  <a:gd name="T18" fmla="*/ 7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0"/>
                    </a:moveTo>
                    <a:lnTo>
                      <a:pt x="4" y="0"/>
                    </a:lnTo>
                    <a:lnTo>
                      <a:pt x="0" y="3"/>
                    </a:lnTo>
                    <a:lnTo>
                      <a:pt x="0" y="6"/>
                    </a:lnTo>
                    <a:lnTo>
                      <a:pt x="4" y="10"/>
                    </a:lnTo>
                    <a:lnTo>
                      <a:pt x="4" y="10"/>
                    </a:lnTo>
                    <a:lnTo>
                      <a:pt x="7" y="10"/>
                    </a:lnTo>
                    <a:lnTo>
                      <a:pt x="10" y="6"/>
                    </a:lnTo>
                    <a:lnTo>
                      <a:pt x="10" y="3"/>
                    </a:lnTo>
                    <a:lnTo>
                      <a:pt x="7" y="0"/>
                    </a:lnTo>
                    <a:close/>
                  </a:path>
                </a:pathLst>
              </a:custGeom>
              <a:solidFill>
                <a:srgbClr val="66CCFF"/>
              </a:solidFill>
              <a:ln w="38100" cmpd="sng">
                <a:solidFill>
                  <a:srgbClr val="FF0000"/>
                </a:solidFill>
                <a:round/>
                <a:headEnd/>
                <a:tailEnd/>
              </a:ln>
            </p:spPr>
            <p:txBody>
              <a:bodyPr/>
              <a:lstStyle/>
              <a:p>
                <a:endParaRPr lang="cs-CZ"/>
              </a:p>
            </p:txBody>
          </p:sp>
          <p:sp>
            <p:nvSpPr>
              <p:cNvPr id="4240" name="Freeform 144">
                <a:extLst>
                  <a:ext uri="{FF2B5EF4-FFF2-40B4-BE49-F238E27FC236}">
                    <a16:creationId xmlns:a16="http://schemas.microsoft.com/office/drawing/2014/main" id="{04DBC1BD-7FC1-4A1E-AD76-F72E3BB586C6}"/>
                  </a:ext>
                </a:extLst>
              </p:cNvPr>
              <p:cNvSpPr>
                <a:spLocks/>
              </p:cNvSpPr>
              <p:nvPr/>
            </p:nvSpPr>
            <p:spPr bwMode="auto">
              <a:xfrm>
                <a:off x="2353" y="1874"/>
                <a:ext cx="10" cy="10"/>
              </a:xfrm>
              <a:custGeom>
                <a:avLst/>
                <a:gdLst>
                  <a:gd name="T0" fmla="*/ 7 w 10"/>
                  <a:gd name="T1" fmla="*/ 0 h 10"/>
                  <a:gd name="T2" fmla="*/ 3 w 10"/>
                  <a:gd name="T3" fmla="*/ 0 h 10"/>
                  <a:gd name="T4" fmla="*/ 0 w 10"/>
                  <a:gd name="T5" fmla="*/ 3 h 10"/>
                  <a:gd name="T6" fmla="*/ 0 w 10"/>
                  <a:gd name="T7" fmla="*/ 6 h 10"/>
                  <a:gd name="T8" fmla="*/ 3 w 10"/>
                  <a:gd name="T9" fmla="*/ 10 h 10"/>
                  <a:gd name="T10" fmla="*/ 3 w 10"/>
                  <a:gd name="T11" fmla="*/ 10 h 10"/>
                  <a:gd name="T12" fmla="*/ 7 w 10"/>
                  <a:gd name="T13" fmla="*/ 10 h 10"/>
                  <a:gd name="T14" fmla="*/ 10 w 10"/>
                  <a:gd name="T15" fmla="*/ 6 h 10"/>
                  <a:gd name="T16" fmla="*/ 10 w 10"/>
                  <a:gd name="T17" fmla="*/ 3 h 10"/>
                  <a:gd name="T18" fmla="*/ 7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0"/>
                    </a:moveTo>
                    <a:lnTo>
                      <a:pt x="3" y="0"/>
                    </a:lnTo>
                    <a:lnTo>
                      <a:pt x="0" y="3"/>
                    </a:lnTo>
                    <a:lnTo>
                      <a:pt x="0" y="6"/>
                    </a:lnTo>
                    <a:lnTo>
                      <a:pt x="3" y="10"/>
                    </a:lnTo>
                    <a:lnTo>
                      <a:pt x="3" y="10"/>
                    </a:lnTo>
                    <a:lnTo>
                      <a:pt x="7" y="10"/>
                    </a:lnTo>
                    <a:lnTo>
                      <a:pt x="10" y="6"/>
                    </a:lnTo>
                    <a:lnTo>
                      <a:pt x="10" y="3"/>
                    </a:lnTo>
                    <a:lnTo>
                      <a:pt x="7" y="0"/>
                    </a:lnTo>
                    <a:close/>
                  </a:path>
                </a:pathLst>
              </a:custGeom>
              <a:solidFill>
                <a:srgbClr val="66CCFF"/>
              </a:solidFill>
              <a:ln w="38100" cmpd="sng">
                <a:solidFill>
                  <a:srgbClr val="FF0000"/>
                </a:solidFill>
                <a:round/>
                <a:headEnd/>
                <a:tailEnd/>
              </a:ln>
            </p:spPr>
            <p:txBody>
              <a:bodyPr/>
              <a:lstStyle/>
              <a:p>
                <a:endParaRPr lang="cs-CZ"/>
              </a:p>
            </p:txBody>
          </p:sp>
          <p:sp>
            <p:nvSpPr>
              <p:cNvPr id="4241" name="Freeform 145">
                <a:extLst>
                  <a:ext uri="{FF2B5EF4-FFF2-40B4-BE49-F238E27FC236}">
                    <a16:creationId xmlns:a16="http://schemas.microsoft.com/office/drawing/2014/main" id="{300E6336-A6E3-4A36-90B1-91B7A6B07242}"/>
                  </a:ext>
                </a:extLst>
              </p:cNvPr>
              <p:cNvSpPr>
                <a:spLocks/>
              </p:cNvSpPr>
              <p:nvPr/>
            </p:nvSpPr>
            <p:spPr bwMode="auto">
              <a:xfrm>
                <a:off x="2369" y="1887"/>
                <a:ext cx="10" cy="9"/>
              </a:xfrm>
              <a:custGeom>
                <a:avLst/>
                <a:gdLst>
                  <a:gd name="T0" fmla="*/ 7 w 10"/>
                  <a:gd name="T1" fmla="*/ 0 h 9"/>
                  <a:gd name="T2" fmla="*/ 4 w 10"/>
                  <a:gd name="T3" fmla="*/ 0 h 9"/>
                  <a:gd name="T4" fmla="*/ 0 w 10"/>
                  <a:gd name="T5" fmla="*/ 3 h 9"/>
                  <a:gd name="T6" fmla="*/ 0 w 10"/>
                  <a:gd name="T7" fmla="*/ 6 h 9"/>
                  <a:gd name="T8" fmla="*/ 4 w 10"/>
                  <a:gd name="T9" fmla="*/ 9 h 9"/>
                  <a:gd name="T10" fmla="*/ 4 w 10"/>
                  <a:gd name="T11" fmla="*/ 9 h 9"/>
                  <a:gd name="T12" fmla="*/ 7 w 10"/>
                  <a:gd name="T13" fmla="*/ 9 h 9"/>
                  <a:gd name="T14" fmla="*/ 10 w 10"/>
                  <a:gd name="T15" fmla="*/ 6 h 9"/>
                  <a:gd name="T16" fmla="*/ 10 w 10"/>
                  <a:gd name="T17" fmla="*/ 3 h 9"/>
                  <a:gd name="T18" fmla="*/ 7 w 10"/>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7" y="0"/>
                    </a:moveTo>
                    <a:lnTo>
                      <a:pt x="4" y="0"/>
                    </a:lnTo>
                    <a:lnTo>
                      <a:pt x="0" y="3"/>
                    </a:lnTo>
                    <a:lnTo>
                      <a:pt x="0" y="6"/>
                    </a:lnTo>
                    <a:lnTo>
                      <a:pt x="4" y="9"/>
                    </a:lnTo>
                    <a:lnTo>
                      <a:pt x="4" y="9"/>
                    </a:lnTo>
                    <a:lnTo>
                      <a:pt x="7" y="9"/>
                    </a:lnTo>
                    <a:lnTo>
                      <a:pt x="10" y="6"/>
                    </a:lnTo>
                    <a:lnTo>
                      <a:pt x="10" y="3"/>
                    </a:lnTo>
                    <a:lnTo>
                      <a:pt x="7" y="0"/>
                    </a:lnTo>
                    <a:close/>
                  </a:path>
                </a:pathLst>
              </a:custGeom>
              <a:solidFill>
                <a:srgbClr val="66CCFF"/>
              </a:solidFill>
              <a:ln w="38100" cmpd="sng">
                <a:solidFill>
                  <a:srgbClr val="FF0000"/>
                </a:solidFill>
                <a:round/>
                <a:headEnd/>
                <a:tailEnd/>
              </a:ln>
            </p:spPr>
            <p:txBody>
              <a:bodyPr/>
              <a:lstStyle/>
              <a:p>
                <a:endParaRPr lang="cs-CZ"/>
              </a:p>
            </p:txBody>
          </p:sp>
          <p:sp>
            <p:nvSpPr>
              <p:cNvPr id="4242" name="Freeform 146">
                <a:extLst>
                  <a:ext uri="{FF2B5EF4-FFF2-40B4-BE49-F238E27FC236}">
                    <a16:creationId xmlns:a16="http://schemas.microsoft.com/office/drawing/2014/main" id="{44ACA5BF-56AE-4E4A-9A7C-C40B9FA1ABB6}"/>
                  </a:ext>
                </a:extLst>
              </p:cNvPr>
              <p:cNvSpPr>
                <a:spLocks/>
              </p:cNvSpPr>
              <p:nvPr/>
            </p:nvSpPr>
            <p:spPr bwMode="auto">
              <a:xfrm>
                <a:off x="2382" y="1900"/>
                <a:ext cx="10" cy="9"/>
              </a:xfrm>
              <a:custGeom>
                <a:avLst/>
                <a:gdLst>
                  <a:gd name="T0" fmla="*/ 7 w 10"/>
                  <a:gd name="T1" fmla="*/ 0 h 9"/>
                  <a:gd name="T2" fmla="*/ 3 w 10"/>
                  <a:gd name="T3" fmla="*/ 0 h 9"/>
                  <a:gd name="T4" fmla="*/ 0 w 10"/>
                  <a:gd name="T5" fmla="*/ 3 h 9"/>
                  <a:gd name="T6" fmla="*/ 0 w 10"/>
                  <a:gd name="T7" fmla="*/ 6 h 9"/>
                  <a:gd name="T8" fmla="*/ 3 w 10"/>
                  <a:gd name="T9" fmla="*/ 9 h 9"/>
                  <a:gd name="T10" fmla="*/ 3 w 10"/>
                  <a:gd name="T11" fmla="*/ 9 h 9"/>
                  <a:gd name="T12" fmla="*/ 7 w 10"/>
                  <a:gd name="T13" fmla="*/ 9 h 9"/>
                  <a:gd name="T14" fmla="*/ 10 w 10"/>
                  <a:gd name="T15" fmla="*/ 6 h 9"/>
                  <a:gd name="T16" fmla="*/ 10 w 10"/>
                  <a:gd name="T17" fmla="*/ 3 h 9"/>
                  <a:gd name="T18" fmla="*/ 7 w 10"/>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7" y="0"/>
                    </a:moveTo>
                    <a:lnTo>
                      <a:pt x="3" y="0"/>
                    </a:lnTo>
                    <a:lnTo>
                      <a:pt x="0" y="3"/>
                    </a:lnTo>
                    <a:lnTo>
                      <a:pt x="0" y="6"/>
                    </a:lnTo>
                    <a:lnTo>
                      <a:pt x="3" y="9"/>
                    </a:lnTo>
                    <a:lnTo>
                      <a:pt x="3" y="9"/>
                    </a:lnTo>
                    <a:lnTo>
                      <a:pt x="7" y="9"/>
                    </a:lnTo>
                    <a:lnTo>
                      <a:pt x="10" y="6"/>
                    </a:lnTo>
                    <a:lnTo>
                      <a:pt x="10" y="3"/>
                    </a:lnTo>
                    <a:lnTo>
                      <a:pt x="7" y="0"/>
                    </a:lnTo>
                    <a:close/>
                  </a:path>
                </a:pathLst>
              </a:custGeom>
              <a:solidFill>
                <a:srgbClr val="66CCFF"/>
              </a:solidFill>
              <a:ln w="38100" cmpd="sng">
                <a:solidFill>
                  <a:srgbClr val="FF0000"/>
                </a:solidFill>
                <a:round/>
                <a:headEnd/>
                <a:tailEnd/>
              </a:ln>
            </p:spPr>
            <p:txBody>
              <a:bodyPr/>
              <a:lstStyle/>
              <a:p>
                <a:endParaRPr lang="cs-CZ"/>
              </a:p>
            </p:txBody>
          </p:sp>
          <p:sp>
            <p:nvSpPr>
              <p:cNvPr id="4243" name="Freeform 147">
                <a:extLst>
                  <a:ext uri="{FF2B5EF4-FFF2-40B4-BE49-F238E27FC236}">
                    <a16:creationId xmlns:a16="http://schemas.microsoft.com/office/drawing/2014/main" id="{DCF14C67-C792-4255-AB65-F393022AD96F}"/>
                  </a:ext>
                </a:extLst>
              </p:cNvPr>
              <p:cNvSpPr>
                <a:spLocks/>
              </p:cNvSpPr>
              <p:nvPr/>
            </p:nvSpPr>
            <p:spPr bwMode="auto">
              <a:xfrm>
                <a:off x="2395" y="1913"/>
                <a:ext cx="10" cy="9"/>
              </a:xfrm>
              <a:custGeom>
                <a:avLst/>
                <a:gdLst>
                  <a:gd name="T0" fmla="*/ 7 w 10"/>
                  <a:gd name="T1" fmla="*/ 0 h 9"/>
                  <a:gd name="T2" fmla="*/ 3 w 10"/>
                  <a:gd name="T3" fmla="*/ 0 h 9"/>
                  <a:gd name="T4" fmla="*/ 0 w 10"/>
                  <a:gd name="T5" fmla="*/ 3 h 9"/>
                  <a:gd name="T6" fmla="*/ 0 w 10"/>
                  <a:gd name="T7" fmla="*/ 6 h 9"/>
                  <a:gd name="T8" fmla="*/ 3 w 10"/>
                  <a:gd name="T9" fmla="*/ 9 h 9"/>
                  <a:gd name="T10" fmla="*/ 3 w 10"/>
                  <a:gd name="T11" fmla="*/ 9 h 9"/>
                  <a:gd name="T12" fmla="*/ 7 w 10"/>
                  <a:gd name="T13" fmla="*/ 9 h 9"/>
                  <a:gd name="T14" fmla="*/ 10 w 10"/>
                  <a:gd name="T15" fmla="*/ 6 h 9"/>
                  <a:gd name="T16" fmla="*/ 10 w 10"/>
                  <a:gd name="T17" fmla="*/ 3 h 9"/>
                  <a:gd name="T18" fmla="*/ 7 w 10"/>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7" y="0"/>
                    </a:moveTo>
                    <a:lnTo>
                      <a:pt x="3" y="0"/>
                    </a:lnTo>
                    <a:lnTo>
                      <a:pt x="0" y="3"/>
                    </a:lnTo>
                    <a:lnTo>
                      <a:pt x="0" y="6"/>
                    </a:lnTo>
                    <a:lnTo>
                      <a:pt x="3" y="9"/>
                    </a:lnTo>
                    <a:lnTo>
                      <a:pt x="3" y="9"/>
                    </a:lnTo>
                    <a:lnTo>
                      <a:pt x="7" y="9"/>
                    </a:lnTo>
                    <a:lnTo>
                      <a:pt x="10" y="6"/>
                    </a:lnTo>
                    <a:lnTo>
                      <a:pt x="10" y="3"/>
                    </a:lnTo>
                    <a:lnTo>
                      <a:pt x="7" y="0"/>
                    </a:lnTo>
                    <a:close/>
                  </a:path>
                </a:pathLst>
              </a:custGeom>
              <a:solidFill>
                <a:srgbClr val="66CCFF"/>
              </a:solidFill>
              <a:ln w="38100" cmpd="sng">
                <a:solidFill>
                  <a:srgbClr val="FF0000"/>
                </a:solidFill>
                <a:round/>
                <a:headEnd/>
                <a:tailEnd/>
              </a:ln>
            </p:spPr>
            <p:txBody>
              <a:bodyPr/>
              <a:lstStyle/>
              <a:p>
                <a:endParaRPr lang="cs-CZ"/>
              </a:p>
            </p:txBody>
          </p:sp>
          <p:sp>
            <p:nvSpPr>
              <p:cNvPr id="4244" name="Freeform 148">
                <a:extLst>
                  <a:ext uri="{FF2B5EF4-FFF2-40B4-BE49-F238E27FC236}">
                    <a16:creationId xmlns:a16="http://schemas.microsoft.com/office/drawing/2014/main" id="{519E5FA5-2941-4472-AAB3-1CF12AED8BCD}"/>
                  </a:ext>
                </a:extLst>
              </p:cNvPr>
              <p:cNvSpPr>
                <a:spLocks/>
              </p:cNvSpPr>
              <p:nvPr/>
            </p:nvSpPr>
            <p:spPr bwMode="auto">
              <a:xfrm>
                <a:off x="2411" y="1925"/>
                <a:ext cx="10" cy="10"/>
              </a:xfrm>
              <a:custGeom>
                <a:avLst/>
                <a:gdLst>
                  <a:gd name="T0" fmla="*/ 7 w 10"/>
                  <a:gd name="T1" fmla="*/ 0 h 10"/>
                  <a:gd name="T2" fmla="*/ 3 w 10"/>
                  <a:gd name="T3" fmla="*/ 0 h 10"/>
                  <a:gd name="T4" fmla="*/ 0 w 10"/>
                  <a:gd name="T5" fmla="*/ 4 h 10"/>
                  <a:gd name="T6" fmla="*/ 0 w 10"/>
                  <a:gd name="T7" fmla="*/ 7 h 10"/>
                  <a:gd name="T8" fmla="*/ 3 w 10"/>
                  <a:gd name="T9" fmla="*/ 10 h 10"/>
                  <a:gd name="T10" fmla="*/ 3 w 10"/>
                  <a:gd name="T11" fmla="*/ 10 h 10"/>
                  <a:gd name="T12" fmla="*/ 7 w 10"/>
                  <a:gd name="T13" fmla="*/ 10 h 10"/>
                  <a:gd name="T14" fmla="*/ 10 w 10"/>
                  <a:gd name="T15" fmla="*/ 7 h 10"/>
                  <a:gd name="T16" fmla="*/ 10 w 10"/>
                  <a:gd name="T17" fmla="*/ 4 h 10"/>
                  <a:gd name="T18" fmla="*/ 7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0"/>
                    </a:moveTo>
                    <a:lnTo>
                      <a:pt x="3" y="0"/>
                    </a:lnTo>
                    <a:lnTo>
                      <a:pt x="0" y="4"/>
                    </a:lnTo>
                    <a:lnTo>
                      <a:pt x="0" y="7"/>
                    </a:lnTo>
                    <a:lnTo>
                      <a:pt x="3" y="10"/>
                    </a:lnTo>
                    <a:lnTo>
                      <a:pt x="3" y="10"/>
                    </a:lnTo>
                    <a:lnTo>
                      <a:pt x="7" y="10"/>
                    </a:lnTo>
                    <a:lnTo>
                      <a:pt x="10" y="7"/>
                    </a:lnTo>
                    <a:lnTo>
                      <a:pt x="10" y="4"/>
                    </a:lnTo>
                    <a:lnTo>
                      <a:pt x="7" y="0"/>
                    </a:lnTo>
                    <a:close/>
                  </a:path>
                </a:pathLst>
              </a:custGeom>
              <a:solidFill>
                <a:srgbClr val="66CCFF"/>
              </a:solidFill>
              <a:ln w="38100" cmpd="sng">
                <a:solidFill>
                  <a:srgbClr val="FF0000"/>
                </a:solidFill>
                <a:round/>
                <a:headEnd/>
                <a:tailEnd/>
              </a:ln>
            </p:spPr>
            <p:txBody>
              <a:bodyPr/>
              <a:lstStyle/>
              <a:p>
                <a:endParaRPr lang="cs-CZ"/>
              </a:p>
            </p:txBody>
          </p:sp>
          <p:sp>
            <p:nvSpPr>
              <p:cNvPr id="4245" name="Freeform 149">
                <a:extLst>
                  <a:ext uri="{FF2B5EF4-FFF2-40B4-BE49-F238E27FC236}">
                    <a16:creationId xmlns:a16="http://schemas.microsoft.com/office/drawing/2014/main" id="{9AE13270-3D5A-49D5-A031-A9D4BE2BBA9D}"/>
                  </a:ext>
                </a:extLst>
              </p:cNvPr>
              <p:cNvSpPr>
                <a:spLocks/>
              </p:cNvSpPr>
              <p:nvPr/>
            </p:nvSpPr>
            <p:spPr bwMode="auto">
              <a:xfrm>
                <a:off x="2424" y="1938"/>
                <a:ext cx="10" cy="10"/>
              </a:xfrm>
              <a:custGeom>
                <a:avLst/>
                <a:gdLst>
                  <a:gd name="T0" fmla="*/ 7 w 10"/>
                  <a:gd name="T1" fmla="*/ 0 h 10"/>
                  <a:gd name="T2" fmla="*/ 3 w 10"/>
                  <a:gd name="T3" fmla="*/ 0 h 10"/>
                  <a:gd name="T4" fmla="*/ 0 w 10"/>
                  <a:gd name="T5" fmla="*/ 4 h 10"/>
                  <a:gd name="T6" fmla="*/ 0 w 10"/>
                  <a:gd name="T7" fmla="*/ 7 h 10"/>
                  <a:gd name="T8" fmla="*/ 3 w 10"/>
                  <a:gd name="T9" fmla="*/ 10 h 10"/>
                  <a:gd name="T10" fmla="*/ 3 w 10"/>
                  <a:gd name="T11" fmla="*/ 10 h 10"/>
                  <a:gd name="T12" fmla="*/ 7 w 10"/>
                  <a:gd name="T13" fmla="*/ 10 h 10"/>
                  <a:gd name="T14" fmla="*/ 10 w 10"/>
                  <a:gd name="T15" fmla="*/ 7 h 10"/>
                  <a:gd name="T16" fmla="*/ 10 w 10"/>
                  <a:gd name="T17" fmla="*/ 4 h 10"/>
                  <a:gd name="T18" fmla="*/ 7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0"/>
                    </a:moveTo>
                    <a:lnTo>
                      <a:pt x="3" y="0"/>
                    </a:lnTo>
                    <a:lnTo>
                      <a:pt x="0" y="4"/>
                    </a:lnTo>
                    <a:lnTo>
                      <a:pt x="0" y="7"/>
                    </a:lnTo>
                    <a:lnTo>
                      <a:pt x="3" y="10"/>
                    </a:lnTo>
                    <a:lnTo>
                      <a:pt x="3" y="10"/>
                    </a:lnTo>
                    <a:lnTo>
                      <a:pt x="7" y="10"/>
                    </a:lnTo>
                    <a:lnTo>
                      <a:pt x="10" y="7"/>
                    </a:lnTo>
                    <a:lnTo>
                      <a:pt x="10" y="4"/>
                    </a:lnTo>
                    <a:lnTo>
                      <a:pt x="7" y="0"/>
                    </a:lnTo>
                    <a:close/>
                  </a:path>
                </a:pathLst>
              </a:custGeom>
              <a:solidFill>
                <a:srgbClr val="66CCFF"/>
              </a:solidFill>
              <a:ln w="38100" cmpd="sng">
                <a:solidFill>
                  <a:srgbClr val="FF0000"/>
                </a:solidFill>
                <a:round/>
                <a:headEnd/>
                <a:tailEnd/>
              </a:ln>
            </p:spPr>
            <p:txBody>
              <a:bodyPr/>
              <a:lstStyle/>
              <a:p>
                <a:endParaRPr lang="cs-CZ"/>
              </a:p>
            </p:txBody>
          </p:sp>
          <p:sp>
            <p:nvSpPr>
              <p:cNvPr id="4246" name="Freeform 150">
                <a:extLst>
                  <a:ext uri="{FF2B5EF4-FFF2-40B4-BE49-F238E27FC236}">
                    <a16:creationId xmlns:a16="http://schemas.microsoft.com/office/drawing/2014/main" id="{CFE00F75-5140-48E8-A4DD-FF29677528FC}"/>
                  </a:ext>
                </a:extLst>
              </p:cNvPr>
              <p:cNvSpPr>
                <a:spLocks/>
              </p:cNvSpPr>
              <p:nvPr/>
            </p:nvSpPr>
            <p:spPr bwMode="auto">
              <a:xfrm>
                <a:off x="2437" y="1951"/>
                <a:ext cx="10" cy="10"/>
              </a:xfrm>
              <a:custGeom>
                <a:avLst/>
                <a:gdLst>
                  <a:gd name="T0" fmla="*/ 6 w 10"/>
                  <a:gd name="T1" fmla="*/ 0 h 10"/>
                  <a:gd name="T2" fmla="*/ 3 w 10"/>
                  <a:gd name="T3" fmla="*/ 0 h 10"/>
                  <a:gd name="T4" fmla="*/ 0 w 10"/>
                  <a:gd name="T5" fmla="*/ 3 h 10"/>
                  <a:gd name="T6" fmla="*/ 0 w 10"/>
                  <a:gd name="T7" fmla="*/ 7 h 10"/>
                  <a:gd name="T8" fmla="*/ 3 w 10"/>
                  <a:gd name="T9" fmla="*/ 10 h 10"/>
                  <a:gd name="T10" fmla="*/ 3 w 10"/>
                  <a:gd name="T11" fmla="*/ 10 h 10"/>
                  <a:gd name="T12" fmla="*/ 6 w 10"/>
                  <a:gd name="T13" fmla="*/ 10 h 10"/>
                  <a:gd name="T14" fmla="*/ 10 w 10"/>
                  <a:gd name="T15" fmla="*/ 7 h 10"/>
                  <a:gd name="T16" fmla="*/ 10 w 10"/>
                  <a:gd name="T17" fmla="*/ 3 h 10"/>
                  <a:gd name="T18" fmla="*/ 6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6" y="0"/>
                    </a:moveTo>
                    <a:lnTo>
                      <a:pt x="3" y="0"/>
                    </a:lnTo>
                    <a:lnTo>
                      <a:pt x="0" y="3"/>
                    </a:lnTo>
                    <a:lnTo>
                      <a:pt x="0" y="7"/>
                    </a:lnTo>
                    <a:lnTo>
                      <a:pt x="3" y="10"/>
                    </a:lnTo>
                    <a:lnTo>
                      <a:pt x="3" y="10"/>
                    </a:lnTo>
                    <a:lnTo>
                      <a:pt x="6" y="10"/>
                    </a:lnTo>
                    <a:lnTo>
                      <a:pt x="10" y="7"/>
                    </a:lnTo>
                    <a:lnTo>
                      <a:pt x="10" y="3"/>
                    </a:lnTo>
                    <a:lnTo>
                      <a:pt x="6" y="0"/>
                    </a:lnTo>
                    <a:close/>
                  </a:path>
                </a:pathLst>
              </a:custGeom>
              <a:solidFill>
                <a:srgbClr val="66CCFF"/>
              </a:solidFill>
              <a:ln w="38100" cmpd="sng">
                <a:solidFill>
                  <a:srgbClr val="FF0000"/>
                </a:solidFill>
                <a:round/>
                <a:headEnd/>
                <a:tailEnd/>
              </a:ln>
            </p:spPr>
            <p:txBody>
              <a:bodyPr/>
              <a:lstStyle/>
              <a:p>
                <a:endParaRPr lang="cs-CZ"/>
              </a:p>
            </p:txBody>
          </p:sp>
          <p:sp>
            <p:nvSpPr>
              <p:cNvPr id="4247" name="Freeform 151">
                <a:extLst>
                  <a:ext uri="{FF2B5EF4-FFF2-40B4-BE49-F238E27FC236}">
                    <a16:creationId xmlns:a16="http://schemas.microsoft.com/office/drawing/2014/main" id="{D15D7CB6-3D33-4625-8346-D61D8AC32C7C}"/>
                  </a:ext>
                </a:extLst>
              </p:cNvPr>
              <p:cNvSpPr>
                <a:spLocks/>
              </p:cNvSpPr>
              <p:nvPr/>
            </p:nvSpPr>
            <p:spPr bwMode="auto">
              <a:xfrm>
                <a:off x="2453" y="1938"/>
                <a:ext cx="10" cy="10"/>
              </a:xfrm>
              <a:custGeom>
                <a:avLst/>
                <a:gdLst>
                  <a:gd name="T0" fmla="*/ 0 w 10"/>
                  <a:gd name="T1" fmla="*/ 4 h 10"/>
                  <a:gd name="T2" fmla="*/ 0 w 10"/>
                  <a:gd name="T3" fmla="*/ 7 h 10"/>
                  <a:gd name="T4" fmla="*/ 3 w 10"/>
                  <a:gd name="T5" fmla="*/ 10 h 10"/>
                  <a:gd name="T6" fmla="*/ 7 w 10"/>
                  <a:gd name="T7" fmla="*/ 10 h 10"/>
                  <a:gd name="T8" fmla="*/ 10 w 10"/>
                  <a:gd name="T9" fmla="*/ 7 h 10"/>
                  <a:gd name="T10" fmla="*/ 10 w 10"/>
                  <a:gd name="T11" fmla="*/ 7 h 10"/>
                  <a:gd name="T12" fmla="*/ 10 w 10"/>
                  <a:gd name="T13" fmla="*/ 4 h 10"/>
                  <a:gd name="T14" fmla="*/ 7 w 10"/>
                  <a:gd name="T15" fmla="*/ 0 h 10"/>
                  <a:gd name="T16" fmla="*/ 3 w 10"/>
                  <a:gd name="T17" fmla="*/ 0 h 10"/>
                  <a:gd name="T18" fmla="*/ 0 w 10"/>
                  <a:gd name="T1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4"/>
                    </a:moveTo>
                    <a:lnTo>
                      <a:pt x="0" y="7"/>
                    </a:lnTo>
                    <a:lnTo>
                      <a:pt x="3" y="10"/>
                    </a:lnTo>
                    <a:lnTo>
                      <a:pt x="7" y="10"/>
                    </a:lnTo>
                    <a:lnTo>
                      <a:pt x="10" y="7"/>
                    </a:lnTo>
                    <a:lnTo>
                      <a:pt x="10" y="7"/>
                    </a:lnTo>
                    <a:lnTo>
                      <a:pt x="10" y="4"/>
                    </a:lnTo>
                    <a:lnTo>
                      <a:pt x="7" y="0"/>
                    </a:lnTo>
                    <a:lnTo>
                      <a:pt x="3" y="0"/>
                    </a:lnTo>
                    <a:lnTo>
                      <a:pt x="0" y="4"/>
                    </a:lnTo>
                    <a:close/>
                  </a:path>
                </a:pathLst>
              </a:custGeom>
              <a:solidFill>
                <a:srgbClr val="66CCFF"/>
              </a:solidFill>
              <a:ln w="38100" cmpd="sng">
                <a:solidFill>
                  <a:srgbClr val="FF0000"/>
                </a:solidFill>
                <a:round/>
                <a:headEnd/>
                <a:tailEnd/>
              </a:ln>
            </p:spPr>
            <p:txBody>
              <a:bodyPr/>
              <a:lstStyle/>
              <a:p>
                <a:endParaRPr lang="cs-CZ"/>
              </a:p>
            </p:txBody>
          </p:sp>
          <p:sp>
            <p:nvSpPr>
              <p:cNvPr id="4248" name="Freeform 152">
                <a:extLst>
                  <a:ext uri="{FF2B5EF4-FFF2-40B4-BE49-F238E27FC236}">
                    <a16:creationId xmlns:a16="http://schemas.microsoft.com/office/drawing/2014/main" id="{6F0FD9D2-95FA-4948-81D2-A6ADE9D14E94}"/>
                  </a:ext>
                </a:extLst>
              </p:cNvPr>
              <p:cNvSpPr>
                <a:spLocks/>
              </p:cNvSpPr>
              <p:nvPr/>
            </p:nvSpPr>
            <p:spPr bwMode="auto">
              <a:xfrm>
                <a:off x="2466" y="1925"/>
                <a:ext cx="10" cy="10"/>
              </a:xfrm>
              <a:custGeom>
                <a:avLst/>
                <a:gdLst>
                  <a:gd name="T0" fmla="*/ 0 w 10"/>
                  <a:gd name="T1" fmla="*/ 4 h 10"/>
                  <a:gd name="T2" fmla="*/ 0 w 10"/>
                  <a:gd name="T3" fmla="*/ 7 h 10"/>
                  <a:gd name="T4" fmla="*/ 3 w 10"/>
                  <a:gd name="T5" fmla="*/ 10 h 10"/>
                  <a:gd name="T6" fmla="*/ 6 w 10"/>
                  <a:gd name="T7" fmla="*/ 10 h 10"/>
                  <a:gd name="T8" fmla="*/ 10 w 10"/>
                  <a:gd name="T9" fmla="*/ 7 h 10"/>
                  <a:gd name="T10" fmla="*/ 10 w 10"/>
                  <a:gd name="T11" fmla="*/ 7 h 10"/>
                  <a:gd name="T12" fmla="*/ 10 w 10"/>
                  <a:gd name="T13" fmla="*/ 4 h 10"/>
                  <a:gd name="T14" fmla="*/ 6 w 10"/>
                  <a:gd name="T15" fmla="*/ 0 h 10"/>
                  <a:gd name="T16" fmla="*/ 3 w 10"/>
                  <a:gd name="T17" fmla="*/ 0 h 10"/>
                  <a:gd name="T18" fmla="*/ 0 w 10"/>
                  <a:gd name="T1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4"/>
                    </a:moveTo>
                    <a:lnTo>
                      <a:pt x="0" y="7"/>
                    </a:lnTo>
                    <a:lnTo>
                      <a:pt x="3" y="10"/>
                    </a:lnTo>
                    <a:lnTo>
                      <a:pt x="6" y="10"/>
                    </a:lnTo>
                    <a:lnTo>
                      <a:pt x="10" y="7"/>
                    </a:lnTo>
                    <a:lnTo>
                      <a:pt x="10" y="7"/>
                    </a:lnTo>
                    <a:lnTo>
                      <a:pt x="10" y="4"/>
                    </a:lnTo>
                    <a:lnTo>
                      <a:pt x="6" y="0"/>
                    </a:lnTo>
                    <a:lnTo>
                      <a:pt x="3" y="0"/>
                    </a:lnTo>
                    <a:lnTo>
                      <a:pt x="0" y="4"/>
                    </a:lnTo>
                    <a:close/>
                  </a:path>
                </a:pathLst>
              </a:custGeom>
              <a:solidFill>
                <a:srgbClr val="66CCFF"/>
              </a:solidFill>
              <a:ln w="38100" cmpd="sng">
                <a:solidFill>
                  <a:srgbClr val="FF0000"/>
                </a:solidFill>
                <a:round/>
                <a:headEnd/>
                <a:tailEnd/>
              </a:ln>
            </p:spPr>
            <p:txBody>
              <a:bodyPr/>
              <a:lstStyle/>
              <a:p>
                <a:endParaRPr lang="cs-CZ"/>
              </a:p>
            </p:txBody>
          </p:sp>
          <p:sp>
            <p:nvSpPr>
              <p:cNvPr id="4249" name="Freeform 153">
                <a:extLst>
                  <a:ext uri="{FF2B5EF4-FFF2-40B4-BE49-F238E27FC236}">
                    <a16:creationId xmlns:a16="http://schemas.microsoft.com/office/drawing/2014/main" id="{D4193EA2-B685-4EEE-9E30-3C071361F459}"/>
                  </a:ext>
                </a:extLst>
              </p:cNvPr>
              <p:cNvSpPr>
                <a:spLocks/>
              </p:cNvSpPr>
              <p:nvPr/>
            </p:nvSpPr>
            <p:spPr bwMode="auto">
              <a:xfrm>
                <a:off x="2479" y="1909"/>
                <a:ext cx="9" cy="10"/>
              </a:xfrm>
              <a:custGeom>
                <a:avLst/>
                <a:gdLst>
                  <a:gd name="T0" fmla="*/ 0 w 9"/>
                  <a:gd name="T1" fmla="*/ 4 h 10"/>
                  <a:gd name="T2" fmla="*/ 0 w 9"/>
                  <a:gd name="T3" fmla="*/ 7 h 10"/>
                  <a:gd name="T4" fmla="*/ 3 w 9"/>
                  <a:gd name="T5" fmla="*/ 10 h 10"/>
                  <a:gd name="T6" fmla="*/ 6 w 9"/>
                  <a:gd name="T7" fmla="*/ 10 h 10"/>
                  <a:gd name="T8" fmla="*/ 9 w 9"/>
                  <a:gd name="T9" fmla="*/ 7 h 10"/>
                  <a:gd name="T10" fmla="*/ 9 w 9"/>
                  <a:gd name="T11" fmla="*/ 7 h 10"/>
                  <a:gd name="T12" fmla="*/ 9 w 9"/>
                  <a:gd name="T13" fmla="*/ 4 h 10"/>
                  <a:gd name="T14" fmla="*/ 6 w 9"/>
                  <a:gd name="T15" fmla="*/ 0 h 10"/>
                  <a:gd name="T16" fmla="*/ 3 w 9"/>
                  <a:gd name="T17" fmla="*/ 0 h 10"/>
                  <a:gd name="T18" fmla="*/ 0 w 9"/>
                  <a:gd name="T1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0" y="4"/>
                    </a:moveTo>
                    <a:lnTo>
                      <a:pt x="0" y="7"/>
                    </a:lnTo>
                    <a:lnTo>
                      <a:pt x="3" y="10"/>
                    </a:lnTo>
                    <a:lnTo>
                      <a:pt x="6" y="10"/>
                    </a:lnTo>
                    <a:lnTo>
                      <a:pt x="9" y="7"/>
                    </a:lnTo>
                    <a:lnTo>
                      <a:pt x="9" y="7"/>
                    </a:lnTo>
                    <a:lnTo>
                      <a:pt x="9" y="4"/>
                    </a:lnTo>
                    <a:lnTo>
                      <a:pt x="6" y="0"/>
                    </a:lnTo>
                    <a:lnTo>
                      <a:pt x="3" y="0"/>
                    </a:lnTo>
                    <a:lnTo>
                      <a:pt x="0" y="4"/>
                    </a:lnTo>
                    <a:close/>
                  </a:path>
                </a:pathLst>
              </a:custGeom>
              <a:solidFill>
                <a:srgbClr val="66CCFF"/>
              </a:solidFill>
              <a:ln w="38100" cmpd="sng">
                <a:solidFill>
                  <a:srgbClr val="FF0000"/>
                </a:solidFill>
                <a:round/>
                <a:headEnd/>
                <a:tailEnd/>
              </a:ln>
            </p:spPr>
            <p:txBody>
              <a:bodyPr/>
              <a:lstStyle/>
              <a:p>
                <a:endParaRPr lang="cs-CZ"/>
              </a:p>
            </p:txBody>
          </p:sp>
          <p:sp>
            <p:nvSpPr>
              <p:cNvPr id="4250" name="Freeform 154">
                <a:extLst>
                  <a:ext uri="{FF2B5EF4-FFF2-40B4-BE49-F238E27FC236}">
                    <a16:creationId xmlns:a16="http://schemas.microsoft.com/office/drawing/2014/main" id="{AD0AE60B-F6AA-464F-B67A-71524E180433}"/>
                  </a:ext>
                </a:extLst>
              </p:cNvPr>
              <p:cNvSpPr>
                <a:spLocks/>
              </p:cNvSpPr>
              <p:nvPr/>
            </p:nvSpPr>
            <p:spPr bwMode="auto">
              <a:xfrm>
                <a:off x="2492" y="1896"/>
                <a:ext cx="9" cy="10"/>
              </a:xfrm>
              <a:custGeom>
                <a:avLst/>
                <a:gdLst>
                  <a:gd name="T0" fmla="*/ 0 w 9"/>
                  <a:gd name="T1" fmla="*/ 4 h 10"/>
                  <a:gd name="T2" fmla="*/ 0 w 9"/>
                  <a:gd name="T3" fmla="*/ 7 h 10"/>
                  <a:gd name="T4" fmla="*/ 3 w 9"/>
                  <a:gd name="T5" fmla="*/ 10 h 10"/>
                  <a:gd name="T6" fmla="*/ 6 w 9"/>
                  <a:gd name="T7" fmla="*/ 10 h 10"/>
                  <a:gd name="T8" fmla="*/ 9 w 9"/>
                  <a:gd name="T9" fmla="*/ 7 h 10"/>
                  <a:gd name="T10" fmla="*/ 9 w 9"/>
                  <a:gd name="T11" fmla="*/ 7 h 10"/>
                  <a:gd name="T12" fmla="*/ 9 w 9"/>
                  <a:gd name="T13" fmla="*/ 4 h 10"/>
                  <a:gd name="T14" fmla="*/ 6 w 9"/>
                  <a:gd name="T15" fmla="*/ 0 h 10"/>
                  <a:gd name="T16" fmla="*/ 3 w 9"/>
                  <a:gd name="T17" fmla="*/ 0 h 10"/>
                  <a:gd name="T18" fmla="*/ 0 w 9"/>
                  <a:gd name="T1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0" y="4"/>
                    </a:moveTo>
                    <a:lnTo>
                      <a:pt x="0" y="7"/>
                    </a:lnTo>
                    <a:lnTo>
                      <a:pt x="3" y="10"/>
                    </a:lnTo>
                    <a:lnTo>
                      <a:pt x="6" y="10"/>
                    </a:lnTo>
                    <a:lnTo>
                      <a:pt x="9" y="7"/>
                    </a:lnTo>
                    <a:lnTo>
                      <a:pt x="9" y="7"/>
                    </a:lnTo>
                    <a:lnTo>
                      <a:pt x="9" y="4"/>
                    </a:lnTo>
                    <a:lnTo>
                      <a:pt x="6" y="0"/>
                    </a:lnTo>
                    <a:lnTo>
                      <a:pt x="3" y="0"/>
                    </a:lnTo>
                    <a:lnTo>
                      <a:pt x="0" y="4"/>
                    </a:lnTo>
                    <a:close/>
                  </a:path>
                </a:pathLst>
              </a:custGeom>
              <a:solidFill>
                <a:srgbClr val="66CCFF"/>
              </a:solidFill>
              <a:ln w="38100" cmpd="sng">
                <a:solidFill>
                  <a:srgbClr val="FF0000"/>
                </a:solidFill>
                <a:round/>
                <a:headEnd/>
                <a:tailEnd/>
              </a:ln>
            </p:spPr>
            <p:txBody>
              <a:bodyPr/>
              <a:lstStyle/>
              <a:p>
                <a:endParaRPr lang="cs-CZ"/>
              </a:p>
            </p:txBody>
          </p:sp>
          <p:sp>
            <p:nvSpPr>
              <p:cNvPr id="4251" name="Freeform 155">
                <a:extLst>
                  <a:ext uri="{FF2B5EF4-FFF2-40B4-BE49-F238E27FC236}">
                    <a16:creationId xmlns:a16="http://schemas.microsoft.com/office/drawing/2014/main" id="{D6774423-6BD3-4832-8E41-9F48A9235B7E}"/>
                  </a:ext>
                </a:extLst>
              </p:cNvPr>
              <p:cNvSpPr>
                <a:spLocks/>
              </p:cNvSpPr>
              <p:nvPr/>
            </p:nvSpPr>
            <p:spPr bwMode="auto">
              <a:xfrm>
                <a:off x="2505" y="1884"/>
                <a:ext cx="9" cy="9"/>
              </a:xfrm>
              <a:custGeom>
                <a:avLst/>
                <a:gdLst>
                  <a:gd name="T0" fmla="*/ 0 w 9"/>
                  <a:gd name="T1" fmla="*/ 3 h 9"/>
                  <a:gd name="T2" fmla="*/ 0 w 9"/>
                  <a:gd name="T3" fmla="*/ 6 h 9"/>
                  <a:gd name="T4" fmla="*/ 3 w 9"/>
                  <a:gd name="T5" fmla="*/ 9 h 9"/>
                  <a:gd name="T6" fmla="*/ 6 w 9"/>
                  <a:gd name="T7" fmla="*/ 9 h 9"/>
                  <a:gd name="T8" fmla="*/ 9 w 9"/>
                  <a:gd name="T9" fmla="*/ 6 h 9"/>
                  <a:gd name="T10" fmla="*/ 9 w 9"/>
                  <a:gd name="T11" fmla="*/ 6 h 9"/>
                  <a:gd name="T12" fmla="*/ 9 w 9"/>
                  <a:gd name="T13" fmla="*/ 3 h 9"/>
                  <a:gd name="T14" fmla="*/ 6 w 9"/>
                  <a:gd name="T15" fmla="*/ 0 h 9"/>
                  <a:gd name="T16" fmla="*/ 3 w 9"/>
                  <a:gd name="T17" fmla="*/ 0 h 9"/>
                  <a:gd name="T18" fmla="*/ 0 w 9"/>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0" y="3"/>
                    </a:moveTo>
                    <a:lnTo>
                      <a:pt x="0" y="6"/>
                    </a:lnTo>
                    <a:lnTo>
                      <a:pt x="3" y="9"/>
                    </a:lnTo>
                    <a:lnTo>
                      <a:pt x="6" y="9"/>
                    </a:lnTo>
                    <a:lnTo>
                      <a:pt x="9" y="6"/>
                    </a:lnTo>
                    <a:lnTo>
                      <a:pt x="9" y="6"/>
                    </a:lnTo>
                    <a:lnTo>
                      <a:pt x="9" y="3"/>
                    </a:lnTo>
                    <a:lnTo>
                      <a:pt x="6"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252" name="Freeform 156">
                <a:extLst>
                  <a:ext uri="{FF2B5EF4-FFF2-40B4-BE49-F238E27FC236}">
                    <a16:creationId xmlns:a16="http://schemas.microsoft.com/office/drawing/2014/main" id="{0CF9F930-151D-4EA6-A0A6-6FD477583AA3}"/>
                  </a:ext>
                </a:extLst>
              </p:cNvPr>
              <p:cNvSpPr>
                <a:spLocks/>
              </p:cNvSpPr>
              <p:nvPr/>
            </p:nvSpPr>
            <p:spPr bwMode="auto">
              <a:xfrm>
                <a:off x="2517" y="1867"/>
                <a:ext cx="10" cy="10"/>
              </a:xfrm>
              <a:custGeom>
                <a:avLst/>
                <a:gdLst>
                  <a:gd name="T0" fmla="*/ 0 w 10"/>
                  <a:gd name="T1" fmla="*/ 4 h 10"/>
                  <a:gd name="T2" fmla="*/ 0 w 10"/>
                  <a:gd name="T3" fmla="*/ 7 h 10"/>
                  <a:gd name="T4" fmla="*/ 4 w 10"/>
                  <a:gd name="T5" fmla="*/ 10 h 10"/>
                  <a:gd name="T6" fmla="*/ 7 w 10"/>
                  <a:gd name="T7" fmla="*/ 10 h 10"/>
                  <a:gd name="T8" fmla="*/ 10 w 10"/>
                  <a:gd name="T9" fmla="*/ 7 h 10"/>
                  <a:gd name="T10" fmla="*/ 10 w 10"/>
                  <a:gd name="T11" fmla="*/ 7 h 10"/>
                  <a:gd name="T12" fmla="*/ 10 w 10"/>
                  <a:gd name="T13" fmla="*/ 4 h 10"/>
                  <a:gd name="T14" fmla="*/ 7 w 10"/>
                  <a:gd name="T15" fmla="*/ 0 h 10"/>
                  <a:gd name="T16" fmla="*/ 4 w 10"/>
                  <a:gd name="T17" fmla="*/ 0 h 10"/>
                  <a:gd name="T18" fmla="*/ 0 w 10"/>
                  <a:gd name="T1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4"/>
                    </a:moveTo>
                    <a:lnTo>
                      <a:pt x="0" y="7"/>
                    </a:lnTo>
                    <a:lnTo>
                      <a:pt x="4" y="10"/>
                    </a:lnTo>
                    <a:lnTo>
                      <a:pt x="7" y="10"/>
                    </a:lnTo>
                    <a:lnTo>
                      <a:pt x="10" y="7"/>
                    </a:lnTo>
                    <a:lnTo>
                      <a:pt x="10" y="7"/>
                    </a:lnTo>
                    <a:lnTo>
                      <a:pt x="10" y="4"/>
                    </a:lnTo>
                    <a:lnTo>
                      <a:pt x="7" y="0"/>
                    </a:lnTo>
                    <a:lnTo>
                      <a:pt x="4" y="0"/>
                    </a:lnTo>
                    <a:lnTo>
                      <a:pt x="0" y="4"/>
                    </a:lnTo>
                    <a:close/>
                  </a:path>
                </a:pathLst>
              </a:custGeom>
              <a:solidFill>
                <a:srgbClr val="66CCFF"/>
              </a:solidFill>
              <a:ln w="38100" cmpd="sng">
                <a:solidFill>
                  <a:srgbClr val="FF0000"/>
                </a:solidFill>
                <a:round/>
                <a:headEnd/>
                <a:tailEnd/>
              </a:ln>
            </p:spPr>
            <p:txBody>
              <a:bodyPr/>
              <a:lstStyle/>
              <a:p>
                <a:endParaRPr lang="cs-CZ"/>
              </a:p>
            </p:txBody>
          </p:sp>
          <p:sp>
            <p:nvSpPr>
              <p:cNvPr id="4253" name="Freeform 157">
                <a:extLst>
                  <a:ext uri="{FF2B5EF4-FFF2-40B4-BE49-F238E27FC236}">
                    <a16:creationId xmlns:a16="http://schemas.microsoft.com/office/drawing/2014/main" id="{3121D49A-4853-4588-921B-767DFA8CD4C3}"/>
                  </a:ext>
                </a:extLst>
              </p:cNvPr>
              <p:cNvSpPr>
                <a:spLocks/>
              </p:cNvSpPr>
              <p:nvPr/>
            </p:nvSpPr>
            <p:spPr bwMode="auto">
              <a:xfrm>
                <a:off x="2530" y="1855"/>
                <a:ext cx="10" cy="9"/>
              </a:xfrm>
              <a:custGeom>
                <a:avLst/>
                <a:gdLst>
                  <a:gd name="T0" fmla="*/ 0 w 10"/>
                  <a:gd name="T1" fmla="*/ 3 h 9"/>
                  <a:gd name="T2" fmla="*/ 0 w 10"/>
                  <a:gd name="T3" fmla="*/ 6 h 9"/>
                  <a:gd name="T4" fmla="*/ 4 w 10"/>
                  <a:gd name="T5" fmla="*/ 9 h 9"/>
                  <a:gd name="T6" fmla="*/ 7 w 10"/>
                  <a:gd name="T7" fmla="*/ 9 h 9"/>
                  <a:gd name="T8" fmla="*/ 10 w 10"/>
                  <a:gd name="T9" fmla="*/ 6 h 9"/>
                  <a:gd name="T10" fmla="*/ 10 w 10"/>
                  <a:gd name="T11" fmla="*/ 6 h 9"/>
                  <a:gd name="T12" fmla="*/ 10 w 10"/>
                  <a:gd name="T13" fmla="*/ 3 h 9"/>
                  <a:gd name="T14" fmla="*/ 7 w 10"/>
                  <a:gd name="T15" fmla="*/ 0 h 9"/>
                  <a:gd name="T16" fmla="*/ 4 w 10"/>
                  <a:gd name="T17" fmla="*/ 0 h 9"/>
                  <a:gd name="T18" fmla="*/ 0 w 10"/>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0" y="3"/>
                    </a:moveTo>
                    <a:lnTo>
                      <a:pt x="0" y="6"/>
                    </a:lnTo>
                    <a:lnTo>
                      <a:pt x="4" y="9"/>
                    </a:lnTo>
                    <a:lnTo>
                      <a:pt x="7" y="9"/>
                    </a:lnTo>
                    <a:lnTo>
                      <a:pt x="10" y="6"/>
                    </a:lnTo>
                    <a:lnTo>
                      <a:pt x="10" y="6"/>
                    </a:lnTo>
                    <a:lnTo>
                      <a:pt x="10" y="3"/>
                    </a:lnTo>
                    <a:lnTo>
                      <a:pt x="7" y="0"/>
                    </a:lnTo>
                    <a:lnTo>
                      <a:pt x="4"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254" name="Freeform 158">
                <a:extLst>
                  <a:ext uri="{FF2B5EF4-FFF2-40B4-BE49-F238E27FC236}">
                    <a16:creationId xmlns:a16="http://schemas.microsoft.com/office/drawing/2014/main" id="{54BA3438-F19F-45E5-8466-5C3960E2B9CC}"/>
                  </a:ext>
                </a:extLst>
              </p:cNvPr>
              <p:cNvSpPr>
                <a:spLocks/>
              </p:cNvSpPr>
              <p:nvPr/>
            </p:nvSpPr>
            <p:spPr bwMode="auto">
              <a:xfrm>
                <a:off x="2543" y="1838"/>
                <a:ext cx="10" cy="10"/>
              </a:xfrm>
              <a:custGeom>
                <a:avLst/>
                <a:gdLst>
                  <a:gd name="T0" fmla="*/ 0 w 10"/>
                  <a:gd name="T1" fmla="*/ 4 h 10"/>
                  <a:gd name="T2" fmla="*/ 0 w 10"/>
                  <a:gd name="T3" fmla="*/ 7 h 10"/>
                  <a:gd name="T4" fmla="*/ 3 w 10"/>
                  <a:gd name="T5" fmla="*/ 10 h 10"/>
                  <a:gd name="T6" fmla="*/ 7 w 10"/>
                  <a:gd name="T7" fmla="*/ 10 h 10"/>
                  <a:gd name="T8" fmla="*/ 10 w 10"/>
                  <a:gd name="T9" fmla="*/ 7 h 10"/>
                  <a:gd name="T10" fmla="*/ 10 w 10"/>
                  <a:gd name="T11" fmla="*/ 7 h 10"/>
                  <a:gd name="T12" fmla="*/ 10 w 10"/>
                  <a:gd name="T13" fmla="*/ 4 h 10"/>
                  <a:gd name="T14" fmla="*/ 7 w 10"/>
                  <a:gd name="T15" fmla="*/ 0 h 10"/>
                  <a:gd name="T16" fmla="*/ 3 w 10"/>
                  <a:gd name="T17" fmla="*/ 0 h 10"/>
                  <a:gd name="T18" fmla="*/ 0 w 10"/>
                  <a:gd name="T1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4"/>
                    </a:moveTo>
                    <a:lnTo>
                      <a:pt x="0" y="7"/>
                    </a:lnTo>
                    <a:lnTo>
                      <a:pt x="3" y="10"/>
                    </a:lnTo>
                    <a:lnTo>
                      <a:pt x="7" y="10"/>
                    </a:lnTo>
                    <a:lnTo>
                      <a:pt x="10" y="7"/>
                    </a:lnTo>
                    <a:lnTo>
                      <a:pt x="10" y="7"/>
                    </a:lnTo>
                    <a:lnTo>
                      <a:pt x="10" y="4"/>
                    </a:lnTo>
                    <a:lnTo>
                      <a:pt x="7" y="0"/>
                    </a:lnTo>
                    <a:lnTo>
                      <a:pt x="3" y="0"/>
                    </a:lnTo>
                    <a:lnTo>
                      <a:pt x="0" y="4"/>
                    </a:lnTo>
                    <a:close/>
                  </a:path>
                </a:pathLst>
              </a:custGeom>
              <a:solidFill>
                <a:srgbClr val="66CCFF"/>
              </a:solidFill>
              <a:ln w="38100" cmpd="sng">
                <a:solidFill>
                  <a:srgbClr val="FF0000"/>
                </a:solidFill>
                <a:round/>
                <a:headEnd/>
                <a:tailEnd/>
              </a:ln>
            </p:spPr>
            <p:txBody>
              <a:bodyPr/>
              <a:lstStyle/>
              <a:p>
                <a:endParaRPr lang="cs-CZ"/>
              </a:p>
            </p:txBody>
          </p:sp>
          <p:sp>
            <p:nvSpPr>
              <p:cNvPr id="4255" name="Freeform 159">
                <a:extLst>
                  <a:ext uri="{FF2B5EF4-FFF2-40B4-BE49-F238E27FC236}">
                    <a16:creationId xmlns:a16="http://schemas.microsoft.com/office/drawing/2014/main" id="{4279CFD1-EDAE-4B57-9F4B-AAAFE19E2970}"/>
                  </a:ext>
                </a:extLst>
              </p:cNvPr>
              <p:cNvSpPr>
                <a:spLocks/>
              </p:cNvSpPr>
              <p:nvPr/>
            </p:nvSpPr>
            <p:spPr bwMode="auto">
              <a:xfrm>
                <a:off x="2556" y="1826"/>
                <a:ext cx="10" cy="9"/>
              </a:xfrm>
              <a:custGeom>
                <a:avLst/>
                <a:gdLst>
                  <a:gd name="T0" fmla="*/ 0 w 10"/>
                  <a:gd name="T1" fmla="*/ 3 h 9"/>
                  <a:gd name="T2" fmla="*/ 0 w 10"/>
                  <a:gd name="T3" fmla="*/ 6 h 9"/>
                  <a:gd name="T4" fmla="*/ 3 w 10"/>
                  <a:gd name="T5" fmla="*/ 9 h 9"/>
                  <a:gd name="T6" fmla="*/ 7 w 10"/>
                  <a:gd name="T7" fmla="*/ 9 h 9"/>
                  <a:gd name="T8" fmla="*/ 10 w 10"/>
                  <a:gd name="T9" fmla="*/ 6 h 9"/>
                  <a:gd name="T10" fmla="*/ 10 w 10"/>
                  <a:gd name="T11" fmla="*/ 6 h 9"/>
                  <a:gd name="T12" fmla="*/ 10 w 10"/>
                  <a:gd name="T13" fmla="*/ 3 h 9"/>
                  <a:gd name="T14" fmla="*/ 7 w 10"/>
                  <a:gd name="T15" fmla="*/ 0 h 9"/>
                  <a:gd name="T16" fmla="*/ 3 w 10"/>
                  <a:gd name="T17" fmla="*/ 0 h 9"/>
                  <a:gd name="T18" fmla="*/ 0 w 10"/>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0" y="3"/>
                    </a:moveTo>
                    <a:lnTo>
                      <a:pt x="0" y="6"/>
                    </a:lnTo>
                    <a:lnTo>
                      <a:pt x="3" y="9"/>
                    </a:lnTo>
                    <a:lnTo>
                      <a:pt x="7" y="9"/>
                    </a:lnTo>
                    <a:lnTo>
                      <a:pt x="10" y="6"/>
                    </a:lnTo>
                    <a:lnTo>
                      <a:pt x="10" y="6"/>
                    </a:lnTo>
                    <a:lnTo>
                      <a:pt x="10" y="3"/>
                    </a:lnTo>
                    <a:lnTo>
                      <a:pt x="7"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256" name="Freeform 160">
                <a:extLst>
                  <a:ext uri="{FF2B5EF4-FFF2-40B4-BE49-F238E27FC236}">
                    <a16:creationId xmlns:a16="http://schemas.microsoft.com/office/drawing/2014/main" id="{8C72B146-C597-4DF1-8FD6-4B8435FB43F9}"/>
                  </a:ext>
                </a:extLst>
              </p:cNvPr>
              <p:cNvSpPr>
                <a:spLocks/>
              </p:cNvSpPr>
              <p:nvPr/>
            </p:nvSpPr>
            <p:spPr bwMode="auto">
              <a:xfrm>
                <a:off x="2569" y="1813"/>
                <a:ext cx="10" cy="9"/>
              </a:xfrm>
              <a:custGeom>
                <a:avLst/>
                <a:gdLst>
                  <a:gd name="T0" fmla="*/ 0 w 10"/>
                  <a:gd name="T1" fmla="*/ 3 h 9"/>
                  <a:gd name="T2" fmla="*/ 0 w 10"/>
                  <a:gd name="T3" fmla="*/ 6 h 9"/>
                  <a:gd name="T4" fmla="*/ 3 w 10"/>
                  <a:gd name="T5" fmla="*/ 9 h 9"/>
                  <a:gd name="T6" fmla="*/ 6 w 10"/>
                  <a:gd name="T7" fmla="*/ 9 h 9"/>
                  <a:gd name="T8" fmla="*/ 10 w 10"/>
                  <a:gd name="T9" fmla="*/ 6 h 9"/>
                  <a:gd name="T10" fmla="*/ 10 w 10"/>
                  <a:gd name="T11" fmla="*/ 6 h 9"/>
                  <a:gd name="T12" fmla="*/ 10 w 10"/>
                  <a:gd name="T13" fmla="*/ 3 h 9"/>
                  <a:gd name="T14" fmla="*/ 6 w 10"/>
                  <a:gd name="T15" fmla="*/ 0 h 9"/>
                  <a:gd name="T16" fmla="*/ 3 w 10"/>
                  <a:gd name="T17" fmla="*/ 0 h 9"/>
                  <a:gd name="T18" fmla="*/ 0 w 10"/>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0" y="3"/>
                    </a:moveTo>
                    <a:lnTo>
                      <a:pt x="0" y="6"/>
                    </a:lnTo>
                    <a:lnTo>
                      <a:pt x="3" y="9"/>
                    </a:lnTo>
                    <a:lnTo>
                      <a:pt x="6" y="9"/>
                    </a:lnTo>
                    <a:lnTo>
                      <a:pt x="10" y="6"/>
                    </a:lnTo>
                    <a:lnTo>
                      <a:pt x="10" y="6"/>
                    </a:lnTo>
                    <a:lnTo>
                      <a:pt x="10" y="3"/>
                    </a:lnTo>
                    <a:lnTo>
                      <a:pt x="6"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257" name="Freeform 161">
                <a:extLst>
                  <a:ext uri="{FF2B5EF4-FFF2-40B4-BE49-F238E27FC236}">
                    <a16:creationId xmlns:a16="http://schemas.microsoft.com/office/drawing/2014/main" id="{F38AE29E-077A-445F-B6E4-9CF719FF010E}"/>
                  </a:ext>
                </a:extLst>
              </p:cNvPr>
              <p:cNvSpPr>
                <a:spLocks/>
              </p:cNvSpPr>
              <p:nvPr/>
            </p:nvSpPr>
            <p:spPr bwMode="auto">
              <a:xfrm>
                <a:off x="2585" y="1797"/>
                <a:ext cx="10" cy="9"/>
              </a:xfrm>
              <a:custGeom>
                <a:avLst/>
                <a:gdLst>
                  <a:gd name="T0" fmla="*/ 0 w 10"/>
                  <a:gd name="T1" fmla="*/ 3 h 9"/>
                  <a:gd name="T2" fmla="*/ 0 w 10"/>
                  <a:gd name="T3" fmla="*/ 6 h 9"/>
                  <a:gd name="T4" fmla="*/ 3 w 10"/>
                  <a:gd name="T5" fmla="*/ 9 h 9"/>
                  <a:gd name="T6" fmla="*/ 7 w 10"/>
                  <a:gd name="T7" fmla="*/ 9 h 9"/>
                  <a:gd name="T8" fmla="*/ 10 w 10"/>
                  <a:gd name="T9" fmla="*/ 6 h 9"/>
                  <a:gd name="T10" fmla="*/ 10 w 10"/>
                  <a:gd name="T11" fmla="*/ 6 h 9"/>
                  <a:gd name="T12" fmla="*/ 10 w 10"/>
                  <a:gd name="T13" fmla="*/ 3 h 9"/>
                  <a:gd name="T14" fmla="*/ 7 w 10"/>
                  <a:gd name="T15" fmla="*/ 0 h 9"/>
                  <a:gd name="T16" fmla="*/ 3 w 10"/>
                  <a:gd name="T17" fmla="*/ 0 h 9"/>
                  <a:gd name="T18" fmla="*/ 0 w 10"/>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0" y="3"/>
                    </a:moveTo>
                    <a:lnTo>
                      <a:pt x="0" y="6"/>
                    </a:lnTo>
                    <a:lnTo>
                      <a:pt x="3" y="9"/>
                    </a:lnTo>
                    <a:lnTo>
                      <a:pt x="7" y="9"/>
                    </a:lnTo>
                    <a:lnTo>
                      <a:pt x="10" y="6"/>
                    </a:lnTo>
                    <a:lnTo>
                      <a:pt x="10" y="6"/>
                    </a:lnTo>
                    <a:lnTo>
                      <a:pt x="10" y="3"/>
                    </a:lnTo>
                    <a:lnTo>
                      <a:pt x="7"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258" name="Freeform 162">
                <a:extLst>
                  <a:ext uri="{FF2B5EF4-FFF2-40B4-BE49-F238E27FC236}">
                    <a16:creationId xmlns:a16="http://schemas.microsoft.com/office/drawing/2014/main" id="{1A9B9417-2A99-4AC0-A862-0434BD73D481}"/>
                  </a:ext>
                </a:extLst>
              </p:cNvPr>
              <p:cNvSpPr>
                <a:spLocks/>
              </p:cNvSpPr>
              <p:nvPr/>
            </p:nvSpPr>
            <p:spPr bwMode="auto">
              <a:xfrm>
                <a:off x="2598" y="1784"/>
                <a:ext cx="10" cy="9"/>
              </a:xfrm>
              <a:custGeom>
                <a:avLst/>
                <a:gdLst>
                  <a:gd name="T0" fmla="*/ 0 w 10"/>
                  <a:gd name="T1" fmla="*/ 3 h 9"/>
                  <a:gd name="T2" fmla="*/ 0 w 10"/>
                  <a:gd name="T3" fmla="*/ 6 h 9"/>
                  <a:gd name="T4" fmla="*/ 3 w 10"/>
                  <a:gd name="T5" fmla="*/ 9 h 9"/>
                  <a:gd name="T6" fmla="*/ 6 w 10"/>
                  <a:gd name="T7" fmla="*/ 9 h 9"/>
                  <a:gd name="T8" fmla="*/ 10 w 10"/>
                  <a:gd name="T9" fmla="*/ 6 h 9"/>
                  <a:gd name="T10" fmla="*/ 10 w 10"/>
                  <a:gd name="T11" fmla="*/ 6 h 9"/>
                  <a:gd name="T12" fmla="*/ 10 w 10"/>
                  <a:gd name="T13" fmla="*/ 3 h 9"/>
                  <a:gd name="T14" fmla="*/ 6 w 10"/>
                  <a:gd name="T15" fmla="*/ 0 h 9"/>
                  <a:gd name="T16" fmla="*/ 3 w 10"/>
                  <a:gd name="T17" fmla="*/ 0 h 9"/>
                  <a:gd name="T18" fmla="*/ 0 w 10"/>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0" y="3"/>
                    </a:moveTo>
                    <a:lnTo>
                      <a:pt x="0" y="6"/>
                    </a:lnTo>
                    <a:lnTo>
                      <a:pt x="3" y="9"/>
                    </a:lnTo>
                    <a:lnTo>
                      <a:pt x="6" y="9"/>
                    </a:lnTo>
                    <a:lnTo>
                      <a:pt x="10" y="6"/>
                    </a:lnTo>
                    <a:lnTo>
                      <a:pt x="10" y="6"/>
                    </a:lnTo>
                    <a:lnTo>
                      <a:pt x="10" y="3"/>
                    </a:lnTo>
                    <a:lnTo>
                      <a:pt x="6"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259" name="Freeform 163">
                <a:extLst>
                  <a:ext uri="{FF2B5EF4-FFF2-40B4-BE49-F238E27FC236}">
                    <a16:creationId xmlns:a16="http://schemas.microsoft.com/office/drawing/2014/main" id="{7C80B284-ED88-40A2-99C1-29C5758C8010}"/>
                  </a:ext>
                </a:extLst>
              </p:cNvPr>
              <p:cNvSpPr>
                <a:spLocks/>
              </p:cNvSpPr>
              <p:nvPr/>
            </p:nvSpPr>
            <p:spPr bwMode="auto">
              <a:xfrm>
                <a:off x="2611" y="1771"/>
                <a:ext cx="10" cy="10"/>
              </a:xfrm>
              <a:custGeom>
                <a:avLst/>
                <a:gdLst>
                  <a:gd name="T0" fmla="*/ 0 w 10"/>
                  <a:gd name="T1" fmla="*/ 3 h 10"/>
                  <a:gd name="T2" fmla="*/ 0 w 10"/>
                  <a:gd name="T3" fmla="*/ 6 h 10"/>
                  <a:gd name="T4" fmla="*/ 3 w 10"/>
                  <a:gd name="T5" fmla="*/ 10 h 10"/>
                  <a:gd name="T6" fmla="*/ 6 w 10"/>
                  <a:gd name="T7" fmla="*/ 10 h 10"/>
                  <a:gd name="T8" fmla="*/ 10 w 10"/>
                  <a:gd name="T9" fmla="*/ 6 h 10"/>
                  <a:gd name="T10" fmla="*/ 10 w 10"/>
                  <a:gd name="T11" fmla="*/ 6 h 10"/>
                  <a:gd name="T12" fmla="*/ 10 w 10"/>
                  <a:gd name="T13" fmla="*/ 3 h 10"/>
                  <a:gd name="T14" fmla="*/ 6 w 10"/>
                  <a:gd name="T15" fmla="*/ 0 h 10"/>
                  <a:gd name="T16" fmla="*/ 3 w 10"/>
                  <a:gd name="T17" fmla="*/ 0 h 10"/>
                  <a:gd name="T18" fmla="*/ 0 w 10"/>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3"/>
                    </a:moveTo>
                    <a:lnTo>
                      <a:pt x="0" y="6"/>
                    </a:lnTo>
                    <a:lnTo>
                      <a:pt x="3" y="10"/>
                    </a:lnTo>
                    <a:lnTo>
                      <a:pt x="6" y="10"/>
                    </a:lnTo>
                    <a:lnTo>
                      <a:pt x="10" y="6"/>
                    </a:lnTo>
                    <a:lnTo>
                      <a:pt x="10" y="6"/>
                    </a:lnTo>
                    <a:lnTo>
                      <a:pt x="10" y="3"/>
                    </a:lnTo>
                    <a:lnTo>
                      <a:pt x="6"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260" name="Freeform 164">
                <a:extLst>
                  <a:ext uri="{FF2B5EF4-FFF2-40B4-BE49-F238E27FC236}">
                    <a16:creationId xmlns:a16="http://schemas.microsoft.com/office/drawing/2014/main" id="{D372960C-E603-4A13-9E22-F528BB22B7F3}"/>
                  </a:ext>
                </a:extLst>
              </p:cNvPr>
              <p:cNvSpPr>
                <a:spLocks/>
              </p:cNvSpPr>
              <p:nvPr/>
            </p:nvSpPr>
            <p:spPr bwMode="auto">
              <a:xfrm>
                <a:off x="2624" y="1755"/>
                <a:ext cx="9" cy="9"/>
              </a:xfrm>
              <a:custGeom>
                <a:avLst/>
                <a:gdLst>
                  <a:gd name="T0" fmla="*/ 0 w 9"/>
                  <a:gd name="T1" fmla="*/ 3 h 9"/>
                  <a:gd name="T2" fmla="*/ 0 w 9"/>
                  <a:gd name="T3" fmla="*/ 6 h 9"/>
                  <a:gd name="T4" fmla="*/ 3 w 9"/>
                  <a:gd name="T5" fmla="*/ 9 h 9"/>
                  <a:gd name="T6" fmla="*/ 6 w 9"/>
                  <a:gd name="T7" fmla="*/ 9 h 9"/>
                  <a:gd name="T8" fmla="*/ 9 w 9"/>
                  <a:gd name="T9" fmla="*/ 6 h 9"/>
                  <a:gd name="T10" fmla="*/ 9 w 9"/>
                  <a:gd name="T11" fmla="*/ 6 h 9"/>
                  <a:gd name="T12" fmla="*/ 9 w 9"/>
                  <a:gd name="T13" fmla="*/ 3 h 9"/>
                  <a:gd name="T14" fmla="*/ 6 w 9"/>
                  <a:gd name="T15" fmla="*/ 0 h 9"/>
                  <a:gd name="T16" fmla="*/ 3 w 9"/>
                  <a:gd name="T17" fmla="*/ 0 h 9"/>
                  <a:gd name="T18" fmla="*/ 0 w 9"/>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0" y="3"/>
                    </a:moveTo>
                    <a:lnTo>
                      <a:pt x="0" y="6"/>
                    </a:lnTo>
                    <a:lnTo>
                      <a:pt x="3" y="9"/>
                    </a:lnTo>
                    <a:lnTo>
                      <a:pt x="6" y="9"/>
                    </a:lnTo>
                    <a:lnTo>
                      <a:pt x="9" y="6"/>
                    </a:lnTo>
                    <a:lnTo>
                      <a:pt x="9" y="6"/>
                    </a:lnTo>
                    <a:lnTo>
                      <a:pt x="9" y="3"/>
                    </a:lnTo>
                    <a:lnTo>
                      <a:pt x="6"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261" name="Freeform 165">
                <a:extLst>
                  <a:ext uri="{FF2B5EF4-FFF2-40B4-BE49-F238E27FC236}">
                    <a16:creationId xmlns:a16="http://schemas.microsoft.com/office/drawing/2014/main" id="{604F40D7-9551-443B-9CFD-734EB13326CC}"/>
                  </a:ext>
                </a:extLst>
              </p:cNvPr>
              <p:cNvSpPr>
                <a:spLocks/>
              </p:cNvSpPr>
              <p:nvPr/>
            </p:nvSpPr>
            <p:spPr bwMode="auto">
              <a:xfrm>
                <a:off x="2637" y="1742"/>
                <a:ext cx="9" cy="10"/>
              </a:xfrm>
              <a:custGeom>
                <a:avLst/>
                <a:gdLst>
                  <a:gd name="T0" fmla="*/ 0 w 9"/>
                  <a:gd name="T1" fmla="*/ 3 h 10"/>
                  <a:gd name="T2" fmla="*/ 0 w 9"/>
                  <a:gd name="T3" fmla="*/ 6 h 10"/>
                  <a:gd name="T4" fmla="*/ 3 w 9"/>
                  <a:gd name="T5" fmla="*/ 10 h 10"/>
                  <a:gd name="T6" fmla="*/ 6 w 9"/>
                  <a:gd name="T7" fmla="*/ 10 h 10"/>
                  <a:gd name="T8" fmla="*/ 9 w 9"/>
                  <a:gd name="T9" fmla="*/ 6 h 10"/>
                  <a:gd name="T10" fmla="*/ 9 w 9"/>
                  <a:gd name="T11" fmla="*/ 6 h 10"/>
                  <a:gd name="T12" fmla="*/ 9 w 9"/>
                  <a:gd name="T13" fmla="*/ 3 h 10"/>
                  <a:gd name="T14" fmla="*/ 6 w 9"/>
                  <a:gd name="T15" fmla="*/ 0 h 10"/>
                  <a:gd name="T16" fmla="*/ 3 w 9"/>
                  <a:gd name="T17" fmla="*/ 0 h 10"/>
                  <a:gd name="T18" fmla="*/ 0 w 9"/>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0" y="3"/>
                    </a:moveTo>
                    <a:lnTo>
                      <a:pt x="0" y="6"/>
                    </a:lnTo>
                    <a:lnTo>
                      <a:pt x="3" y="10"/>
                    </a:lnTo>
                    <a:lnTo>
                      <a:pt x="6" y="10"/>
                    </a:lnTo>
                    <a:lnTo>
                      <a:pt x="9" y="6"/>
                    </a:lnTo>
                    <a:lnTo>
                      <a:pt x="9" y="6"/>
                    </a:lnTo>
                    <a:lnTo>
                      <a:pt x="9" y="3"/>
                    </a:lnTo>
                    <a:lnTo>
                      <a:pt x="6"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262" name="Freeform 166">
                <a:extLst>
                  <a:ext uri="{FF2B5EF4-FFF2-40B4-BE49-F238E27FC236}">
                    <a16:creationId xmlns:a16="http://schemas.microsoft.com/office/drawing/2014/main" id="{9AC60F82-ABB7-474C-B351-111811C6DD2A}"/>
                  </a:ext>
                </a:extLst>
              </p:cNvPr>
              <p:cNvSpPr>
                <a:spLocks/>
              </p:cNvSpPr>
              <p:nvPr/>
            </p:nvSpPr>
            <p:spPr bwMode="auto">
              <a:xfrm>
                <a:off x="2650" y="1726"/>
                <a:ext cx="9" cy="9"/>
              </a:xfrm>
              <a:custGeom>
                <a:avLst/>
                <a:gdLst>
                  <a:gd name="T0" fmla="*/ 0 w 9"/>
                  <a:gd name="T1" fmla="*/ 3 h 9"/>
                  <a:gd name="T2" fmla="*/ 0 w 9"/>
                  <a:gd name="T3" fmla="*/ 6 h 9"/>
                  <a:gd name="T4" fmla="*/ 3 w 9"/>
                  <a:gd name="T5" fmla="*/ 9 h 9"/>
                  <a:gd name="T6" fmla="*/ 6 w 9"/>
                  <a:gd name="T7" fmla="*/ 9 h 9"/>
                  <a:gd name="T8" fmla="*/ 9 w 9"/>
                  <a:gd name="T9" fmla="*/ 6 h 9"/>
                  <a:gd name="T10" fmla="*/ 9 w 9"/>
                  <a:gd name="T11" fmla="*/ 6 h 9"/>
                  <a:gd name="T12" fmla="*/ 9 w 9"/>
                  <a:gd name="T13" fmla="*/ 3 h 9"/>
                  <a:gd name="T14" fmla="*/ 6 w 9"/>
                  <a:gd name="T15" fmla="*/ 0 h 9"/>
                  <a:gd name="T16" fmla="*/ 3 w 9"/>
                  <a:gd name="T17" fmla="*/ 0 h 9"/>
                  <a:gd name="T18" fmla="*/ 0 w 9"/>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0" y="3"/>
                    </a:moveTo>
                    <a:lnTo>
                      <a:pt x="0" y="6"/>
                    </a:lnTo>
                    <a:lnTo>
                      <a:pt x="3" y="9"/>
                    </a:lnTo>
                    <a:lnTo>
                      <a:pt x="6" y="9"/>
                    </a:lnTo>
                    <a:lnTo>
                      <a:pt x="9" y="6"/>
                    </a:lnTo>
                    <a:lnTo>
                      <a:pt x="9" y="6"/>
                    </a:lnTo>
                    <a:lnTo>
                      <a:pt x="9" y="3"/>
                    </a:lnTo>
                    <a:lnTo>
                      <a:pt x="6"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263" name="Freeform 167">
                <a:extLst>
                  <a:ext uri="{FF2B5EF4-FFF2-40B4-BE49-F238E27FC236}">
                    <a16:creationId xmlns:a16="http://schemas.microsoft.com/office/drawing/2014/main" id="{B753CE36-8107-4265-B874-D0D1439FC674}"/>
                  </a:ext>
                </a:extLst>
              </p:cNvPr>
              <p:cNvSpPr>
                <a:spLocks/>
              </p:cNvSpPr>
              <p:nvPr/>
            </p:nvSpPr>
            <p:spPr bwMode="auto">
              <a:xfrm>
                <a:off x="2662" y="1713"/>
                <a:ext cx="10" cy="10"/>
              </a:xfrm>
              <a:custGeom>
                <a:avLst/>
                <a:gdLst>
                  <a:gd name="T0" fmla="*/ 0 w 10"/>
                  <a:gd name="T1" fmla="*/ 3 h 10"/>
                  <a:gd name="T2" fmla="*/ 0 w 10"/>
                  <a:gd name="T3" fmla="*/ 6 h 10"/>
                  <a:gd name="T4" fmla="*/ 4 w 10"/>
                  <a:gd name="T5" fmla="*/ 10 h 10"/>
                  <a:gd name="T6" fmla="*/ 7 w 10"/>
                  <a:gd name="T7" fmla="*/ 10 h 10"/>
                  <a:gd name="T8" fmla="*/ 10 w 10"/>
                  <a:gd name="T9" fmla="*/ 6 h 10"/>
                  <a:gd name="T10" fmla="*/ 10 w 10"/>
                  <a:gd name="T11" fmla="*/ 6 h 10"/>
                  <a:gd name="T12" fmla="*/ 10 w 10"/>
                  <a:gd name="T13" fmla="*/ 3 h 10"/>
                  <a:gd name="T14" fmla="*/ 7 w 10"/>
                  <a:gd name="T15" fmla="*/ 0 h 10"/>
                  <a:gd name="T16" fmla="*/ 4 w 10"/>
                  <a:gd name="T17" fmla="*/ 0 h 10"/>
                  <a:gd name="T18" fmla="*/ 0 w 10"/>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3"/>
                    </a:moveTo>
                    <a:lnTo>
                      <a:pt x="0" y="6"/>
                    </a:lnTo>
                    <a:lnTo>
                      <a:pt x="4" y="10"/>
                    </a:lnTo>
                    <a:lnTo>
                      <a:pt x="7" y="10"/>
                    </a:lnTo>
                    <a:lnTo>
                      <a:pt x="10" y="6"/>
                    </a:lnTo>
                    <a:lnTo>
                      <a:pt x="10" y="6"/>
                    </a:lnTo>
                    <a:lnTo>
                      <a:pt x="10" y="3"/>
                    </a:lnTo>
                    <a:lnTo>
                      <a:pt x="7" y="0"/>
                    </a:lnTo>
                    <a:lnTo>
                      <a:pt x="4"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264" name="Freeform 168">
                <a:extLst>
                  <a:ext uri="{FF2B5EF4-FFF2-40B4-BE49-F238E27FC236}">
                    <a16:creationId xmlns:a16="http://schemas.microsoft.com/office/drawing/2014/main" id="{66D9AB1B-DC20-4FBA-8A74-3910F31AD603}"/>
                  </a:ext>
                </a:extLst>
              </p:cNvPr>
              <p:cNvSpPr>
                <a:spLocks/>
              </p:cNvSpPr>
              <p:nvPr/>
            </p:nvSpPr>
            <p:spPr bwMode="auto">
              <a:xfrm>
                <a:off x="2675" y="1700"/>
                <a:ext cx="10" cy="10"/>
              </a:xfrm>
              <a:custGeom>
                <a:avLst/>
                <a:gdLst>
                  <a:gd name="T0" fmla="*/ 0 w 10"/>
                  <a:gd name="T1" fmla="*/ 3 h 10"/>
                  <a:gd name="T2" fmla="*/ 0 w 10"/>
                  <a:gd name="T3" fmla="*/ 6 h 10"/>
                  <a:gd name="T4" fmla="*/ 4 w 10"/>
                  <a:gd name="T5" fmla="*/ 10 h 10"/>
                  <a:gd name="T6" fmla="*/ 7 w 10"/>
                  <a:gd name="T7" fmla="*/ 10 h 10"/>
                  <a:gd name="T8" fmla="*/ 10 w 10"/>
                  <a:gd name="T9" fmla="*/ 6 h 10"/>
                  <a:gd name="T10" fmla="*/ 10 w 10"/>
                  <a:gd name="T11" fmla="*/ 6 h 10"/>
                  <a:gd name="T12" fmla="*/ 10 w 10"/>
                  <a:gd name="T13" fmla="*/ 3 h 10"/>
                  <a:gd name="T14" fmla="*/ 7 w 10"/>
                  <a:gd name="T15" fmla="*/ 0 h 10"/>
                  <a:gd name="T16" fmla="*/ 4 w 10"/>
                  <a:gd name="T17" fmla="*/ 0 h 10"/>
                  <a:gd name="T18" fmla="*/ 0 w 10"/>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3"/>
                    </a:moveTo>
                    <a:lnTo>
                      <a:pt x="0" y="6"/>
                    </a:lnTo>
                    <a:lnTo>
                      <a:pt x="4" y="10"/>
                    </a:lnTo>
                    <a:lnTo>
                      <a:pt x="7" y="10"/>
                    </a:lnTo>
                    <a:lnTo>
                      <a:pt x="10" y="6"/>
                    </a:lnTo>
                    <a:lnTo>
                      <a:pt x="10" y="6"/>
                    </a:lnTo>
                    <a:lnTo>
                      <a:pt x="10" y="3"/>
                    </a:lnTo>
                    <a:lnTo>
                      <a:pt x="7" y="0"/>
                    </a:lnTo>
                    <a:lnTo>
                      <a:pt x="4"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265" name="Freeform 169">
                <a:extLst>
                  <a:ext uri="{FF2B5EF4-FFF2-40B4-BE49-F238E27FC236}">
                    <a16:creationId xmlns:a16="http://schemas.microsoft.com/office/drawing/2014/main" id="{B2313495-8CB9-44AF-82FD-7C7960F8A56D}"/>
                  </a:ext>
                </a:extLst>
              </p:cNvPr>
              <p:cNvSpPr>
                <a:spLocks/>
              </p:cNvSpPr>
              <p:nvPr/>
            </p:nvSpPr>
            <p:spPr bwMode="auto">
              <a:xfrm>
                <a:off x="2688" y="1684"/>
                <a:ext cx="10" cy="10"/>
              </a:xfrm>
              <a:custGeom>
                <a:avLst/>
                <a:gdLst>
                  <a:gd name="T0" fmla="*/ 0 w 10"/>
                  <a:gd name="T1" fmla="*/ 3 h 10"/>
                  <a:gd name="T2" fmla="*/ 0 w 10"/>
                  <a:gd name="T3" fmla="*/ 6 h 10"/>
                  <a:gd name="T4" fmla="*/ 3 w 10"/>
                  <a:gd name="T5" fmla="*/ 10 h 10"/>
                  <a:gd name="T6" fmla="*/ 7 w 10"/>
                  <a:gd name="T7" fmla="*/ 10 h 10"/>
                  <a:gd name="T8" fmla="*/ 10 w 10"/>
                  <a:gd name="T9" fmla="*/ 6 h 10"/>
                  <a:gd name="T10" fmla="*/ 10 w 10"/>
                  <a:gd name="T11" fmla="*/ 6 h 10"/>
                  <a:gd name="T12" fmla="*/ 10 w 10"/>
                  <a:gd name="T13" fmla="*/ 3 h 10"/>
                  <a:gd name="T14" fmla="*/ 7 w 10"/>
                  <a:gd name="T15" fmla="*/ 0 h 10"/>
                  <a:gd name="T16" fmla="*/ 3 w 10"/>
                  <a:gd name="T17" fmla="*/ 0 h 10"/>
                  <a:gd name="T18" fmla="*/ 0 w 10"/>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3"/>
                    </a:moveTo>
                    <a:lnTo>
                      <a:pt x="0" y="6"/>
                    </a:lnTo>
                    <a:lnTo>
                      <a:pt x="3" y="10"/>
                    </a:lnTo>
                    <a:lnTo>
                      <a:pt x="7" y="10"/>
                    </a:lnTo>
                    <a:lnTo>
                      <a:pt x="10" y="6"/>
                    </a:lnTo>
                    <a:lnTo>
                      <a:pt x="10" y="6"/>
                    </a:lnTo>
                    <a:lnTo>
                      <a:pt x="10" y="3"/>
                    </a:lnTo>
                    <a:lnTo>
                      <a:pt x="7"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266" name="Freeform 170">
                <a:extLst>
                  <a:ext uri="{FF2B5EF4-FFF2-40B4-BE49-F238E27FC236}">
                    <a16:creationId xmlns:a16="http://schemas.microsoft.com/office/drawing/2014/main" id="{3D25B0BC-2E6F-4900-B56D-3EA9B2E3683A}"/>
                  </a:ext>
                </a:extLst>
              </p:cNvPr>
              <p:cNvSpPr>
                <a:spLocks/>
              </p:cNvSpPr>
              <p:nvPr/>
            </p:nvSpPr>
            <p:spPr bwMode="auto">
              <a:xfrm>
                <a:off x="2701" y="1671"/>
                <a:ext cx="10" cy="10"/>
              </a:xfrm>
              <a:custGeom>
                <a:avLst/>
                <a:gdLst>
                  <a:gd name="T0" fmla="*/ 0 w 10"/>
                  <a:gd name="T1" fmla="*/ 3 h 10"/>
                  <a:gd name="T2" fmla="*/ 0 w 10"/>
                  <a:gd name="T3" fmla="*/ 6 h 10"/>
                  <a:gd name="T4" fmla="*/ 3 w 10"/>
                  <a:gd name="T5" fmla="*/ 10 h 10"/>
                  <a:gd name="T6" fmla="*/ 7 w 10"/>
                  <a:gd name="T7" fmla="*/ 10 h 10"/>
                  <a:gd name="T8" fmla="*/ 10 w 10"/>
                  <a:gd name="T9" fmla="*/ 6 h 10"/>
                  <a:gd name="T10" fmla="*/ 10 w 10"/>
                  <a:gd name="T11" fmla="*/ 6 h 10"/>
                  <a:gd name="T12" fmla="*/ 10 w 10"/>
                  <a:gd name="T13" fmla="*/ 3 h 10"/>
                  <a:gd name="T14" fmla="*/ 7 w 10"/>
                  <a:gd name="T15" fmla="*/ 0 h 10"/>
                  <a:gd name="T16" fmla="*/ 3 w 10"/>
                  <a:gd name="T17" fmla="*/ 0 h 10"/>
                  <a:gd name="T18" fmla="*/ 0 w 10"/>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3"/>
                    </a:moveTo>
                    <a:lnTo>
                      <a:pt x="0" y="6"/>
                    </a:lnTo>
                    <a:lnTo>
                      <a:pt x="3" y="10"/>
                    </a:lnTo>
                    <a:lnTo>
                      <a:pt x="7" y="10"/>
                    </a:lnTo>
                    <a:lnTo>
                      <a:pt x="10" y="6"/>
                    </a:lnTo>
                    <a:lnTo>
                      <a:pt x="10" y="6"/>
                    </a:lnTo>
                    <a:lnTo>
                      <a:pt x="10" y="3"/>
                    </a:lnTo>
                    <a:lnTo>
                      <a:pt x="7"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267" name="Freeform 171">
                <a:extLst>
                  <a:ext uri="{FF2B5EF4-FFF2-40B4-BE49-F238E27FC236}">
                    <a16:creationId xmlns:a16="http://schemas.microsoft.com/office/drawing/2014/main" id="{23E0746A-7238-45AE-8304-4B0225BEB0E8}"/>
                  </a:ext>
                </a:extLst>
              </p:cNvPr>
              <p:cNvSpPr>
                <a:spLocks/>
              </p:cNvSpPr>
              <p:nvPr/>
            </p:nvSpPr>
            <p:spPr bwMode="auto">
              <a:xfrm>
                <a:off x="2714" y="1658"/>
                <a:ext cx="10" cy="10"/>
              </a:xfrm>
              <a:custGeom>
                <a:avLst/>
                <a:gdLst>
                  <a:gd name="T0" fmla="*/ 0 w 10"/>
                  <a:gd name="T1" fmla="*/ 3 h 10"/>
                  <a:gd name="T2" fmla="*/ 0 w 10"/>
                  <a:gd name="T3" fmla="*/ 7 h 10"/>
                  <a:gd name="T4" fmla="*/ 3 w 10"/>
                  <a:gd name="T5" fmla="*/ 10 h 10"/>
                  <a:gd name="T6" fmla="*/ 6 w 10"/>
                  <a:gd name="T7" fmla="*/ 10 h 10"/>
                  <a:gd name="T8" fmla="*/ 10 w 10"/>
                  <a:gd name="T9" fmla="*/ 7 h 10"/>
                  <a:gd name="T10" fmla="*/ 10 w 10"/>
                  <a:gd name="T11" fmla="*/ 7 h 10"/>
                  <a:gd name="T12" fmla="*/ 10 w 10"/>
                  <a:gd name="T13" fmla="*/ 3 h 10"/>
                  <a:gd name="T14" fmla="*/ 6 w 10"/>
                  <a:gd name="T15" fmla="*/ 0 h 10"/>
                  <a:gd name="T16" fmla="*/ 3 w 10"/>
                  <a:gd name="T17" fmla="*/ 0 h 10"/>
                  <a:gd name="T18" fmla="*/ 0 w 10"/>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3"/>
                    </a:moveTo>
                    <a:lnTo>
                      <a:pt x="0" y="7"/>
                    </a:lnTo>
                    <a:lnTo>
                      <a:pt x="3" y="10"/>
                    </a:lnTo>
                    <a:lnTo>
                      <a:pt x="6" y="10"/>
                    </a:lnTo>
                    <a:lnTo>
                      <a:pt x="10" y="7"/>
                    </a:lnTo>
                    <a:lnTo>
                      <a:pt x="10" y="7"/>
                    </a:lnTo>
                    <a:lnTo>
                      <a:pt x="10" y="3"/>
                    </a:lnTo>
                    <a:lnTo>
                      <a:pt x="6"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268" name="Freeform 172">
                <a:extLst>
                  <a:ext uri="{FF2B5EF4-FFF2-40B4-BE49-F238E27FC236}">
                    <a16:creationId xmlns:a16="http://schemas.microsoft.com/office/drawing/2014/main" id="{20F27213-8391-41A4-B799-C6CC4E19095B}"/>
                  </a:ext>
                </a:extLst>
              </p:cNvPr>
              <p:cNvSpPr>
                <a:spLocks/>
              </p:cNvSpPr>
              <p:nvPr/>
            </p:nvSpPr>
            <p:spPr bwMode="auto">
              <a:xfrm>
                <a:off x="2730" y="1642"/>
                <a:ext cx="10" cy="10"/>
              </a:xfrm>
              <a:custGeom>
                <a:avLst/>
                <a:gdLst>
                  <a:gd name="T0" fmla="*/ 0 w 10"/>
                  <a:gd name="T1" fmla="*/ 3 h 10"/>
                  <a:gd name="T2" fmla="*/ 0 w 10"/>
                  <a:gd name="T3" fmla="*/ 7 h 10"/>
                  <a:gd name="T4" fmla="*/ 3 w 10"/>
                  <a:gd name="T5" fmla="*/ 10 h 10"/>
                  <a:gd name="T6" fmla="*/ 7 w 10"/>
                  <a:gd name="T7" fmla="*/ 10 h 10"/>
                  <a:gd name="T8" fmla="*/ 10 w 10"/>
                  <a:gd name="T9" fmla="*/ 7 h 10"/>
                  <a:gd name="T10" fmla="*/ 10 w 10"/>
                  <a:gd name="T11" fmla="*/ 7 h 10"/>
                  <a:gd name="T12" fmla="*/ 10 w 10"/>
                  <a:gd name="T13" fmla="*/ 3 h 10"/>
                  <a:gd name="T14" fmla="*/ 7 w 10"/>
                  <a:gd name="T15" fmla="*/ 0 h 10"/>
                  <a:gd name="T16" fmla="*/ 3 w 10"/>
                  <a:gd name="T17" fmla="*/ 0 h 10"/>
                  <a:gd name="T18" fmla="*/ 0 w 10"/>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3"/>
                    </a:moveTo>
                    <a:lnTo>
                      <a:pt x="0" y="7"/>
                    </a:lnTo>
                    <a:lnTo>
                      <a:pt x="3" y="10"/>
                    </a:lnTo>
                    <a:lnTo>
                      <a:pt x="7" y="10"/>
                    </a:lnTo>
                    <a:lnTo>
                      <a:pt x="10" y="7"/>
                    </a:lnTo>
                    <a:lnTo>
                      <a:pt x="10" y="7"/>
                    </a:lnTo>
                    <a:lnTo>
                      <a:pt x="10" y="3"/>
                    </a:lnTo>
                    <a:lnTo>
                      <a:pt x="7"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269" name="Freeform 173">
                <a:extLst>
                  <a:ext uri="{FF2B5EF4-FFF2-40B4-BE49-F238E27FC236}">
                    <a16:creationId xmlns:a16="http://schemas.microsoft.com/office/drawing/2014/main" id="{2D05D4DE-B26B-4793-B004-8AD63BE50263}"/>
                  </a:ext>
                </a:extLst>
              </p:cNvPr>
              <p:cNvSpPr>
                <a:spLocks/>
              </p:cNvSpPr>
              <p:nvPr/>
            </p:nvSpPr>
            <p:spPr bwMode="auto">
              <a:xfrm>
                <a:off x="2743" y="1629"/>
                <a:ext cx="10" cy="10"/>
              </a:xfrm>
              <a:custGeom>
                <a:avLst/>
                <a:gdLst>
                  <a:gd name="T0" fmla="*/ 0 w 10"/>
                  <a:gd name="T1" fmla="*/ 3 h 10"/>
                  <a:gd name="T2" fmla="*/ 0 w 10"/>
                  <a:gd name="T3" fmla="*/ 7 h 10"/>
                  <a:gd name="T4" fmla="*/ 3 w 10"/>
                  <a:gd name="T5" fmla="*/ 10 h 10"/>
                  <a:gd name="T6" fmla="*/ 6 w 10"/>
                  <a:gd name="T7" fmla="*/ 10 h 10"/>
                  <a:gd name="T8" fmla="*/ 10 w 10"/>
                  <a:gd name="T9" fmla="*/ 7 h 10"/>
                  <a:gd name="T10" fmla="*/ 10 w 10"/>
                  <a:gd name="T11" fmla="*/ 7 h 10"/>
                  <a:gd name="T12" fmla="*/ 10 w 10"/>
                  <a:gd name="T13" fmla="*/ 3 h 10"/>
                  <a:gd name="T14" fmla="*/ 6 w 10"/>
                  <a:gd name="T15" fmla="*/ 0 h 10"/>
                  <a:gd name="T16" fmla="*/ 3 w 10"/>
                  <a:gd name="T17" fmla="*/ 0 h 10"/>
                  <a:gd name="T18" fmla="*/ 0 w 10"/>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3"/>
                    </a:moveTo>
                    <a:lnTo>
                      <a:pt x="0" y="7"/>
                    </a:lnTo>
                    <a:lnTo>
                      <a:pt x="3" y="10"/>
                    </a:lnTo>
                    <a:lnTo>
                      <a:pt x="6" y="10"/>
                    </a:lnTo>
                    <a:lnTo>
                      <a:pt x="10" y="7"/>
                    </a:lnTo>
                    <a:lnTo>
                      <a:pt x="10" y="7"/>
                    </a:lnTo>
                    <a:lnTo>
                      <a:pt x="10" y="3"/>
                    </a:lnTo>
                    <a:lnTo>
                      <a:pt x="6"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270" name="Freeform 174">
                <a:extLst>
                  <a:ext uri="{FF2B5EF4-FFF2-40B4-BE49-F238E27FC236}">
                    <a16:creationId xmlns:a16="http://schemas.microsoft.com/office/drawing/2014/main" id="{218F347F-BAD2-47F6-80EF-B433B172D9C1}"/>
                  </a:ext>
                </a:extLst>
              </p:cNvPr>
              <p:cNvSpPr>
                <a:spLocks/>
              </p:cNvSpPr>
              <p:nvPr/>
            </p:nvSpPr>
            <p:spPr bwMode="auto">
              <a:xfrm>
                <a:off x="2756" y="1613"/>
                <a:ext cx="10" cy="10"/>
              </a:xfrm>
              <a:custGeom>
                <a:avLst/>
                <a:gdLst>
                  <a:gd name="T0" fmla="*/ 0 w 10"/>
                  <a:gd name="T1" fmla="*/ 3 h 10"/>
                  <a:gd name="T2" fmla="*/ 0 w 10"/>
                  <a:gd name="T3" fmla="*/ 7 h 10"/>
                  <a:gd name="T4" fmla="*/ 3 w 10"/>
                  <a:gd name="T5" fmla="*/ 10 h 10"/>
                  <a:gd name="T6" fmla="*/ 6 w 10"/>
                  <a:gd name="T7" fmla="*/ 10 h 10"/>
                  <a:gd name="T8" fmla="*/ 10 w 10"/>
                  <a:gd name="T9" fmla="*/ 7 h 10"/>
                  <a:gd name="T10" fmla="*/ 10 w 10"/>
                  <a:gd name="T11" fmla="*/ 7 h 10"/>
                  <a:gd name="T12" fmla="*/ 10 w 10"/>
                  <a:gd name="T13" fmla="*/ 3 h 10"/>
                  <a:gd name="T14" fmla="*/ 6 w 10"/>
                  <a:gd name="T15" fmla="*/ 0 h 10"/>
                  <a:gd name="T16" fmla="*/ 3 w 10"/>
                  <a:gd name="T17" fmla="*/ 0 h 10"/>
                  <a:gd name="T18" fmla="*/ 0 w 10"/>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3"/>
                    </a:moveTo>
                    <a:lnTo>
                      <a:pt x="0" y="7"/>
                    </a:lnTo>
                    <a:lnTo>
                      <a:pt x="3" y="10"/>
                    </a:lnTo>
                    <a:lnTo>
                      <a:pt x="6" y="10"/>
                    </a:lnTo>
                    <a:lnTo>
                      <a:pt x="10" y="7"/>
                    </a:lnTo>
                    <a:lnTo>
                      <a:pt x="10" y="7"/>
                    </a:lnTo>
                    <a:lnTo>
                      <a:pt x="10" y="3"/>
                    </a:lnTo>
                    <a:lnTo>
                      <a:pt x="6"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271" name="Freeform 175">
                <a:extLst>
                  <a:ext uri="{FF2B5EF4-FFF2-40B4-BE49-F238E27FC236}">
                    <a16:creationId xmlns:a16="http://schemas.microsoft.com/office/drawing/2014/main" id="{2431D4D7-A5EE-4FD4-BF02-4EC475077DCB}"/>
                  </a:ext>
                </a:extLst>
              </p:cNvPr>
              <p:cNvSpPr>
                <a:spLocks/>
              </p:cNvSpPr>
              <p:nvPr/>
            </p:nvSpPr>
            <p:spPr bwMode="auto">
              <a:xfrm>
                <a:off x="2769" y="1600"/>
                <a:ext cx="9" cy="10"/>
              </a:xfrm>
              <a:custGeom>
                <a:avLst/>
                <a:gdLst>
                  <a:gd name="T0" fmla="*/ 0 w 9"/>
                  <a:gd name="T1" fmla="*/ 3 h 10"/>
                  <a:gd name="T2" fmla="*/ 0 w 9"/>
                  <a:gd name="T3" fmla="*/ 7 h 10"/>
                  <a:gd name="T4" fmla="*/ 3 w 9"/>
                  <a:gd name="T5" fmla="*/ 10 h 10"/>
                  <a:gd name="T6" fmla="*/ 6 w 9"/>
                  <a:gd name="T7" fmla="*/ 10 h 10"/>
                  <a:gd name="T8" fmla="*/ 9 w 9"/>
                  <a:gd name="T9" fmla="*/ 7 h 10"/>
                  <a:gd name="T10" fmla="*/ 9 w 9"/>
                  <a:gd name="T11" fmla="*/ 7 h 10"/>
                  <a:gd name="T12" fmla="*/ 9 w 9"/>
                  <a:gd name="T13" fmla="*/ 3 h 10"/>
                  <a:gd name="T14" fmla="*/ 6 w 9"/>
                  <a:gd name="T15" fmla="*/ 0 h 10"/>
                  <a:gd name="T16" fmla="*/ 3 w 9"/>
                  <a:gd name="T17" fmla="*/ 0 h 10"/>
                  <a:gd name="T18" fmla="*/ 0 w 9"/>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0" y="3"/>
                    </a:moveTo>
                    <a:lnTo>
                      <a:pt x="0" y="7"/>
                    </a:lnTo>
                    <a:lnTo>
                      <a:pt x="3" y="10"/>
                    </a:lnTo>
                    <a:lnTo>
                      <a:pt x="6" y="10"/>
                    </a:lnTo>
                    <a:lnTo>
                      <a:pt x="9" y="7"/>
                    </a:lnTo>
                    <a:lnTo>
                      <a:pt x="9" y="7"/>
                    </a:lnTo>
                    <a:lnTo>
                      <a:pt x="9" y="3"/>
                    </a:lnTo>
                    <a:lnTo>
                      <a:pt x="6"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272" name="Freeform 176">
                <a:extLst>
                  <a:ext uri="{FF2B5EF4-FFF2-40B4-BE49-F238E27FC236}">
                    <a16:creationId xmlns:a16="http://schemas.microsoft.com/office/drawing/2014/main" id="{BCEFAED9-38DA-4602-97FD-9B9BDB14EDB5}"/>
                  </a:ext>
                </a:extLst>
              </p:cNvPr>
              <p:cNvSpPr>
                <a:spLocks/>
              </p:cNvSpPr>
              <p:nvPr/>
            </p:nvSpPr>
            <p:spPr bwMode="auto">
              <a:xfrm>
                <a:off x="2782" y="1587"/>
                <a:ext cx="9" cy="10"/>
              </a:xfrm>
              <a:custGeom>
                <a:avLst/>
                <a:gdLst>
                  <a:gd name="T0" fmla="*/ 0 w 9"/>
                  <a:gd name="T1" fmla="*/ 4 h 10"/>
                  <a:gd name="T2" fmla="*/ 0 w 9"/>
                  <a:gd name="T3" fmla="*/ 7 h 10"/>
                  <a:gd name="T4" fmla="*/ 3 w 9"/>
                  <a:gd name="T5" fmla="*/ 10 h 10"/>
                  <a:gd name="T6" fmla="*/ 6 w 9"/>
                  <a:gd name="T7" fmla="*/ 10 h 10"/>
                  <a:gd name="T8" fmla="*/ 9 w 9"/>
                  <a:gd name="T9" fmla="*/ 7 h 10"/>
                  <a:gd name="T10" fmla="*/ 9 w 9"/>
                  <a:gd name="T11" fmla="*/ 7 h 10"/>
                  <a:gd name="T12" fmla="*/ 9 w 9"/>
                  <a:gd name="T13" fmla="*/ 4 h 10"/>
                  <a:gd name="T14" fmla="*/ 6 w 9"/>
                  <a:gd name="T15" fmla="*/ 0 h 10"/>
                  <a:gd name="T16" fmla="*/ 3 w 9"/>
                  <a:gd name="T17" fmla="*/ 0 h 10"/>
                  <a:gd name="T18" fmla="*/ 0 w 9"/>
                  <a:gd name="T1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0" y="4"/>
                    </a:moveTo>
                    <a:lnTo>
                      <a:pt x="0" y="7"/>
                    </a:lnTo>
                    <a:lnTo>
                      <a:pt x="3" y="10"/>
                    </a:lnTo>
                    <a:lnTo>
                      <a:pt x="6" y="10"/>
                    </a:lnTo>
                    <a:lnTo>
                      <a:pt x="9" y="7"/>
                    </a:lnTo>
                    <a:lnTo>
                      <a:pt x="9" y="7"/>
                    </a:lnTo>
                    <a:lnTo>
                      <a:pt x="9" y="4"/>
                    </a:lnTo>
                    <a:lnTo>
                      <a:pt x="6" y="0"/>
                    </a:lnTo>
                    <a:lnTo>
                      <a:pt x="3" y="0"/>
                    </a:lnTo>
                    <a:lnTo>
                      <a:pt x="0" y="4"/>
                    </a:lnTo>
                    <a:close/>
                  </a:path>
                </a:pathLst>
              </a:custGeom>
              <a:solidFill>
                <a:srgbClr val="66CCFF"/>
              </a:solidFill>
              <a:ln w="38100" cmpd="sng">
                <a:solidFill>
                  <a:srgbClr val="FF0000"/>
                </a:solidFill>
                <a:round/>
                <a:headEnd/>
                <a:tailEnd/>
              </a:ln>
            </p:spPr>
            <p:txBody>
              <a:bodyPr/>
              <a:lstStyle/>
              <a:p>
                <a:endParaRPr lang="cs-CZ"/>
              </a:p>
            </p:txBody>
          </p:sp>
          <p:sp>
            <p:nvSpPr>
              <p:cNvPr id="4273" name="Freeform 177">
                <a:extLst>
                  <a:ext uri="{FF2B5EF4-FFF2-40B4-BE49-F238E27FC236}">
                    <a16:creationId xmlns:a16="http://schemas.microsoft.com/office/drawing/2014/main" id="{582CBA46-1600-46B9-83C8-98DAC9C65C1A}"/>
                  </a:ext>
                </a:extLst>
              </p:cNvPr>
              <p:cNvSpPr>
                <a:spLocks/>
              </p:cNvSpPr>
              <p:nvPr/>
            </p:nvSpPr>
            <p:spPr bwMode="auto">
              <a:xfrm>
                <a:off x="2795" y="1571"/>
                <a:ext cx="9" cy="10"/>
              </a:xfrm>
              <a:custGeom>
                <a:avLst/>
                <a:gdLst>
                  <a:gd name="T0" fmla="*/ 0 w 9"/>
                  <a:gd name="T1" fmla="*/ 3 h 10"/>
                  <a:gd name="T2" fmla="*/ 0 w 9"/>
                  <a:gd name="T3" fmla="*/ 7 h 10"/>
                  <a:gd name="T4" fmla="*/ 3 w 9"/>
                  <a:gd name="T5" fmla="*/ 10 h 10"/>
                  <a:gd name="T6" fmla="*/ 6 w 9"/>
                  <a:gd name="T7" fmla="*/ 10 h 10"/>
                  <a:gd name="T8" fmla="*/ 9 w 9"/>
                  <a:gd name="T9" fmla="*/ 7 h 10"/>
                  <a:gd name="T10" fmla="*/ 9 w 9"/>
                  <a:gd name="T11" fmla="*/ 7 h 10"/>
                  <a:gd name="T12" fmla="*/ 9 w 9"/>
                  <a:gd name="T13" fmla="*/ 3 h 10"/>
                  <a:gd name="T14" fmla="*/ 6 w 9"/>
                  <a:gd name="T15" fmla="*/ 0 h 10"/>
                  <a:gd name="T16" fmla="*/ 3 w 9"/>
                  <a:gd name="T17" fmla="*/ 0 h 10"/>
                  <a:gd name="T18" fmla="*/ 0 w 9"/>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0" y="3"/>
                    </a:moveTo>
                    <a:lnTo>
                      <a:pt x="0" y="7"/>
                    </a:lnTo>
                    <a:lnTo>
                      <a:pt x="3" y="10"/>
                    </a:lnTo>
                    <a:lnTo>
                      <a:pt x="6" y="10"/>
                    </a:lnTo>
                    <a:lnTo>
                      <a:pt x="9" y="7"/>
                    </a:lnTo>
                    <a:lnTo>
                      <a:pt x="9" y="7"/>
                    </a:lnTo>
                    <a:lnTo>
                      <a:pt x="9" y="3"/>
                    </a:lnTo>
                    <a:lnTo>
                      <a:pt x="6"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274" name="Freeform 178">
                <a:extLst>
                  <a:ext uri="{FF2B5EF4-FFF2-40B4-BE49-F238E27FC236}">
                    <a16:creationId xmlns:a16="http://schemas.microsoft.com/office/drawing/2014/main" id="{68693BAB-513A-4991-ABD4-5617B8B47885}"/>
                  </a:ext>
                </a:extLst>
              </p:cNvPr>
              <p:cNvSpPr>
                <a:spLocks/>
              </p:cNvSpPr>
              <p:nvPr/>
            </p:nvSpPr>
            <p:spPr bwMode="auto">
              <a:xfrm>
                <a:off x="2807" y="1558"/>
                <a:ext cx="10" cy="10"/>
              </a:xfrm>
              <a:custGeom>
                <a:avLst/>
                <a:gdLst>
                  <a:gd name="T0" fmla="*/ 0 w 10"/>
                  <a:gd name="T1" fmla="*/ 4 h 10"/>
                  <a:gd name="T2" fmla="*/ 0 w 10"/>
                  <a:gd name="T3" fmla="*/ 7 h 10"/>
                  <a:gd name="T4" fmla="*/ 4 w 10"/>
                  <a:gd name="T5" fmla="*/ 10 h 10"/>
                  <a:gd name="T6" fmla="*/ 7 w 10"/>
                  <a:gd name="T7" fmla="*/ 10 h 10"/>
                  <a:gd name="T8" fmla="*/ 10 w 10"/>
                  <a:gd name="T9" fmla="*/ 7 h 10"/>
                  <a:gd name="T10" fmla="*/ 10 w 10"/>
                  <a:gd name="T11" fmla="*/ 7 h 10"/>
                  <a:gd name="T12" fmla="*/ 10 w 10"/>
                  <a:gd name="T13" fmla="*/ 4 h 10"/>
                  <a:gd name="T14" fmla="*/ 7 w 10"/>
                  <a:gd name="T15" fmla="*/ 0 h 10"/>
                  <a:gd name="T16" fmla="*/ 4 w 10"/>
                  <a:gd name="T17" fmla="*/ 0 h 10"/>
                  <a:gd name="T18" fmla="*/ 0 w 10"/>
                  <a:gd name="T1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4"/>
                    </a:moveTo>
                    <a:lnTo>
                      <a:pt x="0" y="7"/>
                    </a:lnTo>
                    <a:lnTo>
                      <a:pt x="4" y="10"/>
                    </a:lnTo>
                    <a:lnTo>
                      <a:pt x="7" y="10"/>
                    </a:lnTo>
                    <a:lnTo>
                      <a:pt x="10" y="7"/>
                    </a:lnTo>
                    <a:lnTo>
                      <a:pt x="10" y="7"/>
                    </a:lnTo>
                    <a:lnTo>
                      <a:pt x="10" y="4"/>
                    </a:lnTo>
                    <a:lnTo>
                      <a:pt x="7" y="0"/>
                    </a:lnTo>
                    <a:lnTo>
                      <a:pt x="4" y="0"/>
                    </a:lnTo>
                    <a:lnTo>
                      <a:pt x="0" y="4"/>
                    </a:lnTo>
                    <a:close/>
                  </a:path>
                </a:pathLst>
              </a:custGeom>
              <a:solidFill>
                <a:srgbClr val="66CCFF"/>
              </a:solidFill>
              <a:ln w="38100" cmpd="sng">
                <a:solidFill>
                  <a:srgbClr val="FF0000"/>
                </a:solidFill>
                <a:round/>
                <a:headEnd/>
                <a:tailEnd/>
              </a:ln>
            </p:spPr>
            <p:txBody>
              <a:bodyPr/>
              <a:lstStyle/>
              <a:p>
                <a:endParaRPr lang="cs-CZ"/>
              </a:p>
            </p:txBody>
          </p:sp>
          <p:sp>
            <p:nvSpPr>
              <p:cNvPr id="4275" name="Freeform 179">
                <a:extLst>
                  <a:ext uri="{FF2B5EF4-FFF2-40B4-BE49-F238E27FC236}">
                    <a16:creationId xmlns:a16="http://schemas.microsoft.com/office/drawing/2014/main" id="{FC3E0D67-CACB-4A31-BBC3-D34D463D2230}"/>
                  </a:ext>
                </a:extLst>
              </p:cNvPr>
              <p:cNvSpPr>
                <a:spLocks/>
              </p:cNvSpPr>
              <p:nvPr/>
            </p:nvSpPr>
            <p:spPr bwMode="auto">
              <a:xfrm>
                <a:off x="2820" y="1542"/>
                <a:ext cx="10" cy="10"/>
              </a:xfrm>
              <a:custGeom>
                <a:avLst/>
                <a:gdLst>
                  <a:gd name="T0" fmla="*/ 0 w 10"/>
                  <a:gd name="T1" fmla="*/ 3 h 10"/>
                  <a:gd name="T2" fmla="*/ 0 w 10"/>
                  <a:gd name="T3" fmla="*/ 7 h 10"/>
                  <a:gd name="T4" fmla="*/ 4 w 10"/>
                  <a:gd name="T5" fmla="*/ 10 h 10"/>
                  <a:gd name="T6" fmla="*/ 7 w 10"/>
                  <a:gd name="T7" fmla="*/ 10 h 10"/>
                  <a:gd name="T8" fmla="*/ 10 w 10"/>
                  <a:gd name="T9" fmla="*/ 7 h 10"/>
                  <a:gd name="T10" fmla="*/ 10 w 10"/>
                  <a:gd name="T11" fmla="*/ 7 h 10"/>
                  <a:gd name="T12" fmla="*/ 10 w 10"/>
                  <a:gd name="T13" fmla="*/ 3 h 10"/>
                  <a:gd name="T14" fmla="*/ 7 w 10"/>
                  <a:gd name="T15" fmla="*/ 0 h 10"/>
                  <a:gd name="T16" fmla="*/ 4 w 10"/>
                  <a:gd name="T17" fmla="*/ 0 h 10"/>
                  <a:gd name="T18" fmla="*/ 0 w 10"/>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3"/>
                    </a:moveTo>
                    <a:lnTo>
                      <a:pt x="0" y="7"/>
                    </a:lnTo>
                    <a:lnTo>
                      <a:pt x="4" y="10"/>
                    </a:lnTo>
                    <a:lnTo>
                      <a:pt x="7" y="10"/>
                    </a:lnTo>
                    <a:lnTo>
                      <a:pt x="10" y="7"/>
                    </a:lnTo>
                    <a:lnTo>
                      <a:pt x="10" y="7"/>
                    </a:lnTo>
                    <a:lnTo>
                      <a:pt x="10" y="3"/>
                    </a:lnTo>
                    <a:lnTo>
                      <a:pt x="7" y="0"/>
                    </a:lnTo>
                    <a:lnTo>
                      <a:pt x="4"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276" name="Freeform 180">
                <a:extLst>
                  <a:ext uri="{FF2B5EF4-FFF2-40B4-BE49-F238E27FC236}">
                    <a16:creationId xmlns:a16="http://schemas.microsoft.com/office/drawing/2014/main" id="{6510761A-8E7B-4161-A6A0-B8B3A975ACEA}"/>
                  </a:ext>
                </a:extLst>
              </p:cNvPr>
              <p:cNvSpPr>
                <a:spLocks/>
              </p:cNvSpPr>
              <p:nvPr/>
            </p:nvSpPr>
            <p:spPr bwMode="auto">
              <a:xfrm>
                <a:off x="2833" y="1529"/>
                <a:ext cx="10" cy="10"/>
              </a:xfrm>
              <a:custGeom>
                <a:avLst/>
                <a:gdLst>
                  <a:gd name="T0" fmla="*/ 0 w 10"/>
                  <a:gd name="T1" fmla="*/ 4 h 10"/>
                  <a:gd name="T2" fmla="*/ 0 w 10"/>
                  <a:gd name="T3" fmla="*/ 7 h 10"/>
                  <a:gd name="T4" fmla="*/ 3 w 10"/>
                  <a:gd name="T5" fmla="*/ 10 h 10"/>
                  <a:gd name="T6" fmla="*/ 7 w 10"/>
                  <a:gd name="T7" fmla="*/ 10 h 10"/>
                  <a:gd name="T8" fmla="*/ 10 w 10"/>
                  <a:gd name="T9" fmla="*/ 7 h 10"/>
                  <a:gd name="T10" fmla="*/ 10 w 10"/>
                  <a:gd name="T11" fmla="*/ 7 h 10"/>
                  <a:gd name="T12" fmla="*/ 10 w 10"/>
                  <a:gd name="T13" fmla="*/ 4 h 10"/>
                  <a:gd name="T14" fmla="*/ 7 w 10"/>
                  <a:gd name="T15" fmla="*/ 0 h 10"/>
                  <a:gd name="T16" fmla="*/ 3 w 10"/>
                  <a:gd name="T17" fmla="*/ 0 h 10"/>
                  <a:gd name="T18" fmla="*/ 0 w 10"/>
                  <a:gd name="T1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4"/>
                    </a:moveTo>
                    <a:lnTo>
                      <a:pt x="0" y="7"/>
                    </a:lnTo>
                    <a:lnTo>
                      <a:pt x="3" y="10"/>
                    </a:lnTo>
                    <a:lnTo>
                      <a:pt x="7" y="10"/>
                    </a:lnTo>
                    <a:lnTo>
                      <a:pt x="10" y="7"/>
                    </a:lnTo>
                    <a:lnTo>
                      <a:pt x="10" y="7"/>
                    </a:lnTo>
                    <a:lnTo>
                      <a:pt x="10" y="4"/>
                    </a:lnTo>
                    <a:lnTo>
                      <a:pt x="7" y="0"/>
                    </a:lnTo>
                    <a:lnTo>
                      <a:pt x="3" y="0"/>
                    </a:lnTo>
                    <a:lnTo>
                      <a:pt x="0" y="4"/>
                    </a:lnTo>
                    <a:close/>
                  </a:path>
                </a:pathLst>
              </a:custGeom>
              <a:solidFill>
                <a:srgbClr val="66CCFF"/>
              </a:solidFill>
              <a:ln w="38100" cmpd="sng">
                <a:solidFill>
                  <a:srgbClr val="FF0000"/>
                </a:solidFill>
                <a:round/>
                <a:headEnd/>
                <a:tailEnd/>
              </a:ln>
            </p:spPr>
            <p:txBody>
              <a:bodyPr/>
              <a:lstStyle/>
              <a:p>
                <a:endParaRPr lang="cs-CZ"/>
              </a:p>
            </p:txBody>
          </p:sp>
          <p:sp>
            <p:nvSpPr>
              <p:cNvPr id="4277" name="Freeform 181">
                <a:extLst>
                  <a:ext uri="{FF2B5EF4-FFF2-40B4-BE49-F238E27FC236}">
                    <a16:creationId xmlns:a16="http://schemas.microsoft.com/office/drawing/2014/main" id="{9F5095B1-AEF6-4586-B8C5-2664C1AF0EB6}"/>
                  </a:ext>
                </a:extLst>
              </p:cNvPr>
              <p:cNvSpPr>
                <a:spLocks/>
              </p:cNvSpPr>
              <p:nvPr/>
            </p:nvSpPr>
            <p:spPr bwMode="auto">
              <a:xfrm>
                <a:off x="2846" y="1516"/>
                <a:ext cx="10" cy="10"/>
              </a:xfrm>
              <a:custGeom>
                <a:avLst/>
                <a:gdLst>
                  <a:gd name="T0" fmla="*/ 0 w 10"/>
                  <a:gd name="T1" fmla="*/ 4 h 10"/>
                  <a:gd name="T2" fmla="*/ 0 w 10"/>
                  <a:gd name="T3" fmla="*/ 7 h 10"/>
                  <a:gd name="T4" fmla="*/ 3 w 10"/>
                  <a:gd name="T5" fmla="*/ 10 h 10"/>
                  <a:gd name="T6" fmla="*/ 7 w 10"/>
                  <a:gd name="T7" fmla="*/ 10 h 10"/>
                  <a:gd name="T8" fmla="*/ 10 w 10"/>
                  <a:gd name="T9" fmla="*/ 7 h 10"/>
                  <a:gd name="T10" fmla="*/ 10 w 10"/>
                  <a:gd name="T11" fmla="*/ 7 h 10"/>
                  <a:gd name="T12" fmla="*/ 10 w 10"/>
                  <a:gd name="T13" fmla="*/ 4 h 10"/>
                  <a:gd name="T14" fmla="*/ 7 w 10"/>
                  <a:gd name="T15" fmla="*/ 0 h 10"/>
                  <a:gd name="T16" fmla="*/ 3 w 10"/>
                  <a:gd name="T17" fmla="*/ 0 h 10"/>
                  <a:gd name="T18" fmla="*/ 0 w 10"/>
                  <a:gd name="T1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4"/>
                    </a:moveTo>
                    <a:lnTo>
                      <a:pt x="0" y="7"/>
                    </a:lnTo>
                    <a:lnTo>
                      <a:pt x="3" y="10"/>
                    </a:lnTo>
                    <a:lnTo>
                      <a:pt x="7" y="10"/>
                    </a:lnTo>
                    <a:lnTo>
                      <a:pt x="10" y="7"/>
                    </a:lnTo>
                    <a:lnTo>
                      <a:pt x="10" y="7"/>
                    </a:lnTo>
                    <a:lnTo>
                      <a:pt x="10" y="4"/>
                    </a:lnTo>
                    <a:lnTo>
                      <a:pt x="7" y="0"/>
                    </a:lnTo>
                    <a:lnTo>
                      <a:pt x="3" y="0"/>
                    </a:lnTo>
                    <a:lnTo>
                      <a:pt x="0" y="4"/>
                    </a:lnTo>
                    <a:close/>
                  </a:path>
                </a:pathLst>
              </a:custGeom>
              <a:solidFill>
                <a:srgbClr val="66CCFF"/>
              </a:solidFill>
              <a:ln w="38100" cmpd="sng">
                <a:solidFill>
                  <a:srgbClr val="FF0000"/>
                </a:solidFill>
                <a:round/>
                <a:headEnd/>
                <a:tailEnd/>
              </a:ln>
            </p:spPr>
            <p:txBody>
              <a:bodyPr/>
              <a:lstStyle/>
              <a:p>
                <a:endParaRPr lang="cs-CZ"/>
              </a:p>
            </p:txBody>
          </p:sp>
          <p:sp>
            <p:nvSpPr>
              <p:cNvPr id="4278" name="Freeform 182">
                <a:extLst>
                  <a:ext uri="{FF2B5EF4-FFF2-40B4-BE49-F238E27FC236}">
                    <a16:creationId xmlns:a16="http://schemas.microsoft.com/office/drawing/2014/main" id="{70B061A0-C0B5-4F64-AB3E-EFF4F906691A}"/>
                  </a:ext>
                </a:extLst>
              </p:cNvPr>
              <p:cNvSpPr>
                <a:spLocks/>
              </p:cNvSpPr>
              <p:nvPr/>
            </p:nvSpPr>
            <p:spPr bwMode="auto">
              <a:xfrm>
                <a:off x="2862" y="1500"/>
                <a:ext cx="10" cy="10"/>
              </a:xfrm>
              <a:custGeom>
                <a:avLst/>
                <a:gdLst>
                  <a:gd name="T0" fmla="*/ 0 w 10"/>
                  <a:gd name="T1" fmla="*/ 4 h 10"/>
                  <a:gd name="T2" fmla="*/ 0 w 10"/>
                  <a:gd name="T3" fmla="*/ 7 h 10"/>
                  <a:gd name="T4" fmla="*/ 3 w 10"/>
                  <a:gd name="T5" fmla="*/ 10 h 10"/>
                  <a:gd name="T6" fmla="*/ 7 w 10"/>
                  <a:gd name="T7" fmla="*/ 10 h 10"/>
                  <a:gd name="T8" fmla="*/ 10 w 10"/>
                  <a:gd name="T9" fmla="*/ 7 h 10"/>
                  <a:gd name="T10" fmla="*/ 10 w 10"/>
                  <a:gd name="T11" fmla="*/ 7 h 10"/>
                  <a:gd name="T12" fmla="*/ 10 w 10"/>
                  <a:gd name="T13" fmla="*/ 4 h 10"/>
                  <a:gd name="T14" fmla="*/ 7 w 10"/>
                  <a:gd name="T15" fmla="*/ 0 h 10"/>
                  <a:gd name="T16" fmla="*/ 3 w 10"/>
                  <a:gd name="T17" fmla="*/ 0 h 10"/>
                  <a:gd name="T18" fmla="*/ 0 w 10"/>
                  <a:gd name="T1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4"/>
                    </a:moveTo>
                    <a:lnTo>
                      <a:pt x="0" y="7"/>
                    </a:lnTo>
                    <a:lnTo>
                      <a:pt x="3" y="10"/>
                    </a:lnTo>
                    <a:lnTo>
                      <a:pt x="7" y="10"/>
                    </a:lnTo>
                    <a:lnTo>
                      <a:pt x="10" y="7"/>
                    </a:lnTo>
                    <a:lnTo>
                      <a:pt x="10" y="7"/>
                    </a:lnTo>
                    <a:lnTo>
                      <a:pt x="10" y="4"/>
                    </a:lnTo>
                    <a:lnTo>
                      <a:pt x="7" y="0"/>
                    </a:lnTo>
                    <a:lnTo>
                      <a:pt x="3" y="0"/>
                    </a:lnTo>
                    <a:lnTo>
                      <a:pt x="0" y="4"/>
                    </a:lnTo>
                    <a:close/>
                  </a:path>
                </a:pathLst>
              </a:custGeom>
              <a:solidFill>
                <a:srgbClr val="66CCFF"/>
              </a:solidFill>
              <a:ln w="38100" cmpd="sng">
                <a:solidFill>
                  <a:srgbClr val="FF0000"/>
                </a:solidFill>
                <a:round/>
                <a:headEnd/>
                <a:tailEnd/>
              </a:ln>
            </p:spPr>
            <p:txBody>
              <a:bodyPr/>
              <a:lstStyle/>
              <a:p>
                <a:endParaRPr lang="cs-CZ"/>
              </a:p>
            </p:txBody>
          </p:sp>
          <p:sp>
            <p:nvSpPr>
              <p:cNvPr id="4279" name="Freeform 183">
                <a:extLst>
                  <a:ext uri="{FF2B5EF4-FFF2-40B4-BE49-F238E27FC236}">
                    <a16:creationId xmlns:a16="http://schemas.microsoft.com/office/drawing/2014/main" id="{6A21ACE7-10C2-46DE-B264-83AC41464171}"/>
                  </a:ext>
                </a:extLst>
              </p:cNvPr>
              <p:cNvSpPr>
                <a:spLocks/>
              </p:cNvSpPr>
              <p:nvPr/>
            </p:nvSpPr>
            <p:spPr bwMode="auto">
              <a:xfrm>
                <a:off x="2875" y="1488"/>
                <a:ext cx="10" cy="9"/>
              </a:xfrm>
              <a:custGeom>
                <a:avLst/>
                <a:gdLst>
                  <a:gd name="T0" fmla="*/ 0 w 10"/>
                  <a:gd name="T1" fmla="*/ 3 h 9"/>
                  <a:gd name="T2" fmla="*/ 0 w 10"/>
                  <a:gd name="T3" fmla="*/ 6 h 9"/>
                  <a:gd name="T4" fmla="*/ 3 w 10"/>
                  <a:gd name="T5" fmla="*/ 9 h 9"/>
                  <a:gd name="T6" fmla="*/ 6 w 10"/>
                  <a:gd name="T7" fmla="*/ 9 h 9"/>
                  <a:gd name="T8" fmla="*/ 10 w 10"/>
                  <a:gd name="T9" fmla="*/ 6 h 9"/>
                  <a:gd name="T10" fmla="*/ 10 w 10"/>
                  <a:gd name="T11" fmla="*/ 6 h 9"/>
                  <a:gd name="T12" fmla="*/ 10 w 10"/>
                  <a:gd name="T13" fmla="*/ 3 h 9"/>
                  <a:gd name="T14" fmla="*/ 6 w 10"/>
                  <a:gd name="T15" fmla="*/ 0 h 9"/>
                  <a:gd name="T16" fmla="*/ 3 w 10"/>
                  <a:gd name="T17" fmla="*/ 0 h 9"/>
                  <a:gd name="T18" fmla="*/ 0 w 10"/>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0" y="3"/>
                    </a:moveTo>
                    <a:lnTo>
                      <a:pt x="0" y="6"/>
                    </a:lnTo>
                    <a:lnTo>
                      <a:pt x="3" y="9"/>
                    </a:lnTo>
                    <a:lnTo>
                      <a:pt x="6" y="9"/>
                    </a:lnTo>
                    <a:lnTo>
                      <a:pt x="10" y="6"/>
                    </a:lnTo>
                    <a:lnTo>
                      <a:pt x="10" y="6"/>
                    </a:lnTo>
                    <a:lnTo>
                      <a:pt x="10" y="3"/>
                    </a:lnTo>
                    <a:lnTo>
                      <a:pt x="6"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280" name="Freeform 184">
                <a:extLst>
                  <a:ext uri="{FF2B5EF4-FFF2-40B4-BE49-F238E27FC236}">
                    <a16:creationId xmlns:a16="http://schemas.microsoft.com/office/drawing/2014/main" id="{AD09FAA5-03ED-4A9D-8CB6-7085DB490E00}"/>
                  </a:ext>
                </a:extLst>
              </p:cNvPr>
              <p:cNvSpPr>
                <a:spLocks/>
              </p:cNvSpPr>
              <p:nvPr/>
            </p:nvSpPr>
            <p:spPr bwMode="auto">
              <a:xfrm>
                <a:off x="2888" y="1475"/>
                <a:ext cx="10" cy="9"/>
              </a:xfrm>
              <a:custGeom>
                <a:avLst/>
                <a:gdLst>
                  <a:gd name="T0" fmla="*/ 0 w 10"/>
                  <a:gd name="T1" fmla="*/ 3 h 9"/>
                  <a:gd name="T2" fmla="*/ 0 w 10"/>
                  <a:gd name="T3" fmla="*/ 6 h 9"/>
                  <a:gd name="T4" fmla="*/ 3 w 10"/>
                  <a:gd name="T5" fmla="*/ 9 h 9"/>
                  <a:gd name="T6" fmla="*/ 6 w 10"/>
                  <a:gd name="T7" fmla="*/ 9 h 9"/>
                  <a:gd name="T8" fmla="*/ 10 w 10"/>
                  <a:gd name="T9" fmla="*/ 6 h 9"/>
                  <a:gd name="T10" fmla="*/ 10 w 10"/>
                  <a:gd name="T11" fmla="*/ 6 h 9"/>
                  <a:gd name="T12" fmla="*/ 10 w 10"/>
                  <a:gd name="T13" fmla="*/ 3 h 9"/>
                  <a:gd name="T14" fmla="*/ 6 w 10"/>
                  <a:gd name="T15" fmla="*/ 0 h 9"/>
                  <a:gd name="T16" fmla="*/ 3 w 10"/>
                  <a:gd name="T17" fmla="*/ 0 h 9"/>
                  <a:gd name="T18" fmla="*/ 0 w 10"/>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0" y="3"/>
                    </a:moveTo>
                    <a:lnTo>
                      <a:pt x="0" y="6"/>
                    </a:lnTo>
                    <a:lnTo>
                      <a:pt x="3" y="9"/>
                    </a:lnTo>
                    <a:lnTo>
                      <a:pt x="6" y="9"/>
                    </a:lnTo>
                    <a:lnTo>
                      <a:pt x="10" y="6"/>
                    </a:lnTo>
                    <a:lnTo>
                      <a:pt x="10" y="6"/>
                    </a:lnTo>
                    <a:lnTo>
                      <a:pt x="10" y="3"/>
                    </a:lnTo>
                    <a:lnTo>
                      <a:pt x="6"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281" name="Freeform 185">
                <a:extLst>
                  <a:ext uri="{FF2B5EF4-FFF2-40B4-BE49-F238E27FC236}">
                    <a16:creationId xmlns:a16="http://schemas.microsoft.com/office/drawing/2014/main" id="{58AFE61A-4CE2-4456-A526-33E9ED2A4E26}"/>
                  </a:ext>
                </a:extLst>
              </p:cNvPr>
              <p:cNvSpPr>
                <a:spLocks/>
              </p:cNvSpPr>
              <p:nvPr/>
            </p:nvSpPr>
            <p:spPr bwMode="auto">
              <a:xfrm>
                <a:off x="2901" y="1459"/>
                <a:ext cx="9" cy="9"/>
              </a:xfrm>
              <a:custGeom>
                <a:avLst/>
                <a:gdLst>
                  <a:gd name="T0" fmla="*/ 0 w 9"/>
                  <a:gd name="T1" fmla="*/ 3 h 9"/>
                  <a:gd name="T2" fmla="*/ 0 w 9"/>
                  <a:gd name="T3" fmla="*/ 6 h 9"/>
                  <a:gd name="T4" fmla="*/ 3 w 9"/>
                  <a:gd name="T5" fmla="*/ 9 h 9"/>
                  <a:gd name="T6" fmla="*/ 6 w 9"/>
                  <a:gd name="T7" fmla="*/ 9 h 9"/>
                  <a:gd name="T8" fmla="*/ 9 w 9"/>
                  <a:gd name="T9" fmla="*/ 6 h 9"/>
                  <a:gd name="T10" fmla="*/ 9 w 9"/>
                  <a:gd name="T11" fmla="*/ 6 h 9"/>
                  <a:gd name="T12" fmla="*/ 9 w 9"/>
                  <a:gd name="T13" fmla="*/ 3 h 9"/>
                  <a:gd name="T14" fmla="*/ 6 w 9"/>
                  <a:gd name="T15" fmla="*/ 0 h 9"/>
                  <a:gd name="T16" fmla="*/ 3 w 9"/>
                  <a:gd name="T17" fmla="*/ 0 h 9"/>
                  <a:gd name="T18" fmla="*/ 0 w 9"/>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0" y="3"/>
                    </a:moveTo>
                    <a:lnTo>
                      <a:pt x="0" y="6"/>
                    </a:lnTo>
                    <a:lnTo>
                      <a:pt x="3" y="9"/>
                    </a:lnTo>
                    <a:lnTo>
                      <a:pt x="6" y="9"/>
                    </a:lnTo>
                    <a:lnTo>
                      <a:pt x="9" y="6"/>
                    </a:lnTo>
                    <a:lnTo>
                      <a:pt x="9" y="6"/>
                    </a:lnTo>
                    <a:lnTo>
                      <a:pt x="9" y="3"/>
                    </a:lnTo>
                    <a:lnTo>
                      <a:pt x="6"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282" name="Freeform 186">
                <a:extLst>
                  <a:ext uri="{FF2B5EF4-FFF2-40B4-BE49-F238E27FC236}">
                    <a16:creationId xmlns:a16="http://schemas.microsoft.com/office/drawing/2014/main" id="{1413E465-83A5-40D2-8EB1-E9A9C0F7FE49}"/>
                  </a:ext>
                </a:extLst>
              </p:cNvPr>
              <p:cNvSpPr>
                <a:spLocks/>
              </p:cNvSpPr>
              <p:nvPr/>
            </p:nvSpPr>
            <p:spPr bwMode="auto">
              <a:xfrm>
                <a:off x="2914" y="1446"/>
                <a:ext cx="9" cy="9"/>
              </a:xfrm>
              <a:custGeom>
                <a:avLst/>
                <a:gdLst>
                  <a:gd name="T0" fmla="*/ 0 w 9"/>
                  <a:gd name="T1" fmla="*/ 3 h 9"/>
                  <a:gd name="T2" fmla="*/ 0 w 9"/>
                  <a:gd name="T3" fmla="*/ 6 h 9"/>
                  <a:gd name="T4" fmla="*/ 3 w 9"/>
                  <a:gd name="T5" fmla="*/ 9 h 9"/>
                  <a:gd name="T6" fmla="*/ 6 w 9"/>
                  <a:gd name="T7" fmla="*/ 9 h 9"/>
                  <a:gd name="T8" fmla="*/ 9 w 9"/>
                  <a:gd name="T9" fmla="*/ 6 h 9"/>
                  <a:gd name="T10" fmla="*/ 9 w 9"/>
                  <a:gd name="T11" fmla="*/ 6 h 9"/>
                  <a:gd name="T12" fmla="*/ 9 w 9"/>
                  <a:gd name="T13" fmla="*/ 3 h 9"/>
                  <a:gd name="T14" fmla="*/ 6 w 9"/>
                  <a:gd name="T15" fmla="*/ 0 h 9"/>
                  <a:gd name="T16" fmla="*/ 3 w 9"/>
                  <a:gd name="T17" fmla="*/ 0 h 9"/>
                  <a:gd name="T18" fmla="*/ 0 w 9"/>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0" y="3"/>
                    </a:moveTo>
                    <a:lnTo>
                      <a:pt x="0" y="6"/>
                    </a:lnTo>
                    <a:lnTo>
                      <a:pt x="3" y="9"/>
                    </a:lnTo>
                    <a:lnTo>
                      <a:pt x="6" y="9"/>
                    </a:lnTo>
                    <a:lnTo>
                      <a:pt x="9" y="6"/>
                    </a:lnTo>
                    <a:lnTo>
                      <a:pt x="9" y="6"/>
                    </a:lnTo>
                    <a:lnTo>
                      <a:pt x="9" y="3"/>
                    </a:lnTo>
                    <a:lnTo>
                      <a:pt x="6"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283" name="Freeform 187">
                <a:extLst>
                  <a:ext uri="{FF2B5EF4-FFF2-40B4-BE49-F238E27FC236}">
                    <a16:creationId xmlns:a16="http://schemas.microsoft.com/office/drawing/2014/main" id="{FFEA649A-20F6-476B-A4AD-84431B4AF1E8}"/>
                  </a:ext>
                </a:extLst>
              </p:cNvPr>
              <p:cNvSpPr>
                <a:spLocks/>
              </p:cNvSpPr>
              <p:nvPr/>
            </p:nvSpPr>
            <p:spPr bwMode="auto">
              <a:xfrm>
                <a:off x="2927" y="1430"/>
                <a:ext cx="9" cy="9"/>
              </a:xfrm>
              <a:custGeom>
                <a:avLst/>
                <a:gdLst>
                  <a:gd name="T0" fmla="*/ 0 w 9"/>
                  <a:gd name="T1" fmla="*/ 3 h 9"/>
                  <a:gd name="T2" fmla="*/ 0 w 9"/>
                  <a:gd name="T3" fmla="*/ 6 h 9"/>
                  <a:gd name="T4" fmla="*/ 3 w 9"/>
                  <a:gd name="T5" fmla="*/ 9 h 9"/>
                  <a:gd name="T6" fmla="*/ 6 w 9"/>
                  <a:gd name="T7" fmla="*/ 9 h 9"/>
                  <a:gd name="T8" fmla="*/ 9 w 9"/>
                  <a:gd name="T9" fmla="*/ 6 h 9"/>
                  <a:gd name="T10" fmla="*/ 9 w 9"/>
                  <a:gd name="T11" fmla="*/ 6 h 9"/>
                  <a:gd name="T12" fmla="*/ 9 w 9"/>
                  <a:gd name="T13" fmla="*/ 3 h 9"/>
                  <a:gd name="T14" fmla="*/ 6 w 9"/>
                  <a:gd name="T15" fmla="*/ 0 h 9"/>
                  <a:gd name="T16" fmla="*/ 3 w 9"/>
                  <a:gd name="T17" fmla="*/ 0 h 9"/>
                  <a:gd name="T18" fmla="*/ 0 w 9"/>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0" y="3"/>
                    </a:moveTo>
                    <a:lnTo>
                      <a:pt x="0" y="6"/>
                    </a:lnTo>
                    <a:lnTo>
                      <a:pt x="3" y="9"/>
                    </a:lnTo>
                    <a:lnTo>
                      <a:pt x="6" y="9"/>
                    </a:lnTo>
                    <a:lnTo>
                      <a:pt x="9" y="6"/>
                    </a:lnTo>
                    <a:lnTo>
                      <a:pt x="9" y="6"/>
                    </a:lnTo>
                    <a:lnTo>
                      <a:pt x="9" y="3"/>
                    </a:lnTo>
                    <a:lnTo>
                      <a:pt x="6"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284" name="Freeform 188">
                <a:extLst>
                  <a:ext uri="{FF2B5EF4-FFF2-40B4-BE49-F238E27FC236}">
                    <a16:creationId xmlns:a16="http://schemas.microsoft.com/office/drawing/2014/main" id="{49690903-D00F-49BB-8686-FECC572E62DF}"/>
                  </a:ext>
                </a:extLst>
              </p:cNvPr>
              <p:cNvSpPr>
                <a:spLocks/>
              </p:cNvSpPr>
              <p:nvPr/>
            </p:nvSpPr>
            <p:spPr bwMode="auto">
              <a:xfrm>
                <a:off x="2939" y="1417"/>
                <a:ext cx="10" cy="9"/>
              </a:xfrm>
              <a:custGeom>
                <a:avLst/>
                <a:gdLst>
                  <a:gd name="T0" fmla="*/ 0 w 10"/>
                  <a:gd name="T1" fmla="*/ 3 h 9"/>
                  <a:gd name="T2" fmla="*/ 0 w 10"/>
                  <a:gd name="T3" fmla="*/ 6 h 9"/>
                  <a:gd name="T4" fmla="*/ 4 w 10"/>
                  <a:gd name="T5" fmla="*/ 9 h 9"/>
                  <a:gd name="T6" fmla="*/ 7 w 10"/>
                  <a:gd name="T7" fmla="*/ 9 h 9"/>
                  <a:gd name="T8" fmla="*/ 10 w 10"/>
                  <a:gd name="T9" fmla="*/ 6 h 9"/>
                  <a:gd name="T10" fmla="*/ 10 w 10"/>
                  <a:gd name="T11" fmla="*/ 6 h 9"/>
                  <a:gd name="T12" fmla="*/ 10 w 10"/>
                  <a:gd name="T13" fmla="*/ 3 h 9"/>
                  <a:gd name="T14" fmla="*/ 7 w 10"/>
                  <a:gd name="T15" fmla="*/ 0 h 9"/>
                  <a:gd name="T16" fmla="*/ 4 w 10"/>
                  <a:gd name="T17" fmla="*/ 0 h 9"/>
                  <a:gd name="T18" fmla="*/ 0 w 10"/>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0" y="3"/>
                    </a:moveTo>
                    <a:lnTo>
                      <a:pt x="0" y="6"/>
                    </a:lnTo>
                    <a:lnTo>
                      <a:pt x="4" y="9"/>
                    </a:lnTo>
                    <a:lnTo>
                      <a:pt x="7" y="9"/>
                    </a:lnTo>
                    <a:lnTo>
                      <a:pt x="10" y="6"/>
                    </a:lnTo>
                    <a:lnTo>
                      <a:pt x="10" y="6"/>
                    </a:lnTo>
                    <a:lnTo>
                      <a:pt x="10" y="3"/>
                    </a:lnTo>
                    <a:lnTo>
                      <a:pt x="7" y="0"/>
                    </a:lnTo>
                    <a:lnTo>
                      <a:pt x="4"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285" name="Freeform 189">
                <a:extLst>
                  <a:ext uri="{FF2B5EF4-FFF2-40B4-BE49-F238E27FC236}">
                    <a16:creationId xmlns:a16="http://schemas.microsoft.com/office/drawing/2014/main" id="{EEA5537A-69A1-48CF-82B0-D40FC7C99D4B}"/>
                  </a:ext>
                </a:extLst>
              </p:cNvPr>
              <p:cNvSpPr>
                <a:spLocks/>
              </p:cNvSpPr>
              <p:nvPr/>
            </p:nvSpPr>
            <p:spPr bwMode="auto">
              <a:xfrm>
                <a:off x="2952" y="1404"/>
                <a:ext cx="10" cy="9"/>
              </a:xfrm>
              <a:custGeom>
                <a:avLst/>
                <a:gdLst>
                  <a:gd name="T0" fmla="*/ 0 w 10"/>
                  <a:gd name="T1" fmla="*/ 3 h 9"/>
                  <a:gd name="T2" fmla="*/ 0 w 10"/>
                  <a:gd name="T3" fmla="*/ 6 h 9"/>
                  <a:gd name="T4" fmla="*/ 4 w 10"/>
                  <a:gd name="T5" fmla="*/ 9 h 9"/>
                  <a:gd name="T6" fmla="*/ 7 w 10"/>
                  <a:gd name="T7" fmla="*/ 9 h 9"/>
                  <a:gd name="T8" fmla="*/ 10 w 10"/>
                  <a:gd name="T9" fmla="*/ 6 h 9"/>
                  <a:gd name="T10" fmla="*/ 10 w 10"/>
                  <a:gd name="T11" fmla="*/ 6 h 9"/>
                  <a:gd name="T12" fmla="*/ 10 w 10"/>
                  <a:gd name="T13" fmla="*/ 3 h 9"/>
                  <a:gd name="T14" fmla="*/ 7 w 10"/>
                  <a:gd name="T15" fmla="*/ 0 h 9"/>
                  <a:gd name="T16" fmla="*/ 4 w 10"/>
                  <a:gd name="T17" fmla="*/ 0 h 9"/>
                  <a:gd name="T18" fmla="*/ 0 w 10"/>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0" y="3"/>
                    </a:moveTo>
                    <a:lnTo>
                      <a:pt x="0" y="6"/>
                    </a:lnTo>
                    <a:lnTo>
                      <a:pt x="4" y="9"/>
                    </a:lnTo>
                    <a:lnTo>
                      <a:pt x="7" y="9"/>
                    </a:lnTo>
                    <a:lnTo>
                      <a:pt x="10" y="6"/>
                    </a:lnTo>
                    <a:lnTo>
                      <a:pt x="10" y="6"/>
                    </a:lnTo>
                    <a:lnTo>
                      <a:pt x="10" y="3"/>
                    </a:lnTo>
                    <a:lnTo>
                      <a:pt x="7" y="0"/>
                    </a:lnTo>
                    <a:lnTo>
                      <a:pt x="4"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286" name="Freeform 190">
                <a:extLst>
                  <a:ext uri="{FF2B5EF4-FFF2-40B4-BE49-F238E27FC236}">
                    <a16:creationId xmlns:a16="http://schemas.microsoft.com/office/drawing/2014/main" id="{42EAF2C9-42D1-4266-9FD1-BEAEB3760019}"/>
                  </a:ext>
                </a:extLst>
              </p:cNvPr>
              <p:cNvSpPr>
                <a:spLocks/>
              </p:cNvSpPr>
              <p:nvPr/>
            </p:nvSpPr>
            <p:spPr bwMode="auto">
              <a:xfrm>
                <a:off x="2965" y="1388"/>
                <a:ext cx="10" cy="9"/>
              </a:xfrm>
              <a:custGeom>
                <a:avLst/>
                <a:gdLst>
                  <a:gd name="T0" fmla="*/ 0 w 10"/>
                  <a:gd name="T1" fmla="*/ 3 h 9"/>
                  <a:gd name="T2" fmla="*/ 0 w 10"/>
                  <a:gd name="T3" fmla="*/ 6 h 9"/>
                  <a:gd name="T4" fmla="*/ 3 w 10"/>
                  <a:gd name="T5" fmla="*/ 9 h 9"/>
                  <a:gd name="T6" fmla="*/ 7 w 10"/>
                  <a:gd name="T7" fmla="*/ 9 h 9"/>
                  <a:gd name="T8" fmla="*/ 10 w 10"/>
                  <a:gd name="T9" fmla="*/ 6 h 9"/>
                  <a:gd name="T10" fmla="*/ 10 w 10"/>
                  <a:gd name="T11" fmla="*/ 6 h 9"/>
                  <a:gd name="T12" fmla="*/ 10 w 10"/>
                  <a:gd name="T13" fmla="*/ 3 h 9"/>
                  <a:gd name="T14" fmla="*/ 7 w 10"/>
                  <a:gd name="T15" fmla="*/ 0 h 9"/>
                  <a:gd name="T16" fmla="*/ 3 w 10"/>
                  <a:gd name="T17" fmla="*/ 0 h 9"/>
                  <a:gd name="T18" fmla="*/ 0 w 10"/>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0" y="3"/>
                    </a:moveTo>
                    <a:lnTo>
                      <a:pt x="0" y="6"/>
                    </a:lnTo>
                    <a:lnTo>
                      <a:pt x="3" y="9"/>
                    </a:lnTo>
                    <a:lnTo>
                      <a:pt x="7" y="9"/>
                    </a:lnTo>
                    <a:lnTo>
                      <a:pt x="10" y="6"/>
                    </a:lnTo>
                    <a:lnTo>
                      <a:pt x="10" y="6"/>
                    </a:lnTo>
                    <a:lnTo>
                      <a:pt x="10" y="3"/>
                    </a:lnTo>
                    <a:lnTo>
                      <a:pt x="7"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287" name="Freeform 191">
                <a:extLst>
                  <a:ext uri="{FF2B5EF4-FFF2-40B4-BE49-F238E27FC236}">
                    <a16:creationId xmlns:a16="http://schemas.microsoft.com/office/drawing/2014/main" id="{CFE1F488-686B-4D6D-8D3E-4019C678CCBE}"/>
                  </a:ext>
                </a:extLst>
              </p:cNvPr>
              <p:cNvSpPr>
                <a:spLocks/>
              </p:cNvSpPr>
              <p:nvPr/>
            </p:nvSpPr>
            <p:spPr bwMode="auto">
              <a:xfrm>
                <a:off x="2978" y="1375"/>
                <a:ext cx="10" cy="9"/>
              </a:xfrm>
              <a:custGeom>
                <a:avLst/>
                <a:gdLst>
                  <a:gd name="T0" fmla="*/ 0 w 10"/>
                  <a:gd name="T1" fmla="*/ 3 h 9"/>
                  <a:gd name="T2" fmla="*/ 0 w 10"/>
                  <a:gd name="T3" fmla="*/ 6 h 9"/>
                  <a:gd name="T4" fmla="*/ 3 w 10"/>
                  <a:gd name="T5" fmla="*/ 9 h 9"/>
                  <a:gd name="T6" fmla="*/ 7 w 10"/>
                  <a:gd name="T7" fmla="*/ 9 h 9"/>
                  <a:gd name="T8" fmla="*/ 10 w 10"/>
                  <a:gd name="T9" fmla="*/ 6 h 9"/>
                  <a:gd name="T10" fmla="*/ 10 w 10"/>
                  <a:gd name="T11" fmla="*/ 6 h 9"/>
                  <a:gd name="T12" fmla="*/ 10 w 10"/>
                  <a:gd name="T13" fmla="*/ 3 h 9"/>
                  <a:gd name="T14" fmla="*/ 7 w 10"/>
                  <a:gd name="T15" fmla="*/ 0 h 9"/>
                  <a:gd name="T16" fmla="*/ 3 w 10"/>
                  <a:gd name="T17" fmla="*/ 0 h 9"/>
                  <a:gd name="T18" fmla="*/ 0 w 10"/>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0" y="3"/>
                    </a:moveTo>
                    <a:lnTo>
                      <a:pt x="0" y="6"/>
                    </a:lnTo>
                    <a:lnTo>
                      <a:pt x="3" y="9"/>
                    </a:lnTo>
                    <a:lnTo>
                      <a:pt x="7" y="9"/>
                    </a:lnTo>
                    <a:lnTo>
                      <a:pt x="10" y="6"/>
                    </a:lnTo>
                    <a:lnTo>
                      <a:pt x="10" y="6"/>
                    </a:lnTo>
                    <a:lnTo>
                      <a:pt x="10" y="3"/>
                    </a:lnTo>
                    <a:lnTo>
                      <a:pt x="7"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288" name="Freeform 192">
                <a:extLst>
                  <a:ext uri="{FF2B5EF4-FFF2-40B4-BE49-F238E27FC236}">
                    <a16:creationId xmlns:a16="http://schemas.microsoft.com/office/drawing/2014/main" id="{BAFC57F4-8AB3-4F7C-98B2-972732F3E560}"/>
                  </a:ext>
                </a:extLst>
              </p:cNvPr>
              <p:cNvSpPr>
                <a:spLocks/>
              </p:cNvSpPr>
              <p:nvPr/>
            </p:nvSpPr>
            <p:spPr bwMode="auto">
              <a:xfrm>
                <a:off x="2994" y="1359"/>
                <a:ext cx="10" cy="9"/>
              </a:xfrm>
              <a:custGeom>
                <a:avLst/>
                <a:gdLst>
                  <a:gd name="T0" fmla="*/ 0 w 10"/>
                  <a:gd name="T1" fmla="*/ 3 h 9"/>
                  <a:gd name="T2" fmla="*/ 0 w 10"/>
                  <a:gd name="T3" fmla="*/ 6 h 9"/>
                  <a:gd name="T4" fmla="*/ 3 w 10"/>
                  <a:gd name="T5" fmla="*/ 9 h 9"/>
                  <a:gd name="T6" fmla="*/ 7 w 10"/>
                  <a:gd name="T7" fmla="*/ 9 h 9"/>
                  <a:gd name="T8" fmla="*/ 10 w 10"/>
                  <a:gd name="T9" fmla="*/ 6 h 9"/>
                  <a:gd name="T10" fmla="*/ 10 w 10"/>
                  <a:gd name="T11" fmla="*/ 6 h 9"/>
                  <a:gd name="T12" fmla="*/ 10 w 10"/>
                  <a:gd name="T13" fmla="*/ 3 h 9"/>
                  <a:gd name="T14" fmla="*/ 7 w 10"/>
                  <a:gd name="T15" fmla="*/ 0 h 9"/>
                  <a:gd name="T16" fmla="*/ 3 w 10"/>
                  <a:gd name="T17" fmla="*/ 0 h 9"/>
                  <a:gd name="T18" fmla="*/ 0 w 10"/>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0" y="3"/>
                    </a:moveTo>
                    <a:lnTo>
                      <a:pt x="0" y="6"/>
                    </a:lnTo>
                    <a:lnTo>
                      <a:pt x="3" y="9"/>
                    </a:lnTo>
                    <a:lnTo>
                      <a:pt x="7" y="9"/>
                    </a:lnTo>
                    <a:lnTo>
                      <a:pt x="10" y="6"/>
                    </a:lnTo>
                    <a:lnTo>
                      <a:pt x="10" y="6"/>
                    </a:lnTo>
                    <a:lnTo>
                      <a:pt x="10" y="3"/>
                    </a:lnTo>
                    <a:lnTo>
                      <a:pt x="7"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289" name="Freeform 193">
                <a:extLst>
                  <a:ext uri="{FF2B5EF4-FFF2-40B4-BE49-F238E27FC236}">
                    <a16:creationId xmlns:a16="http://schemas.microsoft.com/office/drawing/2014/main" id="{9EA88FB1-4E7F-4CBC-9713-B98FB995E895}"/>
                  </a:ext>
                </a:extLst>
              </p:cNvPr>
              <p:cNvSpPr>
                <a:spLocks/>
              </p:cNvSpPr>
              <p:nvPr/>
            </p:nvSpPr>
            <p:spPr bwMode="auto">
              <a:xfrm>
                <a:off x="3007" y="1346"/>
                <a:ext cx="10" cy="10"/>
              </a:xfrm>
              <a:custGeom>
                <a:avLst/>
                <a:gdLst>
                  <a:gd name="T0" fmla="*/ 0 w 10"/>
                  <a:gd name="T1" fmla="*/ 3 h 10"/>
                  <a:gd name="T2" fmla="*/ 0 w 10"/>
                  <a:gd name="T3" fmla="*/ 6 h 10"/>
                  <a:gd name="T4" fmla="*/ 3 w 10"/>
                  <a:gd name="T5" fmla="*/ 10 h 10"/>
                  <a:gd name="T6" fmla="*/ 7 w 10"/>
                  <a:gd name="T7" fmla="*/ 10 h 10"/>
                  <a:gd name="T8" fmla="*/ 10 w 10"/>
                  <a:gd name="T9" fmla="*/ 6 h 10"/>
                  <a:gd name="T10" fmla="*/ 10 w 10"/>
                  <a:gd name="T11" fmla="*/ 6 h 10"/>
                  <a:gd name="T12" fmla="*/ 10 w 10"/>
                  <a:gd name="T13" fmla="*/ 3 h 10"/>
                  <a:gd name="T14" fmla="*/ 7 w 10"/>
                  <a:gd name="T15" fmla="*/ 0 h 10"/>
                  <a:gd name="T16" fmla="*/ 3 w 10"/>
                  <a:gd name="T17" fmla="*/ 0 h 10"/>
                  <a:gd name="T18" fmla="*/ 0 w 10"/>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3"/>
                    </a:moveTo>
                    <a:lnTo>
                      <a:pt x="0" y="6"/>
                    </a:lnTo>
                    <a:lnTo>
                      <a:pt x="3" y="10"/>
                    </a:lnTo>
                    <a:lnTo>
                      <a:pt x="7" y="10"/>
                    </a:lnTo>
                    <a:lnTo>
                      <a:pt x="10" y="6"/>
                    </a:lnTo>
                    <a:lnTo>
                      <a:pt x="10" y="6"/>
                    </a:lnTo>
                    <a:lnTo>
                      <a:pt x="10" y="3"/>
                    </a:lnTo>
                    <a:lnTo>
                      <a:pt x="7"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290" name="Freeform 194">
                <a:extLst>
                  <a:ext uri="{FF2B5EF4-FFF2-40B4-BE49-F238E27FC236}">
                    <a16:creationId xmlns:a16="http://schemas.microsoft.com/office/drawing/2014/main" id="{6B5D1759-9E39-46C8-97C2-ACFE864A351E}"/>
                  </a:ext>
                </a:extLst>
              </p:cNvPr>
              <p:cNvSpPr>
                <a:spLocks/>
              </p:cNvSpPr>
              <p:nvPr/>
            </p:nvSpPr>
            <p:spPr bwMode="auto">
              <a:xfrm>
                <a:off x="3020" y="1333"/>
                <a:ext cx="10" cy="10"/>
              </a:xfrm>
              <a:custGeom>
                <a:avLst/>
                <a:gdLst>
                  <a:gd name="T0" fmla="*/ 0 w 10"/>
                  <a:gd name="T1" fmla="*/ 3 h 10"/>
                  <a:gd name="T2" fmla="*/ 0 w 10"/>
                  <a:gd name="T3" fmla="*/ 6 h 10"/>
                  <a:gd name="T4" fmla="*/ 3 w 10"/>
                  <a:gd name="T5" fmla="*/ 10 h 10"/>
                  <a:gd name="T6" fmla="*/ 6 w 10"/>
                  <a:gd name="T7" fmla="*/ 10 h 10"/>
                  <a:gd name="T8" fmla="*/ 10 w 10"/>
                  <a:gd name="T9" fmla="*/ 6 h 10"/>
                  <a:gd name="T10" fmla="*/ 10 w 10"/>
                  <a:gd name="T11" fmla="*/ 6 h 10"/>
                  <a:gd name="T12" fmla="*/ 10 w 10"/>
                  <a:gd name="T13" fmla="*/ 3 h 10"/>
                  <a:gd name="T14" fmla="*/ 6 w 10"/>
                  <a:gd name="T15" fmla="*/ 0 h 10"/>
                  <a:gd name="T16" fmla="*/ 3 w 10"/>
                  <a:gd name="T17" fmla="*/ 0 h 10"/>
                  <a:gd name="T18" fmla="*/ 0 w 10"/>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3"/>
                    </a:moveTo>
                    <a:lnTo>
                      <a:pt x="0" y="6"/>
                    </a:lnTo>
                    <a:lnTo>
                      <a:pt x="3" y="10"/>
                    </a:lnTo>
                    <a:lnTo>
                      <a:pt x="6" y="10"/>
                    </a:lnTo>
                    <a:lnTo>
                      <a:pt x="10" y="6"/>
                    </a:lnTo>
                    <a:lnTo>
                      <a:pt x="10" y="6"/>
                    </a:lnTo>
                    <a:lnTo>
                      <a:pt x="10" y="3"/>
                    </a:lnTo>
                    <a:lnTo>
                      <a:pt x="6"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291" name="Freeform 195">
                <a:extLst>
                  <a:ext uri="{FF2B5EF4-FFF2-40B4-BE49-F238E27FC236}">
                    <a16:creationId xmlns:a16="http://schemas.microsoft.com/office/drawing/2014/main" id="{64B7909C-301C-4DEB-BD68-80BB42406F7A}"/>
                  </a:ext>
                </a:extLst>
              </p:cNvPr>
              <p:cNvSpPr>
                <a:spLocks/>
              </p:cNvSpPr>
              <p:nvPr/>
            </p:nvSpPr>
            <p:spPr bwMode="auto">
              <a:xfrm>
                <a:off x="3033" y="1317"/>
                <a:ext cx="10" cy="10"/>
              </a:xfrm>
              <a:custGeom>
                <a:avLst/>
                <a:gdLst>
                  <a:gd name="T0" fmla="*/ 0 w 10"/>
                  <a:gd name="T1" fmla="*/ 3 h 10"/>
                  <a:gd name="T2" fmla="*/ 0 w 10"/>
                  <a:gd name="T3" fmla="*/ 6 h 10"/>
                  <a:gd name="T4" fmla="*/ 3 w 10"/>
                  <a:gd name="T5" fmla="*/ 10 h 10"/>
                  <a:gd name="T6" fmla="*/ 6 w 10"/>
                  <a:gd name="T7" fmla="*/ 10 h 10"/>
                  <a:gd name="T8" fmla="*/ 10 w 10"/>
                  <a:gd name="T9" fmla="*/ 6 h 10"/>
                  <a:gd name="T10" fmla="*/ 10 w 10"/>
                  <a:gd name="T11" fmla="*/ 6 h 10"/>
                  <a:gd name="T12" fmla="*/ 10 w 10"/>
                  <a:gd name="T13" fmla="*/ 3 h 10"/>
                  <a:gd name="T14" fmla="*/ 6 w 10"/>
                  <a:gd name="T15" fmla="*/ 0 h 10"/>
                  <a:gd name="T16" fmla="*/ 3 w 10"/>
                  <a:gd name="T17" fmla="*/ 0 h 10"/>
                  <a:gd name="T18" fmla="*/ 0 w 10"/>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3"/>
                    </a:moveTo>
                    <a:lnTo>
                      <a:pt x="0" y="6"/>
                    </a:lnTo>
                    <a:lnTo>
                      <a:pt x="3" y="10"/>
                    </a:lnTo>
                    <a:lnTo>
                      <a:pt x="6" y="10"/>
                    </a:lnTo>
                    <a:lnTo>
                      <a:pt x="10" y="6"/>
                    </a:lnTo>
                    <a:lnTo>
                      <a:pt x="10" y="6"/>
                    </a:lnTo>
                    <a:lnTo>
                      <a:pt x="10" y="3"/>
                    </a:lnTo>
                    <a:lnTo>
                      <a:pt x="6"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292" name="Freeform 196">
                <a:extLst>
                  <a:ext uri="{FF2B5EF4-FFF2-40B4-BE49-F238E27FC236}">
                    <a16:creationId xmlns:a16="http://schemas.microsoft.com/office/drawing/2014/main" id="{A8B7FF58-C087-4044-8939-8590FD7E1C69}"/>
                  </a:ext>
                </a:extLst>
              </p:cNvPr>
              <p:cNvSpPr>
                <a:spLocks/>
              </p:cNvSpPr>
              <p:nvPr/>
            </p:nvSpPr>
            <p:spPr bwMode="auto">
              <a:xfrm>
                <a:off x="3046" y="1304"/>
                <a:ext cx="9" cy="10"/>
              </a:xfrm>
              <a:custGeom>
                <a:avLst/>
                <a:gdLst>
                  <a:gd name="T0" fmla="*/ 0 w 9"/>
                  <a:gd name="T1" fmla="*/ 3 h 10"/>
                  <a:gd name="T2" fmla="*/ 0 w 9"/>
                  <a:gd name="T3" fmla="*/ 6 h 10"/>
                  <a:gd name="T4" fmla="*/ 3 w 9"/>
                  <a:gd name="T5" fmla="*/ 10 h 10"/>
                  <a:gd name="T6" fmla="*/ 6 w 9"/>
                  <a:gd name="T7" fmla="*/ 10 h 10"/>
                  <a:gd name="T8" fmla="*/ 9 w 9"/>
                  <a:gd name="T9" fmla="*/ 6 h 10"/>
                  <a:gd name="T10" fmla="*/ 9 w 9"/>
                  <a:gd name="T11" fmla="*/ 6 h 10"/>
                  <a:gd name="T12" fmla="*/ 9 w 9"/>
                  <a:gd name="T13" fmla="*/ 3 h 10"/>
                  <a:gd name="T14" fmla="*/ 6 w 9"/>
                  <a:gd name="T15" fmla="*/ 0 h 10"/>
                  <a:gd name="T16" fmla="*/ 3 w 9"/>
                  <a:gd name="T17" fmla="*/ 0 h 10"/>
                  <a:gd name="T18" fmla="*/ 0 w 9"/>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0" y="3"/>
                    </a:moveTo>
                    <a:lnTo>
                      <a:pt x="0" y="6"/>
                    </a:lnTo>
                    <a:lnTo>
                      <a:pt x="3" y="10"/>
                    </a:lnTo>
                    <a:lnTo>
                      <a:pt x="6" y="10"/>
                    </a:lnTo>
                    <a:lnTo>
                      <a:pt x="9" y="6"/>
                    </a:lnTo>
                    <a:lnTo>
                      <a:pt x="9" y="6"/>
                    </a:lnTo>
                    <a:lnTo>
                      <a:pt x="9" y="3"/>
                    </a:lnTo>
                    <a:lnTo>
                      <a:pt x="6"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293" name="Freeform 197">
                <a:extLst>
                  <a:ext uri="{FF2B5EF4-FFF2-40B4-BE49-F238E27FC236}">
                    <a16:creationId xmlns:a16="http://schemas.microsoft.com/office/drawing/2014/main" id="{F16D6975-B107-40CE-9CE3-869F7263B8A3}"/>
                  </a:ext>
                </a:extLst>
              </p:cNvPr>
              <p:cNvSpPr>
                <a:spLocks/>
              </p:cNvSpPr>
              <p:nvPr/>
            </p:nvSpPr>
            <p:spPr bwMode="auto">
              <a:xfrm>
                <a:off x="3059" y="1291"/>
                <a:ext cx="9" cy="10"/>
              </a:xfrm>
              <a:custGeom>
                <a:avLst/>
                <a:gdLst>
                  <a:gd name="T0" fmla="*/ 0 w 9"/>
                  <a:gd name="T1" fmla="*/ 3 h 10"/>
                  <a:gd name="T2" fmla="*/ 0 w 9"/>
                  <a:gd name="T3" fmla="*/ 7 h 10"/>
                  <a:gd name="T4" fmla="*/ 3 w 9"/>
                  <a:gd name="T5" fmla="*/ 10 h 10"/>
                  <a:gd name="T6" fmla="*/ 6 w 9"/>
                  <a:gd name="T7" fmla="*/ 10 h 10"/>
                  <a:gd name="T8" fmla="*/ 9 w 9"/>
                  <a:gd name="T9" fmla="*/ 7 h 10"/>
                  <a:gd name="T10" fmla="*/ 9 w 9"/>
                  <a:gd name="T11" fmla="*/ 7 h 10"/>
                  <a:gd name="T12" fmla="*/ 9 w 9"/>
                  <a:gd name="T13" fmla="*/ 3 h 10"/>
                  <a:gd name="T14" fmla="*/ 6 w 9"/>
                  <a:gd name="T15" fmla="*/ 0 h 10"/>
                  <a:gd name="T16" fmla="*/ 3 w 9"/>
                  <a:gd name="T17" fmla="*/ 0 h 10"/>
                  <a:gd name="T18" fmla="*/ 0 w 9"/>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0" y="3"/>
                    </a:moveTo>
                    <a:lnTo>
                      <a:pt x="0" y="7"/>
                    </a:lnTo>
                    <a:lnTo>
                      <a:pt x="3" y="10"/>
                    </a:lnTo>
                    <a:lnTo>
                      <a:pt x="6" y="10"/>
                    </a:lnTo>
                    <a:lnTo>
                      <a:pt x="9" y="7"/>
                    </a:lnTo>
                    <a:lnTo>
                      <a:pt x="9" y="7"/>
                    </a:lnTo>
                    <a:lnTo>
                      <a:pt x="9" y="3"/>
                    </a:lnTo>
                    <a:lnTo>
                      <a:pt x="6"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294" name="Freeform 198">
                <a:extLst>
                  <a:ext uri="{FF2B5EF4-FFF2-40B4-BE49-F238E27FC236}">
                    <a16:creationId xmlns:a16="http://schemas.microsoft.com/office/drawing/2014/main" id="{7B47EAC6-A7BA-4BFC-B079-2D233134BC1D}"/>
                  </a:ext>
                </a:extLst>
              </p:cNvPr>
              <p:cNvSpPr>
                <a:spLocks/>
              </p:cNvSpPr>
              <p:nvPr/>
            </p:nvSpPr>
            <p:spPr bwMode="auto">
              <a:xfrm>
                <a:off x="3072" y="1275"/>
                <a:ext cx="9" cy="10"/>
              </a:xfrm>
              <a:custGeom>
                <a:avLst/>
                <a:gdLst>
                  <a:gd name="T0" fmla="*/ 0 w 9"/>
                  <a:gd name="T1" fmla="*/ 3 h 10"/>
                  <a:gd name="T2" fmla="*/ 0 w 9"/>
                  <a:gd name="T3" fmla="*/ 6 h 10"/>
                  <a:gd name="T4" fmla="*/ 3 w 9"/>
                  <a:gd name="T5" fmla="*/ 10 h 10"/>
                  <a:gd name="T6" fmla="*/ 6 w 9"/>
                  <a:gd name="T7" fmla="*/ 10 h 10"/>
                  <a:gd name="T8" fmla="*/ 9 w 9"/>
                  <a:gd name="T9" fmla="*/ 6 h 10"/>
                  <a:gd name="T10" fmla="*/ 9 w 9"/>
                  <a:gd name="T11" fmla="*/ 6 h 10"/>
                  <a:gd name="T12" fmla="*/ 9 w 9"/>
                  <a:gd name="T13" fmla="*/ 3 h 10"/>
                  <a:gd name="T14" fmla="*/ 6 w 9"/>
                  <a:gd name="T15" fmla="*/ 0 h 10"/>
                  <a:gd name="T16" fmla="*/ 3 w 9"/>
                  <a:gd name="T17" fmla="*/ 0 h 10"/>
                  <a:gd name="T18" fmla="*/ 0 w 9"/>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0" y="3"/>
                    </a:moveTo>
                    <a:lnTo>
                      <a:pt x="0" y="6"/>
                    </a:lnTo>
                    <a:lnTo>
                      <a:pt x="3" y="10"/>
                    </a:lnTo>
                    <a:lnTo>
                      <a:pt x="6" y="10"/>
                    </a:lnTo>
                    <a:lnTo>
                      <a:pt x="9" y="6"/>
                    </a:lnTo>
                    <a:lnTo>
                      <a:pt x="9" y="6"/>
                    </a:lnTo>
                    <a:lnTo>
                      <a:pt x="9" y="3"/>
                    </a:lnTo>
                    <a:lnTo>
                      <a:pt x="6"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295" name="Freeform 199">
                <a:extLst>
                  <a:ext uri="{FF2B5EF4-FFF2-40B4-BE49-F238E27FC236}">
                    <a16:creationId xmlns:a16="http://schemas.microsoft.com/office/drawing/2014/main" id="{882D612B-12A5-4F5B-8F37-218025C848C1}"/>
                  </a:ext>
                </a:extLst>
              </p:cNvPr>
              <p:cNvSpPr>
                <a:spLocks/>
              </p:cNvSpPr>
              <p:nvPr/>
            </p:nvSpPr>
            <p:spPr bwMode="auto">
              <a:xfrm>
                <a:off x="3084" y="1262"/>
                <a:ext cx="10" cy="10"/>
              </a:xfrm>
              <a:custGeom>
                <a:avLst/>
                <a:gdLst>
                  <a:gd name="T0" fmla="*/ 0 w 10"/>
                  <a:gd name="T1" fmla="*/ 3 h 10"/>
                  <a:gd name="T2" fmla="*/ 0 w 10"/>
                  <a:gd name="T3" fmla="*/ 7 h 10"/>
                  <a:gd name="T4" fmla="*/ 4 w 10"/>
                  <a:gd name="T5" fmla="*/ 10 h 10"/>
                  <a:gd name="T6" fmla="*/ 7 w 10"/>
                  <a:gd name="T7" fmla="*/ 10 h 10"/>
                  <a:gd name="T8" fmla="*/ 10 w 10"/>
                  <a:gd name="T9" fmla="*/ 7 h 10"/>
                  <a:gd name="T10" fmla="*/ 10 w 10"/>
                  <a:gd name="T11" fmla="*/ 7 h 10"/>
                  <a:gd name="T12" fmla="*/ 10 w 10"/>
                  <a:gd name="T13" fmla="*/ 3 h 10"/>
                  <a:gd name="T14" fmla="*/ 7 w 10"/>
                  <a:gd name="T15" fmla="*/ 0 h 10"/>
                  <a:gd name="T16" fmla="*/ 4 w 10"/>
                  <a:gd name="T17" fmla="*/ 0 h 10"/>
                  <a:gd name="T18" fmla="*/ 0 w 10"/>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3"/>
                    </a:moveTo>
                    <a:lnTo>
                      <a:pt x="0" y="7"/>
                    </a:lnTo>
                    <a:lnTo>
                      <a:pt x="4" y="10"/>
                    </a:lnTo>
                    <a:lnTo>
                      <a:pt x="7" y="10"/>
                    </a:lnTo>
                    <a:lnTo>
                      <a:pt x="10" y="7"/>
                    </a:lnTo>
                    <a:lnTo>
                      <a:pt x="10" y="7"/>
                    </a:lnTo>
                    <a:lnTo>
                      <a:pt x="10" y="3"/>
                    </a:lnTo>
                    <a:lnTo>
                      <a:pt x="7" y="0"/>
                    </a:lnTo>
                    <a:lnTo>
                      <a:pt x="4"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296" name="Freeform 200">
                <a:extLst>
                  <a:ext uri="{FF2B5EF4-FFF2-40B4-BE49-F238E27FC236}">
                    <a16:creationId xmlns:a16="http://schemas.microsoft.com/office/drawing/2014/main" id="{EC25419E-DE6D-47F1-A9EA-6072782D672B}"/>
                  </a:ext>
                </a:extLst>
              </p:cNvPr>
              <p:cNvSpPr>
                <a:spLocks/>
              </p:cNvSpPr>
              <p:nvPr/>
            </p:nvSpPr>
            <p:spPr bwMode="auto">
              <a:xfrm>
                <a:off x="3097" y="1246"/>
                <a:ext cx="10" cy="10"/>
              </a:xfrm>
              <a:custGeom>
                <a:avLst/>
                <a:gdLst>
                  <a:gd name="T0" fmla="*/ 0 w 10"/>
                  <a:gd name="T1" fmla="*/ 3 h 10"/>
                  <a:gd name="T2" fmla="*/ 0 w 10"/>
                  <a:gd name="T3" fmla="*/ 6 h 10"/>
                  <a:gd name="T4" fmla="*/ 4 w 10"/>
                  <a:gd name="T5" fmla="*/ 10 h 10"/>
                  <a:gd name="T6" fmla="*/ 7 w 10"/>
                  <a:gd name="T7" fmla="*/ 10 h 10"/>
                  <a:gd name="T8" fmla="*/ 10 w 10"/>
                  <a:gd name="T9" fmla="*/ 6 h 10"/>
                  <a:gd name="T10" fmla="*/ 10 w 10"/>
                  <a:gd name="T11" fmla="*/ 6 h 10"/>
                  <a:gd name="T12" fmla="*/ 10 w 10"/>
                  <a:gd name="T13" fmla="*/ 3 h 10"/>
                  <a:gd name="T14" fmla="*/ 7 w 10"/>
                  <a:gd name="T15" fmla="*/ 0 h 10"/>
                  <a:gd name="T16" fmla="*/ 4 w 10"/>
                  <a:gd name="T17" fmla="*/ 0 h 10"/>
                  <a:gd name="T18" fmla="*/ 0 w 10"/>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3"/>
                    </a:moveTo>
                    <a:lnTo>
                      <a:pt x="0" y="6"/>
                    </a:lnTo>
                    <a:lnTo>
                      <a:pt x="4" y="10"/>
                    </a:lnTo>
                    <a:lnTo>
                      <a:pt x="7" y="10"/>
                    </a:lnTo>
                    <a:lnTo>
                      <a:pt x="10" y="6"/>
                    </a:lnTo>
                    <a:lnTo>
                      <a:pt x="10" y="6"/>
                    </a:lnTo>
                    <a:lnTo>
                      <a:pt x="10" y="3"/>
                    </a:lnTo>
                    <a:lnTo>
                      <a:pt x="7" y="0"/>
                    </a:lnTo>
                    <a:lnTo>
                      <a:pt x="4"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297" name="Freeform 201">
                <a:extLst>
                  <a:ext uri="{FF2B5EF4-FFF2-40B4-BE49-F238E27FC236}">
                    <a16:creationId xmlns:a16="http://schemas.microsoft.com/office/drawing/2014/main" id="{6E4A7901-20C5-4F5D-BFF2-D5A9012BDB01}"/>
                  </a:ext>
                </a:extLst>
              </p:cNvPr>
              <p:cNvSpPr>
                <a:spLocks/>
              </p:cNvSpPr>
              <p:nvPr/>
            </p:nvSpPr>
            <p:spPr bwMode="auto">
              <a:xfrm>
                <a:off x="3110" y="1233"/>
                <a:ext cx="10" cy="10"/>
              </a:xfrm>
              <a:custGeom>
                <a:avLst/>
                <a:gdLst>
                  <a:gd name="T0" fmla="*/ 0 w 10"/>
                  <a:gd name="T1" fmla="*/ 3 h 10"/>
                  <a:gd name="T2" fmla="*/ 0 w 10"/>
                  <a:gd name="T3" fmla="*/ 7 h 10"/>
                  <a:gd name="T4" fmla="*/ 3 w 10"/>
                  <a:gd name="T5" fmla="*/ 10 h 10"/>
                  <a:gd name="T6" fmla="*/ 7 w 10"/>
                  <a:gd name="T7" fmla="*/ 10 h 10"/>
                  <a:gd name="T8" fmla="*/ 10 w 10"/>
                  <a:gd name="T9" fmla="*/ 7 h 10"/>
                  <a:gd name="T10" fmla="*/ 10 w 10"/>
                  <a:gd name="T11" fmla="*/ 7 h 10"/>
                  <a:gd name="T12" fmla="*/ 10 w 10"/>
                  <a:gd name="T13" fmla="*/ 3 h 10"/>
                  <a:gd name="T14" fmla="*/ 7 w 10"/>
                  <a:gd name="T15" fmla="*/ 0 h 10"/>
                  <a:gd name="T16" fmla="*/ 3 w 10"/>
                  <a:gd name="T17" fmla="*/ 0 h 10"/>
                  <a:gd name="T18" fmla="*/ 0 w 10"/>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3"/>
                    </a:moveTo>
                    <a:lnTo>
                      <a:pt x="0" y="7"/>
                    </a:lnTo>
                    <a:lnTo>
                      <a:pt x="3" y="10"/>
                    </a:lnTo>
                    <a:lnTo>
                      <a:pt x="7" y="10"/>
                    </a:lnTo>
                    <a:lnTo>
                      <a:pt x="10" y="7"/>
                    </a:lnTo>
                    <a:lnTo>
                      <a:pt x="10" y="7"/>
                    </a:lnTo>
                    <a:lnTo>
                      <a:pt x="10" y="3"/>
                    </a:lnTo>
                    <a:lnTo>
                      <a:pt x="7"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298" name="Freeform 202">
                <a:extLst>
                  <a:ext uri="{FF2B5EF4-FFF2-40B4-BE49-F238E27FC236}">
                    <a16:creationId xmlns:a16="http://schemas.microsoft.com/office/drawing/2014/main" id="{E5C3EEDA-29F3-4B68-8022-5E94676C1DC4}"/>
                  </a:ext>
                </a:extLst>
              </p:cNvPr>
              <p:cNvSpPr>
                <a:spLocks/>
              </p:cNvSpPr>
              <p:nvPr/>
            </p:nvSpPr>
            <p:spPr bwMode="auto">
              <a:xfrm>
                <a:off x="3126" y="1220"/>
                <a:ext cx="10" cy="10"/>
              </a:xfrm>
              <a:custGeom>
                <a:avLst/>
                <a:gdLst>
                  <a:gd name="T0" fmla="*/ 0 w 10"/>
                  <a:gd name="T1" fmla="*/ 4 h 10"/>
                  <a:gd name="T2" fmla="*/ 0 w 10"/>
                  <a:gd name="T3" fmla="*/ 7 h 10"/>
                  <a:gd name="T4" fmla="*/ 4 w 10"/>
                  <a:gd name="T5" fmla="*/ 10 h 10"/>
                  <a:gd name="T6" fmla="*/ 7 w 10"/>
                  <a:gd name="T7" fmla="*/ 10 h 10"/>
                  <a:gd name="T8" fmla="*/ 10 w 10"/>
                  <a:gd name="T9" fmla="*/ 7 h 10"/>
                  <a:gd name="T10" fmla="*/ 10 w 10"/>
                  <a:gd name="T11" fmla="*/ 7 h 10"/>
                  <a:gd name="T12" fmla="*/ 10 w 10"/>
                  <a:gd name="T13" fmla="*/ 4 h 10"/>
                  <a:gd name="T14" fmla="*/ 7 w 10"/>
                  <a:gd name="T15" fmla="*/ 0 h 10"/>
                  <a:gd name="T16" fmla="*/ 4 w 10"/>
                  <a:gd name="T17" fmla="*/ 0 h 10"/>
                  <a:gd name="T18" fmla="*/ 0 w 10"/>
                  <a:gd name="T1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4"/>
                    </a:moveTo>
                    <a:lnTo>
                      <a:pt x="0" y="7"/>
                    </a:lnTo>
                    <a:lnTo>
                      <a:pt x="4" y="10"/>
                    </a:lnTo>
                    <a:lnTo>
                      <a:pt x="7" y="10"/>
                    </a:lnTo>
                    <a:lnTo>
                      <a:pt x="10" y="7"/>
                    </a:lnTo>
                    <a:lnTo>
                      <a:pt x="10" y="7"/>
                    </a:lnTo>
                    <a:lnTo>
                      <a:pt x="10" y="4"/>
                    </a:lnTo>
                    <a:lnTo>
                      <a:pt x="7" y="0"/>
                    </a:lnTo>
                    <a:lnTo>
                      <a:pt x="4" y="0"/>
                    </a:lnTo>
                    <a:lnTo>
                      <a:pt x="0" y="4"/>
                    </a:lnTo>
                    <a:close/>
                  </a:path>
                </a:pathLst>
              </a:custGeom>
              <a:solidFill>
                <a:srgbClr val="66CCFF"/>
              </a:solidFill>
              <a:ln w="38100" cmpd="sng">
                <a:solidFill>
                  <a:srgbClr val="FF0000"/>
                </a:solidFill>
                <a:round/>
                <a:headEnd/>
                <a:tailEnd/>
              </a:ln>
            </p:spPr>
            <p:txBody>
              <a:bodyPr/>
              <a:lstStyle/>
              <a:p>
                <a:endParaRPr lang="cs-CZ"/>
              </a:p>
            </p:txBody>
          </p:sp>
          <p:sp>
            <p:nvSpPr>
              <p:cNvPr id="4299" name="Freeform 203">
                <a:extLst>
                  <a:ext uri="{FF2B5EF4-FFF2-40B4-BE49-F238E27FC236}">
                    <a16:creationId xmlns:a16="http://schemas.microsoft.com/office/drawing/2014/main" id="{AA7872D0-929B-4046-86C1-2F30C0DE600E}"/>
                  </a:ext>
                </a:extLst>
              </p:cNvPr>
              <p:cNvSpPr>
                <a:spLocks/>
              </p:cNvSpPr>
              <p:nvPr/>
            </p:nvSpPr>
            <p:spPr bwMode="auto">
              <a:xfrm>
                <a:off x="3139" y="1204"/>
                <a:ext cx="10" cy="10"/>
              </a:xfrm>
              <a:custGeom>
                <a:avLst/>
                <a:gdLst>
                  <a:gd name="T0" fmla="*/ 0 w 10"/>
                  <a:gd name="T1" fmla="*/ 3 h 10"/>
                  <a:gd name="T2" fmla="*/ 0 w 10"/>
                  <a:gd name="T3" fmla="*/ 7 h 10"/>
                  <a:gd name="T4" fmla="*/ 3 w 10"/>
                  <a:gd name="T5" fmla="*/ 10 h 10"/>
                  <a:gd name="T6" fmla="*/ 7 w 10"/>
                  <a:gd name="T7" fmla="*/ 10 h 10"/>
                  <a:gd name="T8" fmla="*/ 10 w 10"/>
                  <a:gd name="T9" fmla="*/ 7 h 10"/>
                  <a:gd name="T10" fmla="*/ 10 w 10"/>
                  <a:gd name="T11" fmla="*/ 7 h 10"/>
                  <a:gd name="T12" fmla="*/ 10 w 10"/>
                  <a:gd name="T13" fmla="*/ 3 h 10"/>
                  <a:gd name="T14" fmla="*/ 7 w 10"/>
                  <a:gd name="T15" fmla="*/ 0 h 10"/>
                  <a:gd name="T16" fmla="*/ 3 w 10"/>
                  <a:gd name="T17" fmla="*/ 0 h 10"/>
                  <a:gd name="T18" fmla="*/ 0 w 10"/>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3"/>
                    </a:moveTo>
                    <a:lnTo>
                      <a:pt x="0" y="7"/>
                    </a:lnTo>
                    <a:lnTo>
                      <a:pt x="3" y="10"/>
                    </a:lnTo>
                    <a:lnTo>
                      <a:pt x="7" y="10"/>
                    </a:lnTo>
                    <a:lnTo>
                      <a:pt x="10" y="7"/>
                    </a:lnTo>
                    <a:lnTo>
                      <a:pt x="10" y="7"/>
                    </a:lnTo>
                    <a:lnTo>
                      <a:pt x="10" y="3"/>
                    </a:lnTo>
                    <a:lnTo>
                      <a:pt x="7"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300" name="Freeform 204">
                <a:extLst>
                  <a:ext uri="{FF2B5EF4-FFF2-40B4-BE49-F238E27FC236}">
                    <a16:creationId xmlns:a16="http://schemas.microsoft.com/office/drawing/2014/main" id="{87019B6A-17C9-4E03-BFB7-B93D782D3D49}"/>
                  </a:ext>
                </a:extLst>
              </p:cNvPr>
              <p:cNvSpPr>
                <a:spLocks/>
              </p:cNvSpPr>
              <p:nvPr/>
            </p:nvSpPr>
            <p:spPr bwMode="auto">
              <a:xfrm>
                <a:off x="3152" y="1191"/>
                <a:ext cx="10" cy="10"/>
              </a:xfrm>
              <a:custGeom>
                <a:avLst/>
                <a:gdLst>
                  <a:gd name="T0" fmla="*/ 0 w 10"/>
                  <a:gd name="T1" fmla="*/ 4 h 10"/>
                  <a:gd name="T2" fmla="*/ 0 w 10"/>
                  <a:gd name="T3" fmla="*/ 7 h 10"/>
                  <a:gd name="T4" fmla="*/ 3 w 10"/>
                  <a:gd name="T5" fmla="*/ 10 h 10"/>
                  <a:gd name="T6" fmla="*/ 7 w 10"/>
                  <a:gd name="T7" fmla="*/ 10 h 10"/>
                  <a:gd name="T8" fmla="*/ 10 w 10"/>
                  <a:gd name="T9" fmla="*/ 7 h 10"/>
                  <a:gd name="T10" fmla="*/ 10 w 10"/>
                  <a:gd name="T11" fmla="*/ 7 h 10"/>
                  <a:gd name="T12" fmla="*/ 10 w 10"/>
                  <a:gd name="T13" fmla="*/ 4 h 10"/>
                  <a:gd name="T14" fmla="*/ 7 w 10"/>
                  <a:gd name="T15" fmla="*/ 0 h 10"/>
                  <a:gd name="T16" fmla="*/ 3 w 10"/>
                  <a:gd name="T17" fmla="*/ 0 h 10"/>
                  <a:gd name="T18" fmla="*/ 0 w 10"/>
                  <a:gd name="T1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4"/>
                    </a:moveTo>
                    <a:lnTo>
                      <a:pt x="0" y="7"/>
                    </a:lnTo>
                    <a:lnTo>
                      <a:pt x="3" y="10"/>
                    </a:lnTo>
                    <a:lnTo>
                      <a:pt x="7" y="10"/>
                    </a:lnTo>
                    <a:lnTo>
                      <a:pt x="10" y="7"/>
                    </a:lnTo>
                    <a:lnTo>
                      <a:pt x="10" y="7"/>
                    </a:lnTo>
                    <a:lnTo>
                      <a:pt x="10" y="4"/>
                    </a:lnTo>
                    <a:lnTo>
                      <a:pt x="7" y="0"/>
                    </a:lnTo>
                    <a:lnTo>
                      <a:pt x="3" y="0"/>
                    </a:lnTo>
                    <a:lnTo>
                      <a:pt x="0" y="4"/>
                    </a:lnTo>
                    <a:close/>
                  </a:path>
                </a:pathLst>
              </a:custGeom>
              <a:solidFill>
                <a:srgbClr val="66CCFF"/>
              </a:solidFill>
              <a:ln w="38100" cmpd="sng">
                <a:solidFill>
                  <a:srgbClr val="FF0000"/>
                </a:solidFill>
                <a:round/>
                <a:headEnd/>
                <a:tailEnd/>
              </a:ln>
            </p:spPr>
            <p:txBody>
              <a:bodyPr/>
              <a:lstStyle/>
              <a:p>
                <a:endParaRPr lang="cs-CZ"/>
              </a:p>
            </p:txBody>
          </p:sp>
          <p:sp>
            <p:nvSpPr>
              <p:cNvPr id="4301" name="Freeform 205">
                <a:extLst>
                  <a:ext uri="{FF2B5EF4-FFF2-40B4-BE49-F238E27FC236}">
                    <a16:creationId xmlns:a16="http://schemas.microsoft.com/office/drawing/2014/main" id="{409BF0BD-5FDA-46BD-8595-A3541E645CA0}"/>
                  </a:ext>
                </a:extLst>
              </p:cNvPr>
              <p:cNvSpPr>
                <a:spLocks/>
              </p:cNvSpPr>
              <p:nvPr/>
            </p:nvSpPr>
            <p:spPr bwMode="auto">
              <a:xfrm>
                <a:off x="3165" y="1175"/>
                <a:ext cx="10" cy="10"/>
              </a:xfrm>
              <a:custGeom>
                <a:avLst/>
                <a:gdLst>
                  <a:gd name="T0" fmla="*/ 0 w 10"/>
                  <a:gd name="T1" fmla="*/ 3 h 10"/>
                  <a:gd name="T2" fmla="*/ 0 w 10"/>
                  <a:gd name="T3" fmla="*/ 7 h 10"/>
                  <a:gd name="T4" fmla="*/ 3 w 10"/>
                  <a:gd name="T5" fmla="*/ 10 h 10"/>
                  <a:gd name="T6" fmla="*/ 6 w 10"/>
                  <a:gd name="T7" fmla="*/ 10 h 10"/>
                  <a:gd name="T8" fmla="*/ 10 w 10"/>
                  <a:gd name="T9" fmla="*/ 7 h 10"/>
                  <a:gd name="T10" fmla="*/ 10 w 10"/>
                  <a:gd name="T11" fmla="*/ 7 h 10"/>
                  <a:gd name="T12" fmla="*/ 10 w 10"/>
                  <a:gd name="T13" fmla="*/ 3 h 10"/>
                  <a:gd name="T14" fmla="*/ 6 w 10"/>
                  <a:gd name="T15" fmla="*/ 0 h 10"/>
                  <a:gd name="T16" fmla="*/ 3 w 10"/>
                  <a:gd name="T17" fmla="*/ 0 h 10"/>
                  <a:gd name="T18" fmla="*/ 0 w 10"/>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3"/>
                    </a:moveTo>
                    <a:lnTo>
                      <a:pt x="0" y="7"/>
                    </a:lnTo>
                    <a:lnTo>
                      <a:pt x="3" y="10"/>
                    </a:lnTo>
                    <a:lnTo>
                      <a:pt x="6" y="10"/>
                    </a:lnTo>
                    <a:lnTo>
                      <a:pt x="10" y="7"/>
                    </a:lnTo>
                    <a:lnTo>
                      <a:pt x="10" y="7"/>
                    </a:lnTo>
                    <a:lnTo>
                      <a:pt x="10" y="3"/>
                    </a:lnTo>
                    <a:lnTo>
                      <a:pt x="6"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302" name="Freeform 206">
                <a:extLst>
                  <a:ext uri="{FF2B5EF4-FFF2-40B4-BE49-F238E27FC236}">
                    <a16:creationId xmlns:a16="http://schemas.microsoft.com/office/drawing/2014/main" id="{2B020DC3-C853-4E74-B912-CFD703EABECD}"/>
                  </a:ext>
                </a:extLst>
              </p:cNvPr>
              <p:cNvSpPr>
                <a:spLocks/>
              </p:cNvSpPr>
              <p:nvPr/>
            </p:nvSpPr>
            <p:spPr bwMode="auto">
              <a:xfrm>
                <a:off x="3178" y="1162"/>
                <a:ext cx="10" cy="10"/>
              </a:xfrm>
              <a:custGeom>
                <a:avLst/>
                <a:gdLst>
                  <a:gd name="T0" fmla="*/ 0 w 10"/>
                  <a:gd name="T1" fmla="*/ 4 h 10"/>
                  <a:gd name="T2" fmla="*/ 0 w 10"/>
                  <a:gd name="T3" fmla="*/ 7 h 10"/>
                  <a:gd name="T4" fmla="*/ 3 w 10"/>
                  <a:gd name="T5" fmla="*/ 10 h 10"/>
                  <a:gd name="T6" fmla="*/ 6 w 10"/>
                  <a:gd name="T7" fmla="*/ 10 h 10"/>
                  <a:gd name="T8" fmla="*/ 10 w 10"/>
                  <a:gd name="T9" fmla="*/ 7 h 10"/>
                  <a:gd name="T10" fmla="*/ 10 w 10"/>
                  <a:gd name="T11" fmla="*/ 7 h 10"/>
                  <a:gd name="T12" fmla="*/ 10 w 10"/>
                  <a:gd name="T13" fmla="*/ 4 h 10"/>
                  <a:gd name="T14" fmla="*/ 6 w 10"/>
                  <a:gd name="T15" fmla="*/ 0 h 10"/>
                  <a:gd name="T16" fmla="*/ 3 w 10"/>
                  <a:gd name="T17" fmla="*/ 0 h 10"/>
                  <a:gd name="T18" fmla="*/ 0 w 10"/>
                  <a:gd name="T1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4"/>
                    </a:moveTo>
                    <a:lnTo>
                      <a:pt x="0" y="7"/>
                    </a:lnTo>
                    <a:lnTo>
                      <a:pt x="3" y="10"/>
                    </a:lnTo>
                    <a:lnTo>
                      <a:pt x="6" y="10"/>
                    </a:lnTo>
                    <a:lnTo>
                      <a:pt x="10" y="7"/>
                    </a:lnTo>
                    <a:lnTo>
                      <a:pt x="10" y="7"/>
                    </a:lnTo>
                    <a:lnTo>
                      <a:pt x="10" y="4"/>
                    </a:lnTo>
                    <a:lnTo>
                      <a:pt x="6" y="0"/>
                    </a:lnTo>
                    <a:lnTo>
                      <a:pt x="3" y="0"/>
                    </a:lnTo>
                    <a:lnTo>
                      <a:pt x="0" y="4"/>
                    </a:lnTo>
                    <a:close/>
                  </a:path>
                </a:pathLst>
              </a:custGeom>
              <a:solidFill>
                <a:srgbClr val="66CCFF"/>
              </a:solidFill>
              <a:ln w="38100" cmpd="sng">
                <a:solidFill>
                  <a:srgbClr val="FF0000"/>
                </a:solidFill>
                <a:round/>
                <a:headEnd/>
                <a:tailEnd/>
              </a:ln>
            </p:spPr>
            <p:txBody>
              <a:bodyPr/>
              <a:lstStyle/>
              <a:p>
                <a:endParaRPr lang="cs-CZ"/>
              </a:p>
            </p:txBody>
          </p:sp>
          <p:sp>
            <p:nvSpPr>
              <p:cNvPr id="4303" name="Freeform 207">
                <a:extLst>
                  <a:ext uri="{FF2B5EF4-FFF2-40B4-BE49-F238E27FC236}">
                    <a16:creationId xmlns:a16="http://schemas.microsoft.com/office/drawing/2014/main" id="{3E5C4A4D-BD0F-40C4-93E3-B80E13B97952}"/>
                  </a:ext>
                </a:extLst>
              </p:cNvPr>
              <p:cNvSpPr>
                <a:spLocks/>
              </p:cNvSpPr>
              <p:nvPr/>
            </p:nvSpPr>
            <p:spPr bwMode="auto">
              <a:xfrm>
                <a:off x="3191" y="1149"/>
                <a:ext cx="9" cy="10"/>
              </a:xfrm>
              <a:custGeom>
                <a:avLst/>
                <a:gdLst>
                  <a:gd name="T0" fmla="*/ 0 w 9"/>
                  <a:gd name="T1" fmla="*/ 4 h 10"/>
                  <a:gd name="T2" fmla="*/ 0 w 9"/>
                  <a:gd name="T3" fmla="*/ 7 h 10"/>
                  <a:gd name="T4" fmla="*/ 3 w 9"/>
                  <a:gd name="T5" fmla="*/ 10 h 10"/>
                  <a:gd name="T6" fmla="*/ 6 w 9"/>
                  <a:gd name="T7" fmla="*/ 10 h 10"/>
                  <a:gd name="T8" fmla="*/ 9 w 9"/>
                  <a:gd name="T9" fmla="*/ 7 h 10"/>
                  <a:gd name="T10" fmla="*/ 9 w 9"/>
                  <a:gd name="T11" fmla="*/ 7 h 10"/>
                  <a:gd name="T12" fmla="*/ 9 w 9"/>
                  <a:gd name="T13" fmla="*/ 4 h 10"/>
                  <a:gd name="T14" fmla="*/ 6 w 9"/>
                  <a:gd name="T15" fmla="*/ 0 h 10"/>
                  <a:gd name="T16" fmla="*/ 3 w 9"/>
                  <a:gd name="T17" fmla="*/ 0 h 10"/>
                  <a:gd name="T18" fmla="*/ 0 w 9"/>
                  <a:gd name="T1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0" y="4"/>
                    </a:moveTo>
                    <a:lnTo>
                      <a:pt x="0" y="7"/>
                    </a:lnTo>
                    <a:lnTo>
                      <a:pt x="3" y="10"/>
                    </a:lnTo>
                    <a:lnTo>
                      <a:pt x="6" y="10"/>
                    </a:lnTo>
                    <a:lnTo>
                      <a:pt x="9" y="7"/>
                    </a:lnTo>
                    <a:lnTo>
                      <a:pt x="9" y="7"/>
                    </a:lnTo>
                    <a:lnTo>
                      <a:pt x="9" y="4"/>
                    </a:lnTo>
                    <a:lnTo>
                      <a:pt x="6" y="0"/>
                    </a:lnTo>
                    <a:lnTo>
                      <a:pt x="3" y="0"/>
                    </a:lnTo>
                    <a:lnTo>
                      <a:pt x="0" y="4"/>
                    </a:lnTo>
                    <a:close/>
                  </a:path>
                </a:pathLst>
              </a:custGeom>
              <a:solidFill>
                <a:srgbClr val="66CCFF"/>
              </a:solidFill>
              <a:ln w="38100" cmpd="sng">
                <a:solidFill>
                  <a:srgbClr val="FF0000"/>
                </a:solidFill>
                <a:round/>
                <a:headEnd/>
                <a:tailEnd/>
              </a:ln>
            </p:spPr>
            <p:txBody>
              <a:bodyPr/>
              <a:lstStyle/>
              <a:p>
                <a:endParaRPr lang="cs-CZ"/>
              </a:p>
            </p:txBody>
          </p:sp>
          <p:sp>
            <p:nvSpPr>
              <p:cNvPr id="4304" name="Freeform 208">
                <a:extLst>
                  <a:ext uri="{FF2B5EF4-FFF2-40B4-BE49-F238E27FC236}">
                    <a16:creationId xmlns:a16="http://schemas.microsoft.com/office/drawing/2014/main" id="{67935578-37FF-4B98-A218-32B9E51A0FB2}"/>
                  </a:ext>
                </a:extLst>
              </p:cNvPr>
              <p:cNvSpPr>
                <a:spLocks/>
              </p:cNvSpPr>
              <p:nvPr/>
            </p:nvSpPr>
            <p:spPr bwMode="auto">
              <a:xfrm>
                <a:off x="3204" y="1133"/>
                <a:ext cx="9" cy="10"/>
              </a:xfrm>
              <a:custGeom>
                <a:avLst/>
                <a:gdLst>
                  <a:gd name="T0" fmla="*/ 0 w 9"/>
                  <a:gd name="T1" fmla="*/ 4 h 10"/>
                  <a:gd name="T2" fmla="*/ 0 w 9"/>
                  <a:gd name="T3" fmla="*/ 7 h 10"/>
                  <a:gd name="T4" fmla="*/ 3 w 9"/>
                  <a:gd name="T5" fmla="*/ 10 h 10"/>
                  <a:gd name="T6" fmla="*/ 6 w 9"/>
                  <a:gd name="T7" fmla="*/ 10 h 10"/>
                  <a:gd name="T8" fmla="*/ 9 w 9"/>
                  <a:gd name="T9" fmla="*/ 7 h 10"/>
                  <a:gd name="T10" fmla="*/ 9 w 9"/>
                  <a:gd name="T11" fmla="*/ 7 h 10"/>
                  <a:gd name="T12" fmla="*/ 9 w 9"/>
                  <a:gd name="T13" fmla="*/ 4 h 10"/>
                  <a:gd name="T14" fmla="*/ 6 w 9"/>
                  <a:gd name="T15" fmla="*/ 0 h 10"/>
                  <a:gd name="T16" fmla="*/ 3 w 9"/>
                  <a:gd name="T17" fmla="*/ 0 h 10"/>
                  <a:gd name="T18" fmla="*/ 0 w 9"/>
                  <a:gd name="T1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0" y="4"/>
                    </a:moveTo>
                    <a:lnTo>
                      <a:pt x="0" y="7"/>
                    </a:lnTo>
                    <a:lnTo>
                      <a:pt x="3" y="10"/>
                    </a:lnTo>
                    <a:lnTo>
                      <a:pt x="6" y="10"/>
                    </a:lnTo>
                    <a:lnTo>
                      <a:pt x="9" y="7"/>
                    </a:lnTo>
                    <a:lnTo>
                      <a:pt x="9" y="7"/>
                    </a:lnTo>
                    <a:lnTo>
                      <a:pt x="9" y="4"/>
                    </a:lnTo>
                    <a:lnTo>
                      <a:pt x="6" y="0"/>
                    </a:lnTo>
                    <a:lnTo>
                      <a:pt x="3" y="0"/>
                    </a:lnTo>
                    <a:lnTo>
                      <a:pt x="0" y="4"/>
                    </a:lnTo>
                    <a:close/>
                  </a:path>
                </a:pathLst>
              </a:custGeom>
              <a:solidFill>
                <a:srgbClr val="66CCFF"/>
              </a:solidFill>
              <a:ln w="38100" cmpd="sng">
                <a:solidFill>
                  <a:srgbClr val="FF0000"/>
                </a:solidFill>
                <a:round/>
                <a:headEnd/>
                <a:tailEnd/>
              </a:ln>
            </p:spPr>
            <p:txBody>
              <a:bodyPr/>
              <a:lstStyle/>
              <a:p>
                <a:endParaRPr lang="cs-CZ"/>
              </a:p>
            </p:txBody>
          </p:sp>
          <p:sp>
            <p:nvSpPr>
              <p:cNvPr id="4305" name="Freeform 209">
                <a:extLst>
                  <a:ext uri="{FF2B5EF4-FFF2-40B4-BE49-F238E27FC236}">
                    <a16:creationId xmlns:a16="http://schemas.microsoft.com/office/drawing/2014/main" id="{EF41A54C-F732-432E-AFB2-70065E7D808F}"/>
                  </a:ext>
                </a:extLst>
              </p:cNvPr>
              <p:cNvSpPr>
                <a:spLocks/>
              </p:cNvSpPr>
              <p:nvPr/>
            </p:nvSpPr>
            <p:spPr bwMode="auto">
              <a:xfrm>
                <a:off x="3217" y="1120"/>
                <a:ext cx="9" cy="10"/>
              </a:xfrm>
              <a:custGeom>
                <a:avLst/>
                <a:gdLst>
                  <a:gd name="T0" fmla="*/ 0 w 9"/>
                  <a:gd name="T1" fmla="*/ 4 h 10"/>
                  <a:gd name="T2" fmla="*/ 0 w 9"/>
                  <a:gd name="T3" fmla="*/ 7 h 10"/>
                  <a:gd name="T4" fmla="*/ 3 w 9"/>
                  <a:gd name="T5" fmla="*/ 10 h 10"/>
                  <a:gd name="T6" fmla="*/ 6 w 9"/>
                  <a:gd name="T7" fmla="*/ 10 h 10"/>
                  <a:gd name="T8" fmla="*/ 9 w 9"/>
                  <a:gd name="T9" fmla="*/ 7 h 10"/>
                  <a:gd name="T10" fmla="*/ 9 w 9"/>
                  <a:gd name="T11" fmla="*/ 7 h 10"/>
                  <a:gd name="T12" fmla="*/ 9 w 9"/>
                  <a:gd name="T13" fmla="*/ 4 h 10"/>
                  <a:gd name="T14" fmla="*/ 6 w 9"/>
                  <a:gd name="T15" fmla="*/ 0 h 10"/>
                  <a:gd name="T16" fmla="*/ 3 w 9"/>
                  <a:gd name="T17" fmla="*/ 0 h 10"/>
                  <a:gd name="T18" fmla="*/ 0 w 9"/>
                  <a:gd name="T1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0" y="4"/>
                    </a:moveTo>
                    <a:lnTo>
                      <a:pt x="0" y="7"/>
                    </a:lnTo>
                    <a:lnTo>
                      <a:pt x="3" y="10"/>
                    </a:lnTo>
                    <a:lnTo>
                      <a:pt x="6" y="10"/>
                    </a:lnTo>
                    <a:lnTo>
                      <a:pt x="9" y="7"/>
                    </a:lnTo>
                    <a:lnTo>
                      <a:pt x="9" y="7"/>
                    </a:lnTo>
                    <a:lnTo>
                      <a:pt x="9" y="4"/>
                    </a:lnTo>
                    <a:lnTo>
                      <a:pt x="6" y="0"/>
                    </a:lnTo>
                    <a:lnTo>
                      <a:pt x="3" y="0"/>
                    </a:lnTo>
                    <a:lnTo>
                      <a:pt x="0" y="4"/>
                    </a:lnTo>
                    <a:close/>
                  </a:path>
                </a:pathLst>
              </a:custGeom>
              <a:solidFill>
                <a:srgbClr val="66CCFF"/>
              </a:solidFill>
              <a:ln w="38100" cmpd="sng">
                <a:solidFill>
                  <a:srgbClr val="FF0000"/>
                </a:solidFill>
                <a:round/>
                <a:headEnd/>
                <a:tailEnd/>
              </a:ln>
            </p:spPr>
            <p:txBody>
              <a:bodyPr/>
              <a:lstStyle/>
              <a:p>
                <a:endParaRPr lang="cs-CZ"/>
              </a:p>
            </p:txBody>
          </p:sp>
          <p:sp>
            <p:nvSpPr>
              <p:cNvPr id="4306" name="Freeform 210">
                <a:extLst>
                  <a:ext uri="{FF2B5EF4-FFF2-40B4-BE49-F238E27FC236}">
                    <a16:creationId xmlns:a16="http://schemas.microsoft.com/office/drawing/2014/main" id="{A8B9BCDC-AE6D-4683-AB58-63DFC43C4C6B}"/>
                  </a:ext>
                </a:extLst>
              </p:cNvPr>
              <p:cNvSpPr>
                <a:spLocks/>
              </p:cNvSpPr>
              <p:nvPr/>
            </p:nvSpPr>
            <p:spPr bwMode="auto">
              <a:xfrm>
                <a:off x="3229" y="1108"/>
                <a:ext cx="10" cy="9"/>
              </a:xfrm>
              <a:custGeom>
                <a:avLst/>
                <a:gdLst>
                  <a:gd name="T0" fmla="*/ 0 w 10"/>
                  <a:gd name="T1" fmla="*/ 3 h 9"/>
                  <a:gd name="T2" fmla="*/ 0 w 10"/>
                  <a:gd name="T3" fmla="*/ 6 h 9"/>
                  <a:gd name="T4" fmla="*/ 4 w 10"/>
                  <a:gd name="T5" fmla="*/ 9 h 9"/>
                  <a:gd name="T6" fmla="*/ 7 w 10"/>
                  <a:gd name="T7" fmla="*/ 9 h 9"/>
                  <a:gd name="T8" fmla="*/ 10 w 10"/>
                  <a:gd name="T9" fmla="*/ 6 h 9"/>
                  <a:gd name="T10" fmla="*/ 10 w 10"/>
                  <a:gd name="T11" fmla="*/ 6 h 9"/>
                  <a:gd name="T12" fmla="*/ 10 w 10"/>
                  <a:gd name="T13" fmla="*/ 3 h 9"/>
                  <a:gd name="T14" fmla="*/ 7 w 10"/>
                  <a:gd name="T15" fmla="*/ 0 h 9"/>
                  <a:gd name="T16" fmla="*/ 4 w 10"/>
                  <a:gd name="T17" fmla="*/ 0 h 9"/>
                  <a:gd name="T18" fmla="*/ 0 w 10"/>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0" y="3"/>
                    </a:moveTo>
                    <a:lnTo>
                      <a:pt x="0" y="6"/>
                    </a:lnTo>
                    <a:lnTo>
                      <a:pt x="4" y="9"/>
                    </a:lnTo>
                    <a:lnTo>
                      <a:pt x="7" y="9"/>
                    </a:lnTo>
                    <a:lnTo>
                      <a:pt x="10" y="6"/>
                    </a:lnTo>
                    <a:lnTo>
                      <a:pt x="10" y="6"/>
                    </a:lnTo>
                    <a:lnTo>
                      <a:pt x="10" y="3"/>
                    </a:lnTo>
                    <a:lnTo>
                      <a:pt x="7" y="0"/>
                    </a:lnTo>
                    <a:lnTo>
                      <a:pt x="4"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307" name="Freeform 211">
                <a:extLst>
                  <a:ext uri="{FF2B5EF4-FFF2-40B4-BE49-F238E27FC236}">
                    <a16:creationId xmlns:a16="http://schemas.microsoft.com/office/drawing/2014/main" id="{B902AA83-DE2C-49D6-9CD3-C0D9081A0DA9}"/>
                  </a:ext>
                </a:extLst>
              </p:cNvPr>
              <p:cNvSpPr>
                <a:spLocks/>
              </p:cNvSpPr>
              <p:nvPr/>
            </p:nvSpPr>
            <p:spPr bwMode="auto">
              <a:xfrm>
                <a:off x="3242" y="1091"/>
                <a:ext cx="10" cy="10"/>
              </a:xfrm>
              <a:custGeom>
                <a:avLst/>
                <a:gdLst>
                  <a:gd name="T0" fmla="*/ 0 w 10"/>
                  <a:gd name="T1" fmla="*/ 4 h 10"/>
                  <a:gd name="T2" fmla="*/ 0 w 10"/>
                  <a:gd name="T3" fmla="*/ 7 h 10"/>
                  <a:gd name="T4" fmla="*/ 4 w 10"/>
                  <a:gd name="T5" fmla="*/ 10 h 10"/>
                  <a:gd name="T6" fmla="*/ 7 w 10"/>
                  <a:gd name="T7" fmla="*/ 10 h 10"/>
                  <a:gd name="T8" fmla="*/ 10 w 10"/>
                  <a:gd name="T9" fmla="*/ 7 h 10"/>
                  <a:gd name="T10" fmla="*/ 10 w 10"/>
                  <a:gd name="T11" fmla="*/ 7 h 10"/>
                  <a:gd name="T12" fmla="*/ 10 w 10"/>
                  <a:gd name="T13" fmla="*/ 4 h 10"/>
                  <a:gd name="T14" fmla="*/ 7 w 10"/>
                  <a:gd name="T15" fmla="*/ 0 h 10"/>
                  <a:gd name="T16" fmla="*/ 4 w 10"/>
                  <a:gd name="T17" fmla="*/ 0 h 10"/>
                  <a:gd name="T18" fmla="*/ 0 w 10"/>
                  <a:gd name="T1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4"/>
                    </a:moveTo>
                    <a:lnTo>
                      <a:pt x="0" y="7"/>
                    </a:lnTo>
                    <a:lnTo>
                      <a:pt x="4" y="10"/>
                    </a:lnTo>
                    <a:lnTo>
                      <a:pt x="7" y="10"/>
                    </a:lnTo>
                    <a:lnTo>
                      <a:pt x="10" y="7"/>
                    </a:lnTo>
                    <a:lnTo>
                      <a:pt x="10" y="7"/>
                    </a:lnTo>
                    <a:lnTo>
                      <a:pt x="10" y="4"/>
                    </a:lnTo>
                    <a:lnTo>
                      <a:pt x="7" y="0"/>
                    </a:lnTo>
                    <a:lnTo>
                      <a:pt x="4" y="0"/>
                    </a:lnTo>
                    <a:lnTo>
                      <a:pt x="0" y="4"/>
                    </a:lnTo>
                    <a:close/>
                  </a:path>
                </a:pathLst>
              </a:custGeom>
              <a:solidFill>
                <a:srgbClr val="66CCFF"/>
              </a:solidFill>
              <a:ln w="38100" cmpd="sng">
                <a:solidFill>
                  <a:srgbClr val="FF0000"/>
                </a:solidFill>
                <a:round/>
                <a:headEnd/>
                <a:tailEnd/>
              </a:ln>
            </p:spPr>
            <p:txBody>
              <a:bodyPr/>
              <a:lstStyle/>
              <a:p>
                <a:endParaRPr lang="cs-CZ"/>
              </a:p>
            </p:txBody>
          </p:sp>
          <p:sp>
            <p:nvSpPr>
              <p:cNvPr id="4308" name="Freeform 212">
                <a:extLst>
                  <a:ext uri="{FF2B5EF4-FFF2-40B4-BE49-F238E27FC236}">
                    <a16:creationId xmlns:a16="http://schemas.microsoft.com/office/drawing/2014/main" id="{8153B694-1CAE-4652-8F6A-42254060E594}"/>
                  </a:ext>
                </a:extLst>
              </p:cNvPr>
              <p:cNvSpPr>
                <a:spLocks/>
              </p:cNvSpPr>
              <p:nvPr/>
            </p:nvSpPr>
            <p:spPr bwMode="auto">
              <a:xfrm>
                <a:off x="3255" y="1079"/>
                <a:ext cx="10" cy="9"/>
              </a:xfrm>
              <a:custGeom>
                <a:avLst/>
                <a:gdLst>
                  <a:gd name="T0" fmla="*/ 0 w 10"/>
                  <a:gd name="T1" fmla="*/ 3 h 9"/>
                  <a:gd name="T2" fmla="*/ 0 w 10"/>
                  <a:gd name="T3" fmla="*/ 6 h 9"/>
                  <a:gd name="T4" fmla="*/ 3 w 10"/>
                  <a:gd name="T5" fmla="*/ 9 h 9"/>
                  <a:gd name="T6" fmla="*/ 7 w 10"/>
                  <a:gd name="T7" fmla="*/ 9 h 9"/>
                  <a:gd name="T8" fmla="*/ 10 w 10"/>
                  <a:gd name="T9" fmla="*/ 6 h 9"/>
                  <a:gd name="T10" fmla="*/ 10 w 10"/>
                  <a:gd name="T11" fmla="*/ 6 h 9"/>
                  <a:gd name="T12" fmla="*/ 10 w 10"/>
                  <a:gd name="T13" fmla="*/ 3 h 9"/>
                  <a:gd name="T14" fmla="*/ 7 w 10"/>
                  <a:gd name="T15" fmla="*/ 0 h 9"/>
                  <a:gd name="T16" fmla="*/ 3 w 10"/>
                  <a:gd name="T17" fmla="*/ 0 h 9"/>
                  <a:gd name="T18" fmla="*/ 0 w 10"/>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0" y="3"/>
                    </a:moveTo>
                    <a:lnTo>
                      <a:pt x="0" y="6"/>
                    </a:lnTo>
                    <a:lnTo>
                      <a:pt x="3" y="9"/>
                    </a:lnTo>
                    <a:lnTo>
                      <a:pt x="7" y="9"/>
                    </a:lnTo>
                    <a:lnTo>
                      <a:pt x="10" y="6"/>
                    </a:lnTo>
                    <a:lnTo>
                      <a:pt x="10" y="6"/>
                    </a:lnTo>
                    <a:lnTo>
                      <a:pt x="10" y="3"/>
                    </a:lnTo>
                    <a:lnTo>
                      <a:pt x="7"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309" name="Freeform 213">
                <a:extLst>
                  <a:ext uri="{FF2B5EF4-FFF2-40B4-BE49-F238E27FC236}">
                    <a16:creationId xmlns:a16="http://schemas.microsoft.com/office/drawing/2014/main" id="{3116E9A1-5D20-4F73-A7F0-A17C9E583C51}"/>
                  </a:ext>
                </a:extLst>
              </p:cNvPr>
              <p:cNvSpPr>
                <a:spLocks/>
              </p:cNvSpPr>
              <p:nvPr/>
            </p:nvSpPr>
            <p:spPr bwMode="auto">
              <a:xfrm>
                <a:off x="3271" y="1063"/>
                <a:ext cx="10" cy="9"/>
              </a:xfrm>
              <a:custGeom>
                <a:avLst/>
                <a:gdLst>
                  <a:gd name="T0" fmla="*/ 0 w 10"/>
                  <a:gd name="T1" fmla="*/ 3 h 9"/>
                  <a:gd name="T2" fmla="*/ 0 w 10"/>
                  <a:gd name="T3" fmla="*/ 6 h 9"/>
                  <a:gd name="T4" fmla="*/ 4 w 10"/>
                  <a:gd name="T5" fmla="*/ 9 h 9"/>
                  <a:gd name="T6" fmla="*/ 7 w 10"/>
                  <a:gd name="T7" fmla="*/ 9 h 9"/>
                  <a:gd name="T8" fmla="*/ 10 w 10"/>
                  <a:gd name="T9" fmla="*/ 6 h 9"/>
                  <a:gd name="T10" fmla="*/ 10 w 10"/>
                  <a:gd name="T11" fmla="*/ 6 h 9"/>
                  <a:gd name="T12" fmla="*/ 10 w 10"/>
                  <a:gd name="T13" fmla="*/ 3 h 9"/>
                  <a:gd name="T14" fmla="*/ 7 w 10"/>
                  <a:gd name="T15" fmla="*/ 0 h 9"/>
                  <a:gd name="T16" fmla="*/ 4 w 10"/>
                  <a:gd name="T17" fmla="*/ 0 h 9"/>
                  <a:gd name="T18" fmla="*/ 0 w 10"/>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0" y="3"/>
                    </a:moveTo>
                    <a:lnTo>
                      <a:pt x="0" y="6"/>
                    </a:lnTo>
                    <a:lnTo>
                      <a:pt x="4" y="9"/>
                    </a:lnTo>
                    <a:lnTo>
                      <a:pt x="7" y="9"/>
                    </a:lnTo>
                    <a:lnTo>
                      <a:pt x="10" y="6"/>
                    </a:lnTo>
                    <a:lnTo>
                      <a:pt x="10" y="6"/>
                    </a:lnTo>
                    <a:lnTo>
                      <a:pt x="10" y="3"/>
                    </a:lnTo>
                    <a:lnTo>
                      <a:pt x="7" y="0"/>
                    </a:lnTo>
                    <a:lnTo>
                      <a:pt x="4"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310" name="Freeform 214">
                <a:extLst>
                  <a:ext uri="{FF2B5EF4-FFF2-40B4-BE49-F238E27FC236}">
                    <a16:creationId xmlns:a16="http://schemas.microsoft.com/office/drawing/2014/main" id="{A46984F6-AF37-479C-ADBA-5E717397D14A}"/>
                  </a:ext>
                </a:extLst>
              </p:cNvPr>
              <p:cNvSpPr>
                <a:spLocks/>
              </p:cNvSpPr>
              <p:nvPr/>
            </p:nvSpPr>
            <p:spPr bwMode="auto">
              <a:xfrm>
                <a:off x="3284" y="1050"/>
                <a:ext cx="10" cy="9"/>
              </a:xfrm>
              <a:custGeom>
                <a:avLst/>
                <a:gdLst>
                  <a:gd name="T0" fmla="*/ 0 w 10"/>
                  <a:gd name="T1" fmla="*/ 3 h 9"/>
                  <a:gd name="T2" fmla="*/ 0 w 10"/>
                  <a:gd name="T3" fmla="*/ 6 h 9"/>
                  <a:gd name="T4" fmla="*/ 3 w 10"/>
                  <a:gd name="T5" fmla="*/ 9 h 9"/>
                  <a:gd name="T6" fmla="*/ 7 w 10"/>
                  <a:gd name="T7" fmla="*/ 9 h 9"/>
                  <a:gd name="T8" fmla="*/ 10 w 10"/>
                  <a:gd name="T9" fmla="*/ 6 h 9"/>
                  <a:gd name="T10" fmla="*/ 10 w 10"/>
                  <a:gd name="T11" fmla="*/ 6 h 9"/>
                  <a:gd name="T12" fmla="*/ 10 w 10"/>
                  <a:gd name="T13" fmla="*/ 3 h 9"/>
                  <a:gd name="T14" fmla="*/ 7 w 10"/>
                  <a:gd name="T15" fmla="*/ 0 h 9"/>
                  <a:gd name="T16" fmla="*/ 3 w 10"/>
                  <a:gd name="T17" fmla="*/ 0 h 9"/>
                  <a:gd name="T18" fmla="*/ 0 w 10"/>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0" y="3"/>
                    </a:moveTo>
                    <a:lnTo>
                      <a:pt x="0" y="6"/>
                    </a:lnTo>
                    <a:lnTo>
                      <a:pt x="3" y="9"/>
                    </a:lnTo>
                    <a:lnTo>
                      <a:pt x="7" y="9"/>
                    </a:lnTo>
                    <a:lnTo>
                      <a:pt x="10" y="6"/>
                    </a:lnTo>
                    <a:lnTo>
                      <a:pt x="10" y="6"/>
                    </a:lnTo>
                    <a:lnTo>
                      <a:pt x="10" y="3"/>
                    </a:lnTo>
                    <a:lnTo>
                      <a:pt x="7"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311" name="Freeform 215">
                <a:extLst>
                  <a:ext uri="{FF2B5EF4-FFF2-40B4-BE49-F238E27FC236}">
                    <a16:creationId xmlns:a16="http://schemas.microsoft.com/office/drawing/2014/main" id="{7EBB3EC0-0402-4930-90F5-D125E3F0B384}"/>
                  </a:ext>
                </a:extLst>
              </p:cNvPr>
              <p:cNvSpPr>
                <a:spLocks/>
              </p:cNvSpPr>
              <p:nvPr/>
            </p:nvSpPr>
            <p:spPr bwMode="auto">
              <a:xfrm>
                <a:off x="3297" y="1037"/>
                <a:ext cx="10" cy="9"/>
              </a:xfrm>
              <a:custGeom>
                <a:avLst/>
                <a:gdLst>
                  <a:gd name="T0" fmla="*/ 0 w 10"/>
                  <a:gd name="T1" fmla="*/ 3 h 9"/>
                  <a:gd name="T2" fmla="*/ 0 w 10"/>
                  <a:gd name="T3" fmla="*/ 6 h 9"/>
                  <a:gd name="T4" fmla="*/ 3 w 10"/>
                  <a:gd name="T5" fmla="*/ 9 h 9"/>
                  <a:gd name="T6" fmla="*/ 6 w 10"/>
                  <a:gd name="T7" fmla="*/ 9 h 9"/>
                  <a:gd name="T8" fmla="*/ 10 w 10"/>
                  <a:gd name="T9" fmla="*/ 6 h 9"/>
                  <a:gd name="T10" fmla="*/ 10 w 10"/>
                  <a:gd name="T11" fmla="*/ 6 h 9"/>
                  <a:gd name="T12" fmla="*/ 10 w 10"/>
                  <a:gd name="T13" fmla="*/ 3 h 9"/>
                  <a:gd name="T14" fmla="*/ 6 w 10"/>
                  <a:gd name="T15" fmla="*/ 0 h 9"/>
                  <a:gd name="T16" fmla="*/ 3 w 10"/>
                  <a:gd name="T17" fmla="*/ 0 h 9"/>
                  <a:gd name="T18" fmla="*/ 0 w 10"/>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0" y="3"/>
                    </a:moveTo>
                    <a:lnTo>
                      <a:pt x="0" y="6"/>
                    </a:lnTo>
                    <a:lnTo>
                      <a:pt x="3" y="9"/>
                    </a:lnTo>
                    <a:lnTo>
                      <a:pt x="6" y="9"/>
                    </a:lnTo>
                    <a:lnTo>
                      <a:pt x="10" y="6"/>
                    </a:lnTo>
                    <a:lnTo>
                      <a:pt x="10" y="6"/>
                    </a:lnTo>
                    <a:lnTo>
                      <a:pt x="10" y="3"/>
                    </a:lnTo>
                    <a:lnTo>
                      <a:pt x="6"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312" name="Freeform 216">
                <a:extLst>
                  <a:ext uri="{FF2B5EF4-FFF2-40B4-BE49-F238E27FC236}">
                    <a16:creationId xmlns:a16="http://schemas.microsoft.com/office/drawing/2014/main" id="{31FF29EA-25B1-4F03-ACF8-44D93D1E3A85}"/>
                  </a:ext>
                </a:extLst>
              </p:cNvPr>
              <p:cNvSpPr>
                <a:spLocks/>
              </p:cNvSpPr>
              <p:nvPr/>
            </p:nvSpPr>
            <p:spPr bwMode="auto">
              <a:xfrm>
                <a:off x="3310" y="1021"/>
                <a:ext cx="10" cy="9"/>
              </a:xfrm>
              <a:custGeom>
                <a:avLst/>
                <a:gdLst>
                  <a:gd name="T0" fmla="*/ 0 w 10"/>
                  <a:gd name="T1" fmla="*/ 3 h 9"/>
                  <a:gd name="T2" fmla="*/ 0 w 10"/>
                  <a:gd name="T3" fmla="*/ 6 h 9"/>
                  <a:gd name="T4" fmla="*/ 3 w 10"/>
                  <a:gd name="T5" fmla="*/ 9 h 9"/>
                  <a:gd name="T6" fmla="*/ 6 w 10"/>
                  <a:gd name="T7" fmla="*/ 9 h 9"/>
                  <a:gd name="T8" fmla="*/ 10 w 10"/>
                  <a:gd name="T9" fmla="*/ 6 h 9"/>
                  <a:gd name="T10" fmla="*/ 10 w 10"/>
                  <a:gd name="T11" fmla="*/ 6 h 9"/>
                  <a:gd name="T12" fmla="*/ 10 w 10"/>
                  <a:gd name="T13" fmla="*/ 3 h 9"/>
                  <a:gd name="T14" fmla="*/ 6 w 10"/>
                  <a:gd name="T15" fmla="*/ 0 h 9"/>
                  <a:gd name="T16" fmla="*/ 3 w 10"/>
                  <a:gd name="T17" fmla="*/ 0 h 9"/>
                  <a:gd name="T18" fmla="*/ 0 w 10"/>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0" y="3"/>
                    </a:moveTo>
                    <a:lnTo>
                      <a:pt x="0" y="6"/>
                    </a:lnTo>
                    <a:lnTo>
                      <a:pt x="3" y="9"/>
                    </a:lnTo>
                    <a:lnTo>
                      <a:pt x="6" y="9"/>
                    </a:lnTo>
                    <a:lnTo>
                      <a:pt x="10" y="6"/>
                    </a:lnTo>
                    <a:lnTo>
                      <a:pt x="10" y="6"/>
                    </a:lnTo>
                    <a:lnTo>
                      <a:pt x="10" y="3"/>
                    </a:lnTo>
                    <a:lnTo>
                      <a:pt x="6"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313" name="Freeform 217">
                <a:extLst>
                  <a:ext uri="{FF2B5EF4-FFF2-40B4-BE49-F238E27FC236}">
                    <a16:creationId xmlns:a16="http://schemas.microsoft.com/office/drawing/2014/main" id="{5913143D-0981-4CD3-8B06-AB518F9F56D2}"/>
                  </a:ext>
                </a:extLst>
              </p:cNvPr>
              <p:cNvSpPr>
                <a:spLocks/>
              </p:cNvSpPr>
              <p:nvPr/>
            </p:nvSpPr>
            <p:spPr bwMode="auto">
              <a:xfrm>
                <a:off x="3323" y="1008"/>
                <a:ext cx="9" cy="9"/>
              </a:xfrm>
              <a:custGeom>
                <a:avLst/>
                <a:gdLst>
                  <a:gd name="T0" fmla="*/ 0 w 9"/>
                  <a:gd name="T1" fmla="*/ 3 h 9"/>
                  <a:gd name="T2" fmla="*/ 0 w 9"/>
                  <a:gd name="T3" fmla="*/ 6 h 9"/>
                  <a:gd name="T4" fmla="*/ 3 w 9"/>
                  <a:gd name="T5" fmla="*/ 9 h 9"/>
                  <a:gd name="T6" fmla="*/ 6 w 9"/>
                  <a:gd name="T7" fmla="*/ 9 h 9"/>
                  <a:gd name="T8" fmla="*/ 9 w 9"/>
                  <a:gd name="T9" fmla="*/ 6 h 9"/>
                  <a:gd name="T10" fmla="*/ 9 w 9"/>
                  <a:gd name="T11" fmla="*/ 6 h 9"/>
                  <a:gd name="T12" fmla="*/ 9 w 9"/>
                  <a:gd name="T13" fmla="*/ 3 h 9"/>
                  <a:gd name="T14" fmla="*/ 6 w 9"/>
                  <a:gd name="T15" fmla="*/ 0 h 9"/>
                  <a:gd name="T16" fmla="*/ 3 w 9"/>
                  <a:gd name="T17" fmla="*/ 0 h 9"/>
                  <a:gd name="T18" fmla="*/ 0 w 9"/>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0" y="3"/>
                    </a:moveTo>
                    <a:lnTo>
                      <a:pt x="0" y="6"/>
                    </a:lnTo>
                    <a:lnTo>
                      <a:pt x="3" y="9"/>
                    </a:lnTo>
                    <a:lnTo>
                      <a:pt x="6" y="9"/>
                    </a:lnTo>
                    <a:lnTo>
                      <a:pt x="9" y="6"/>
                    </a:lnTo>
                    <a:lnTo>
                      <a:pt x="9" y="6"/>
                    </a:lnTo>
                    <a:lnTo>
                      <a:pt x="9" y="3"/>
                    </a:lnTo>
                    <a:lnTo>
                      <a:pt x="6"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314" name="Freeform 218">
                <a:extLst>
                  <a:ext uri="{FF2B5EF4-FFF2-40B4-BE49-F238E27FC236}">
                    <a16:creationId xmlns:a16="http://schemas.microsoft.com/office/drawing/2014/main" id="{455439F8-D24E-428D-B006-925F0F47EA08}"/>
                  </a:ext>
                </a:extLst>
              </p:cNvPr>
              <p:cNvSpPr>
                <a:spLocks/>
              </p:cNvSpPr>
              <p:nvPr/>
            </p:nvSpPr>
            <p:spPr bwMode="auto">
              <a:xfrm>
                <a:off x="3336" y="995"/>
                <a:ext cx="9" cy="10"/>
              </a:xfrm>
              <a:custGeom>
                <a:avLst/>
                <a:gdLst>
                  <a:gd name="T0" fmla="*/ 0 w 9"/>
                  <a:gd name="T1" fmla="*/ 3 h 10"/>
                  <a:gd name="T2" fmla="*/ 0 w 9"/>
                  <a:gd name="T3" fmla="*/ 6 h 10"/>
                  <a:gd name="T4" fmla="*/ 3 w 9"/>
                  <a:gd name="T5" fmla="*/ 10 h 10"/>
                  <a:gd name="T6" fmla="*/ 6 w 9"/>
                  <a:gd name="T7" fmla="*/ 10 h 10"/>
                  <a:gd name="T8" fmla="*/ 9 w 9"/>
                  <a:gd name="T9" fmla="*/ 6 h 10"/>
                  <a:gd name="T10" fmla="*/ 9 w 9"/>
                  <a:gd name="T11" fmla="*/ 6 h 10"/>
                  <a:gd name="T12" fmla="*/ 9 w 9"/>
                  <a:gd name="T13" fmla="*/ 3 h 10"/>
                  <a:gd name="T14" fmla="*/ 6 w 9"/>
                  <a:gd name="T15" fmla="*/ 0 h 10"/>
                  <a:gd name="T16" fmla="*/ 3 w 9"/>
                  <a:gd name="T17" fmla="*/ 0 h 10"/>
                  <a:gd name="T18" fmla="*/ 0 w 9"/>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0" y="3"/>
                    </a:moveTo>
                    <a:lnTo>
                      <a:pt x="0" y="6"/>
                    </a:lnTo>
                    <a:lnTo>
                      <a:pt x="3" y="10"/>
                    </a:lnTo>
                    <a:lnTo>
                      <a:pt x="6" y="10"/>
                    </a:lnTo>
                    <a:lnTo>
                      <a:pt x="9" y="6"/>
                    </a:lnTo>
                    <a:lnTo>
                      <a:pt x="9" y="6"/>
                    </a:lnTo>
                    <a:lnTo>
                      <a:pt x="9" y="3"/>
                    </a:lnTo>
                    <a:lnTo>
                      <a:pt x="6"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315" name="Freeform 219">
                <a:extLst>
                  <a:ext uri="{FF2B5EF4-FFF2-40B4-BE49-F238E27FC236}">
                    <a16:creationId xmlns:a16="http://schemas.microsoft.com/office/drawing/2014/main" id="{732606AA-966C-4508-9FE5-532CAFE4BB98}"/>
                  </a:ext>
                </a:extLst>
              </p:cNvPr>
              <p:cNvSpPr>
                <a:spLocks/>
              </p:cNvSpPr>
              <p:nvPr/>
            </p:nvSpPr>
            <p:spPr bwMode="auto">
              <a:xfrm>
                <a:off x="3349" y="979"/>
                <a:ext cx="9" cy="9"/>
              </a:xfrm>
              <a:custGeom>
                <a:avLst/>
                <a:gdLst>
                  <a:gd name="T0" fmla="*/ 0 w 9"/>
                  <a:gd name="T1" fmla="*/ 3 h 9"/>
                  <a:gd name="T2" fmla="*/ 0 w 9"/>
                  <a:gd name="T3" fmla="*/ 6 h 9"/>
                  <a:gd name="T4" fmla="*/ 3 w 9"/>
                  <a:gd name="T5" fmla="*/ 9 h 9"/>
                  <a:gd name="T6" fmla="*/ 6 w 9"/>
                  <a:gd name="T7" fmla="*/ 9 h 9"/>
                  <a:gd name="T8" fmla="*/ 9 w 9"/>
                  <a:gd name="T9" fmla="*/ 6 h 9"/>
                  <a:gd name="T10" fmla="*/ 9 w 9"/>
                  <a:gd name="T11" fmla="*/ 6 h 9"/>
                  <a:gd name="T12" fmla="*/ 9 w 9"/>
                  <a:gd name="T13" fmla="*/ 3 h 9"/>
                  <a:gd name="T14" fmla="*/ 6 w 9"/>
                  <a:gd name="T15" fmla="*/ 0 h 9"/>
                  <a:gd name="T16" fmla="*/ 3 w 9"/>
                  <a:gd name="T17" fmla="*/ 0 h 9"/>
                  <a:gd name="T18" fmla="*/ 0 w 9"/>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0" y="3"/>
                    </a:moveTo>
                    <a:lnTo>
                      <a:pt x="0" y="6"/>
                    </a:lnTo>
                    <a:lnTo>
                      <a:pt x="3" y="9"/>
                    </a:lnTo>
                    <a:lnTo>
                      <a:pt x="6" y="9"/>
                    </a:lnTo>
                    <a:lnTo>
                      <a:pt x="9" y="6"/>
                    </a:lnTo>
                    <a:lnTo>
                      <a:pt x="9" y="6"/>
                    </a:lnTo>
                    <a:lnTo>
                      <a:pt x="9" y="3"/>
                    </a:lnTo>
                    <a:lnTo>
                      <a:pt x="6"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316" name="Freeform 220">
                <a:extLst>
                  <a:ext uri="{FF2B5EF4-FFF2-40B4-BE49-F238E27FC236}">
                    <a16:creationId xmlns:a16="http://schemas.microsoft.com/office/drawing/2014/main" id="{956A15BB-FB59-4AF4-B294-A47AE7E73785}"/>
                  </a:ext>
                </a:extLst>
              </p:cNvPr>
              <p:cNvSpPr>
                <a:spLocks/>
              </p:cNvSpPr>
              <p:nvPr/>
            </p:nvSpPr>
            <p:spPr bwMode="auto">
              <a:xfrm>
                <a:off x="3361" y="966"/>
                <a:ext cx="10" cy="10"/>
              </a:xfrm>
              <a:custGeom>
                <a:avLst/>
                <a:gdLst>
                  <a:gd name="T0" fmla="*/ 0 w 10"/>
                  <a:gd name="T1" fmla="*/ 3 h 10"/>
                  <a:gd name="T2" fmla="*/ 0 w 10"/>
                  <a:gd name="T3" fmla="*/ 6 h 10"/>
                  <a:gd name="T4" fmla="*/ 4 w 10"/>
                  <a:gd name="T5" fmla="*/ 10 h 10"/>
                  <a:gd name="T6" fmla="*/ 7 w 10"/>
                  <a:gd name="T7" fmla="*/ 10 h 10"/>
                  <a:gd name="T8" fmla="*/ 10 w 10"/>
                  <a:gd name="T9" fmla="*/ 6 h 10"/>
                  <a:gd name="T10" fmla="*/ 10 w 10"/>
                  <a:gd name="T11" fmla="*/ 6 h 10"/>
                  <a:gd name="T12" fmla="*/ 10 w 10"/>
                  <a:gd name="T13" fmla="*/ 3 h 10"/>
                  <a:gd name="T14" fmla="*/ 7 w 10"/>
                  <a:gd name="T15" fmla="*/ 0 h 10"/>
                  <a:gd name="T16" fmla="*/ 4 w 10"/>
                  <a:gd name="T17" fmla="*/ 0 h 10"/>
                  <a:gd name="T18" fmla="*/ 0 w 10"/>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3"/>
                    </a:moveTo>
                    <a:lnTo>
                      <a:pt x="0" y="6"/>
                    </a:lnTo>
                    <a:lnTo>
                      <a:pt x="4" y="10"/>
                    </a:lnTo>
                    <a:lnTo>
                      <a:pt x="7" y="10"/>
                    </a:lnTo>
                    <a:lnTo>
                      <a:pt x="10" y="6"/>
                    </a:lnTo>
                    <a:lnTo>
                      <a:pt x="10" y="6"/>
                    </a:lnTo>
                    <a:lnTo>
                      <a:pt x="10" y="3"/>
                    </a:lnTo>
                    <a:lnTo>
                      <a:pt x="7" y="0"/>
                    </a:lnTo>
                    <a:lnTo>
                      <a:pt x="4"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317" name="Freeform 221">
                <a:extLst>
                  <a:ext uri="{FF2B5EF4-FFF2-40B4-BE49-F238E27FC236}">
                    <a16:creationId xmlns:a16="http://schemas.microsoft.com/office/drawing/2014/main" id="{772C4E02-B6A0-4835-9CED-9E9CC62A1AA8}"/>
                  </a:ext>
                </a:extLst>
              </p:cNvPr>
              <p:cNvSpPr>
                <a:spLocks/>
              </p:cNvSpPr>
              <p:nvPr/>
            </p:nvSpPr>
            <p:spPr bwMode="auto">
              <a:xfrm>
                <a:off x="3374" y="950"/>
                <a:ext cx="10" cy="9"/>
              </a:xfrm>
              <a:custGeom>
                <a:avLst/>
                <a:gdLst>
                  <a:gd name="T0" fmla="*/ 0 w 10"/>
                  <a:gd name="T1" fmla="*/ 3 h 9"/>
                  <a:gd name="T2" fmla="*/ 0 w 10"/>
                  <a:gd name="T3" fmla="*/ 6 h 9"/>
                  <a:gd name="T4" fmla="*/ 4 w 10"/>
                  <a:gd name="T5" fmla="*/ 9 h 9"/>
                  <a:gd name="T6" fmla="*/ 7 w 10"/>
                  <a:gd name="T7" fmla="*/ 9 h 9"/>
                  <a:gd name="T8" fmla="*/ 10 w 10"/>
                  <a:gd name="T9" fmla="*/ 6 h 9"/>
                  <a:gd name="T10" fmla="*/ 10 w 10"/>
                  <a:gd name="T11" fmla="*/ 6 h 9"/>
                  <a:gd name="T12" fmla="*/ 10 w 10"/>
                  <a:gd name="T13" fmla="*/ 3 h 9"/>
                  <a:gd name="T14" fmla="*/ 7 w 10"/>
                  <a:gd name="T15" fmla="*/ 0 h 9"/>
                  <a:gd name="T16" fmla="*/ 4 w 10"/>
                  <a:gd name="T17" fmla="*/ 0 h 9"/>
                  <a:gd name="T18" fmla="*/ 0 w 10"/>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0" y="3"/>
                    </a:moveTo>
                    <a:lnTo>
                      <a:pt x="0" y="6"/>
                    </a:lnTo>
                    <a:lnTo>
                      <a:pt x="4" y="9"/>
                    </a:lnTo>
                    <a:lnTo>
                      <a:pt x="7" y="9"/>
                    </a:lnTo>
                    <a:lnTo>
                      <a:pt x="10" y="6"/>
                    </a:lnTo>
                    <a:lnTo>
                      <a:pt x="10" y="6"/>
                    </a:lnTo>
                    <a:lnTo>
                      <a:pt x="10" y="3"/>
                    </a:lnTo>
                    <a:lnTo>
                      <a:pt x="7" y="0"/>
                    </a:lnTo>
                    <a:lnTo>
                      <a:pt x="4"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318" name="Freeform 222">
                <a:extLst>
                  <a:ext uri="{FF2B5EF4-FFF2-40B4-BE49-F238E27FC236}">
                    <a16:creationId xmlns:a16="http://schemas.microsoft.com/office/drawing/2014/main" id="{25F5D07B-9C44-47CD-A3A9-7B554EA6373F}"/>
                  </a:ext>
                </a:extLst>
              </p:cNvPr>
              <p:cNvSpPr>
                <a:spLocks/>
              </p:cNvSpPr>
              <p:nvPr/>
            </p:nvSpPr>
            <p:spPr bwMode="auto">
              <a:xfrm>
                <a:off x="3387" y="937"/>
                <a:ext cx="10" cy="10"/>
              </a:xfrm>
              <a:custGeom>
                <a:avLst/>
                <a:gdLst>
                  <a:gd name="T0" fmla="*/ 0 w 10"/>
                  <a:gd name="T1" fmla="*/ 3 h 10"/>
                  <a:gd name="T2" fmla="*/ 0 w 10"/>
                  <a:gd name="T3" fmla="*/ 6 h 10"/>
                  <a:gd name="T4" fmla="*/ 3 w 10"/>
                  <a:gd name="T5" fmla="*/ 10 h 10"/>
                  <a:gd name="T6" fmla="*/ 7 w 10"/>
                  <a:gd name="T7" fmla="*/ 10 h 10"/>
                  <a:gd name="T8" fmla="*/ 10 w 10"/>
                  <a:gd name="T9" fmla="*/ 6 h 10"/>
                  <a:gd name="T10" fmla="*/ 10 w 10"/>
                  <a:gd name="T11" fmla="*/ 6 h 10"/>
                  <a:gd name="T12" fmla="*/ 10 w 10"/>
                  <a:gd name="T13" fmla="*/ 3 h 10"/>
                  <a:gd name="T14" fmla="*/ 7 w 10"/>
                  <a:gd name="T15" fmla="*/ 0 h 10"/>
                  <a:gd name="T16" fmla="*/ 3 w 10"/>
                  <a:gd name="T17" fmla="*/ 0 h 10"/>
                  <a:gd name="T18" fmla="*/ 0 w 10"/>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3"/>
                    </a:moveTo>
                    <a:lnTo>
                      <a:pt x="0" y="6"/>
                    </a:lnTo>
                    <a:lnTo>
                      <a:pt x="3" y="10"/>
                    </a:lnTo>
                    <a:lnTo>
                      <a:pt x="7" y="10"/>
                    </a:lnTo>
                    <a:lnTo>
                      <a:pt x="10" y="6"/>
                    </a:lnTo>
                    <a:lnTo>
                      <a:pt x="10" y="6"/>
                    </a:lnTo>
                    <a:lnTo>
                      <a:pt x="10" y="3"/>
                    </a:lnTo>
                    <a:lnTo>
                      <a:pt x="7"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319" name="Freeform 223">
                <a:extLst>
                  <a:ext uri="{FF2B5EF4-FFF2-40B4-BE49-F238E27FC236}">
                    <a16:creationId xmlns:a16="http://schemas.microsoft.com/office/drawing/2014/main" id="{BB589575-3D10-4944-957A-618CF44FD366}"/>
                  </a:ext>
                </a:extLst>
              </p:cNvPr>
              <p:cNvSpPr>
                <a:spLocks/>
              </p:cNvSpPr>
              <p:nvPr/>
            </p:nvSpPr>
            <p:spPr bwMode="auto">
              <a:xfrm>
                <a:off x="3403" y="924"/>
                <a:ext cx="10" cy="10"/>
              </a:xfrm>
              <a:custGeom>
                <a:avLst/>
                <a:gdLst>
                  <a:gd name="T0" fmla="*/ 0 w 10"/>
                  <a:gd name="T1" fmla="*/ 3 h 10"/>
                  <a:gd name="T2" fmla="*/ 0 w 10"/>
                  <a:gd name="T3" fmla="*/ 7 h 10"/>
                  <a:gd name="T4" fmla="*/ 4 w 10"/>
                  <a:gd name="T5" fmla="*/ 10 h 10"/>
                  <a:gd name="T6" fmla="*/ 7 w 10"/>
                  <a:gd name="T7" fmla="*/ 10 h 10"/>
                  <a:gd name="T8" fmla="*/ 10 w 10"/>
                  <a:gd name="T9" fmla="*/ 7 h 10"/>
                  <a:gd name="T10" fmla="*/ 10 w 10"/>
                  <a:gd name="T11" fmla="*/ 7 h 10"/>
                  <a:gd name="T12" fmla="*/ 10 w 10"/>
                  <a:gd name="T13" fmla="*/ 3 h 10"/>
                  <a:gd name="T14" fmla="*/ 7 w 10"/>
                  <a:gd name="T15" fmla="*/ 0 h 10"/>
                  <a:gd name="T16" fmla="*/ 4 w 10"/>
                  <a:gd name="T17" fmla="*/ 0 h 10"/>
                  <a:gd name="T18" fmla="*/ 0 w 10"/>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3"/>
                    </a:moveTo>
                    <a:lnTo>
                      <a:pt x="0" y="7"/>
                    </a:lnTo>
                    <a:lnTo>
                      <a:pt x="4" y="10"/>
                    </a:lnTo>
                    <a:lnTo>
                      <a:pt x="7" y="10"/>
                    </a:lnTo>
                    <a:lnTo>
                      <a:pt x="10" y="7"/>
                    </a:lnTo>
                    <a:lnTo>
                      <a:pt x="10" y="7"/>
                    </a:lnTo>
                    <a:lnTo>
                      <a:pt x="10" y="3"/>
                    </a:lnTo>
                    <a:lnTo>
                      <a:pt x="7" y="0"/>
                    </a:lnTo>
                    <a:lnTo>
                      <a:pt x="4"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320" name="Freeform 224">
                <a:extLst>
                  <a:ext uri="{FF2B5EF4-FFF2-40B4-BE49-F238E27FC236}">
                    <a16:creationId xmlns:a16="http://schemas.microsoft.com/office/drawing/2014/main" id="{B01DACF1-03D3-40C8-8529-9523ED642016}"/>
                  </a:ext>
                </a:extLst>
              </p:cNvPr>
              <p:cNvSpPr>
                <a:spLocks/>
              </p:cNvSpPr>
              <p:nvPr/>
            </p:nvSpPr>
            <p:spPr bwMode="auto">
              <a:xfrm>
                <a:off x="3416" y="908"/>
                <a:ext cx="10" cy="10"/>
              </a:xfrm>
              <a:custGeom>
                <a:avLst/>
                <a:gdLst>
                  <a:gd name="T0" fmla="*/ 0 w 10"/>
                  <a:gd name="T1" fmla="*/ 3 h 10"/>
                  <a:gd name="T2" fmla="*/ 0 w 10"/>
                  <a:gd name="T3" fmla="*/ 6 h 10"/>
                  <a:gd name="T4" fmla="*/ 3 w 10"/>
                  <a:gd name="T5" fmla="*/ 10 h 10"/>
                  <a:gd name="T6" fmla="*/ 7 w 10"/>
                  <a:gd name="T7" fmla="*/ 10 h 10"/>
                  <a:gd name="T8" fmla="*/ 10 w 10"/>
                  <a:gd name="T9" fmla="*/ 6 h 10"/>
                  <a:gd name="T10" fmla="*/ 10 w 10"/>
                  <a:gd name="T11" fmla="*/ 6 h 10"/>
                  <a:gd name="T12" fmla="*/ 10 w 10"/>
                  <a:gd name="T13" fmla="*/ 3 h 10"/>
                  <a:gd name="T14" fmla="*/ 7 w 10"/>
                  <a:gd name="T15" fmla="*/ 0 h 10"/>
                  <a:gd name="T16" fmla="*/ 3 w 10"/>
                  <a:gd name="T17" fmla="*/ 0 h 10"/>
                  <a:gd name="T18" fmla="*/ 0 w 10"/>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3"/>
                    </a:moveTo>
                    <a:lnTo>
                      <a:pt x="0" y="6"/>
                    </a:lnTo>
                    <a:lnTo>
                      <a:pt x="3" y="10"/>
                    </a:lnTo>
                    <a:lnTo>
                      <a:pt x="7" y="10"/>
                    </a:lnTo>
                    <a:lnTo>
                      <a:pt x="10" y="6"/>
                    </a:lnTo>
                    <a:lnTo>
                      <a:pt x="10" y="6"/>
                    </a:lnTo>
                    <a:lnTo>
                      <a:pt x="10" y="3"/>
                    </a:lnTo>
                    <a:lnTo>
                      <a:pt x="7"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321" name="Freeform 225">
                <a:extLst>
                  <a:ext uri="{FF2B5EF4-FFF2-40B4-BE49-F238E27FC236}">
                    <a16:creationId xmlns:a16="http://schemas.microsoft.com/office/drawing/2014/main" id="{0393CD0D-3B07-42BC-9FE4-AEFB2D4ED20E}"/>
                  </a:ext>
                </a:extLst>
              </p:cNvPr>
              <p:cNvSpPr>
                <a:spLocks/>
              </p:cNvSpPr>
              <p:nvPr/>
            </p:nvSpPr>
            <p:spPr bwMode="auto">
              <a:xfrm>
                <a:off x="3429" y="895"/>
                <a:ext cx="10" cy="10"/>
              </a:xfrm>
              <a:custGeom>
                <a:avLst/>
                <a:gdLst>
                  <a:gd name="T0" fmla="*/ 0 w 10"/>
                  <a:gd name="T1" fmla="*/ 3 h 10"/>
                  <a:gd name="T2" fmla="*/ 0 w 10"/>
                  <a:gd name="T3" fmla="*/ 7 h 10"/>
                  <a:gd name="T4" fmla="*/ 3 w 10"/>
                  <a:gd name="T5" fmla="*/ 10 h 10"/>
                  <a:gd name="T6" fmla="*/ 7 w 10"/>
                  <a:gd name="T7" fmla="*/ 10 h 10"/>
                  <a:gd name="T8" fmla="*/ 10 w 10"/>
                  <a:gd name="T9" fmla="*/ 7 h 10"/>
                  <a:gd name="T10" fmla="*/ 10 w 10"/>
                  <a:gd name="T11" fmla="*/ 7 h 10"/>
                  <a:gd name="T12" fmla="*/ 10 w 10"/>
                  <a:gd name="T13" fmla="*/ 3 h 10"/>
                  <a:gd name="T14" fmla="*/ 7 w 10"/>
                  <a:gd name="T15" fmla="*/ 0 h 10"/>
                  <a:gd name="T16" fmla="*/ 3 w 10"/>
                  <a:gd name="T17" fmla="*/ 0 h 10"/>
                  <a:gd name="T18" fmla="*/ 0 w 10"/>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3"/>
                    </a:moveTo>
                    <a:lnTo>
                      <a:pt x="0" y="7"/>
                    </a:lnTo>
                    <a:lnTo>
                      <a:pt x="3" y="10"/>
                    </a:lnTo>
                    <a:lnTo>
                      <a:pt x="7" y="10"/>
                    </a:lnTo>
                    <a:lnTo>
                      <a:pt x="10" y="7"/>
                    </a:lnTo>
                    <a:lnTo>
                      <a:pt x="10" y="7"/>
                    </a:lnTo>
                    <a:lnTo>
                      <a:pt x="10" y="3"/>
                    </a:lnTo>
                    <a:lnTo>
                      <a:pt x="7"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322" name="Freeform 226">
                <a:extLst>
                  <a:ext uri="{FF2B5EF4-FFF2-40B4-BE49-F238E27FC236}">
                    <a16:creationId xmlns:a16="http://schemas.microsoft.com/office/drawing/2014/main" id="{093B2A4C-99B6-470C-BBDD-FE89C5076FBA}"/>
                  </a:ext>
                </a:extLst>
              </p:cNvPr>
              <p:cNvSpPr>
                <a:spLocks/>
              </p:cNvSpPr>
              <p:nvPr/>
            </p:nvSpPr>
            <p:spPr bwMode="auto">
              <a:xfrm>
                <a:off x="3442" y="879"/>
                <a:ext cx="10" cy="10"/>
              </a:xfrm>
              <a:custGeom>
                <a:avLst/>
                <a:gdLst>
                  <a:gd name="T0" fmla="*/ 0 w 10"/>
                  <a:gd name="T1" fmla="*/ 3 h 10"/>
                  <a:gd name="T2" fmla="*/ 0 w 10"/>
                  <a:gd name="T3" fmla="*/ 6 h 10"/>
                  <a:gd name="T4" fmla="*/ 3 w 10"/>
                  <a:gd name="T5" fmla="*/ 10 h 10"/>
                  <a:gd name="T6" fmla="*/ 6 w 10"/>
                  <a:gd name="T7" fmla="*/ 10 h 10"/>
                  <a:gd name="T8" fmla="*/ 10 w 10"/>
                  <a:gd name="T9" fmla="*/ 6 h 10"/>
                  <a:gd name="T10" fmla="*/ 10 w 10"/>
                  <a:gd name="T11" fmla="*/ 6 h 10"/>
                  <a:gd name="T12" fmla="*/ 10 w 10"/>
                  <a:gd name="T13" fmla="*/ 3 h 10"/>
                  <a:gd name="T14" fmla="*/ 6 w 10"/>
                  <a:gd name="T15" fmla="*/ 0 h 10"/>
                  <a:gd name="T16" fmla="*/ 3 w 10"/>
                  <a:gd name="T17" fmla="*/ 0 h 10"/>
                  <a:gd name="T18" fmla="*/ 0 w 10"/>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3"/>
                    </a:moveTo>
                    <a:lnTo>
                      <a:pt x="0" y="6"/>
                    </a:lnTo>
                    <a:lnTo>
                      <a:pt x="3" y="10"/>
                    </a:lnTo>
                    <a:lnTo>
                      <a:pt x="6" y="10"/>
                    </a:lnTo>
                    <a:lnTo>
                      <a:pt x="10" y="6"/>
                    </a:lnTo>
                    <a:lnTo>
                      <a:pt x="10" y="6"/>
                    </a:lnTo>
                    <a:lnTo>
                      <a:pt x="10" y="3"/>
                    </a:lnTo>
                    <a:lnTo>
                      <a:pt x="6"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323" name="Freeform 227">
                <a:extLst>
                  <a:ext uri="{FF2B5EF4-FFF2-40B4-BE49-F238E27FC236}">
                    <a16:creationId xmlns:a16="http://schemas.microsoft.com/office/drawing/2014/main" id="{90C17A7A-6525-41E2-A96D-FF4FE2EF1505}"/>
                  </a:ext>
                </a:extLst>
              </p:cNvPr>
              <p:cNvSpPr>
                <a:spLocks/>
              </p:cNvSpPr>
              <p:nvPr/>
            </p:nvSpPr>
            <p:spPr bwMode="auto">
              <a:xfrm>
                <a:off x="3455" y="866"/>
                <a:ext cx="10" cy="10"/>
              </a:xfrm>
              <a:custGeom>
                <a:avLst/>
                <a:gdLst>
                  <a:gd name="T0" fmla="*/ 0 w 10"/>
                  <a:gd name="T1" fmla="*/ 3 h 10"/>
                  <a:gd name="T2" fmla="*/ 0 w 10"/>
                  <a:gd name="T3" fmla="*/ 7 h 10"/>
                  <a:gd name="T4" fmla="*/ 3 w 10"/>
                  <a:gd name="T5" fmla="*/ 10 h 10"/>
                  <a:gd name="T6" fmla="*/ 6 w 10"/>
                  <a:gd name="T7" fmla="*/ 10 h 10"/>
                  <a:gd name="T8" fmla="*/ 10 w 10"/>
                  <a:gd name="T9" fmla="*/ 7 h 10"/>
                  <a:gd name="T10" fmla="*/ 10 w 10"/>
                  <a:gd name="T11" fmla="*/ 7 h 10"/>
                  <a:gd name="T12" fmla="*/ 10 w 10"/>
                  <a:gd name="T13" fmla="*/ 3 h 10"/>
                  <a:gd name="T14" fmla="*/ 6 w 10"/>
                  <a:gd name="T15" fmla="*/ 0 h 10"/>
                  <a:gd name="T16" fmla="*/ 3 w 10"/>
                  <a:gd name="T17" fmla="*/ 0 h 10"/>
                  <a:gd name="T18" fmla="*/ 0 w 10"/>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3"/>
                    </a:moveTo>
                    <a:lnTo>
                      <a:pt x="0" y="7"/>
                    </a:lnTo>
                    <a:lnTo>
                      <a:pt x="3" y="10"/>
                    </a:lnTo>
                    <a:lnTo>
                      <a:pt x="6" y="10"/>
                    </a:lnTo>
                    <a:lnTo>
                      <a:pt x="10" y="7"/>
                    </a:lnTo>
                    <a:lnTo>
                      <a:pt x="10" y="7"/>
                    </a:lnTo>
                    <a:lnTo>
                      <a:pt x="10" y="3"/>
                    </a:lnTo>
                    <a:lnTo>
                      <a:pt x="6"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324" name="Freeform 228">
                <a:extLst>
                  <a:ext uri="{FF2B5EF4-FFF2-40B4-BE49-F238E27FC236}">
                    <a16:creationId xmlns:a16="http://schemas.microsoft.com/office/drawing/2014/main" id="{EA2CA86A-BE52-444F-9CEA-428068F74F9B}"/>
                  </a:ext>
                </a:extLst>
              </p:cNvPr>
              <p:cNvSpPr>
                <a:spLocks/>
              </p:cNvSpPr>
              <p:nvPr/>
            </p:nvSpPr>
            <p:spPr bwMode="auto">
              <a:xfrm>
                <a:off x="3468" y="853"/>
                <a:ext cx="9" cy="10"/>
              </a:xfrm>
              <a:custGeom>
                <a:avLst/>
                <a:gdLst>
                  <a:gd name="T0" fmla="*/ 0 w 9"/>
                  <a:gd name="T1" fmla="*/ 3 h 10"/>
                  <a:gd name="T2" fmla="*/ 0 w 9"/>
                  <a:gd name="T3" fmla="*/ 7 h 10"/>
                  <a:gd name="T4" fmla="*/ 3 w 9"/>
                  <a:gd name="T5" fmla="*/ 10 h 10"/>
                  <a:gd name="T6" fmla="*/ 6 w 9"/>
                  <a:gd name="T7" fmla="*/ 10 h 10"/>
                  <a:gd name="T8" fmla="*/ 9 w 9"/>
                  <a:gd name="T9" fmla="*/ 7 h 10"/>
                  <a:gd name="T10" fmla="*/ 9 w 9"/>
                  <a:gd name="T11" fmla="*/ 7 h 10"/>
                  <a:gd name="T12" fmla="*/ 9 w 9"/>
                  <a:gd name="T13" fmla="*/ 3 h 10"/>
                  <a:gd name="T14" fmla="*/ 6 w 9"/>
                  <a:gd name="T15" fmla="*/ 0 h 10"/>
                  <a:gd name="T16" fmla="*/ 3 w 9"/>
                  <a:gd name="T17" fmla="*/ 0 h 10"/>
                  <a:gd name="T18" fmla="*/ 0 w 9"/>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0" y="3"/>
                    </a:moveTo>
                    <a:lnTo>
                      <a:pt x="0" y="7"/>
                    </a:lnTo>
                    <a:lnTo>
                      <a:pt x="3" y="10"/>
                    </a:lnTo>
                    <a:lnTo>
                      <a:pt x="6" y="10"/>
                    </a:lnTo>
                    <a:lnTo>
                      <a:pt x="9" y="7"/>
                    </a:lnTo>
                    <a:lnTo>
                      <a:pt x="9" y="7"/>
                    </a:lnTo>
                    <a:lnTo>
                      <a:pt x="9" y="3"/>
                    </a:lnTo>
                    <a:lnTo>
                      <a:pt x="6"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325" name="Freeform 229">
                <a:extLst>
                  <a:ext uri="{FF2B5EF4-FFF2-40B4-BE49-F238E27FC236}">
                    <a16:creationId xmlns:a16="http://schemas.microsoft.com/office/drawing/2014/main" id="{A73A97F8-15D7-4D18-9F88-D45770996A22}"/>
                  </a:ext>
                </a:extLst>
              </p:cNvPr>
              <p:cNvSpPr>
                <a:spLocks/>
              </p:cNvSpPr>
              <p:nvPr/>
            </p:nvSpPr>
            <p:spPr bwMode="auto">
              <a:xfrm>
                <a:off x="3481" y="837"/>
                <a:ext cx="9" cy="10"/>
              </a:xfrm>
              <a:custGeom>
                <a:avLst/>
                <a:gdLst>
                  <a:gd name="T0" fmla="*/ 0 w 9"/>
                  <a:gd name="T1" fmla="*/ 3 h 10"/>
                  <a:gd name="T2" fmla="*/ 0 w 9"/>
                  <a:gd name="T3" fmla="*/ 7 h 10"/>
                  <a:gd name="T4" fmla="*/ 3 w 9"/>
                  <a:gd name="T5" fmla="*/ 10 h 10"/>
                  <a:gd name="T6" fmla="*/ 6 w 9"/>
                  <a:gd name="T7" fmla="*/ 10 h 10"/>
                  <a:gd name="T8" fmla="*/ 9 w 9"/>
                  <a:gd name="T9" fmla="*/ 7 h 10"/>
                  <a:gd name="T10" fmla="*/ 9 w 9"/>
                  <a:gd name="T11" fmla="*/ 7 h 10"/>
                  <a:gd name="T12" fmla="*/ 9 w 9"/>
                  <a:gd name="T13" fmla="*/ 3 h 10"/>
                  <a:gd name="T14" fmla="*/ 6 w 9"/>
                  <a:gd name="T15" fmla="*/ 0 h 10"/>
                  <a:gd name="T16" fmla="*/ 3 w 9"/>
                  <a:gd name="T17" fmla="*/ 0 h 10"/>
                  <a:gd name="T18" fmla="*/ 0 w 9"/>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0" y="3"/>
                    </a:moveTo>
                    <a:lnTo>
                      <a:pt x="0" y="7"/>
                    </a:lnTo>
                    <a:lnTo>
                      <a:pt x="3" y="10"/>
                    </a:lnTo>
                    <a:lnTo>
                      <a:pt x="6" y="10"/>
                    </a:lnTo>
                    <a:lnTo>
                      <a:pt x="9" y="7"/>
                    </a:lnTo>
                    <a:lnTo>
                      <a:pt x="9" y="7"/>
                    </a:lnTo>
                    <a:lnTo>
                      <a:pt x="9" y="3"/>
                    </a:lnTo>
                    <a:lnTo>
                      <a:pt x="6"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326" name="Freeform 230">
                <a:extLst>
                  <a:ext uri="{FF2B5EF4-FFF2-40B4-BE49-F238E27FC236}">
                    <a16:creationId xmlns:a16="http://schemas.microsoft.com/office/drawing/2014/main" id="{EB14DA8A-AAD4-4735-BA9C-9D44E04EBDE7}"/>
                  </a:ext>
                </a:extLst>
              </p:cNvPr>
              <p:cNvSpPr>
                <a:spLocks/>
              </p:cNvSpPr>
              <p:nvPr/>
            </p:nvSpPr>
            <p:spPr bwMode="auto">
              <a:xfrm>
                <a:off x="3494" y="824"/>
                <a:ext cx="9" cy="10"/>
              </a:xfrm>
              <a:custGeom>
                <a:avLst/>
                <a:gdLst>
                  <a:gd name="T0" fmla="*/ 0 w 9"/>
                  <a:gd name="T1" fmla="*/ 3 h 10"/>
                  <a:gd name="T2" fmla="*/ 0 w 9"/>
                  <a:gd name="T3" fmla="*/ 7 h 10"/>
                  <a:gd name="T4" fmla="*/ 3 w 9"/>
                  <a:gd name="T5" fmla="*/ 10 h 10"/>
                  <a:gd name="T6" fmla="*/ 6 w 9"/>
                  <a:gd name="T7" fmla="*/ 10 h 10"/>
                  <a:gd name="T8" fmla="*/ 9 w 9"/>
                  <a:gd name="T9" fmla="*/ 7 h 10"/>
                  <a:gd name="T10" fmla="*/ 9 w 9"/>
                  <a:gd name="T11" fmla="*/ 7 h 10"/>
                  <a:gd name="T12" fmla="*/ 9 w 9"/>
                  <a:gd name="T13" fmla="*/ 3 h 10"/>
                  <a:gd name="T14" fmla="*/ 6 w 9"/>
                  <a:gd name="T15" fmla="*/ 0 h 10"/>
                  <a:gd name="T16" fmla="*/ 3 w 9"/>
                  <a:gd name="T17" fmla="*/ 0 h 10"/>
                  <a:gd name="T18" fmla="*/ 0 w 9"/>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0" y="3"/>
                    </a:moveTo>
                    <a:lnTo>
                      <a:pt x="0" y="7"/>
                    </a:lnTo>
                    <a:lnTo>
                      <a:pt x="3" y="10"/>
                    </a:lnTo>
                    <a:lnTo>
                      <a:pt x="6" y="10"/>
                    </a:lnTo>
                    <a:lnTo>
                      <a:pt x="9" y="7"/>
                    </a:lnTo>
                    <a:lnTo>
                      <a:pt x="9" y="7"/>
                    </a:lnTo>
                    <a:lnTo>
                      <a:pt x="9" y="3"/>
                    </a:lnTo>
                    <a:lnTo>
                      <a:pt x="6" y="0"/>
                    </a:lnTo>
                    <a:lnTo>
                      <a:pt x="3"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327" name="Freeform 231">
                <a:extLst>
                  <a:ext uri="{FF2B5EF4-FFF2-40B4-BE49-F238E27FC236}">
                    <a16:creationId xmlns:a16="http://schemas.microsoft.com/office/drawing/2014/main" id="{D6DD4F50-5C22-49B6-BD8F-3FA695F27F46}"/>
                  </a:ext>
                </a:extLst>
              </p:cNvPr>
              <p:cNvSpPr>
                <a:spLocks/>
              </p:cNvSpPr>
              <p:nvPr/>
            </p:nvSpPr>
            <p:spPr bwMode="auto">
              <a:xfrm>
                <a:off x="3506" y="811"/>
                <a:ext cx="10" cy="10"/>
              </a:xfrm>
              <a:custGeom>
                <a:avLst/>
                <a:gdLst>
                  <a:gd name="T0" fmla="*/ 0 w 10"/>
                  <a:gd name="T1" fmla="*/ 4 h 10"/>
                  <a:gd name="T2" fmla="*/ 0 w 10"/>
                  <a:gd name="T3" fmla="*/ 7 h 10"/>
                  <a:gd name="T4" fmla="*/ 4 w 10"/>
                  <a:gd name="T5" fmla="*/ 10 h 10"/>
                  <a:gd name="T6" fmla="*/ 7 w 10"/>
                  <a:gd name="T7" fmla="*/ 10 h 10"/>
                  <a:gd name="T8" fmla="*/ 10 w 10"/>
                  <a:gd name="T9" fmla="*/ 7 h 10"/>
                  <a:gd name="T10" fmla="*/ 10 w 10"/>
                  <a:gd name="T11" fmla="*/ 7 h 10"/>
                  <a:gd name="T12" fmla="*/ 10 w 10"/>
                  <a:gd name="T13" fmla="*/ 4 h 10"/>
                  <a:gd name="T14" fmla="*/ 7 w 10"/>
                  <a:gd name="T15" fmla="*/ 0 h 10"/>
                  <a:gd name="T16" fmla="*/ 4 w 10"/>
                  <a:gd name="T17" fmla="*/ 0 h 10"/>
                  <a:gd name="T18" fmla="*/ 0 w 10"/>
                  <a:gd name="T1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4"/>
                    </a:moveTo>
                    <a:lnTo>
                      <a:pt x="0" y="7"/>
                    </a:lnTo>
                    <a:lnTo>
                      <a:pt x="4" y="10"/>
                    </a:lnTo>
                    <a:lnTo>
                      <a:pt x="7" y="10"/>
                    </a:lnTo>
                    <a:lnTo>
                      <a:pt x="10" y="7"/>
                    </a:lnTo>
                    <a:lnTo>
                      <a:pt x="10" y="7"/>
                    </a:lnTo>
                    <a:lnTo>
                      <a:pt x="10" y="4"/>
                    </a:lnTo>
                    <a:lnTo>
                      <a:pt x="7" y="0"/>
                    </a:lnTo>
                    <a:lnTo>
                      <a:pt x="4" y="0"/>
                    </a:lnTo>
                    <a:lnTo>
                      <a:pt x="0" y="4"/>
                    </a:lnTo>
                    <a:close/>
                  </a:path>
                </a:pathLst>
              </a:custGeom>
              <a:solidFill>
                <a:srgbClr val="66CCFF"/>
              </a:solidFill>
              <a:ln w="38100" cmpd="sng">
                <a:solidFill>
                  <a:srgbClr val="FF0000"/>
                </a:solidFill>
                <a:round/>
                <a:headEnd/>
                <a:tailEnd/>
              </a:ln>
            </p:spPr>
            <p:txBody>
              <a:bodyPr/>
              <a:lstStyle/>
              <a:p>
                <a:endParaRPr lang="cs-CZ"/>
              </a:p>
            </p:txBody>
          </p:sp>
          <p:sp>
            <p:nvSpPr>
              <p:cNvPr id="4328" name="Freeform 232">
                <a:extLst>
                  <a:ext uri="{FF2B5EF4-FFF2-40B4-BE49-F238E27FC236}">
                    <a16:creationId xmlns:a16="http://schemas.microsoft.com/office/drawing/2014/main" id="{13FC3295-80F1-4FC0-8C41-21025750A850}"/>
                  </a:ext>
                </a:extLst>
              </p:cNvPr>
              <p:cNvSpPr>
                <a:spLocks/>
              </p:cNvSpPr>
              <p:nvPr/>
            </p:nvSpPr>
            <p:spPr bwMode="auto">
              <a:xfrm>
                <a:off x="3519" y="795"/>
                <a:ext cx="10" cy="10"/>
              </a:xfrm>
              <a:custGeom>
                <a:avLst/>
                <a:gdLst>
                  <a:gd name="T0" fmla="*/ 0 w 10"/>
                  <a:gd name="T1" fmla="*/ 3 h 10"/>
                  <a:gd name="T2" fmla="*/ 0 w 10"/>
                  <a:gd name="T3" fmla="*/ 7 h 10"/>
                  <a:gd name="T4" fmla="*/ 4 w 10"/>
                  <a:gd name="T5" fmla="*/ 10 h 10"/>
                  <a:gd name="T6" fmla="*/ 7 w 10"/>
                  <a:gd name="T7" fmla="*/ 10 h 10"/>
                  <a:gd name="T8" fmla="*/ 10 w 10"/>
                  <a:gd name="T9" fmla="*/ 7 h 10"/>
                  <a:gd name="T10" fmla="*/ 10 w 10"/>
                  <a:gd name="T11" fmla="*/ 7 h 10"/>
                  <a:gd name="T12" fmla="*/ 10 w 10"/>
                  <a:gd name="T13" fmla="*/ 3 h 10"/>
                  <a:gd name="T14" fmla="*/ 7 w 10"/>
                  <a:gd name="T15" fmla="*/ 0 h 10"/>
                  <a:gd name="T16" fmla="*/ 4 w 10"/>
                  <a:gd name="T17" fmla="*/ 0 h 10"/>
                  <a:gd name="T18" fmla="*/ 0 w 10"/>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3"/>
                    </a:moveTo>
                    <a:lnTo>
                      <a:pt x="0" y="7"/>
                    </a:lnTo>
                    <a:lnTo>
                      <a:pt x="4" y="10"/>
                    </a:lnTo>
                    <a:lnTo>
                      <a:pt x="7" y="10"/>
                    </a:lnTo>
                    <a:lnTo>
                      <a:pt x="10" y="7"/>
                    </a:lnTo>
                    <a:lnTo>
                      <a:pt x="10" y="7"/>
                    </a:lnTo>
                    <a:lnTo>
                      <a:pt x="10" y="3"/>
                    </a:lnTo>
                    <a:lnTo>
                      <a:pt x="7" y="0"/>
                    </a:lnTo>
                    <a:lnTo>
                      <a:pt x="4" y="0"/>
                    </a:lnTo>
                    <a:lnTo>
                      <a:pt x="0" y="3"/>
                    </a:lnTo>
                    <a:close/>
                  </a:path>
                </a:pathLst>
              </a:custGeom>
              <a:solidFill>
                <a:srgbClr val="66CCFF"/>
              </a:solidFill>
              <a:ln w="38100" cmpd="sng">
                <a:solidFill>
                  <a:srgbClr val="FF0000"/>
                </a:solidFill>
                <a:round/>
                <a:headEnd/>
                <a:tailEnd/>
              </a:ln>
            </p:spPr>
            <p:txBody>
              <a:bodyPr/>
              <a:lstStyle/>
              <a:p>
                <a:endParaRPr lang="cs-CZ"/>
              </a:p>
            </p:txBody>
          </p:sp>
          <p:sp>
            <p:nvSpPr>
              <p:cNvPr id="4329" name="Freeform 233">
                <a:extLst>
                  <a:ext uri="{FF2B5EF4-FFF2-40B4-BE49-F238E27FC236}">
                    <a16:creationId xmlns:a16="http://schemas.microsoft.com/office/drawing/2014/main" id="{466C7B73-C5A0-4387-9D36-A6A8AAE0ED3F}"/>
                  </a:ext>
                </a:extLst>
              </p:cNvPr>
              <p:cNvSpPr>
                <a:spLocks/>
              </p:cNvSpPr>
              <p:nvPr/>
            </p:nvSpPr>
            <p:spPr bwMode="auto">
              <a:xfrm>
                <a:off x="3535" y="782"/>
                <a:ext cx="10" cy="10"/>
              </a:xfrm>
              <a:custGeom>
                <a:avLst/>
                <a:gdLst>
                  <a:gd name="T0" fmla="*/ 0 w 10"/>
                  <a:gd name="T1" fmla="*/ 4 h 10"/>
                  <a:gd name="T2" fmla="*/ 0 w 10"/>
                  <a:gd name="T3" fmla="*/ 7 h 10"/>
                  <a:gd name="T4" fmla="*/ 4 w 10"/>
                  <a:gd name="T5" fmla="*/ 10 h 10"/>
                  <a:gd name="T6" fmla="*/ 7 w 10"/>
                  <a:gd name="T7" fmla="*/ 10 h 10"/>
                  <a:gd name="T8" fmla="*/ 10 w 10"/>
                  <a:gd name="T9" fmla="*/ 7 h 10"/>
                  <a:gd name="T10" fmla="*/ 10 w 10"/>
                  <a:gd name="T11" fmla="*/ 7 h 10"/>
                  <a:gd name="T12" fmla="*/ 10 w 10"/>
                  <a:gd name="T13" fmla="*/ 4 h 10"/>
                  <a:gd name="T14" fmla="*/ 7 w 10"/>
                  <a:gd name="T15" fmla="*/ 0 h 10"/>
                  <a:gd name="T16" fmla="*/ 4 w 10"/>
                  <a:gd name="T17" fmla="*/ 0 h 10"/>
                  <a:gd name="T18" fmla="*/ 0 w 10"/>
                  <a:gd name="T1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4"/>
                    </a:moveTo>
                    <a:lnTo>
                      <a:pt x="0" y="7"/>
                    </a:lnTo>
                    <a:lnTo>
                      <a:pt x="4" y="10"/>
                    </a:lnTo>
                    <a:lnTo>
                      <a:pt x="7" y="10"/>
                    </a:lnTo>
                    <a:lnTo>
                      <a:pt x="10" y="7"/>
                    </a:lnTo>
                    <a:lnTo>
                      <a:pt x="10" y="7"/>
                    </a:lnTo>
                    <a:lnTo>
                      <a:pt x="10" y="4"/>
                    </a:lnTo>
                    <a:lnTo>
                      <a:pt x="7" y="0"/>
                    </a:lnTo>
                    <a:lnTo>
                      <a:pt x="4" y="0"/>
                    </a:lnTo>
                    <a:lnTo>
                      <a:pt x="0" y="4"/>
                    </a:lnTo>
                    <a:close/>
                  </a:path>
                </a:pathLst>
              </a:custGeom>
              <a:solidFill>
                <a:srgbClr val="66CCFF"/>
              </a:solidFill>
              <a:ln w="38100" cmpd="sng">
                <a:solidFill>
                  <a:srgbClr val="FF0000"/>
                </a:solidFill>
                <a:round/>
                <a:headEnd/>
                <a:tailEnd/>
              </a:ln>
            </p:spPr>
            <p:txBody>
              <a:bodyPr/>
              <a:lstStyle/>
              <a:p>
                <a:endParaRPr lang="cs-CZ"/>
              </a:p>
            </p:txBody>
          </p:sp>
          <p:sp>
            <p:nvSpPr>
              <p:cNvPr id="4330" name="Freeform 234">
                <a:extLst>
                  <a:ext uri="{FF2B5EF4-FFF2-40B4-BE49-F238E27FC236}">
                    <a16:creationId xmlns:a16="http://schemas.microsoft.com/office/drawing/2014/main" id="{4B989498-6714-4AA7-B6A4-3ABCE5178FD2}"/>
                  </a:ext>
                </a:extLst>
              </p:cNvPr>
              <p:cNvSpPr>
                <a:spLocks/>
              </p:cNvSpPr>
              <p:nvPr/>
            </p:nvSpPr>
            <p:spPr bwMode="auto">
              <a:xfrm>
                <a:off x="3545" y="766"/>
                <a:ext cx="10" cy="10"/>
              </a:xfrm>
              <a:custGeom>
                <a:avLst/>
                <a:gdLst>
                  <a:gd name="T0" fmla="*/ 3 w 10"/>
                  <a:gd name="T1" fmla="*/ 10 h 10"/>
                  <a:gd name="T2" fmla="*/ 7 w 10"/>
                  <a:gd name="T3" fmla="*/ 10 h 10"/>
                  <a:gd name="T4" fmla="*/ 10 w 10"/>
                  <a:gd name="T5" fmla="*/ 7 h 10"/>
                  <a:gd name="T6" fmla="*/ 10 w 10"/>
                  <a:gd name="T7" fmla="*/ 4 h 10"/>
                  <a:gd name="T8" fmla="*/ 7 w 10"/>
                  <a:gd name="T9" fmla="*/ 0 h 10"/>
                  <a:gd name="T10" fmla="*/ 7 w 10"/>
                  <a:gd name="T11" fmla="*/ 0 h 10"/>
                  <a:gd name="T12" fmla="*/ 3 w 10"/>
                  <a:gd name="T13" fmla="*/ 0 h 10"/>
                  <a:gd name="T14" fmla="*/ 0 w 10"/>
                  <a:gd name="T15" fmla="*/ 4 h 10"/>
                  <a:gd name="T16" fmla="*/ 0 w 10"/>
                  <a:gd name="T17" fmla="*/ 7 h 10"/>
                  <a:gd name="T18" fmla="*/ 3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3" y="10"/>
                    </a:moveTo>
                    <a:lnTo>
                      <a:pt x="7" y="10"/>
                    </a:lnTo>
                    <a:lnTo>
                      <a:pt x="10" y="7"/>
                    </a:lnTo>
                    <a:lnTo>
                      <a:pt x="10" y="4"/>
                    </a:lnTo>
                    <a:lnTo>
                      <a:pt x="7" y="0"/>
                    </a:lnTo>
                    <a:lnTo>
                      <a:pt x="7" y="0"/>
                    </a:lnTo>
                    <a:lnTo>
                      <a:pt x="3" y="0"/>
                    </a:lnTo>
                    <a:lnTo>
                      <a:pt x="0" y="4"/>
                    </a:lnTo>
                    <a:lnTo>
                      <a:pt x="0" y="7"/>
                    </a:lnTo>
                    <a:lnTo>
                      <a:pt x="3" y="10"/>
                    </a:lnTo>
                    <a:close/>
                  </a:path>
                </a:pathLst>
              </a:custGeom>
              <a:solidFill>
                <a:srgbClr val="66CCFF"/>
              </a:solidFill>
              <a:ln w="38100" cmpd="sng">
                <a:solidFill>
                  <a:srgbClr val="FF0000"/>
                </a:solidFill>
                <a:round/>
                <a:headEnd/>
                <a:tailEnd/>
              </a:ln>
            </p:spPr>
            <p:txBody>
              <a:bodyPr/>
              <a:lstStyle/>
              <a:p>
                <a:endParaRPr lang="cs-CZ"/>
              </a:p>
            </p:txBody>
          </p:sp>
          <p:sp>
            <p:nvSpPr>
              <p:cNvPr id="4331" name="Freeform 235">
                <a:extLst>
                  <a:ext uri="{FF2B5EF4-FFF2-40B4-BE49-F238E27FC236}">
                    <a16:creationId xmlns:a16="http://schemas.microsoft.com/office/drawing/2014/main" id="{485BC87C-693D-4AD7-AD56-63260FD3351A}"/>
                  </a:ext>
                </a:extLst>
              </p:cNvPr>
              <p:cNvSpPr>
                <a:spLocks/>
              </p:cNvSpPr>
              <p:nvPr/>
            </p:nvSpPr>
            <p:spPr bwMode="auto">
              <a:xfrm>
                <a:off x="3532" y="753"/>
                <a:ext cx="10" cy="10"/>
              </a:xfrm>
              <a:custGeom>
                <a:avLst/>
                <a:gdLst>
                  <a:gd name="T0" fmla="*/ 3 w 10"/>
                  <a:gd name="T1" fmla="*/ 10 h 10"/>
                  <a:gd name="T2" fmla="*/ 7 w 10"/>
                  <a:gd name="T3" fmla="*/ 10 h 10"/>
                  <a:gd name="T4" fmla="*/ 10 w 10"/>
                  <a:gd name="T5" fmla="*/ 7 h 10"/>
                  <a:gd name="T6" fmla="*/ 10 w 10"/>
                  <a:gd name="T7" fmla="*/ 4 h 10"/>
                  <a:gd name="T8" fmla="*/ 7 w 10"/>
                  <a:gd name="T9" fmla="*/ 0 h 10"/>
                  <a:gd name="T10" fmla="*/ 7 w 10"/>
                  <a:gd name="T11" fmla="*/ 0 h 10"/>
                  <a:gd name="T12" fmla="*/ 3 w 10"/>
                  <a:gd name="T13" fmla="*/ 0 h 10"/>
                  <a:gd name="T14" fmla="*/ 0 w 10"/>
                  <a:gd name="T15" fmla="*/ 4 h 10"/>
                  <a:gd name="T16" fmla="*/ 0 w 10"/>
                  <a:gd name="T17" fmla="*/ 7 h 10"/>
                  <a:gd name="T18" fmla="*/ 3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3" y="10"/>
                    </a:moveTo>
                    <a:lnTo>
                      <a:pt x="7" y="10"/>
                    </a:lnTo>
                    <a:lnTo>
                      <a:pt x="10" y="7"/>
                    </a:lnTo>
                    <a:lnTo>
                      <a:pt x="10" y="4"/>
                    </a:lnTo>
                    <a:lnTo>
                      <a:pt x="7" y="0"/>
                    </a:lnTo>
                    <a:lnTo>
                      <a:pt x="7" y="0"/>
                    </a:lnTo>
                    <a:lnTo>
                      <a:pt x="3" y="0"/>
                    </a:lnTo>
                    <a:lnTo>
                      <a:pt x="0" y="4"/>
                    </a:lnTo>
                    <a:lnTo>
                      <a:pt x="0" y="7"/>
                    </a:lnTo>
                    <a:lnTo>
                      <a:pt x="3" y="10"/>
                    </a:lnTo>
                    <a:close/>
                  </a:path>
                </a:pathLst>
              </a:custGeom>
              <a:solidFill>
                <a:srgbClr val="66CCFF"/>
              </a:solidFill>
              <a:ln w="38100" cmpd="sng">
                <a:solidFill>
                  <a:srgbClr val="FF0000"/>
                </a:solidFill>
                <a:round/>
                <a:headEnd/>
                <a:tailEnd/>
              </a:ln>
            </p:spPr>
            <p:txBody>
              <a:bodyPr/>
              <a:lstStyle/>
              <a:p>
                <a:endParaRPr lang="cs-CZ"/>
              </a:p>
            </p:txBody>
          </p:sp>
          <p:sp>
            <p:nvSpPr>
              <p:cNvPr id="4332" name="Freeform 236">
                <a:extLst>
                  <a:ext uri="{FF2B5EF4-FFF2-40B4-BE49-F238E27FC236}">
                    <a16:creationId xmlns:a16="http://schemas.microsoft.com/office/drawing/2014/main" id="{6D4318F5-BC2A-48C2-A866-54B3500961CE}"/>
                  </a:ext>
                </a:extLst>
              </p:cNvPr>
              <p:cNvSpPr>
                <a:spLocks/>
              </p:cNvSpPr>
              <p:nvPr/>
            </p:nvSpPr>
            <p:spPr bwMode="auto">
              <a:xfrm>
                <a:off x="3519" y="741"/>
                <a:ext cx="10" cy="9"/>
              </a:xfrm>
              <a:custGeom>
                <a:avLst/>
                <a:gdLst>
                  <a:gd name="T0" fmla="*/ 4 w 10"/>
                  <a:gd name="T1" fmla="*/ 9 h 9"/>
                  <a:gd name="T2" fmla="*/ 7 w 10"/>
                  <a:gd name="T3" fmla="*/ 9 h 9"/>
                  <a:gd name="T4" fmla="*/ 10 w 10"/>
                  <a:gd name="T5" fmla="*/ 6 h 9"/>
                  <a:gd name="T6" fmla="*/ 10 w 10"/>
                  <a:gd name="T7" fmla="*/ 3 h 9"/>
                  <a:gd name="T8" fmla="*/ 7 w 10"/>
                  <a:gd name="T9" fmla="*/ 0 h 9"/>
                  <a:gd name="T10" fmla="*/ 7 w 10"/>
                  <a:gd name="T11" fmla="*/ 0 h 9"/>
                  <a:gd name="T12" fmla="*/ 4 w 10"/>
                  <a:gd name="T13" fmla="*/ 0 h 9"/>
                  <a:gd name="T14" fmla="*/ 0 w 10"/>
                  <a:gd name="T15" fmla="*/ 3 h 9"/>
                  <a:gd name="T16" fmla="*/ 0 w 10"/>
                  <a:gd name="T17" fmla="*/ 6 h 9"/>
                  <a:gd name="T18" fmla="*/ 4 w 10"/>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4" y="9"/>
                    </a:moveTo>
                    <a:lnTo>
                      <a:pt x="7" y="9"/>
                    </a:lnTo>
                    <a:lnTo>
                      <a:pt x="10" y="6"/>
                    </a:lnTo>
                    <a:lnTo>
                      <a:pt x="10" y="3"/>
                    </a:lnTo>
                    <a:lnTo>
                      <a:pt x="7" y="0"/>
                    </a:lnTo>
                    <a:lnTo>
                      <a:pt x="7" y="0"/>
                    </a:lnTo>
                    <a:lnTo>
                      <a:pt x="4" y="0"/>
                    </a:lnTo>
                    <a:lnTo>
                      <a:pt x="0" y="3"/>
                    </a:lnTo>
                    <a:lnTo>
                      <a:pt x="0" y="6"/>
                    </a:lnTo>
                    <a:lnTo>
                      <a:pt x="4" y="9"/>
                    </a:lnTo>
                    <a:close/>
                  </a:path>
                </a:pathLst>
              </a:custGeom>
              <a:solidFill>
                <a:srgbClr val="66CCFF"/>
              </a:solidFill>
              <a:ln w="38100" cmpd="sng">
                <a:solidFill>
                  <a:srgbClr val="FF0000"/>
                </a:solidFill>
                <a:round/>
                <a:headEnd/>
                <a:tailEnd/>
              </a:ln>
            </p:spPr>
            <p:txBody>
              <a:bodyPr/>
              <a:lstStyle/>
              <a:p>
                <a:endParaRPr lang="cs-CZ"/>
              </a:p>
            </p:txBody>
          </p:sp>
          <p:sp>
            <p:nvSpPr>
              <p:cNvPr id="4333" name="Freeform 237">
                <a:extLst>
                  <a:ext uri="{FF2B5EF4-FFF2-40B4-BE49-F238E27FC236}">
                    <a16:creationId xmlns:a16="http://schemas.microsoft.com/office/drawing/2014/main" id="{1DB2BD4E-8ECD-4441-A7A7-450BDB84F7A9}"/>
                  </a:ext>
                </a:extLst>
              </p:cNvPr>
              <p:cNvSpPr>
                <a:spLocks/>
              </p:cNvSpPr>
              <p:nvPr/>
            </p:nvSpPr>
            <p:spPr bwMode="auto">
              <a:xfrm>
                <a:off x="3503" y="728"/>
                <a:ext cx="10" cy="9"/>
              </a:xfrm>
              <a:custGeom>
                <a:avLst/>
                <a:gdLst>
                  <a:gd name="T0" fmla="*/ 3 w 10"/>
                  <a:gd name="T1" fmla="*/ 9 h 9"/>
                  <a:gd name="T2" fmla="*/ 7 w 10"/>
                  <a:gd name="T3" fmla="*/ 9 h 9"/>
                  <a:gd name="T4" fmla="*/ 10 w 10"/>
                  <a:gd name="T5" fmla="*/ 6 h 9"/>
                  <a:gd name="T6" fmla="*/ 10 w 10"/>
                  <a:gd name="T7" fmla="*/ 3 h 9"/>
                  <a:gd name="T8" fmla="*/ 7 w 10"/>
                  <a:gd name="T9" fmla="*/ 0 h 9"/>
                  <a:gd name="T10" fmla="*/ 7 w 10"/>
                  <a:gd name="T11" fmla="*/ 0 h 9"/>
                  <a:gd name="T12" fmla="*/ 3 w 10"/>
                  <a:gd name="T13" fmla="*/ 0 h 9"/>
                  <a:gd name="T14" fmla="*/ 0 w 10"/>
                  <a:gd name="T15" fmla="*/ 3 h 9"/>
                  <a:gd name="T16" fmla="*/ 0 w 10"/>
                  <a:gd name="T17" fmla="*/ 6 h 9"/>
                  <a:gd name="T18" fmla="*/ 3 w 10"/>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3" y="9"/>
                    </a:moveTo>
                    <a:lnTo>
                      <a:pt x="7" y="9"/>
                    </a:lnTo>
                    <a:lnTo>
                      <a:pt x="10" y="6"/>
                    </a:lnTo>
                    <a:lnTo>
                      <a:pt x="10" y="3"/>
                    </a:lnTo>
                    <a:lnTo>
                      <a:pt x="7" y="0"/>
                    </a:lnTo>
                    <a:lnTo>
                      <a:pt x="7" y="0"/>
                    </a:lnTo>
                    <a:lnTo>
                      <a:pt x="3" y="0"/>
                    </a:lnTo>
                    <a:lnTo>
                      <a:pt x="0" y="3"/>
                    </a:lnTo>
                    <a:lnTo>
                      <a:pt x="0" y="6"/>
                    </a:lnTo>
                    <a:lnTo>
                      <a:pt x="3" y="9"/>
                    </a:lnTo>
                    <a:close/>
                  </a:path>
                </a:pathLst>
              </a:custGeom>
              <a:solidFill>
                <a:srgbClr val="66CCFF"/>
              </a:solidFill>
              <a:ln w="38100" cmpd="sng">
                <a:solidFill>
                  <a:srgbClr val="FF0000"/>
                </a:solidFill>
                <a:round/>
                <a:headEnd/>
                <a:tailEnd/>
              </a:ln>
            </p:spPr>
            <p:txBody>
              <a:bodyPr/>
              <a:lstStyle/>
              <a:p>
                <a:endParaRPr lang="cs-CZ"/>
              </a:p>
            </p:txBody>
          </p:sp>
          <p:sp>
            <p:nvSpPr>
              <p:cNvPr id="4334" name="Freeform 238">
                <a:extLst>
                  <a:ext uri="{FF2B5EF4-FFF2-40B4-BE49-F238E27FC236}">
                    <a16:creationId xmlns:a16="http://schemas.microsoft.com/office/drawing/2014/main" id="{2876126D-BFA6-4E5E-B19F-4475138592BA}"/>
                  </a:ext>
                </a:extLst>
              </p:cNvPr>
              <p:cNvSpPr>
                <a:spLocks/>
              </p:cNvSpPr>
              <p:nvPr/>
            </p:nvSpPr>
            <p:spPr bwMode="auto">
              <a:xfrm>
                <a:off x="3490" y="715"/>
                <a:ext cx="10" cy="9"/>
              </a:xfrm>
              <a:custGeom>
                <a:avLst/>
                <a:gdLst>
                  <a:gd name="T0" fmla="*/ 4 w 10"/>
                  <a:gd name="T1" fmla="*/ 9 h 9"/>
                  <a:gd name="T2" fmla="*/ 7 w 10"/>
                  <a:gd name="T3" fmla="*/ 9 h 9"/>
                  <a:gd name="T4" fmla="*/ 10 w 10"/>
                  <a:gd name="T5" fmla="*/ 6 h 9"/>
                  <a:gd name="T6" fmla="*/ 10 w 10"/>
                  <a:gd name="T7" fmla="*/ 3 h 9"/>
                  <a:gd name="T8" fmla="*/ 7 w 10"/>
                  <a:gd name="T9" fmla="*/ 0 h 9"/>
                  <a:gd name="T10" fmla="*/ 7 w 10"/>
                  <a:gd name="T11" fmla="*/ 0 h 9"/>
                  <a:gd name="T12" fmla="*/ 4 w 10"/>
                  <a:gd name="T13" fmla="*/ 0 h 9"/>
                  <a:gd name="T14" fmla="*/ 0 w 10"/>
                  <a:gd name="T15" fmla="*/ 3 h 9"/>
                  <a:gd name="T16" fmla="*/ 0 w 10"/>
                  <a:gd name="T17" fmla="*/ 6 h 9"/>
                  <a:gd name="T18" fmla="*/ 4 w 10"/>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4" y="9"/>
                    </a:moveTo>
                    <a:lnTo>
                      <a:pt x="7" y="9"/>
                    </a:lnTo>
                    <a:lnTo>
                      <a:pt x="10" y="6"/>
                    </a:lnTo>
                    <a:lnTo>
                      <a:pt x="10" y="3"/>
                    </a:lnTo>
                    <a:lnTo>
                      <a:pt x="7" y="0"/>
                    </a:lnTo>
                    <a:lnTo>
                      <a:pt x="7" y="0"/>
                    </a:lnTo>
                    <a:lnTo>
                      <a:pt x="4" y="0"/>
                    </a:lnTo>
                    <a:lnTo>
                      <a:pt x="0" y="3"/>
                    </a:lnTo>
                    <a:lnTo>
                      <a:pt x="0" y="6"/>
                    </a:lnTo>
                    <a:lnTo>
                      <a:pt x="4" y="9"/>
                    </a:lnTo>
                    <a:close/>
                  </a:path>
                </a:pathLst>
              </a:custGeom>
              <a:solidFill>
                <a:srgbClr val="66CCFF"/>
              </a:solidFill>
              <a:ln w="38100" cmpd="sng">
                <a:solidFill>
                  <a:srgbClr val="FF0000"/>
                </a:solidFill>
                <a:round/>
                <a:headEnd/>
                <a:tailEnd/>
              </a:ln>
            </p:spPr>
            <p:txBody>
              <a:bodyPr/>
              <a:lstStyle/>
              <a:p>
                <a:endParaRPr lang="cs-CZ"/>
              </a:p>
            </p:txBody>
          </p:sp>
          <p:sp>
            <p:nvSpPr>
              <p:cNvPr id="4335" name="Freeform 239">
                <a:extLst>
                  <a:ext uri="{FF2B5EF4-FFF2-40B4-BE49-F238E27FC236}">
                    <a16:creationId xmlns:a16="http://schemas.microsoft.com/office/drawing/2014/main" id="{637A92FF-9881-4F84-8824-2146A685CC4D}"/>
                  </a:ext>
                </a:extLst>
              </p:cNvPr>
              <p:cNvSpPr>
                <a:spLocks/>
              </p:cNvSpPr>
              <p:nvPr/>
            </p:nvSpPr>
            <p:spPr bwMode="auto">
              <a:xfrm>
                <a:off x="3474" y="702"/>
                <a:ext cx="10" cy="10"/>
              </a:xfrm>
              <a:custGeom>
                <a:avLst/>
                <a:gdLst>
                  <a:gd name="T0" fmla="*/ 3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3 w 10"/>
                  <a:gd name="T13" fmla="*/ 0 h 10"/>
                  <a:gd name="T14" fmla="*/ 0 w 10"/>
                  <a:gd name="T15" fmla="*/ 3 h 10"/>
                  <a:gd name="T16" fmla="*/ 0 w 10"/>
                  <a:gd name="T17" fmla="*/ 6 h 10"/>
                  <a:gd name="T18" fmla="*/ 3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3" y="10"/>
                    </a:moveTo>
                    <a:lnTo>
                      <a:pt x="7" y="10"/>
                    </a:lnTo>
                    <a:lnTo>
                      <a:pt x="10" y="6"/>
                    </a:lnTo>
                    <a:lnTo>
                      <a:pt x="10" y="3"/>
                    </a:lnTo>
                    <a:lnTo>
                      <a:pt x="7" y="0"/>
                    </a:lnTo>
                    <a:lnTo>
                      <a:pt x="7" y="0"/>
                    </a:lnTo>
                    <a:lnTo>
                      <a:pt x="3" y="0"/>
                    </a:lnTo>
                    <a:lnTo>
                      <a:pt x="0" y="3"/>
                    </a:lnTo>
                    <a:lnTo>
                      <a:pt x="0" y="6"/>
                    </a:lnTo>
                    <a:lnTo>
                      <a:pt x="3" y="10"/>
                    </a:lnTo>
                    <a:close/>
                  </a:path>
                </a:pathLst>
              </a:custGeom>
              <a:solidFill>
                <a:srgbClr val="66CCFF"/>
              </a:solidFill>
              <a:ln w="38100" cmpd="sng">
                <a:solidFill>
                  <a:srgbClr val="FF0000"/>
                </a:solidFill>
                <a:round/>
                <a:headEnd/>
                <a:tailEnd/>
              </a:ln>
            </p:spPr>
            <p:txBody>
              <a:bodyPr/>
              <a:lstStyle/>
              <a:p>
                <a:endParaRPr lang="cs-CZ"/>
              </a:p>
            </p:txBody>
          </p:sp>
          <p:sp>
            <p:nvSpPr>
              <p:cNvPr id="4336" name="Freeform 240">
                <a:extLst>
                  <a:ext uri="{FF2B5EF4-FFF2-40B4-BE49-F238E27FC236}">
                    <a16:creationId xmlns:a16="http://schemas.microsoft.com/office/drawing/2014/main" id="{854D0F04-61FB-4B2E-9295-8DAD25C04884}"/>
                  </a:ext>
                </a:extLst>
              </p:cNvPr>
              <p:cNvSpPr>
                <a:spLocks/>
              </p:cNvSpPr>
              <p:nvPr/>
            </p:nvSpPr>
            <p:spPr bwMode="auto">
              <a:xfrm>
                <a:off x="3461" y="689"/>
                <a:ext cx="10" cy="10"/>
              </a:xfrm>
              <a:custGeom>
                <a:avLst/>
                <a:gdLst>
                  <a:gd name="T0" fmla="*/ 4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4 w 10"/>
                  <a:gd name="T13" fmla="*/ 0 h 10"/>
                  <a:gd name="T14" fmla="*/ 0 w 10"/>
                  <a:gd name="T15" fmla="*/ 3 h 10"/>
                  <a:gd name="T16" fmla="*/ 0 w 10"/>
                  <a:gd name="T17" fmla="*/ 6 h 10"/>
                  <a:gd name="T18" fmla="*/ 4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4" y="10"/>
                    </a:moveTo>
                    <a:lnTo>
                      <a:pt x="7" y="10"/>
                    </a:lnTo>
                    <a:lnTo>
                      <a:pt x="10" y="6"/>
                    </a:lnTo>
                    <a:lnTo>
                      <a:pt x="10" y="3"/>
                    </a:lnTo>
                    <a:lnTo>
                      <a:pt x="7" y="0"/>
                    </a:lnTo>
                    <a:lnTo>
                      <a:pt x="7" y="0"/>
                    </a:lnTo>
                    <a:lnTo>
                      <a:pt x="4" y="0"/>
                    </a:lnTo>
                    <a:lnTo>
                      <a:pt x="0" y="3"/>
                    </a:lnTo>
                    <a:lnTo>
                      <a:pt x="0" y="6"/>
                    </a:lnTo>
                    <a:lnTo>
                      <a:pt x="4" y="10"/>
                    </a:lnTo>
                    <a:close/>
                  </a:path>
                </a:pathLst>
              </a:custGeom>
              <a:solidFill>
                <a:srgbClr val="66CCFF"/>
              </a:solidFill>
              <a:ln w="38100" cmpd="sng">
                <a:solidFill>
                  <a:srgbClr val="FF0000"/>
                </a:solidFill>
                <a:round/>
                <a:headEnd/>
                <a:tailEnd/>
              </a:ln>
            </p:spPr>
            <p:txBody>
              <a:bodyPr/>
              <a:lstStyle/>
              <a:p>
                <a:endParaRPr lang="cs-CZ"/>
              </a:p>
            </p:txBody>
          </p:sp>
          <p:sp>
            <p:nvSpPr>
              <p:cNvPr id="4337" name="Freeform 241">
                <a:extLst>
                  <a:ext uri="{FF2B5EF4-FFF2-40B4-BE49-F238E27FC236}">
                    <a16:creationId xmlns:a16="http://schemas.microsoft.com/office/drawing/2014/main" id="{39FA15D0-8D0C-4453-BD42-59252C6ED566}"/>
                  </a:ext>
                </a:extLst>
              </p:cNvPr>
              <p:cNvSpPr>
                <a:spLocks/>
              </p:cNvSpPr>
              <p:nvPr/>
            </p:nvSpPr>
            <p:spPr bwMode="auto">
              <a:xfrm>
                <a:off x="3448" y="676"/>
                <a:ext cx="10" cy="10"/>
              </a:xfrm>
              <a:custGeom>
                <a:avLst/>
                <a:gdLst>
                  <a:gd name="T0" fmla="*/ 4 w 10"/>
                  <a:gd name="T1" fmla="*/ 10 h 10"/>
                  <a:gd name="T2" fmla="*/ 7 w 10"/>
                  <a:gd name="T3" fmla="*/ 10 h 10"/>
                  <a:gd name="T4" fmla="*/ 10 w 10"/>
                  <a:gd name="T5" fmla="*/ 7 h 10"/>
                  <a:gd name="T6" fmla="*/ 10 w 10"/>
                  <a:gd name="T7" fmla="*/ 3 h 10"/>
                  <a:gd name="T8" fmla="*/ 7 w 10"/>
                  <a:gd name="T9" fmla="*/ 0 h 10"/>
                  <a:gd name="T10" fmla="*/ 7 w 10"/>
                  <a:gd name="T11" fmla="*/ 0 h 10"/>
                  <a:gd name="T12" fmla="*/ 4 w 10"/>
                  <a:gd name="T13" fmla="*/ 0 h 10"/>
                  <a:gd name="T14" fmla="*/ 0 w 10"/>
                  <a:gd name="T15" fmla="*/ 3 h 10"/>
                  <a:gd name="T16" fmla="*/ 0 w 10"/>
                  <a:gd name="T17" fmla="*/ 7 h 10"/>
                  <a:gd name="T18" fmla="*/ 4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4" y="10"/>
                    </a:moveTo>
                    <a:lnTo>
                      <a:pt x="7" y="10"/>
                    </a:lnTo>
                    <a:lnTo>
                      <a:pt x="10" y="7"/>
                    </a:lnTo>
                    <a:lnTo>
                      <a:pt x="10" y="3"/>
                    </a:lnTo>
                    <a:lnTo>
                      <a:pt x="7" y="0"/>
                    </a:lnTo>
                    <a:lnTo>
                      <a:pt x="7" y="0"/>
                    </a:lnTo>
                    <a:lnTo>
                      <a:pt x="4" y="0"/>
                    </a:lnTo>
                    <a:lnTo>
                      <a:pt x="0" y="3"/>
                    </a:lnTo>
                    <a:lnTo>
                      <a:pt x="0" y="7"/>
                    </a:lnTo>
                    <a:lnTo>
                      <a:pt x="4" y="10"/>
                    </a:lnTo>
                    <a:close/>
                  </a:path>
                </a:pathLst>
              </a:custGeom>
              <a:solidFill>
                <a:srgbClr val="66CCFF"/>
              </a:solidFill>
              <a:ln w="38100" cmpd="sng">
                <a:solidFill>
                  <a:srgbClr val="FF0000"/>
                </a:solidFill>
                <a:round/>
                <a:headEnd/>
                <a:tailEnd/>
              </a:ln>
            </p:spPr>
            <p:txBody>
              <a:bodyPr/>
              <a:lstStyle/>
              <a:p>
                <a:endParaRPr lang="cs-CZ"/>
              </a:p>
            </p:txBody>
          </p:sp>
          <p:sp>
            <p:nvSpPr>
              <p:cNvPr id="4338" name="Freeform 242">
                <a:extLst>
                  <a:ext uri="{FF2B5EF4-FFF2-40B4-BE49-F238E27FC236}">
                    <a16:creationId xmlns:a16="http://schemas.microsoft.com/office/drawing/2014/main" id="{8D3BE26A-F946-42A7-85AB-8518829552C4}"/>
                  </a:ext>
                </a:extLst>
              </p:cNvPr>
              <p:cNvSpPr>
                <a:spLocks/>
              </p:cNvSpPr>
              <p:nvPr/>
            </p:nvSpPr>
            <p:spPr bwMode="auto">
              <a:xfrm>
                <a:off x="3432" y="663"/>
                <a:ext cx="10" cy="10"/>
              </a:xfrm>
              <a:custGeom>
                <a:avLst/>
                <a:gdLst>
                  <a:gd name="T0" fmla="*/ 4 w 10"/>
                  <a:gd name="T1" fmla="*/ 10 h 10"/>
                  <a:gd name="T2" fmla="*/ 7 w 10"/>
                  <a:gd name="T3" fmla="*/ 10 h 10"/>
                  <a:gd name="T4" fmla="*/ 10 w 10"/>
                  <a:gd name="T5" fmla="*/ 7 h 10"/>
                  <a:gd name="T6" fmla="*/ 10 w 10"/>
                  <a:gd name="T7" fmla="*/ 3 h 10"/>
                  <a:gd name="T8" fmla="*/ 7 w 10"/>
                  <a:gd name="T9" fmla="*/ 0 h 10"/>
                  <a:gd name="T10" fmla="*/ 7 w 10"/>
                  <a:gd name="T11" fmla="*/ 0 h 10"/>
                  <a:gd name="T12" fmla="*/ 4 w 10"/>
                  <a:gd name="T13" fmla="*/ 0 h 10"/>
                  <a:gd name="T14" fmla="*/ 0 w 10"/>
                  <a:gd name="T15" fmla="*/ 3 h 10"/>
                  <a:gd name="T16" fmla="*/ 0 w 10"/>
                  <a:gd name="T17" fmla="*/ 7 h 10"/>
                  <a:gd name="T18" fmla="*/ 4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4" y="10"/>
                    </a:moveTo>
                    <a:lnTo>
                      <a:pt x="7" y="10"/>
                    </a:lnTo>
                    <a:lnTo>
                      <a:pt x="10" y="7"/>
                    </a:lnTo>
                    <a:lnTo>
                      <a:pt x="10" y="3"/>
                    </a:lnTo>
                    <a:lnTo>
                      <a:pt x="7" y="0"/>
                    </a:lnTo>
                    <a:lnTo>
                      <a:pt x="7" y="0"/>
                    </a:lnTo>
                    <a:lnTo>
                      <a:pt x="4" y="0"/>
                    </a:lnTo>
                    <a:lnTo>
                      <a:pt x="0" y="3"/>
                    </a:lnTo>
                    <a:lnTo>
                      <a:pt x="0" y="7"/>
                    </a:lnTo>
                    <a:lnTo>
                      <a:pt x="4" y="10"/>
                    </a:lnTo>
                    <a:close/>
                  </a:path>
                </a:pathLst>
              </a:custGeom>
              <a:solidFill>
                <a:srgbClr val="66CCFF"/>
              </a:solidFill>
              <a:ln w="38100" cmpd="sng">
                <a:solidFill>
                  <a:srgbClr val="FF0000"/>
                </a:solidFill>
                <a:round/>
                <a:headEnd/>
                <a:tailEnd/>
              </a:ln>
            </p:spPr>
            <p:txBody>
              <a:bodyPr/>
              <a:lstStyle/>
              <a:p>
                <a:endParaRPr lang="cs-CZ"/>
              </a:p>
            </p:txBody>
          </p:sp>
          <p:sp>
            <p:nvSpPr>
              <p:cNvPr id="4339" name="Freeform 243">
                <a:extLst>
                  <a:ext uri="{FF2B5EF4-FFF2-40B4-BE49-F238E27FC236}">
                    <a16:creationId xmlns:a16="http://schemas.microsoft.com/office/drawing/2014/main" id="{D1056E3A-C52B-46F1-BC17-DA2FB73422A2}"/>
                  </a:ext>
                </a:extLst>
              </p:cNvPr>
              <p:cNvSpPr>
                <a:spLocks/>
              </p:cNvSpPr>
              <p:nvPr/>
            </p:nvSpPr>
            <p:spPr bwMode="auto">
              <a:xfrm>
                <a:off x="3419" y="650"/>
                <a:ext cx="10" cy="10"/>
              </a:xfrm>
              <a:custGeom>
                <a:avLst/>
                <a:gdLst>
                  <a:gd name="T0" fmla="*/ 4 w 10"/>
                  <a:gd name="T1" fmla="*/ 10 h 10"/>
                  <a:gd name="T2" fmla="*/ 7 w 10"/>
                  <a:gd name="T3" fmla="*/ 10 h 10"/>
                  <a:gd name="T4" fmla="*/ 10 w 10"/>
                  <a:gd name="T5" fmla="*/ 7 h 10"/>
                  <a:gd name="T6" fmla="*/ 10 w 10"/>
                  <a:gd name="T7" fmla="*/ 4 h 10"/>
                  <a:gd name="T8" fmla="*/ 7 w 10"/>
                  <a:gd name="T9" fmla="*/ 0 h 10"/>
                  <a:gd name="T10" fmla="*/ 7 w 10"/>
                  <a:gd name="T11" fmla="*/ 0 h 10"/>
                  <a:gd name="T12" fmla="*/ 4 w 10"/>
                  <a:gd name="T13" fmla="*/ 0 h 10"/>
                  <a:gd name="T14" fmla="*/ 0 w 10"/>
                  <a:gd name="T15" fmla="*/ 4 h 10"/>
                  <a:gd name="T16" fmla="*/ 0 w 10"/>
                  <a:gd name="T17" fmla="*/ 7 h 10"/>
                  <a:gd name="T18" fmla="*/ 4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4" y="10"/>
                    </a:moveTo>
                    <a:lnTo>
                      <a:pt x="7" y="10"/>
                    </a:lnTo>
                    <a:lnTo>
                      <a:pt x="10" y="7"/>
                    </a:lnTo>
                    <a:lnTo>
                      <a:pt x="10" y="4"/>
                    </a:lnTo>
                    <a:lnTo>
                      <a:pt x="7" y="0"/>
                    </a:lnTo>
                    <a:lnTo>
                      <a:pt x="7" y="0"/>
                    </a:lnTo>
                    <a:lnTo>
                      <a:pt x="4" y="0"/>
                    </a:lnTo>
                    <a:lnTo>
                      <a:pt x="0" y="4"/>
                    </a:lnTo>
                    <a:lnTo>
                      <a:pt x="0" y="7"/>
                    </a:lnTo>
                    <a:lnTo>
                      <a:pt x="4" y="10"/>
                    </a:lnTo>
                    <a:close/>
                  </a:path>
                </a:pathLst>
              </a:custGeom>
              <a:solidFill>
                <a:srgbClr val="66CCFF"/>
              </a:solidFill>
              <a:ln w="38100" cmpd="sng">
                <a:solidFill>
                  <a:srgbClr val="FF0000"/>
                </a:solidFill>
                <a:round/>
                <a:headEnd/>
                <a:tailEnd/>
              </a:ln>
            </p:spPr>
            <p:txBody>
              <a:bodyPr/>
              <a:lstStyle/>
              <a:p>
                <a:endParaRPr lang="cs-CZ"/>
              </a:p>
            </p:txBody>
          </p:sp>
          <p:sp>
            <p:nvSpPr>
              <p:cNvPr id="4340" name="Freeform 244">
                <a:extLst>
                  <a:ext uri="{FF2B5EF4-FFF2-40B4-BE49-F238E27FC236}">
                    <a16:creationId xmlns:a16="http://schemas.microsoft.com/office/drawing/2014/main" id="{9F88FEAF-A55E-4BA5-A3B2-99275DF41532}"/>
                  </a:ext>
                </a:extLst>
              </p:cNvPr>
              <p:cNvSpPr>
                <a:spLocks/>
              </p:cNvSpPr>
              <p:nvPr/>
            </p:nvSpPr>
            <p:spPr bwMode="auto">
              <a:xfrm>
                <a:off x="3407" y="634"/>
                <a:ext cx="9" cy="10"/>
              </a:xfrm>
              <a:custGeom>
                <a:avLst/>
                <a:gdLst>
                  <a:gd name="T0" fmla="*/ 3 w 9"/>
                  <a:gd name="T1" fmla="*/ 10 h 10"/>
                  <a:gd name="T2" fmla="*/ 6 w 9"/>
                  <a:gd name="T3" fmla="*/ 10 h 10"/>
                  <a:gd name="T4" fmla="*/ 9 w 9"/>
                  <a:gd name="T5" fmla="*/ 7 h 10"/>
                  <a:gd name="T6" fmla="*/ 9 w 9"/>
                  <a:gd name="T7" fmla="*/ 4 h 10"/>
                  <a:gd name="T8" fmla="*/ 6 w 9"/>
                  <a:gd name="T9" fmla="*/ 0 h 10"/>
                  <a:gd name="T10" fmla="*/ 6 w 9"/>
                  <a:gd name="T11" fmla="*/ 0 h 10"/>
                  <a:gd name="T12" fmla="*/ 3 w 9"/>
                  <a:gd name="T13" fmla="*/ 0 h 10"/>
                  <a:gd name="T14" fmla="*/ 0 w 9"/>
                  <a:gd name="T15" fmla="*/ 4 h 10"/>
                  <a:gd name="T16" fmla="*/ 0 w 9"/>
                  <a:gd name="T17" fmla="*/ 7 h 10"/>
                  <a:gd name="T18" fmla="*/ 3 w 9"/>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3" y="10"/>
                    </a:moveTo>
                    <a:lnTo>
                      <a:pt x="6" y="10"/>
                    </a:lnTo>
                    <a:lnTo>
                      <a:pt x="9" y="7"/>
                    </a:lnTo>
                    <a:lnTo>
                      <a:pt x="9" y="4"/>
                    </a:lnTo>
                    <a:lnTo>
                      <a:pt x="6" y="0"/>
                    </a:lnTo>
                    <a:lnTo>
                      <a:pt x="6" y="0"/>
                    </a:lnTo>
                    <a:lnTo>
                      <a:pt x="3" y="0"/>
                    </a:lnTo>
                    <a:lnTo>
                      <a:pt x="0" y="4"/>
                    </a:lnTo>
                    <a:lnTo>
                      <a:pt x="0" y="7"/>
                    </a:lnTo>
                    <a:lnTo>
                      <a:pt x="3" y="10"/>
                    </a:lnTo>
                    <a:close/>
                  </a:path>
                </a:pathLst>
              </a:custGeom>
              <a:solidFill>
                <a:srgbClr val="66CCFF"/>
              </a:solidFill>
              <a:ln w="38100" cmpd="sng">
                <a:solidFill>
                  <a:srgbClr val="FF0000"/>
                </a:solidFill>
                <a:round/>
                <a:headEnd/>
                <a:tailEnd/>
              </a:ln>
            </p:spPr>
            <p:txBody>
              <a:bodyPr/>
              <a:lstStyle/>
              <a:p>
                <a:endParaRPr lang="cs-CZ"/>
              </a:p>
            </p:txBody>
          </p:sp>
          <p:sp>
            <p:nvSpPr>
              <p:cNvPr id="4341" name="Freeform 245">
                <a:extLst>
                  <a:ext uri="{FF2B5EF4-FFF2-40B4-BE49-F238E27FC236}">
                    <a16:creationId xmlns:a16="http://schemas.microsoft.com/office/drawing/2014/main" id="{5C07B595-40E3-451E-BF0E-B848B52D7418}"/>
                  </a:ext>
                </a:extLst>
              </p:cNvPr>
              <p:cNvSpPr>
                <a:spLocks/>
              </p:cNvSpPr>
              <p:nvPr/>
            </p:nvSpPr>
            <p:spPr bwMode="auto">
              <a:xfrm>
                <a:off x="3390" y="621"/>
                <a:ext cx="10" cy="10"/>
              </a:xfrm>
              <a:custGeom>
                <a:avLst/>
                <a:gdLst>
                  <a:gd name="T0" fmla="*/ 4 w 10"/>
                  <a:gd name="T1" fmla="*/ 10 h 10"/>
                  <a:gd name="T2" fmla="*/ 7 w 10"/>
                  <a:gd name="T3" fmla="*/ 10 h 10"/>
                  <a:gd name="T4" fmla="*/ 10 w 10"/>
                  <a:gd name="T5" fmla="*/ 7 h 10"/>
                  <a:gd name="T6" fmla="*/ 10 w 10"/>
                  <a:gd name="T7" fmla="*/ 4 h 10"/>
                  <a:gd name="T8" fmla="*/ 7 w 10"/>
                  <a:gd name="T9" fmla="*/ 0 h 10"/>
                  <a:gd name="T10" fmla="*/ 7 w 10"/>
                  <a:gd name="T11" fmla="*/ 0 h 10"/>
                  <a:gd name="T12" fmla="*/ 4 w 10"/>
                  <a:gd name="T13" fmla="*/ 0 h 10"/>
                  <a:gd name="T14" fmla="*/ 0 w 10"/>
                  <a:gd name="T15" fmla="*/ 4 h 10"/>
                  <a:gd name="T16" fmla="*/ 0 w 10"/>
                  <a:gd name="T17" fmla="*/ 7 h 10"/>
                  <a:gd name="T18" fmla="*/ 4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4" y="10"/>
                    </a:moveTo>
                    <a:lnTo>
                      <a:pt x="7" y="10"/>
                    </a:lnTo>
                    <a:lnTo>
                      <a:pt x="10" y="7"/>
                    </a:lnTo>
                    <a:lnTo>
                      <a:pt x="10" y="4"/>
                    </a:lnTo>
                    <a:lnTo>
                      <a:pt x="7" y="0"/>
                    </a:lnTo>
                    <a:lnTo>
                      <a:pt x="7" y="0"/>
                    </a:lnTo>
                    <a:lnTo>
                      <a:pt x="4" y="0"/>
                    </a:lnTo>
                    <a:lnTo>
                      <a:pt x="0" y="4"/>
                    </a:lnTo>
                    <a:lnTo>
                      <a:pt x="0" y="7"/>
                    </a:lnTo>
                    <a:lnTo>
                      <a:pt x="4" y="10"/>
                    </a:lnTo>
                    <a:close/>
                  </a:path>
                </a:pathLst>
              </a:custGeom>
              <a:solidFill>
                <a:srgbClr val="66CCFF"/>
              </a:solidFill>
              <a:ln w="38100" cmpd="sng">
                <a:solidFill>
                  <a:srgbClr val="FF0000"/>
                </a:solidFill>
                <a:round/>
                <a:headEnd/>
                <a:tailEnd/>
              </a:ln>
            </p:spPr>
            <p:txBody>
              <a:bodyPr/>
              <a:lstStyle/>
              <a:p>
                <a:endParaRPr lang="cs-CZ"/>
              </a:p>
            </p:txBody>
          </p:sp>
          <p:sp>
            <p:nvSpPr>
              <p:cNvPr id="4342" name="Freeform 246">
                <a:extLst>
                  <a:ext uri="{FF2B5EF4-FFF2-40B4-BE49-F238E27FC236}">
                    <a16:creationId xmlns:a16="http://schemas.microsoft.com/office/drawing/2014/main" id="{432EF197-6A96-47FC-8C65-7209285A2651}"/>
                  </a:ext>
                </a:extLst>
              </p:cNvPr>
              <p:cNvSpPr>
                <a:spLocks/>
              </p:cNvSpPr>
              <p:nvPr/>
            </p:nvSpPr>
            <p:spPr bwMode="auto">
              <a:xfrm>
                <a:off x="3378" y="609"/>
                <a:ext cx="9" cy="9"/>
              </a:xfrm>
              <a:custGeom>
                <a:avLst/>
                <a:gdLst>
                  <a:gd name="T0" fmla="*/ 3 w 9"/>
                  <a:gd name="T1" fmla="*/ 9 h 9"/>
                  <a:gd name="T2" fmla="*/ 6 w 9"/>
                  <a:gd name="T3" fmla="*/ 9 h 9"/>
                  <a:gd name="T4" fmla="*/ 9 w 9"/>
                  <a:gd name="T5" fmla="*/ 6 h 9"/>
                  <a:gd name="T6" fmla="*/ 9 w 9"/>
                  <a:gd name="T7" fmla="*/ 3 h 9"/>
                  <a:gd name="T8" fmla="*/ 6 w 9"/>
                  <a:gd name="T9" fmla="*/ 0 h 9"/>
                  <a:gd name="T10" fmla="*/ 6 w 9"/>
                  <a:gd name="T11" fmla="*/ 0 h 9"/>
                  <a:gd name="T12" fmla="*/ 3 w 9"/>
                  <a:gd name="T13" fmla="*/ 0 h 9"/>
                  <a:gd name="T14" fmla="*/ 0 w 9"/>
                  <a:gd name="T15" fmla="*/ 3 h 9"/>
                  <a:gd name="T16" fmla="*/ 0 w 9"/>
                  <a:gd name="T17" fmla="*/ 6 h 9"/>
                  <a:gd name="T18" fmla="*/ 3 w 9"/>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3" y="9"/>
                    </a:moveTo>
                    <a:lnTo>
                      <a:pt x="6" y="9"/>
                    </a:lnTo>
                    <a:lnTo>
                      <a:pt x="9" y="6"/>
                    </a:lnTo>
                    <a:lnTo>
                      <a:pt x="9" y="3"/>
                    </a:lnTo>
                    <a:lnTo>
                      <a:pt x="6" y="0"/>
                    </a:lnTo>
                    <a:lnTo>
                      <a:pt x="6" y="0"/>
                    </a:lnTo>
                    <a:lnTo>
                      <a:pt x="3" y="0"/>
                    </a:lnTo>
                    <a:lnTo>
                      <a:pt x="0" y="3"/>
                    </a:lnTo>
                    <a:lnTo>
                      <a:pt x="0" y="6"/>
                    </a:lnTo>
                    <a:lnTo>
                      <a:pt x="3" y="9"/>
                    </a:lnTo>
                    <a:close/>
                  </a:path>
                </a:pathLst>
              </a:custGeom>
              <a:solidFill>
                <a:srgbClr val="66CCFF"/>
              </a:solidFill>
              <a:ln w="38100" cmpd="sng">
                <a:solidFill>
                  <a:srgbClr val="FF0000"/>
                </a:solidFill>
                <a:round/>
                <a:headEnd/>
                <a:tailEnd/>
              </a:ln>
            </p:spPr>
            <p:txBody>
              <a:bodyPr/>
              <a:lstStyle/>
              <a:p>
                <a:endParaRPr lang="cs-CZ"/>
              </a:p>
            </p:txBody>
          </p:sp>
          <p:sp>
            <p:nvSpPr>
              <p:cNvPr id="4343" name="Freeform 247">
                <a:extLst>
                  <a:ext uri="{FF2B5EF4-FFF2-40B4-BE49-F238E27FC236}">
                    <a16:creationId xmlns:a16="http://schemas.microsoft.com/office/drawing/2014/main" id="{3C99BC62-0D6C-49EB-BAF1-F1C1E90ECE46}"/>
                  </a:ext>
                </a:extLst>
              </p:cNvPr>
              <p:cNvSpPr>
                <a:spLocks/>
              </p:cNvSpPr>
              <p:nvPr/>
            </p:nvSpPr>
            <p:spPr bwMode="auto">
              <a:xfrm>
                <a:off x="3361" y="596"/>
                <a:ext cx="10" cy="9"/>
              </a:xfrm>
              <a:custGeom>
                <a:avLst/>
                <a:gdLst>
                  <a:gd name="T0" fmla="*/ 4 w 10"/>
                  <a:gd name="T1" fmla="*/ 9 h 9"/>
                  <a:gd name="T2" fmla="*/ 7 w 10"/>
                  <a:gd name="T3" fmla="*/ 9 h 9"/>
                  <a:gd name="T4" fmla="*/ 10 w 10"/>
                  <a:gd name="T5" fmla="*/ 6 h 9"/>
                  <a:gd name="T6" fmla="*/ 10 w 10"/>
                  <a:gd name="T7" fmla="*/ 3 h 9"/>
                  <a:gd name="T8" fmla="*/ 7 w 10"/>
                  <a:gd name="T9" fmla="*/ 0 h 9"/>
                  <a:gd name="T10" fmla="*/ 7 w 10"/>
                  <a:gd name="T11" fmla="*/ 0 h 9"/>
                  <a:gd name="T12" fmla="*/ 4 w 10"/>
                  <a:gd name="T13" fmla="*/ 0 h 9"/>
                  <a:gd name="T14" fmla="*/ 0 w 10"/>
                  <a:gd name="T15" fmla="*/ 3 h 9"/>
                  <a:gd name="T16" fmla="*/ 0 w 10"/>
                  <a:gd name="T17" fmla="*/ 6 h 9"/>
                  <a:gd name="T18" fmla="*/ 4 w 10"/>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4" y="9"/>
                    </a:moveTo>
                    <a:lnTo>
                      <a:pt x="7" y="9"/>
                    </a:lnTo>
                    <a:lnTo>
                      <a:pt x="10" y="6"/>
                    </a:lnTo>
                    <a:lnTo>
                      <a:pt x="10" y="3"/>
                    </a:lnTo>
                    <a:lnTo>
                      <a:pt x="7" y="0"/>
                    </a:lnTo>
                    <a:lnTo>
                      <a:pt x="7" y="0"/>
                    </a:lnTo>
                    <a:lnTo>
                      <a:pt x="4" y="0"/>
                    </a:lnTo>
                    <a:lnTo>
                      <a:pt x="0" y="3"/>
                    </a:lnTo>
                    <a:lnTo>
                      <a:pt x="0" y="6"/>
                    </a:lnTo>
                    <a:lnTo>
                      <a:pt x="4" y="9"/>
                    </a:lnTo>
                    <a:close/>
                  </a:path>
                </a:pathLst>
              </a:custGeom>
              <a:solidFill>
                <a:srgbClr val="66CCFF"/>
              </a:solidFill>
              <a:ln w="38100" cmpd="sng">
                <a:solidFill>
                  <a:srgbClr val="FF0000"/>
                </a:solidFill>
                <a:round/>
                <a:headEnd/>
                <a:tailEnd/>
              </a:ln>
            </p:spPr>
            <p:txBody>
              <a:bodyPr/>
              <a:lstStyle/>
              <a:p>
                <a:endParaRPr lang="cs-CZ"/>
              </a:p>
            </p:txBody>
          </p:sp>
          <p:sp>
            <p:nvSpPr>
              <p:cNvPr id="4344" name="Freeform 248">
                <a:extLst>
                  <a:ext uri="{FF2B5EF4-FFF2-40B4-BE49-F238E27FC236}">
                    <a16:creationId xmlns:a16="http://schemas.microsoft.com/office/drawing/2014/main" id="{6139A402-6711-4674-80D6-F890A37556B9}"/>
                  </a:ext>
                </a:extLst>
              </p:cNvPr>
              <p:cNvSpPr>
                <a:spLocks/>
              </p:cNvSpPr>
              <p:nvPr/>
            </p:nvSpPr>
            <p:spPr bwMode="auto">
              <a:xfrm>
                <a:off x="3349" y="583"/>
                <a:ext cx="9" cy="9"/>
              </a:xfrm>
              <a:custGeom>
                <a:avLst/>
                <a:gdLst>
                  <a:gd name="T0" fmla="*/ 3 w 9"/>
                  <a:gd name="T1" fmla="*/ 9 h 9"/>
                  <a:gd name="T2" fmla="*/ 6 w 9"/>
                  <a:gd name="T3" fmla="*/ 9 h 9"/>
                  <a:gd name="T4" fmla="*/ 9 w 9"/>
                  <a:gd name="T5" fmla="*/ 6 h 9"/>
                  <a:gd name="T6" fmla="*/ 9 w 9"/>
                  <a:gd name="T7" fmla="*/ 3 h 9"/>
                  <a:gd name="T8" fmla="*/ 6 w 9"/>
                  <a:gd name="T9" fmla="*/ 0 h 9"/>
                  <a:gd name="T10" fmla="*/ 6 w 9"/>
                  <a:gd name="T11" fmla="*/ 0 h 9"/>
                  <a:gd name="T12" fmla="*/ 3 w 9"/>
                  <a:gd name="T13" fmla="*/ 0 h 9"/>
                  <a:gd name="T14" fmla="*/ 0 w 9"/>
                  <a:gd name="T15" fmla="*/ 3 h 9"/>
                  <a:gd name="T16" fmla="*/ 0 w 9"/>
                  <a:gd name="T17" fmla="*/ 6 h 9"/>
                  <a:gd name="T18" fmla="*/ 3 w 9"/>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3" y="9"/>
                    </a:moveTo>
                    <a:lnTo>
                      <a:pt x="6" y="9"/>
                    </a:lnTo>
                    <a:lnTo>
                      <a:pt x="9" y="6"/>
                    </a:lnTo>
                    <a:lnTo>
                      <a:pt x="9" y="3"/>
                    </a:lnTo>
                    <a:lnTo>
                      <a:pt x="6" y="0"/>
                    </a:lnTo>
                    <a:lnTo>
                      <a:pt x="6" y="0"/>
                    </a:lnTo>
                    <a:lnTo>
                      <a:pt x="3" y="0"/>
                    </a:lnTo>
                    <a:lnTo>
                      <a:pt x="0" y="3"/>
                    </a:lnTo>
                    <a:lnTo>
                      <a:pt x="0" y="6"/>
                    </a:lnTo>
                    <a:lnTo>
                      <a:pt x="3" y="9"/>
                    </a:lnTo>
                    <a:close/>
                  </a:path>
                </a:pathLst>
              </a:custGeom>
              <a:solidFill>
                <a:srgbClr val="66CCFF"/>
              </a:solidFill>
              <a:ln w="38100" cmpd="sng">
                <a:solidFill>
                  <a:srgbClr val="FF0000"/>
                </a:solidFill>
                <a:round/>
                <a:headEnd/>
                <a:tailEnd/>
              </a:ln>
            </p:spPr>
            <p:txBody>
              <a:bodyPr/>
              <a:lstStyle/>
              <a:p>
                <a:endParaRPr lang="cs-CZ"/>
              </a:p>
            </p:txBody>
          </p:sp>
          <p:sp>
            <p:nvSpPr>
              <p:cNvPr id="4345" name="Freeform 249">
                <a:extLst>
                  <a:ext uri="{FF2B5EF4-FFF2-40B4-BE49-F238E27FC236}">
                    <a16:creationId xmlns:a16="http://schemas.microsoft.com/office/drawing/2014/main" id="{07E77190-D559-4F22-B1E1-EE7AABA9F988}"/>
                  </a:ext>
                </a:extLst>
              </p:cNvPr>
              <p:cNvSpPr>
                <a:spLocks/>
              </p:cNvSpPr>
              <p:nvPr/>
            </p:nvSpPr>
            <p:spPr bwMode="auto">
              <a:xfrm>
                <a:off x="3336" y="570"/>
                <a:ext cx="9" cy="10"/>
              </a:xfrm>
              <a:custGeom>
                <a:avLst/>
                <a:gdLst>
                  <a:gd name="T0" fmla="*/ 3 w 9"/>
                  <a:gd name="T1" fmla="*/ 10 h 10"/>
                  <a:gd name="T2" fmla="*/ 6 w 9"/>
                  <a:gd name="T3" fmla="*/ 10 h 10"/>
                  <a:gd name="T4" fmla="*/ 9 w 9"/>
                  <a:gd name="T5" fmla="*/ 6 h 10"/>
                  <a:gd name="T6" fmla="*/ 9 w 9"/>
                  <a:gd name="T7" fmla="*/ 3 h 10"/>
                  <a:gd name="T8" fmla="*/ 6 w 9"/>
                  <a:gd name="T9" fmla="*/ 0 h 10"/>
                  <a:gd name="T10" fmla="*/ 6 w 9"/>
                  <a:gd name="T11" fmla="*/ 0 h 10"/>
                  <a:gd name="T12" fmla="*/ 3 w 9"/>
                  <a:gd name="T13" fmla="*/ 0 h 10"/>
                  <a:gd name="T14" fmla="*/ 0 w 9"/>
                  <a:gd name="T15" fmla="*/ 3 h 10"/>
                  <a:gd name="T16" fmla="*/ 0 w 9"/>
                  <a:gd name="T17" fmla="*/ 6 h 10"/>
                  <a:gd name="T18" fmla="*/ 3 w 9"/>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3" y="10"/>
                    </a:moveTo>
                    <a:lnTo>
                      <a:pt x="6" y="10"/>
                    </a:lnTo>
                    <a:lnTo>
                      <a:pt x="9" y="6"/>
                    </a:lnTo>
                    <a:lnTo>
                      <a:pt x="9" y="3"/>
                    </a:lnTo>
                    <a:lnTo>
                      <a:pt x="6" y="0"/>
                    </a:lnTo>
                    <a:lnTo>
                      <a:pt x="6" y="0"/>
                    </a:lnTo>
                    <a:lnTo>
                      <a:pt x="3" y="0"/>
                    </a:lnTo>
                    <a:lnTo>
                      <a:pt x="0" y="3"/>
                    </a:lnTo>
                    <a:lnTo>
                      <a:pt x="0" y="6"/>
                    </a:lnTo>
                    <a:lnTo>
                      <a:pt x="3" y="10"/>
                    </a:lnTo>
                    <a:close/>
                  </a:path>
                </a:pathLst>
              </a:custGeom>
              <a:solidFill>
                <a:srgbClr val="66CCFF"/>
              </a:solidFill>
              <a:ln w="38100" cmpd="sng">
                <a:solidFill>
                  <a:srgbClr val="FF0000"/>
                </a:solidFill>
                <a:round/>
                <a:headEnd/>
                <a:tailEnd/>
              </a:ln>
            </p:spPr>
            <p:txBody>
              <a:bodyPr/>
              <a:lstStyle/>
              <a:p>
                <a:endParaRPr lang="cs-CZ"/>
              </a:p>
            </p:txBody>
          </p:sp>
          <p:sp>
            <p:nvSpPr>
              <p:cNvPr id="4346" name="Freeform 250">
                <a:extLst>
                  <a:ext uri="{FF2B5EF4-FFF2-40B4-BE49-F238E27FC236}">
                    <a16:creationId xmlns:a16="http://schemas.microsoft.com/office/drawing/2014/main" id="{EE542A3C-A24B-4EFE-8738-DBAD31478BD6}"/>
                  </a:ext>
                </a:extLst>
              </p:cNvPr>
              <p:cNvSpPr>
                <a:spLocks/>
              </p:cNvSpPr>
              <p:nvPr/>
            </p:nvSpPr>
            <p:spPr bwMode="auto">
              <a:xfrm>
                <a:off x="3320" y="557"/>
                <a:ext cx="9" cy="10"/>
              </a:xfrm>
              <a:custGeom>
                <a:avLst/>
                <a:gdLst>
                  <a:gd name="T0" fmla="*/ 3 w 9"/>
                  <a:gd name="T1" fmla="*/ 10 h 10"/>
                  <a:gd name="T2" fmla="*/ 6 w 9"/>
                  <a:gd name="T3" fmla="*/ 10 h 10"/>
                  <a:gd name="T4" fmla="*/ 9 w 9"/>
                  <a:gd name="T5" fmla="*/ 6 h 10"/>
                  <a:gd name="T6" fmla="*/ 9 w 9"/>
                  <a:gd name="T7" fmla="*/ 3 h 10"/>
                  <a:gd name="T8" fmla="*/ 6 w 9"/>
                  <a:gd name="T9" fmla="*/ 0 h 10"/>
                  <a:gd name="T10" fmla="*/ 6 w 9"/>
                  <a:gd name="T11" fmla="*/ 0 h 10"/>
                  <a:gd name="T12" fmla="*/ 3 w 9"/>
                  <a:gd name="T13" fmla="*/ 0 h 10"/>
                  <a:gd name="T14" fmla="*/ 0 w 9"/>
                  <a:gd name="T15" fmla="*/ 3 h 10"/>
                  <a:gd name="T16" fmla="*/ 0 w 9"/>
                  <a:gd name="T17" fmla="*/ 6 h 10"/>
                  <a:gd name="T18" fmla="*/ 3 w 9"/>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3" y="10"/>
                    </a:moveTo>
                    <a:lnTo>
                      <a:pt x="6" y="10"/>
                    </a:lnTo>
                    <a:lnTo>
                      <a:pt x="9" y="6"/>
                    </a:lnTo>
                    <a:lnTo>
                      <a:pt x="9" y="3"/>
                    </a:lnTo>
                    <a:lnTo>
                      <a:pt x="6" y="0"/>
                    </a:lnTo>
                    <a:lnTo>
                      <a:pt x="6" y="0"/>
                    </a:lnTo>
                    <a:lnTo>
                      <a:pt x="3" y="0"/>
                    </a:lnTo>
                    <a:lnTo>
                      <a:pt x="0" y="3"/>
                    </a:lnTo>
                    <a:lnTo>
                      <a:pt x="0" y="6"/>
                    </a:lnTo>
                    <a:lnTo>
                      <a:pt x="3" y="10"/>
                    </a:lnTo>
                    <a:close/>
                  </a:path>
                </a:pathLst>
              </a:custGeom>
              <a:solidFill>
                <a:srgbClr val="66CCFF"/>
              </a:solidFill>
              <a:ln w="38100" cmpd="sng">
                <a:solidFill>
                  <a:srgbClr val="FF0000"/>
                </a:solidFill>
                <a:round/>
                <a:headEnd/>
                <a:tailEnd/>
              </a:ln>
            </p:spPr>
            <p:txBody>
              <a:bodyPr/>
              <a:lstStyle/>
              <a:p>
                <a:endParaRPr lang="cs-CZ"/>
              </a:p>
            </p:txBody>
          </p:sp>
          <p:sp>
            <p:nvSpPr>
              <p:cNvPr id="4347" name="Freeform 251">
                <a:extLst>
                  <a:ext uri="{FF2B5EF4-FFF2-40B4-BE49-F238E27FC236}">
                    <a16:creationId xmlns:a16="http://schemas.microsoft.com/office/drawing/2014/main" id="{B43FE486-9727-45B8-AEB2-739694F4772C}"/>
                  </a:ext>
                </a:extLst>
              </p:cNvPr>
              <p:cNvSpPr>
                <a:spLocks/>
              </p:cNvSpPr>
              <p:nvPr/>
            </p:nvSpPr>
            <p:spPr bwMode="auto">
              <a:xfrm>
                <a:off x="3307" y="544"/>
                <a:ext cx="9" cy="10"/>
              </a:xfrm>
              <a:custGeom>
                <a:avLst/>
                <a:gdLst>
                  <a:gd name="T0" fmla="*/ 3 w 9"/>
                  <a:gd name="T1" fmla="*/ 10 h 10"/>
                  <a:gd name="T2" fmla="*/ 6 w 9"/>
                  <a:gd name="T3" fmla="*/ 10 h 10"/>
                  <a:gd name="T4" fmla="*/ 9 w 9"/>
                  <a:gd name="T5" fmla="*/ 7 h 10"/>
                  <a:gd name="T6" fmla="*/ 9 w 9"/>
                  <a:gd name="T7" fmla="*/ 3 h 10"/>
                  <a:gd name="T8" fmla="*/ 6 w 9"/>
                  <a:gd name="T9" fmla="*/ 0 h 10"/>
                  <a:gd name="T10" fmla="*/ 6 w 9"/>
                  <a:gd name="T11" fmla="*/ 0 h 10"/>
                  <a:gd name="T12" fmla="*/ 3 w 9"/>
                  <a:gd name="T13" fmla="*/ 0 h 10"/>
                  <a:gd name="T14" fmla="*/ 0 w 9"/>
                  <a:gd name="T15" fmla="*/ 3 h 10"/>
                  <a:gd name="T16" fmla="*/ 0 w 9"/>
                  <a:gd name="T17" fmla="*/ 7 h 10"/>
                  <a:gd name="T18" fmla="*/ 3 w 9"/>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3" y="10"/>
                    </a:moveTo>
                    <a:lnTo>
                      <a:pt x="6" y="10"/>
                    </a:lnTo>
                    <a:lnTo>
                      <a:pt x="9" y="7"/>
                    </a:lnTo>
                    <a:lnTo>
                      <a:pt x="9" y="3"/>
                    </a:lnTo>
                    <a:lnTo>
                      <a:pt x="6" y="0"/>
                    </a:lnTo>
                    <a:lnTo>
                      <a:pt x="6" y="0"/>
                    </a:lnTo>
                    <a:lnTo>
                      <a:pt x="3" y="0"/>
                    </a:lnTo>
                    <a:lnTo>
                      <a:pt x="0" y="3"/>
                    </a:lnTo>
                    <a:lnTo>
                      <a:pt x="0" y="7"/>
                    </a:lnTo>
                    <a:lnTo>
                      <a:pt x="3" y="10"/>
                    </a:lnTo>
                    <a:close/>
                  </a:path>
                </a:pathLst>
              </a:custGeom>
              <a:solidFill>
                <a:srgbClr val="66CCFF"/>
              </a:solidFill>
              <a:ln w="38100" cmpd="sng">
                <a:solidFill>
                  <a:srgbClr val="FF0000"/>
                </a:solidFill>
                <a:round/>
                <a:headEnd/>
                <a:tailEnd/>
              </a:ln>
            </p:spPr>
            <p:txBody>
              <a:bodyPr/>
              <a:lstStyle/>
              <a:p>
                <a:endParaRPr lang="cs-CZ"/>
              </a:p>
            </p:txBody>
          </p:sp>
          <p:sp>
            <p:nvSpPr>
              <p:cNvPr id="4348" name="Freeform 252">
                <a:extLst>
                  <a:ext uri="{FF2B5EF4-FFF2-40B4-BE49-F238E27FC236}">
                    <a16:creationId xmlns:a16="http://schemas.microsoft.com/office/drawing/2014/main" id="{63B7B12C-94AF-4865-857E-024F6776CB34}"/>
                  </a:ext>
                </a:extLst>
              </p:cNvPr>
              <p:cNvSpPr>
                <a:spLocks/>
              </p:cNvSpPr>
              <p:nvPr/>
            </p:nvSpPr>
            <p:spPr bwMode="auto">
              <a:xfrm>
                <a:off x="3291" y="531"/>
                <a:ext cx="9" cy="10"/>
              </a:xfrm>
              <a:custGeom>
                <a:avLst/>
                <a:gdLst>
                  <a:gd name="T0" fmla="*/ 3 w 9"/>
                  <a:gd name="T1" fmla="*/ 10 h 10"/>
                  <a:gd name="T2" fmla="*/ 6 w 9"/>
                  <a:gd name="T3" fmla="*/ 10 h 10"/>
                  <a:gd name="T4" fmla="*/ 9 w 9"/>
                  <a:gd name="T5" fmla="*/ 7 h 10"/>
                  <a:gd name="T6" fmla="*/ 9 w 9"/>
                  <a:gd name="T7" fmla="*/ 3 h 10"/>
                  <a:gd name="T8" fmla="*/ 6 w 9"/>
                  <a:gd name="T9" fmla="*/ 0 h 10"/>
                  <a:gd name="T10" fmla="*/ 6 w 9"/>
                  <a:gd name="T11" fmla="*/ 0 h 10"/>
                  <a:gd name="T12" fmla="*/ 3 w 9"/>
                  <a:gd name="T13" fmla="*/ 0 h 10"/>
                  <a:gd name="T14" fmla="*/ 0 w 9"/>
                  <a:gd name="T15" fmla="*/ 3 h 10"/>
                  <a:gd name="T16" fmla="*/ 0 w 9"/>
                  <a:gd name="T17" fmla="*/ 7 h 10"/>
                  <a:gd name="T18" fmla="*/ 3 w 9"/>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3" y="10"/>
                    </a:moveTo>
                    <a:lnTo>
                      <a:pt x="6" y="10"/>
                    </a:lnTo>
                    <a:lnTo>
                      <a:pt x="9" y="7"/>
                    </a:lnTo>
                    <a:lnTo>
                      <a:pt x="9" y="3"/>
                    </a:lnTo>
                    <a:lnTo>
                      <a:pt x="6" y="0"/>
                    </a:lnTo>
                    <a:lnTo>
                      <a:pt x="6" y="0"/>
                    </a:lnTo>
                    <a:lnTo>
                      <a:pt x="3" y="0"/>
                    </a:lnTo>
                    <a:lnTo>
                      <a:pt x="0" y="3"/>
                    </a:lnTo>
                    <a:lnTo>
                      <a:pt x="0" y="7"/>
                    </a:lnTo>
                    <a:lnTo>
                      <a:pt x="3" y="10"/>
                    </a:lnTo>
                    <a:close/>
                  </a:path>
                </a:pathLst>
              </a:custGeom>
              <a:solidFill>
                <a:srgbClr val="66CCFF"/>
              </a:solidFill>
              <a:ln w="38100" cmpd="sng">
                <a:solidFill>
                  <a:srgbClr val="FF0000"/>
                </a:solidFill>
                <a:round/>
                <a:headEnd/>
                <a:tailEnd/>
              </a:ln>
            </p:spPr>
            <p:txBody>
              <a:bodyPr/>
              <a:lstStyle/>
              <a:p>
                <a:endParaRPr lang="cs-CZ"/>
              </a:p>
            </p:txBody>
          </p:sp>
          <p:sp>
            <p:nvSpPr>
              <p:cNvPr id="4349" name="Freeform 253">
                <a:extLst>
                  <a:ext uri="{FF2B5EF4-FFF2-40B4-BE49-F238E27FC236}">
                    <a16:creationId xmlns:a16="http://schemas.microsoft.com/office/drawing/2014/main" id="{FF0BFA3E-B116-442D-ADF9-0A007F9C301A}"/>
                  </a:ext>
                </a:extLst>
              </p:cNvPr>
              <p:cNvSpPr>
                <a:spLocks/>
              </p:cNvSpPr>
              <p:nvPr/>
            </p:nvSpPr>
            <p:spPr bwMode="auto">
              <a:xfrm>
                <a:off x="3278" y="518"/>
                <a:ext cx="9" cy="10"/>
              </a:xfrm>
              <a:custGeom>
                <a:avLst/>
                <a:gdLst>
                  <a:gd name="T0" fmla="*/ 3 w 9"/>
                  <a:gd name="T1" fmla="*/ 10 h 10"/>
                  <a:gd name="T2" fmla="*/ 6 w 9"/>
                  <a:gd name="T3" fmla="*/ 10 h 10"/>
                  <a:gd name="T4" fmla="*/ 9 w 9"/>
                  <a:gd name="T5" fmla="*/ 7 h 10"/>
                  <a:gd name="T6" fmla="*/ 9 w 9"/>
                  <a:gd name="T7" fmla="*/ 4 h 10"/>
                  <a:gd name="T8" fmla="*/ 6 w 9"/>
                  <a:gd name="T9" fmla="*/ 0 h 10"/>
                  <a:gd name="T10" fmla="*/ 6 w 9"/>
                  <a:gd name="T11" fmla="*/ 0 h 10"/>
                  <a:gd name="T12" fmla="*/ 3 w 9"/>
                  <a:gd name="T13" fmla="*/ 0 h 10"/>
                  <a:gd name="T14" fmla="*/ 0 w 9"/>
                  <a:gd name="T15" fmla="*/ 4 h 10"/>
                  <a:gd name="T16" fmla="*/ 0 w 9"/>
                  <a:gd name="T17" fmla="*/ 7 h 10"/>
                  <a:gd name="T18" fmla="*/ 3 w 9"/>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3" y="10"/>
                    </a:moveTo>
                    <a:lnTo>
                      <a:pt x="6" y="10"/>
                    </a:lnTo>
                    <a:lnTo>
                      <a:pt x="9" y="7"/>
                    </a:lnTo>
                    <a:lnTo>
                      <a:pt x="9" y="4"/>
                    </a:lnTo>
                    <a:lnTo>
                      <a:pt x="6" y="0"/>
                    </a:lnTo>
                    <a:lnTo>
                      <a:pt x="6" y="0"/>
                    </a:lnTo>
                    <a:lnTo>
                      <a:pt x="3" y="0"/>
                    </a:lnTo>
                    <a:lnTo>
                      <a:pt x="0" y="4"/>
                    </a:lnTo>
                    <a:lnTo>
                      <a:pt x="0" y="7"/>
                    </a:lnTo>
                    <a:lnTo>
                      <a:pt x="3" y="10"/>
                    </a:lnTo>
                    <a:close/>
                  </a:path>
                </a:pathLst>
              </a:custGeom>
              <a:solidFill>
                <a:srgbClr val="66CCFF"/>
              </a:solidFill>
              <a:ln w="38100" cmpd="sng">
                <a:solidFill>
                  <a:srgbClr val="FF0000"/>
                </a:solidFill>
                <a:round/>
                <a:headEnd/>
                <a:tailEnd/>
              </a:ln>
            </p:spPr>
            <p:txBody>
              <a:bodyPr/>
              <a:lstStyle/>
              <a:p>
                <a:endParaRPr lang="cs-CZ"/>
              </a:p>
            </p:txBody>
          </p:sp>
          <p:sp>
            <p:nvSpPr>
              <p:cNvPr id="4350" name="Freeform 254">
                <a:extLst>
                  <a:ext uri="{FF2B5EF4-FFF2-40B4-BE49-F238E27FC236}">
                    <a16:creationId xmlns:a16="http://schemas.microsoft.com/office/drawing/2014/main" id="{DE01A057-DB01-4DA4-882B-78811307BF08}"/>
                  </a:ext>
                </a:extLst>
              </p:cNvPr>
              <p:cNvSpPr>
                <a:spLocks/>
              </p:cNvSpPr>
              <p:nvPr/>
            </p:nvSpPr>
            <p:spPr bwMode="auto">
              <a:xfrm>
                <a:off x="3265" y="505"/>
                <a:ext cx="10" cy="10"/>
              </a:xfrm>
              <a:custGeom>
                <a:avLst/>
                <a:gdLst>
                  <a:gd name="T0" fmla="*/ 3 w 10"/>
                  <a:gd name="T1" fmla="*/ 10 h 10"/>
                  <a:gd name="T2" fmla="*/ 6 w 10"/>
                  <a:gd name="T3" fmla="*/ 10 h 10"/>
                  <a:gd name="T4" fmla="*/ 10 w 10"/>
                  <a:gd name="T5" fmla="*/ 7 h 10"/>
                  <a:gd name="T6" fmla="*/ 10 w 10"/>
                  <a:gd name="T7" fmla="*/ 4 h 10"/>
                  <a:gd name="T8" fmla="*/ 6 w 10"/>
                  <a:gd name="T9" fmla="*/ 0 h 10"/>
                  <a:gd name="T10" fmla="*/ 6 w 10"/>
                  <a:gd name="T11" fmla="*/ 0 h 10"/>
                  <a:gd name="T12" fmla="*/ 3 w 10"/>
                  <a:gd name="T13" fmla="*/ 0 h 10"/>
                  <a:gd name="T14" fmla="*/ 0 w 10"/>
                  <a:gd name="T15" fmla="*/ 4 h 10"/>
                  <a:gd name="T16" fmla="*/ 0 w 10"/>
                  <a:gd name="T17" fmla="*/ 7 h 10"/>
                  <a:gd name="T18" fmla="*/ 3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3" y="10"/>
                    </a:moveTo>
                    <a:lnTo>
                      <a:pt x="6" y="10"/>
                    </a:lnTo>
                    <a:lnTo>
                      <a:pt x="10" y="7"/>
                    </a:lnTo>
                    <a:lnTo>
                      <a:pt x="10" y="4"/>
                    </a:lnTo>
                    <a:lnTo>
                      <a:pt x="6" y="0"/>
                    </a:lnTo>
                    <a:lnTo>
                      <a:pt x="6" y="0"/>
                    </a:lnTo>
                    <a:lnTo>
                      <a:pt x="3" y="0"/>
                    </a:lnTo>
                    <a:lnTo>
                      <a:pt x="0" y="4"/>
                    </a:lnTo>
                    <a:lnTo>
                      <a:pt x="0" y="7"/>
                    </a:lnTo>
                    <a:lnTo>
                      <a:pt x="3" y="10"/>
                    </a:lnTo>
                    <a:close/>
                  </a:path>
                </a:pathLst>
              </a:custGeom>
              <a:solidFill>
                <a:srgbClr val="66CCFF"/>
              </a:solidFill>
              <a:ln w="38100" cmpd="sng">
                <a:solidFill>
                  <a:srgbClr val="FF0000"/>
                </a:solidFill>
                <a:round/>
                <a:headEnd/>
                <a:tailEnd/>
              </a:ln>
            </p:spPr>
            <p:txBody>
              <a:bodyPr/>
              <a:lstStyle/>
              <a:p>
                <a:endParaRPr lang="cs-CZ"/>
              </a:p>
            </p:txBody>
          </p:sp>
          <p:sp>
            <p:nvSpPr>
              <p:cNvPr id="4351" name="Freeform 255">
                <a:extLst>
                  <a:ext uri="{FF2B5EF4-FFF2-40B4-BE49-F238E27FC236}">
                    <a16:creationId xmlns:a16="http://schemas.microsoft.com/office/drawing/2014/main" id="{065178AA-D422-42AE-A863-DB81DDA25341}"/>
                  </a:ext>
                </a:extLst>
              </p:cNvPr>
              <p:cNvSpPr>
                <a:spLocks/>
              </p:cNvSpPr>
              <p:nvPr/>
            </p:nvSpPr>
            <p:spPr bwMode="auto">
              <a:xfrm>
                <a:off x="3249" y="489"/>
                <a:ext cx="9" cy="10"/>
              </a:xfrm>
              <a:custGeom>
                <a:avLst/>
                <a:gdLst>
                  <a:gd name="T0" fmla="*/ 3 w 9"/>
                  <a:gd name="T1" fmla="*/ 10 h 10"/>
                  <a:gd name="T2" fmla="*/ 6 w 9"/>
                  <a:gd name="T3" fmla="*/ 10 h 10"/>
                  <a:gd name="T4" fmla="*/ 9 w 9"/>
                  <a:gd name="T5" fmla="*/ 7 h 10"/>
                  <a:gd name="T6" fmla="*/ 9 w 9"/>
                  <a:gd name="T7" fmla="*/ 4 h 10"/>
                  <a:gd name="T8" fmla="*/ 6 w 9"/>
                  <a:gd name="T9" fmla="*/ 0 h 10"/>
                  <a:gd name="T10" fmla="*/ 6 w 9"/>
                  <a:gd name="T11" fmla="*/ 0 h 10"/>
                  <a:gd name="T12" fmla="*/ 3 w 9"/>
                  <a:gd name="T13" fmla="*/ 0 h 10"/>
                  <a:gd name="T14" fmla="*/ 0 w 9"/>
                  <a:gd name="T15" fmla="*/ 4 h 10"/>
                  <a:gd name="T16" fmla="*/ 0 w 9"/>
                  <a:gd name="T17" fmla="*/ 7 h 10"/>
                  <a:gd name="T18" fmla="*/ 3 w 9"/>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3" y="10"/>
                    </a:moveTo>
                    <a:lnTo>
                      <a:pt x="6" y="10"/>
                    </a:lnTo>
                    <a:lnTo>
                      <a:pt x="9" y="7"/>
                    </a:lnTo>
                    <a:lnTo>
                      <a:pt x="9" y="4"/>
                    </a:lnTo>
                    <a:lnTo>
                      <a:pt x="6" y="0"/>
                    </a:lnTo>
                    <a:lnTo>
                      <a:pt x="6" y="0"/>
                    </a:lnTo>
                    <a:lnTo>
                      <a:pt x="3" y="0"/>
                    </a:lnTo>
                    <a:lnTo>
                      <a:pt x="0" y="4"/>
                    </a:lnTo>
                    <a:lnTo>
                      <a:pt x="0" y="7"/>
                    </a:lnTo>
                    <a:lnTo>
                      <a:pt x="3" y="10"/>
                    </a:lnTo>
                    <a:close/>
                  </a:path>
                </a:pathLst>
              </a:custGeom>
              <a:solidFill>
                <a:srgbClr val="66CCFF"/>
              </a:solidFill>
              <a:ln w="38100" cmpd="sng">
                <a:solidFill>
                  <a:srgbClr val="FF0000"/>
                </a:solidFill>
                <a:round/>
                <a:headEnd/>
                <a:tailEnd/>
              </a:ln>
            </p:spPr>
            <p:txBody>
              <a:bodyPr/>
              <a:lstStyle/>
              <a:p>
                <a:endParaRPr lang="cs-CZ"/>
              </a:p>
            </p:txBody>
          </p:sp>
          <p:sp>
            <p:nvSpPr>
              <p:cNvPr id="4352" name="Freeform 256">
                <a:extLst>
                  <a:ext uri="{FF2B5EF4-FFF2-40B4-BE49-F238E27FC236}">
                    <a16:creationId xmlns:a16="http://schemas.microsoft.com/office/drawing/2014/main" id="{FD5EFCDE-D6AB-4D84-B2E4-8E765767FFE3}"/>
                  </a:ext>
                </a:extLst>
              </p:cNvPr>
              <p:cNvSpPr>
                <a:spLocks/>
              </p:cNvSpPr>
              <p:nvPr/>
            </p:nvSpPr>
            <p:spPr bwMode="auto">
              <a:xfrm>
                <a:off x="3236" y="477"/>
                <a:ext cx="10" cy="9"/>
              </a:xfrm>
              <a:custGeom>
                <a:avLst/>
                <a:gdLst>
                  <a:gd name="T0" fmla="*/ 3 w 10"/>
                  <a:gd name="T1" fmla="*/ 9 h 9"/>
                  <a:gd name="T2" fmla="*/ 6 w 10"/>
                  <a:gd name="T3" fmla="*/ 9 h 9"/>
                  <a:gd name="T4" fmla="*/ 10 w 10"/>
                  <a:gd name="T5" fmla="*/ 6 h 9"/>
                  <a:gd name="T6" fmla="*/ 10 w 10"/>
                  <a:gd name="T7" fmla="*/ 3 h 9"/>
                  <a:gd name="T8" fmla="*/ 6 w 10"/>
                  <a:gd name="T9" fmla="*/ 0 h 9"/>
                  <a:gd name="T10" fmla="*/ 6 w 10"/>
                  <a:gd name="T11" fmla="*/ 0 h 9"/>
                  <a:gd name="T12" fmla="*/ 3 w 10"/>
                  <a:gd name="T13" fmla="*/ 0 h 9"/>
                  <a:gd name="T14" fmla="*/ 0 w 10"/>
                  <a:gd name="T15" fmla="*/ 3 h 9"/>
                  <a:gd name="T16" fmla="*/ 0 w 10"/>
                  <a:gd name="T17" fmla="*/ 6 h 9"/>
                  <a:gd name="T18" fmla="*/ 3 w 10"/>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3" y="9"/>
                    </a:moveTo>
                    <a:lnTo>
                      <a:pt x="6" y="9"/>
                    </a:lnTo>
                    <a:lnTo>
                      <a:pt x="10" y="6"/>
                    </a:lnTo>
                    <a:lnTo>
                      <a:pt x="10" y="3"/>
                    </a:lnTo>
                    <a:lnTo>
                      <a:pt x="6" y="0"/>
                    </a:lnTo>
                    <a:lnTo>
                      <a:pt x="6" y="0"/>
                    </a:lnTo>
                    <a:lnTo>
                      <a:pt x="3" y="0"/>
                    </a:lnTo>
                    <a:lnTo>
                      <a:pt x="0" y="3"/>
                    </a:lnTo>
                    <a:lnTo>
                      <a:pt x="0" y="6"/>
                    </a:lnTo>
                    <a:lnTo>
                      <a:pt x="3" y="9"/>
                    </a:lnTo>
                    <a:close/>
                  </a:path>
                </a:pathLst>
              </a:custGeom>
              <a:solidFill>
                <a:srgbClr val="66CCFF"/>
              </a:solidFill>
              <a:ln w="38100" cmpd="sng">
                <a:solidFill>
                  <a:srgbClr val="FF0000"/>
                </a:solidFill>
                <a:round/>
                <a:headEnd/>
                <a:tailEnd/>
              </a:ln>
            </p:spPr>
            <p:txBody>
              <a:bodyPr/>
              <a:lstStyle/>
              <a:p>
                <a:endParaRPr lang="cs-CZ"/>
              </a:p>
            </p:txBody>
          </p:sp>
          <p:sp>
            <p:nvSpPr>
              <p:cNvPr id="4353" name="Freeform 257">
                <a:extLst>
                  <a:ext uri="{FF2B5EF4-FFF2-40B4-BE49-F238E27FC236}">
                    <a16:creationId xmlns:a16="http://schemas.microsoft.com/office/drawing/2014/main" id="{43388E60-8DC4-440D-A639-EE0D3FFEF2E8}"/>
                  </a:ext>
                </a:extLst>
              </p:cNvPr>
              <p:cNvSpPr>
                <a:spLocks/>
              </p:cNvSpPr>
              <p:nvPr/>
            </p:nvSpPr>
            <p:spPr bwMode="auto">
              <a:xfrm>
                <a:off x="3220" y="464"/>
                <a:ext cx="9" cy="9"/>
              </a:xfrm>
              <a:custGeom>
                <a:avLst/>
                <a:gdLst>
                  <a:gd name="T0" fmla="*/ 3 w 9"/>
                  <a:gd name="T1" fmla="*/ 9 h 9"/>
                  <a:gd name="T2" fmla="*/ 6 w 9"/>
                  <a:gd name="T3" fmla="*/ 9 h 9"/>
                  <a:gd name="T4" fmla="*/ 9 w 9"/>
                  <a:gd name="T5" fmla="*/ 6 h 9"/>
                  <a:gd name="T6" fmla="*/ 9 w 9"/>
                  <a:gd name="T7" fmla="*/ 3 h 9"/>
                  <a:gd name="T8" fmla="*/ 6 w 9"/>
                  <a:gd name="T9" fmla="*/ 0 h 9"/>
                  <a:gd name="T10" fmla="*/ 6 w 9"/>
                  <a:gd name="T11" fmla="*/ 0 h 9"/>
                  <a:gd name="T12" fmla="*/ 3 w 9"/>
                  <a:gd name="T13" fmla="*/ 0 h 9"/>
                  <a:gd name="T14" fmla="*/ 0 w 9"/>
                  <a:gd name="T15" fmla="*/ 3 h 9"/>
                  <a:gd name="T16" fmla="*/ 0 w 9"/>
                  <a:gd name="T17" fmla="*/ 6 h 9"/>
                  <a:gd name="T18" fmla="*/ 3 w 9"/>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3" y="9"/>
                    </a:moveTo>
                    <a:lnTo>
                      <a:pt x="6" y="9"/>
                    </a:lnTo>
                    <a:lnTo>
                      <a:pt x="9" y="6"/>
                    </a:lnTo>
                    <a:lnTo>
                      <a:pt x="9" y="3"/>
                    </a:lnTo>
                    <a:lnTo>
                      <a:pt x="6" y="0"/>
                    </a:lnTo>
                    <a:lnTo>
                      <a:pt x="6" y="0"/>
                    </a:lnTo>
                    <a:lnTo>
                      <a:pt x="3" y="0"/>
                    </a:lnTo>
                    <a:lnTo>
                      <a:pt x="0" y="3"/>
                    </a:lnTo>
                    <a:lnTo>
                      <a:pt x="0" y="6"/>
                    </a:lnTo>
                    <a:lnTo>
                      <a:pt x="3" y="9"/>
                    </a:lnTo>
                    <a:close/>
                  </a:path>
                </a:pathLst>
              </a:custGeom>
              <a:solidFill>
                <a:srgbClr val="66CCFF"/>
              </a:solidFill>
              <a:ln w="38100" cmpd="sng">
                <a:solidFill>
                  <a:srgbClr val="FF0000"/>
                </a:solidFill>
                <a:round/>
                <a:headEnd/>
                <a:tailEnd/>
              </a:ln>
            </p:spPr>
            <p:txBody>
              <a:bodyPr/>
              <a:lstStyle/>
              <a:p>
                <a:endParaRPr lang="cs-CZ"/>
              </a:p>
            </p:txBody>
          </p:sp>
          <p:sp>
            <p:nvSpPr>
              <p:cNvPr id="4354" name="Freeform 258">
                <a:extLst>
                  <a:ext uri="{FF2B5EF4-FFF2-40B4-BE49-F238E27FC236}">
                    <a16:creationId xmlns:a16="http://schemas.microsoft.com/office/drawing/2014/main" id="{74072DF9-5575-4A6C-822F-24773956B2C4}"/>
                  </a:ext>
                </a:extLst>
              </p:cNvPr>
              <p:cNvSpPr>
                <a:spLocks/>
              </p:cNvSpPr>
              <p:nvPr/>
            </p:nvSpPr>
            <p:spPr bwMode="auto">
              <a:xfrm>
                <a:off x="3207" y="451"/>
                <a:ext cx="10" cy="9"/>
              </a:xfrm>
              <a:custGeom>
                <a:avLst/>
                <a:gdLst>
                  <a:gd name="T0" fmla="*/ 3 w 10"/>
                  <a:gd name="T1" fmla="*/ 9 h 9"/>
                  <a:gd name="T2" fmla="*/ 6 w 10"/>
                  <a:gd name="T3" fmla="*/ 9 h 9"/>
                  <a:gd name="T4" fmla="*/ 10 w 10"/>
                  <a:gd name="T5" fmla="*/ 6 h 9"/>
                  <a:gd name="T6" fmla="*/ 10 w 10"/>
                  <a:gd name="T7" fmla="*/ 3 h 9"/>
                  <a:gd name="T8" fmla="*/ 6 w 10"/>
                  <a:gd name="T9" fmla="*/ 0 h 9"/>
                  <a:gd name="T10" fmla="*/ 6 w 10"/>
                  <a:gd name="T11" fmla="*/ 0 h 9"/>
                  <a:gd name="T12" fmla="*/ 3 w 10"/>
                  <a:gd name="T13" fmla="*/ 0 h 9"/>
                  <a:gd name="T14" fmla="*/ 0 w 10"/>
                  <a:gd name="T15" fmla="*/ 3 h 9"/>
                  <a:gd name="T16" fmla="*/ 0 w 10"/>
                  <a:gd name="T17" fmla="*/ 6 h 9"/>
                  <a:gd name="T18" fmla="*/ 3 w 10"/>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3" y="9"/>
                    </a:moveTo>
                    <a:lnTo>
                      <a:pt x="6" y="9"/>
                    </a:lnTo>
                    <a:lnTo>
                      <a:pt x="10" y="6"/>
                    </a:lnTo>
                    <a:lnTo>
                      <a:pt x="10" y="3"/>
                    </a:lnTo>
                    <a:lnTo>
                      <a:pt x="6" y="0"/>
                    </a:lnTo>
                    <a:lnTo>
                      <a:pt x="6" y="0"/>
                    </a:lnTo>
                    <a:lnTo>
                      <a:pt x="3" y="0"/>
                    </a:lnTo>
                    <a:lnTo>
                      <a:pt x="0" y="3"/>
                    </a:lnTo>
                    <a:lnTo>
                      <a:pt x="0" y="6"/>
                    </a:lnTo>
                    <a:lnTo>
                      <a:pt x="3" y="9"/>
                    </a:lnTo>
                    <a:close/>
                  </a:path>
                </a:pathLst>
              </a:custGeom>
              <a:solidFill>
                <a:srgbClr val="66CCFF"/>
              </a:solidFill>
              <a:ln w="38100" cmpd="sng">
                <a:solidFill>
                  <a:srgbClr val="FF0000"/>
                </a:solidFill>
                <a:round/>
                <a:headEnd/>
                <a:tailEnd/>
              </a:ln>
            </p:spPr>
            <p:txBody>
              <a:bodyPr/>
              <a:lstStyle/>
              <a:p>
                <a:endParaRPr lang="cs-CZ"/>
              </a:p>
            </p:txBody>
          </p:sp>
          <p:sp>
            <p:nvSpPr>
              <p:cNvPr id="4355" name="Freeform 259">
                <a:extLst>
                  <a:ext uri="{FF2B5EF4-FFF2-40B4-BE49-F238E27FC236}">
                    <a16:creationId xmlns:a16="http://schemas.microsoft.com/office/drawing/2014/main" id="{4C8CD970-1B39-4206-B04F-241680328396}"/>
                  </a:ext>
                </a:extLst>
              </p:cNvPr>
              <p:cNvSpPr>
                <a:spLocks/>
              </p:cNvSpPr>
              <p:nvPr/>
            </p:nvSpPr>
            <p:spPr bwMode="auto">
              <a:xfrm>
                <a:off x="3194" y="438"/>
                <a:ext cx="10" cy="10"/>
              </a:xfrm>
              <a:custGeom>
                <a:avLst/>
                <a:gdLst>
                  <a:gd name="T0" fmla="*/ 3 w 10"/>
                  <a:gd name="T1" fmla="*/ 10 h 10"/>
                  <a:gd name="T2" fmla="*/ 6 w 10"/>
                  <a:gd name="T3" fmla="*/ 10 h 10"/>
                  <a:gd name="T4" fmla="*/ 10 w 10"/>
                  <a:gd name="T5" fmla="*/ 6 h 10"/>
                  <a:gd name="T6" fmla="*/ 10 w 10"/>
                  <a:gd name="T7" fmla="*/ 3 h 10"/>
                  <a:gd name="T8" fmla="*/ 6 w 10"/>
                  <a:gd name="T9" fmla="*/ 0 h 10"/>
                  <a:gd name="T10" fmla="*/ 6 w 10"/>
                  <a:gd name="T11" fmla="*/ 0 h 10"/>
                  <a:gd name="T12" fmla="*/ 3 w 10"/>
                  <a:gd name="T13" fmla="*/ 0 h 10"/>
                  <a:gd name="T14" fmla="*/ 0 w 10"/>
                  <a:gd name="T15" fmla="*/ 3 h 10"/>
                  <a:gd name="T16" fmla="*/ 0 w 10"/>
                  <a:gd name="T17" fmla="*/ 6 h 10"/>
                  <a:gd name="T18" fmla="*/ 3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3" y="10"/>
                    </a:moveTo>
                    <a:lnTo>
                      <a:pt x="6" y="10"/>
                    </a:lnTo>
                    <a:lnTo>
                      <a:pt x="10" y="6"/>
                    </a:lnTo>
                    <a:lnTo>
                      <a:pt x="10" y="3"/>
                    </a:lnTo>
                    <a:lnTo>
                      <a:pt x="6" y="0"/>
                    </a:lnTo>
                    <a:lnTo>
                      <a:pt x="6" y="0"/>
                    </a:lnTo>
                    <a:lnTo>
                      <a:pt x="3" y="0"/>
                    </a:lnTo>
                    <a:lnTo>
                      <a:pt x="0" y="3"/>
                    </a:lnTo>
                    <a:lnTo>
                      <a:pt x="0" y="6"/>
                    </a:lnTo>
                    <a:lnTo>
                      <a:pt x="3" y="10"/>
                    </a:lnTo>
                    <a:close/>
                  </a:path>
                </a:pathLst>
              </a:custGeom>
              <a:solidFill>
                <a:srgbClr val="66CCFF"/>
              </a:solidFill>
              <a:ln w="38100" cmpd="sng">
                <a:solidFill>
                  <a:srgbClr val="FF0000"/>
                </a:solidFill>
                <a:round/>
                <a:headEnd/>
                <a:tailEnd/>
              </a:ln>
            </p:spPr>
            <p:txBody>
              <a:bodyPr/>
              <a:lstStyle/>
              <a:p>
                <a:endParaRPr lang="cs-CZ"/>
              </a:p>
            </p:txBody>
          </p:sp>
          <p:sp>
            <p:nvSpPr>
              <p:cNvPr id="4356" name="Freeform 260">
                <a:extLst>
                  <a:ext uri="{FF2B5EF4-FFF2-40B4-BE49-F238E27FC236}">
                    <a16:creationId xmlns:a16="http://schemas.microsoft.com/office/drawing/2014/main" id="{77532260-F2AA-4963-8F1B-B343744328C4}"/>
                  </a:ext>
                </a:extLst>
              </p:cNvPr>
              <p:cNvSpPr>
                <a:spLocks/>
              </p:cNvSpPr>
              <p:nvPr/>
            </p:nvSpPr>
            <p:spPr bwMode="auto">
              <a:xfrm>
                <a:off x="3178" y="425"/>
                <a:ext cx="10" cy="10"/>
              </a:xfrm>
              <a:custGeom>
                <a:avLst/>
                <a:gdLst>
                  <a:gd name="T0" fmla="*/ 3 w 10"/>
                  <a:gd name="T1" fmla="*/ 10 h 10"/>
                  <a:gd name="T2" fmla="*/ 6 w 10"/>
                  <a:gd name="T3" fmla="*/ 10 h 10"/>
                  <a:gd name="T4" fmla="*/ 10 w 10"/>
                  <a:gd name="T5" fmla="*/ 6 h 10"/>
                  <a:gd name="T6" fmla="*/ 10 w 10"/>
                  <a:gd name="T7" fmla="*/ 3 h 10"/>
                  <a:gd name="T8" fmla="*/ 6 w 10"/>
                  <a:gd name="T9" fmla="*/ 0 h 10"/>
                  <a:gd name="T10" fmla="*/ 6 w 10"/>
                  <a:gd name="T11" fmla="*/ 0 h 10"/>
                  <a:gd name="T12" fmla="*/ 3 w 10"/>
                  <a:gd name="T13" fmla="*/ 0 h 10"/>
                  <a:gd name="T14" fmla="*/ 0 w 10"/>
                  <a:gd name="T15" fmla="*/ 3 h 10"/>
                  <a:gd name="T16" fmla="*/ 0 w 10"/>
                  <a:gd name="T17" fmla="*/ 6 h 10"/>
                  <a:gd name="T18" fmla="*/ 3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3" y="10"/>
                    </a:moveTo>
                    <a:lnTo>
                      <a:pt x="6" y="10"/>
                    </a:lnTo>
                    <a:lnTo>
                      <a:pt x="10" y="6"/>
                    </a:lnTo>
                    <a:lnTo>
                      <a:pt x="10" y="3"/>
                    </a:lnTo>
                    <a:lnTo>
                      <a:pt x="6" y="0"/>
                    </a:lnTo>
                    <a:lnTo>
                      <a:pt x="6" y="0"/>
                    </a:lnTo>
                    <a:lnTo>
                      <a:pt x="3" y="0"/>
                    </a:lnTo>
                    <a:lnTo>
                      <a:pt x="0" y="3"/>
                    </a:lnTo>
                    <a:lnTo>
                      <a:pt x="0" y="6"/>
                    </a:lnTo>
                    <a:lnTo>
                      <a:pt x="3" y="10"/>
                    </a:lnTo>
                    <a:close/>
                  </a:path>
                </a:pathLst>
              </a:custGeom>
              <a:solidFill>
                <a:srgbClr val="66CCFF"/>
              </a:solidFill>
              <a:ln w="38100" cmpd="sng">
                <a:solidFill>
                  <a:srgbClr val="FF0000"/>
                </a:solidFill>
                <a:round/>
                <a:headEnd/>
                <a:tailEnd/>
              </a:ln>
            </p:spPr>
            <p:txBody>
              <a:bodyPr/>
              <a:lstStyle/>
              <a:p>
                <a:endParaRPr lang="cs-CZ"/>
              </a:p>
            </p:txBody>
          </p:sp>
          <p:sp>
            <p:nvSpPr>
              <p:cNvPr id="4357" name="Freeform 261">
                <a:extLst>
                  <a:ext uri="{FF2B5EF4-FFF2-40B4-BE49-F238E27FC236}">
                    <a16:creationId xmlns:a16="http://schemas.microsoft.com/office/drawing/2014/main" id="{B414DF12-D7CE-48E2-A06B-03E0268CC71B}"/>
                  </a:ext>
                </a:extLst>
              </p:cNvPr>
              <p:cNvSpPr>
                <a:spLocks/>
              </p:cNvSpPr>
              <p:nvPr/>
            </p:nvSpPr>
            <p:spPr bwMode="auto">
              <a:xfrm>
                <a:off x="3165" y="412"/>
                <a:ext cx="10" cy="10"/>
              </a:xfrm>
              <a:custGeom>
                <a:avLst/>
                <a:gdLst>
                  <a:gd name="T0" fmla="*/ 3 w 10"/>
                  <a:gd name="T1" fmla="*/ 10 h 10"/>
                  <a:gd name="T2" fmla="*/ 6 w 10"/>
                  <a:gd name="T3" fmla="*/ 10 h 10"/>
                  <a:gd name="T4" fmla="*/ 10 w 10"/>
                  <a:gd name="T5" fmla="*/ 7 h 10"/>
                  <a:gd name="T6" fmla="*/ 10 w 10"/>
                  <a:gd name="T7" fmla="*/ 3 h 10"/>
                  <a:gd name="T8" fmla="*/ 6 w 10"/>
                  <a:gd name="T9" fmla="*/ 0 h 10"/>
                  <a:gd name="T10" fmla="*/ 6 w 10"/>
                  <a:gd name="T11" fmla="*/ 0 h 10"/>
                  <a:gd name="T12" fmla="*/ 3 w 10"/>
                  <a:gd name="T13" fmla="*/ 0 h 10"/>
                  <a:gd name="T14" fmla="*/ 0 w 10"/>
                  <a:gd name="T15" fmla="*/ 3 h 10"/>
                  <a:gd name="T16" fmla="*/ 0 w 10"/>
                  <a:gd name="T17" fmla="*/ 7 h 10"/>
                  <a:gd name="T18" fmla="*/ 3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3" y="10"/>
                    </a:moveTo>
                    <a:lnTo>
                      <a:pt x="6" y="10"/>
                    </a:lnTo>
                    <a:lnTo>
                      <a:pt x="10" y="7"/>
                    </a:lnTo>
                    <a:lnTo>
                      <a:pt x="10" y="3"/>
                    </a:lnTo>
                    <a:lnTo>
                      <a:pt x="6" y="0"/>
                    </a:lnTo>
                    <a:lnTo>
                      <a:pt x="6" y="0"/>
                    </a:lnTo>
                    <a:lnTo>
                      <a:pt x="3" y="0"/>
                    </a:lnTo>
                    <a:lnTo>
                      <a:pt x="0" y="3"/>
                    </a:lnTo>
                    <a:lnTo>
                      <a:pt x="0" y="7"/>
                    </a:lnTo>
                    <a:lnTo>
                      <a:pt x="3" y="10"/>
                    </a:lnTo>
                    <a:close/>
                  </a:path>
                </a:pathLst>
              </a:custGeom>
              <a:solidFill>
                <a:srgbClr val="66CCFF"/>
              </a:solidFill>
              <a:ln w="38100" cmpd="sng">
                <a:solidFill>
                  <a:srgbClr val="FF0000"/>
                </a:solidFill>
                <a:round/>
                <a:headEnd/>
                <a:tailEnd/>
              </a:ln>
            </p:spPr>
            <p:txBody>
              <a:bodyPr/>
              <a:lstStyle/>
              <a:p>
                <a:endParaRPr lang="cs-CZ"/>
              </a:p>
            </p:txBody>
          </p:sp>
          <p:sp>
            <p:nvSpPr>
              <p:cNvPr id="4358" name="Freeform 262">
                <a:extLst>
                  <a:ext uri="{FF2B5EF4-FFF2-40B4-BE49-F238E27FC236}">
                    <a16:creationId xmlns:a16="http://schemas.microsoft.com/office/drawing/2014/main" id="{DFE8861C-F0F9-4ECF-AA9B-6098D718BE13}"/>
                  </a:ext>
                </a:extLst>
              </p:cNvPr>
              <p:cNvSpPr>
                <a:spLocks/>
              </p:cNvSpPr>
              <p:nvPr/>
            </p:nvSpPr>
            <p:spPr bwMode="auto">
              <a:xfrm>
                <a:off x="3152" y="399"/>
                <a:ext cx="10" cy="10"/>
              </a:xfrm>
              <a:custGeom>
                <a:avLst/>
                <a:gdLst>
                  <a:gd name="T0" fmla="*/ 3 w 10"/>
                  <a:gd name="T1" fmla="*/ 10 h 10"/>
                  <a:gd name="T2" fmla="*/ 7 w 10"/>
                  <a:gd name="T3" fmla="*/ 10 h 10"/>
                  <a:gd name="T4" fmla="*/ 10 w 10"/>
                  <a:gd name="T5" fmla="*/ 7 h 10"/>
                  <a:gd name="T6" fmla="*/ 10 w 10"/>
                  <a:gd name="T7" fmla="*/ 3 h 10"/>
                  <a:gd name="T8" fmla="*/ 7 w 10"/>
                  <a:gd name="T9" fmla="*/ 0 h 10"/>
                  <a:gd name="T10" fmla="*/ 7 w 10"/>
                  <a:gd name="T11" fmla="*/ 0 h 10"/>
                  <a:gd name="T12" fmla="*/ 3 w 10"/>
                  <a:gd name="T13" fmla="*/ 0 h 10"/>
                  <a:gd name="T14" fmla="*/ 0 w 10"/>
                  <a:gd name="T15" fmla="*/ 3 h 10"/>
                  <a:gd name="T16" fmla="*/ 0 w 10"/>
                  <a:gd name="T17" fmla="*/ 7 h 10"/>
                  <a:gd name="T18" fmla="*/ 3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3" y="10"/>
                    </a:moveTo>
                    <a:lnTo>
                      <a:pt x="7" y="10"/>
                    </a:lnTo>
                    <a:lnTo>
                      <a:pt x="10" y="7"/>
                    </a:lnTo>
                    <a:lnTo>
                      <a:pt x="10" y="3"/>
                    </a:lnTo>
                    <a:lnTo>
                      <a:pt x="7" y="0"/>
                    </a:lnTo>
                    <a:lnTo>
                      <a:pt x="7" y="0"/>
                    </a:lnTo>
                    <a:lnTo>
                      <a:pt x="3" y="0"/>
                    </a:lnTo>
                    <a:lnTo>
                      <a:pt x="0" y="3"/>
                    </a:lnTo>
                    <a:lnTo>
                      <a:pt x="0" y="7"/>
                    </a:lnTo>
                    <a:lnTo>
                      <a:pt x="3" y="10"/>
                    </a:lnTo>
                    <a:close/>
                  </a:path>
                </a:pathLst>
              </a:custGeom>
              <a:solidFill>
                <a:srgbClr val="66CCFF"/>
              </a:solidFill>
              <a:ln w="38100" cmpd="sng">
                <a:solidFill>
                  <a:srgbClr val="FF0000"/>
                </a:solidFill>
                <a:round/>
                <a:headEnd/>
                <a:tailEnd/>
              </a:ln>
            </p:spPr>
            <p:txBody>
              <a:bodyPr/>
              <a:lstStyle/>
              <a:p>
                <a:endParaRPr lang="cs-CZ"/>
              </a:p>
            </p:txBody>
          </p:sp>
          <p:sp>
            <p:nvSpPr>
              <p:cNvPr id="4359" name="Freeform 263">
                <a:extLst>
                  <a:ext uri="{FF2B5EF4-FFF2-40B4-BE49-F238E27FC236}">
                    <a16:creationId xmlns:a16="http://schemas.microsoft.com/office/drawing/2014/main" id="{4F1DB17C-B0A5-4965-9A8B-CB9DCB8380B8}"/>
                  </a:ext>
                </a:extLst>
              </p:cNvPr>
              <p:cNvSpPr>
                <a:spLocks/>
              </p:cNvSpPr>
              <p:nvPr/>
            </p:nvSpPr>
            <p:spPr bwMode="auto">
              <a:xfrm>
                <a:off x="3136" y="386"/>
                <a:ext cx="10" cy="10"/>
              </a:xfrm>
              <a:custGeom>
                <a:avLst/>
                <a:gdLst>
                  <a:gd name="T0" fmla="*/ 3 w 10"/>
                  <a:gd name="T1" fmla="*/ 10 h 10"/>
                  <a:gd name="T2" fmla="*/ 6 w 10"/>
                  <a:gd name="T3" fmla="*/ 10 h 10"/>
                  <a:gd name="T4" fmla="*/ 10 w 10"/>
                  <a:gd name="T5" fmla="*/ 7 h 10"/>
                  <a:gd name="T6" fmla="*/ 10 w 10"/>
                  <a:gd name="T7" fmla="*/ 4 h 10"/>
                  <a:gd name="T8" fmla="*/ 6 w 10"/>
                  <a:gd name="T9" fmla="*/ 0 h 10"/>
                  <a:gd name="T10" fmla="*/ 6 w 10"/>
                  <a:gd name="T11" fmla="*/ 0 h 10"/>
                  <a:gd name="T12" fmla="*/ 3 w 10"/>
                  <a:gd name="T13" fmla="*/ 0 h 10"/>
                  <a:gd name="T14" fmla="*/ 0 w 10"/>
                  <a:gd name="T15" fmla="*/ 4 h 10"/>
                  <a:gd name="T16" fmla="*/ 0 w 10"/>
                  <a:gd name="T17" fmla="*/ 7 h 10"/>
                  <a:gd name="T18" fmla="*/ 3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3" y="10"/>
                    </a:moveTo>
                    <a:lnTo>
                      <a:pt x="6" y="10"/>
                    </a:lnTo>
                    <a:lnTo>
                      <a:pt x="10" y="7"/>
                    </a:lnTo>
                    <a:lnTo>
                      <a:pt x="10" y="4"/>
                    </a:lnTo>
                    <a:lnTo>
                      <a:pt x="6" y="0"/>
                    </a:lnTo>
                    <a:lnTo>
                      <a:pt x="6" y="0"/>
                    </a:lnTo>
                    <a:lnTo>
                      <a:pt x="3" y="0"/>
                    </a:lnTo>
                    <a:lnTo>
                      <a:pt x="0" y="4"/>
                    </a:lnTo>
                    <a:lnTo>
                      <a:pt x="0" y="7"/>
                    </a:lnTo>
                    <a:lnTo>
                      <a:pt x="3" y="10"/>
                    </a:lnTo>
                    <a:close/>
                  </a:path>
                </a:pathLst>
              </a:custGeom>
              <a:solidFill>
                <a:srgbClr val="66CCFF"/>
              </a:solidFill>
              <a:ln w="38100" cmpd="sng">
                <a:solidFill>
                  <a:srgbClr val="FF0000"/>
                </a:solidFill>
                <a:round/>
                <a:headEnd/>
                <a:tailEnd/>
              </a:ln>
            </p:spPr>
            <p:txBody>
              <a:bodyPr/>
              <a:lstStyle/>
              <a:p>
                <a:endParaRPr lang="cs-CZ"/>
              </a:p>
            </p:txBody>
          </p:sp>
          <p:sp>
            <p:nvSpPr>
              <p:cNvPr id="4360" name="Freeform 264">
                <a:extLst>
                  <a:ext uri="{FF2B5EF4-FFF2-40B4-BE49-F238E27FC236}">
                    <a16:creationId xmlns:a16="http://schemas.microsoft.com/office/drawing/2014/main" id="{B4BEE6C2-6759-4338-A112-1C92CDEAF097}"/>
                  </a:ext>
                </a:extLst>
              </p:cNvPr>
              <p:cNvSpPr>
                <a:spLocks/>
              </p:cNvSpPr>
              <p:nvPr/>
            </p:nvSpPr>
            <p:spPr bwMode="auto">
              <a:xfrm>
                <a:off x="3123" y="373"/>
                <a:ext cx="10" cy="10"/>
              </a:xfrm>
              <a:custGeom>
                <a:avLst/>
                <a:gdLst>
                  <a:gd name="T0" fmla="*/ 3 w 10"/>
                  <a:gd name="T1" fmla="*/ 10 h 10"/>
                  <a:gd name="T2" fmla="*/ 7 w 10"/>
                  <a:gd name="T3" fmla="*/ 10 h 10"/>
                  <a:gd name="T4" fmla="*/ 10 w 10"/>
                  <a:gd name="T5" fmla="*/ 7 h 10"/>
                  <a:gd name="T6" fmla="*/ 10 w 10"/>
                  <a:gd name="T7" fmla="*/ 4 h 10"/>
                  <a:gd name="T8" fmla="*/ 7 w 10"/>
                  <a:gd name="T9" fmla="*/ 0 h 10"/>
                  <a:gd name="T10" fmla="*/ 7 w 10"/>
                  <a:gd name="T11" fmla="*/ 0 h 10"/>
                  <a:gd name="T12" fmla="*/ 3 w 10"/>
                  <a:gd name="T13" fmla="*/ 0 h 10"/>
                  <a:gd name="T14" fmla="*/ 0 w 10"/>
                  <a:gd name="T15" fmla="*/ 4 h 10"/>
                  <a:gd name="T16" fmla="*/ 0 w 10"/>
                  <a:gd name="T17" fmla="*/ 7 h 10"/>
                  <a:gd name="T18" fmla="*/ 3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3" y="10"/>
                    </a:moveTo>
                    <a:lnTo>
                      <a:pt x="7" y="10"/>
                    </a:lnTo>
                    <a:lnTo>
                      <a:pt x="10" y="7"/>
                    </a:lnTo>
                    <a:lnTo>
                      <a:pt x="10" y="4"/>
                    </a:lnTo>
                    <a:lnTo>
                      <a:pt x="7" y="0"/>
                    </a:lnTo>
                    <a:lnTo>
                      <a:pt x="7" y="0"/>
                    </a:lnTo>
                    <a:lnTo>
                      <a:pt x="3" y="0"/>
                    </a:lnTo>
                    <a:lnTo>
                      <a:pt x="0" y="4"/>
                    </a:lnTo>
                    <a:lnTo>
                      <a:pt x="0" y="7"/>
                    </a:lnTo>
                    <a:lnTo>
                      <a:pt x="3" y="10"/>
                    </a:lnTo>
                    <a:close/>
                  </a:path>
                </a:pathLst>
              </a:custGeom>
              <a:solidFill>
                <a:srgbClr val="66CCFF"/>
              </a:solidFill>
              <a:ln w="38100" cmpd="sng">
                <a:solidFill>
                  <a:srgbClr val="FF0000"/>
                </a:solidFill>
                <a:round/>
                <a:headEnd/>
                <a:tailEnd/>
              </a:ln>
            </p:spPr>
            <p:txBody>
              <a:bodyPr/>
              <a:lstStyle/>
              <a:p>
                <a:endParaRPr lang="cs-CZ"/>
              </a:p>
            </p:txBody>
          </p:sp>
          <p:sp>
            <p:nvSpPr>
              <p:cNvPr id="4361" name="Freeform 265">
                <a:extLst>
                  <a:ext uri="{FF2B5EF4-FFF2-40B4-BE49-F238E27FC236}">
                    <a16:creationId xmlns:a16="http://schemas.microsoft.com/office/drawing/2014/main" id="{34228056-3700-45B7-A426-C999A2E59BC9}"/>
                  </a:ext>
                </a:extLst>
              </p:cNvPr>
              <p:cNvSpPr>
                <a:spLocks/>
              </p:cNvSpPr>
              <p:nvPr/>
            </p:nvSpPr>
            <p:spPr bwMode="auto">
              <a:xfrm>
                <a:off x="3107" y="357"/>
                <a:ext cx="10" cy="10"/>
              </a:xfrm>
              <a:custGeom>
                <a:avLst/>
                <a:gdLst>
                  <a:gd name="T0" fmla="*/ 3 w 10"/>
                  <a:gd name="T1" fmla="*/ 10 h 10"/>
                  <a:gd name="T2" fmla="*/ 6 w 10"/>
                  <a:gd name="T3" fmla="*/ 10 h 10"/>
                  <a:gd name="T4" fmla="*/ 10 w 10"/>
                  <a:gd name="T5" fmla="*/ 7 h 10"/>
                  <a:gd name="T6" fmla="*/ 10 w 10"/>
                  <a:gd name="T7" fmla="*/ 4 h 10"/>
                  <a:gd name="T8" fmla="*/ 6 w 10"/>
                  <a:gd name="T9" fmla="*/ 0 h 10"/>
                  <a:gd name="T10" fmla="*/ 6 w 10"/>
                  <a:gd name="T11" fmla="*/ 0 h 10"/>
                  <a:gd name="T12" fmla="*/ 3 w 10"/>
                  <a:gd name="T13" fmla="*/ 0 h 10"/>
                  <a:gd name="T14" fmla="*/ 0 w 10"/>
                  <a:gd name="T15" fmla="*/ 4 h 10"/>
                  <a:gd name="T16" fmla="*/ 0 w 10"/>
                  <a:gd name="T17" fmla="*/ 7 h 10"/>
                  <a:gd name="T18" fmla="*/ 3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3" y="10"/>
                    </a:moveTo>
                    <a:lnTo>
                      <a:pt x="6" y="10"/>
                    </a:lnTo>
                    <a:lnTo>
                      <a:pt x="10" y="7"/>
                    </a:lnTo>
                    <a:lnTo>
                      <a:pt x="10" y="4"/>
                    </a:lnTo>
                    <a:lnTo>
                      <a:pt x="6" y="0"/>
                    </a:lnTo>
                    <a:lnTo>
                      <a:pt x="6" y="0"/>
                    </a:lnTo>
                    <a:lnTo>
                      <a:pt x="3" y="0"/>
                    </a:lnTo>
                    <a:lnTo>
                      <a:pt x="0" y="4"/>
                    </a:lnTo>
                    <a:lnTo>
                      <a:pt x="0" y="7"/>
                    </a:lnTo>
                    <a:lnTo>
                      <a:pt x="3" y="10"/>
                    </a:lnTo>
                    <a:close/>
                  </a:path>
                </a:pathLst>
              </a:custGeom>
              <a:solidFill>
                <a:srgbClr val="66CCFF"/>
              </a:solidFill>
              <a:ln w="38100" cmpd="sng">
                <a:solidFill>
                  <a:srgbClr val="FF0000"/>
                </a:solidFill>
                <a:round/>
                <a:headEnd/>
                <a:tailEnd/>
              </a:ln>
            </p:spPr>
            <p:txBody>
              <a:bodyPr/>
              <a:lstStyle/>
              <a:p>
                <a:endParaRPr lang="cs-CZ"/>
              </a:p>
            </p:txBody>
          </p:sp>
          <p:sp>
            <p:nvSpPr>
              <p:cNvPr id="4362" name="Freeform 266">
                <a:extLst>
                  <a:ext uri="{FF2B5EF4-FFF2-40B4-BE49-F238E27FC236}">
                    <a16:creationId xmlns:a16="http://schemas.microsoft.com/office/drawing/2014/main" id="{55FDDC53-11F4-4EE3-986A-47155687F67E}"/>
                  </a:ext>
                </a:extLst>
              </p:cNvPr>
              <p:cNvSpPr>
                <a:spLocks/>
              </p:cNvSpPr>
              <p:nvPr/>
            </p:nvSpPr>
            <p:spPr bwMode="auto">
              <a:xfrm>
                <a:off x="3094" y="345"/>
                <a:ext cx="10" cy="9"/>
              </a:xfrm>
              <a:custGeom>
                <a:avLst/>
                <a:gdLst>
                  <a:gd name="T0" fmla="*/ 3 w 10"/>
                  <a:gd name="T1" fmla="*/ 9 h 9"/>
                  <a:gd name="T2" fmla="*/ 7 w 10"/>
                  <a:gd name="T3" fmla="*/ 9 h 9"/>
                  <a:gd name="T4" fmla="*/ 10 w 10"/>
                  <a:gd name="T5" fmla="*/ 6 h 9"/>
                  <a:gd name="T6" fmla="*/ 10 w 10"/>
                  <a:gd name="T7" fmla="*/ 3 h 9"/>
                  <a:gd name="T8" fmla="*/ 7 w 10"/>
                  <a:gd name="T9" fmla="*/ 0 h 9"/>
                  <a:gd name="T10" fmla="*/ 7 w 10"/>
                  <a:gd name="T11" fmla="*/ 0 h 9"/>
                  <a:gd name="T12" fmla="*/ 3 w 10"/>
                  <a:gd name="T13" fmla="*/ 0 h 9"/>
                  <a:gd name="T14" fmla="*/ 0 w 10"/>
                  <a:gd name="T15" fmla="*/ 3 h 9"/>
                  <a:gd name="T16" fmla="*/ 0 w 10"/>
                  <a:gd name="T17" fmla="*/ 6 h 9"/>
                  <a:gd name="T18" fmla="*/ 3 w 10"/>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3" y="9"/>
                    </a:moveTo>
                    <a:lnTo>
                      <a:pt x="7" y="9"/>
                    </a:lnTo>
                    <a:lnTo>
                      <a:pt x="10" y="6"/>
                    </a:lnTo>
                    <a:lnTo>
                      <a:pt x="10" y="3"/>
                    </a:lnTo>
                    <a:lnTo>
                      <a:pt x="7" y="0"/>
                    </a:lnTo>
                    <a:lnTo>
                      <a:pt x="7" y="0"/>
                    </a:lnTo>
                    <a:lnTo>
                      <a:pt x="3" y="0"/>
                    </a:lnTo>
                    <a:lnTo>
                      <a:pt x="0" y="3"/>
                    </a:lnTo>
                    <a:lnTo>
                      <a:pt x="0" y="6"/>
                    </a:lnTo>
                    <a:lnTo>
                      <a:pt x="3" y="9"/>
                    </a:lnTo>
                    <a:close/>
                  </a:path>
                </a:pathLst>
              </a:custGeom>
              <a:solidFill>
                <a:srgbClr val="66CCFF"/>
              </a:solidFill>
              <a:ln w="38100" cmpd="sng">
                <a:solidFill>
                  <a:srgbClr val="FF0000"/>
                </a:solidFill>
                <a:round/>
                <a:headEnd/>
                <a:tailEnd/>
              </a:ln>
            </p:spPr>
            <p:txBody>
              <a:bodyPr/>
              <a:lstStyle/>
              <a:p>
                <a:endParaRPr lang="cs-CZ"/>
              </a:p>
            </p:txBody>
          </p:sp>
          <p:sp>
            <p:nvSpPr>
              <p:cNvPr id="4363" name="Freeform 267">
                <a:extLst>
                  <a:ext uri="{FF2B5EF4-FFF2-40B4-BE49-F238E27FC236}">
                    <a16:creationId xmlns:a16="http://schemas.microsoft.com/office/drawing/2014/main" id="{9F8E8E55-8065-477F-B88F-21F415512E8E}"/>
                  </a:ext>
                </a:extLst>
              </p:cNvPr>
              <p:cNvSpPr>
                <a:spLocks/>
              </p:cNvSpPr>
              <p:nvPr/>
            </p:nvSpPr>
            <p:spPr bwMode="auto">
              <a:xfrm>
                <a:off x="3081" y="332"/>
                <a:ext cx="10" cy="9"/>
              </a:xfrm>
              <a:custGeom>
                <a:avLst/>
                <a:gdLst>
                  <a:gd name="T0" fmla="*/ 3 w 10"/>
                  <a:gd name="T1" fmla="*/ 9 h 9"/>
                  <a:gd name="T2" fmla="*/ 7 w 10"/>
                  <a:gd name="T3" fmla="*/ 9 h 9"/>
                  <a:gd name="T4" fmla="*/ 10 w 10"/>
                  <a:gd name="T5" fmla="*/ 6 h 9"/>
                  <a:gd name="T6" fmla="*/ 10 w 10"/>
                  <a:gd name="T7" fmla="*/ 3 h 9"/>
                  <a:gd name="T8" fmla="*/ 7 w 10"/>
                  <a:gd name="T9" fmla="*/ 0 h 9"/>
                  <a:gd name="T10" fmla="*/ 7 w 10"/>
                  <a:gd name="T11" fmla="*/ 0 h 9"/>
                  <a:gd name="T12" fmla="*/ 3 w 10"/>
                  <a:gd name="T13" fmla="*/ 0 h 9"/>
                  <a:gd name="T14" fmla="*/ 0 w 10"/>
                  <a:gd name="T15" fmla="*/ 3 h 9"/>
                  <a:gd name="T16" fmla="*/ 0 w 10"/>
                  <a:gd name="T17" fmla="*/ 6 h 9"/>
                  <a:gd name="T18" fmla="*/ 3 w 10"/>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3" y="9"/>
                    </a:moveTo>
                    <a:lnTo>
                      <a:pt x="7" y="9"/>
                    </a:lnTo>
                    <a:lnTo>
                      <a:pt x="10" y="6"/>
                    </a:lnTo>
                    <a:lnTo>
                      <a:pt x="10" y="3"/>
                    </a:lnTo>
                    <a:lnTo>
                      <a:pt x="7" y="0"/>
                    </a:lnTo>
                    <a:lnTo>
                      <a:pt x="7" y="0"/>
                    </a:lnTo>
                    <a:lnTo>
                      <a:pt x="3" y="0"/>
                    </a:lnTo>
                    <a:lnTo>
                      <a:pt x="0" y="3"/>
                    </a:lnTo>
                    <a:lnTo>
                      <a:pt x="0" y="6"/>
                    </a:lnTo>
                    <a:lnTo>
                      <a:pt x="3" y="9"/>
                    </a:lnTo>
                    <a:close/>
                  </a:path>
                </a:pathLst>
              </a:custGeom>
              <a:solidFill>
                <a:srgbClr val="66CCFF"/>
              </a:solidFill>
              <a:ln w="38100" cmpd="sng">
                <a:solidFill>
                  <a:srgbClr val="FF0000"/>
                </a:solidFill>
                <a:round/>
                <a:headEnd/>
                <a:tailEnd/>
              </a:ln>
            </p:spPr>
            <p:txBody>
              <a:bodyPr/>
              <a:lstStyle/>
              <a:p>
                <a:endParaRPr lang="cs-CZ"/>
              </a:p>
            </p:txBody>
          </p:sp>
          <p:sp>
            <p:nvSpPr>
              <p:cNvPr id="4364" name="Freeform 268">
                <a:extLst>
                  <a:ext uri="{FF2B5EF4-FFF2-40B4-BE49-F238E27FC236}">
                    <a16:creationId xmlns:a16="http://schemas.microsoft.com/office/drawing/2014/main" id="{E9B1135F-ACF5-4276-9558-3BF781E1CA22}"/>
                  </a:ext>
                </a:extLst>
              </p:cNvPr>
              <p:cNvSpPr>
                <a:spLocks/>
              </p:cNvSpPr>
              <p:nvPr/>
            </p:nvSpPr>
            <p:spPr bwMode="auto">
              <a:xfrm>
                <a:off x="3065" y="319"/>
                <a:ext cx="10" cy="9"/>
              </a:xfrm>
              <a:custGeom>
                <a:avLst/>
                <a:gdLst>
                  <a:gd name="T0" fmla="*/ 3 w 10"/>
                  <a:gd name="T1" fmla="*/ 9 h 9"/>
                  <a:gd name="T2" fmla="*/ 7 w 10"/>
                  <a:gd name="T3" fmla="*/ 9 h 9"/>
                  <a:gd name="T4" fmla="*/ 10 w 10"/>
                  <a:gd name="T5" fmla="*/ 6 h 9"/>
                  <a:gd name="T6" fmla="*/ 10 w 10"/>
                  <a:gd name="T7" fmla="*/ 3 h 9"/>
                  <a:gd name="T8" fmla="*/ 7 w 10"/>
                  <a:gd name="T9" fmla="*/ 0 h 9"/>
                  <a:gd name="T10" fmla="*/ 7 w 10"/>
                  <a:gd name="T11" fmla="*/ 0 h 9"/>
                  <a:gd name="T12" fmla="*/ 3 w 10"/>
                  <a:gd name="T13" fmla="*/ 0 h 9"/>
                  <a:gd name="T14" fmla="*/ 0 w 10"/>
                  <a:gd name="T15" fmla="*/ 3 h 9"/>
                  <a:gd name="T16" fmla="*/ 0 w 10"/>
                  <a:gd name="T17" fmla="*/ 6 h 9"/>
                  <a:gd name="T18" fmla="*/ 3 w 10"/>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3" y="9"/>
                    </a:moveTo>
                    <a:lnTo>
                      <a:pt x="7" y="9"/>
                    </a:lnTo>
                    <a:lnTo>
                      <a:pt x="10" y="6"/>
                    </a:lnTo>
                    <a:lnTo>
                      <a:pt x="10" y="3"/>
                    </a:lnTo>
                    <a:lnTo>
                      <a:pt x="7" y="0"/>
                    </a:lnTo>
                    <a:lnTo>
                      <a:pt x="7" y="0"/>
                    </a:lnTo>
                    <a:lnTo>
                      <a:pt x="3" y="0"/>
                    </a:lnTo>
                    <a:lnTo>
                      <a:pt x="0" y="3"/>
                    </a:lnTo>
                    <a:lnTo>
                      <a:pt x="0" y="6"/>
                    </a:lnTo>
                    <a:lnTo>
                      <a:pt x="3" y="9"/>
                    </a:lnTo>
                    <a:close/>
                  </a:path>
                </a:pathLst>
              </a:custGeom>
              <a:solidFill>
                <a:srgbClr val="66CCFF"/>
              </a:solidFill>
              <a:ln w="38100" cmpd="sng">
                <a:solidFill>
                  <a:srgbClr val="FF0000"/>
                </a:solidFill>
                <a:round/>
                <a:headEnd/>
                <a:tailEnd/>
              </a:ln>
            </p:spPr>
            <p:txBody>
              <a:bodyPr/>
              <a:lstStyle/>
              <a:p>
                <a:endParaRPr lang="cs-CZ"/>
              </a:p>
            </p:txBody>
          </p:sp>
          <p:sp>
            <p:nvSpPr>
              <p:cNvPr id="4365" name="Freeform 269">
                <a:extLst>
                  <a:ext uri="{FF2B5EF4-FFF2-40B4-BE49-F238E27FC236}">
                    <a16:creationId xmlns:a16="http://schemas.microsoft.com/office/drawing/2014/main" id="{E673DB23-AE51-4EE2-849F-27B8EE139AC3}"/>
                  </a:ext>
                </a:extLst>
              </p:cNvPr>
              <p:cNvSpPr>
                <a:spLocks/>
              </p:cNvSpPr>
              <p:nvPr/>
            </p:nvSpPr>
            <p:spPr bwMode="auto">
              <a:xfrm>
                <a:off x="3052" y="306"/>
                <a:ext cx="10" cy="10"/>
              </a:xfrm>
              <a:custGeom>
                <a:avLst/>
                <a:gdLst>
                  <a:gd name="T0" fmla="*/ 3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3 w 10"/>
                  <a:gd name="T13" fmla="*/ 0 h 10"/>
                  <a:gd name="T14" fmla="*/ 0 w 10"/>
                  <a:gd name="T15" fmla="*/ 3 h 10"/>
                  <a:gd name="T16" fmla="*/ 0 w 10"/>
                  <a:gd name="T17" fmla="*/ 6 h 10"/>
                  <a:gd name="T18" fmla="*/ 3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3" y="10"/>
                    </a:moveTo>
                    <a:lnTo>
                      <a:pt x="7" y="10"/>
                    </a:lnTo>
                    <a:lnTo>
                      <a:pt x="10" y="6"/>
                    </a:lnTo>
                    <a:lnTo>
                      <a:pt x="10" y="3"/>
                    </a:lnTo>
                    <a:lnTo>
                      <a:pt x="7" y="0"/>
                    </a:lnTo>
                    <a:lnTo>
                      <a:pt x="7" y="0"/>
                    </a:lnTo>
                    <a:lnTo>
                      <a:pt x="3" y="0"/>
                    </a:lnTo>
                    <a:lnTo>
                      <a:pt x="0" y="3"/>
                    </a:lnTo>
                    <a:lnTo>
                      <a:pt x="0" y="6"/>
                    </a:lnTo>
                    <a:lnTo>
                      <a:pt x="3" y="10"/>
                    </a:lnTo>
                    <a:close/>
                  </a:path>
                </a:pathLst>
              </a:custGeom>
              <a:solidFill>
                <a:srgbClr val="66CCFF"/>
              </a:solidFill>
              <a:ln w="38100" cmpd="sng">
                <a:solidFill>
                  <a:srgbClr val="FF0000"/>
                </a:solidFill>
                <a:round/>
                <a:headEnd/>
                <a:tailEnd/>
              </a:ln>
            </p:spPr>
            <p:txBody>
              <a:bodyPr/>
              <a:lstStyle/>
              <a:p>
                <a:endParaRPr lang="cs-CZ"/>
              </a:p>
            </p:txBody>
          </p:sp>
          <p:sp>
            <p:nvSpPr>
              <p:cNvPr id="4366" name="Freeform 270">
                <a:extLst>
                  <a:ext uri="{FF2B5EF4-FFF2-40B4-BE49-F238E27FC236}">
                    <a16:creationId xmlns:a16="http://schemas.microsoft.com/office/drawing/2014/main" id="{A963E14A-BAFA-4F39-9B84-436AF618F6E0}"/>
                  </a:ext>
                </a:extLst>
              </p:cNvPr>
              <p:cNvSpPr>
                <a:spLocks/>
              </p:cNvSpPr>
              <p:nvPr/>
            </p:nvSpPr>
            <p:spPr bwMode="auto">
              <a:xfrm>
                <a:off x="3036" y="293"/>
                <a:ext cx="10" cy="10"/>
              </a:xfrm>
              <a:custGeom>
                <a:avLst/>
                <a:gdLst>
                  <a:gd name="T0" fmla="*/ 3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3 w 10"/>
                  <a:gd name="T13" fmla="*/ 0 h 10"/>
                  <a:gd name="T14" fmla="*/ 0 w 10"/>
                  <a:gd name="T15" fmla="*/ 3 h 10"/>
                  <a:gd name="T16" fmla="*/ 0 w 10"/>
                  <a:gd name="T17" fmla="*/ 6 h 10"/>
                  <a:gd name="T18" fmla="*/ 3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3" y="10"/>
                    </a:moveTo>
                    <a:lnTo>
                      <a:pt x="7" y="10"/>
                    </a:lnTo>
                    <a:lnTo>
                      <a:pt x="10" y="6"/>
                    </a:lnTo>
                    <a:lnTo>
                      <a:pt x="10" y="3"/>
                    </a:lnTo>
                    <a:lnTo>
                      <a:pt x="7" y="0"/>
                    </a:lnTo>
                    <a:lnTo>
                      <a:pt x="7" y="0"/>
                    </a:lnTo>
                    <a:lnTo>
                      <a:pt x="3" y="0"/>
                    </a:lnTo>
                    <a:lnTo>
                      <a:pt x="0" y="3"/>
                    </a:lnTo>
                    <a:lnTo>
                      <a:pt x="0" y="6"/>
                    </a:lnTo>
                    <a:lnTo>
                      <a:pt x="3" y="10"/>
                    </a:lnTo>
                    <a:close/>
                  </a:path>
                </a:pathLst>
              </a:custGeom>
              <a:solidFill>
                <a:srgbClr val="66CCFF"/>
              </a:solidFill>
              <a:ln w="38100" cmpd="sng">
                <a:solidFill>
                  <a:srgbClr val="FF0000"/>
                </a:solidFill>
                <a:round/>
                <a:headEnd/>
                <a:tailEnd/>
              </a:ln>
            </p:spPr>
            <p:txBody>
              <a:bodyPr/>
              <a:lstStyle/>
              <a:p>
                <a:endParaRPr lang="cs-CZ"/>
              </a:p>
            </p:txBody>
          </p:sp>
          <p:sp>
            <p:nvSpPr>
              <p:cNvPr id="4367" name="Freeform 271">
                <a:extLst>
                  <a:ext uri="{FF2B5EF4-FFF2-40B4-BE49-F238E27FC236}">
                    <a16:creationId xmlns:a16="http://schemas.microsoft.com/office/drawing/2014/main" id="{E84D1E46-8600-4092-ACEE-37D63ECD1DAB}"/>
                  </a:ext>
                </a:extLst>
              </p:cNvPr>
              <p:cNvSpPr>
                <a:spLocks/>
              </p:cNvSpPr>
              <p:nvPr/>
            </p:nvSpPr>
            <p:spPr bwMode="auto">
              <a:xfrm>
                <a:off x="3023" y="280"/>
                <a:ext cx="10" cy="10"/>
              </a:xfrm>
              <a:custGeom>
                <a:avLst/>
                <a:gdLst>
                  <a:gd name="T0" fmla="*/ 3 w 10"/>
                  <a:gd name="T1" fmla="*/ 10 h 10"/>
                  <a:gd name="T2" fmla="*/ 7 w 10"/>
                  <a:gd name="T3" fmla="*/ 10 h 10"/>
                  <a:gd name="T4" fmla="*/ 10 w 10"/>
                  <a:gd name="T5" fmla="*/ 7 h 10"/>
                  <a:gd name="T6" fmla="*/ 10 w 10"/>
                  <a:gd name="T7" fmla="*/ 3 h 10"/>
                  <a:gd name="T8" fmla="*/ 7 w 10"/>
                  <a:gd name="T9" fmla="*/ 0 h 10"/>
                  <a:gd name="T10" fmla="*/ 7 w 10"/>
                  <a:gd name="T11" fmla="*/ 0 h 10"/>
                  <a:gd name="T12" fmla="*/ 3 w 10"/>
                  <a:gd name="T13" fmla="*/ 0 h 10"/>
                  <a:gd name="T14" fmla="*/ 0 w 10"/>
                  <a:gd name="T15" fmla="*/ 3 h 10"/>
                  <a:gd name="T16" fmla="*/ 0 w 10"/>
                  <a:gd name="T17" fmla="*/ 7 h 10"/>
                  <a:gd name="T18" fmla="*/ 3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3" y="10"/>
                    </a:moveTo>
                    <a:lnTo>
                      <a:pt x="7" y="10"/>
                    </a:lnTo>
                    <a:lnTo>
                      <a:pt x="10" y="7"/>
                    </a:lnTo>
                    <a:lnTo>
                      <a:pt x="10" y="3"/>
                    </a:lnTo>
                    <a:lnTo>
                      <a:pt x="7" y="0"/>
                    </a:lnTo>
                    <a:lnTo>
                      <a:pt x="7" y="0"/>
                    </a:lnTo>
                    <a:lnTo>
                      <a:pt x="3" y="0"/>
                    </a:lnTo>
                    <a:lnTo>
                      <a:pt x="0" y="3"/>
                    </a:lnTo>
                    <a:lnTo>
                      <a:pt x="0" y="7"/>
                    </a:lnTo>
                    <a:lnTo>
                      <a:pt x="3" y="10"/>
                    </a:lnTo>
                    <a:close/>
                  </a:path>
                </a:pathLst>
              </a:custGeom>
              <a:solidFill>
                <a:srgbClr val="66CCFF"/>
              </a:solidFill>
              <a:ln w="38100" cmpd="sng">
                <a:solidFill>
                  <a:srgbClr val="FF0000"/>
                </a:solidFill>
                <a:round/>
                <a:headEnd/>
                <a:tailEnd/>
              </a:ln>
            </p:spPr>
            <p:txBody>
              <a:bodyPr/>
              <a:lstStyle/>
              <a:p>
                <a:endParaRPr lang="cs-CZ"/>
              </a:p>
            </p:txBody>
          </p:sp>
          <p:sp>
            <p:nvSpPr>
              <p:cNvPr id="4368" name="Freeform 272">
                <a:extLst>
                  <a:ext uri="{FF2B5EF4-FFF2-40B4-BE49-F238E27FC236}">
                    <a16:creationId xmlns:a16="http://schemas.microsoft.com/office/drawing/2014/main" id="{FD2052DB-D03D-4277-9DFD-BD713A0F6FC1}"/>
                  </a:ext>
                </a:extLst>
              </p:cNvPr>
              <p:cNvSpPr>
                <a:spLocks/>
              </p:cNvSpPr>
              <p:nvPr/>
            </p:nvSpPr>
            <p:spPr bwMode="auto">
              <a:xfrm>
                <a:off x="3010" y="267"/>
                <a:ext cx="10" cy="10"/>
              </a:xfrm>
              <a:custGeom>
                <a:avLst/>
                <a:gdLst>
                  <a:gd name="T0" fmla="*/ 4 w 10"/>
                  <a:gd name="T1" fmla="*/ 10 h 10"/>
                  <a:gd name="T2" fmla="*/ 7 w 10"/>
                  <a:gd name="T3" fmla="*/ 10 h 10"/>
                  <a:gd name="T4" fmla="*/ 10 w 10"/>
                  <a:gd name="T5" fmla="*/ 7 h 10"/>
                  <a:gd name="T6" fmla="*/ 10 w 10"/>
                  <a:gd name="T7" fmla="*/ 3 h 10"/>
                  <a:gd name="T8" fmla="*/ 7 w 10"/>
                  <a:gd name="T9" fmla="*/ 0 h 10"/>
                  <a:gd name="T10" fmla="*/ 7 w 10"/>
                  <a:gd name="T11" fmla="*/ 0 h 10"/>
                  <a:gd name="T12" fmla="*/ 4 w 10"/>
                  <a:gd name="T13" fmla="*/ 0 h 10"/>
                  <a:gd name="T14" fmla="*/ 0 w 10"/>
                  <a:gd name="T15" fmla="*/ 3 h 10"/>
                  <a:gd name="T16" fmla="*/ 0 w 10"/>
                  <a:gd name="T17" fmla="*/ 7 h 10"/>
                  <a:gd name="T18" fmla="*/ 4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4" y="10"/>
                    </a:moveTo>
                    <a:lnTo>
                      <a:pt x="7" y="10"/>
                    </a:lnTo>
                    <a:lnTo>
                      <a:pt x="10" y="7"/>
                    </a:lnTo>
                    <a:lnTo>
                      <a:pt x="10" y="3"/>
                    </a:lnTo>
                    <a:lnTo>
                      <a:pt x="7" y="0"/>
                    </a:lnTo>
                    <a:lnTo>
                      <a:pt x="7" y="0"/>
                    </a:lnTo>
                    <a:lnTo>
                      <a:pt x="4" y="0"/>
                    </a:lnTo>
                    <a:lnTo>
                      <a:pt x="0" y="3"/>
                    </a:lnTo>
                    <a:lnTo>
                      <a:pt x="0" y="7"/>
                    </a:lnTo>
                    <a:lnTo>
                      <a:pt x="4" y="10"/>
                    </a:lnTo>
                    <a:close/>
                  </a:path>
                </a:pathLst>
              </a:custGeom>
              <a:solidFill>
                <a:srgbClr val="66CCFF"/>
              </a:solidFill>
              <a:ln w="38100" cmpd="sng">
                <a:solidFill>
                  <a:srgbClr val="FF0000"/>
                </a:solidFill>
                <a:round/>
                <a:headEnd/>
                <a:tailEnd/>
              </a:ln>
            </p:spPr>
            <p:txBody>
              <a:bodyPr/>
              <a:lstStyle/>
              <a:p>
                <a:endParaRPr lang="cs-CZ"/>
              </a:p>
            </p:txBody>
          </p:sp>
          <p:sp>
            <p:nvSpPr>
              <p:cNvPr id="4369" name="Freeform 273">
                <a:extLst>
                  <a:ext uri="{FF2B5EF4-FFF2-40B4-BE49-F238E27FC236}">
                    <a16:creationId xmlns:a16="http://schemas.microsoft.com/office/drawing/2014/main" id="{A1496B80-228D-4336-B297-4824626A8BC6}"/>
                  </a:ext>
                </a:extLst>
              </p:cNvPr>
              <p:cNvSpPr>
                <a:spLocks/>
              </p:cNvSpPr>
              <p:nvPr/>
            </p:nvSpPr>
            <p:spPr bwMode="auto">
              <a:xfrm>
                <a:off x="2994" y="254"/>
                <a:ext cx="10" cy="10"/>
              </a:xfrm>
              <a:custGeom>
                <a:avLst/>
                <a:gdLst>
                  <a:gd name="T0" fmla="*/ 3 w 10"/>
                  <a:gd name="T1" fmla="*/ 10 h 10"/>
                  <a:gd name="T2" fmla="*/ 7 w 10"/>
                  <a:gd name="T3" fmla="*/ 10 h 10"/>
                  <a:gd name="T4" fmla="*/ 10 w 10"/>
                  <a:gd name="T5" fmla="*/ 7 h 10"/>
                  <a:gd name="T6" fmla="*/ 10 w 10"/>
                  <a:gd name="T7" fmla="*/ 4 h 10"/>
                  <a:gd name="T8" fmla="*/ 7 w 10"/>
                  <a:gd name="T9" fmla="*/ 0 h 10"/>
                  <a:gd name="T10" fmla="*/ 7 w 10"/>
                  <a:gd name="T11" fmla="*/ 0 h 10"/>
                  <a:gd name="T12" fmla="*/ 3 w 10"/>
                  <a:gd name="T13" fmla="*/ 0 h 10"/>
                  <a:gd name="T14" fmla="*/ 0 w 10"/>
                  <a:gd name="T15" fmla="*/ 4 h 10"/>
                  <a:gd name="T16" fmla="*/ 0 w 10"/>
                  <a:gd name="T17" fmla="*/ 7 h 10"/>
                  <a:gd name="T18" fmla="*/ 3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3" y="10"/>
                    </a:moveTo>
                    <a:lnTo>
                      <a:pt x="7" y="10"/>
                    </a:lnTo>
                    <a:lnTo>
                      <a:pt x="10" y="7"/>
                    </a:lnTo>
                    <a:lnTo>
                      <a:pt x="10" y="4"/>
                    </a:lnTo>
                    <a:lnTo>
                      <a:pt x="7" y="0"/>
                    </a:lnTo>
                    <a:lnTo>
                      <a:pt x="7" y="0"/>
                    </a:lnTo>
                    <a:lnTo>
                      <a:pt x="3" y="0"/>
                    </a:lnTo>
                    <a:lnTo>
                      <a:pt x="0" y="4"/>
                    </a:lnTo>
                    <a:lnTo>
                      <a:pt x="0" y="7"/>
                    </a:lnTo>
                    <a:lnTo>
                      <a:pt x="3" y="10"/>
                    </a:lnTo>
                    <a:close/>
                  </a:path>
                </a:pathLst>
              </a:custGeom>
              <a:solidFill>
                <a:srgbClr val="66CCFF"/>
              </a:solidFill>
              <a:ln w="38100" cmpd="sng">
                <a:solidFill>
                  <a:srgbClr val="FF0000"/>
                </a:solidFill>
                <a:round/>
                <a:headEnd/>
                <a:tailEnd/>
              </a:ln>
            </p:spPr>
            <p:txBody>
              <a:bodyPr/>
              <a:lstStyle/>
              <a:p>
                <a:endParaRPr lang="cs-CZ"/>
              </a:p>
            </p:txBody>
          </p:sp>
          <p:sp>
            <p:nvSpPr>
              <p:cNvPr id="4370" name="Freeform 274">
                <a:extLst>
                  <a:ext uri="{FF2B5EF4-FFF2-40B4-BE49-F238E27FC236}">
                    <a16:creationId xmlns:a16="http://schemas.microsoft.com/office/drawing/2014/main" id="{76A7613E-11DC-403E-8B7C-84F854EA4597}"/>
                  </a:ext>
                </a:extLst>
              </p:cNvPr>
              <p:cNvSpPr>
                <a:spLocks/>
              </p:cNvSpPr>
              <p:nvPr/>
            </p:nvSpPr>
            <p:spPr bwMode="auto">
              <a:xfrm>
                <a:off x="2981" y="241"/>
                <a:ext cx="10" cy="10"/>
              </a:xfrm>
              <a:custGeom>
                <a:avLst/>
                <a:gdLst>
                  <a:gd name="T0" fmla="*/ 4 w 10"/>
                  <a:gd name="T1" fmla="*/ 10 h 10"/>
                  <a:gd name="T2" fmla="*/ 7 w 10"/>
                  <a:gd name="T3" fmla="*/ 10 h 10"/>
                  <a:gd name="T4" fmla="*/ 10 w 10"/>
                  <a:gd name="T5" fmla="*/ 7 h 10"/>
                  <a:gd name="T6" fmla="*/ 10 w 10"/>
                  <a:gd name="T7" fmla="*/ 4 h 10"/>
                  <a:gd name="T8" fmla="*/ 7 w 10"/>
                  <a:gd name="T9" fmla="*/ 0 h 10"/>
                  <a:gd name="T10" fmla="*/ 7 w 10"/>
                  <a:gd name="T11" fmla="*/ 0 h 10"/>
                  <a:gd name="T12" fmla="*/ 4 w 10"/>
                  <a:gd name="T13" fmla="*/ 0 h 10"/>
                  <a:gd name="T14" fmla="*/ 0 w 10"/>
                  <a:gd name="T15" fmla="*/ 4 h 10"/>
                  <a:gd name="T16" fmla="*/ 0 w 10"/>
                  <a:gd name="T17" fmla="*/ 7 h 10"/>
                  <a:gd name="T18" fmla="*/ 4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4" y="10"/>
                    </a:moveTo>
                    <a:lnTo>
                      <a:pt x="7" y="10"/>
                    </a:lnTo>
                    <a:lnTo>
                      <a:pt x="10" y="7"/>
                    </a:lnTo>
                    <a:lnTo>
                      <a:pt x="10" y="4"/>
                    </a:lnTo>
                    <a:lnTo>
                      <a:pt x="7" y="0"/>
                    </a:lnTo>
                    <a:lnTo>
                      <a:pt x="7" y="0"/>
                    </a:lnTo>
                    <a:lnTo>
                      <a:pt x="4" y="0"/>
                    </a:lnTo>
                    <a:lnTo>
                      <a:pt x="0" y="4"/>
                    </a:lnTo>
                    <a:lnTo>
                      <a:pt x="0" y="7"/>
                    </a:lnTo>
                    <a:lnTo>
                      <a:pt x="4" y="10"/>
                    </a:lnTo>
                    <a:close/>
                  </a:path>
                </a:pathLst>
              </a:custGeom>
              <a:solidFill>
                <a:srgbClr val="66CCFF"/>
              </a:solidFill>
              <a:ln w="38100" cmpd="sng">
                <a:solidFill>
                  <a:srgbClr val="FF0000"/>
                </a:solidFill>
                <a:round/>
                <a:headEnd/>
                <a:tailEnd/>
              </a:ln>
            </p:spPr>
            <p:txBody>
              <a:bodyPr/>
              <a:lstStyle/>
              <a:p>
                <a:endParaRPr lang="cs-CZ"/>
              </a:p>
            </p:txBody>
          </p:sp>
          <p:sp>
            <p:nvSpPr>
              <p:cNvPr id="4371" name="Freeform 275">
                <a:extLst>
                  <a:ext uri="{FF2B5EF4-FFF2-40B4-BE49-F238E27FC236}">
                    <a16:creationId xmlns:a16="http://schemas.microsoft.com/office/drawing/2014/main" id="{EE629E43-3E07-477A-8168-17561E5EDE21}"/>
                  </a:ext>
                </a:extLst>
              </p:cNvPr>
              <p:cNvSpPr>
                <a:spLocks/>
              </p:cNvSpPr>
              <p:nvPr/>
            </p:nvSpPr>
            <p:spPr bwMode="auto">
              <a:xfrm>
                <a:off x="2968" y="229"/>
                <a:ext cx="7" cy="9"/>
              </a:xfrm>
              <a:custGeom>
                <a:avLst/>
                <a:gdLst>
                  <a:gd name="T0" fmla="*/ 4 w 7"/>
                  <a:gd name="T1" fmla="*/ 9 h 9"/>
                  <a:gd name="T2" fmla="*/ 4 w 7"/>
                  <a:gd name="T3" fmla="*/ 6 h 9"/>
                  <a:gd name="T4" fmla="*/ 7 w 7"/>
                  <a:gd name="T5" fmla="*/ 3 h 9"/>
                  <a:gd name="T6" fmla="*/ 7 w 7"/>
                  <a:gd name="T7" fmla="*/ 3 h 9"/>
                  <a:gd name="T8" fmla="*/ 7 w 7"/>
                  <a:gd name="T9" fmla="*/ 0 h 9"/>
                  <a:gd name="T10" fmla="*/ 7 w 7"/>
                  <a:gd name="T11" fmla="*/ 0 h 9"/>
                  <a:gd name="T12" fmla="*/ 4 w 7"/>
                  <a:gd name="T13" fmla="*/ 0 h 9"/>
                  <a:gd name="T14" fmla="*/ 0 w 7"/>
                  <a:gd name="T15" fmla="*/ 3 h 9"/>
                  <a:gd name="T16" fmla="*/ 0 w 7"/>
                  <a:gd name="T17" fmla="*/ 3 h 9"/>
                  <a:gd name="T18" fmla="*/ 4 w 7"/>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9">
                    <a:moveTo>
                      <a:pt x="4" y="9"/>
                    </a:moveTo>
                    <a:lnTo>
                      <a:pt x="4" y="6"/>
                    </a:lnTo>
                    <a:lnTo>
                      <a:pt x="7" y="3"/>
                    </a:lnTo>
                    <a:lnTo>
                      <a:pt x="7" y="3"/>
                    </a:lnTo>
                    <a:lnTo>
                      <a:pt x="7" y="0"/>
                    </a:lnTo>
                    <a:lnTo>
                      <a:pt x="7" y="0"/>
                    </a:lnTo>
                    <a:lnTo>
                      <a:pt x="4" y="0"/>
                    </a:lnTo>
                    <a:lnTo>
                      <a:pt x="0" y="3"/>
                    </a:lnTo>
                    <a:lnTo>
                      <a:pt x="0" y="3"/>
                    </a:lnTo>
                    <a:lnTo>
                      <a:pt x="4" y="9"/>
                    </a:lnTo>
                    <a:close/>
                  </a:path>
                </a:pathLst>
              </a:custGeom>
              <a:solidFill>
                <a:srgbClr val="66CCFF"/>
              </a:solidFill>
              <a:ln w="38100" cmpd="sng">
                <a:solidFill>
                  <a:srgbClr val="FF0000"/>
                </a:solidFill>
                <a:round/>
                <a:headEnd/>
                <a:tailEnd/>
              </a:ln>
            </p:spPr>
            <p:txBody>
              <a:bodyPr/>
              <a:lstStyle/>
              <a:p>
                <a:endParaRPr lang="cs-CZ"/>
              </a:p>
            </p:txBody>
          </p:sp>
          <p:sp>
            <p:nvSpPr>
              <p:cNvPr id="4372" name="Freeform 276">
                <a:extLst>
                  <a:ext uri="{FF2B5EF4-FFF2-40B4-BE49-F238E27FC236}">
                    <a16:creationId xmlns:a16="http://schemas.microsoft.com/office/drawing/2014/main" id="{DCDA070F-86E2-46C2-A956-A184057C6CDC}"/>
                  </a:ext>
                </a:extLst>
              </p:cNvPr>
              <p:cNvSpPr>
                <a:spLocks/>
              </p:cNvSpPr>
              <p:nvPr/>
            </p:nvSpPr>
            <p:spPr bwMode="auto">
              <a:xfrm>
                <a:off x="2952" y="213"/>
                <a:ext cx="10" cy="9"/>
              </a:xfrm>
              <a:custGeom>
                <a:avLst/>
                <a:gdLst>
                  <a:gd name="T0" fmla="*/ 4 w 10"/>
                  <a:gd name="T1" fmla="*/ 9 h 9"/>
                  <a:gd name="T2" fmla="*/ 7 w 10"/>
                  <a:gd name="T3" fmla="*/ 9 h 9"/>
                  <a:gd name="T4" fmla="*/ 10 w 10"/>
                  <a:gd name="T5" fmla="*/ 6 h 9"/>
                  <a:gd name="T6" fmla="*/ 10 w 10"/>
                  <a:gd name="T7" fmla="*/ 3 h 9"/>
                  <a:gd name="T8" fmla="*/ 7 w 10"/>
                  <a:gd name="T9" fmla="*/ 0 h 9"/>
                  <a:gd name="T10" fmla="*/ 7 w 10"/>
                  <a:gd name="T11" fmla="*/ 0 h 9"/>
                  <a:gd name="T12" fmla="*/ 4 w 10"/>
                  <a:gd name="T13" fmla="*/ 0 h 9"/>
                  <a:gd name="T14" fmla="*/ 0 w 10"/>
                  <a:gd name="T15" fmla="*/ 3 h 9"/>
                  <a:gd name="T16" fmla="*/ 0 w 10"/>
                  <a:gd name="T17" fmla="*/ 6 h 9"/>
                  <a:gd name="T18" fmla="*/ 4 w 10"/>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4" y="9"/>
                    </a:moveTo>
                    <a:lnTo>
                      <a:pt x="7" y="9"/>
                    </a:lnTo>
                    <a:lnTo>
                      <a:pt x="10" y="6"/>
                    </a:lnTo>
                    <a:lnTo>
                      <a:pt x="10" y="3"/>
                    </a:lnTo>
                    <a:lnTo>
                      <a:pt x="7" y="0"/>
                    </a:lnTo>
                    <a:lnTo>
                      <a:pt x="7" y="0"/>
                    </a:lnTo>
                    <a:lnTo>
                      <a:pt x="4" y="0"/>
                    </a:lnTo>
                    <a:lnTo>
                      <a:pt x="0" y="3"/>
                    </a:lnTo>
                    <a:lnTo>
                      <a:pt x="0" y="6"/>
                    </a:lnTo>
                    <a:lnTo>
                      <a:pt x="4" y="9"/>
                    </a:lnTo>
                    <a:close/>
                  </a:path>
                </a:pathLst>
              </a:custGeom>
              <a:solidFill>
                <a:srgbClr val="66CCFF"/>
              </a:solidFill>
              <a:ln w="38100" cmpd="sng">
                <a:solidFill>
                  <a:srgbClr val="FF0000"/>
                </a:solidFill>
                <a:round/>
                <a:headEnd/>
                <a:tailEnd/>
              </a:ln>
            </p:spPr>
            <p:txBody>
              <a:bodyPr/>
              <a:lstStyle/>
              <a:p>
                <a:endParaRPr lang="cs-CZ"/>
              </a:p>
            </p:txBody>
          </p:sp>
          <p:sp>
            <p:nvSpPr>
              <p:cNvPr id="4373" name="Freeform 277">
                <a:extLst>
                  <a:ext uri="{FF2B5EF4-FFF2-40B4-BE49-F238E27FC236}">
                    <a16:creationId xmlns:a16="http://schemas.microsoft.com/office/drawing/2014/main" id="{903CC1C5-F5AF-4BB7-A2DB-B2A98378A6FC}"/>
                  </a:ext>
                </a:extLst>
              </p:cNvPr>
              <p:cNvSpPr>
                <a:spLocks/>
              </p:cNvSpPr>
              <p:nvPr/>
            </p:nvSpPr>
            <p:spPr bwMode="auto">
              <a:xfrm>
                <a:off x="2939" y="200"/>
                <a:ext cx="10" cy="9"/>
              </a:xfrm>
              <a:custGeom>
                <a:avLst/>
                <a:gdLst>
                  <a:gd name="T0" fmla="*/ 4 w 10"/>
                  <a:gd name="T1" fmla="*/ 9 h 9"/>
                  <a:gd name="T2" fmla="*/ 7 w 10"/>
                  <a:gd name="T3" fmla="*/ 9 h 9"/>
                  <a:gd name="T4" fmla="*/ 10 w 10"/>
                  <a:gd name="T5" fmla="*/ 6 h 9"/>
                  <a:gd name="T6" fmla="*/ 10 w 10"/>
                  <a:gd name="T7" fmla="*/ 3 h 9"/>
                  <a:gd name="T8" fmla="*/ 7 w 10"/>
                  <a:gd name="T9" fmla="*/ 0 h 9"/>
                  <a:gd name="T10" fmla="*/ 7 w 10"/>
                  <a:gd name="T11" fmla="*/ 0 h 9"/>
                  <a:gd name="T12" fmla="*/ 4 w 10"/>
                  <a:gd name="T13" fmla="*/ 0 h 9"/>
                  <a:gd name="T14" fmla="*/ 0 w 10"/>
                  <a:gd name="T15" fmla="*/ 3 h 9"/>
                  <a:gd name="T16" fmla="*/ 0 w 10"/>
                  <a:gd name="T17" fmla="*/ 6 h 9"/>
                  <a:gd name="T18" fmla="*/ 4 w 10"/>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4" y="9"/>
                    </a:moveTo>
                    <a:lnTo>
                      <a:pt x="7" y="9"/>
                    </a:lnTo>
                    <a:lnTo>
                      <a:pt x="10" y="6"/>
                    </a:lnTo>
                    <a:lnTo>
                      <a:pt x="10" y="3"/>
                    </a:lnTo>
                    <a:lnTo>
                      <a:pt x="7" y="0"/>
                    </a:lnTo>
                    <a:lnTo>
                      <a:pt x="7" y="0"/>
                    </a:lnTo>
                    <a:lnTo>
                      <a:pt x="4" y="0"/>
                    </a:lnTo>
                    <a:lnTo>
                      <a:pt x="0" y="3"/>
                    </a:lnTo>
                    <a:lnTo>
                      <a:pt x="0" y="6"/>
                    </a:lnTo>
                    <a:lnTo>
                      <a:pt x="4" y="9"/>
                    </a:lnTo>
                    <a:close/>
                  </a:path>
                </a:pathLst>
              </a:custGeom>
              <a:solidFill>
                <a:srgbClr val="66CCFF"/>
              </a:solidFill>
              <a:ln w="38100" cmpd="sng">
                <a:solidFill>
                  <a:srgbClr val="FF0000"/>
                </a:solidFill>
                <a:round/>
                <a:headEnd/>
                <a:tailEnd/>
              </a:ln>
            </p:spPr>
            <p:txBody>
              <a:bodyPr/>
              <a:lstStyle/>
              <a:p>
                <a:endParaRPr lang="cs-CZ"/>
              </a:p>
            </p:txBody>
          </p:sp>
          <p:sp>
            <p:nvSpPr>
              <p:cNvPr id="4374" name="Freeform 278">
                <a:extLst>
                  <a:ext uri="{FF2B5EF4-FFF2-40B4-BE49-F238E27FC236}">
                    <a16:creationId xmlns:a16="http://schemas.microsoft.com/office/drawing/2014/main" id="{748487E5-5861-4F28-AE00-050E608A1735}"/>
                  </a:ext>
                </a:extLst>
              </p:cNvPr>
              <p:cNvSpPr>
                <a:spLocks/>
              </p:cNvSpPr>
              <p:nvPr/>
            </p:nvSpPr>
            <p:spPr bwMode="auto">
              <a:xfrm>
                <a:off x="2923" y="187"/>
                <a:ext cx="10" cy="9"/>
              </a:xfrm>
              <a:custGeom>
                <a:avLst/>
                <a:gdLst>
                  <a:gd name="T0" fmla="*/ 4 w 10"/>
                  <a:gd name="T1" fmla="*/ 9 h 9"/>
                  <a:gd name="T2" fmla="*/ 7 w 10"/>
                  <a:gd name="T3" fmla="*/ 9 h 9"/>
                  <a:gd name="T4" fmla="*/ 10 w 10"/>
                  <a:gd name="T5" fmla="*/ 6 h 9"/>
                  <a:gd name="T6" fmla="*/ 10 w 10"/>
                  <a:gd name="T7" fmla="*/ 3 h 9"/>
                  <a:gd name="T8" fmla="*/ 7 w 10"/>
                  <a:gd name="T9" fmla="*/ 0 h 9"/>
                  <a:gd name="T10" fmla="*/ 7 w 10"/>
                  <a:gd name="T11" fmla="*/ 0 h 9"/>
                  <a:gd name="T12" fmla="*/ 4 w 10"/>
                  <a:gd name="T13" fmla="*/ 0 h 9"/>
                  <a:gd name="T14" fmla="*/ 0 w 10"/>
                  <a:gd name="T15" fmla="*/ 3 h 9"/>
                  <a:gd name="T16" fmla="*/ 0 w 10"/>
                  <a:gd name="T17" fmla="*/ 6 h 9"/>
                  <a:gd name="T18" fmla="*/ 4 w 10"/>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4" y="9"/>
                    </a:moveTo>
                    <a:lnTo>
                      <a:pt x="7" y="9"/>
                    </a:lnTo>
                    <a:lnTo>
                      <a:pt x="10" y="6"/>
                    </a:lnTo>
                    <a:lnTo>
                      <a:pt x="10" y="3"/>
                    </a:lnTo>
                    <a:lnTo>
                      <a:pt x="7" y="0"/>
                    </a:lnTo>
                    <a:lnTo>
                      <a:pt x="7" y="0"/>
                    </a:lnTo>
                    <a:lnTo>
                      <a:pt x="4" y="0"/>
                    </a:lnTo>
                    <a:lnTo>
                      <a:pt x="0" y="3"/>
                    </a:lnTo>
                    <a:lnTo>
                      <a:pt x="0" y="6"/>
                    </a:lnTo>
                    <a:lnTo>
                      <a:pt x="4" y="9"/>
                    </a:lnTo>
                    <a:close/>
                  </a:path>
                </a:pathLst>
              </a:custGeom>
              <a:solidFill>
                <a:srgbClr val="66CCFF"/>
              </a:solidFill>
              <a:ln w="38100" cmpd="sng">
                <a:solidFill>
                  <a:srgbClr val="FF0000"/>
                </a:solidFill>
                <a:round/>
                <a:headEnd/>
                <a:tailEnd/>
              </a:ln>
            </p:spPr>
            <p:txBody>
              <a:bodyPr/>
              <a:lstStyle/>
              <a:p>
                <a:endParaRPr lang="cs-CZ"/>
              </a:p>
            </p:txBody>
          </p:sp>
          <p:sp>
            <p:nvSpPr>
              <p:cNvPr id="4375" name="Freeform 279">
                <a:extLst>
                  <a:ext uri="{FF2B5EF4-FFF2-40B4-BE49-F238E27FC236}">
                    <a16:creationId xmlns:a16="http://schemas.microsoft.com/office/drawing/2014/main" id="{9602519B-FAA7-4141-AE50-9D1B587AD8DC}"/>
                  </a:ext>
                </a:extLst>
              </p:cNvPr>
              <p:cNvSpPr>
                <a:spLocks/>
              </p:cNvSpPr>
              <p:nvPr/>
            </p:nvSpPr>
            <p:spPr bwMode="auto">
              <a:xfrm>
                <a:off x="2910" y="174"/>
                <a:ext cx="10" cy="10"/>
              </a:xfrm>
              <a:custGeom>
                <a:avLst/>
                <a:gdLst>
                  <a:gd name="T0" fmla="*/ 4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4 w 10"/>
                  <a:gd name="T13" fmla="*/ 0 h 10"/>
                  <a:gd name="T14" fmla="*/ 0 w 10"/>
                  <a:gd name="T15" fmla="*/ 3 h 10"/>
                  <a:gd name="T16" fmla="*/ 0 w 10"/>
                  <a:gd name="T17" fmla="*/ 6 h 10"/>
                  <a:gd name="T18" fmla="*/ 4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4" y="10"/>
                    </a:moveTo>
                    <a:lnTo>
                      <a:pt x="7" y="10"/>
                    </a:lnTo>
                    <a:lnTo>
                      <a:pt x="10" y="6"/>
                    </a:lnTo>
                    <a:lnTo>
                      <a:pt x="10" y="3"/>
                    </a:lnTo>
                    <a:lnTo>
                      <a:pt x="7" y="0"/>
                    </a:lnTo>
                    <a:lnTo>
                      <a:pt x="7" y="0"/>
                    </a:lnTo>
                    <a:lnTo>
                      <a:pt x="4" y="0"/>
                    </a:lnTo>
                    <a:lnTo>
                      <a:pt x="0" y="3"/>
                    </a:lnTo>
                    <a:lnTo>
                      <a:pt x="0" y="6"/>
                    </a:lnTo>
                    <a:lnTo>
                      <a:pt x="4" y="10"/>
                    </a:lnTo>
                    <a:close/>
                  </a:path>
                </a:pathLst>
              </a:custGeom>
              <a:solidFill>
                <a:srgbClr val="66CCFF"/>
              </a:solidFill>
              <a:ln w="38100" cmpd="sng">
                <a:solidFill>
                  <a:srgbClr val="FF0000"/>
                </a:solidFill>
                <a:round/>
                <a:headEnd/>
                <a:tailEnd/>
              </a:ln>
            </p:spPr>
            <p:txBody>
              <a:bodyPr/>
              <a:lstStyle/>
              <a:p>
                <a:endParaRPr lang="cs-CZ"/>
              </a:p>
            </p:txBody>
          </p:sp>
          <p:sp>
            <p:nvSpPr>
              <p:cNvPr id="4376" name="Freeform 280">
                <a:extLst>
                  <a:ext uri="{FF2B5EF4-FFF2-40B4-BE49-F238E27FC236}">
                    <a16:creationId xmlns:a16="http://schemas.microsoft.com/office/drawing/2014/main" id="{FC6E90C5-77F8-42EA-90FE-992EC424180D}"/>
                  </a:ext>
                </a:extLst>
              </p:cNvPr>
              <p:cNvSpPr>
                <a:spLocks/>
              </p:cNvSpPr>
              <p:nvPr/>
            </p:nvSpPr>
            <p:spPr bwMode="auto">
              <a:xfrm>
                <a:off x="2898" y="161"/>
                <a:ext cx="9" cy="10"/>
              </a:xfrm>
              <a:custGeom>
                <a:avLst/>
                <a:gdLst>
                  <a:gd name="T0" fmla="*/ 3 w 9"/>
                  <a:gd name="T1" fmla="*/ 10 h 10"/>
                  <a:gd name="T2" fmla="*/ 6 w 9"/>
                  <a:gd name="T3" fmla="*/ 10 h 10"/>
                  <a:gd name="T4" fmla="*/ 9 w 9"/>
                  <a:gd name="T5" fmla="*/ 6 h 10"/>
                  <a:gd name="T6" fmla="*/ 9 w 9"/>
                  <a:gd name="T7" fmla="*/ 3 h 10"/>
                  <a:gd name="T8" fmla="*/ 6 w 9"/>
                  <a:gd name="T9" fmla="*/ 0 h 10"/>
                  <a:gd name="T10" fmla="*/ 6 w 9"/>
                  <a:gd name="T11" fmla="*/ 0 h 10"/>
                  <a:gd name="T12" fmla="*/ 3 w 9"/>
                  <a:gd name="T13" fmla="*/ 0 h 10"/>
                  <a:gd name="T14" fmla="*/ 0 w 9"/>
                  <a:gd name="T15" fmla="*/ 3 h 10"/>
                  <a:gd name="T16" fmla="*/ 0 w 9"/>
                  <a:gd name="T17" fmla="*/ 6 h 10"/>
                  <a:gd name="T18" fmla="*/ 3 w 9"/>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3" y="10"/>
                    </a:moveTo>
                    <a:lnTo>
                      <a:pt x="6" y="10"/>
                    </a:lnTo>
                    <a:lnTo>
                      <a:pt x="9" y="6"/>
                    </a:lnTo>
                    <a:lnTo>
                      <a:pt x="9" y="3"/>
                    </a:lnTo>
                    <a:lnTo>
                      <a:pt x="6" y="0"/>
                    </a:lnTo>
                    <a:lnTo>
                      <a:pt x="6" y="0"/>
                    </a:lnTo>
                    <a:lnTo>
                      <a:pt x="3" y="0"/>
                    </a:lnTo>
                    <a:lnTo>
                      <a:pt x="0" y="3"/>
                    </a:lnTo>
                    <a:lnTo>
                      <a:pt x="0" y="6"/>
                    </a:lnTo>
                    <a:lnTo>
                      <a:pt x="3" y="10"/>
                    </a:lnTo>
                    <a:close/>
                  </a:path>
                </a:pathLst>
              </a:custGeom>
              <a:solidFill>
                <a:srgbClr val="66CCFF"/>
              </a:solidFill>
              <a:ln w="38100" cmpd="sng">
                <a:solidFill>
                  <a:srgbClr val="FF0000"/>
                </a:solidFill>
                <a:round/>
                <a:headEnd/>
                <a:tailEnd/>
              </a:ln>
            </p:spPr>
            <p:txBody>
              <a:bodyPr/>
              <a:lstStyle/>
              <a:p>
                <a:endParaRPr lang="cs-CZ"/>
              </a:p>
            </p:txBody>
          </p:sp>
          <p:sp>
            <p:nvSpPr>
              <p:cNvPr id="4377" name="Freeform 281">
                <a:extLst>
                  <a:ext uri="{FF2B5EF4-FFF2-40B4-BE49-F238E27FC236}">
                    <a16:creationId xmlns:a16="http://schemas.microsoft.com/office/drawing/2014/main" id="{1362C183-EE56-4052-9E02-62D7E568CEE8}"/>
                  </a:ext>
                </a:extLst>
              </p:cNvPr>
              <p:cNvSpPr>
                <a:spLocks/>
              </p:cNvSpPr>
              <p:nvPr/>
            </p:nvSpPr>
            <p:spPr bwMode="auto">
              <a:xfrm>
                <a:off x="2881" y="148"/>
                <a:ext cx="10" cy="10"/>
              </a:xfrm>
              <a:custGeom>
                <a:avLst/>
                <a:gdLst>
                  <a:gd name="T0" fmla="*/ 4 w 10"/>
                  <a:gd name="T1" fmla="*/ 10 h 10"/>
                  <a:gd name="T2" fmla="*/ 7 w 10"/>
                  <a:gd name="T3" fmla="*/ 10 h 10"/>
                  <a:gd name="T4" fmla="*/ 10 w 10"/>
                  <a:gd name="T5" fmla="*/ 7 h 10"/>
                  <a:gd name="T6" fmla="*/ 10 w 10"/>
                  <a:gd name="T7" fmla="*/ 3 h 10"/>
                  <a:gd name="T8" fmla="*/ 7 w 10"/>
                  <a:gd name="T9" fmla="*/ 0 h 10"/>
                  <a:gd name="T10" fmla="*/ 7 w 10"/>
                  <a:gd name="T11" fmla="*/ 0 h 10"/>
                  <a:gd name="T12" fmla="*/ 4 w 10"/>
                  <a:gd name="T13" fmla="*/ 0 h 10"/>
                  <a:gd name="T14" fmla="*/ 0 w 10"/>
                  <a:gd name="T15" fmla="*/ 3 h 10"/>
                  <a:gd name="T16" fmla="*/ 0 w 10"/>
                  <a:gd name="T17" fmla="*/ 7 h 10"/>
                  <a:gd name="T18" fmla="*/ 4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4" y="10"/>
                    </a:moveTo>
                    <a:lnTo>
                      <a:pt x="7" y="10"/>
                    </a:lnTo>
                    <a:lnTo>
                      <a:pt x="10" y="7"/>
                    </a:lnTo>
                    <a:lnTo>
                      <a:pt x="10" y="3"/>
                    </a:lnTo>
                    <a:lnTo>
                      <a:pt x="7" y="0"/>
                    </a:lnTo>
                    <a:lnTo>
                      <a:pt x="7" y="0"/>
                    </a:lnTo>
                    <a:lnTo>
                      <a:pt x="4" y="0"/>
                    </a:lnTo>
                    <a:lnTo>
                      <a:pt x="0" y="3"/>
                    </a:lnTo>
                    <a:lnTo>
                      <a:pt x="0" y="7"/>
                    </a:lnTo>
                    <a:lnTo>
                      <a:pt x="4" y="10"/>
                    </a:lnTo>
                    <a:close/>
                  </a:path>
                </a:pathLst>
              </a:custGeom>
              <a:solidFill>
                <a:srgbClr val="66CCFF"/>
              </a:solidFill>
              <a:ln w="38100" cmpd="sng">
                <a:solidFill>
                  <a:srgbClr val="FF0000"/>
                </a:solidFill>
                <a:round/>
                <a:headEnd/>
                <a:tailEnd/>
              </a:ln>
            </p:spPr>
            <p:txBody>
              <a:bodyPr/>
              <a:lstStyle/>
              <a:p>
                <a:endParaRPr lang="cs-CZ"/>
              </a:p>
            </p:txBody>
          </p:sp>
          <p:sp>
            <p:nvSpPr>
              <p:cNvPr id="4378" name="Freeform 282">
                <a:extLst>
                  <a:ext uri="{FF2B5EF4-FFF2-40B4-BE49-F238E27FC236}">
                    <a16:creationId xmlns:a16="http://schemas.microsoft.com/office/drawing/2014/main" id="{7BA552B5-3F22-428F-A2E3-4F46496CDBC7}"/>
                  </a:ext>
                </a:extLst>
              </p:cNvPr>
              <p:cNvSpPr>
                <a:spLocks/>
              </p:cNvSpPr>
              <p:nvPr/>
            </p:nvSpPr>
            <p:spPr bwMode="auto">
              <a:xfrm>
                <a:off x="2869" y="135"/>
                <a:ext cx="9" cy="10"/>
              </a:xfrm>
              <a:custGeom>
                <a:avLst/>
                <a:gdLst>
                  <a:gd name="T0" fmla="*/ 3 w 9"/>
                  <a:gd name="T1" fmla="*/ 10 h 10"/>
                  <a:gd name="T2" fmla="*/ 6 w 9"/>
                  <a:gd name="T3" fmla="*/ 10 h 10"/>
                  <a:gd name="T4" fmla="*/ 9 w 9"/>
                  <a:gd name="T5" fmla="*/ 7 h 10"/>
                  <a:gd name="T6" fmla="*/ 9 w 9"/>
                  <a:gd name="T7" fmla="*/ 3 h 10"/>
                  <a:gd name="T8" fmla="*/ 6 w 9"/>
                  <a:gd name="T9" fmla="*/ 0 h 10"/>
                  <a:gd name="T10" fmla="*/ 6 w 9"/>
                  <a:gd name="T11" fmla="*/ 0 h 10"/>
                  <a:gd name="T12" fmla="*/ 3 w 9"/>
                  <a:gd name="T13" fmla="*/ 0 h 10"/>
                  <a:gd name="T14" fmla="*/ 0 w 9"/>
                  <a:gd name="T15" fmla="*/ 3 h 10"/>
                  <a:gd name="T16" fmla="*/ 0 w 9"/>
                  <a:gd name="T17" fmla="*/ 7 h 10"/>
                  <a:gd name="T18" fmla="*/ 3 w 9"/>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3" y="10"/>
                    </a:moveTo>
                    <a:lnTo>
                      <a:pt x="6" y="10"/>
                    </a:lnTo>
                    <a:lnTo>
                      <a:pt x="9" y="7"/>
                    </a:lnTo>
                    <a:lnTo>
                      <a:pt x="9" y="3"/>
                    </a:lnTo>
                    <a:lnTo>
                      <a:pt x="6" y="0"/>
                    </a:lnTo>
                    <a:lnTo>
                      <a:pt x="6" y="0"/>
                    </a:lnTo>
                    <a:lnTo>
                      <a:pt x="3" y="0"/>
                    </a:lnTo>
                    <a:lnTo>
                      <a:pt x="0" y="3"/>
                    </a:lnTo>
                    <a:lnTo>
                      <a:pt x="0" y="7"/>
                    </a:lnTo>
                    <a:lnTo>
                      <a:pt x="3" y="10"/>
                    </a:lnTo>
                    <a:close/>
                  </a:path>
                </a:pathLst>
              </a:custGeom>
              <a:solidFill>
                <a:srgbClr val="66CCFF"/>
              </a:solidFill>
              <a:ln w="38100" cmpd="sng">
                <a:solidFill>
                  <a:srgbClr val="FF0000"/>
                </a:solidFill>
                <a:round/>
                <a:headEnd/>
                <a:tailEnd/>
              </a:ln>
            </p:spPr>
            <p:txBody>
              <a:bodyPr/>
              <a:lstStyle/>
              <a:p>
                <a:endParaRPr lang="cs-CZ"/>
              </a:p>
            </p:txBody>
          </p:sp>
          <p:sp>
            <p:nvSpPr>
              <p:cNvPr id="4379" name="Freeform 283">
                <a:extLst>
                  <a:ext uri="{FF2B5EF4-FFF2-40B4-BE49-F238E27FC236}">
                    <a16:creationId xmlns:a16="http://schemas.microsoft.com/office/drawing/2014/main" id="{A20E87A5-F144-440D-A0BF-496315ED6D77}"/>
                  </a:ext>
                </a:extLst>
              </p:cNvPr>
              <p:cNvSpPr>
                <a:spLocks/>
              </p:cNvSpPr>
              <p:nvPr/>
            </p:nvSpPr>
            <p:spPr bwMode="auto">
              <a:xfrm>
                <a:off x="2853" y="122"/>
                <a:ext cx="9" cy="10"/>
              </a:xfrm>
              <a:custGeom>
                <a:avLst/>
                <a:gdLst>
                  <a:gd name="T0" fmla="*/ 3 w 9"/>
                  <a:gd name="T1" fmla="*/ 10 h 10"/>
                  <a:gd name="T2" fmla="*/ 6 w 9"/>
                  <a:gd name="T3" fmla="*/ 10 h 10"/>
                  <a:gd name="T4" fmla="*/ 9 w 9"/>
                  <a:gd name="T5" fmla="*/ 7 h 10"/>
                  <a:gd name="T6" fmla="*/ 9 w 9"/>
                  <a:gd name="T7" fmla="*/ 4 h 10"/>
                  <a:gd name="T8" fmla="*/ 6 w 9"/>
                  <a:gd name="T9" fmla="*/ 0 h 10"/>
                  <a:gd name="T10" fmla="*/ 6 w 9"/>
                  <a:gd name="T11" fmla="*/ 0 h 10"/>
                  <a:gd name="T12" fmla="*/ 3 w 9"/>
                  <a:gd name="T13" fmla="*/ 0 h 10"/>
                  <a:gd name="T14" fmla="*/ 0 w 9"/>
                  <a:gd name="T15" fmla="*/ 4 h 10"/>
                  <a:gd name="T16" fmla="*/ 0 w 9"/>
                  <a:gd name="T17" fmla="*/ 7 h 10"/>
                  <a:gd name="T18" fmla="*/ 3 w 9"/>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3" y="10"/>
                    </a:moveTo>
                    <a:lnTo>
                      <a:pt x="6" y="10"/>
                    </a:lnTo>
                    <a:lnTo>
                      <a:pt x="9" y="7"/>
                    </a:lnTo>
                    <a:lnTo>
                      <a:pt x="9" y="4"/>
                    </a:lnTo>
                    <a:lnTo>
                      <a:pt x="6" y="0"/>
                    </a:lnTo>
                    <a:lnTo>
                      <a:pt x="6" y="0"/>
                    </a:lnTo>
                    <a:lnTo>
                      <a:pt x="3" y="0"/>
                    </a:lnTo>
                    <a:lnTo>
                      <a:pt x="0" y="4"/>
                    </a:lnTo>
                    <a:lnTo>
                      <a:pt x="0" y="7"/>
                    </a:lnTo>
                    <a:lnTo>
                      <a:pt x="3" y="10"/>
                    </a:lnTo>
                    <a:close/>
                  </a:path>
                </a:pathLst>
              </a:custGeom>
              <a:solidFill>
                <a:srgbClr val="66CCFF"/>
              </a:solidFill>
              <a:ln w="38100" cmpd="sng">
                <a:solidFill>
                  <a:srgbClr val="FF0000"/>
                </a:solidFill>
                <a:round/>
                <a:headEnd/>
                <a:tailEnd/>
              </a:ln>
            </p:spPr>
            <p:txBody>
              <a:bodyPr/>
              <a:lstStyle/>
              <a:p>
                <a:endParaRPr lang="cs-CZ"/>
              </a:p>
            </p:txBody>
          </p:sp>
          <p:sp>
            <p:nvSpPr>
              <p:cNvPr id="4380" name="Freeform 284">
                <a:extLst>
                  <a:ext uri="{FF2B5EF4-FFF2-40B4-BE49-F238E27FC236}">
                    <a16:creationId xmlns:a16="http://schemas.microsoft.com/office/drawing/2014/main" id="{06D349B9-5187-4163-81EC-6FD88D8FAECE}"/>
                  </a:ext>
                </a:extLst>
              </p:cNvPr>
              <p:cNvSpPr>
                <a:spLocks/>
              </p:cNvSpPr>
              <p:nvPr/>
            </p:nvSpPr>
            <p:spPr bwMode="auto">
              <a:xfrm>
                <a:off x="2840" y="109"/>
                <a:ext cx="9" cy="10"/>
              </a:xfrm>
              <a:custGeom>
                <a:avLst/>
                <a:gdLst>
                  <a:gd name="T0" fmla="*/ 3 w 9"/>
                  <a:gd name="T1" fmla="*/ 10 h 10"/>
                  <a:gd name="T2" fmla="*/ 6 w 9"/>
                  <a:gd name="T3" fmla="*/ 10 h 10"/>
                  <a:gd name="T4" fmla="*/ 9 w 9"/>
                  <a:gd name="T5" fmla="*/ 7 h 10"/>
                  <a:gd name="T6" fmla="*/ 9 w 9"/>
                  <a:gd name="T7" fmla="*/ 4 h 10"/>
                  <a:gd name="T8" fmla="*/ 6 w 9"/>
                  <a:gd name="T9" fmla="*/ 0 h 10"/>
                  <a:gd name="T10" fmla="*/ 6 w 9"/>
                  <a:gd name="T11" fmla="*/ 0 h 10"/>
                  <a:gd name="T12" fmla="*/ 3 w 9"/>
                  <a:gd name="T13" fmla="*/ 0 h 10"/>
                  <a:gd name="T14" fmla="*/ 0 w 9"/>
                  <a:gd name="T15" fmla="*/ 4 h 10"/>
                  <a:gd name="T16" fmla="*/ 0 w 9"/>
                  <a:gd name="T17" fmla="*/ 7 h 10"/>
                  <a:gd name="T18" fmla="*/ 3 w 9"/>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3" y="10"/>
                    </a:moveTo>
                    <a:lnTo>
                      <a:pt x="6" y="10"/>
                    </a:lnTo>
                    <a:lnTo>
                      <a:pt x="9" y="7"/>
                    </a:lnTo>
                    <a:lnTo>
                      <a:pt x="9" y="4"/>
                    </a:lnTo>
                    <a:lnTo>
                      <a:pt x="6" y="0"/>
                    </a:lnTo>
                    <a:lnTo>
                      <a:pt x="6" y="0"/>
                    </a:lnTo>
                    <a:lnTo>
                      <a:pt x="3" y="0"/>
                    </a:lnTo>
                    <a:lnTo>
                      <a:pt x="0" y="4"/>
                    </a:lnTo>
                    <a:lnTo>
                      <a:pt x="0" y="7"/>
                    </a:lnTo>
                    <a:lnTo>
                      <a:pt x="3" y="10"/>
                    </a:lnTo>
                    <a:close/>
                  </a:path>
                </a:pathLst>
              </a:custGeom>
              <a:solidFill>
                <a:srgbClr val="66CCFF"/>
              </a:solidFill>
              <a:ln w="38100" cmpd="sng">
                <a:solidFill>
                  <a:srgbClr val="FF0000"/>
                </a:solidFill>
                <a:round/>
                <a:headEnd/>
                <a:tailEnd/>
              </a:ln>
            </p:spPr>
            <p:txBody>
              <a:bodyPr/>
              <a:lstStyle/>
              <a:p>
                <a:endParaRPr lang="cs-CZ"/>
              </a:p>
            </p:txBody>
          </p:sp>
          <p:sp>
            <p:nvSpPr>
              <p:cNvPr id="4381" name="Freeform 285">
                <a:extLst>
                  <a:ext uri="{FF2B5EF4-FFF2-40B4-BE49-F238E27FC236}">
                    <a16:creationId xmlns:a16="http://schemas.microsoft.com/office/drawing/2014/main" id="{457FB50A-8CB7-4291-A28C-D89132606B62}"/>
                  </a:ext>
                </a:extLst>
              </p:cNvPr>
              <p:cNvSpPr>
                <a:spLocks/>
              </p:cNvSpPr>
              <p:nvPr/>
            </p:nvSpPr>
            <p:spPr bwMode="auto">
              <a:xfrm>
                <a:off x="2827" y="97"/>
                <a:ext cx="9" cy="9"/>
              </a:xfrm>
              <a:custGeom>
                <a:avLst/>
                <a:gdLst>
                  <a:gd name="T0" fmla="*/ 3 w 9"/>
                  <a:gd name="T1" fmla="*/ 9 h 9"/>
                  <a:gd name="T2" fmla="*/ 6 w 9"/>
                  <a:gd name="T3" fmla="*/ 9 h 9"/>
                  <a:gd name="T4" fmla="*/ 9 w 9"/>
                  <a:gd name="T5" fmla="*/ 6 h 9"/>
                  <a:gd name="T6" fmla="*/ 9 w 9"/>
                  <a:gd name="T7" fmla="*/ 3 h 9"/>
                  <a:gd name="T8" fmla="*/ 6 w 9"/>
                  <a:gd name="T9" fmla="*/ 0 h 9"/>
                  <a:gd name="T10" fmla="*/ 6 w 9"/>
                  <a:gd name="T11" fmla="*/ 0 h 9"/>
                  <a:gd name="T12" fmla="*/ 3 w 9"/>
                  <a:gd name="T13" fmla="*/ 0 h 9"/>
                  <a:gd name="T14" fmla="*/ 0 w 9"/>
                  <a:gd name="T15" fmla="*/ 3 h 9"/>
                  <a:gd name="T16" fmla="*/ 0 w 9"/>
                  <a:gd name="T17" fmla="*/ 6 h 9"/>
                  <a:gd name="T18" fmla="*/ 3 w 9"/>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3" y="9"/>
                    </a:moveTo>
                    <a:lnTo>
                      <a:pt x="6" y="9"/>
                    </a:lnTo>
                    <a:lnTo>
                      <a:pt x="9" y="6"/>
                    </a:lnTo>
                    <a:lnTo>
                      <a:pt x="9" y="3"/>
                    </a:lnTo>
                    <a:lnTo>
                      <a:pt x="6" y="0"/>
                    </a:lnTo>
                    <a:lnTo>
                      <a:pt x="6" y="0"/>
                    </a:lnTo>
                    <a:lnTo>
                      <a:pt x="3" y="0"/>
                    </a:lnTo>
                    <a:lnTo>
                      <a:pt x="0" y="3"/>
                    </a:lnTo>
                    <a:lnTo>
                      <a:pt x="0" y="6"/>
                    </a:lnTo>
                    <a:lnTo>
                      <a:pt x="3" y="9"/>
                    </a:lnTo>
                    <a:close/>
                  </a:path>
                </a:pathLst>
              </a:custGeom>
              <a:solidFill>
                <a:srgbClr val="66CCFF"/>
              </a:solidFill>
              <a:ln w="38100" cmpd="sng">
                <a:solidFill>
                  <a:srgbClr val="FF0000"/>
                </a:solidFill>
                <a:round/>
                <a:headEnd/>
                <a:tailEnd/>
              </a:ln>
            </p:spPr>
            <p:txBody>
              <a:bodyPr/>
              <a:lstStyle/>
              <a:p>
                <a:endParaRPr lang="cs-CZ"/>
              </a:p>
            </p:txBody>
          </p:sp>
          <p:sp>
            <p:nvSpPr>
              <p:cNvPr id="4382" name="Freeform 286">
                <a:extLst>
                  <a:ext uri="{FF2B5EF4-FFF2-40B4-BE49-F238E27FC236}">
                    <a16:creationId xmlns:a16="http://schemas.microsoft.com/office/drawing/2014/main" id="{FF7E46F3-0845-42BE-BF4F-9B4FF53318F5}"/>
                  </a:ext>
                </a:extLst>
              </p:cNvPr>
              <p:cNvSpPr>
                <a:spLocks/>
              </p:cNvSpPr>
              <p:nvPr/>
            </p:nvSpPr>
            <p:spPr bwMode="auto">
              <a:xfrm>
                <a:off x="2811" y="80"/>
                <a:ext cx="9" cy="10"/>
              </a:xfrm>
              <a:custGeom>
                <a:avLst/>
                <a:gdLst>
                  <a:gd name="T0" fmla="*/ 3 w 9"/>
                  <a:gd name="T1" fmla="*/ 10 h 10"/>
                  <a:gd name="T2" fmla="*/ 6 w 9"/>
                  <a:gd name="T3" fmla="*/ 10 h 10"/>
                  <a:gd name="T4" fmla="*/ 9 w 9"/>
                  <a:gd name="T5" fmla="*/ 7 h 10"/>
                  <a:gd name="T6" fmla="*/ 9 w 9"/>
                  <a:gd name="T7" fmla="*/ 4 h 10"/>
                  <a:gd name="T8" fmla="*/ 6 w 9"/>
                  <a:gd name="T9" fmla="*/ 0 h 10"/>
                  <a:gd name="T10" fmla="*/ 6 w 9"/>
                  <a:gd name="T11" fmla="*/ 0 h 10"/>
                  <a:gd name="T12" fmla="*/ 3 w 9"/>
                  <a:gd name="T13" fmla="*/ 0 h 10"/>
                  <a:gd name="T14" fmla="*/ 0 w 9"/>
                  <a:gd name="T15" fmla="*/ 4 h 10"/>
                  <a:gd name="T16" fmla="*/ 0 w 9"/>
                  <a:gd name="T17" fmla="*/ 7 h 10"/>
                  <a:gd name="T18" fmla="*/ 3 w 9"/>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3" y="10"/>
                    </a:moveTo>
                    <a:lnTo>
                      <a:pt x="6" y="10"/>
                    </a:lnTo>
                    <a:lnTo>
                      <a:pt x="9" y="7"/>
                    </a:lnTo>
                    <a:lnTo>
                      <a:pt x="9" y="4"/>
                    </a:lnTo>
                    <a:lnTo>
                      <a:pt x="6" y="0"/>
                    </a:lnTo>
                    <a:lnTo>
                      <a:pt x="6" y="0"/>
                    </a:lnTo>
                    <a:lnTo>
                      <a:pt x="3" y="0"/>
                    </a:lnTo>
                    <a:lnTo>
                      <a:pt x="0" y="4"/>
                    </a:lnTo>
                    <a:lnTo>
                      <a:pt x="0" y="7"/>
                    </a:lnTo>
                    <a:lnTo>
                      <a:pt x="3" y="10"/>
                    </a:lnTo>
                    <a:close/>
                  </a:path>
                </a:pathLst>
              </a:custGeom>
              <a:solidFill>
                <a:srgbClr val="66CCFF"/>
              </a:solidFill>
              <a:ln w="38100" cmpd="sng">
                <a:solidFill>
                  <a:srgbClr val="FF0000"/>
                </a:solidFill>
                <a:round/>
                <a:headEnd/>
                <a:tailEnd/>
              </a:ln>
            </p:spPr>
            <p:txBody>
              <a:bodyPr/>
              <a:lstStyle/>
              <a:p>
                <a:endParaRPr lang="cs-CZ"/>
              </a:p>
            </p:txBody>
          </p:sp>
          <p:sp>
            <p:nvSpPr>
              <p:cNvPr id="4383" name="Freeform 287">
                <a:extLst>
                  <a:ext uri="{FF2B5EF4-FFF2-40B4-BE49-F238E27FC236}">
                    <a16:creationId xmlns:a16="http://schemas.microsoft.com/office/drawing/2014/main" id="{3D5447DD-F52B-48E3-AF7E-0149FEE5041F}"/>
                  </a:ext>
                </a:extLst>
              </p:cNvPr>
              <p:cNvSpPr>
                <a:spLocks/>
              </p:cNvSpPr>
              <p:nvPr/>
            </p:nvSpPr>
            <p:spPr bwMode="auto">
              <a:xfrm>
                <a:off x="2798" y="68"/>
                <a:ext cx="9" cy="9"/>
              </a:xfrm>
              <a:custGeom>
                <a:avLst/>
                <a:gdLst>
                  <a:gd name="T0" fmla="*/ 3 w 9"/>
                  <a:gd name="T1" fmla="*/ 9 h 9"/>
                  <a:gd name="T2" fmla="*/ 6 w 9"/>
                  <a:gd name="T3" fmla="*/ 9 h 9"/>
                  <a:gd name="T4" fmla="*/ 9 w 9"/>
                  <a:gd name="T5" fmla="*/ 6 h 9"/>
                  <a:gd name="T6" fmla="*/ 9 w 9"/>
                  <a:gd name="T7" fmla="*/ 3 h 9"/>
                  <a:gd name="T8" fmla="*/ 6 w 9"/>
                  <a:gd name="T9" fmla="*/ 0 h 9"/>
                  <a:gd name="T10" fmla="*/ 6 w 9"/>
                  <a:gd name="T11" fmla="*/ 0 h 9"/>
                  <a:gd name="T12" fmla="*/ 3 w 9"/>
                  <a:gd name="T13" fmla="*/ 0 h 9"/>
                  <a:gd name="T14" fmla="*/ 0 w 9"/>
                  <a:gd name="T15" fmla="*/ 3 h 9"/>
                  <a:gd name="T16" fmla="*/ 0 w 9"/>
                  <a:gd name="T17" fmla="*/ 6 h 9"/>
                  <a:gd name="T18" fmla="*/ 3 w 9"/>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3" y="9"/>
                    </a:moveTo>
                    <a:lnTo>
                      <a:pt x="6" y="9"/>
                    </a:lnTo>
                    <a:lnTo>
                      <a:pt x="9" y="6"/>
                    </a:lnTo>
                    <a:lnTo>
                      <a:pt x="9" y="3"/>
                    </a:lnTo>
                    <a:lnTo>
                      <a:pt x="6" y="0"/>
                    </a:lnTo>
                    <a:lnTo>
                      <a:pt x="6" y="0"/>
                    </a:lnTo>
                    <a:lnTo>
                      <a:pt x="3" y="0"/>
                    </a:lnTo>
                    <a:lnTo>
                      <a:pt x="0" y="3"/>
                    </a:lnTo>
                    <a:lnTo>
                      <a:pt x="0" y="6"/>
                    </a:lnTo>
                    <a:lnTo>
                      <a:pt x="3" y="9"/>
                    </a:lnTo>
                    <a:close/>
                  </a:path>
                </a:pathLst>
              </a:custGeom>
              <a:solidFill>
                <a:srgbClr val="66CCFF"/>
              </a:solidFill>
              <a:ln w="38100" cmpd="sng">
                <a:solidFill>
                  <a:srgbClr val="FF0000"/>
                </a:solidFill>
                <a:round/>
                <a:headEnd/>
                <a:tailEnd/>
              </a:ln>
            </p:spPr>
            <p:txBody>
              <a:bodyPr/>
              <a:lstStyle/>
              <a:p>
                <a:endParaRPr lang="cs-CZ"/>
              </a:p>
            </p:txBody>
          </p:sp>
          <p:sp>
            <p:nvSpPr>
              <p:cNvPr id="4384" name="Freeform 288">
                <a:extLst>
                  <a:ext uri="{FF2B5EF4-FFF2-40B4-BE49-F238E27FC236}">
                    <a16:creationId xmlns:a16="http://schemas.microsoft.com/office/drawing/2014/main" id="{AA932E4C-B9C6-4FAE-A15B-D3E8A96095B6}"/>
                  </a:ext>
                </a:extLst>
              </p:cNvPr>
              <p:cNvSpPr>
                <a:spLocks/>
              </p:cNvSpPr>
              <p:nvPr/>
            </p:nvSpPr>
            <p:spPr bwMode="auto">
              <a:xfrm>
                <a:off x="2785" y="55"/>
                <a:ext cx="10" cy="9"/>
              </a:xfrm>
              <a:custGeom>
                <a:avLst/>
                <a:gdLst>
                  <a:gd name="T0" fmla="*/ 3 w 10"/>
                  <a:gd name="T1" fmla="*/ 9 h 9"/>
                  <a:gd name="T2" fmla="*/ 6 w 10"/>
                  <a:gd name="T3" fmla="*/ 9 h 9"/>
                  <a:gd name="T4" fmla="*/ 10 w 10"/>
                  <a:gd name="T5" fmla="*/ 6 h 9"/>
                  <a:gd name="T6" fmla="*/ 10 w 10"/>
                  <a:gd name="T7" fmla="*/ 3 h 9"/>
                  <a:gd name="T8" fmla="*/ 6 w 10"/>
                  <a:gd name="T9" fmla="*/ 0 h 9"/>
                  <a:gd name="T10" fmla="*/ 6 w 10"/>
                  <a:gd name="T11" fmla="*/ 0 h 9"/>
                  <a:gd name="T12" fmla="*/ 3 w 10"/>
                  <a:gd name="T13" fmla="*/ 0 h 9"/>
                  <a:gd name="T14" fmla="*/ 0 w 10"/>
                  <a:gd name="T15" fmla="*/ 3 h 9"/>
                  <a:gd name="T16" fmla="*/ 0 w 10"/>
                  <a:gd name="T17" fmla="*/ 6 h 9"/>
                  <a:gd name="T18" fmla="*/ 3 w 10"/>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3" y="9"/>
                    </a:moveTo>
                    <a:lnTo>
                      <a:pt x="6" y="9"/>
                    </a:lnTo>
                    <a:lnTo>
                      <a:pt x="10" y="6"/>
                    </a:lnTo>
                    <a:lnTo>
                      <a:pt x="10" y="3"/>
                    </a:lnTo>
                    <a:lnTo>
                      <a:pt x="6" y="0"/>
                    </a:lnTo>
                    <a:lnTo>
                      <a:pt x="6" y="0"/>
                    </a:lnTo>
                    <a:lnTo>
                      <a:pt x="3" y="0"/>
                    </a:lnTo>
                    <a:lnTo>
                      <a:pt x="0" y="3"/>
                    </a:lnTo>
                    <a:lnTo>
                      <a:pt x="0" y="6"/>
                    </a:lnTo>
                    <a:lnTo>
                      <a:pt x="3" y="9"/>
                    </a:lnTo>
                    <a:close/>
                  </a:path>
                </a:pathLst>
              </a:custGeom>
              <a:solidFill>
                <a:srgbClr val="66CCFF"/>
              </a:solidFill>
              <a:ln w="38100" cmpd="sng">
                <a:solidFill>
                  <a:srgbClr val="FF0000"/>
                </a:solidFill>
                <a:round/>
                <a:headEnd/>
                <a:tailEnd/>
              </a:ln>
            </p:spPr>
            <p:txBody>
              <a:bodyPr/>
              <a:lstStyle/>
              <a:p>
                <a:endParaRPr lang="cs-CZ"/>
              </a:p>
            </p:txBody>
          </p:sp>
          <p:sp>
            <p:nvSpPr>
              <p:cNvPr id="4385" name="Freeform 289">
                <a:extLst>
                  <a:ext uri="{FF2B5EF4-FFF2-40B4-BE49-F238E27FC236}">
                    <a16:creationId xmlns:a16="http://schemas.microsoft.com/office/drawing/2014/main" id="{99212C18-DD43-496C-87AC-7B02F5DB45A4}"/>
                  </a:ext>
                </a:extLst>
              </p:cNvPr>
              <p:cNvSpPr>
                <a:spLocks/>
              </p:cNvSpPr>
              <p:nvPr/>
            </p:nvSpPr>
            <p:spPr bwMode="auto">
              <a:xfrm>
                <a:off x="2769" y="42"/>
                <a:ext cx="9" cy="10"/>
              </a:xfrm>
              <a:custGeom>
                <a:avLst/>
                <a:gdLst>
                  <a:gd name="T0" fmla="*/ 3 w 9"/>
                  <a:gd name="T1" fmla="*/ 10 h 10"/>
                  <a:gd name="T2" fmla="*/ 6 w 9"/>
                  <a:gd name="T3" fmla="*/ 10 h 10"/>
                  <a:gd name="T4" fmla="*/ 9 w 9"/>
                  <a:gd name="T5" fmla="*/ 6 h 10"/>
                  <a:gd name="T6" fmla="*/ 9 w 9"/>
                  <a:gd name="T7" fmla="*/ 3 h 10"/>
                  <a:gd name="T8" fmla="*/ 6 w 9"/>
                  <a:gd name="T9" fmla="*/ 0 h 10"/>
                  <a:gd name="T10" fmla="*/ 6 w 9"/>
                  <a:gd name="T11" fmla="*/ 0 h 10"/>
                  <a:gd name="T12" fmla="*/ 3 w 9"/>
                  <a:gd name="T13" fmla="*/ 0 h 10"/>
                  <a:gd name="T14" fmla="*/ 0 w 9"/>
                  <a:gd name="T15" fmla="*/ 3 h 10"/>
                  <a:gd name="T16" fmla="*/ 0 w 9"/>
                  <a:gd name="T17" fmla="*/ 6 h 10"/>
                  <a:gd name="T18" fmla="*/ 3 w 9"/>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3" y="10"/>
                    </a:moveTo>
                    <a:lnTo>
                      <a:pt x="6" y="10"/>
                    </a:lnTo>
                    <a:lnTo>
                      <a:pt x="9" y="6"/>
                    </a:lnTo>
                    <a:lnTo>
                      <a:pt x="9" y="3"/>
                    </a:lnTo>
                    <a:lnTo>
                      <a:pt x="6" y="0"/>
                    </a:lnTo>
                    <a:lnTo>
                      <a:pt x="6" y="0"/>
                    </a:lnTo>
                    <a:lnTo>
                      <a:pt x="3" y="0"/>
                    </a:lnTo>
                    <a:lnTo>
                      <a:pt x="0" y="3"/>
                    </a:lnTo>
                    <a:lnTo>
                      <a:pt x="0" y="6"/>
                    </a:lnTo>
                    <a:lnTo>
                      <a:pt x="3" y="10"/>
                    </a:lnTo>
                    <a:close/>
                  </a:path>
                </a:pathLst>
              </a:custGeom>
              <a:solidFill>
                <a:srgbClr val="66CCFF"/>
              </a:solidFill>
              <a:ln w="38100" cmpd="sng">
                <a:solidFill>
                  <a:srgbClr val="FF0000"/>
                </a:solidFill>
                <a:round/>
                <a:headEnd/>
                <a:tailEnd/>
              </a:ln>
            </p:spPr>
            <p:txBody>
              <a:bodyPr/>
              <a:lstStyle/>
              <a:p>
                <a:endParaRPr lang="cs-CZ"/>
              </a:p>
            </p:txBody>
          </p:sp>
          <p:sp>
            <p:nvSpPr>
              <p:cNvPr id="4386" name="Freeform 290">
                <a:extLst>
                  <a:ext uri="{FF2B5EF4-FFF2-40B4-BE49-F238E27FC236}">
                    <a16:creationId xmlns:a16="http://schemas.microsoft.com/office/drawing/2014/main" id="{D7E02B85-0F74-405C-8358-947CDE9C4354}"/>
                  </a:ext>
                </a:extLst>
              </p:cNvPr>
              <p:cNvSpPr>
                <a:spLocks/>
              </p:cNvSpPr>
              <p:nvPr/>
            </p:nvSpPr>
            <p:spPr bwMode="auto">
              <a:xfrm>
                <a:off x="2756" y="29"/>
                <a:ext cx="10" cy="10"/>
              </a:xfrm>
              <a:custGeom>
                <a:avLst/>
                <a:gdLst>
                  <a:gd name="T0" fmla="*/ 3 w 10"/>
                  <a:gd name="T1" fmla="*/ 10 h 10"/>
                  <a:gd name="T2" fmla="*/ 6 w 10"/>
                  <a:gd name="T3" fmla="*/ 10 h 10"/>
                  <a:gd name="T4" fmla="*/ 10 w 10"/>
                  <a:gd name="T5" fmla="*/ 6 h 10"/>
                  <a:gd name="T6" fmla="*/ 10 w 10"/>
                  <a:gd name="T7" fmla="*/ 3 h 10"/>
                  <a:gd name="T8" fmla="*/ 6 w 10"/>
                  <a:gd name="T9" fmla="*/ 0 h 10"/>
                  <a:gd name="T10" fmla="*/ 6 w 10"/>
                  <a:gd name="T11" fmla="*/ 0 h 10"/>
                  <a:gd name="T12" fmla="*/ 3 w 10"/>
                  <a:gd name="T13" fmla="*/ 0 h 10"/>
                  <a:gd name="T14" fmla="*/ 0 w 10"/>
                  <a:gd name="T15" fmla="*/ 3 h 10"/>
                  <a:gd name="T16" fmla="*/ 0 w 10"/>
                  <a:gd name="T17" fmla="*/ 6 h 10"/>
                  <a:gd name="T18" fmla="*/ 3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3" y="10"/>
                    </a:moveTo>
                    <a:lnTo>
                      <a:pt x="6" y="10"/>
                    </a:lnTo>
                    <a:lnTo>
                      <a:pt x="10" y="6"/>
                    </a:lnTo>
                    <a:lnTo>
                      <a:pt x="10" y="3"/>
                    </a:lnTo>
                    <a:lnTo>
                      <a:pt x="6" y="0"/>
                    </a:lnTo>
                    <a:lnTo>
                      <a:pt x="6" y="0"/>
                    </a:lnTo>
                    <a:lnTo>
                      <a:pt x="3" y="0"/>
                    </a:lnTo>
                    <a:lnTo>
                      <a:pt x="0" y="3"/>
                    </a:lnTo>
                    <a:lnTo>
                      <a:pt x="0" y="6"/>
                    </a:lnTo>
                    <a:lnTo>
                      <a:pt x="3" y="10"/>
                    </a:lnTo>
                    <a:close/>
                  </a:path>
                </a:pathLst>
              </a:custGeom>
              <a:solidFill>
                <a:srgbClr val="66CCFF"/>
              </a:solidFill>
              <a:ln w="38100" cmpd="sng">
                <a:solidFill>
                  <a:srgbClr val="FF0000"/>
                </a:solidFill>
                <a:round/>
                <a:headEnd/>
                <a:tailEnd/>
              </a:ln>
            </p:spPr>
            <p:txBody>
              <a:bodyPr/>
              <a:lstStyle/>
              <a:p>
                <a:endParaRPr lang="cs-CZ"/>
              </a:p>
            </p:txBody>
          </p:sp>
          <p:sp>
            <p:nvSpPr>
              <p:cNvPr id="4387" name="Freeform 291">
                <a:extLst>
                  <a:ext uri="{FF2B5EF4-FFF2-40B4-BE49-F238E27FC236}">
                    <a16:creationId xmlns:a16="http://schemas.microsoft.com/office/drawing/2014/main" id="{D5213F8D-8860-480B-8A29-2B4153071E66}"/>
                  </a:ext>
                </a:extLst>
              </p:cNvPr>
              <p:cNvSpPr>
                <a:spLocks/>
              </p:cNvSpPr>
              <p:nvPr/>
            </p:nvSpPr>
            <p:spPr bwMode="auto">
              <a:xfrm>
                <a:off x="2740" y="16"/>
                <a:ext cx="9" cy="10"/>
              </a:xfrm>
              <a:custGeom>
                <a:avLst/>
                <a:gdLst>
                  <a:gd name="T0" fmla="*/ 3 w 9"/>
                  <a:gd name="T1" fmla="*/ 10 h 10"/>
                  <a:gd name="T2" fmla="*/ 6 w 9"/>
                  <a:gd name="T3" fmla="*/ 10 h 10"/>
                  <a:gd name="T4" fmla="*/ 9 w 9"/>
                  <a:gd name="T5" fmla="*/ 7 h 10"/>
                  <a:gd name="T6" fmla="*/ 9 w 9"/>
                  <a:gd name="T7" fmla="*/ 3 h 10"/>
                  <a:gd name="T8" fmla="*/ 6 w 9"/>
                  <a:gd name="T9" fmla="*/ 0 h 10"/>
                  <a:gd name="T10" fmla="*/ 6 w 9"/>
                  <a:gd name="T11" fmla="*/ 0 h 10"/>
                  <a:gd name="T12" fmla="*/ 3 w 9"/>
                  <a:gd name="T13" fmla="*/ 0 h 10"/>
                  <a:gd name="T14" fmla="*/ 0 w 9"/>
                  <a:gd name="T15" fmla="*/ 3 h 10"/>
                  <a:gd name="T16" fmla="*/ 0 w 9"/>
                  <a:gd name="T17" fmla="*/ 7 h 10"/>
                  <a:gd name="T18" fmla="*/ 3 w 9"/>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3" y="10"/>
                    </a:moveTo>
                    <a:lnTo>
                      <a:pt x="6" y="10"/>
                    </a:lnTo>
                    <a:lnTo>
                      <a:pt x="9" y="7"/>
                    </a:lnTo>
                    <a:lnTo>
                      <a:pt x="9" y="3"/>
                    </a:lnTo>
                    <a:lnTo>
                      <a:pt x="6" y="0"/>
                    </a:lnTo>
                    <a:lnTo>
                      <a:pt x="6" y="0"/>
                    </a:lnTo>
                    <a:lnTo>
                      <a:pt x="3" y="0"/>
                    </a:lnTo>
                    <a:lnTo>
                      <a:pt x="0" y="3"/>
                    </a:lnTo>
                    <a:lnTo>
                      <a:pt x="0" y="7"/>
                    </a:lnTo>
                    <a:lnTo>
                      <a:pt x="3" y="10"/>
                    </a:lnTo>
                    <a:close/>
                  </a:path>
                </a:pathLst>
              </a:custGeom>
              <a:solidFill>
                <a:srgbClr val="66CCFF"/>
              </a:solidFill>
              <a:ln w="38100" cmpd="sng">
                <a:solidFill>
                  <a:srgbClr val="FF0000"/>
                </a:solidFill>
                <a:round/>
                <a:headEnd/>
                <a:tailEnd/>
              </a:ln>
            </p:spPr>
            <p:txBody>
              <a:bodyPr/>
              <a:lstStyle/>
              <a:p>
                <a:endParaRPr lang="cs-CZ"/>
              </a:p>
            </p:txBody>
          </p:sp>
        </p:grpSp>
        <p:sp>
          <p:nvSpPr>
            <p:cNvPr id="4389" name="Freeform 293">
              <a:extLst>
                <a:ext uri="{FF2B5EF4-FFF2-40B4-BE49-F238E27FC236}">
                  <a16:creationId xmlns:a16="http://schemas.microsoft.com/office/drawing/2014/main" id="{E676AB14-9521-42F6-95EB-D11E67FC5852}"/>
                </a:ext>
              </a:extLst>
            </p:cNvPr>
            <p:cNvSpPr>
              <a:spLocks/>
            </p:cNvSpPr>
            <p:nvPr/>
          </p:nvSpPr>
          <p:spPr bwMode="auto">
            <a:xfrm>
              <a:off x="2727" y="3"/>
              <a:ext cx="10" cy="10"/>
            </a:xfrm>
            <a:custGeom>
              <a:avLst/>
              <a:gdLst>
                <a:gd name="T0" fmla="*/ 3 w 10"/>
                <a:gd name="T1" fmla="*/ 10 h 10"/>
                <a:gd name="T2" fmla="*/ 6 w 10"/>
                <a:gd name="T3" fmla="*/ 10 h 10"/>
                <a:gd name="T4" fmla="*/ 10 w 10"/>
                <a:gd name="T5" fmla="*/ 7 h 10"/>
                <a:gd name="T6" fmla="*/ 10 w 10"/>
                <a:gd name="T7" fmla="*/ 3 h 10"/>
                <a:gd name="T8" fmla="*/ 6 w 10"/>
                <a:gd name="T9" fmla="*/ 0 h 10"/>
                <a:gd name="T10" fmla="*/ 6 w 10"/>
                <a:gd name="T11" fmla="*/ 0 h 10"/>
                <a:gd name="T12" fmla="*/ 3 w 10"/>
                <a:gd name="T13" fmla="*/ 0 h 10"/>
                <a:gd name="T14" fmla="*/ 0 w 10"/>
                <a:gd name="T15" fmla="*/ 3 h 10"/>
                <a:gd name="T16" fmla="*/ 0 w 10"/>
                <a:gd name="T17" fmla="*/ 7 h 10"/>
                <a:gd name="T18" fmla="*/ 3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3" y="10"/>
                  </a:moveTo>
                  <a:lnTo>
                    <a:pt x="6" y="10"/>
                  </a:lnTo>
                  <a:lnTo>
                    <a:pt x="10" y="7"/>
                  </a:lnTo>
                  <a:lnTo>
                    <a:pt x="10" y="3"/>
                  </a:lnTo>
                  <a:lnTo>
                    <a:pt x="6" y="0"/>
                  </a:lnTo>
                  <a:lnTo>
                    <a:pt x="6" y="0"/>
                  </a:lnTo>
                  <a:lnTo>
                    <a:pt x="3" y="0"/>
                  </a:lnTo>
                  <a:lnTo>
                    <a:pt x="0" y="3"/>
                  </a:lnTo>
                  <a:lnTo>
                    <a:pt x="0" y="7"/>
                  </a:lnTo>
                  <a:lnTo>
                    <a:pt x="3" y="10"/>
                  </a:lnTo>
                  <a:close/>
                </a:path>
              </a:pathLst>
            </a:custGeom>
            <a:solidFill>
              <a:srgbClr val="66CCFF"/>
            </a:solidFill>
            <a:ln w="38100" cmpd="sng">
              <a:solidFill>
                <a:srgbClr val="FF0000"/>
              </a:solidFill>
              <a:round/>
              <a:headEnd/>
              <a:tailEnd/>
            </a:ln>
          </p:spPr>
          <p:txBody>
            <a:bodyPr/>
            <a:lstStyle/>
            <a:p>
              <a:endParaRPr lang="cs-CZ"/>
            </a:p>
          </p:txBody>
        </p:sp>
        <p:sp>
          <p:nvSpPr>
            <p:cNvPr id="4390" name="Freeform 294">
              <a:extLst>
                <a:ext uri="{FF2B5EF4-FFF2-40B4-BE49-F238E27FC236}">
                  <a16:creationId xmlns:a16="http://schemas.microsoft.com/office/drawing/2014/main" id="{7C345240-7F67-4779-99A9-C051B3118CBD}"/>
                </a:ext>
              </a:extLst>
            </p:cNvPr>
            <p:cNvSpPr>
              <a:spLocks/>
            </p:cNvSpPr>
            <p:nvPr/>
          </p:nvSpPr>
          <p:spPr bwMode="auto">
            <a:xfrm>
              <a:off x="2714" y="13"/>
              <a:ext cx="10" cy="10"/>
            </a:xfrm>
            <a:custGeom>
              <a:avLst/>
              <a:gdLst>
                <a:gd name="T0" fmla="*/ 10 w 10"/>
                <a:gd name="T1" fmla="*/ 6 h 10"/>
                <a:gd name="T2" fmla="*/ 10 w 10"/>
                <a:gd name="T3" fmla="*/ 3 h 10"/>
                <a:gd name="T4" fmla="*/ 6 w 10"/>
                <a:gd name="T5" fmla="*/ 0 h 10"/>
                <a:gd name="T6" fmla="*/ 3 w 10"/>
                <a:gd name="T7" fmla="*/ 0 h 10"/>
                <a:gd name="T8" fmla="*/ 0 w 10"/>
                <a:gd name="T9" fmla="*/ 3 h 10"/>
                <a:gd name="T10" fmla="*/ 0 w 10"/>
                <a:gd name="T11" fmla="*/ 3 h 10"/>
                <a:gd name="T12" fmla="*/ 0 w 10"/>
                <a:gd name="T13" fmla="*/ 6 h 10"/>
                <a:gd name="T14" fmla="*/ 3 w 10"/>
                <a:gd name="T15" fmla="*/ 10 h 10"/>
                <a:gd name="T16" fmla="*/ 6 w 10"/>
                <a:gd name="T17" fmla="*/ 10 h 10"/>
                <a:gd name="T18" fmla="*/ 10 w 10"/>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6"/>
                  </a:moveTo>
                  <a:lnTo>
                    <a:pt x="10" y="3"/>
                  </a:lnTo>
                  <a:lnTo>
                    <a:pt x="6" y="0"/>
                  </a:lnTo>
                  <a:lnTo>
                    <a:pt x="3" y="0"/>
                  </a:lnTo>
                  <a:lnTo>
                    <a:pt x="0" y="3"/>
                  </a:lnTo>
                  <a:lnTo>
                    <a:pt x="0" y="3"/>
                  </a:lnTo>
                  <a:lnTo>
                    <a:pt x="0" y="6"/>
                  </a:lnTo>
                  <a:lnTo>
                    <a:pt x="3" y="10"/>
                  </a:lnTo>
                  <a:lnTo>
                    <a:pt x="6" y="10"/>
                  </a:lnTo>
                  <a:lnTo>
                    <a:pt x="10" y="6"/>
                  </a:lnTo>
                  <a:close/>
                </a:path>
              </a:pathLst>
            </a:custGeom>
            <a:solidFill>
              <a:srgbClr val="66CCFF"/>
            </a:solidFill>
            <a:ln w="38100" cmpd="sng">
              <a:solidFill>
                <a:srgbClr val="FF0000"/>
              </a:solidFill>
              <a:round/>
              <a:headEnd/>
              <a:tailEnd/>
            </a:ln>
          </p:spPr>
          <p:txBody>
            <a:bodyPr/>
            <a:lstStyle/>
            <a:p>
              <a:endParaRPr lang="cs-CZ"/>
            </a:p>
          </p:txBody>
        </p:sp>
        <p:sp>
          <p:nvSpPr>
            <p:cNvPr id="4391" name="Freeform 295">
              <a:extLst>
                <a:ext uri="{FF2B5EF4-FFF2-40B4-BE49-F238E27FC236}">
                  <a16:creationId xmlns:a16="http://schemas.microsoft.com/office/drawing/2014/main" id="{7502C6CA-A2B7-488B-8507-3C067B5555BC}"/>
                </a:ext>
              </a:extLst>
            </p:cNvPr>
            <p:cNvSpPr>
              <a:spLocks/>
            </p:cNvSpPr>
            <p:nvPr/>
          </p:nvSpPr>
          <p:spPr bwMode="auto">
            <a:xfrm>
              <a:off x="2701" y="29"/>
              <a:ext cx="10" cy="10"/>
            </a:xfrm>
            <a:custGeom>
              <a:avLst/>
              <a:gdLst>
                <a:gd name="T0" fmla="*/ 10 w 10"/>
                <a:gd name="T1" fmla="*/ 6 h 10"/>
                <a:gd name="T2" fmla="*/ 10 w 10"/>
                <a:gd name="T3" fmla="*/ 3 h 10"/>
                <a:gd name="T4" fmla="*/ 7 w 10"/>
                <a:gd name="T5" fmla="*/ 0 h 10"/>
                <a:gd name="T6" fmla="*/ 3 w 10"/>
                <a:gd name="T7" fmla="*/ 0 h 10"/>
                <a:gd name="T8" fmla="*/ 0 w 10"/>
                <a:gd name="T9" fmla="*/ 3 h 10"/>
                <a:gd name="T10" fmla="*/ 0 w 10"/>
                <a:gd name="T11" fmla="*/ 3 h 10"/>
                <a:gd name="T12" fmla="*/ 0 w 10"/>
                <a:gd name="T13" fmla="*/ 6 h 10"/>
                <a:gd name="T14" fmla="*/ 3 w 10"/>
                <a:gd name="T15" fmla="*/ 10 h 10"/>
                <a:gd name="T16" fmla="*/ 7 w 10"/>
                <a:gd name="T17" fmla="*/ 10 h 10"/>
                <a:gd name="T18" fmla="*/ 10 w 10"/>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6"/>
                  </a:moveTo>
                  <a:lnTo>
                    <a:pt x="10" y="3"/>
                  </a:lnTo>
                  <a:lnTo>
                    <a:pt x="7" y="0"/>
                  </a:lnTo>
                  <a:lnTo>
                    <a:pt x="3" y="0"/>
                  </a:lnTo>
                  <a:lnTo>
                    <a:pt x="0" y="3"/>
                  </a:lnTo>
                  <a:lnTo>
                    <a:pt x="0" y="3"/>
                  </a:lnTo>
                  <a:lnTo>
                    <a:pt x="0" y="6"/>
                  </a:lnTo>
                  <a:lnTo>
                    <a:pt x="3" y="10"/>
                  </a:lnTo>
                  <a:lnTo>
                    <a:pt x="7" y="10"/>
                  </a:lnTo>
                  <a:lnTo>
                    <a:pt x="10" y="6"/>
                  </a:lnTo>
                  <a:close/>
                </a:path>
              </a:pathLst>
            </a:custGeom>
            <a:solidFill>
              <a:srgbClr val="66CCFF"/>
            </a:solidFill>
            <a:ln w="38100" cmpd="sng">
              <a:solidFill>
                <a:srgbClr val="FF0000"/>
              </a:solidFill>
              <a:round/>
              <a:headEnd/>
              <a:tailEnd/>
            </a:ln>
          </p:spPr>
          <p:txBody>
            <a:bodyPr/>
            <a:lstStyle/>
            <a:p>
              <a:endParaRPr lang="cs-CZ"/>
            </a:p>
          </p:txBody>
        </p:sp>
        <p:sp>
          <p:nvSpPr>
            <p:cNvPr id="4392" name="Freeform 296">
              <a:extLst>
                <a:ext uri="{FF2B5EF4-FFF2-40B4-BE49-F238E27FC236}">
                  <a16:creationId xmlns:a16="http://schemas.microsoft.com/office/drawing/2014/main" id="{BA604DA9-C5C2-4665-92EC-38A4B5074E31}"/>
                </a:ext>
              </a:extLst>
            </p:cNvPr>
            <p:cNvSpPr>
              <a:spLocks/>
            </p:cNvSpPr>
            <p:nvPr/>
          </p:nvSpPr>
          <p:spPr bwMode="auto">
            <a:xfrm>
              <a:off x="2688" y="42"/>
              <a:ext cx="10" cy="10"/>
            </a:xfrm>
            <a:custGeom>
              <a:avLst/>
              <a:gdLst>
                <a:gd name="T0" fmla="*/ 10 w 10"/>
                <a:gd name="T1" fmla="*/ 6 h 10"/>
                <a:gd name="T2" fmla="*/ 10 w 10"/>
                <a:gd name="T3" fmla="*/ 3 h 10"/>
                <a:gd name="T4" fmla="*/ 7 w 10"/>
                <a:gd name="T5" fmla="*/ 0 h 10"/>
                <a:gd name="T6" fmla="*/ 3 w 10"/>
                <a:gd name="T7" fmla="*/ 0 h 10"/>
                <a:gd name="T8" fmla="*/ 0 w 10"/>
                <a:gd name="T9" fmla="*/ 3 h 10"/>
                <a:gd name="T10" fmla="*/ 0 w 10"/>
                <a:gd name="T11" fmla="*/ 3 h 10"/>
                <a:gd name="T12" fmla="*/ 0 w 10"/>
                <a:gd name="T13" fmla="*/ 6 h 10"/>
                <a:gd name="T14" fmla="*/ 3 w 10"/>
                <a:gd name="T15" fmla="*/ 10 h 10"/>
                <a:gd name="T16" fmla="*/ 7 w 10"/>
                <a:gd name="T17" fmla="*/ 10 h 10"/>
                <a:gd name="T18" fmla="*/ 10 w 10"/>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6"/>
                  </a:moveTo>
                  <a:lnTo>
                    <a:pt x="10" y="3"/>
                  </a:lnTo>
                  <a:lnTo>
                    <a:pt x="7" y="0"/>
                  </a:lnTo>
                  <a:lnTo>
                    <a:pt x="3" y="0"/>
                  </a:lnTo>
                  <a:lnTo>
                    <a:pt x="0" y="3"/>
                  </a:lnTo>
                  <a:lnTo>
                    <a:pt x="0" y="3"/>
                  </a:lnTo>
                  <a:lnTo>
                    <a:pt x="0" y="6"/>
                  </a:lnTo>
                  <a:lnTo>
                    <a:pt x="3" y="10"/>
                  </a:lnTo>
                  <a:lnTo>
                    <a:pt x="7" y="10"/>
                  </a:lnTo>
                  <a:lnTo>
                    <a:pt x="10" y="6"/>
                  </a:lnTo>
                  <a:close/>
                </a:path>
              </a:pathLst>
            </a:custGeom>
            <a:solidFill>
              <a:srgbClr val="66CCFF"/>
            </a:solidFill>
            <a:ln w="38100" cmpd="sng">
              <a:solidFill>
                <a:srgbClr val="FF0000"/>
              </a:solidFill>
              <a:round/>
              <a:headEnd/>
              <a:tailEnd/>
            </a:ln>
          </p:spPr>
          <p:txBody>
            <a:bodyPr/>
            <a:lstStyle/>
            <a:p>
              <a:endParaRPr lang="cs-CZ"/>
            </a:p>
          </p:txBody>
        </p:sp>
        <p:sp>
          <p:nvSpPr>
            <p:cNvPr id="4393" name="Freeform 297">
              <a:extLst>
                <a:ext uri="{FF2B5EF4-FFF2-40B4-BE49-F238E27FC236}">
                  <a16:creationId xmlns:a16="http://schemas.microsoft.com/office/drawing/2014/main" id="{17F989DE-D57D-40F7-9A53-CB603E80A591}"/>
                </a:ext>
              </a:extLst>
            </p:cNvPr>
            <p:cNvSpPr>
              <a:spLocks/>
            </p:cNvSpPr>
            <p:nvPr/>
          </p:nvSpPr>
          <p:spPr bwMode="auto">
            <a:xfrm>
              <a:off x="2675" y="58"/>
              <a:ext cx="10" cy="10"/>
            </a:xfrm>
            <a:custGeom>
              <a:avLst/>
              <a:gdLst>
                <a:gd name="T0" fmla="*/ 10 w 10"/>
                <a:gd name="T1" fmla="*/ 6 h 10"/>
                <a:gd name="T2" fmla="*/ 10 w 10"/>
                <a:gd name="T3" fmla="*/ 3 h 10"/>
                <a:gd name="T4" fmla="*/ 7 w 10"/>
                <a:gd name="T5" fmla="*/ 0 h 10"/>
                <a:gd name="T6" fmla="*/ 4 w 10"/>
                <a:gd name="T7" fmla="*/ 0 h 10"/>
                <a:gd name="T8" fmla="*/ 0 w 10"/>
                <a:gd name="T9" fmla="*/ 3 h 10"/>
                <a:gd name="T10" fmla="*/ 0 w 10"/>
                <a:gd name="T11" fmla="*/ 3 h 10"/>
                <a:gd name="T12" fmla="*/ 0 w 10"/>
                <a:gd name="T13" fmla="*/ 6 h 10"/>
                <a:gd name="T14" fmla="*/ 4 w 10"/>
                <a:gd name="T15" fmla="*/ 10 h 10"/>
                <a:gd name="T16" fmla="*/ 7 w 10"/>
                <a:gd name="T17" fmla="*/ 10 h 10"/>
                <a:gd name="T18" fmla="*/ 10 w 10"/>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6"/>
                  </a:moveTo>
                  <a:lnTo>
                    <a:pt x="10" y="3"/>
                  </a:lnTo>
                  <a:lnTo>
                    <a:pt x="7" y="0"/>
                  </a:lnTo>
                  <a:lnTo>
                    <a:pt x="4" y="0"/>
                  </a:lnTo>
                  <a:lnTo>
                    <a:pt x="0" y="3"/>
                  </a:lnTo>
                  <a:lnTo>
                    <a:pt x="0" y="3"/>
                  </a:lnTo>
                  <a:lnTo>
                    <a:pt x="0" y="6"/>
                  </a:lnTo>
                  <a:lnTo>
                    <a:pt x="4" y="10"/>
                  </a:lnTo>
                  <a:lnTo>
                    <a:pt x="7" y="10"/>
                  </a:lnTo>
                  <a:lnTo>
                    <a:pt x="10" y="6"/>
                  </a:lnTo>
                  <a:close/>
                </a:path>
              </a:pathLst>
            </a:custGeom>
            <a:solidFill>
              <a:srgbClr val="66CCFF"/>
            </a:solidFill>
            <a:ln w="38100" cmpd="sng">
              <a:solidFill>
                <a:srgbClr val="FF0000"/>
              </a:solidFill>
              <a:round/>
              <a:headEnd/>
              <a:tailEnd/>
            </a:ln>
          </p:spPr>
          <p:txBody>
            <a:bodyPr/>
            <a:lstStyle/>
            <a:p>
              <a:endParaRPr lang="cs-CZ"/>
            </a:p>
          </p:txBody>
        </p:sp>
        <p:sp>
          <p:nvSpPr>
            <p:cNvPr id="4394" name="Freeform 298">
              <a:extLst>
                <a:ext uri="{FF2B5EF4-FFF2-40B4-BE49-F238E27FC236}">
                  <a16:creationId xmlns:a16="http://schemas.microsoft.com/office/drawing/2014/main" id="{A5312D2A-EBBA-4475-A8D5-5E812D8E0FC0}"/>
                </a:ext>
              </a:extLst>
            </p:cNvPr>
            <p:cNvSpPr>
              <a:spLocks/>
            </p:cNvSpPr>
            <p:nvPr/>
          </p:nvSpPr>
          <p:spPr bwMode="auto">
            <a:xfrm>
              <a:off x="2659" y="71"/>
              <a:ext cx="10" cy="9"/>
            </a:xfrm>
            <a:custGeom>
              <a:avLst/>
              <a:gdLst>
                <a:gd name="T0" fmla="*/ 10 w 10"/>
                <a:gd name="T1" fmla="*/ 6 h 9"/>
                <a:gd name="T2" fmla="*/ 10 w 10"/>
                <a:gd name="T3" fmla="*/ 3 h 9"/>
                <a:gd name="T4" fmla="*/ 7 w 10"/>
                <a:gd name="T5" fmla="*/ 0 h 9"/>
                <a:gd name="T6" fmla="*/ 3 w 10"/>
                <a:gd name="T7" fmla="*/ 0 h 9"/>
                <a:gd name="T8" fmla="*/ 0 w 10"/>
                <a:gd name="T9" fmla="*/ 3 h 9"/>
                <a:gd name="T10" fmla="*/ 0 w 10"/>
                <a:gd name="T11" fmla="*/ 3 h 9"/>
                <a:gd name="T12" fmla="*/ 0 w 10"/>
                <a:gd name="T13" fmla="*/ 6 h 9"/>
                <a:gd name="T14" fmla="*/ 3 w 10"/>
                <a:gd name="T15" fmla="*/ 9 h 9"/>
                <a:gd name="T16" fmla="*/ 7 w 10"/>
                <a:gd name="T17" fmla="*/ 9 h 9"/>
                <a:gd name="T18" fmla="*/ 10 w 10"/>
                <a:gd name="T1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10" y="6"/>
                  </a:moveTo>
                  <a:lnTo>
                    <a:pt x="10" y="3"/>
                  </a:lnTo>
                  <a:lnTo>
                    <a:pt x="7" y="0"/>
                  </a:lnTo>
                  <a:lnTo>
                    <a:pt x="3" y="0"/>
                  </a:lnTo>
                  <a:lnTo>
                    <a:pt x="0" y="3"/>
                  </a:lnTo>
                  <a:lnTo>
                    <a:pt x="0" y="3"/>
                  </a:lnTo>
                  <a:lnTo>
                    <a:pt x="0" y="6"/>
                  </a:lnTo>
                  <a:lnTo>
                    <a:pt x="3" y="9"/>
                  </a:lnTo>
                  <a:lnTo>
                    <a:pt x="7" y="9"/>
                  </a:lnTo>
                  <a:lnTo>
                    <a:pt x="10" y="6"/>
                  </a:lnTo>
                  <a:close/>
                </a:path>
              </a:pathLst>
            </a:custGeom>
            <a:solidFill>
              <a:srgbClr val="66CCFF"/>
            </a:solidFill>
            <a:ln w="38100" cmpd="sng">
              <a:solidFill>
                <a:srgbClr val="FF0000"/>
              </a:solidFill>
              <a:round/>
              <a:headEnd/>
              <a:tailEnd/>
            </a:ln>
          </p:spPr>
          <p:txBody>
            <a:bodyPr/>
            <a:lstStyle/>
            <a:p>
              <a:endParaRPr lang="cs-CZ"/>
            </a:p>
          </p:txBody>
        </p:sp>
        <p:sp>
          <p:nvSpPr>
            <p:cNvPr id="4395" name="Freeform 299">
              <a:extLst>
                <a:ext uri="{FF2B5EF4-FFF2-40B4-BE49-F238E27FC236}">
                  <a16:creationId xmlns:a16="http://schemas.microsoft.com/office/drawing/2014/main" id="{6C843725-5A24-4BEF-BE6F-B0AB72F314C3}"/>
                </a:ext>
              </a:extLst>
            </p:cNvPr>
            <p:cNvSpPr>
              <a:spLocks/>
            </p:cNvSpPr>
            <p:nvPr/>
          </p:nvSpPr>
          <p:spPr bwMode="auto">
            <a:xfrm>
              <a:off x="2646" y="84"/>
              <a:ext cx="10" cy="9"/>
            </a:xfrm>
            <a:custGeom>
              <a:avLst/>
              <a:gdLst>
                <a:gd name="T0" fmla="*/ 10 w 10"/>
                <a:gd name="T1" fmla="*/ 6 h 9"/>
                <a:gd name="T2" fmla="*/ 10 w 10"/>
                <a:gd name="T3" fmla="*/ 3 h 9"/>
                <a:gd name="T4" fmla="*/ 7 w 10"/>
                <a:gd name="T5" fmla="*/ 0 h 9"/>
                <a:gd name="T6" fmla="*/ 4 w 10"/>
                <a:gd name="T7" fmla="*/ 0 h 9"/>
                <a:gd name="T8" fmla="*/ 0 w 10"/>
                <a:gd name="T9" fmla="*/ 3 h 9"/>
                <a:gd name="T10" fmla="*/ 0 w 10"/>
                <a:gd name="T11" fmla="*/ 3 h 9"/>
                <a:gd name="T12" fmla="*/ 0 w 10"/>
                <a:gd name="T13" fmla="*/ 6 h 9"/>
                <a:gd name="T14" fmla="*/ 4 w 10"/>
                <a:gd name="T15" fmla="*/ 9 h 9"/>
                <a:gd name="T16" fmla="*/ 7 w 10"/>
                <a:gd name="T17" fmla="*/ 9 h 9"/>
                <a:gd name="T18" fmla="*/ 10 w 10"/>
                <a:gd name="T1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10" y="6"/>
                  </a:moveTo>
                  <a:lnTo>
                    <a:pt x="10" y="3"/>
                  </a:lnTo>
                  <a:lnTo>
                    <a:pt x="7" y="0"/>
                  </a:lnTo>
                  <a:lnTo>
                    <a:pt x="4" y="0"/>
                  </a:lnTo>
                  <a:lnTo>
                    <a:pt x="0" y="3"/>
                  </a:lnTo>
                  <a:lnTo>
                    <a:pt x="0" y="3"/>
                  </a:lnTo>
                  <a:lnTo>
                    <a:pt x="0" y="6"/>
                  </a:lnTo>
                  <a:lnTo>
                    <a:pt x="4" y="9"/>
                  </a:lnTo>
                  <a:lnTo>
                    <a:pt x="7" y="9"/>
                  </a:lnTo>
                  <a:lnTo>
                    <a:pt x="10" y="6"/>
                  </a:lnTo>
                  <a:close/>
                </a:path>
              </a:pathLst>
            </a:custGeom>
            <a:solidFill>
              <a:srgbClr val="66CCFF"/>
            </a:solidFill>
            <a:ln w="38100" cmpd="sng">
              <a:solidFill>
                <a:srgbClr val="FF0000"/>
              </a:solidFill>
              <a:round/>
              <a:headEnd/>
              <a:tailEnd/>
            </a:ln>
          </p:spPr>
          <p:txBody>
            <a:bodyPr/>
            <a:lstStyle/>
            <a:p>
              <a:endParaRPr lang="cs-CZ"/>
            </a:p>
          </p:txBody>
        </p:sp>
        <p:sp>
          <p:nvSpPr>
            <p:cNvPr id="4396" name="Freeform 300">
              <a:extLst>
                <a:ext uri="{FF2B5EF4-FFF2-40B4-BE49-F238E27FC236}">
                  <a16:creationId xmlns:a16="http://schemas.microsoft.com/office/drawing/2014/main" id="{4DC1FF76-6184-4E08-86E4-9215220584CD}"/>
                </a:ext>
              </a:extLst>
            </p:cNvPr>
            <p:cNvSpPr>
              <a:spLocks/>
            </p:cNvSpPr>
            <p:nvPr/>
          </p:nvSpPr>
          <p:spPr bwMode="auto">
            <a:xfrm>
              <a:off x="2633" y="100"/>
              <a:ext cx="10" cy="9"/>
            </a:xfrm>
            <a:custGeom>
              <a:avLst/>
              <a:gdLst>
                <a:gd name="T0" fmla="*/ 10 w 10"/>
                <a:gd name="T1" fmla="*/ 6 h 9"/>
                <a:gd name="T2" fmla="*/ 10 w 10"/>
                <a:gd name="T3" fmla="*/ 3 h 9"/>
                <a:gd name="T4" fmla="*/ 7 w 10"/>
                <a:gd name="T5" fmla="*/ 0 h 9"/>
                <a:gd name="T6" fmla="*/ 4 w 10"/>
                <a:gd name="T7" fmla="*/ 0 h 9"/>
                <a:gd name="T8" fmla="*/ 0 w 10"/>
                <a:gd name="T9" fmla="*/ 3 h 9"/>
                <a:gd name="T10" fmla="*/ 0 w 10"/>
                <a:gd name="T11" fmla="*/ 3 h 9"/>
                <a:gd name="T12" fmla="*/ 0 w 10"/>
                <a:gd name="T13" fmla="*/ 6 h 9"/>
                <a:gd name="T14" fmla="*/ 4 w 10"/>
                <a:gd name="T15" fmla="*/ 9 h 9"/>
                <a:gd name="T16" fmla="*/ 7 w 10"/>
                <a:gd name="T17" fmla="*/ 9 h 9"/>
                <a:gd name="T18" fmla="*/ 10 w 10"/>
                <a:gd name="T1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10" y="6"/>
                  </a:moveTo>
                  <a:lnTo>
                    <a:pt x="10" y="3"/>
                  </a:lnTo>
                  <a:lnTo>
                    <a:pt x="7" y="0"/>
                  </a:lnTo>
                  <a:lnTo>
                    <a:pt x="4" y="0"/>
                  </a:lnTo>
                  <a:lnTo>
                    <a:pt x="0" y="3"/>
                  </a:lnTo>
                  <a:lnTo>
                    <a:pt x="0" y="3"/>
                  </a:lnTo>
                  <a:lnTo>
                    <a:pt x="0" y="6"/>
                  </a:lnTo>
                  <a:lnTo>
                    <a:pt x="4" y="9"/>
                  </a:lnTo>
                  <a:lnTo>
                    <a:pt x="7" y="9"/>
                  </a:lnTo>
                  <a:lnTo>
                    <a:pt x="10" y="6"/>
                  </a:lnTo>
                  <a:close/>
                </a:path>
              </a:pathLst>
            </a:custGeom>
            <a:solidFill>
              <a:srgbClr val="66CCFF"/>
            </a:solidFill>
            <a:ln w="38100" cmpd="sng">
              <a:solidFill>
                <a:srgbClr val="FF0000"/>
              </a:solidFill>
              <a:round/>
              <a:headEnd/>
              <a:tailEnd/>
            </a:ln>
          </p:spPr>
          <p:txBody>
            <a:bodyPr/>
            <a:lstStyle/>
            <a:p>
              <a:endParaRPr lang="cs-CZ"/>
            </a:p>
          </p:txBody>
        </p:sp>
        <p:sp>
          <p:nvSpPr>
            <p:cNvPr id="4397" name="Freeform 301">
              <a:extLst>
                <a:ext uri="{FF2B5EF4-FFF2-40B4-BE49-F238E27FC236}">
                  <a16:creationId xmlns:a16="http://schemas.microsoft.com/office/drawing/2014/main" id="{083BE873-51D3-4CA7-98AB-63A2150B78D7}"/>
                </a:ext>
              </a:extLst>
            </p:cNvPr>
            <p:cNvSpPr>
              <a:spLocks/>
            </p:cNvSpPr>
            <p:nvPr/>
          </p:nvSpPr>
          <p:spPr bwMode="auto">
            <a:xfrm>
              <a:off x="2621" y="113"/>
              <a:ext cx="9" cy="9"/>
            </a:xfrm>
            <a:custGeom>
              <a:avLst/>
              <a:gdLst>
                <a:gd name="T0" fmla="*/ 9 w 9"/>
                <a:gd name="T1" fmla="*/ 6 h 9"/>
                <a:gd name="T2" fmla="*/ 9 w 9"/>
                <a:gd name="T3" fmla="*/ 3 h 9"/>
                <a:gd name="T4" fmla="*/ 6 w 9"/>
                <a:gd name="T5" fmla="*/ 0 h 9"/>
                <a:gd name="T6" fmla="*/ 3 w 9"/>
                <a:gd name="T7" fmla="*/ 0 h 9"/>
                <a:gd name="T8" fmla="*/ 0 w 9"/>
                <a:gd name="T9" fmla="*/ 3 h 9"/>
                <a:gd name="T10" fmla="*/ 0 w 9"/>
                <a:gd name="T11" fmla="*/ 3 h 9"/>
                <a:gd name="T12" fmla="*/ 0 w 9"/>
                <a:gd name="T13" fmla="*/ 6 h 9"/>
                <a:gd name="T14" fmla="*/ 3 w 9"/>
                <a:gd name="T15" fmla="*/ 9 h 9"/>
                <a:gd name="T16" fmla="*/ 6 w 9"/>
                <a:gd name="T17" fmla="*/ 9 h 9"/>
                <a:gd name="T18" fmla="*/ 9 w 9"/>
                <a:gd name="T1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9" y="6"/>
                  </a:moveTo>
                  <a:lnTo>
                    <a:pt x="9" y="3"/>
                  </a:lnTo>
                  <a:lnTo>
                    <a:pt x="6" y="0"/>
                  </a:lnTo>
                  <a:lnTo>
                    <a:pt x="3" y="0"/>
                  </a:lnTo>
                  <a:lnTo>
                    <a:pt x="0" y="3"/>
                  </a:lnTo>
                  <a:lnTo>
                    <a:pt x="0" y="3"/>
                  </a:lnTo>
                  <a:lnTo>
                    <a:pt x="0" y="6"/>
                  </a:lnTo>
                  <a:lnTo>
                    <a:pt x="3" y="9"/>
                  </a:lnTo>
                  <a:lnTo>
                    <a:pt x="6" y="9"/>
                  </a:lnTo>
                  <a:lnTo>
                    <a:pt x="9" y="6"/>
                  </a:lnTo>
                  <a:close/>
                </a:path>
              </a:pathLst>
            </a:custGeom>
            <a:solidFill>
              <a:srgbClr val="66CCFF"/>
            </a:solidFill>
            <a:ln w="38100" cmpd="sng">
              <a:solidFill>
                <a:srgbClr val="FF0000"/>
              </a:solidFill>
              <a:round/>
              <a:headEnd/>
              <a:tailEnd/>
            </a:ln>
          </p:spPr>
          <p:txBody>
            <a:bodyPr/>
            <a:lstStyle/>
            <a:p>
              <a:endParaRPr lang="cs-CZ"/>
            </a:p>
          </p:txBody>
        </p:sp>
        <p:sp>
          <p:nvSpPr>
            <p:cNvPr id="4398" name="Freeform 302">
              <a:extLst>
                <a:ext uri="{FF2B5EF4-FFF2-40B4-BE49-F238E27FC236}">
                  <a16:creationId xmlns:a16="http://schemas.microsoft.com/office/drawing/2014/main" id="{81980361-7E47-4A03-9004-B0ADAA85A7CA}"/>
                </a:ext>
              </a:extLst>
            </p:cNvPr>
            <p:cNvSpPr>
              <a:spLocks/>
            </p:cNvSpPr>
            <p:nvPr/>
          </p:nvSpPr>
          <p:spPr bwMode="auto">
            <a:xfrm>
              <a:off x="2608" y="129"/>
              <a:ext cx="9" cy="9"/>
            </a:xfrm>
            <a:custGeom>
              <a:avLst/>
              <a:gdLst>
                <a:gd name="T0" fmla="*/ 9 w 9"/>
                <a:gd name="T1" fmla="*/ 6 h 9"/>
                <a:gd name="T2" fmla="*/ 9 w 9"/>
                <a:gd name="T3" fmla="*/ 3 h 9"/>
                <a:gd name="T4" fmla="*/ 6 w 9"/>
                <a:gd name="T5" fmla="*/ 0 h 9"/>
                <a:gd name="T6" fmla="*/ 3 w 9"/>
                <a:gd name="T7" fmla="*/ 0 h 9"/>
                <a:gd name="T8" fmla="*/ 0 w 9"/>
                <a:gd name="T9" fmla="*/ 3 h 9"/>
                <a:gd name="T10" fmla="*/ 0 w 9"/>
                <a:gd name="T11" fmla="*/ 3 h 9"/>
                <a:gd name="T12" fmla="*/ 0 w 9"/>
                <a:gd name="T13" fmla="*/ 6 h 9"/>
                <a:gd name="T14" fmla="*/ 3 w 9"/>
                <a:gd name="T15" fmla="*/ 9 h 9"/>
                <a:gd name="T16" fmla="*/ 6 w 9"/>
                <a:gd name="T17" fmla="*/ 9 h 9"/>
                <a:gd name="T18" fmla="*/ 9 w 9"/>
                <a:gd name="T1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9" y="6"/>
                  </a:moveTo>
                  <a:lnTo>
                    <a:pt x="9" y="3"/>
                  </a:lnTo>
                  <a:lnTo>
                    <a:pt x="6" y="0"/>
                  </a:lnTo>
                  <a:lnTo>
                    <a:pt x="3" y="0"/>
                  </a:lnTo>
                  <a:lnTo>
                    <a:pt x="0" y="3"/>
                  </a:lnTo>
                  <a:lnTo>
                    <a:pt x="0" y="3"/>
                  </a:lnTo>
                  <a:lnTo>
                    <a:pt x="0" y="6"/>
                  </a:lnTo>
                  <a:lnTo>
                    <a:pt x="3" y="9"/>
                  </a:lnTo>
                  <a:lnTo>
                    <a:pt x="6" y="9"/>
                  </a:lnTo>
                  <a:lnTo>
                    <a:pt x="9" y="6"/>
                  </a:lnTo>
                  <a:close/>
                </a:path>
              </a:pathLst>
            </a:custGeom>
            <a:solidFill>
              <a:srgbClr val="66CCFF"/>
            </a:solidFill>
            <a:ln w="38100" cmpd="sng">
              <a:solidFill>
                <a:srgbClr val="FF0000"/>
              </a:solidFill>
              <a:round/>
              <a:headEnd/>
              <a:tailEnd/>
            </a:ln>
          </p:spPr>
          <p:txBody>
            <a:bodyPr/>
            <a:lstStyle/>
            <a:p>
              <a:endParaRPr lang="cs-CZ"/>
            </a:p>
          </p:txBody>
        </p:sp>
        <p:sp>
          <p:nvSpPr>
            <p:cNvPr id="4399" name="Freeform 303">
              <a:extLst>
                <a:ext uri="{FF2B5EF4-FFF2-40B4-BE49-F238E27FC236}">
                  <a16:creationId xmlns:a16="http://schemas.microsoft.com/office/drawing/2014/main" id="{FBB3A583-6BC0-4736-A9E2-78EE45ACFF1B}"/>
                </a:ext>
              </a:extLst>
            </p:cNvPr>
            <p:cNvSpPr>
              <a:spLocks/>
            </p:cNvSpPr>
            <p:nvPr/>
          </p:nvSpPr>
          <p:spPr bwMode="auto">
            <a:xfrm>
              <a:off x="2595" y="142"/>
              <a:ext cx="9" cy="9"/>
            </a:xfrm>
            <a:custGeom>
              <a:avLst/>
              <a:gdLst>
                <a:gd name="T0" fmla="*/ 9 w 9"/>
                <a:gd name="T1" fmla="*/ 6 h 9"/>
                <a:gd name="T2" fmla="*/ 9 w 9"/>
                <a:gd name="T3" fmla="*/ 3 h 9"/>
                <a:gd name="T4" fmla="*/ 6 w 9"/>
                <a:gd name="T5" fmla="*/ 0 h 9"/>
                <a:gd name="T6" fmla="*/ 3 w 9"/>
                <a:gd name="T7" fmla="*/ 0 h 9"/>
                <a:gd name="T8" fmla="*/ 0 w 9"/>
                <a:gd name="T9" fmla="*/ 3 h 9"/>
                <a:gd name="T10" fmla="*/ 0 w 9"/>
                <a:gd name="T11" fmla="*/ 3 h 9"/>
                <a:gd name="T12" fmla="*/ 0 w 9"/>
                <a:gd name="T13" fmla="*/ 6 h 9"/>
                <a:gd name="T14" fmla="*/ 3 w 9"/>
                <a:gd name="T15" fmla="*/ 9 h 9"/>
                <a:gd name="T16" fmla="*/ 6 w 9"/>
                <a:gd name="T17" fmla="*/ 9 h 9"/>
                <a:gd name="T18" fmla="*/ 9 w 9"/>
                <a:gd name="T1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9" y="6"/>
                  </a:moveTo>
                  <a:lnTo>
                    <a:pt x="9" y="3"/>
                  </a:lnTo>
                  <a:lnTo>
                    <a:pt x="6" y="0"/>
                  </a:lnTo>
                  <a:lnTo>
                    <a:pt x="3" y="0"/>
                  </a:lnTo>
                  <a:lnTo>
                    <a:pt x="0" y="3"/>
                  </a:lnTo>
                  <a:lnTo>
                    <a:pt x="0" y="3"/>
                  </a:lnTo>
                  <a:lnTo>
                    <a:pt x="0" y="6"/>
                  </a:lnTo>
                  <a:lnTo>
                    <a:pt x="3" y="9"/>
                  </a:lnTo>
                  <a:lnTo>
                    <a:pt x="6" y="9"/>
                  </a:lnTo>
                  <a:lnTo>
                    <a:pt x="9" y="6"/>
                  </a:lnTo>
                  <a:close/>
                </a:path>
              </a:pathLst>
            </a:custGeom>
            <a:solidFill>
              <a:srgbClr val="66CCFF"/>
            </a:solidFill>
            <a:ln w="38100" cmpd="sng">
              <a:solidFill>
                <a:srgbClr val="FF0000"/>
              </a:solidFill>
              <a:round/>
              <a:headEnd/>
              <a:tailEnd/>
            </a:ln>
          </p:spPr>
          <p:txBody>
            <a:bodyPr/>
            <a:lstStyle/>
            <a:p>
              <a:endParaRPr lang="cs-CZ"/>
            </a:p>
          </p:txBody>
        </p:sp>
        <p:sp>
          <p:nvSpPr>
            <p:cNvPr id="4400" name="Freeform 304">
              <a:extLst>
                <a:ext uri="{FF2B5EF4-FFF2-40B4-BE49-F238E27FC236}">
                  <a16:creationId xmlns:a16="http://schemas.microsoft.com/office/drawing/2014/main" id="{87889E26-A849-4FDC-8E17-B5235E0C13F3}"/>
                </a:ext>
              </a:extLst>
            </p:cNvPr>
            <p:cNvSpPr>
              <a:spLocks/>
            </p:cNvSpPr>
            <p:nvPr/>
          </p:nvSpPr>
          <p:spPr bwMode="auto">
            <a:xfrm>
              <a:off x="2582" y="155"/>
              <a:ext cx="10" cy="9"/>
            </a:xfrm>
            <a:custGeom>
              <a:avLst/>
              <a:gdLst>
                <a:gd name="T0" fmla="*/ 10 w 10"/>
                <a:gd name="T1" fmla="*/ 6 h 9"/>
                <a:gd name="T2" fmla="*/ 10 w 10"/>
                <a:gd name="T3" fmla="*/ 3 h 9"/>
                <a:gd name="T4" fmla="*/ 6 w 10"/>
                <a:gd name="T5" fmla="*/ 0 h 9"/>
                <a:gd name="T6" fmla="*/ 3 w 10"/>
                <a:gd name="T7" fmla="*/ 0 h 9"/>
                <a:gd name="T8" fmla="*/ 0 w 10"/>
                <a:gd name="T9" fmla="*/ 3 h 9"/>
                <a:gd name="T10" fmla="*/ 0 w 10"/>
                <a:gd name="T11" fmla="*/ 3 h 9"/>
                <a:gd name="T12" fmla="*/ 0 w 10"/>
                <a:gd name="T13" fmla="*/ 6 h 9"/>
                <a:gd name="T14" fmla="*/ 3 w 10"/>
                <a:gd name="T15" fmla="*/ 9 h 9"/>
                <a:gd name="T16" fmla="*/ 6 w 10"/>
                <a:gd name="T17" fmla="*/ 9 h 9"/>
                <a:gd name="T18" fmla="*/ 10 w 10"/>
                <a:gd name="T1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10" y="6"/>
                  </a:moveTo>
                  <a:lnTo>
                    <a:pt x="10" y="3"/>
                  </a:lnTo>
                  <a:lnTo>
                    <a:pt x="6" y="0"/>
                  </a:lnTo>
                  <a:lnTo>
                    <a:pt x="3" y="0"/>
                  </a:lnTo>
                  <a:lnTo>
                    <a:pt x="0" y="3"/>
                  </a:lnTo>
                  <a:lnTo>
                    <a:pt x="0" y="3"/>
                  </a:lnTo>
                  <a:lnTo>
                    <a:pt x="0" y="6"/>
                  </a:lnTo>
                  <a:lnTo>
                    <a:pt x="3" y="9"/>
                  </a:lnTo>
                  <a:lnTo>
                    <a:pt x="6" y="9"/>
                  </a:lnTo>
                  <a:lnTo>
                    <a:pt x="10" y="6"/>
                  </a:lnTo>
                  <a:close/>
                </a:path>
              </a:pathLst>
            </a:custGeom>
            <a:solidFill>
              <a:srgbClr val="66CCFF"/>
            </a:solidFill>
            <a:ln w="38100" cmpd="sng">
              <a:solidFill>
                <a:srgbClr val="FF0000"/>
              </a:solidFill>
              <a:round/>
              <a:headEnd/>
              <a:tailEnd/>
            </a:ln>
          </p:spPr>
          <p:txBody>
            <a:bodyPr/>
            <a:lstStyle/>
            <a:p>
              <a:endParaRPr lang="cs-CZ"/>
            </a:p>
          </p:txBody>
        </p:sp>
        <p:sp>
          <p:nvSpPr>
            <p:cNvPr id="4401" name="Freeform 305">
              <a:extLst>
                <a:ext uri="{FF2B5EF4-FFF2-40B4-BE49-F238E27FC236}">
                  <a16:creationId xmlns:a16="http://schemas.microsoft.com/office/drawing/2014/main" id="{D3A6545A-8AB8-42B2-8C39-0C4E7DF160FB}"/>
                </a:ext>
              </a:extLst>
            </p:cNvPr>
            <p:cNvSpPr>
              <a:spLocks/>
            </p:cNvSpPr>
            <p:nvPr/>
          </p:nvSpPr>
          <p:spPr bwMode="auto">
            <a:xfrm>
              <a:off x="2569" y="171"/>
              <a:ext cx="10" cy="9"/>
            </a:xfrm>
            <a:custGeom>
              <a:avLst/>
              <a:gdLst>
                <a:gd name="T0" fmla="*/ 10 w 10"/>
                <a:gd name="T1" fmla="*/ 6 h 9"/>
                <a:gd name="T2" fmla="*/ 10 w 10"/>
                <a:gd name="T3" fmla="*/ 3 h 9"/>
                <a:gd name="T4" fmla="*/ 6 w 10"/>
                <a:gd name="T5" fmla="*/ 0 h 9"/>
                <a:gd name="T6" fmla="*/ 3 w 10"/>
                <a:gd name="T7" fmla="*/ 0 h 9"/>
                <a:gd name="T8" fmla="*/ 0 w 10"/>
                <a:gd name="T9" fmla="*/ 3 h 9"/>
                <a:gd name="T10" fmla="*/ 0 w 10"/>
                <a:gd name="T11" fmla="*/ 3 h 9"/>
                <a:gd name="T12" fmla="*/ 0 w 10"/>
                <a:gd name="T13" fmla="*/ 6 h 9"/>
                <a:gd name="T14" fmla="*/ 3 w 10"/>
                <a:gd name="T15" fmla="*/ 9 h 9"/>
                <a:gd name="T16" fmla="*/ 6 w 10"/>
                <a:gd name="T17" fmla="*/ 9 h 9"/>
                <a:gd name="T18" fmla="*/ 10 w 10"/>
                <a:gd name="T1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10" y="6"/>
                  </a:moveTo>
                  <a:lnTo>
                    <a:pt x="10" y="3"/>
                  </a:lnTo>
                  <a:lnTo>
                    <a:pt x="6" y="0"/>
                  </a:lnTo>
                  <a:lnTo>
                    <a:pt x="3" y="0"/>
                  </a:lnTo>
                  <a:lnTo>
                    <a:pt x="0" y="3"/>
                  </a:lnTo>
                  <a:lnTo>
                    <a:pt x="0" y="3"/>
                  </a:lnTo>
                  <a:lnTo>
                    <a:pt x="0" y="6"/>
                  </a:lnTo>
                  <a:lnTo>
                    <a:pt x="3" y="9"/>
                  </a:lnTo>
                  <a:lnTo>
                    <a:pt x="6" y="9"/>
                  </a:lnTo>
                  <a:lnTo>
                    <a:pt x="10" y="6"/>
                  </a:lnTo>
                  <a:close/>
                </a:path>
              </a:pathLst>
            </a:custGeom>
            <a:solidFill>
              <a:srgbClr val="66CCFF"/>
            </a:solidFill>
            <a:ln w="38100" cmpd="sng">
              <a:solidFill>
                <a:srgbClr val="FF0000"/>
              </a:solidFill>
              <a:round/>
              <a:headEnd/>
              <a:tailEnd/>
            </a:ln>
          </p:spPr>
          <p:txBody>
            <a:bodyPr/>
            <a:lstStyle/>
            <a:p>
              <a:endParaRPr lang="cs-CZ"/>
            </a:p>
          </p:txBody>
        </p:sp>
        <p:sp>
          <p:nvSpPr>
            <p:cNvPr id="4402" name="Freeform 306">
              <a:extLst>
                <a:ext uri="{FF2B5EF4-FFF2-40B4-BE49-F238E27FC236}">
                  <a16:creationId xmlns:a16="http://schemas.microsoft.com/office/drawing/2014/main" id="{0CF4EA14-67C1-4B4D-8204-41DE14F5717C}"/>
                </a:ext>
              </a:extLst>
            </p:cNvPr>
            <p:cNvSpPr>
              <a:spLocks/>
            </p:cNvSpPr>
            <p:nvPr/>
          </p:nvSpPr>
          <p:spPr bwMode="auto">
            <a:xfrm>
              <a:off x="2556" y="184"/>
              <a:ext cx="10" cy="9"/>
            </a:xfrm>
            <a:custGeom>
              <a:avLst/>
              <a:gdLst>
                <a:gd name="T0" fmla="*/ 10 w 10"/>
                <a:gd name="T1" fmla="*/ 6 h 9"/>
                <a:gd name="T2" fmla="*/ 10 w 10"/>
                <a:gd name="T3" fmla="*/ 3 h 9"/>
                <a:gd name="T4" fmla="*/ 7 w 10"/>
                <a:gd name="T5" fmla="*/ 0 h 9"/>
                <a:gd name="T6" fmla="*/ 3 w 10"/>
                <a:gd name="T7" fmla="*/ 0 h 9"/>
                <a:gd name="T8" fmla="*/ 0 w 10"/>
                <a:gd name="T9" fmla="*/ 3 h 9"/>
                <a:gd name="T10" fmla="*/ 0 w 10"/>
                <a:gd name="T11" fmla="*/ 3 h 9"/>
                <a:gd name="T12" fmla="*/ 0 w 10"/>
                <a:gd name="T13" fmla="*/ 6 h 9"/>
                <a:gd name="T14" fmla="*/ 3 w 10"/>
                <a:gd name="T15" fmla="*/ 9 h 9"/>
                <a:gd name="T16" fmla="*/ 7 w 10"/>
                <a:gd name="T17" fmla="*/ 9 h 9"/>
                <a:gd name="T18" fmla="*/ 10 w 10"/>
                <a:gd name="T1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10" y="6"/>
                  </a:moveTo>
                  <a:lnTo>
                    <a:pt x="10" y="3"/>
                  </a:lnTo>
                  <a:lnTo>
                    <a:pt x="7" y="0"/>
                  </a:lnTo>
                  <a:lnTo>
                    <a:pt x="3" y="0"/>
                  </a:lnTo>
                  <a:lnTo>
                    <a:pt x="0" y="3"/>
                  </a:lnTo>
                  <a:lnTo>
                    <a:pt x="0" y="3"/>
                  </a:lnTo>
                  <a:lnTo>
                    <a:pt x="0" y="6"/>
                  </a:lnTo>
                  <a:lnTo>
                    <a:pt x="3" y="9"/>
                  </a:lnTo>
                  <a:lnTo>
                    <a:pt x="7" y="9"/>
                  </a:lnTo>
                  <a:lnTo>
                    <a:pt x="10" y="6"/>
                  </a:lnTo>
                  <a:close/>
                </a:path>
              </a:pathLst>
            </a:custGeom>
            <a:solidFill>
              <a:srgbClr val="66CCFF"/>
            </a:solidFill>
            <a:ln w="38100" cmpd="sng">
              <a:solidFill>
                <a:srgbClr val="FF0000"/>
              </a:solidFill>
              <a:round/>
              <a:headEnd/>
              <a:tailEnd/>
            </a:ln>
          </p:spPr>
          <p:txBody>
            <a:bodyPr/>
            <a:lstStyle/>
            <a:p>
              <a:endParaRPr lang="cs-CZ"/>
            </a:p>
          </p:txBody>
        </p:sp>
        <p:sp>
          <p:nvSpPr>
            <p:cNvPr id="4403" name="Freeform 307">
              <a:extLst>
                <a:ext uri="{FF2B5EF4-FFF2-40B4-BE49-F238E27FC236}">
                  <a16:creationId xmlns:a16="http://schemas.microsoft.com/office/drawing/2014/main" id="{38FAE48C-E072-4991-A315-F8788463AB22}"/>
                </a:ext>
              </a:extLst>
            </p:cNvPr>
            <p:cNvSpPr>
              <a:spLocks/>
            </p:cNvSpPr>
            <p:nvPr/>
          </p:nvSpPr>
          <p:spPr bwMode="auto">
            <a:xfrm>
              <a:off x="2543" y="196"/>
              <a:ext cx="10" cy="10"/>
            </a:xfrm>
            <a:custGeom>
              <a:avLst/>
              <a:gdLst>
                <a:gd name="T0" fmla="*/ 10 w 10"/>
                <a:gd name="T1" fmla="*/ 7 h 10"/>
                <a:gd name="T2" fmla="*/ 10 w 10"/>
                <a:gd name="T3" fmla="*/ 4 h 10"/>
                <a:gd name="T4" fmla="*/ 7 w 10"/>
                <a:gd name="T5" fmla="*/ 0 h 10"/>
                <a:gd name="T6" fmla="*/ 3 w 10"/>
                <a:gd name="T7" fmla="*/ 0 h 10"/>
                <a:gd name="T8" fmla="*/ 0 w 10"/>
                <a:gd name="T9" fmla="*/ 4 h 10"/>
                <a:gd name="T10" fmla="*/ 0 w 10"/>
                <a:gd name="T11" fmla="*/ 4 h 10"/>
                <a:gd name="T12" fmla="*/ 0 w 10"/>
                <a:gd name="T13" fmla="*/ 7 h 10"/>
                <a:gd name="T14" fmla="*/ 3 w 10"/>
                <a:gd name="T15" fmla="*/ 10 h 10"/>
                <a:gd name="T16" fmla="*/ 7 w 10"/>
                <a:gd name="T17" fmla="*/ 10 h 10"/>
                <a:gd name="T18" fmla="*/ 10 w 10"/>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7"/>
                  </a:moveTo>
                  <a:lnTo>
                    <a:pt x="10" y="4"/>
                  </a:lnTo>
                  <a:lnTo>
                    <a:pt x="7" y="0"/>
                  </a:lnTo>
                  <a:lnTo>
                    <a:pt x="3" y="0"/>
                  </a:lnTo>
                  <a:lnTo>
                    <a:pt x="0" y="4"/>
                  </a:lnTo>
                  <a:lnTo>
                    <a:pt x="0" y="4"/>
                  </a:lnTo>
                  <a:lnTo>
                    <a:pt x="0" y="7"/>
                  </a:lnTo>
                  <a:lnTo>
                    <a:pt x="3" y="10"/>
                  </a:lnTo>
                  <a:lnTo>
                    <a:pt x="7" y="10"/>
                  </a:lnTo>
                  <a:lnTo>
                    <a:pt x="10" y="7"/>
                  </a:lnTo>
                  <a:close/>
                </a:path>
              </a:pathLst>
            </a:custGeom>
            <a:solidFill>
              <a:srgbClr val="66CCFF"/>
            </a:solidFill>
            <a:ln w="38100" cmpd="sng">
              <a:solidFill>
                <a:srgbClr val="FF0000"/>
              </a:solidFill>
              <a:round/>
              <a:headEnd/>
              <a:tailEnd/>
            </a:ln>
          </p:spPr>
          <p:txBody>
            <a:bodyPr/>
            <a:lstStyle/>
            <a:p>
              <a:endParaRPr lang="cs-CZ"/>
            </a:p>
          </p:txBody>
        </p:sp>
        <p:sp>
          <p:nvSpPr>
            <p:cNvPr id="4404" name="Freeform 308">
              <a:extLst>
                <a:ext uri="{FF2B5EF4-FFF2-40B4-BE49-F238E27FC236}">
                  <a16:creationId xmlns:a16="http://schemas.microsoft.com/office/drawing/2014/main" id="{A82B20DD-6448-444C-AF95-9B9EF2E4487B}"/>
                </a:ext>
              </a:extLst>
            </p:cNvPr>
            <p:cNvSpPr>
              <a:spLocks/>
            </p:cNvSpPr>
            <p:nvPr/>
          </p:nvSpPr>
          <p:spPr bwMode="auto">
            <a:xfrm>
              <a:off x="2530" y="213"/>
              <a:ext cx="10" cy="9"/>
            </a:xfrm>
            <a:custGeom>
              <a:avLst/>
              <a:gdLst>
                <a:gd name="T0" fmla="*/ 10 w 10"/>
                <a:gd name="T1" fmla="*/ 6 h 9"/>
                <a:gd name="T2" fmla="*/ 10 w 10"/>
                <a:gd name="T3" fmla="*/ 3 h 9"/>
                <a:gd name="T4" fmla="*/ 7 w 10"/>
                <a:gd name="T5" fmla="*/ 0 h 9"/>
                <a:gd name="T6" fmla="*/ 4 w 10"/>
                <a:gd name="T7" fmla="*/ 0 h 9"/>
                <a:gd name="T8" fmla="*/ 0 w 10"/>
                <a:gd name="T9" fmla="*/ 3 h 9"/>
                <a:gd name="T10" fmla="*/ 0 w 10"/>
                <a:gd name="T11" fmla="*/ 3 h 9"/>
                <a:gd name="T12" fmla="*/ 0 w 10"/>
                <a:gd name="T13" fmla="*/ 6 h 9"/>
                <a:gd name="T14" fmla="*/ 4 w 10"/>
                <a:gd name="T15" fmla="*/ 9 h 9"/>
                <a:gd name="T16" fmla="*/ 7 w 10"/>
                <a:gd name="T17" fmla="*/ 9 h 9"/>
                <a:gd name="T18" fmla="*/ 10 w 10"/>
                <a:gd name="T1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10" y="6"/>
                  </a:moveTo>
                  <a:lnTo>
                    <a:pt x="10" y="3"/>
                  </a:lnTo>
                  <a:lnTo>
                    <a:pt x="7" y="0"/>
                  </a:lnTo>
                  <a:lnTo>
                    <a:pt x="4" y="0"/>
                  </a:lnTo>
                  <a:lnTo>
                    <a:pt x="0" y="3"/>
                  </a:lnTo>
                  <a:lnTo>
                    <a:pt x="0" y="3"/>
                  </a:lnTo>
                  <a:lnTo>
                    <a:pt x="0" y="6"/>
                  </a:lnTo>
                  <a:lnTo>
                    <a:pt x="4" y="9"/>
                  </a:lnTo>
                  <a:lnTo>
                    <a:pt x="7" y="9"/>
                  </a:lnTo>
                  <a:lnTo>
                    <a:pt x="10" y="6"/>
                  </a:lnTo>
                  <a:close/>
                </a:path>
              </a:pathLst>
            </a:custGeom>
            <a:solidFill>
              <a:srgbClr val="66CCFF"/>
            </a:solidFill>
            <a:ln w="38100" cmpd="sng">
              <a:solidFill>
                <a:srgbClr val="FF0000"/>
              </a:solidFill>
              <a:round/>
              <a:headEnd/>
              <a:tailEnd/>
            </a:ln>
          </p:spPr>
          <p:txBody>
            <a:bodyPr/>
            <a:lstStyle/>
            <a:p>
              <a:endParaRPr lang="cs-CZ"/>
            </a:p>
          </p:txBody>
        </p:sp>
        <p:sp>
          <p:nvSpPr>
            <p:cNvPr id="4405" name="Freeform 309">
              <a:extLst>
                <a:ext uri="{FF2B5EF4-FFF2-40B4-BE49-F238E27FC236}">
                  <a16:creationId xmlns:a16="http://schemas.microsoft.com/office/drawing/2014/main" id="{8FAE90EB-D3C7-4B4F-804A-E842F14916C7}"/>
                </a:ext>
              </a:extLst>
            </p:cNvPr>
            <p:cNvSpPr>
              <a:spLocks/>
            </p:cNvSpPr>
            <p:nvPr/>
          </p:nvSpPr>
          <p:spPr bwMode="auto">
            <a:xfrm>
              <a:off x="2514" y="225"/>
              <a:ext cx="10" cy="10"/>
            </a:xfrm>
            <a:custGeom>
              <a:avLst/>
              <a:gdLst>
                <a:gd name="T0" fmla="*/ 10 w 10"/>
                <a:gd name="T1" fmla="*/ 7 h 10"/>
                <a:gd name="T2" fmla="*/ 10 w 10"/>
                <a:gd name="T3" fmla="*/ 4 h 10"/>
                <a:gd name="T4" fmla="*/ 7 w 10"/>
                <a:gd name="T5" fmla="*/ 0 h 10"/>
                <a:gd name="T6" fmla="*/ 3 w 10"/>
                <a:gd name="T7" fmla="*/ 0 h 10"/>
                <a:gd name="T8" fmla="*/ 0 w 10"/>
                <a:gd name="T9" fmla="*/ 4 h 10"/>
                <a:gd name="T10" fmla="*/ 0 w 10"/>
                <a:gd name="T11" fmla="*/ 4 h 10"/>
                <a:gd name="T12" fmla="*/ 0 w 10"/>
                <a:gd name="T13" fmla="*/ 7 h 10"/>
                <a:gd name="T14" fmla="*/ 3 w 10"/>
                <a:gd name="T15" fmla="*/ 10 h 10"/>
                <a:gd name="T16" fmla="*/ 7 w 10"/>
                <a:gd name="T17" fmla="*/ 10 h 10"/>
                <a:gd name="T18" fmla="*/ 10 w 10"/>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7"/>
                  </a:moveTo>
                  <a:lnTo>
                    <a:pt x="10" y="4"/>
                  </a:lnTo>
                  <a:lnTo>
                    <a:pt x="7" y="0"/>
                  </a:lnTo>
                  <a:lnTo>
                    <a:pt x="3" y="0"/>
                  </a:lnTo>
                  <a:lnTo>
                    <a:pt x="0" y="4"/>
                  </a:lnTo>
                  <a:lnTo>
                    <a:pt x="0" y="4"/>
                  </a:lnTo>
                  <a:lnTo>
                    <a:pt x="0" y="7"/>
                  </a:lnTo>
                  <a:lnTo>
                    <a:pt x="3" y="10"/>
                  </a:lnTo>
                  <a:lnTo>
                    <a:pt x="7" y="10"/>
                  </a:lnTo>
                  <a:lnTo>
                    <a:pt x="10" y="7"/>
                  </a:lnTo>
                  <a:close/>
                </a:path>
              </a:pathLst>
            </a:custGeom>
            <a:solidFill>
              <a:srgbClr val="66CCFF"/>
            </a:solidFill>
            <a:ln w="38100" cmpd="sng">
              <a:solidFill>
                <a:srgbClr val="FF0000"/>
              </a:solidFill>
              <a:round/>
              <a:headEnd/>
              <a:tailEnd/>
            </a:ln>
          </p:spPr>
          <p:txBody>
            <a:bodyPr/>
            <a:lstStyle/>
            <a:p>
              <a:endParaRPr lang="cs-CZ"/>
            </a:p>
          </p:txBody>
        </p:sp>
        <p:sp>
          <p:nvSpPr>
            <p:cNvPr id="4406" name="Freeform 310">
              <a:extLst>
                <a:ext uri="{FF2B5EF4-FFF2-40B4-BE49-F238E27FC236}">
                  <a16:creationId xmlns:a16="http://schemas.microsoft.com/office/drawing/2014/main" id="{0667AD86-96DF-42C4-8A16-C60821B73596}"/>
                </a:ext>
              </a:extLst>
            </p:cNvPr>
            <p:cNvSpPr>
              <a:spLocks/>
            </p:cNvSpPr>
            <p:nvPr/>
          </p:nvSpPr>
          <p:spPr bwMode="auto">
            <a:xfrm>
              <a:off x="2501" y="241"/>
              <a:ext cx="10" cy="10"/>
            </a:xfrm>
            <a:custGeom>
              <a:avLst/>
              <a:gdLst>
                <a:gd name="T0" fmla="*/ 10 w 10"/>
                <a:gd name="T1" fmla="*/ 7 h 10"/>
                <a:gd name="T2" fmla="*/ 10 w 10"/>
                <a:gd name="T3" fmla="*/ 4 h 10"/>
                <a:gd name="T4" fmla="*/ 7 w 10"/>
                <a:gd name="T5" fmla="*/ 0 h 10"/>
                <a:gd name="T6" fmla="*/ 4 w 10"/>
                <a:gd name="T7" fmla="*/ 0 h 10"/>
                <a:gd name="T8" fmla="*/ 0 w 10"/>
                <a:gd name="T9" fmla="*/ 4 h 10"/>
                <a:gd name="T10" fmla="*/ 0 w 10"/>
                <a:gd name="T11" fmla="*/ 4 h 10"/>
                <a:gd name="T12" fmla="*/ 0 w 10"/>
                <a:gd name="T13" fmla="*/ 7 h 10"/>
                <a:gd name="T14" fmla="*/ 4 w 10"/>
                <a:gd name="T15" fmla="*/ 10 h 10"/>
                <a:gd name="T16" fmla="*/ 7 w 10"/>
                <a:gd name="T17" fmla="*/ 10 h 10"/>
                <a:gd name="T18" fmla="*/ 10 w 10"/>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7"/>
                  </a:moveTo>
                  <a:lnTo>
                    <a:pt x="10" y="4"/>
                  </a:lnTo>
                  <a:lnTo>
                    <a:pt x="7" y="0"/>
                  </a:lnTo>
                  <a:lnTo>
                    <a:pt x="4" y="0"/>
                  </a:lnTo>
                  <a:lnTo>
                    <a:pt x="0" y="4"/>
                  </a:lnTo>
                  <a:lnTo>
                    <a:pt x="0" y="4"/>
                  </a:lnTo>
                  <a:lnTo>
                    <a:pt x="0" y="7"/>
                  </a:lnTo>
                  <a:lnTo>
                    <a:pt x="4" y="10"/>
                  </a:lnTo>
                  <a:lnTo>
                    <a:pt x="7" y="10"/>
                  </a:lnTo>
                  <a:lnTo>
                    <a:pt x="10" y="7"/>
                  </a:lnTo>
                  <a:close/>
                </a:path>
              </a:pathLst>
            </a:custGeom>
            <a:solidFill>
              <a:srgbClr val="66CCFF"/>
            </a:solidFill>
            <a:ln w="38100" cmpd="sng">
              <a:solidFill>
                <a:srgbClr val="FF0000"/>
              </a:solidFill>
              <a:round/>
              <a:headEnd/>
              <a:tailEnd/>
            </a:ln>
          </p:spPr>
          <p:txBody>
            <a:bodyPr/>
            <a:lstStyle/>
            <a:p>
              <a:endParaRPr lang="cs-CZ"/>
            </a:p>
          </p:txBody>
        </p:sp>
        <p:sp>
          <p:nvSpPr>
            <p:cNvPr id="4407" name="Freeform 311">
              <a:extLst>
                <a:ext uri="{FF2B5EF4-FFF2-40B4-BE49-F238E27FC236}">
                  <a16:creationId xmlns:a16="http://schemas.microsoft.com/office/drawing/2014/main" id="{B01D89E8-C35D-4F09-B776-30FF205184F6}"/>
                </a:ext>
              </a:extLst>
            </p:cNvPr>
            <p:cNvSpPr>
              <a:spLocks/>
            </p:cNvSpPr>
            <p:nvPr/>
          </p:nvSpPr>
          <p:spPr bwMode="auto">
            <a:xfrm>
              <a:off x="2488" y="254"/>
              <a:ext cx="10" cy="10"/>
            </a:xfrm>
            <a:custGeom>
              <a:avLst/>
              <a:gdLst>
                <a:gd name="T0" fmla="*/ 10 w 10"/>
                <a:gd name="T1" fmla="*/ 7 h 10"/>
                <a:gd name="T2" fmla="*/ 10 w 10"/>
                <a:gd name="T3" fmla="*/ 4 h 10"/>
                <a:gd name="T4" fmla="*/ 7 w 10"/>
                <a:gd name="T5" fmla="*/ 0 h 10"/>
                <a:gd name="T6" fmla="*/ 4 w 10"/>
                <a:gd name="T7" fmla="*/ 0 h 10"/>
                <a:gd name="T8" fmla="*/ 0 w 10"/>
                <a:gd name="T9" fmla="*/ 4 h 10"/>
                <a:gd name="T10" fmla="*/ 0 w 10"/>
                <a:gd name="T11" fmla="*/ 4 h 10"/>
                <a:gd name="T12" fmla="*/ 0 w 10"/>
                <a:gd name="T13" fmla="*/ 7 h 10"/>
                <a:gd name="T14" fmla="*/ 4 w 10"/>
                <a:gd name="T15" fmla="*/ 10 h 10"/>
                <a:gd name="T16" fmla="*/ 7 w 10"/>
                <a:gd name="T17" fmla="*/ 10 h 10"/>
                <a:gd name="T18" fmla="*/ 10 w 10"/>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7"/>
                  </a:moveTo>
                  <a:lnTo>
                    <a:pt x="10" y="4"/>
                  </a:lnTo>
                  <a:lnTo>
                    <a:pt x="7" y="0"/>
                  </a:lnTo>
                  <a:lnTo>
                    <a:pt x="4" y="0"/>
                  </a:lnTo>
                  <a:lnTo>
                    <a:pt x="0" y="4"/>
                  </a:lnTo>
                  <a:lnTo>
                    <a:pt x="0" y="4"/>
                  </a:lnTo>
                  <a:lnTo>
                    <a:pt x="0" y="7"/>
                  </a:lnTo>
                  <a:lnTo>
                    <a:pt x="4" y="10"/>
                  </a:lnTo>
                  <a:lnTo>
                    <a:pt x="7" y="10"/>
                  </a:lnTo>
                  <a:lnTo>
                    <a:pt x="10" y="7"/>
                  </a:lnTo>
                  <a:close/>
                </a:path>
              </a:pathLst>
            </a:custGeom>
            <a:solidFill>
              <a:srgbClr val="66CCFF"/>
            </a:solidFill>
            <a:ln w="38100" cmpd="sng">
              <a:solidFill>
                <a:srgbClr val="FF0000"/>
              </a:solidFill>
              <a:round/>
              <a:headEnd/>
              <a:tailEnd/>
            </a:ln>
          </p:spPr>
          <p:txBody>
            <a:bodyPr/>
            <a:lstStyle/>
            <a:p>
              <a:endParaRPr lang="cs-CZ"/>
            </a:p>
          </p:txBody>
        </p:sp>
        <p:sp>
          <p:nvSpPr>
            <p:cNvPr id="4408" name="Freeform 312">
              <a:extLst>
                <a:ext uri="{FF2B5EF4-FFF2-40B4-BE49-F238E27FC236}">
                  <a16:creationId xmlns:a16="http://schemas.microsoft.com/office/drawing/2014/main" id="{751C3606-F9B4-4174-AA03-88A29069687E}"/>
                </a:ext>
              </a:extLst>
            </p:cNvPr>
            <p:cNvSpPr>
              <a:spLocks/>
            </p:cNvSpPr>
            <p:nvPr/>
          </p:nvSpPr>
          <p:spPr bwMode="auto">
            <a:xfrm>
              <a:off x="2476" y="267"/>
              <a:ext cx="9" cy="10"/>
            </a:xfrm>
            <a:custGeom>
              <a:avLst/>
              <a:gdLst>
                <a:gd name="T0" fmla="*/ 9 w 9"/>
                <a:gd name="T1" fmla="*/ 7 h 10"/>
                <a:gd name="T2" fmla="*/ 9 w 9"/>
                <a:gd name="T3" fmla="*/ 3 h 10"/>
                <a:gd name="T4" fmla="*/ 6 w 9"/>
                <a:gd name="T5" fmla="*/ 0 h 10"/>
                <a:gd name="T6" fmla="*/ 3 w 9"/>
                <a:gd name="T7" fmla="*/ 0 h 10"/>
                <a:gd name="T8" fmla="*/ 0 w 9"/>
                <a:gd name="T9" fmla="*/ 3 h 10"/>
                <a:gd name="T10" fmla="*/ 0 w 9"/>
                <a:gd name="T11" fmla="*/ 3 h 10"/>
                <a:gd name="T12" fmla="*/ 0 w 9"/>
                <a:gd name="T13" fmla="*/ 7 h 10"/>
                <a:gd name="T14" fmla="*/ 3 w 9"/>
                <a:gd name="T15" fmla="*/ 10 h 10"/>
                <a:gd name="T16" fmla="*/ 6 w 9"/>
                <a:gd name="T17" fmla="*/ 10 h 10"/>
                <a:gd name="T18" fmla="*/ 9 w 9"/>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9" y="7"/>
                  </a:moveTo>
                  <a:lnTo>
                    <a:pt x="9" y="3"/>
                  </a:lnTo>
                  <a:lnTo>
                    <a:pt x="6" y="0"/>
                  </a:lnTo>
                  <a:lnTo>
                    <a:pt x="3" y="0"/>
                  </a:lnTo>
                  <a:lnTo>
                    <a:pt x="0" y="3"/>
                  </a:lnTo>
                  <a:lnTo>
                    <a:pt x="0" y="3"/>
                  </a:lnTo>
                  <a:lnTo>
                    <a:pt x="0" y="7"/>
                  </a:lnTo>
                  <a:lnTo>
                    <a:pt x="3" y="10"/>
                  </a:lnTo>
                  <a:lnTo>
                    <a:pt x="6" y="10"/>
                  </a:lnTo>
                  <a:lnTo>
                    <a:pt x="9" y="7"/>
                  </a:lnTo>
                  <a:close/>
                </a:path>
              </a:pathLst>
            </a:custGeom>
            <a:solidFill>
              <a:srgbClr val="66CCFF"/>
            </a:solidFill>
            <a:ln w="38100" cmpd="sng">
              <a:solidFill>
                <a:srgbClr val="FF0000"/>
              </a:solidFill>
              <a:round/>
              <a:headEnd/>
              <a:tailEnd/>
            </a:ln>
          </p:spPr>
          <p:txBody>
            <a:bodyPr/>
            <a:lstStyle/>
            <a:p>
              <a:endParaRPr lang="cs-CZ"/>
            </a:p>
          </p:txBody>
        </p:sp>
        <p:sp>
          <p:nvSpPr>
            <p:cNvPr id="4409" name="Freeform 313">
              <a:extLst>
                <a:ext uri="{FF2B5EF4-FFF2-40B4-BE49-F238E27FC236}">
                  <a16:creationId xmlns:a16="http://schemas.microsoft.com/office/drawing/2014/main" id="{735A96C8-E13D-42E3-9B6B-4AADB7E62CFF}"/>
                </a:ext>
              </a:extLst>
            </p:cNvPr>
            <p:cNvSpPr>
              <a:spLocks/>
            </p:cNvSpPr>
            <p:nvPr/>
          </p:nvSpPr>
          <p:spPr bwMode="auto">
            <a:xfrm>
              <a:off x="2463" y="283"/>
              <a:ext cx="9" cy="10"/>
            </a:xfrm>
            <a:custGeom>
              <a:avLst/>
              <a:gdLst>
                <a:gd name="T0" fmla="*/ 9 w 9"/>
                <a:gd name="T1" fmla="*/ 7 h 10"/>
                <a:gd name="T2" fmla="*/ 9 w 9"/>
                <a:gd name="T3" fmla="*/ 4 h 10"/>
                <a:gd name="T4" fmla="*/ 6 w 9"/>
                <a:gd name="T5" fmla="*/ 0 h 10"/>
                <a:gd name="T6" fmla="*/ 3 w 9"/>
                <a:gd name="T7" fmla="*/ 0 h 10"/>
                <a:gd name="T8" fmla="*/ 0 w 9"/>
                <a:gd name="T9" fmla="*/ 4 h 10"/>
                <a:gd name="T10" fmla="*/ 0 w 9"/>
                <a:gd name="T11" fmla="*/ 4 h 10"/>
                <a:gd name="T12" fmla="*/ 0 w 9"/>
                <a:gd name="T13" fmla="*/ 7 h 10"/>
                <a:gd name="T14" fmla="*/ 3 w 9"/>
                <a:gd name="T15" fmla="*/ 10 h 10"/>
                <a:gd name="T16" fmla="*/ 6 w 9"/>
                <a:gd name="T17" fmla="*/ 10 h 10"/>
                <a:gd name="T18" fmla="*/ 9 w 9"/>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9" y="7"/>
                  </a:moveTo>
                  <a:lnTo>
                    <a:pt x="9" y="4"/>
                  </a:lnTo>
                  <a:lnTo>
                    <a:pt x="6" y="0"/>
                  </a:lnTo>
                  <a:lnTo>
                    <a:pt x="3" y="0"/>
                  </a:lnTo>
                  <a:lnTo>
                    <a:pt x="0" y="4"/>
                  </a:lnTo>
                  <a:lnTo>
                    <a:pt x="0" y="4"/>
                  </a:lnTo>
                  <a:lnTo>
                    <a:pt x="0" y="7"/>
                  </a:lnTo>
                  <a:lnTo>
                    <a:pt x="3" y="10"/>
                  </a:lnTo>
                  <a:lnTo>
                    <a:pt x="6" y="10"/>
                  </a:lnTo>
                  <a:lnTo>
                    <a:pt x="9" y="7"/>
                  </a:lnTo>
                  <a:close/>
                </a:path>
              </a:pathLst>
            </a:custGeom>
            <a:solidFill>
              <a:srgbClr val="66CCFF"/>
            </a:solidFill>
            <a:ln w="38100" cmpd="sng">
              <a:solidFill>
                <a:srgbClr val="FF0000"/>
              </a:solidFill>
              <a:round/>
              <a:headEnd/>
              <a:tailEnd/>
            </a:ln>
          </p:spPr>
          <p:txBody>
            <a:bodyPr/>
            <a:lstStyle/>
            <a:p>
              <a:endParaRPr lang="cs-CZ"/>
            </a:p>
          </p:txBody>
        </p:sp>
        <p:sp>
          <p:nvSpPr>
            <p:cNvPr id="4410" name="Freeform 314">
              <a:extLst>
                <a:ext uri="{FF2B5EF4-FFF2-40B4-BE49-F238E27FC236}">
                  <a16:creationId xmlns:a16="http://schemas.microsoft.com/office/drawing/2014/main" id="{49AC1E18-1563-4E65-BE87-293A47531B4E}"/>
                </a:ext>
              </a:extLst>
            </p:cNvPr>
            <p:cNvSpPr>
              <a:spLocks/>
            </p:cNvSpPr>
            <p:nvPr/>
          </p:nvSpPr>
          <p:spPr bwMode="auto">
            <a:xfrm>
              <a:off x="2450" y="296"/>
              <a:ext cx="10" cy="10"/>
            </a:xfrm>
            <a:custGeom>
              <a:avLst/>
              <a:gdLst>
                <a:gd name="T0" fmla="*/ 10 w 10"/>
                <a:gd name="T1" fmla="*/ 7 h 10"/>
                <a:gd name="T2" fmla="*/ 10 w 10"/>
                <a:gd name="T3" fmla="*/ 3 h 10"/>
                <a:gd name="T4" fmla="*/ 6 w 10"/>
                <a:gd name="T5" fmla="*/ 0 h 10"/>
                <a:gd name="T6" fmla="*/ 3 w 10"/>
                <a:gd name="T7" fmla="*/ 0 h 10"/>
                <a:gd name="T8" fmla="*/ 0 w 10"/>
                <a:gd name="T9" fmla="*/ 3 h 10"/>
                <a:gd name="T10" fmla="*/ 0 w 10"/>
                <a:gd name="T11" fmla="*/ 3 h 10"/>
                <a:gd name="T12" fmla="*/ 0 w 10"/>
                <a:gd name="T13" fmla="*/ 7 h 10"/>
                <a:gd name="T14" fmla="*/ 3 w 10"/>
                <a:gd name="T15" fmla="*/ 10 h 10"/>
                <a:gd name="T16" fmla="*/ 6 w 10"/>
                <a:gd name="T17" fmla="*/ 10 h 10"/>
                <a:gd name="T18" fmla="*/ 10 w 10"/>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7"/>
                  </a:moveTo>
                  <a:lnTo>
                    <a:pt x="10" y="3"/>
                  </a:lnTo>
                  <a:lnTo>
                    <a:pt x="6" y="0"/>
                  </a:lnTo>
                  <a:lnTo>
                    <a:pt x="3" y="0"/>
                  </a:lnTo>
                  <a:lnTo>
                    <a:pt x="0" y="3"/>
                  </a:lnTo>
                  <a:lnTo>
                    <a:pt x="0" y="3"/>
                  </a:lnTo>
                  <a:lnTo>
                    <a:pt x="0" y="7"/>
                  </a:lnTo>
                  <a:lnTo>
                    <a:pt x="3" y="10"/>
                  </a:lnTo>
                  <a:lnTo>
                    <a:pt x="6" y="10"/>
                  </a:lnTo>
                  <a:lnTo>
                    <a:pt x="10" y="7"/>
                  </a:lnTo>
                  <a:close/>
                </a:path>
              </a:pathLst>
            </a:custGeom>
            <a:solidFill>
              <a:srgbClr val="66CCFF"/>
            </a:solidFill>
            <a:ln w="38100" cmpd="sng">
              <a:solidFill>
                <a:srgbClr val="FF0000"/>
              </a:solidFill>
              <a:round/>
              <a:headEnd/>
              <a:tailEnd/>
            </a:ln>
          </p:spPr>
          <p:txBody>
            <a:bodyPr/>
            <a:lstStyle/>
            <a:p>
              <a:endParaRPr lang="cs-CZ"/>
            </a:p>
          </p:txBody>
        </p:sp>
        <p:sp>
          <p:nvSpPr>
            <p:cNvPr id="4411" name="Freeform 315">
              <a:extLst>
                <a:ext uri="{FF2B5EF4-FFF2-40B4-BE49-F238E27FC236}">
                  <a16:creationId xmlns:a16="http://schemas.microsoft.com/office/drawing/2014/main" id="{2C939DF0-2B6D-44AF-A886-34267994A7AE}"/>
                </a:ext>
              </a:extLst>
            </p:cNvPr>
            <p:cNvSpPr>
              <a:spLocks/>
            </p:cNvSpPr>
            <p:nvPr/>
          </p:nvSpPr>
          <p:spPr bwMode="auto">
            <a:xfrm>
              <a:off x="2437" y="312"/>
              <a:ext cx="10" cy="10"/>
            </a:xfrm>
            <a:custGeom>
              <a:avLst/>
              <a:gdLst>
                <a:gd name="T0" fmla="*/ 10 w 10"/>
                <a:gd name="T1" fmla="*/ 7 h 10"/>
                <a:gd name="T2" fmla="*/ 10 w 10"/>
                <a:gd name="T3" fmla="*/ 4 h 10"/>
                <a:gd name="T4" fmla="*/ 6 w 10"/>
                <a:gd name="T5" fmla="*/ 0 h 10"/>
                <a:gd name="T6" fmla="*/ 3 w 10"/>
                <a:gd name="T7" fmla="*/ 0 h 10"/>
                <a:gd name="T8" fmla="*/ 0 w 10"/>
                <a:gd name="T9" fmla="*/ 4 h 10"/>
                <a:gd name="T10" fmla="*/ 0 w 10"/>
                <a:gd name="T11" fmla="*/ 4 h 10"/>
                <a:gd name="T12" fmla="*/ 0 w 10"/>
                <a:gd name="T13" fmla="*/ 7 h 10"/>
                <a:gd name="T14" fmla="*/ 3 w 10"/>
                <a:gd name="T15" fmla="*/ 10 h 10"/>
                <a:gd name="T16" fmla="*/ 6 w 10"/>
                <a:gd name="T17" fmla="*/ 10 h 10"/>
                <a:gd name="T18" fmla="*/ 10 w 10"/>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7"/>
                  </a:moveTo>
                  <a:lnTo>
                    <a:pt x="10" y="4"/>
                  </a:lnTo>
                  <a:lnTo>
                    <a:pt x="6" y="0"/>
                  </a:lnTo>
                  <a:lnTo>
                    <a:pt x="3" y="0"/>
                  </a:lnTo>
                  <a:lnTo>
                    <a:pt x="0" y="4"/>
                  </a:lnTo>
                  <a:lnTo>
                    <a:pt x="0" y="4"/>
                  </a:lnTo>
                  <a:lnTo>
                    <a:pt x="0" y="7"/>
                  </a:lnTo>
                  <a:lnTo>
                    <a:pt x="3" y="10"/>
                  </a:lnTo>
                  <a:lnTo>
                    <a:pt x="6" y="10"/>
                  </a:lnTo>
                  <a:lnTo>
                    <a:pt x="10" y="7"/>
                  </a:lnTo>
                  <a:close/>
                </a:path>
              </a:pathLst>
            </a:custGeom>
            <a:solidFill>
              <a:srgbClr val="66CCFF"/>
            </a:solidFill>
            <a:ln w="38100" cmpd="sng">
              <a:solidFill>
                <a:srgbClr val="FF0000"/>
              </a:solidFill>
              <a:round/>
              <a:headEnd/>
              <a:tailEnd/>
            </a:ln>
          </p:spPr>
          <p:txBody>
            <a:bodyPr/>
            <a:lstStyle/>
            <a:p>
              <a:endParaRPr lang="cs-CZ"/>
            </a:p>
          </p:txBody>
        </p:sp>
        <p:sp>
          <p:nvSpPr>
            <p:cNvPr id="4412" name="Freeform 316">
              <a:extLst>
                <a:ext uri="{FF2B5EF4-FFF2-40B4-BE49-F238E27FC236}">
                  <a16:creationId xmlns:a16="http://schemas.microsoft.com/office/drawing/2014/main" id="{5313EEE0-3B0F-40C0-838B-94B442A23B88}"/>
                </a:ext>
              </a:extLst>
            </p:cNvPr>
            <p:cNvSpPr>
              <a:spLocks/>
            </p:cNvSpPr>
            <p:nvPr/>
          </p:nvSpPr>
          <p:spPr bwMode="auto">
            <a:xfrm>
              <a:off x="2424" y="325"/>
              <a:ext cx="10" cy="10"/>
            </a:xfrm>
            <a:custGeom>
              <a:avLst/>
              <a:gdLst>
                <a:gd name="T0" fmla="*/ 10 w 10"/>
                <a:gd name="T1" fmla="*/ 7 h 10"/>
                <a:gd name="T2" fmla="*/ 10 w 10"/>
                <a:gd name="T3" fmla="*/ 3 h 10"/>
                <a:gd name="T4" fmla="*/ 7 w 10"/>
                <a:gd name="T5" fmla="*/ 0 h 10"/>
                <a:gd name="T6" fmla="*/ 3 w 10"/>
                <a:gd name="T7" fmla="*/ 0 h 10"/>
                <a:gd name="T8" fmla="*/ 0 w 10"/>
                <a:gd name="T9" fmla="*/ 3 h 10"/>
                <a:gd name="T10" fmla="*/ 0 w 10"/>
                <a:gd name="T11" fmla="*/ 3 h 10"/>
                <a:gd name="T12" fmla="*/ 0 w 10"/>
                <a:gd name="T13" fmla="*/ 7 h 10"/>
                <a:gd name="T14" fmla="*/ 3 w 10"/>
                <a:gd name="T15" fmla="*/ 10 h 10"/>
                <a:gd name="T16" fmla="*/ 7 w 10"/>
                <a:gd name="T17" fmla="*/ 10 h 10"/>
                <a:gd name="T18" fmla="*/ 10 w 10"/>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7"/>
                  </a:moveTo>
                  <a:lnTo>
                    <a:pt x="10" y="3"/>
                  </a:lnTo>
                  <a:lnTo>
                    <a:pt x="7" y="0"/>
                  </a:lnTo>
                  <a:lnTo>
                    <a:pt x="3" y="0"/>
                  </a:lnTo>
                  <a:lnTo>
                    <a:pt x="0" y="3"/>
                  </a:lnTo>
                  <a:lnTo>
                    <a:pt x="0" y="3"/>
                  </a:lnTo>
                  <a:lnTo>
                    <a:pt x="0" y="7"/>
                  </a:lnTo>
                  <a:lnTo>
                    <a:pt x="3" y="10"/>
                  </a:lnTo>
                  <a:lnTo>
                    <a:pt x="7" y="10"/>
                  </a:lnTo>
                  <a:lnTo>
                    <a:pt x="10" y="7"/>
                  </a:lnTo>
                  <a:close/>
                </a:path>
              </a:pathLst>
            </a:custGeom>
            <a:solidFill>
              <a:srgbClr val="66CCFF"/>
            </a:solidFill>
            <a:ln w="38100" cmpd="sng">
              <a:solidFill>
                <a:srgbClr val="FF0000"/>
              </a:solidFill>
              <a:round/>
              <a:headEnd/>
              <a:tailEnd/>
            </a:ln>
          </p:spPr>
          <p:txBody>
            <a:bodyPr/>
            <a:lstStyle/>
            <a:p>
              <a:endParaRPr lang="cs-CZ"/>
            </a:p>
          </p:txBody>
        </p:sp>
        <p:sp>
          <p:nvSpPr>
            <p:cNvPr id="4413" name="Freeform 317">
              <a:extLst>
                <a:ext uri="{FF2B5EF4-FFF2-40B4-BE49-F238E27FC236}">
                  <a16:creationId xmlns:a16="http://schemas.microsoft.com/office/drawing/2014/main" id="{B91C3FEF-B2E4-4C03-BC65-443DE81018B4}"/>
                </a:ext>
              </a:extLst>
            </p:cNvPr>
            <p:cNvSpPr>
              <a:spLocks/>
            </p:cNvSpPr>
            <p:nvPr/>
          </p:nvSpPr>
          <p:spPr bwMode="auto">
            <a:xfrm>
              <a:off x="2411" y="338"/>
              <a:ext cx="10" cy="10"/>
            </a:xfrm>
            <a:custGeom>
              <a:avLst/>
              <a:gdLst>
                <a:gd name="T0" fmla="*/ 10 w 10"/>
                <a:gd name="T1" fmla="*/ 7 h 10"/>
                <a:gd name="T2" fmla="*/ 10 w 10"/>
                <a:gd name="T3" fmla="*/ 3 h 10"/>
                <a:gd name="T4" fmla="*/ 7 w 10"/>
                <a:gd name="T5" fmla="*/ 0 h 10"/>
                <a:gd name="T6" fmla="*/ 3 w 10"/>
                <a:gd name="T7" fmla="*/ 0 h 10"/>
                <a:gd name="T8" fmla="*/ 0 w 10"/>
                <a:gd name="T9" fmla="*/ 3 h 10"/>
                <a:gd name="T10" fmla="*/ 0 w 10"/>
                <a:gd name="T11" fmla="*/ 3 h 10"/>
                <a:gd name="T12" fmla="*/ 0 w 10"/>
                <a:gd name="T13" fmla="*/ 7 h 10"/>
                <a:gd name="T14" fmla="*/ 3 w 10"/>
                <a:gd name="T15" fmla="*/ 10 h 10"/>
                <a:gd name="T16" fmla="*/ 7 w 10"/>
                <a:gd name="T17" fmla="*/ 10 h 10"/>
                <a:gd name="T18" fmla="*/ 10 w 10"/>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7"/>
                  </a:moveTo>
                  <a:lnTo>
                    <a:pt x="10" y="3"/>
                  </a:lnTo>
                  <a:lnTo>
                    <a:pt x="7" y="0"/>
                  </a:lnTo>
                  <a:lnTo>
                    <a:pt x="3" y="0"/>
                  </a:lnTo>
                  <a:lnTo>
                    <a:pt x="0" y="3"/>
                  </a:lnTo>
                  <a:lnTo>
                    <a:pt x="0" y="3"/>
                  </a:lnTo>
                  <a:lnTo>
                    <a:pt x="0" y="7"/>
                  </a:lnTo>
                  <a:lnTo>
                    <a:pt x="3" y="10"/>
                  </a:lnTo>
                  <a:lnTo>
                    <a:pt x="7" y="10"/>
                  </a:lnTo>
                  <a:lnTo>
                    <a:pt x="10" y="7"/>
                  </a:lnTo>
                  <a:close/>
                </a:path>
              </a:pathLst>
            </a:custGeom>
            <a:solidFill>
              <a:srgbClr val="66CCFF"/>
            </a:solidFill>
            <a:ln w="38100" cmpd="sng">
              <a:solidFill>
                <a:srgbClr val="FF0000"/>
              </a:solidFill>
              <a:round/>
              <a:headEnd/>
              <a:tailEnd/>
            </a:ln>
          </p:spPr>
          <p:txBody>
            <a:bodyPr/>
            <a:lstStyle/>
            <a:p>
              <a:endParaRPr lang="cs-CZ"/>
            </a:p>
          </p:txBody>
        </p:sp>
        <p:sp>
          <p:nvSpPr>
            <p:cNvPr id="4414" name="Freeform 318">
              <a:extLst>
                <a:ext uri="{FF2B5EF4-FFF2-40B4-BE49-F238E27FC236}">
                  <a16:creationId xmlns:a16="http://schemas.microsoft.com/office/drawing/2014/main" id="{10295CB2-B627-4125-8664-5CD14007C060}"/>
                </a:ext>
              </a:extLst>
            </p:cNvPr>
            <p:cNvSpPr>
              <a:spLocks/>
            </p:cNvSpPr>
            <p:nvPr/>
          </p:nvSpPr>
          <p:spPr bwMode="auto">
            <a:xfrm>
              <a:off x="2398" y="354"/>
              <a:ext cx="10" cy="10"/>
            </a:xfrm>
            <a:custGeom>
              <a:avLst/>
              <a:gdLst>
                <a:gd name="T0" fmla="*/ 10 w 10"/>
                <a:gd name="T1" fmla="*/ 7 h 10"/>
                <a:gd name="T2" fmla="*/ 10 w 10"/>
                <a:gd name="T3" fmla="*/ 3 h 10"/>
                <a:gd name="T4" fmla="*/ 7 w 10"/>
                <a:gd name="T5" fmla="*/ 0 h 10"/>
                <a:gd name="T6" fmla="*/ 4 w 10"/>
                <a:gd name="T7" fmla="*/ 0 h 10"/>
                <a:gd name="T8" fmla="*/ 0 w 10"/>
                <a:gd name="T9" fmla="*/ 3 h 10"/>
                <a:gd name="T10" fmla="*/ 0 w 10"/>
                <a:gd name="T11" fmla="*/ 3 h 10"/>
                <a:gd name="T12" fmla="*/ 0 w 10"/>
                <a:gd name="T13" fmla="*/ 7 h 10"/>
                <a:gd name="T14" fmla="*/ 4 w 10"/>
                <a:gd name="T15" fmla="*/ 10 h 10"/>
                <a:gd name="T16" fmla="*/ 7 w 10"/>
                <a:gd name="T17" fmla="*/ 10 h 10"/>
                <a:gd name="T18" fmla="*/ 10 w 10"/>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7"/>
                  </a:moveTo>
                  <a:lnTo>
                    <a:pt x="10" y="3"/>
                  </a:lnTo>
                  <a:lnTo>
                    <a:pt x="7" y="0"/>
                  </a:lnTo>
                  <a:lnTo>
                    <a:pt x="4" y="0"/>
                  </a:lnTo>
                  <a:lnTo>
                    <a:pt x="0" y="3"/>
                  </a:lnTo>
                  <a:lnTo>
                    <a:pt x="0" y="3"/>
                  </a:lnTo>
                  <a:lnTo>
                    <a:pt x="0" y="7"/>
                  </a:lnTo>
                  <a:lnTo>
                    <a:pt x="4" y="10"/>
                  </a:lnTo>
                  <a:lnTo>
                    <a:pt x="7" y="10"/>
                  </a:lnTo>
                  <a:lnTo>
                    <a:pt x="10" y="7"/>
                  </a:lnTo>
                  <a:close/>
                </a:path>
              </a:pathLst>
            </a:custGeom>
            <a:solidFill>
              <a:srgbClr val="66CCFF"/>
            </a:solidFill>
            <a:ln w="38100" cmpd="sng">
              <a:solidFill>
                <a:srgbClr val="FF0000"/>
              </a:solidFill>
              <a:round/>
              <a:headEnd/>
              <a:tailEnd/>
            </a:ln>
          </p:spPr>
          <p:txBody>
            <a:bodyPr/>
            <a:lstStyle/>
            <a:p>
              <a:endParaRPr lang="cs-CZ"/>
            </a:p>
          </p:txBody>
        </p:sp>
        <p:sp>
          <p:nvSpPr>
            <p:cNvPr id="4415" name="Freeform 319">
              <a:extLst>
                <a:ext uri="{FF2B5EF4-FFF2-40B4-BE49-F238E27FC236}">
                  <a16:creationId xmlns:a16="http://schemas.microsoft.com/office/drawing/2014/main" id="{4282DCB0-9BC5-4F8A-96EA-81B03708765A}"/>
                </a:ext>
              </a:extLst>
            </p:cNvPr>
            <p:cNvSpPr>
              <a:spLocks/>
            </p:cNvSpPr>
            <p:nvPr/>
          </p:nvSpPr>
          <p:spPr bwMode="auto">
            <a:xfrm>
              <a:off x="2385" y="367"/>
              <a:ext cx="10" cy="10"/>
            </a:xfrm>
            <a:custGeom>
              <a:avLst/>
              <a:gdLst>
                <a:gd name="T0" fmla="*/ 10 w 10"/>
                <a:gd name="T1" fmla="*/ 6 h 10"/>
                <a:gd name="T2" fmla="*/ 10 w 10"/>
                <a:gd name="T3" fmla="*/ 3 h 10"/>
                <a:gd name="T4" fmla="*/ 7 w 10"/>
                <a:gd name="T5" fmla="*/ 0 h 10"/>
                <a:gd name="T6" fmla="*/ 4 w 10"/>
                <a:gd name="T7" fmla="*/ 0 h 10"/>
                <a:gd name="T8" fmla="*/ 0 w 10"/>
                <a:gd name="T9" fmla="*/ 3 h 10"/>
                <a:gd name="T10" fmla="*/ 0 w 10"/>
                <a:gd name="T11" fmla="*/ 3 h 10"/>
                <a:gd name="T12" fmla="*/ 0 w 10"/>
                <a:gd name="T13" fmla="*/ 6 h 10"/>
                <a:gd name="T14" fmla="*/ 4 w 10"/>
                <a:gd name="T15" fmla="*/ 10 h 10"/>
                <a:gd name="T16" fmla="*/ 7 w 10"/>
                <a:gd name="T17" fmla="*/ 10 h 10"/>
                <a:gd name="T18" fmla="*/ 10 w 10"/>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6"/>
                  </a:moveTo>
                  <a:lnTo>
                    <a:pt x="10" y="3"/>
                  </a:lnTo>
                  <a:lnTo>
                    <a:pt x="7" y="0"/>
                  </a:lnTo>
                  <a:lnTo>
                    <a:pt x="4" y="0"/>
                  </a:lnTo>
                  <a:lnTo>
                    <a:pt x="0" y="3"/>
                  </a:lnTo>
                  <a:lnTo>
                    <a:pt x="0" y="3"/>
                  </a:lnTo>
                  <a:lnTo>
                    <a:pt x="0" y="6"/>
                  </a:lnTo>
                  <a:lnTo>
                    <a:pt x="4" y="10"/>
                  </a:lnTo>
                  <a:lnTo>
                    <a:pt x="7" y="10"/>
                  </a:lnTo>
                  <a:lnTo>
                    <a:pt x="10" y="6"/>
                  </a:lnTo>
                  <a:close/>
                </a:path>
              </a:pathLst>
            </a:custGeom>
            <a:solidFill>
              <a:srgbClr val="66CCFF"/>
            </a:solidFill>
            <a:ln w="38100" cmpd="sng">
              <a:solidFill>
                <a:srgbClr val="FF0000"/>
              </a:solidFill>
              <a:round/>
              <a:headEnd/>
              <a:tailEnd/>
            </a:ln>
          </p:spPr>
          <p:txBody>
            <a:bodyPr/>
            <a:lstStyle/>
            <a:p>
              <a:endParaRPr lang="cs-CZ"/>
            </a:p>
          </p:txBody>
        </p:sp>
        <p:sp>
          <p:nvSpPr>
            <p:cNvPr id="4416" name="Freeform 320">
              <a:extLst>
                <a:ext uri="{FF2B5EF4-FFF2-40B4-BE49-F238E27FC236}">
                  <a16:creationId xmlns:a16="http://schemas.microsoft.com/office/drawing/2014/main" id="{33C15BB0-71A1-4B62-853A-C5E11E89A27F}"/>
                </a:ext>
              </a:extLst>
            </p:cNvPr>
            <p:cNvSpPr>
              <a:spLocks/>
            </p:cNvSpPr>
            <p:nvPr/>
          </p:nvSpPr>
          <p:spPr bwMode="auto">
            <a:xfrm>
              <a:off x="2369" y="383"/>
              <a:ext cx="10" cy="10"/>
            </a:xfrm>
            <a:custGeom>
              <a:avLst/>
              <a:gdLst>
                <a:gd name="T0" fmla="*/ 10 w 10"/>
                <a:gd name="T1" fmla="*/ 7 h 10"/>
                <a:gd name="T2" fmla="*/ 10 w 10"/>
                <a:gd name="T3" fmla="*/ 3 h 10"/>
                <a:gd name="T4" fmla="*/ 7 w 10"/>
                <a:gd name="T5" fmla="*/ 0 h 10"/>
                <a:gd name="T6" fmla="*/ 4 w 10"/>
                <a:gd name="T7" fmla="*/ 0 h 10"/>
                <a:gd name="T8" fmla="*/ 0 w 10"/>
                <a:gd name="T9" fmla="*/ 3 h 10"/>
                <a:gd name="T10" fmla="*/ 0 w 10"/>
                <a:gd name="T11" fmla="*/ 3 h 10"/>
                <a:gd name="T12" fmla="*/ 0 w 10"/>
                <a:gd name="T13" fmla="*/ 7 h 10"/>
                <a:gd name="T14" fmla="*/ 4 w 10"/>
                <a:gd name="T15" fmla="*/ 10 h 10"/>
                <a:gd name="T16" fmla="*/ 7 w 10"/>
                <a:gd name="T17" fmla="*/ 10 h 10"/>
                <a:gd name="T18" fmla="*/ 10 w 10"/>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7"/>
                  </a:moveTo>
                  <a:lnTo>
                    <a:pt x="10" y="3"/>
                  </a:lnTo>
                  <a:lnTo>
                    <a:pt x="7" y="0"/>
                  </a:lnTo>
                  <a:lnTo>
                    <a:pt x="4" y="0"/>
                  </a:lnTo>
                  <a:lnTo>
                    <a:pt x="0" y="3"/>
                  </a:lnTo>
                  <a:lnTo>
                    <a:pt x="0" y="3"/>
                  </a:lnTo>
                  <a:lnTo>
                    <a:pt x="0" y="7"/>
                  </a:lnTo>
                  <a:lnTo>
                    <a:pt x="4" y="10"/>
                  </a:lnTo>
                  <a:lnTo>
                    <a:pt x="7" y="10"/>
                  </a:lnTo>
                  <a:lnTo>
                    <a:pt x="10" y="7"/>
                  </a:lnTo>
                  <a:close/>
                </a:path>
              </a:pathLst>
            </a:custGeom>
            <a:solidFill>
              <a:srgbClr val="66CCFF"/>
            </a:solidFill>
            <a:ln w="38100" cmpd="sng">
              <a:solidFill>
                <a:srgbClr val="FF0000"/>
              </a:solidFill>
              <a:round/>
              <a:headEnd/>
              <a:tailEnd/>
            </a:ln>
          </p:spPr>
          <p:txBody>
            <a:bodyPr/>
            <a:lstStyle/>
            <a:p>
              <a:endParaRPr lang="cs-CZ"/>
            </a:p>
          </p:txBody>
        </p:sp>
        <p:sp>
          <p:nvSpPr>
            <p:cNvPr id="4417" name="Freeform 321">
              <a:extLst>
                <a:ext uri="{FF2B5EF4-FFF2-40B4-BE49-F238E27FC236}">
                  <a16:creationId xmlns:a16="http://schemas.microsoft.com/office/drawing/2014/main" id="{27D352D0-A6A8-4AA7-B9A0-92C97CC3E859}"/>
                </a:ext>
              </a:extLst>
            </p:cNvPr>
            <p:cNvSpPr>
              <a:spLocks/>
            </p:cNvSpPr>
            <p:nvPr/>
          </p:nvSpPr>
          <p:spPr bwMode="auto">
            <a:xfrm>
              <a:off x="2356" y="396"/>
              <a:ext cx="10" cy="10"/>
            </a:xfrm>
            <a:custGeom>
              <a:avLst/>
              <a:gdLst>
                <a:gd name="T0" fmla="*/ 10 w 10"/>
                <a:gd name="T1" fmla="*/ 6 h 10"/>
                <a:gd name="T2" fmla="*/ 10 w 10"/>
                <a:gd name="T3" fmla="*/ 3 h 10"/>
                <a:gd name="T4" fmla="*/ 7 w 10"/>
                <a:gd name="T5" fmla="*/ 0 h 10"/>
                <a:gd name="T6" fmla="*/ 4 w 10"/>
                <a:gd name="T7" fmla="*/ 0 h 10"/>
                <a:gd name="T8" fmla="*/ 0 w 10"/>
                <a:gd name="T9" fmla="*/ 3 h 10"/>
                <a:gd name="T10" fmla="*/ 0 w 10"/>
                <a:gd name="T11" fmla="*/ 3 h 10"/>
                <a:gd name="T12" fmla="*/ 0 w 10"/>
                <a:gd name="T13" fmla="*/ 6 h 10"/>
                <a:gd name="T14" fmla="*/ 4 w 10"/>
                <a:gd name="T15" fmla="*/ 10 h 10"/>
                <a:gd name="T16" fmla="*/ 7 w 10"/>
                <a:gd name="T17" fmla="*/ 10 h 10"/>
                <a:gd name="T18" fmla="*/ 10 w 10"/>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6"/>
                  </a:moveTo>
                  <a:lnTo>
                    <a:pt x="10" y="3"/>
                  </a:lnTo>
                  <a:lnTo>
                    <a:pt x="7" y="0"/>
                  </a:lnTo>
                  <a:lnTo>
                    <a:pt x="4" y="0"/>
                  </a:lnTo>
                  <a:lnTo>
                    <a:pt x="0" y="3"/>
                  </a:lnTo>
                  <a:lnTo>
                    <a:pt x="0" y="3"/>
                  </a:lnTo>
                  <a:lnTo>
                    <a:pt x="0" y="6"/>
                  </a:lnTo>
                  <a:lnTo>
                    <a:pt x="4" y="10"/>
                  </a:lnTo>
                  <a:lnTo>
                    <a:pt x="7" y="10"/>
                  </a:lnTo>
                  <a:lnTo>
                    <a:pt x="10" y="6"/>
                  </a:lnTo>
                  <a:close/>
                </a:path>
              </a:pathLst>
            </a:custGeom>
            <a:solidFill>
              <a:srgbClr val="66CCFF"/>
            </a:solidFill>
            <a:ln w="38100" cmpd="sng">
              <a:solidFill>
                <a:srgbClr val="FF0000"/>
              </a:solidFill>
              <a:round/>
              <a:headEnd/>
              <a:tailEnd/>
            </a:ln>
          </p:spPr>
          <p:txBody>
            <a:bodyPr/>
            <a:lstStyle/>
            <a:p>
              <a:endParaRPr lang="cs-CZ"/>
            </a:p>
          </p:txBody>
        </p:sp>
        <p:sp>
          <p:nvSpPr>
            <p:cNvPr id="4418" name="Freeform 322">
              <a:extLst>
                <a:ext uri="{FF2B5EF4-FFF2-40B4-BE49-F238E27FC236}">
                  <a16:creationId xmlns:a16="http://schemas.microsoft.com/office/drawing/2014/main" id="{431AE11E-34A4-4A6F-ADD1-C24A36C991C6}"/>
                </a:ext>
              </a:extLst>
            </p:cNvPr>
            <p:cNvSpPr>
              <a:spLocks/>
            </p:cNvSpPr>
            <p:nvPr/>
          </p:nvSpPr>
          <p:spPr bwMode="auto">
            <a:xfrm>
              <a:off x="2344" y="409"/>
              <a:ext cx="9" cy="10"/>
            </a:xfrm>
            <a:custGeom>
              <a:avLst/>
              <a:gdLst>
                <a:gd name="T0" fmla="*/ 9 w 9"/>
                <a:gd name="T1" fmla="*/ 6 h 10"/>
                <a:gd name="T2" fmla="*/ 9 w 9"/>
                <a:gd name="T3" fmla="*/ 3 h 10"/>
                <a:gd name="T4" fmla="*/ 6 w 9"/>
                <a:gd name="T5" fmla="*/ 0 h 10"/>
                <a:gd name="T6" fmla="*/ 3 w 9"/>
                <a:gd name="T7" fmla="*/ 0 h 10"/>
                <a:gd name="T8" fmla="*/ 0 w 9"/>
                <a:gd name="T9" fmla="*/ 3 h 10"/>
                <a:gd name="T10" fmla="*/ 0 w 9"/>
                <a:gd name="T11" fmla="*/ 3 h 10"/>
                <a:gd name="T12" fmla="*/ 0 w 9"/>
                <a:gd name="T13" fmla="*/ 6 h 10"/>
                <a:gd name="T14" fmla="*/ 3 w 9"/>
                <a:gd name="T15" fmla="*/ 10 h 10"/>
                <a:gd name="T16" fmla="*/ 6 w 9"/>
                <a:gd name="T17" fmla="*/ 10 h 10"/>
                <a:gd name="T18" fmla="*/ 9 w 9"/>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9" y="6"/>
                  </a:moveTo>
                  <a:lnTo>
                    <a:pt x="9" y="3"/>
                  </a:lnTo>
                  <a:lnTo>
                    <a:pt x="6" y="0"/>
                  </a:lnTo>
                  <a:lnTo>
                    <a:pt x="3" y="0"/>
                  </a:lnTo>
                  <a:lnTo>
                    <a:pt x="0" y="3"/>
                  </a:lnTo>
                  <a:lnTo>
                    <a:pt x="0" y="3"/>
                  </a:lnTo>
                  <a:lnTo>
                    <a:pt x="0" y="6"/>
                  </a:lnTo>
                  <a:lnTo>
                    <a:pt x="3" y="10"/>
                  </a:lnTo>
                  <a:lnTo>
                    <a:pt x="6" y="10"/>
                  </a:lnTo>
                  <a:lnTo>
                    <a:pt x="9" y="6"/>
                  </a:lnTo>
                  <a:close/>
                </a:path>
              </a:pathLst>
            </a:custGeom>
            <a:solidFill>
              <a:srgbClr val="66CCFF"/>
            </a:solidFill>
            <a:ln w="38100" cmpd="sng">
              <a:solidFill>
                <a:srgbClr val="FF0000"/>
              </a:solidFill>
              <a:round/>
              <a:headEnd/>
              <a:tailEnd/>
            </a:ln>
          </p:spPr>
          <p:txBody>
            <a:bodyPr/>
            <a:lstStyle/>
            <a:p>
              <a:endParaRPr lang="cs-CZ"/>
            </a:p>
          </p:txBody>
        </p:sp>
        <p:sp>
          <p:nvSpPr>
            <p:cNvPr id="4419" name="Freeform 323">
              <a:extLst>
                <a:ext uri="{FF2B5EF4-FFF2-40B4-BE49-F238E27FC236}">
                  <a16:creationId xmlns:a16="http://schemas.microsoft.com/office/drawing/2014/main" id="{E57C30DA-CB05-4A9C-8595-C4182B0A90BF}"/>
                </a:ext>
              </a:extLst>
            </p:cNvPr>
            <p:cNvSpPr>
              <a:spLocks/>
            </p:cNvSpPr>
            <p:nvPr/>
          </p:nvSpPr>
          <p:spPr bwMode="auto">
            <a:xfrm>
              <a:off x="2331" y="425"/>
              <a:ext cx="9" cy="10"/>
            </a:xfrm>
            <a:custGeom>
              <a:avLst/>
              <a:gdLst>
                <a:gd name="T0" fmla="*/ 9 w 9"/>
                <a:gd name="T1" fmla="*/ 6 h 10"/>
                <a:gd name="T2" fmla="*/ 9 w 9"/>
                <a:gd name="T3" fmla="*/ 3 h 10"/>
                <a:gd name="T4" fmla="*/ 6 w 9"/>
                <a:gd name="T5" fmla="*/ 0 h 10"/>
                <a:gd name="T6" fmla="*/ 3 w 9"/>
                <a:gd name="T7" fmla="*/ 0 h 10"/>
                <a:gd name="T8" fmla="*/ 0 w 9"/>
                <a:gd name="T9" fmla="*/ 3 h 10"/>
                <a:gd name="T10" fmla="*/ 0 w 9"/>
                <a:gd name="T11" fmla="*/ 3 h 10"/>
                <a:gd name="T12" fmla="*/ 0 w 9"/>
                <a:gd name="T13" fmla="*/ 6 h 10"/>
                <a:gd name="T14" fmla="*/ 3 w 9"/>
                <a:gd name="T15" fmla="*/ 10 h 10"/>
                <a:gd name="T16" fmla="*/ 6 w 9"/>
                <a:gd name="T17" fmla="*/ 10 h 10"/>
                <a:gd name="T18" fmla="*/ 9 w 9"/>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9" y="6"/>
                  </a:moveTo>
                  <a:lnTo>
                    <a:pt x="9" y="3"/>
                  </a:lnTo>
                  <a:lnTo>
                    <a:pt x="6" y="0"/>
                  </a:lnTo>
                  <a:lnTo>
                    <a:pt x="3" y="0"/>
                  </a:lnTo>
                  <a:lnTo>
                    <a:pt x="0" y="3"/>
                  </a:lnTo>
                  <a:lnTo>
                    <a:pt x="0" y="3"/>
                  </a:lnTo>
                  <a:lnTo>
                    <a:pt x="0" y="6"/>
                  </a:lnTo>
                  <a:lnTo>
                    <a:pt x="3" y="10"/>
                  </a:lnTo>
                  <a:lnTo>
                    <a:pt x="6" y="10"/>
                  </a:lnTo>
                  <a:lnTo>
                    <a:pt x="9" y="6"/>
                  </a:lnTo>
                  <a:close/>
                </a:path>
              </a:pathLst>
            </a:custGeom>
            <a:solidFill>
              <a:srgbClr val="66CCFF"/>
            </a:solidFill>
            <a:ln w="38100" cmpd="sng">
              <a:solidFill>
                <a:srgbClr val="FF0000"/>
              </a:solidFill>
              <a:round/>
              <a:headEnd/>
              <a:tailEnd/>
            </a:ln>
          </p:spPr>
          <p:txBody>
            <a:bodyPr/>
            <a:lstStyle/>
            <a:p>
              <a:endParaRPr lang="cs-CZ"/>
            </a:p>
          </p:txBody>
        </p:sp>
        <p:sp>
          <p:nvSpPr>
            <p:cNvPr id="4420" name="Freeform 324">
              <a:extLst>
                <a:ext uri="{FF2B5EF4-FFF2-40B4-BE49-F238E27FC236}">
                  <a16:creationId xmlns:a16="http://schemas.microsoft.com/office/drawing/2014/main" id="{B08E9998-55BF-44B3-ABA8-E6A050231E38}"/>
                </a:ext>
              </a:extLst>
            </p:cNvPr>
            <p:cNvSpPr>
              <a:spLocks/>
            </p:cNvSpPr>
            <p:nvPr/>
          </p:nvSpPr>
          <p:spPr bwMode="auto">
            <a:xfrm>
              <a:off x="2318" y="438"/>
              <a:ext cx="9" cy="10"/>
            </a:xfrm>
            <a:custGeom>
              <a:avLst/>
              <a:gdLst>
                <a:gd name="T0" fmla="*/ 9 w 9"/>
                <a:gd name="T1" fmla="*/ 6 h 10"/>
                <a:gd name="T2" fmla="*/ 9 w 9"/>
                <a:gd name="T3" fmla="*/ 3 h 10"/>
                <a:gd name="T4" fmla="*/ 6 w 9"/>
                <a:gd name="T5" fmla="*/ 0 h 10"/>
                <a:gd name="T6" fmla="*/ 3 w 9"/>
                <a:gd name="T7" fmla="*/ 0 h 10"/>
                <a:gd name="T8" fmla="*/ 0 w 9"/>
                <a:gd name="T9" fmla="*/ 3 h 10"/>
                <a:gd name="T10" fmla="*/ 0 w 9"/>
                <a:gd name="T11" fmla="*/ 3 h 10"/>
                <a:gd name="T12" fmla="*/ 0 w 9"/>
                <a:gd name="T13" fmla="*/ 6 h 10"/>
                <a:gd name="T14" fmla="*/ 3 w 9"/>
                <a:gd name="T15" fmla="*/ 10 h 10"/>
                <a:gd name="T16" fmla="*/ 6 w 9"/>
                <a:gd name="T17" fmla="*/ 10 h 10"/>
                <a:gd name="T18" fmla="*/ 9 w 9"/>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9" y="6"/>
                  </a:moveTo>
                  <a:lnTo>
                    <a:pt x="9" y="3"/>
                  </a:lnTo>
                  <a:lnTo>
                    <a:pt x="6" y="0"/>
                  </a:lnTo>
                  <a:lnTo>
                    <a:pt x="3" y="0"/>
                  </a:lnTo>
                  <a:lnTo>
                    <a:pt x="0" y="3"/>
                  </a:lnTo>
                  <a:lnTo>
                    <a:pt x="0" y="3"/>
                  </a:lnTo>
                  <a:lnTo>
                    <a:pt x="0" y="6"/>
                  </a:lnTo>
                  <a:lnTo>
                    <a:pt x="3" y="10"/>
                  </a:lnTo>
                  <a:lnTo>
                    <a:pt x="6" y="10"/>
                  </a:lnTo>
                  <a:lnTo>
                    <a:pt x="9" y="6"/>
                  </a:lnTo>
                  <a:close/>
                </a:path>
              </a:pathLst>
            </a:custGeom>
            <a:solidFill>
              <a:srgbClr val="66CCFF"/>
            </a:solidFill>
            <a:ln w="38100" cmpd="sng">
              <a:solidFill>
                <a:srgbClr val="FF0000"/>
              </a:solidFill>
              <a:round/>
              <a:headEnd/>
              <a:tailEnd/>
            </a:ln>
          </p:spPr>
          <p:txBody>
            <a:bodyPr/>
            <a:lstStyle/>
            <a:p>
              <a:endParaRPr lang="cs-CZ"/>
            </a:p>
          </p:txBody>
        </p:sp>
        <p:sp>
          <p:nvSpPr>
            <p:cNvPr id="4421" name="Freeform 325">
              <a:extLst>
                <a:ext uri="{FF2B5EF4-FFF2-40B4-BE49-F238E27FC236}">
                  <a16:creationId xmlns:a16="http://schemas.microsoft.com/office/drawing/2014/main" id="{23F1EDAC-8E53-4440-80AD-FF8EA3730830}"/>
                </a:ext>
              </a:extLst>
            </p:cNvPr>
            <p:cNvSpPr>
              <a:spLocks/>
            </p:cNvSpPr>
            <p:nvPr/>
          </p:nvSpPr>
          <p:spPr bwMode="auto">
            <a:xfrm>
              <a:off x="2305" y="451"/>
              <a:ext cx="10" cy="9"/>
            </a:xfrm>
            <a:custGeom>
              <a:avLst/>
              <a:gdLst>
                <a:gd name="T0" fmla="*/ 10 w 10"/>
                <a:gd name="T1" fmla="*/ 6 h 9"/>
                <a:gd name="T2" fmla="*/ 10 w 10"/>
                <a:gd name="T3" fmla="*/ 3 h 9"/>
                <a:gd name="T4" fmla="*/ 6 w 10"/>
                <a:gd name="T5" fmla="*/ 0 h 9"/>
                <a:gd name="T6" fmla="*/ 3 w 10"/>
                <a:gd name="T7" fmla="*/ 0 h 9"/>
                <a:gd name="T8" fmla="*/ 0 w 10"/>
                <a:gd name="T9" fmla="*/ 3 h 9"/>
                <a:gd name="T10" fmla="*/ 0 w 10"/>
                <a:gd name="T11" fmla="*/ 3 h 9"/>
                <a:gd name="T12" fmla="*/ 0 w 10"/>
                <a:gd name="T13" fmla="*/ 6 h 9"/>
                <a:gd name="T14" fmla="*/ 3 w 10"/>
                <a:gd name="T15" fmla="*/ 9 h 9"/>
                <a:gd name="T16" fmla="*/ 6 w 10"/>
                <a:gd name="T17" fmla="*/ 9 h 9"/>
                <a:gd name="T18" fmla="*/ 10 w 10"/>
                <a:gd name="T1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10" y="6"/>
                  </a:moveTo>
                  <a:lnTo>
                    <a:pt x="10" y="3"/>
                  </a:lnTo>
                  <a:lnTo>
                    <a:pt x="6" y="0"/>
                  </a:lnTo>
                  <a:lnTo>
                    <a:pt x="3" y="0"/>
                  </a:lnTo>
                  <a:lnTo>
                    <a:pt x="0" y="3"/>
                  </a:lnTo>
                  <a:lnTo>
                    <a:pt x="0" y="3"/>
                  </a:lnTo>
                  <a:lnTo>
                    <a:pt x="0" y="6"/>
                  </a:lnTo>
                  <a:lnTo>
                    <a:pt x="3" y="9"/>
                  </a:lnTo>
                  <a:lnTo>
                    <a:pt x="6" y="9"/>
                  </a:lnTo>
                  <a:lnTo>
                    <a:pt x="10" y="6"/>
                  </a:lnTo>
                  <a:close/>
                </a:path>
              </a:pathLst>
            </a:custGeom>
            <a:solidFill>
              <a:srgbClr val="66CCFF"/>
            </a:solidFill>
            <a:ln w="38100" cmpd="sng">
              <a:solidFill>
                <a:srgbClr val="FF0000"/>
              </a:solidFill>
              <a:round/>
              <a:headEnd/>
              <a:tailEnd/>
            </a:ln>
          </p:spPr>
          <p:txBody>
            <a:bodyPr/>
            <a:lstStyle/>
            <a:p>
              <a:endParaRPr lang="cs-CZ"/>
            </a:p>
          </p:txBody>
        </p:sp>
        <p:sp>
          <p:nvSpPr>
            <p:cNvPr id="4422" name="Freeform 326">
              <a:extLst>
                <a:ext uri="{FF2B5EF4-FFF2-40B4-BE49-F238E27FC236}">
                  <a16:creationId xmlns:a16="http://schemas.microsoft.com/office/drawing/2014/main" id="{244C06F1-15D1-4E75-A6F0-9D450E57CF67}"/>
                </a:ext>
              </a:extLst>
            </p:cNvPr>
            <p:cNvSpPr>
              <a:spLocks/>
            </p:cNvSpPr>
            <p:nvPr/>
          </p:nvSpPr>
          <p:spPr bwMode="auto">
            <a:xfrm>
              <a:off x="2292" y="467"/>
              <a:ext cx="10" cy="10"/>
            </a:xfrm>
            <a:custGeom>
              <a:avLst/>
              <a:gdLst>
                <a:gd name="T0" fmla="*/ 10 w 10"/>
                <a:gd name="T1" fmla="*/ 6 h 10"/>
                <a:gd name="T2" fmla="*/ 10 w 10"/>
                <a:gd name="T3" fmla="*/ 3 h 10"/>
                <a:gd name="T4" fmla="*/ 6 w 10"/>
                <a:gd name="T5" fmla="*/ 0 h 10"/>
                <a:gd name="T6" fmla="*/ 3 w 10"/>
                <a:gd name="T7" fmla="*/ 0 h 10"/>
                <a:gd name="T8" fmla="*/ 0 w 10"/>
                <a:gd name="T9" fmla="*/ 3 h 10"/>
                <a:gd name="T10" fmla="*/ 0 w 10"/>
                <a:gd name="T11" fmla="*/ 3 h 10"/>
                <a:gd name="T12" fmla="*/ 0 w 10"/>
                <a:gd name="T13" fmla="*/ 6 h 10"/>
                <a:gd name="T14" fmla="*/ 3 w 10"/>
                <a:gd name="T15" fmla="*/ 10 h 10"/>
                <a:gd name="T16" fmla="*/ 6 w 10"/>
                <a:gd name="T17" fmla="*/ 10 h 10"/>
                <a:gd name="T18" fmla="*/ 10 w 10"/>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6"/>
                  </a:moveTo>
                  <a:lnTo>
                    <a:pt x="10" y="3"/>
                  </a:lnTo>
                  <a:lnTo>
                    <a:pt x="6" y="0"/>
                  </a:lnTo>
                  <a:lnTo>
                    <a:pt x="3" y="0"/>
                  </a:lnTo>
                  <a:lnTo>
                    <a:pt x="0" y="3"/>
                  </a:lnTo>
                  <a:lnTo>
                    <a:pt x="0" y="3"/>
                  </a:lnTo>
                  <a:lnTo>
                    <a:pt x="0" y="6"/>
                  </a:lnTo>
                  <a:lnTo>
                    <a:pt x="3" y="10"/>
                  </a:lnTo>
                  <a:lnTo>
                    <a:pt x="6" y="10"/>
                  </a:lnTo>
                  <a:lnTo>
                    <a:pt x="10" y="6"/>
                  </a:lnTo>
                  <a:close/>
                </a:path>
              </a:pathLst>
            </a:custGeom>
            <a:solidFill>
              <a:srgbClr val="66CCFF"/>
            </a:solidFill>
            <a:ln w="38100" cmpd="sng">
              <a:solidFill>
                <a:srgbClr val="FF0000"/>
              </a:solidFill>
              <a:round/>
              <a:headEnd/>
              <a:tailEnd/>
            </a:ln>
          </p:spPr>
          <p:txBody>
            <a:bodyPr/>
            <a:lstStyle/>
            <a:p>
              <a:endParaRPr lang="cs-CZ"/>
            </a:p>
          </p:txBody>
        </p:sp>
        <p:sp>
          <p:nvSpPr>
            <p:cNvPr id="4423" name="Freeform 327">
              <a:extLst>
                <a:ext uri="{FF2B5EF4-FFF2-40B4-BE49-F238E27FC236}">
                  <a16:creationId xmlns:a16="http://schemas.microsoft.com/office/drawing/2014/main" id="{DC791F20-4A32-459A-9F0D-CEB3FB6A9ECF}"/>
                </a:ext>
              </a:extLst>
            </p:cNvPr>
            <p:cNvSpPr>
              <a:spLocks/>
            </p:cNvSpPr>
            <p:nvPr/>
          </p:nvSpPr>
          <p:spPr bwMode="auto">
            <a:xfrm>
              <a:off x="2279" y="480"/>
              <a:ext cx="10" cy="9"/>
            </a:xfrm>
            <a:custGeom>
              <a:avLst/>
              <a:gdLst>
                <a:gd name="T0" fmla="*/ 10 w 10"/>
                <a:gd name="T1" fmla="*/ 6 h 9"/>
                <a:gd name="T2" fmla="*/ 10 w 10"/>
                <a:gd name="T3" fmla="*/ 3 h 9"/>
                <a:gd name="T4" fmla="*/ 7 w 10"/>
                <a:gd name="T5" fmla="*/ 0 h 9"/>
                <a:gd name="T6" fmla="*/ 3 w 10"/>
                <a:gd name="T7" fmla="*/ 0 h 9"/>
                <a:gd name="T8" fmla="*/ 0 w 10"/>
                <a:gd name="T9" fmla="*/ 3 h 9"/>
                <a:gd name="T10" fmla="*/ 0 w 10"/>
                <a:gd name="T11" fmla="*/ 3 h 9"/>
                <a:gd name="T12" fmla="*/ 0 w 10"/>
                <a:gd name="T13" fmla="*/ 6 h 9"/>
                <a:gd name="T14" fmla="*/ 3 w 10"/>
                <a:gd name="T15" fmla="*/ 9 h 9"/>
                <a:gd name="T16" fmla="*/ 7 w 10"/>
                <a:gd name="T17" fmla="*/ 9 h 9"/>
                <a:gd name="T18" fmla="*/ 10 w 10"/>
                <a:gd name="T1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10" y="6"/>
                  </a:moveTo>
                  <a:lnTo>
                    <a:pt x="10" y="3"/>
                  </a:lnTo>
                  <a:lnTo>
                    <a:pt x="7" y="0"/>
                  </a:lnTo>
                  <a:lnTo>
                    <a:pt x="3" y="0"/>
                  </a:lnTo>
                  <a:lnTo>
                    <a:pt x="0" y="3"/>
                  </a:lnTo>
                  <a:lnTo>
                    <a:pt x="0" y="3"/>
                  </a:lnTo>
                  <a:lnTo>
                    <a:pt x="0" y="6"/>
                  </a:lnTo>
                  <a:lnTo>
                    <a:pt x="3" y="9"/>
                  </a:lnTo>
                  <a:lnTo>
                    <a:pt x="7" y="9"/>
                  </a:lnTo>
                  <a:lnTo>
                    <a:pt x="10" y="6"/>
                  </a:lnTo>
                  <a:close/>
                </a:path>
              </a:pathLst>
            </a:custGeom>
            <a:solidFill>
              <a:srgbClr val="66CCFF"/>
            </a:solidFill>
            <a:ln w="38100" cmpd="sng">
              <a:solidFill>
                <a:srgbClr val="FF0000"/>
              </a:solidFill>
              <a:round/>
              <a:headEnd/>
              <a:tailEnd/>
            </a:ln>
          </p:spPr>
          <p:txBody>
            <a:bodyPr/>
            <a:lstStyle/>
            <a:p>
              <a:endParaRPr lang="cs-CZ"/>
            </a:p>
          </p:txBody>
        </p:sp>
        <p:sp>
          <p:nvSpPr>
            <p:cNvPr id="4424" name="Freeform 328">
              <a:extLst>
                <a:ext uri="{FF2B5EF4-FFF2-40B4-BE49-F238E27FC236}">
                  <a16:creationId xmlns:a16="http://schemas.microsoft.com/office/drawing/2014/main" id="{10E5183D-9774-4FDC-ADF7-91399602AE0E}"/>
                </a:ext>
              </a:extLst>
            </p:cNvPr>
            <p:cNvSpPr>
              <a:spLocks/>
            </p:cNvSpPr>
            <p:nvPr/>
          </p:nvSpPr>
          <p:spPr bwMode="auto">
            <a:xfrm>
              <a:off x="2266" y="496"/>
              <a:ext cx="10" cy="9"/>
            </a:xfrm>
            <a:custGeom>
              <a:avLst/>
              <a:gdLst>
                <a:gd name="T0" fmla="*/ 10 w 10"/>
                <a:gd name="T1" fmla="*/ 6 h 9"/>
                <a:gd name="T2" fmla="*/ 10 w 10"/>
                <a:gd name="T3" fmla="*/ 3 h 9"/>
                <a:gd name="T4" fmla="*/ 7 w 10"/>
                <a:gd name="T5" fmla="*/ 0 h 9"/>
                <a:gd name="T6" fmla="*/ 3 w 10"/>
                <a:gd name="T7" fmla="*/ 0 h 9"/>
                <a:gd name="T8" fmla="*/ 0 w 10"/>
                <a:gd name="T9" fmla="*/ 3 h 9"/>
                <a:gd name="T10" fmla="*/ 0 w 10"/>
                <a:gd name="T11" fmla="*/ 3 h 9"/>
                <a:gd name="T12" fmla="*/ 0 w 10"/>
                <a:gd name="T13" fmla="*/ 6 h 9"/>
                <a:gd name="T14" fmla="*/ 3 w 10"/>
                <a:gd name="T15" fmla="*/ 9 h 9"/>
                <a:gd name="T16" fmla="*/ 7 w 10"/>
                <a:gd name="T17" fmla="*/ 9 h 9"/>
                <a:gd name="T18" fmla="*/ 10 w 10"/>
                <a:gd name="T1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10" y="6"/>
                  </a:moveTo>
                  <a:lnTo>
                    <a:pt x="10" y="3"/>
                  </a:lnTo>
                  <a:lnTo>
                    <a:pt x="7" y="0"/>
                  </a:lnTo>
                  <a:lnTo>
                    <a:pt x="3" y="0"/>
                  </a:lnTo>
                  <a:lnTo>
                    <a:pt x="0" y="3"/>
                  </a:lnTo>
                  <a:lnTo>
                    <a:pt x="0" y="3"/>
                  </a:lnTo>
                  <a:lnTo>
                    <a:pt x="0" y="6"/>
                  </a:lnTo>
                  <a:lnTo>
                    <a:pt x="3" y="9"/>
                  </a:lnTo>
                  <a:lnTo>
                    <a:pt x="7" y="9"/>
                  </a:lnTo>
                  <a:lnTo>
                    <a:pt x="10" y="6"/>
                  </a:lnTo>
                  <a:close/>
                </a:path>
              </a:pathLst>
            </a:custGeom>
            <a:solidFill>
              <a:srgbClr val="66CCFF"/>
            </a:solidFill>
            <a:ln w="38100" cmpd="sng">
              <a:solidFill>
                <a:srgbClr val="FF0000"/>
              </a:solidFill>
              <a:round/>
              <a:headEnd/>
              <a:tailEnd/>
            </a:ln>
          </p:spPr>
          <p:txBody>
            <a:bodyPr/>
            <a:lstStyle/>
            <a:p>
              <a:endParaRPr lang="cs-CZ"/>
            </a:p>
          </p:txBody>
        </p:sp>
        <p:sp>
          <p:nvSpPr>
            <p:cNvPr id="4425" name="Freeform 329">
              <a:extLst>
                <a:ext uri="{FF2B5EF4-FFF2-40B4-BE49-F238E27FC236}">
                  <a16:creationId xmlns:a16="http://schemas.microsoft.com/office/drawing/2014/main" id="{10527338-908F-4D65-A21D-E4107C810405}"/>
                </a:ext>
              </a:extLst>
            </p:cNvPr>
            <p:cNvSpPr>
              <a:spLocks/>
            </p:cNvSpPr>
            <p:nvPr/>
          </p:nvSpPr>
          <p:spPr bwMode="auto">
            <a:xfrm>
              <a:off x="2253" y="509"/>
              <a:ext cx="10" cy="9"/>
            </a:xfrm>
            <a:custGeom>
              <a:avLst/>
              <a:gdLst>
                <a:gd name="T0" fmla="*/ 10 w 10"/>
                <a:gd name="T1" fmla="*/ 6 h 9"/>
                <a:gd name="T2" fmla="*/ 10 w 10"/>
                <a:gd name="T3" fmla="*/ 3 h 9"/>
                <a:gd name="T4" fmla="*/ 7 w 10"/>
                <a:gd name="T5" fmla="*/ 0 h 9"/>
                <a:gd name="T6" fmla="*/ 4 w 10"/>
                <a:gd name="T7" fmla="*/ 0 h 9"/>
                <a:gd name="T8" fmla="*/ 0 w 10"/>
                <a:gd name="T9" fmla="*/ 3 h 9"/>
                <a:gd name="T10" fmla="*/ 0 w 10"/>
                <a:gd name="T11" fmla="*/ 3 h 9"/>
                <a:gd name="T12" fmla="*/ 0 w 10"/>
                <a:gd name="T13" fmla="*/ 6 h 9"/>
                <a:gd name="T14" fmla="*/ 4 w 10"/>
                <a:gd name="T15" fmla="*/ 9 h 9"/>
                <a:gd name="T16" fmla="*/ 7 w 10"/>
                <a:gd name="T17" fmla="*/ 9 h 9"/>
                <a:gd name="T18" fmla="*/ 10 w 10"/>
                <a:gd name="T1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10" y="6"/>
                  </a:moveTo>
                  <a:lnTo>
                    <a:pt x="10" y="3"/>
                  </a:lnTo>
                  <a:lnTo>
                    <a:pt x="7" y="0"/>
                  </a:lnTo>
                  <a:lnTo>
                    <a:pt x="4" y="0"/>
                  </a:lnTo>
                  <a:lnTo>
                    <a:pt x="0" y="3"/>
                  </a:lnTo>
                  <a:lnTo>
                    <a:pt x="0" y="3"/>
                  </a:lnTo>
                  <a:lnTo>
                    <a:pt x="0" y="6"/>
                  </a:lnTo>
                  <a:lnTo>
                    <a:pt x="4" y="9"/>
                  </a:lnTo>
                  <a:lnTo>
                    <a:pt x="7" y="9"/>
                  </a:lnTo>
                  <a:lnTo>
                    <a:pt x="10" y="6"/>
                  </a:lnTo>
                  <a:close/>
                </a:path>
              </a:pathLst>
            </a:custGeom>
            <a:solidFill>
              <a:srgbClr val="66CCFF"/>
            </a:solidFill>
            <a:ln w="38100" cmpd="sng">
              <a:solidFill>
                <a:srgbClr val="FF0000"/>
              </a:solidFill>
              <a:round/>
              <a:headEnd/>
              <a:tailEnd/>
            </a:ln>
          </p:spPr>
          <p:txBody>
            <a:bodyPr/>
            <a:lstStyle/>
            <a:p>
              <a:endParaRPr lang="cs-CZ"/>
            </a:p>
          </p:txBody>
        </p:sp>
        <p:sp>
          <p:nvSpPr>
            <p:cNvPr id="4426" name="Freeform 330">
              <a:extLst>
                <a:ext uri="{FF2B5EF4-FFF2-40B4-BE49-F238E27FC236}">
                  <a16:creationId xmlns:a16="http://schemas.microsoft.com/office/drawing/2014/main" id="{6B87FD9E-8D53-4170-AB59-9498DB1A504E}"/>
                </a:ext>
              </a:extLst>
            </p:cNvPr>
            <p:cNvSpPr>
              <a:spLocks/>
            </p:cNvSpPr>
            <p:nvPr/>
          </p:nvSpPr>
          <p:spPr bwMode="auto">
            <a:xfrm>
              <a:off x="2240" y="522"/>
              <a:ext cx="10" cy="9"/>
            </a:xfrm>
            <a:custGeom>
              <a:avLst/>
              <a:gdLst>
                <a:gd name="T0" fmla="*/ 10 w 10"/>
                <a:gd name="T1" fmla="*/ 6 h 9"/>
                <a:gd name="T2" fmla="*/ 10 w 10"/>
                <a:gd name="T3" fmla="*/ 3 h 9"/>
                <a:gd name="T4" fmla="*/ 7 w 10"/>
                <a:gd name="T5" fmla="*/ 0 h 9"/>
                <a:gd name="T6" fmla="*/ 4 w 10"/>
                <a:gd name="T7" fmla="*/ 0 h 9"/>
                <a:gd name="T8" fmla="*/ 0 w 10"/>
                <a:gd name="T9" fmla="*/ 3 h 9"/>
                <a:gd name="T10" fmla="*/ 0 w 10"/>
                <a:gd name="T11" fmla="*/ 3 h 9"/>
                <a:gd name="T12" fmla="*/ 0 w 10"/>
                <a:gd name="T13" fmla="*/ 6 h 9"/>
                <a:gd name="T14" fmla="*/ 4 w 10"/>
                <a:gd name="T15" fmla="*/ 9 h 9"/>
                <a:gd name="T16" fmla="*/ 7 w 10"/>
                <a:gd name="T17" fmla="*/ 9 h 9"/>
                <a:gd name="T18" fmla="*/ 10 w 10"/>
                <a:gd name="T1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10" y="6"/>
                  </a:moveTo>
                  <a:lnTo>
                    <a:pt x="10" y="3"/>
                  </a:lnTo>
                  <a:lnTo>
                    <a:pt x="7" y="0"/>
                  </a:lnTo>
                  <a:lnTo>
                    <a:pt x="4" y="0"/>
                  </a:lnTo>
                  <a:lnTo>
                    <a:pt x="0" y="3"/>
                  </a:lnTo>
                  <a:lnTo>
                    <a:pt x="0" y="3"/>
                  </a:lnTo>
                  <a:lnTo>
                    <a:pt x="0" y="6"/>
                  </a:lnTo>
                  <a:lnTo>
                    <a:pt x="4" y="9"/>
                  </a:lnTo>
                  <a:lnTo>
                    <a:pt x="7" y="9"/>
                  </a:lnTo>
                  <a:lnTo>
                    <a:pt x="10" y="6"/>
                  </a:lnTo>
                  <a:close/>
                </a:path>
              </a:pathLst>
            </a:custGeom>
            <a:solidFill>
              <a:srgbClr val="66CCFF"/>
            </a:solidFill>
            <a:ln w="38100" cmpd="sng">
              <a:solidFill>
                <a:srgbClr val="FF0000"/>
              </a:solidFill>
              <a:round/>
              <a:headEnd/>
              <a:tailEnd/>
            </a:ln>
          </p:spPr>
          <p:txBody>
            <a:bodyPr/>
            <a:lstStyle/>
            <a:p>
              <a:endParaRPr lang="cs-CZ"/>
            </a:p>
          </p:txBody>
        </p:sp>
        <p:sp>
          <p:nvSpPr>
            <p:cNvPr id="4427" name="Freeform 331">
              <a:extLst>
                <a:ext uri="{FF2B5EF4-FFF2-40B4-BE49-F238E27FC236}">
                  <a16:creationId xmlns:a16="http://schemas.microsoft.com/office/drawing/2014/main" id="{9B540D83-250D-4E18-BD2C-B2EB26FDD378}"/>
                </a:ext>
              </a:extLst>
            </p:cNvPr>
            <p:cNvSpPr>
              <a:spLocks/>
            </p:cNvSpPr>
            <p:nvPr/>
          </p:nvSpPr>
          <p:spPr bwMode="auto">
            <a:xfrm>
              <a:off x="2224" y="538"/>
              <a:ext cx="10" cy="9"/>
            </a:xfrm>
            <a:custGeom>
              <a:avLst/>
              <a:gdLst>
                <a:gd name="T0" fmla="*/ 10 w 10"/>
                <a:gd name="T1" fmla="*/ 6 h 9"/>
                <a:gd name="T2" fmla="*/ 10 w 10"/>
                <a:gd name="T3" fmla="*/ 3 h 9"/>
                <a:gd name="T4" fmla="*/ 7 w 10"/>
                <a:gd name="T5" fmla="*/ 0 h 9"/>
                <a:gd name="T6" fmla="*/ 4 w 10"/>
                <a:gd name="T7" fmla="*/ 0 h 9"/>
                <a:gd name="T8" fmla="*/ 0 w 10"/>
                <a:gd name="T9" fmla="*/ 3 h 9"/>
                <a:gd name="T10" fmla="*/ 0 w 10"/>
                <a:gd name="T11" fmla="*/ 3 h 9"/>
                <a:gd name="T12" fmla="*/ 0 w 10"/>
                <a:gd name="T13" fmla="*/ 6 h 9"/>
                <a:gd name="T14" fmla="*/ 4 w 10"/>
                <a:gd name="T15" fmla="*/ 9 h 9"/>
                <a:gd name="T16" fmla="*/ 7 w 10"/>
                <a:gd name="T17" fmla="*/ 9 h 9"/>
                <a:gd name="T18" fmla="*/ 10 w 10"/>
                <a:gd name="T1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10" y="6"/>
                  </a:moveTo>
                  <a:lnTo>
                    <a:pt x="10" y="3"/>
                  </a:lnTo>
                  <a:lnTo>
                    <a:pt x="7" y="0"/>
                  </a:lnTo>
                  <a:lnTo>
                    <a:pt x="4" y="0"/>
                  </a:lnTo>
                  <a:lnTo>
                    <a:pt x="0" y="3"/>
                  </a:lnTo>
                  <a:lnTo>
                    <a:pt x="0" y="3"/>
                  </a:lnTo>
                  <a:lnTo>
                    <a:pt x="0" y="6"/>
                  </a:lnTo>
                  <a:lnTo>
                    <a:pt x="4" y="9"/>
                  </a:lnTo>
                  <a:lnTo>
                    <a:pt x="7" y="9"/>
                  </a:lnTo>
                  <a:lnTo>
                    <a:pt x="10" y="6"/>
                  </a:lnTo>
                  <a:close/>
                </a:path>
              </a:pathLst>
            </a:custGeom>
            <a:solidFill>
              <a:srgbClr val="66CCFF"/>
            </a:solidFill>
            <a:ln w="38100" cmpd="sng">
              <a:solidFill>
                <a:srgbClr val="FF0000"/>
              </a:solidFill>
              <a:round/>
              <a:headEnd/>
              <a:tailEnd/>
            </a:ln>
          </p:spPr>
          <p:txBody>
            <a:bodyPr/>
            <a:lstStyle/>
            <a:p>
              <a:endParaRPr lang="cs-CZ"/>
            </a:p>
          </p:txBody>
        </p:sp>
        <p:sp>
          <p:nvSpPr>
            <p:cNvPr id="4428" name="Freeform 332">
              <a:extLst>
                <a:ext uri="{FF2B5EF4-FFF2-40B4-BE49-F238E27FC236}">
                  <a16:creationId xmlns:a16="http://schemas.microsoft.com/office/drawing/2014/main" id="{E2E95EA4-16FE-49C5-8AA2-1E1F9F1F50AB}"/>
                </a:ext>
              </a:extLst>
            </p:cNvPr>
            <p:cNvSpPr>
              <a:spLocks/>
            </p:cNvSpPr>
            <p:nvPr/>
          </p:nvSpPr>
          <p:spPr bwMode="auto">
            <a:xfrm>
              <a:off x="2211" y="551"/>
              <a:ext cx="10" cy="9"/>
            </a:xfrm>
            <a:custGeom>
              <a:avLst/>
              <a:gdLst>
                <a:gd name="T0" fmla="*/ 10 w 10"/>
                <a:gd name="T1" fmla="*/ 6 h 9"/>
                <a:gd name="T2" fmla="*/ 10 w 10"/>
                <a:gd name="T3" fmla="*/ 3 h 9"/>
                <a:gd name="T4" fmla="*/ 7 w 10"/>
                <a:gd name="T5" fmla="*/ 0 h 9"/>
                <a:gd name="T6" fmla="*/ 4 w 10"/>
                <a:gd name="T7" fmla="*/ 0 h 9"/>
                <a:gd name="T8" fmla="*/ 0 w 10"/>
                <a:gd name="T9" fmla="*/ 3 h 9"/>
                <a:gd name="T10" fmla="*/ 0 w 10"/>
                <a:gd name="T11" fmla="*/ 3 h 9"/>
                <a:gd name="T12" fmla="*/ 0 w 10"/>
                <a:gd name="T13" fmla="*/ 6 h 9"/>
                <a:gd name="T14" fmla="*/ 4 w 10"/>
                <a:gd name="T15" fmla="*/ 9 h 9"/>
                <a:gd name="T16" fmla="*/ 7 w 10"/>
                <a:gd name="T17" fmla="*/ 9 h 9"/>
                <a:gd name="T18" fmla="*/ 10 w 10"/>
                <a:gd name="T1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10" y="6"/>
                  </a:moveTo>
                  <a:lnTo>
                    <a:pt x="10" y="3"/>
                  </a:lnTo>
                  <a:lnTo>
                    <a:pt x="7" y="0"/>
                  </a:lnTo>
                  <a:lnTo>
                    <a:pt x="4" y="0"/>
                  </a:lnTo>
                  <a:lnTo>
                    <a:pt x="0" y="3"/>
                  </a:lnTo>
                  <a:lnTo>
                    <a:pt x="0" y="3"/>
                  </a:lnTo>
                  <a:lnTo>
                    <a:pt x="0" y="6"/>
                  </a:lnTo>
                  <a:lnTo>
                    <a:pt x="4" y="9"/>
                  </a:lnTo>
                  <a:lnTo>
                    <a:pt x="7" y="9"/>
                  </a:lnTo>
                  <a:lnTo>
                    <a:pt x="10" y="6"/>
                  </a:lnTo>
                  <a:close/>
                </a:path>
              </a:pathLst>
            </a:custGeom>
            <a:solidFill>
              <a:srgbClr val="66CCFF"/>
            </a:solidFill>
            <a:ln w="38100" cmpd="sng">
              <a:solidFill>
                <a:srgbClr val="FF0000"/>
              </a:solidFill>
              <a:round/>
              <a:headEnd/>
              <a:tailEnd/>
            </a:ln>
          </p:spPr>
          <p:txBody>
            <a:bodyPr/>
            <a:lstStyle/>
            <a:p>
              <a:endParaRPr lang="cs-CZ"/>
            </a:p>
          </p:txBody>
        </p:sp>
        <p:sp>
          <p:nvSpPr>
            <p:cNvPr id="4429" name="Freeform 333">
              <a:extLst>
                <a:ext uri="{FF2B5EF4-FFF2-40B4-BE49-F238E27FC236}">
                  <a16:creationId xmlns:a16="http://schemas.microsoft.com/office/drawing/2014/main" id="{EBB079F0-300F-4270-AF64-D64A87CD5984}"/>
                </a:ext>
              </a:extLst>
            </p:cNvPr>
            <p:cNvSpPr>
              <a:spLocks/>
            </p:cNvSpPr>
            <p:nvPr/>
          </p:nvSpPr>
          <p:spPr bwMode="auto">
            <a:xfrm>
              <a:off x="2199" y="567"/>
              <a:ext cx="9" cy="9"/>
            </a:xfrm>
            <a:custGeom>
              <a:avLst/>
              <a:gdLst>
                <a:gd name="T0" fmla="*/ 9 w 9"/>
                <a:gd name="T1" fmla="*/ 6 h 9"/>
                <a:gd name="T2" fmla="*/ 9 w 9"/>
                <a:gd name="T3" fmla="*/ 3 h 9"/>
                <a:gd name="T4" fmla="*/ 6 w 9"/>
                <a:gd name="T5" fmla="*/ 0 h 9"/>
                <a:gd name="T6" fmla="*/ 3 w 9"/>
                <a:gd name="T7" fmla="*/ 0 h 9"/>
                <a:gd name="T8" fmla="*/ 0 w 9"/>
                <a:gd name="T9" fmla="*/ 3 h 9"/>
                <a:gd name="T10" fmla="*/ 0 w 9"/>
                <a:gd name="T11" fmla="*/ 3 h 9"/>
                <a:gd name="T12" fmla="*/ 0 w 9"/>
                <a:gd name="T13" fmla="*/ 6 h 9"/>
                <a:gd name="T14" fmla="*/ 3 w 9"/>
                <a:gd name="T15" fmla="*/ 9 h 9"/>
                <a:gd name="T16" fmla="*/ 6 w 9"/>
                <a:gd name="T17" fmla="*/ 9 h 9"/>
                <a:gd name="T18" fmla="*/ 9 w 9"/>
                <a:gd name="T1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9" y="6"/>
                  </a:moveTo>
                  <a:lnTo>
                    <a:pt x="9" y="3"/>
                  </a:lnTo>
                  <a:lnTo>
                    <a:pt x="6" y="0"/>
                  </a:lnTo>
                  <a:lnTo>
                    <a:pt x="3" y="0"/>
                  </a:lnTo>
                  <a:lnTo>
                    <a:pt x="0" y="3"/>
                  </a:lnTo>
                  <a:lnTo>
                    <a:pt x="0" y="3"/>
                  </a:lnTo>
                  <a:lnTo>
                    <a:pt x="0" y="6"/>
                  </a:lnTo>
                  <a:lnTo>
                    <a:pt x="3" y="9"/>
                  </a:lnTo>
                  <a:lnTo>
                    <a:pt x="6" y="9"/>
                  </a:lnTo>
                  <a:lnTo>
                    <a:pt x="9" y="6"/>
                  </a:lnTo>
                  <a:close/>
                </a:path>
              </a:pathLst>
            </a:custGeom>
            <a:solidFill>
              <a:srgbClr val="66CCFF"/>
            </a:solidFill>
            <a:ln w="38100" cmpd="sng">
              <a:solidFill>
                <a:srgbClr val="FF0000"/>
              </a:solidFill>
              <a:round/>
              <a:headEnd/>
              <a:tailEnd/>
            </a:ln>
          </p:spPr>
          <p:txBody>
            <a:bodyPr/>
            <a:lstStyle/>
            <a:p>
              <a:endParaRPr lang="cs-CZ"/>
            </a:p>
          </p:txBody>
        </p:sp>
        <p:sp>
          <p:nvSpPr>
            <p:cNvPr id="4430" name="Freeform 334">
              <a:extLst>
                <a:ext uri="{FF2B5EF4-FFF2-40B4-BE49-F238E27FC236}">
                  <a16:creationId xmlns:a16="http://schemas.microsoft.com/office/drawing/2014/main" id="{98E95F3A-6EB3-4DB3-A85B-3F76898DF631}"/>
                </a:ext>
              </a:extLst>
            </p:cNvPr>
            <p:cNvSpPr>
              <a:spLocks/>
            </p:cNvSpPr>
            <p:nvPr/>
          </p:nvSpPr>
          <p:spPr bwMode="auto">
            <a:xfrm>
              <a:off x="2186" y="580"/>
              <a:ext cx="9" cy="9"/>
            </a:xfrm>
            <a:custGeom>
              <a:avLst/>
              <a:gdLst>
                <a:gd name="T0" fmla="*/ 9 w 9"/>
                <a:gd name="T1" fmla="*/ 6 h 9"/>
                <a:gd name="T2" fmla="*/ 9 w 9"/>
                <a:gd name="T3" fmla="*/ 3 h 9"/>
                <a:gd name="T4" fmla="*/ 6 w 9"/>
                <a:gd name="T5" fmla="*/ 0 h 9"/>
                <a:gd name="T6" fmla="*/ 3 w 9"/>
                <a:gd name="T7" fmla="*/ 0 h 9"/>
                <a:gd name="T8" fmla="*/ 0 w 9"/>
                <a:gd name="T9" fmla="*/ 3 h 9"/>
                <a:gd name="T10" fmla="*/ 0 w 9"/>
                <a:gd name="T11" fmla="*/ 3 h 9"/>
                <a:gd name="T12" fmla="*/ 0 w 9"/>
                <a:gd name="T13" fmla="*/ 6 h 9"/>
                <a:gd name="T14" fmla="*/ 3 w 9"/>
                <a:gd name="T15" fmla="*/ 9 h 9"/>
                <a:gd name="T16" fmla="*/ 6 w 9"/>
                <a:gd name="T17" fmla="*/ 9 h 9"/>
                <a:gd name="T18" fmla="*/ 9 w 9"/>
                <a:gd name="T1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9" y="6"/>
                  </a:moveTo>
                  <a:lnTo>
                    <a:pt x="9" y="3"/>
                  </a:lnTo>
                  <a:lnTo>
                    <a:pt x="6" y="0"/>
                  </a:lnTo>
                  <a:lnTo>
                    <a:pt x="3" y="0"/>
                  </a:lnTo>
                  <a:lnTo>
                    <a:pt x="0" y="3"/>
                  </a:lnTo>
                  <a:lnTo>
                    <a:pt x="0" y="3"/>
                  </a:lnTo>
                  <a:lnTo>
                    <a:pt x="0" y="6"/>
                  </a:lnTo>
                  <a:lnTo>
                    <a:pt x="3" y="9"/>
                  </a:lnTo>
                  <a:lnTo>
                    <a:pt x="6" y="9"/>
                  </a:lnTo>
                  <a:lnTo>
                    <a:pt x="9" y="6"/>
                  </a:lnTo>
                  <a:close/>
                </a:path>
              </a:pathLst>
            </a:custGeom>
            <a:solidFill>
              <a:srgbClr val="66CCFF"/>
            </a:solidFill>
            <a:ln w="38100" cmpd="sng">
              <a:solidFill>
                <a:srgbClr val="FF0000"/>
              </a:solidFill>
              <a:round/>
              <a:headEnd/>
              <a:tailEnd/>
            </a:ln>
          </p:spPr>
          <p:txBody>
            <a:bodyPr/>
            <a:lstStyle/>
            <a:p>
              <a:endParaRPr lang="cs-CZ"/>
            </a:p>
          </p:txBody>
        </p:sp>
        <p:sp>
          <p:nvSpPr>
            <p:cNvPr id="4431" name="Freeform 335">
              <a:extLst>
                <a:ext uri="{FF2B5EF4-FFF2-40B4-BE49-F238E27FC236}">
                  <a16:creationId xmlns:a16="http://schemas.microsoft.com/office/drawing/2014/main" id="{03AC4AC1-FDD6-40C4-8CB2-CA5D268B327F}"/>
                </a:ext>
              </a:extLst>
            </p:cNvPr>
            <p:cNvSpPr>
              <a:spLocks/>
            </p:cNvSpPr>
            <p:nvPr/>
          </p:nvSpPr>
          <p:spPr bwMode="auto">
            <a:xfrm>
              <a:off x="2173" y="592"/>
              <a:ext cx="9" cy="10"/>
            </a:xfrm>
            <a:custGeom>
              <a:avLst/>
              <a:gdLst>
                <a:gd name="T0" fmla="*/ 9 w 9"/>
                <a:gd name="T1" fmla="*/ 7 h 10"/>
                <a:gd name="T2" fmla="*/ 9 w 9"/>
                <a:gd name="T3" fmla="*/ 4 h 10"/>
                <a:gd name="T4" fmla="*/ 6 w 9"/>
                <a:gd name="T5" fmla="*/ 0 h 10"/>
                <a:gd name="T6" fmla="*/ 3 w 9"/>
                <a:gd name="T7" fmla="*/ 0 h 10"/>
                <a:gd name="T8" fmla="*/ 0 w 9"/>
                <a:gd name="T9" fmla="*/ 4 h 10"/>
                <a:gd name="T10" fmla="*/ 0 w 9"/>
                <a:gd name="T11" fmla="*/ 4 h 10"/>
                <a:gd name="T12" fmla="*/ 0 w 9"/>
                <a:gd name="T13" fmla="*/ 7 h 10"/>
                <a:gd name="T14" fmla="*/ 3 w 9"/>
                <a:gd name="T15" fmla="*/ 10 h 10"/>
                <a:gd name="T16" fmla="*/ 6 w 9"/>
                <a:gd name="T17" fmla="*/ 10 h 10"/>
                <a:gd name="T18" fmla="*/ 9 w 9"/>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9" y="7"/>
                  </a:moveTo>
                  <a:lnTo>
                    <a:pt x="9" y="4"/>
                  </a:lnTo>
                  <a:lnTo>
                    <a:pt x="6" y="0"/>
                  </a:lnTo>
                  <a:lnTo>
                    <a:pt x="3" y="0"/>
                  </a:lnTo>
                  <a:lnTo>
                    <a:pt x="0" y="4"/>
                  </a:lnTo>
                  <a:lnTo>
                    <a:pt x="0" y="4"/>
                  </a:lnTo>
                  <a:lnTo>
                    <a:pt x="0" y="7"/>
                  </a:lnTo>
                  <a:lnTo>
                    <a:pt x="3" y="10"/>
                  </a:lnTo>
                  <a:lnTo>
                    <a:pt x="6" y="10"/>
                  </a:lnTo>
                  <a:lnTo>
                    <a:pt x="9" y="7"/>
                  </a:lnTo>
                  <a:close/>
                </a:path>
              </a:pathLst>
            </a:custGeom>
            <a:solidFill>
              <a:srgbClr val="66CCFF"/>
            </a:solidFill>
            <a:ln w="38100" cmpd="sng">
              <a:solidFill>
                <a:srgbClr val="FF0000"/>
              </a:solidFill>
              <a:round/>
              <a:headEnd/>
              <a:tailEnd/>
            </a:ln>
          </p:spPr>
          <p:txBody>
            <a:bodyPr/>
            <a:lstStyle/>
            <a:p>
              <a:endParaRPr lang="cs-CZ"/>
            </a:p>
          </p:txBody>
        </p:sp>
        <p:sp>
          <p:nvSpPr>
            <p:cNvPr id="4432" name="Freeform 336">
              <a:extLst>
                <a:ext uri="{FF2B5EF4-FFF2-40B4-BE49-F238E27FC236}">
                  <a16:creationId xmlns:a16="http://schemas.microsoft.com/office/drawing/2014/main" id="{019F82BD-62D1-4538-A1E0-00130BAB49EA}"/>
                </a:ext>
              </a:extLst>
            </p:cNvPr>
            <p:cNvSpPr>
              <a:spLocks/>
            </p:cNvSpPr>
            <p:nvPr/>
          </p:nvSpPr>
          <p:spPr bwMode="auto">
            <a:xfrm>
              <a:off x="2160" y="609"/>
              <a:ext cx="10" cy="9"/>
            </a:xfrm>
            <a:custGeom>
              <a:avLst/>
              <a:gdLst>
                <a:gd name="T0" fmla="*/ 10 w 10"/>
                <a:gd name="T1" fmla="*/ 6 h 9"/>
                <a:gd name="T2" fmla="*/ 10 w 10"/>
                <a:gd name="T3" fmla="*/ 3 h 9"/>
                <a:gd name="T4" fmla="*/ 6 w 10"/>
                <a:gd name="T5" fmla="*/ 0 h 9"/>
                <a:gd name="T6" fmla="*/ 3 w 10"/>
                <a:gd name="T7" fmla="*/ 0 h 9"/>
                <a:gd name="T8" fmla="*/ 0 w 10"/>
                <a:gd name="T9" fmla="*/ 3 h 9"/>
                <a:gd name="T10" fmla="*/ 0 w 10"/>
                <a:gd name="T11" fmla="*/ 3 h 9"/>
                <a:gd name="T12" fmla="*/ 0 w 10"/>
                <a:gd name="T13" fmla="*/ 6 h 9"/>
                <a:gd name="T14" fmla="*/ 3 w 10"/>
                <a:gd name="T15" fmla="*/ 9 h 9"/>
                <a:gd name="T16" fmla="*/ 6 w 10"/>
                <a:gd name="T17" fmla="*/ 9 h 9"/>
                <a:gd name="T18" fmla="*/ 10 w 10"/>
                <a:gd name="T1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10" y="6"/>
                  </a:moveTo>
                  <a:lnTo>
                    <a:pt x="10" y="3"/>
                  </a:lnTo>
                  <a:lnTo>
                    <a:pt x="6" y="0"/>
                  </a:lnTo>
                  <a:lnTo>
                    <a:pt x="3" y="0"/>
                  </a:lnTo>
                  <a:lnTo>
                    <a:pt x="0" y="3"/>
                  </a:lnTo>
                  <a:lnTo>
                    <a:pt x="0" y="3"/>
                  </a:lnTo>
                  <a:lnTo>
                    <a:pt x="0" y="6"/>
                  </a:lnTo>
                  <a:lnTo>
                    <a:pt x="3" y="9"/>
                  </a:lnTo>
                  <a:lnTo>
                    <a:pt x="6" y="9"/>
                  </a:lnTo>
                  <a:lnTo>
                    <a:pt x="10" y="6"/>
                  </a:lnTo>
                  <a:close/>
                </a:path>
              </a:pathLst>
            </a:custGeom>
            <a:solidFill>
              <a:srgbClr val="66CCFF"/>
            </a:solidFill>
            <a:ln w="38100" cmpd="sng">
              <a:solidFill>
                <a:srgbClr val="FF0000"/>
              </a:solidFill>
              <a:round/>
              <a:headEnd/>
              <a:tailEnd/>
            </a:ln>
          </p:spPr>
          <p:txBody>
            <a:bodyPr/>
            <a:lstStyle/>
            <a:p>
              <a:endParaRPr lang="cs-CZ"/>
            </a:p>
          </p:txBody>
        </p:sp>
        <p:sp>
          <p:nvSpPr>
            <p:cNvPr id="4433" name="Freeform 337">
              <a:extLst>
                <a:ext uri="{FF2B5EF4-FFF2-40B4-BE49-F238E27FC236}">
                  <a16:creationId xmlns:a16="http://schemas.microsoft.com/office/drawing/2014/main" id="{7206A30D-8392-46C2-B0F9-47F08B7A7053}"/>
                </a:ext>
              </a:extLst>
            </p:cNvPr>
            <p:cNvSpPr>
              <a:spLocks/>
            </p:cNvSpPr>
            <p:nvPr/>
          </p:nvSpPr>
          <p:spPr bwMode="auto">
            <a:xfrm>
              <a:off x="2147" y="621"/>
              <a:ext cx="10" cy="10"/>
            </a:xfrm>
            <a:custGeom>
              <a:avLst/>
              <a:gdLst>
                <a:gd name="T0" fmla="*/ 10 w 10"/>
                <a:gd name="T1" fmla="*/ 7 h 10"/>
                <a:gd name="T2" fmla="*/ 10 w 10"/>
                <a:gd name="T3" fmla="*/ 4 h 10"/>
                <a:gd name="T4" fmla="*/ 6 w 10"/>
                <a:gd name="T5" fmla="*/ 0 h 10"/>
                <a:gd name="T6" fmla="*/ 3 w 10"/>
                <a:gd name="T7" fmla="*/ 0 h 10"/>
                <a:gd name="T8" fmla="*/ 0 w 10"/>
                <a:gd name="T9" fmla="*/ 4 h 10"/>
                <a:gd name="T10" fmla="*/ 0 w 10"/>
                <a:gd name="T11" fmla="*/ 4 h 10"/>
                <a:gd name="T12" fmla="*/ 0 w 10"/>
                <a:gd name="T13" fmla="*/ 7 h 10"/>
                <a:gd name="T14" fmla="*/ 3 w 10"/>
                <a:gd name="T15" fmla="*/ 10 h 10"/>
                <a:gd name="T16" fmla="*/ 6 w 10"/>
                <a:gd name="T17" fmla="*/ 10 h 10"/>
                <a:gd name="T18" fmla="*/ 10 w 10"/>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7"/>
                  </a:moveTo>
                  <a:lnTo>
                    <a:pt x="10" y="4"/>
                  </a:lnTo>
                  <a:lnTo>
                    <a:pt x="6" y="0"/>
                  </a:lnTo>
                  <a:lnTo>
                    <a:pt x="3" y="0"/>
                  </a:lnTo>
                  <a:lnTo>
                    <a:pt x="0" y="4"/>
                  </a:lnTo>
                  <a:lnTo>
                    <a:pt x="0" y="4"/>
                  </a:lnTo>
                  <a:lnTo>
                    <a:pt x="0" y="7"/>
                  </a:lnTo>
                  <a:lnTo>
                    <a:pt x="3" y="10"/>
                  </a:lnTo>
                  <a:lnTo>
                    <a:pt x="6" y="10"/>
                  </a:lnTo>
                  <a:lnTo>
                    <a:pt x="10" y="7"/>
                  </a:lnTo>
                  <a:close/>
                </a:path>
              </a:pathLst>
            </a:custGeom>
            <a:solidFill>
              <a:srgbClr val="66CCFF"/>
            </a:solidFill>
            <a:ln w="38100" cmpd="sng">
              <a:solidFill>
                <a:srgbClr val="FF0000"/>
              </a:solidFill>
              <a:round/>
              <a:headEnd/>
              <a:tailEnd/>
            </a:ln>
          </p:spPr>
          <p:txBody>
            <a:bodyPr/>
            <a:lstStyle/>
            <a:p>
              <a:endParaRPr lang="cs-CZ"/>
            </a:p>
          </p:txBody>
        </p:sp>
        <p:sp>
          <p:nvSpPr>
            <p:cNvPr id="4434" name="Freeform 338">
              <a:extLst>
                <a:ext uri="{FF2B5EF4-FFF2-40B4-BE49-F238E27FC236}">
                  <a16:creationId xmlns:a16="http://schemas.microsoft.com/office/drawing/2014/main" id="{2FD480A4-399B-4DB9-8C4B-416578CD83C3}"/>
                </a:ext>
              </a:extLst>
            </p:cNvPr>
            <p:cNvSpPr>
              <a:spLocks/>
            </p:cNvSpPr>
            <p:nvPr/>
          </p:nvSpPr>
          <p:spPr bwMode="auto">
            <a:xfrm>
              <a:off x="2134" y="638"/>
              <a:ext cx="10" cy="9"/>
            </a:xfrm>
            <a:custGeom>
              <a:avLst/>
              <a:gdLst>
                <a:gd name="T0" fmla="*/ 10 w 10"/>
                <a:gd name="T1" fmla="*/ 6 h 9"/>
                <a:gd name="T2" fmla="*/ 10 w 10"/>
                <a:gd name="T3" fmla="*/ 3 h 9"/>
                <a:gd name="T4" fmla="*/ 7 w 10"/>
                <a:gd name="T5" fmla="*/ 0 h 9"/>
                <a:gd name="T6" fmla="*/ 3 w 10"/>
                <a:gd name="T7" fmla="*/ 0 h 9"/>
                <a:gd name="T8" fmla="*/ 0 w 10"/>
                <a:gd name="T9" fmla="*/ 3 h 9"/>
                <a:gd name="T10" fmla="*/ 0 w 10"/>
                <a:gd name="T11" fmla="*/ 3 h 9"/>
                <a:gd name="T12" fmla="*/ 0 w 10"/>
                <a:gd name="T13" fmla="*/ 6 h 9"/>
                <a:gd name="T14" fmla="*/ 3 w 10"/>
                <a:gd name="T15" fmla="*/ 9 h 9"/>
                <a:gd name="T16" fmla="*/ 7 w 10"/>
                <a:gd name="T17" fmla="*/ 9 h 9"/>
                <a:gd name="T18" fmla="*/ 10 w 10"/>
                <a:gd name="T1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10" y="6"/>
                  </a:moveTo>
                  <a:lnTo>
                    <a:pt x="10" y="3"/>
                  </a:lnTo>
                  <a:lnTo>
                    <a:pt x="7" y="0"/>
                  </a:lnTo>
                  <a:lnTo>
                    <a:pt x="3" y="0"/>
                  </a:lnTo>
                  <a:lnTo>
                    <a:pt x="0" y="3"/>
                  </a:lnTo>
                  <a:lnTo>
                    <a:pt x="0" y="3"/>
                  </a:lnTo>
                  <a:lnTo>
                    <a:pt x="0" y="6"/>
                  </a:lnTo>
                  <a:lnTo>
                    <a:pt x="3" y="9"/>
                  </a:lnTo>
                  <a:lnTo>
                    <a:pt x="7" y="9"/>
                  </a:lnTo>
                  <a:lnTo>
                    <a:pt x="10" y="6"/>
                  </a:lnTo>
                  <a:close/>
                </a:path>
              </a:pathLst>
            </a:custGeom>
            <a:solidFill>
              <a:srgbClr val="66CCFF"/>
            </a:solidFill>
            <a:ln w="38100" cmpd="sng">
              <a:solidFill>
                <a:srgbClr val="FF0000"/>
              </a:solidFill>
              <a:round/>
              <a:headEnd/>
              <a:tailEnd/>
            </a:ln>
          </p:spPr>
          <p:txBody>
            <a:bodyPr/>
            <a:lstStyle/>
            <a:p>
              <a:endParaRPr lang="cs-CZ"/>
            </a:p>
          </p:txBody>
        </p:sp>
        <p:sp>
          <p:nvSpPr>
            <p:cNvPr id="4435" name="Freeform 339">
              <a:extLst>
                <a:ext uri="{FF2B5EF4-FFF2-40B4-BE49-F238E27FC236}">
                  <a16:creationId xmlns:a16="http://schemas.microsoft.com/office/drawing/2014/main" id="{3F2A4FD5-A0B6-4958-AE8B-13C73A6188F1}"/>
                </a:ext>
              </a:extLst>
            </p:cNvPr>
            <p:cNvSpPr>
              <a:spLocks/>
            </p:cNvSpPr>
            <p:nvPr/>
          </p:nvSpPr>
          <p:spPr bwMode="auto">
            <a:xfrm>
              <a:off x="2121" y="650"/>
              <a:ext cx="10" cy="10"/>
            </a:xfrm>
            <a:custGeom>
              <a:avLst/>
              <a:gdLst>
                <a:gd name="T0" fmla="*/ 10 w 10"/>
                <a:gd name="T1" fmla="*/ 7 h 10"/>
                <a:gd name="T2" fmla="*/ 10 w 10"/>
                <a:gd name="T3" fmla="*/ 4 h 10"/>
                <a:gd name="T4" fmla="*/ 7 w 10"/>
                <a:gd name="T5" fmla="*/ 0 h 10"/>
                <a:gd name="T6" fmla="*/ 3 w 10"/>
                <a:gd name="T7" fmla="*/ 0 h 10"/>
                <a:gd name="T8" fmla="*/ 0 w 10"/>
                <a:gd name="T9" fmla="*/ 4 h 10"/>
                <a:gd name="T10" fmla="*/ 0 w 10"/>
                <a:gd name="T11" fmla="*/ 4 h 10"/>
                <a:gd name="T12" fmla="*/ 0 w 10"/>
                <a:gd name="T13" fmla="*/ 7 h 10"/>
                <a:gd name="T14" fmla="*/ 3 w 10"/>
                <a:gd name="T15" fmla="*/ 10 h 10"/>
                <a:gd name="T16" fmla="*/ 7 w 10"/>
                <a:gd name="T17" fmla="*/ 10 h 10"/>
                <a:gd name="T18" fmla="*/ 10 w 10"/>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7"/>
                  </a:moveTo>
                  <a:lnTo>
                    <a:pt x="10" y="4"/>
                  </a:lnTo>
                  <a:lnTo>
                    <a:pt x="7" y="0"/>
                  </a:lnTo>
                  <a:lnTo>
                    <a:pt x="3" y="0"/>
                  </a:lnTo>
                  <a:lnTo>
                    <a:pt x="0" y="4"/>
                  </a:lnTo>
                  <a:lnTo>
                    <a:pt x="0" y="4"/>
                  </a:lnTo>
                  <a:lnTo>
                    <a:pt x="0" y="7"/>
                  </a:lnTo>
                  <a:lnTo>
                    <a:pt x="3" y="10"/>
                  </a:lnTo>
                  <a:lnTo>
                    <a:pt x="7" y="10"/>
                  </a:lnTo>
                  <a:lnTo>
                    <a:pt x="10" y="7"/>
                  </a:lnTo>
                  <a:close/>
                </a:path>
              </a:pathLst>
            </a:custGeom>
            <a:solidFill>
              <a:srgbClr val="66CCFF"/>
            </a:solidFill>
            <a:ln w="38100" cmpd="sng">
              <a:solidFill>
                <a:srgbClr val="FF0000"/>
              </a:solidFill>
              <a:round/>
              <a:headEnd/>
              <a:tailEnd/>
            </a:ln>
          </p:spPr>
          <p:txBody>
            <a:bodyPr/>
            <a:lstStyle/>
            <a:p>
              <a:endParaRPr lang="cs-CZ"/>
            </a:p>
          </p:txBody>
        </p:sp>
        <p:sp>
          <p:nvSpPr>
            <p:cNvPr id="4436" name="Freeform 340">
              <a:extLst>
                <a:ext uri="{FF2B5EF4-FFF2-40B4-BE49-F238E27FC236}">
                  <a16:creationId xmlns:a16="http://schemas.microsoft.com/office/drawing/2014/main" id="{596A18DA-1E95-4A71-B8B0-A9F5133DC6D1}"/>
                </a:ext>
              </a:extLst>
            </p:cNvPr>
            <p:cNvSpPr>
              <a:spLocks/>
            </p:cNvSpPr>
            <p:nvPr/>
          </p:nvSpPr>
          <p:spPr bwMode="auto">
            <a:xfrm>
              <a:off x="2108" y="663"/>
              <a:ext cx="10" cy="10"/>
            </a:xfrm>
            <a:custGeom>
              <a:avLst/>
              <a:gdLst>
                <a:gd name="T0" fmla="*/ 10 w 10"/>
                <a:gd name="T1" fmla="*/ 7 h 10"/>
                <a:gd name="T2" fmla="*/ 10 w 10"/>
                <a:gd name="T3" fmla="*/ 3 h 10"/>
                <a:gd name="T4" fmla="*/ 7 w 10"/>
                <a:gd name="T5" fmla="*/ 0 h 10"/>
                <a:gd name="T6" fmla="*/ 4 w 10"/>
                <a:gd name="T7" fmla="*/ 0 h 10"/>
                <a:gd name="T8" fmla="*/ 0 w 10"/>
                <a:gd name="T9" fmla="*/ 3 h 10"/>
                <a:gd name="T10" fmla="*/ 0 w 10"/>
                <a:gd name="T11" fmla="*/ 3 h 10"/>
                <a:gd name="T12" fmla="*/ 0 w 10"/>
                <a:gd name="T13" fmla="*/ 7 h 10"/>
                <a:gd name="T14" fmla="*/ 4 w 10"/>
                <a:gd name="T15" fmla="*/ 10 h 10"/>
                <a:gd name="T16" fmla="*/ 7 w 10"/>
                <a:gd name="T17" fmla="*/ 10 h 10"/>
                <a:gd name="T18" fmla="*/ 10 w 10"/>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7"/>
                  </a:moveTo>
                  <a:lnTo>
                    <a:pt x="10" y="3"/>
                  </a:lnTo>
                  <a:lnTo>
                    <a:pt x="7" y="0"/>
                  </a:lnTo>
                  <a:lnTo>
                    <a:pt x="4" y="0"/>
                  </a:lnTo>
                  <a:lnTo>
                    <a:pt x="0" y="3"/>
                  </a:lnTo>
                  <a:lnTo>
                    <a:pt x="0" y="3"/>
                  </a:lnTo>
                  <a:lnTo>
                    <a:pt x="0" y="7"/>
                  </a:lnTo>
                  <a:lnTo>
                    <a:pt x="4" y="10"/>
                  </a:lnTo>
                  <a:lnTo>
                    <a:pt x="7" y="10"/>
                  </a:lnTo>
                  <a:lnTo>
                    <a:pt x="10" y="7"/>
                  </a:lnTo>
                  <a:close/>
                </a:path>
              </a:pathLst>
            </a:custGeom>
            <a:solidFill>
              <a:srgbClr val="66CCFF"/>
            </a:solidFill>
            <a:ln w="38100" cmpd="sng">
              <a:solidFill>
                <a:srgbClr val="FF0000"/>
              </a:solidFill>
              <a:round/>
              <a:headEnd/>
              <a:tailEnd/>
            </a:ln>
          </p:spPr>
          <p:txBody>
            <a:bodyPr/>
            <a:lstStyle/>
            <a:p>
              <a:endParaRPr lang="cs-CZ"/>
            </a:p>
          </p:txBody>
        </p:sp>
        <p:sp>
          <p:nvSpPr>
            <p:cNvPr id="4437" name="Freeform 341">
              <a:extLst>
                <a:ext uri="{FF2B5EF4-FFF2-40B4-BE49-F238E27FC236}">
                  <a16:creationId xmlns:a16="http://schemas.microsoft.com/office/drawing/2014/main" id="{F963E547-3330-403E-A5EE-532AEA678327}"/>
                </a:ext>
              </a:extLst>
            </p:cNvPr>
            <p:cNvSpPr>
              <a:spLocks/>
            </p:cNvSpPr>
            <p:nvPr/>
          </p:nvSpPr>
          <p:spPr bwMode="auto">
            <a:xfrm>
              <a:off x="2095" y="679"/>
              <a:ext cx="10" cy="10"/>
            </a:xfrm>
            <a:custGeom>
              <a:avLst/>
              <a:gdLst>
                <a:gd name="T0" fmla="*/ 10 w 10"/>
                <a:gd name="T1" fmla="*/ 7 h 10"/>
                <a:gd name="T2" fmla="*/ 10 w 10"/>
                <a:gd name="T3" fmla="*/ 4 h 10"/>
                <a:gd name="T4" fmla="*/ 7 w 10"/>
                <a:gd name="T5" fmla="*/ 0 h 10"/>
                <a:gd name="T6" fmla="*/ 4 w 10"/>
                <a:gd name="T7" fmla="*/ 0 h 10"/>
                <a:gd name="T8" fmla="*/ 0 w 10"/>
                <a:gd name="T9" fmla="*/ 4 h 10"/>
                <a:gd name="T10" fmla="*/ 0 w 10"/>
                <a:gd name="T11" fmla="*/ 4 h 10"/>
                <a:gd name="T12" fmla="*/ 0 w 10"/>
                <a:gd name="T13" fmla="*/ 7 h 10"/>
                <a:gd name="T14" fmla="*/ 4 w 10"/>
                <a:gd name="T15" fmla="*/ 10 h 10"/>
                <a:gd name="T16" fmla="*/ 7 w 10"/>
                <a:gd name="T17" fmla="*/ 10 h 10"/>
                <a:gd name="T18" fmla="*/ 10 w 10"/>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7"/>
                  </a:moveTo>
                  <a:lnTo>
                    <a:pt x="10" y="4"/>
                  </a:lnTo>
                  <a:lnTo>
                    <a:pt x="7" y="0"/>
                  </a:lnTo>
                  <a:lnTo>
                    <a:pt x="4" y="0"/>
                  </a:lnTo>
                  <a:lnTo>
                    <a:pt x="0" y="4"/>
                  </a:lnTo>
                  <a:lnTo>
                    <a:pt x="0" y="4"/>
                  </a:lnTo>
                  <a:lnTo>
                    <a:pt x="0" y="7"/>
                  </a:lnTo>
                  <a:lnTo>
                    <a:pt x="4" y="10"/>
                  </a:lnTo>
                  <a:lnTo>
                    <a:pt x="7" y="10"/>
                  </a:lnTo>
                  <a:lnTo>
                    <a:pt x="10" y="7"/>
                  </a:lnTo>
                  <a:close/>
                </a:path>
              </a:pathLst>
            </a:custGeom>
            <a:solidFill>
              <a:srgbClr val="66CCFF"/>
            </a:solidFill>
            <a:ln w="38100" cmpd="sng">
              <a:solidFill>
                <a:srgbClr val="FF0000"/>
              </a:solidFill>
              <a:round/>
              <a:headEnd/>
              <a:tailEnd/>
            </a:ln>
          </p:spPr>
          <p:txBody>
            <a:bodyPr/>
            <a:lstStyle/>
            <a:p>
              <a:endParaRPr lang="cs-CZ"/>
            </a:p>
          </p:txBody>
        </p:sp>
        <p:sp>
          <p:nvSpPr>
            <p:cNvPr id="4438" name="Freeform 342">
              <a:extLst>
                <a:ext uri="{FF2B5EF4-FFF2-40B4-BE49-F238E27FC236}">
                  <a16:creationId xmlns:a16="http://schemas.microsoft.com/office/drawing/2014/main" id="{8CD6E726-1B1D-4440-84D1-FFF0008DC440}"/>
                </a:ext>
              </a:extLst>
            </p:cNvPr>
            <p:cNvSpPr>
              <a:spLocks/>
            </p:cNvSpPr>
            <p:nvPr/>
          </p:nvSpPr>
          <p:spPr bwMode="auto">
            <a:xfrm>
              <a:off x="2079" y="692"/>
              <a:ext cx="10" cy="10"/>
            </a:xfrm>
            <a:custGeom>
              <a:avLst/>
              <a:gdLst>
                <a:gd name="T0" fmla="*/ 10 w 10"/>
                <a:gd name="T1" fmla="*/ 7 h 10"/>
                <a:gd name="T2" fmla="*/ 10 w 10"/>
                <a:gd name="T3" fmla="*/ 3 h 10"/>
                <a:gd name="T4" fmla="*/ 7 w 10"/>
                <a:gd name="T5" fmla="*/ 0 h 10"/>
                <a:gd name="T6" fmla="*/ 4 w 10"/>
                <a:gd name="T7" fmla="*/ 0 h 10"/>
                <a:gd name="T8" fmla="*/ 0 w 10"/>
                <a:gd name="T9" fmla="*/ 3 h 10"/>
                <a:gd name="T10" fmla="*/ 0 w 10"/>
                <a:gd name="T11" fmla="*/ 3 h 10"/>
                <a:gd name="T12" fmla="*/ 0 w 10"/>
                <a:gd name="T13" fmla="*/ 7 h 10"/>
                <a:gd name="T14" fmla="*/ 4 w 10"/>
                <a:gd name="T15" fmla="*/ 10 h 10"/>
                <a:gd name="T16" fmla="*/ 7 w 10"/>
                <a:gd name="T17" fmla="*/ 10 h 10"/>
                <a:gd name="T18" fmla="*/ 10 w 10"/>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7"/>
                  </a:moveTo>
                  <a:lnTo>
                    <a:pt x="10" y="3"/>
                  </a:lnTo>
                  <a:lnTo>
                    <a:pt x="7" y="0"/>
                  </a:lnTo>
                  <a:lnTo>
                    <a:pt x="4" y="0"/>
                  </a:lnTo>
                  <a:lnTo>
                    <a:pt x="0" y="3"/>
                  </a:lnTo>
                  <a:lnTo>
                    <a:pt x="0" y="3"/>
                  </a:lnTo>
                  <a:lnTo>
                    <a:pt x="0" y="7"/>
                  </a:lnTo>
                  <a:lnTo>
                    <a:pt x="4" y="10"/>
                  </a:lnTo>
                  <a:lnTo>
                    <a:pt x="7" y="10"/>
                  </a:lnTo>
                  <a:lnTo>
                    <a:pt x="10" y="7"/>
                  </a:lnTo>
                  <a:close/>
                </a:path>
              </a:pathLst>
            </a:custGeom>
            <a:solidFill>
              <a:srgbClr val="66CCFF"/>
            </a:solidFill>
            <a:ln w="38100" cmpd="sng">
              <a:solidFill>
                <a:srgbClr val="FF0000"/>
              </a:solidFill>
              <a:round/>
              <a:headEnd/>
              <a:tailEnd/>
            </a:ln>
          </p:spPr>
          <p:txBody>
            <a:bodyPr/>
            <a:lstStyle/>
            <a:p>
              <a:endParaRPr lang="cs-CZ"/>
            </a:p>
          </p:txBody>
        </p:sp>
        <p:sp>
          <p:nvSpPr>
            <p:cNvPr id="4439" name="Freeform 343">
              <a:extLst>
                <a:ext uri="{FF2B5EF4-FFF2-40B4-BE49-F238E27FC236}">
                  <a16:creationId xmlns:a16="http://schemas.microsoft.com/office/drawing/2014/main" id="{EBF8FF55-34A7-4D9F-A836-903E1C8E5835}"/>
                </a:ext>
              </a:extLst>
            </p:cNvPr>
            <p:cNvSpPr>
              <a:spLocks/>
            </p:cNvSpPr>
            <p:nvPr/>
          </p:nvSpPr>
          <p:spPr bwMode="auto">
            <a:xfrm>
              <a:off x="2067" y="705"/>
              <a:ext cx="9" cy="10"/>
            </a:xfrm>
            <a:custGeom>
              <a:avLst/>
              <a:gdLst>
                <a:gd name="T0" fmla="*/ 9 w 9"/>
                <a:gd name="T1" fmla="*/ 7 h 10"/>
                <a:gd name="T2" fmla="*/ 9 w 9"/>
                <a:gd name="T3" fmla="*/ 3 h 10"/>
                <a:gd name="T4" fmla="*/ 6 w 9"/>
                <a:gd name="T5" fmla="*/ 0 h 10"/>
                <a:gd name="T6" fmla="*/ 3 w 9"/>
                <a:gd name="T7" fmla="*/ 0 h 10"/>
                <a:gd name="T8" fmla="*/ 0 w 9"/>
                <a:gd name="T9" fmla="*/ 3 h 10"/>
                <a:gd name="T10" fmla="*/ 0 w 9"/>
                <a:gd name="T11" fmla="*/ 3 h 10"/>
                <a:gd name="T12" fmla="*/ 0 w 9"/>
                <a:gd name="T13" fmla="*/ 7 h 10"/>
                <a:gd name="T14" fmla="*/ 3 w 9"/>
                <a:gd name="T15" fmla="*/ 10 h 10"/>
                <a:gd name="T16" fmla="*/ 6 w 9"/>
                <a:gd name="T17" fmla="*/ 10 h 10"/>
                <a:gd name="T18" fmla="*/ 9 w 9"/>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9" y="7"/>
                  </a:moveTo>
                  <a:lnTo>
                    <a:pt x="9" y="3"/>
                  </a:lnTo>
                  <a:lnTo>
                    <a:pt x="6" y="0"/>
                  </a:lnTo>
                  <a:lnTo>
                    <a:pt x="3" y="0"/>
                  </a:lnTo>
                  <a:lnTo>
                    <a:pt x="0" y="3"/>
                  </a:lnTo>
                  <a:lnTo>
                    <a:pt x="0" y="3"/>
                  </a:lnTo>
                  <a:lnTo>
                    <a:pt x="0" y="7"/>
                  </a:lnTo>
                  <a:lnTo>
                    <a:pt x="3" y="10"/>
                  </a:lnTo>
                  <a:lnTo>
                    <a:pt x="6" y="10"/>
                  </a:lnTo>
                  <a:lnTo>
                    <a:pt x="9" y="7"/>
                  </a:lnTo>
                  <a:close/>
                </a:path>
              </a:pathLst>
            </a:custGeom>
            <a:solidFill>
              <a:srgbClr val="66CCFF"/>
            </a:solidFill>
            <a:ln w="38100" cmpd="sng">
              <a:solidFill>
                <a:srgbClr val="FF0000"/>
              </a:solidFill>
              <a:round/>
              <a:headEnd/>
              <a:tailEnd/>
            </a:ln>
          </p:spPr>
          <p:txBody>
            <a:bodyPr/>
            <a:lstStyle/>
            <a:p>
              <a:endParaRPr lang="cs-CZ"/>
            </a:p>
          </p:txBody>
        </p:sp>
        <p:sp>
          <p:nvSpPr>
            <p:cNvPr id="4440" name="Freeform 344">
              <a:extLst>
                <a:ext uri="{FF2B5EF4-FFF2-40B4-BE49-F238E27FC236}">
                  <a16:creationId xmlns:a16="http://schemas.microsoft.com/office/drawing/2014/main" id="{FC5839CD-5C26-4954-B963-73890B24D855}"/>
                </a:ext>
              </a:extLst>
            </p:cNvPr>
            <p:cNvSpPr>
              <a:spLocks/>
            </p:cNvSpPr>
            <p:nvPr/>
          </p:nvSpPr>
          <p:spPr bwMode="auto">
            <a:xfrm>
              <a:off x="2054" y="721"/>
              <a:ext cx="9" cy="10"/>
            </a:xfrm>
            <a:custGeom>
              <a:avLst/>
              <a:gdLst>
                <a:gd name="T0" fmla="*/ 9 w 9"/>
                <a:gd name="T1" fmla="*/ 7 h 10"/>
                <a:gd name="T2" fmla="*/ 9 w 9"/>
                <a:gd name="T3" fmla="*/ 3 h 10"/>
                <a:gd name="T4" fmla="*/ 6 w 9"/>
                <a:gd name="T5" fmla="*/ 0 h 10"/>
                <a:gd name="T6" fmla="*/ 3 w 9"/>
                <a:gd name="T7" fmla="*/ 0 h 10"/>
                <a:gd name="T8" fmla="*/ 0 w 9"/>
                <a:gd name="T9" fmla="*/ 3 h 10"/>
                <a:gd name="T10" fmla="*/ 0 w 9"/>
                <a:gd name="T11" fmla="*/ 3 h 10"/>
                <a:gd name="T12" fmla="*/ 0 w 9"/>
                <a:gd name="T13" fmla="*/ 7 h 10"/>
                <a:gd name="T14" fmla="*/ 3 w 9"/>
                <a:gd name="T15" fmla="*/ 10 h 10"/>
                <a:gd name="T16" fmla="*/ 6 w 9"/>
                <a:gd name="T17" fmla="*/ 10 h 10"/>
                <a:gd name="T18" fmla="*/ 9 w 9"/>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9" y="7"/>
                  </a:moveTo>
                  <a:lnTo>
                    <a:pt x="9" y="3"/>
                  </a:lnTo>
                  <a:lnTo>
                    <a:pt x="6" y="0"/>
                  </a:lnTo>
                  <a:lnTo>
                    <a:pt x="3" y="0"/>
                  </a:lnTo>
                  <a:lnTo>
                    <a:pt x="0" y="3"/>
                  </a:lnTo>
                  <a:lnTo>
                    <a:pt x="0" y="3"/>
                  </a:lnTo>
                  <a:lnTo>
                    <a:pt x="0" y="7"/>
                  </a:lnTo>
                  <a:lnTo>
                    <a:pt x="3" y="10"/>
                  </a:lnTo>
                  <a:lnTo>
                    <a:pt x="6" y="10"/>
                  </a:lnTo>
                  <a:lnTo>
                    <a:pt x="9" y="7"/>
                  </a:lnTo>
                  <a:close/>
                </a:path>
              </a:pathLst>
            </a:custGeom>
            <a:solidFill>
              <a:srgbClr val="66CCFF"/>
            </a:solidFill>
            <a:ln w="38100" cmpd="sng">
              <a:solidFill>
                <a:srgbClr val="FF0000"/>
              </a:solidFill>
              <a:round/>
              <a:headEnd/>
              <a:tailEnd/>
            </a:ln>
          </p:spPr>
          <p:txBody>
            <a:bodyPr/>
            <a:lstStyle/>
            <a:p>
              <a:endParaRPr lang="cs-CZ"/>
            </a:p>
          </p:txBody>
        </p:sp>
        <p:sp>
          <p:nvSpPr>
            <p:cNvPr id="4441" name="Freeform 345">
              <a:extLst>
                <a:ext uri="{FF2B5EF4-FFF2-40B4-BE49-F238E27FC236}">
                  <a16:creationId xmlns:a16="http://schemas.microsoft.com/office/drawing/2014/main" id="{897FEB39-E699-4DBB-987E-5AEB27FE177F}"/>
                </a:ext>
              </a:extLst>
            </p:cNvPr>
            <p:cNvSpPr>
              <a:spLocks/>
            </p:cNvSpPr>
            <p:nvPr/>
          </p:nvSpPr>
          <p:spPr bwMode="auto">
            <a:xfrm>
              <a:off x="2041" y="734"/>
              <a:ext cx="9" cy="10"/>
            </a:xfrm>
            <a:custGeom>
              <a:avLst/>
              <a:gdLst>
                <a:gd name="T0" fmla="*/ 9 w 9"/>
                <a:gd name="T1" fmla="*/ 7 h 10"/>
                <a:gd name="T2" fmla="*/ 9 w 9"/>
                <a:gd name="T3" fmla="*/ 3 h 10"/>
                <a:gd name="T4" fmla="*/ 6 w 9"/>
                <a:gd name="T5" fmla="*/ 0 h 10"/>
                <a:gd name="T6" fmla="*/ 3 w 9"/>
                <a:gd name="T7" fmla="*/ 0 h 10"/>
                <a:gd name="T8" fmla="*/ 0 w 9"/>
                <a:gd name="T9" fmla="*/ 3 h 10"/>
                <a:gd name="T10" fmla="*/ 0 w 9"/>
                <a:gd name="T11" fmla="*/ 3 h 10"/>
                <a:gd name="T12" fmla="*/ 0 w 9"/>
                <a:gd name="T13" fmla="*/ 7 h 10"/>
                <a:gd name="T14" fmla="*/ 3 w 9"/>
                <a:gd name="T15" fmla="*/ 10 h 10"/>
                <a:gd name="T16" fmla="*/ 6 w 9"/>
                <a:gd name="T17" fmla="*/ 10 h 10"/>
                <a:gd name="T18" fmla="*/ 9 w 9"/>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9" y="7"/>
                  </a:moveTo>
                  <a:lnTo>
                    <a:pt x="9" y="3"/>
                  </a:lnTo>
                  <a:lnTo>
                    <a:pt x="6" y="0"/>
                  </a:lnTo>
                  <a:lnTo>
                    <a:pt x="3" y="0"/>
                  </a:lnTo>
                  <a:lnTo>
                    <a:pt x="0" y="3"/>
                  </a:lnTo>
                  <a:lnTo>
                    <a:pt x="0" y="3"/>
                  </a:lnTo>
                  <a:lnTo>
                    <a:pt x="0" y="7"/>
                  </a:lnTo>
                  <a:lnTo>
                    <a:pt x="3" y="10"/>
                  </a:lnTo>
                  <a:lnTo>
                    <a:pt x="6" y="10"/>
                  </a:lnTo>
                  <a:lnTo>
                    <a:pt x="9" y="7"/>
                  </a:lnTo>
                  <a:close/>
                </a:path>
              </a:pathLst>
            </a:custGeom>
            <a:solidFill>
              <a:srgbClr val="66CCFF"/>
            </a:solidFill>
            <a:ln w="38100" cmpd="sng">
              <a:solidFill>
                <a:srgbClr val="FF0000"/>
              </a:solidFill>
              <a:round/>
              <a:headEnd/>
              <a:tailEnd/>
            </a:ln>
          </p:spPr>
          <p:txBody>
            <a:bodyPr/>
            <a:lstStyle/>
            <a:p>
              <a:endParaRPr lang="cs-CZ"/>
            </a:p>
          </p:txBody>
        </p:sp>
        <p:sp>
          <p:nvSpPr>
            <p:cNvPr id="4442" name="Freeform 346">
              <a:extLst>
                <a:ext uri="{FF2B5EF4-FFF2-40B4-BE49-F238E27FC236}">
                  <a16:creationId xmlns:a16="http://schemas.microsoft.com/office/drawing/2014/main" id="{D280BEA5-C240-4F57-809A-4847D4DE8E56}"/>
                </a:ext>
              </a:extLst>
            </p:cNvPr>
            <p:cNvSpPr>
              <a:spLocks/>
            </p:cNvSpPr>
            <p:nvPr/>
          </p:nvSpPr>
          <p:spPr bwMode="auto">
            <a:xfrm>
              <a:off x="2028" y="750"/>
              <a:ext cx="10" cy="10"/>
            </a:xfrm>
            <a:custGeom>
              <a:avLst/>
              <a:gdLst>
                <a:gd name="T0" fmla="*/ 10 w 10"/>
                <a:gd name="T1" fmla="*/ 7 h 10"/>
                <a:gd name="T2" fmla="*/ 10 w 10"/>
                <a:gd name="T3" fmla="*/ 3 h 10"/>
                <a:gd name="T4" fmla="*/ 6 w 10"/>
                <a:gd name="T5" fmla="*/ 0 h 10"/>
                <a:gd name="T6" fmla="*/ 3 w 10"/>
                <a:gd name="T7" fmla="*/ 0 h 10"/>
                <a:gd name="T8" fmla="*/ 0 w 10"/>
                <a:gd name="T9" fmla="*/ 3 h 10"/>
                <a:gd name="T10" fmla="*/ 0 w 10"/>
                <a:gd name="T11" fmla="*/ 3 h 10"/>
                <a:gd name="T12" fmla="*/ 0 w 10"/>
                <a:gd name="T13" fmla="*/ 7 h 10"/>
                <a:gd name="T14" fmla="*/ 3 w 10"/>
                <a:gd name="T15" fmla="*/ 10 h 10"/>
                <a:gd name="T16" fmla="*/ 6 w 10"/>
                <a:gd name="T17" fmla="*/ 10 h 10"/>
                <a:gd name="T18" fmla="*/ 10 w 10"/>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7"/>
                  </a:moveTo>
                  <a:lnTo>
                    <a:pt x="10" y="3"/>
                  </a:lnTo>
                  <a:lnTo>
                    <a:pt x="6" y="0"/>
                  </a:lnTo>
                  <a:lnTo>
                    <a:pt x="3" y="0"/>
                  </a:lnTo>
                  <a:lnTo>
                    <a:pt x="0" y="3"/>
                  </a:lnTo>
                  <a:lnTo>
                    <a:pt x="0" y="3"/>
                  </a:lnTo>
                  <a:lnTo>
                    <a:pt x="0" y="7"/>
                  </a:lnTo>
                  <a:lnTo>
                    <a:pt x="3" y="10"/>
                  </a:lnTo>
                  <a:lnTo>
                    <a:pt x="6" y="10"/>
                  </a:lnTo>
                  <a:lnTo>
                    <a:pt x="10" y="7"/>
                  </a:lnTo>
                  <a:close/>
                </a:path>
              </a:pathLst>
            </a:custGeom>
            <a:solidFill>
              <a:srgbClr val="66CCFF"/>
            </a:solidFill>
            <a:ln w="38100" cmpd="sng">
              <a:solidFill>
                <a:srgbClr val="FF0000"/>
              </a:solidFill>
              <a:round/>
              <a:headEnd/>
              <a:tailEnd/>
            </a:ln>
          </p:spPr>
          <p:txBody>
            <a:bodyPr/>
            <a:lstStyle/>
            <a:p>
              <a:endParaRPr lang="cs-CZ"/>
            </a:p>
          </p:txBody>
        </p:sp>
        <p:sp>
          <p:nvSpPr>
            <p:cNvPr id="4443" name="Freeform 347">
              <a:extLst>
                <a:ext uri="{FF2B5EF4-FFF2-40B4-BE49-F238E27FC236}">
                  <a16:creationId xmlns:a16="http://schemas.microsoft.com/office/drawing/2014/main" id="{3D0C4C15-1976-4CCD-8BFF-C5F0C27F3EF4}"/>
                </a:ext>
              </a:extLst>
            </p:cNvPr>
            <p:cNvSpPr>
              <a:spLocks/>
            </p:cNvSpPr>
            <p:nvPr/>
          </p:nvSpPr>
          <p:spPr bwMode="auto">
            <a:xfrm>
              <a:off x="2015" y="763"/>
              <a:ext cx="10" cy="10"/>
            </a:xfrm>
            <a:custGeom>
              <a:avLst/>
              <a:gdLst>
                <a:gd name="T0" fmla="*/ 10 w 10"/>
                <a:gd name="T1" fmla="*/ 7 h 10"/>
                <a:gd name="T2" fmla="*/ 10 w 10"/>
                <a:gd name="T3" fmla="*/ 3 h 10"/>
                <a:gd name="T4" fmla="*/ 6 w 10"/>
                <a:gd name="T5" fmla="*/ 0 h 10"/>
                <a:gd name="T6" fmla="*/ 3 w 10"/>
                <a:gd name="T7" fmla="*/ 0 h 10"/>
                <a:gd name="T8" fmla="*/ 0 w 10"/>
                <a:gd name="T9" fmla="*/ 3 h 10"/>
                <a:gd name="T10" fmla="*/ 0 w 10"/>
                <a:gd name="T11" fmla="*/ 3 h 10"/>
                <a:gd name="T12" fmla="*/ 0 w 10"/>
                <a:gd name="T13" fmla="*/ 7 h 10"/>
                <a:gd name="T14" fmla="*/ 3 w 10"/>
                <a:gd name="T15" fmla="*/ 10 h 10"/>
                <a:gd name="T16" fmla="*/ 6 w 10"/>
                <a:gd name="T17" fmla="*/ 10 h 10"/>
                <a:gd name="T18" fmla="*/ 10 w 10"/>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7"/>
                  </a:moveTo>
                  <a:lnTo>
                    <a:pt x="10" y="3"/>
                  </a:lnTo>
                  <a:lnTo>
                    <a:pt x="6" y="0"/>
                  </a:lnTo>
                  <a:lnTo>
                    <a:pt x="3" y="0"/>
                  </a:lnTo>
                  <a:lnTo>
                    <a:pt x="0" y="3"/>
                  </a:lnTo>
                  <a:lnTo>
                    <a:pt x="0" y="3"/>
                  </a:lnTo>
                  <a:lnTo>
                    <a:pt x="0" y="7"/>
                  </a:lnTo>
                  <a:lnTo>
                    <a:pt x="3" y="10"/>
                  </a:lnTo>
                  <a:lnTo>
                    <a:pt x="6" y="10"/>
                  </a:lnTo>
                  <a:lnTo>
                    <a:pt x="10" y="7"/>
                  </a:lnTo>
                  <a:close/>
                </a:path>
              </a:pathLst>
            </a:custGeom>
            <a:solidFill>
              <a:srgbClr val="66CCFF"/>
            </a:solidFill>
            <a:ln w="38100" cmpd="sng">
              <a:solidFill>
                <a:srgbClr val="FF0000"/>
              </a:solidFill>
              <a:round/>
              <a:headEnd/>
              <a:tailEnd/>
            </a:ln>
          </p:spPr>
          <p:txBody>
            <a:bodyPr/>
            <a:lstStyle/>
            <a:p>
              <a:endParaRPr lang="cs-CZ"/>
            </a:p>
          </p:txBody>
        </p:sp>
        <p:sp>
          <p:nvSpPr>
            <p:cNvPr id="4444" name="Freeform 348">
              <a:extLst>
                <a:ext uri="{FF2B5EF4-FFF2-40B4-BE49-F238E27FC236}">
                  <a16:creationId xmlns:a16="http://schemas.microsoft.com/office/drawing/2014/main" id="{1176F378-8FD9-457F-ADC9-4F96500BE2FE}"/>
                </a:ext>
              </a:extLst>
            </p:cNvPr>
            <p:cNvSpPr>
              <a:spLocks/>
            </p:cNvSpPr>
            <p:nvPr/>
          </p:nvSpPr>
          <p:spPr bwMode="auto">
            <a:xfrm>
              <a:off x="2002" y="776"/>
              <a:ext cx="10" cy="10"/>
            </a:xfrm>
            <a:custGeom>
              <a:avLst/>
              <a:gdLst>
                <a:gd name="T0" fmla="*/ 10 w 10"/>
                <a:gd name="T1" fmla="*/ 6 h 10"/>
                <a:gd name="T2" fmla="*/ 10 w 10"/>
                <a:gd name="T3" fmla="*/ 3 h 10"/>
                <a:gd name="T4" fmla="*/ 7 w 10"/>
                <a:gd name="T5" fmla="*/ 0 h 10"/>
                <a:gd name="T6" fmla="*/ 3 w 10"/>
                <a:gd name="T7" fmla="*/ 0 h 10"/>
                <a:gd name="T8" fmla="*/ 0 w 10"/>
                <a:gd name="T9" fmla="*/ 3 h 10"/>
                <a:gd name="T10" fmla="*/ 0 w 10"/>
                <a:gd name="T11" fmla="*/ 3 h 10"/>
                <a:gd name="T12" fmla="*/ 0 w 10"/>
                <a:gd name="T13" fmla="*/ 6 h 10"/>
                <a:gd name="T14" fmla="*/ 3 w 10"/>
                <a:gd name="T15" fmla="*/ 10 h 10"/>
                <a:gd name="T16" fmla="*/ 7 w 10"/>
                <a:gd name="T17" fmla="*/ 10 h 10"/>
                <a:gd name="T18" fmla="*/ 10 w 10"/>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6"/>
                  </a:moveTo>
                  <a:lnTo>
                    <a:pt x="10" y="3"/>
                  </a:lnTo>
                  <a:lnTo>
                    <a:pt x="7" y="0"/>
                  </a:lnTo>
                  <a:lnTo>
                    <a:pt x="3" y="0"/>
                  </a:lnTo>
                  <a:lnTo>
                    <a:pt x="0" y="3"/>
                  </a:lnTo>
                  <a:lnTo>
                    <a:pt x="0" y="3"/>
                  </a:lnTo>
                  <a:lnTo>
                    <a:pt x="0" y="6"/>
                  </a:lnTo>
                  <a:lnTo>
                    <a:pt x="3" y="10"/>
                  </a:lnTo>
                  <a:lnTo>
                    <a:pt x="7" y="10"/>
                  </a:lnTo>
                  <a:lnTo>
                    <a:pt x="10" y="6"/>
                  </a:lnTo>
                  <a:close/>
                </a:path>
              </a:pathLst>
            </a:custGeom>
            <a:solidFill>
              <a:srgbClr val="66CCFF"/>
            </a:solidFill>
            <a:ln w="38100" cmpd="sng">
              <a:solidFill>
                <a:srgbClr val="FF0000"/>
              </a:solidFill>
              <a:round/>
              <a:headEnd/>
              <a:tailEnd/>
            </a:ln>
          </p:spPr>
          <p:txBody>
            <a:bodyPr/>
            <a:lstStyle/>
            <a:p>
              <a:endParaRPr lang="cs-CZ"/>
            </a:p>
          </p:txBody>
        </p:sp>
        <p:sp>
          <p:nvSpPr>
            <p:cNvPr id="4445" name="Freeform 349">
              <a:extLst>
                <a:ext uri="{FF2B5EF4-FFF2-40B4-BE49-F238E27FC236}">
                  <a16:creationId xmlns:a16="http://schemas.microsoft.com/office/drawing/2014/main" id="{2DD01C06-5150-4C2B-8147-41B0462A832B}"/>
                </a:ext>
              </a:extLst>
            </p:cNvPr>
            <p:cNvSpPr>
              <a:spLocks/>
            </p:cNvSpPr>
            <p:nvPr/>
          </p:nvSpPr>
          <p:spPr bwMode="auto">
            <a:xfrm>
              <a:off x="1989" y="792"/>
              <a:ext cx="10" cy="10"/>
            </a:xfrm>
            <a:custGeom>
              <a:avLst/>
              <a:gdLst>
                <a:gd name="T0" fmla="*/ 10 w 10"/>
                <a:gd name="T1" fmla="*/ 6 h 10"/>
                <a:gd name="T2" fmla="*/ 10 w 10"/>
                <a:gd name="T3" fmla="*/ 3 h 10"/>
                <a:gd name="T4" fmla="*/ 7 w 10"/>
                <a:gd name="T5" fmla="*/ 0 h 10"/>
                <a:gd name="T6" fmla="*/ 3 w 10"/>
                <a:gd name="T7" fmla="*/ 0 h 10"/>
                <a:gd name="T8" fmla="*/ 0 w 10"/>
                <a:gd name="T9" fmla="*/ 3 h 10"/>
                <a:gd name="T10" fmla="*/ 0 w 10"/>
                <a:gd name="T11" fmla="*/ 3 h 10"/>
                <a:gd name="T12" fmla="*/ 0 w 10"/>
                <a:gd name="T13" fmla="*/ 6 h 10"/>
                <a:gd name="T14" fmla="*/ 3 w 10"/>
                <a:gd name="T15" fmla="*/ 10 h 10"/>
                <a:gd name="T16" fmla="*/ 7 w 10"/>
                <a:gd name="T17" fmla="*/ 10 h 10"/>
                <a:gd name="T18" fmla="*/ 10 w 10"/>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6"/>
                  </a:moveTo>
                  <a:lnTo>
                    <a:pt x="10" y="3"/>
                  </a:lnTo>
                  <a:lnTo>
                    <a:pt x="7" y="0"/>
                  </a:lnTo>
                  <a:lnTo>
                    <a:pt x="3" y="0"/>
                  </a:lnTo>
                  <a:lnTo>
                    <a:pt x="0" y="3"/>
                  </a:lnTo>
                  <a:lnTo>
                    <a:pt x="0" y="3"/>
                  </a:lnTo>
                  <a:lnTo>
                    <a:pt x="0" y="6"/>
                  </a:lnTo>
                  <a:lnTo>
                    <a:pt x="3" y="10"/>
                  </a:lnTo>
                  <a:lnTo>
                    <a:pt x="7" y="10"/>
                  </a:lnTo>
                  <a:lnTo>
                    <a:pt x="10" y="6"/>
                  </a:lnTo>
                  <a:close/>
                </a:path>
              </a:pathLst>
            </a:custGeom>
            <a:solidFill>
              <a:srgbClr val="66CCFF"/>
            </a:solidFill>
            <a:ln w="38100" cmpd="sng">
              <a:solidFill>
                <a:srgbClr val="FF0000"/>
              </a:solidFill>
              <a:round/>
              <a:headEnd/>
              <a:tailEnd/>
            </a:ln>
          </p:spPr>
          <p:txBody>
            <a:bodyPr/>
            <a:lstStyle/>
            <a:p>
              <a:endParaRPr lang="cs-CZ"/>
            </a:p>
          </p:txBody>
        </p:sp>
        <p:sp>
          <p:nvSpPr>
            <p:cNvPr id="4446" name="Freeform 350">
              <a:extLst>
                <a:ext uri="{FF2B5EF4-FFF2-40B4-BE49-F238E27FC236}">
                  <a16:creationId xmlns:a16="http://schemas.microsoft.com/office/drawing/2014/main" id="{F7800A3D-7C09-48BB-B1AB-DDD2D4D65B19}"/>
                </a:ext>
              </a:extLst>
            </p:cNvPr>
            <p:cNvSpPr>
              <a:spLocks/>
            </p:cNvSpPr>
            <p:nvPr/>
          </p:nvSpPr>
          <p:spPr bwMode="auto">
            <a:xfrm>
              <a:off x="1976" y="805"/>
              <a:ext cx="10" cy="10"/>
            </a:xfrm>
            <a:custGeom>
              <a:avLst/>
              <a:gdLst>
                <a:gd name="T0" fmla="*/ 10 w 10"/>
                <a:gd name="T1" fmla="*/ 6 h 10"/>
                <a:gd name="T2" fmla="*/ 10 w 10"/>
                <a:gd name="T3" fmla="*/ 3 h 10"/>
                <a:gd name="T4" fmla="*/ 7 w 10"/>
                <a:gd name="T5" fmla="*/ 0 h 10"/>
                <a:gd name="T6" fmla="*/ 4 w 10"/>
                <a:gd name="T7" fmla="*/ 0 h 10"/>
                <a:gd name="T8" fmla="*/ 0 w 10"/>
                <a:gd name="T9" fmla="*/ 3 h 10"/>
                <a:gd name="T10" fmla="*/ 0 w 10"/>
                <a:gd name="T11" fmla="*/ 3 h 10"/>
                <a:gd name="T12" fmla="*/ 0 w 10"/>
                <a:gd name="T13" fmla="*/ 6 h 10"/>
                <a:gd name="T14" fmla="*/ 4 w 10"/>
                <a:gd name="T15" fmla="*/ 10 h 10"/>
                <a:gd name="T16" fmla="*/ 7 w 10"/>
                <a:gd name="T17" fmla="*/ 10 h 10"/>
                <a:gd name="T18" fmla="*/ 10 w 10"/>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6"/>
                  </a:moveTo>
                  <a:lnTo>
                    <a:pt x="10" y="3"/>
                  </a:lnTo>
                  <a:lnTo>
                    <a:pt x="7" y="0"/>
                  </a:lnTo>
                  <a:lnTo>
                    <a:pt x="4" y="0"/>
                  </a:lnTo>
                  <a:lnTo>
                    <a:pt x="0" y="3"/>
                  </a:lnTo>
                  <a:lnTo>
                    <a:pt x="0" y="3"/>
                  </a:lnTo>
                  <a:lnTo>
                    <a:pt x="0" y="6"/>
                  </a:lnTo>
                  <a:lnTo>
                    <a:pt x="4" y="10"/>
                  </a:lnTo>
                  <a:lnTo>
                    <a:pt x="7" y="10"/>
                  </a:lnTo>
                  <a:lnTo>
                    <a:pt x="10" y="6"/>
                  </a:lnTo>
                  <a:close/>
                </a:path>
              </a:pathLst>
            </a:custGeom>
            <a:solidFill>
              <a:srgbClr val="66CCFF"/>
            </a:solidFill>
            <a:ln w="38100" cmpd="sng">
              <a:solidFill>
                <a:srgbClr val="FF0000"/>
              </a:solidFill>
              <a:round/>
              <a:headEnd/>
              <a:tailEnd/>
            </a:ln>
          </p:spPr>
          <p:txBody>
            <a:bodyPr/>
            <a:lstStyle/>
            <a:p>
              <a:endParaRPr lang="cs-CZ"/>
            </a:p>
          </p:txBody>
        </p:sp>
        <p:sp>
          <p:nvSpPr>
            <p:cNvPr id="4447" name="Freeform 351">
              <a:extLst>
                <a:ext uri="{FF2B5EF4-FFF2-40B4-BE49-F238E27FC236}">
                  <a16:creationId xmlns:a16="http://schemas.microsoft.com/office/drawing/2014/main" id="{E5C5E03F-FBEE-4D44-BC75-D4AFF2844CB2}"/>
                </a:ext>
              </a:extLst>
            </p:cNvPr>
            <p:cNvSpPr>
              <a:spLocks/>
            </p:cNvSpPr>
            <p:nvPr/>
          </p:nvSpPr>
          <p:spPr bwMode="auto">
            <a:xfrm>
              <a:off x="1963" y="821"/>
              <a:ext cx="10" cy="10"/>
            </a:xfrm>
            <a:custGeom>
              <a:avLst/>
              <a:gdLst>
                <a:gd name="T0" fmla="*/ 10 w 10"/>
                <a:gd name="T1" fmla="*/ 6 h 10"/>
                <a:gd name="T2" fmla="*/ 10 w 10"/>
                <a:gd name="T3" fmla="*/ 3 h 10"/>
                <a:gd name="T4" fmla="*/ 7 w 10"/>
                <a:gd name="T5" fmla="*/ 0 h 10"/>
                <a:gd name="T6" fmla="*/ 4 w 10"/>
                <a:gd name="T7" fmla="*/ 0 h 10"/>
                <a:gd name="T8" fmla="*/ 0 w 10"/>
                <a:gd name="T9" fmla="*/ 3 h 10"/>
                <a:gd name="T10" fmla="*/ 0 w 10"/>
                <a:gd name="T11" fmla="*/ 3 h 10"/>
                <a:gd name="T12" fmla="*/ 0 w 10"/>
                <a:gd name="T13" fmla="*/ 6 h 10"/>
                <a:gd name="T14" fmla="*/ 4 w 10"/>
                <a:gd name="T15" fmla="*/ 10 h 10"/>
                <a:gd name="T16" fmla="*/ 7 w 10"/>
                <a:gd name="T17" fmla="*/ 10 h 10"/>
                <a:gd name="T18" fmla="*/ 10 w 10"/>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6"/>
                  </a:moveTo>
                  <a:lnTo>
                    <a:pt x="10" y="3"/>
                  </a:lnTo>
                  <a:lnTo>
                    <a:pt x="7" y="0"/>
                  </a:lnTo>
                  <a:lnTo>
                    <a:pt x="4" y="0"/>
                  </a:lnTo>
                  <a:lnTo>
                    <a:pt x="0" y="3"/>
                  </a:lnTo>
                  <a:lnTo>
                    <a:pt x="0" y="3"/>
                  </a:lnTo>
                  <a:lnTo>
                    <a:pt x="0" y="6"/>
                  </a:lnTo>
                  <a:lnTo>
                    <a:pt x="4" y="10"/>
                  </a:lnTo>
                  <a:lnTo>
                    <a:pt x="7" y="10"/>
                  </a:lnTo>
                  <a:lnTo>
                    <a:pt x="10" y="6"/>
                  </a:lnTo>
                  <a:close/>
                </a:path>
              </a:pathLst>
            </a:custGeom>
            <a:solidFill>
              <a:srgbClr val="66CCFF"/>
            </a:solidFill>
            <a:ln w="38100" cmpd="sng">
              <a:solidFill>
                <a:srgbClr val="FF0000"/>
              </a:solidFill>
              <a:round/>
              <a:headEnd/>
              <a:tailEnd/>
            </a:ln>
          </p:spPr>
          <p:txBody>
            <a:bodyPr/>
            <a:lstStyle/>
            <a:p>
              <a:endParaRPr lang="cs-CZ"/>
            </a:p>
          </p:txBody>
        </p:sp>
        <p:sp>
          <p:nvSpPr>
            <p:cNvPr id="4448" name="Freeform 352">
              <a:extLst>
                <a:ext uri="{FF2B5EF4-FFF2-40B4-BE49-F238E27FC236}">
                  <a16:creationId xmlns:a16="http://schemas.microsoft.com/office/drawing/2014/main" id="{C8F6A052-D2CB-44FC-99D7-C39BF3EA7715}"/>
                </a:ext>
              </a:extLst>
            </p:cNvPr>
            <p:cNvSpPr>
              <a:spLocks/>
            </p:cNvSpPr>
            <p:nvPr/>
          </p:nvSpPr>
          <p:spPr bwMode="auto">
            <a:xfrm>
              <a:off x="1951" y="834"/>
              <a:ext cx="9" cy="10"/>
            </a:xfrm>
            <a:custGeom>
              <a:avLst/>
              <a:gdLst>
                <a:gd name="T0" fmla="*/ 9 w 9"/>
                <a:gd name="T1" fmla="*/ 6 h 10"/>
                <a:gd name="T2" fmla="*/ 9 w 9"/>
                <a:gd name="T3" fmla="*/ 3 h 10"/>
                <a:gd name="T4" fmla="*/ 6 w 9"/>
                <a:gd name="T5" fmla="*/ 0 h 10"/>
                <a:gd name="T6" fmla="*/ 3 w 9"/>
                <a:gd name="T7" fmla="*/ 0 h 10"/>
                <a:gd name="T8" fmla="*/ 0 w 9"/>
                <a:gd name="T9" fmla="*/ 3 h 10"/>
                <a:gd name="T10" fmla="*/ 0 w 9"/>
                <a:gd name="T11" fmla="*/ 3 h 10"/>
                <a:gd name="T12" fmla="*/ 0 w 9"/>
                <a:gd name="T13" fmla="*/ 6 h 10"/>
                <a:gd name="T14" fmla="*/ 3 w 9"/>
                <a:gd name="T15" fmla="*/ 10 h 10"/>
                <a:gd name="T16" fmla="*/ 6 w 9"/>
                <a:gd name="T17" fmla="*/ 10 h 10"/>
                <a:gd name="T18" fmla="*/ 9 w 9"/>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9" y="6"/>
                  </a:moveTo>
                  <a:lnTo>
                    <a:pt x="9" y="3"/>
                  </a:lnTo>
                  <a:lnTo>
                    <a:pt x="6" y="0"/>
                  </a:lnTo>
                  <a:lnTo>
                    <a:pt x="3" y="0"/>
                  </a:lnTo>
                  <a:lnTo>
                    <a:pt x="0" y="3"/>
                  </a:lnTo>
                  <a:lnTo>
                    <a:pt x="0" y="3"/>
                  </a:lnTo>
                  <a:lnTo>
                    <a:pt x="0" y="6"/>
                  </a:lnTo>
                  <a:lnTo>
                    <a:pt x="3" y="10"/>
                  </a:lnTo>
                  <a:lnTo>
                    <a:pt x="6" y="10"/>
                  </a:lnTo>
                  <a:lnTo>
                    <a:pt x="9" y="6"/>
                  </a:lnTo>
                  <a:close/>
                </a:path>
              </a:pathLst>
            </a:custGeom>
            <a:solidFill>
              <a:srgbClr val="66CCFF"/>
            </a:solidFill>
            <a:ln w="38100" cmpd="sng">
              <a:solidFill>
                <a:srgbClr val="FF0000"/>
              </a:solidFill>
              <a:round/>
              <a:headEnd/>
              <a:tailEnd/>
            </a:ln>
          </p:spPr>
          <p:txBody>
            <a:bodyPr/>
            <a:lstStyle/>
            <a:p>
              <a:endParaRPr lang="cs-CZ"/>
            </a:p>
          </p:txBody>
        </p:sp>
        <p:sp>
          <p:nvSpPr>
            <p:cNvPr id="4449" name="Freeform 353">
              <a:extLst>
                <a:ext uri="{FF2B5EF4-FFF2-40B4-BE49-F238E27FC236}">
                  <a16:creationId xmlns:a16="http://schemas.microsoft.com/office/drawing/2014/main" id="{31A611B7-BD63-4743-90DF-DDAE62DE25A0}"/>
                </a:ext>
              </a:extLst>
            </p:cNvPr>
            <p:cNvSpPr>
              <a:spLocks/>
            </p:cNvSpPr>
            <p:nvPr/>
          </p:nvSpPr>
          <p:spPr bwMode="auto">
            <a:xfrm>
              <a:off x="1934" y="847"/>
              <a:ext cx="10" cy="9"/>
            </a:xfrm>
            <a:custGeom>
              <a:avLst/>
              <a:gdLst>
                <a:gd name="T0" fmla="*/ 10 w 10"/>
                <a:gd name="T1" fmla="*/ 6 h 9"/>
                <a:gd name="T2" fmla="*/ 10 w 10"/>
                <a:gd name="T3" fmla="*/ 3 h 9"/>
                <a:gd name="T4" fmla="*/ 7 w 10"/>
                <a:gd name="T5" fmla="*/ 0 h 9"/>
                <a:gd name="T6" fmla="*/ 4 w 10"/>
                <a:gd name="T7" fmla="*/ 0 h 9"/>
                <a:gd name="T8" fmla="*/ 0 w 10"/>
                <a:gd name="T9" fmla="*/ 3 h 9"/>
                <a:gd name="T10" fmla="*/ 0 w 10"/>
                <a:gd name="T11" fmla="*/ 3 h 9"/>
                <a:gd name="T12" fmla="*/ 0 w 10"/>
                <a:gd name="T13" fmla="*/ 6 h 9"/>
                <a:gd name="T14" fmla="*/ 4 w 10"/>
                <a:gd name="T15" fmla="*/ 9 h 9"/>
                <a:gd name="T16" fmla="*/ 7 w 10"/>
                <a:gd name="T17" fmla="*/ 9 h 9"/>
                <a:gd name="T18" fmla="*/ 10 w 10"/>
                <a:gd name="T1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10" y="6"/>
                  </a:moveTo>
                  <a:lnTo>
                    <a:pt x="10" y="3"/>
                  </a:lnTo>
                  <a:lnTo>
                    <a:pt x="7" y="0"/>
                  </a:lnTo>
                  <a:lnTo>
                    <a:pt x="4" y="0"/>
                  </a:lnTo>
                  <a:lnTo>
                    <a:pt x="0" y="3"/>
                  </a:lnTo>
                  <a:lnTo>
                    <a:pt x="0" y="3"/>
                  </a:lnTo>
                  <a:lnTo>
                    <a:pt x="0" y="6"/>
                  </a:lnTo>
                  <a:lnTo>
                    <a:pt x="4" y="9"/>
                  </a:lnTo>
                  <a:lnTo>
                    <a:pt x="7" y="9"/>
                  </a:lnTo>
                  <a:lnTo>
                    <a:pt x="10" y="6"/>
                  </a:lnTo>
                  <a:close/>
                </a:path>
              </a:pathLst>
            </a:custGeom>
            <a:solidFill>
              <a:srgbClr val="66CCFF"/>
            </a:solidFill>
            <a:ln w="38100" cmpd="sng">
              <a:solidFill>
                <a:srgbClr val="FF0000"/>
              </a:solidFill>
              <a:round/>
              <a:headEnd/>
              <a:tailEnd/>
            </a:ln>
          </p:spPr>
          <p:txBody>
            <a:bodyPr/>
            <a:lstStyle/>
            <a:p>
              <a:endParaRPr lang="cs-CZ"/>
            </a:p>
          </p:txBody>
        </p:sp>
        <p:sp>
          <p:nvSpPr>
            <p:cNvPr id="4450" name="Freeform 354">
              <a:extLst>
                <a:ext uri="{FF2B5EF4-FFF2-40B4-BE49-F238E27FC236}">
                  <a16:creationId xmlns:a16="http://schemas.microsoft.com/office/drawing/2014/main" id="{7DB0B0EF-7D68-47D2-B034-13691851E328}"/>
                </a:ext>
              </a:extLst>
            </p:cNvPr>
            <p:cNvSpPr>
              <a:spLocks/>
            </p:cNvSpPr>
            <p:nvPr/>
          </p:nvSpPr>
          <p:spPr bwMode="auto">
            <a:xfrm>
              <a:off x="1922" y="863"/>
              <a:ext cx="9" cy="10"/>
            </a:xfrm>
            <a:custGeom>
              <a:avLst/>
              <a:gdLst>
                <a:gd name="T0" fmla="*/ 9 w 9"/>
                <a:gd name="T1" fmla="*/ 6 h 10"/>
                <a:gd name="T2" fmla="*/ 9 w 9"/>
                <a:gd name="T3" fmla="*/ 3 h 10"/>
                <a:gd name="T4" fmla="*/ 6 w 9"/>
                <a:gd name="T5" fmla="*/ 0 h 10"/>
                <a:gd name="T6" fmla="*/ 3 w 9"/>
                <a:gd name="T7" fmla="*/ 0 h 10"/>
                <a:gd name="T8" fmla="*/ 0 w 9"/>
                <a:gd name="T9" fmla="*/ 3 h 10"/>
                <a:gd name="T10" fmla="*/ 0 w 9"/>
                <a:gd name="T11" fmla="*/ 3 h 10"/>
                <a:gd name="T12" fmla="*/ 0 w 9"/>
                <a:gd name="T13" fmla="*/ 6 h 10"/>
                <a:gd name="T14" fmla="*/ 3 w 9"/>
                <a:gd name="T15" fmla="*/ 10 h 10"/>
                <a:gd name="T16" fmla="*/ 6 w 9"/>
                <a:gd name="T17" fmla="*/ 10 h 10"/>
                <a:gd name="T18" fmla="*/ 9 w 9"/>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9" y="6"/>
                  </a:moveTo>
                  <a:lnTo>
                    <a:pt x="9" y="3"/>
                  </a:lnTo>
                  <a:lnTo>
                    <a:pt x="6" y="0"/>
                  </a:lnTo>
                  <a:lnTo>
                    <a:pt x="3" y="0"/>
                  </a:lnTo>
                  <a:lnTo>
                    <a:pt x="0" y="3"/>
                  </a:lnTo>
                  <a:lnTo>
                    <a:pt x="0" y="3"/>
                  </a:lnTo>
                  <a:lnTo>
                    <a:pt x="0" y="6"/>
                  </a:lnTo>
                  <a:lnTo>
                    <a:pt x="3" y="10"/>
                  </a:lnTo>
                  <a:lnTo>
                    <a:pt x="6" y="10"/>
                  </a:lnTo>
                  <a:lnTo>
                    <a:pt x="9" y="6"/>
                  </a:lnTo>
                  <a:close/>
                </a:path>
              </a:pathLst>
            </a:custGeom>
            <a:solidFill>
              <a:srgbClr val="66CCFF"/>
            </a:solidFill>
            <a:ln w="38100" cmpd="sng">
              <a:solidFill>
                <a:srgbClr val="FF0000"/>
              </a:solidFill>
              <a:round/>
              <a:headEnd/>
              <a:tailEnd/>
            </a:ln>
          </p:spPr>
          <p:txBody>
            <a:bodyPr/>
            <a:lstStyle/>
            <a:p>
              <a:endParaRPr lang="cs-CZ"/>
            </a:p>
          </p:txBody>
        </p:sp>
        <p:sp>
          <p:nvSpPr>
            <p:cNvPr id="4451" name="Freeform 355">
              <a:extLst>
                <a:ext uri="{FF2B5EF4-FFF2-40B4-BE49-F238E27FC236}">
                  <a16:creationId xmlns:a16="http://schemas.microsoft.com/office/drawing/2014/main" id="{3DC60EEE-4F03-46C9-9DDB-CC3F6EB43950}"/>
                </a:ext>
              </a:extLst>
            </p:cNvPr>
            <p:cNvSpPr>
              <a:spLocks/>
            </p:cNvSpPr>
            <p:nvPr/>
          </p:nvSpPr>
          <p:spPr bwMode="auto">
            <a:xfrm>
              <a:off x="1909" y="876"/>
              <a:ext cx="9" cy="9"/>
            </a:xfrm>
            <a:custGeom>
              <a:avLst/>
              <a:gdLst>
                <a:gd name="T0" fmla="*/ 9 w 9"/>
                <a:gd name="T1" fmla="*/ 6 h 9"/>
                <a:gd name="T2" fmla="*/ 9 w 9"/>
                <a:gd name="T3" fmla="*/ 3 h 9"/>
                <a:gd name="T4" fmla="*/ 6 w 9"/>
                <a:gd name="T5" fmla="*/ 0 h 9"/>
                <a:gd name="T6" fmla="*/ 3 w 9"/>
                <a:gd name="T7" fmla="*/ 0 h 9"/>
                <a:gd name="T8" fmla="*/ 0 w 9"/>
                <a:gd name="T9" fmla="*/ 3 h 9"/>
                <a:gd name="T10" fmla="*/ 0 w 9"/>
                <a:gd name="T11" fmla="*/ 3 h 9"/>
                <a:gd name="T12" fmla="*/ 0 w 9"/>
                <a:gd name="T13" fmla="*/ 6 h 9"/>
                <a:gd name="T14" fmla="*/ 3 w 9"/>
                <a:gd name="T15" fmla="*/ 9 h 9"/>
                <a:gd name="T16" fmla="*/ 6 w 9"/>
                <a:gd name="T17" fmla="*/ 9 h 9"/>
                <a:gd name="T18" fmla="*/ 9 w 9"/>
                <a:gd name="T1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9" y="6"/>
                  </a:moveTo>
                  <a:lnTo>
                    <a:pt x="9" y="3"/>
                  </a:lnTo>
                  <a:lnTo>
                    <a:pt x="6" y="0"/>
                  </a:lnTo>
                  <a:lnTo>
                    <a:pt x="3" y="0"/>
                  </a:lnTo>
                  <a:lnTo>
                    <a:pt x="0" y="3"/>
                  </a:lnTo>
                  <a:lnTo>
                    <a:pt x="0" y="3"/>
                  </a:lnTo>
                  <a:lnTo>
                    <a:pt x="0" y="6"/>
                  </a:lnTo>
                  <a:lnTo>
                    <a:pt x="3" y="9"/>
                  </a:lnTo>
                  <a:lnTo>
                    <a:pt x="6" y="9"/>
                  </a:lnTo>
                  <a:lnTo>
                    <a:pt x="9" y="6"/>
                  </a:lnTo>
                  <a:close/>
                </a:path>
              </a:pathLst>
            </a:custGeom>
            <a:solidFill>
              <a:srgbClr val="66CCFF"/>
            </a:solidFill>
            <a:ln w="38100" cmpd="sng">
              <a:solidFill>
                <a:srgbClr val="FF0000"/>
              </a:solidFill>
              <a:round/>
              <a:headEnd/>
              <a:tailEnd/>
            </a:ln>
          </p:spPr>
          <p:txBody>
            <a:bodyPr/>
            <a:lstStyle/>
            <a:p>
              <a:endParaRPr lang="cs-CZ"/>
            </a:p>
          </p:txBody>
        </p:sp>
        <p:sp>
          <p:nvSpPr>
            <p:cNvPr id="4452" name="Freeform 356">
              <a:extLst>
                <a:ext uri="{FF2B5EF4-FFF2-40B4-BE49-F238E27FC236}">
                  <a16:creationId xmlns:a16="http://schemas.microsoft.com/office/drawing/2014/main" id="{57543E00-33AC-4031-B31D-85FC60D513CB}"/>
                </a:ext>
              </a:extLst>
            </p:cNvPr>
            <p:cNvSpPr>
              <a:spLocks/>
            </p:cNvSpPr>
            <p:nvPr/>
          </p:nvSpPr>
          <p:spPr bwMode="auto">
            <a:xfrm>
              <a:off x="1896" y="892"/>
              <a:ext cx="9" cy="10"/>
            </a:xfrm>
            <a:custGeom>
              <a:avLst/>
              <a:gdLst>
                <a:gd name="T0" fmla="*/ 9 w 9"/>
                <a:gd name="T1" fmla="*/ 6 h 10"/>
                <a:gd name="T2" fmla="*/ 9 w 9"/>
                <a:gd name="T3" fmla="*/ 3 h 10"/>
                <a:gd name="T4" fmla="*/ 6 w 9"/>
                <a:gd name="T5" fmla="*/ 0 h 10"/>
                <a:gd name="T6" fmla="*/ 3 w 9"/>
                <a:gd name="T7" fmla="*/ 0 h 10"/>
                <a:gd name="T8" fmla="*/ 0 w 9"/>
                <a:gd name="T9" fmla="*/ 3 h 10"/>
                <a:gd name="T10" fmla="*/ 0 w 9"/>
                <a:gd name="T11" fmla="*/ 3 h 10"/>
                <a:gd name="T12" fmla="*/ 0 w 9"/>
                <a:gd name="T13" fmla="*/ 6 h 10"/>
                <a:gd name="T14" fmla="*/ 3 w 9"/>
                <a:gd name="T15" fmla="*/ 10 h 10"/>
                <a:gd name="T16" fmla="*/ 6 w 9"/>
                <a:gd name="T17" fmla="*/ 10 h 10"/>
                <a:gd name="T18" fmla="*/ 9 w 9"/>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9" y="6"/>
                  </a:moveTo>
                  <a:lnTo>
                    <a:pt x="9" y="3"/>
                  </a:lnTo>
                  <a:lnTo>
                    <a:pt x="6" y="0"/>
                  </a:lnTo>
                  <a:lnTo>
                    <a:pt x="3" y="0"/>
                  </a:lnTo>
                  <a:lnTo>
                    <a:pt x="0" y="3"/>
                  </a:lnTo>
                  <a:lnTo>
                    <a:pt x="0" y="3"/>
                  </a:lnTo>
                  <a:lnTo>
                    <a:pt x="0" y="6"/>
                  </a:lnTo>
                  <a:lnTo>
                    <a:pt x="3" y="10"/>
                  </a:lnTo>
                  <a:lnTo>
                    <a:pt x="6" y="10"/>
                  </a:lnTo>
                  <a:lnTo>
                    <a:pt x="9" y="6"/>
                  </a:lnTo>
                  <a:close/>
                </a:path>
              </a:pathLst>
            </a:custGeom>
            <a:solidFill>
              <a:srgbClr val="66CCFF"/>
            </a:solidFill>
            <a:ln w="38100" cmpd="sng">
              <a:solidFill>
                <a:srgbClr val="FF0000"/>
              </a:solidFill>
              <a:round/>
              <a:headEnd/>
              <a:tailEnd/>
            </a:ln>
          </p:spPr>
          <p:txBody>
            <a:bodyPr/>
            <a:lstStyle/>
            <a:p>
              <a:endParaRPr lang="cs-CZ"/>
            </a:p>
          </p:txBody>
        </p:sp>
        <p:sp>
          <p:nvSpPr>
            <p:cNvPr id="4453" name="Freeform 357">
              <a:extLst>
                <a:ext uri="{FF2B5EF4-FFF2-40B4-BE49-F238E27FC236}">
                  <a16:creationId xmlns:a16="http://schemas.microsoft.com/office/drawing/2014/main" id="{FC97F650-C3C0-4581-B2D6-03C607D125B2}"/>
                </a:ext>
              </a:extLst>
            </p:cNvPr>
            <p:cNvSpPr>
              <a:spLocks/>
            </p:cNvSpPr>
            <p:nvPr/>
          </p:nvSpPr>
          <p:spPr bwMode="auto">
            <a:xfrm>
              <a:off x="1883" y="905"/>
              <a:ext cx="10" cy="9"/>
            </a:xfrm>
            <a:custGeom>
              <a:avLst/>
              <a:gdLst>
                <a:gd name="T0" fmla="*/ 10 w 10"/>
                <a:gd name="T1" fmla="*/ 6 h 9"/>
                <a:gd name="T2" fmla="*/ 10 w 10"/>
                <a:gd name="T3" fmla="*/ 3 h 9"/>
                <a:gd name="T4" fmla="*/ 6 w 10"/>
                <a:gd name="T5" fmla="*/ 0 h 9"/>
                <a:gd name="T6" fmla="*/ 3 w 10"/>
                <a:gd name="T7" fmla="*/ 0 h 9"/>
                <a:gd name="T8" fmla="*/ 0 w 10"/>
                <a:gd name="T9" fmla="*/ 3 h 9"/>
                <a:gd name="T10" fmla="*/ 0 w 10"/>
                <a:gd name="T11" fmla="*/ 3 h 9"/>
                <a:gd name="T12" fmla="*/ 0 w 10"/>
                <a:gd name="T13" fmla="*/ 6 h 9"/>
                <a:gd name="T14" fmla="*/ 3 w 10"/>
                <a:gd name="T15" fmla="*/ 9 h 9"/>
                <a:gd name="T16" fmla="*/ 6 w 10"/>
                <a:gd name="T17" fmla="*/ 9 h 9"/>
                <a:gd name="T18" fmla="*/ 10 w 10"/>
                <a:gd name="T1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10" y="6"/>
                  </a:moveTo>
                  <a:lnTo>
                    <a:pt x="10" y="3"/>
                  </a:lnTo>
                  <a:lnTo>
                    <a:pt x="6" y="0"/>
                  </a:lnTo>
                  <a:lnTo>
                    <a:pt x="3" y="0"/>
                  </a:lnTo>
                  <a:lnTo>
                    <a:pt x="0" y="3"/>
                  </a:lnTo>
                  <a:lnTo>
                    <a:pt x="0" y="3"/>
                  </a:lnTo>
                  <a:lnTo>
                    <a:pt x="0" y="6"/>
                  </a:lnTo>
                  <a:lnTo>
                    <a:pt x="3" y="9"/>
                  </a:lnTo>
                  <a:lnTo>
                    <a:pt x="6" y="9"/>
                  </a:lnTo>
                  <a:lnTo>
                    <a:pt x="10" y="6"/>
                  </a:lnTo>
                  <a:close/>
                </a:path>
              </a:pathLst>
            </a:custGeom>
            <a:solidFill>
              <a:srgbClr val="66CCFF"/>
            </a:solidFill>
            <a:ln w="38100" cmpd="sng">
              <a:solidFill>
                <a:srgbClr val="FF0000"/>
              </a:solidFill>
              <a:round/>
              <a:headEnd/>
              <a:tailEnd/>
            </a:ln>
          </p:spPr>
          <p:txBody>
            <a:bodyPr/>
            <a:lstStyle/>
            <a:p>
              <a:endParaRPr lang="cs-CZ"/>
            </a:p>
          </p:txBody>
        </p:sp>
        <p:sp>
          <p:nvSpPr>
            <p:cNvPr id="4454" name="Freeform 358">
              <a:extLst>
                <a:ext uri="{FF2B5EF4-FFF2-40B4-BE49-F238E27FC236}">
                  <a16:creationId xmlns:a16="http://schemas.microsoft.com/office/drawing/2014/main" id="{600BD82D-75D4-4DB8-AA31-E65764137D05}"/>
                </a:ext>
              </a:extLst>
            </p:cNvPr>
            <p:cNvSpPr>
              <a:spLocks/>
            </p:cNvSpPr>
            <p:nvPr/>
          </p:nvSpPr>
          <p:spPr bwMode="auto">
            <a:xfrm>
              <a:off x="1870" y="918"/>
              <a:ext cx="10" cy="9"/>
            </a:xfrm>
            <a:custGeom>
              <a:avLst/>
              <a:gdLst>
                <a:gd name="T0" fmla="*/ 10 w 10"/>
                <a:gd name="T1" fmla="*/ 6 h 9"/>
                <a:gd name="T2" fmla="*/ 10 w 10"/>
                <a:gd name="T3" fmla="*/ 3 h 9"/>
                <a:gd name="T4" fmla="*/ 6 w 10"/>
                <a:gd name="T5" fmla="*/ 0 h 9"/>
                <a:gd name="T6" fmla="*/ 3 w 10"/>
                <a:gd name="T7" fmla="*/ 0 h 9"/>
                <a:gd name="T8" fmla="*/ 0 w 10"/>
                <a:gd name="T9" fmla="*/ 3 h 9"/>
                <a:gd name="T10" fmla="*/ 0 w 10"/>
                <a:gd name="T11" fmla="*/ 3 h 9"/>
                <a:gd name="T12" fmla="*/ 0 w 10"/>
                <a:gd name="T13" fmla="*/ 6 h 9"/>
                <a:gd name="T14" fmla="*/ 3 w 10"/>
                <a:gd name="T15" fmla="*/ 9 h 9"/>
                <a:gd name="T16" fmla="*/ 6 w 10"/>
                <a:gd name="T17" fmla="*/ 9 h 9"/>
                <a:gd name="T18" fmla="*/ 10 w 10"/>
                <a:gd name="T1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10" y="6"/>
                  </a:moveTo>
                  <a:lnTo>
                    <a:pt x="10" y="3"/>
                  </a:lnTo>
                  <a:lnTo>
                    <a:pt x="6" y="0"/>
                  </a:lnTo>
                  <a:lnTo>
                    <a:pt x="3" y="0"/>
                  </a:lnTo>
                  <a:lnTo>
                    <a:pt x="0" y="3"/>
                  </a:lnTo>
                  <a:lnTo>
                    <a:pt x="0" y="3"/>
                  </a:lnTo>
                  <a:lnTo>
                    <a:pt x="0" y="6"/>
                  </a:lnTo>
                  <a:lnTo>
                    <a:pt x="3" y="9"/>
                  </a:lnTo>
                  <a:lnTo>
                    <a:pt x="6" y="9"/>
                  </a:lnTo>
                  <a:lnTo>
                    <a:pt x="10" y="6"/>
                  </a:lnTo>
                  <a:close/>
                </a:path>
              </a:pathLst>
            </a:custGeom>
            <a:solidFill>
              <a:srgbClr val="66CCFF"/>
            </a:solidFill>
            <a:ln w="38100" cmpd="sng">
              <a:solidFill>
                <a:srgbClr val="FF0000"/>
              </a:solidFill>
              <a:round/>
              <a:headEnd/>
              <a:tailEnd/>
            </a:ln>
          </p:spPr>
          <p:txBody>
            <a:bodyPr/>
            <a:lstStyle/>
            <a:p>
              <a:endParaRPr lang="cs-CZ"/>
            </a:p>
          </p:txBody>
        </p:sp>
        <p:sp>
          <p:nvSpPr>
            <p:cNvPr id="4455" name="Freeform 359">
              <a:extLst>
                <a:ext uri="{FF2B5EF4-FFF2-40B4-BE49-F238E27FC236}">
                  <a16:creationId xmlns:a16="http://schemas.microsoft.com/office/drawing/2014/main" id="{0651AAC9-FE0A-4168-AED6-8FF6EFA91E3C}"/>
                </a:ext>
              </a:extLst>
            </p:cNvPr>
            <p:cNvSpPr>
              <a:spLocks/>
            </p:cNvSpPr>
            <p:nvPr/>
          </p:nvSpPr>
          <p:spPr bwMode="auto">
            <a:xfrm>
              <a:off x="1857" y="934"/>
              <a:ext cx="10" cy="9"/>
            </a:xfrm>
            <a:custGeom>
              <a:avLst/>
              <a:gdLst>
                <a:gd name="T0" fmla="*/ 10 w 10"/>
                <a:gd name="T1" fmla="*/ 6 h 9"/>
                <a:gd name="T2" fmla="*/ 10 w 10"/>
                <a:gd name="T3" fmla="*/ 3 h 9"/>
                <a:gd name="T4" fmla="*/ 7 w 10"/>
                <a:gd name="T5" fmla="*/ 0 h 9"/>
                <a:gd name="T6" fmla="*/ 3 w 10"/>
                <a:gd name="T7" fmla="*/ 0 h 9"/>
                <a:gd name="T8" fmla="*/ 0 w 10"/>
                <a:gd name="T9" fmla="*/ 3 h 9"/>
                <a:gd name="T10" fmla="*/ 0 w 10"/>
                <a:gd name="T11" fmla="*/ 3 h 9"/>
                <a:gd name="T12" fmla="*/ 0 w 10"/>
                <a:gd name="T13" fmla="*/ 6 h 9"/>
                <a:gd name="T14" fmla="*/ 3 w 10"/>
                <a:gd name="T15" fmla="*/ 9 h 9"/>
                <a:gd name="T16" fmla="*/ 7 w 10"/>
                <a:gd name="T17" fmla="*/ 9 h 9"/>
                <a:gd name="T18" fmla="*/ 10 w 10"/>
                <a:gd name="T1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10" y="6"/>
                  </a:moveTo>
                  <a:lnTo>
                    <a:pt x="10" y="3"/>
                  </a:lnTo>
                  <a:lnTo>
                    <a:pt x="7" y="0"/>
                  </a:lnTo>
                  <a:lnTo>
                    <a:pt x="3" y="0"/>
                  </a:lnTo>
                  <a:lnTo>
                    <a:pt x="0" y="3"/>
                  </a:lnTo>
                  <a:lnTo>
                    <a:pt x="0" y="3"/>
                  </a:lnTo>
                  <a:lnTo>
                    <a:pt x="0" y="6"/>
                  </a:lnTo>
                  <a:lnTo>
                    <a:pt x="3" y="9"/>
                  </a:lnTo>
                  <a:lnTo>
                    <a:pt x="7" y="9"/>
                  </a:lnTo>
                  <a:lnTo>
                    <a:pt x="10" y="6"/>
                  </a:lnTo>
                  <a:close/>
                </a:path>
              </a:pathLst>
            </a:custGeom>
            <a:solidFill>
              <a:srgbClr val="66CCFF"/>
            </a:solidFill>
            <a:ln w="38100" cmpd="sng">
              <a:solidFill>
                <a:srgbClr val="FF0000"/>
              </a:solidFill>
              <a:round/>
              <a:headEnd/>
              <a:tailEnd/>
            </a:ln>
          </p:spPr>
          <p:txBody>
            <a:bodyPr/>
            <a:lstStyle/>
            <a:p>
              <a:endParaRPr lang="cs-CZ"/>
            </a:p>
          </p:txBody>
        </p:sp>
        <p:sp>
          <p:nvSpPr>
            <p:cNvPr id="4456" name="Freeform 360">
              <a:extLst>
                <a:ext uri="{FF2B5EF4-FFF2-40B4-BE49-F238E27FC236}">
                  <a16:creationId xmlns:a16="http://schemas.microsoft.com/office/drawing/2014/main" id="{41C89580-E626-4B09-94A4-AC738BDA5584}"/>
                </a:ext>
              </a:extLst>
            </p:cNvPr>
            <p:cNvSpPr>
              <a:spLocks/>
            </p:cNvSpPr>
            <p:nvPr/>
          </p:nvSpPr>
          <p:spPr bwMode="auto">
            <a:xfrm>
              <a:off x="1844" y="947"/>
              <a:ext cx="10" cy="9"/>
            </a:xfrm>
            <a:custGeom>
              <a:avLst/>
              <a:gdLst>
                <a:gd name="T0" fmla="*/ 10 w 10"/>
                <a:gd name="T1" fmla="*/ 6 h 9"/>
                <a:gd name="T2" fmla="*/ 10 w 10"/>
                <a:gd name="T3" fmla="*/ 3 h 9"/>
                <a:gd name="T4" fmla="*/ 7 w 10"/>
                <a:gd name="T5" fmla="*/ 0 h 9"/>
                <a:gd name="T6" fmla="*/ 3 w 10"/>
                <a:gd name="T7" fmla="*/ 0 h 9"/>
                <a:gd name="T8" fmla="*/ 0 w 10"/>
                <a:gd name="T9" fmla="*/ 3 h 9"/>
                <a:gd name="T10" fmla="*/ 0 w 10"/>
                <a:gd name="T11" fmla="*/ 3 h 9"/>
                <a:gd name="T12" fmla="*/ 0 w 10"/>
                <a:gd name="T13" fmla="*/ 6 h 9"/>
                <a:gd name="T14" fmla="*/ 3 w 10"/>
                <a:gd name="T15" fmla="*/ 9 h 9"/>
                <a:gd name="T16" fmla="*/ 7 w 10"/>
                <a:gd name="T17" fmla="*/ 9 h 9"/>
                <a:gd name="T18" fmla="*/ 10 w 10"/>
                <a:gd name="T1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10" y="6"/>
                  </a:moveTo>
                  <a:lnTo>
                    <a:pt x="10" y="3"/>
                  </a:lnTo>
                  <a:lnTo>
                    <a:pt x="7" y="0"/>
                  </a:lnTo>
                  <a:lnTo>
                    <a:pt x="3" y="0"/>
                  </a:lnTo>
                  <a:lnTo>
                    <a:pt x="0" y="3"/>
                  </a:lnTo>
                  <a:lnTo>
                    <a:pt x="0" y="3"/>
                  </a:lnTo>
                  <a:lnTo>
                    <a:pt x="0" y="6"/>
                  </a:lnTo>
                  <a:lnTo>
                    <a:pt x="3" y="9"/>
                  </a:lnTo>
                  <a:lnTo>
                    <a:pt x="7" y="9"/>
                  </a:lnTo>
                  <a:lnTo>
                    <a:pt x="10" y="6"/>
                  </a:lnTo>
                  <a:close/>
                </a:path>
              </a:pathLst>
            </a:custGeom>
            <a:solidFill>
              <a:srgbClr val="66CCFF"/>
            </a:solidFill>
            <a:ln w="38100" cmpd="sng">
              <a:solidFill>
                <a:srgbClr val="FF0000"/>
              </a:solidFill>
              <a:round/>
              <a:headEnd/>
              <a:tailEnd/>
            </a:ln>
          </p:spPr>
          <p:txBody>
            <a:bodyPr/>
            <a:lstStyle/>
            <a:p>
              <a:endParaRPr lang="cs-CZ"/>
            </a:p>
          </p:txBody>
        </p:sp>
        <p:sp>
          <p:nvSpPr>
            <p:cNvPr id="4457" name="Freeform 361">
              <a:extLst>
                <a:ext uri="{FF2B5EF4-FFF2-40B4-BE49-F238E27FC236}">
                  <a16:creationId xmlns:a16="http://schemas.microsoft.com/office/drawing/2014/main" id="{AD580FF5-9DA3-45AA-815F-BCADD80B0A72}"/>
                </a:ext>
              </a:extLst>
            </p:cNvPr>
            <p:cNvSpPr>
              <a:spLocks/>
            </p:cNvSpPr>
            <p:nvPr/>
          </p:nvSpPr>
          <p:spPr bwMode="auto">
            <a:xfrm>
              <a:off x="1831" y="959"/>
              <a:ext cx="10" cy="10"/>
            </a:xfrm>
            <a:custGeom>
              <a:avLst/>
              <a:gdLst>
                <a:gd name="T0" fmla="*/ 10 w 10"/>
                <a:gd name="T1" fmla="*/ 7 h 10"/>
                <a:gd name="T2" fmla="*/ 10 w 10"/>
                <a:gd name="T3" fmla="*/ 4 h 10"/>
                <a:gd name="T4" fmla="*/ 7 w 10"/>
                <a:gd name="T5" fmla="*/ 0 h 10"/>
                <a:gd name="T6" fmla="*/ 4 w 10"/>
                <a:gd name="T7" fmla="*/ 0 h 10"/>
                <a:gd name="T8" fmla="*/ 0 w 10"/>
                <a:gd name="T9" fmla="*/ 4 h 10"/>
                <a:gd name="T10" fmla="*/ 0 w 10"/>
                <a:gd name="T11" fmla="*/ 4 h 10"/>
                <a:gd name="T12" fmla="*/ 0 w 10"/>
                <a:gd name="T13" fmla="*/ 7 h 10"/>
                <a:gd name="T14" fmla="*/ 4 w 10"/>
                <a:gd name="T15" fmla="*/ 10 h 10"/>
                <a:gd name="T16" fmla="*/ 7 w 10"/>
                <a:gd name="T17" fmla="*/ 10 h 10"/>
                <a:gd name="T18" fmla="*/ 10 w 10"/>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7"/>
                  </a:moveTo>
                  <a:lnTo>
                    <a:pt x="10" y="4"/>
                  </a:lnTo>
                  <a:lnTo>
                    <a:pt x="7" y="0"/>
                  </a:lnTo>
                  <a:lnTo>
                    <a:pt x="4" y="0"/>
                  </a:lnTo>
                  <a:lnTo>
                    <a:pt x="0" y="4"/>
                  </a:lnTo>
                  <a:lnTo>
                    <a:pt x="0" y="4"/>
                  </a:lnTo>
                  <a:lnTo>
                    <a:pt x="0" y="7"/>
                  </a:lnTo>
                  <a:lnTo>
                    <a:pt x="4" y="10"/>
                  </a:lnTo>
                  <a:lnTo>
                    <a:pt x="7" y="10"/>
                  </a:lnTo>
                  <a:lnTo>
                    <a:pt x="10" y="7"/>
                  </a:lnTo>
                  <a:close/>
                </a:path>
              </a:pathLst>
            </a:custGeom>
            <a:solidFill>
              <a:srgbClr val="66CCFF"/>
            </a:solidFill>
            <a:ln w="38100" cmpd="sng">
              <a:solidFill>
                <a:srgbClr val="FF0000"/>
              </a:solidFill>
              <a:round/>
              <a:headEnd/>
              <a:tailEnd/>
            </a:ln>
          </p:spPr>
          <p:txBody>
            <a:bodyPr/>
            <a:lstStyle/>
            <a:p>
              <a:endParaRPr lang="cs-CZ"/>
            </a:p>
          </p:txBody>
        </p:sp>
        <p:sp>
          <p:nvSpPr>
            <p:cNvPr id="4458" name="Freeform 362">
              <a:extLst>
                <a:ext uri="{FF2B5EF4-FFF2-40B4-BE49-F238E27FC236}">
                  <a16:creationId xmlns:a16="http://schemas.microsoft.com/office/drawing/2014/main" id="{A66E4DFA-4F48-41A8-A772-15FA24265827}"/>
                </a:ext>
              </a:extLst>
            </p:cNvPr>
            <p:cNvSpPr>
              <a:spLocks/>
            </p:cNvSpPr>
            <p:nvPr/>
          </p:nvSpPr>
          <p:spPr bwMode="auto">
            <a:xfrm>
              <a:off x="1818" y="976"/>
              <a:ext cx="10" cy="9"/>
            </a:xfrm>
            <a:custGeom>
              <a:avLst/>
              <a:gdLst>
                <a:gd name="T0" fmla="*/ 10 w 10"/>
                <a:gd name="T1" fmla="*/ 6 h 9"/>
                <a:gd name="T2" fmla="*/ 10 w 10"/>
                <a:gd name="T3" fmla="*/ 3 h 9"/>
                <a:gd name="T4" fmla="*/ 7 w 10"/>
                <a:gd name="T5" fmla="*/ 0 h 9"/>
                <a:gd name="T6" fmla="*/ 4 w 10"/>
                <a:gd name="T7" fmla="*/ 0 h 9"/>
                <a:gd name="T8" fmla="*/ 0 w 10"/>
                <a:gd name="T9" fmla="*/ 3 h 9"/>
                <a:gd name="T10" fmla="*/ 0 w 10"/>
                <a:gd name="T11" fmla="*/ 3 h 9"/>
                <a:gd name="T12" fmla="*/ 0 w 10"/>
                <a:gd name="T13" fmla="*/ 6 h 9"/>
                <a:gd name="T14" fmla="*/ 4 w 10"/>
                <a:gd name="T15" fmla="*/ 9 h 9"/>
                <a:gd name="T16" fmla="*/ 7 w 10"/>
                <a:gd name="T17" fmla="*/ 9 h 9"/>
                <a:gd name="T18" fmla="*/ 10 w 10"/>
                <a:gd name="T1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10" y="6"/>
                  </a:moveTo>
                  <a:lnTo>
                    <a:pt x="10" y="3"/>
                  </a:lnTo>
                  <a:lnTo>
                    <a:pt x="7" y="0"/>
                  </a:lnTo>
                  <a:lnTo>
                    <a:pt x="4" y="0"/>
                  </a:lnTo>
                  <a:lnTo>
                    <a:pt x="0" y="3"/>
                  </a:lnTo>
                  <a:lnTo>
                    <a:pt x="0" y="3"/>
                  </a:lnTo>
                  <a:lnTo>
                    <a:pt x="0" y="6"/>
                  </a:lnTo>
                  <a:lnTo>
                    <a:pt x="4" y="9"/>
                  </a:lnTo>
                  <a:lnTo>
                    <a:pt x="7" y="9"/>
                  </a:lnTo>
                  <a:lnTo>
                    <a:pt x="10" y="6"/>
                  </a:lnTo>
                  <a:close/>
                </a:path>
              </a:pathLst>
            </a:custGeom>
            <a:solidFill>
              <a:srgbClr val="66CCFF"/>
            </a:solidFill>
            <a:ln w="38100" cmpd="sng">
              <a:solidFill>
                <a:srgbClr val="FF0000"/>
              </a:solidFill>
              <a:round/>
              <a:headEnd/>
              <a:tailEnd/>
            </a:ln>
          </p:spPr>
          <p:txBody>
            <a:bodyPr/>
            <a:lstStyle/>
            <a:p>
              <a:endParaRPr lang="cs-CZ"/>
            </a:p>
          </p:txBody>
        </p:sp>
        <p:sp>
          <p:nvSpPr>
            <p:cNvPr id="4459" name="Freeform 363">
              <a:extLst>
                <a:ext uri="{FF2B5EF4-FFF2-40B4-BE49-F238E27FC236}">
                  <a16:creationId xmlns:a16="http://schemas.microsoft.com/office/drawing/2014/main" id="{66530602-2138-403C-92CC-5F7C367CCF9F}"/>
                </a:ext>
              </a:extLst>
            </p:cNvPr>
            <p:cNvSpPr>
              <a:spLocks/>
            </p:cNvSpPr>
            <p:nvPr/>
          </p:nvSpPr>
          <p:spPr bwMode="auto">
            <a:xfrm>
              <a:off x="1806" y="988"/>
              <a:ext cx="9" cy="10"/>
            </a:xfrm>
            <a:custGeom>
              <a:avLst/>
              <a:gdLst>
                <a:gd name="T0" fmla="*/ 9 w 9"/>
                <a:gd name="T1" fmla="*/ 7 h 10"/>
                <a:gd name="T2" fmla="*/ 9 w 9"/>
                <a:gd name="T3" fmla="*/ 4 h 10"/>
                <a:gd name="T4" fmla="*/ 6 w 9"/>
                <a:gd name="T5" fmla="*/ 0 h 10"/>
                <a:gd name="T6" fmla="*/ 3 w 9"/>
                <a:gd name="T7" fmla="*/ 0 h 10"/>
                <a:gd name="T8" fmla="*/ 0 w 9"/>
                <a:gd name="T9" fmla="*/ 4 h 10"/>
                <a:gd name="T10" fmla="*/ 0 w 9"/>
                <a:gd name="T11" fmla="*/ 4 h 10"/>
                <a:gd name="T12" fmla="*/ 0 w 9"/>
                <a:gd name="T13" fmla="*/ 7 h 10"/>
                <a:gd name="T14" fmla="*/ 3 w 9"/>
                <a:gd name="T15" fmla="*/ 10 h 10"/>
                <a:gd name="T16" fmla="*/ 6 w 9"/>
                <a:gd name="T17" fmla="*/ 10 h 10"/>
                <a:gd name="T18" fmla="*/ 9 w 9"/>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9" y="7"/>
                  </a:moveTo>
                  <a:lnTo>
                    <a:pt x="9" y="4"/>
                  </a:lnTo>
                  <a:lnTo>
                    <a:pt x="6" y="0"/>
                  </a:lnTo>
                  <a:lnTo>
                    <a:pt x="3" y="0"/>
                  </a:lnTo>
                  <a:lnTo>
                    <a:pt x="0" y="4"/>
                  </a:lnTo>
                  <a:lnTo>
                    <a:pt x="0" y="4"/>
                  </a:lnTo>
                  <a:lnTo>
                    <a:pt x="0" y="7"/>
                  </a:lnTo>
                  <a:lnTo>
                    <a:pt x="3" y="10"/>
                  </a:lnTo>
                  <a:lnTo>
                    <a:pt x="6" y="10"/>
                  </a:lnTo>
                  <a:lnTo>
                    <a:pt x="9" y="7"/>
                  </a:lnTo>
                  <a:close/>
                </a:path>
              </a:pathLst>
            </a:custGeom>
            <a:solidFill>
              <a:srgbClr val="66CCFF"/>
            </a:solidFill>
            <a:ln w="38100" cmpd="sng">
              <a:solidFill>
                <a:srgbClr val="FF0000"/>
              </a:solidFill>
              <a:round/>
              <a:headEnd/>
              <a:tailEnd/>
            </a:ln>
          </p:spPr>
          <p:txBody>
            <a:bodyPr/>
            <a:lstStyle/>
            <a:p>
              <a:endParaRPr lang="cs-CZ"/>
            </a:p>
          </p:txBody>
        </p:sp>
        <p:sp>
          <p:nvSpPr>
            <p:cNvPr id="4460" name="Freeform 364">
              <a:extLst>
                <a:ext uri="{FF2B5EF4-FFF2-40B4-BE49-F238E27FC236}">
                  <a16:creationId xmlns:a16="http://schemas.microsoft.com/office/drawing/2014/main" id="{6227F546-82BB-49FC-B14E-8696DEC207E7}"/>
                </a:ext>
              </a:extLst>
            </p:cNvPr>
            <p:cNvSpPr>
              <a:spLocks/>
            </p:cNvSpPr>
            <p:nvPr/>
          </p:nvSpPr>
          <p:spPr bwMode="auto">
            <a:xfrm>
              <a:off x="1789" y="1005"/>
              <a:ext cx="10" cy="9"/>
            </a:xfrm>
            <a:custGeom>
              <a:avLst/>
              <a:gdLst>
                <a:gd name="T0" fmla="*/ 10 w 10"/>
                <a:gd name="T1" fmla="*/ 6 h 9"/>
                <a:gd name="T2" fmla="*/ 10 w 10"/>
                <a:gd name="T3" fmla="*/ 3 h 9"/>
                <a:gd name="T4" fmla="*/ 7 w 10"/>
                <a:gd name="T5" fmla="*/ 0 h 9"/>
                <a:gd name="T6" fmla="*/ 4 w 10"/>
                <a:gd name="T7" fmla="*/ 0 h 9"/>
                <a:gd name="T8" fmla="*/ 0 w 10"/>
                <a:gd name="T9" fmla="*/ 3 h 9"/>
                <a:gd name="T10" fmla="*/ 0 w 10"/>
                <a:gd name="T11" fmla="*/ 3 h 9"/>
                <a:gd name="T12" fmla="*/ 0 w 10"/>
                <a:gd name="T13" fmla="*/ 6 h 9"/>
                <a:gd name="T14" fmla="*/ 4 w 10"/>
                <a:gd name="T15" fmla="*/ 9 h 9"/>
                <a:gd name="T16" fmla="*/ 7 w 10"/>
                <a:gd name="T17" fmla="*/ 9 h 9"/>
                <a:gd name="T18" fmla="*/ 10 w 10"/>
                <a:gd name="T1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10" y="6"/>
                  </a:moveTo>
                  <a:lnTo>
                    <a:pt x="10" y="3"/>
                  </a:lnTo>
                  <a:lnTo>
                    <a:pt x="7" y="0"/>
                  </a:lnTo>
                  <a:lnTo>
                    <a:pt x="4" y="0"/>
                  </a:lnTo>
                  <a:lnTo>
                    <a:pt x="0" y="3"/>
                  </a:lnTo>
                  <a:lnTo>
                    <a:pt x="0" y="3"/>
                  </a:lnTo>
                  <a:lnTo>
                    <a:pt x="0" y="6"/>
                  </a:lnTo>
                  <a:lnTo>
                    <a:pt x="4" y="9"/>
                  </a:lnTo>
                  <a:lnTo>
                    <a:pt x="7" y="9"/>
                  </a:lnTo>
                  <a:lnTo>
                    <a:pt x="10" y="6"/>
                  </a:lnTo>
                  <a:close/>
                </a:path>
              </a:pathLst>
            </a:custGeom>
            <a:solidFill>
              <a:srgbClr val="66CCFF"/>
            </a:solidFill>
            <a:ln w="38100" cmpd="sng">
              <a:solidFill>
                <a:srgbClr val="FF0000"/>
              </a:solidFill>
              <a:round/>
              <a:headEnd/>
              <a:tailEnd/>
            </a:ln>
          </p:spPr>
          <p:txBody>
            <a:bodyPr/>
            <a:lstStyle/>
            <a:p>
              <a:endParaRPr lang="cs-CZ"/>
            </a:p>
          </p:txBody>
        </p:sp>
        <p:sp>
          <p:nvSpPr>
            <p:cNvPr id="4461" name="Freeform 365">
              <a:extLst>
                <a:ext uri="{FF2B5EF4-FFF2-40B4-BE49-F238E27FC236}">
                  <a16:creationId xmlns:a16="http://schemas.microsoft.com/office/drawing/2014/main" id="{CF5A6F48-DF28-4F4D-A714-D874DE3A7F85}"/>
                </a:ext>
              </a:extLst>
            </p:cNvPr>
            <p:cNvSpPr>
              <a:spLocks/>
            </p:cNvSpPr>
            <p:nvPr/>
          </p:nvSpPr>
          <p:spPr bwMode="auto">
            <a:xfrm>
              <a:off x="1777" y="1017"/>
              <a:ext cx="9" cy="10"/>
            </a:xfrm>
            <a:custGeom>
              <a:avLst/>
              <a:gdLst>
                <a:gd name="T0" fmla="*/ 9 w 9"/>
                <a:gd name="T1" fmla="*/ 7 h 10"/>
                <a:gd name="T2" fmla="*/ 9 w 9"/>
                <a:gd name="T3" fmla="*/ 4 h 10"/>
                <a:gd name="T4" fmla="*/ 6 w 9"/>
                <a:gd name="T5" fmla="*/ 0 h 10"/>
                <a:gd name="T6" fmla="*/ 3 w 9"/>
                <a:gd name="T7" fmla="*/ 0 h 10"/>
                <a:gd name="T8" fmla="*/ 0 w 9"/>
                <a:gd name="T9" fmla="*/ 4 h 10"/>
                <a:gd name="T10" fmla="*/ 0 w 9"/>
                <a:gd name="T11" fmla="*/ 4 h 10"/>
                <a:gd name="T12" fmla="*/ 0 w 9"/>
                <a:gd name="T13" fmla="*/ 7 h 10"/>
                <a:gd name="T14" fmla="*/ 3 w 9"/>
                <a:gd name="T15" fmla="*/ 10 h 10"/>
                <a:gd name="T16" fmla="*/ 6 w 9"/>
                <a:gd name="T17" fmla="*/ 10 h 10"/>
                <a:gd name="T18" fmla="*/ 9 w 9"/>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9" y="7"/>
                  </a:moveTo>
                  <a:lnTo>
                    <a:pt x="9" y="4"/>
                  </a:lnTo>
                  <a:lnTo>
                    <a:pt x="6" y="0"/>
                  </a:lnTo>
                  <a:lnTo>
                    <a:pt x="3" y="0"/>
                  </a:lnTo>
                  <a:lnTo>
                    <a:pt x="0" y="4"/>
                  </a:lnTo>
                  <a:lnTo>
                    <a:pt x="0" y="4"/>
                  </a:lnTo>
                  <a:lnTo>
                    <a:pt x="0" y="7"/>
                  </a:lnTo>
                  <a:lnTo>
                    <a:pt x="3" y="10"/>
                  </a:lnTo>
                  <a:lnTo>
                    <a:pt x="6" y="10"/>
                  </a:lnTo>
                  <a:lnTo>
                    <a:pt x="9" y="7"/>
                  </a:lnTo>
                  <a:close/>
                </a:path>
              </a:pathLst>
            </a:custGeom>
            <a:solidFill>
              <a:srgbClr val="66CCFF"/>
            </a:solidFill>
            <a:ln w="38100" cmpd="sng">
              <a:solidFill>
                <a:srgbClr val="FF0000"/>
              </a:solidFill>
              <a:round/>
              <a:headEnd/>
              <a:tailEnd/>
            </a:ln>
          </p:spPr>
          <p:txBody>
            <a:bodyPr/>
            <a:lstStyle/>
            <a:p>
              <a:endParaRPr lang="cs-CZ"/>
            </a:p>
          </p:txBody>
        </p:sp>
        <p:sp>
          <p:nvSpPr>
            <p:cNvPr id="4462" name="Freeform 366">
              <a:extLst>
                <a:ext uri="{FF2B5EF4-FFF2-40B4-BE49-F238E27FC236}">
                  <a16:creationId xmlns:a16="http://schemas.microsoft.com/office/drawing/2014/main" id="{BD61B90A-7BCC-49B5-9EF9-273533A16DFF}"/>
                </a:ext>
              </a:extLst>
            </p:cNvPr>
            <p:cNvSpPr>
              <a:spLocks/>
            </p:cNvSpPr>
            <p:nvPr/>
          </p:nvSpPr>
          <p:spPr bwMode="auto">
            <a:xfrm>
              <a:off x="1764" y="1030"/>
              <a:ext cx="9" cy="10"/>
            </a:xfrm>
            <a:custGeom>
              <a:avLst/>
              <a:gdLst>
                <a:gd name="T0" fmla="*/ 9 w 9"/>
                <a:gd name="T1" fmla="*/ 7 h 10"/>
                <a:gd name="T2" fmla="*/ 9 w 9"/>
                <a:gd name="T3" fmla="*/ 4 h 10"/>
                <a:gd name="T4" fmla="*/ 6 w 9"/>
                <a:gd name="T5" fmla="*/ 0 h 10"/>
                <a:gd name="T6" fmla="*/ 3 w 9"/>
                <a:gd name="T7" fmla="*/ 0 h 10"/>
                <a:gd name="T8" fmla="*/ 0 w 9"/>
                <a:gd name="T9" fmla="*/ 4 h 10"/>
                <a:gd name="T10" fmla="*/ 0 w 9"/>
                <a:gd name="T11" fmla="*/ 4 h 10"/>
                <a:gd name="T12" fmla="*/ 0 w 9"/>
                <a:gd name="T13" fmla="*/ 7 h 10"/>
                <a:gd name="T14" fmla="*/ 3 w 9"/>
                <a:gd name="T15" fmla="*/ 10 h 10"/>
                <a:gd name="T16" fmla="*/ 6 w 9"/>
                <a:gd name="T17" fmla="*/ 10 h 10"/>
                <a:gd name="T18" fmla="*/ 9 w 9"/>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9" y="7"/>
                  </a:moveTo>
                  <a:lnTo>
                    <a:pt x="9" y="4"/>
                  </a:lnTo>
                  <a:lnTo>
                    <a:pt x="6" y="0"/>
                  </a:lnTo>
                  <a:lnTo>
                    <a:pt x="3" y="0"/>
                  </a:lnTo>
                  <a:lnTo>
                    <a:pt x="0" y="4"/>
                  </a:lnTo>
                  <a:lnTo>
                    <a:pt x="0" y="4"/>
                  </a:lnTo>
                  <a:lnTo>
                    <a:pt x="0" y="7"/>
                  </a:lnTo>
                  <a:lnTo>
                    <a:pt x="3" y="10"/>
                  </a:lnTo>
                  <a:lnTo>
                    <a:pt x="6" y="10"/>
                  </a:lnTo>
                  <a:lnTo>
                    <a:pt x="9" y="7"/>
                  </a:lnTo>
                  <a:close/>
                </a:path>
              </a:pathLst>
            </a:custGeom>
            <a:solidFill>
              <a:srgbClr val="66CCFF"/>
            </a:solidFill>
            <a:ln w="38100" cmpd="sng">
              <a:solidFill>
                <a:srgbClr val="FF0000"/>
              </a:solidFill>
              <a:round/>
              <a:headEnd/>
              <a:tailEnd/>
            </a:ln>
          </p:spPr>
          <p:txBody>
            <a:bodyPr/>
            <a:lstStyle/>
            <a:p>
              <a:endParaRPr lang="cs-CZ"/>
            </a:p>
          </p:txBody>
        </p:sp>
        <p:sp>
          <p:nvSpPr>
            <p:cNvPr id="4463" name="Freeform 367">
              <a:extLst>
                <a:ext uri="{FF2B5EF4-FFF2-40B4-BE49-F238E27FC236}">
                  <a16:creationId xmlns:a16="http://schemas.microsoft.com/office/drawing/2014/main" id="{E5DAD4E7-DAFD-438F-A4A9-945492438070}"/>
                </a:ext>
              </a:extLst>
            </p:cNvPr>
            <p:cNvSpPr>
              <a:spLocks/>
            </p:cNvSpPr>
            <p:nvPr/>
          </p:nvSpPr>
          <p:spPr bwMode="auto">
            <a:xfrm>
              <a:off x="1751" y="1046"/>
              <a:ext cx="9" cy="10"/>
            </a:xfrm>
            <a:custGeom>
              <a:avLst/>
              <a:gdLst>
                <a:gd name="T0" fmla="*/ 9 w 9"/>
                <a:gd name="T1" fmla="*/ 7 h 10"/>
                <a:gd name="T2" fmla="*/ 9 w 9"/>
                <a:gd name="T3" fmla="*/ 4 h 10"/>
                <a:gd name="T4" fmla="*/ 6 w 9"/>
                <a:gd name="T5" fmla="*/ 0 h 10"/>
                <a:gd name="T6" fmla="*/ 3 w 9"/>
                <a:gd name="T7" fmla="*/ 0 h 10"/>
                <a:gd name="T8" fmla="*/ 0 w 9"/>
                <a:gd name="T9" fmla="*/ 4 h 10"/>
                <a:gd name="T10" fmla="*/ 0 w 9"/>
                <a:gd name="T11" fmla="*/ 4 h 10"/>
                <a:gd name="T12" fmla="*/ 0 w 9"/>
                <a:gd name="T13" fmla="*/ 7 h 10"/>
                <a:gd name="T14" fmla="*/ 3 w 9"/>
                <a:gd name="T15" fmla="*/ 10 h 10"/>
                <a:gd name="T16" fmla="*/ 6 w 9"/>
                <a:gd name="T17" fmla="*/ 10 h 10"/>
                <a:gd name="T18" fmla="*/ 9 w 9"/>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9" y="7"/>
                  </a:moveTo>
                  <a:lnTo>
                    <a:pt x="9" y="4"/>
                  </a:lnTo>
                  <a:lnTo>
                    <a:pt x="6" y="0"/>
                  </a:lnTo>
                  <a:lnTo>
                    <a:pt x="3" y="0"/>
                  </a:lnTo>
                  <a:lnTo>
                    <a:pt x="0" y="4"/>
                  </a:lnTo>
                  <a:lnTo>
                    <a:pt x="0" y="4"/>
                  </a:lnTo>
                  <a:lnTo>
                    <a:pt x="0" y="7"/>
                  </a:lnTo>
                  <a:lnTo>
                    <a:pt x="3" y="10"/>
                  </a:lnTo>
                  <a:lnTo>
                    <a:pt x="6" y="10"/>
                  </a:lnTo>
                  <a:lnTo>
                    <a:pt x="9" y="7"/>
                  </a:lnTo>
                  <a:close/>
                </a:path>
              </a:pathLst>
            </a:custGeom>
            <a:solidFill>
              <a:srgbClr val="66CCFF"/>
            </a:solidFill>
            <a:ln w="38100" cmpd="sng">
              <a:solidFill>
                <a:srgbClr val="FF0000"/>
              </a:solidFill>
              <a:round/>
              <a:headEnd/>
              <a:tailEnd/>
            </a:ln>
          </p:spPr>
          <p:txBody>
            <a:bodyPr/>
            <a:lstStyle/>
            <a:p>
              <a:endParaRPr lang="cs-CZ"/>
            </a:p>
          </p:txBody>
        </p:sp>
        <p:sp>
          <p:nvSpPr>
            <p:cNvPr id="4464" name="Freeform 368">
              <a:extLst>
                <a:ext uri="{FF2B5EF4-FFF2-40B4-BE49-F238E27FC236}">
                  <a16:creationId xmlns:a16="http://schemas.microsoft.com/office/drawing/2014/main" id="{8C026684-8D48-4140-A1D7-F5373636DD7A}"/>
                </a:ext>
              </a:extLst>
            </p:cNvPr>
            <p:cNvSpPr>
              <a:spLocks/>
            </p:cNvSpPr>
            <p:nvPr/>
          </p:nvSpPr>
          <p:spPr bwMode="auto">
            <a:xfrm>
              <a:off x="1738" y="1059"/>
              <a:ext cx="10" cy="10"/>
            </a:xfrm>
            <a:custGeom>
              <a:avLst/>
              <a:gdLst>
                <a:gd name="T0" fmla="*/ 10 w 10"/>
                <a:gd name="T1" fmla="*/ 7 h 10"/>
                <a:gd name="T2" fmla="*/ 10 w 10"/>
                <a:gd name="T3" fmla="*/ 4 h 10"/>
                <a:gd name="T4" fmla="*/ 6 w 10"/>
                <a:gd name="T5" fmla="*/ 0 h 10"/>
                <a:gd name="T6" fmla="*/ 3 w 10"/>
                <a:gd name="T7" fmla="*/ 0 h 10"/>
                <a:gd name="T8" fmla="*/ 0 w 10"/>
                <a:gd name="T9" fmla="*/ 4 h 10"/>
                <a:gd name="T10" fmla="*/ 0 w 10"/>
                <a:gd name="T11" fmla="*/ 4 h 10"/>
                <a:gd name="T12" fmla="*/ 0 w 10"/>
                <a:gd name="T13" fmla="*/ 7 h 10"/>
                <a:gd name="T14" fmla="*/ 3 w 10"/>
                <a:gd name="T15" fmla="*/ 10 h 10"/>
                <a:gd name="T16" fmla="*/ 6 w 10"/>
                <a:gd name="T17" fmla="*/ 10 h 10"/>
                <a:gd name="T18" fmla="*/ 10 w 10"/>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7"/>
                  </a:moveTo>
                  <a:lnTo>
                    <a:pt x="10" y="4"/>
                  </a:lnTo>
                  <a:lnTo>
                    <a:pt x="6" y="0"/>
                  </a:lnTo>
                  <a:lnTo>
                    <a:pt x="3" y="0"/>
                  </a:lnTo>
                  <a:lnTo>
                    <a:pt x="0" y="4"/>
                  </a:lnTo>
                  <a:lnTo>
                    <a:pt x="0" y="4"/>
                  </a:lnTo>
                  <a:lnTo>
                    <a:pt x="0" y="7"/>
                  </a:lnTo>
                  <a:lnTo>
                    <a:pt x="3" y="10"/>
                  </a:lnTo>
                  <a:lnTo>
                    <a:pt x="6" y="10"/>
                  </a:lnTo>
                  <a:lnTo>
                    <a:pt x="10" y="7"/>
                  </a:lnTo>
                  <a:close/>
                </a:path>
              </a:pathLst>
            </a:custGeom>
            <a:solidFill>
              <a:srgbClr val="66CCFF"/>
            </a:solidFill>
            <a:ln w="38100" cmpd="sng">
              <a:solidFill>
                <a:srgbClr val="FF0000"/>
              </a:solidFill>
              <a:round/>
              <a:headEnd/>
              <a:tailEnd/>
            </a:ln>
          </p:spPr>
          <p:txBody>
            <a:bodyPr/>
            <a:lstStyle/>
            <a:p>
              <a:endParaRPr lang="cs-CZ"/>
            </a:p>
          </p:txBody>
        </p:sp>
        <p:sp>
          <p:nvSpPr>
            <p:cNvPr id="4465" name="Freeform 369">
              <a:extLst>
                <a:ext uri="{FF2B5EF4-FFF2-40B4-BE49-F238E27FC236}">
                  <a16:creationId xmlns:a16="http://schemas.microsoft.com/office/drawing/2014/main" id="{DFF6A97B-3B74-4106-B484-3D305A2A5759}"/>
                </a:ext>
              </a:extLst>
            </p:cNvPr>
            <p:cNvSpPr>
              <a:spLocks/>
            </p:cNvSpPr>
            <p:nvPr/>
          </p:nvSpPr>
          <p:spPr bwMode="auto">
            <a:xfrm>
              <a:off x="1725" y="1075"/>
              <a:ext cx="10" cy="10"/>
            </a:xfrm>
            <a:custGeom>
              <a:avLst/>
              <a:gdLst>
                <a:gd name="T0" fmla="*/ 10 w 10"/>
                <a:gd name="T1" fmla="*/ 7 h 10"/>
                <a:gd name="T2" fmla="*/ 10 w 10"/>
                <a:gd name="T3" fmla="*/ 4 h 10"/>
                <a:gd name="T4" fmla="*/ 6 w 10"/>
                <a:gd name="T5" fmla="*/ 0 h 10"/>
                <a:gd name="T6" fmla="*/ 3 w 10"/>
                <a:gd name="T7" fmla="*/ 0 h 10"/>
                <a:gd name="T8" fmla="*/ 0 w 10"/>
                <a:gd name="T9" fmla="*/ 4 h 10"/>
                <a:gd name="T10" fmla="*/ 0 w 10"/>
                <a:gd name="T11" fmla="*/ 4 h 10"/>
                <a:gd name="T12" fmla="*/ 0 w 10"/>
                <a:gd name="T13" fmla="*/ 7 h 10"/>
                <a:gd name="T14" fmla="*/ 3 w 10"/>
                <a:gd name="T15" fmla="*/ 10 h 10"/>
                <a:gd name="T16" fmla="*/ 6 w 10"/>
                <a:gd name="T17" fmla="*/ 10 h 10"/>
                <a:gd name="T18" fmla="*/ 10 w 10"/>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7"/>
                  </a:moveTo>
                  <a:lnTo>
                    <a:pt x="10" y="4"/>
                  </a:lnTo>
                  <a:lnTo>
                    <a:pt x="6" y="0"/>
                  </a:lnTo>
                  <a:lnTo>
                    <a:pt x="3" y="0"/>
                  </a:lnTo>
                  <a:lnTo>
                    <a:pt x="0" y="4"/>
                  </a:lnTo>
                  <a:lnTo>
                    <a:pt x="0" y="4"/>
                  </a:lnTo>
                  <a:lnTo>
                    <a:pt x="0" y="7"/>
                  </a:lnTo>
                  <a:lnTo>
                    <a:pt x="3" y="10"/>
                  </a:lnTo>
                  <a:lnTo>
                    <a:pt x="6" y="10"/>
                  </a:lnTo>
                  <a:lnTo>
                    <a:pt x="10" y="7"/>
                  </a:lnTo>
                  <a:close/>
                </a:path>
              </a:pathLst>
            </a:custGeom>
            <a:solidFill>
              <a:srgbClr val="66CCFF"/>
            </a:solidFill>
            <a:ln w="38100" cmpd="sng">
              <a:solidFill>
                <a:srgbClr val="FF0000"/>
              </a:solidFill>
              <a:round/>
              <a:headEnd/>
              <a:tailEnd/>
            </a:ln>
          </p:spPr>
          <p:txBody>
            <a:bodyPr/>
            <a:lstStyle/>
            <a:p>
              <a:endParaRPr lang="cs-CZ"/>
            </a:p>
          </p:txBody>
        </p:sp>
        <p:sp>
          <p:nvSpPr>
            <p:cNvPr id="4466" name="Freeform 370">
              <a:extLst>
                <a:ext uri="{FF2B5EF4-FFF2-40B4-BE49-F238E27FC236}">
                  <a16:creationId xmlns:a16="http://schemas.microsoft.com/office/drawing/2014/main" id="{B4556473-B811-4478-A461-AC6EC1C26AE0}"/>
                </a:ext>
              </a:extLst>
            </p:cNvPr>
            <p:cNvSpPr>
              <a:spLocks/>
            </p:cNvSpPr>
            <p:nvPr/>
          </p:nvSpPr>
          <p:spPr bwMode="auto">
            <a:xfrm>
              <a:off x="1712" y="1088"/>
              <a:ext cx="10" cy="10"/>
            </a:xfrm>
            <a:custGeom>
              <a:avLst/>
              <a:gdLst>
                <a:gd name="T0" fmla="*/ 10 w 10"/>
                <a:gd name="T1" fmla="*/ 7 h 10"/>
                <a:gd name="T2" fmla="*/ 10 w 10"/>
                <a:gd name="T3" fmla="*/ 3 h 10"/>
                <a:gd name="T4" fmla="*/ 7 w 10"/>
                <a:gd name="T5" fmla="*/ 0 h 10"/>
                <a:gd name="T6" fmla="*/ 3 w 10"/>
                <a:gd name="T7" fmla="*/ 0 h 10"/>
                <a:gd name="T8" fmla="*/ 0 w 10"/>
                <a:gd name="T9" fmla="*/ 3 h 10"/>
                <a:gd name="T10" fmla="*/ 0 w 10"/>
                <a:gd name="T11" fmla="*/ 3 h 10"/>
                <a:gd name="T12" fmla="*/ 0 w 10"/>
                <a:gd name="T13" fmla="*/ 7 h 10"/>
                <a:gd name="T14" fmla="*/ 3 w 10"/>
                <a:gd name="T15" fmla="*/ 10 h 10"/>
                <a:gd name="T16" fmla="*/ 7 w 10"/>
                <a:gd name="T17" fmla="*/ 10 h 10"/>
                <a:gd name="T18" fmla="*/ 10 w 10"/>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7"/>
                  </a:moveTo>
                  <a:lnTo>
                    <a:pt x="10" y="3"/>
                  </a:lnTo>
                  <a:lnTo>
                    <a:pt x="7" y="0"/>
                  </a:lnTo>
                  <a:lnTo>
                    <a:pt x="3" y="0"/>
                  </a:lnTo>
                  <a:lnTo>
                    <a:pt x="0" y="3"/>
                  </a:lnTo>
                  <a:lnTo>
                    <a:pt x="0" y="3"/>
                  </a:lnTo>
                  <a:lnTo>
                    <a:pt x="0" y="7"/>
                  </a:lnTo>
                  <a:lnTo>
                    <a:pt x="3" y="10"/>
                  </a:lnTo>
                  <a:lnTo>
                    <a:pt x="7" y="10"/>
                  </a:lnTo>
                  <a:lnTo>
                    <a:pt x="10" y="7"/>
                  </a:lnTo>
                  <a:close/>
                </a:path>
              </a:pathLst>
            </a:custGeom>
            <a:solidFill>
              <a:srgbClr val="66CCFF"/>
            </a:solidFill>
            <a:ln w="38100" cmpd="sng">
              <a:solidFill>
                <a:srgbClr val="FF0000"/>
              </a:solidFill>
              <a:round/>
              <a:headEnd/>
              <a:tailEnd/>
            </a:ln>
          </p:spPr>
          <p:txBody>
            <a:bodyPr/>
            <a:lstStyle/>
            <a:p>
              <a:endParaRPr lang="cs-CZ"/>
            </a:p>
          </p:txBody>
        </p:sp>
        <p:sp>
          <p:nvSpPr>
            <p:cNvPr id="4467" name="Freeform 371">
              <a:extLst>
                <a:ext uri="{FF2B5EF4-FFF2-40B4-BE49-F238E27FC236}">
                  <a16:creationId xmlns:a16="http://schemas.microsoft.com/office/drawing/2014/main" id="{B7BC2DA0-2691-4F30-A757-FD1C8BE835EA}"/>
                </a:ext>
              </a:extLst>
            </p:cNvPr>
            <p:cNvSpPr>
              <a:spLocks/>
            </p:cNvSpPr>
            <p:nvPr/>
          </p:nvSpPr>
          <p:spPr bwMode="auto">
            <a:xfrm>
              <a:off x="1699" y="1101"/>
              <a:ext cx="10" cy="10"/>
            </a:xfrm>
            <a:custGeom>
              <a:avLst/>
              <a:gdLst>
                <a:gd name="T0" fmla="*/ 10 w 10"/>
                <a:gd name="T1" fmla="*/ 7 h 10"/>
                <a:gd name="T2" fmla="*/ 10 w 10"/>
                <a:gd name="T3" fmla="*/ 3 h 10"/>
                <a:gd name="T4" fmla="*/ 7 w 10"/>
                <a:gd name="T5" fmla="*/ 0 h 10"/>
                <a:gd name="T6" fmla="*/ 3 w 10"/>
                <a:gd name="T7" fmla="*/ 0 h 10"/>
                <a:gd name="T8" fmla="*/ 0 w 10"/>
                <a:gd name="T9" fmla="*/ 3 h 10"/>
                <a:gd name="T10" fmla="*/ 0 w 10"/>
                <a:gd name="T11" fmla="*/ 3 h 10"/>
                <a:gd name="T12" fmla="*/ 0 w 10"/>
                <a:gd name="T13" fmla="*/ 7 h 10"/>
                <a:gd name="T14" fmla="*/ 3 w 10"/>
                <a:gd name="T15" fmla="*/ 10 h 10"/>
                <a:gd name="T16" fmla="*/ 7 w 10"/>
                <a:gd name="T17" fmla="*/ 10 h 10"/>
                <a:gd name="T18" fmla="*/ 10 w 10"/>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7"/>
                  </a:moveTo>
                  <a:lnTo>
                    <a:pt x="10" y="3"/>
                  </a:lnTo>
                  <a:lnTo>
                    <a:pt x="7" y="0"/>
                  </a:lnTo>
                  <a:lnTo>
                    <a:pt x="3" y="0"/>
                  </a:lnTo>
                  <a:lnTo>
                    <a:pt x="0" y="3"/>
                  </a:lnTo>
                  <a:lnTo>
                    <a:pt x="0" y="3"/>
                  </a:lnTo>
                  <a:lnTo>
                    <a:pt x="0" y="7"/>
                  </a:lnTo>
                  <a:lnTo>
                    <a:pt x="3" y="10"/>
                  </a:lnTo>
                  <a:lnTo>
                    <a:pt x="7" y="10"/>
                  </a:lnTo>
                  <a:lnTo>
                    <a:pt x="10" y="7"/>
                  </a:lnTo>
                  <a:close/>
                </a:path>
              </a:pathLst>
            </a:custGeom>
            <a:solidFill>
              <a:srgbClr val="66CCFF"/>
            </a:solidFill>
            <a:ln w="38100" cmpd="sng">
              <a:solidFill>
                <a:srgbClr val="FF0000"/>
              </a:solidFill>
              <a:round/>
              <a:headEnd/>
              <a:tailEnd/>
            </a:ln>
          </p:spPr>
          <p:txBody>
            <a:bodyPr/>
            <a:lstStyle/>
            <a:p>
              <a:endParaRPr lang="cs-CZ"/>
            </a:p>
          </p:txBody>
        </p:sp>
        <p:sp>
          <p:nvSpPr>
            <p:cNvPr id="4468" name="Freeform 372">
              <a:extLst>
                <a:ext uri="{FF2B5EF4-FFF2-40B4-BE49-F238E27FC236}">
                  <a16:creationId xmlns:a16="http://schemas.microsoft.com/office/drawing/2014/main" id="{954C4D1F-874B-4457-990B-F637F5FF2D47}"/>
                </a:ext>
              </a:extLst>
            </p:cNvPr>
            <p:cNvSpPr>
              <a:spLocks/>
            </p:cNvSpPr>
            <p:nvPr/>
          </p:nvSpPr>
          <p:spPr bwMode="auto">
            <a:xfrm>
              <a:off x="1686" y="1117"/>
              <a:ext cx="10" cy="10"/>
            </a:xfrm>
            <a:custGeom>
              <a:avLst/>
              <a:gdLst>
                <a:gd name="T0" fmla="*/ 10 w 10"/>
                <a:gd name="T1" fmla="*/ 7 h 10"/>
                <a:gd name="T2" fmla="*/ 10 w 10"/>
                <a:gd name="T3" fmla="*/ 3 h 10"/>
                <a:gd name="T4" fmla="*/ 7 w 10"/>
                <a:gd name="T5" fmla="*/ 0 h 10"/>
                <a:gd name="T6" fmla="*/ 4 w 10"/>
                <a:gd name="T7" fmla="*/ 0 h 10"/>
                <a:gd name="T8" fmla="*/ 0 w 10"/>
                <a:gd name="T9" fmla="*/ 3 h 10"/>
                <a:gd name="T10" fmla="*/ 0 w 10"/>
                <a:gd name="T11" fmla="*/ 3 h 10"/>
                <a:gd name="T12" fmla="*/ 0 w 10"/>
                <a:gd name="T13" fmla="*/ 7 h 10"/>
                <a:gd name="T14" fmla="*/ 4 w 10"/>
                <a:gd name="T15" fmla="*/ 10 h 10"/>
                <a:gd name="T16" fmla="*/ 7 w 10"/>
                <a:gd name="T17" fmla="*/ 10 h 10"/>
                <a:gd name="T18" fmla="*/ 10 w 10"/>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7"/>
                  </a:moveTo>
                  <a:lnTo>
                    <a:pt x="10" y="3"/>
                  </a:lnTo>
                  <a:lnTo>
                    <a:pt x="7" y="0"/>
                  </a:lnTo>
                  <a:lnTo>
                    <a:pt x="4" y="0"/>
                  </a:lnTo>
                  <a:lnTo>
                    <a:pt x="0" y="3"/>
                  </a:lnTo>
                  <a:lnTo>
                    <a:pt x="0" y="3"/>
                  </a:lnTo>
                  <a:lnTo>
                    <a:pt x="0" y="7"/>
                  </a:lnTo>
                  <a:lnTo>
                    <a:pt x="4" y="10"/>
                  </a:lnTo>
                  <a:lnTo>
                    <a:pt x="7" y="10"/>
                  </a:lnTo>
                  <a:lnTo>
                    <a:pt x="10" y="7"/>
                  </a:lnTo>
                  <a:close/>
                </a:path>
              </a:pathLst>
            </a:custGeom>
            <a:solidFill>
              <a:srgbClr val="66CCFF"/>
            </a:solidFill>
            <a:ln w="38100" cmpd="sng">
              <a:solidFill>
                <a:srgbClr val="FF0000"/>
              </a:solidFill>
              <a:round/>
              <a:headEnd/>
              <a:tailEnd/>
            </a:ln>
          </p:spPr>
          <p:txBody>
            <a:bodyPr/>
            <a:lstStyle/>
            <a:p>
              <a:endParaRPr lang="cs-CZ"/>
            </a:p>
          </p:txBody>
        </p:sp>
        <p:sp>
          <p:nvSpPr>
            <p:cNvPr id="4469" name="Freeform 373">
              <a:extLst>
                <a:ext uri="{FF2B5EF4-FFF2-40B4-BE49-F238E27FC236}">
                  <a16:creationId xmlns:a16="http://schemas.microsoft.com/office/drawing/2014/main" id="{182091AF-76C2-4780-96AD-5E1CA8EE19D3}"/>
                </a:ext>
              </a:extLst>
            </p:cNvPr>
            <p:cNvSpPr>
              <a:spLocks/>
            </p:cNvSpPr>
            <p:nvPr/>
          </p:nvSpPr>
          <p:spPr bwMode="auto">
            <a:xfrm>
              <a:off x="1673" y="1130"/>
              <a:ext cx="10" cy="10"/>
            </a:xfrm>
            <a:custGeom>
              <a:avLst/>
              <a:gdLst>
                <a:gd name="T0" fmla="*/ 10 w 10"/>
                <a:gd name="T1" fmla="*/ 7 h 10"/>
                <a:gd name="T2" fmla="*/ 10 w 10"/>
                <a:gd name="T3" fmla="*/ 3 h 10"/>
                <a:gd name="T4" fmla="*/ 7 w 10"/>
                <a:gd name="T5" fmla="*/ 0 h 10"/>
                <a:gd name="T6" fmla="*/ 4 w 10"/>
                <a:gd name="T7" fmla="*/ 0 h 10"/>
                <a:gd name="T8" fmla="*/ 0 w 10"/>
                <a:gd name="T9" fmla="*/ 3 h 10"/>
                <a:gd name="T10" fmla="*/ 0 w 10"/>
                <a:gd name="T11" fmla="*/ 3 h 10"/>
                <a:gd name="T12" fmla="*/ 0 w 10"/>
                <a:gd name="T13" fmla="*/ 7 h 10"/>
                <a:gd name="T14" fmla="*/ 4 w 10"/>
                <a:gd name="T15" fmla="*/ 10 h 10"/>
                <a:gd name="T16" fmla="*/ 7 w 10"/>
                <a:gd name="T17" fmla="*/ 10 h 10"/>
                <a:gd name="T18" fmla="*/ 10 w 10"/>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7"/>
                  </a:moveTo>
                  <a:lnTo>
                    <a:pt x="10" y="3"/>
                  </a:lnTo>
                  <a:lnTo>
                    <a:pt x="7" y="0"/>
                  </a:lnTo>
                  <a:lnTo>
                    <a:pt x="4" y="0"/>
                  </a:lnTo>
                  <a:lnTo>
                    <a:pt x="0" y="3"/>
                  </a:lnTo>
                  <a:lnTo>
                    <a:pt x="0" y="3"/>
                  </a:lnTo>
                  <a:lnTo>
                    <a:pt x="0" y="7"/>
                  </a:lnTo>
                  <a:lnTo>
                    <a:pt x="4" y="10"/>
                  </a:lnTo>
                  <a:lnTo>
                    <a:pt x="7" y="10"/>
                  </a:lnTo>
                  <a:lnTo>
                    <a:pt x="10" y="7"/>
                  </a:lnTo>
                  <a:close/>
                </a:path>
              </a:pathLst>
            </a:custGeom>
            <a:solidFill>
              <a:srgbClr val="66CCFF"/>
            </a:solidFill>
            <a:ln w="38100" cmpd="sng">
              <a:solidFill>
                <a:srgbClr val="FF0000"/>
              </a:solidFill>
              <a:round/>
              <a:headEnd/>
              <a:tailEnd/>
            </a:ln>
          </p:spPr>
          <p:txBody>
            <a:bodyPr/>
            <a:lstStyle/>
            <a:p>
              <a:endParaRPr lang="cs-CZ"/>
            </a:p>
          </p:txBody>
        </p:sp>
        <p:sp>
          <p:nvSpPr>
            <p:cNvPr id="4470" name="Freeform 374">
              <a:extLst>
                <a:ext uri="{FF2B5EF4-FFF2-40B4-BE49-F238E27FC236}">
                  <a16:creationId xmlns:a16="http://schemas.microsoft.com/office/drawing/2014/main" id="{0F3E8176-7678-4B3B-9358-9EF1C314092E}"/>
                </a:ext>
              </a:extLst>
            </p:cNvPr>
            <p:cNvSpPr>
              <a:spLocks/>
            </p:cNvSpPr>
            <p:nvPr/>
          </p:nvSpPr>
          <p:spPr bwMode="auto">
            <a:xfrm>
              <a:off x="1661" y="1146"/>
              <a:ext cx="9" cy="10"/>
            </a:xfrm>
            <a:custGeom>
              <a:avLst/>
              <a:gdLst>
                <a:gd name="T0" fmla="*/ 9 w 9"/>
                <a:gd name="T1" fmla="*/ 7 h 10"/>
                <a:gd name="T2" fmla="*/ 9 w 9"/>
                <a:gd name="T3" fmla="*/ 3 h 10"/>
                <a:gd name="T4" fmla="*/ 6 w 9"/>
                <a:gd name="T5" fmla="*/ 0 h 10"/>
                <a:gd name="T6" fmla="*/ 3 w 9"/>
                <a:gd name="T7" fmla="*/ 0 h 10"/>
                <a:gd name="T8" fmla="*/ 0 w 9"/>
                <a:gd name="T9" fmla="*/ 3 h 10"/>
                <a:gd name="T10" fmla="*/ 0 w 9"/>
                <a:gd name="T11" fmla="*/ 3 h 10"/>
                <a:gd name="T12" fmla="*/ 0 w 9"/>
                <a:gd name="T13" fmla="*/ 7 h 10"/>
                <a:gd name="T14" fmla="*/ 3 w 9"/>
                <a:gd name="T15" fmla="*/ 10 h 10"/>
                <a:gd name="T16" fmla="*/ 6 w 9"/>
                <a:gd name="T17" fmla="*/ 10 h 10"/>
                <a:gd name="T18" fmla="*/ 9 w 9"/>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9" y="7"/>
                  </a:moveTo>
                  <a:lnTo>
                    <a:pt x="9" y="3"/>
                  </a:lnTo>
                  <a:lnTo>
                    <a:pt x="6" y="0"/>
                  </a:lnTo>
                  <a:lnTo>
                    <a:pt x="3" y="0"/>
                  </a:lnTo>
                  <a:lnTo>
                    <a:pt x="0" y="3"/>
                  </a:lnTo>
                  <a:lnTo>
                    <a:pt x="0" y="3"/>
                  </a:lnTo>
                  <a:lnTo>
                    <a:pt x="0" y="7"/>
                  </a:lnTo>
                  <a:lnTo>
                    <a:pt x="3" y="10"/>
                  </a:lnTo>
                  <a:lnTo>
                    <a:pt x="6" y="10"/>
                  </a:lnTo>
                  <a:lnTo>
                    <a:pt x="9" y="7"/>
                  </a:lnTo>
                  <a:close/>
                </a:path>
              </a:pathLst>
            </a:custGeom>
            <a:solidFill>
              <a:srgbClr val="66CCFF"/>
            </a:solidFill>
            <a:ln w="38100" cmpd="sng">
              <a:solidFill>
                <a:srgbClr val="FF0000"/>
              </a:solidFill>
              <a:round/>
              <a:headEnd/>
              <a:tailEnd/>
            </a:ln>
          </p:spPr>
          <p:txBody>
            <a:bodyPr/>
            <a:lstStyle/>
            <a:p>
              <a:endParaRPr lang="cs-CZ"/>
            </a:p>
          </p:txBody>
        </p:sp>
        <p:sp>
          <p:nvSpPr>
            <p:cNvPr id="4471" name="Freeform 375">
              <a:extLst>
                <a:ext uri="{FF2B5EF4-FFF2-40B4-BE49-F238E27FC236}">
                  <a16:creationId xmlns:a16="http://schemas.microsoft.com/office/drawing/2014/main" id="{E7401F28-B12B-4FE9-9815-418C775B1FDF}"/>
                </a:ext>
              </a:extLst>
            </p:cNvPr>
            <p:cNvSpPr>
              <a:spLocks/>
            </p:cNvSpPr>
            <p:nvPr/>
          </p:nvSpPr>
          <p:spPr bwMode="auto">
            <a:xfrm>
              <a:off x="1645" y="1159"/>
              <a:ext cx="9" cy="10"/>
            </a:xfrm>
            <a:custGeom>
              <a:avLst/>
              <a:gdLst>
                <a:gd name="T0" fmla="*/ 9 w 9"/>
                <a:gd name="T1" fmla="*/ 7 h 10"/>
                <a:gd name="T2" fmla="*/ 9 w 9"/>
                <a:gd name="T3" fmla="*/ 3 h 10"/>
                <a:gd name="T4" fmla="*/ 6 w 9"/>
                <a:gd name="T5" fmla="*/ 0 h 10"/>
                <a:gd name="T6" fmla="*/ 3 w 9"/>
                <a:gd name="T7" fmla="*/ 0 h 10"/>
                <a:gd name="T8" fmla="*/ 0 w 9"/>
                <a:gd name="T9" fmla="*/ 3 h 10"/>
                <a:gd name="T10" fmla="*/ 0 w 9"/>
                <a:gd name="T11" fmla="*/ 3 h 10"/>
                <a:gd name="T12" fmla="*/ 0 w 9"/>
                <a:gd name="T13" fmla="*/ 7 h 10"/>
                <a:gd name="T14" fmla="*/ 3 w 9"/>
                <a:gd name="T15" fmla="*/ 10 h 10"/>
                <a:gd name="T16" fmla="*/ 6 w 9"/>
                <a:gd name="T17" fmla="*/ 10 h 10"/>
                <a:gd name="T18" fmla="*/ 9 w 9"/>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9" y="7"/>
                  </a:moveTo>
                  <a:lnTo>
                    <a:pt x="9" y="3"/>
                  </a:lnTo>
                  <a:lnTo>
                    <a:pt x="6" y="0"/>
                  </a:lnTo>
                  <a:lnTo>
                    <a:pt x="3" y="0"/>
                  </a:lnTo>
                  <a:lnTo>
                    <a:pt x="0" y="3"/>
                  </a:lnTo>
                  <a:lnTo>
                    <a:pt x="0" y="3"/>
                  </a:lnTo>
                  <a:lnTo>
                    <a:pt x="0" y="7"/>
                  </a:lnTo>
                  <a:lnTo>
                    <a:pt x="3" y="10"/>
                  </a:lnTo>
                  <a:lnTo>
                    <a:pt x="6" y="10"/>
                  </a:lnTo>
                  <a:lnTo>
                    <a:pt x="9" y="7"/>
                  </a:lnTo>
                  <a:close/>
                </a:path>
              </a:pathLst>
            </a:custGeom>
            <a:solidFill>
              <a:srgbClr val="66CCFF"/>
            </a:solidFill>
            <a:ln w="38100" cmpd="sng">
              <a:solidFill>
                <a:srgbClr val="FF0000"/>
              </a:solidFill>
              <a:round/>
              <a:headEnd/>
              <a:tailEnd/>
            </a:ln>
          </p:spPr>
          <p:txBody>
            <a:bodyPr/>
            <a:lstStyle/>
            <a:p>
              <a:endParaRPr lang="cs-CZ"/>
            </a:p>
          </p:txBody>
        </p:sp>
        <p:sp>
          <p:nvSpPr>
            <p:cNvPr id="4472" name="Freeform 376">
              <a:extLst>
                <a:ext uri="{FF2B5EF4-FFF2-40B4-BE49-F238E27FC236}">
                  <a16:creationId xmlns:a16="http://schemas.microsoft.com/office/drawing/2014/main" id="{346FECB6-7AF9-46DD-8FA2-1EB8FF4D8C95}"/>
                </a:ext>
              </a:extLst>
            </p:cNvPr>
            <p:cNvSpPr>
              <a:spLocks/>
            </p:cNvSpPr>
            <p:nvPr/>
          </p:nvSpPr>
          <p:spPr bwMode="auto">
            <a:xfrm>
              <a:off x="1632" y="1172"/>
              <a:ext cx="9" cy="10"/>
            </a:xfrm>
            <a:custGeom>
              <a:avLst/>
              <a:gdLst>
                <a:gd name="T0" fmla="*/ 9 w 9"/>
                <a:gd name="T1" fmla="*/ 6 h 10"/>
                <a:gd name="T2" fmla="*/ 9 w 9"/>
                <a:gd name="T3" fmla="*/ 3 h 10"/>
                <a:gd name="T4" fmla="*/ 6 w 9"/>
                <a:gd name="T5" fmla="*/ 0 h 10"/>
                <a:gd name="T6" fmla="*/ 3 w 9"/>
                <a:gd name="T7" fmla="*/ 0 h 10"/>
                <a:gd name="T8" fmla="*/ 0 w 9"/>
                <a:gd name="T9" fmla="*/ 3 h 10"/>
                <a:gd name="T10" fmla="*/ 0 w 9"/>
                <a:gd name="T11" fmla="*/ 3 h 10"/>
                <a:gd name="T12" fmla="*/ 0 w 9"/>
                <a:gd name="T13" fmla="*/ 6 h 10"/>
                <a:gd name="T14" fmla="*/ 3 w 9"/>
                <a:gd name="T15" fmla="*/ 10 h 10"/>
                <a:gd name="T16" fmla="*/ 6 w 9"/>
                <a:gd name="T17" fmla="*/ 10 h 10"/>
                <a:gd name="T18" fmla="*/ 9 w 9"/>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9" y="6"/>
                  </a:moveTo>
                  <a:lnTo>
                    <a:pt x="9" y="3"/>
                  </a:lnTo>
                  <a:lnTo>
                    <a:pt x="6" y="0"/>
                  </a:lnTo>
                  <a:lnTo>
                    <a:pt x="3" y="0"/>
                  </a:lnTo>
                  <a:lnTo>
                    <a:pt x="0" y="3"/>
                  </a:lnTo>
                  <a:lnTo>
                    <a:pt x="0" y="3"/>
                  </a:lnTo>
                  <a:lnTo>
                    <a:pt x="0" y="6"/>
                  </a:lnTo>
                  <a:lnTo>
                    <a:pt x="3" y="10"/>
                  </a:lnTo>
                  <a:lnTo>
                    <a:pt x="6" y="10"/>
                  </a:lnTo>
                  <a:lnTo>
                    <a:pt x="9" y="6"/>
                  </a:lnTo>
                  <a:close/>
                </a:path>
              </a:pathLst>
            </a:custGeom>
            <a:solidFill>
              <a:srgbClr val="66CCFF"/>
            </a:solidFill>
            <a:ln w="38100" cmpd="sng">
              <a:solidFill>
                <a:srgbClr val="FF0000"/>
              </a:solidFill>
              <a:round/>
              <a:headEnd/>
              <a:tailEnd/>
            </a:ln>
          </p:spPr>
          <p:txBody>
            <a:bodyPr/>
            <a:lstStyle/>
            <a:p>
              <a:endParaRPr lang="cs-CZ"/>
            </a:p>
          </p:txBody>
        </p:sp>
      </p:grpSp>
      <p:grpSp>
        <p:nvGrpSpPr>
          <p:cNvPr id="4891" name="Group 795">
            <a:extLst>
              <a:ext uri="{FF2B5EF4-FFF2-40B4-BE49-F238E27FC236}">
                <a16:creationId xmlns:a16="http://schemas.microsoft.com/office/drawing/2014/main" id="{10178F2A-BAF8-4889-8A46-62EE34B6CBF5}"/>
              </a:ext>
            </a:extLst>
          </p:cNvPr>
          <p:cNvGrpSpPr>
            <a:grpSpLocks/>
          </p:cNvGrpSpPr>
          <p:nvPr/>
        </p:nvGrpSpPr>
        <p:grpSpPr bwMode="auto">
          <a:xfrm>
            <a:off x="914400" y="2790825"/>
            <a:ext cx="3792538" cy="2728913"/>
            <a:chOff x="662" y="1758"/>
            <a:chExt cx="2303" cy="1719"/>
          </a:xfrm>
        </p:grpSpPr>
        <p:grpSp>
          <p:nvGrpSpPr>
            <p:cNvPr id="4674" name="Group 578">
              <a:extLst>
                <a:ext uri="{FF2B5EF4-FFF2-40B4-BE49-F238E27FC236}">
                  <a16:creationId xmlns:a16="http://schemas.microsoft.com/office/drawing/2014/main" id="{B3C6BB9A-DFCD-4A7C-BB11-79614EF9A67A}"/>
                </a:ext>
              </a:extLst>
            </p:cNvPr>
            <p:cNvGrpSpPr>
              <a:grpSpLocks/>
            </p:cNvGrpSpPr>
            <p:nvPr/>
          </p:nvGrpSpPr>
          <p:grpSpPr bwMode="auto">
            <a:xfrm>
              <a:off x="662" y="1758"/>
              <a:ext cx="2142" cy="1719"/>
              <a:chOff x="662" y="1758"/>
              <a:chExt cx="2142" cy="1719"/>
            </a:xfrm>
          </p:grpSpPr>
          <p:sp>
            <p:nvSpPr>
              <p:cNvPr id="4474" name="Freeform 378">
                <a:extLst>
                  <a:ext uri="{FF2B5EF4-FFF2-40B4-BE49-F238E27FC236}">
                    <a16:creationId xmlns:a16="http://schemas.microsoft.com/office/drawing/2014/main" id="{6219741B-CCD8-4B44-93AE-D52C5DF4F43A}"/>
                  </a:ext>
                </a:extLst>
              </p:cNvPr>
              <p:cNvSpPr>
                <a:spLocks/>
              </p:cNvSpPr>
              <p:nvPr/>
            </p:nvSpPr>
            <p:spPr bwMode="auto">
              <a:xfrm>
                <a:off x="662" y="1758"/>
                <a:ext cx="10" cy="6"/>
              </a:xfrm>
              <a:custGeom>
                <a:avLst/>
                <a:gdLst>
                  <a:gd name="T0" fmla="*/ 10 w 10"/>
                  <a:gd name="T1" fmla="*/ 3 h 6"/>
                  <a:gd name="T2" fmla="*/ 6 w 10"/>
                  <a:gd name="T3" fmla="*/ 3 h 6"/>
                  <a:gd name="T4" fmla="*/ 3 w 10"/>
                  <a:gd name="T5" fmla="*/ 0 h 6"/>
                  <a:gd name="T6" fmla="*/ 3 w 10"/>
                  <a:gd name="T7" fmla="*/ 0 h 6"/>
                  <a:gd name="T8" fmla="*/ 0 w 10"/>
                  <a:gd name="T9" fmla="*/ 3 h 6"/>
                  <a:gd name="T10" fmla="*/ 0 w 10"/>
                  <a:gd name="T11" fmla="*/ 3 h 6"/>
                  <a:gd name="T12" fmla="*/ 0 w 10"/>
                  <a:gd name="T13" fmla="*/ 3 h 6"/>
                  <a:gd name="T14" fmla="*/ 0 w 10"/>
                  <a:gd name="T15" fmla="*/ 3 h 6"/>
                  <a:gd name="T16" fmla="*/ 3 w 10"/>
                  <a:gd name="T17" fmla="*/ 6 h 6"/>
                  <a:gd name="T18" fmla="*/ 3 w 10"/>
                  <a:gd name="T19" fmla="*/ 6 h 6"/>
                  <a:gd name="T20" fmla="*/ 6 w 10"/>
                  <a:gd name="T21" fmla="*/ 3 h 6"/>
                  <a:gd name="T22" fmla="*/ 10 w 10"/>
                  <a:gd name="T23"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6">
                    <a:moveTo>
                      <a:pt x="10" y="3"/>
                    </a:moveTo>
                    <a:lnTo>
                      <a:pt x="6" y="3"/>
                    </a:lnTo>
                    <a:lnTo>
                      <a:pt x="3" y="0"/>
                    </a:lnTo>
                    <a:lnTo>
                      <a:pt x="3" y="0"/>
                    </a:lnTo>
                    <a:lnTo>
                      <a:pt x="0" y="3"/>
                    </a:lnTo>
                    <a:lnTo>
                      <a:pt x="0" y="3"/>
                    </a:lnTo>
                    <a:lnTo>
                      <a:pt x="0" y="3"/>
                    </a:lnTo>
                    <a:lnTo>
                      <a:pt x="0" y="3"/>
                    </a:lnTo>
                    <a:lnTo>
                      <a:pt x="3" y="6"/>
                    </a:lnTo>
                    <a:lnTo>
                      <a:pt x="3" y="6"/>
                    </a:lnTo>
                    <a:lnTo>
                      <a:pt x="6" y="3"/>
                    </a:lnTo>
                    <a:lnTo>
                      <a:pt x="10" y="3"/>
                    </a:lnTo>
                    <a:close/>
                  </a:path>
                </a:pathLst>
              </a:custGeom>
              <a:solidFill>
                <a:srgbClr val="FF9900"/>
              </a:solidFill>
              <a:ln w="38100" cmpd="sng">
                <a:solidFill>
                  <a:srgbClr val="66FF33"/>
                </a:solidFill>
                <a:round/>
                <a:headEnd/>
                <a:tailEnd/>
              </a:ln>
            </p:spPr>
            <p:txBody>
              <a:bodyPr/>
              <a:lstStyle/>
              <a:p>
                <a:endParaRPr lang="cs-CZ"/>
              </a:p>
            </p:txBody>
          </p:sp>
          <p:sp>
            <p:nvSpPr>
              <p:cNvPr id="4475" name="Freeform 379">
                <a:extLst>
                  <a:ext uri="{FF2B5EF4-FFF2-40B4-BE49-F238E27FC236}">
                    <a16:creationId xmlns:a16="http://schemas.microsoft.com/office/drawing/2014/main" id="{F8FEB2B2-AA2A-4E54-BCA8-51C636E163FA}"/>
                  </a:ext>
                </a:extLst>
              </p:cNvPr>
              <p:cNvSpPr>
                <a:spLocks/>
              </p:cNvSpPr>
              <p:nvPr/>
            </p:nvSpPr>
            <p:spPr bwMode="auto">
              <a:xfrm>
                <a:off x="662" y="1774"/>
                <a:ext cx="10" cy="10"/>
              </a:xfrm>
              <a:custGeom>
                <a:avLst/>
                <a:gdLst>
                  <a:gd name="T0" fmla="*/ 10 w 10"/>
                  <a:gd name="T1" fmla="*/ 7 h 10"/>
                  <a:gd name="T2" fmla="*/ 10 w 10"/>
                  <a:gd name="T3" fmla="*/ 3 h 10"/>
                  <a:gd name="T4" fmla="*/ 6 w 10"/>
                  <a:gd name="T5" fmla="*/ 0 h 10"/>
                  <a:gd name="T6" fmla="*/ 3 w 10"/>
                  <a:gd name="T7" fmla="*/ 0 h 10"/>
                  <a:gd name="T8" fmla="*/ 0 w 10"/>
                  <a:gd name="T9" fmla="*/ 3 h 10"/>
                  <a:gd name="T10" fmla="*/ 0 w 10"/>
                  <a:gd name="T11" fmla="*/ 7 h 10"/>
                  <a:gd name="T12" fmla="*/ 0 w 10"/>
                  <a:gd name="T13" fmla="*/ 7 h 10"/>
                  <a:gd name="T14" fmla="*/ 0 w 10"/>
                  <a:gd name="T15" fmla="*/ 7 h 10"/>
                  <a:gd name="T16" fmla="*/ 3 w 10"/>
                  <a:gd name="T17" fmla="*/ 10 h 10"/>
                  <a:gd name="T18" fmla="*/ 3 w 10"/>
                  <a:gd name="T19" fmla="*/ 10 h 10"/>
                  <a:gd name="T20" fmla="*/ 6 w 10"/>
                  <a:gd name="T21" fmla="*/ 7 h 10"/>
                  <a:gd name="T22" fmla="*/ 1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7"/>
                    </a:moveTo>
                    <a:lnTo>
                      <a:pt x="10" y="3"/>
                    </a:lnTo>
                    <a:lnTo>
                      <a:pt x="6" y="0"/>
                    </a:lnTo>
                    <a:lnTo>
                      <a:pt x="3" y="0"/>
                    </a:lnTo>
                    <a:lnTo>
                      <a:pt x="0" y="3"/>
                    </a:lnTo>
                    <a:lnTo>
                      <a:pt x="0" y="7"/>
                    </a:lnTo>
                    <a:lnTo>
                      <a:pt x="0" y="7"/>
                    </a:lnTo>
                    <a:lnTo>
                      <a:pt x="0" y="7"/>
                    </a:lnTo>
                    <a:lnTo>
                      <a:pt x="3" y="10"/>
                    </a:lnTo>
                    <a:lnTo>
                      <a:pt x="3" y="10"/>
                    </a:lnTo>
                    <a:lnTo>
                      <a:pt x="6" y="7"/>
                    </a:lnTo>
                    <a:lnTo>
                      <a:pt x="10" y="7"/>
                    </a:lnTo>
                    <a:close/>
                  </a:path>
                </a:pathLst>
              </a:custGeom>
              <a:solidFill>
                <a:srgbClr val="FF9900"/>
              </a:solidFill>
              <a:ln w="38100" cmpd="sng">
                <a:solidFill>
                  <a:srgbClr val="66FF33"/>
                </a:solidFill>
                <a:round/>
                <a:headEnd/>
                <a:tailEnd/>
              </a:ln>
            </p:spPr>
            <p:txBody>
              <a:bodyPr/>
              <a:lstStyle/>
              <a:p>
                <a:endParaRPr lang="cs-CZ"/>
              </a:p>
            </p:txBody>
          </p:sp>
          <p:sp>
            <p:nvSpPr>
              <p:cNvPr id="4476" name="Freeform 380">
                <a:extLst>
                  <a:ext uri="{FF2B5EF4-FFF2-40B4-BE49-F238E27FC236}">
                    <a16:creationId xmlns:a16="http://schemas.microsoft.com/office/drawing/2014/main" id="{89D9B49B-5E11-43E5-AB63-DD955198CDC0}"/>
                  </a:ext>
                </a:extLst>
              </p:cNvPr>
              <p:cNvSpPr>
                <a:spLocks/>
              </p:cNvSpPr>
              <p:nvPr/>
            </p:nvSpPr>
            <p:spPr bwMode="auto">
              <a:xfrm>
                <a:off x="662" y="1793"/>
                <a:ext cx="10" cy="10"/>
              </a:xfrm>
              <a:custGeom>
                <a:avLst/>
                <a:gdLst>
                  <a:gd name="T0" fmla="*/ 10 w 10"/>
                  <a:gd name="T1" fmla="*/ 7 h 10"/>
                  <a:gd name="T2" fmla="*/ 10 w 10"/>
                  <a:gd name="T3" fmla="*/ 4 h 10"/>
                  <a:gd name="T4" fmla="*/ 6 w 10"/>
                  <a:gd name="T5" fmla="*/ 0 h 10"/>
                  <a:gd name="T6" fmla="*/ 3 w 10"/>
                  <a:gd name="T7" fmla="*/ 0 h 10"/>
                  <a:gd name="T8" fmla="*/ 0 w 10"/>
                  <a:gd name="T9" fmla="*/ 4 h 10"/>
                  <a:gd name="T10" fmla="*/ 0 w 10"/>
                  <a:gd name="T11" fmla="*/ 7 h 10"/>
                  <a:gd name="T12" fmla="*/ 0 w 10"/>
                  <a:gd name="T13" fmla="*/ 7 h 10"/>
                  <a:gd name="T14" fmla="*/ 0 w 10"/>
                  <a:gd name="T15" fmla="*/ 7 h 10"/>
                  <a:gd name="T16" fmla="*/ 3 w 10"/>
                  <a:gd name="T17" fmla="*/ 10 h 10"/>
                  <a:gd name="T18" fmla="*/ 3 w 10"/>
                  <a:gd name="T19" fmla="*/ 10 h 10"/>
                  <a:gd name="T20" fmla="*/ 6 w 10"/>
                  <a:gd name="T21" fmla="*/ 7 h 10"/>
                  <a:gd name="T22" fmla="*/ 1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7"/>
                    </a:moveTo>
                    <a:lnTo>
                      <a:pt x="10" y="4"/>
                    </a:lnTo>
                    <a:lnTo>
                      <a:pt x="6" y="0"/>
                    </a:lnTo>
                    <a:lnTo>
                      <a:pt x="3" y="0"/>
                    </a:lnTo>
                    <a:lnTo>
                      <a:pt x="0" y="4"/>
                    </a:lnTo>
                    <a:lnTo>
                      <a:pt x="0" y="7"/>
                    </a:lnTo>
                    <a:lnTo>
                      <a:pt x="0" y="7"/>
                    </a:lnTo>
                    <a:lnTo>
                      <a:pt x="0" y="7"/>
                    </a:lnTo>
                    <a:lnTo>
                      <a:pt x="3" y="10"/>
                    </a:lnTo>
                    <a:lnTo>
                      <a:pt x="3" y="10"/>
                    </a:lnTo>
                    <a:lnTo>
                      <a:pt x="6" y="7"/>
                    </a:lnTo>
                    <a:lnTo>
                      <a:pt x="10" y="7"/>
                    </a:lnTo>
                    <a:close/>
                  </a:path>
                </a:pathLst>
              </a:custGeom>
              <a:solidFill>
                <a:srgbClr val="FF9900"/>
              </a:solidFill>
              <a:ln w="38100" cmpd="sng">
                <a:solidFill>
                  <a:srgbClr val="66FF33"/>
                </a:solidFill>
                <a:round/>
                <a:headEnd/>
                <a:tailEnd/>
              </a:ln>
            </p:spPr>
            <p:txBody>
              <a:bodyPr/>
              <a:lstStyle/>
              <a:p>
                <a:endParaRPr lang="cs-CZ"/>
              </a:p>
            </p:txBody>
          </p:sp>
          <p:sp>
            <p:nvSpPr>
              <p:cNvPr id="4477" name="Freeform 381">
                <a:extLst>
                  <a:ext uri="{FF2B5EF4-FFF2-40B4-BE49-F238E27FC236}">
                    <a16:creationId xmlns:a16="http://schemas.microsoft.com/office/drawing/2014/main" id="{55096A80-653C-4420-A087-F75FC013005D}"/>
                  </a:ext>
                </a:extLst>
              </p:cNvPr>
              <p:cNvSpPr>
                <a:spLocks/>
              </p:cNvSpPr>
              <p:nvPr/>
            </p:nvSpPr>
            <p:spPr bwMode="auto">
              <a:xfrm>
                <a:off x="662" y="1813"/>
                <a:ext cx="10" cy="9"/>
              </a:xfrm>
              <a:custGeom>
                <a:avLst/>
                <a:gdLst>
                  <a:gd name="T0" fmla="*/ 10 w 10"/>
                  <a:gd name="T1" fmla="*/ 6 h 9"/>
                  <a:gd name="T2" fmla="*/ 10 w 10"/>
                  <a:gd name="T3" fmla="*/ 3 h 9"/>
                  <a:gd name="T4" fmla="*/ 6 w 10"/>
                  <a:gd name="T5" fmla="*/ 0 h 9"/>
                  <a:gd name="T6" fmla="*/ 3 w 10"/>
                  <a:gd name="T7" fmla="*/ 0 h 9"/>
                  <a:gd name="T8" fmla="*/ 0 w 10"/>
                  <a:gd name="T9" fmla="*/ 3 h 9"/>
                  <a:gd name="T10" fmla="*/ 0 w 10"/>
                  <a:gd name="T11" fmla="*/ 6 h 9"/>
                  <a:gd name="T12" fmla="*/ 0 w 10"/>
                  <a:gd name="T13" fmla="*/ 6 h 9"/>
                  <a:gd name="T14" fmla="*/ 0 w 10"/>
                  <a:gd name="T15" fmla="*/ 6 h 9"/>
                  <a:gd name="T16" fmla="*/ 3 w 10"/>
                  <a:gd name="T17" fmla="*/ 9 h 9"/>
                  <a:gd name="T18" fmla="*/ 3 w 10"/>
                  <a:gd name="T19" fmla="*/ 9 h 9"/>
                  <a:gd name="T20" fmla="*/ 6 w 10"/>
                  <a:gd name="T21" fmla="*/ 6 h 9"/>
                  <a:gd name="T22" fmla="*/ 10 w 10"/>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10" y="6"/>
                    </a:moveTo>
                    <a:lnTo>
                      <a:pt x="10" y="3"/>
                    </a:lnTo>
                    <a:lnTo>
                      <a:pt x="6" y="0"/>
                    </a:lnTo>
                    <a:lnTo>
                      <a:pt x="3" y="0"/>
                    </a:lnTo>
                    <a:lnTo>
                      <a:pt x="0" y="3"/>
                    </a:lnTo>
                    <a:lnTo>
                      <a:pt x="0" y="6"/>
                    </a:lnTo>
                    <a:lnTo>
                      <a:pt x="0" y="6"/>
                    </a:lnTo>
                    <a:lnTo>
                      <a:pt x="0" y="6"/>
                    </a:lnTo>
                    <a:lnTo>
                      <a:pt x="3" y="9"/>
                    </a:lnTo>
                    <a:lnTo>
                      <a:pt x="3" y="9"/>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478" name="Freeform 382">
                <a:extLst>
                  <a:ext uri="{FF2B5EF4-FFF2-40B4-BE49-F238E27FC236}">
                    <a16:creationId xmlns:a16="http://schemas.microsoft.com/office/drawing/2014/main" id="{C84B9ED3-FA2B-4BF9-8D69-48A2A245D7C3}"/>
                  </a:ext>
                </a:extLst>
              </p:cNvPr>
              <p:cNvSpPr>
                <a:spLocks/>
              </p:cNvSpPr>
              <p:nvPr/>
            </p:nvSpPr>
            <p:spPr bwMode="auto">
              <a:xfrm>
                <a:off x="662" y="1832"/>
                <a:ext cx="10" cy="10"/>
              </a:xfrm>
              <a:custGeom>
                <a:avLst/>
                <a:gdLst>
                  <a:gd name="T0" fmla="*/ 10 w 10"/>
                  <a:gd name="T1" fmla="*/ 6 h 10"/>
                  <a:gd name="T2" fmla="*/ 10 w 10"/>
                  <a:gd name="T3" fmla="*/ 3 h 10"/>
                  <a:gd name="T4" fmla="*/ 6 w 10"/>
                  <a:gd name="T5" fmla="*/ 0 h 10"/>
                  <a:gd name="T6" fmla="*/ 3 w 10"/>
                  <a:gd name="T7" fmla="*/ 0 h 10"/>
                  <a:gd name="T8" fmla="*/ 0 w 10"/>
                  <a:gd name="T9" fmla="*/ 3 h 10"/>
                  <a:gd name="T10" fmla="*/ 0 w 10"/>
                  <a:gd name="T11" fmla="*/ 6 h 10"/>
                  <a:gd name="T12" fmla="*/ 0 w 10"/>
                  <a:gd name="T13" fmla="*/ 6 h 10"/>
                  <a:gd name="T14" fmla="*/ 0 w 10"/>
                  <a:gd name="T15" fmla="*/ 6 h 10"/>
                  <a:gd name="T16" fmla="*/ 3 w 10"/>
                  <a:gd name="T17" fmla="*/ 10 h 10"/>
                  <a:gd name="T18" fmla="*/ 3 w 10"/>
                  <a:gd name="T19" fmla="*/ 10 h 10"/>
                  <a:gd name="T20" fmla="*/ 6 w 10"/>
                  <a:gd name="T21" fmla="*/ 6 h 10"/>
                  <a:gd name="T22" fmla="*/ 10 w 10"/>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6"/>
                    </a:moveTo>
                    <a:lnTo>
                      <a:pt x="10" y="3"/>
                    </a:lnTo>
                    <a:lnTo>
                      <a:pt x="6" y="0"/>
                    </a:lnTo>
                    <a:lnTo>
                      <a:pt x="3" y="0"/>
                    </a:lnTo>
                    <a:lnTo>
                      <a:pt x="0" y="3"/>
                    </a:lnTo>
                    <a:lnTo>
                      <a:pt x="0" y="6"/>
                    </a:lnTo>
                    <a:lnTo>
                      <a:pt x="0" y="6"/>
                    </a:lnTo>
                    <a:lnTo>
                      <a:pt x="0" y="6"/>
                    </a:lnTo>
                    <a:lnTo>
                      <a:pt x="3" y="10"/>
                    </a:lnTo>
                    <a:lnTo>
                      <a:pt x="3" y="10"/>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479" name="Freeform 383">
                <a:extLst>
                  <a:ext uri="{FF2B5EF4-FFF2-40B4-BE49-F238E27FC236}">
                    <a16:creationId xmlns:a16="http://schemas.microsoft.com/office/drawing/2014/main" id="{24A2D102-1451-4056-B132-FF2DC5D80110}"/>
                  </a:ext>
                </a:extLst>
              </p:cNvPr>
              <p:cNvSpPr>
                <a:spLocks/>
              </p:cNvSpPr>
              <p:nvPr/>
            </p:nvSpPr>
            <p:spPr bwMode="auto">
              <a:xfrm>
                <a:off x="662" y="1851"/>
                <a:ext cx="10" cy="10"/>
              </a:xfrm>
              <a:custGeom>
                <a:avLst/>
                <a:gdLst>
                  <a:gd name="T0" fmla="*/ 10 w 10"/>
                  <a:gd name="T1" fmla="*/ 7 h 10"/>
                  <a:gd name="T2" fmla="*/ 10 w 10"/>
                  <a:gd name="T3" fmla="*/ 4 h 10"/>
                  <a:gd name="T4" fmla="*/ 6 w 10"/>
                  <a:gd name="T5" fmla="*/ 0 h 10"/>
                  <a:gd name="T6" fmla="*/ 3 w 10"/>
                  <a:gd name="T7" fmla="*/ 0 h 10"/>
                  <a:gd name="T8" fmla="*/ 0 w 10"/>
                  <a:gd name="T9" fmla="*/ 4 h 10"/>
                  <a:gd name="T10" fmla="*/ 0 w 10"/>
                  <a:gd name="T11" fmla="*/ 7 h 10"/>
                  <a:gd name="T12" fmla="*/ 0 w 10"/>
                  <a:gd name="T13" fmla="*/ 7 h 10"/>
                  <a:gd name="T14" fmla="*/ 0 w 10"/>
                  <a:gd name="T15" fmla="*/ 7 h 10"/>
                  <a:gd name="T16" fmla="*/ 3 w 10"/>
                  <a:gd name="T17" fmla="*/ 10 h 10"/>
                  <a:gd name="T18" fmla="*/ 3 w 10"/>
                  <a:gd name="T19" fmla="*/ 10 h 10"/>
                  <a:gd name="T20" fmla="*/ 6 w 10"/>
                  <a:gd name="T21" fmla="*/ 7 h 10"/>
                  <a:gd name="T22" fmla="*/ 1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7"/>
                    </a:moveTo>
                    <a:lnTo>
                      <a:pt x="10" y="4"/>
                    </a:lnTo>
                    <a:lnTo>
                      <a:pt x="6" y="0"/>
                    </a:lnTo>
                    <a:lnTo>
                      <a:pt x="3" y="0"/>
                    </a:lnTo>
                    <a:lnTo>
                      <a:pt x="0" y="4"/>
                    </a:lnTo>
                    <a:lnTo>
                      <a:pt x="0" y="7"/>
                    </a:lnTo>
                    <a:lnTo>
                      <a:pt x="0" y="7"/>
                    </a:lnTo>
                    <a:lnTo>
                      <a:pt x="0" y="7"/>
                    </a:lnTo>
                    <a:lnTo>
                      <a:pt x="3" y="10"/>
                    </a:lnTo>
                    <a:lnTo>
                      <a:pt x="3" y="10"/>
                    </a:lnTo>
                    <a:lnTo>
                      <a:pt x="6" y="7"/>
                    </a:lnTo>
                    <a:lnTo>
                      <a:pt x="10" y="7"/>
                    </a:lnTo>
                    <a:close/>
                  </a:path>
                </a:pathLst>
              </a:custGeom>
              <a:solidFill>
                <a:srgbClr val="FF9900"/>
              </a:solidFill>
              <a:ln w="38100" cmpd="sng">
                <a:solidFill>
                  <a:srgbClr val="66FF33"/>
                </a:solidFill>
                <a:round/>
                <a:headEnd/>
                <a:tailEnd/>
              </a:ln>
            </p:spPr>
            <p:txBody>
              <a:bodyPr/>
              <a:lstStyle/>
              <a:p>
                <a:endParaRPr lang="cs-CZ"/>
              </a:p>
            </p:txBody>
          </p:sp>
          <p:sp>
            <p:nvSpPr>
              <p:cNvPr id="4480" name="Freeform 384">
                <a:extLst>
                  <a:ext uri="{FF2B5EF4-FFF2-40B4-BE49-F238E27FC236}">
                    <a16:creationId xmlns:a16="http://schemas.microsoft.com/office/drawing/2014/main" id="{6BF61325-E0D9-407F-BB82-53B142BED539}"/>
                  </a:ext>
                </a:extLst>
              </p:cNvPr>
              <p:cNvSpPr>
                <a:spLocks/>
              </p:cNvSpPr>
              <p:nvPr/>
            </p:nvSpPr>
            <p:spPr bwMode="auto">
              <a:xfrm>
                <a:off x="662" y="1871"/>
                <a:ext cx="10" cy="9"/>
              </a:xfrm>
              <a:custGeom>
                <a:avLst/>
                <a:gdLst>
                  <a:gd name="T0" fmla="*/ 10 w 10"/>
                  <a:gd name="T1" fmla="*/ 6 h 9"/>
                  <a:gd name="T2" fmla="*/ 10 w 10"/>
                  <a:gd name="T3" fmla="*/ 3 h 9"/>
                  <a:gd name="T4" fmla="*/ 6 w 10"/>
                  <a:gd name="T5" fmla="*/ 0 h 9"/>
                  <a:gd name="T6" fmla="*/ 3 w 10"/>
                  <a:gd name="T7" fmla="*/ 0 h 9"/>
                  <a:gd name="T8" fmla="*/ 0 w 10"/>
                  <a:gd name="T9" fmla="*/ 3 h 9"/>
                  <a:gd name="T10" fmla="*/ 0 w 10"/>
                  <a:gd name="T11" fmla="*/ 6 h 9"/>
                  <a:gd name="T12" fmla="*/ 0 w 10"/>
                  <a:gd name="T13" fmla="*/ 6 h 9"/>
                  <a:gd name="T14" fmla="*/ 0 w 10"/>
                  <a:gd name="T15" fmla="*/ 6 h 9"/>
                  <a:gd name="T16" fmla="*/ 3 w 10"/>
                  <a:gd name="T17" fmla="*/ 9 h 9"/>
                  <a:gd name="T18" fmla="*/ 3 w 10"/>
                  <a:gd name="T19" fmla="*/ 9 h 9"/>
                  <a:gd name="T20" fmla="*/ 6 w 10"/>
                  <a:gd name="T21" fmla="*/ 6 h 9"/>
                  <a:gd name="T22" fmla="*/ 10 w 10"/>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10" y="6"/>
                    </a:moveTo>
                    <a:lnTo>
                      <a:pt x="10" y="3"/>
                    </a:lnTo>
                    <a:lnTo>
                      <a:pt x="6" y="0"/>
                    </a:lnTo>
                    <a:lnTo>
                      <a:pt x="3" y="0"/>
                    </a:lnTo>
                    <a:lnTo>
                      <a:pt x="0" y="3"/>
                    </a:lnTo>
                    <a:lnTo>
                      <a:pt x="0" y="6"/>
                    </a:lnTo>
                    <a:lnTo>
                      <a:pt x="0" y="6"/>
                    </a:lnTo>
                    <a:lnTo>
                      <a:pt x="0" y="6"/>
                    </a:lnTo>
                    <a:lnTo>
                      <a:pt x="3" y="9"/>
                    </a:lnTo>
                    <a:lnTo>
                      <a:pt x="3" y="9"/>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481" name="Freeform 385">
                <a:extLst>
                  <a:ext uri="{FF2B5EF4-FFF2-40B4-BE49-F238E27FC236}">
                    <a16:creationId xmlns:a16="http://schemas.microsoft.com/office/drawing/2014/main" id="{21FE6839-868A-4732-9A3C-4B1C447B4FC8}"/>
                  </a:ext>
                </a:extLst>
              </p:cNvPr>
              <p:cNvSpPr>
                <a:spLocks/>
              </p:cNvSpPr>
              <p:nvPr/>
            </p:nvSpPr>
            <p:spPr bwMode="auto">
              <a:xfrm>
                <a:off x="662" y="1890"/>
                <a:ext cx="10" cy="10"/>
              </a:xfrm>
              <a:custGeom>
                <a:avLst/>
                <a:gdLst>
                  <a:gd name="T0" fmla="*/ 10 w 10"/>
                  <a:gd name="T1" fmla="*/ 6 h 10"/>
                  <a:gd name="T2" fmla="*/ 10 w 10"/>
                  <a:gd name="T3" fmla="*/ 3 h 10"/>
                  <a:gd name="T4" fmla="*/ 6 w 10"/>
                  <a:gd name="T5" fmla="*/ 0 h 10"/>
                  <a:gd name="T6" fmla="*/ 3 w 10"/>
                  <a:gd name="T7" fmla="*/ 0 h 10"/>
                  <a:gd name="T8" fmla="*/ 0 w 10"/>
                  <a:gd name="T9" fmla="*/ 3 h 10"/>
                  <a:gd name="T10" fmla="*/ 0 w 10"/>
                  <a:gd name="T11" fmla="*/ 6 h 10"/>
                  <a:gd name="T12" fmla="*/ 0 w 10"/>
                  <a:gd name="T13" fmla="*/ 6 h 10"/>
                  <a:gd name="T14" fmla="*/ 0 w 10"/>
                  <a:gd name="T15" fmla="*/ 6 h 10"/>
                  <a:gd name="T16" fmla="*/ 3 w 10"/>
                  <a:gd name="T17" fmla="*/ 10 h 10"/>
                  <a:gd name="T18" fmla="*/ 3 w 10"/>
                  <a:gd name="T19" fmla="*/ 10 h 10"/>
                  <a:gd name="T20" fmla="*/ 6 w 10"/>
                  <a:gd name="T21" fmla="*/ 6 h 10"/>
                  <a:gd name="T22" fmla="*/ 10 w 10"/>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6"/>
                    </a:moveTo>
                    <a:lnTo>
                      <a:pt x="10" y="3"/>
                    </a:lnTo>
                    <a:lnTo>
                      <a:pt x="6" y="0"/>
                    </a:lnTo>
                    <a:lnTo>
                      <a:pt x="3" y="0"/>
                    </a:lnTo>
                    <a:lnTo>
                      <a:pt x="0" y="3"/>
                    </a:lnTo>
                    <a:lnTo>
                      <a:pt x="0" y="6"/>
                    </a:lnTo>
                    <a:lnTo>
                      <a:pt x="0" y="6"/>
                    </a:lnTo>
                    <a:lnTo>
                      <a:pt x="0" y="6"/>
                    </a:lnTo>
                    <a:lnTo>
                      <a:pt x="3" y="10"/>
                    </a:lnTo>
                    <a:lnTo>
                      <a:pt x="3" y="10"/>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482" name="Freeform 386">
                <a:extLst>
                  <a:ext uri="{FF2B5EF4-FFF2-40B4-BE49-F238E27FC236}">
                    <a16:creationId xmlns:a16="http://schemas.microsoft.com/office/drawing/2014/main" id="{7BF63A29-9A55-4F64-B28F-2A102ED69CD9}"/>
                  </a:ext>
                </a:extLst>
              </p:cNvPr>
              <p:cNvSpPr>
                <a:spLocks/>
              </p:cNvSpPr>
              <p:nvPr/>
            </p:nvSpPr>
            <p:spPr bwMode="auto">
              <a:xfrm>
                <a:off x="662" y="1909"/>
                <a:ext cx="10" cy="10"/>
              </a:xfrm>
              <a:custGeom>
                <a:avLst/>
                <a:gdLst>
                  <a:gd name="T0" fmla="*/ 10 w 10"/>
                  <a:gd name="T1" fmla="*/ 7 h 10"/>
                  <a:gd name="T2" fmla="*/ 10 w 10"/>
                  <a:gd name="T3" fmla="*/ 4 h 10"/>
                  <a:gd name="T4" fmla="*/ 6 w 10"/>
                  <a:gd name="T5" fmla="*/ 0 h 10"/>
                  <a:gd name="T6" fmla="*/ 3 w 10"/>
                  <a:gd name="T7" fmla="*/ 0 h 10"/>
                  <a:gd name="T8" fmla="*/ 0 w 10"/>
                  <a:gd name="T9" fmla="*/ 4 h 10"/>
                  <a:gd name="T10" fmla="*/ 0 w 10"/>
                  <a:gd name="T11" fmla="*/ 7 h 10"/>
                  <a:gd name="T12" fmla="*/ 0 w 10"/>
                  <a:gd name="T13" fmla="*/ 7 h 10"/>
                  <a:gd name="T14" fmla="*/ 0 w 10"/>
                  <a:gd name="T15" fmla="*/ 7 h 10"/>
                  <a:gd name="T16" fmla="*/ 3 w 10"/>
                  <a:gd name="T17" fmla="*/ 10 h 10"/>
                  <a:gd name="T18" fmla="*/ 3 w 10"/>
                  <a:gd name="T19" fmla="*/ 10 h 10"/>
                  <a:gd name="T20" fmla="*/ 6 w 10"/>
                  <a:gd name="T21" fmla="*/ 7 h 10"/>
                  <a:gd name="T22" fmla="*/ 1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7"/>
                    </a:moveTo>
                    <a:lnTo>
                      <a:pt x="10" y="4"/>
                    </a:lnTo>
                    <a:lnTo>
                      <a:pt x="6" y="0"/>
                    </a:lnTo>
                    <a:lnTo>
                      <a:pt x="3" y="0"/>
                    </a:lnTo>
                    <a:lnTo>
                      <a:pt x="0" y="4"/>
                    </a:lnTo>
                    <a:lnTo>
                      <a:pt x="0" y="7"/>
                    </a:lnTo>
                    <a:lnTo>
                      <a:pt x="0" y="7"/>
                    </a:lnTo>
                    <a:lnTo>
                      <a:pt x="0" y="7"/>
                    </a:lnTo>
                    <a:lnTo>
                      <a:pt x="3" y="10"/>
                    </a:lnTo>
                    <a:lnTo>
                      <a:pt x="3" y="10"/>
                    </a:lnTo>
                    <a:lnTo>
                      <a:pt x="6" y="7"/>
                    </a:lnTo>
                    <a:lnTo>
                      <a:pt x="10" y="7"/>
                    </a:lnTo>
                    <a:close/>
                  </a:path>
                </a:pathLst>
              </a:custGeom>
              <a:solidFill>
                <a:srgbClr val="FF9900"/>
              </a:solidFill>
              <a:ln w="38100" cmpd="sng">
                <a:solidFill>
                  <a:srgbClr val="66FF33"/>
                </a:solidFill>
                <a:round/>
                <a:headEnd/>
                <a:tailEnd/>
              </a:ln>
            </p:spPr>
            <p:txBody>
              <a:bodyPr/>
              <a:lstStyle/>
              <a:p>
                <a:endParaRPr lang="cs-CZ"/>
              </a:p>
            </p:txBody>
          </p:sp>
          <p:sp>
            <p:nvSpPr>
              <p:cNvPr id="4483" name="Freeform 387">
                <a:extLst>
                  <a:ext uri="{FF2B5EF4-FFF2-40B4-BE49-F238E27FC236}">
                    <a16:creationId xmlns:a16="http://schemas.microsoft.com/office/drawing/2014/main" id="{23625D7B-1D40-4998-AB11-07D7C77BF932}"/>
                  </a:ext>
                </a:extLst>
              </p:cNvPr>
              <p:cNvSpPr>
                <a:spLocks/>
              </p:cNvSpPr>
              <p:nvPr/>
            </p:nvSpPr>
            <p:spPr bwMode="auto">
              <a:xfrm>
                <a:off x="662" y="1929"/>
                <a:ext cx="10" cy="9"/>
              </a:xfrm>
              <a:custGeom>
                <a:avLst/>
                <a:gdLst>
                  <a:gd name="T0" fmla="*/ 10 w 10"/>
                  <a:gd name="T1" fmla="*/ 6 h 9"/>
                  <a:gd name="T2" fmla="*/ 10 w 10"/>
                  <a:gd name="T3" fmla="*/ 3 h 9"/>
                  <a:gd name="T4" fmla="*/ 6 w 10"/>
                  <a:gd name="T5" fmla="*/ 0 h 9"/>
                  <a:gd name="T6" fmla="*/ 3 w 10"/>
                  <a:gd name="T7" fmla="*/ 0 h 9"/>
                  <a:gd name="T8" fmla="*/ 0 w 10"/>
                  <a:gd name="T9" fmla="*/ 3 h 9"/>
                  <a:gd name="T10" fmla="*/ 0 w 10"/>
                  <a:gd name="T11" fmla="*/ 6 h 9"/>
                  <a:gd name="T12" fmla="*/ 0 w 10"/>
                  <a:gd name="T13" fmla="*/ 6 h 9"/>
                  <a:gd name="T14" fmla="*/ 0 w 10"/>
                  <a:gd name="T15" fmla="*/ 6 h 9"/>
                  <a:gd name="T16" fmla="*/ 3 w 10"/>
                  <a:gd name="T17" fmla="*/ 9 h 9"/>
                  <a:gd name="T18" fmla="*/ 3 w 10"/>
                  <a:gd name="T19" fmla="*/ 9 h 9"/>
                  <a:gd name="T20" fmla="*/ 6 w 10"/>
                  <a:gd name="T21" fmla="*/ 6 h 9"/>
                  <a:gd name="T22" fmla="*/ 10 w 10"/>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10" y="6"/>
                    </a:moveTo>
                    <a:lnTo>
                      <a:pt x="10" y="3"/>
                    </a:lnTo>
                    <a:lnTo>
                      <a:pt x="6" y="0"/>
                    </a:lnTo>
                    <a:lnTo>
                      <a:pt x="3" y="0"/>
                    </a:lnTo>
                    <a:lnTo>
                      <a:pt x="0" y="3"/>
                    </a:lnTo>
                    <a:lnTo>
                      <a:pt x="0" y="6"/>
                    </a:lnTo>
                    <a:lnTo>
                      <a:pt x="0" y="6"/>
                    </a:lnTo>
                    <a:lnTo>
                      <a:pt x="0" y="6"/>
                    </a:lnTo>
                    <a:lnTo>
                      <a:pt x="3" y="9"/>
                    </a:lnTo>
                    <a:lnTo>
                      <a:pt x="3" y="9"/>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484" name="Freeform 388">
                <a:extLst>
                  <a:ext uri="{FF2B5EF4-FFF2-40B4-BE49-F238E27FC236}">
                    <a16:creationId xmlns:a16="http://schemas.microsoft.com/office/drawing/2014/main" id="{D3E8AC5B-7E0D-4EFB-A696-319203E35028}"/>
                  </a:ext>
                </a:extLst>
              </p:cNvPr>
              <p:cNvSpPr>
                <a:spLocks/>
              </p:cNvSpPr>
              <p:nvPr/>
            </p:nvSpPr>
            <p:spPr bwMode="auto">
              <a:xfrm>
                <a:off x="662" y="1948"/>
                <a:ext cx="10" cy="10"/>
              </a:xfrm>
              <a:custGeom>
                <a:avLst/>
                <a:gdLst>
                  <a:gd name="T0" fmla="*/ 10 w 10"/>
                  <a:gd name="T1" fmla="*/ 6 h 10"/>
                  <a:gd name="T2" fmla="*/ 10 w 10"/>
                  <a:gd name="T3" fmla="*/ 3 h 10"/>
                  <a:gd name="T4" fmla="*/ 6 w 10"/>
                  <a:gd name="T5" fmla="*/ 0 h 10"/>
                  <a:gd name="T6" fmla="*/ 3 w 10"/>
                  <a:gd name="T7" fmla="*/ 0 h 10"/>
                  <a:gd name="T8" fmla="*/ 0 w 10"/>
                  <a:gd name="T9" fmla="*/ 3 h 10"/>
                  <a:gd name="T10" fmla="*/ 0 w 10"/>
                  <a:gd name="T11" fmla="*/ 6 h 10"/>
                  <a:gd name="T12" fmla="*/ 0 w 10"/>
                  <a:gd name="T13" fmla="*/ 6 h 10"/>
                  <a:gd name="T14" fmla="*/ 0 w 10"/>
                  <a:gd name="T15" fmla="*/ 6 h 10"/>
                  <a:gd name="T16" fmla="*/ 3 w 10"/>
                  <a:gd name="T17" fmla="*/ 10 h 10"/>
                  <a:gd name="T18" fmla="*/ 3 w 10"/>
                  <a:gd name="T19" fmla="*/ 10 h 10"/>
                  <a:gd name="T20" fmla="*/ 6 w 10"/>
                  <a:gd name="T21" fmla="*/ 6 h 10"/>
                  <a:gd name="T22" fmla="*/ 10 w 10"/>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6"/>
                    </a:moveTo>
                    <a:lnTo>
                      <a:pt x="10" y="3"/>
                    </a:lnTo>
                    <a:lnTo>
                      <a:pt x="6" y="0"/>
                    </a:lnTo>
                    <a:lnTo>
                      <a:pt x="3" y="0"/>
                    </a:lnTo>
                    <a:lnTo>
                      <a:pt x="0" y="3"/>
                    </a:lnTo>
                    <a:lnTo>
                      <a:pt x="0" y="6"/>
                    </a:lnTo>
                    <a:lnTo>
                      <a:pt x="0" y="6"/>
                    </a:lnTo>
                    <a:lnTo>
                      <a:pt x="0" y="6"/>
                    </a:lnTo>
                    <a:lnTo>
                      <a:pt x="3" y="10"/>
                    </a:lnTo>
                    <a:lnTo>
                      <a:pt x="3" y="10"/>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485" name="Freeform 389">
                <a:extLst>
                  <a:ext uri="{FF2B5EF4-FFF2-40B4-BE49-F238E27FC236}">
                    <a16:creationId xmlns:a16="http://schemas.microsoft.com/office/drawing/2014/main" id="{86707274-5DD3-4181-876A-0D845B4626C7}"/>
                  </a:ext>
                </a:extLst>
              </p:cNvPr>
              <p:cNvSpPr>
                <a:spLocks/>
              </p:cNvSpPr>
              <p:nvPr/>
            </p:nvSpPr>
            <p:spPr bwMode="auto">
              <a:xfrm>
                <a:off x="662" y="1967"/>
                <a:ext cx="10" cy="10"/>
              </a:xfrm>
              <a:custGeom>
                <a:avLst/>
                <a:gdLst>
                  <a:gd name="T0" fmla="*/ 10 w 10"/>
                  <a:gd name="T1" fmla="*/ 7 h 10"/>
                  <a:gd name="T2" fmla="*/ 10 w 10"/>
                  <a:gd name="T3" fmla="*/ 3 h 10"/>
                  <a:gd name="T4" fmla="*/ 6 w 10"/>
                  <a:gd name="T5" fmla="*/ 0 h 10"/>
                  <a:gd name="T6" fmla="*/ 3 w 10"/>
                  <a:gd name="T7" fmla="*/ 0 h 10"/>
                  <a:gd name="T8" fmla="*/ 0 w 10"/>
                  <a:gd name="T9" fmla="*/ 3 h 10"/>
                  <a:gd name="T10" fmla="*/ 0 w 10"/>
                  <a:gd name="T11" fmla="*/ 7 h 10"/>
                  <a:gd name="T12" fmla="*/ 0 w 10"/>
                  <a:gd name="T13" fmla="*/ 7 h 10"/>
                  <a:gd name="T14" fmla="*/ 0 w 10"/>
                  <a:gd name="T15" fmla="*/ 7 h 10"/>
                  <a:gd name="T16" fmla="*/ 3 w 10"/>
                  <a:gd name="T17" fmla="*/ 10 h 10"/>
                  <a:gd name="T18" fmla="*/ 3 w 10"/>
                  <a:gd name="T19" fmla="*/ 10 h 10"/>
                  <a:gd name="T20" fmla="*/ 6 w 10"/>
                  <a:gd name="T21" fmla="*/ 7 h 10"/>
                  <a:gd name="T22" fmla="*/ 1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7"/>
                    </a:moveTo>
                    <a:lnTo>
                      <a:pt x="10" y="3"/>
                    </a:lnTo>
                    <a:lnTo>
                      <a:pt x="6" y="0"/>
                    </a:lnTo>
                    <a:lnTo>
                      <a:pt x="3" y="0"/>
                    </a:lnTo>
                    <a:lnTo>
                      <a:pt x="0" y="3"/>
                    </a:lnTo>
                    <a:lnTo>
                      <a:pt x="0" y="7"/>
                    </a:lnTo>
                    <a:lnTo>
                      <a:pt x="0" y="7"/>
                    </a:lnTo>
                    <a:lnTo>
                      <a:pt x="0" y="7"/>
                    </a:lnTo>
                    <a:lnTo>
                      <a:pt x="3" y="10"/>
                    </a:lnTo>
                    <a:lnTo>
                      <a:pt x="3" y="10"/>
                    </a:lnTo>
                    <a:lnTo>
                      <a:pt x="6" y="7"/>
                    </a:lnTo>
                    <a:lnTo>
                      <a:pt x="10" y="7"/>
                    </a:lnTo>
                    <a:close/>
                  </a:path>
                </a:pathLst>
              </a:custGeom>
              <a:solidFill>
                <a:srgbClr val="FF9900"/>
              </a:solidFill>
              <a:ln w="38100" cmpd="sng">
                <a:solidFill>
                  <a:srgbClr val="66FF33"/>
                </a:solidFill>
                <a:round/>
                <a:headEnd/>
                <a:tailEnd/>
              </a:ln>
            </p:spPr>
            <p:txBody>
              <a:bodyPr/>
              <a:lstStyle/>
              <a:p>
                <a:endParaRPr lang="cs-CZ"/>
              </a:p>
            </p:txBody>
          </p:sp>
          <p:sp>
            <p:nvSpPr>
              <p:cNvPr id="4486" name="Freeform 390">
                <a:extLst>
                  <a:ext uri="{FF2B5EF4-FFF2-40B4-BE49-F238E27FC236}">
                    <a16:creationId xmlns:a16="http://schemas.microsoft.com/office/drawing/2014/main" id="{4A3D96F7-B6C7-4095-8A97-83F7845D5B7A}"/>
                  </a:ext>
                </a:extLst>
              </p:cNvPr>
              <p:cNvSpPr>
                <a:spLocks/>
              </p:cNvSpPr>
              <p:nvPr/>
            </p:nvSpPr>
            <p:spPr bwMode="auto">
              <a:xfrm>
                <a:off x="662" y="1987"/>
                <a:ext cx="10" cy="9"/>
              </a:xfrm>
              <a:custGeom>
                <a:avLst/>
                <a:gdLst>
                  <a:gd name="T0" fmla="*/ 10 w 10"/>
                  <a:gd name="T1" fmla="*/ 6 h 9"/>
                  <a:gd name="T2" fmla="*/ 10 w 10"/>
                  <a:gd name="T3" fmla="*/ 3 h 9"/>
                  <a:gd name="T4" fmla="*/ 6 w 10"/>
                  <a:gd name="T5" fmla="*/ 0 h 9"/>
                  <a:gd name="T6" fmla="*/ 3 w 10"/>
                  <a:gd name="T7" fmla="*/ 0 h 9"/>
                  <a:gd name="T8" fmla="*/ 0 w 10"/>
                  <a:gd name="T9" fmla="*/ 3 h 9"/>
                  <a:gd name="T10" fmla="*/ 0 w 10"/>
                  <a:gd name="T11" fmla="*/ 6 h 9"/>
                  <a:gd name="T12" fmla="*/ 0 w 10"/>
                  <a:gd name="T13" fmla="*/ 6 h 9"/>
                  <a:gd name="T14" fmla="*/ 0 w 10"/>
                  <a:gd name="T15" fmla="*/ 6 h 9"/>
                  <a:gd name="T16" fmla="*/ 3 w 10"/>
                  <a:gd name="T17" fmla="*/ 9 h 9"/>
                  <a:gd name="T18" fmla="*/ 3 w 10"/>
                  <a:gd name="T19" fmla="*/ 9 h 9"/>
                  <a:gd name="T20" fmla="*/ 6 w 10"/>
                  <a:gd name="T21" fmla="*/ 6 h 9"/>
                  <a:gd name="T22" fmla="*/ 10 w 10"/>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10" y="6"/>
                    </a:moveTo>
                    <a:lnTo>
                      <a:pt x="10" y="3"/>
                    </a:lnTo>
                    <a:lnTo>
                      <a:pt x="6" y="0"/>
                    </a:lnTo>
                    <a:lnTo>
                      <a:pt x="3" y="0"/>
                    </a:lnTo>
                    <a:lnTo>
                      <a:pt x="0" y="3"/>
                    </a:lnTo>
                    <a:lnTo>
                      <a:pt x="0" y="6"/>
                    </a:lnTo>
                    <a:lnTo>
                      <a:pt x="0" y="6"/>
                    </a:lnTo>
                    <a:lnTo>
                      <a:pt x="0" y="6"/>
                    </a:lnTo>
                    <a:lnTo>
                      <a:pt x="3" y="9"/>
                    </a:lnTo>
                    <a:lnTo>
                      <a:pt x="3" y="9"/>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487" name="Freeform 391">
                <a:extLst>
                  <a:ext uri="{FF2B5EF4-FFF2-40B4-BE49-F238E27FC236}">
                    <a16:creationId xmlns:a16="http://schemas.microsoft.com/office/drawing/2014/main" id="{A505C3B3-2F5A-42C0-A85C-5FD6918A3AD0}"/>
                  </a:ext>
                </a:extLst>
              </p:cNvPr>
              <p:cNvSpPr>
                <a:spLocks/>
              </p:cNvSpPr>
              <p:nvPr/>
            </p:nvSpPr>
            <p:spPr bwMode="auto">
              <a:xfrm>
                <a:off x="662" y="2006"/>
                <a:ext cx="10" cy="10"/>
              </a:xfrm>
              <a:custGeom>
                <a:avLst/>
                <a:gdLst>
                  <a:gd name="T0" fmla="*/ 10 w 10"/>
                  <a:gd name="T1" fmla="*/ 6 h 10"/>
                  <a:gd name="T2" fmla="*/ 10 w 10"/>
                  <a:gd name="T3" fmla="*/ 3 h 10"/>
                  <a:gd name="T4" fmla="*/ 6 w 10"/>
                  <a:gd name="T5" fmla="*/ 0 h 10"/>
                  <a:gd name="T6" fmla="*/ 3 w 10"/>
                  <a:gd name="T7" fmla="*/ 0 h 10"/>
                  <a:gd name="T8" fmla="*/ 0 w 10"/>
                  <a:gd name="T9" fmla="*/ 3 h 10"/>
                  <a:gd name="T10" fmla="*/ 0 w 10"/>
                  <a:gd name="T11" fmla="*/ 6 h 10"/>
                  <a:gd name="T12" fmla="*/ 0 w 10"/>
                  <a:gd name="T13" fmla="*/ 6 h 10"/>
                  <a:gd name="T14" fmla="*/ 0 w 10"/>
                  <a:gd name="T15" fmla="*/ 6 h 10"/>
                  <a:gd name="T16" fmla="*/ 3 w 10"/>
                  <a:gd name="T17" fmla="*/ 10 h 10"/>
                  <a:gd name="T18" fmla="*/ 3 w 10"/>
                  <a:gd name="T19" fmla="*/ 10 h 10"/>
                  <a:gd name="T20" fmla="*/ 6 w 10"/>
                  <a:gd name="T21" fmla="*/ 6 h 10"/>
                  <a:gd name="T22" fmla="*/ 10 w 10"/>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6"/>
                    </a:moveTo>
                    <a:lnTo>
                      <a:pt x="10" y="3"/>
                    </a:lnTo>
                    <a:lnTo>
                      <a:pt x="6" y="0"/>
                    </a:lnTo>
                    <a:lnTo>
                      <a:pt x="3" y="0"/>
                    </a:lnTo>
                    <a:lnTo>
                      <a:pt x="0" y="3"/>
                    </a:lnTo>
                    <a:lnTo>
                      <a:pt x="0" y="6"/>
                    </a:lnTo>
                    <a:lnTo>
                      <a:pt x="0" y="6"/>
                    </a:lnTo>
                    <a:lnTo>
                      <a:pt x="0" y="6"/>
                    </a:lnTo>
                    <a:lnTo>
                      <a:pt x="3" y="10"/>
                    </a:lnTo>
                    <a:lnTo>
                      <a:pt x="3" y="10"/>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488" name="Freeform 392">
                <a:extLst>
                  <a:ext uri="{FF2B5EF4-FFF2-40B4-BE49-F238E27FC236}">
                    <a16:creationId xmlns:a16="http://schemas.microsoft.com/office/drawing/2014/main" id="{CE8ED533-8168-4761-9E5E-07D881C67975}"/>
                  </a:ext>
                </a:extLst>
              </p:cNvPr>
              <p:cNvSpPr>
                <a:spLocks/>
              </p:cNvSpPr>
              <p:nvPr/>
            </p:nvSpPr>
            <p:spPr bwMode="auto">
              <a:xfrm>
                <a:off x="662" y="2025"/>
                <a:ext cx="10" cy="10"/>
              </a:xfrm>
              <a:custGeom>
                <a:avLst/>
                <a:gdLst>
                  <a:gd name="T0" fmla="*/ 10 w 10"/>
                  <a:gd name="T1" fmla="*/ 7 h 10"/>
                  <a:gd name="T2" fmla="*/ 10 w 10"/>
                  <a:gd name="T3" fmla="*/ 3 h 10"/>
                  <a:gd name="T4" fmla="*/ 6 w 10"/>
                  <a:gd name="T5" fmla="*/ 0 h 10"/>
                  <a:gd name="T6" fmla="*/ 3 w 10"/>
                  <a:gd name="T7" fmla="*/ 0 h 10"/>
                  <a:gd name="T8" fmla="*/ 0 w 10"/>
                  <a:gd name="T9" fmla="*/ 3 h 10"/>
                  <a:gd name="T10" fmla="*/ 0 w 10"/>
                  <a:gd name="T11" fmla="*/ 7 h 10"/>
                  <a:gd name="T12" fmla="*/ 0 w 10"/>
                  <a:gd name="T13" fmla="*/ 7 h 10"/>
                  <a:gd name="T14" fmla="*/ 0 w 10"/>
                  <a:gd name="T15" fmla="*/ 7 h 10"/>
                  <a:gd name="T16" fmla="*/ 3 w 10"/>
                  <a:gd name="T17" fmla="*/ 10 h 10"/>
                  <a:gd name="T18" fmla="*/ 3 w 10"/>
                  <a:gd name="T19" fmla="*/ 10 h 10"/>
                  <a:gd name="T20" fmla="*/ 6 w 10"/>
                  <a:gd name="T21" fmla="*/ 7 h 10"/>
                  <a:gd name="T22" fmla="*/ 1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7"/>
                    </a:moveTo>
                    <a:lnTo>
                      <a:pt x="10" y="3"/>
                    </a:lnTo>
                    <a:lnTo>
                      <a:pt x="6" y="0"/>
                    </a:lnTo>
                    <a:lnTo>
                      <a:pt x="3" y="0"/>
                    </a:lnTo>
                    <a:lnTo>
                      <a:pt x="0" y="3"/>
                    </a:lnTo>
                    <a:lnTo>
                      <a:pt x="0" y="7"/>
                    </a:lnTo>
                    <a:lnTo>
                      <a:pt x="0" y="7"/>
                    </a:lnTo>
                    <a:lnTo>
                      <a:pt x="0" y="7"/>
                    </a:lnTo>
                    <a:lnTo>
                      <a:pt x="3" y="10"/>
                    </a:lnTo>
                    <a:lnTo>
                      <a:pt x="3" y="10"/>
                    </a:lnTo>
                    <a:lnTo>
                      <a:pt x="6" y="7"/>
                    </a:lnTo>
                    <a:lnTo>
                      <a:pt x="10" y="7"/>
                    </a:lnTo>
                    <a:close/>
                  </a:path>
                </a:pathLst>
              </a:custGeom>
              <a:solidFill>
                <a:srgbClr val="FF9900"/>
              </a:solidFill>
              <a:ln w="38100" cmpd="sng">
                <a:solidFill>
                  <a:srgbClr val="66FF33"/>
                </a:solidFill>
                <a:round/>
                <a:headEnd/>
                <a:tailEnd/>
              </a:ln>
            </p:spPr>
            <p:txBody>
              <a:bodyPr/>
              <a:lstStyle/>
              <a:p>
                <a:endParaRPr lang="cs-CZ"/>
              </a:p>
            </p:txBody>
          </p:sp>
          <p:sp>
            <p:nvSpPr>
              <p:cNvPr id="4489" name="Freeform 393">
                <a:extLst>
                  <a:ext uri="{FF2B5EF4-FFF2-40B4-BE49-F238E27FC236}">
                    <a16:creationId xmlns:a16="http://schemas.microsoft.com/office/drawing/2014/main" id="{E086F3B1-78A2-4125-8167-050E83671FAB}"/>
                  </a:ext>
                </a:extLst>
              </p:cNvPr>
              <p:cNvSpPr>
                <a:spLocks/>
              </p:cNvSpPr>
              <p:nvPr/>
            </p:nvSpPr>
            <p:spPr bwMode="auto">
              <a:xfrm>
                <a:off x="662" y="2045"/>
                <a:ext cx="10" cy="9"/>
              </a:xfrm>
              <a:custGeom>
                <a:avLst/>
                <a:gdLst>
                  <a:gd name="T0" fmla="*/ 10 w 10"/>
                  <a:gd name="T1" fmla="*/ 6 h 9"/>
                  <a:gd name="T2" fmla="*/ 10 w 10"/>
                  <a:gd name="T3" fmla="*/ 3 h 9"/>
                  <a:gd name="T4" fmla="*/ 6 w 10"/>
                  <a:gd name="T5" fmla="*/ 0 h 9"/>
                  <a:gd name="T6" fmla="*/ 3 w 10"/>
                  <a:gd name="T7" fmla="*/ 0 h 9"/>
                  <a:gd name="T8" fmla="*/ 0 w 10"/>
                  <a:gd name="T9" fmla="*/ 3 h 9"/>
                  <a:gd name="T10" fmla="*/ 0 w 10"/>
                  <a:gd name="T11" fmla="*/ 6 h 9"/>
                  <a:gd name="T12" fmla="*/ 0 w 10"/>
                  <a:gd name="T13" fmla="*/ 6 h 9"/>
                  <a:gd name="T14" fmla="*/ 0 w 10"/>
                  <a:gd name="T15" fmla="*/ 6 h 9"/>
                  <a:gd name="T16" fmla="*/ 3 w 10"/>
                  <a:gd name="T17" fmla="*/ 9 h 9"/>
                  <a:gd name="T18" fmla="*/ 3 w 10"/>
                  <a:gd name="T19" fmla="*/ 9 h 9"/>
                  <a:gd name="T20" fmla="*/ 6 w 10"/>
                  <a:gd name="T21" fmla="*/ 6 h 9"/>
                  <a:gd name="T22" fmla="*/ 10 w 10"/>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10" y="6"/>
                    </a:moveTo>
                    <a:lnTo>
                      <a:pt x="10" y="3"/>
                    </a:lnTo>
                    <a:lnTo>
                      <a:pt x="6" y="0"/>
                    </a:lnTo>
                    <a:lnTo>
                      <a:pt x="3" y="0"/>
                    </a:lnTo>
                    <a:lnTo>
                      <a:pt x="0" y="3"/>
                    </a:lnTo>
                    <a:lnTo>
                      <a:pt x="0" y="6"/>
                    </a:lnTo>
                    <a:lnTo>
                      <a:pt x="0" y="6"/>
                    </a:lnTo>
                    <a:lnTo>
                      <a:pt x="0" y="6"/>
                    </a:lnTo>
                    <a:lnTo>
                      <a:pt x="3" y="9"/>
                    </a:lnTo>
                    <a:lnTo>
                      <a:pt x="3" y="9"/>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490" name="Freeform 394">
                <a:extLst>
                  <a:ext uri="{FF2B5EF4-FFF2-40B4-BE49-F238E27FC236}">
                    <a16:creationId xmlns:a16="http://schemas.microsoft.com/office/drawing/2014/main" id="{574EA8DA-21DF-4FD5-BA5F-CAEAF954762A}"/>
                  </a:ext>
                </a:extLst>
              </p:cNvPr>
              <p:cNvSpPr>
                <a:spLocks/>
              </p:cNvSpPr>
              <p:nvPr/>
            </p:nvSpPr>
            <p:spPr bwMode="auto">
              <a:xfrm>
                <a:off x="662" y="2064"/>
                <a:ext cx="10" cy="10"/>
              </a:xfrm>
              <a:custGeom>
                <a:avLst/>
                <a:gdLst>
                  <a:gd name="T0" fmla="*/ 10 w 10"/>
                  <a:gd name="T1" fmla="*/ 6 h 10"/>
                  <a:gd name="T2" fmla="*/ 10 w 10"/>
                  <a:gd name="T3" fmla="*/ 3 h 10"/>
                  <a:gd name="T4" fmla="*/ 6 w 10"/>
                  <a:gd name="T5" fmla="*/ 0 h 10"/>
                  <a:gd name="T6" fmla="*/ 3 w 10"/>
                  <a:gd name="T7" fmla="*/ 0 h 10"/>
                  <a:gd name="T8" fmla="*/ 0 w 10"/>
                  <a:gd name="T9" fmla="*/ 3 h 10"/>
                  <a:gd name="T10" fmla="*/ 0 w 10"/>
                  <a:gd name="T11" fmla="*/ 6 h 10"/>
                  <a:gd name="T12" fmla="*/ 0 w 10"/>
                  <a:gd name="T13" fmla="*/ 6 h 10"/>
                  <a:gd name="T14" fmla="*/ 0 w 10"/>
                  <a:gd name="T15" fmla="*/ 6 h 10"/>
                  <a:gd name="T16" fmla="*/ 3 w 10"/>
                  <a:gd name="T17" fmla="*/ 10 h 10"/>
                  <a:gd name="T18" fmla="*/ 3 w 10"/>
                  <a:gd name="T19" fmla="*/ 10 h 10"/>
                  <a:gd name="T20" fmla="*/ 6 w 10"/>
                  <a:gd name="T21" fmla="*/ 6 h 10"/>
                  <a:gd name="T22" fmla="*/ 10 w 10"/>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6"/>
                    </a:moveTo>
                    <a:lnTo>
                      <a:pt x="10" y="3"/>
                    </a:lnTo>
                    <a:lnTo>
                      <a:pt x="6" y="0"/>
                    </a:lnTo>
                    <a:lnTo>
                      <a:pt x="3" y="0"/>
                    </a:lnTo>
                    <a:lnTo>
                      <a:pt x="0" y="3"/>
                    </a:lnTo>
                    <a:lnTo>
                      <a:pt x="0" y="6"/>
                    </a:lnTo>
                    <a:lnTo>
                      <a:pt x="0" y="6"/>
                    </a:lnTo>
                    <a:lnTo>
                      <a:pt x="0" y="6"/>
                    </a:lnTo>
                    <a:lnTo>
                      <a:pt x="3" y="10"/>
                    </a:lnTo>
                    <a:lnTo>
                      <a:pt x="3" y="10"/>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491" name="Freeform 395">
                <a:extLst>
                  <a:ext uri="{FF2B5EF4-FFF2-40B4-BE49-F238E27FC236}">
                    <a16:creationId xmlns:a16="http://schemas.microsoft.com/office/drawing/2014/main" id="{CA15854C-BAE1-47CB-9D58-79FAA4AF520A}"/>
                  </a:ext>
                </a:extLst>
              </p:cNvPr>
              <p:cNvSpPr>
                <a:spLocks/>
              </p:cNvSpPr>
              <p:nvPr/>
            </p:nvSpPr>
            <p:spPr bwMode="auto">
              <a:xfrm>
                <a:off x="662" y="2083"/>
                <a:ext cx="10" cy="10"/>
              </a:xfrm>
              <a:custGeom>
                <a:avLst/>
                <a:gdLst>
                  <a:gd name="T0" fmla="*/ 10 w 10"/>
                  <a:gd name="T1" fmla="*/ 7 h 10"/>
                  <a:gd name="T2" fmla="*/ 10 w 10"/>
                  <a:gd name="T3" fmla="*/ 3 h 10"/>
                  <a:gd name="T4" fmla="*/ 6 w 10"/>
                  <a:gd name="T5" fmla="*/ 0 h 10"/>
                  <a:gd name="T6" fmla="*/ 3 w 10"/>
                  <a:gd name="T7" fmla="*/ 0 h 10"/>
                  <a:gd name="T8" fmla="*/ 0 w 10"/>
                  <a:gd name="T9" fmla="*/ 3 h 10"/>
                  <a:gd name="T10" fmla="*/ 0 w 10"/>
                  <a:gd name="T11" fmla="*/ 7 h 10"/>
                  <a:gd name="T12" fmla="*/ 0 w 10"/>
                  <a:gd name="T13" fmla="*/ 7 h 10"/>
                  <a:gd name="T14" fmla="*/ 0 w 10"/>
                  <a:gd name="T15" fmla="*/ 7 h 10"/>
                  <a:gd name="T16" fmla="*/ 3 w 10"/>
                  <a:gd name="T17" fmla="*/ 10 h 10"/>
                  <a:gd name="T18" fmla="*/ 3 w 10"/>
                  <a:gd name="T19" fmla="*/ 10 h 10"/>
                  <a:gd name="T20" fmla="*/ 6 w 10"/>
                  <a:gd name="T21" fmla="*/ 7 h 10"/>
                  <a:gd name="T22" fmla="*/ 1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7"/>
                    </a:moveTo>
                    <a:lnTo>
                      <a:pt x="10" y="3"/>
                    </a:lnTo>
                    <a:lnTo>
                      <a:pt x="6" y="0"/>
                    </a:lnTo>
                    <a:lnTo>
                      <a:pt x="3" y="0"/>
                    </a:lnTo>
                    <a:lnTo>
                      <a:pt x="0" y="3"/>
                    </a:lnTo>
                    <a:lnTo>
                      <a:pt x="0" y="7"/>
                    </a:lnTo>
                    <a:lnTo>
                      <a:pt x="0" y="7"/>
                    </a:lnTo>
                    <a:lnTo>
                      <a:pt x="0" y="7"/>
                    </a:lnTo>
                    <a:lnTo>
                      <a:pt x="3" y="10"/>
                    </a:lnTo>
                    <a:lnTo>
                      <a:pt x="3" y="10"/>
                    </a:lnTo>
                    <a:lnTo>
                      <a:pt x="6" y="7"/>
                    </a:lnTo>
                    <a:lnTo>
                      <a:pt x="10" y="7"/>
                    </a:lnTo>
                    <a:close/>
                  </a:path>
                </a:pathLst>
              </a:custGeom>
              <a:solidFill>
                <a:srgbClr val="FF9900"/>
              </a:solidFill>
              <a:ln w="38100" cmpd="sng">
                <a:solidFill>
                  <a:srgbClr val="66FF33"/>
                </a:solidFill>
                <a:round/>
                <a:headEnd/>
                <a:tailEnd/>
              </a:ln>
            </p:spPr>
            <p:txBody>
              <a:bodyPr/>
              <a:lstStyle/>
              <a:p>
                <a:endParaRPr lang="cs-CZ"/>
              </a:p>
            </p:txBody>
          </p:sp>
          <p:sp>
            <p:nvSpPr>
              <p:cNvPr id="4492" name="Freeform 396">
                <a:extLst>
                  <a:ext uri="{FF2B5EF4-FFF2-40B4-BE49-F238E27FC236}">
                    <a16:creationId xmlns:a16="http://schemas.microsoft.com/office/drawing/2014/main" id="{36AD3ABA-3D8B-4D75-84D1-83932F009B78}"/>
                  </a:ext>
                </a:extLst>
              </p:cNvPr>
              <p:cNvSpPr>
                <a:spLocks/>
              </p:cNvSpPr>
              <p:nvPr/>
            </p:nvSpPr>
            <p:spPr bwMode="auto">
              <a:xfrm>
                <a:off x="662" y="2102"/>
                <a:ext cx="10" cy="10"/>
              </a:xfrm>
              <a:custGeom>
                <a:avLst/>
                <a:gdLst>
                  <a:gd name="T0" fmla="*/ 10 w 10"/>
                  <a:gd name="T1" fmla="*/ 7 h 10"/>
                  <a:gd name="T2" fmla="*/ 10 w 10"/>
                  <a:gd name="T3" fmla="*/ 4 h 10"/>
                  <a:gd name="T4" fmla="*/ 6 w 10"/>
                  <a:gd name="T5" fmla="*/ 0 h 10"/>
                  <a:gd name="T6" fmla="*/ 3 w 10"/>
                  <a:gd name="T7" fmla="*/ 0 h 10"/>
                  <a:gd name="T8" fmla="*/ 0 w 10"/>
                  <a:gd name="T9" fmla="*/ 4 h 10"/>
                  <a:gd name="T10" fmla="*/ 0 w 10"/>
                  <a:gd name="T11" fmla="*/ 7 h 10"/>
                  <a:gd name="T12" fmla="*/ 0 w 10"/>
                  <a:gd name="T13" fmla="*/ 7 h 10"/>
                  <a:gd name="T14" fmla="*/ 0 w 10"/>
                  <a:gd name="T15" fmla="*/ 7 h 10"/>
                  <a:gd name="T16" fmla="*/ 3 w 10"/>
                  <a:gd name="T17" fmla="*/ 10 h 10"/>
                  <a:gd name="T18" fmla="*/ 3 w 10"/>
                  <a:gd name="T19" fmla="*/ 10 h 10"/>
                  <a:gd name="T20" fmla="*/ 6 w 10"/>
                  <a:gd name="T21" fmla="*/ 7 h 10"/>
                  <a:gd name="T22" fmla="*/ 1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7"/>
                    </a:moveTo>
                    <a:lnTo>
                      <a:pt x="10" y="4"/>
                    </a:lnTo>
                    <a:lnTo>
                      <a:pt x="6" y="0"/>
                    </a:lnTo>
                    <a:lnTo>
                      <a:pt x="3" y="0"/>
                    </a:lnTo>
                    <a:lnTo>
                      <a:pt x="0" y="4"/>
                    </a:lnTo>
                    <a:lnTo>
                      <a:pt x="0" y="7"/>
                    </a:lnTo>
                    <a:lnTo>
                      <a:pt x="0" y="7"/>
                    </a:lnTo>
                    <a:lnTo>
                      <a:pt x="0" y="7"/>
                    </a:lnTo>
                    <a:lnTo>
                      <a:pt x="3" y="10"/>
                    </a:lnTo>
                    <a:lnTo>
                      <a:pt x="3" y="10"/>
                    </a:lnTo>
                    <a:lnTo>
                      <a:pt x="6" y="7"/>
                    </a:lnTo>
                    <a:lnTo>
                      <a:pt x="10" y="7"/>
                    </a:lnTo>
                    <a:close/>
                  </a:path>
                </a:pathLst>
              </a:custGeom>
              <a:solidFill>
                <a:srgbClr val="FF9900"/>
              </a:solidFill>
              <a:ln w="38100" cmpd="sng">
                <a:solidFill>
                  <a:srgbClr val="66FF33"/>
                </a:solidFill>
                <a:round/>
                <a:headEnd/>
                <a:tailEnd/>
              </a:ln>
            </p:spPr>
            <p:txBody>
              <a:bodyPr/>
              <a:lstStyle/>
              <a:p>
                <a:endParaRPr lang="cs-CZ"/>
              </a:p>
            </p:txBody>
          </p:sp>
          <p:sp>
            <p:nvSpPr>
              <p:cNvPr id="4493" name="Freeform 397">
                <a:extLst>
                  <a:ext uri="{FF2B5EF4-FFF2-40B4-BE49-F238E27FC236}">
                    <a16:creationId xmlns:a16="http://schemas.microsoft.com/office/drawing/2014/main" id="{590E0A69-C2B9-477E-92B3-DB7C5818A367}"/>
                  </a:ext>
                </a:extLst>
              </p:cNvPr>
              <p:cNvSpPr>
                <a:spLocks/>
              </p:cNvSpPr>
              <p:nvPr/>
            </p:nvSpPr>
            <p:spPr bwMode="auto">
              <a:xfrm>
                <a:off x="662" y="2122"/>
                <a:ext cx="10" cy="9"/>
              </a:xfrm>
              <a:custGeom>
                <a:avLst/>
                <a:gdLst>
                  <a:gd name="T0" fmla="*/ 10 w 10"/>
                  <a:gd name="T1" fmla="*/ 6 h 9"/>
                  <a:gd name="T2" fmla="*/ 10 w 10"/>
                  <a:gd name="T3" fmla="*/ 3 h 9"/>
                  <a:gd name="T4" fmla="*/ 6 w 10"/>
                  <a:gd name="T5" fmla="*/ 0 h 9"/>
                  <a:gd name="T6" fmla="*/ 3 w 10"/>
                  <a:gd name="T7" fmla="*/ 0 h 9"/>
                  <a:gd name="T8" fmla="*/ 0 w 10"/>
                  <a:gd name="T9" fmla="*/ 3 h 9"/>
                  <a:gd name="T10" fmla="*/ 0 w 10"/>
                  <a:gd name="T11" fmla="*/ 6 h 9"/>
                  <a:gd name="T12" fmla="*/ 0 w 10"/>
                  <a:gd name="T13" fmla="*/ 6 h 9"/>
                  <a:gd name="T14" fmla="*/ 0 w 10"/>
                  <a:gd name="T15" fmla="*/ 6 h 9"/>
                  <a:gd name="T16" fmla="*/ 3 w 10"/>
                  <a:gd name="T17" fmla="*/ 9 h 9"/>
                  <a:gd name="T18" fmla="*/ 3 w 10"/>
                  <a:gd name="T19" fmla="*/ 9 h 9"/>
                  <a:gd name="T20" fmla="*/ 6 w 10"/>
                  <a:gd name="T21" fmla="*/ 6 h 9"/>
                  <a:gd name="T22" fmla="*/ 10 w 10"/>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10" y="6"/>
                    </a:moveTo>
                    <a:lnTo>
                      <a:pt x="10" y="3"/>
                    </a:lnTo>
                    <a:lnTo>
                      <a:pt x="6" y="0"/>
                    </a:lnTo>
                    <a:lnTo>
                      <a:pt x="3" y="0"/>
                    </a:lnTo>
                    <a:lnTo>
                      <a:pt x="0" y="3"/>
                    </a:lnTo>
                    <a:lnTo>
                      <a:pt x="0" y="6"/>
                    </a:lnTo>
                    <a:lnTo>
                      <a:pt x="0" y="6"/>
                    </a:lnTo>
                    <a:lnTo>
                      <a:pt x="0" y="6"/>
                    </a:lnTo>
                    <a:lnTo>
                      <a:pt x="3" y="9"/>
                    </a:lnTo>
                    <a:lnTo>
                      <a:pt x="3" y="9"/>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494" name="Freeform 398">
                <a:extLst>
                  <a:ext uri="{FF2B5EF4-FFF2-40B4-BE49-F238E27FC236}">
                    <a16:creationId xmlns:a16="http://schemas.microsoft.com/office/drawing/2014/main" id="{10C8286F-20E6-4736-A23D-AAD21EDAB9B6}"/>
                  </a:ext>
                </a:extLst>
              </p:cNvPr>
              <p:cNvSpPr>
                <a:spLocks/>
              </p:cNvSpPr>
              <p:nvPr/>
            </p:nvSpPr>
            <p:spPr bwMode="auto">
              <a:xfrm>
                <a:off x="662" y="2141"/>
                <a:ext cx="10" cy="10"/>
              </a:xfrm>
              <a:custGeom>
                <a:avLst/>
                <a:gdLst>
                  <a:gd name="T0" fmla="*/ 10 w 10"/>
                  <a:gd name="T1" fmla="*/ 7 h 10"/>
                  <a:gd name="T2" fmla="*/ 10 w 10"/>
                  <a:gd name="T3" fmla="*/ 3 h 10"/>
                  <a:gd name="T4" fmla="*/ 6 w 10"/>
                  <a:gd name="T5" fmla="*/ 0 h 10"/>
                  <a:gd name="T6" fmla="*/ 3 w 10"/>
                  <a:gd name="T7" fmla="*/ 0 h 10"/>
                  <a:gd name="T8" fmla="*/ 0 w 10"/>
                  <a:gd name="T9" fmla="*/ 3 h 10"/>
                  <a:gd name="T10" fmla="*/ 0 w 10"/>
                  <a:gd name="T11" fmla="*/ 7 h 10"/>
                  <a:gd name="T12" fmla="*/ 0 w 10"/>
                  <a:gd name="T13" fmla="*/ 7 h 10"/>
                  <a:gd name="T14" fmla="*/ 0 w 10"/>
                  <a:gd name="T15" fmla="*/ 7 h 10"/>
                  <a:gd name="T16" fmla="*/ 3 w 10"/>
                  <a:gd name="T17" fmla="*/ 10 h 10"/>
                  <a:gd name="T18" fmla="*/ 3 w 10"/>
                  <a:gd name="T19" fmla="*/ 10 h 10"/>
                  <a:gd name="T20" fmla="*/ 6 w 10"/>
                  <a:gd name="T21" fmla="*/ 7 h 10"/>
                  <a:gd name="T22" fmla="*/ 1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7"/>
                    </a:moveTo>
                    <a:lnTo>
                      <a:pt x="10" y="3"/>
                    </a:lnTo>
                    <a:lnTo>
                      <a:pt x="6" y="0"/>
                    </a:lnTo>
                    <a:lnTo>
                      <a:pt x="3" y="0"/>
                    </a:lnTo>
                    <a:lnTo>
                      <a:pt x="0" y="3"/>
                    </a:lnTo>
                    <a:lnTo>
                      <a:pt x="0" y="7"/>
                    </a:lnTo>
                    <a:lnTo>
                      <a:pt x="0" y="7"/>
                    </a:lnTo>
                    <a:lnTo>
                      <a:pt x="0" y="7"/>
                    </a:lnTo>
                    <a:lnTo>
                      <a:pt x="3" y="10"/>
                    </a:lnTo>
                    <a:lnTo>
                      <a:pt x="3" y="10"/>
                    </a:lnTo>
                    <a:lnTo>
                      <a:pt x="6" y="7"/>
                    </a:lnTo>
                    <a:lnTo>
                      <a:pt x="10" y="7"/>
                    </a:lnTo>
                    <a:close/>
                  </a:path>
                </a:pathLst>
              </a:custGeom>
              <a:solidFill>
                <a:srgbClr val="FF9900"/>
              </a:solidFill>
              <a:ln w="38100" cmpd="sng">
                <a:solidFill>
                  <a:srgbClr val="66FF33"/>
                </a:solidFill>
                <a:round/>
                <a:headEnd/>
                <a:tailEnd/>
              </a:ln>
            </p:spPr>
            <p:txBody>
              <a:bodyPr/>
              <a:lstStyle/>
              <a:p>
                <a:endParaRPr lang="cs-CZ"/>
              </a:p>
            </p:txBody>
          </p:sp>
          <p:sp>
            <p:nvSpPr>
              <p:cNvPr id="4495" name="Freeform 399">
                <a:extLst>
                  <a:ext uri="{FF2B5EF4-FFF2-40B4-BE49-F238E27FC236}">
                    <a16:creationId xmlns:a16="http://schemas.microsoft.com/office/drawing/2014/main" id="{2E3FA713-42D4-47E8-A1CB-C51596BF70B6}"/>
                  </a:ext>
                </a:extLst>
              </p:cNvPr>
              <p:cNvSpPr>
                <a:spLocks/>
              </p:cNvSpPr>
              <p:nvPr/>
            </p:nvSpPr>
            <p:spPr bwMode="auto">
              <a:xfrm>
                <a:off x="662" y="2160"/>
                <a:ext cx="10" cy="10"/>
              </a:xfrm>
              <a:custGeom>
                <a:avLst/>
                <a:gdLst>
                  <a:gd name="T0" fmla="*/ 10 w 10"/>
                  <a:gd name="T1" fmla="*/ 7 h 10"/>
                  <a:gd name="T2" fmla="*/ 10 w 10"/>
                  <a:gd name="T3" fmla="*/ 4 h 10"/>
                  <a:gd name="T4" fmla="*/ 6 w 10"/>
                  <a:gd name="T5" fmla="*/ 0 h 10"/>
                  <a:gd name="T6" fmla="*/ 3 w 10"/>
                  <a:gd name="T7" fmla="*/ 0 h 10"/>
                  <a:gd name="T8" fmla="*/ 0 w 10"/>
                  <a:gd name="T9" fmla="*/ 4 h 10"/>
                  <a:gd name="T10" fmla="*/ 0 w 10"/>
                  <a:gd name="T11" fmla="*/ 7 h 10"/>
                  <a:gd name="T12" fmla="*/ 0 w 10"/>
                  <a:gd name="T13" fmla="*/ 7 h 10"/>
                  <a:gd name="T14" fmla="*/ 0 w 10"/>
                  <a:gd name="T15" fmla="*/ 7 h 10"/>
                  <a:gd name="T16" fmla="*/ 3 w 10"/>
                  <a:gd name="T17" fmla="*/ 10 h 10"/>
                  <a:gd name="T18" fmla="*/ 3 w 10"/>
                  <a:gd name="T19" fmla="*/ 10 h 10"/>
                  <a:gd name="T20" fmla="*/ 6 w 10"/>
                  <a:gd name="T21" fmla="*/ 7 h 10"/>
                  <a:gd name="T22" fmla="*/ 1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7"/>
                    </a:moveTo>
                    <a:lnTo>
                      <a:pt x="10" y="4"/>
                    </a:lnTo>
                    <a:lnTo>
                      <a:pt x="6" y="0"/>
                    </a:lnTo>
                    <a:lnTo>
                      <a:pt x="3" y="0"/>
                    </a:lnTo>
                    <a:lnTo>
                      <a:pt x="0" y="4"/>
                    </a:lnTo>
                    <a:lnTo>
                      <a:pt x="0" y="7"/>
                    </a:lnTo>
                    <a:lnTo>
                      <a:pt x="0" y="7"/>
                    </a:lnTo>
                    <a:lnTo>
                      <a:pt x="0" y="7"/>
                    </a:lnTo>
                    <a:lnTo>
                      <a:pt x="3" y="10"/>
                    </a:lnTo>
                    <a:lnTo>
                      <a:pt x="3" y="10"/>
                    </a:lnTo>
                    <a:lnTo>
                      <a:pt x="6" y="7"/>
                    </a:lnTo>
                    <a:lnTo>
                      <a:pt x="10" y="7"/>
                    </a:lnTo>
                    <a:close/>
                  </a:path>
                </a:pathLst>
              </a:custGeom>
              <a:solidFill>
                <a:srgbClr val="FF9900"/>
              </a:solidFill>
              <a:ln w="38100" cmpd="sng">
                <a:solidFill>
                  <a:srgbClr val="66FF33"/>
                </a:solidFill>
                <a:round/>
                <a:headEnd/>
                <a:tailEnd/>
              </a:ln>
            </p:spPr>
            <p:txBody>
              <a:bodyPr/>
              <a:lstStyle/>
              <a:p>
                <a:endParaRPr lang="cs-CZ"/>
              </a:p>
            </p:txBody>
          </p:sp>
          <p:sp>
            <p:nvSpPr>
              <p:cNvPr id="4496" name="Freeform 400">
                <a:extLst>
                  <a:ext uri="{FF2B5EF4-FFF2-40B4-BE49-F238E27FC236}">
                    <a16:creationId xmlns:a16="http://schemas.microsoft.com/office/drawing/2014/main" id="{B6ADA8E2-EBC9-420D-8C5F-09F0F157917D}"/>
                  </a:ext>
                </a:extLst>
              </p:cNvPr>
              <p:cNvSpPr>
                <a:spLocks/>
              </p:cNvSpPr>
              <p:nvPr/>
            </p:nvSpPr>
            <p:spPr bwMode="auto">
              <a:xfrm>
                <a:off x="662" y="2180"/>
                <a:ext cx="10" cy="9"/>
              </a:xfrm>
              <a:custGeom>
                <a:avLst/>
                <a:gdLst>
                  <a:gd name="T0" fmla="*/ 10 w 10"/>
                  <a:gd name="T1" fmla="*/ 6 h 9"/>
                  <a:gd name="T2" fmla="*/ 10 w 10"/>
                  <a:gd name="T3" fmla="*/ 3 h 9"/>
                  <a:gd name="T4" fmla="*/ 6 w 10"/>
                  <a:gd name="T5" fmla="*/ 0 h 9"/>
                  <a:gd name="T6" fmla="*/ 3 w 10"/>
                  <a:gd name="T7" fmla="*/ 0 h 9"/>
                  <a:gd name="T8" fmla="*/ 0 w 10"/>
                  <a:gd name="T9" fmla="*/ 3 h 9"/>
                  <a:gd name="T10" fmla="*/ 0 w 10"/>
                  <a:gd name="T11" fmla="*/ 6 h 9"/>
                  <a:gd name="T12" fmla="*/ 0 w 10"/>
                  <a:gd name="T13" fmla="*/ 6 h 9"/>
                  <a:gd name="T14" fmla="*/ 0 w 10"/>
                  <a:gd name="T15" fmla="*/ 6 h 9"/>
                  <a:gd name="T16" fmla="*/ 3 w 10"/>
                  <a:gd name="T17" fmla="*/ 9 h 9"/>
                  <a:gd name="T18" fmla="*/ 3 w 10"/>
                  <a:gd name="T19" fmla="*/ 9 h 9"/>
                  <a:gd name="T20" fmla="*/ 6 w 10"/>
                  <a:gd name="T21" fmla="*/ 6 h 9"/>
                  <a:gd name="T22" fmla="*/ 10 w 10"/>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10" y="6"/>
                    </a:moveTo>
                    <a:lnTo>
                      <a:pt x="10" y="3"/>
                    </a:lnTo>
                    <a:lnTo>
                      <a:pt x="6" y="0"/>
                    </a:lnTo>
                    <a:lnTo>
                      <a:pt x="3" y="0"/>
                    </a:lnTo>
                    <a:lnTo>
                      <a:pt x="0" y="3"/>
                    </a:lnTo>
                    <a:lnTo>
                      <a:pt x="0" y="6"/>
                    </a:lnTo>
                    <a:lnTo>
                      <a:pt x="0" y="6"/>
                    </a:lnTo>
                    <a:lnTo>
                      <a:pt x="0" y="6"/>
                    </a:lnTo>
                    <a:lnTo>
                      <a:pt x="3" y="9"/>
                    </a:lnTo>
                    <a:lnTo>
                      <a:pt x="3" y="9"/>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497" name="Freeform 401">
                <a:extLst>
                  <a:ext uri="{FF2B5EF4-FFF2-40B4-BE49-F238E27FC236}">
                    <a16:creationId xmlns:a16="http://schemas.microsoft.com/office/drawing/2014/main" id="{A1714B60-901F-49D5-B78C-0516C8766479}"/>
                  </a:ext>
                </a:extLst>
              </p:cNvPr>
              <p:cNvSpPr>
                <a:spLocks/>
              </p:cNvSpPr>
              <p:nvPr/>
            </p:nvSpPr>
            <p:spPr bwMode="auto">
              <a:xfrm>
                <a:off x="662" y="2199"/>
                <a:ext cx="10" cy="10"/>
              </a:xfrm>
              <a:custGeom>
                <a:avLst/>
                <a:gdLst>
                  <a:gd name="T0" fmla="*/ 10 w 10"/>
                  <a:gd name="T1" fmla="*/ 7 h 10"/>
                  <a:gd name="T2" fmla="*/ 10 w 10"/>
                  <a:gd name="T3" fmla="*/ 3 h 10"/>
                  <a:gd name="T4" fmla="*/ 6 w 10"/>
                  <a:gd name="T5" fmla="*/ 0 h 10"/>
                  <a:gd name="T6" fmla="*/ 3 w 10"/>
                  <a:gd name="T7" fmla="*/ 0 h 10"/>
                  <a:gd name="T8" fmla="*/ 0 w 10"/>
                  <a:gd name="T9" fmla="*/ 3 h 10"/>
                  <a:gd name="T10" fmla="*/ 0 w 10"/>
                  <a:gd name="T11" fmla="*/ 7 h 10"/>
                  <a:gd name="T12" fmla="*/ 0 w 10"/>
                  <a:gd name="T13" fmla="*/ 7 h 10"/>
                  <a:gd name="T14" fmla="*/ 0 w 10"/>
                  <a:gd name="T15" fmla="*/ 7 h 10"/>
                  <a:gd name="T16" fmla="*/ 3 w 10"/>
                  <a:gd name="T17" fmla="*/ 10 h 10"/>
                  <a:gd name="T18" fmla="*/ 3 w 10"/>
                  <a:gd name="T19" fmla="*/ 10 h 10"/>
                  <a:gd name="T20" fmla="*/ 6 w 10"/>
                  <a:gd name="T21" fmla="*/ 7 h 10"/>
                  <a:gd name="T22" fmla="*/ 1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7"/>
                    </a:moveTo>
                    <a:lnTo>
                      <a:pt x="10" y="3"/>
                    </a:lnTo>
                    <a:lnTo>
                      <a:pt x="6" y="0"/>
                    </a:lnTo>
                    <a:lnTo>
                      <a:pt x="3" y="0"/>
                    </a:lnTo>
                    <a:lnTo>
                      <a:pt x="0" y="3"/>
                    </a:lnTo>
                    <a:lnTo>
                      <a:pt x="0" y="7"/>
                    </a:lnTo>
                    <a:lnTo>
                      <a:pt x="0" y="7"/>
                    </a:lnTo>
                    <a:lnTo>
                      <a:pt x="0" y="7"/>
                    </a:lnTo>
                    <a:lnTo>
                      <a:pt x="3" y="10"/>
                    </a:lnTo>
                    <a:lnTo>
                      <a:pt x="3" y="10"/>
                    </a:lnTo>
                    <a:lnTo>
                      <a:pt x="6" y="7"/>
                    </a:lnTo>
                    <a:lnTo>
                      <a:pt x="10" y="7"/>
                    </a:lnTo>
                    <a:close/>
                  </a:path>
                </a:pathLst>
              </a:custGeom>
              <a:solidFill>
                <a:srgbClr val="FF9900"/>
              </a:solidFill>
              <a:ln w="38100" cmpd="sng">
                <a:solidFill>
                  <a:srgbClr val="66FF33"/>
                </a:solidFill>
                <a:round/>
                <a:headEnd/>
                <a:tailEnd/>
              </a:ln>
            </p:spPr>
            <p:txBody>
              <a:bodyPr/>
              <a:lstStyle/>
              <a:p>
                <a:endParaRPr lang="cs-CZ"/>
              </a:p>
            </p:txBody>
          </p:sp>
          <p:sp>
            <p:nvSpPr>
              <p:cNvPr id="4498" name="Freeform 402">
                <a:extLst>
                  <a:ext uri="{FF2B5EF4-FFF2-40B4-BE49-F238E27FC236}">
                    <a16:creationId xmlns:a16="http://schemas.microsoft.com/office/drawing/2014/main" id="{4E92FFD5-C634-4BF0-9FD1-858EDAF9C737}"/>
                  </a:ext>
                </a:extLst>
              </p:cNvPr>
              <p:cNvSpPr>
                <a:spLocks/>
              </p:cNvSpPr>
              <p:nvPr/>
            </p:nvSpPr>
            <p:spPr bwMode="auto">
              <a:xfrm>
                <a:off x="662" y="2218"/>
                <a:ext cx="10" cy="10"/>
              </a:xfrm>
              <a:custGeom>
                <a:avLst/>
                <a:gdLst>
                  <a:gd name="T0" fmla="*/ 10 w 10"/>
                  <a:gd name="T1" fmla="*/ 7 h 10"/>
                  <a:gd name="T2" fmla="*/ 10 w 10"/>
                  <a:gd name="T3" fmla="*/ 4 h 10"/>
                  <a:gd name="T4" fmla="*/ 6 w 10"/>
                  <a:gd name="T5" fmla="*/ 0 h 10"/>
                  <a:gd name="T6" fmla="*/ 3 w 10"/>
                  <a:gd name="T7" fmla="*/ 0 h 10"/>
                  <a:gd name="T8" fmla="*/ 0 w 10"/>
                  <a:gd name="T9" fmla="*/ 4 h 10"/>
                  <a:gd name="T10" fmla="*/ 0 w 10"/>
                  <a:gd name="T11" fmla="*/ 7 h 10"/>
                  <a:gd name="T12" fmla="*/ 0 w 10"/>
                  <a:gd name="T13" fmla="*/ 7 h 10"/>
                  <a:gd name="T14" fmla="*/ 0 w 10"/>
                  <a:gd name="T15" fmla="*/ 7 h 10"/>
                  <a:gd name="T16" fmla="*/ 3 w 10"/>
                  <a:gd name="T17" fmla="*/ 10 h 10"/>
                  <a:gd name="T18" fmla="*/ 3 w 10"/>
                  <a:gd name="T19" fmla="*/ 10 h 10"/>
                  <a:gd name="T20" fmla="*/ 6 w 10"/>
                  <a:gd name="T21" fmla="*/ 7 h 10"/>
                  <a:gd name="T22" fmla="*/ 1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7"/>
                    </a:moveTo>
                    <a:lnTo>
                      <a:pt x="10" y="4"/>
                    </a:lnTo>
                    <a:lnTo>
                      <a:pt x="6" y="0"/>
                    </a:lnTo>
                    <a:lnTo>
                      <a:pt x="3" y="0"/>
                    </a:lnTo>
                    <a:lnTo>
                      <a:pt x="0" y="4"/>
                    </a:lnTo>
                    <a:lnTo>
                      <a:pt x="0" y="7"/>
                    </a:lnTo>
                    <a:lnTo>
                      <a:pt x="0" y="7"/>
                    </a:lnTo>
                    <a:lnTo>
                      <a:pt x="0" y="7"/>
                    </a:lnTo>
                    <a:lnTo>
                      <a:pt x="3" y="10"/>
                    </a:lnTo>
                    <a:lnTo>
                      <a:pt x="3" y="10"/>
                    </a:lnTo>
                    <a:lnTo>
                      <a:pt x="6" y="7"/>
                    </a:lnTo>
                    <a:lnTo>
                      <a:pt x="10" y="7"/>
                    </a:lnTo>
                    <a:close/>
                  </a:path>
                </a:pathLst>
              </a:custGeom>
              <a:solidFill>
                <a:srgbClr val="FF9900"/>
              </a:solidFill>
              <a:ln w="38100" cmpd="sng">
                <a:solidFill>
                  <a:srgbClr val="66FF33"/>
                </a:solidFill>
                <a:round/>
                <a:headEnd/>
                <a:tailEnd/>
              </a:ln>
            </p:spPr>
            <p:txBody>
              <a:bodyPr/>
              <a:lstStyle/>
              <a:p>
                <a:endParaRPr lang="cs-CZ"/>
              </a:p>
            </p:txBody>
          </p:sp>
          <p:sp>
            <p:nvSpPr>
              <p:cNvPr id="4499" name="Freeform 403">
                <a:extLst>
                  <a:ext uri="{FF2B5EF4-FFF2-40B4-BE49-F238E27FC236}">
                    <a16:creationId xmlns:a16="http://schemas.microsoft.com/office/drawing/2014/main" id="{FB39B745-6F94-4BA8-A6EC-E0A0B19C0262}"/>
                  </a:ext>
                </a:extLst>
              </p:cNvPr>
              <p:cNvSpPr>
                <a:spLocks/>
              </p:cNvSpPr>
              <p:nvPr/>
            </p:nvSpPr>
            <p:spPr bwMode="auto">
              <a:xfrm>
                <a:off x="662" y="2238"/>
                <a:ext cx="10" cy="9"/>
              </a:xfrm>
              <a:custGeom>
                <a:avLst/>
                <a:gdLst>
                  <a:gd name="T0" fmla="*/ 10 w 10"/>
                  <a:gd name="T1" fmla="*/ 6 h 9"/>
                  <a:gd name="T2" fmla="*/ 10 w 10"/>
                  <a:gd name="T3" fmla="*/ 3 h 9"/>
                  <a:gd name="T4" fmla="*/ 6 w 10"/>
                  <a:gd name="T5" fmla="*/ 0 h 9"/>
                  <a:gd name="T6" fmla="*/ 3 w 10"/>
                  <a:gd name="T7" fmla="*/ 0 h 9"/>
                  <a:gd name="T8" fmla="*/ 0 w 10"/>
                  <a:gd name="T9" fmla="*/ 3 h 9"/>
                  <a:gd name="T10" fmla="*/ 0 w 10"/>
                  <a:gd name="T11" fmla="*/ 6 h 9"/>
                  <a:gd name="T12" fmla="*/ 0 w 10"/>
                  <a:gd name="T13" fmla="*/ 6 h 9"/>
                  <a:gd name="T14" fmla="*/ 0 w 10"/>
                  <a:gd name="T15" fmla="*/ 6 h 9"/>
                  <a:gd name="T16" fmla="*/ 3 w 10"/>
                  <a:gd name="T17" fmla="*/ 9 h 9"/>
                  <a:gd name="T18" fmla="*/ 3 w 10"/>
                  <a:gd name="T19" fmla="*/ 9 h 9"/>
                  <a:gd name="T20" fmla="*/ 6 w 10"/>
                  <a:gd name="T21" fmla="*/ 6 h 9"/>
                  <a:gd name="T22" fmla="*/ 10 w 10"/>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10" y="6"/>
                    </a:moveTo>
                    <a:lnTo>
                      <a:pt x="10" y="3"/>
                    </a:lnTo>
                    <a:lnTo>
                      <a:pt x="6" y="0"/>
                    </a:lnTo>
                    <a:lnTo>
                      <a:pt x="3" y="0"/>
                    </a:lnTo>
                    <a:lnTo>
                      <a:pt x="0" y="3"/>
                    </a:lnTo>
                    <a:lnTo>
                      <a:pt x="0" y="6"/>
                    </a:lnTo>
                    <a:lnTo>
                      <a:pt x="0" y="6"/>
                    </a:lnTo>
                    <a:lnTo>
                      <a:pt x="0" y="6"/>
                    </a:lnTo>
                    <a:lnTo>
                      <a:pt x="3" y="9"/>
                    </a:lnTo>
                    <a:lnTo>
                      <a:pt x="3" y="9"/>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500" name="Freeform 404">
                <a:extLst>
                  <a:ext uri="{FF2B5EF4-FFF2-40B4-BE49-F238E27FC236}">
                    <a16:creationId xmlns:a16="http://schemas.microsoft.com/office/drawing/2014/main" id="{EF1E8955-6636-4DAC-990F-ECDC1C9EB42A}"/>
                  </a:ext>
                </a:extLst>
              </p:cNvPr>
              <p:cNvSpPr>
                <a:spLocks/>
              </p:cNvSpPr>
              <p:nvPr/>
            </p:nvSpPr>
            <p:spPr bwMode="auto">
              <a:xfrm>
                <a:off x="662" y="2257"/>
                <a:ext cx="10" cy="10"/>
              </a:xfrm>
              <a:custGeom>
                <a:avLst/>
                <a:gdLst>
                  <a:gd name="T0" fmla="*/ 10 w 10"/>
                  <a:gd name="T1" fmla="*/ 6 h 10"/>
                  <a:gd name="T2" fmla="*/ 10 w 10"/>
                  <a:gd name="T3" fmla="*/ 3 h 10"/>
                  <a:gd name="T4" fmla="*/ 6 w 10"/>
                  <a:gd name="T5" fmla="*/ 0 h 10"/>
                  <a:gd name="T6" fmla="*/ 3 w 10"/>
                  <a:gd name="T7" fmla="*/ 0 h 10"/>
                  <a:gd name="T8" fmla="*/ 0 w 10"/>
                  <a:gd name="T9" fmla="*/ 3 h 10"/>
                  <a:gd name="T10" fmla="*/ 0 w 10"/>
                  <a:gd name="T11" fmla="*/ 6 h 10"/>
                  <a:gd name="T12" fmla="*/ 0 w 10"/>
                  <a:gd name="T13" fmla="*/ 6 h 10"/>
                  <a:gd name="T14" fmla="*/ 0 w 10"/>
                  <a:gd name="T15" fmla="*/ 6 h 10"/>
                  <a:gd name="T16" fmla="*/ 3 w 10"/>
                  <a:gd name="T17" fmla="*/ 10 h 10"/>
                  <a:gd name="T18" fmla="*/ 3 w 10"/>
                  <a:gd name="T19" fmla="*/ 10 h 10"/>
                  <a:gd name="T20" fmla="*/ 6 w 10"/>
                  <a:gd name="T21" fmla="*/ 6 h 10"/>
                  <a:gd name="T22" fmla="*/ 10 w 10"/>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6"/>
                    </a:moveTo>
                    <a:lnTo>
                      <a:pt x="10" y="3"/>
                    </a:lnTo>
                    <a:lnTo>
                      <a:pt x="6" y="0"/>
                    </a:lnTo>
                    <a:lnTo>
                      <a:pt x="3" y="0"/>
                    </a:lnTo>
                    <a:lnTo>
                      <a:pt x="0" y="3"/>
                    </a:lnTo>
                    <a:lnTo>
                      <a:pt x="0" y="6"/>
                    </a:lnTo>
                    <a:lnTo>
                      <a:pt x="0" y="6"/>
                    </a:lnTo>
                    <a:lnTo>
                      <a:pt x="0" y="6"/>
                    </a:lnTo>
                    <a:lnTo>
                      <a:pt x="3" y="10"/>
                    </a:lnTo>
                    <a:lnTo>
                      <a:pt x="3" y="10"/>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501" name="Freeform 405">
                <a:extLst>
                  <a:ext uri="{FF2B5EF4-FFF2-40B4-BE49-F238E27FC236}">
                    <a16:creationId xmlns:a16="http://schemas.microsoft.com/office/drawing/2014/main" id="{76746125-E3E1-4E60-B657-B9C39E4F97BE}"/>
                  </a:ext>
                </a:extLst>
              </p:cNvPr>
              <p:cNvSpPr>
                <a:spLocks/>
              </p:cNvSpPr>
              <p:nvPr/>
            </p:nvSpPr>
            <p:spPr bwMode="auto">
              <a:xfrm>
                <a:off x="662" y="2276"/>
                <a:ext cx="10" cy="10"/>
              </a:xfrm>
              <a:custGeom>
                <a:avLst/>
                <a:gdLst>
                  <a:gd name="T0" fmla="*/ 10 w 10"/>
                  <a:gd name="T1" fmla="*/ 7 h 10"/>
                  <a:gd name="T2" fmla="*/ 10 w 10"/>
                  <a:gd name="T3" fmla="*/ 4 h 10"/>
                  <a:gd name="T4" fmla="*/ 6 w 10"/>
                  <a:gd name="T5" fmla="*/ 0 h 10"/>
                  <a:gd name="T6" fmla="*/ 3 w 10"/>
                  <a:gd name="T7" fmla="*/ 0 h 10"/>
                  <a:gd name="T8" fmla="*/ 0 w 10"/>
                  <a:gd name="T9" fmla="*/ 4 h 10"/>
                  <a:gd name="T10" fmla="*/ 0 w 10"/>
                  <a:gd name="T11" fmla="*/ 7 h 10"/>
                  <a:gd name="T12" fmla="*/ 0 w 10"/>
                  <a:gd name="T13" fmla="*/ 7 h 10"/>
                  <a:gd name="T14" fmla="*/ 0 w 10"/>
                  <a:gd name="T15" fmla="*/ 7 h 10"/>
                  <a:gd name="T16" fmla="*/ 3 w 10"/>
                  <a:gd name="T17" fmla="*/ 10 h 10"/>
                  <a:gd name="T18" fmla="*/ 3 w 10"/>
                  <a:gd name="T19" fmla="*/ 10 h 10"/>
                  <a:gd name="T20" fmla="*/ 6 w 10"/>
                  <a:gd name="T21" fmla="*/ 7 h 10"/>
                  <a:gd name="T22" fmla="*/ 1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7"/>
                    </a:moveTo>
                    <a:lnTo>
                      <a:pt x="10" y="4"/>
                    </a:lnTo>
                    <a:lnTo>
                      <a:pt x="6" y="0"/>
                    </a:lnTo>
                    <a:lnTo>
                      <a:pt x="3" y="0"/>
                    </a:lnTo>
                    <a:lnTo>
                      <a:pt x="0" y="4"/>
                    </a:lnTo>
                    <a:lnTo>
                      <a:pt x="0" y="7"/>
                    </a:lnTo>
                    <a:lnTo>
                      <a:pt x="0" y="7"/>
                    </a:lnTo>
                    <a:lnTo>
                      <a:pt x="0" y="7"/>
                    </a:lnTo>
                    <a:lnTo>
                      <a:pt x="3" y="10"/>
                    </a:lnTo>
                    <a:lnTo>
                      <a:pt x="3" y="10"/>
                    </a:lnTo>
                    <a:lnTo>
                      <a:pt x="6" y="7"/>
                    </a:lnTo>
                    <a:lnTo>
                      <a:pt x="10" y="7"/>
                    </a:lnTo>
                    <a:close/>
                  </a:path>
                </a:pathLst>
              </a:custGeom>
              <a:solidFill>
                <a:srgbClr val="FF9900"/>
              </a:solidFill>
              <a:ln w="38100" cmpd="sng">
                <a:solidFill>
                  <a:srgbClr val="66FF33"/>
                </a:solidFill>
                <a:round/>
                <a:headEnd/>
                <a:tailEnd/>
              </a:ln>
            </p:spPr>
            <p:txBody>
              <a:bodyPr/>
              <a:lstStyle/>
              <a:p>
                <a:endParaRPr lang="cs-CZ"/>
              </a:p>
            </p:txBody>
          </p:sp>
          <p:sp>
            <p:nvSpPr>
              <p:cNvPr id="4502" name="Freeform 406">
                <a:extLst>
                  <a:ext uri="{FF2B5EF4-FFF2-40B4-BE49-F238E27FC236}">
                    <a16:creationId xmlns:a16="http://schemas.microsoft.com/office/drawing/2014/main" id="{C553B1F8-41B2-4D36-86D6-6347612AD52B}"/>
                  </a:ext>
                </a:extLst>
              </p:cNvPr>
              <p:cNvSpPr>
                <a:spLocks/>
              </p:cNvSpPr>
              <p:nvPr/>
            </p:nvSpPr>
            <p:spPr bwMode="auto">
              <a:xfrm>
                <a:off x="662" y="2296"/>
                <a:ext cx="10" cy="9"/>
              </a:xfrm>
              <a:custGeom>
                <a:avLst/>
                <a:gdLst>
                  <a:gd name="T0" fmla="*/ 10 w 10"/>
                  <a:gd name="T1" fmla="*/ 6 h 9"/>
                  <a:gd name="T2" fmla="*/ 10 w 10"/>
                  <a:gd name="T3" fmla="*/ 3 h 9"/>
                  <a:gd name="T4" fmla="*/ 6 w 10"/>
                  <a:gd name="T5" fmla="*/ 0 h 9"/>
                  <a:gd name="T6" fmla="*/ 3 w 10"/>
                  <a:gd name="T7" fmla="*/ 0 h 9"/>
                  <a:gd name="T8" fmla="*/ 0 w 10"/>
                  <a:gd name="T9" fmla="*/ 3 h 9"/>
                  <a:gd name="T10" fmla="*/ 0 w 10"/>
                  <a:gd name="T11" fmla="*/ 6 h 9"/>
                  <a:gd name="T12" fmla="*/ 0 w 10"/>
                  <a:gd name="T13" fmla="*/ 6 h 9"/>
                  <a:gd name="T14" fmla="*/ 0 w 10"/>
                  <a:gd name="T15" fmla="*/ 6 h 9"/>
                  <a:gd name="T16" fmla="*/ 3 w 10"/>
                  <a:gd name="T17" fmla="*/ 9 h 9"/>
                  <a:gd name="T18" fmla="*/ 3 w 10"/>
                  <a:gd name="T19" fmla="*/ 9 h 9"/>
                  <a:gd name="T20" fmla="*/ 6 w 10"/>
                  <a:gd name="T21" fmla="*/ 6 h 9"/>
                  <a:gd name="T22" fmla="*/ 10 w 10"/>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10" y="6"/>
                    </a:moveTo>
                    <a:lnTo>
                      <a:pt x="10" y="3"/>
                    </a:lnTo>
                    <a:lnTo>
                      <a:pt x="6" y="0"/>
                    </a:lnTo>
                    <a:lnTo>
                      <a:pt x="3" y="0"/>
                    </a:lnTo>
                    <a:lnTo>
                      <a:pt x="0" y="3"/>
                    </a:lnTo>
                    <a:lnTo>
                      <a:pt x="0" y="6"/>
                    </a:lnTo>
                    <a:lnTo>
                      <a:pt x="0" y="6"/>
                    </a:lnTo>
                    <a:lnTo>
                      <a:pt x="0" y="6"/>
                    </a:lnTo>
                    <a:lnTo>
                      <a:pt x="3" y="9"/>
                    </a:lnTo>
                    <a:lnTo>
                      <a:pt x="3" y="9"/>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503" name="Freeform 407">
                <a:extLst>
                  <a:ext uri="{FF2B5EF4-FFF2-40B4-BE49-F238E27FC236}">
                    <a16:creationId xmlns:a16="http://schemas.microsoft.com/office/drawing/2014/main" id="{7122C6B3-1061-4667-A2B6-5A43A299CEED}"/>
                  </a:ext>
                </a:extLst>
              </p:cNvPr>
              <p:cNvSpPr>
                <a:spLocks/>
              </p:cNvSpPr>
              <p:nvPr/>
            </p:nvSpPr>
            <p:spPr bwMode="auto">
              <a:xfrm>
                <a:off x="662" y="2315"/>
                <a:ext cx="10" cy="10"/>
              </a:xfrm>
              <a:custGeom>
                <a:avLst/>
                <a:gdLst>
                  <a:gd name="T0" fmla="*/ 10 w 10"/>
                  <a:gd name="T1" fmla="*/ 6 h 10"/>
                  <a:gd name="T2" fmla="*/ 10 w 10"/>
                  <a:gd name="T3" fmla="*/ 3 h 10"/>
                  <a:gd name="T4" fmla="*/ 6 w 10"/>
                  <a:gd name="T5" fmla="*/ 0 h 10"/>
                  <a:gd name="T6" fmla="*/ 3 w 10"/>
                  <a:gd name="T7" fmla="*/ 0 h 10"/>
                  <a:gd name="T8" fmla="*/ 0 w 10"/>
                  <a:gd name="T9" fmla="*/ 3 h 10"/>
                  <a:gd name="T10" fmla="*/ 0 w 10"/>
                  <a:gd name="T11" fmla="*/ 6 h 10"/>
                  <a:gd name="T12" fmla="*/ 0 w 10"/>
                  <a:gd name="T13" fmla="*/ 6 h 10"/>
                  <a:gd name="T14" fmla="*/ 0 w 10"/>
                  <a:gd name="T15" fmla="*/ 6 h 10"/>
                  <a:gd name="T16" fmla="*/ 3 w 10"/>
                  <a:gd name="T17" fmla="*/ 10 h 10"/>
                  <a:gd name="T18" fmla="*/ 3 w 10"/>
                  <a:gd name="T19" fmla="*/ 10 h 10"/>
                  <a:gd name="T20" fmla="*/ 6 w 10"/>
                  <a:gd name="T21" fmla="*/ 6 h 10"/>
                  <a:gd name="T22" fmla="*/ 10 w 10"/>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6"/>
                    </a:moveTo>
                    <a:lnTo>
                      <a:pt x="10" y="3"/>
                    </a:lnTo>
                    <a:lnTo>
                      <a:pt x="6" y="0"/>
                    </a:lnTo>
                    <a:lnTo>
                      <a:pt x="3" y="0"/>
                    </a:lnTo>
                    <a:lnTo>
                      <a:pt x="0" y="3"/>
                    </a:lnTo>
                    <a:lnTo>
                      <a:pt x="0" y="6"/>
                    </a:lnTo>
                    <a:lnTo>
                      <a:pt x="0" y="6"/>
                    </a:lnTo>
                    <a:lnTo>
                      <a:pt x="0" y="6"/>
                    </a:lnTo>
                    <a:lnTo>
                      <a:pt x="3" y="10"/>
                    </a:lnTo>
                    <a:lnTo>
                      <a:pt x="3" y="10"/>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504" name="Freeform 408">
                <a:extLst>
                  <a:ext uri="{FF2B5EF4-FFF2-40B4-BE49-F238E27FC236}">
                    <a16:creationId xmlns:a16="http://schemas.microsoft.com/office/drawing/2014/main" id="{5B47F56E-B349-4AD8-B4A1-BC5B352F4D9E}"/>
                  </a:ext>
                </a:extLst>
              </p:cNvPr>
              <p:cNvSpPr>
                <a:spLocks/>
              </p:cNvSpPr>
              <p:nvPr/>
            </p:nvSpPr>
            <p:spPr bwMode="auto">
              <a:xfrm>
                <a:off x="662" y="2334"/>
                <a:ext cx="10" cy="10"/>
              </a:xfrm>
              <a:custGeom>
                <a:avLst/>
                <a:gdLst>
                  <a:gd name="T0" fmla="*/ 10 w 10"/>
                  <a:gd name="T1" fmla="*/ 7 h 10"/>
                  <a:gd name="T2" fmla="*/ 10 w 10"/>
                  <a:gd name="T3" fmla="*/ 4 h 10"/>
                  <a:gd name="T4" fmla="*/ 6 w 10"/>
                  <a:gd name="T5" fmla="*/ 0 h 10"/>
                  <a:gd name="T6" fmla="*/ 3 w 10"/>
                  <a:gd name="T7" fmla="*/ 0 h 10"/>
                  <a:gd name="T8" fmla="*/ 0 w 10"/>
                  <a:gd name="T9" fmla="*/ 4 h 10"/>
                  <a:gd name="T10" fmla="*/ 0 w 10"/>
                  <a:gd name="T11" fmla="*/ 7 h 10"/>
                  <a:gd name="T12" fmla="*/ 0 w 10"/>
                  <a:gd name="T13" fmla="*/ 7 h 10"/>
                  <a:gd name="T14" fmla="*/ 0 w 10"/>
                  <a:gd name="T15" fmla="*/ 7 h 10"/>
                  <a:gd name="T16" fmla="*/ 3 w 10"/>
                  <a:gd name="T17" fmla="*/ 10 h 10"/>
                  <a:gd name="T18" fmla="*/ 3 w 10"/>
                  <a:gd name="T19" fmla="*/ 10 h 10"/>
                  <a:gd name="T20" fmla="*/ 6 w 10"/>
                  <a:gd name="T21" fmla="*/ 7 h 10"/>
                  <a:gd name="T22" fmla="*/ 1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7"/>
                    </a:moveTo>
                    <a:lnTo>
                      <a:pt x="10" y="4"/>
                    </a:lnTo>
                    <a:lnTo>
                      <a:pt x="6" y="0"/>
                    </a:lnTo>
                    <a:lnTo>
                      <a:pt x="3" y="0"/>
                    </a:lnTo>
                    <a:lnTo>
                      <a:pt x="0" y="4"/>
                    </a:lnTo>
                    <a:lnTo>
                      <a:pt x="0" y="7"/>
                    </a:lnTo>
                    <a:lnTo>
                      <a:pt x="0" y="7"/>
                    </a:lnTo>
                    <a:lnTo>
                      <a:pt x="0" y="7"/>
                    </a:lnTo>
                    <a:lnTo>
                      <a:pt x="3" y="10"/>
                    </a:lnTo>
                    <a:lnTo>
                      <a:pt x="3" y="10"/>
                    </a:lnTo>
                    <a:lnTo>
                      <a:pt x="6" y="7"/>
                    </a:lnTo>
                    <a:lnTo>
                      <a:pt x="10" y="7"/>
                    </a:lnTo>
                    <a:close/>
                  </a:path>
                </a:pathLst>
              </a:custGeom>
              <a:solidFill>
                <a:srgbClr val="FF9900"/>
              </a:solidFill>
              <a:ln w="38100" cmpd="sng">
                <a:solidFill>
                  <a:srgbClr val="66FF33"/>
                </a:solidFill>
                <a:round/>
                <a:headEnd/>
                <a:tailEnd/>
              </a:ln>
            </p:spPr>
            <p:txBody>
              <a:bodyPr/>
              <a:lstStyle/>
              <a:p>
                <a:endParaRPr lang="cs-CZ"/>
              </a:p>
            </p:txBody>
          </p:sp>
          <p:sp>
            <p:nvSpPr>
              <p:cNvPr id="4505" name="Freeform 409">
                <a:extLst>
                  <a:ext uri="{FF2B5EF4-FFF2-40B4-BE49-F238E27FC236}">
                    <a16:creationId xmlns:a16="http://schemas.microsoft.com/office/drawing/2014/main" id="{6CD19DC3-1933-4386-9533-4D5675CCAA50}"/>
                  </a:ext>
                </a:extLst>
              </p:cNvPr>
              <p:cNvSpPr>
                <a:spLocks/>
              </p:cNvSpPr>
              <p:nvPr/>
            </p:nvSpPr>
            <p:spPr bwMode="auto">
              <a:xfrm>
                <a:off x="662" y="2354"/>
                <a:ext cx="10" cy="9"/>
              </a:xfrm>
              <a:custGeom>
                <a:avLst/>
                <a:gdLst>
                  <a:gd name="T0" fmla="*/ 10 w 10"/>
                  <a:gd name="T1" fmla="*/ 6 h 9"/>
                  <a:gd name="T2" fmla="*/ 10 w 10"/>
                  <a:gd name="T3" fmla="*/ 3 h 9"/>
                  <a:gd name="T4" fmla="*/ 6 w 10"/>
                  <a:gd name="T5" fmla="*/ 0 h 9"/>
                  <a:gd name="T6" fmla="*/ 3 w 10"/>
                  <a:gd name="T7" fmla="*/ 0 h 9"/>
                  <a:gd name="T8" fmla="*/ 0 w 10"/>
                  <a:gd name="T9" fmla="*/ 3 h 9"/>
                  <a:gd name="T10" fmla="*/ 0 w 10"/>
                  <a:gd name="T11" fmla="*/ 6 h 9"/>
                  <a:gd name="T12" fmla="*/ 0 w 10"/>
                  <a:gd name="T13" fmla="*/ 6 h 9"/>
                  <a:gd name="T14" fmla="*/ 0 w 10"/>
                  <a:gd name="T15" fmla="*/ 6 h 9"/>
                  <a:gd name="T16" fmla="*/ 3 w 10"/>
                  <a:gd name="T17" fmla="*/ 9 h 9"/>
                  <a:gd name="T18" fmla="*/ 3 w 10"/>
                  <a:gd name="T19" fmla="*/ 9 h 9"/>
                  <a:gd name="T20" fmla="*/ 6 w 10"/>
                  <a:gd name="T21" fmla="*/ 6 h 9"/>
                  <a:gd name="T22" fmla="*/ 10 w 10"/>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10" y="6"/>
                    </a:moveTo>
                    <a:lnTo>
                      <a:pt x="10" y="3"/>
                    </a:lnTo>
                    <a:lnTo>
                      <a:pt x="6" y="0"/>
                    </a:lnTo>
                    <a:lnTo>
                      <a:pt x="3" y="0"/>
                    </a:lnTo>
                    <a:lnTo>
                      <a:pt x="0" y="3"/>
                    </a:lnTo>
                    <a:lnTo>
                      <a:pt x="0" y="6"/>
                    </a:lnTo>
                    <a:lnTo>
                      <a:pt x="0" y="6"/>
                    </a:lnTo>
                    <a:lnTo>
                      <a:pt x="0" y="6"/>
                    </a:lnTo>
                    <a:lnTo>
                      <a:pt x="3" y="9"/>
                    </a:lnTo>
                    <a:lnTo>
                      <a:pt x="3" y="9"/>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506" name="Freeform 410">
                <a:extLst>
                  <a:ext uri="{FF2B5EF4-FFF2-40B4-BE49-F238E27FC236}">
                    <a16:creationId xmlns:a16="http://schemas.microsoft.com/office/drawing/2014/main" id="{C0C42ACC-A1A2-4C5F-AFFD-34DB59B9F9A6}"/>
                  </a:ext>
                </a:extLst>
              </p:cNvPr>
              <p:cNvSpPr>
                <a:spLocks/>
              </p:cNvSpPr>
              <p:nvPr/>
            </p:nvSpPr>
            <p:spPr bwMode="auto">
              <a:xfrm>
                <a:off x="662" y="2373"/>
                <a:ext cx="10" cy="10"/>
              </a:xfrm>
              <a:custGeom>
                <a:avLst/>
                <a:gdLst>
                  <a:gd name="T0" fmla="*/ 10 w 10"/>
                  <a:gd name="T1" fmla="*/ 6 h 10"/>
                  <a:gd name="T2" fmla="*/ 10 w 10"/>
                  <a:gd name="T3" fmla="*/ 3 h 10"/>
                  <a:gd name="T4" fmla="*/ 6 w 10"/>
                  <a:gd name="T5" fmla="*/ 0 h 10"/>
                  <a:gd name="T6" fmla="*/ 3 w 10"/>
                  <a:gd name="T7" fmla="*/ 0 h 10"/>
                  <a:gd name="T8" fmla="*/ 0 w 10"/>
                  <a:gd name="T9" fmla="*/ 3 h 10"/>
                  <a:gd name="T10" fmla="*/ 0 w 10"/>
                  <a:gd name="T11" fmla="*/ 6 h 10"/>
                  <a:gd name="T12" fmla="*/ 0 w 10"/>
                  <a:gd name="T13" fmla="*/ 6 h 10"/>
                  <a:gd name="T14" fmla="*/ 0 w 10"/>
                  <a:gd name="T15" fmla="*/ 6 h 10"/>
                  <a:gd name="T16" fmla="*/ 3 w 10"/>
                  <a:gd name="T17" fmla="*/ 10 h 10"/>
                  <a:gd name="T18" fmla="*/ 3 w 10"/>
                  <a:gd name="T19" fmla="*/ 10 h 10"/>
                  <a:gd name="T20" fmla="*/ 6 w 10"/>
                  <a:gd name="T21" fmla="*/ 6 h 10"/>
                  <a:gd name="T22" fmla="*/ 10 w 10"/>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6"/>
                    </a:moveTo>
                    <a:lnTo>
                      <a:pt x="10" y="3"/>
                    </a:lnTo>
                    <a:lnTo>
                      <a:pt x="6" y="0"/>
                    </a:lnTo>
                    <a:lnTo>
                      <a:pt x="3" y="0"/>
                    </a:lnTo>
                    <a:lnTo>
                      <a:pt x="0" y="3"/>
                    </a:lnTo>
                    <a:lnTo>
                      <a:pt x="0" y="6"/>
                    </a:lnTo>
                    <a:lnTo>
                      <a:pt x="0" y="6"/>
                    </a:lnTo>
                    <a:lnTo>
                      <a:pt x="0" y="6"/>
                    </a:lnTo>
                    <a:lnTo>
                      <a:pt x="3" y="10"/>
                    </a:lnTo>
                    <a:lnTo>
                      <a:pt x="3" y="10"/>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507" name="Freeform 411">
                <a:extLst>
                  <a:ext uri="{FF2B5EF4-FFF2-40B4-BE49-F238E27FC236}">
                    <a16:creationId xmlns:a16="http://schemas.microsoft.com/office/drawing/2014/main" id="{EE540C96-D3BC-42DA-AE6F-BAB9348D2E7E}"/>
                  </a:ext>
                </a:extLst>
              </p:cNvPr>
              <p:cNvSpPr>
                <a:spLocks/>
              </p:cNvSpPr>
              <p:nvPr/>
            </p:nvSpPr>
            <p:spPr bwMode="auto">
              <a:xfrm>
                <a:off x="662" y="2392"/>
                <a:ext cx="10" cy="10"/>
              </a:xfrm>
              <a:custGeom>
                <a:avLst/>
                <a:gdLst>
                  <a:gd name="T0" fmla="*/ 10 w 10"/>
                  <a:gd name="T1" fmla="*/ 7 h 10"/>
                  <a:gd name="T2" fmla="*/ 10 w 10"/>
                  <a:gd name="T3" fmla="*/ 3 h 10"/>
                  <a:gd name="T4" fmla="*/ 6 w 10"/>
                  <a:gd name="T5" fmla="*/ 0 h 10"/>
                  <a:gd name="T6" fmla="*/ 3 w 10"/>
                  <a:gd name="T7" fmla="*/ 0 h 10"/>
                  <a:gd name="T8" fmla="*/ 0 w 10"/>
                  <a:gd name="T9" fmla="*/ 3 h 10"/>
                  <a:gd name="T10" fmla="*/ 0 w 10"/>
                  <a:gd name="T11" fmla="*/ 7 h 10"/>
                  <a:gd name="T12" fmla="*/ 0 w 10"/>
                  <a:gd name="T13" fmla="*/ 7 h 10"/>
                  <a:gd name="T14" fmla="*/ 0 w 10"/>
                  <a:gd name="T15" fmla="*/ 7 h 10"/>
                  <a:gd name="T16" fmla="*/ 3 w 10"/>
                  <a:gd name="T17" fmla="*/ 10 h 10"/>
                  <a:gd name="T18" fmla="*/ 3 w 10"/>
                  <a:gd name="T19" fmla="*/ 10 h 10"/>
                  <a:gd name="T20" fmla="*/ 6 w 10"/>
                  <a:gd name="T21" fmla="*/ 7 h 10"/>
                  <a:gd name="T22" fmla="*/ 1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7"/>
                    </a:moveTo>
                    <a:lnTo>
                      <a:pt x="10" y="3"/>
                    </a:lnTo>
                    <a:lnTo>
                      <a:pt x="6" y="0"/>
                    </a:lnTo>
                    <a:lnTo>
                      <a:pt x="3" y="0"/>
                    </a:lnTo>
                    <a:lnTo>
                      <a:pt x="0" y="3"/>
                    </a:lnTo>
                    <a:lnTo>
                      <a:pt x="0" y="7"/>
                    </a:lnTo>
                    <a:lnTo>
                      <a:pt x="0" y="7"/>
                    </a:lnTo>
                    <a:lnTo>
                      <a:pt x="0" y="7"/>
                    </a:lnTo>
                    <a:lnTo>
                      <a:pt x="3" y="10"/>
                    </a:lnTo>
                    <a:lnTo>
                      <a:pt x="3" y="10"/>
                    </a:lnTo>
                    <a:lnTo>
                      <a:pt x="6" y="7"/>
                    </a:lnTo>
                    <a:lnTo>
                      <a:pt x="10" y="7"/>
                    </a:lnTo>
                    <a:close/>
                  </a:path>
                </a:pathLst>
              </a:custGeom>
              <a:solidFill>
                <a:srgbClr val="FF9900"/>
              </a:solidFill>
              <a:ln w="38100" cmpd="sng">
                <a:solidFill>
                  <a:srgbClr val="66FF33"/>
                </a:solidFill>
                <a:round/>
                <a:headEnd/>
                <a:tailEnd/>
              </a:ln>
            </p:spPr>
            <p:txBody>
              <a:bodyPr/>
              <a:lstStyle/>
              <a:p>
                <a:endParaRPr lang="cs-CZ"/>
              </a:p>
            </p:txBody>
          </p:sp>
          <p:sp>
            <p:nvSpPr>
              <p:cNvPr id="4508" name="Freeform 412">
                <a:extLst>
                  <a:ext uri="{FF2B5EF4-FFF2-40B4-BE49-F238E27FC236}">
                    <a16:creationId xmlns:a16="http://schemas.microsoft.com/office/drawing/2014/main" id="{C47B9A4F-BB4F-4B09-AA89-AB19A9B715E7}"/>
                  </a:ext>
                </a:extLst>
              </p:cNvPr>
              <p:cNvSpPr>
                <a:spLocks/>
              </p:cNvSpPr>
              <p:nvPr/>
            </p:nvSpPr>
            <p:spPr bwMode="auto">
              <a:xfrm>
                <a:off x="662" y="2412"/>
                <a:ext cx="10" cy="9"/>
              </a:xfrm>
              <a:custGeom>
                <a:avLst/>
                <a:gdLst>
                  <a:gd name="T0" fmla="*/ 10 w 10"/>
                  <a:gd name="T1" fmla="*/ 6 h 9"/>
                  <a:gd name="T2" fmla="*/ 10 w 10"/>
                  <a:gd name="T3" fmla="*/ 3 h 9"/>
                  <a:gd name="T4" fmla="*/ 6 w 10"/>
                  <a:gd name="T5" fmla="*/ 0 h 9"/>
                  <a:gd name="T6" fmla="*/ 3 w 10"/>
                  <a:gd name="T7" fmla="*/ 0 h 9"/>
                  <a:gd name="T8" fmla="*/ 0 w 10"/>
                  <a:gd name="T9" fmla="*/ 3 h 9"/>
                  <a:gd name="T10" fmla="*/ 0 w 10"/>
                  <a:gd name="T11" fmla="*/ 6 h 9"/>
                  <a:gd name="T12" fmla="*/ 0 w 10"/>
                  <a:gd name="T13" fmla="*/ 6 h 9"/>
                  <a:gd name="T14" fmla="*/ 0 w 10"/>
                  <a:gd name="T15" fmla="*/ 6 h 9"/>
                  <a:gd name="T16" fmla="*/ 3 w 10"/>
                  <a:gd name="T17" fmla="*/ 9 h 9"/>
                  <a:gd name="T18" fmla="*/ 3 w 10"/>
                  <a:gd name="T19" fmla="*/ 9 h 9"/>
                  <a:gd name="T20" fmla="*/ 6 w 10"/>
                  <a:gd name="T21" fmla="*/ 6 h 9"/>
                  <a:gd name="T22" fmla="*/ 10 w 10"/>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10" y="6"/>
                    </a:moveTo>
                    <a:lnTo>
                      <a:pt x="10" y="3"/>
                    </a:lnTo>
                    <a:lnTo>
                      <a:pt x="6" y="0"/>
                    </a:lnTo>
                    <a:lnTo>
                      <a:pt x="3" y="0"/>
                    </a:lnTo>
                    <a:lnTo>
                      <a:pt x="0" y="3"/>
                    </a:lnTo>
                    <a:lnTo>
                      <a:pt x="0" y="6"/>
                    </a:lnTo>
                    <a:lnTo>
                      <a:pt x="0" y="6"/>
                    </a:lnTo>
                    <a:lnTo>
                      <a:pt x="0" y="6"/>
                    </a:lnTo>
                    <a:lnTo>
                      <a:pt x="3" y="9"/>
                    </a:lnTo>
                    <a:lnTo>
                      <a:pt x="3" y="9"/>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509" name="Freeform 413">
                <a:extLst>
                  <a:ext uri="{FF2B5EF4-FFF2-40B4-BE49-F238E27FC236}">
                    <a16:creationId xmlns:a16="http://schemas.microsoft.com/office/drawing/2014/main" id="{397F7F1E-9AFB-441C-B33B-1563533A4F83}"/>
                  </a:ext>
                </a:extLst>
              </p:cNvPr>
              <p:cNvSpPr>
                <a:spLocks/>
              </p:cNvSpPr>
              <p:nvPr/>
            </p:nvSpPr>
            <p:spPr bwMode="auto">
              <a:xfrm>
                <a:off x="662" y="2431"/>
                <a:ext cx="10" cy="10"/>
              </a:xfrm>
              <a:custGeom>
                <a:avLst/>
                <a:gdLst>
                  <a:gd name="T0" fmla="*/ 10 w 10"/>
                  <a:gd name="T1" fmla="*/ 6 h 10"/>
                  <a:gd name="T2" fmla="*/ 10 w 10"/>
                  <a:gd name="T3" fmla="*/ 3 h 10"/>
                  <a:gd name="T4" fmla="*/ 6 w 10"/>
                  <a:gd name="T5" fmla="*/ 0 h 10"/>
                  <a:gd name="T6" fmla="*/ 3 w 10"/>
                  <a:gd name="T7" fmla="*/ 0 h 10"/>
                  <a:gd name="T8" fmla="*/ 0 w 10"/>
                  <a:gd name="T9" fmla="*/ 3 h 10"/>
                  <a:gd name="T10" fmla="*/ 0 w 10"/>
                  <a:gd name="T11" fmla="*/ 6 h 10"/>
                  <a:gd name="T12" fmla="*/ 0 w 10"/>
                  <a:gd name="T13" fmla="*/ 6 h 10"/>
                  <a:gd name="T14" fmla="*/ 0 w 10"/>
                  <a:gd name="T15" fmla="*/ 6 h 10"/>
                  <a:gd name="T16" fmla="*/ 3 w 10"/>
                  <a:gd name="T17" fmla="*/ 10 h 10"/>
                  <a:gd name="T18" fmla="*/ 3 w 10"/>
                  <a:gd name="T19" fmla="*/ 10 h 10"/>
                  <a:gd name="T20" fmla="*/ 6 w 10"/>
                  <a:gd name="T21" fmla="*/ 6 h 10"/>
                  <a:gd name="T22" fmla="*/ 10 w 10"/>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6"/>
                    </a:moveTo>
                    <a:lnTo>
                      <a:pt x="10" y="3"/>
                    </a:lnTo>
                    <a:lnTo>
                      <a:pt x="6" y="0"/>
                    </a:lnTo>
                    <a:lnTo>
                      <a:pt x="3" y="0"/>
                    </a:lnTo>
                    <a:lnTo>
                      <a:pt x="0" y="3"/>
                    </a:lnTo>
                    <a:lnTo>
                      <a:pt x="0" y="6"/>
                    </a:lnTo>
                    <a:lnTo>
                      <a:pt x="0" y="6"/>
                    </a:lnTo>
                    <a:lnTo>
                      <a:pt x="0" y="6"/>
                    </a:lnTo>
                    <a:lnTo>
                      <a:pt x="3" y="10"/>
                    </a:lnTo>
                    <a:lnTo>
                      <a:pt x="3" y="10"/>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510" name="Freeform 414">
                <a:extLst>
                  <a:ext uri="{FF2B5EF4-FFF2-40B4-BE49-F238E27FC236}">
                    <a16:creationId xmlns:a16="http://schemas.microsoft.com/office/drawing/2014/main" id="{0912B245-5FCB-409C-87E5-E255F96E0881}"/>
                  </a:ext>
                </a:extLst>
              </p:cNvPr>
              <p:cNvSpPr>
                <a:spLocks/>
              </p:cNvSpPr>
              <p:nvPr/>
            </p:nvSpPr>
            <p:spPr bwMode="auto">
              <a:xfrm>
                <a:off x="662" y="2450"/>
                <a:ext cx="10" cy="10"/>
              </a:xfrm>
              <a:custGeom>
                <a:avLst/>
                <a:gdLst>
                  <a:gd name="T0" fmla="*/ 10 w 10"/>
                  <a:gd name="T1" fmla="*/ 7 h 10"/>
                  <a:gd name="T2" fmla="*/ 10 w 10"/>
                  <a:gd name="T3" fmla="*/ 3 h 10"/>
                  <a:gd name="T4" fmla="*/ 6 w 10"/>
                  <a:gd name="T5" fmla="*/ 0 h 10"/>
                  <a:gd name="T6" fmla="*/ 3 w 10"/>
                  <a:gd name="T7" fmla="*/ 0 h 10"/>
                  <a:gd name="T8" fmla="*/ 0 w 10"/>
                  <a:gd name="T9" fmla="*/ 3 h 10"/>
                  <a:gd name="T10" fmla="*/ 0 w 10"/>
                  <a:gd name="T11" fmla="*/ 7 h 10"/>
                  <a:gd name="T12" fmla="*/ 0 w 10"/>
                  <a:gd name="T13" fmla="*/ 7 h 10"/>
                  <a:gd name="T14" fmla="*/ 0 w 10"/>
                  <a:gd name="T15" fmla="*/ 7 h 10"/>
                  <a:gd name="T16" fmla="*/ 3 w 10"/>
                  <a:gd name="T17" fmla="*/ 10 h 10"/>
                  <a:gd name="T18" fmla="*/ 3 w 10"/>
                  <a:gd name="T19" fmla="*/ 10 h 10"/>
                  <a:gd name="T20" fmla="*/ 6 w 10"/>
                  <a:gd name="T21" fmla="*/ 7 h 10"/>
                  <a:gd name="T22" fmla="*/ 1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7"/>
                    </a:moveTo>
                    <a:lnTo>
                      <a:pt x="10" y="3"/>
                    </a:lnTo>
                    <a:lnTo>
                      <a:pt x="6" y="0"/>
                    </a:lnTo>
                    <a:lnTo>
                      <a:pt x="3" y="0"/>
                    </a:lnTo>
                    <a:lnTo>
                      <a:pt x="0" y="3"/>
                    </a:lnTo>
                    <a:lnTo>
                      <a:pt x="0" y="7"/>
                    </a:lnTo>
                    <a:lnTo>
                      <a:pt x="0" y="7"/>
                    </a:lnTo>
                    <a:lnTo>
                      <a:pt x="0" y="7"/>
                    </a:lnTo>
                    <a:lnTo>
                      <a:pt x="3" y="10"/>
                    </a:lnTo>
                    <a:lnTo>
                      <a:pt x="3" y="10"/>
                    </a:lnTo>
                    <a:lnTo>
                      <a:pt x="6" y="7"/>
                    </a:lnTo>
                    <a:lnTo>
                      <a:pt x="10" y="7"/>
                    </a:lnTo>
                    <a:close/>
                  </a:path>
                </a:pathLst>
              </a:custGeom>
              <a:solidFill>
                <a:srgbClr val="FF9900"/>
              </a:solidFill>
              <a:ln w="38100" cmpd="sng">
                <a:solidFill>
                  <a:srgbClr val="66FF33"/>
                </a:solidFill>
                <a:round/>
                <a:headEnd/>
                <a:tailEnd/>
              </a:ln>
            </p:spPr>
            <p:txBody>
              <a:bodyPr/>
              <a:lstStyle/>
              <a:p>
                <a:endParaRPr lang="cs-CZ"/>
              </a:p>
            </p:txBody>
          </p:sp>
          <p:sp>
            <p:nvSpPr>
              <p:cNvPr id="4511" name="Freeform 415">
                <a:extLst>
                  <a:ext uri="{FF2B5EF4-FFF2-40B4-BE49-F238E27FC236}">
                    <a16:creationId xmlns:a16="http://schemas.microsoft.com/office/drawing/2014/main" id="{D0CFE4C7-5AB0-4B9F-A39A-C193DA60BFDD}"/>
                  </a:ext>
                </a:extLst>
              </p:cNvPr>
              <p:cNvSpPr>
                <a:spLocks/>
              </p:cNvSpPr>
              <p:nvPr/>
            </p:nvSpPr>
            <p:spPr bwMode="auto">
              <a:xfrm>
                <a:off x="662" y="2470"/>
                <a:ext cx="10" cy="9"/>
              </a:xfrm>
              <a:custGeom>
                <a:avLst/>
                <a:gdLst>
                  <a:gd name="T0" fmla="*/ 10 w 10"/>
                  <a:gd name="T1" fmla="*/ 6 h 9"/>
                  <a:gd name="T2" fmla="*/ 10 w 10"/>
                  <a:gd name="T3" fmla="*/ 3 h 9"/>
                  <a:gd name="T4" fmla="*/ 6 w 10"/>
                  <a:gd name="T5" fmla="*/ 0 h 9"/>
                  <a:gd name="T6" fmla="*/ 3 w 10"/>
                  <a:gd name="T7" fmla="*/ 0 h 9"/>
                  <a:gd name="T8" fmla="*/ 0 w 10"/>
                  <a:gd name="T9" fmla="*/ 3 h 9"/>
                  <a:gd name="T10" fmla="*/ 0 w 10"/>
                  <a:gd name="T11" fmla="*/ 6 h 9"/>
                  <a:gd name="T12" fmla="*/ 0 w 10"/>
                  <a:gd name="T13" fmla="*/ 6 h 9"/>
                  <a:gd name="T14" fmla="*/ 0 w 10"/>
                  <a:gd name="T15" fmla="*/ 6 h 9"/>
                  <a:gd name="T16" fmla="*/ 3 w 10"/>
                  <a:gd name="T17" fmla="*/ 9 h 9"/>
                  <a:gd name="T18" fmla="*/ 3 w 10"/>
                  <a:gd name="T19" fmla="*/ 9 h 9"/>
                  <a:gd name="T20" fmla="*/ 6 w 10"/>
                  <a:gd name="T21" fmla="*/ 6 h 9"/>
                  <a:gd name="T22" fmla="*/ 10 w 10"/>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10" y="6"/>
                    </a:moveTo>
                    <a:lnTo>
                      <a:pt x="10" y="3"/>
                    </a:lnTo>
                    <a:lnTo>
                      <a:pt x="6" y="0"/>
                    </a:lnTo>
                    <a:lnTo>
                      <a:pt x="3" y="0"/>
                    </a:lnTo>
                    <a:lnTo>
                      <a:pt x="0" y="3"/>
                    </a:lnTo>
                    <a:lnTo>
                      <a:pt x="0" y="6"/>
                    </a:lnTo>
                    <a:lnTo>
                      <a:pt x="0" y="6"/>
                    </a:lnTo>
                    <a:lnTo>
                      <a:pt x="0" y="6"/>
                    </a:lnTo>
                    <a:lnTo>
                      <a:pt x="3" y="9"/>
                    </a:lnTo>
                    <a:lnTo>
                      <a:pt x="3" y="9"/>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512" name="Freeform 416">
                <a:extLst>
                  <a:ext uri="{FF2B5EF4-FFF2-40B4-BE49-F238E27FC236}">
                    <a16:creationId xmlns:a16="http://schemas.microsoft.com/office/drawing/2014/main" id="{0BD36234-4A31-4412-95B7-5592E3ADA6C4}"/>
                  </a:ext>
                </a:extLst>
              </p:cNvPr>
              <p:cNvSpPr>
                <a:spLocks/>
              </p:cNvSpPr>
              <p:nvPr/>
            </p:nvSpPr>
            <p:spPr bwMode="auto">
              <a:xfrm>
                <a:off x="662" y="2489"/>
                <a:ext cx="10" cy="10"/>
              </a:xfrm>
              <a:custGeom>
                <a:avLst/>
                <a:gdLst>
                  <a:gd name="T0" fmla="*/ 10 w 10"/>
                  <a:gd name="T1" fmla="*/ 6 h 10"/>
                  <a:gd name="T2" fmla="*/ 10 w 10"/>
                  <a:gd name="T3" fmla="*/ 3 h 10"/>
                  <a:gd name="T4" fmla="*/ 6 w 10"/>
                  <a:gd name="T5" fmla="*/ 0 h 10"/>
                  <a:gd name="T6" fmla="*/ 3 w 10"/>
                  <a:gd name="T7" fmla="*/ 0 h 10"/>
                  <a:gd name="T8" fmla="*/ 0 w 10"/>
                  <a:gd name="T9" fmla="*/ 3 h 10"/>
                  <a:gd name="T10" fmla="*/ 0 w 10"/>
                  <a:gd name="T11" fmla="*/ 6 h 10"/>
                  <a:gd name="T12" fmla="*/ 0 w 10"/>
                  <a:gd name="T13" fmla="*/ 6 h 10"/>
                  <a:gd name="T14" fmla="*/ 0 w 10"/>
                  <a:gd name="T15" fmla="*/ 6 h 10"/>
                  <a:gd name="T16" fmla="*/ 3 w 10"/>
                  <a:gd name="T17" fmla="*/ 10 h 10"/>
                  <a:gd name="T18" fmla="*/ 3 w 10"/>
                  <a:gd name="T19" fmla="*/ 10 h 10"/>
                  <a:gd name="T20" fmla="*/ 6 w 10"/>
                  <a:gd name="T21" fmla="*/ 6 h 10"/>
                  <a:gd name="T22" fmla="*/ 10 w 10"/>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6"/>
                    </a:moveTo>
                    <a:lnTo>
                      <a:pt x="10" y="3"/>
                    </a:lnTo>
                    <a:lnTo>
                      <a:pt x="6" y="0"/>
                    </a:lnTo>
                    <a:lnTo>
                      <a:pt x="3" y="0"/>
                    </a:lnTo>
                    <a:lnTo>
                      <a:pt x="0" y="3"/>
                    </a:lnTo>
                    <a:lnTo>
                      <a:pt x="0" y="6"/>
                    </a:lnTo>
                    <a:lnTo>
                      <a:pt x="0" y="6"/>
                    </a:lnTo>
                    <a:lnTo>
                      <a:pt x="0" y="6"/>
                    </a:lnTo>
                    <a:lnTo>
                      <a:pt x="3" y="10"/>
                    </a:lnTo>
                    <a:lnTo>
                      <a:pt x="3" y="10"/>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513" name="Freeform 417">
                <a:extLst>
                  <a:ext uri="{FF2B5EF4-FFF2-40B4-BE49-F238E27FC236}">
                    <a16:creationId xmlns:a16="http://schemas.microsoft.com/office/drawing/2014/main" id="{8FCB82A7-6D1B-405C-A909-393CCB4B3061}"/>
                  </a:ext>
                </a:extLst>
              </p:cNvPr>
              <p:cNvSpPr>
                <a:spLocks/>
              </p:cNvSpPr>
              <p:nvPr/>
            </p:nvSpPr>
            <p:spPr bwMode="auto">
              <a:xfrm>
                <a:off x="662" y="2508"/>
                <a:ext cx="10" cy="10"/>
              </a:xfrm>
              <a:custGeom>
                <a:avLst/>
                <a:gdLst>
                  <a:gd name="T0" fmla="*/ 10 w 10"/>
                  <a:gd name="T1" fmla="*/ 7 h 10"/>
                  <a:gd name="T2" fmla="*/ 10 w 10"/>
                  <a:gd name="T3" fmla="*/ 3 h 10"/>
                  <a:gd name="T4" fmla="*/ 6 w 10"/>
                  <a:gd name="T5" fmla="*/ 0 h 10"/>
                  <a:gd name="T6" fmla="*/ 3 w 10"/>
                  <a:gd name="T7" fmla="*/ 0 h 10"/>
                  <a:gd name="T8" fmla="*/ 0 w 10"/>
                  <a:gd name="T9" fmla="*/ 3 h 10"/>
                  <a:gd name="T10" fmla="*/ 0 w 10"/>
                  <a:gd name="T11" fmla="*/ 7 h 10"/>
                  <a:gd name="T12" fmla="*/ 0 w 10"/>
                  <a:gd name="T13" fmla="*/ 7 h 10"/>
                  <a:gd name="T14" fmla="*/ 0 w 10"/>
                  <a:gd name="T15" fmla="*/ 7 h 10"/>
                  <a:gd name="T16" fmla="*/ 3 w 10"/>
                  <a:gd name="T17" fmla="*/ 10 h 10"/>
                  <a:gd name="T18" fmla="*/ 3 w 10"/>
                  <a:gd name="T19" fmla="*/ 10 h 10"/>
                  <a:gd name="T20" fmla="*/ 6 w 10"/>
                  <a:gd name="T21" fmla="*/ 7 h 10"/>
                  <a:gd name="T22" fmla="*/ 1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7"/>
                    </a:moveTo>
                    <a:lnTo>
                      <a:pt x="10" y="3"/>
                    </a:lnTo>
                    <a:lnTo>
                      <a:pt x="6" y="0"/>
                    </a:lnTo>
                    <a:lnTo>
                      <a:pt x="3" y="0"/>
                    </a:lnTo>
                    <a:lnTo>
                      <a:pt x="0" y="3"/>
                    </a:lnTo>
                    <a:lnTo>
                      <a:pt x="0" y="7"/>
                    </a:lnTo>
                    <a:lnTo>
                      <a:pt x="0" y="7"/>
                    </a:lnTo>
                    <a:lnTo>
                      <a:pt x="0" y="7"/>
                    </a:lnTo>
                    <a:lnTo>
                      <a:pt x="3" y="10"/>
                    </a:lnTo>
                    <a:lnTo>
                      <a:pt x="3" y="10"/>
                    </a:lnTo>
                    <a:lnTo>
                      <a:pt x="6" y="7"/>
                    </a:lnTo>
                    <a:lnTo>
                      <a:pt x="10" y="7"/>
                    </a:lnTo>
                    <a:close/>
                  </a:path>
                </a:pathLst>
              </a:custGeom>
              <a:solidFill>
                <a:srgbClr val="FF9900"/>
              </a:solidFill>
              <a:ln w="38100" cmpd="sng">
                <a:solidFill>
                  <a:srgbClr val="66FF33"/>
                </a:solidFill>
                <a:round/>
                <a:headEnd/>
                <a:tailEnd/>
              </a:ln>
            </p:spPr>
            <p:txBody>
              <a:bodyPr/>
              <a:lstStyle/>
              <a:p>
                <a:endParaRPr lang="cs-CZ"/>
              </a:p>
            </p:txBody>
          </p:sp>
          <p:sp>
            <p:nvSpPr>
              <p:cNvPr id="4514" name="Freeform 418">
                <a:extLst>
                  <a:ext uri="{FF2B5EF4-FFF2-40B4-BE49-F238E27FC236}">
                    <a16:creationId xmlns:a16="http://schemas.microsoft.com/office/drawing/2014/main" id="{ACA9BF7C-E702-441C-8244-B5E8E3981F37}"/>
                  </a:ext>
                </a:extLst>
              </p:cNvPr>
              <p:cNvSpPr>
                <a:spLocks/>
              </p:cNvSpPr>
              <p:nvPr/>
            </p:nvSpPr>
            <p:spPr bwMode="auto">
              <a:xfrm>
                <a:off x="662" y="2527"/>
                <a:ext cx="10" cy="10"/>
              </a:xfrm>
              <a:custGeom>
                <a:avLst/>
                <a:gdLst>
                  <a:gd name="T0" fmla="*/ 10 w 10"/>
                  <a:gd name="T1" fmla="*/ 7 h 10"/>
                  <a:gd name="T2" fmla="*/ 10 w 10"/>
                  <a:gd name="T3" fmla="*/ 4 h 10"/>
                  <a:gd name="T4" fmla="*/ 6 w 10"/>
                  <a:gd name="T5" fmla="*/ 0 h 10"/>
                  <a:gd name="T6" fmla="*/ 3 w 10"/>
                  <a:gd name="T7" fmla="*/ 0 h 10"/>
                  <a:gd name="T8" fmla="*/ 0 w 10"/>
                  <a:gd name="T9" fmla="*/ 4 h 10"/>
                  <a:gd name="T10" fmla="*/ 0 w 10"/>
                  <a:gd name="T11" fmla="*/ 7 h 10"/>
                  <a:gd name="T12" fmla="*/ 0 w 10"/>
                  <a:gd name="T13" fmla="*/ 7 h 10"/>
                  <a:gd name="T14" fmla="*/ 0 w 10"/>
                  <a:gd name="T15" fmla="*/ 7 h 10"/>
                  <a:gd name="T16" fmla="*/ 3 w 10"/>
                  <a:gd name="T17" fmla="*/ 10 h 10"/>
                  <a:gd name="T18" fmla="*/ 3 w 10"/>
                  <a:gd name="T19" fmla="*/ 10 h 10"/>
                  <a:gd name="T20" fmla="*/ 6 w 10"/>
                  <a:gd name="T21" fmla="*/ 7 h 10"/>
                  <a:gd name="T22" fmla="*/ 1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7"/>
                    </a:moveTo>
                    <a:lnTo>
                      <a:pt x="10" y="4"/>
                    </a:lnTo>
                    <a:lnTo>
                      <a:pt x="6" y="0"/>
                    </a:lnTo>
                    <a:lnTo>
                      <a:pt x="3" y="0"/>
                    </a:lnTo>
                    <a:lnTo>
                      <a:pt x="0" y="4"/>
                    </a:lnTo>
                    <a:lnTo>
                      <a:pt x="0" y="7"/>
                    </a:lnTo>
                    <a:lnTo>
                      <a:pt x="0" y="7"/>
                    </a:lnTo>
                    <a:lnTo>
                      <a:pt x="0" y="7"/>
                    </a:lnTo>
                    <a:lnTo>
                      <a:pt x="3" y="10"/>
                    </a:lnTo>
                    <a:lnTo>
                      <a:pt x="3" y="10"/>
                    </a:lnTo>
                    <a:lnTo>
                      <a:pt x="6" y="7"/>
                    </a:lnTo>
                    <a:lnTo>
                      <a:pt x="10" y="7"/>
                    </a:lnTo>
                    <a:close/>
                  </a:path>
                </a:pathLst>
              </a:custGeom>
              <a:solidFill>
                <a:srgbClr val="FF9900"/>
              </a:solidFill>
              <a:ln w="38100" cmpd="sng">
                <a:solidFill>
                  <a:srgbClr val="66FF33"/>
                </a:solidFill>
                <a:round/>
                <a:headEnd/>
                <a:tailEnd/>
              </a:ln>
            </p:spPr>
            <p:txBody>
              <a:bodyPr/>
              <a:lstStyle/>
              <a:p>
                <a:endParaRPr lang="cs-CZ"/>
              </a:p>
            </p:txBody>
          </p:sp>
          <p:sp>
            <p:nvSpPr>
              <p:cNvPr id="4515" name="Freeform 419">
                <a:extLst>
                  <a:ext uri="{FF2B5EF4-FFF2-40B4-BE49-F238E27FC236}">
                    <a16:creationId xmlns:a16="http://schemas.microsoft.com/office/drawing/2014/main" id="{A0DA18CB-22E0-426D-A747-1BAF5B34FE09}"/>
                  </a:ext>
                </a:extLst>
              </p:cNvPr>
              <p:cNvSpPr>
                <a:spLocks/>
              </p:cNvSpPr>
              <p:nvPr/>
            </p:nvSpPr>
            <p:spPr bwMode="auto">
              <a:xfrm>
                <a:off x="662" y="2547"/>
                <a:ext cx="10" cy="9"/>
              </a:xfrm>
              <a:custGeom>
                <a:avLst/>
                <a:gdLst>
                  <a:gd name="T0" fmla="*/ 10 w 10"/>
                  <a:gd name="T1" fmla="*/ 6 h 9"/>
                  <a:gd name="T2" fmla="*/ 10 w 10"/>
                  <a:gd name="T3" fmla="*/ 3 h 9"/>
                  <a:gd name="T4" fmla="*/ 6 w 10"/>
                  <a:gd name="T5" fmla="*/ 0 h 9"/>
                  <a:gd name="T6" fmla="*/ 3 w 10"/>
                  <a:gd name="T7" fmla="*/ 0 h 9"/>
                  <a:gd name="T8" fmla="*/ 0 w 10"/>
                  <a:gd name="T9" fmla="*/ 3 h 9"/>
                  <a:gd name="T10" fmla="*/ 0 w 10"/>
                  <a:gd name="T11" fmla="*/ 6 h 9"/>
                  <a:gd name="T12" fmla="*/ 0 w 10"/>
                  <a:gd name="T13" fmla="*/ 6 h 9"/>
                  <a:gd name="T14" fmla="*/ 0 w 10"/>
                  <a:gd name="T15" fmla="*/ 6 h 9"/>
                  <a:gd name="T16" fmla="*/ 3 w 10"/>
                  <a:gd name="T17" fmla="*/ 9 h 9"/>
                  <a:gd name="T18" fmla="*/ 3 w 10"/>
                  <a:gd name="T19" fmla="*/ 9 h 9"/>
                  <a:gd name="T20" fmla="*/ 6 w 10"/>
                  <a:gd name="T21" fmla="*/ 6 h 9"/>
                  <a:gd name="T22" fmla="*/ 10 w 10"/>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10" y="6"/>
                    </a:moveTo>
                    <a:lnTo>
                      <a:pt x="10" y="3"/>
                    </a:lnTo>
                    <a:lnTo>
                      <a:pt x="6" y="0"/>
                    </a:lnTo>
                    <a:lnTo>
                      <a:pt x="3" y="0"/>
                    </a:lnTo>
                    <a:lnTo>
                      <a:pt x="0" y="3"/>
                    </a:lnTo>
                    <a:lnTo>
                      <a:pt x="0" y="6"/>
                    </a:lnTo>
                    <a:lnTo>
                      <a:pt x="0" y="6"/>
                    </a:lnTo>
                    <a:lnTo>
                      <a:pt x="0" y="6"/>
                    </a:lnTo>
                    <a:lnTo>
                      <a:pt x="3" y="9"/>
                    </a:lnTo>
                    <a:lnTo>
                      <a:pt x="3" y="9"/>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516" name="Freeform 420">
                <a:extLst>
                  <a:ext uri="{FF2B5EF4-FFF2-40B4-BE49-F238E27FC236}">
                    <a16:creationId xmlns:a16="http://schemas.microsoft.com/office/drawing/2014/main" id="{9B34574A-9D24-4A34-98B3-65416D3EF84D}"/>
                  </a:ext>
                </a:extLst>
              </p:cNvPr>
              <p:cNvSpPr>
                <a:spLocks/>
              </p:cNvSpPr>
              <p:nvPr/>
            </p:nvSpPr>
            <p:spPr bwMode="auto">
              <a:xfrm>
                <a:off x="662" y="2566"/>
                <a:ext cx="10" cy="10"/>
              </a:xfrm>
              <a:custGeom>
                <a:avLst/>
                <a:gdLst>
                  <a:gd name="T0" fmla="*/ 10 w 10"/>
                  <a:gd name="T1" fmla="*/ 7 h 10"/>
                  <a:gd name="T2" fmla="*/ 10 w 10"/>
                  <a:gd name="T3" fmla="*/ 3 h 10"/>
                  <a:gd name="T4" fmla="*/ 6 w 10"/>
                  <a:gd name="T5" fmla="*/ 0 h 10"/>
                  <a:gd name="T6" fmla="*/ 3 w 10"/>
                  <a:gd name="T7" fmla="*/ 0 h 10"/>
                  <a:gd name="T8" fmla="*/ 0 w 10"/>
                  <a:gd name="T9" fmla="*/ 3 h 10"/>
                  <a:gd name="T10" fmla="*/ 0 w 10"/>
                  <a:gd name="T11" fmla="*/ 7 h 10"/>
                  <a:gd name="T12" fmla="*/ 0 w 10"/>
                  <a:gd name="T13" fmla="*/ 7 h 10"/>
                  <a:gd name="T14" fmla="*/ 0 w 10"/>
                  <a:gd name="T15" fmla="*/ 7 h 10"/>
                  <a:gd name="T16" fmla="*/ 3 w 10"/>
                  <a:gd name="T17" fmla="*/ 10 h 10"/>
                  <a:gd name="T18" fmla="*/ 3 w 10"/>
                  <a:gd name="T19" fmla="*/ 10 h 10"/>
                  <a:gd name="T20" fmla="*/ 6 w 10"/>
                  <a:gd name="T21" fmla="*/ 7 h 10"/>
                  <a:gd name="T22" fmla="*/ 1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7"/>
                    </a:moveTo>
                    <a:lnTo>
                      <a:pt x="10" y="3"/>
                    </a:lnTo>
                    <a:lnTo>
                      <a:pt x="6" y="0"/>
                    </a:lnTo>
                    <a:lnTo>
                      <a:pt x="3" y="0"/>
                    </a:lnTo>
                    <a:lnTo>
                      <a:pt x="0" y="3"/>
                    </a:lnTo>
                    <a:lnTo>
                      <a:pt x="0" y="7"/>
                    </a:lnTo>
                    <a:lnTo>
                      <a:pt x="0" y="7"/>
                    </a:lnTo>
                    <a:lnTo>
                      <a:pt x="0" y="7"/>
                    </a:lnTo>
                    <a:lnTo>
                      <a:pt x="3" y="10"/>
                    </a:lnTo>
                    <a:lnTo>
                      <a:pt x="3" y="10"/>
                    </a:lnTo>
                    <a:lnTo>
                      <a:pt x="6" y="7"/>
                    </a:lnTo>
                    <a:lnTo>
                      <a:pt x="10" y="7"/>
                    </a:lnTo>
                    <a:close/>
                  </a:path>
                </a:pathLst>
              </a:custGeom>
              <a:solidFill>
                <a:srgbClr val="FF9900"/>
              </a:solidFill>
              <a:ln w="38100" cmpd="sng">
                <a:solidFill>
                  <a:srgbClr val="66FF33"/>
                </a:solidFill>
                <a:round/>
                <a:headEnd/>
                <a:tailEnd/>
              </a:ln>
            </p:spPr>
            <p:txBody>
              <a:bodyPr/>
              <a:lstStyle/>
              <a:p>
                <a:endParaRPr lang="cs-CZ"/>
              </a:p>
            </p:txBody>
          </p:sp>
          <p:sp>
            <p:nvSpPr>
              <p:cNvPr id="4517" name="Freeform 421">
                <a:extLst>
                  <a:ext uri="{FF2B5EF4-FFF2-40B4-BE49-F238E27FC236}">
                    <a16:creationId xmlns:a16="http://schemas.microsoft.com/office/drawing/2014/main" id="{F9156E57-7BDA-4344-BEC2-878BACDEECB7}"/>
                  </a:ext>
                </a:extLst>
              </p:cNvPr>
              <p:cNvSpPr>
                <a:spLocks/>
              </p:cNvSpPr>
              <p:nvPr/>
            </p:nvSpPr>
            <p:spPr bwMode="auto">
              <a:xfrm>
                <a:off x="662" y="2585"/>
                <a:ext cx="10" cy="10"/>
              </a:xfrm>
              <a:custGeom>
                <a:avLst/>
                <a:gdLst>
                  <a:gd name="T0" fmla="*/ 10 w 10"/>
                  <a:gd name="T1" fmla="*/ 7 h 10"/>
                  <a:gd name="T2" fmla="*/ 10 w 10"/>
                  <a:gd name="T3" fmla="*/ 4 h 10"/>
                  <a:gd name="T4" fmla="*/ 6 w 10"/>
                  <a:gd name="T5" fmla="*/ 0 h 10"/>
                  <a:gd name="T6" fmla="*/ 3 w 10"/>
                  <a:gd name="T7" fmla="*/ 0 h 10"/>
                  <a:gd name="T8" fmla="*/ 0 w 10"/>
                  <a:gd name="T9" fmla="*/ 4 h 10"/>
                  <a:gd name="T10" fmla="*/ 0 w 10"/>
                  <a:gd name="T11" fmla="*/ 7 h 10"/>
                  <a:gd name="T12" fmla="*/ 0 w 10"/>
                  <a:gd name="T13" fmla="*/ 7 h 10"/>
                  <a:gd name="T14" fmla="*/ 0 w 10"/>
                  <a:gd name="T15" fmla="*/ 7 h 10"/>
                  <a:gd name="T16" fmla="*/ 3 w 10"/>
                  <a:gd name="T17" fmla="*/ 10 h 10"/>
                  <a:gd name="T18" fmla="*/ 3 w 10"/>
                  <a:gd name="T19" fmla="*/ 10 h 10"/>
                  <a:gd name="T20" fmla="*/ 6 w 10"/>
                  <a:gd name="T21" fmla="*/ 7 h 10"/>
                  <a:gd name="T22" fmla="*/ 1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7"/>
                    </a:moveTo>
                    <a:lnTo>
                      <a:pt x="10" y="4"/>
                    </a:lnTo>
                    <a:lnTo>
                      <a:pt x="6" y="0"/>
                    </a:lnTo>
                    <a:lnTo>
                      <a:pt x="3" y="0"/>
                    </a:lnTo>
                    <a:lnTo>
                      <a:pt x="0" y="4"/>
                    </a:lnTo>
                    <a:lnTo>
                      <a:pt x="0" y="7"/>
                    </a:lnTo>
                    <a:lnTo>
                      <a:pt x="0" y="7"/>
                    </a:lnTo>
                    <a:lnTo>
                      <a:pt x="0" y="7"/>
                    </a:lnTo>
                    <a:lnTo>
                      <a:pt x="3" y="10"/>
                    </a:lnTo>
                    <a:lnTo>
                      <a:pt x="3" y="10"/>
                    </a:lnTo>
                    <a:lnTo>
                      <a:pt x="6" y="7"/>
                    </a:lnTo>
                    <a:lnTo>
                      <a:pt x="10" y="7"/>
                    </a:lnTo>
                    <a:close/>
                  </a:path>
                </a:pathLst>
              </a:custGeom>
              <a:solidFill>
                <a:srgbClr val="FF9900"/>
              </a:solidFill>
              <a:ln w="38100" cmpd="sng">
                <a:solidFill>
                  <a:srgbClr val="66FF33"/>
                </a:solidFill>
                <a:round/>
                <a:headEnd/>
                <a:tailEnd/>
              </a:ln>
            </p:spPr>
            <p:txBody>
              <a:bodyPr/>
              <a:lstStyle/>
              <a:p>
                <a:endParaRPr lang="cs-CZ"/>
              </a:p>
            </p:txBody>
          </p:sp>
          <p:sp>
            <p:nvSpPr>
              <p:cNvPr id="4518" name="Freeform 422">
                <a:extLst>
                  <a:ext uri="{FF2B5EF4-FFF2-40B4-BE49-F238E27FC236}">
                    <a16:creationId xmlns:a16="http://schemas.microsoft.com/office/drawing/2014/main" id="{F494B7D0-64D9-4260-A9B4-F70DB05111A9}"/>
                  </a:ext>
                </a:extLst>
              </p:cNvPr>
              <p:cNvSpPr>
                <a:spLocks/>
              </p:cNvSpPr>
              <p:nvPr/>
            </p:nvSpPr>
            <p:spPr bwMode="auto">
              <a:xfrm>
                <a:off x="662" y="2605"/>
                <a:ext cx="10" cy="9"/>
              </a:xfrm>
              <a:custGeom>
                <a:avLst/>
                <a:gdLst>
                  <a:gd name="T0" fmla="*/ 10 w 10"/>
                  <a:gd name="T1" fmla="*/ 6 h 9"/>
                  <a:gd name="T2" fmla="*/ 10 w 10"/>
                  <a:gd name="T3" fmla="*/ 3 h 9"/>
                  <a:gd name="T4" fmla="*/ 6 w 10"/>
                  <a:gd name="T5" fmla="*/ 0 h 9"/>
                  <a:gd name="T6" fmla="*/ 3 w 10"/>
                  <a:gd name="T7" fmla="*/ 0 h 9"/>
                  <a:gd name="T8" fmla="*/ 0 w 10"/>
                  <a:gd name="T9" fmla="*/ 3 h 9"/>
                  <a:gd name="T10" fmla="*/ 0 w 10"/>
                  <a:gd name="T11" fmla="*/ 6 h 9"/>
                  <a:gd name="T12" fmla="*/ 0 w 10"/>
                  <a:gd name="T13" fmla="*/ 6 h 9"/>
                  <a:gd name="T14" fmla="*/ 0 w 10"/>
                  <a:gd name="T15" fmla="*/ 6 h 9"/>
                  <a:gd name="T16" fmla="*/ 3 w 10"/>
                  <a:gd name="T17" fmla="*/ 9 h 9"/>
                  <a:gd name="T18" fmla="*/ 3 w 10"/>
                  <a:gd name="T19" fmla="*/ 9 h 9"/>
                  <a:gd name="T20" fmla="*/ 6 w 10"/>
                  <a:gd name="T21" fmla="*/ 6 h 9"/>
                  <a:gd name="T22" fmla="*/ 10 w 10"/>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10" y="6"/>
                    </a:moveTo>
                    <a:lnTo>
                      <a:pt x="10" y="3"/>
                    </a:lnTo>
                    <a:lnTo>
                      <a:pt x="6" y="0"/>
                    </a:lnTo>
                    <a:lnTo>
                      <a:pt x="3" y="0"/>
                    </a:lnTo>
                    <a:lnTo>
                      <a:pt x="0" y="3"/>
                    </a:lnTo>
                    <a:lnTo>
                      <a:pt x="0" y="6"/>
                    </a:lnTo>
                    <a:lnTo>
                      <a:pt x="0" y="6"/>
                    </a:lnTo>
                    <a:lnTo>
                      <a:pt x="0" y="6"/>
                    </a:lnTo>
                    <a:lnTo>
                      <a:pt x="3" y="9"/>
                    </a:lnTo>
                    <a:lnTo>
                      <a:pt x="3" y="9"/>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519" name="Freeform 423">
                <a:extLst>
                  <a:ext uri="{FF2B5EF4-FFF2-40B4-BE49-F238E27FC236}">
                    <a16:creationId xmlns:a16="http://schemas.microsoft.com/office/drawing/2014/main" id="{62789FC5-E481-44B5-8ABF-B4145FD42E61}"/>
                  </a:ext>
                </a:extLst>
              </p:cNvPr>
              <p:cNvSpPr>
                <a:spLocks/>
              </p:cNvSpPr>
              <p:nvPr/>
            </p:nvSpPr>
            <p:spPr bwMode="auto">
              <a:xfrm>
                <a:off x="662" y="2624"/>
                <a:ext cx="10" cy="10"/>
              </a:xfrm>
              <a:custGeom>
                <a:avLst/>
                <a:gdLst>
                  <a:gd name="T0" fmla="*/ 10 w 10"/>
                  <a:gd name="T1" fmla="*/ 7 h 10"/>
                  <a:gd name="T2" fmla="*/ 10 w 10"/>
                  <a:gd name="T3" fmla="*/ 3 h 10"/>
                  <a:gd name="T4" fmla="*/ 6 w 10"/>
                  <a:gd name="T5" fmla="*/ 0 h 10"/>
                  <a:gd name="T6" fmla="*/ 3 w 10"/>
                  <a:gd name="T7" fmla="*/ 0 h 10"/>
                  <a:gd name="T8" fmla="*/ 0 w 10"/>
                  <a:gd name="T9" fmla="*/ 3 h 10"/>
                  <a:gd name="T10" fmla="*/ 0 w 10"/>
                  <a:gd name="T11" fmla="*/ 7 h 10"/>
                  <a:gd name="T12" fmla="*/ 0 w 10"/>
                  <a:gd name="T13" fmla="*/ 7 h 10"/>
                  <a:gd name="T14" fmla="*/ 0 w 10"/>
                  <a:gd name="T15" fmla="*/ 7 h 10"/>
                  <a:gd name="T16" fmla="*/ 3 w 10"/>
                  <a:gd name="T17" fmla="*/ 10 h 10"/>
                  <a:gd name="T18" fmla="*/ 3 w 10"/>
                  <a:gd name="T19" fmla="*/ 10 h 10"/>
                  <a:gd name="T20" fmla="*/ 6 w 10"/>
                  <a:gd name="T21" fmla="*/ 7 h 10"/>
                  <a:gd name="T22" fmla="*/ 1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7"/>
                    </a:moveTo>
                    <a:lnTo>
                      <a:pt x="10" y="3"/>
                    </a:lnTo>
                    <a:lnTo>
                      <a:pt x="6" y="0"/>
                    </a:lnTo>
                    <a:lnTo>
                      <a:pt x="3" y="0"/>
                    </a:lnTo>
                    <a:lnTo>
                      <a:pt x="0" y="3"/>
                    </a:lnTo>
                    <a:lnTo>
                      <a:pt x="0" y="7"/>
                    </a:lnTo>
                    <a:lnTo>
                      <a:pt x="0" y="7"/>
                    </a:lnTo>
                    <a:lnTo>
                      <a:pt x="0" y="7"/>
                    </a:lnTo>
                    <a:lnTo>
                      <a:pt x="3" y="10"/>
                    </a:lnTo>
                    <a:lnTo>
                      <a:pt x="3" y="10"/>
                    </a:lnTo>
                    <a:lnTo>
                      <a:pt x="6" y="7"/>
                    </a:lnTo>
                    <a:lnTo>
                      <a:pt x="10" y="7"/>
                    </a:lnTo>
                    <a:close/>
                  </a:path>
                </a:pathLst>
              </a:custGeom>
              <a:solidFill>
                <a:srgbClr val="FF9900"/>
              </a:solidFill>
              <a:ln w="38100" cmpd="sng">
                <a:solidFill>
                  <a:srgbClr val="66FF33"/>
                </a:solidFill>
                <a:round/>
                <a:headEnd/>
                <a:tailEnd/>
              </a:ln>
            </p:spPr>
            <p:txBody>
              <a:bodyPr/>
              <a:lstStyle/>
              <a:p>
                <a:endParaRPr lang="cs-CZ"/>
              </a:p>
            </p:txBody>
          </p:sp>
          <p:sp>
            <p:nvSpPr>
              <p:cNvPr id="4520" name="Freeform 424">
                <a:extLst>
                  <a:ext uri="{FF2B5EF4-FFF2-40B4-BE49-F238E27FC236}">
                    <a16:creationId xmlns:a16="http://schemas.microsoft.com/office/drawing/2014/main" id="{45F796E7-A5A5-4A6F-9EED-4227EC8A4BD2}"/>
                  </a:ext>
                </a:extLst>
              </p:cNvPr>
              <p:cNvSpPr>
                <a:spLocks/>
              </p:cNvSpPr>
              <p:nvPr/>
            </p:nvSpPr>
            <p:spPr bwMode="auto">
              <a:xfrm>
                <a:off x="662" y="2643"/>
                <a:ext cx="10" cy="10"/>
              </a:xfrm>
              <a:custGeom>
                <a:avLst/>
                <a:gdLst>
                  <a:gd name="T0" fmla="*/ 10 w 10"/>
                  <a:gd name="T1" fmla="*/ 7 h 10"/>
                  <a:gd name="T2" fmla="*/ 10 w 10"/>
                  <a:gd name="T3" fmla="*/ 4 h 10"/>
                  <a:gd name="T4" fmla="*/ 6 w 10"/>
                  <a:gd name="T5" fmla="*/ 0 h 10"/>
                  <a:gd name="T6" fmla="*/ 3 w 10"/>
                  <a:gd name="T7" fmla="*/ 0 h 10"/>
                  <a:gd name="T8" fmla="*/ 0 w 10"/>
                  <a:gd name="T9" fmla="*/ 4 h 10"/>
                  <a:gd name="T10" fmla="*/ 0 w 10"/>
                  <a:gd name="T11" fmla="*/ 7 h 10"/>
                  <a:gd name="T12" fmla="*/ 0 w 10"/>
                  <a:gd name="T13" fmla="*/ 7 h 10"/>
                  <a:gd name="T14" fmla="*/ 0 w 10"/>
                  <a:gd name="T15" fmla="*/ 7 h 10"/>
                  <a:gd name="T16" fmla="*/ 3 w 10"/>
                  <a:gd name="T17" fmla="*/ 10 h 10"/>
                  <a:gd name="T18" fmla="*/ 3 w 10"/>
                  <a:gd name="T19" fmla="*/ 10 h 10"/>
                  <a:gd name="T20" fmla="*/ 6 w 10"/>
                  <a:gd name="T21" fmla="*/ 7 h 10"/>
                  <a:gd name="T22" fmla="*/ 1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7"/>
                    </a:moveTo>
                    <a:lnTo>
                      <a:pt x="10" y="4"/>
                    </a:lnTo>
                    <a:lnTo>
                      <a:pt x="6" y="0"/>
                    </a:lnTo>
                    <a:lnTo>
                      <a:pt x="3" y="0"/>
                    </a:lnTo>
                    <a:lnTo>
                      <a:pt x="0" y="4"/>
                    </a:lnTo>
                    <a:lnTo>
                      <a:pt x="0" y="7"/>
                    </a:lnTo>
                    <a:lnTo>
                      <a:pt x="0" y="7"/>
                    </a:lnTo>
                    <a:lnTo>
                      <a:pt x="0" y="7"/>
                    </a:lnTo>
                    <a:lnTo>
                      <a:pt x="3" y="10"/>
                    </a:lnTo>
                    <a:lnTo>
                      <a:pt x="3" y="10"/>
                    </a:lnTo>
                    <a:lnTo>
                      <a:pt x="6" y="7"/>
                    </a:lnTo>
                    <a:lnTo>
                      <a:pt x="10" y="7"/>
                    </a:lnTo>
                    <a:close/>
                  </a:path>
                </a:pathLst>
              </a:custGeom>
              <a:solidFill>
                <a:srgbClr val="FF9900"/>
              </a:solidFill>
              <a:ln w="38100" cmpd="sng">
                <a:solidFill>
                  <a:srgbClr val="66FF33"/>
                </a:solidFill>
                <a:round/>
                <a:headEnd/>
                <a:tailEnd/>
              </a:ln>
            </p:spPr>
            <p:txBody>
              <a:bodyPr/>
              <a:lstStyle/>
              <a:p>
                <a:endParaRPr lang="cs-CZ"/>
              </a:p>
            </p:txBody>
          </p:sp>
          <p:sp>
            <p:nvSpPr>
              <p:cNvPr id="4521" name="Freeform 425">
                <a:extLst>
                  <a:ext uri="{FF2B5EF4-FFF2-40B4-BE49-F238E27FC236}">
                    <a16:creationId xmlns:a16="http://schemas.microsoft.com/office/drawing/2014/main" id="{ACEFE828-A87E-48C4-BEB9-D524197D105E}"/>
                  </a:ext>
                </a:extLst>
              </p:cNvPr>
              <p:cNvSpPr>
                <a:spLocks/>
              </p:cNvSpPr>
              <p:nvPr/>
            </p:nvSpPr>
            <p:spPr bwMode="auto">
              <a:xfrm>
                <a:off x="662" y="2663"/>
                <a:ext cx="10" cy="9"/>
              </a:xfrm>
              <a:custGeom>
                <a:avLst/>
                <a:gdLst>
                  <a:gd name="T0" fmla="*/ 10 w 10"/>
                  <a:gd name="T1" fmla="*/ 6 h 9"/>
                  <a:gd name="T2" fmla="*/ 10 w 10"/>
                  <a:gd name="T3" fmla="*/ 3 h 9"/>
                  <a:gd name="T4" fmla="*/ 6 w 10"/>
                  <a:gd name="T5" fmla="*/ 0 h 9"/>
                  <a:gd name="T6" fmla="*/ 3 w 10"/>
                  <a:gd name="T7" fmla="*/ 0 h 9"/>
                  <a:gd name="T8" fmla="*/ 0 w 10"/>
                  <a:gd name="T9" fmla="*/ 3 h 9"/>
                  <a:gd name="T10" fmla="*/ 0 w 10"/>
                  <a:gd name="T11" fmla="*/ 6 h 9"/>
                  <a:gd name="T12" fmla="*/ 0 w 10"/>
                  <a:gd name="T13" fmla="*/ 6 h 9"/>
                  <a:gd name="T14" fmla="*/ 0 w 10"/>
                  <a:gd name="T15" fmla="*/ 6 h 9"/>
                  <a:gd name="T16" fmla="*/ 3 w 10"/>
                  <a:gd name="T17" fmla="*/ 9 h 9"/>
                  <a:gd name="T18" fmla="*/ 3 w 10"/>
                  <a:gd name="T19" fmla="*/ 9 h 9"/>
                  <a:gd name="T20" fmla="*/ 6 w 10"/>
                  <a:gd name="T21" fmla="*/ 6 h 9"/>
                  <a:gd name="T22" fmla="*/ 10 w 10"/>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10" y="6"/>
                    </a:moveTo>
                    <a:lnTo>
                      <a:pt x="10" y="3"/>
                    </a:lnTo>
                    <a:lnTo>
                      <a:pt x="6" y="0"/>
                    </a:lnTo>
                    <a:lnTo>
                      <a:pt x="3" y="0"/>
                    </a:lnTo>
                    <a:lnTo>
                      <a:pt x="0" y="3"/>
                    </a:lnTo>
                    <a:lnTo>
                      <a:pt x="0" y="6"/>
                    </a:lnTo>
                    <a:lnTo>
                      <a:pt x="0" y="6"/>
                    </a:lnTo>
                    <a:lnTo>
                      <a:pt x="0" y="6"/>
                    </a:lnTo>
                    <a:lnTo>
                      <a:pt x="3" y="9"/>
                    </a:lnTo>
                    <a:lnTo>
                      <a:pt x="3" y="9"/>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522" name="Freeform 426">
                <a:extLst>
                  <a:ext uri="{FF2B5EF4-FFF2-40B4-BE49-F238E27FC236}">
                    <a16:creationId xmlns:a16="http://schemas.microsoft.com/office/drawing/2014/main" id="{F44AB02C-3F17-44C6-B48D-D6CFA55103C9}"/>
                  </a:ext>
                </a:extLst>
              </p:cNvPr>
              <p:cNvSpPr>
                <a:spLocks/>
              </p:cNvSpPr>
              <p:nvPr/>
            </p:nvSpPr>
            <p:spPr bwMode="auto">
              <a:xfrm>
                <a:off x="662" y="2682"/>
                <a:ext cx="10" cy="10"/>
              </a:xfrm>
              <a:custGeom>
                <a:avLst/>
                <a:gdLst>
                  <a:gd name="T0" fmla="*/ 10 w 10"/>
                  <a:gd name="T1" fmla="*/ 6 h 10"/>
                  <a:gd name="T2" fmla="*/ 10 w 10"/>
                  <a:gd name="T3" fmla="*/ 3 h 10"/>
                  <a:gd name="T4" fmla="*/ 6 w 10"/>
                  <a:gd name="T5" fmla="*/ 0 h 10"/>
                  <a:gd name="T6" fmla="*/ 3 w 10"/>
                  <a:gd name="T7" fmla="*/ 0 h 10"/>
                  <a:gd name="T8" fmla="*/ 0 w 10"/>
                  <a:gd name="T9" fmla="*/ 3 h 10"/>
                  <a:gd name="T10" fmla="*/ 0 w 10"/>
                  <a:gd name="T11" fmla="*/ 6 h 10"/>
                  <a:gd name="T12" fmla="*/ 0 w 10"/>
                  <a:gd name="T13" fmla="*/ 6 h 10"/>
                  <a:gd name="T14" fmla="*/ 0 w 10"/>
                  <a:gd name="T15" fmla="*/ 6 h 10"/>
                  <a:gd name="T16" fmla="*/ 3 w 10"/>
                  <a:gd name="T17" fmla="*/ 10 h 10"/>
                  <a:gd name="T18" fmla="*/ 3 w 10"/>
                  <a:gd name="T19" fmla="*/ 10 h 10"/>
                  <a:gd name="T20" fmla="*/ 6 w 10"/>
                  <a:gd name="T21" fmla="*/ 6 h 10"/>
                  <a:gd name="T22" fmla="*/ 10 w 10"/>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6"/>
                    </a:moveTo>
                    <a:lnTo>
                      <a:pt x="10" y="3"/>
                    </a:lnTo>
                    <a:lnTo>
                      <a:pt x="6" y="0"/>
                    </a:lnTo>
                    <a:lnTo>
                      <a:pt x="3" y="0"/>
                    </a:lnTo>
                    <a:lnTo>
                      <a:pt x="0" y="3"/>
                    </a:lnTo>
                    <a:lnTo>
                      <a:pt x="0" y="6"/>
                    </a:lnTo>
                    <a:lnTo>
                      <a:pt x="0" y="6"/>
                    </a:lnTo>
                    <a:lnTo>
                      <a:pt x="0" y="6"/>
                    </a:lnTo>
                    <a:lnTo>
                      <a:pt x="3" y="10"/>
                    </a:lnTo>
                    <a:lnTo>
                      <a:pt x="3" y="10"/>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523" name="Freeform 427">
                <a:extLst>
                  <a:ext uri="{FF2B5EF4-FFF2-40B4-BE49-F238E27FC236}">
                    <a16:creationId xmlns:a16="http://schemas.microsoft.com/office/drawing/2014/main" id="{2AEB6550-8E81-413A-97ED-4FC7B2B2A224}"/>
                  </a:ext>
                </a:extLst>
              </p:cNvPr>
              <p:cNvSpPr>
                <a:spLocks/>
              </p:cNvSpPr>
              <p:nvPr/>
            </p:nvSpPr>
            <p:spPr bwMode="auto">
              <a:xfrm>
                <a:off x="662" y="2701"/>
                <a:ext cx="10" cy="10"/>
              </a:xfrm>
              <a:custGeom>
                <a:avLst/>
                <a:gdLst>
                  <a:gd name="T0" fmla="*/ 10 w 10"/>
                  <a:gd name="T1" fmla="*/ 7 h 10"/>
                  <a:gd name="T2" fmla="*/ 10 w 10"/>
                  <a:gd name="T3" fmla="*/ 4 h 10"/>
                  <a:gd name="T4" fmla="*/ 6 w 10"/>
                  <a:gd name="T5" fmla="*/ 0 h 10"/>
                  <a:gd name="T6" fmla="*/ 3 w 10"/>
                  <a:gd name="T7" fmla="*/ 0 h 10"/>
                  <a:gd name="T8" fmla="*/ 0 w 10"/>
                  <a:gd name="T9" fmla="*/ 4 h 10"/>
                  <a:gd name="T10" fmla="*/ 0 w 10"/>
                  <a:gd name="T11" fmla="*/ 7 h 10"/>
                  <a:gd name="T12" fmla="*/ 0 w 10"/>
                  <a:gd name="T13" fmla="*/ 7 h 10"/>
                  <a:gd name="T14" fmla="*/ 0 w 10"/>
                  <a:gd name="T15" fmla="*/ 7 h 10"/>
                  <a:gd name="T16" fmla="*/ 3 w 10"/>
                  <a:gd name="T17" fmla="*/ 10 h 10"/>
                  <a:gd name="T18" fmla="*/ 3 w 10"/>
                  <a:gd name="T19" fmla="*/ 10 h 10"/>
                  <a:gd name="T20" fmla="*/ 6 w 10"/>
                  <a:gd name="T21" fmla="*/ 7 h 10"/>
                  <a:gd name="T22" fmla="*/ 1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7"/>
                    </a:moveTo>
                    <a:lnTo>
                      <a:pt x="10" y="4"/>
                    </a:lnTo>
                    <a:lnTo>
                      <a:pt x="6" y="0"/>
                    </a:lnTo>
                    <a:lnTo>
                      <a:pt x="3" y="0"/>
                    </a:lnTo>
                    <a:lnTo>
                      <a:pt x="0" y="4"/>
                    </a:lnTo>
                    <a:lnTo>
                      <a:pt x="0" y="7"/>
                    </a:lnTo>
                    <a:lnTo>
                      <a:pt x="0" y="7"/>
                    </a:lnTo>
                    <a:lnTo>
                      <a:pt x="0" y="7"/>
                    </a:lnTo>
                    <a:lnTo>
                      <a:pt x="3" y="10"/>
                    </a:lnTo>
                    <a:lnTo>
                      <a:pt x="3" y="10"/>
                    </a:lnTo>
                    <a:lnTo>
                      <a:pt x="6" y="7"/>
                    </a:lnTo>
                    <a:lnTo>
                      <a:pt x="10" y="7"/>
                    </a:lnTo>
                    <a:close/>
                  </a:path>
                </a:pathLst>
              </a:custGeom>
              <a:solidFill>
                <a:srgbClr val="FF9900"/>
              </a:solidFill>
              <a:ln w="38100" cmpd="sng">
                <a:solidFill>
                  <a:srgbClr val="66FF33"/>
                </a:solidFill>
                <a:round/>
                <a:headEnd/>
                <a:tailEnd/>
              </a:ln>
            </p:spPr>
            <p:txBody>
              <a:bodyPr/>
              <a:lstStyle/>
              <a:p>
                <a:endParaRPr lang="cs-CZ"/>
              </a:p>
            </p:txBody>
          </p:sp>
          <p:sp>
            <p:nvSpPr>
              <p:cNvPr id="4524" name="Freeform 428">
                <a:extLst>
                  <a:ext uri="{FF2B5EF4-FFF2-40B4-BE49-F238E27FC236}">
                    <a16:creationId xmlns:a16="http://schemas.microsoft.com/office/drawing/2014/main" id="{B1986D2C-1257-4994-8457-82E1039724E4}"/>
                  </a:ext>
                </a:extLst>
              </p:cNvPr>
              <p:cNvSpPr>
                <a:spLocks/>
              </p:cNvSpPr>
              <p:nvPr/>
            </p:nvSpPr>
            <p:spPr bwMode="auto">
              <a:xfrm>
                <a:off x="662" y="2721"/>
                <a:ext cx="10" cy="9"/>
              </a:xfrm>
              <a:custGeom>
                <a:avLst/>
                <a:gdLst>
                  <a:gd name="T0" fmla="*/ 10 w 10"/>
                  <a:gd name="T1" fmla="*/ 6 h 9"/>
                  <a:gd name="T2" fmla="*/ 10 w 10"/>
                  <a:gd name="T3" fmla="*/ 3 h 9"/>
                  <a:gd name="T4" fmla="*/ 6 w 10"/>
                  <a:gd name="T5" fmla="*/ 0 h 9"/>
                  <a:gd name="T6" fmla="*/ 3 w 10"/>
                  <a:gd name="T7" fmla="*/ 0 h 9"/>
                  <a:gd name="T8" fmla="*/ 0 w 10"/>
                  <a:gd name="T9" fmla="*/ 3 h 9"/>
                  <a:gd name="T10" fmla="*/ 0 w 10"/>
                  <a:gd name="T11" fmla="*/ 6 h 9"/>
                  <a:gd name="T12" fmla="*/ 0 w 10"/>
                  <a:gd name="T13" fmla="*/ 6 h 9"/>
                  <a:gd name="T14" fmla="*/ 0 w 10"/>
                  <a:gd name="T15" fmla="*/ 6 h 9"/>
                  <a:gd name="T16" fmla="*/ 3 w 10"/>
                  <a:gd name="T17" fmla="*/ 9 h 9"/>
                  <a:gd name="T18" fmla="*/ 3 w 10"/>
                  <a:gd name="T19" fmla="*/ 9 h 9"/>
                  <a:gd name="T20" fmla="*/ 6 w 10"/>
                  <a:gd name="T21" fmla="*/ 6 h 9"/>
                  <a:gd name="T22" fmla="*/ 10 w 10"/>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10" y="6"/>
                    </a:moveTo>
                    <a:lnTo>
                      <a:pt x="10" y="3"/>
                    </a:lnTo>
                    <a:lnTo>
                      <a:pt x="6" y="0"/>
                    </a:lnTo>
                    <a:lnTo>
                      <a:pt x="3" y="0"/>
                    </a:lnTo>
                    <a:lnTo>
                      <a:pt x="0" y="3"/>
                    </a:lnTo>
                    <a:lnTo>
                      <a:pt x="0" y="6"/>
                    </a:lnTo>
                    <a:lnTo>
                      <a:pt x="0" y="6"/>
                    </a:lnTo>
                    <a:lnTo>
                      <a:pt x="0" y="6"/>
                    </a:lnTo>
                    <a:lnTo>
                      <a:pt x="3" y="9"/>
                    </a:lnTo>
                    <a:lnTo>
                      <a:pt x="3" y="9"/>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525" name="Freeform 429">
                <a:extLst>
                  <a:ext uri="{FF2B5EF4-FFF2-40B4-BE49-F238E27FC236}">
                    <a16:creationId xmlns:a16="http://schemas.microsoft.com/office/drawing/2014/main" id="{25554FDF-AE96-4B50-81B3-76C12277BCC9}"/>
                  </a:ext>
                </a:extLst>
              </p:cNvPr>
              <p:cNvSpPr>
                <a:spLocks/>
              </p:cNvSpPr>
              <p:nvPr/>
            </p:nvSpPr>
            <p:spPr bwMode="auto">
              <a:xfrm>
                <a:off x="662" y="2740"/>
                <a:ext cx="10" cy="10"/>
              </a:xfrm>
              <a:custGeom>
                <a:avLst/>
                <a:gdLst>
                  <a:gd name="T0" fmla="*/ 10 w 10"/>
                  <a:gd name="T1" fmla="*/ 6 h 10"/>
                  <a:gd name="T2" fmla="*/ 10 w 10"/>
                  <a:gd name="T3" fmla="*/ 3 h 10"/>
                  <a:gd name="T4" fmla="*/ 6 w 10"/>
                  <a:gd name="T5" fmla="*/ 0 h 10"/>
                  <a:gd name="T6" fmla="*/ 3 w 10"/>
                  <a:gd name="T7" fmla="*/ 0 h 10"/>
                  <a:gd name="T8" fmla="*/ 0 w 10"/>
                  <a:gd name="T9" fmla="*/ 3 h 10"/>
                  <a:gd name="T10" fmla="*/ 0 w 10"/>
                  <a:gd name="T11" fmla="*/ 6 h 10"/>
                  <a:gd name="T12" fmla="*/ 0 w 10"/>
                  <a:gd name="T13" fmla="*/ 6 h 10"/>
                  <a:gd name="T14" fmla="*/ 0 w 10"/>
                  <a:gd name="T15" fmla="*/ 6 h 10"/>
                  <a:gd name="T16" fmla="*/ 3 w 10"/>
                  <a:gd name="T17" fmla="*/ 10 h 10"/>
                  <a:gd name="T18" fmla="*/ 3 w 10"/>
                  <a:gd name="T19" fmla="*/ 10 h 10"/>
                  <a:gd name="T20" fmla="*/ 6 w 10"/>
                  <a:gd name="T21" fmla="*/ 6 h 10"/>
                  <a:gd name="T22" fmla="*/ 10 w 10"/>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6"/>
                    </a:moveTo>
                    <a:lnTo>
                      <a:pt x="10" y="3"/>
                    </a:lnTo>
                    <a:lnTo>
                      <a:pt x="6" y="0"/>
                    </a:lnTo>
                    <a:lnTo>
                      <a:pt x="3" y="0"/>
                    </a:lnTo>
                    <a:lnTo>
                      <a:pt x="0" y="3"/>
                    </a:lnTo>
                    <a:lnTo>
                      <a:pt x="0" y="6"/>
                    </a:lnTo>
                    <a:lnTo>
                      <a:pt x="0" y="6"/>
                    </a:lnTo>
                    <a:lnTo>
                      <a:pt x="0" y="6"/>
                    </a:lnTo>
                    <a:lnTo>
                      <a:pt x="3" y="10"/>
                    </a:lnTo>
                    <a:lnTo>
                      <a:pt x="3" y="10"/>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526" name="Freeform 430">
                <a:extLst>
                  <a:ext uri="{FF2B5EF4-FFF2-40B4-BE49-F238E27FC236}">
                    <a16:creationId xmlns:a16="http://schemas.microsoft.com/office/drawing/2014/main" id="{2303626F-625B-481F-86ED-FE50CECDDE25}"/>
                  </a:ext>
                </a:extLst>
              </p:cNvPr>
              <p:cNvSpPr>
                <a:spLocks/>
              </p:cNvSpPr>
              <p:nvPr/>
            </p:nvSpPr>
            <p:spPr bwMode="auto">
              <a:xfrm>
                <a:off x="662" y="2759"/>
                <a:ext cx="10" cy="10"/>
              </a:xfrm>
              <a:custGeom>
                <a:avLst/>
                <a:gdLst>
                  <a:gd name="T0" fmla="*/ 10 w 10"/>
                  <a:gd name="T1" fmla="*/ 7 h 10"/>
                  <a:gd name="T2" fmla="*/ 10 w 10"/>
                  <a:gd name="T3" fmla="*/ 4 h 10"/>
                  <a:gd name="T4" fmla="*/ 6 w 10"/>
                  <a:gd name="T5" fmla="*/ 0 h 10"/>
                  <a:gd name="T6" fmla="*/ 3 w 10"/>
                  <a:gd name="T7" fmla="*/ 0 h 10"/>
                  <a:gd name="T8" fmla="*/ 0 w 10"/>
                  <a:gd name="T9" fmla="*/ 4 h 10"/>
                  <a:gd name="T10" fmla="*/ 0 w 10"/>
                  <a:gd name="T11" fmla="*/ 7 h 10"/>
                  <a:gd name="T12" fmla="*/ 0 w 10"/>
                  <a:gd name="T13" fmla="*/ 7 h 10"/>
                  <a:gd name="T14" fmla="*/ 0 w 10"/>
                  <a:gd name="T15" fmla="*/ 7 h 10"/>
                  <a:gd name="T16" fmla="*/ 3 w 10"/>
                  <a:gd name="T17" fmla="*/ 10 h 10"/>
                  <a:gd name="T18" fmla="*/ 3 w 10"/>
                  <a:gd name="T19" fmla="*/ 10 h 10"/>
                  <a:gd name="T20" fmla="*/ 6 w 10"/>
                  <a:gd name="T21" fmla="*/ 7 h 10"/>
                  <a:gd name="T22" fmla="*/ 1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7"/>
                    </a:moveTo>
                    <a:lnTo>
                      <a:pt x="10" y="4"/>
                    </a:lnTo>
                    <a:lnTo>
                      <a:pt x="6" y="0"/>
                    </a:lnTo>
                    <a:lnTo>
                      <a:pt x="3" y="0"/>
                    </a:lnTo>
                    <a:lnTo>
                      <a:pt x="0" y="4"/>
                    </a:lnTo>
                    <a:lnTo>
                      <a:pt x="0" y="7"/>
                    </a:lnTo>
                    <a:lnTo>
                      <a:pt x="0" y="7"/>
                    </a:lnTo>
                    <a:lnTo>
                      <a:pt x="0" y="7"/>
                    </a:lnTo>
                    <a:lnTo>
                      <a:pt x="3" y="10"/>
                    </a:lnTo>
                    <a:lnTo>
                      <a:pt x="3" y="10"/>
                    </a:lnTo>
                    <a:lnTo>
                      <a:pt x="6" y="7"/>
                    </a:lnTo>
                    <a:lnTo>
                      <a:pt x="10" y="7"/>
                    </a:lnTo>
                    <a:close/>
                  </a:path>
                </a:pathLst>
              </a:custGeom>
              <a:solidFill>
                <a:srgbClr val="FF9900"/>
              </a:solidFill>
              <a:ln w="38100" cmpd="sng">
                <a:solidFill>
                  <a:srgbClr val="66FF33"/>
                </a:solidFill>
                <a:round/>
                <a:headEnd/>
                <a:tailEnd/>
              </a:ln>
            </p:spPr>
            <p:txBody>
              <a:bodyPr/>
              <a:lstStyle/>
              <a:p>
                <a:endParaRPr lang="cs-CZ"/>
              </a:p>
            </p:txBody>
          </p:sp>
          <p:sp>
            <p:nvSpPr>
              <p:cNvPr id="4527" name="Freeform 431">
                <a:extLst>
                  <a:ext uri="{FF2B5EF4-FFF2-40B4-BE49-F238E27FC236}">
                    <a16:creationId xmlns:a16="http://schemas.microsoft.com/office/drawing/2014/main" id="{F9F57E8F-E474-47D8-A68B-E642CE0B2F09}"/>
                  </a:ext>
                </a:extLst>
              </p:cNvPr>
              <p:cNvSpPr>
                <a:spLocks/>
              </p:cNvSpPr>
              <p:nvPr/>
            </p:nvSpPr>
            <p:spPr bwMode="auto">
              <a:xfrm>
                <a:off x="662" y="2779"/>
                <a:ext cx="10" cy="9"/>
              </a:xfrm>
              <a:custGeom>
                <a:avLst/>
                <a:gdLst>
                  <a:gd name="T0" fmla="*/ 10 w 10"/>
                  <a:gd name="T1" fmla="*/ 6 h 9"/>
                  <a:gd name="T2" fmla="*/ 10 w 10"/>
                  <a:gd name="T3" fmla="*/ 3 h 9"/>
                  <a:gd name="T4" fmla="*/ 6 w 10"/>
                  <a:gd name="T5" fmla="*/ 0 h 9"/>
                  <a:gd name="T6" fmla="*/ 3 w 10"/>
                  <a:gd name="T7" fmla="*/ 0 h 9"/>
                  <a:gd name="T8" fmla="*/ 0 w 10"/>
                  <a:gd name="T9" fmla="*/ 3 h 9"/>
                  <a:gd name="T10" fmla="*/ 0 w 10"/>
                  <a:gd name="T11" fmla="*/ 6 h 9"/>
                  <a:gd name="T12" fmla="*/ 0 w 10"/>
                  <a:gd name="T13" fmla="*/ 6 h 9"/>
                  <a:gd name="T14" fmla="*/ 0 w 10"/>
                  <a:gd name="T15" fmla="*/ 6 h 9"/>
                  <a:gd name="T16" fmla="*/ 3 w 10"/>
                  <a:gd name="T17" fmla="*/ 9 h 9"/>
                  <a:gd name="T18" fmla="*/ 3 w 10"/>
                  <a:gd name="T19" fmla="*/ 9 h 9"/>
                  <a:gd name="T20" fmla="*/ 6 w 10"/>
                  <a:gd name="T21" fmla="*/ 6 h 9"/>
                  <a:gd name="T22" fmla="*/ 10 w 10"/>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10" y="6"/>
                    </a:moveTo>
                    <a:lnTo>
                      <a:pt x="10" y="3"/>
                    </a:lnTo>
                    <a:lnTo>
                      <a:pt x="6" y="0"/>
                    </a:lnTo>
                    <a:lnTo>
                      <a:pt x="3" y="0"/>
                    </a:lnTo>
                    <a:lnTo>
                      <a:pt x="0" y="3"/>
                    </a:lnTo>
                    <a:lnTo>
                      <a:pt x="0" y="6"/>
                    </a:lnTo>
                    <a:lnTo>
                      <a:pt x="0" y="6"/>
                    </a:lnTo>
                    <a:lnTo>
                      <a:pt x="0" y="6"/>
                    </a:lnTo>
                    <a:lnTo>
                      <a:pt x="3" y="9"/>
                    </a:lnTo>
                    <a:lnTo>
                      <a:pt x="3" y="9"/>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528" name="Freeform 432">
                <a:extLst>
                  <a:ext uri="{FF2B5EF4-FFF2-40B4-BE49-F238E27FC236}">
                    <a16:creationId xmlns:a16="http://schemas.microsoft.com/office/drawing/2014/main" id="{CBCA05A9-050C-4896-A271-00847DCA5BF0}"/>
                  </a:ext>
                </a:extLst>
              </p:cNvPr>
              <p:cNvSpPr>
                <a:spLocks/>
              </p:cNvSpPr>
              <p:nvPr/>
            </p:nvSpPr>
            <p:spPr bwMode="auto">
              <a:xfrm>
                <a:off x="662" y="2798"/>
                <a:ext cx="10" cy="10"/>
              </a:xfrm>
              <a:custGeom>
                <a:avLst/>
                <a:gdLst>
                  <a:gd name="T0" fmla="*/ 10 w 10"/>
                  <a:gd name="T1" fmla="*/ 6 h 10"/>
                  <a:gd name="T2" fmla="*/ 10 w 10"/>
                  <a:gd name="T3" fmla="*/ 3 h 10"/>
                  <a:gd name="T4" fmla="*/ 6 w 10"/>
                  <a:gd name="T5" fmla="*/ 0 h 10"/>
                  <a:gd name="T6" fmla="*/ 3 w 10"/>
                  <a:gd name="T7" fmla="*/ 0 h 10"/>
                  <a:gd name="T8" fmla="*/ 0 w 10"/>
                  <a:gd name="T9" fmla="*/ 3 h 10"/>
                  <a:gd name="T10" fmla="*/ 0 w 10"/>
                  <a:gd name="T11" fmla="*/ 6 h 10"/>
                  <a:gd name="T12" fmla="*/ 0 w 10"/>
                  <a:gd name="T13" fmla="*/ 6 h 10"/>
                  <a:gd name="T14" fmla="*/ 0 w 10"/>
                  <a:gd name="T15" fmla="*/ 6 h 10"/>
                  <a:gd name="T16" fmla="*/ 3 w 10"/>
                  <a:gd name="T17" fmla="*/ 10 h 10"/>
                  <a:gd name="T18" fmla="*/ 3 w 10"/>
                  <a:gd name="T19" fmla="*/ 10 h 10"/>
                  <a:gd name="T20" fmla="*/ 6 w 10"/>
                  <a:gd name="T21" fmla="*/ 6 h 10"/>
                  <a:gd name="T22" fmla="*/ 10 w 10"/>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6"/>
                    </a:moveTo>
                    <a:lnTo>
                      <a:pt x="10" y="3"/>
                    </a:lnTo>
                    <a:lnTo>
                      <a:pt x="6" y="0"/>
                    </a:lnTo>
                    <a:lnTo>
                      <a:pt x="3" y="0"/>
                    </a:lnTo>
                    <a:lnTo>
                      <a:pt x="0" y="3"/>
                    </a:lnTo>
                    <a:lnTo>
                      <a:pt x="0" y="6"/>
                    </a:lnTo>
                    <a:lnTo>
                      <a:pt x="0" y="6"/>
                    </a:lnTo>
                    <a:lnTo>
                      <a:pt x="0" y="6"/>
                    </a:lnTo>
                    <a:lnTo>
                      <a:pt x="3" y="10"/>
                    </a:lnTo>
                    <a:lnTo>
                      <a:pt x="3" y="10"/>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529" name="Freeform 433">
                <a:extLst>
                  <a:ext uri="{FF2B5EF4-FFF2-40B4-BE49-F238E27FC236}">
                    <a16:creationId xmlns:a16="http://schemas.microsoft.com/office/drawing/2014/main" id="{D8E1927F-F696-41D6-8F84-5D62E337C981}"/>
                  </a:ext>
                </a:extLst>
              </p:cNvPr>
              <p:cNvSpPr>
                <a:spLocks/>
              </p:cNvSpPr>
              <p:nvPr/>
            </p:nvSpPr>
            <p:spPr bwMode="auto">
              <a:xfrm>
                <a:off x="662" y="2817"/>
                <a:ext cx="10" cy="10"/>
              </a:xfrm>
              <a:custGeom>
                <a:avLst/>
                <a:gdLst>
                  <a:gd name="T0" fmla="*/ 10 w 10"/>
                  <a:gd name="T1" fmla="*/ 7 h 10"/>
                  <a:gd name="T2" fmla="*/ 10 w 10"/>
                  <a:gd name="T3" fmla="*/ 3 h 10"/>
                  <a:gd name="T4" fmla="*/ 6 w 10"/>
                  <a:gd name="T5" fmla="*/ 0 h 10"/>
                  <a:gd name="T6" fmla="*/ 3 w 10"/>
                  <a:gd name="T7" fmla="*/ 0 h 10"/>
                  <a:gd name="T8" fmla="*/ 0 w 10"/>
                  <a:gd name="T9" fmla="*/ 3 h 10"/>
                  <a:gd name="T10" fmla="*/ 0 w 10"/>
                  <a:gd name="T11" fmla="*/ 7 h 10"/>
                  <a:gd name="T12" fmla="*/ 0 w 10"/>
                  <a:gd name="T13" fmla="*/ 7 h 10"/>
                  <a:gd name="T14" fmla="*/ 0 w 10"/>
                  <a:gd name="T15" fmla="*/ 7 h 10"/>
                  <a:gd name="T16" fmla="*/ 3 w 10"/>
                  <a:gd name="T17" fmla="*/ 10 h 10"/>
                  <a:gd name="T18" fmla="*/ 3 w 10"/>
                  <a:gd name="T19" fmla="*/ 10 h 10"/>
                  <a:gd name="T20" fmla="*/ 6 w 10"/>
                  <a:gd name="T21" fmla="*/ 7 h 10"/>
                  <a:gd name="T22" fmla="*/ 1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7"/>
                    </a:moveTo>
                    <a:lnTo>
                      <a:pt x="10" y="3"/>
                    </a:lnTo>
                    <a:lnTo>
                      <a:pt x="6" y="0"/>
                    </a:lnTo>
                    <a:lnTo>
                      <a:pt x="3" y="0"/>
                    </a:lnTo>
                    <a:lnTo>
                      <a:pt x="0" y="3"/>
                    </a:lnTo>
                    <a:lnTo>
                      <a:pt x="0" y="7"/>
                    </a:lnTo>
                    <a:lnTo>
                      <a:pt x="0" y="7"/>
                    </a:lnTo>
                    <a:lnTo>
                      <a:pt x="0" y="7"/>
                    </a:lnTo>
                    <a:lnTo>
                      <a:pt x="3" y="10"/>
                    </a:lnTo>
                    <a:lnTo>
                      <a:pt x="3" y="10"/>
                    </a:lnTo>
                    <a:lnTo>
                      <a:pt x="6" y="7"/>
                    </a:lnTo>
                    <a:lnTo>
                      <a:pt x="10" y="7"/>
                    </a:lnTo>
                    <a:close/>
                  </a:path>
                </a:pathLst>
              </a:custGeom>
              <a:solidFill>
                <a:srgbClr val="FF9900"/>
              </a:solidFill>
              <a:ln w="38100" cmpd="sng">
                <a:solidFill>
                  <a:srgbClr val="66FF33"/>
                </a:solidFill>
                <a:round/>
                <a:headEnd/>
                <a:tailEnd/>
              </a:ln>
            </p:spPr>
            <p:txBody>
              <a:bodyPr/>
              <a:lstStyle/>
              <a:p>
                <a:endParaRPr lang="cs-CZ"/>
              </a:p>
            </p:txBody>
          </p:sp>
          <p:sp>
            <p:nvSpPr>
              <p:cNvPr id="4530" name="Freeform 434">
                <a:extLst>
                  <a:ext uri="{FF2B5EF4-FFF2-40B4-BE49-F238E27FC236}">
                    <a16:creationId xmlns:a16="http://schemas.microsoft.com/office/drawing/2014/main" id="{C785107B-5146-4F8F-93B3-2842AFC36663}"/>
                  </a:ext>
                </a:extLst>
              </p:cNvPr>
              <p:cNvSpPr>
                <a:spLocks/>
              </p:cNvSpPr>
              <p:nvPr/>
            </p:nvSpPr>
            <p:spPr bwMode="auto">
              <a:xfrm>
                <a:off x="662" y="2837"/>
                <a:ext cx="10" cy="9"/>
              </a:xfrm>
              <a:custGeom>
                <a:avLst/>
                <a:gdLst>
                  <a:gd name="T0" fmla="*/ 10 w 10"/>
                  <a:gd name="T1" fmla="*/ 6 h 9"/>
                  <a:gd name="T2" fmla="*/ 10 w 10"/>
                  <a:gd name="T3" fmla="*/ 3 h 9"/>
                  <a:gd name="T4" fmla="*/ 6 w 10"/>
                  <a:gd name="T5" fmla="*/ 0 h 9"/>
                  <a:gd name="T6" fmla="*/ 3 w 10"/>
                  <a:gd name="T7" fmla="*/ 0 h 9"/>
                  <a:gd name="T8" fmla="*/ 0 w 10"/>
                  <a:gd name="T9" fmla="*/ 3 h 9"/>
                  <a:gd name="T10" fmla="*/ 0 w 10"/>
                  <a:gd name="T11" fmla="*/ 6 h 9"/>
                  <a:gd name="T12" fmla="*/ 0 w 10"/>
                  <a:gd name="T13" fmla="*/ 6 h 9"/>
                  <a:gd name="T14" fmla="*/ 0 w 10"/>
                  <a:gd name="T15" fmla="*/ 6 h 9"/>
                  <a:gd name="T16" fmla="*/ 3 w 10"/>
                  <a:gd name="T17" fmla="*/ 9 h 9"/>
                  <a:gd name="T18" fmla="*/ 3 w 10"/>
                  <a:gd name="T19" fmla="*/ 9 h 9"/>
                  <a:gd name="T20" fmla="*/ 6 w 10"/>
                  <a:gd name="T21" fmla="*/ 6 h 9"/>
                  <a:gd name="T22" fmla="*/ 10 w 10"/>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10" y="6"/>
                    </a:moveTo>
                    <a:lnTo>
                      <a:pt x="10" y="3"/>
                    </a:lnTo>
                    <a:lnTo>
                      <a:pt x="6" y="0"/>
                    </a:lnTo>
                    <a:lnTo>
                      <a:pt x="3" y="0"/>
                    </a:lnTo>
                    <a:lnTo>
                      <a:pt x="0" y="3"/>
                    </a:lnTo>
                    <a:lnTo>
                      <a:pt x="0" y="6"/>
                    </a:lnTo>
                    <a:lnTo>
                      <a:pt x="0" y="6"/>
                    </a:lnTo>
                    <a:lnTo>
                      <a:pt x="0" y="6"/>
                    </a:lnTo>
                    <a:lnTo>
                      <a:pt x="3" y="9"/>
                    </a:lnTo>
                    <a:lnTo>
                      <a:pt x="3" y="9"/>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531" name="Freeform 435">
                <a:extLst>
                  <a:ext uri="{FF2B5EF4-FFF2-40B4-BE49-F238E27FC236}">
                    <a16:creationId xmlns:a16="http://schemas.microsoft.com/office/drawing/2014/main" id="{F0D819A7-5311-4F8F-BFB6-4EFD5D212781}"/>
                  </a:ext>
                </a:extLst>
              </p:cNvPr>
              <p:cNvSpPr>
                <a:spLocks/>
              </p:cNvSpPr>
              <p:nvPr/>
            </p:nvSpPr>
            <p:spPr bwMode="auto">
              <a:xfrm>
                <a:off x="662" y="2856"/>
                <a:ext cx="10" cy="10"/>
              </a:xfrm>
              <a:custGeom>
                <a:avLst/>
                <a:gdLst>
                  <a:gd name="T0" fmla="*/ 10 w 10"/>
                  <a:gd name="T1" fmla="*/ 6 h 10"/>
                  <a:gd name="T2" fmla="*/ 10 w 10"/>
                  <a:gd name="T3" fmla="*/ 3 h 10"/>
                  <a:gd name="T4" fmla="*/ 6 w 10"/>
                  <a:gd name="T5" fmla="*/ 0 h 10"/>
                  <a:gd name="T6" fmla="*/ 3 w 10"/>
                  <a:gd name="T7" fmla="*/ 0 h 10"/>
                  <a:gd name="T8" fmla="*/ 0 w 10"/>
                  <a:gd name="T9" fmla="*/ 3 h 10"/>
                  <a:gd name="T10" fmla="*/ 0 w 10"/>
                  <a:gd name="T11" fmla="*/ 6 h 10"/>
                  <a:gd name="T12" fmla="*/ 0 w 10"/>
                  <a:gd name="T13" fmla="*/ 6 h 10"/>
                  <a:gd name="T14" fmla="*/ 0 w 10"/>
                  <a:gd name="T15" fmla="*/ 6 h 10"/>
                  <a:gd name="T16" fmla="*/ 3 w 10"/>
                  <a:gd name="T17" fmla="*/ 10 h 10"/>
                  <a:gd name="T18" fmla="*/ 3 w 10"/>
                  <a:gd name="T19" fmla="*/ 10 h 10"/>
                  <a:gd name="T20" fmla="*/ 6 w 10"/>
                  <a:gd name="T21" fmla="*/ 6 h 10"/>
                  <a:gd name="T22" fmla="*/ 10 w 10"/>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6"/>
                    </a:moveTo>
                    <a:lnTo>
                      <a:pt x="10" y="3"/>
                    </a:lnTo>
                    <a:lnTo>
                      <a:pt x="6" y="0"/>
                    </a:lnTo>
                    <a:lnTo>
                      <a:pt x="3" y="0"/>
                    </a:lnTo>
                    <a:lnTo>
                      <a:pt x="0" y="3"/>
                    </a:lnTo>
                    <a:lnTo>
                      <a:pt x="0" y="6"/>
                    </a:lnTo>
                    <a:lnTo>
                      <a:pt x="0" y="6"/>
                    </a:lnTo>
                    <a:lnTo>
                      <a:pt x="0" y="6"/>
                    </a:lnTo>
                    <a:lnTo>
                      <a:pt x="3" y="10"/>
                    </a:lnTo>
                    <a:lnTo>
                      <a:pt x="3" y="10"/>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532" name="Freeform 436">
                <a:extLst>
                  <a:ext uri="{FF2B5EF4-FFF2-40B4-BE49-F238E27FC236}">
                    <a16:creationId xmlns:a16="http://schemas.microsoft.com/office/drawing/2014/main" id="{19A7592B-7927-4EE5-930D-8FE31F1E8FDB}"/>
                  </a:ext>
                </a:extLst>
              </p:cNvPr>
              <p:cNvSpPr>
                <a:spLocks/>
              </p:cNvSpPr>
              <p:nvPr/>
            </p:nvSpPr>
            <p:spPr bwMode="auto">
              <a:xfrm>
                <a:off x="662" y="2875"/>
                <a:ext cx="10" cy="10"/>
              </a:xfrm>
              <a:custGeom>
                <a:avLst/>
                <a:gdLst>
                  <a:gd name="T0" fmla="*/ 10 w 10"/>
                  <a:gd name="T1" fmla="*/ 7 h 10"/>
                  <a:gd name="T2" fmla="*/ 10 w 10"/>
                  <a:gd name="T3" fmla="*/ 3 h 10"/>
                  <a:gd name="T4" fmla="*/ 6 w 10"/>
                  <a:gd name="T5" fmla="*/ 0 h 10"/>
                  <a:gd name="T6" fmla="*/ 3 w 10"/>
                  <a:gd name="T7" fmla="*/ 0 h 10"/>
                  <a:gd name="T8" fmla="*/ 0 w 10"/>
                  <a:gd name="T9" fmla="*/ 3 h 10"/>
                  <a:gd name="T10" fmla="*/ 0 w 10"/>
                  <a:gd name="T11" fmla="*/ 7 h 10"/>
                  <a:gd name="T12" fmla="*/ 0 w 10"/>
                  <a:gd name="T13" fmla="*/ 7 h 10"/>
                  <a:gd name="T14" fmla="*/ 0 w 10"/>
                  <a:gd name="T15" fmla="*/ 7 h 10"/>
                  <a:gd name="T16" fmla="*/ 3 w 10"/>
                  <a:gd name="T17" fmla="*/ 10 h 10"/>
                  <a:gd name="T18" fmla="*/ 3 w 10"/>
                  <a:gd name="T19" fmla="*/ 10 h 10"/>
                  <a:gd name="T20" fmla="*/ 6 w 10"/>
                  <a:gd name="T21" fmla="*/ 7 h 10"/>
                  <a:gd name="T22" fmla="*/ 1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7"/>
                    </a:moveTo>
                    <a:lnTo>
                      <a:pt x="10" y="3"/>
                    </a:lnTo>
                    <a:lnTo>
                      <a:pt x="6" y="0"/>
                    </a:lnTo>
                    <a:lnTo>
                      <a:pt x="3" y="0"/>
                    </a:lnTo>
                    <a:lnTo>
                      <a:pt x="0" y="3"/>
                    </a:lnTo>
                    <a:lnTo>
                      <a:pt x="0" y="7"/>
                    </a:lnTo>
                    <a:lnTo>
                      <a:pt x="0" y="7"/>
                    </a:lnTo>
                    <a:lnTo>
                      <a:pt x="0" y="7"/>
                    </a:lnTo>
                    <a:lnTo>
                      <a:pt x="3" y="10"/>
                    </a:lnTo>
                    <a:lnTo>
                      <a:pt x="3" y="10"/>
                    </a:lnTo>
                    <a:lnTo>
                      <a:pt x="6" y="7"/>
                    </a:lnTo>
                    <a:lnTo>
                      <a:pt x="10" y="7"/>
                    </a:lnTo>
                    <a:close/>
                  </a:path>
                </a:pathLst>
              </a:custGeom>
              <a:solidFill>
                <a:srgbClr val="FF9900"/>
              </a:solidFill>
              <a:ln w="38100" cmpd="sng">
                <a:solidFill>
                  <a:srgbClr val="66FF33"/>
                </a:solidFill>
                <a:round/>
                <a:headEnd/>
                <a:tailEnd/>
              </a:ln>
            </p:spPr>
            <p:txBody>
              <a:bodyPr/>
              <a:lstStyle/>
              <a:p>
                <a:endParaRPr lang="cs-CZ"/>
              </a:p>
            </p:txBody>
          </p:sp>
          <p:sp>
            <p:nvSpPr>
              <p:cNvPr id="4533" name="Freeform 437">
                <a:extLst>
                  <a:ext uri="{FF2B5EF4-FFF2-40B4-BE49-F238E27FC236}">
                    <a16:creationId xmlns:a16="http://schemas.microsoft.com/office/drawing/2014/main" id="{C3F58E13-BA4B-43ED-8E21-8A6324178723}"/>
                  </a:ext>
                </a:extLst>
              </p:cNvPr>
              <p:cNvSpPr>
                <a:spLocks/>
              </p:cNvSpPr>
              <p:nvPr/>
            </p:nvSpPr>
            <p:spPr bwMode="auto">
              <a:xfrm>
                <a:off x="662" y="2895"/>
                <a:ext cx="10" cy="9"/>
              </a:xfrm>
              <a:custGeom>
                <a:avLst/>
                <a:gdLst>
                  <a:gd name="T0" fmla="*/ 10 w 10"/>
                  <a:gd name="T1" fmla="*/ 6 h 9"/>
                  <a:gd name="T2" fmla="*/ 10 w 10"/>
                  <a:gd name="T3" fmla="*/ 3 h 9"/>
                  <a:gd name="T4" fmla="*/ 6 w 10"/>
                  <a:gd name="T5" fmla="*/ 0 h 9"/>
                  <a:gd name="T6" fmla="*/ 3 w 10"/>
                  <a:gd name="T7" fmla="*/ 0 h 9"/>
                  <a:gd name="T8" fmla="*/ 0 w 10"/>
                  <a:gd name="T9" fmla="*/ 3 h 9"/>
                  <a:gd name="T10" fmla="*/ 0 w 10"/>
                  <a:gd name="T11" fmla="*/ 6 h 9"/>
                  <a:gd name="T12" fmla="*/ 0 w 10"/>
                  <a:gd name="T13" fmla="*/ 6 h 9"/>
                  <a:gd name="T14" fmla="*/ 0 w 10"/>
                  <a:gd name="T15" fmla="*/ 6 h 9"/>
                  <a:gd name="T16" fmla="*/ 3 w 10"/>
                  <a:gd name="T17" fmla="*/ 9 h 9"/>
                  <a:gd name="T18" fmla="*/ 3 w 10"/>
                  <a:gd name="T19" fmla="*/ 9 h 9"/>
                  <a:gd name="T20" fmla="*/ 6 w 10"/>
                  <a:gd name="T21" fmla="*/ 6 h 9"/>
                  <a:gd name="T22" fmla="*/ 10 w 10"/>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10" y="6"/>
                    </a:moveTo>
                    <a:lnTo>
                      <a:pt x="10" y="3"/>
                    </a:lnTo>
                    <a:lnTo>
                      <a:pt x="6" y="0"/>
                    </a:lnTo>
                    <a:lnTo>
                      <a:pt x="3" y="0"/>
                    </a:lnTo>
                    <a:lnTo>
                      <a:pt x="0" y="3"/>
                    </a:lnTo>
                    <a:lnTo>
                      <a:pt x="0" y="6"/>
                    </a:lnTo>
                    <a:lnTo>
                      <a:pt x="0" y="6"/>
                    </a:lnTo>
                    <a:lnTo>
                      <a:pt x="0" y="6"/>
                    </a:lnTo>
                    <a:lnTo>
                      <a:pt x="3" y="9"/>
                    </a:lnTo>
                    <a:lnTo>
                      <a:pt x="3" y="9"/>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534" name="Freeform 438">
                <a:extLst>
                  <a:ext uri="{FF2B5EF4-FFF2-40B4-BE49-F238E27FC236}">
                    <a16:creationId xmlns:a16="http://schemas.microsoft.com/office/drawing/2014/main" id="{FF31DA91-1AF3-4BDD-A6F6-6A50658E3D7C}"/>
                  </a:ext>
                </a:extLst>
              </p:cNvPr>
              <p:cNvSpPr>
                <a:spLocks/>
              </p:cNvSpPr>
              <p:nvPr/>
            </p:nvSpPr>
            <p:spPr bwMode="auto">
              <a:xfrm>
                <a:off x="662" y="2914"/>
                <a:ext cx="10" cy="10"/>
              </a:xfrm>
              <a:custGeom>
                <a:avLst/>
                <a:gdLst>
                  <a:gd name="T0" fmla="*/ 10 w 10"/>
                  <a:gd name="T1" fmla="*/ 6 h 10"/>
                  <a:gd name="T2" fmla="*/ 10 w 10"/>
                  <a:gd name="T3" fmla="*/ 3 h 10"/>
                  <a:gd name="T4" fmla="*/ 6 w 10"/>
                  <a:gd name="T5" fmla="*/ 0 h 10"/>
                  <a:gd name="T6" fmla="*/ 3 w 10"/>
                  <a:gd name="T7" fmla="*/ 0 h 10"/>
                  <a:gd name="T8" fmla="*/ 0 w 10"/>
                  <a:gd name="T9" fmla="*/ 3 h 10"/>
                  <a:gd name="T10" fmla="*/ 0 w 10"/>
                  <a:gd name="T11" fmla="*/ 6 h 10"/>
                  <a:gd name="T12" fmla="*/ 0 w 10"/>
                  <a:gd name="T13" fmla="*/ 6 h 10"/>
                  <a:gd name="T14" fmla="*/ 0 w 10"/>
                  <a:gd name="T15" fmla="*/ 6 h 10"/>
                  <a:gd name="T16" fmla="*/ 3 w 10"/>
                  <a:gd name="T17" fmla="*/ 10 h 10"/>
                  <a:gd name="T18" fmla="*/ 3 w 10"/>
                  <a:gd name="T19" fmla="*/ 10 h 10"/>
                  <a:gd name="T20" fmla="*/ 6 w 10"/>
                  <a:gd name="T21" fmla="*/ 6 h 10"/>
                  <a:gd name="T22" fmla="*/ 10 w 10"/>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6"/>
                    </a:moveTo>
                    <a:lnTo>
                      <a:pt x="10" y="3"/>
                    </a:lnTo>
                    <a:lnTo>
                      <a:pt x="6" y="0"/>
                    </a:lnTo>
                    <a:lnTo>
                      <a:pt x="3" y="0"/>
                    </a:lnTo>
                    <a:lnTo>
                      <a:pt x="0" y="3"/>
                    </a:lnTo>
                    <a:lnTo>
                      <a:pt x="0" y="6"/>
                    </a:lnTo>
                    <a:lnTo>
                      <a:pt x="0" y="6"/>
                    </a:lnTo>
                    <a:lnTo>
                      <a:pt x="0" y="6"/>
                    </a:lnTo>
                    <a:lnTo>
                      <a:pt x="3" y="10"/>
                    </a:lnTo>
                    <a:lnTo>
                      <a:pt x="3" y="10"/>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535" name="Freeform 439">
                <a:extLst>
                  <a:ext uri="{FF2B5EF4-FFF2-40B4-BE49-F238E27FC236}">
                    <a16:creationId xmlns:a16="http://schemas.microsoft.com/office/drawing/2014/main" id="{0B5991F8-6859-4C81-BB46-39C33C980452}"/>
                  </a:ext>
                </a:extLst>
              </p:cNvPr>
              <p:cNvSpPr>
                <a:spLocks/>
              </p:cNvSpPr>
              <p:nvPr/>
            </p:nvSpPr>
            <p:spPr bwMode="auto">
              <a:xfrm>
                <a:off x="662" y="2933"/>
                <a:ext cx="10" cy="10"/>
              </a:xfrm>
              <a:custGeom>
                <a:avLst/>
                <a:gdLst>
                  <a:gd name="T0" fmla="*/ 10 w 10"/>
                  <a:gd name="T1" fmla="*/ 7 h 10"/>
                  <a:gd name="T2" fmla="*/ 10 w 10"/>
                  <a:gd name="T3" fmla="*/ 3 h 10"/>
                  <a:gd name="T4" fmla="*/ 6 w 10"/>
                  <a:gd name="T5" fmla="*/ 0 h 10"/>
                  <a:gd name="T6" fmla="*/ 3 w 10"/>
                  <a:gd name="T7" fmla="*/ 0 h 10"/>
                  <a:gd name="T8" fmla="*/ 0 w 10"/>
                  <a:gd name="T9" fmla="*/ 3 h 10"/>
                  <a:gd name="T10" fmla="*/ 0 w 10"/>
                  <a:gd name="T11" fmla="*/ 7 h 10"/>
                  <a:gd name="T12" fmla="*/ 0 w 10"/>
                  <a:gd name="T13" fmla="*/ 7 h 10"/>
                  <a:gd name="T14" fmla="*/ 0 w 10"/>
                  <a:gd name="T15" fmla="*/ 7 h 10"/>
                  <a:gd name="T16" fmla="*/ 3 w 10"/>
                  <a:gd name="T17" fmla="*/ 10 h 10"/>
                  <a:gd name="T18" fmla="*/ 3 w 10"/>
                  <a:gd name="T19" fmla="*/ 10 h 10"/>
                  <a:gd name="T20" fmla="*/ 6 w 10"/>
                  <a:gd name="T21" fmla="*/ 7 h 10"/>
                  <a:gd name="T22" fmla="*/ 1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7"/>
                    </a:moveTo>
                    <a:lnTo>
                      <a:pt x="10" y="3"/>
                    </a:lnTo>
                    <a:lnTo>
                      <a:pt x="6" y="0"/>
                    </a:lnTo>
                    <a:lnTo>
                      <a:pt x="3" y="0"/>
                    </a:lnTo>
                    <a:lnTo>
                      <a:pt x="0" y="3"/>
                    </a:lnTo>
                    <a:lnTo>
                      <a:pt x="0" y="7"/>
                    </a:lnTo>
                    <a:lnTo>
                      <a:pt x="0" y="7"/>
                    </a:lnTo>
                    <a:lnTo>
                      <a:pt x="0" y="7"/>
                    </a:lnTo>
                    <a:lnTo>
                      <a:pt x="3" y="10"/>
                    </a:lnTo>
                    <a:lnTo>
                      <a:pt x="3" y="10"/>
                    </a:lnTo>
                    <a:lnTo>
                      <a:pt x="6" y="7"/>
                    </a:lnTo>
                    <a:lnTo>
                      <a:pt x="10" y="7"/>
                    </a:lnTo>
                    <a:close/>
                  </a:path>
                </a:pathLst>
              </a:custGeom>
              <a:solidFill>
                <a:srgbClr val="FF9900"/>
              </a:solidFill>
              <a:ln w="38100" cmpd="sng">
                <a:solidFill>
                  <a:srgbClr val="66FF33"/>
                </a:solidFill>
                <a:round/>
                <a:headEnd/>
                <a:tailEnd/>
              </a:ln>
            </p:spPr>
            <p:txBody>
              <a:bodyPr/>
              <a:lstStyle/>
              <a:p>
                <a:endParaRPr lang="cs-CZ"/>
              </a:p>
            </p:txBody>
          </p:sp>
          <p:sp>
            <p:nvSpPr>
              <p:cNvPr id="4536" name="Freeform 440">
                <a:extLst>
                  <a:ext uri="{FF2B5EF4-FFF2-40B4-BE49-F238E27FC236}">
                    <a16:creationId xmlns:a16="http://schemas.microsoft.com/office/drawing/2014/main" id="{2AF08954-AEA8-43B0-B393-7395616CFE11}"/>
                  </a:ext>
                </a:extLst>
              </p:cNvPr>
              <p:cNvSpPr>
                <a:spLocks/>
              </p:cNvSpPr>
              <p:nvPr/>
            </p:nvSpPr>
            <p:spPr bwMode="auto">
              <a:xfrm>
                <a:off x="662" y="2952"/>
                <a:ext cx="10" cy="10"/>
              </a:xfrm>
              <a:custGeom>
                <a:avLst/>
                <a:gdLst>
                  <a:gd name="T0" fmla="*/ 10 w 10"/>
                  <a:gd name="T1" fmla="*/ 7 h 10"/>
                  <a:gd name="T2" fmla="*/ 10 w 10"/>
                  <a:gd name="T3" fmla="*/ 4 h 10"/>
                  <a:gd name="T4" fmla="*/ 6 w 10"/>
                  <a:gd name="T5" fmla="*/ 0 h 10"/>
                  <a:gd name="T6" fmla="*/ 3 w 10"/>
                  <a:gd name="T7" fmla="*/ 0 h 10"/>
                  <a:gd name="T8" fmla="*/ 0 w 10"/>
                  <a:gd name="T9" fmla="*/ 4 h 10"/>
                  <a:gd name="T10" fmla="*/ 0 w 10"/>
                  <a:gd name="T11" fmla="*/ 7 h 10"/>
                  <a:gd name="T12" fmla="*/ 0 w 10"/>
                  <a:gd name="T13" fmla="*/ 7 h 10"/>
                  <a:gd name="T14" fmla="*/ 0 w 10"/>
                  <a:gd name="T15" fmla="*/ 7 h 10"/>
                  <a:gd name="T16" fmla="*/ 3 w 10"/>
                  <a:gd name="T17" fmla="*/ 10 h 10"/>
                  <a:gd name="T18" fmla="*/ 3 w 10"/>
                  <a:gd name="T19" fmla="*/ 10 h 10"/>
                  <a:gd name="T20" fmla="*/ 6 w 10"/>
                  <a:gd name="T21" fmla="*/ 7 h 10"/>
                  <a:gd name="T22" fmla="*/ 1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7"/>
                    </a:moveTo>
                    <a:lnTo>
                      <a:pt x="10" y="4"/>
                    </a:lnTo>
                    <a:lnTo>
                      <a:pt x="6" y="0"/>
                    </a:lnTo>
                    <a:lnTo>
                      <a:pt x="3" y="0"/>
                    </a:lnTo>
                    <a:lnTo>
                      <a:pt x="0" y="4"/>
                    </a:lnTo>
                    <a:lnTo>
                      <a:pt x="0" y="7"/>
                    </a:lnTo>
                    <a:lnTo>
                      <a:pt x="0" y="7"/>
                    </a:lnTo>
                    <a:lnTo>
                      <a:pt x="0" y="7"/>
                    </a:lnTo>
                    <a:lnTo>
                      <a:pt x="3" y="10"/>
                    </a:lnTo>
                    <a:lnTo>
                      <a:pt x="3" y="10"/>
                    </a:lnTo>
                    <a:lnTo>
                      <a:pt x="6" y="7"/>
                    </a:lnTo>
                    <a:lnTo>
                      <a:pt x="10" y="7"/>
                    </a:lnTo>
                    <a:close/>
                  </a:path>
                </a:pathLst>
              </a:custGeom>
              <a:solidFill>
                <a:srgbClr val="FF9900"/>
              </a:solidFill>
              <a:ln w="38100" cmpd="sng">
                <a:solidFill>
                  <a:srgbClr val="66FF33"/>
                </a:solidFill>
                <a:round/>
                <a:headEnd/>
                <a:tailEnd/>
              </a:ln>
            </p:spPr>
            <p:txBody>
              <a:bodyPr/>
              <a:lstStyle/>
              <a:p>
                <a:endParaRPr lang="cs-CZ"/>
              </a:p>
            </p:txBody>
          </p:sp>
          <p:sp>
            <p:nvSpPr>
              <p:cNvPr id="4537" name="Freeform 441">
                <a:extLst>
                  <a:ext uri="{FF2B5EF4-FFF2-40B4-BE49-F238E27FC236}">
                    <a16:creationId xmlns:a16="http://schemas.microsoft.com/office/drawing/2014/main" id="{E1F17727-32B7-43C9-A1BD-F307CF4FC916}"/>
                  </a:ext>
                </a:extLst>
              </p:cNvPr>
              <p:cNvSpPr>
                <a:spLocks/>
              </p:cNvSpPr>
              <p:nvPr/>
            </p:nvSpPr>
            <p:spPr bwMode="auto">
              <a:xfrm>
                <a:off x="662" y="2972"/>
                <a:ext cx="10" cy="9"/>
              </a:xfrm>
              <a:custGeom>
                <a:avLst/>
                <a:gdLst>
                  <a:gd name="T0" fmla="*/ 10 w 10"/>
                  <a:gd name="T1" fmla="*/ 6 h 9"/>
                  <a:gd name="T2" fmla="*/ 10 w 10"/>
                  <a:gd name="T3" fmla="*/ 3 h 9"/>
                  <a:gd name="T4" fmla="*/ 6 w 10"/>
                  <a:gd name="T5" fmla="*/ 0 h 9"/>
                  <a:gd name="T6" fmla="*/ 3 w 10"/>
                  <a:gd name="T7" fmla="*/ 0 h 9"/>
                  <a:gd name="T8" fmla="*/ 0 w 10"/>
                  <a:gd name="T9" fmla="*/ 3 h 9"/>
                  <a:gd name="T10" fmla="*/ 0 w 10"/>
                  <a:gd name="T11" fmla="*/ 6 h 9"/>
                  <a:gd name="T12" fmla="*/ 0 w 10"/>
                  <a:gd name="T13" fmla="*/ 6 h 9"/>
                  <a:gd name="T14" fmla="*/ 0 w 10"/>
                  <a:gd name="T15" fmla="*/ 6 h 9"/>
                  <a:gd name="T16" fmla="*/ 3 w 10"/>
                  <a:gd name="T17" fmla="*/ 9 h 9"/>
                  <a:gd name="T18" fmla="*/ 3 w 10"/>
                  <a:gd name="T19" fmla="*/ 9 h 9"/>
                  <a:gd name="T20" fmla="*/ 6 w 10"/>
                  <a:gd name="T21" fmla="*/ 6 h 9"/>
                  <a:gd name="T22" fmla="*/ 10 w 10"/>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10" y="6"/>
                    </a:moveTo>
                    <a:lnTo>
                      <a:pt x="10" y="3"/>
                    </a:lnTo>
                    <a:lnTo>
                      <a:pt x="6" y="0"/>
                    </a:lnTo>
                    <a:lnTo>
                      <a:pt x="3" y="0"/>
                    </a:lnTo>
                    <a:lnTo>
                      <a:pt x="0" y="3"/>
                    </a:lnTo>
                    <a:lnTo>
                      <a:pt x="0" y="6"/>
                    </a:lnTo>
                    <a:lnTo>
                      <a:pt x="0" y="6"/>
                    </a:lnTo>
                    <a:lnTo>
                      <a:pt x="0" y="6"/>
                    </a:lnTo>
                    <a:lnTo>
                      <a:pt x="3" y="9"/>
                    </a:lnTo>
                    <a:lnTo>
                      <a:pt x="3" y="9"/>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538" name="Freeform 442">
                <a:extLst>
                  <a:ext uri="{FF2B5EF4-FFF2-40B4-BE49-F238E27FC236}">
                    <a16:creationId xmlns:a16="http://schemas.microsoft.com/office/drawing/2014/main" id="{B682FC57-8046-4271-96F7-75A7D4699E65}"/>
                  </a:ext>
                </a:extLst>
              </p:cNvPr>
              <p:cNvSpPr>
                <a:spLocks/>
              </p:cNvSpPr>
              <p:nvPr/>
            </p:nvSpPr>
            <p:spPr bwMode="auto">
              <a:xfrm>
                <a:off x="662" y="2991"/>
                <a:ext cx="10" cy="10"/>
              </a:xfrm>
              <a:custGeom>
                <a:avLst/>
                <a:gdLst>
                  <a:gd name="T0" fmla="*/ 10 w 10"/>
                  <a:gd name="T1" fmla="*/ 7 h 10"/>
                  <a:gd name="T2" fmla="*/ 10 w 10"/>
                  <a:gd name="T3" fmla="*/ 3 h 10"/>
                  <a:gd name="T4" fmla="*/ 6 w 10"/>
                  <a:gd name="T5" fmla="*/ 0 h 10"/>
                  <a:gd name="T6" fmla="*/ 3 w 10"/>
                  <a:gd name="T7" fmla="*/ 0 h 10"/>
                  <a:gd name="T8" fmla="*/ 0 w 10"/>
                  <a:gd name="T9" fmla="*/ 3 h 10"/>
                  <a:gd name="T10" fmla="*/ 0 w 10"/>
                  <a:gd name="T11" fmla="*/ 7 h 10"/>
                  <a:gd name="T12" fmla="*/ 0 w 10"/>
                  <a:gd name="T13" fmla="*/ 7 h 10"/>
                  <a:gd name="T14" fmla="*/ 0 w 10"/>
                  <a:gd name="T15" fmla="*/ 7 h 10"/>
                  <a:gd name="T16" fmla="*/ 3 w 10"/>
                  <a:gd name="T17" fmla="*/ 10 h 10"/>
                  <a:gd name="T18" fmla="*/ 3 w 10"/>
                  <a:gd name="T19" fmla="*/ 10 h 10"/>
                  <a:gd name="T20" fmla="*/ 6 w 10"/>
                  <a:gd name="T21" fmla="*/ 7 h 10"/>
                  <a:gd name="T22" fmla="*/ 1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7"/>
                    </a:moveTo>
                    <a:lnTo>
                      <a:pt x="10" y="3"/>
                    </a:lnTo>
                    <a:lnTo>
                      <a:pt x="6" y="0"/>
                    </a:lnTo>
                    <a:lnTo>
                      <a:pt x="3" y="0"/>
                    </a:lnTo>
                    <a:lnTo>
                      <a:pt x="0" y="3"/>
                    </a:lnTo>
                    <a:lnTo>
                      <a:pt x="0" y="7"/>
                    </a:lnTo>
                    <a:lnTo>
                      <a:pt x="0" y="7"/>
                    </a:lnTo>
                    <a:lnTo>
                      <a:pt x="0" y="7"/>
                    </a:lnTo>
                    <a:lnTo>
                      <a:pt x="3" y="10"/>
                    </a:lnTo>
                    <a:lnTo>
                      <a:pt x="3" y="10"/>
                    </a:lnTo>
                    <a:lnTo>
                      <a:pt x="6" y="7"/>
                    </a:lnTo>
                    <a:lnTo>
                      <a:pt x="10" y="7"/>
                    </a:lnTo>
                    <a:close/>
                  </a:path>
                </a:pathLst>
              </a:custGeom>
              <a:solidFill>
                <a:srgbClr val="FF9900"/>
              </a:solidFill>
              <a:ln w="38100" cmpd="sng">
                <a:solidFill>
                  <a:srgbClr val="66FF33"/>
                </a:solidFill>
                <a:round/>
                <a:headEnd/>
                <a:tailEnd/>
              </a:ln>
            </p:spPr>
            <p:txBody>
              <a:bodyPr/>
              <a:lstStyle/>
              <a:p>
                <a:endParaRPr lang="cs-CZ"/>
              </a:p>
            </p:txBody>
          </p:sp>
          <p:sp>
            <p:nvSpPr>
              <p:cNvPr id="4539" name="Freeform 443">
                <a:extLst>
                  <a:ext uri="{FF2B5EF4-FFF2-40B4-BE49-F238E27FC236}">
                    <a16:creationId xmlns:a16="http://schemas.microsoft.com/office/drawing/2014/main" id="{90C44B99-F259-404F-B8D0-C2B96BAEDEB2}"/>
                  </a:ext>
                </a:extLst>
              </p:cNvPr>
              <p:cNvSpPr>
                <a:spLocks/>
              </p:cNvSpPr>
              <p:nvPr/>
            </p:nvSpPr>
            <p:spPr bwMode="auto">
              <a:xfrm>
                <a:off x="662" y="3010"/>
                <a:ext cx="10" cy="10"/>
              </a:xfrm>
              <a:custGeom>
                <a:avLst/>
                <a:gdLst>
                  <a:gd name="T0" fmla="*/ 10 w 10"/>
                  <a:gd name="T1" fmla="*/ 7 h 10"/>
                  <a:gd name="T2" fmla="*/ 10 w 10"/>
                  <a:gd name="T3" fmla="*/ 4 h 10"/>
                  <a:gd name="T4" fmla="*/ 6 w 10"/>
                  <a:gd name="T5" fmla="*/ 0 h 10"/>
                  <a:gd name="T6" fmla="*/ 3 w 10"/>
                  <a:gd name="T7" fmla="*/ 0 h 10"/>
                  <a:gd name="T8" fmla="*/ 0 w 10"/>
                  <a:gd name="T9" fmla="*/ 4 h 10"/>
                  <a:gd name="T10" fmla="*/ 0 w 10"/>
                  <a:gd name="T11" fmla="*/ 7 h 10"/>
                  <a:gd name="T12" fmla="*/ 0 w 10"/>
                  <a:gd name="T13" fmla="*/ 7 h 10"/>
                  <a:gd name="T14" fmla="*/ 0 w 10"/>
                  <a:gd name="T15" fmla="*/ 7 h 10"/>
                  <a:gd name="T16" fmla="*/ 3 w 10"/>
                  <a:gd name="T17" fmla="*/ 10 h 10"/>
                  <a:gd name="T18" fmla="*/ 3 w 10"/>
                  <a:gd name="T19" fmla="*/ 10 h 10"/>
                  <a:gd name="T20" fmla="*/ 6 w 10"/>
                  <a:gd name="T21" fmla="*/ 7 h 10"/>
                  <a:gd name="T22" fmla="*/ 1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7"/>
                    </a:moveTo>
                    <a:lnTo>
                      <a:pt x="10" y="4"/>
                    </a:lnTo>
                    <a:lnTo>
                      <a:pt x="6" y="0"/>
                    </a:lnTo>
                    <a:lnTo>
                      <a:pt x="3" y="0"/>
                    </a:lnTo>
                    <a:lnTo>
                      <a:pt x="0" y="4"/>
                    </a:lnTo>
                    <a:lnTo>
                      <a:pt x="0" y="7"/>
                    </a:lnTo>
                    <a:lnTo>
                      <a:pt x="0" y="7"/>
                    </a:lnTo>
                    <a:lnTo>
                      <a:pt x="0" y="7"/>
                    </a:lnTo>
                    <a:lnTo>
                      <a:pt x="3" y="10"/>
                    </a:lnTo>
                    <a:lnTo>
                      <a:pt x="3" y="10"/>
                    </a:lnTo>
                    <a:lnTo>
                      <a:pt x="6" y="7"/>
                    </a:lnTo>
                    <a:lnTo>
                      <a:pt x="10" y="7"/>
                    </a:lnTo>
                    <a:close/>
                  </a:path>
                </a:pathLst>
              </a:custGeom>
              <a:solidFill>
                <a:srgbClr val="FF9900"/>
              </a:solidFill>
              <a:ln w="38100" cmpd="sng">
                <a:solidFill>
                  <a:srgbClr val="66FF33"/>
                </a:solidFill>
                <a:round/>
                <a:headEnd/>
                <a:tailEnd/>
              </a:ln>
            </p:spPr>
            <p:txBody>
              <a:bodyPr/>
              <a:lstStyle/>
              <a:p>
                <a:endParaRPr lang="cs-CZ"/>
              </a:p>
            </p:txBody>
          </p:sp>
          <p:sp>
            <p:nvSpPr>
              <p:cNvPr id="4540" name="Freeform 444">
                <a:extLst>
                  <a:ext uri="{FF2B5EF4-FFF2-40B4-BE49-F238E27FC236}">
                    <a16:creationId xmlns:a16="http://schemas.microsoft.com/office/drawing/2014/main" id="{1A03323B-7F4A-4E93-B357-EAFFC36F743C}"/>
                  </a:ext>
                </a:extLst>
              </p:cNvPr>
              <p:cNvSpPr>
                <a:spLocks/>
              </p:cNvSpPr>
              <p:nvPr/>
            </p:nvSpPr>
            <p:spPr bwMode="auto">
              <a:xfrm>
                <a:off x="662" y="3030"/>
                <a:ext cx="10" cy="9"/>
              </a:xfrm>
              <a:custGeom>
                <a:avLst/>
                <a:gdLst>
                  <a:gd name="T0" fmla="*/ 10 w 10"/>
                  <a:gd name="T1" fmla="*/ 6 h 9"/>
                  <a:gd name="T2" fmla="*/ 10 w 10"/>
                  <a:gd name="T3" fmla="*/ 3 h 9"/>
                  <a:gd name="T4" fmla="*/ 6 w 10"/>
                  <a:gd name="T5" fmla="*/ 0 h 9"/>
                  <a:gd name="T6" fmla="*/ 3 w 10"/>
                  <a:gd name="T7" fmla="*/ 0 h 9"/>
                  <a:gd name="T8" fmla="*/ 0 w 10"/>
                  <a:gd name="T9" fmla="*/ 3 h 9"/>
                  <a:gd name="T10" fmla="*/ 0 w 10"/>
                  <a:gd name="T11" fmla="*/ 6 h 9"/>
                  <a:gd name="T12" fmla="*/ 0 w 10"/>
                  <a:gd name="T13" fmla="*/ 6 h 9"/>
                  <a:gd name="T14" fmla="*/ 0 w 10"/>
                  <a:gd name="T15" fmla="*/ 6 h 9"/>
                  <a:gd name="T16" fmla="*/ 3 w 10"/>
                  <a:gd name="T17" fmla="*/ 9 h 9"/>
                  <a:gd name="T18" fmla="*/ 3 w 10"/>
                  <a:gd name="T19" fmla="*/ 9 h 9"/>
                  <a:gd name="T20" fmla="*/ 6 w 10"/>
                  <a:gd name="T21" fmla="*/ 6 h 9"/>
                  <a:gd name="T22" fmla="*/ 10 w 10"/>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10" y="6"/>
                    </a:moveTo>
                    <a:lnTo>
                      <a:pt x="10" y="3"/>
                    </a:lnTo>
                    <a:lnTo>
                      <a:pt x="6" y="0"/>
                    </a:lnTo>
                    <a:lnTo>
                      <a:pt x="3" y="0"/>
                    </a:lnTo>
                    <a:lnTo>
                      <a:pt x="0" y="3"/>
                    </a:lnTo>
                    <a:lnTo>
                      <a:pt x="0" y="6"/>
                    </a:lnTo>
                    <a:lnTo>
                      <a:pt x="0" y="6"/>
                    </a:lnTo>
                    <a:lnTo>
                      <a:pt x="0" y="6"/>
                    </a:lnTo>
                    <a:lnTo>
                      <a:pt x="3" y="9"/>
                    </a:lnTo>
                    <a:lnTo>
                      <a:pt x="3" y="9"/>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541" name="Freeform 445">
                <a:extLst>
                  <a:ext uri="{FF2B5EF4-FFF2-40B4-BE49-F238E27FC236}">
                    <a16:creationId xmlns:a16="http://schemas.microsoft.com/office/drawing/2014/main" id="{E5E535E4-2173-400E-84F2-52A45679BB77}"/>
                  </a:ext>
                </a:extLst>
              </p:cNvPr>
              <p:cNvSpPr>
                <a:spLocks/>
              </p:cNvSpPr>
              <p:nvPr/>
            </p:nvSpPr>
            <p:spPr bwMode="auto">
              <a:xfrm>
                <a:off x="662" y="3049"/>
                <a:ext cx="10" cy="10"/>
              </a:xfrm>
              <a:custGeom>
                <a:avLst/>
                <a:gdLst>
                  <a:gd name="T0" fmla="*/ 10 w 10"/>
                  <a:gd name="T1" fmla="*/ 7 h 10"/>
                  <a:gd name="T2" fmla="*/ 10 w 10"/>
                  <a:gd name="T3" fmla="*/ 3 h 10"/>
                  <a:gd name="T4" fmla="*/ 6 w 10"/>
                  <a:gd name="T5" fmla="*/ 0 h 10"/>
                  <a:gd name="T6" fmla="*/ 3 w 10"/>
                  <a:gd name="T7" fmla="*/ 0 h 10"/>
                  <a:gd name="T8" fmla="*/ 0 w 10"/>
                  <a:gd name="T9" fmla="*/ 3 h 10"/>
                  <a:gd name="T10" fmla="*/ 0 w 10"/>
                  <a:gd name="T11" fmla="*/ 7 h 10"/>
                  <a:gd name="T12" fmla="*/ 0 w 10"/>
                  <a:gd name="T13" fmla="*/ 7 h 10"/>
                  <a:gd name="T14" fmla="*/ 0 w 10"/>
                  <a:gd name="T15" fmla="*/ 7 h 10"/>
                  <a:gd name="T16" fmla="*/ 3 w 10"/>
                  <a:gd name="T17" fmla="*/ 10 h 10"/>
                  <a:gd name="T18" fmla="*/ 3 w 10"/>
                  <a:gd name="T19" fmla="*/ 10 h 10"/>
                  <a:gd name="T20" fmla="*/ 6 w 10"/>
                  <a:gd name="T21" fmla="*/ 7 h 10"/>
                  <a:gd name="T22" fmla="*/ 1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7"/>
                    </a:moveTo>
                    <a:lnTo>
                      <a:pt x="10" y="3"/>
                    </a:lnTo>
                    <a:lnTo>
                      <a:pt x="6" y="0"/>
                    </a:lnTo>
                    <a:lnTo>
                      <a:pt x="3" y="0"/>
                    </a:lnTo>
                    <a:lnTo>
                      <a:pt x="0" y="3"/>
                    </a:lnTo>
                    <a:lnTo>
                      <a:pt x="0" y="7"/>
                    </a:lnTo>
                    <a:lnTo>
                      <a:pt x="0" y="7"/>
                    </a:lnTo>
                    <a:lnTo>
                      <a:pt x="0" y="7"/>
                    </a:lnTo>
                    <a:lnTo>
                      <a:pt x="3" y="10"/>
                    </a:lnTo>
                    <a:lnTo>
                      <a:pt x="3" y="10"/>
                    </a:lnTo>
                    <a:lnTo>
                      <a:pt x="6" y="7"/>
                    </a:lnTo>
                    <a:lnTo>
                      <a:pt x="10" y="7"/>
                    </a:lnTo>
                    <a:close/>
                  </a:path>
                </a:pathLst>
              </a:custGeom>
              <a:solidFill>
                <a:srgbClr val="FF9900"/>
              </a:solidFill>
              <a:ln w="38100" cmpd="sng">
                <a:solidFill>
                  <a:srgbClr val="66FF33"/>
                </a:solidFill>
                <a:round/>
                <a:headEnd/>
                <a:tailEnd/>
              </a:ln>
            </p:spPr>
            <p:txBody>
              <a:bodyPr/>
              <a:lstStyle/>
              <a:p>
                <a:endParaRPr lang="cs-CZ"/>
              </a:p>
            </p:txBody>
          </p:sp>
          <p:sp>
            <p:nvSpPr>
              <p:cNvPr id="4542" name="Freeform 446">
                <a:extLst>
                  <a:ext uri="{FF2B5EF4-FFF2-40B4-BE49-F238E27FC236}">
                    <a16:creationId xmlns:a16="http://schemas.microsoft.com/office/drawing/2014/main" id="{3E53636E-7E4C-430A-9779-52E0B9943785}"/>
                  </a:ext>
                </a:extLst>
              </p:cNvPr>
              <p:cNvSpPr>
                <a:spLocks/>
              </p:cNvSpPr>
              <p:nvPr/>
            </p:nvSpPr>
            <p:spPr bwMode="auto">
              <a:xfrm>
                <a:off x="662" y="3068"/>
                <a:ext cx="10" cy="10"/>
              </a:xfrm>
              <a:custGeom>
                <a:avLst/>
                <a:gdLst>
                  <a:gd name="T0" fmla="*/ 10 w 10"/>
                  <a:gd name="T1" fmla="*/ 7 h 10"/>
                  <a:gd name="T2" fmla="*/ 10 w 10"/>
                  <a:gd name="T3" fmla="*/ 4 h 10"/>
                  <a:gd name="T4" fmla="*/ 6 w 10"/>
                  <a:gd name="T5" fmla="*/ 0 h 10"/>
                  <a:gd name="T6" fmla="*/ 3 w 10"/>
                  <a:gd name="T7" fmla="*/ 0 h 10"/>
                  <a:gd name="T8" fmla="*/ 0 w 10"/>
                  <a:gd name="T9" fmla="*/ 4 h 10"/>
                  <a:gd name="T10" fmla="*/ 0 w 10"/>
                  <a:gd name="T11" fmla="*/ 7 h 10"/>
                  <a:gd name="T12" fmla="*/ 0 w 10"/>
                  <a:gd name="T13" fmla="*/ 7 h 10"/>
                  <a:gd name="T14" fmla="*/ 0 w 10"/>
                  <a:gd name="T15" fmla="*/ 7 h 10"/>
                  <a:gd name="T16" fmla="*/ 3 w 10"/>
                  <a:gd name="T17" fmla="*/ 10 h 10"/>
                  <a:gd name="T18" fmla="*/ 3 w 10"/>
                  <a:gd name="T19" fmla="*/ 10 h 10"/>
                  <a:gd name="T20" fmla="*/ 6 w 10"/>
                  <a:gd name="T21" fmla="*/ 7 h 10"/>
                  <a:gd name="T22" fmla="*/ 1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7"/>
                    </a:moveTo>
                    <a:lnTo>
                      <a:pt x="10" y="4"/>
                    </a:lnTo>
                    <a:lnTo>
                      <a:pt x="6" y="0"/>
                    </a:lnTo>
                    <a:lnTo>
                      <a:pt x="3" y="0"/>
                    </a:lnTo>
                    <a:lnTo>
                      <a:pt x="0" y="4"/>
                    </a:lnTo>
                    <a:lnTo>
                      <a:pt x="0" y="7"/>
                    </a:lnTo>
                    <a:lnTo>
                      <a:pt x="0" y="7"/>
                    </a:lnTo>
                    <a:lnTo>
                      <a:pt x="0" y="7"/>
                    </a:lnTo>
                    <a:lnTo>
                      <a:pt x="3" y="10"/>
                    </a:lnTo>
                    <a:lnTo>
                      <a:pt x="3" y="10"/>
                    </a:lnTo>
                    <a:lnTo>
                      <a:pt x="6" y="7"/>
                    </a:lnTo>
                    <a:lnTo>
                      <a:pt x="10" y="7"/>
                    </a:lnTo>
                    <a:close/>
                  </a:path>
                </a:pathLst>
              </a:custGeom>
              <a:solidFill>
                <a:srgbClr val="FF9900"/>
              </a:solidFill>
              <a:ln w="38100" cmpd="sng">
                <a:solidFill>
                  <a:srgbClr val="66FF33"/>
                </a:solidFill>
                <a:round/>
                <a:headEnd/>
                <a:tailEnd/>
              </a:ln>
            </p:spPr>
            <p:txBody>
              <a:bodyPr/>
              <a:lstStyle/>
              <a:p>
                <a:endParaRPr lang="cs-CZ"/>
              </a:p>
            </p:txBody>
          </p:sp>
          <p:sp>
            <p:nvSpPr>
              <p:cNvPr id="4543" name="Freeform 447">
                <a:extLst>
                  <a:ext uri="{FF2B5EF4-FFF2-40B4-BE49-F238E27FC236}">
                    <a16:creationId xmlns:a16="http://schemas.microsoft.com/office/drawing/2014/main" id="{A5A771B1-D23E-47A0-8CFA-70931FDD512A}"/>
                  </a:ext>
                </a:extLst>
              </p:cNvPr>
              <p:cNvSpPr>
                <a:spLocks/>
              </p:cNvSpPr>
              <p:nvPr/>
            </p:nvSpPr>
            <p:spPr bwMode="auto">
              <a:xfrm>
                <a:off x="662" y="3088"/>
                <a:ext cx="10" cy="9"/>
              </a:xfrm>
              <a:custGeom>
                <a:avLst/>
                <a:gdLst>
                  <a:gd name="T0" fmla="*/ 10 w 10"/>
                  <a:gd name="T1" fmla="*/ 6 h 9"/>
                  <a:gd name="T2" fmla="*/ 10 w 10"/>
                  <a:gd name="T3" fmla="*/ 3 h 9"/>
                  <a:gd name="T4" fmla="*/ 6 w 10"/>
                  <a:gd name="T5" fmla="*/ 0 h 9"/>
                  <a:gd name="T6" fmla="*/ 3 w 10"/>
                  <a:gd name="T7" fmla="*/ 0 h 9"/>
                  <a:gd name="T8" fmla="*/ 0 w 10"/>
                  <a:gd name="T9" fmla="*/ 3 h 9"/>
                  <a:gd name="T10" fmla="*/ 0 w 10"/>
                  <a:gd name="T11" fmla="*/ 6 h 9"/>
                  <a:gd name="T12" fmla="*/ 0 w 10"/>
                  <a:gd name="T13" fmla="*/ 6 h 9"/>
                  <a:gd name="T14" fmla="*/ 0 w 10"/>
                  <a:gd name="T15" fmla="*/ 6 h 9"/>
                  <a:gd name="T16" fmla="*/ 3 w 10"/>
                  <a:gd name="T17" fmla="*/ 9 h 9"/>
                  <a:gd name="T18" fmla="*/ 3 w 10"/>
                  <a:gd name="T19" fmla="*/ 9 h 9"/>
                  <a:gd name="T20" fmla="*/ 6 w 10"/>
                  <a:gd name="T21" fmla="*/ 6 h 9"/>
                  <a:gd name="T22" fmla="*/ 10 w 10"/>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10" y="6"/>
                    </a:moveTo>
                    <a:lnTo>
                      <a:pt x="10" y="3"/>
                    </a:lnTo>
                    <a:lnTo>
                      <a:pt x="6" y="0"/>
                    </a:lnTo>
                    <a:lnTo>
                      <a:pt x="3" y="0"/>
                    </a:lnTo>
                    <a:lnTo>
                      <a:pt x="0" y="3"/>
                    </a:lnTo>
                    <a:lnTo>
                      <a:pt x="0" y="6"/>
                    </a:lnTo>
                    <a:lnTo>
                      <a:pt x="0" y="6"/>
                    </a:lnTo>
                    <a:lnTo>
                      <a:pt x="0" y="6"/>
                    </a:lnTo>
                    <a:lnTo>
                      <a:pt x="3" y="9"/>
                    </a:lnTo>
                    <a:lnTo>
                      <a:pt x="3" y="9"/>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544" name="Freeform 448">
                <a:extLst>
                  <a:ext uri="{FF2B5EF4-FFF2-40B4-BE49-F238E27FC236}">
                    <a16:creationId xmlns:a16="http://schemas.microsoft.com/office/drawing/2014/main" id="{8E91684C-D36B-4E2A-A1E9-5B14477DEB10}"/>
                  </a:ext>
                </a:extLst>
              </p:cNvPr>
              <p:cNvSpPr>
                <a:spLocks/>
              </p:cNvSpPr>
              <p:nvPr/>
            </p:nvSpPr>
            <p:spPr bwMode="auto">
              <a:xfrm>
                <a:off x="662" y="3107"/>
                <a:ext cx="10" cy="10"/>
              </a:xfrm>
              <a:custGeom>
                <a:avLst/>
                <a:gdLst>
                  <a:gd name="T0" fmla="*/ 10 w 10"/>
                  <a:gd name="T1" fmla="*/ 6 h 10"/>
                  <a:gd name="T2" fmla="*/ 10 w 10"/>
                  <a:gd name="T3" fmla="*/ 3 h 10"/>
                  <a:gd name="T4" fmla="*/ 6 w 10"/>
                  <a:gd name="T5" fmla="*/ 0 h 10"/>
                  <a:gd name="T6" fmla="*/ 3 w 10"/>
                  <a:gd name="T7" fmla="*/ 0 h 10"/>
                  <a:gd name="T8" fmla="*/ 0 w 10"/>
                  <a:gd name="T9" fmla="*/ 3 h 10"/>
                  <a:gd name="T10" fmla="*/ 0 w 10"/>
                  <a:gd name="T11" fmla="*/ 6 h 10"/>
                  <a:gd name="T12" fmla="*/ 0 w 10"/>
                  <a:gd name="T13" fmla="*/ 6 h 10"/>
                  <a:gd name="T14" fmla="*/ 0 w 10"/>
                  <a:gd name="T15" fmla="*/ 6 h 10"/>
                  <a:gd name="T16" fmla="*/ 3 w 10"/>
                  <a:gd name="T17" fmla="*/ 10 h 10"/>
                  <a:gd name="T18" fmla="*/ 3 w 10"/>
                  <a:gd name="T19" fmla="*/ 10 h 10"/>
                  <a:gd name="T20" fmla="*/ 6 w 10"/>
                  <a:gd name="T21" fmla="*/ 6 h 10"/>
                  <a:gd name="T22" fmla="*/ 10 w 10"/>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6"/>
                    </a:moveTo>
                    <a:lnTo>
                      <a:pt x="10" y="3"/>
                    </a:lnTo>
                    <a:lnTo>
                      <a:pt x="6" y="0"/>
                    </a:lnTo>
                    <a:lnTo>
                      <a:pt x="3" y="0"/>
                    </a:lnTo>
                    <a:lnTo>
                      <a:pt x="0" y="3"/>
                    </a:lnTo>
                    <a:lnTo>
                      <a:pt x="0" y="6"/>
                    </a:lnTo>
                    <a:lnTo>
                      <a:pt x="0" y="6"/>
                    </a:lnTo>
                    <a:lnTo>
                      <a:pt x="0" y="6"/>
                    </a:lnTo>
                    <a:lnTo>
                      <a:pt x="3" y="10"/>
                    </a:lnTo>
                    <a:lnTo>
                      <a:pt x="3" y="10"/>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545" name="Freeform 449">
                <a:extLst>
                  <a:ext uri="{FF2B5EF4-FFF2-40B4-BE49-F238E27FC236}">
                    <a16:creationId xmlns:a16="http://schemas.microsoft.com/office/drawing/2014/main" id="{80DD924A-782A-4C53-B704-161BCD2A0FA9}"/>
                  </a:ext>
                </a:extLst>
              </p:cNvPr>
              <p:cNvSpPr>
                <a:spLocks/>
              </p:cNvSpPr>
              <p:nvPr/>
            </p:nvSpPr>
            <p:spPr bwMode="auto">
              <a:xfrm>
                <a:off x="662" y="3126"/>
                <a:ext cx="10" cy="10"/>
              </a:xfrm>
              <a:custGeom>
                <a:avLst/>
                <a:gdLst>
                  <a:gd name="T0" fmla="*/ 10 w 10"/>
                  <a:gd name="T1" fmla="*/ 7 h 10"/>
                  <a:gd name="T2" fmla="*/ 10 w 10"/>
                  <a:gd name="T3" fmla="*/ 4 h 10"/>
                  <a:gd name="T4" fmla="*/ 6 w 10"/>
                  <a:gd name="T5" fmla="*/ 0 h 10"/>
                  <a:gd name="T6" fmla="*/ 3 w 10"/>
                  <a:gd name="T7" fmla="*/ 0 h 10"/>
                  <a:gd name="T8" fmla="*/ 0 w 10"/>
                  <a:gd name="T9" fmla="*/ 4 h 10"/>
                  <a:gd name="T10" fmla="*/ 0 w 10"/>
                  <a:gd name="T11" fmla="*/ 7 h 10"/>
                  <a:gd name="T12" fmla="*/ 0 w 10"/>
                  <a:gd name="T13" fmla="*/ 7 h 10"/>
                  <a:gd name="T14" fmla="*/ 0 w 10"/>
                  <a:gd name="T15" fmla="*/ 7 h 10"/>
                  <a:gd name="T16" fmla="*/ 3 w 10"/>
                  <a:gd name="T17" fmla="*/ 10 h 10"/>
                  <a:gd name="T18" fmla="*/ 3 w 10"/>
                  <a:gd name="T19" fmla="*/ 10 h 10"/>
                  <a:gd name="T20" fmla="*/ 6 w 10"/>
                  <a:gd name="T21" fmla="*/ 7 h 10"/>
                  <a:gd name="T22" fmla="*/ 1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7"/>
                    </a:moveTo>
                    <a:lnTo>
                      <a:pt x="10" y="4"/>
                    </a:lnTo>
                    <a:lnTo>
                      <a:pt x="6" y="0"/>
                    </a:lnTo>
                    <a:lnTo>
                      <a:pt x="3" y="0"/>
                    </a:lnTo>
                    <a:lnTo>
                      <a:pt x="0" y="4"/>
                    </a:lnTo>
                    <a:lnTo>
                      <a:pt x="0" y="7"/>
                    </a:lnTo>
                    <a:lnTo>
                      <a:pt x="0" y="7"/>
                    </a:lnTo>
                    <a:lnTo>
                      <a:pt x="0" y="7"/>
                    </a:lnTo>
                    <a:lnTo>
                      <a:pt x="3" y="10"/>
                    </a:lnTo>
                    <a:lnTo>
                      <a:pt x="3" y="10"/>
                    </a:lnTo>
                    <a:lnTo>
                      <a:pt x="6" y="7"/>
                    </a:lnTo>
                    <a:lnTo>
                      <a:pt x="10" y="7"/>
                    </a:lnTo>
                    <a:close/>
                  </a:path>
                </a:pathLst>
              </a:custGeom>
              <a:solidFill>
                <a:srgbClr val="FF9900"/>
              </a:solidFill>
              <a:ln w="38100" cmpd="sng">
                <a:solidFill>
                  <a:srgbClr val="66FF33"/>
                </a:solidFill>
                <a:round/>
                <a:headEnd/>
                <a:tailEnd/>
              </a:ln>
            </p:spPr>
            <p:txBody>
              <a:bodyPr/>
              <a:lstStyle/>
              <a:p>
                <a:endParaRPr lang="cs-CZ"/>
              </a:p>
            </p:txBody>
          </p:sp>
          <p:sp>
            <p:nvSpPr>
              <p:cNvPr id="4546" name="Freeform 450">
                <a:extLst>
                  <a:ext uri="{FF2B5EF4-FFF2-40B4-BE49-F238E27FC236}">
                    <a16:creationId xmlns:a16="http://schemas.microsoft.com/office/drawing/2014/main" id="{3E97ADC3-0ABE-421E-883B-611DA278E6D1}"/>
                  </a:ext>
                </a:extLst>
              </p:cNvPr>
              <p:cNvSpPr>
                <a:spLocks/>
              </p:cNvSpPr>
              <p:nvPr/>
            </p:nvSpPr>
            <p:spPr bwMode="auto">
              <a:xfrm>
                <a:off x="662" y="3146"/>
                <a:ext cx="10" cy="9"/>
              </a:xfrm>
              <a:custGeom>
                <a:avLst/>
                <a:gdLst>
                  <a:gd name="T0" fmla="*/ 10 w 10"/>
                  <a:gd name="T1" fmla="*/ 6 h 9"/>
                  <a:gd name="T2" fmla="*/ 10 w 10"/>
                  <a:gd name="T3" fmla="*/ 3 h 9"/>
                  <a:gd name="T4" fmla="*/ 6 w 10"/>
                  <a:gd name="T5" fmla="*/ 0 h 9"/>
                  <a:gd name="T6" fmla="*/ 3 w 10"/>
                  <a:gd name="T7" fmla="*/ 0 h 9"/>
                  <a:gd name="T8" fmla="*/ 0 w 10"/>
                  <a:gd name="T9" fmla="*/ 3 h 9"/>
                  <a:gd name="T10" fmla="*/ 0 w 10"/>
                  <a:gd name="T11" fmla="*/ 6 h 9"/>
                  <a:gd name="T12" fmla="*/ 0 w 10"/>
                  <a:gd name="T13" fmla="*/ 6 h 9"/>
                  <a:gd name="T14" fmla="*/ 0 w 10"/>
                  <a:gd name="T15" fmla="*/ 6 h 9"/>
                  <a:gd name="T16" fmla="*/ 3 w 10"/>
                  <a:gd name="T17" fmla="*/ 9 h 9"/>
                  <a:gd name="T18" fmla="*/ 3 w 10"/>
                  <a:gd name="T19" fmla="*/ 9 h 9"/>
                  <a:gd name="T20" fmla="*/ 6 w 10"/>
                  <a:gd name="T21" fmla="*/ 6 h 9"/>
                  <a:gd name="T22" fmla="*/ 10 w 10"/>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10" y="6"/>
                    </a:moveTo>
                    <a:lnTo>
                      <a:pt x="10" y="3"/>
                    </a:lnTo>
                    <a:lnTo>
                      <a:pt x="6" y="0"/>
                    </a:lnTo>
                    <a:lnTo>
                      <a:pt x="3" y="0"/>
                    </a:lnTo>
                    <a:lnTo>
                      <a:pt x="0" y="3"/>
                    </a:lnTo>
                    <a:lnTo>
                      <a:pt x="0" y="6"/>
                    </a:lnTo>
                    <a:lnTo>
                      <a:pt x="0" y="6"/>
                    </a:lnTo>
                    <a:lnTo>
                      <a:pt x="0" y="6"/>
                    </a:lnTo>
                    <a:lnTo>
                      <a:pt x="3" y="9"/>
                    </a:lnTo>
                    <a:lnTo>
                      <a:pt x="3" y="9"/>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547" name="Freeform 451">
                <a:extLst>
                  <a:ext uri="{FF2B5EF4-FFF2-40B4-BE49-F238E27FC236}">
                    <a16:creationId xmlns:a16="http://schemas.microsoft.com/office/drawing/2014/main" id="{CC3DB350-759F-4A82-AD49-5DF8B84DA73D}"/>
                  </a:ext>
                </a:extLst>
              </p:cNvPr>
              <p:cNvSpPr>
                <a:spLocks/>
              </p:cNvSpPr>
              <p:nvPr/>
            </p:nvSpPr>
            <p:spPr bwMode="auto">
              <a:xfrm>
                <a:off x="662" y="3165"/>
                <a:ext cx="10" cy="10"/>
              </a:xfrm>
              <a:custGeom>
                <a:avLst/>
                <a:gdLst>
                  <a:gd name="T0" fmla="*/ 10 w 10"/>
                  <a:gd name="T1" fmla="*/ 6 h 10"/>
                  <a:gd name="T2" fmla="*/ 10 w 10"/>
                  <a:gd name="T3" fmla="*/ 3 h 10"/>
                  <a:gd name="T4" fmla="*/ 6 w 10"/>
                  <a:gd name="T5" fmla="*/ 0 h 10"/>
                  <a:gd name="T6" fmla="*/ 3 w 10"/>
                  <a:gd name="T7" fmla="*/ 0 h 10"/>
                  <a:gd name="T8" fmla="*/ 0 w 10"/>
                  <a:gd name="T9" fmla="*/ 3 h 10"/>
                  <a:gd name="T10" fmla="*/ 0 w 10"/>
                  <a:gd name="T11" fmla="*/ 6 h 10"/>
                  <a:gd name="T12" fmla="*/ 0 w 10"/>
                  <a:gd name="T13" fmla="*/ 6 h 10"/>
                  <a:gd name="T14" fmla="*/ 0 w 10"/>
                  <a:gd name="T15" fmla="*/ 6 h 10"/>
                  <a:gd name="T16" fmla="*/ 3 w 10"/>
                  <a:gd name="T17" fmla="*/ 10 h 10"/>
                  <a:gd name="T18" fmla="*/ 3 w 10"/>
                  <a:gd name="T19" fmla="*/ 10 h 10"/>
                  <a:gd name="T20" fmla="*/ 6 w 10"/>
                  <a:gd name="T21" fmla="*/ 6 h 10"/>
                  <a:gd name="T22" fmla="*/ 10 w 10"/>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6"/>
                    </a:moveTo>
                    <a:lnTo>
                      <a:pt x="10" y="3"/>
                    </a:lnTo>
                    <a:lnTo>
                      <a:pt x="6" y="0"/>
                    </a:lnTo>
                    <a:lnTo>
                      <a:pt x="3" y="0"/>
                    </a:lnTo>
                    <a:lnTo>
                      <a:pt x="0" y="3"/>
                    </a:lnTo>
                    <a:lnTo>
                      <a:pt x="0" y="6"/>
                    </a:lnTo>
                    <a:lnTo>
                      <a:pt x="0" y="6"/>
                    </a:lnTo>
                    <a:lnTo>
                      <a:pt x="0" y="6"/>
                    </a:lnTo>
                    <a:lnTo>
                      <a:pt x="3" y="10"/>
                    </a:lnTo>
                    <a:lnTo>
                      <a:pt x="3" y="10"/>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548" name="Freeform 452">
                <a:extLst>
                  <a:ext uri="{FF2B5EF4-FFF2-40B4-BE49-F238E27FC236}">
                    <a16:creationId xmlns:a16="http://schemas.microsoft.com/office/drawing/2014/main" id="{894CEDFB-F98B-4BE8-8440-5CC30CBD28EA}"/>
                  </a:ext>
                </a:extLst>
              </p:cNvPr>
              <p:cNvSpPr>
                <a:spLocks/>
              </p:cNvSpPr>
              <p:nvPr/>
            </p:nvSpPr>
            <p:spPr bwMode="auto">
              <a:xfrm>
                <a:off x="662" y="3184"/>
                <a:ext cx="10" cy="10"/>
              </a:xfrm>
              <a:custGeom>
                <a:avLst/>
                <a:gdLst>
                  <a:gd name="T0" fmla="*/ 10 w 10"/>
                  <a:gd name="T1" fmla="*/ 7 h 10"/>
                  <a:gd name="T2" fmla="*/ 10 w 10"/>
                  <a:gd name="T3" fmla="*/ 4 h 10"/>
                  <a:gd name="T4" fmla="*/ 6 w 10"/>
                  <a:gd name="T5" fmla="*/ 0 h 10"/>
                  <a:gd name="T6" fmla="*/ 3 w 10"/>
                  <a:gd name="T7" fmla="*/ 0 h 10"/>
                  <a:gd name="T8" fmla="*/ 0 w 10"/>
                  <a:gd name="T9" fmla="*/ 4 h 10"/>
                  <a:gd name="T10" fmla="*/ 0 w 10"/>
                  <a:gd name="T11" fmla="*/ 7 h 10"/>
                  <a:gd name="T12" fmla="*/ 0 w 10"/>
                  <a:gd name="T13" fmla="*/ 7 h 10"/>
                  <a:gd name="T14" fmla="*/ 0 w 10"/>
                  <a:gd name="T15" fmla="*/ 7 h 10"/>
                  <a:gd name="T16" fmla="*/ 3 w 10"/>
                  <a:gd name="T17" fmla="*/ 10 h 10"/>
                  <a:gd name="T18" fmla="*/ 3 w 10"/>
                  <a:gd name="T19" fmla="*/ 10 h 10"/>
                  <a:gd name="T20" fmla="*/ 6 w 10"/>
                  <a:gd name="T21" fmla="*/ 7 h 10"/>
                  <a:gd name="T22" fmla="*/ 1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7"/>
                    </a:moveTo>
                    <a:lnTo>
                      <a:pt x="10" y="4"/>
                    </a:lnTo>
                    <a:lnTo>
                      <a:pt x="6" y="0"/>
                    </a:lnTo>
                    <a:lnTo>
                      <a:pt x="3" y="0"/>
                    </a:lnTo>
                    <a:lnTo>
                      <a:pt x="0" y="4"/>
                    </a:lnTo>
                    <a:lnTo>
                      <a:pt x="0" y="7"/>
                    </a:lnTo>
                    <a:lnTo>
                      <a:pt x="0" y="7"/>
                    </a:lnTo>
                    <a:lnTo>
                      <a:pt x="0" y="7"/>
                    </a:lnTo>
                    <a:lnTo>
                      <a:pt x="3" y="10"/>
                    </a:lnTo>
                    <a:lnTo>
                      <a:pt x="3" y="10"/>
                    </a:lnTo>
                    <a:lnTo>
                      <a:pt x="6" y="7"/>
                    </a:lnTo>
                    <a:lnTo>
                      <a:pt x="10" y="7"/>
                    </a:lnTo>
                    <a:close/>
                  </a:path>
                </a:pathLst>
              </a:custGeom>
              <a:solidFill>
                <a:srgbClr val="FF9900"/>
              </a:solidFill>
              <a:ln w="38100" cmpd="sng">
                <a:solidFill>
                  <a:srgbClr val="66FF33"/>
                </a:solidFill>
                <a:round/>
                <a:headEnd/>
                <a:tailEnd/>
              </a:ln>
            </p:spPr>
            <p:txBody>
              <a:bodyPr/>
              <a:lstStyle/>
              <a:p>
                <a:endParaRPr lang="cs-CZ"/>
              </a:p>
            </p:txBody>
          </p:sp>
          <p:sp>
            <p:nvSpPr>
              <p:cNvPr id="4549" name="Freeform 453">
                <a:extLst>
                  <a:ext uri="{FF2B5EF4-FFF2-40B4-BE49-F238E27FC236}">
                    <a16:creationId xmlns:a16="http://schemas.microsoft.com/office/drawing/2014/main" id="{43F6F4A2-06E1-4C29-9340-0ABFD110A1C4}"/>
                  </a:ext>
                </a:extLst>
              </p:cNvPr>
              <p:cNvSpPr>
                <a:spLocks/>
              </p:cNvSpPr>
              <p:nvPr/>
            </p:nvSpPr>
            <p:spPr bwMode="auto">
              <a:xfrm>
                <a:off x="662" y="3204"/>
                <a:ext cx="10" cy="9"/>
              </a:xfrm>
              <a:custGeom>
                <a:avLst/>
                <a:gdLst>
                  <a:gd name="T0" fmla="*/ 10 w 10"/>
                  <a:gd name="T1" fmla="*/ 6 h 9"/>
                  <a:gd name="T2" fmla="*/ 10 w 10"/>
                  <a:gd name="T3" fmla="*/ 3 h 9"/>
                  <a:gd name="T4" fmla="*/ 6 w 10"/>
                  <a:gd name="T5" fmla="*/ 0 h 9"/>
                  <a:gd name="T6" fmla="*/ 3 w 10"/>
                  <a:gd name="T7" fmla="*/ 0 h 9"/>
                  <a:gd name="T8" fmla="*/ 0 w 10"/>
                  <a:gd name="T9" fmla="*/ 3 h 9"/>
                  <a:gd name="T10" fmla="*/ 0 w 10"/>
                  <a:gd name="T11" fmla="*/ 6 h 9"/>
                  <a:gd name="T12" fmla="*/ 0 w 10"/>
                  <a:gd name="T13" fmla="*/ 6 h 9"/>
                  <a:gd name="T14" fmla="*/ 0 w 10"/>
                  <a:gd name="T15" fmla="*/ 6 h 9"/>
                  <a:gd name="T16" fmla="*/ 3 w 10"/>
                  <a:gd name="T17" fmla="*/ 9 h 9"/>
                  <a:gd name="T18" fmla="*/ 3 w 10"/>
                  <a:gd name="T19" fmla="*/ 9 h 9"/>
                  <a:gd name="T20" fmla="*/ 6 w 10"/>
                  <a:gd name="T21" fmla="*/ 6 h 9"/>
                  <a:gd name="T22" fmla="*/ 10 w 10"/>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10" y="6"/>
                    </a:moveTo>
                    <a:lnTo>
                      <a:pt x="10" y="3"/>
                    </a:lnTo>
                    <a:lnTo>
                      <a:pt x="6" y="0"/>
                    </a:lnTo>
                    <a:lnTo>
                      <a:pt x="3" y="0"/>
                    </a:lnTo>
                    <a:lnTo>
                      <a:pt x="0" y="3"/>
                    </a:lnTo>
                    <a:lnTo>
                      <a:pt x="0" y="6"/>
                    </a:lnTo>
                    <a:lnTo>
                      <a:pt x="0" y="6"/>
                    </a:lnTo>
                    <a:lnTo>
                      <a:pt x="0" y="6"/>
                    </a:lnTo>
                    <a:lnTo>
                      <a:pt x="3" y="9"/>
                    </a:lnTo>
                    <a:lnTo>
                      <a:pt x="3" y="9"/>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550" name="Freeform 454">
                <a:extLst>
                  <a:ext uri="{FF2B5EF4-FFF2-40B4-BE49-F238E27FC236}">
                    <a16:creationId xmlns:a16="http://schemas.microsoft.com/office/drawing/2014/main" id="{B5B98F44-57D1-4D28-843F-472E2A875D79}"/>
                  </a:ext>
                </a:extLst>
              </p:cNvPr>
              <p:cNvSpPr>
                <a:spLocks/>
              </p:cNvSpPr>
              <p:nvPr/>
            </p:nvSpPr>
            <p:spPr bwMode="auto">
              <a:xfrm>
                <a:off x="662" y="3223"/>
                <a:ext cx="10" cy="10"/>
              </a:xfrm>
              <a:custGeom>
                <a:avLst/>
                <a:gdLst>
                  <a:gd name="T0" fmla="*/ 10 w 10"/>
                  <a:gd name="T1" fmla="*/ 6 h 10"/>
                  <a:gd name="T2" fmla="*/ 10 w 10"/>
                  <a:gd name="T3" fmla="*/ 3 h 10"/>
                  <a:gd name="T4" fmla="*/ 6 w 10"/>
                  <a:gd name="T5" fmla="*/ 0 h 10"/>
                  <a:gd name="T6" fmla="*/ 3 w 10"/>
                  <a:gd name="T7" fmla="*/ 0 h 10"/>
                  <a:gd name="T8" fmla="*/ 0 w 10"/>
                  <a:gd name="T9" fmla="*/ 3 h 10"/>
                  <a:gd name="T10" fmla="*/ 0 w 10"/>
                  <a:gd name="T11" fmla="*/ 6 h 10"/>
                  <a:gd name="T12" fmla="*/ 0 w 10"/>
                  <a:gd name="T13" fmla="*/ 6 h 10"/>
                  <a:gd name="T14" fmla="*/ 0 w 10"/>
                  <a:gd name="T15" fmla="*/ 6 h 10"/>
                  <a:gd name="T16" fmla="*/ 3 w 10"/>
                  <a:gd name="T17" fmla="*/ 10 h 10"/>
                  <a:gd name="T18" fmla="*/ 3 w 10"/>
                  <a:gd name="T19" fmla="*/ 10 h 10"/>
                  <a:gd name="T20" fmla="*/ 6 w 10"/>
                  <a:gd name="T21" fmla="*/ 6 h 10"/>
                  <a:gd name="T22" fmla="*/ 10 w 10"/>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6"/>
                    </a:moveTo>
                    <a:lnTo>
                      <a:pt x="10" y="3"/>
                    </a:lnTo>
                    <a:lnTo>
                      <a:pt x="6" y="0"/>
                    </a:lnTo>
                    <a:lnTo>
                      <a:pt x="3" y="0"/>
                    </a:lnTo>
                    <a:lnTo>
                      <a:pt x="0" y="3"/>
                    </a:lnTo>
                    <a:lnTo>
                      <a:pt x="0" y="6"/>
                    </a:lnTo>
                    <a:lnTo>
                      <a:pt x="0" y="6"/>
                    </a:lnTo>
                    <a:lnTo>
                      <a:pt x="0" y="6"/>
                    </a:lnTo>
                    <a:lnTo>
                      <a:pt x="3" y="10"/>
                    </a:lnTo>
                    <a:lnTo>
                      <a:pt x="3" y="10"/>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551" name="Freeform 455">
                <a:extLst>
                  <a:ext uri="{FF2B5EF4-FFF2-40B4-BE49-F238E27FC236}">
                    <a16:creationId xmlns:a16="http://schemas.microsoft.com/office/drawing/2014/main" id="{104B8215-833F-43D7-B7DA-1D0B7067F887}"/>
                  </a:ext>
                </a:extLst>
              </p:cNvPr>
              <p:cNvSpPr>
                <a:spLocks/>
              </p:cNvSpPr>
              <p:nvPr/>
            </p:nvSpPr>
            <p:spPr bwMode="auto">
              <a:xfrm>
                <a:off x="662" y="3242"/>
                <a:ext cx="10" cy="10"/>
              </a:xfrm>
              <a:custGeom>
                <a:avLst/>
                <a:gdLst>
                  <a:gd name="T0" fmla="*/ 10 w 10"/>
                  <a:gd name="T1" fmla="*/ 7 h 10"/>
                  <a:gd name="T2" fmla="*/ 10 w 10"/>
                  <a:gd name="T3" fmla="*/ 3 h 10"/>
                  <a:gd name="T4" fmla="*/ 6 w 10"/>
                  <a:gd name="T5" fmla="*/ 0 h 10"/>
                  <a:gd name="T6" fmla="*/ 3 w 10"/>
                  <a:gd name="T7" fmla="*/ 0 h 10"/>
                  <a:gd name="T8" fmla="*/ 0 w 10"/>
                  <a:gd name="T9" fmla="*/ 3 h 10"/>
                  <a:gd name="T10" fmla="*/ 0 w 10"/>
                  <a:gd name="T11" fmla="*/ 7 h 10"/>
                  <a:gd name="T12" fmla="*/ 0 w 10"/>
                  <a:gd name="T13" fmla="*/ 7 h 10"/>
                  <a:gd name="T14" fmla="*/ 0 w 10"/>
                  <a:gd name="T15" fmla="*/ 7 h 10"/>
                  <a:gd name="T16" fmla="*/ 3 w 10"/>
                  <a:gd name="T17" fmla="*/ 10 h 10"/>
                  <a:gd name="T18" fmla="*/ 3 w 10"/>
                  <a:gd name="T19" fmla="*/ 10 h 10"/>
                  <a:gd name="T20" fmla="*/ 6 w 10"/>
                  <a:gd name="T21" fmla="*/ 7 h 10"/>
                  <a:gd name="T22" fmla="*/ 1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7"/>
                    </a:moveTo>
                    <a:lnTo>
                      <a:pt x="10" y="3"/>
                    </a:lnTo>
                    <a:lnTo>
                      <a:pt x="6" y="0"/>
                    </a:lnTo>
                    <a:lnTo>
                      <a:pt x="3" y="0"/>
                    </a:lnTo>
                    <a:lnTo>
                      <a:pt x="0" y="3"/>
                    </a:lnTo>
                    <a:lnTo>
                      <a:pt x="0" y="7"/>
                    </a:lnTo>
                    <a:lnTo>
                      <a:pt x="0" y="7"/>
                    </a:lnTo>
                    <a:lnTo>
                      <a:pt x="0" y="7"/>
                    </a:lnTo>
                    <a:lnTo>
                      <a:pt x="3" y="10"/>
                    </a:lnTo>
                    <a:lnTo>
                      <a:pt x="3" y="10"/>
                    </a:lnTo>
                    <a:lnTo>
                      <a:pt x="6" y="7"/>
                    </a:lnTo>
                    <a:lnTo>
                      <a:pt x="10" y="7"/>
                    </a:lnTo>
                    <a:close/>
                  </a:path>
                </a:pathLst>
              </a:custGeom>
              <a:solidFill>
                <a:srgbClr val="FF9900"/>
              </a:solidFill>
              <a:ln w="38100" cmpd="sng">
                <a:solidFill>
                  <a:srgbClr val="66FF33"/>
                </a:solidFill>
                <a:round/>
                <a:headEnd/>
                <a:tailEnd/>
              </a:ln>
            </p:spPr>
            <p:txBody>
              <a:bodyPr/>
              <a:lstStyle/>
              <a:p>
                <a:endParaRPr lang="cs-CZ"/>
              </a:p>
            </p:txBody>
          </p:sp>
          <p:sp>
            <p:nvSpPr>
              <p:cNvPr id="4552" name="Freeform 456">
                <a:extLst>
                  <a:ext uri="{FF2B5EF4-FFF2-40B4-BE49-F238E27FC236}">
                    <a16:creationId xmlns:a16="http://schemas.microsoft.com/office/drawing/2014/main" id="{A300951D-C449-4BDB-843D-B7B3F3D766F3}"/>
                  </a:ext>
                </a:extLst>
              </p:cNvPr>
              <p:cNvSpPr>
                <a:spLocks/>
              </p:cNvSpPr>
              <p:nvPr/>
            </p:nvSpPr>
            <p:spPr bwMode="auto">
              <a:xfrm>
                <a:off x="662" y="3262"/>
                <a:ext cx="10" cy="9"/>
              </a:xfrm>
              <a:custGeom>
                <a:avLst/>
                <a:gdLst>
                  <a:gd name="T0" fmla="*/ 10 w 10"/>
                  <a:gd name="T1" fmla="*/ 6 h 9"/>
                  <a:gd name="T2" fmla="*/ 10 w 10"/>
                  <a:gd name="T3" fmla="*/ 3 h 9"/>
                  <a:gd name="T4" fmla="*/ 6 w 10"/>
                  <a:gd name="T5" fmla="*/ 0 h 9"/>
                  <a:gd name="T6" fmla="*/ 3 w 10"/>
                  <a:gd name="T7" fmla="*/ 0 h 9"/>
                  <a:gd name="T8" fmla="*/ 0 w 10"/>
                  <a:gd name="T9" fmla="*/ 3 h 9"/>
                  <a:gd name="T10" fmla="*/ 0 w 10"/>
                  <a:gd name="T11" fmla="*/ 6 h 9"/>
                  <a:gd name="T12" fmla="*/ 0 w 10"/>
                  <a:gd name="T13" fmla="*/ 6 h 9"/>
                  <a:gd name="T14" fmla="*/ 0 w 10"/>
                  <a:gd name="T15" fmla="*/ 6 h 9"/>
                  <a:gd name="T16" fmla="*/ 3 w 10"/>
                  <a:gd name="T17" fmla="*/ 9 h 9"/>
                  <a:gd name="T18" fmla="*/ 3 w 10"/>
                  <a:gd name="T19" fmla="*/ 9 h 9"/>
                  <a:gd name="T20" fmla="*/ 6 w 10"/>
                  <a:gd name="T21" fmla="*/ 6 h 9"/>
                  <a:gd name="T22" fmla="*/ 10 w 10"/>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10" y="6"/>
                    </a:moveTo>
                    <a:lnTo>
                      <a:pt x="10" y="3"/>
                    </a:lnTo>
                    <a:lnTo>
                      <a:pt x="6" y="0"/>
                    </a:lnTo>
                    <a:lnTo>
                      <a:pt x="3" y="0"/>
                    </a:lnTo>
                    <a:lnTo>
                      <a:pt x="0" y="3"/>
                    </a:lnTo>
                    <a:lnTo>
                      <a:pt x="0" y="6"/>
                    </a:lnTo>
                    <a:lnTo>
                      <a:pt x="0" y="6"/>
                    </a:lnTo>
                    <a:lnTo>
                      <a:pt x="0" y="6"/>
                    </a:lnTo>
                    <a:lnTo>
                      <a:pt x="3" y="9"/>
                    </a:lnTo>
                    <a:lnTo>
                      <a:pt x="3" y="9"/>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553" name="Freeform 457">
                <a:extLst>
                  <a:ext uri="{FF2B5EF4-FFF2-40B4-BE49-F238E27FC236}">
                    <a16:creationId xmlns:a16="http://schemas.microsoft.com/office/drawing/2014/main" id="{1D19330D-F79A-4CBC-89A8-99A5F4377F9D}"/>
                  </a:ext>
                </a:extLst>
              </p:cNvPr>
              <p:cNvSpPr>
                <a:spLocks/>
              </p:cNvSpPr>
              <p:nvPr/>
            </p:nvSpPr>
            <p:spPr bwMode="auto">
              <a:xfrm>
                <a:off x="662" y="3281"/>
                <a:ext cx="10" cy="10"/>
              </a:xfrm>
              <a:custGeom>
                <a:avLst/>
                <a:gdLst>
                  <a:gd name="T0" fmla="*/ 10 w 10"/>
                  <a:gd name="T1" fmla="*/ 6 h 10"/>
                  <a:gd name="T2" fmla="*/ 10 w 10"/>
                  <a:gd name="T3" fmla="*/ 3 h 10"/>
                  <a:gd name="T4" fmla="*/ 6 w 10"/>
                  <a:gd name="T5" fmla="*/ 0 h 10"/>
                  <a:gd name="T6" fmla="*/ 3 w 10"/>
                  <a:gd name="T7" fmla="*/ 0 h 10"/>
                  <a:gd name="T8" fmla="*/ 0 w 10"/>
                  <a:gd name="T9" fmla="*/ 3 h 10"/>
                  <a:gd name="T10" fmla="*/ 0 w 10"/>
                  <a:gd name="T11" fmla="*/ 6 h 10"/>
                  <a:gd name="T12" fmla="*/ 0 w 10"/>
                  <a:gd name="T13" fmla="*/ 6 h 10"/>
                  <a:gd name="T14" fmla="*/ 0 w 10"/>
                  <a:gd name="T15" fmla="*/ 6 h 10"/>
                  <a:gd name="T16" fmla="*/ 3 w 10"/>
                  <a:gd name="T17" fmla="*/ 10 h 10"/>
                  <a:gd name="T18" fmla="*/ 3 w 10"/>
                  <a:gd name="T19" fmla="*/ 10 h 10"/>
                  <a:gd name="T20" fmla="*/ 6 w 10"/>
                  <a:gd name="T21" fmla="*/ 6 h 10"/>
                  <a:gd name="T22" fmla="*/ 10 w 10"/>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6"/>
                    </a:moveTo>
                    <a:lnTo>
                      <a:pt x="10" y="3"/>
                    </a:lnTo>
                    <a:lnTo>
                      <a:pt x="6" y="0"/>
                    </a:lnTo>
                    <a:lnTo>
                      <a:pt x="3" y="0"/>
                    </a:lnTo>
                    <a:lnTo>
                      <a:pt x="0" y="3"/>
                    </a:lnTo>
                    <a:lnTo>
                      <a:pt x="0" y="6"/>
                    </a:lnTo>
                    <a:lnTo>
                      <a:pt x="0" y="6"/>
                    </a:lnTo>
                    <a:lnTo>
                      <a:pt x="0" y="6"/>
                    </a:lnTo>
                    <a:lnTo>
                      <a:pt x="3" y="10"/>
                    </a:lnTo>
                    <a:lnTo>
                      <a:pt x="3" y="10"/>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554" name="Freeform 458">
                <a:extLst>
                  <a:ext uri="{FF2B5EF4-FFF2-40B4-BE49-F238E27FC236}">
                    <a16:creationId xmlns:a16="http://schemas.microsoft.com/office/drawing/2014/main" id="{BCE61D02-D1B6-4DB8-83E4-8A24267C763B}"/>
                  </a:ext>
                </a:extLst>
              </p:cNvPr>
              <p:cNvSpPr>
                <a:spLocks/>
              </p:cNvSpPr>
              <p:nvPr/>
            </p:nvSpPr>
            <p:spPr bwMode="auto">
              <a:xfrm>
                <a:off x="662" y="3300"/>
                <a:ext cx="10" cy="10"/>
              </a:xfrm>
              <a:custGeom>
                <a:avLst/>
                <a:gdLst>
                  <a:gd name="T0" fmla="*/ 10 w 10"/>
                  <a:gd name="T1" fmla="*/ 7 h 10"/>
                  <a:gd name="T2" fmla="*/ 10 w 10"/>
                  <a:gd name="T3" fmla="*/ 3 h 10"/>
                  <a:gd name="T4" fmla="*/ 6 w 10"/>
                  <a:gd name="T5" fmla="*/ 0 h 10"/>
                  <a:gd name="T6" fmla="*/ 3 w 10"/>
                  <a:gd name="T7" fmla="*/ 0 h 10"/>
                  <a:gd name="T8" fmla="*/ 0 w 10"/>
                  <a:gd name="T9" fmla="*/ 3 h 10"/>
                  <a:gd name="T10" fmla="*/ 0 w 10"/>
                  <a:gd name="T11" fmla="*/ 7 h 10"/>
                  <a:gd name="T12" fmla="*/ 0 w 10"/>
                  <a:gd name="T13" fmla="*/ 7 h 10"/>
                  <a:gd name="T14" fmla="*/ 0 w 10"/>
                  <a:gd name="T15" fmla="*/ 7 h 10"/>
                  <a:gd name="T16" fmla="*/ 3 w 10"/>
                  <a:gd name="T17" fmla="*/ 10 h 10"/>
                  <a:gd name="T18" fmla="*/ 3 w 10"/>
                  <a:gd name="T19" fmla="*/ 10 h 10"/>
                  <a:gd name="T20" fmla="*/ 6 w 10"/>
                  <a:gd name="T21" fmla="*/ 7 h 10"/>
                  <a:gd name="T22" fmla="*/ 1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7"/>
                    </a:moveTo>
                    <a:lnTo>
                      <a:pt x="10" y="3"/>
                    </a:lnTo>
                    <a:lnTo>
                      <a:pt x="6" y="0"/>
                    </a:lnTo>
                    <a:lnTo>
                      <a:pt x="3" y="0"/>
                    </a:lnTo>
                    <a:lnTo>
                      <a:pt x="0" y="3"/>
                    </a:lnTo>
                    <a:lnTo>
                      <a:pt x="0" y="7"/>
                    </a:lnTo>
                    <a:lnTo>
                      <a:pt x="0" y="7"/>
                    </a:lnTo>
                    <a:lnTo>
                      <a:pt x="0" y="7"/>
                    </a:lnTo>
                    <a:lnTo>
                      <a:pt x="3" y="10"/>
                    </a:lnTo>
                    <a:lnTo>
                      <a:pt x="3" y="10"/>
                    </a:lnTo>
                    <a:lnTo>
                      <a:pt x="6" y="7"/>
                    </a:lnTo>
                    <a:lnTo>
                      <a:pt x="10" y="7"/>
                    </a:lnTo>
                    <a:close/>
                  </a:path>
                </a:pathLst>
              </a:custGeom>
              <a:solidFill>
                <a:srgbClr val="FF9900"/>
              </a:solidFill>
              <a:ln w="38100" cmpd="sng">
                <a:solidFill>
                  <a:srgbClr val="66FF33"/>
                </a:solidFill>
                <a:round/>
                <a:headEnd/>
                <a:tailEnd/>
              </a:ln>
            </p:spPr>
            <p:txBody>
              <a:bodyPr/>
              <a:lstStyle/>
              <a:p>
                <a:endParaRPr lang="cs-CZ"/>
              </a:p>
            </p:txBody>
          </p:sp>
          <p:sp>
            <p:nvSpPr>
              <p:cNvPr id="4555" name="Freeform 459">
                <a:extLst>
                  <a:ext uri="{FF2B5EF4-FFF2-40B4-BE49-F238E27FC236}">
                    <a16:creationId xmlns:a16="http://schemas.microsoft.com/office/drawing/2014/main" id="{13F8BF42-338C-45DA-B4EC-EF3E75B3F7A1}"/>
                  </a:ext>
                </a:extLst>
              </p:cNvPr>
              <p:cNvSpPr>
                <a:spLocks/>
              </p:cNvSpPr>
              <p:nvPr/>
            </p:nvSpPr>
            <p:spPr bwMode="auto">
              <a:xfrm>
                <a:off x="662" y="3320"/>
                <a:ext cx="10" cy="9"/>
              </a:xfrm>
              <a:custGeom>
                <a:avLst/>
                <a:gdLst>
                  <a:gd name="T0" fmla="*/ 10 w 10"/>
                  <a:gd name="T1" fmla="*/ 6 h 9"/>
                  <a:gd name="T2" fmla="*/ 10 w 10"/>
                  <a:gd name="T3" fmla="*/ 3 h 9"/>
                  <a:gd name="T4" fmla="*/ 6 w 10"/>
                  <a:gd name="T5" fmla="*/ 0 h 9"/>
                  <a:gd name="T6" fmla="*/ 3 w 10"/>
                  <a:gd name="T7" fmla="*/ 0 h 9"/>
                  <a:gd name="T8" fmla="*/ 0 w 10"/>
                  <a:gd name="T9" fmla="*/ 3 h 9"/>
                  <a:gd name="T10" fmla="*/ 0 w 10"/>
                  <a:gd name="T11" fmla="*/ 6 h 9"/>
                  <a:gd name="T12" fmla="*/ 0 w 10"/>
                  <a:gd name="T13" fmla="*/ 6 h 9"/>
                  <a:gd name="T14" fmla="*/ 0 w 10"/>
                  <a:gd name="T15" fmla="*/ 6 h 9"/>
                  <a:gd name="T16" fmla="*/ 3 w 10"/>
                  <a:gd name="T17" fmla="*/ 9 h 9"/>
                  <a:gd name="T18" fmla="*/ 3 w 10"/>
                  <a:gd name="T19" fmla="*/ 9 h 9"/>
                  <a:gd name="T20" fmla="*/ 6 w 10"/>
                  <a:gd name="T21" fmla="*/ 6 h 9"/>
                  <a:gd name="T22" fmla="*/ 10 w 10"/>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10" y="6"/>
                    </a:moveTo>
                    <a:lnTo>
                      <a:pt x="10" y="3"/>
                    </a:lnTo>
                    <a:lnTo>
                      <a:pt x="6" y="0"/>
                    </a:lnTo>
                    <a:lnTo>
                      <a:pt x="3" y="0"/>
                    </a:lnTo>
                    <a:lnTo>
                      <a:pt x="0" y="3"/>
                    </a:lnTo>
                    <a:lnTo>
                      <a:pt x="0" y="6"/>
                    </a:lnTo>
                    <a:lnTo>
                      <a:pt x="0" y="6"/>
                    </a:lnTo>
                    <a:lnTo>
                      <a:pt x="0" y="6"/>
                    </a:lnTo>
                    <a:lnTo>
                      <a:pt x="3" y="9"/>
                    </a:lnTo>
                    <a:lnTo>
                      <a:pt x="3" y="9"/>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556" name="Freeform 460">
                <a:extLst>
                  <a:ext uri="{FF2B5EF4-FFF2-40B4-BE49-F238E27FC236}">
                    <a16:creationId xmlns:a16="http://schemas.microsoft.com/office/drawing/2014/main" id="{A79C66E7-0F58-469D-8E5F-D1922B7C3A9A}"/>
                  </a:ext>
                </a:extLst>
              </p:cNvPr>
              <p:cNvSpPr>
                <a:spLocks/>
              </p:cNvSpPr>
              <p:nvPr/>
            </p:nvSpPr>
            <p:spPr bwMode="auto">
              <a:xfrm>
                <a:off x="662" y="3339"/>
                <a:ext cx="10" cy="10"/>
              </a:xfrm>
              <a:custGeom>
                <a:avLst/>
                <a:gdLst>
                  <a:gd name="T0" fmla="*/ 10 w 10"/>
                  <a:gd name="T1" fmla="*/ 6 h 10"/>
                  <a:gd name="T2" fmla="*/ 10 w 10"/>
                  <a:gd name="T3" fmla="*/ 3 h 10"/>
                  <a:gd name="T4" fmla="*/ 6 w 10"/>
                  <a:gd name="T5" fmla="*/ 0 h 10"/>
                  <a:gd name="T6" fmla="*/ 3 w 10"/>
                  <a:gd name="T7" fmla="*/ 0 h 10"/>
                  <a:gd name="T8" fmla="*/ 0 w 10"/>
                  <a:gd name="T9" fmla="*/ 3 h 10"/>
                  <a:gd name="T10" fmla="*/ 0 w 10"/>
                  <a:gd name="T11" fmla="*/ 6 h 10"/>
                  <a:gd name="T12" fmla="*/ 0 w 10"/>
                  <a:gd name="T13" fmla="*/ 6 h 10"/>
                  <a:gd name="T14" fmla="*/ 0 w 10"/>
                  <a:gd name="T15" fmla="*/ 6 h 10"/>
                  <a:gd name="T16" fmla="*/ 3 w 10"/>
                  <a:gd name="T17" fmla="*/ 10 h 10"/>
                  <a:gd name="T18" fmla="*/ 3 w 10"/>
                  <a:gd name="T19" fmla="*/ 10 h 10"/>
                  <a:gd name="T20" fmla="*/ 6 w 10"/>
                  <a:gd name="T21" fmla="*/ 6 h 10"/>
                  <a:gd name="T22" fmla="*/ 10 w 10"/>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6"/>
                    </a:moveTo>
                    <a:lnTo>
                      <a:pt x="10" y="3"/>
                    </a:lnTo>
                    <a:lnTo>
                      <a:pt x="6" y="0"/>
                    </a:lnTo>
                    <a:lnTo>
                      <a:pt x="3" y="0"/>
                    </a:lnTo>
                    <a:lnTo>
                      <a:pt x="0" y="3"/>
                    </a:lnTo>
                    <a:lnTo>
                      <a:pt x="0" y="6"/>
                    </a:lnTo>
                    <a:lnTo>
                      <a:pt x="0" y="6"/>
                    </a:lnTo>
                    <a:lnTo>
                      <a:pt x="0" y="6"/>
                    </a:lnTo>
                    <a:lnTo>
                      <a:pt x="3" y="10"/>
                    </a:lnTo>
                    <a:lnTo>
                      <a:pt x="3" y="10"/>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557" name="Freeform 461">
                <a:extLst>
                  <a:ext uri="{FF2B5EF4-FFF2-40B4-BE49-F238E27FC236}">
                    <a16:creationId xmlns:a16="http://schemas.microsoft.com/office/drawing/2014/main" id="{08FCF1FF-619E-42A7-BDC9-D6AAFFF69E6D}"/>
                  </a:ext>
                </a:extLst>
              </p:cNvPr>
              <p:cNvSpPr>
                <a:spLocks/>
              </p:cNvSpPr>
              <p:nvPr/>
            </p:nvSpPr>
            <p:spPr bwMode="auto">
              <a:xfrm>
                <a:off x="662" y="3358"/>
                <a:ext cx="10" cy="10"/>
              </a:xfrm>
              <a:custGeom>
                <a:avLst/>
                <a:gdLst>
                  <a:gd name="T0" fmla="*/ 10 w 10"/>
                  <a:gd name="T1" fmla="*/ 7 h 10"/>
                  <a:gd name="T2" fmla="*/ 10 w 10"/>
                  <a:gd name="T3" fmla="*/ 3 h 10"/>
                  <a:gd name="T4" fmla="*/ 6 w 10"/>
                  <a:gd name="T5" fmla="*/ 0 h 10"/>
                  <a:gd name="T6" fmla="*/ 3 w 10"/>
                  <a:gd name="T7" fmla="*/ 0 h 10"/>
                  <a:gd name="T8" fmla="*/ 0 w 10"/>
                  <a:gd name="T9" fmla="*/ 3 h 10"/>
                  <a:gd name="T10" fmla="*/ 0 w 10"/>
                  <a:gd name="T11" fmla="*/ 7 h 10"/>
                  <a:gd name="T12" fmla="*/ 0 w 10"/>
                  <a:gd name="T13" fmla="*/ 7 h 10"/>
                  <a:gd name="T14" fmla="*/ 0 w 10"/>
                  <a:gd name="T15" fmla="*/ 7 h 10"/>
                  <a:gd name="T16" fmla="*/ 3 w 10"/>
                  <a:gd name="T17" fmla="*/ 10 h 10"/>
                  <a:gd name="T18" fmla="*/ 3 w 10"/>
                  <a:gd name="T19" fmla="*/ 10 h 10"/>
                  <a:gd name="T20" fmla="*/ 6 w 10"/>
                  <a:gd name="T21" fmla="*/ 7 h 10"/>
                  <a:gd name="T22" fmla="*/ 1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7"/>
                    </a:moveTo>
                    <a:lnTo>
                      <a:pt x="10" y="3"/>
                    </a:lnTo>
                    <a:lnTo>
                      <a:pt x="6" y="0"/>
                    </a:lnTo>
                    <a:lnTo>
                      <a:pt x="3" y="0"/>
                    </a:lnTo>
                    <a:lnTo>
                      <a:pt x="0" y="3"/>
                    </a:lnTo>
                    <a:lnTo>
                      <a:pt x="0" y="7"/>
                    </a:lnTo>
                    <a:lnTo>
                      <a:pt x="0" y="7"/>
                    </a:lnTo>
                    <a:lnTo>
                      <a:pt x="0" y="7"/>
                    </a:lnTo>
                    <a:lnTo>
                      <a:pt x="3" y="10"/>
                    </a:lnTo>
                    <a:lnTo>
                      <a:pt x="3" y="10"/>
                    </a:lnTo>
                    <a:lnTo>
                      <a:pt x="6" y="7"/>
                    </a:lnTo>
                    <a:lnTo>
                      <a:pt x="10" y="7"/>
                    </a:lnTo>
                    <a:close/>
                  </a:path>
                </a:pathLst>
              </a:custGeom>
              <a:solidFill>
                <a:srgbClr val="FF9900"/>
              </a:solidFill>
              <a:ln w="38100" cmpd="sng">
                <a:solidFill>
                  <a:srgbClr val="66FF33"/>
                </a:solidFill>
                <a:round/>
                <a:headEnd/>
                <a:tailEnd/>
              </a:ln>
            </p:spPr>
            <p:txBody>
              <a:bodyPr/>
              <a:lstStyle/>
              <a:p>
                <a:endParaRPr lang="cs-CZ"/>
              </a:p>
            </p:txBody>
          </p:sp>
          <p:sp>
            <p:nvSpPr>
              <p:cNvPr id="4558" name="Freeform 462">
                <a:extLst>
                  <a:ext uri="{FF2B5EF4-FFF2-40B4-BE49-F238E27FC236}">
                    <a16:creationId xmlns:a16="http://schemas.microsoft.com/office/drawing/2014/main" id="{37EB3D08-0C13-44A3-98B6-7EBCB255DCE2}"/>
                  </a:ext>
                </a:extLst>
              </p:cNvPr>
              <p:cNvSpPr>
                <a:spLocks/>
              </p:cNvSpPr>
              <p:nvPr/>
            </p:nvSpPr>
            <p:spPr bwMode="auto">
              <a:xfrm>
                <a:off x="662" y="3378"/>
                <a:ext cx="10" cy="9"/>
              </a:xfrm>
              <a:custGeom>
                <a:avLst/>
                <a:gdLst>
                  <a:gd name="T0" fmla="*/ 10 w 10"/>
                  <a:gd name="T1" fmla="*/ 6 h 9"/>
                  <a:gd name="T2" fmla="*/ 10 w 10"/>
                  <a:gd name="T3" fmla="*/ 3 h 9"/>
                  <a:gd name="T4" fmla="*/ 6 w 10"/>
                  <a:gd name="T5" fmla="*/ 0 h 9"/>
                  <a:gd name="T6" fmla="*/ 3 w 10"/>
                  <a:gd name="T7" fmla="*/ 0 h 9"/>
                  <a:gd name="T8" fmla="*/ 0 w 10"/>
                  <a:gd name="T9" fmla="*/ 3 h 9"/>
                  <a:gd name="T10" fmla="*/ 0 w 10"/>
                  <a:gd name="T11" fmla="*/ 6 h 9"/>
                  <a:gd name="T12" fmla="*/ 0 w 10"/>
                  <a:gd name="T13" fmla="*/ 6 h 9"/>
                  <a:gd name="T14" fmla="*/ 0 w 10"/>
                  <a:gd name="T15" fmla="*/ 6 h 9"/>
                  <a:gd name="T16" fmla="*/ 3 w 10"/>
                  <a:gd name="T17" fmla="*/ 9 h 9"/>
                  <a:gd name="T18" fmla="*/ 3 w 10"/>
                  <a:gd name="T19" fmla="*/ 9 h 9"/>
                  <a:gd name="T20" fmla="*/ 6 w 10"/>
                  <a:gd name="T21" fmla="*/ 6 h 9"/>
                  <a:gd name="T22" fmla="*/ 10 w 10"/>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10" y="6"/>
                    </a:moveTo>
                    <a:lnTo>
                      <a:pt x="10" y="3"/>
                    </a:lnTo>
                    <a:lnTo>
                      <a:pt x="6" y="0"/>
                    </a:lnTo>
                    <a:lnTo>
                      <a:pt x="3" y="0"/>
                    </a:lnTo>
                    <a:lnTo>
                      <a:pt x="0" y="3"/>
                    </a:lnTo>
                    <a:lnTo>
                      <a:pt x="0" y="6"/>
                    </a:lnTo>
                    <a:lnTo>
                      <a:pt x="0" y="6"/>
                    </a:lnTo>
                    <a:lnTo>
                      <a:pt x="0" y="6"/>
                    </a:lnTo>
                    <a:lnTo>
                      <a:pt x="3" y="9"/>
                    </a:lnTo>
                    <a:lnTo>
                      <a:pt x="3" y="9"/>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559" name="Freeform 463">
                <a:extLst>
                  <a:ext uri="{FF2B5EF4-FFF2-40B4-BE49-F238E27FC236}">
                    <a16:creationId xmlns:a16="http://schemas.microsoft.com/office/drawing/2014/main" id="{68FE9228-4DFE-4EBC-B90E-C80A197359A3}"/>
                  </a:ext>
                </a:extLst>
              </p:cNvPr>
              <p:cNvSpPr>
                <a:spLocks/>
              </p:cNvSpPr>
              <p:nvPr/>
            </p:nvSpPr>
            <p:spPr bwMode="auto">
              <a:xfrm>
                <a:off x="662" y="3397"/>
                <a:ext cx="10" cy="9"/>
              </a:xfrm>
              <a:custGeom>
                <a:avLst/>
                <a:gdLst>
                  <a:gd name="T0" fmla="*/ 10 w 10"/>
                  <a:gd name="T1" fmla="*/ 6 h 9"/>
                  <a:gd name="T2" fmla="*/ 10 w 10"/>
                  <a:gd name="T3" fmla="*/ 3 h 9"/>
                  <a:gd name="T4" fmla="*/ 6 w 10"/>
                  <a:gd name="T5" fmla="*/ 0 h 9"/>
                  <a:gd name="T6" fmla="*/ 3 w 10"/>
                  <a:gd name="T7" fmla="*/ 0 h 9"/>
                  <a:gd name="T8" fmla="*/ 0 w 10"/>
                  <a:gd name="T9" fmla="*/ 3 h 9"/>
                  <a:gd name="T10" fmla="*/ 0 w 10"/>
                  <a:gd name="T11" fmla="*/ 6 h 9"/>
                  <a:gd name="T12" fmla="*/ 0 w 10"/>
                  <a:gd name="T13" fmla="*/ 6 h 9"/>
                  <a:gd name="T14" fmla="*/ 0 w 10"/>
                  <a:gd name="T15" fmla="*/ 6 h 9"/>
                  <a:gd name="T16" fmla="*/ 3 w 10"/>
                  <a:gd name="T17" fmla="*/ 9 h 9"/>
                  <a:gd name="T18" fmla="*/ 3 w 10"/>
                  <a:gd name="T19" fmla="*/ 9 h 9"/>
                  <a:gd name="T20" fmla="*/ 6 w 10"/>
                  <a:gd name="T21" fmla="*/ 6 h 9"/>
                  <a:gd name="T22" fmla="*/ 10 w 10"/>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10" y="6"/>
                    </a:moveTo>
                    <a:lnTo>
                      <a:pt x="10" y="3"/>
                    </a:lnTo>
                    <a:lnTo>
                      <a:pt x="6" y="0"/>
                    </a:lnTo>
                    <a:lnTo>
                      <a:pt x="3" y="0"/>
                    </a:lnTo>
                    <a:lnTo>
                      <a:pt x="0" y="3"/>
                    </a:lnTo>
                    <a:lnTo>
                      <a:pt x="0" y="6"/>
                    </a:lnTo>
                    <a:lnTo>
                      <a:pt x="0" y="6"/>
                    </a:lnTo>
                    <a:lnTo>
                      <a:pt x="0" y="6"/>
                    </a:lnTo>
                    <a:lnTo>
                      <a:pt x="3" y="9"/>
                    </a:lnTo>
                    <a:lnTo>
                      <a:pt x="3" y="9"/>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560" name="Freeform 464">
                <a:extLst>
                  <a:ext uri="{FF2B5EF4-FFF2-40B4-BE49-F238E27FC236}">
                    <a16:creationId xmlns:a16="http://schemas.microsoft.com/office/drawing/2014/main" id="{11D48AFD-DE88-49AC-9BF1-988226EF89C4}"/>
                  </a:ext>
                </a:extLst>
              </p:cNvPr>
              <p:cNvSpPr>
                <a:spLocks/>
              </p:cNvSpPr>
              <p:nvPr/>
            </p:nvSpPr>
            <p:spPr bwMode="auto">
              <a:xfrm>
                <a:off x="662" y="3416"/>
                <a:ext cx="10" cy="10"/>
              </a:xfrm>
              <a:custGeom>
                <a:avLst/>
                <a:gdLst>
                  <a:gd name="T0" fmla="*/ 10 w 10"/>
                  <a:gd name="T1" fmla="*/ 7 h 10"/>
                  <a:gd name="T2" fmla="*/ 10 w 10"/>
                  <a:gd name="T3" fmla="*/ 3 h 10"/>
                  <a:gd name="T4" fmla="*/ 6 w 10"/>
                  <a:gd name="T5" fmla="*/ 0 h 10"/>
                  <a:gd name="T6" fmla="*/ 3 w 10"/>
                  <a:gd name="T7" fmla="*/ 0 h 10"/>
                  <a:gd name="T8" fmla="*/ 0 w 10"/>
                  <a:gd name="T9" fmla="*/ 3 h 10"/>
                  <a:gd name="T10" fmla="*/ 0 w 10"/>
                  <a:gd name="T11" fmla="*/ 7 h 10"/>
                  <a:gd name="T12" fmla="*/ 0 w 10"/>
                  <a:gd name="T13" fmla="*/ 7 h 10"/>
                  <a:gd name="T14" fmla="*/ 0 w 10"/>
                  <a:gd name="T15" fmla="*/ 7 h 10"/>
                  <a:gd name="T16" fmla="*/ 3 w 10"/>
                  <a:gd name="T17" fmla="*/ 10 h 10"/>
                  <a:gd name="T18" fmla="*/ 3 w 10"/>
                  <a:gd name="T19" fmla="*/ 10 h 10"/>
                  <a:gd name="T20" fmla="*/ 6 w 10"/>
                  <a:gd name="T21" fmla="*/ 7 h 10"/>
                  <a:gd name="T22" fmla="*/ 1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7"/>
                    </a:moveTo>
                    <a:lnTo>
                      <a:pt x="10" y="3"/>
                    </a:lnTo>
                    <a:lnTo>
                      <a:pt x="6" y="0"/>
                    </a:lnTo>
                    <a:lnTo>
                      <a:pt x="3" y="0"/>
                    </a:lnTo>
                    <a:lnTo>
                      <a:pt x="0" y="3"/>
                    </a:lnTo>
                    <a:lnTo>
                      <a:pt x="0" y="7"/>
                    </a:lnTo>
                    <a:lnTo>
                      <a:pt x="0" y="7"/>
                    </a:lnTo>
                    <a:lnTo>
                      <a:pt x="0" y="7"/>
                    </a:lnTo>
                    <a:lnTo>
                      <a:pt x="3" y="10"/>
                    </a:lnTo>
                    <a:lnTo>
                      <a:pt x="3" y="10"/>
                    </a:lnTo>
                    <a:lnTo>
                      <a:pt x="6" y="7"/>
                    </a:lnTo>
                    <a:lnTo>
                      <a:pt x="10" y="7"/>
                    </a:lnTo>
                    <a:close/>
                  </a:path>
                </a:pathLst>
              </a:custGeom>
              <a:solidFill>
                <a:srgbClr val="FF9900"/>
              </a:solidFill>
              <a:ln w="38100" cmpd="sng">
                <a:solidFill>
                  <a:srgbClr val="66FF33"/>
                </a:solidFill>
                <a:round/>
                <a:headEnd/>
                <a:tailEnd/>
              </a:ln>
            </p:spPr>
            <p:txBody>
              <a:bodyPr/>
              <a:lstStyle/>
              <a:p>
                <a:endParaRPr lang="cs-CZ"/>
              </a:p>
            </p:txBody>
          </p:sp>
          <p:sp>
            <p:nvSpPr>
              <p:cNvPr id="4561" name="Freeform 465">
                <a:extLst>
                  <a:ext uri="{FF2B5EF4-FFF2-40B4-BE49-F238E27FC236}">
                    <a16:creationId xmlns:a16="http://schemas.microsoft.com/office/drawing/2014/main" id="{6C9B6507-4594-4F95-96CB-DF114898C0D7}"/>
                  </a:ext>
                </a:extLst>
              </p:cNvPr>
              <p:cNvSpPr>
                <a:spLocks/>
              </p:cNvSpPr>
              <p:nvPr/>
            </p:nvSpPr>
            <p:spPr bwMode="auto">
              <a:xfrm>
                <a:off x="662" y="3435"/>
                <a:ext cx="10" cy="10"/>
              </a:xfrm>
              <a:custGeom>
                <a:avLst/>
                <a:gdLst>
                  <a:gd name="T0" fmla="*/ 10 w 10"/>
                  <a:gd name="T1" fmla="*/ 7 h 10"/>
                  <a:gd name="T2" fmla="*/ 10 w 10"/>
                  <a:gd name="T3" fmla="*/ 4 h 10"/>
                  <a:gd name="T4" fmla="*/ 6 w 10"/>
                  <a:gd name="T5" fmla="*/ 0 h 10"/>
                  <a:gd name="T6" fmla="*/ 3 w 10"/>
                  <a:gd name="T7" fmla="*/ 0 h 10"/>
                  <a:gd name="T8" fmla="*/ 0 w 10"/>
                  <a:gd name="T9" fmla="*/ 4 h 10"/>
                  <a:gd name="T10" fmla="*/ 0 w 10"/>
                  <a:gd name="T11" fmla="*/ 7 h 10"/>
                  <a:gd name="T12" fmla="*/ 0 w 10"/>
                  <a:gd name="T13" fmla="*/ 7 h 10"/>
                  <a:gd name="T14" fmla="*/ 0 w 10"/>
                  <a:gd name="T15" fmla="*/ 7 h 10"/>
                  <a:gd name="T16" fmla="*/ 3 w 10"/>
                  <a:gd name="T17" fmla="*/ 10 h 10"/>
                  <a:gd name="T18" fmla="*/ 3 w 10"/>
                  <a:gd name="T19" fmla="*/ 10 h 10"/>
                  <a:gd name="T20" fmla="*/ 6 w 10"/>
                  <a:gd name="T21" fmla="*/ 7 h 10"/>
                  <a:gd name="T22" fmla="*/ 1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10" y="7"/>
                    </a:moveTo>
                    <a:lnTo>
                      <a:pt x="10" y="4"/>
                    </a:lnTo>
                    <a:lnTo>
                      <a:pt x="6" y="0"/>
                    </a:lnTo>
                    <a:lnTo>
                      <a:pt x="3" y="0"/>
                    </a:lnTo>
                    <a:lnTo>
                      <a:pt x="0" y="4"/>
                    </a:lnTo>
                    <a:lnTo>
                      <a:pt x="0" y="7"/>
                    </a:lnTo>
                    <a:lnTo>
                      <a:pt x="0" y="7"/>
                    </a:lnTo>
                    <a:lnTo>
                      <a:pt x="0" y="7"/>
                    </a:lnTo>
                    <a:lnTo>
                      <a:pt x="3" y="10"/>
                    </a:lnTo>
                    <a:lnTo>
                      <a:pt x="3" y="10"/>
                    </a:lnTo>
                    <a:lnTo>
                      <a:pt x="6" y="7"/>
                    </a:lnTo>
                    <a:lnTo>
                      <a:pt x="10" y="7"/>
                    </a:lnTo>
                    <a:close/>
                  </a:path>
                </a:pathLst>
              </a:custGeom>
              <a:solidFill>
                <a:srgbClr val="FF9900"/>
              </a:solidFill>
              <a:ln w="38100" cmpd="sng">
                <a:solidFill>
                  <a:srgbClr val="66FF33"/>
                </a:solidFill>
                <a:round/>
                <a:headEnd/>
                <a:tailEnd/>
              </a:ln>
            </p:spPr>
            <p:txBody>
              <a:bodyPr/>
              <a:lstStyle/>
              <a:p>
                <a:endParaRPr lang="cs-CZ"/>
              </a:p>
            </p:txBody>
          </p:sp>
          <p:sp>
            <p:nvSpPr>
              <p:cNvPr id="4562" name="Freeform 466">
                <a:extLst>
                  <a:ext uri="{FF2B5EF4-FFF2-40B4-BE49-F238E27FC236}">
                    <a16:creationId xmlns:a16="http://schemas.microsoft.com/office/drawing/2014/main" id="{A916F59B-A347-4369-9DFE-A6E2DEB282FF}"/>
                  </a:ext>
                </a:extLst>
              </p:cNvPr>
              <p:cNvSpPr>
                <a:spLocks/>
              </p:cNvSpPr>
              <p:nvPr/>
            </p:nvSpPr>
            <p:spPr bwMode="auto">
              <a:xfrm>
                <a:off x="662" y="3455"/>
                <a:ext cx="10" cy="9"/>
              </a:xfrm>
              <a:custGeom>
                <a:avLst/>
                <a:gdLst>
                  <a:gd name="T0" fmla="*/ 10 w 10"/>
                  <a:gd name="T1" fmla="*/ 6 h 9"/>
                  <a:gd name="T2" fmla="*/ 10 w 10"/>
                  <a:gd name="T3" fmla="*/ 3 h 9"/>
                  <a:gd name="T4" fmla="*/ 6 w 10"/>
                  <a:gd name="T5" fmla="*/ 0 h 9"/>
                  <a:gd name="T6" fmla="*/ 3 w 10"/>
                  <a:gd name="T7" fmla="*/ 0 h 9"/>
                  <a:gd name="T8" fmla="*/ 0 w 10"/>
                  <a:gd name="T9" fmla="*/ 3 h 9"/>
                  <a:gd name="T10" fmla="*/ 0 w 10"/>
                  <a:gd name="T11" fmla="*/ 6 h 9"/>
                  <a:gd name="T12" fmla="*/ 0 w 10"/>
                  <a:gd name="T13" fmla="*/ 6 h 9"/>
                  <a:gd name="T14" fmla="*/ 0 w 10"/>
                  <a:gd name="T15" fmla="*/ 6 h 9"/>
                  <a:gd name="T16" fmla="*/ 3 w 10"/>
                  <a:gd name="T17" fmla="*/ 9 h 9"/>
                  <a:gd name="T18" fmla="*/ 3 w 10"/>
                  <a:gd name="T19" fmla="*/ 9 h 9"/>
                  <a:gd name="T20" fmla="*/ 6 w 10"/>
                  <a:gd name="T21" fmla="*/ 6 h 9"/>
                  <a:gd name="T22" fmla="*/ 10 w 10"/>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10" y="6"/>
                    </a:moveTo>
                    <a:lnTo>
                      <a:pt x="10" y="3"/>
                    </a:lnTo>
                    <a:lnTo>
                      <a:pt x="6" y="0"/>
                    </a:lnTo>
                    <a:lnTo>
                      <a:pt x="3" y="0"/>
                    </a:lnTo>
                    <a:lnTo>
                      <a:pt x="0" y="3"/>
                    </a:lnTo>
                    <a:lnTo>
                      <a:pt x="0" y="6"/>
                    </a:lnTo>
                    <a:lnTo>
                      <a:pt x="0" y="6"/>
                    </a:lnTo>
                    <a:lnTo>
                      <a:pt x="0" y="6"/>
                    </a:lnTo>
                    <a:lnTo>
                      <a:pt x="3" y="9"/>
                    </a:lnTo>
                    <a:lnTo>
                      <a:pt x="3" y="9"/>
                    </a:lnTo>
                    <a:lnTo>
                      <a:pt x="6" y="6"/>
                    </a:lnTo>
                    <a:lnTo>
                      <a:pt x="10" y="6"/>
                    </a:lnTo>
                    <a:close/>
                  </a:path>
                </a:pathLst>
              </a:custGeom>
              <a:solidFill>
                <a:srgbClr val="FF9900"/>
              </a:solidFill>
              <a:ln w="38100" cmpd="sng">
                <a:solidFill>
                  <a:srgbClr val="66FF33"/>
                </a:solidFill>
                <a:round/>
                <a:headEnd/>
                <a:tailEnd/>
              </a:ln>
            </p:spPr>
            <p:txBody>
              <a:bodyPr/>
              <a:lstStyle/>
              <a:p>
                <a:endParaRPr lang="cs-CZ"/>
              </a:p>
            </p:txBody>
          </p:sp>
          <p:sp>
            <p:nvSpPr>
              <p:cNvPr id="4563" name="Freeform 467">
                <a:extLst>
                  <a:ext uri="{FF2B5EF4-FFF2-40B4-BE49-F238E27FC236}">
                    <a16:creationId xmlns:a16="http://schemas.microsoft.com/office/drawing/2014/main" id="{ED844F65-02C3-41DC-A79F-005616928ABF}"/>
                  </a:ext>
                </a:extLst>
              </p:cNvPr>
              <p:cNvSpPr>
                <a:spLocks/>
              </p:cNvSpPr>
              <p:nvPr/>
            </p:nvSpPr>
            <p:spPr bwMode="auto">
              <a:xfrm>
                <a:off x="672"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564" name="Freeform 468">
                <a:extLst>
                  <a:ext uri="{FF2B5EF4-FFF2-40B4-BE49-F238E27FC236}">
                    <a16:creationId xmlns:a16="http://schemas.microsoft.com/office/drawing/2014/main" id="{37B0F3D5-64F8-4D53-9398-67222BDB4E01}"/>
                  </a:ext>
                </a:extLst>
              </p:cNvPr>
              <p:cNvSpPr>
                <a:spLocks/>
              </p:cNvSpPr>
              <p:nvPr/>
            </p:nvSpPr>
            <p:spPr bwMode="auto">
              <a:xfrm>
                <a:off x="691"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565" name="Freeform 469">
                <a:extLst>
                  <a:ext uri="{FF2B5EF4-FFF2-40B4-BE49-F238E27FC236}">
                    <a16:creationId xmlns:a16="http://schemas.microsoft.com/office/drawing/2014/main" id="{609FB24D-2BE6-4CD2-A0FF-DC4515840FCF}"/>
                  </a:ext>
                </a:extLst>
              </p:cNvPr>
              <p:cNvSpPr>
                <a:spLocks/>
              </p:cNvSpPr>
              <p:nvPr/>
            </p:nvSpPr>
            <p:spPr bwMode="auto">
              <a:xfrm>
                <a:off x="710" y="3468"/>
                <a:ext cx="7" cy="9"/>
              </a:xfrm>
              <a:custGeom>
                <a:avLst/>
                <a:gdLst>
                  <a:gd name="T0" fmla="*/ 4 w 7"/>
                  <a:gd name="T1" fmla="*/ 0 h 9"/>
                  <a:gd name="T2" fmla="*/ 4 w 7"/>
                  <a:gd name="T3" fmla="*/ 0 h 9"/>
                  <a:gd name="T4" fmla="*/ 0 w 7"/>
                  <a:gd name="T5" fmla="*/ 3 h 9"/>
                  <a:gd name="T6" fmla="*/ 0 w 7"/>
                  <a:gd name="T7" fmla="*/ 3 h 9"/>
                  <a:gd name="T8" fmla="*/ 4 w 7"/>
                  <a:gd name="T9" fmla="*/ 6 h 9"/>
                  <a:gd name="T10" fmla="*/ 4 w 7"/>
                  <a:gd name="T11" fmla="*/ 9 h 9"/>
                  <a:gd name="T12" fmla="*/ 4 w 7"/>
                  <a:gd name="T13" fmla="*/ 9 h 9"/>
                  <a:gd name="T14" fmla="*/ 4 w 7"/>
                  <a:gd name="T15" fmla="*/ 6 h 9"/>
                  <a:gd name="T16" fmla="*/ 7 w 7"/>
                  <a:gd name="T17" fmla="*/ 3 h 9"/>
                  <a:gd name="T18" fmla="*/ 7 w 7"/>
                  <a:gd name="T19" fmla="*/ 3 h 9"/>
                  <a:gd name="T20" fmla="*/ 4 w 7"/>
                  <a:gd name="T21" fmla="*/ 0 h 9"/>
                  <a:gd name="T22" fmla="*/ 4 w 7"/>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4" y="0"/>
                    </a:moveTo>
                    <a:lnTo>
                      <a:pt x="4" y="0"/>
                    </a:lnTo>
                    <a:lnTo>
                      <a:pt x="0" y="3"/>
                    </a:lnTo>
                    <a:lnTo>
                      <a:pt x="0" y="3"/>
                    </a:lnTo>
                    <a:lnTo>
                      <a:pt x="4" y="6"/>
                    </a:lnTo>
                    <a:lnTo>
                      <a:pt x="4" y="9"/>
                    </a:lnTo>
                    <a:lnTo>
                      <a:pt x="4" y="9"/>
                    </a:lnTo>
                    <a:lnTo>
                      <a:pt x="4" y="6"/>
                    </a:lnTo>
                    <a:lnTo>
                      <a:pt x="7" y="3"/>
                    </a:lnTo>
                    <a:lnTo>
                      <a:pt x="7" y="3"/>
                    </a:lnTo>
                    <a:lnTo>
                      <a:pt x="4" y="0"/>
                    </a:lnTo>
                    <a:lnTo>
                      <a:pt x="4" y="0"/>
                    </a:lnTo>
                    <a:close/>
                  </a:path>
                </a:pathLst>
              </a:custGeom>
              <a:solidFill>
                <a:srgbClr val="FF9900"/>
              </a:solidFill>
              <a:ln w="38100" cmpd="sng">
                <a:solidFill>
                  <a:srgbClr val="66FF33"/>
                </a:solidFill>
                <a:round/>
                <a:headEnd/>
                <a:tailEnd/>
              </a:ln>
            </p:spPr>
            <p:txBody>
              <a:bodyPr/>
              <a:lstStyle/>
              <a:p>
                <a:endParaRPr lang="cs-CZ"/>
              </a:p>
            </p:txBody>
          </p:sp>
          <p:sp>
            <p:nvSpPr>
              <p:cNvPr id="4566" name="Freeform 470">
                <a:extLst>
                  <a:ext uri="{FF2B5EF4-FFF2-40B4-BE49-F238E27FC236}">
                    <a16:creationId xmlns:a16="http://schemas.microsoft.com/office/drawing/2014/main" id="{C6715CE8-F83B-4F4A-A7B6-923B9F482877}"/>
                  </a:ext>
                </a:extLst>
              </p:cNvPr>
              <p:cNvSpPr>
                <a:spLocks/>
              </p:cNvSpPr>
              <p:nvPr/>
            </p:nvSpPr>
            <p:spPr bwMode="auto">
              <a:xfrm>
                <a:off x="730"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567" name="Freeform 471">
                <a:extLst>
                  <a:ext uri="{FF2B5EF4-FFF2-40B4-BE49-F238E27FC236}">
                    <a16:creationId xmlns:a16="http://schemas.microsoft.com/office/drawing/2014/main" id="{0FF06FE1-6538-4875-88A7-6F36486592F4}"/>
                  </a:ext>
                </a:extLst>
              </p:cNvPr>
              <p:cNvSpPr>
                <a:spLocks/>
              </p:cNvSpPr>
              <p:nvPr/>
            </p:nvSpPr>
            <p:spPr bwMode="auto">
              <a:xfrm>
                <a:off x="749"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568" name="Freeform 472">
                <a:extLst>
                  <a:ext uri="{FF2B5EF4-FFF2-40B4-BE49-F238E27FC236}">
                    <a16:creationId xmlns:a16="http://schemas.microsoft.com/office/drawing/2014/main" id="{FC4A4B7F-C9B3-4378-8CAB-1926A21D0200}"/>
                  </a:ext>
                </a:extLst>
              </p:cNvPr>
              <p:cNvSpPr>
                <a:spLocks/>
              </p:cNvSpPr>
              <p:nvPr/>
            </p:nvSpPr>
            <p:spPr bwMode="auto">
              <a:xfrm>
                <a:off x="768" y="3468"/>
                <a:ext cx="7" cy="9"/>
              </a:xfrm>
              <a:custGeom>
                <a:avLst/>
                <a:gdLst>
                  <a:gd name="T0" fmla="*/ 4 w 7"/>
                  <a:gd name="T1" fmla="*/ 0 h 9"/>
                  <a:gd name="T2" fmla="*/ 4 w 7"/>
                  <a:gd name="T3" fmla="*/ 0 h 9"/>
                  <a:gd name="T4" fmla="*/ 0 w 7"/>
                  <a:gd name="T5" fmla="*/ 3 h 9"/>
                  <a:gd name="T6" fmla="*/ 0 w 7"/>
                  <a:gd name="T7" fmla="*/ 3 h 9"/>
                  <a:gd name="T8" fmla="*/ 4 w 7"/>
                  <a:gd name="T9" fmla="*/ 6 h 9"/>
                  <a:gd name="T10" fmla="*/ 4 w 7"/>
                  <a:gd name="T11" fmla="*/ 9 h 9"/>
                  <a:gd name="T12" fmla="*/ 4 w 7"/>
                  <a:gd name="T13" fmla="*/ 9 h 9"/>
                  <a:gd name="T14" fmla="*/ 4 w 7"/>
                  <a:gd name="T15" fmla="*/ 6 h 9"/>
                  <a:gd name="T16" fmla="*/ 7 w 7"/>
                  <a:gd name="T17" fmla="*/ 3 h 9"/>
                  <a:gd name="T18" fmla="*/ 7 w 7"/>
                  <a:gd name="T19" fmla="*/ 3 h 9"/>
                  <a:gd name="T20" fmla="*/ 4 w 7"/>
                  <a:gd name="T21" fmla="*/ 0 h 9"/>
                  <a:gd name="T22" fmla="*/ 4 w 7"/>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4" y="0"/>
                    </a:moveTo>
                    <a:lnTo>
                      <a:pt x="4" y="0"/>
                    </a:lnTo>
                    <a:lnTo>
                      <a:pt x="0" y="3"/>
                    </a:lnTo>
                    <a:lnTo>
                      <a:pt x="0" y="3"/>
                    </a:lnTo>
                    <a:lnTo>
                      <a:pt x="4" y="6"/>
                    </a:lnTo>
                    <a:lnTo>
                      <a:pt x="4" y="9"/>
                    </a:lnTo>
                    <a:lnTo>
                      <a:pt x="4" y="9"/>
                    </a:lnTo>
                    <a:lnTo>
                      <a:pt x="4" y="6"/>
                    </a:lnTo>
                    <a:lnTo>
                      <a:pt x="7" y="3"/>
                    </a:lnTo>
                    <a:lnTo>
                      <a:pt x="7" y="3"/>
                    </a:lnTo>
                    <a:lnTo>
                      <a:pt x="4" y="0"/>
                    </a:lnTo>
                    <a:lnTo>
                      <a:pt x="4" y="0"/>
                    </a:lnTo>
                    <a:close/>
                  </a:path>
                </a:pathLst>
              </a:custGeom>
              <a:solidFill>
                <a:srgbClr val="FF9900"/>
              </a:solidFill>
              <a:ln w="38100" cmpd="sng">
                <a:solidFill>
                  <a:srgbClr val="66FF33"/>
                </a:solidFill>
                <a:round/>
                <a:headEnd/>
                <a:tailEnd/>
              </a:ln>
            </p:spPr>
            <p:txBody>
              <a:bodyPr/>
              <a:lstStyle/>
              <a:p>
                <a:endParaRPr lang="cs-CZ"/>
              </a:p>
            </p:txBody>
          </p:sp>
          <p:sp>
            <p:nvSpPr>
              <p:cNvPr id="4569" name="Freeform 473">
                <a:extLst>
                  <a:ext uri="{FF2B5EF4-FFF2-40B4-BE49-F238E27FC236}">
                    <a16:creationId xmlns:a16="http://schemas.microsoft.com/office/drawing/2014/main" id="{11C15CCE-6391-4583-9B7C-F0C41D6DFC15}"/>
                  </a:ext>
                </a:extLst>
              </p:cNvPr>
              <p:cNvSpPr>
                <a:spLocks/>
              </p:cNvSpPr>
              <p:nvPr/>
            </p:nvSpPr>
            <p:spPr bwMode="auto">
              <a:xfrm>
                <a:off x="788"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570" name="Freeform 474">
                <a:extLst>
                  <a:ext uri="{FF2B5EF4-FFF2-40B4-BE49-F238E27FC236}">
                    <a16:creationId xmlns:a16="http://schemas.microsoft.com/office/drawing/2014/main" id="{B98B29E5-E5D9-4E9C-8549-FBCC6D67BEA1}"/>
                  </a:ext>
                </a:extLst>
              </p:cNvPr>
              <p:cNvSpPr>
                <a:spLocks/>
              </p:cNvSpPr>
              <p:nvPr/>
            </p:nvSpPr>
            <p:spPr bwMode="auto">
              <a:xfrm>
                <a:off x="807"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571" name="Freeform 475">
                <a:extLst>
                  <a:ext uri="{FF2B5EF4-FFF2-40B4-BE49-F238E27FC236}">
                    <a16:creationId xmlns:a16="http://schemas.microsoft.com/office/drawing/2014/main" id="{64B7EC1A-3FC4-40E8-97AD-83DB15B8B00C}"/>
                  </a:ext>
                </a:extLst>
              </p:cNvPr>
              <p:cNvSpPr>
                <a:spLocks/>
              </p:cNvSpPr>
              <p:nvPr/>
            </p:nvSpPr>
            <p:spPr bwMode="auto">
              <a:xfrm>
                <a:off x="826" y="3468"/>
                <a:ext cx="7" cy="9"/>
              </a:xfrm>
              <a:custGeom>
                <a:avLst/>
                <a:gdLst>
                  <a:gd name="T0" fmla="*/ 4 w 7"/>
                  <a:gd name="T1" fmla="*/ 0 h 9"/>
                  <a:gd name="T2" fmla="*/ 4 w 7"/>
                  <a:gd name="T3" fmla="*/ 0 h 9"/>
                  <a:gd name="T4" fmla="*/ 0 w 7"/>
                  <a:gd name="T5" fmla="*/ 3 h 9"/>
                  <a:gd name="T6" fmla="*/ 0 w 7"/>
                  <a:gd name="T7" fmla="*/ 3 h 9"/>
                  <a:gd name="T8" fmla="*/ 4 w 7"/>
                  <a:gd name="T9" fmla="*/ 6 h 9"/>
                  <a:gd name="T10" fmla="*/ 4 w 7"/>
                  <a:gd name="T11" fmla="*/ 9 h 9"/>
                  <a:gd name="T12" fmla="*/ 4 w 7"/>
                  <a:gd name="T13" fmla="*/ 9 h 9"/>
                  <a:gd name="T14" fmla="*/ 4 w 7"/>
                  <a:gd name="T15" fmla="*/ 6 h 9"/>
                  <a:gd name="T16" fmla="*/ 7 w 7"/>
                  <a:gd name="T17" fmla="*/ 3 h 9"/>
                  <a:gd name="T18" fmla="*/ 7 w 7"/>
                  <a:gd name="T19" fmla="*/ 3 h 9"/>
                  <a:gd name="T20" fmla="*/ 4 w 7"/>
                  <a:gd name="T21" fmla="*/ 0 h 9"/>
                  <a:gd name="T22" fmla="*/ 4 w 7"/>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4" y="0"/>
                    </a:moveTo>
                    <a:lnTo>
                      <a:pt x="4" y="0"/>
                    </a:lnTo>
                    <a:lnTo>
                      <a:pt x="0" y="3"/>
                    </a:lnTo>
                    <a:lnTo>
                      <a:pt x="0" y="3"/>
                    </a:lnTo>
                    <a:lnTo>
                      <a:pt x="4" y="6"/>
                    </a:lnTo>
                    <a:lnTo>
                      <a:pt x="4" y="9"/>
                    </a:lnTo>
                    <a:lnTo>
                      <a:pt x="4" y="9"/>
                    </a:lnTo>
                    <a:lnTo>
                      <a:pt x="4" y="6"/>
                    </a:lnTo>
                    <a:lnTo>
                      <a:pt x="7" y="3"/>
                    </a:lnTo>
                    <a:lnTo>
                      <a:pt x="7" y="3"/>
                    </a:lnTo>
                    <a:lnTo>
                      <a:pt x="4" y="0"/>
                    </a:lnTo>
                    <a:lnTo>
                      <a:pt x="4" y="0"/>
                    </a:lnTo>
                    <a:close/>
                  </a:path>
                </a:pathLst>
              </a:custGeom>
              <a:solidFill>
                <a:srgbClr val="FF9900"/>
              </a:solidFill>
              <a:ln w="38100" cmpd="sng">
                <a:solidFill>
                  <a:srgbClr val="66FF33"/>
                </a:solidFill>
                <a:round/>
                <a:headEnd/>
                <a:tailEnd/>
              </a:ln>
            </p:spPr>
            <p:txBody>
              <a:bodyPr/>
              <a:lstStyle/>
              <a:p>
                <a:endParaRPr lang="cs-CZ"/>
              </a:p>
            </p:txBody>
          </p:sp>
          <p:sp>
            <p:nvSpPr>
              <p:cNvPr id="4572" name="Freeform 476">
                <a:extLst>
                  <a:ext uri="{FF2B5EF4-FFF2-40B4-BE49-F238E27FC236}">
                    <a16:creationId xmlns:a16="http://schemas.microsoft.com/office/drawing/2014/main" id="{B579F448-915D-4DD9-83A1-F969D0B47C0C}"/>
                  </a:ext>
                </a:extLst>
              </p:cNvPr>
              <p:cNvSpPr>
                <a:spLocks/>
              </p:cNvSpPr>
              <p:nvPr/>
            </p:nvSpPr>
            <p:spPr bwMode="auto">
              <a:xfrm>
                <a:off x="846"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573" name="Freeform 477">
                <a:extLst>
                  <a:ext uri="{FF2B5EF4-FFF2-40B4-BE49-F238E27FC236}">
                    <a16:creationId xmlns:a16="http://schemas.microsoft.com/office/drawing/2014/main" id="{E93E9FBD-6C0B-4360-B062-4323D1EDEF27}"/>
                  </a:ext>
                </a:extLst>
              </p:cNvPr>
              <p:cNvSpPr>
                <a:spLocks/>
              </p:cNvSpPr>
              <p:nvPr/>
            </p:nvSpPr>
            <p:spPr bwMode="auto">
              <a:xfrm>
                <a:off x="865"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574" name="Freeform 478">
                <a:extLst>
                  <a:ext uri="{FF2B5EF4-FFF2-40B4-BE49-F238E27FC236}">
                    <a16:creationId xmlns:a16="http://schemas.microsoft.com/office/drawing/2014/main" id="{A8038AE9-26C0-4D0F-8C87-44D976CC5C44}"/>
                  </a:ext>
                </a:extLst>
              </p:cNvPr>
              <p:cNvSpPr>
                <a:spLocks/>
              </p:cNvSpPr>
              <p:nvPr/>
            </p:nvSpPr>
            <p:spPr bwMode="auto">
              <a:xfrm>
                <a:off x="884" y="3468"/>
                <a:ext cx="7" cy="9"/>
              </a:xfrm>
              <a:custGeom>
                <a:avLst/>
                <a:gdLst>
                  <a:gd name="T0" fmla="*/ 3 w 7"/>
                  <a:gd name="T1" fmla="*/ 0 h 9"/>
                  <a:gd name="T2" fmla="*/ 3 w 7"/>
                  <a:gd name="T3" fmla="*/ 0 h 9"/>
                  <a:gd name="T4" fmla="*/ 0 w 7"/>
                  <a:gd name="T5" fmla="*/ 3 h 9"/>
                  <a:gd name="T6" fmla="*/ 0 w 7"/>
                  <a:gd name="T7" fmla="*/ 3 h 9"/>
                  <a:gd name="T8" fmla="*/ 3 w 7"/>
                  <a:gd name="T9" fmla="*/ 6 h 9"/>
                  <a:gd name="T10" fmla="*/ 3 w 7"/>
                  <a:gd name="T11" fmla="*/ 9 h 9"/>
                  <a:gd name="T12" fmla="*/ 3 w 7"/>
                  <a:gd name="T13" fmla="*/ 9 h 9"/>
                  <a:gd name="T14" fmla="*/ 3 w 7"/>
                  <a:gd name="T15" fmla="*/ 6 h 9"/>
                  <a:gd name="T16" fmla="*/ 7 w 7"/>
                  <a:gd name="T17" fmla="*/ 3 h 9"/>
                  <a:gd name="T18" fmla="*/ 7 w 7"/>
                  <a:gd name="T19" fmla="*/ 3 h 9"/>
                  <a:gd name="T20" fmla="*/ 3 w 7"/>
                  <a:gd name="T21" fmla="*/ 0 h 9"/>
                  <a:gd name="T22" fmla="*/ 3 w 7"/>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3" y="0"/>
                    </a:moveTo>
                    <a:lnTo>
                      <a:pt x="3" y="0"/>
                    </a:lnTo>
                    <a:lnTo>
                      <a:pt x="0" y="3"/>
                    </a:lnTo>
                    <a:lnTo>
                      <a:pt x="0" y="3"/>
                    </a:lnTo>
                    <a:lnTo>
                      <a:pt x="3" y="6"/>
                    </a:lnTo>
                    <a:lnTo>
                      <a:pt x="3" y="9"/>
                    </a:lnTo>
                    <a:lnTo>
                      <a:pt x="3" y="9"/>
                    </a:lnTo>
                    <a:lnTo>
                      <a:pt x="3" y="6"/>
                    </a:lnTo>
                    <a:lnTo>
                      <a:pt x="7" y="3"/>
                    </a:lnTo>
                    <a:lnTo>
                      <a:pt x="7"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575" name="Freeform 479">
                <a:extLst>
                  <a:ext uri="{FF2B5EF4-FFF2-40B4-BE49-F238E27FC236}">
                    <a16:creationId xmlns:a16="http://schemas.microsoft.com/office/drawing/2014/main" id="{8FF64561-B977-4599-9BEA-D69EF14B1751}"/>
                  </a:ext>
                </a:extLst>
              </p:cNvPr>
              <p:cNvSpPr>
                <a:spLocks/>
              </p:cNvSpPr>
              <p:nvPr/>
            </p:nvSpPr>
            <p:spPr bwMode="auto">
              <a:xfrm>
                <a:off x="904"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576" name="Freeform 480">
                <a:extLst>
                  <a:ext uri="{FF2B5EF4-FFF2-40B4-BE49-F238E27FC236}">
                    <a16:creationId xmlns:a16="http://schemas.microsoft.com/office/drawing/2014/main" id="{3F4721AA-768F-47B7-8B31-3E8FF4D922D7}"/>
                  </a:ext>
                </a:extLst>
              </p:cNvPr>
              <p:cNvSpPr>
                <a:spLocks/>
              </p:cNvSpPr>
              <p:nvPr/>
            </p:nvSpPr>
            <p:spPr bwMode="auto">
              <a:xfrm>
                <a:off x="923"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577" name="Freeform 481">
                <a:extLst>
                  <a:ext uri="{FF2B5EF4-FFF2-40B4-BE49-F238E27FC236}">
                    <a16:creationId xmlns:a16="http://schemas.microsoft.com/office/drawing/2014/main" id="{93663E67-C00E-49C4-B260-66115ED24606}"/>
                  </a:ext>
                </a:extLst>
              </p:cNvPr>
              <p:cNvSpPr>
                <a:spLocks/>
              </p:cNvSpPr>
              <p:nvPr/>
            </p:nvSpPr>
            <p:spPr bwMode="auto">
              <a:xfrm>
                <a:off x="942" y="3468"/>
                <a:ext cx="7" cy="9"/>
              </a:xfrm>
              <a:custGeom>
                <a:avLst/>
                <a:gdLst>
                  <a:gd name="T0" fmla="*/ 3 w 7"/>
                  <a:gd name="T1" fmla="*/ 0 h 9"/>
                  <a:gd name="T2" fmla="*/ 3 w 7"/>
                  <a:gd name="T3" fmla="*/ 0 h 9"/>
                  <a:gd name="T4" fmla="*/ 0 w 7"/>
                  <a:gd name="T5" fmla="*/ 3 h 9"/>
                  <a:gd name="T6" fmla="*/ 0 w 7"/>
                  <a:gd name="T7" fmla="*/ 3 h 9"/>
                  <a:gd name="T8" fmla="*/ 3 w 7"/>
                  <a:gd name="T9" fmla="*/ 6 h 9"/>
                  <a:gd name="T10" fmla="*/ 3 w 7"/>
                  <a:gd name="T11" fmla="*/ 9 h 9"/>
                  <a:gd name="T12" fmla="*/ 3 w 7"/>
                  <a:gd name="T13" fmla="*/ 9 h 9"/>
                  <a:gd name="T14" fmla="*/ 3 w 7"/>
                  <a:gd name="T15" fmla="*/ 6 h 9"/>
                  <a:gd name="T16" fmla="*/ 7 w 7"/>
                  <a:gd name="T17" fmla="*/ 3 h 9"/>
                  <a:gd name="T18" fmla="*/ 7 w 7"/>
                  <a:gd name="T19" fmla="*/ 3 h 9"/>
                  <a:gd name="T20" fmla="*/ 3 w 7"/>
                  <a:gd name="T21" fmla="*/ 0 h 9"/>
                  <a:gd name="T22" fmla="*/ 3 w 7"/>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3" y="0"/>
                    </a:moveTo>
                    <a:lnTo>
                      <a:pt x="3" y="0"/>
                    </a:lnTo>
                    <a:lnTo>
                      <a:pt x="0" y="3"/>
                    </a:lnTo>
                    <a:lnTo>
                      <a:pt x="0" y="3"/>
                    </a:lnTo>
                    <a:lnTo>
                      <a:pt x="3" y="6"/>
                    </a:lnTo>
                    <a:lnTo>
                      <a:pt x="3" y="9"/>
                    </a:lnTo>
                    <a:lnTo>
                      <a:pt x="3" y="9"/>
                    </a:lnTo>
                    <a:lnTo>
                      <a:pt x="3" y="6"/>
                    </a:lnTo>
                    <a:lnTo>
                      <a:pt x="7" y="3"/>
                    </a:lnTo>
                    <a:lnTo>
                      <a:pt x="7"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578" name="Freeform 482">
                <a:extLst>
                  <a:ext uri="{FF2B5EF4-FFF2-40B4-BE49-F238E27FC236}">
                    <a16:creationId xmlns:a16="http://schemas.microsoft.com/office/drawing/2014/main" id="{FEF460DE-FAC1-46C0-AA0B-46BF166C93C2}"/>
                  </a:ext>
                </a:extLst>
              </p:cNvPr>
              <p:cNvSpPr>
                <a:spLocks/>
              </p:cNvSpPr>
              <p:nvPr/>
            </p:nvSpPr>
            <p:spPr bwMode="auto">
              <a:xfrm>
                <a:off x="962"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579" name="Freeform 483">
                <a:extLst>
                  <a:ext uri="{FF2B5EF4-FFF2-40B4-BE49-F238E27FC236}">
                    <a16:creationId xmlns:a16="http://schemas.microsoft.com/office/drawing/2014/main" id="{8A3C7F52-32ED-48C9-BDA3-D724840A1628}"/>
                  </a:ext>
                </a:extLst>
              </p:cNvPr>
              <p:cNvSpPr>
                <a:spLocks/>
              </p:cNvSpPr>
              <p:nvPr/>
            </p:nvSpPr>
            <p:spPr bwMode="auto">
              <a:xfrm>
                <a:off x="981"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580" name="Freeform 484">
                <a:extLst>
                  <a:ext uri="{FF2B5EF4-FFF2-40B4-BE49-F238E27FC236}">
                    <a16:creationId xmlns:a16="http://schemas.microsoft.com/office/drawing/2014/main" id="{71B94004-B09E-424E-A8FE-3326317DEF1B}"/>
                  </a:ext>
                </a:extLst>
              </p:cNvPr>
              <p:cNvSpPr>
                <a:spLocks/>
              </p:cNvSpPr>
              <p:nvPr/>
            </p:nvSpPr>
            <p:spPr bwMode="auto">
              <a:xfrm>
                <a:off x="1000" y="3468"/>
                <a:ext cx="7" cy="9"/>
              </a:xfrm>
              <a:custGeom>
                <a:avLst/>
                <a:gdLst>
                  <a:gd name="T0" fmla="*/ 3 w 7"/>
                  <a:gd name="T1" fmla="*/ 0 h 9"/>
                  <a:gd name="T2" fmla="*/ 3 w 7"/>
                  <a:gd name="T3" fmla="*/ 0 h 9"/>
                  <a:gd name="T4" fmla="*/ 0 w 7"/>
                  <a:gd name="T5" fmla="*/ 3 h 9"/>
                  <a:gd name="T6" fmla="*/ 0 w 7"/>
                  <a:gd name="T7" fmla="*/ 3 h 9"/>
                  <a:gd name="T8" fmla="*/ 3 w 7"/>
                  <a:gd name="T9" fmla="*/ 6 h 9"/>
                  <a:gd name="T10" fmla="*/ 3 w 7"/>
                  <a:gd name="T11" fmla="*/ 9 h 9"/>
                  <a:gd name="T12" fmla="*/ 3 w 7"/>
                  <a:gd name="T13" fmla="*/ 9 h 9"/>
                  <a:gd name="T14" fmla="*/ 3 w 7"/>
                  <a:gd name="T15" fmla="*/ 6 h 9"/>
                  <a:gd name="T16" fmla="*/ 7 w 7"/>
                  <a:gd name="T17" fmla="*/ 3 h 9"/>
                  <a:gd name="T18" fmla="*/ 7 w 7"/>
                  <a:gd name="T19" fmla="*/ 3 h 9"/>
                  <a:gd name="T20" fmla="*/ 3 w 7"/>
                  <a:gd name="T21" fmla="*/ 0 h 9"/>
                  <a:gd name="T22" fmla="*/ 3 w 7"/>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3" y="0"/>
                    </a:moveTo>
                    <a:lnTo>
                      <a:pt x="3" y="0"/>
                    </a:lnTo>
                    <a:lnTo>
                      <a:pt x="0" y="3"/>
                    </a:lnTo>
                    <a:lnTo>
                      <a:pt x="0" y="3"/>
                    </a:lnTo>
                    <a:lnTo>
                      <a:pt x="3" y="6"/>
                    </a:lnTo>
                    <a:lnTo>
                      <a:pt x="3" y="9"/>
                    </a:lnTo>
                    <a:lnTo>
                      <a:pt x="3" y="9"/>
                    </a:lnTo>
                    <a:lnTo>
                      <a:pt x="3" y="6"/>
                    </a:lnTo>
                    <a:lnTo>
                      <a:pt x="7" y="3"/>
                    </a:lnTo>
                    <a:lnTo>
                      <a:pt x="7"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581" name="Freeform 485">
                <a:extLst>
                  <a:ext uri="{FF2B5EF4-FFF2-40B4-BE49-F238E27FC236}">
                    <a16:creationId xmlns:a16="http://schemas.microsoft.com/office/drawing/2014/main" id="{7C9F2EAC-ACE2-4BAA-95A9-1AF220CE77BB}"/>
                  </a:ext>
                </a:extLst>
              </p:cNvPr>
              <p:cNvSpPr>
                <a:spLocks/>
              </p:cNvSpPr>
              <p:nvPr/>
            </p:nvSpPr>
            <p:spPr bwMode="auto">
              <a:xfrm>
                <a:off x="1020"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582" name="Freeform 486">
                <a:extLst>
                  <a:ext uri="{FF2B5EF4-FFF2-40B4-BE49-F238E27FC236}">
                    <a16:creationId xmlns:a16="http://schemas.microsoft.com/office/drawing/2014/main" id="{87C4DD7A-FA89-4C8E-8046-39710BCB5777}"/>
                  </a:ext>
                </a:extLst>
              </p:cNvPr>
              <p:cNvSpPr>
                <a:spLocks/>
              </p:cNvSpPr>
              <p:nvPr/>
            </p:nvSpPr>
            <p:spPr bwMode="auto">
              <a:xfrm>
                <a:off x="1039"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583" name="Freeform 487">
                <a:extLst>
                  <a:ext uri="{FF2B5EF4-FFF2-40B4-BE49-F238E27FC236}">
                    <a16:creationId xmlns:a16="http://schemas.microsoft.com/office/drawing/2014/main" id="{54D841C7-27C7-4AA2-8CE1-EC51D7CDC921}"/>
                  </a:ext>
                </a:extLst>
              </p:cNvPr>
              <p:cNvSpPr>
                <a:spLocks/>
              </p:cNvSpPr>
              <p:nvPr/>
            </p:nvSpPr>
            <p:spPr bwMode="auto">
              <a:xfrm>
                <a:off x="1058" y="3468"/>
                <a:ext cx="7" cy="9"/>
              </a:xfrm>
              <a:custGeom>
                <a:avLst/>
                <a:gdLst>
                  <a:gd name="T0" fmla="*/ 3 w 7"/>
                  <a:gd name="T1" fmla="*/ 0 h 9"/>
                  <a:gd name="T2" fmla="*/ 3 w 7"/>
                  <a:gd name="T3" fmla="*/ 0 h 9"/>
                  <a:gd name="T4" fmla="*/ 0 w 7"/>
                  <a:gd name="T5" fmla="*/ 3 h 9"/>
                  <a:gd name="T6" fmla="*/ 0 w 7"/>
                  <a:gd name="T7" fmla="*/ 3 h 9"/>
                  <a:gd name="T8" fmla="*/ 3 w 7"/>
                  <a:gd name="T9" fmla="*/ 6 h 9"/>
                  <a:gd name="T10" fmla="*/ 3 w 7"/>
                  <a:gd name="T11" fmla="*/ 9 h 9"/>
                  <a:gd name="T12" fmla="*/ 3 w 7"/>
                  <a:gd name="T13" fmla="*/ 9 h 9"/>
                  <a:gd name="T14" fmla="*/ 3 w 7"/>
                  <a:gd name="T15" fmla="*/ 6 h 9"/>
                  <a:gd name="T16" fmla="*/ 7 w 7"/>
                  <a:gd name="T17" fmla="*/ 3 h 9"/>
                  <a:gd name="T18" fmla="*/ 7 w 7"/>
                  <a:gd name="T19" fmla="*/ 3 h 9"/>
                  <a:gd name="T20" fmla="*/ 3 w 7"/>
                  <a:gd name="T21" fmla="*/ 0 h 9"/>
                  <a:gd name="T22" fmla="*/ 3 w 7"/>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3" y="0"/>
                    </a:moveTo>
                    <a:lnTo>
                      <a:pt x="3" y="0"/>
                    </a:lnTo>
                    <a:lnTo>
                      <a:pt x="0" y="3"/>
                    </a:lnTo>
                    <a:lnTo>
                      <a:pt x="0" y="3"/>
                    </a:lnTo>
                    <a:lnTo>
                      <a:pt x="3" y="6"/>
                    </a:lnTo>
                    <a:lnTo>
                      <a:pt x="3" y="9"/>
                    </a:lnTo>
                    <a:lnTo>
                      <a:pt x="3" y="9"/>
                    </a:lnTo>
                    <a:lnTo>
                      <a:pt x="3" y="6"/>
                    </a:lnTo>
                    <a:lnTo>
                      <a:pt x="7" y="3"/>
                    </a:lnTo>
                    <a:lnTo>
                      <a:pt x="7"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584" name="Freeform 488">
                <a:extLst>
                  <a:ext uri="{FF2B5EF4-FFF2-40B4-BE49-F238E27FC236}">
                    <a16:creationId xmlns:a16="http://schemas.microsoft.com/office/drawing/2014/main" id="{516837BC-09F0-4934-9192-D9EC391CDBD9}"/>
                  </a:ext>
                </a:extLst>
              </p:cNvPr>
              <p:cNvSpPr>
                <a:spLocks/>
              </p:cNvSpPr>
              <p:nvPr/>
            </p:nvSpPr>
            <p:spPr bwMode="auto">
              <a:xfrm>
                <a:off x="1078"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585" name="Freeform 489">
                <a:extLst>
                  <a:ext uri="{FF2B5EF4-FFF2-40B4-BE49-F238E27FC236}">
                    <a16:creationId xmlns:a16="http://schemas.microsoft.com/office/drawing/2014/main" id="{50250E88-7097-474F-BCA6-69066B1B5FCB}"/>
                  </a:ext>
                </a:extLst>
              </p:cNvPr>
              <p:cNvSpPr>
                <a:spLocks/>
              </p:cNvSpPr>
              <p:nvPr/>
            </p:nvSpPr>
            <p:spPr bwMode="auto">
              <a:xfrm>
                <a:off x="1097"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586" name="Freeform 490">
                <a:extLst>
                  <a:ext uri="{FF2B5EF4-FFF2-40B4-BE49-F238E27FC236}">
                    <a16:creationId xmlns:a16="http://schemas.microsoft.com/office/drawing/2014/main" id="{995C501E-43DC-40C3-97A8-39BE6FFF5872}"/>
                  </a:ext>
                </a:extLst>
              </p:cNvPr>
              <p:cNvSpPr>
                <a:spLocks/>
              </p:cNvSpPr>
              <p:nvPr/>
            </p:nvSpPr>
            <p:spPr bwMode="auto">
              <a:xfrm>
                <a:off x="1116" y="3468"/>
                <a:ext cx="7" cy="9"/>
              </a:xfrm>
              <a:custGeom>
                <a:avLst/>
                <a:gdLst>
                  <a:gd name="T0" fmla="*/ 3 w 7"/>
                  <a:gd name="T1" fmla="*/ 0 h 9"/>
                  <a:gd name="T2" fmla="*/ 3 w 7"/>
                  <a:gd name="T3" fmla="*/ 0 h 9"/>
                  <a:gd name="T4" fmla="*/ 0 w 7"/>
                  <a:gd name="T5" fmla="*/ 3 h 9"/>
                  <a:gd name="T6" fmla="*/ 0 w 7"/>
                  <a:gd name="T7" fmla="*/ 3 h 9"/>
                  <a:gd name="T8" fmla="*/ 3 w 7"/>
                  <a:gd name="T9" fmla="*/ 6 h 9"/>
                  <a:gd name="T10" fmla="*/ 3 w 7"/>
                  <a:gd name="T11" fmla="*/ 9 h 9"/>
                  <a:gd name="T12" fmla="*/ 3 w 7"/>
                  <a:gd name="T13" fmla="*/ 9 h 9"/>
                  <a:gd name="T14" fmla="*/ 3 w 7"/>
                  <a:gd name="T15" fmla="*/ 6 h 9"/>
                  <a:gd name="T16" fmla="*/ 7 w 7"/>
                  <a:gd name="T17" fmla="*/ 3 h 9"/>
                  <a:gd name="T18" fmla="*/ 7 w 7"/>
                  <a:gd name="T19" fmla="*/ 3 h 9"/>
                  <a:gd name="T20" fmla="*/ 3 w 7"/>
                  <a:gd name="T21" fmla="*/ 0 h 9"/>
                  <a:gd name="T22" fmla="*/ 3 w 7"/>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3" y="0"/>
                    </a:moveTo>
                    <a:lnTo>
                      <a:pt x="3" y="0"/>
                    </a:lnTo>
                    <a:lnTo>
                      <a:pt x="0" y="3"/>
                    </a:lnTo>
                    <a:lnTo>
                      <a:pt x="0" y="3"/>
                    </a:lnTo>
                    <a:lnTo>
                      <a:pt x="3" y="6"/>
                    </a:lnTo>
                    <a:lnTo>
                      <a:pt x="3" y="9"/>
                    </a:lnTo>
                    <a:lnTo>
                      <a:pt x="3" y="9"/>
                    </a:lnTo>
                    <a:lnTo>
                      <a:pt x="3" y="6"/>
                    </a:lnTo>
                    <a:lnTo>
                      <a:pt x="7" y="3"/>
                    </a:lnTo>
                    <a:lnTo>
                      <a:pt x="7"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587" name="Freeform 491">
                <a:extLst>
                  <a:ext uri="{FF2B5EF4-FFF2-40B4-BE49-F238E27FC236}">
                    <a16:creationId xmlns:a16="http://schemas.microsoft.com/office/drawing/2014/main" id="{1E8CA38E-85FE-4F1D-A726-5D4F19308C3A}"/>
                  </a:ext>
                </a:extLst>
              </p:cNvPr>
              <p:cNvSpPr>
                <a:spLocks/>
              </p:cNvSpPr>
              <p:nvPr/>
            </p:nvSpPr>
            <p:spPr bwMode="auto">
              <a:xfrm>
                <a:off x="1136"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588" name="Freeform 492">
                <a:extLst>
                  <a:ext uri="{FF2B5EF4-FFF2-40B4-BE49-F238E27FC236}">
                    <a16:creationId xmlns:a16="http://schemas.microsoft.com/office/drawing/2014/main" id="{38CEAE42-1CFA-42D6-BC14-5FB392CE9D5A}"/>
                  </a:ext>
                </a:extLst>
              </p:cNvPr>
              <p:cNvSpPr>
                <a:spLocks/>
              </p:cNvSpPr>
              <p:nvPr/>
            </p:nvSpPr>
            <p:spPr bwMode="auto">
              <a:xfrm>
                <a:off x="1155"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589" name="Freeform 493">
                <a:extLst>
                  <a:ext uri="{FF2B5EF4-FFF2-40B4-BE49-F238E27FC236}">
                    <a16:creationId xmlns:a16="http://schemas.microsoft.com/office/drawing/2014/main" id="{239E1989-00D4-4A1D-9CA7-2B77AC46719B}"/>
                  </a:ext>
                </a:extLst>
              </p:cNvPr>
              <p:cNvSpPr>
                <a:spLocks/>
              </p:cNvSpPr>
              <p:nvPr/>
            </p:nvSpPr>
            <p:spPr bwMode="auto">
              <a:xfrm>
                <a:off x="1174" y="3468"/>
                <a:ext cx="7" cy="9"/>
              </a:xfrm>
              <a:custGeom>
                <a:avLst/>
                <a:gdLst>
                  <a:gd name="T0" fmla="*/ 3 w 7"/>
                  <a:gd name="T1" fmla="*/ 0 h 9"/>
                  <a:gd name="T2" fmla="*/ 3 w 7"/>
                  <a:gd name="T3" fmla="*/ 0 h 9"/>
                  <a:gd name="T4" fmla="*/ 0 w 7"/>
                  <a:gd name="T5" fmla="*/ 3 h 9"/>
                  <a:gd name="T6" fmla="*/ 0 w 7"/>
                  <a:gd name="T7" fmla="*/ 3 h 9"/>
                  <a:gd name="T8" fmla="*/ 3 w 7"/>
                  <a:gd name="T9" fmla="*/ 6 h 9"/>
                  <a:gd name="T10" fmla="*/ 3 w 7"/>
                  <a:gd name="T11" fmla="*/ 9 h 9"/>
                  <a:gd name="T12" fmla="*/ 3 w 7"/>
                  <a:gd name="T13" fmla="*/ 9 h 9"/>
                  <a:gd name="T14" fmla="*/ 3 w 7"/>
                  <a:gd name="T15" fmla="*/ 6 h 9"/>
                  <a:gd name="T16" fmla="*/ 7 w 7"/>
                  <a:gd name="T17" fmla="*/ 3 h 9"/>
                  <a:gd name="T18" fmla="*/ 7 w 7"/>
                  <a:gd name="T19" fmla="*/ 3 h 9"/>
                  <a:gd name="T20" fmla="*/ 3 w 7"/>
                  <a:gd name="T21" fmla="*/ 0 h 9"/>
                  <a:gd name="T22" fmla="*/ 3 w 7"/>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3" y="0"/>
                    </a:moveTo>
                    <a:lnTo>
                      <a:pt x="3" y="0"/>
                    </a:lnTo>
                    <a:lnTo>
                      <a:pt x="0" y="3"/>
                    </a:lnTo>
                    <a:lnTo>
                      <a:pt x="0" y="3"/>
                    </a:lnTo>
                    <a:lnTo>
                      <a:pt x="3" y="6"/>
                    </a:lnTo>
                    <a:lnTo>
                      <a:pt x="3" y="9"/>
                    </a:lnTo>
                    <a:lnTo>
                      <a:pt x="3" y="9"/>
                    </a:lnTo>
                    <a:lnTo>
                      <a:pt x="3" y="6"/>
                    </a:lnTo>
                    <a:lnTo>
                      <a:pt x="7" y="3"/>
                    </a:lnTo>
                    <a:lnTo>
                      <a:pt x="7"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590" name="Freeform 494">
                <a:extLst>
                  <a:ext uri="{FF2B5EF4-FFF2-40B4-BE49-F238E27FC236}">
                    <a16:creationId xmlns:a16="http://schemas.microsoft.com/office/drawing/2014/main" id="{058E6008-C19B-4129-AC10-41AD9B1430E0}"/>
                  </a:ext>
                </a:extLst>
              </p:cNvPr>
              <p:cNvSpPr>
                <a:spLocks/>
              </p:cNvSpPr>
              <p:nvPr/>
            </p:nvSpPr>
            <p:spPr bwMode="auto">
              <a:xfrm>
                <a:off x="1194"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591" name="Freeform 495">
                <a:extLst>
                  <a:ext uri="{FF2B5EF4-FFF2-40B4-BE49-F238E27FC236}">
                    <a16:creationId xmlns:a16="http://schemas.microsoft.com/office/drawing/2014/main" id="{3333BCC4-D0DD-480A-821F-D13B7E98AA98}"/>
                  </a:ext>
                </a:extLst>
              </p:cNvPr>
              <p:cNvSpPr>
                <a:spLocks/>
              </p:cNvSpPr>
              <p:nvPr/>
            </p:nvSpPr>
            <p:spPr bwMode="auto">
              <a:xfrm>
                <a:off x="1213"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592" name="Freeform 496">
                <a:extLst>
                  <a:ext uri="{FF2B5EF4-FFF2-40B4-BE49-F238E27FC236}">
                    <a16:creationId xmlns:a16="http://schemas.microsoft.com/office/drawing/2014/main" id="{FBA91ED9-075C-4D02-A400-74B6E26D22C9}"/>
                  </a:ext>
                </a:extLst>
              </p:cNvPr>
              <p:cNvSpPr>
                <a:spLocks/>
              </p:cNvSpPr>
              <p:nvPr/>
            </p:nvSpPr>
            <p:spPr bwMode="auto">
              <a:xfrm>
                <a:off x="1232" y="3468"/>
                <a:ext cx="7" cy="9"/>
              </a:xfrm>
              <a:custGeom>
                <a:avLst/>
                <a:gdLst>
                  <a:gd name="T0" fmla="*/ 3 w 7"/>
                  <a:gd name="T1" fmla="*/ 0 h 9"/>
                  <a:gd name="T2" fmla="*/ 3 w 7"/>
                  <a:gd name="T3" fmla="*/ 0 h 9"/>
                  <a:gd name="T4" fmla="*/ 0 w 7"/>
                  <a:gd name="T5" fmla="*/ 3 h 9"/>
                  <a:gd name="T6" fmla="*/ 0 w 7"/>
                  <a:gd name="T7" fmla="*/ 3 h 9"/>
                  <a:gd name="T8" fmla="*/ 3 w 7"/>
                  <a:gd name="T9" fmla="*/ 6 h 9"/>
                  <a:gd name="T10" fmla="*/ 3 w 7"/>
                  <a:gd name="T11" fmla="*/ 9 h 9"/>
                  <a:gd name="T12" fmla="*/ 3 w 7"/>
                  <a:gd name="T13" fmla="*/ 9 h 9"/>
                  <a:gd name="T14" fmla="*/ 3 w 7"/>
                  <a:gd name="T15" fmla="*/ 6 h 9"/>
                  <a:gd name="T16" fmla="*/ 7 w 7"/>
                  <a:gd name="T17" fmla="*/ 3 h 9"/>
                  <a:gd name="T18" fmla="*/ 7 w 7"/>
                  <a:gd name="T19" fmla="*/ 3 h 9"/>
                  <a:gd name="T20" fmla="*/ 3 w 7"/>
                  <a:gd name="T21" fmla="*/ 0 h 9"/>
                  <a:gd name="T22" fmla="*/ 3 w 7"/>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3" y="0"/>
                    </a:moveTo>
                    <a:lnTo>
                      <a:pt x="3" y="0"/>
                    </a:lnTo>
                    <a:lnTo>
                      <a:pt x="0" y="3"/>
                    </a:lnTo>
                    <a:lnTo>
                      <a:pt x="0" y="3"/>
                    </a:lnTo>
                    <a:lnTo>
                      <a:pt x="3" y="6"/>
                    </a:lnTo>
                    <a:lnTo>
                      <a:pt x="3" y="9"/>
                    </a:lnTo>
                    <a:lnTo>
                      <a:pt x="3" y="9"/>
                    </a:lnTo>
                    <a:lnTo>
                      <a:pt x="3" y="6"/>
                    </a:lnTo>
                    <a:lnTo>
                      <a:pt x="7" y="3"/>
                    </a:lnTo>
                    <a:lnTo>
                      <a:pt x="7"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593" name="Freeform 497">
                <a:extLst>
                  <a:ext uri="{FF2B5EF4-FFF2-40B4-BE49-F238E27FC236}">
                    <a16:creationId xmlns:a16="http://schemas.microsoft.com/office/drawing/2014/main" id="{829621D0-4B09-4353-AA1B-3D125DED9E94}"/>
                  </a:ext>
                </a:extLst>
              </p:cNvPr>
              <p:cNvSpPr>
                <a:spLocks/>
              </p:cNvSpPr>
              <p:nvPr/>
            </p:nvSpPr>
            <p:spPr bwMode="auto">
              <a:xfrm>
                <a:off x="1252"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594" name="Freeform 498">
                <a:extLst>
                  <a:ext uri="{FF2B5EF4-FFF2-40B4-BE49-F238E27FC236}">
                    <a16:creationId xmlns:a16="http://schemas.microsoft.com/office/drawing/2014/main" id="{BB26A0C7-0533-4BB5-BD93-17FCDD782D31}"/>
                  </a:ext>
                </a:extLst>
              </p:cNvPr>
              <p:cNvSpPr>
                <a:spLocks/>
              </p:cNvSpPr>
              <p:nvPr/>
            </p:nvSpPr>
            <p:spPr bwMode="auto">
              <a:xfrm>
                <a:off x="1271"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595" name="Freeform 499">
                <a:extLst>
                  <a:ext uri="{FF2B5EF4-FFF2-40B4-BE49-F238E27FC236}">
                    <a16:creationId xmlns:a16="http://schemas.microsoft.com/office/drawing/2014/main" id="{A755C26C-8FC8-4D57-AB56-9DF4761AEA38}"/>
                  </a:ext>
                </a:extLst>
              </p:cNvPr>
              <p:cNvSpPr>
                <a:spLocks/>
              </p:cNvSpPr>
              <p:nvPr/>
            </p:nvSpPr>
            <p:spPr bwMode="auto">
              <a:xfrm>
                <a:off x="1290" y="3468"/>
                <a:ext cx="7" cy="9"/>
              </a:xfrm>
              <a:custGeom>
                <a:avLst/>
                <a:gdLst>
                  <a:gd name="T0" fmla="*/ 3 w 7"/>
                  <a:gd name="T1" fmla="*/ 0 h 9"/>
                  <a:gd name="T2" fmla="*/ 3 w 7"/>
                  <a:gd name="T3" fmla="*/ 0 h 9"/>
                  <a:gd name="T4" fmla="*/ 0 w 7"/>
                  <a:gd name="T5" fmla="*/ 3 h 9"/>
                  <a:gd name="T6" fmla="*/ 0 w 7"/>
                  <a:gd name="T7" fmla="*/ 3 h 9"/>
                  <a:gd name="T8" fmla="*/ 3 w 7"/>
                  <a:gd name="T9" fmla="*/ 6 h 9"/>
                  <a:gd name="T10" fmla="*/ 3 w 7"/>
                  <a:gd name="T11" fmla="*/ 9 h 9"/>
                  <a:gd name="T12" fmla="*/ 3 w 7"/>
                  <a:gd name="T13" fmla="*/ 9 h 9"/>
                  <a:gd name="T14" fmla="*/ 3 w 7"/>
                  <a:gd name="T15" fmla="*/ 6 h 9"/>
                  <a:gd name="T16" fmla="*/ 7 w 7"/>
                  <a:gd name="T17" fmla="*/ 3 h 9"/>
                  <a:gd name="T18" fmla="*/ 7 w 7"/>
                  <a:gd name="T19" fmla="*/ 3 h 9"/>
                  <a:gd name="T20" fmla="*/ 3 w 7"/>
                  <a:gd name="T21" fmla="*/ 0 h 9"/>
                  <a:gd name="T22" fmla="*/ 3 w 7"/>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3" y="0"/>
                    </a:moveTo>
                    <a:lnTo>
                      <a:pt x="3" y="0"/>
                    </a:lnTo>
                    <a:lnTo>
                      <a:pt x="0" y="3"/>
                    </a:lnTo>
                    <a:lnTo>
                      <a:pt x="0" y="3"/>
                    </a:lnTo>
                    <a:lnTo>
                      <a:pt x="3" y="6"/>
                    </a:lnTo>
                    <a:lnTo>
                      <a:pt x="3" y="9"/>
                    </a:lnTo>
                    <a:lnTo>
                      <a:pt x="3" y="9"/>
                    </a:lnTo>
                    <a:lnTo>
                      <a:pt x="3" y="6"/>
                    </a:lnTo>
                    <a:lnTo>
                      <a:pt x="7" y="3"/>
                    </a:lnTo>
                    <a:lnTo>
                      <a:pt x="7"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596" name="Freeform 500">
                <a:extLst>
                  <a:ext uri="{FF2B5EF4-FFF2-40B4-BE49-F238E27FC236}">
                    <a16:creationId xmlns:a16="http://schemas.microsoft.com/office/drawing/2014/main" id="{E4024DA3-C36D-4B4C-8F49-520DB88E3BEF}"/>
                  </a:ext>
                </a:extLst>
              </p:cNvPr>
              <p:cNvSpPr>
                <a:spLocks/>
              </p:cNvSpPr>
              <p:nvPr/>
            </p:nvSpPr>
            <p:spPr bwMode="auto">
              <a:xfrm>
                <a:off x="1309" y="3468"/>
                <a:ext cx="7" cy="9"/>
              </a:xfrm>
              <a:custGeom>
                <a:avLst/>
                <a:gdLst>
                  <a:gd name="T0" fmla="*/ 4 w 7"/>
                  <a:gd name="T1" fmla="*/ 0 h 9"/>
                  <a:gd name="T2" fmla="*/ 4 w 7"/>
                  <a:gd name="T3" fmla="*/ 0 h 9"/>
                  <a:gd name="T4" fmla="*/ 0 w 7"/>
                  <a:gd name="T5" fmla="*/ 3 h 9"/>
                  <a:gd name="T6" fmla="*/ 0 w 7"/>
                  <a:gd name="T7" fmla="*/ 3 h 9"/>
                  <a:gd name="T8" fmla="*/ 4 w 7"/>
                  <a:gd name="T9" fmla="*/ 6 h 9"/>
                  <a:gd name="T10" fmla="*/ 4 w 7"/>
                  <a:gd name="T11" fmla="*/ 9 h 9"/>
                  <a:gd name="T12" fmla="*/ 4 w 7"/>
                  <a:gd name="T13" fmla="*/ 9 h 9"/>
                  <a:gd name="T14" fmla="*/ 4 w 7"/>
                  <a:gd name="T15" fmla="*/ 6 h 9"/>
                  <a:gd name="T16" fmla="*/ 7 w 7"/>
                  <a:gd name="T17" fmla="*/ 3 h 9"/>
                  <a:gd name="T18" fmla="*/ 7 w 7"/>
                  <a:gd name="T19" fmla="*/ 3 h 9"/>
                  <a:gd name="T20" fmla="*/ 4 w 7"/>
                  <a:gd name="T21" fmla="*/ 0 h 9"/>
                  <a:gd name="T22" fmla="*/ 4 w 7"/>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4" y="0"/>
                    </a:moveTo>
                    <a:lnTo>
                      <a:pt x="4" y="0"/>
                    </a:lnTo>
                    <a:lnTo>
                      <a:pt x="0" y="3"/>
                    </a:lnTo>
                    <a:lnTo>
                      <a:pt x="0" y="3"/>
                    </a:lnTo>
                    <a:lnTo>
                      <a:pt x="4" y="6"/>
                    </a:lnTo>
                    <a:lnTo>
                      <a:pt x="4" y="9"/>
                    </a:lnTo>
                    <a:lnTo>
                      <a:pt x="4" y="9"/>
                    </a:lnTo>
                    <a:lnTo>
                      <a:pt x="4" y="6"/>
                    </a:lnTo>
                    <a:lnTo>
                      <a:pt x="7" y="3"/>
                    </a:lnTo>
                    <a:lnTo>
                      <a:pt x="7" y="3"/>
                    </a:lnTo>
                    <a:lnTo>
                      <a:pt x="4" y="0"/>
                    </a:lnTo>
                    <a:lnTo>
                      <a:pt x="4" y="0"/>
                    </a:lnTo>
                    <a:close/>
                  </a:path>
                </a:pathLst>
              </a:custGeom>
              <a:solidFill>
                <a:srgbClr val="FF9900"/>
              </a:solidFill>
              <a:ln w="38100" cmpd="sng">
                <a:solidFill>
                  <a:srgbClr val="66FF33"/>
                </a:solidFill>
                <a:round/>
                <a:headEnd/>
                <a:tailEnd/>
              </a:ln>
            </p:spPr>
            <p:txBody>
              <a:bodyPr/>
              <a:lstStyle/>
              <a:p>
                <a:endParaRPr lang="cs-CZ"/>
              </a:p>
            </p:txBody>
          </p:sp>
          <p:sp>
            <p:nvSpPr>
              <p:cNvPr id="4597" name="Freeform 501">
                <a:extLst>
                  <a:ext uri="{FF2B5EF4-FFF2-40B4-BE49-F238E27FC236}">
                    <a16:creationId xmlns:a16="http://schemas.microsoft.com/office/drawing/2014/main" id="{23E85CAF-6A11-4476-8ED2-46EF22BF12E1}"/>
                  </a:ext>
                </a:extLst>
              </p:cNvPr>
              <p:cNvSpPr>
                <a:spLocks/>
              </p:cNvSpPr>
              <p:nvPr/>
            </p:nvSpPr>
            <p:spPr bwMode="auto">
              <a:xfrm>
                <a:off x="1329"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598" name="Freeform 502">
                <a:extLst>
                  <a:ext uri="{FF2B5EF4-FFF2-40B4-BE49-F238E27FC236}">
                    <a16:creationId xmlns:a16="http://schemas.microsoft.com/office/drawing/2014/main" id="{11DCC1C8-4838-4F55-AB66-7DBE4F14FC0B}"/>
                  </a:ext>
                </a:extLst>
              </p:cNvPr>
              <p:cNvSpPr>
                <a:spLocks/>
              </p:cNvSpPr>
              <p:nvPr/>
            </p:nvSpPr>
            <p:spPr bwMode="auto">
              <a:xfrm>
                <a:off x="1348" y="3468"/>
                <a:ext cx="7" cy="9"/>
              </a:xfrm>
              <a:custGeom>
                <a:avLst/>
                <a:gdLst>
                  <a:gd name="T0" fmla="*/ 3 w 7"/>
                  <a:gd name="T1" fmla="*/ 0 h 9"/>
                  <a:gd name="T2" fmla="*/ 3 w 7"/>
                  <a:gd name="T3" fmla="*/ 0 h 9"/>
                  <a:gd name="T4" fmla="*/ 0 w 7"/>
                  <a:gd name="T5" fmla="*/ 3 h 9"/>
                  <a:gd name="T6" fmla="*/ 0 w 7"/>
                  <a:gd name="T7" fmla="*/ 3 h 9"/>
                  <a:gd name="T8" fmla="*/ 3 w 7"/>
                  <a:gd name="T9" fmla="*/ 6 h 9"/>
                  <a:gd name="T10" fmla="*/ 3 w 7"/>
                  <a:gd name="T11" fmla="*/ 9 h 9"/>
                  <a:gd name="T12" fmla="*/ 3 w 7"/>
                  <a:gd name="T13" fmla="*/ 9 h 9"/>
                  <a:gd name="T14" fmla="*/ 3 w 7"/>
                  <a:gd name="T15" fmla="*/ 6 h 9"/>
                  <a:gd name="T16" fmla="*/ 7 w 7"/>
                  <a:gd name="T17" fmla="*/ 3 h 9"/>
                  <a:gd name="T18" fmla="*/ 7 w 7"/>
                  <a:gd name="T19" fmla="*/ 3 h 9"/>
                  <a:gd name="T20" fmla="*/ 3 w 7"/>
                  <a:gd name="T21" fmla="*/ 0 h 9"/>
                  <a:gd name="T22" fmla="*/ 3 w 7"/>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3" y="0"/>
                    </a:moveTo>
                    <a:lnTo>
                      <a:pt x="3" y="0"/>
                    </a:lnTo>
                    <a:lnTo>
                      <a:pt x="0" y="3"/>
                    </a:lnTo>
                    <a:lnTo>
                      <a:pt x="0" y="3"/>
                    </a:lnTo>
                    <a:lnTo>
                      <a:pt x="3" y="6"/>
                    </a:lnTo>
                    <a:lnTo>
                      <a:pt x="3" y="9"/>
                    </a:lnTo>
                    <a:lnTo>
                      <a:pt x="3" y="9"/>
                    </a:lnTo>
                    <a:lnTo>
                      <a:pt x="3" y="6"/>
                    </a:lnTo>
                    <a:lnTo>
                      <a:pt x="7" y="3"/>
                    </a:lnTo>
                    <a:lnTo>
                      <a:pt x="7"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599" name="Freeform 503">
                <a:extLst>
                  <a:ext uri="{FF2B5EF4-FFF2-40B4-BE49-F238E27FC236}">
                    <a16:creationId xmlns:a16="http://schemas.microsoft.com/office/drawing/2014/main" id="{C3969EE5-26A1-4C86-8326-BA7CFA7A2DDF}"/>
                  </a:ext>
                </a:extLst>
              </p:cNvPr>
              <p:cNvSpPr>
                <a:spLocks/>
              </p:cNvSpPr>
              <p:nvPr/>
            </p:nvSpPr>
            <p:spPr bwMode="auto">
              <a:xfrm>
                <a:off x="1367" y="3468"/>
                <a:ext cx="7" cy="9"/>
              </a:xfrm>
              <a:custGeom>
                <a:avLst/>
                <a:gdLst>
                  <a:gd name="T0" fmla="*/ 4 w 7"/>
                  <a:gd name="T1" fmla="*/ 0 h 9"/>
                  <a:gd name="T2" fmla="*/ 4 w 7"/>
                  <a:gd name="T3" fmla="*/ 0 h 9"/>
                  <a:gd name="T4" fmla="*/ 0 w 7"/>
                  <a:gd name="T5" fmla="*/ 3 h 9"/>
                  <a:gd name="T6" fmla="*/ 0 w 7"/>
                  <a:gd name="T7" fmla="*/ 3 h 9"/>
                  <a:gd name="T8" fmla="*/ 4 w 7"/>
                  <a:gd name="T9" fmla="*/ 6 h 9"/>
                  <a:gd name="T10" fmla="*/ 4 w 7"/>
                  <a:gd name="T11" fmla="*/ 9 h 9"/>
                  <a:gd name="T12" fmla="*/ 4 w 7"/>
                  <a:gd name="T13" fmla="*/ 9 h 9"/>
                  <a:gd name="T14" fmla="*/ 4 w 7"/>
                  <a:gd name="T15" fmla="*/ 6 h 9"/>
                  <a:gd name="T16" fmla="*/ 7 w 7"/>
                  <a:gd name="T17" fmla="*/ 3 h 9"/>
                  <a:gd name="T18" fmla="*/ 7 w 7"/>
                  <a:gd name="T19" fmla="*/ 3 h 9"/>
                  <a:gd name="T20" fmla="*/ 4 w 7"/>
                  <a:gd name="T21" fmla="*/ 0 h 9"/>
                  <a:gd name="T22" fmla="*/ 4 w 7"/>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4" y="0"/>
                    </a:moveTo>
                    <a:lnTo>
                      <a:pt x="4" y="0"/>
                    </a:lnTo>
                    <a:lnTo>
                      <a:pt x="0" y="3"/>
                    </a:lnTo>
                    <a:lnTo>
                      <a:pt x="0" y="3"/>
                    </a:lnTo>
                    <a:lnTo>
                      <a:pt x="4" y="6"/>
                    </a:lnTo>
                    <a:lnTo>
                      <a:pt x="4" y="9"/>
                    </a:lnTo>
                    <a:lnTo>
                      <a:pt x="4" y="9"/>
                    </a:lnTo>
                    <a:lnTo>
                      <a:pt x="4" y="6"/>
                    </a:lnTo>
                    <a:lnTo>
                      <a:pt x="7" y="3"/>
                    </a:lnTo>
                    <a:lnTo>
                      <a:pt x="7" y="3"/>
                    </a:lnTo>
                    <a:lnTo>
                      <a:pt x="4" y="0"/>
                    </a:lnTo>
                    <a:lnTo>
                      <a:pt x="4" y="0"/>
                    </a:lnTo>
                    <a:close/>
                  </a:path>
                </a:pathLst>
              </a:custGeom>
              <a:solidFill>
                <a:srgbClr val="FF9900"/>
              </a:solidFill>
              <a:ln w="38100" cmpd="sng">
                <a:solidFill>
                  <a:srgbClr val="66FF33"/>
                </a:solidFill>
                <a:round/>
                <a:headEnd/>
                <a:tailEnd/>
              </a:ln>
            </p:spPr>
            <p:txBody>
              <a:bodyPr/>
              <a:lstStyle/>
              <a:p>
                <a:endParaRPr lang="cs-CZ"/>
              </a:p>
            </p:txBody>
          </p:sp>
          <p:sp>
            <p:nvSpPr>
              <p:cNvPr id="4600" name="Freeform 504">
                <a:extLst>
                  <a:ext uri="{FF2B5EF4-FFF2-40B4-BE49-F238E27FC236}">
                    <a16:creationId xmlns:a16="http://schemas.microsoft.com/office/drawing/2014/main" id="{632BB577-E368-45A5-AEFA-30D81D22E746}"/>
                  </a:ext>
                </a:extLst>
              </p:cNvPr>
              <p:cNvSpPr>
                <a:spLocks/>
              </p:cNvSpPr>
              <p:nvPr/>
            </p:nvSpPr>
            <p:spPr bwMode="auto">
              <a:xfrm>
                <a:off x="1387"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601" name="Freeform 505">
                <a:extLst>
                  <a:ext uri="{FF2B5EF4-FFF2-40B4-BE49-F238E27FC236}">
                    <a16:creationId xmlns:a16="http://schemas.microsoft.com/office/drawing/2014/main" id="{C220755A-B811-49E6-A7A0-C857559FF125}"/>
                  </a:ext>
                </a:extLst>
              </p:cNvPr>
              <p:cNvSpPr>
                <a:spLocks/>
              </p:cNvSpPr>
              <p:nvPr/>
            </p:nvSpPr>
            <p:spPr bwMode="auto">
              <a:xfrm>
                <a:off x="1406" y="3468"/>
                <a:ext cx="7" cy="9"/>
              </a:xfrm>
              <a:custGeom>
                <a:avLst/>
                <a:gdLst>
                  <a:gd name="T0" fmla="*/ 3 w 7"/>
                  <a:gd name="T1" fmla="*/ 0 h 9"/>
                  <a:gd name="T2" fmla="*/ 3 w 7"/>
                  <a:gd name="T3" fmla="*/ 0 h 9"/>
                  <a:gd name="T4" fmla="*/ 0 w 7"/>
                  <a:gd name="T5" fmla="*/ 3 h 9"/>
                  <a:gd name="T6" fmla="*/ 0 w 7"/>
                  <a:gd name="T7" fmla="*/ 3 h 9"/>
                  <a:gd name="T8" fmla="*/ 3 w 7"/>
                  <a:gd name="T9" fmla="*/ 6 h 9"/>
                  <a:gd name="T10" fmla="*/ 3 w 7"/>
                  <a:gd name="T11" fmla="*/ 9 h 9"/>
                  <a:gd name="T12" fmla="*/ 3 w 7"/>
                  <a:gd name="T13" fmla="*/ 9 h 9"/>
                  <a:gd name="T14" fmla="*/ 3 w 7"/>
                  <a:gd name="T15" fmla="*/ 6 h 9"/>
                  <a:gd name="T16" fmla="*/ 7 w 7"/>
                  <a:gd name="T17" fmla="*/ 3 h 9"/>
                  <a:gd name="T18" fmla="*/ 7 w 7"/>
                  <a:gd name="T19" fmla="*/ 3 h 9"/>
                  <a:gd name="T20" fmla="*/ 3 w 7"/>
                  <a:gd name="T21" fmla="*/ 0 h 9"/>
                  <a:gd name="T22" fmla="*/ 3 w 7"/>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3" y="0"/>
                    </a:moveTo>
                    <a:lnTo>
                      <a:pt x="3" y="0"/>
                    </a:lnTo>
                    <a:lnTo>
                      <a:pt x="0" y="3"/>
                    </a:lnTo>
                    <a:lnTo>
                      <a:pt x="0" y="3"/>
                    </a:lnTo>
                    <a:lnTo>
                      <a:pt x="3" y="6"/>
                    </a:lnTo>
                    <a:lnTo>
                      <a:pt x="3" y="9"/>
                    </a:lnTo>
                    <a:lnTo>
                      <a:pt x="3" y="9"/>
                    </a:lnTo>
                    <a:lnTo>
                      <a:pt x="3" y="6"/>
                    </a:lnTo>
                    <a:lnTo>
                      <a:pt x="7" y="3"/>
                    </a:lnTo>
                    <a:lnTo>
                      <a:pt x="7"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602" name="Freeform 506">
                <a:extLst>
                  <a:ext uri="{FF2B5EF4-FFF2-40B4-BE49-F238E27FC236}">
                    <a16:creationId xmlns:a16="http://schemas.microsoft.com/office/drawing/2014/main" id="{603DD1F0-E022-4B1F-BA9A-3A6370D12598}"/>
                  </a:ext>
                </a:extLst>
              </p:cNvPr>
              <p:cNvSpPr>
                <a:spLocks/>
              </p:cNvSpPr>
              <p:nvPr/>
            </p:nvSpPr>
            <p:spPr bwMode="auto">
              <a:xfrm>
                <a:off x="1425" y="3468"/>
                <a:ext cx="7" cy="9"/>
              </a:xfrm>
              <a:custGeom>
                <a:avLst/>
                <a:gdLst>
                  <a:gd name="T0" fmla="*/ 4 w 7"/>
                  <a:gd name="T1" fmla="*/ 0 h 9"/>
                  <a:gd name="T2" fmla="*/ 4 w 7"/>
                  <a:gd name="T3" fmla="*/ 0 h 9"/>
                  <a:gd name="T4" fmla="*/ 0 w 7"/>
                  <a:gd name="T5" fmla="*/ 3 h 9"/>
                  <a:gd name="T6" fmla="*/ 0 w 7"/>
                  <a:gd name="T7" fmla="*/ 3 h 9"/>
                  <a:gd name="T8" fmla="*/ 4 w 7"/>
                  <a:gd name="T9" fmla="*/ 6 h 9"/>
                  <a:gd name="T10" fmla="*/ 4 w 7"/>
                  <a:gd name="T11" fmla="*/ 9 h 9"/>
                  <a:gd name="T12" fmla="*/ 4 w 7"/>
                  <a:gd name="T13" fmla="*/ 9 h 9"/>
                  <a:gd name="T14" fmla="*/ 4 w 7"/>
                  <a:gd name="T15" fmla="*/ 6 h 9"/>
                  <a:gd name="T16" fmla="*/ 7 w 7"/>
                  <a:gd name="T17" fmla="*/ 3 h 9"/>
                  <a:gd name="T18" fmla="*/ 7 w 7"/>
                  <a:gd name="T19" fmla="*/ 3 h 9"/>
                  <a:gd name="T20" fmla="*/ 4 w 7"/>
                  <a:gd name="T21" fmla="*/ 0 h 9"/>
                  <a:gd name="T22" fmla="*/ 4 w 7"/>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4" y="0"/>
                    </a:moveTo>
                    <a:lnTo>
                      <a:pt x="4" y="0"/>
                    </a:lnTo>
                    <a:lnTo>
                      <a:pt x="0" y="3"/>
                    </a:lnTo>
                    <a:lnTo>
                      <a:pt x="0" y="3"/>
                    </a:lnTo>
                    <a:lnTo>
                      <a:pt x="4" y="6"/>
                    </a:lnTo>
                    <a:lnTo>
                      <a:pt x="4" y="9"/>
                    </a:lnTo>
                    <a:lnTo>
                      <a:pt x="4" y="9"/>
                    </a:lnTo>
                    <a:lnTo>
                      <a:pt x="4" y="6"/>
                    </a:lnTo>
                    <a:lnTo>
                      <a:pt x="7" y="3"/>
                    </a:lnTo>
                    <a:lnTo>
                      <a:pt x="7" y="3"/>
                    </a:lnTo>
                    <a:lnTo>
                      <a:pt x="4" y="0"/>
                    </a:lnTo>
                    <a:lnTo>
                      <a:pt x="4" y="0"/>
                    </a:lnTo>
                    <a:close/>
                  </a:path>
                </a:pathLst>
              </a:custGeom>
              <a:solidFill>
                <a:srgbClr val="FF9900"/>
              </a:solidFill>
              <a:ln w="38100" cmpd="sng">
                <a:solidFill>
                  <a:srgbClr val="66FF33"/>
                </a:solidFill>
                <a:round/>
                <a:headEnd/>
                <a:tailEnd/>
              </a:ln>
            </p:spPr>
            <p:txBody>
              <a:bodyPr/>
              <a:lstStyle/>
              <a:p>
                <a:endParaRPr lang="cs-CZ"/>
              </a:p>
            </p:txBody>
          </p:sp>
          <p:sp>
            <p:nvSpPr>
              <p:cNvPr id="4603" name="Freeform 507">
                <a:extLst>
                  <a:ext uri="{FF2B5EF4-FFF2-40B4-BE49-F238E27FC236}">
                    <a16:creationId xmlns:a16="http://schemas.microsoft.com/office/drawing/2014/main" id="{675AA8E4-904B-48F2-ABCE-8E566769CEE0}"/>
                  </a:ext>
                </a:extLst>
              </p:cNvPr>
              <p:cNvSpPr>
                <a:spLocks/>
              </p:cNvSpPr>
              <p:nvPr/>
            </p:nvSpPr>
            <p:spPr bwMode="auto">
              <a:xfrm>
                <a:off x="1445"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604" name="Freeform 508">
                <a:extLst>
                  <a:ext uri="{FF2B5EF4-FFF2-40B4-BE49-F238E27FC236}">
                    <a16:creationId xmlns:a16="http://schemas.microsoft.com/office/drawing/2014/main" id="{5F041A22-018E-4ED3-81FE-EF5BCADE8CAA}"/>
                  </a:ext>
                </a:extLst>
              </p:cNvPr>
              <p:cNvSpPr>
                <a:spLocks/>
              </p:cNvSpPr>
              <p:nvPr/>
            </p:nvSpPr>
            <p:spPr bwMode="auto">
              <a:xfrm>
                <a:off x="1464" y="3468"/>
                <a:ext cx="7" cy="9"/>
              </a:xfrm>
              <a:custGeom>
                <a:avLst/>
                <a:gdLst>
                  <a:gd name="T0" fmla="*/ 3 w 7"/>
                  <a:gd name="T1" fmla="*/ 0 h 9"/>
                  <a:gd name="T2" fmla="*/ 3 w 7"/>
                  <a:gd name="T3" fmla="*/ 0 h 9"/>
                  <a:gd name="T4" fmla="*/ 0 w 7"/>
                  <a:gd name="T5" fmla="*/ 3 h 9"/>
                  <a:gd name="T6" fmla="*/ 0 w 7"/>
                  <a:gd name="T7" fmla="*/ 3 h 9"/>
                  <a:gd name="T8" fmla="*/ 3 w 7"/>
                  <a:gd name="T9" fmla="*/ 6 h 9"/>
                  <a:gd name="T10" fmla="*/ 3 w 7"/>
                  <a:gd name="T11" fmla="*/ 9 h 9"/>
                  <a:gd name="T12" fmla="*/ 3 w 7"/>
                  <a:gd name="T13" fmla="*/ 9 h 9"/>
                  <a:gd name="T14" fmla="*/ 3 w 7"/>
                  <a:gd name="T15" fmla="*/ 6 h 9"/>
                  <a:gd name="T16" fmla="*/ 7 w 7"/>
                  <a:gd name="T17" fmla="*/ 3 h 9"/>
                  <a:gd name="T18" fmla="*/ 7 w 7"/>
                  <a:gd name="T19" fmla="*/ 3 h 9"/>
                  <a:gd name="T20" fmla="*/ 3 w 7"/>
                  <a:gd name="T21" fmla="*/ 0 h 9"/>
                  <a:gd name="T22" fmla="*/ 3 w 7"/>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3" y="0"/>
                    </a:moveTo>
                    <a:lnTo>
                      <a:pt x="3" y="0"/>
                    </a:lnTo>
                    <a:lnTo>
                      <a:pt x="0" y="3"/>
                    </a:lnTo>
                    <a:lnTo>
                      <a:pt x="0" y="3"/>
                    </a:lnTo>
                    <a:lnTo>
                      <a:pt x="3" y="6"/>
                    </a:lnTo>
                    <a:lnTo>
                      <a:pt x="3" y="9"/>
                    </a:lnTo>
                    <a:lnTo>
                      <a:pt x="3" y="9"/>
                    </a:lnTo>
                    <a:lnTo>
                      <a:pt x="3" y="6"/>
                    </a:lnTo>
                    <a:lnTo>
                      <a:pt x="7" y="3"/>
                    </a:lnTo>
                    <a:lnTo>
                      <a:pt x="7"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605" name="Freeform 509">
                <a:extLst>
                  <a:ext uri="{FF2B5EF4-FFF2-40B4-BE49-F238E27FC236}">
                    <a16:creationId xmlns:a16="http://schemas.microsoft.com/office/drawing/2014/main" id="{B828485A-3138-4EE8-8D40-6A11CD292322}"/>
                  </a:ext>
                </a:extLst>
              </p:cNvPr>
              <p:cNvSpPr>
                <a:spLocks/>
              </p:cNvSpPr>
              <p:nvPr/>
            </p:nvSpPr>
            <p:spPr bwMode="auto">
              <a:xfrm>
                <a:off x="1483" y="3468"/>
                <a:ext cx="7" cy="9"/>
              </a:xfrm>
              <a:custGeom>
                <a:avLst/>
                <a:gdLst>
                  <a:gd name="T0" fmla="*/ 4 w 7"/>
                  <a:gd name="T1" fmla="*/ 0 h 9"/>
                  <a:gd name="T2" fmla="*/ 4 w 7"/>
                  <a:gd name="T3" fmla="*/ 0 h 9"/>
                  <a:gd name="T4" fmla="*/ 0 w 7"/>
                  <a:gd name="T5" fmla="*/ 3 h 9"/>
                  <a:gd name="T6" fmla="*/ 0 w 7"/>
                  <a:gd name="T7" fmla="*/ 3 h 9"/>
                  <a:gd name="T8" fmla="*/ 4 w 7"/>
                  <a:gd name="T9" fmla="*/ 6 h 9"/>
                  <a:gd name="T10" fmla="*/ 4 w 7"/>
                  <a:gd name="T11" fmla="*/ 9 h 9"/>
                  <a:gd name="T12" fmla="*/ 4 w 7"/>
                  <a:gd name="T13" fmla="*/ 9 h 9"/>
                  <a:gd name="T14" fmla="*/ 4 w 7"/>
                  <a:gd name="T15" fmla="*/ 6 h 9"/>
                  <a:gd name="T16" fmla="*/ 7 w 7"/>
                  <a:gd name="T17" fmla="*/ 3 h 9"/>
                  <a:gd name="T18" fmla="*/ 7 w 7"/>
                  <a:gd name="T19" fmla="*/ 3 h 9"/>
                  <a:gd name="T20" fmla="*/ 4 w 7"/>
                  <a:gd name="T21" fmla="*/ 0 h 9"/>
                  <a:gd name="T22" fmla="*/ 4 w 7"/>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4" y="0"/>
                    </a:moveTo>
                    <a:lnTo>
                      <a:pt x="4" y="0"/>
                    </a:lnTo>
                    <a:lnTo>
                      <a:pt x="0" y="3"/>
                    </a:lnTo>
                    <a:lnTo>
                      <a:pt x="0" y="3"/>
                    </a:lnTo>
                    <a:lnTo>
                      <a:pt x="4" y="6"/>
                    </a:lnTo>
                    <a:lnTo>
                      <a:pt x="4" y="9"/>
                    </a:lnTo>
                    <a:lnTo>
                      <a:pt x="4" y="9"/>
                    </a:lnTo>
                    <a:lnTo>
                      <a:pt x="4" y="6"/>
                    </a:lnTo>
                    <a:lnTo>
                      <a:pt x="7" y="3"/>
                    </a:lnTo>
                    <a:lnTo>
                      <a:pt x="7" y="3"/>
                    </a:lnTo>
                    <a:lnTo>
                      <a:pt x="4" y="0"/>
                    </a:lnTo>
                    <a:lnTo>
                      <a:pt x="4" y="0"/>
                    </a:lnTo>
                    <a:close/>
                  </a:path>
                </a:pathLst>
              </a:custGeom>
              <a:solidFill>
                <a:srgbClr val="FF9900"/>
              </a:solidFill>
              <a:ln w="38100" cmpd="sng">
                <a:solidFill>
                  <a:srgbClr val="66FF33"/>
                </a:solidFill>
                <a:round/>
                <a:headEnd/>
                <a:tailEnd/>
              </a:ln>
            </p:spPr>
            <p:txBody>
              <a:bodyPr/>
              <a:lstStyle/>
              <a:p>
                <a:endParaRPr lang="cs-CZ"/>
              </a:p>
            </p:txBody>
          </p:sp>
          <p:sp>
            <p:nvSpPr>
              <p:cNvPr id="4606" name="Freeform 510">
                <a:extLst>
                  <a:ext uri="{FF2B5EF4-FFF2-40B4-BE49-F238E27FC236}">
                    <a16:creationId xmlns:a16="http://schemas.microsoft.com/office/drawing/2014/main" id="{5A257B17-27AD-4460-88BF-2321AAFB7B43}"/>
                  </a:ext>
                </a:extLst>
              </p:cNvPr>
              <p:cNvSpPr>
                <a:spLocks/>
              </p:cNvSpPr>
              <p:nvPr/>
            </p:nvSpPr>
            <p:spPr bwMode="auto">
              <a:xfrm>
                <a:off x="1503"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607" name="Freeform 511">
                <a:extLst>
                  <a:ext uri="{FF2B5EF4-FFF2-40B4-BE49-F238E27FC236}">
                    <a16:creationId xmlns:a16="http://schemas.microsoft.com/office/drawing/2014/main" id="{171F7933-9EF3-4170-89BF-9E66E36464C5}"/>
                  </a:ext>
                </a:extLst>
              </p:cNvPr>
              <p:cNvSpPr>
                <a:spLocks/>
              </p:cNvSpPr>
              <p:nvPr/>
            </p:nvSpPr>
            <p:spPr bwMode="auto">
              <a:xfrm>
                <a:off x="1522" y="3468"/>
                <a:ext cx="7" cy="9"/>
              </a:xfrm>
              <a:custGeom>
                <a:avLst/>
                <a:gdLst>
                  <a:gd name="T0" fmla="*/ 3 w 7"/>
                  <a:gd name="T1" fmla="*/ 0 h 9"/>
                  <a:gd name="T2" fmla="*/ 3 w 7"/>
                  <a:gd name="T3" fmla="*/ 0 h 9"/>
                  <a:gd name="T4" fmla="*/ 0 w 7"/>
                  <a:gd name="T5" fmla="*/ 3 h 9"/>
                  <a:gd name="T6" fmla="*/ 0 w 7"/>
                  <a:gd name="T7" fmla="*/ 3 h 9"/>
                  <a:gd name="T8" fmla="*/ 3 w 7"/>
                  <a:gd name="T9" fmla="*/ 6 h 9"/>
                  <a:gd name="T10" fmla="*/ 3 w 7"/>
                  <a:gd name="T11" fmla="*/ 9 h 9"/>
                  <a:gd name="T12" fmla="*/ 3 w 7"/>
                  <a:gd name="T13" fmla="*/ 9 h 9"/>
                  <a:gd name="T14" fmla="*/ 3 w 7"/>
                  <a:gd name="T15" fmla="*/ 6 h 9"/>
                  <a:gd name="T16" fmla="*/ 7 w 7"/>
                  <a:gd name="T17" fmla="*/ 3 h 9"/>
                  <a:gd name="T18" fmla="*/ 7 w 7"/>
                  <a:gd name="T19" fmla="*/ 3 h 9"/>
                  <a:gd name="T20" fmla="*/ 3 w 7"/>
                  <a:gd name="T21" fmla="*/ 0 h 9"/>
                  <a:gd name="T22" fmla="*/ 3 w 7"/>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3" y="0"/>
                    </a:moveTo>
                    <a:lnTo>
                      <a:pt x="3" y="0"/>
                    </a:lnTo>
                    <a:lnTo>
                      <a:pt x="0" y="3"/>
                    </a:lnTo>
                    <a:lnTo>
                      <a:pt x="0" y="3"/>
                    </a:lnTo>
                    <a:lnTo>
                      <a:pt x="3" y="6"/>
                    </a:lnTo>
                    <a:lnTo>
                      <a:pt x="3" y="9"/>
                    </a:lnTo>
                    <a:lnTo>
                      <a:pt x="3" y="9"/>
                    </a:lnTo>
                    <a:lnTo>
                      <a:pt x="3" y="6"/>
                    </a:lnTo>
                    <a:lnTo>
                      <a:pt x="7" y="3"/>
                    </a:lnTo>
                    <a:lnTo>
                      <a:pt x="7"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608" name="Freeform 512">
                <a:extLst>
                  <a:ext uri="{FF2B5EF4-FFF2-40B4-BE49-F238E27FC236}">
                    <a16:creationId xmlns:a16="http://schemas.microsoft.com/office/drawing/2014/main" id="{783E5F26-4FA1-431C-858D-41A531E6CEC7}"/>
                  </a:ext>
                </a:extLst>
              </p:cNvPr>
              <p:cNvSpPr>
                <a:spLocks/>
              </p:cNvSpPr>
              <p:nvPr/>
            </p:nvSpPr>
            <p:spPr bwMode="auto">
              <a:xfrm>
                <a:off x="1541" y="3468"/>
                <a:ext cx="7" cy="9"/>
              </a:xfrm>
              <a:custGeom>
                <a:avLst/>
                <a:gdLst>
                  <a:gd name="T0" fmla="*/ 4 w 7"/>
                  <a:gd name="T1" fmla="*/ 0 h 9"/>
                  <a:gd name="T2" fmla="*/ 4 w 7"/>
                  <a:gd name="T3" fmla="*/ 0 h 9"/>
                  <a:gd name="T4" fmla="*/ 0 w 7"/>
                  <a:gd name="T5" fmla="*/ 3 h 9"/>
                  <a:gd name="T6" fmla="*/ 0 w 7"/>
                  <a:gd name="T7" fmla="*/ 3 h 9"/>
                  <a:gd name="T8" fmla="*/ 4 w 7"/>
                  <a:gd name="T9" fmla="*/ 6 h 9"/>
                  <a:gd name="T10" fmla="*/ 4 w 7"/>
                  <a:gd name="T11" fmla="*/ 9 h 9"/>
                  <a:gd name="T12" fmla="*/ 4 w 7"/>
                  <a:gd name="T13" fmla="*/ 9 h 9"/>
                  <a:gd name="T14" fmla="*/ 4 w 7"/>
                  <a:gd name="T15" fmla="*/ 6 h 9"/>
                  <a:gd name="T16" fmla="*/ 7 w 7"/>
                  <a:gd name="T17" fmla="*/ 3 h 9"/>
                  <a:gd name="T18" fmla="*/ 7 w 7"/>
                  <a:gd name="T19" fmla="*/ 3 h 9"/>
                  <a:gd name="T20" fmla="*/ 4 w 7"/>
                  <a:gd name="T21" fmla="*/ 0 h 9"/>
                  <a:gd name="T22" fmla="*/ 4 w 7"/>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4" y="0"/>
                    </a:moveTo>
                    <a:lnTo>
                      <a:pt x="4" y="0"/>
                    </a:lnTo>
                    <a:lnTo>
                      <a:pt x="0" y="3"/>
                    </a:lnTo>
                    <a:lnTo>
                      <a:pt x="0" y="3"/>
                    </a:lnTo>
                    <a:lnTo>
                      <a:pt x="4" y="6"/>
                    </a:lnTo>
                    <a:lnTo>
                      <a:pt x="4" y="9"/>
                    </a:lnTo>
                    <a:lnTo>
                      <a:pt x="4" y="9"/>
                    </a:lnTo>
                    <a:lnTo>
                      <a:pt x="4" y="6"/>
                    </a:lnTo>
                    <a:lnTo>
                      <a:pt x="7" y="3"/>
                    </a:lnTo>
                    <a:lnTo>
                      <a:pt x="7" y="3"/>
                    </a:lnTo>
                    <a:lnTo>
                      <a:pt x="4" y="0"/>
                    </a:lnTo>
                    <a:lnTo>
                      <a:pt x="4" y="0"/>
                    </a:lnTo>
                    <a:close/>
                  </a:path>
                </a:pathLst>
              </a:custGeom>
              <a:solidFill>
                <a:srgbClr val="FF9900"/>
              </a:solidFill>
              <a:ln w="38100" cmpd="sng">
                <a:solidFill>
                  <a:srgbClr val="66FF33"/>
                </a:solidFill>
                <a:round/>
                <a:headEnd/>
                <a:tailEnd/>
              </a:ln>
            </p:spPr>
            <p:txBody>
              <a:bodyPr/>
              <a:lstStyle/>
              <a:p>
                <a:endParaRPr lang="cs-CZ"/>
              </a:p>
            </p:txBody>
          </p:sp>
          <p:sp>
            <p:nvSpPr>
              <p:cNvPr id="4609" name="Freeform 513">
                <a:extLst>
                  <a:ext uri="{FF2B5EF4-FFF2-40B4-BE49-F238E27FC236}">
                    <a16:creationId xmlns:a16="http://schemas.microsoft.com/office/drawing/2014/main" id="{FFBED432-4D44-4E3B-A147-214C1CA5EC24}"/>
                  </a:ext>
                </a:extLst>
              </p:cNvPr>
              <p:cNvSpPr>
                <a:spLocks/>
              </p:cNvSpPr>
              <p:nvPr/>
            </p:nvSpPr>
            <p:spPr bwMode="auto">
              <a:xfrm>
                <a:off x="1561"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610" name="Freeform 514">
                <a:extLst>
                  <a:ext uri="{FF2B5EF4-FFF2-40B4-BE49-F238E27FC236}">
                    <a16:creationId xmlns:a16="http://schemas.microsoft.com/office/drawing/2014/main" id="{6DFDA73B-146D-462D-BF1A-9A38FFB81F7D}"/>
                  </a:ext>
                </a:extLst>
              </p:cNvPr>
              <p:cNvSpPr>
                <a:spLocks/>
              </p:cNvSpPr>
              <p:nvPr/>
            </p:nvSpPr>
            <p:spPr bwMode="auto">
              <a:xfrm>
                <a:off x="1580" y="3468"/>
                <a:ext cx="7" cy="9"/>
              </a:xfrm>
              <a:custGeom>
                <a:avLst/>
                <a:gdLst>
                  <a:gd name="T0" fmla="*/ 3 w 7"/>
                  <a:gd name="T1" fmla="*/ 0 h 9"/>
                  <a:gd name="T2" fmla="*/ 3 w 7"/>
                  <a:gd name="T3" fmla="*/ 0 h 9"/>
                  <a:gd name="T4" fmla="*/ 0 w 7"/>
                  <a:gd name="T5" fmla="*/ 3 h 9"/>
                  <a:gd name="T6" fmla="*/ 0 w 7"/>
                  <a:gd name="T7" fmla="*/ 3 h 9"/>
                  <a:gd name="T8" fmla="*/ 3 w 7"/>
                  <a:gd name="T9" fmla="*/ 6 h 9"/>
                  <a:gd name="T10" fmla="*/ 3 w 7"/>
                  <a:gd name="T11" fmla="*/ 9 h 9"/>
                  <a:gd name="T12" fmla="*/ 3 w 7"/>
                  <a:gd name="T13" fmla="*/ 9 h 9"/>
                  <a:gd name="T14" fmla="*/ 3 w 7"/>
                  <a:gd name="T15" fmla="*/ 6 h 9"/>
                  <a:gd name="T16" fmla="*/ 7 w 7"/>
                  <a:gd name="T17" fmla="*/ 3 h 9"/>
                  <a:gd name="T18" fmla="*/ 7 w 7"/>
                  <a:gd name="T19" fmla="*/ 3 h 9"/>
                  <a:gd name="T20" fmla="*/ 3 w 7"/>
                  <a:gd name="T21" fmla="*/ 0 h 9"/>
                  <a:gd name="T22" fmla="*/ 3 w 7"/>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3" y="0"/>
                    </a:moveTo>
                    <a:lnTo>
                      <a:pt x="3" y="0"/>
                    </a:lnTo>
                    <a:lnTo>
                      <a:pt x="0" y="3"/>
                    </a:lnTo>
                    <a:lnTo>
                      <a:pt x="0" y="3"/>
                    </a:lnTo>
                    <a:lnTo>
                      <a:pt x="3" y="6"/>
                    </a:lnTo>
                    <a:lnTo>
                      <a:pt x="3" y="9"/>
                    </a:lnTo>
                    <a:lnTo>
                      <a:pt x="3" y="9"/>
                    </a:lnTo>
                    <a:lnTo>
                      <a:pt x="3" y="6"/>
                    </a:lnTo>
                    <a:lnTo>
                      <a:pt x="7" y="3"/>
                    </a:lnTo>
                    <a:lnTo>
                      <a:pt x="7"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611" name="Freeform 515">
                <a:extLst>
                  <a:ext uri="{FF2B5EF4-FFF2-40B4-BE49-F238E27FC236}">
                    <a16:creationId xmlns:a16="http://schemas.microsoft.com/office/drawing/2014/main" id="{72A147C9-D54F-4936-9994-127A87EEC40F}"/>
                  </a:ext>
                </a:extLst>
              </p:cNvPr>
              <p:cNvSpPr>
                <a:spLocks/>
              </p:cNvSpPr>
              <p:nvPr/>
            </p:nvSpPr>
            <p:spPr bwMode="auto">
              <a:xfrm>
                <a:off x="1599" y="3468"/>
                <a:ext cx="7" cy="9"/>
              </a:xfrm>
              <a:custGeom>
                <a:avLst/>
                <a:gdLst>
                  <a:gd name="T0" fmla="*/ 4 w 7"/>
                  <a:gd name="T1" fmla="*/ 0 h 9"/>
                  <a:gd name="T2" fmla="*/ 4 w 7"/>
                  <a:gd name="T3" fmla="*/ 0 h 9"/>
                  <a:gd name="T4" fmla="*/ 0 w 7"/>
                  <a:gd name="T5" fmla="*/ 3 h 9"/>
                  <a:gd name="T6" fmla="*/ 0 w 7"/>
                  <a:gd name="T7" fmla="*/ 3 h 9"/>
                  <a:gd name="T8" fmla="*/ 4 w 7"/>
                  <a:gd name="T9" fmla="*/ 6 h 9"/>
                  <a:gd name="T10" fmla="*/ 4 w 7"/>
                  <a:gd name="T11" fmla="*/ 9 h 9"/>
                  <a:gd name="T12" fmla="*/ 4 w 7"/>
                  <a:gd name="T13" fmla="*/ 9 h 9"/>
                  <a:gd name="T14" fmla="*/ 4 w 7"/>
                  <a:gd name="T15" fmla="*/ 6 h 9"/>
                  <a:gd name="T16" fmla="*/ 7 w 7"/>
                  <a:gd name="T17" fmla="*/ 3 h 9"/>
                  <a:gd name="T18" fmla="*/ 7 w 7"/>
                  <a:gd name="T19" fmla="*/ 3 h 9"/>
                  <a:gd name="T20" fmla="*/ 4 w 7"/>
                  <a:gd name="T21" fmla="*/ 0 h 9"/>
                  <a:gd name="T22" fmla="*/ 4 w 7"/>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4" y="0"/>
                    </a:moveTo>
                    <a:lnTo>
                      <a:pt x="4" y="0"/>
                    </a:lnTo>
                    <a:lnTo>
                      <a:pt x="0" y="3"/>
                    </a:lnTo>
                    <a:lnTo>
                      <a:pt x="0" y="3"/>
                    </a:lnTo>
                    <a:lnTo>
                      <a:pt x="4" y="6"/>
                    </a:lnTo>
                    <a:lnTo>
                      <a:pt x="4" y="9"/>
                    </a:lnTo>
                    <a:lnTo>
                      <a:pt x="4" y="9"/>
                    </a:lnTo>
                    <a:lnTo>
                      <a:pt x="4" y="6"/>
                    </a:lnTo>
                    <a:lnTo>
                      <a:pt x="7" y="3"/>
                    </a:lnTo>
                    <a:lnTo>
                      <a:pt x="7" y="3"/>
                    </a:lnTo>
                    <a:lnTo>
                      <a:pt x="4" y="0"/>
                    </a:lnTo>
                    <a:lnTo>
                      <a:pt x="4" y="0"/>
                    </a:lnTo>
                    <a:close/>
                  </a:path>
                </a:pathLst>
              </a:custGeom>
              <a:solidFill>
                <a:srgbClr val="FF9900"/>
              </a:solidFill>
              <a:ln w="38100" cmpd="sng">
                <a:solidFill>
                  <a:srgbClr val="66FF33"/>
                </a:solidFill>
                <a:round/>
                <a:headEnd/>
                <a:tailEnd/>
              </a:ln>
            </p:spPr>
            <p:txBody>
              <a:bodyPr/>
              <a:lstStyle/>
              <a:p>
                <a:endParaRPr lang="cs-CZ"/>
              </a:p>
            </p:txBody>
          </p:sp>
          <p:sp>
            <p:nvSpPr>
              <p:cNvPr id="4612" name="Freeform 516">
                <a:extLst>
                  <a:ext uri="{FF2B5EF4-FFF2-40B4-BE49-F238E27FC236}">
                    <a16:creationId xmlns:a16="http://schemas.microsoft.com/office/drawing/2014/main" id="{110E6CFE-FE6F-4170-9616-4B730EF51446}"/>
                  </a:ext>
                </a:extLst>
              </p:cNvPr>
              <p:cNvSpPr>
                <a:spLocks/>
              </p:cNvSpPr>
              <p:nvPr/>
            </p:nvSpPr>
            <p:spPr bwMode="auto">
              <a:xfrm>
                <a:off x="1619"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613" name="Freeform 517">
                <a:extLst>
                  <a:ext uri="{FF2B5EF4-FFF2-40B4-BE49-F238E27FC236}">
                    <a16:creationId xmlns:a16="http://schemas.microsoft.com/office/drawing/2014/main" id="{48B72D96-401B-4787-B56E-4592BBC35876}"/>
                  </a:ext>
                </a:extLst>
              </p:cNvPr>
              <p:cNvSpPr>
                <a:spLocks/>
              </p:cNvSpPr>
              <p:nvPr/>
            </p:nvSpPr>
            <p:spPr bwMode="auto">
              <a:xfrm>
                <a:off x="1638" y="3468"/>
                <a:ext cx="7" cy="9"/>
              </a:xfrm>
              <a:custGeom>
                <a:avLst/>
                <a:gdLst>
                  <a:gd name="T0" fmla="*/ 3 w 7"/>
                  <a:gd name="T1" fmla="*/ 0 h 9"/>
                  <a:gd name="T2" fmla="*/ 3 w 7"/>
                  <a:gd name="T3" fmla="*/ 0 h 9"/>
                  <a:gd name="T4" fmla="*/ 0 w 7"/>
                  <a:gd name="T5" fmla="*/ 3 h 9"/>
                  <a:gd name="T6" fmla="*/ 0 w 7"/>
                  <a:gd name="T7" fmla="*/ 3 h 9"/>
                  <a:gd name="T8" fmla="*/ 3 w 7"/>
                  <a:gd name="T9" fmla="*/ 6 h 9"/>
                  <a:gd name="T10" fmla="*/ 3 w 7"/>
                  <a:gd name="T11" fmla="*/ 9 h 9"/>
                  <a:gd name="T12" fmla="*/ 3 w 7"/>
                  <a:gd name="T13" fmla="*/ 9 h 9"/>
                  <a:gd name="T14" fmla="*/ 3 w 7"/>
                  <a:gd name="T15" fmla="*/ 6 h 9"/>
                  <a:gd name="T16" fmla="*/ 7 w 7"/>
                  <a:gd name="T17" fmla="*/ 3 h 9"/>
                  <a:gd name="T18" fmla="*/ 7 w 7"/>
                  <a:gd name="T19" fmla="*/ 3 h 9"/>
                  <a:gd name="T20" fmla="*/ 3 w 7"/>
                  <a:gd name="T21" fmla="*/ 0 h 9"/>
                  <a:gd name="T22" fmla="*/ 3 w 7"/>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3" y="0"/>
                    </a:moveTo>
                    <a:lnTo>
                      <a:pt x="3" y="0"/>
                    </a:lnTo>
                    <a:lnTo>
                      <a:pt x="0" y="3"/>
                    </a:lnTo>
                    <a:lnTo>
                      <a:pt x="0" y="3"/>
                    </a:lnTo>
                    <a:lnTo>
                      <a:pt x="3" y="6"/>
                    </a:lnTo>
                    <a:lnTo>
                      <a:pt x="3" y="9"/>
                    </a:lnTo>
                    <a:lnTo>
                      <a:pt x="3" y="9"/>
                    </a:lnTo>
                    <a:lnTo>
                      <a:pt x="3" y="6"/>
                    </a:lnTo>
                    <a:lnTo>
                      <a:pt x="7" y="3"/>
                    </a:lnTo>
                    <a:lnTo>
                      <a:pt x="7"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614" name="Freeform 518">
                <a:extLst>
                  <a:ext uri="{FF2B5EF4-FFF2-40B4-BE49-F238E27FC236}">
                    <a16:creationId xmlns:a16="http://schemas.microsoft.com/office/drawing/2014/main" id="{B409E518-5E31-4AC4-950A-0EA5A85B7651}"/>
                  </a:ext>
                </a:extLst>
              </p:cNvPr>
              <p:cNvSpPr>
                <a:spLocks/>
              </p:cNvSpPr>
              <p:nvPr/>
            </p:nvSpPr>
            <p:spPr bwMode="auto">
              <a:xfrm>
                <a:off x="1657" y="3468"/>
                <a:ext cx="7" cy="9"/>
              </a:xfrm>
              <a:custGeom>
                <a:avLst/>
                <a:gdLst>
                  <a:gd name="T0" fmla="*/ 4 w 7"/>
                  <a:gd name="T1" fmla="*/ 0 h 9"/>
                  <a:gd name="T2" fmla="*/ 4 w 7"/>
                  <a:gd name="T3" fmla="*/ 0 h 9"/>
                  <a:gd name="T4" fmla="*/ 0 w 7"/>
                  <a:gd name="T5" fmla="*/ 3 h 9"/>
                  <a:gd name="T6" fmla="*/ 0 w 7"/>
                  <a:gd name="T7" fmla="*/ 3 h 9"/>
                  <a:gd name="T8" fmla="*/ 4 w 7"/>
                  <a:gd name="T9" fmla="*/ 6 h 9"/>
                  <a:gd name="T10" fmla="*/ 4 w 7"/>
                  <a:gd name="T11" fmla="*/ 9 h 9"/>
                  <a:gd name="T12" fmla="*/ 4 w 7"/>
                  <a:gd name="T13" fmla="*/ 9 h 9"/>
                  <a:gd name="T14" fmla="*/ 4 w 7"/>
                  <a:gd name="T15" fmla="*/ 6 h 9"/>
                  <a:gd name="T16" fmla="*/ 7 w 7"/>
                  <a:gd name="T17" fmla="*/ 3 h 9"/>
                  <a:gd name="T18" fmla="*/ 7 w 7"/>
                  <a:gd name="T19" fmla="*/ 3 h 9"/>
                  <a:gd name="T20" fmla="*/ 4 w 7"/>
                  <a:gd name="T21" fmla="*/ 0 h 9"/>
                  <a:gd name="T22" fmla="*/ 4 w 7"/>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4" y="0"/>
                    </a:moveTo>
                    <a:lnTo>
                      <a:pt x="4" y="0"/>
                    </a:lnTo>
                    <a:lnTo>
                      <a:pt x="0" y="3"/>
                    </a:lnTo>
                    <a:lnTo>
                      <a:pt x="0" y="3"/>
                    </a:lnTo>
                    <a:lnTo>
                      <a:pt x="4" y="6"/>
                    </a:lnTo>
                    <a:lnTo>
                      <a:pt x="4" y="9"/>
                    </a:lnTo>
                    <a:lnTo>
                      <a:pt x="4" y="9"/>
                    </a:lnTo>
                    <a:lnTo>
                      <a:pt x="4" y="6"/>
                    </a:lnTo>
                    <a:lnTo>
                      <a:pt x="7" y="3"/>
                    </a:lnTo>
                    <a:lnTo>
                      <a:pt x="7" y="3"/>
                    </a:lnTo>
                    <a:lnTo>
                      <a:pt x="4" y="0"/>
                    </a:lnTo>
                    <a:lnTo>
                      <a:pt x="4" y="0"/>
                    </a:lnTo>
                    <a:close/>
                  </a:path>
                </a:pathLst>
              </a:custGeom>
              <a:solidFill>
                <a:srgbClr val="FF9900"/>
              </a:solidFill>
              <a:ln w="38100" cmpd="sng">
                <a:solidFill>
                  <a:srgbClr val="66FF33"/>
                </a:solidFill>
                <a:round/>
                <a:headEnd/>
                <a:tailEnd/>
              </a:ln>
            </p:spPr>
            <p:txBody>
              <a:bodyPr/>
              <a:lstStyle/>
              <a:p>
                <a:endParaRPr lang="cs-CZ"/>
              </a:p>
            </p:txBody>
          </p:sp>
          <p:sp>
            <p:nvSpPr>
              <p:cNvPr id="4615" name="Freeform 519">
                <a:extLst>
                  <a:ext uri="{FF2B5EF4-FFF2-40B4-BE49-F238E27FC236}">
                    <a16:creationId xmlns:a16="http://schemas.microsoft.com/office/drawing/2014/main" id="{04A312B0-8271-4E6B-A27A-921CD220628E}"/>
                  </a:ext>
                </a:extLst>
              </p:cNvPr>
              <p:cNvSpPr>
                <a:spLocks/>
              </p:cNvSpPr>
              <p:nvPr/>
            </p:nvSpPr>
            <p:spPr bwMode="auto">
              <a:xfrm>
                <a:off x="1677"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616" name="Freeform 520">
                <a:extLst>
                  <a:ext uri="{FF2B5EF4-FFF2-40B4-BE49-F238E27FC236}">
                    <a16:creationId xmlns:a16="http://schemas.microsoft.com/office/drawing/2014/main" id="{4DAF747E-F277-4459-812F-F12984D10258}"/>
                  </a:ext>
                </a:extLst>
              </p:cNvPr>
              <p:cNvSpPr>
                <a:spLocks/>
              </p:cNvSpPr>
              <p:nvPr/>
            </p:nvSpPr>
            <p:spPr bwMode="auto">
              <a:xfrm>
                <a:off x="1696"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617" name="Freeform 521">
                <a:extLst>
                  <a:ext uri="{FF2B5EF4-FFF2-40B4-BE49-F238E27FC236}">
                    <a16:creationId xmlns:a16="http://schemas.microsoft.com/office/drawing/2014/main" id="{FD0CFA87-200F-47C4-912F-F10F1BF90C74}"/>
                  </a:ext>
                </a:extLst>
              </p:cNvPr>
              <p:cNvSpPr>
                <a:spLocks/>
              </p:cNvSpPr>
              <p:nvPr/>
            </p:nvSpPr>
            <p:spPr bwMode="auto">
              <a:xfrm>
                <a:off x="1715" y="3468"/>
                <a:ext cx="7" cy="9"/>
              </a:xfrm>
              <a:custGeom>
                <a:avLst/>
                <a:gdLst>
                  <a:gd name="T0" fmla="*/ 4 w 7"/>
                  <a:gd name="T1" fmla="*/ 0 h 9"/>
                  <a:gd name="T2" fmla="*/ 4 w 7"/>
                  <a:gd name="T3" fmla="*/ 0 h 9"/>
                  <a:gd name="T4" fmla="*/ 0 w 7"/>
                  <a:gd name="T5" fmla="*/ 3 h 9"/>
                  <a:gd name="T6" fmla="*/ 0 w 7"/>
                  <a:gd name="T7" fmla="*/ 3 h 9"/>
                  <a:gd name="T8" fmla="*/ 4 w 7"/>
                  <a:gd name="T9" fmla="*/ 6 h 9"/>
                  <a:gd name="T10" fmla="*/ 4 w 7"/>
                  <a:gd name="T11" fmla="*/ 9 h 9"/>
                  <a:gd name="T12" fmla="*/ 4 w 7"/>
                  <a:gd name="T13" fmla="*/ 9 h 9"/>
                  <a:gd name="T14" fmla="*/ 4 w 7"/>
                  <a:gd name="T15" fmla="*/ 6 h 9"/>
                  <a:gd name="T16" fmla="*/ 7 w 7"/>
                  <a:gd name="T17" fmla="*/ 3 h 9"/>
                  <a:gd name="T18" fmla="*/ 7 w 7"/>
                  <a:gd name="T19" fmla="*/ 3 h 9"/>
                  <a:gd name="T20" fmla="*/ 4 w 7"/>
                  <a:gd name="T21" fmla="*/ 0 h 9"/>
                  <a:gd name="T22" fmla="*/ 4 w 7"/>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4" y="0"/>
                    </a:moveTo>
                    <a:lnTo>
                      <a:pt x="4" y="0"/>
                    </a:lnTo>
                    <a:lnTo>
                      <a:pt x="0" y="3"/>
                    </a:lnTo>
                    <a:lnTo>
                      <a:pt x="0" y="3"/>
                    </a:lnTo>
                    <a:lnTo>
                      <a:pt x="4" y="6"/>
                    </a:lnTo>
                    <a:lnTo>
                      <a:pt x="4" y="9"/>
                    </a:lnTo>
                    <a:lnTo>
                      <a:pt x="4" y="9"/>
                    </a:lnTo>
                    <a:lnTo>
                      <a:pt x="4" y="6"/>
                    </a:lnTo>
                    <a:lnTo>
                      <a:pt x="7" y="3"/>
                    </a:lnTo>
                    <a:lnTo>
                      <a:pt x="7" y="3"/>
                    </a:lnTo>
                    <a:lnTo>
                      <a:pt x="4" y="0"/>
                    </a:lnTo>
                    <a:lnTo>
                      <a:pt x="4" y="0"/>
                    </a:lnTo>
                    <a:close/>
                  </a:path>
                </a:pathLst>
              </a:custGeom>
              <a:solidFill>
                <a:srgbClr val="FF9900"/>
              </a:solidFill>
              <a:ln w="38100" cmpd="sng">
                <a:solidFill>
                  <a:srgbClr val="66FF33"/>
                </a:solidFill>
                <a:round/>
                <a:headEnd/>
                <a:tailEnd/>
              </a:ln>
            </p:spPr>
            <p:txBody>
              <a:bodyPr/>
              <a:lstStyle/>
              <a:p>
                <a:endParaRPr lang="cs-CZ"/>
              </a:p>
            </p:txBody>
          </p:sp>
          <p:sp>
            <p:nvSpPr>
              <p:cNvPr id="4618" name="Freeform 522">
                <a:extLst>
                  <a:ext uri="{FF2B5EF4-FFF2-40B4-BE49-F238E27FC236}">
                    <a16:creationId xmlns:a16="http://schemas.microsoft.com/office/drawing/2014/main" id="{67CB873D-9CCD-447E-904D-1796C254D04D}"/>
                  </a:ext>
                </a:extLst>
              </p:cNvPr>
              <p:cNvSpPr>
                <a:spLocks/>
              </p:cNvSpPr>
              <p:nvPr/>
            </p:nvSpPr>
            <p:spPr bwMode="auto">
              <a:xfrm>
                <a:off x="1735"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619" name="Freeform 523">
                <a:extLst>
                  <a:ext uri="{FF2B5EF4-FFF2-40B4-BE49-F238E27FC236}">
                    <a16:creationId xmlns:a16="http://schemas.microsoft.com/office/drawing/2014/main" id="{6E6B9B44-23D3-4062-A522-E0EBCBB42220}"/>
                  </a:ext>
                </a:extLst>
              </p:cNvPr>
              <p:cNvSpPr>
                <a:spLocks/>
              </p:cNvSpPr>
              <p:nvPr/>
            </p:nvSpPr>
            <p:spPr bwMode="auto">
              <a:xfrm>
                <a:off x="1754"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620" name="Freeform 524">
                <a:extLst>
                  <a:ext uri="{FF2B5EF4-FFF2-40B4-BE49-F238E27FC236}">
                    <a16:creationId xmlns:a16="http://schemas.microsoft.com/office/drawing/2014/main" id="{D1713EEA-FF15-4084-B7E5-E09DF980E063}"/>
                  </a:ext>
                </a:extLst>
              </p:cNvPr>
              <p:cNvSpPr>
                <a:spLocks/>
              </p:cNvSpPr>
              <p:nvPr/>
            </p:nvSpPr>
            <p:spPr bwMode="auto">
              <a:xfrm>
                <a:off x="1773" y="3468"/>
                <a:ext cx="7" cy="9"/>
              </a:xfrm>
              <a:custGeom>
                <a:avLst/>
                <a:gdLst>
                  <a:gd name="T0" fmla="*/ 4 w 7"/>
                  <a:gd name="T1" fmla="*/ 0 h 9"/>
                  <a:gd name="T2" fmla="*/ 4 w 7"/>
                  <a:gd name="T3" fmla="*/ 0 h 9"/>
                  <a:gd name="T4" fmla="*/ 0 w 7"/>
                  <a:gd name="T5" fmla="*/ 3 h 9"/>
                  <a:gd name="T6" fmla="*/ 0 w 7"/>
                  <a:gd name="T7" fmla="*/ 3 h 9"/>
                  <a:gd name="T8" fmla="*/ 4 w 7"/>
                  <a:gd name="T9" fmla="*/ 6 h 9"/>
                  <a:gd name="T10" fmla="*/ 4 w 7"/>
                  <a:gd name="T11" fmla="*/ 9 h 9"/>
                  <a:gd name="T12" fmla="*/ 4 w 7"/>
                  <a:gd name="T13" fmla="*/ 9 h 9"/>
                  <a:gd name="T14" fmla="*/ 4 w 7"/>
                  <a:gd name="T15" fmla="*/ 6 h 9"/>
                  <a:gd name="T16" fmla="*/ 7 w 7"/>
                  <a:gd name="T17" fmla="*/ 3 h 9"/>
                  <a:gd name="T18" fmla="*/ 7 w 7"/>
                  <a:gd name="T19" fmla="*/ 3 h 9"/>
                  <a:gd name="T20" fmla="*/ 4 w 7"/>
                  <a:gd name="T21" fmla="*/ 0 h 9"/>
                  <a:gd name="T22" fmla="*/ 4 w 7"/>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4" y="0"/>
                    </a:moveTo>
                    <a:lnTo>
                      <a:pt x="4" y="0"/>
                    </a:lnTo>
                    <a:lnTo>
                      <a:pt x="0" y="3"/>
                    </a:lnTo>
                    <a:lnTo>
                      <a:pt x="0" y="3"/>
                    </a:lnTo>
                    <a:lnTo>
                      <a:pt x="4" y="6"/>
                    </a:lnTo>
                    <a:lnTo>
                      <a:pt x="4" y="9"/>
                    </a:lnTo>
                    <a:lnTo>
                      <a:pt x="4" y="9"/>
                    </a:lnTo>
                    <a:lnTo>
                      <a:pt x="4" y="6"/>
                    </a:lnTo>
                    <a:lnTo>
                      <a:pt x="7" y="3"/>
                    </a:lnTo>
                    <a:lnTo>
                      <a:pt x="7" y="3"/>
                    </a:lnTo>
                    <a:lnTo>
                      <a:pt x="4" y="0"/>
                    </a:lnTo>
                    <a:lnTo>
                      <a:pt x="4" y="0"/>
                    </a:lnTo>
                    <a:close/>
                  </a:path>
                </a:pathLst>
              </a:custGeom>
              <a:solidFill>
                <a:srgbClr val="FF9900"/>
              </a:solidFill>
              <a:ln w="38100" cmpd="sng">
                <a:solidFill>
                  <a:srgbClr val="66FF33"/>
                </a:solidFill>
                <a:round/>
                <a:headEnd/>
                <a:tailEnd/>
              </a:ln>
            </p:spPr>
            <p:txBody>
              <a:bodyPr/>
              <a:lstStyle/>
              <a:p>
                <a:endParaRPr lang="cs-CZ"/>
              </a:p>
            </p:txBody>
          </p:sp>
          <p:sp>
            <p:nvSpPr>
              <p:cNvPr id="4621" name="Freeform 525">
                <a:extLst>
                  <a:ext uri="{FF2B5EF4-FFF2-40B4-BE49-F238E27FC236}">
                    <a16:creationId xmlns:a16="http://schemas.microsoft.com/office/drawing/2014/main" id="{5707DF7F-7A60-4FD4-A49B-D39AB14BB93A}"/>
                  </a:ext>
                </a:extLst>
              </p:cNvPr>
              <p:cNvSpPr>
                <a:spLocks/>
              </p:cNvSpPr>
              <p:nvPr/>
            </p:nvSpPr>
            <p:spPr bwMode="auto">
              <a:xfrm>
                <a:off x="1793"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622" name="Freeform 526">
                <a:extLst>
                  <a:ext uri="{FF2B5EF4-FFF2-40B4-BE49-F238E27FC236}">
                    <a16:creationId xmlns:a16="http://schemas.microsoft.com/office/drawing/2014/main" id="{AE6BAC43-73B1-4440-84F3-D1A61B1E9E4D}"/>
                  </a:ext>
                </a:extLst>
              </p:cNvPr>
              <p:cNvSpPr>
                <a:spLocks/>
              </p:cNvSpPr>
              <p:nvPr/>
            </p:nvSpPr>
            <p:spPr bwMode="auto">
              <a:xfrm>
                <a:off x="1812"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623" name="Freeform 527">
                <a:extLst>
                  <a:ext uri="{FF2B5EF4-FFF2-40B4-BE49-F238E27FC236}">
                    <a16:creationId xmlns:a16="http://schemas.microsoft.com/office/drawing/2014/main" id="{61D5327D-504F-4641-AED5-A975A35C202A}"/>
                  </a:ext>
                </a:extLst>
              </p:cNvPr>
              <p:cNvSpPr>
                <a:spLocks/>
              </p:cNvSpPr>
              <p:nvPr/>
            </p:nvSpPr>
            <p:spPr bwMode="auto">
              <a:xfrm>
                <a:off x="1831" y="3468"/>
                <a:ext cx="7" cy="9"/>
              </a:xfrm>
              <a:custGeom>
                <a:avLst/>
                <a:gdLst>
                  <a:gd name="T0" fmla="*/ 4 w 7"/>
                  <a:gd name="T1" fmla="*/ 0 h 9"/>
                  <a:gd name="T2" fmla="*/ 4 w 7"/>
                  <a:gd name="T3" fmla="*/ 0 h 9"/>
                  <a:gd name="T4" fmla="*/ 0 w 7"/>
                  <a:gd name="T5" fmla="*/ 3 h 9"/>
                  <a:gd name="T6" fmla="*/ 0 w 7"/>
                  <a:gd name="T7" fmla="*/ 3 h 9"/>
                  <a:gd name="T8" fmla="*/ 4 w 7"/>
                  <a:gd name="T9" fmla="*/ 6 h 9"/>
                  <a:gd name="T10" fmla="*/ 4 w 7"/>
                  <a:gd name="T11" fmla="*/ 9 h 9"/>
                  <a:gd name="T12" fmla="*/ 4 w 7"/>
                  <a:gd name="T13" fmla="*/ 9 h 9"/>
                  <a:gd name="T14" fmla="*/ 4 w 7"/>
                  <a:gd name="T15" fmla="*/ 6 h 9"/>
                  <a:gd name="T16" fmla="*/ 7 w 7"/>
                  <a:gd name="T17" fmla="*/ 3 h 9"/>
                  <a:gd name="T18" fmla="*/ 7 w 7"/>
                  <a:gd name="T19" fmla="*/ 3 h 9"/>
                  <a:gd name="T20" fmla="*/ 4 w 7"/>
                  <a:gd name="T21" fmla="*/ 0 h 9"/>
                  <a:gd name="T22" fmla="*/ 4 w 7"/>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4" y="0"/>
                    </a:moveTo>
                    <a:lnTo>
                      <a:pt x="4" y="0"/>
                    </a:lnTo>
                    <a:lnTo>
                      <a:pt x="0" y="3"/>
                    </a:lnTo>
                    <a:lnTo>
                      <a:pt x="0" y="3"/>
                    </a:lnTo>
                    <a:lnTo>
                      <a:pt x="4" y="6"/>
                    </a:lnTo>
                    <a:lnTo>
                      <a:pt x="4" y="9"/>
                    </a:lnTo>
                    <a:lnTo>
                      <a:pt x="4" y="9"/>
                    </a:lnTo>
                    <a:lnTo>
                      <a:pt x="4" y="6"/>
                    </a:lnTo>
                    <a:lnTo>
                      <a:pt x="7" y="3"/>
                    </a:lnTo>
                    <a:lnTo>
                      <a:pt x="7" y="3"/>
                    </a:lnTo>
                    <a:lnTo>
                      <a:pt x="4" y="0"/>
                    </a:lnTo>
                    <a:lnTo>
                      <a:pt x="4" y="0"/>
                    </a:lnTo>
                    <a:close/>
                  </a:path>
                </a:pathLst>
              </a:custGeom>
              <a:solidFill>
                <a:srgbClr val="FF9900"/>
              </a:solidFill>
              <a:ln w="38100" cmpd="sng">
                <a:solidFill>
                  <a:srgbClr val="66FF33"/>
                </a:solidFill>
                <a:round/>
                <a:headEnd/>
                <a:tailEnd/>
              </a:ln>
            </p:spPr>
            <p:txBody>
              <a:bodyPr/>
              <a:lstStyle/>
              <a:p>
                <a:endParaRPr lang="cs-CZ"/>
              </a:p>
            </p:txBody>
          </p:sp>
          <p:sp>
            <p:nvSpPr>
              <p:cNvPr id="4624" name="Freeform 528">
                <a:extLst>
                  <a:ext uri="{FF2B5EF4-FFF2-40B4-BE49-F238E27FC236}">
                    <a16:creationId xmlns:a16="http://schemas.microsoft.com/office/drawing/2014/main" id="{0BEDDC75-A4F2-4C7A-92BA-8695A18C6A74}"/>
                  </a:ext>
                </a:extLst>
              </p:cNvPr>
              <p:cNvSpPr>
                <a:spLocks/>
              </p:cNvSpPr>
              <p:nvPr/>
            </p:nvSpPr>
            <p:spPr bwMode="auto">
              <a:xfrm>
                <a:off x="1851"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625" name="Freeform 529">
                <a:extLst>
                  <a:ext uri="{FF2B5EF4-FFF2-40B4-BE49-F238E27FC236}">
                    <a16:creationId xmlns:a16="http://schemas.microsoft.com/office/drawing/2014/main" id="{7885DA05-DDB9-41F8-9C3A-5F93EBF4A430}"/>
                  </a:ext>
                </a:extLst>
              </p:cNvPr>
              <p:cNvSpPr>
                <a:spLocks/>
              </p:cNvSpPr>
              <p:nvPr/>
            </p:nvSpPr>
            <p:spPr bwMode="auto">
              <a:xfrm>
                <a:off x="1870"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626" name="Freeform 530">
                <a:extLst>
                  <a:ext uri="{FF2B5EF4-FFF2-40B4-BE49-F238E27FC236}">
                    <a16:creationId xmlns:a16="http://schemas.microsoft.com/office/drawing/2014/main" id="{F1FE4643-D744-4537-AD0A-FAF70A6EA9B5}"/>
                  </a:ext>
                </a:extLst>
              </p:cNvPr>
              <p:cNvSpPr>
                <a:spLocks/>
              </p:cNvSpPr>
              <p:nvPr/>
            </p:nvSpPr>
            <p:spPr bwMode="auto">
              <a:xfrm>
                <a:off x="1889" y="3468"/>
                <a:ext cx="7" cy="9"/>
              </a:xfrm>
              <a:custGeom>
                <a:avLst/>
                <a:gdLst>
                  <a:gd name="T0" fmla="*/ 4 w 7"/>
                  <a:gd name="T1" fmla="*/ 0 h 9"/>
                  <a:gd name="T2" fmla="*/ 4 w 7"/>
                  <a:gd name="T3" fmla="*/ 0 h 9"/>
                  <a:gd name="T4" fmla="*/ 0 w 7"/>
                  <a:gd name="T5" fmla="*/ 3 h 9"/>
                  <a:gd name="T6" fmla="*/ 0 w 7"/>
                  <a:gd name="T7" fmla="*/ 3 h 9"/>
                  <a:gd name="T8" fmla="*/ 4 w 7"/>
                  <a:gd name="T9" fmla="*/ 6 h 9"/>
                  <a:gd name="T10" fmla="*/ 4 w 7"/>
                  <a:gd name="T11" fmla="*/ 9 h 9"/>
                  <a:gd name="T12" fmla="*/ 4 w 7"/>
                  <a:gd name="T13" fmla="*/ 9 h 9"/>
                  <a:gd name="T14" fmla="*/ 4 w 7"/>
                  <a:gd name="T15" fmla="*/ 6 h 9"/>
                  <a:gd name="T16" fmla="*/ 7 w 7"/>
                  <a:gd name="T17" fmla="*/ 3 h 9"/>
                  <a:gd name="T18" fmla="*/ 7 w 7"/>
                  <a:gd name="T19" fmla="*/ 3 h 9"/>
                  <a:gd name="T20" fmla="*/ 4 w 7"/>
                  <a:gd name="T21" fmla="*/ 0 h 9"/>
                  <a:gd name="T22" fmla="*/ 4 w 7"/>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4" y="0"/>
                    </a:moveTo>
                    <a:lnTo>
                      <a:pt x="4" y="0"/>
                    </a:lnTo>
                    <a:lnTo>
                      <a:pt x="0" y="3"/>
                    </a:lnTo>
                    <a:lnTo>
                      <a:pt x="0" y="3"/>
                    </a:lnTo>
                    <a:lnTo>
                      <a:pt x="4" y="6"/>
                    </a:lnTo>
                    <a:lnTo>
                      <a:pt x="4" y="9"/>
                    </a:lnTo>
                    <a:lnTo>
                      <a:pt x="4" y="9"/>
                    </a:lnTo>
                    <a:lnTo>
                      <a:pt x="4" y="6"/>
                    </a:lnTo>
                    <a:lnTo>
                      <a:pt x="7" y="3"/>
                    </a:lnTo>
                    <a:lnTo>
                      <a:pt x="7" y="3"/>
                    </a:lnTo>
                    <a:lnTo>
                      <a:pt x="4" y="0"/>
                    </a:lnTo>
                    <a:lnTo>
                      <a:pt x="4" y="0"/>
                    </a:lnTo>
                    <a:close/>
                  </a:path>
                </a:pathLst>
              </a:custGeom>
              <a:solidFill>
                <a:srgbClr val="FF9900"/>
              </a:solidFill>
              <a:ln w="38100" cmpd="sng">
                <a:solidFill>
                  <a:srgbClr val="66FF33"/>
                </a:solidFill>
                <a:round/>
                <a:headEnd/>
                <a:tailEnd/>
              </a:ln>
            </p:spPr>
            <p:txBody>
              <a:bodyPr/>
              <a:lstStyle/>
              <a:p>
                <a:endParaRPr lang="cs-CZ"/>
              </a:p>
            </p:txBody>
          </p:sp>
          <p:sp>
            <p:nvSpPr>
              <p:cNvPr id="4627" name="Freeform 531">
                <a:extLst>
                  <a:ext uri="{FF2B5EF4-FFF2-40B4-BE49-F238E27FC236}">
                    <a16:creationId xmlns:a16="http://schemas.microsoft.com/office/drawing/2014/main" id="{0803490E-382F-4FB8-A793-7AD2707342FA}"/>
                  </a:ext>
                </a:extLst>
              </p:cNvPr>
              <p:cNvSpPr>
                <a:spLocks/>
              </p:cNvSpPr>
              <p:nvPr/>
            </p:nvSpPr>
            <p:spPr bwMode="auto">
              <a:xfrm>
                <a:off x="1909"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628" name="Freeform 532">
                <a:extLst>
                  <a:ext uri="{FF2B5EF4-FFF2-40B4-BE49-F238E27FC236}">
                    <a16:creationId xmlns:a16="http://schemas.microsoft.com/office/drawing/2014/main" id="{A7CDDD92-8B10-4B59-BD09-47E4B9CB0427}"/>
                  </a:ext>
                </a:extLst>
              </p:cNvPr>
              <p:cNvSpPr>
                <a:spLocks/>
              </p:cNvSpPr>
              <p:nvPr/>
            </p:nvSpPr>
            <p:spPr bwMode="auto">
              <a:xfrm>
                <a:off x="1928"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629" name="Freeform 533">
                <a:extLst>
                  <a:ext uri="{FF2B5EF4-FFF2-40B4-BE49-F238E27FC236}">
                    <a16:creationId xmlns:a16="http://schemas.microsoft.com/office/drawing/2014/main" id="{2F89A444-B5EA-4576-A9C9-7AD8ADD1F0EE}"/>
                  </a:ext>
                </a:extLst>
              </p:cNvPr>
              <p:cNvSpPr>
                <a:spLocks/>
              </p:cNvSpPr>
              <p:nvPr/>
            </p:nvSpPr>
            <p:spPr bwMode="auto">
              <a:xfrm>
                <a:off x="1947" y="3468"/>
                <a:ext cx="7" cy="9"/>
              </a:xfrm>
              <a:custGeom>
                <a:avLst/>
                <a:gdLst>
                  <a:gd name="T0" fmla="*/ 4 w 7"/>
                  <a:gd name="T1" fmla="*/ 0 h 9"/>
                  <a:gd name="T2" fmla="*/ 4 w 7"/>
                  <a:gd name="T3" fmla="*/ 0 h 9"/>
                  <a:gd name="T4" fmla="*/ 0 w 7"/>
                  <a:gd name="T5" fmla="*/ 3 h 9"/>
                  <a:gd name="T6" fmla="*/ 0 w 7"/>
                  <a:gd name="T7" fmla="*/ 3 h 9"/>
                  <a:gd name="T8" fmla="*/ 4 w 7"/>
                  <a:gd name="T9" fmla="*/ 6 h 9"/>
                  <a:gd name="T10" fmla="*/ 4 w 7"/>
                  <a:gd name="T11" fmla="*/ 9 h 9"/>
                  <a:gd name="T12" fmla="*/ 4 w 7"/>
                  <a:gd name="T13" fmla="*/ 9 h 9"/>
                  <a:gd name="T14" fmla="*/ 4 w 7"/>
                  <a:gd name="T15" fmla="*/ 6 h 9"/>
                  <a:gd name="T16" fmla="*/ 7 w 7"/>
                  <a:gd name="T17" fmla="*/ 3 h 9"/>
                  <a:gd name="T18" fmla="*/ 7 w 7"/>
                  <a:gd name="T19" fmla="*/ 3 h 9"/>
                  <a:gd name="T20" fmla="*/ 4 w 7"/>
                  <a:gd name="T21" fmla="*/ 0 h 9"/>
                  <a:gd name="T22" fmla="*/ 4 w 7"/>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4" y="0"/>
                    </a:moveTo>
                    <a:lnTo>
                      <a:pt x="4" y="0"/>
                    </a:lnTo>
                    <a:lnTo>
                      <a:pt x="0" y="3"/>
                    </a:lnTo>
                    <a:lnTo>
                      <a:pt x="0" y="3"/>
                    </a:lnTo>
                    <a:lnTo>
                      <a:pt x="4" y="6"/>
                    </a:lnTo>
                    <a:lnTo>
                      <a:pt x="4" y="9"/>
                    </a:lnTo>
                    <a:lnTo>
                      <a:pt x="4" y="9"/>
                    </a:lnTo>
                    <a:lnTo>
                      <a:pt x="4" y="6"/>
                    </a:lnTo>
                    <a:lnTo>
                      <a:pt x="7" y="3"/>
                    </a:lnTo>
                    <a:lnTo>
                      <a:pt x="7" y="3"/>
                    </a:lnTo>
                    <a:lnTo>
                      <a:pt x="4" y="0"/>
                    </a:lnTo>
                    <a:lnTo>
                      <a:pt x="4" y="0"/>
                    </a:lnTo>
                    <a:close/>
                  </a:path>
                </a:pathLst>
              </a:custGeom>
              <a:solidFill>
                <a:srgbClr val="FF9900"/>
              </a:solidFill>
              <a:ln w="38100" cmpd="sng">
                <a:solidFill>
                  <a:srgbClr val="66FF33"/>
                </a:solidFill>
                <a:round/>
                <a:headEnd/>
                <a:tailEnd/>
              </a:ln>
            </p:spPr>
            <p:txBody>
              <a:bodyPr/>
              <a:lstStyle/>
              <a:p>
                <a:endParaRPr lang="cs-CZ"/>
              </a:p>
            </p:txBody>
          </p:sp>
          <p:sp>
            <p:nvSpPr>
              <p:cNvPr id="4630" name="Freeform 534">
                <a:extLst>
                  <a:ext uri="{FF2B5EF4-FFF2-40B4-BE49-F238E27FC236}">
                    <a16:creationId xmlns:a16="http://schemas.microsoft.com/office/drawing/2014/main" id="{CBA4C290-DB75-483A-B824-30AE4367FBCB}"/>
                  </a:ext>
                </a:extLst>
              </p:cNvPr>
              <p:cNvSpPr>
                <a:spLocks/>
              </p:cNvSpPr>
              <p:nvPr/>
            </p:nvSpPr>
            <p:spPr bwMode="auto">
              <a:xfrm>
                <a:off x="1967"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631" name="Freeform 535">
                <a:extLst>
                  <a:ext uri="{FF2B5EF4-FFF2-40B4-BE49-F238E27FC236}">
                    <a16:creationId xmlns:a16="http://schemas.microsoft.com/office/drawing/2014/main" id="{B1076ED8-818F-4D12-8A66-4DBB38317C74}"/>
                  </a:ext>
                </a:extLst>
              </p:cNvPr>
              <p:cNvSpPr>
                <a:spLocks/>
              </p:cNvSpPr>
              <p:nvPr/>
            </p:nvSpPr>
            <p:spPr bwMode="auto">
              <a:xfrm>
                <a:off x="1986"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632" name="Freeform 536">
                <a:extLst>
                  <a:ext uri="{FF2B5EF4-FFF2-40B4-BE49-F238E27FC236}">
                    <a16:creationId xmlns:a16="http://schemas.microsoft.com/office/drawing/2014/main" id="{60A42E30-1D99-4CCC-9326-53716CA32319}"/>
                  </a:ext>
                </a:extLst>
              </p:cNvPr>
              <p:cNvSpPr>
                <a:spLocks/>
              </p:cNvSpPr>
              <p:nvPr/>
            </p:nvSpPr>
            <p:spPr bwMode="auto">
              <a:xfrm>
                <a:off x="2005" y="3468"/>
                <a:ext cx="7" cy="9"/>
              </a:xfrm>
              <a:custGeom>
                <a:avLst/>
                <a:gdLst>
                  <a:gd name="T0" fmla="*/ 4 w 7"/>
                  <a:gd name="T1" fmla="*/ 0 h 9"/>
                  <a:gd name="T2" fmla="*/ 4 w 7"/>
                  <a:gd name="T3" fmla="*/ 0 h 9"/>
                  <a:gd name="T4" fmla="*/ 0 w 7"/>
                  <a:gd name="T5" fmla="*/ 3 h 9"/>
                  <a:gd name="T6" fmla="*/ 0 w 7"/>
                  <a:gd name="T7" fmla="*/ 3 h 9"/>
                  <a:gd name="T8" fmla="*/ 4 w 7"/>
                  <a:gd name="T9" fmla="*/ 6 h 9"/>
                  <a:gd name="T10" fmla="*/ 4 w 7"/>
                  <a:gd name="T11" fmla="*/ 9 h 9"/>
                  <a:gd name="T12" fmla="*/ 4 w 7"/>
                  <a:gd name="T13" fmla="*/ 9 h 9"/>
                  <a:gd name="T14" fmla="*/ 4 w 7"/>
                  <a:gd name="T15" fmla="*/ 6 h 9"/>
                  <a:gd name="T16" fmla="*/ 7 w 7"/>
                  <a:gd name="T17" fmla="*/ 3 h 9"/>
                  <a:gd name="T18" fmla="*/ 7 w 7"/>
                  <a:gd name="T19" fmla="*/ 3 h 9"/>
                  <a:gd name="T20" fmla="*/ 4 w 7"/>
                  <a:gd name="T21" fmla="*/ 0 h 9"/>
                  <a:gd name="T22" fmla="*/ 4 w 7"/>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4" y="0"/>
                    </a:moveTo>
                    <a:lnTo>
                      <a:pt x="4" y="0"/>
                    </a:lnTo>
                    <a:lnTo>
                      <a:pt x="0" y="3"/>
                    </a:lnTo>
                    <a:lnTo>
                      <a:pt x="0" y="3"/>
                    </a:lnTo>
                    <a:lnTo>
                      <a:pt x="4" y="6"/>
                    </a:lnTo>
                    <a:lnTo>
                      <a:pt x="4" y="9"/>
                    </a:lnTo>
                    <a:lnTo>
                      <a:pt x="4" y="9"/>
                    </a:lnTo>
                    <a:lnTo>
                      <a:pt x="4" y="6"/>
                    </a:lnTo>
                    <a:lnTo>
                      <a:pt x="7" y="3"/>
                    </a:lnTo>
                    <a:lnTo>
                      <a:pt x="7" y="3"/>
                    </a:lnTo>
                    <a:lnTo>
                      <a:pt x="4" y="0"/>
                    </a:lnTo>
                    <a:lnTo>
                      <a:pt x="4" y="0"/>
                    </a:lnTo>
                    <a:close/>
                  </a:path>
                </a:pathLst>
              </a:custGeom>
              <a:solidFill>
                <a:srgbClr val="FF9900"/>
              </a:solidFill>
              <a:ln w="38100" cmpd="sng">
                <a:solidFill>
                  <a:srgbClr val="66FF33"/>
                </a:solidFill>
                <a:round/>
                <a:headEnd/>
                <a:tailEnd/>
              </a:ln>
            </p:spPr>
            <p:txBody>
              <a:bodyPr/>
              <a:lstStyle/>
              <a:p>
                <a:endParaRPr lang="cs-CZ"/>
              </a:p>
            </p:txBody>
          </p:sp>
          <p:sp>
            <p:nvSpPr>
              <p:cNvPr id="4633" name="Freeform 537">
                <a:extLst>
                  <a:ext uri="{FF2B5EF4-FFF2-40B4-BE49-F238E27FC236}">
                    <a16:creationId xmlns:a16="http://schemas.microsoft.com/office/drawing/2014/main" id="{D62CCBF6-D293-44CC-8D3C-EE9C37DAEBB7}"/>
                  </a:ext>
                </a:extLst>
              </p:cNvPr>
              <p:cNvSpPr>
                <a:spLocks/>
              </p:cNvSpPr>
              <p:nvPr/>
            </p:nvSpPr>
            <p:spPr bwMode="auto">
              <a:xfrm>
                <a:off x="2025"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634" name="Freeform 538">
                <a:extLst>
                  <a:ext uri="{FF2B5EF4-FFF2-40B4-BE49-F238E27FC236}">
                    <a16:creationId xmlns:a16="http://schemas.microsoft.com/office/drawing/2014/main" id="{1C074FCF-43C1-4382-8416-838E2DABAB3D}"/>
                  </a:ext>
                </a:extLst>
              </p:cNvPr>
              <p:cNvSpPr>
                <a:spLocks/>
              </p:cNvSpPr>
              <p:nvPr/>
            </p:nvSpPr>
            <p:spPr bwMode="auto">
              <a:xfrm>
                <a:off x="2044"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635" name="Freeform 539">
                <a:extLst>
                  <a:ext uri="{FF2B5EF4-FFF2-40B4-BE49-F238E27FC236}">
                    <a16:creationId xmlns:a16="http://schemas.microsoft.com/office/drawing/2014/main" id="{43D33A90-1F5D-430B-94F8-7CD14503359C}"/>
                  </a:ext>
                </a:extLst>
              </p:cNvPr>
              <p:cNvSpPr>
                <a:spLocks/>
              </p:cNvSpPr>
              <p:nvPr/>
            </p:nvSpPr>
            <p:spPr bwMode="auto">
              <a:xfrm>
                <a:off x="2063" y="3468"/>
                <a:ext cx="7" cy="9"/>
              </a:xfrm>
              <a:custGeom>
                <a:avLst/>
                <a:gdLst>
                  <a:gd name="T0" fmla="*/ 4 w 7"/>
                  <a:gd name="T1" fmla="*/ 0 h 9"/>
                  <a:gd name="T2" fmla="*/ 4 w 7"/>
                  <a:gd name="T3" fmla="*/ 0 h 9"/>
                  <a:gd name="T4" fmla="*/ 0 w 7"/>
                  <a:gd name="T5" fmla="*/ 3 h 9"/>
                  <a:gd name="T6" fmla="*/ 0 w 7"/>
                  <a:gd name="T7" fmla="*/ 3 h 9"/>
                  <a:gd name="T8" fmla="*/ 4 w 7"/>
                  <a:gd name="T9" fmla="*/ 6 h 9"/>
                  <a:gd name="T10" fmla="*/ 4 w 7"/>
                  <a:gd name="T11" fmla="*/ 9 h 9"/>
                  <a:gd name="T12" fmla="*/ 4 w 7"/>
                  <a:gd name="T13" fmla="*/ 9 h 9"/>
                  <a:gd name="T14" fmla="*/ 4 w 7"/>
                  <a:gd name="T15" fmla="*/ 6 h 9"/>
                  <a:gd name="T16" fmla="*/ 7 w 7"/>
                  <a:gd name="T17" fmla="*/ 3 h 9"/>
                  <a:gd name="T18" fmla="*/ 7 w 7"/>
                  <a:gd name="T19" fmla="*/ 3 h 9"/>
                  <a:gd name="T20" fmla="*/ 4 w 7"/>
                  <a:gd name="T21" fmla="*/ 0 h 9"/>
                  <a:gd name="T22" fmla="*/ 4 w 7"/>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4" y="0"/>
                    </a:moveTo>
                    <a:lnTo>
                      <a:pt x="4" y="0"/>
                    </a:lnTo>
                    <a:lnTo>
                      <a:pt x="0" y="3"/>
                    </a:lnTo>
                    <a:lnTo>
                      <a:pt x="0" y="3"/>
                    </a:lnTo>
                    <a:lnTo>
                      <a:pt x="4" y="6"/>
                    </a:lnTo>
                    <a:lnTo>
                      <a:pt x="4" y="9"/>
                    </a:lnTo>
                    <a:lnTo>
                      <a:pt x="4" y="9"/>
                    </a:lnTo>
                    <a:lnTo>
                      <a:pt x="4" y="6"/>
                    </a:lnTo>
                    <a:lnTo>
                      <a:pt x="7" y="3"/>
                    </a:lnTo>
                    <a:lnTo>
                      <a:pt x="7" y="3"/>
                    </a:lnTo>
                    <a:lnTo>
                      <a:pt x="4" y="0"/>
                    </a:lnTo>
                    <a:lnTo>
                      <a:pt x="4" y="0"/>
                    </a:lnTo>
                    <a:close/>
                  </a:path>
                </a:pathLst>
              </a:custGeom>
              <a:solidFill>
                <a:srgbClr val="FF9900"/>
              </a:solidFill>
              <a:ln w="38100" cmpd="sng">
                <a:solidFill>
                  <a:srgbClr val="66FF33"/>
                </a:solidFill>
                <a:round/>
                <a:headEnd/>
                <a:tailEnd/>
              </a:ln>
            </p:spPr>
            <p:txBody>
              <a:bodyPr/>
              <a:lstStyle/>
              <a:p>
                <a:endParaRPr lang="cs-CZ"/>
              </a:p>
            </p:txBody>
          </p:sp>
          <p:sp>
            <p:nvSpPr>
              <p:cNvPr id="4636" name="Freeform 540">
                <a:extLst>
                  <a:ext uri="{FF2B5EF4-FFF2-40B4-BE49-F238E27FC236}">
                    <a16:creationId xmlns:a16="http://schemas.microsoft.com/office/drawing/2014/main" id="{1400B2CC-B634-49C7-98C5-27C62BA44DB3}"/>
                  </a:ext>
                </a:extLst>
              </p:cNvPr>
              <p:cNvSpPr>
                <a:spLocks/>
              </p:cNvSpPr>
              <p:nvPr/>
            </p:nvSpPr>
            <p:spPr bwMode="auto">
              <a:xfrm>
                <a:off x="2083"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637" name="Freeform 541">
                <a:extLst>
                  <a:ext uri="{FF2B5EF4-FFF2-40B4-BE49-F238E27FC236}">
                    <a16:creationId xmlns:a16="http://schemas.microsoft.com/office/drawing/2014/main" id="{54751627-05CB-45C9-AA44-6717E024A48B}"/>
                  </a:ext>
                </a:extLst>
              </p:cNvPr>
              <p:cNvSpPr>
                <a:spLocks/>
              </p:cNvSpPr>
              <p:nvPr/>
            </p:nvSpPr>
            <p:spPr bwMode="auto">
              <a:xfrm>
                <a:off x="2102"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638" name="Freeform 542">
                <a:extLst>
                  <a:ext uri="{FF2B5EF4-FFF2-40B4-BE49-F238E27FC236}">
                    <a16:creationId xmlns:a16="http://schemas.microsoft.com/office/drawing/2014/main" id="{8A9FE785-B2B2-47D9-8656-DC753D0872DF}"/>
                  </a:ext>
                </a:extLst>
              </p:cNvPr>
              <p:cNvSpPr>
                <a:spLocks/>
              </p:cNvSpPr>
              <p:nvPr/>
            </p:nvSpPr>
            <p:spPr bwMode="auto">
              <a:xfrm>
                <a:off x="2121" y="3468"/>
                <a:ext cx="7" cy="9"/>
              </a:xfrm>
              <a:custGeom>
                <a:avLst/>
                <a:gdLst>
                  <a:gd name="T0" fmla="*/ 3 w 7"/>
                  <a:gd name="T1" fmla="*/ 0 h 9"/>
                  <a:gd name="T2" fmla="*/ 3 w 7"/>
                  <a:gd name="T3" fmla="*/ 0 h 9"/>
                  <a:gd name="T4" fmla="*/ 0 w 7"/>
                  <a:gd name="T5" fmla="*/ 3 h 9"/>
                  <a:gd name="T6" fmla="*/ 0 w 7"/>
                  <a:gd name="T7" fmla="*/ 3 h 9"/>
                  <a:gd name="T8" fmla="*/ 3 w 7"/>
                  <a:gd name="T9" fmla="*/ 6 h 9"/>
                  <a:gd name="T10" fmla="*/ 3 w 7"/>
                  <a:gd name="T11" fmla="*/ 9 h 9"/>
                  <a:gd name="T12" fmla="*/ 3 w 7"/>
                  <a:gd name="T13" fmla="*/ 9 h 9"/>
                  <a:gd name="T14" fmla="*/ 3 w 7"/>
                  <a:gd name="T15" fmla="*/ 6 h 9"/>
                  <a:gd name="T16" fmla="*/ 7 w 7"/>
                  <a:gd name="T17" fmla="*/ 3 h 9"/>
                  <a:gd name="T18" fmla="*/ 7 w 7"/>
                  <a:gd name="T19" fmla="*/ 3 h 9"/>
                  <a:gd name="T20" fmla="*/ 3 w 7"/>
                  <a:gd name="T21" fmla="*/ 0 h 9"/>
                  <a:gd name="T22" fmla="*/ 3 w 7"/>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3" y="0"/>
                    </a:moveTo>
                    <a:lnTo>
                      <a:pt x="3" y="0"/>
                    </a:lnTo>
                    <a:lnTo>
                      <a:pt x="0" y="3"/>
                    </a:lnTo>
                    <a:lnTo>
                      <a:pt x="0" y="3"/>
                    </a:lnTo>
                    <a:lnTo>
                      <a:pt x="3" y="6"/>
                    </a:lnTo>
                    <a:lnTo>
                      <a:pt x="3" y="9"/>
                    </a:lnTo>
                    <a:lnTo>
                      <a:pt x="3" y="9"/>
                    </a:lnTo>
                    <a:lnTo>
                      <a:pt x="3" y="6"/>
                    </a:lnTo>
                    <a:lnTo>
                      <a:pt x="7" y="3"/>
                    </a:lnTo>
                    <a:lnTo>
                      <a:pt x="7"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639" name="Freeform 543">
                <a:extLst>
                  <a:ext uri="{FF2B5EF4-FFF2-40B4-BE49-F238E27FC236}">
                    <a16:creationId xmlns:a16="http://schemas.microsoft.com/office/drawing/2014/main" id="{E4D6971B-169F-4984-920E-E3F793E8003E}"/>
                  </a:ext>
                </a:extLst>
              </p:cNvPr>
              <p:cNvSpPr>
                <a:spLocks/>
              </p:cNvSpPr>
              <p:nvPr/>
            </p:nvSpPr>
            <p:spPr bwMode="auto">
              <a:xfrm>
                <a:off x="2141"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640" name="Freeform 544">
                <a:extLst>
                  <a:ext uri="{FF2B5EF4-FFF2-40B4-BE49-F238E27FC236}">
                    <a16:creationId xmlns:a16="http://schemas.microsoft.com/office/drawing/2014/main" id="{8CE566AE-3849-4711-A093-56E7895D7AFC}"/>
                  </a:ext>
                </a:extLst>
              </p:cNvPr>
              <p:cNvSpPr>
                <a:spLocks/>
              </p:cNvSpPr>
              <p:nvPr/>
            </p:nvSpPr>
            <p:spPr bwMode="auto">
              <a:xfrm>
                <a:off x="2160"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641" name="Freeform 545">
                <a:extLst>
                  <a:ext uri="{FF2B5EF4-FFF2-40B4-BE49-F238E27FC236}">
                    <a16:creationId xmlns:a16="http://schemas.microsoft.com/office/drawing/2014/main" id="{E7D28E56-E299-4605-B434-EC7609E91DCD}"/>
                  </a:ext>
                </a:extLst>
              </p:cNvPr>
              <p:cNvSpPr>
                <a:spLocks/>
              </p:cNvSpPr>
              <p:nvPr/>
            </p:nvSpPr>
            <p:spPr bwMode="auto">
              <a:xfrm>
                <a:off x="2179" y="3468"/>
                <a:ext cx="7" cy="9"/>
              </a:xfrm>
              <a:custGeom>
                <a:avLst/>
                <a:gdLst>
                  <a:gd name="T0" fmla="*/ 3 w 7"/>
                  <a:gd name="T1" fmla="*/ 0 h 9"/>
                  <a:gd name="T2" fmla="*/ 3 w 7"/>
                  <a:gd name="T3" fmla="*/ 0 h 9"/>
                  <a:gd name="T4" fmla="*/ 0 w 7"/>
                  <a:gd name="T5" fmla="*/ 3 h 9"/>
                  <a:gd name="T6" fmla="*/ 0 w 7"/>
                  <a:gd name="T7" fmla="*/ 3 h 9"/>
                  <a:gd name="T8" fmla="*/ 3 w 7"/>
                  <a:gd name="T9" fmla="*/ 6 h 9"/>
                  <a:gd name="T10" fmla="*/ 3 w 7"/>
                  <a:gd name="T11" fmla="*/ 9 h 9"/>
                  <a:gd name="T12" fmla="*/ 3 w 7"/>
                  <a:gd name="T13" fmla="*/ 9 h 9"/>
                  <a:gd name="T14" fmla="*/ 3 w 7"/>
                  <a:gd name="T15" fmla="*/ 6 h 9"/>
                  <a:gd name="T16" fmla="*/ 7 w 7"/>
                  <a:gd name="T17" fmla="*/ 3 h 9"/>
                  <a:gd name="T18" fmla="*/ 7 w 7"/>
                  <a:gd name="T19" fmla="*/ 3 h 9"/>
                  <a:gd name="T20" fmla="*/ 3 w 7"/>
                  <a:gd name="T21" fmla="*/ 0 h 9"/>
                  <a:gd name="T22" fmla="*/ 3 w 7"/>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3" y="0"/>
                    </a:moveTo>
                    <a:lnTo>
                      <a:pt x="3" y="0"/>
                    </a:lnTo>
                    <a:lnTo>
                      <a:pt x="0" y="3"/>
                    </a:lnTo>
                    <a:lnTo>
                      <a:pt x="0" y="3"/>
                    </a:lnTo>
                    <a:lnTo>
                      <a:pt x="3" y="6"/>
                    </a:lnTo>
                    <a:lnTo>
                      <a:pt x="3" y="9"/>
                    </a:lnTo>
                    <a:lnTo>
                      <a:pt x="3" y="9"/>
                    </a:lnTo>
                    <a:lnTo>
                      <a:pt x="3" y="6"/>
                    </a:lnTo>
                    <a:lnTo>
                      <a:pt x="7" y="3"/>
                    </a:lnTo>
                    <a:lnTo>
                      <a:pt x="7"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642" name="Freeform 546">
                <a:extLst>
                  <a:ext uri="{FF2B5EF4-FFF2-40B4-BE49-F238E27FC236}">
                    <a16:creationId xmlns:a16="http://schemas.microsoft.com/office/drawing/2014/main" id="{B0FC0B06-50E6-4304-AD17-19442A10E5EF}"/>
                  </a:ext>
                </a:extLst>
              </p:cNvPr>
              <p:cNvSpPr>
                <a:spLocks/>
              </p:cNvSpPr>
              <p:nvPr/>
            </p:nvSpPr>
            <p:spPr bwMode="auto">
              <a:xfrm>
                <a:off x="2199"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643" name="Freeform 547">
                <a:extLst>
                  <a:ext uri="{FF2B5EF4-FFF2-40B4-BE49-F238E27FC236}">
                    <a16:creationId xmlns:a16="http://schemas.microsoft.com/office/drawing/2014/main" id="{1B357209-E0F1-42B0-9927-21CACA41A6B7}"/>
                  </a:ext>
                </a:extLst>
              </p:cNvPr>
              <p:cNvSpPr>
                <a:spLocks/>
              </p:cNvSpPr>
              <p:nvPr/>
            </p:nvSpPr>
            <p:spPr bwMode="auto">
              <a:xfrm>
                <a:off x="2218"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644" name="Freeform 548">
                <a:extLst>
                  <a:ext uri="{FF2B5EF4-FFF2-40B4-BE49-F238E27FC236}">
                    <a16:creationId xmlns:a16="http://schemas.microsoft.com/office/drawing/2014/main" id="{EABFF68C-976F-4BA3-AB83-AEDDCE636231}"/>
                  </a:ext>
                </a:extLst>
              </p:cNvPr>
              <p:cNvSpPr>
                <a:spLocks/>
              </p:cNvSpPr>
              <p:nvPr/>
            </p:nvSpPr>
            <p:spPr bwMode="auto">
              <a:xfrm>
                <a:off x="2237" y="3468"/>
                <a:ext cx="7" cy="9"/>
              </a:xfrm>
              <a:custGeom>
                <a:avLst/>
                <a:gdLst>
                  <a:gd name="T0" fmla="*/ 3 w 7"/>
                  <a:gd name="T1" fmla="*/ 0 h 9"/>
                  <a:gd name="T2" fmla="*/ 3 w 7"/>
                  <a:gd name="T3" fmla="*/ 0 h 9"/>
                  <a:gd name="T4" fmla="*/ 0 w 7"/>
                  <a:gd name="T5" fmla="*/ 3 h 9"/>
                  <a:gd name="T6" fmla="*/ 0 w 7"/>
                  <a:gd name="T7" fmla="*/ 3 h 9"/>
                  <a:gd name="T8" fmla="*/ 3 w 7"/>
                  <a:gd name="T9" fmla="*/ 6 h 9"/>
                  <a:gd name="T10" fmla="*/ 3 w 7"/>
                  <a:gd name="T11" fmla="*/ 9 h 9"/>
                  <a:gd name="T12" fmla="*/ 3 w 7"/>
                  <a:gd name="T13" fmla="*/ 9 h 9"/>
                  <a:gd name="T14" fmla="*/ 3 w 7"/>
                  <a:gd name="T15" fmla="*/ 6 h 9"/>
                  <a:gd name="T16" fmla="*/ 7 w 7"/>
                  <a:gd name="T17" fmla="*/ 3 h 9"/>
                  <a:gd name="T18" fmla="*/ 7 w 7"/>
                  <a:gd name="T19" fmla="*/ 3 h 9"/>
                  <a:gd name="T20" fmla="*/ 3 w 7"/>
                  <a:gd name="T21" fmla="*/ 0 h 9"/>
                  <a:gd name="T22" fmla="*/ 3 w 7"/>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3" y="0"/>
                    </a:moveTo>
                    <a:lnTo>
                      <a:pt x="3" y="0"/>
                    </a:lnTo>
                    <a:lnTo>
                      <a:pt x="0" y="3"/>
                    </a:lnTo>
                    <a:lnTo>
                      <a:pt x="0" y="3"/>
                    </a:lnTo>
                    <a:lnTo>
                      <a:pt x="3" y="6"/>
                    </a:lnTo>
                    <a:lnTo>
                      <a:pt x="3" y="9"/>
                    </a:lnTo>
                    <a:lnTo>
                      <a:pt x="3" y="9"/>
                    </a:lnTo>
                    <a:lnTo>
                      <a:pt x="3" y="6"/>
                    </a:lnTo>
                    <a:lnTo>
                      <a:pt x="7" y="3"/>
                    </a:lnTo>
                    <a:lnTo>
                      <a:pt x="7"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645" name="Freeform 549">
                <a:extLst>
                  <a:ext uri="{FF2B5EF4-FFF2-40B4-BE49-F238E27FC236}">
                    <a16:creationId xmlns:a16="http://schemas.microsoft.com/office/drawing/2014/main" id="{96761FD5-8280-4413-99C7-2FBC1E109CB9}"/>
                  </a:ext>
                </a:extLst>
              </p:cNvPr>
              <p:cNvSpPr>
                <a:spLocks/>
              </p:cNvSpPr>
              <p:nvPr/>
            </p:nvSpPr>
            <p:spPr bwMode="auto">
              <a:xfrm>
                <a:off x="2257"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646" name="Freeform 550">
                <a:extLst>
                  <a:ext uri="{FF2B5EF4-FFF2-40B4-BE49-F238E27FC236}">
                    <a16:creationId xmlns:a16="http://schemas.microsoft.com/office/drawing/2014/main" id="{9C7B23F6-F54D-4EFA-9205-94094EA6B172}"/>
                  </a:ext>
                </a:extLst>
              </p:cNvPr>
              <p:cNvSpPr>
                <a:spLocks/>
              </p:cNvSpPr>
              <p:nvPr/>
            </p:nvSpPr>
            <p:spPr bwMode="auto">
              <a:xfrm>
                <a:off x="2276"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647" name="Freeform 551">
                <a:extLst>
                  <a:ext uri="{FF2B5EF4-FFF2-40B4-BE49-F238E27FC236}">
                    <a16:creationId xmlns:a16="http://schemas.microsoft.com/office/drawing/2014/main" id="{BCEEFD66-50CD-4BB5-A808-EBCBA1A2125A}"/>
                  </a:ext>
                </a:extLst>
              </p:cNvPr>
              <p:cNvSpPr>
                <a:spLocks/>
              </p:cNvSpPr>
              <p:nvPr/>
            </p:nvSpPr>
            <p:spPr bwMode="auto">
              <a:xfrm>
                <a:off x="2295" y="3468"/>
                <a:ext cx="7" cy="9"/>
              </a:xfrm>
              <a:custGeom>
                <a:avLst/>
                <a:gdLst>
                  <a:gd name="T0" fmla="*/ 3 w 7"/>
                  <a:gd name="T1" fmla="*/ 0 h 9"/>
                  <a:gd name="T2" fmla="*/ 3 w 7"/>
                  <a:gd name="T3" fmla="*/ 0 h 9"/>
                  <a:gd name="T4" fmla="*/ 0 w 7"/>
                  <a:gd name="T5" fmla="*/ 3 h 9"/>
                  <a:gd name="T6" fmla="*/ 0 w 7"/>
                  <a:gd name="T7" fmla="*/ 3 h 9"/>
                  <a:gd name="T8" fmla="*/ 3 w 7"/>
                  <a:gd name="T9" fmla="*/ 6 h 9"/>
                  <a:gd name="T10" fmla="*/ 3 w 7"/>
                  <a:gd name="T11" fmla="*/ 9 h 9"/>
                  <a:gd name="T12" fmla="*/ 3 w 7"/>
                  <a:gd name="T13" fmla="*/ 9 h 9"/>
                  <a:gd name="T14" fmla="*/ 3 w 7"/>
                  <a:gd name="T15" fmla="*/ 6 h 9"/>
                  <a:gd name="T16" fmla="*/ 7 w 7"/>
                  <a:gd name="T17" fmla="*/ 3 h 9"/>
                  <a:gd name="T18" fmla="*/ 7 w 7"/>
                  <a:gd name="T19" fmla="*/ 3 h 9"/>
                  <a:gd name="T20" fmla="*/ 3 w 7"/>
                  <a:gd name="T21" fmla="*/ 0 h 9"/>
                  <a:gd name="T22" fmla="*/ 3 w 7"/>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3" y="0"/>
                    </a:moveTo>
                    <a:lnTo>
                      <a:pt x="3" y="0"/>
                    </a:lnTo>
                    <a:lnTo>
                      <a:pt x="0" y="3"/>
                    </a:lnTo>
                    <a:lnTo>
                      <a:pt x="0" y="3"/>
                    </a:lnTo>
                    <a:lnTo>
                      <a:pt x="3" y="6"/>
                    </a:lnTo>
                    <a:lnTo>
                      <a:pt x="3" y="9"/>
                    </a:lnTo>
                    <a:lnTo>
                      <a:pt x="3" y="9"/>
                    </a:lnTo>
                    <a:lnTo>
                      <a:pt x="3" y="6"/>
                    </a:lnTo>
                    <a:lnTo>
                      <a:pt x="7" y="3"/>
                    </a:lnTo>
                    <a:lnTo>
                      <a:pt x="7"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648" name="Freeform 552">
                <a:extLst>
                  <a:ext uri="{FF2B5EF4-FFF2-40B4-BE49-F238E27FC236}">
                    <a16:creationId xmlns:a16="http://schemas.microsoft.com/office/drawing/2014/main" id="{A2700BB4-3A0E-499B-A1B2-921F5C08F7D0}"/>
                  </a:ext>
                </a:extLst>
              </p:cNvPr>
              <p:cNvSpPr>
                <a:spLocks/>
              </p:cNvSpPr>
              <p:nvPr/>
            </p:nvSpPr>
            <p:spPr bwMode="auto">
              <a:xfrm>
                <a:off x="2315"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649" name="Freeform 553">
                <a:extLst>
                  <a:ext uri="{FF2B5EF4-FFF2-40B4-BE49-F238E27FC236}">
                    <a16:creationId xmlns:a16="http://schemas.microsoft.com/office/drawing/2014/main" id="{23A357D8-3C8D-4D47-A64C-8D5FC13B44A5}"/>
                  </a:ext>
                </a:extLst>
              </p:cNvPr>
              <p:cNvSpPr>
                <a:spLocks/>
              </p:cNvSpPr>
              <p:nvPr/>
            </p:nvSpPr>
            <p:spPr bwMode="auto">
              <a:xfrm>
                <a:off x="2334" y="3468"/>
                <a:ext cx="6" cy="9"/>
              </a:xfrm>
              <a:custGeom>
                <a:avLst/>
                <a:gdLst>
                  <a:gd name="T0" fmla="*/ 3 w 6"/>
                  <a:gd name="T1" fmla="*/ 0 h 9"/>
                  <a:gd name="T2" fmla="*/ 3 w 6"/>
                  <a:gd name="T3" fmla="*/ 0 h 9"/>
                  <a:gd name="T4" fmla="*/ 0 w 6"/>
                  <a:gd name="T5" fmla="*/ 3 h 9"/>
                  <a:gd name="T6" fmla="*/ 0 w 6"/>
                  <a:gd name="T7" fmla="*/ 3 h 9"/>
                  <a:gd name="T8" fmla="*/ 3 w 6"/>
                  <a:gd name="T9" fmla="*/ 6 h 9"/>
                  <a:gd name="T10" fmla="*/ 3 w 6"/>
                  <a:gd name="T11" fmla="*/ 9 h 9"/>
                  <a:gd name="T12" fmla="*/ 3 w 6"/>
                  <a:gd name="T13" fmla="*/ 9 h 9"/>
                  <a:gd name="T14" fmla="*/ 3 w 6"/>
                  <a:gd name="T15" fmla="*/ 6 h 9"/>
                  <a:gd name="T16" fmla="*/ 6 w 6"/>
                  <a:gd name="T17" fmla="*/ 3 h 9"/>
                  <a:gd name="T18" fmla="*/ 6 w 6"/>
                  <a:gd name="T19" fmla="*/ 3 h 9"/>
                  <a:gd name="T20" fmla="*/ 3 w 6"/>
                  <a:gd name="T21" fmla="*/ 0 h 9"/>
                  <a:gd name="T22" fmla="*/ 3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3" y="0"/>
                    </a:moveTo>
                    <a:lnTo>
                      <a:pt x="3" y="0"/>
                    </a:lnTo>
                    <a:lnTo>
                      <a:pt x="0" y="3"/>
                    </a:lnTo>
                    <a:lnTo>
                      <a:pt x="0" y="3"/>
                    </a:lnTo>
                    <a:lnTo>
                      <a:pt x="3" y="6"/>
                    </a:lnTo>
                    <a:lnTo>
                      <a:pt x="3" y="9"/>
                    </a:lnTo>
                    <a:lnTo>
                      <a:pt x="3" y="9"/>
                    </a:lnTo>
                    <a:lnTo>
                      <a:pt x="3" y="6"/>
                    </a:lnTo>
                    <a:lnTo>
                      <a:pt x="6" y="3"/>
                    </a:lnTo>
                    <a:lnTo>
                      <a:pt x="6"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650" name="Freeform 554">
                <a:extLst>
                  <a:ext uri="{FF2B5EF4-FFF2-40B4-BE49-F238E27FC236}">
                    <a16:creationId xmlns:a16="http://schemas.microsoft.com/office/drawing/2014/main" id="{62334E8B-555F-40FB-96BD-6112F63B12F5}"/>
                  </a:ext>
                </a:extLst>
              </p:cNvPr>
              <p:cNvSpPr>
                <a:spLocks/>
              </p:cNvSpPr>
              <p:nvPr/>
            </p:nvSpPr>
            <p:spPr bwMode="auto">
              <a:xfrm>
                <a:off x="2353" y="3468"/>
                <a:ext cx="7" cy="9"/>
              </a:xfrm>
              <a:custGeom>
                <a:avLst/>
                <a:gdLst>
                  <a:gd name="T0" fmla="*/ 3 w 7"/>
                  <a:gd name="T1" fmla="*/ 0 h 9"/>
                  <a:gd name="T2" fmla="*/ 3 w 7"/>
                  <a:gd name="T3" fmla="*/ 0 h 9"/>
                  <a:gd name="T4" fmla="*/ 0 w 7"/>
                  <a:gd name="T5" fmla="*/ 3 h 9"/>
                  <a:gd name="T6" fmla="*/ 0 w 7"/>
                  <a:gd name="T7" fmla="*/ 3 h 9"/>
                  <a:gd name="T8" fmla="*/ 3 w 7"/>
                  <a:gd name="T9" fmla="*/ 6 h 9"/>
                  <a:gd name="T10" fmla="*/ 3 w 7"/>
                  <a:gd name="T11" fmla="*/ 9 h 9"/>
                  <a:gd name="T12" fmla="*/ 3 w 7"/>
                  <a:gd name="T13" fmla="*/ 9 h 9"/>
                  <a:gd name="T14" fmla="*/ 3 w 7"/>
                  <a:gd name="T15" fmla="*/ 6 h 9"/>
                  <a:gd name="T16" fmla="*/ 7 w 7"/>
                  <a:gd name="T17" fmla="*/ 3 h 9"/>
                  <a:gd name="T18" fmla="*/ 7 w 7"/>
                  <a:gd name="T19" fmla="*/ 3 h 9"/>
                  <a:gd name="T20" fmla="*/ 3 w 7"/>
                  <a:gd name="T21" fmla="*/ 0 h 9"/>
                  <a:gd name="T22" fmla="*/ 3 w 7"/>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3" y="0"/>
                    </a:moveTo>
                    <a:lnTo>
                      <a:pt x="3" y="0"/>
                    </a:lnTo>
                    <a:lnTo>
                      <a:pt x="0" y="3"/>
                    </a:lnTo>
                    <a:lnTo>
                      <a:pt x="0" y="3"/>
                    </a:lnTo>
                    <a:lnTo>
                      <a:pt x="3" y="6"/>
                    </a:lnTo>
                    <a:lnTo>
                      <a:pt x="3" y="9"/>
                    </a:lnTo>
                    <a:lnTo>
                      <a:pt x="3" y="9"/>
                    </a:lnTo>
                    <a:lnTo>
                      <a:pt x="3" y="6"/>
                    </a:lnTo>
                    <a:lnTo>
                      <a:pt x="7" y="3"/>
                    </a:lnTo>
                    <a:lnTo>
                      <a:pt x="7" y="3"/>
                    </a:lnTo>
                    <a:lnTo>
                      <a:pt x="3" y="0"/>
                    </a:lnTo>
                    <a:lnTo>
                      <a:pt x="3" y="0"/>
                    </a:lnTo>
                    <a:close/>
                  </a:path>
                </a:pathLst>
              </a:custGeom>
              <a:solidFill>
                <a:srgbClr val="FF9900"/>
              </a:solidFill>
              <a:ln w="38100" cmpd="sng">
                <a:solidFill>
                  <a:srgbClr val="66FF33"/>
                </a:solidFill>
                <a:round/>
                <a:headEnd/>
                <a:tailEnd/>
              </a:ln>
            </p:spPr>
            <p:txBody>
              <a:bodyPr/>
              <a:lstStyle/>
              <a:p>
                <a:endParaRPr lang="cs-CZ"/>
              </a:p>
            </p:txBody>
          </p:sp>
          <p:sp>
            <p:nvSpPr>
              <p:cNvPr id="4651" name="Freeform 555">
                <a:extLst>
                  <a:ext uri="{FF2B5EF4-FFF2-40B4-BE49-F238E27FC236}">
                    <a16:creationId xmlns:a16="http://schemas.microsoft.com/office/drawing/2014/main" id="{9B901843-9B10-4E4A-A782-B329E4B58FBA}"/>
                  </a:ext>
                </a:extLst>
              </p:cNvPr>
              <p:cNvSpPr>
                <a:spLocks/>
              </p:cNvSpPr>
              <p:nvPr/>
            </p:nvSpPr>
            <p:spPr bwMode="auto">
              <a:xfrm>
                <a:off x="2369" y="3468"/>
                <a:ext cx="10" cy="9"/>
              </a:xfrm>
              <a:custGeom>
                <a:avLst/>
                <a:gdLst>
                  <a:gd name="T0" fmla="*/ 7 w 10"/>
                  <a:gd name="T1" fmla="*/ 0 h 9"/>
                  <a:gd name="T2" fmla="*/ 4 w 10"/>
                  <a:gd name="T3" fmla="*/ 0 h 9"/>
                  <a:gd name="T4" fmla="*/ 0 w 10"/>
                  <a:gd name="T5" fmla="*/ 3 h 9"/>
                  <a:gd name="T6" fmla="*/ 0 w 10"/>
                  <a:gd name="T7" fmla="*/ 6 h 9"/>
                  <a:gd name="T8" fmla="*/ 4 w 10"/>
                  <a:gd name="T9" fmla="*/ 9 h 9"/>
                  <a:gd name="T10" fmla="*/ 7 w 10"/>
                  <a:gd name="T11" fmla="*/ 9 h 9"/>
                  <a:gd name="T12" fmla="*/ 7 w 10"/>
                  <a:gd name="T13" fmla="*/ 9 h 9"/>
                  <a:gd name="T14" fmla="*/ 7 w 10"/>
                  <a:gd name="T15" fmla="*/ 6 h 9"/>
                  <a:gd name="T16" fmla="*/ 10 w 10"/>
                  <a:gd name="T17" fmla="*/ 3 h 9"/>
                  <a:gd name="T18" fmla="*/ 10 w 10"/>
                  <a:gd name="T19" fmla="*/ 3 h 9"/>
                  <a:gd name="T20" fmla="*/ 7 w 10"/>
                  <a:gd name="T21" fmla="*/ 0 h 9"/>
                  <a:gd name="T22" fmla="*/ 7 w 10"/>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7" y="0"/>
                    </a:moveTo>
                    <a:lnTo>
                      <a:pt x="4" y="0"/>
                    </a:lnTo>
                    <a:lnTo>
                      <a:pt x="0" y="3"/>
                    </a:lnTo>
                    <a:lnTo>
                      <a:pt x="0" y="6"/>
                    </a:lnTo>
                    <a:lnTo>
                      <a:pt x="4" y="9"/>
                    </a:lnTo>
                    <a:lnTo>
                      <a:pt x="7" y="9"/>
                    </a:lnTo>
                    <a:lnTo>
                      <a:pt x="7" y="9"/>
                    </a:lnTo>
                    <a:lnTo>
                      <a:pt x="7" y="6"/>
                    </a:lnTo>
                    <a:lnTo>
                      <a:pt x="10" y="3"/>
                    </a:lnTo>
                    <a:lnTo>
                      <a:pt x="10" y="3"/>
                    </a:lnTo>
                    <a:lnTo>
                      <a:pt x="7" y="0"/>
                    </a:lnTo>
                    <a:lnTo>
                      <a:pt x="7" y="0"/>
                    </a:lnTo>
                    <a:close/>
                  </a:path>
                </a:pathLst>
              </a:custGeom>
              <a:solidFill>
                <a:srgbClr val="FF9900"/>
              </a:solidFill>
              <a:ln w="38100" cmpd="sng">
                <a:solidFill>
                  <a:srgbClr val="66FF33"/>
                </a:solidFill>
                <a:round/>
                <a:headEnd/>
                <a:tailEnd/>
              </a:ln>
            </p:spPr>
            <p:txBody>
              <a:bodyPr/>
              <a:lstStyle/>
              <a:p>
                <a:endParaRPr lang="cs-CZ"/>
              </a:p>
            </p:txBody>
          </p:sp>
          <p:sp>
            <p:nvSpPr>
              <p:cNvPr id="4652" name="Freeform 556">
                <a:extLst>
                  <a:ext uri="{FF2B5EF4-FFF2-40B4-BE49-F238E27FC236}">
                    <a16:creationId xmlns:a16="http://schemas.microsoft.com/office/drawing/2014/main" id="{45482ABC-A57A-4FD4-AF43-7F88B7056C92}"/>
                  </a:ext>
                </a:extLst>
              </p:cNvPr>
              <p:cNvSpPr>
                <a:spLocks/>
              </p:cNvSpPr>
              <p:nvPr/>
            </p:nvSpPr>
            <p:spPr bwMode="auto">
              <a:xfrm>
                <a:off x="2389" y="3468"/>
                <a:ext cx="9" cy="9"/>
              </a:xfrm>
              <a:custGeom>
                <a:avLst/>
                <a:gdLst>
                  <a:gd name="T0" fmla="*/ 6 w 9"/>
                  <a:gd name="T1" fmla="*/ 0 h 9"/>
                  <a:gd name="T2" fmla="*/ 3 w 9"/>
                  <a:gd name="T3" fmla="*/ 0 h 9"/>
                  <a:gd name="T4" fmla="*/ 0 w 9"/>
                  <a:gd name="T5" fmla="*/ 3 h 9"/>
                  <a:gd name="T6" fmla="*/ 0 w 9"/>
                  <a:gd name="T7" fmla="*/ 6 h 9"/>
                  <a:gd name="T8" fmla="*/ 3 w 9"/>
                  <a:gd name="T9" fmla="*/ 9 h 9"/>
                  <a:gd name="T10" fmla="*/ 6 w 9"/>
                  <a:gd name="T11" fmla="*/ 9 h 9"/>
                  <a:gd name="T12" fmla="*/ 6 w 9"/>
                  <a:gd name="T13" fmla="*/ 9 h 9"/>
                  <a:gd name="T14" fmla="*/ 6 w 9"/>
                  <a:gd name="T15" fmla="*/ 6 h 9"/>
                  <a:gd name="T16" fmla="*/ 9 w 9"/>
                  <a:gd name="T17" fmla="*/ 3 h 9"/>
                  <a:gd name="T18" fmla="*/ 9 w 9"/>
                  <a:gd name="T19" fmla="*/ 3 h 9"/>
                  <a:gd name="T20" fmla="*/ 6 w 9"/>
                  <a:gd name="T21" fmla="*/ 0 h 9"/>
                  <a:gd name="T22" fmla="*/ 6 w 9"/>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6" y="0"/>
                    </a:moveTo>
                    <a:lnTo>
                      <a:pt x="3" y="0"/>
                    </a:lnTo>
                    <a:lnTo>
                      <a:pt x="0" y="3"/>
                    </a:lnTo>
                    <a:lnTo>
                      <a:pt x="0" y="6"/>
                    </a:lnTo>
                    <a:lnTo>
                      <a:pt x="3" y="9"/>
                    </a:lnTo>
                    <a:lnTo>
                      <a:pt x="6" y="9"/>
                    </a:lnTo>
                    <a:lnTo>
                      <a:pt x="6" y="9"/>
                    </a:lnTo>
                    <a:lnTo>
                      <a:pt x="6" y="6"/>
                    </a:lnTo>
                    <a:lnTo>
                      <a:pt x="9" y="3"/>
                    </a:lnTo>
                    <a:lnTo>
                      <a:pt x="9" y="3"/>
                    </a:lnTo>
                    <a:lnTo>
                      <a:pt x="6" y="0"/>
                    </a:lnTo>
                    <a:lnTo>
                      <a:pt x="6" y="0"/>
                    </a:lnTo>
                    <a:close/>
                  </a:path>
                </a:pathLst>
              </a:custGeom>
              <a:solidFill>
                <a:srgbClr val="FF9900"/>
              </a:solidFill>
              <a:ln w="38100" cmpd="sng">
                <a:solidFill>
                  <a:srgbClr val="66FF33"/>
                </a:solidFill>
                <a:round/>
                <a:headEnd/>
                <a:tailEnd/>
              </a:ln>
            </p:spPr>
            <p:txBody>
              <a:bodyPr/>
              <a:lstStyle/>
              <a:p>
                <a:endParaRPr lang="cs-CZ"/>
              </a:p>
            </p:txBody>
          </p:sp>
          <p:sp>
            <p:nvSpPr>
              <p:cNvPr id="4653" name="Freeform 557">
                <a:extLst>
                  <a:ext uri="{FF2B5EF4-FFF2-40B4-BE49-F238E27FC236}">
                    <a16:creationId xmlns:a16="http://schemas.microsoft.com/office/drawing/2014/main" id="{F59C8D29-B3D2-460C-B965-9920BD3DD925}"/>
                  </a:ext>
                </a:extLst>
              </p:cNvPr>
              <p:cNvSpPr>
                <a:spLocks/>
              </p:cNvSpPr>
              <p:nvPr/>
            </p:nvSpPr>
            <p:spPr bwMode="auto">
              <a:xfrm>
                <a:off x="2408" y="3468"/>
                <a:ext cx="10" cy="9"/>
              </a:xfrm>
              <a:custGeom>
                <a:avLst/>
                <a:gdLst>
                  <a:gd name="T0" fmla="*/ 6 w 10"/>
                  <a:gd name="T1" fmla="*/ 0 h 9"/>
                  <a:gd name="T2" fmla="*/ 3 w 10"/>
                  <a:gd name="T3" fmla="*/ 0 h 9"/>
                  <a:gd name="T4" fmla="*/ 0 w 10"/>
                  <a:gd name="T5" fmla="*/ 3 h 9"/>
                  <a:gd name="T6" fmla="*/ 0 w 10"/>
                  <a:gd name="T7" fmla="*/ 6 h 9"/>
                  <a:gd name="T8" fmla="*/ 3 w 10"/>
                  <a:gd name="T9" fmla="*/ 9 h 9"/>
                  <a:gd name="T10" fmla="*/ 6 w 10"/>
                  <a:gd name="T11" fmla="*/ 9 h 9"/>
                  <a:gd name="T12" fmla="*/ 6 w 10"/>
                  <a:gd name="T13" fmla="*/ 9 h 9"/>
                  <a:gd name="T14" fmla="*/ 6 w 10"/>
                  <a:gd name="T15" fmla="*/ 6 h 9"/>
                  <a:gd name="T16" fmla="*/ 10 w 10"/>
                  <a:gd name="T17" fmla="*/ 3 h 9"/>
                  <a:gd name="T18" fmla="*/ 10 w 10"/>
                  <a:gd name="T19" fmla="*/ 3 h 9"/>
                  <a:gd name="T20" fmla="*/ 6 w 10"/>
                  <a:gd name="T21" fmla="*/ 0 h 9"/>
                  <a:gd name="T22" fmla="*/ 6 w 10"/>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6" y="0"/>
                    </a:moveTo>
                    <a:lnTo>
                      <a:pt x="3" y="0"/>
                    </a:lnTo>
                    <a:lnTo>
                      <a:pt x="0" y="3"/>
                    </a:lnTo>
                    <a:lnTo>
                      <a:pt x="0" y="6"/>
                    </a:lnTo>
                    <a:lnTo>
                      <a:pt x="3" y="9"/>
                    </a:lnTo>
                    <a:lnTo>
                      <a:pt x="6" y="9"/>
                    </a:lnTo>
                    <a:lnTo>
                      <a:pt x="6" y="9"/>
                    </a:lnTo>
                    <a:lnTo>
                      <a:pt x="6" y="6"/>
                    </a:lnTo>
                    <a:lnTo>
                      <a:pt x="10" y="3"/>
                    </a:lnTo>
                    <a:lnTo>
                      <a:pt x="10" y="3"/>
                    </a:lnTo>
                    <a:lnTo>
                      <a:pt x="6" y="0"/>
                    </a:lnTo>
                    <a:lnTo>
                      <a:pt x="6" y="0"/>
                    </a:lnTo>
                    <a:close/>
                  </a:path>
                </a:pathLst>
              </a:custGeom>
              <a:solidFill>
                <a:srgbClr val="FF9900"/>
              </a:solidFill>
              <a:ln w="38100" cmpd="sng">
                <a:solidFill>
                  <a:srgbClr val="66FF33"/>
                </a:solidFill>
                <a:round/>
                <a:headEnd/>
                <a:tailEnd/>
              </a:ln>
            </p:spPr>
            <p:txBody>
              <a:bodyPr/>
              <a:lstStyle/>
              <a:p>
                <a:endParaRPr lang="cs-CZ"/>
              </a:p>
            </p:txBody>
          </p:sp>
          <p:sp>
            <p:nvSpPr>
              <p:cNvPr id="4654" name="Freeform 558">
                <a:extLst>
                  <a:ext uri="{FF2B5EF4-FFF2-40B4-BE49-F238E27FC236}">
                    <a16:creationId xmlns:a16="http://schemas.microsoft.com/office/drawing/2014/main" id="{4615FAD6-02EE-40C6-83ED-FCCEA8249368}"/>
                  </a:ext>
                </a:extLst>
              </p:cNvPr>
              <p:cNvSpPr>
                <a:spLocks/>
              </p:cNvSpPr>
              <p:nvPr/>
            </p:nvSpPr>
            <p:spPr bwMode="auto">
              <a:xfrm>
                <a:off x="2427" y="3468"/>
                <a:ext cx="10" cy="9"/>
              </a:xfrm>
              <a:custGeom>
                <a:avLst/>
                <a:gdLst>
                  <a:gd name="T0" fmla="*/ 7 w 10"/>
                  <a:gd name="T1" fmla="*/ 0 h 9"/>
                  <a:gd name="T2" fmla="*/ 4 w 10"/>
                  <a:gd name="T3" fmla="*/ 0 h 9"/>
                  <a:gd name="T4" fmla="*/ 0 w 10"/>
                  <a:gd name="T5" fmla="*/ 3 h 9"/>
                  <a:gd name="T6" fmla="*/ 0 w 10"/>
                  <a:gd name="T7" fmla="*/ 6 h 9"/>
                  <a:gd name="T8" fmla="*/ 4 w 10"/>
                  <a:gd name="T9" fmla="*/ 9 h 9"/>
                  <a:gd name="T10" fmla="*/ 7 w 10"/>
                  <a:gd name="T11" fmla="*/ 9 h 9"/>
                  <a:gd name="T12" fmla="*/ 7 w 10"/>
                  <a:gd name="T13" fmla="*/ 9 h 9"/>
                  <a:gd name="T14" fmla="*/ 7 w 10"/>
                  <a:gd name="T15" fmla="*/ 6 h 9"/>
                  <a:gd name="T16" fmla="*/ 10 w 10"/>
                  <a:gd name="T17" fmla="*/ 3 h 9"/>
                  <a:gd name="T18" fmla="*/ 10 w 10"/>
                  <a:gd name="T19" fmla="*/ 3 h 9"/>
                  <a:gd name="T20" fmla="*/ 7 w 10"/>
                  <a:gd name="T21" fmla="*/ 0 h 9"/>
                  <a:gd name="T22" fmla="*/ 7 w 10"/>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7" y="0"/>
                    </a:moveTo>
                    <a:lnTo>
                      <a:pt x="4" y="0"/>
                    </a:lnTo>
                    <a:lnTo>
                      <a:pt x="0" y="3"/>
                    </a:lnTo>
                    <a:lnTo>
                      <a:pt x="0" y="6"/>
                    </a:lnTo>
                    <a:lnTo>
                      <a:pt x="4" y="9"/>
                    </a:lnTo>
                    <a:lnTo>
                      <a:pt x="7" y="9"/>
                    </a:lnTo>
                    <a:lnTo>
                      <a:pt x="7" y="9"/>
                    </a:lnTo>
                    <a:lnTo>
                      <a:pt x="7" y="6"/>
                    </a:lnTo>
                    <a:lnTo>
                      <a:pt x="10" y="3"/>
                    </a:lnTo>
                    <a:lnTo>
                      <a:pt x="10" y="3"/>
                    </a:lnTo>
                    <a:lnTo>
                      <a:pt x="7" y="0"/>
                    </a:lnTo>
                    <a:lnTo>
                      <a:pt x="7" y="0"/>
                    </a:lnTo>
                    <a:close/>
                  </a:path>
                </a:pathLst>
              </a:custGeom>
              <a:solidFill>
                <a:srgbClr val="FF9900"/>
              </a:solidFill>
              <a:ln w="38100" cmpd="sng">
                <a:solidFill>
                  <a:srgbClr val="66FF33"/>
                </a:solidFill>
                <a:round/>
                <a:headEnd/>
                <a:tailEnd/>
              </a:ln>
            </p:spPr>
            <p:txBody>
              <a:bodyPr/>
              <a:lstStyle/>
              <a:p>
                <a:endParaRPr lang="cs-CZ"/>
              </a:p>
            </p:txBody>
          </p:sp>
          <p:sp>
            <p:nvSpPr>
              <p:cNvPr id="4655" name="Freeform 559">
                <a:extLst>
                  <a:ext uri="{FF2B5EF4-FFF2-40B4-BE49-F238E27FC236}">
                    <a16:creationId xmlns:a16="http://schemas.microsoft.com/office/drawing/2014/main" id="{CF4700A6-CA5B-4E26-948C-FBFFCAECF9AF}"/>
                  </a:ext>
                </a:extLst>
              </p:cNvPr>
              <p:cNvSpPr>
                <a:spLocks/>
              </p:cNvSpPr>
              <p:nvPr/>
            </p:nvSpPr>
            <p:spPr bwMode="auto">
              <a:xfrm>
                <a:off x="2447" y="3468"/>
                <a:ext cx="9" cy="9"/>
              </a:xfrm>
              <a:custGeom>
                <a:avLst/>
                <a:gdLst>
                  <a:gd name="T0" fmla="*/ 6 w 9"/>
                  <a:gd name="T1" fmla="*/ 0 h 9"/>
                  <a:gd name="T2" fmla="*/ 3 w 9"/>
                  <a:gd name="T3" fmla="*/ 0 h 9"/>
                  <a:gd name="T4" fmla="*/ 0 w 9"/>
                  <a:gd name="T5" fmla="*/ 3 h 9"/>
                  <a:gd name="T6" fmla="*/ 0 w 9"/>
                  <a:gd name="T7" fmla="*/ 6 h 9"/>
                  <a:gd name="T8" fmla="*/ 3 w 9"/>
                  <a:gd name="T9" fmla="*/ 9 h 9"/>
                  <a:gd name="T10" fmla="*/ 6 w 9"/>
                  <a:gd name="T11" fmla="*/ 9 h 9"/>
                  <a:gd name="T12" fmla="*/ 6 w 9"/>
                  <a:gd name="T13" fmla="*/ 9 h 9"/>
                  <a:gd name="T14" fmla="*/ 6 w 9"/>
                  <a:gd name="T15" fmla="*/ 6 h 9"/>
                  <a:gd name="T16" fmla="*/ 9 w 9"/>
                  <a:gd name="T17" fmla="*/ 3 h 9"/>
                  <a:gd name="T18" fmla="*/ 9 w 9"/>
                  <a:gd name="T19" fmla="*/ 3 h 9"/>
                  <a:gd name="T20" fmla="*/ 6 w 9"/>
                  <a:gd name="T21" fmla="*/ 0 h 9"/>
                  <a:gd name="T22" fmla="*/ 6 w 9"/>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6" y="0"/>
                    </a:moveTo>
                    <a:lnTo>
                      <a:pt x="3" y="0"/>
                    </a:lnTo>
                    <a:lnTo>
                      <a:pt x="0" y="3"/>
                    </a:lnTo>
                    <a:lnTo>
                      <a:pt x="0" y="6"/>
                    </a:lnTo>
                    <a:lnTo>
                      <a:pt x="3" y="9"/>
                    </a:lnTo>
                    <a:lnTo>
                      <a:pt x="6" y="9"/>
                    </a:lnTo>
                    <a:lnTo>
                      <a:pt x="6" y="9"/>
                    </a:lnTo>
                    <a:lnTo>
                      <a:pt x="6" y="6"/>
                    </a:lnTo>
                    <a:lnTo>
                      <a:pt x="9" y="3"/>
                    </a:lnTo>
                    <a:lnTo>
                      <a:pt x="9" y="3"/>
                    </a:lnTo>
                    <a:lnTo>
                      <a:pt x="6" y="0"/>
                    </a:lnTo>
                    <a:lnTo>
                      <a:pt x="6" y="0"/>
                    </a:lnTo>
                    <a:close/>
                  </a:path>
                </a:pathLst>
              </a:custGeom>
              <a:solidFill>
                <a:srgbClr val="FF9900"/>
              </a:solidFill>
              <a:ln w="38100" cmpd="sng">
                <a:solidFill>
                  <a:srgbClr val="66FF33"/>
                </a:solidFill>
                <a:round/>
                <a:headEnd/>
                <a:tailEnd/>
              </a:ln>
            </p:spPr>
            <p:txBody>
              <a:bodyPr/>
              <a:lstStyle/>
              <a:p>
                <a:endParaRPr lang="cs-CZ"/>
              </a:p>
            </p:txBody>
          </p:sp>
          <p:sp>
            <p:nvSpPr>
              <p:cNvPr id="4656" name="Freeform 560">
                <a:extLst>
                  <a:ext uri="{FF2B5EF4-FFF2-40B4-BE49-F238E27FC236}">
                    <a16:creationId xmlns:a16="http://schemas.microsoft.com/office/drawing/2014/main" id="{E6392E80-24BD-43FF-BD52-04AFD6484487}"/>
                  </a:ext>
                </a:extLst>
              </p:cNvPr>
              <p:cNvSpPr>
                <a:spLocks/>
              </p:cNvSpPr>
              <p:nvPr/>
            </p:nvSpPr>
            <p:spPr bwMode="auto">
              <a:xfrm>
                <a:off x="2466" y="3468"/>
                <a:ext cx="10" cy="9"/>
              </a:xfrm>
              <a:custGeom>
                <a:avLst/>
                <a:gdLst>
                  <a:gd name="T0" fmla="*/ 6 w 10"/>
                  <a:gd name="T1" fmla="*/ 0 h 9"/>
                  <a:gd name="T2" fmla="*/ 3 w 10"/>
                  <a:gd name="T3" fmla="*/ 0 h 9"/>
                  <a:gd name="T4" fmla="*/ 0 w 10"/>
                  <a:gd name="T5" fmla="*/ 3 h 9"/>
                  <a:gd name="T6" fmla="*/ 0 w 10"/>
                  <a:gd name="T7" fmla="*/ 6 h 9"/>
                  <a:gd name="T8" fmla="*/ 3 w 10"/>
                  <a:gd name="T9" fmla="*/ 9 h 9"/>
                  <a:gd name="T10" fmla="*/ 6 w 10"/>
                  <a:gd name="T11" fmla="*/ 9 h 9"/>
                  <a:gd name="T12" fmla="*/ 6 w 10"/>
                  <a:gd name="T13" fmla="*/ 9 h 9"/>
                  <a:gd name="T14" fmla="*/ 6 w 10"/>
                  <a:gd name="T15" fmla="*/ 6 h 9"/>
                  <a:gd name="T16" fmla="*/ 10 w 10"/>
                  <a:gd name="T17" fmla="*/ 3 h 9"/>
                  <a:gd name="T18" fmla="*/ 10 w 10"/>
                  <a:gd name="T19" fmla="*/ 3 h 9"/>
                  <a:gd name="T20" fmla="*/ 6 w 10"/>
                  <a:gd name="T21" fmla="*/ 0 h 9"/>
                  <a:gd name="T22" fmla="*/ 6 w 10"/>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6" y="0"/>
                    </a:moveTo>
                    <a:lnTo>
                      <a:pt x="3" y="0"/>
                    </a:lnTo>
                    <a:lnTo>
                      <a:pt x="0" y="3"/>
                    </a:lnTo>
                    <a:lnTo>
                      <a:pt x="0" y="6"/>
                    </a:lnTo>
                    <a:lnTo>
                      <a:pt x="3" y="9"/>
                    </a:lnTo>
                    <a:lnTo>
                      <a:pt x="6" y="9"/>
                    </a:lnTo>
                    <a:lnTo>
                      <a:pt x="6" y="9"/>
                    </a:lnTo>
                    <a:lnTo>
                      <a:pt x="6" y="6"/>
                    </a:lnTo>
                    <a:lnTo>
                      <a:pt x="10" y="3"/>
                    </a:lnTo>
                    <a:lnTo>
                      <a:pt x="10" y="3"/>
                    </a:lnTo>
                    <a:lnTo>
                      <a:pt x="6" y="0"/>
                    </a:lnTo>
                    <a:lnTo>
                      <a:pt x="6" y="0"/>
                    </a:lnTo>
                    <a:close/>
                  </a:path>
                </a:pathLst>
              </a:custGeom>
              <a:solidFill>
                <a:srgbClr val="FF9900"/>
              </a:solidFill>
              <a:ln w="38100" cmpd="sng">
                <a:solidFill>
                  <a:srgbClr val="66FF33"/>
                </a:solidFill>
                <a:round/>
                <a:headEnd/>
                <a:tailEnd/>
              </a:ln>
            </p:spPr>
            <p:txBody>
              <a:bodyPr/>
              <a:lstStyle/>
              <a:p>
                <a:endParaRPr lang="cs-CZ"/>
              </a:p>
            </p:txBody>
          </p:sp>
          <p:sp>
            <p:nvSpPr>
              <p:cNvPr id="4657" name="Freeform 561">
                <a:extLst>
                  <a:ext uri="{FF2B5EF4-FFF2-40B4-BE49-F238E27FC236}">
                    <a16:creationId xmlns:a16="http://schemas.microsoft.com/office/drawing/2014/main" id="{988C6FC5-4037-4B33-A6A1-97809A917816}"/>
                  </a:ext>
                </a:extLst>
              </p:cNvPr>
              <p:cNvSpPr>
                <a:spLocks/>
              </p:cNvSpPr>
              <p:nvPr/>
            </p:nvSpPr>
            <p:spPr bwMode="auto">
              <a:xfrm>
                <a:off x="2485" y="3468"/>
                <a:ext cx="10" cy="9"/>
              </a:xfrm>
              <a:custGeom>
                <a:avLst/>
                <a:gdLst>
                  <a:gd name="T0" fmla="*/ 7 w 10"/>
                  <a:gd name="T1" fmla="*/ 0 h 9"/>
                  <a:gd name="T2" fmla="*/ 3 w 10"/>
                  <a:gd name="T3" fmla="*/ 0 h 9"/>
                  <a:gd name="T4" fmla="*/ 0 w 10"/>
                  <a:gd name="T5" fmla="*/ 3 h 9"/>
                  <a:gd name="T6" fmla="*/ 0 w 10"/>
                  <a:gd name="T7" fmla="*/ 6 h 9"/>
                  <a:gd name="T8" fmla="*/ 3 w 10"/>
                  <a:gd name="T9" fmla="*/ 9 h 9"/>
                  <a:gd name="T10" fmla="*/ 7 w 10"/>
                  <a:gd name="T11" fmla="*/ 9 h 9"/>
                  <a:gd name="T12" fmla="*/ 7 w 10"/>
                  <a:gd name="T13" fmla="*/ 9 h 9"/>
                  <a:gd name="T14" fmla="*/ 7 w 10"/>
                  <a:gd name="T15" fmla="*/ 6 h 9"/>
                  <a:gd name="T16" fmla="*/ 10 w 10"/>
                  <a:gd name="T17" fmla="*/ 3 h 9"/>
                  <a:gd name="T18" fmla="*/ 10 w 10"/>
                  <a:gd name="T19" fmla="*/ 3 h 9"/>
                  <a:gd name="T20" fmla="*/ 7 w 10"/>
                  <a:gd name="T21" fmla="*/ 0 h 9"/>
                  <a:gd name="T22" fmla="*/ 7 w 10"/>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7" y="0"/>
                    </a:moveTo>
                    <a:lnTo>
                      <a:pt x="3" y="0"/>
                    </a:lnTo>
                    <a:lnTo>
                      <a:pt x="0" y="3"/>
                    </a:lnTo>
                    <a:lnTo>
                      <a:pt x="0" y="6"/>
                    </a:lnTo>
                    <a:lnTo>
                      <a:pt x="3" y="9"/>
                    </a:lnTo>
                    <a:lnTo>
                      <a:pt x="7" y="9"/>
                    </a:lnTo>
                    <a:lnTo>
                      <a:pt x="7" y="9"/>
                    </a:lnTo>
                    <a:lnTo>
                      <a:pt x="7" y="6"/>
                    </a:lnTo>
                    <a:lnTo>
                      <a:pt x="10" y="3"/>
                    </a:lnTo>
                    <a:lnTo>
                      <a:pt x="10" y="3"/>
                    </a:lnTo>
                    <a:lnTo>
                      <a:pt x="7" y="0"/>
                    </a:lnTo>
                    <a:lnTo>
                      <a:pt x="7" y="0"/>
                    </a:lnTo>
                    <a:close/>
                  </a:path>
                </a:pathLst>
              </a:custGeom>
              <a:solidFill>
                <a:srgbClr val="FF9900"/>
              </a:solidFill>
              <a:ln w="38100" cmpd="sng">
                <a:solidFill>
                  <a:srgbClr val="66FF33"/>
                </a:solidFill>
                <a:round/>
                <a:headEnd/>
                <a:tailEnd/>
              </a:ln>
            </p:spPr>
            <p:txBody>
              <a:bodyPr/>
              <a:lstStyle/>
              <a:p>
                <a:endParaRPr lang="cs-CZ"/>
              </a:p>
            </p:txBody>
          </p:sp>
          <p:sp>
            <p:nvSpPr>
              <p:cNvPr id="4658" name="Freeform 562">
                <a:extLst>
                  <a:ext uri="{FF2B5EF4-FFF2-40B4-BE49-F238E27FC236}">
                    <a16:creationId xmlns:a16="http://schemas.microsoft.com/office/drawing/2014/main" id="{64E32087-1301-47C6-BCCA-499C427364BC}"/>
                  </a:ext>
                </a:extLst>
              </p:cNvPr>
              <p:cNvSpPr>
                <a:spLocks/>
              </p:cNvSpPr>
              <p:nvPr/>
            </p:nvSpPr>
            <p:spPr bwMode="auto">
              <a:xfrm>
                <a:off x="2505" y="3468"/>
                <a:ext cx="9" cy="9"/>
              </a:xfrm>
              <a:custGeom>
                <a:avLst/>
                <a:gdLst>
                  <a:gd name="T0" fmla="*/ 6 w 9"/>
                  <a:gd name="T1" fmla="*/ 0 h 9"/>
                  <a:gd name="T2" fmla="*/ 3 w 9"/>
                  <a:gd name="T3" fmla="*/ 0 h 9"/>
                  <a:gd name="T4" fmla="*/ 0 w 9"/>
                  <a:gd name="T5" fmla="*/ 3 h 9"/>
                  <a:gd name="T6" fmla="*/ 0 w 9"/>
                  <a:gd name="T7" fmla="*/ 6 h 9"/>
                  <a:gd name="T8" fmla="*/ 3 w 9"/>
                  <a:gd name="T9" fmla="*/ 9 h 9"/>
                  <a:gd name="T10" fmla="*/ 6 w 9"/>
                  <a:gd name="T11" fmla="*/ 9 h 9"/>
                  <a:gd name="T12" fmla="*/ 6 w 9"/>
                  <a:gd name="T13" fmla="*/ 9 h 9"/>
                  <a:gd name="T14" fmla="*/ 6 w 9"/>
                  <a:gd name="T15" fmla="*/ 6 h 9"/>
                  <a:gd name="T16" fmla="*/ 9 w 9"/>
                  <a:gd name="T17" fmla="*/ 3 h 9"/>
                  <a:gd name="T18" fmla="*/ 9 w 9"/>
                  <a:gd name="T19" fmla="*/ 3 h 9"/>
                  <a:gd name="T20" fmla="*/ 6 w 9"/>
                  <a:gd name="T21" fmla="*/ 0 h 9"/>
                  <a:gd name="T22" fmla="*/ 6 w 9"/>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6" y="0"/>
                    </a:moveTo>
                    <a:lnTo>
                      <a:pt x="3" y="0"/>
                    </a:lnTo>
                    <a:lnTo>
                      <a:pt x="0" y="3"/>
                    </a:lnTo>
                    <a:lnTo>
                      <a:pt x="0" y="6"/>
                    </a:lnTo>
                    <a:lnTo>
                      <a:pt x="3" y="9"/>
                    </a:lnTo>
                    <a:lnTo>
                      <a:pt x="6" y="9"/>
                    </a:lnTo>
                    <a:lnTo>
                      <a:pt x="6" y="9"/>
                    </a:lnTo>
                    <a:lnTo>
                      <a:pt x="6" y="6"/>
                    </a:lnTo>
                    <a:lnTo>
                      <a:pt x="9" y="3"/>
                    </a:lnTo>
                    <a:lnTo>
                      <a:pt x="9" y="3"/>
                    </a:lnTo>
                    <a:lnTo>
                      <a:pt x="6" y="0"/>
                    </a:lnTo>
                    <a:lnTo>
                      <a:pt x="6" y="0"/>
                    </a:lnTo>
                    <a:close/>
                  </a:path>
                </a:pathLst>
              </a:custGeom>
              <a:solidFill>
                <a:srgbClr val="FF9900"/>
              </a:solidFill>
              <a:ln w="38100" cmpd="sng">
                <a:solidFill>
                  <a:srgbClr val="66FF33"/>
                </a:solidFill>
                <a:round/>
                <a:headEnd/>
                <a:tailEnd/>
              </a:ln>
            </p:spPr>
            <p:txBody>
              <a:bodyPr/>
              <a:lstStyle/>
              <a:p>
                <a:endParaRPr lang="cs-CZ"/>
              </a:p>
            </p:txBody>
          </p:sp>
          <p:sp>
            <p:nvSpPr>
              <p:cNvPr id="4659" name="Freeform 563">
                <a:extLst>
                  <a:ext uri="{FF2B5EF4-FFF2-40B4-BE49-F238E27FC236}">
                    <a16:creationId xmlns:a16="http://schemas.microsoft.com/office/drawing/2014/main" id="{66E64275-3871-40B5-9DC1-29FCBDE96636}"/>
                  </a:ext>
                </a:extLst>
              </p:cNvPr>
              <p:cNvSpPr>
                <a:spLocks/>
              </p:cNvSpPr>
              <p:nvPr/>
            </p:nvSpPr>
            <p:spPr bwMode="auto">
              <a:xfrm>
                <a:off x="2524" y="3468"/>
                <a:ext cx="10" cy="9"/>
              </a:xfrm>
              <a:custGeom>
                <a:avLst/>
                <a:gdLst>
                  <a:gd name="T0" fmla="*/ 6 w 10"/>
                  <a:gd name="T1" fmla="*/ 0 h 9"/>
                  <a:gd name="T2" fmla="*/ 3 w 10"/>
                  <a:gd name="T3" fmla="*/ 0 h 9"/>
                  <a:gd name="T4" fmla="*/ 0 w 10"/>
                  <a:gd name="T5" fmla="*/ 3 h 9"/>
                  <a:gd name="T6" fmla="*/ 0 w 10"/>
                  <a:gd name="T7" fmla="*/ 6 h 9"/>
                  <a:gd name="T8" fmla="*/ 3 w 10"/>
                  <a:gd name="T9" fmla="*/ 9 h 9"/>
                  <a:gd name="T10" fmla="*/ 6 w 10"/>
                  <a:gd name="T11" fmla="*/ 9 h 9"/>
                  <a:gd name="T12" fmla="*/ 6 w 10"/>
                  <a:gd name="T13" fmla="*/ 9 h 9"/>
                  <a:gd name="T14" fmla="*/ 6 w 10"/>
                  <a:gd name="T15" fmla="*/ 6 h 9"/>
                  <a:gd name="T16" fmla="*/ 10 w 10"/>
                  <a:gd name="T17" fmla="*/ 3 h 9"/>
                  <a:gd name="T18" fmla="*/ 10 w 10"/>
                  <a:gd name="T19" fmla="*/ 3 h 9"/>
                  <a:gd name="T20" fmla="*/ 6 w 10"/>
                  <a:gd name="T21" fmla="*/ 0 h 9"/>
                  <a:gd name="T22" fmla="*/ 6 w 10"/>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6" y="0"/>
                    </a:moveTo>
                    <a:lnTo>
                      <a:pt x="3" y="0"/>
                    </a:lnTo>
                    <a:lnTo>
                      <a:pt x="0" y="3"/>
                    </a:lnTo>
                    <a:lnTo>
                      <a:pt x="0" y="6"/>
                    </a:lnTo>
                    <a:lnTo>
                      <a:pt x="3" y="9"/>
                    </a:lnTo>
                    <a:lnTo>
                      <a:pt x="6" y="9"/>
                    </a:lnTo>
                    <a:lnTo>
                      <a:pt x="6" y="9"/>
                    </a:lnTo>
                    <a:lnTo>
                      <a:pt x="6" y="6"/>
                    </a:lnTo>
                    <a:lnTo>
                      <a:pt x="10" y="3"/>
                    </a:lnTo>
                    <a:lnTo>
                      <a:pt x="10" y="3"/>
                    </a:lnTo>
                    <a:lnTo>
                      <a:pt x="6" y="0"/>
                    </a:lnTo>
                    <a:lnTo>
                      <a:pt x="6" y="0"/>
                    </a:lnTo>
                    <a:close/>
                  </a:path>
                </a:pathLst>
              </a:custGeom>
              <a:solidFill>
                <a:srgbClr val="FF9900"/>
              </a:solidFill>
              <a:ln w="38100" cmpd="sng">
                <a:solidFill>
                  <a:srgbClr val="66FF33"/>
                </a:solidFill>
                <a:round/>
                <a:headEnd/>
                <a:tailEnd/>
              </a:ln>
            </p:spPr>
            <p:txBody>
              <a:bodyPr/>
              <a:lstStyle/>
              <a:p>
                <a:endParaRPr lang="cs-CZ"/>
              </a:p>
            </p:txBody>
          </p:sp>
          <p:sp>
            <p:nvSpPr>
              <p:cNvPr id="4660" name="Freeform 564">
                <a:extLst>
                  <a:ext uri="{FF2B5EF4-FFF2-40B4-BE49-F238E27FC236}">
                    <a16:creationId xmlns:a16="http://schemas.microsoft.com/office/drawing/2014/main" id="{91632371-089E-40AF-8ABC-713D58F590C9}"/>
                  </a:ext>
                </a:extLst>
              </p:cNvPr>
              <p:cNvSpPr>
                <a:spLocks/>
              </p:cNvSpPr>
              <p:nvPr/>
            </p:nvSpPr>
            <p:spPr bwMode="auto">
              <a:xfrm>
                <a:off x="2543" y="3468"/>
                <a:ext cx="10" cy="9"/>
              </a:xfrm>
              <a:custGeom>
                <a:avLst/>
                <a:gdLst>
                  <a:gd name="T0" fmla="*/ 7 w 10"/>
                  <a:gd name="T1" fmla="*/ 0 h 9"/>
                  <a:gd name="T2" fmla="*/ 3 w 10"/>
                  <a:gd name="T3" fmla="*/ 0 h 9"/>
                  <a:gd name="T4" fmla="*/ 0 w 10"/>
                  <a:gd name="T5" fmla="*/ 3 h 9"/>
                  <a:gd name="T6" fmla="*/ 0 w 10"/>
                  <a:gd name="T7" fmla="*/ 6 h 9"/>
                  <a:gd name="T8" fmla="*/ 3 w 10"/>
                  <a:gd name="T9" fmla="*/ 9 h 9"/>
                  <a:gd name="T10" fmla="*/ 7 w 10"/>
                  <a:gd name="T11" fmla="*/ 9 h 9"/>
                  <a:gd name="T12" fmla="*/ 7 w 10"/>
                  <a:gd name="T13" fmla="*/ 9 h 9"/>
                  <a:gd name="T14" fmla="*/ 7 w 10"/>
                  <a:gd name="T15" fmla="*/ 6 h 9"/>
                  <a:gd name="T16" fmla="*/ 10 w 10"/>
                  <a:gd name="T17" fmla="*/ 3 h 9"/>
                  <a:gd name="T18" fmla="*/ 10 w 10"/>
                  <a:gd name="T19" fmla="*/ 3 h 9"/>
                  <a:gd name="T20" fmla="*/ 7 w 10"/>
                  <a:gd name="T21" fmla="*/ 0 h 9"/>
                  <a:gd name="T22" fmla="*/ 7 w 10"/>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7" y="0"/>
                    </a:moveTo>
                    <a:lnTo>
                      <a:pt x="3" y="0"/>
                    </a:lnTo>
                    <a:lnTo>
                      <a:pt x="0" y="3"/>
                    </a:lnTo>
                    <a:lnTo>
                      <a:pt x="0" y="6"/>
                    </a:lnTo>
                    <a:lnTo>
                      <a:pt x="3" y="9"/>
                    </a:lnTo>
                    <a:lnTo>
                      <a:pt x="7" y="9"/>
                    </a:lnTo>
                    <a:lnTo>
                      <a:pt x="7" y="9"/>
                    </a:lnTo>
                    <a:lnTo>
                      <a:pt x="7" y="6"/>
                    </a:lnTo>
                    <a:lnTo>
                      <a:pt x="10" y="3"/>
                    </a:lnTo>
                    <a:lnTo>
                      <a:pt x="10" y="3"/>
                    </a:lnTo>
                    <a:lnTo>
                      <a:pt x="7" y="0"/>
                    </a:lnTo>
                    <a:lnTo>
                      <a:pt x="7" y="0"/>
                    </a:lnTo>
                    <a:close/>
                  </a:path>
                </a:pathLst>
              </a:custGeom>
              <a:solidFill>
                <a:srgbClr val="FF9900"/>
              </a:solidFill>
              <a:ln w="38100" cmpd="sng">
                <a:solidFill>
                  <a:srgbClr val="66FF33"/>
                </a:solidFill>
                <a:round/>
                <a:headEnd/>
                <a:tailEnd/>
              </a:ln>
            </p:spPr>
            <p:txBody>
              <a:bodyPr/>
              <a:lstStyle/>
              <a:p>
                <a:endParaRPr lang="cs-CZ"/>
              </a:p>
            </p:txBody>
          </p:sp>
          <p:sp>
            <p:nvSpPr>
              <p:cNvPr id="4661" name="Freeform 565">
                <a:extLst>
                  <a:ext uri="{FF2B5EF4-FFF2-40B4-BE49-F238E27FC236}">
                    <a16:creationId xmlns:a16="http://schemas.microsoft.com/office/drawing/2014/main" id="{8B4E6D7A-9C09-42D6-B5CE-666D921A5E4B}"/>
                  </a:ext>
                </a:extLst>
              </p:cNvPr>
              <p:cNvSpPr>
                <a:spLocks/>
              </p:cNvSpPr>
              <p:nvPr/>
            </p:nvSpPr>
            <p:spPr bwMode="auto">
              <a:xfrm>
                <a:off x="2563" y="3468"/>
                <a:ext cx="9" cy="9"/>
              </a:xfrm>
              <a:custGeom>
                <a:avLst/>
                <a:gdLst>
                  <a:gd name="T0" fmla="*/ 6 w 9"/>
                  <a:gd name="T1" fmla="*/ 0 h 9"/>
                  <a:gd name="T2" fmla="*/ 3 w 9"/>
                  <a:gd name="T3" fmla="*/ 0 h 9"/>
                  <a:gd name="T4" fmla="*/ 0 w 9"/>
                  <a:gd name="T5" fmla="*/ 3 h 9"/>
                  <a:gd name="T6" fmla="*/ 0 w 9"/>
                  <a:gd name="T7" fmla="*/ 6 h 9"/>
                  <a:gd name="T8" fmla="*/ 3 w 9"/>
                  <a:gd name="T9" fmla="*/ 9 h 9"/>
                  <a:gd name="T10" fmla="*/ 6 w 9"/>
                  <a:gd name="T11" fmla="*/ 9 h 9"/>
                  <a:gd name="T12" fmla="*/ 6 w 9"/>
                  <a:gd name="T13" fmla="*/ 9 h 9"/>
                  <a:gd name="T14" fmla="*/ 6 w 9"/>
                  <a:gd name="T15" fmla="*/ 6 h 9"/>
                  <a:gd name="T16" fmla="*/ 9 w 9"/>
                  <a:gd name="T17" fmla="*/ 3 h 9"/>
                  <a:gd name="T18" fmla="*/ 9 w 9"/>
                  <a:gd name="T19" fmla="*/ 3 h 9"/>
                  <a:gd name="T20" fmla="*/ 6 w 9"/>
                  <a:gd name="T21" fmla="*/ 0 h 9"/>
                  <a:gd name="T22" fmla="*/ 6 w 9"/>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6" y="0"/>
                    </a:moveTo>
                    <a:lnTo>
                      <a:pt x="3" y="0"/>
                    </a:lnTo>
                    <a:lnTo>
                      <a:pt x="0" y="3"/>
                    </a:lnTo>
                    <a:lnTo>
                      <a:pt x="0" y="6"/>
                    </a:lnTo>
                    <a:lnTo>
                      <a:pt x="3" y="9"/>
                    </a:lnTo>
                    <a:lnTo>
                      <a:pt x="6" y="9"/>
                    </a:lnTo>
                    <a:lnTo>
                      <a:pt x="6" y="9"/>
                    </a:lnTo>
                    <a:lnTo>
                      <a:pt x="6" y="6"/>
                    </a:lnTo>
                    <a:lnTo>
                      <a:pt x="9" y="3"/>
                    </a:lnTo>
                    <a:lnTo>
                      <a:pt x="9" y="3"/>
                    </a:lnTo>
                    <a:lnTo>
                      <a:pt x="6" y="0"/>
                    </a:lnTo>
                    <a:lnTo>
                      <a:pt x="6" y="0"/>
                    </a:lnTo>
                    <a:close/>
                  </a:path>
                </a:pathLst>
              </a:custGeom>
              <a:solidFill>
                <a:srgbClr val="FF9900"/>
              </a:solidFill>
              <a:ln w="38100" cmpd="sng">
                <a:solidFill>
                  <a:srgbClr val="66FF33"/>
                </a:solidFill>
                <a:round/>
                <a:headEnd/>
                <a:tailEnd/>
              </a:ln>
            </p:spPr>
            <p:txBody>
              <a:bodyPr/>
              <a:lstStyle/>
              <a:p>
                <a:endParaRPr lang="cs-CZ"/>
              </a:p>
            </p:txBody>
          </p:sp>
          <p:sp>
            <p:nvSpPr>
              <p:cNvPr id="4662" name="Freeform 566">
                <a:extLst>
                  <a:ext uri="{FF2B5EF4-FFF2-40B4-BE49-F238E27FC236}">
                    <a16:creationId xmlns:a16="http://schemas.microsoft.com/office/drawing/2014/main" id="{635E6059-E82D-4121-8C87-C98467DEAF77}"/>
                  </a:ext>
                </a:extLst>
              </p:cNvPr>
              <p:cNvSpPr>
                <a:spLocks/>
              </p:cNvSpPr>
              <p:nvPr/>
            </p:nvSpPr>
            <p:spPr bwMode="auto">
              <a:xfrm>
                <a:off x="2582" y="3468"/>
                <a:ext cx="10" cy="9"/>
              </a:xfrm>
              <a:custGeom>
                <a:avLst/>
                <a:gdLst>
                  <a:gd name="T0" fmla="*/ 6 w 10"/>
                  <a:gd name="T1" fmla="*/ 0 h 9"/>
                  <a:gd name="T2" fmla="*/ 3 w 10"/>
                  <a:gd name="T3" fmla="*/ 0 h 9"/>
                  <a:gd name="T4" fmla="*/ 0 w 10"/>
                  <a:gd name="T5" fmla="*/ 3 h 9"/>
                  <a:gd name="T6" fmla="*/ 0 w 10"/>
                  <a:gd name="T7" fmla="*/ 6 h 9"/>
                  <a:gd name="T8" fmla="*/ 3 w 10"/>
                  <a:gd name="T9" fmla="*/ 9 h 9"/>
                  <a:gd name="T10" fmla="*/ 6 w 10"/>
                  <a:gd name="T11" fmla="*/ 9 h 9"/>
                  <a:gd name="T12" fmla="*/ 6 w 10"/>
                  <a:gd name="T13" fmla="*/ 9 h 9"/>
                  <a:gd name="T14" fmla="*/ 6 w 10"/>
                  <a:gd name="T15" fmla="*/ 6 h 9"/>
                  <a:gd name="T16" fmla="*/ 10 w 10"/>
                  <a:gd name="T17" fmla="*/ 3 h 9"/>
                  <a:gd name="T18" fmla="*/ 10 w 10"/>
                  <a:gd name="T19" fmla="*/ 3 h 9"/>
                  <a:gd name="T20" fmla="*/ 6 w 10"/>
                  <a:gd name="T21" fmla="*/ 0 h 9"/>
                  <a:gd name="T22" fmla="*/ 6 w 10"/>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6" y="0"/>
                    </a:moveTo>
                    <a:lnTo>
                      <a:pt x="3" y="0"/>
                    </a:lnTo>
                    <a:lnTo>
                      <a:pt x="0" y="3"/>
                    </a:lnTo>
                    <a:lnTo>
                      <a:pt x="0" y="6"/>
                    </a:lnTo>
                    <a:lnTo>
                      <a:pt x="3" y="9"/>
                    </a:lnTo>
                    <a:lnTo>
                      <a:pt x="6" y="9"/>
                    </a:lnTo>
                    <a:lnTo>
                      <a:pt x="6" y="9"/>
                    </a:lnTo>
                    <a:lnTo>
                      <a:pt x="6" y="6"/>
                    </a:lnTo>
                    <a:lnTo>
                      <a:pt x="10" y="3"/>
                    </a:lnTo>
                    <a:lnTo>
                      <a:pt x="10" y="3"/>
                    </a:lnTo>
                    <a:lnTo>
                      <a:pt x="6" y="0"/>
                    </a:lnTo>
                    <a:lnTo>
                      <a:pt x="6" y="0"/>
                    </a:lnTo>
                    <a:close/>
                  </a:path>
                </a:pathLst>
              </a:custGeom>
              <a:solidFill>
                <a:srgbClr val="FF9900"/>
              </a:solidFill>
              <a:ln w="38100" cmpd="sng">
                <a:solidFill>
                  <a:srgbClr val="66FF33"/>
                </a:solidFill>
                <a:round/>
                <a:headEnd/>
                <a:tailEnd/>
              </a:ln>
            </p:spPr>
            <p:txBody>
              <a:bodyPr/>
              <a:lstStyle/>
              <a:p>
                <a:endParaRPr lang="cs-CZ"/>
              </a:p>
            </p:txBody>
          </p:sp>
          <p:sp>
            <p:nvSpPr>
              <p:cNvPr id="4663" name="Freeform 567">
                <a:extLst>
                  <a:ext uri="{FF2B5EF4-FFF2-40B4-BE49-F238E27FC236}">
                    <a16:creationId xmlns:a16="http://schemas.microsoft.com/office/drawing/2014/main" id="{50B3CBF1-AFDD-4FAE-8452-3B6FA1F3CF46}"/>
                  </a:ext>
                </a:extLst>
              </p:cNvPr>
              <p:cNvSpPr>
                <a:spLocks/>
              </p:cNvSpPr>
              <p:nvPr/>
            </p:nvSpPr>
            <p:spPr bwMode="auto">
              <a:xfrm>
                <a:off x="2601" y="3468"/>
                <a:ext cx="10" cy="9"/>
              </a:xfrm>
              <a:custGeom>
                <a:avLst/>
                <a:gdLst>
                  <a:gd name="T0" fmla="*/ 7 w 10"/>
                  <a:gd name="T1" fmla="*/ 0 h 9"/>
                  <a:gd name="T2" fmla="*/ 3 w 10"/>
                  <a:gd name="T3" fmla="*/ 0 h 9"/>
                  <a:gd name="T4" fmla="*/ 0 w 10"/>
                  <a:gd name="T5" fmla="*/ 3 h 9"/>
                  <a:gd name="T6" fmla="*/ 0 w 10"/>
                  <a:gd name="T7" fmla="*/ 6 h 9"/>
                  <a:gd name="T8" fmla="*/ 3 w 10"/>
                  <a:gd name="T9" fmla="*/ 9 h 9"/>
                  <a:gd name="T10" fmla="*/ 7 w 10"/>
                  <a:gd name="T11" fmla="*/ 9 h 9"/>
                  <a:gd name="T12" fmla="*/ 7 w 10"/>
                  <a:gd name="T13" fmla="*/ 9 h 9"/>
                  <a:gd name="T14" fmla="*/ 7 w 10"/>
                  <a:gd name="T15" fmla="*/ 6 h 9"/>
                  <a:gd name="T16" fmla="*/ 10 w 10"/>
                  <a:gd name="T17" fmla="*/ 3 h 9"/>
                  <a:gd name="T18" fmla="*/ 10 w 10"/>
                  <a:gd name="T19" fmla="*/ 3 h 9"/>
                  <a:gd name="T20" fmla="*/ 7 w 10"/>
                  <a:gd name="T21" fmla="*/ 0 h 9"/>
                  <a:gd name="T22" fmla="*/ 7 w 10"/>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7" y="0"/>
                    </a:moveTo>
                    <a:lnTo>
                      <a:pt x="3" y="0"/>
                    </a:lnTo>
                    <a:lnTo>
                      <a:pt x="0" y="3"/>
                    </a:lnTo>
                    <a:lnTo>
                      <a:pt x="0" y="6"/>
                    </a:lnTo>
                    <a:lnTo>
                      <a:pt x="3" y="9"/>
                    </a:lnTo>
                    <a:lnTo>
                      <a:pt x="7" y="9"/>
                    </a:lnTo>
                    <a:lnTo>
                      <a:pt x="7" y="9"/>
                    </a:lnTo>
                    <a:lnTo>
                      <a:pt x="7" y="6"/>
                    </a:lnTo>
                    <a:lnTo>
                      <a:pt x="10" y="3"/>
                    </a:lnTo>
                    <a:lnTo>
                      <a:pt x="10" y="3"/>
                    </a:lnTo>
                    <a:lnTo>
                      <a:pt x="7" y="0"/>
                    </a:lnTo>
                    <a:lnTo>
                      <a:pt x="7" y="0"/>
                    </a:lnTo>
                    <a:close/>
                  </a:path>
                </a:pathLst>
              </a:custGeom>
              <a:solidFill>
                <a:srgbClr val="FF9900"/>
              </a:solidFill>
              <a:ln w="38100" cmpd="sng">
                <a:solidFill>
                  <a:srgbClr val="66FF33"/>
                </a:solidFill>
                <a:round/>
                <a:headEnd/>
                <a:tailEnd/>
              </a:ln>
            </p:spPr>
            <p:txBody>
              <a:bodyPr/>
              <a:lstStyle/>
              <a:p>
                <a:endParaRPr lang="cs-CZ"/>
              </a:p>
            </p:txBody>
          </p:sp>
          <p:sp>
            <p:nvSpPr>
              <p:cNvPr id="4664" name="Freeform 568">
                <a:extLst>
                  <a:ext uri="{FF2B5EF4-FFF2-40B4-BE49-F238E27FC236}">
                    <a16:creationId xmlns:a16="http://schemas.microsoft.com/office/drawing/2014/main" id="{296D9113-C59E-4479-BAF4-2BF04BFFD1DF}"/>
                  </a:ext>
                </a:extLst>
              </p:cNvPr>
              <p:cNvSpPr>
                <a:spLocks/>
              </p:cNvSpPr>
              <p:nvPr/>
            </p:nvSpPr>
            <p:spPr bwMode="auto">
              <a:xfrm>
                <a:off x="2621" y="3468"/>
                <a:ext cx="9" cy="9"/>
              </a:xfrm>
              <a:custGeom>
                <a:avLst/>
                <a:gdLst>
                  <a:gd name="T0" fmla="*/ 6 w 9"/>
                  <a:gd name="T1" fmla="*/ 0 h 9"/>
                  <a:gd name="T2" fmla="*/ 3 w 9"/>
                  <a:gd name="T3" fmla="*/ 0 h 9"/>
                  <a:gd name="T4" fmla="*/ 0 w 9"/>
                  <a:gd name="T5" fmla="*/ 3 h 9"/>
                  <a:gd name="T6" fmla="*/ 0 w 9"/>
                  <a:gd name="T7" fmla="*/ 6 h 9"/>
                  <a:gd name="T8" fmla="*/ 3 w 9"/>
                  <a:gd name="T9" fmla="*/ 9 h 9"/>
                  <a:gd name="T10" fmla="*/ 6 w 9"/>
                  <a:gd name="T11" fmla="*/ 9 h 9"/>
                  <a:gd name="T12" fmla="*/ 6 w 9"/>
                  <a:gd name="T13" fmla="*/ 9 h 9"/>
                  <a:gd name="T14" fmla="*/ 6 w 9"/>
                  <a:gd name="T15" fmla="*/ 6 h 9"/>
                  <a:gd name="T16" fmla="*/ 9 w 9"/>
                  <a:gd name="T17" fmla="*/ 3 h 9"/>
                  <a:gd name="T18" fmla="*/ 9 w 9"/>
                  <a:gd name="T19" fmla="*/ 3 h 9"/>
                  <a:gd name="T20" fmla="*/ 6 w 9"/>
                  <a:gd name="T21" fmla="*/ 0 h 9"/>
                  <a:gd name="T22" fmla="*/ 6 w 9"/>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6" y="0"/>
                    </a:moveTo>
                    <a:lnTo>
                      <a:pt x="3" y="0"/>
                    </a:lnTo>
                    <a:lnTo>
                      <a:pt x="0" y="3"/>
                    </a:lnTo>
                    <a:lnTo>
                      <a:pt x="0" y="6"/>
                    </a:lnTo>
                    <a:lnTo>
                      <a:pt x="3" y="9"/>
                    </a:lnTo>
                    <a:lnTo>
                      <a:pt x="6" y="9"/>
                    </a:lnTo>
                    <a:lnTo>
                      <a:pt x="6" y="9"/>
                    </a:lnTo>
                    <a:lnTo>
                      <a:pt x="6" y="6"/>
                    </a:lnTo>
                    <a:lnTo>
                      <a:pt x="9" y="3"/>
                    </a:lnTo>
                    <a:lnTo>
                      <a:pt x="9" y="3"/>
                    </a:lnTo>
                    <a:lnTo>
                      <a:pt x="6" y="0"/>
                    </a:lnTo>
                    <a:lnTo>
                      <a:pt x="6" y="0"/>
                    </a:lnTo>
                    <a:close/>
                  </a:path>
                </a:pathLst>
              </a:custGeom>
              <a:solidFill>
                <a:srgbClr val="FF9900"/>
              </a:solidFill>
              <a:ln w="38100" cmpd="sng">
                <a:solidFill>
                  <a:srgbClr val="66FF33"/>
                </a:solidFill>
                <a:round/>
                <a:headEnd/>
                <a:tailEnd/>
              </a:ln>
            </p:spPr>
            <p:txBody>
              <a:bodyPr/>
              <a:lstStyle/>
              <a:p>
                <a:endParaRPr lang="cs-CZ"/>
              </a:p>
            </p:txBody>
          </p:sp>
          <p:sp>
            <p:nvSpPr>
              <p:cNvPr id="4665" name="Freeform 569">
                <a:extLst>
                  <a:ext uri="{FF2B5EF4-FFF2-40B4-BE49-F238E27FC236}">
                    <a16:creationId xmlns:a16="http://schemas.microsoft.com/office/drawing/2014/main" id="{50DF83C1-138E-466E-AF38-7446597464DD}"/>
                  </a:ext>
                </a:extLst>
              </p:cNvPr>
              <p:cNvSpPr>
                <a:spLocks/>
              </p:cNvSpPr>
              <p:nvPr/>
            </p:nvSpPr>
            <p:spPr bwMode="auto">
              <a:xfrm>
                <a:off x="2640" y="3468"/>
                <a:ext cx="10" cy="9"/>
              </a:xfrm>
              <a:custGeom>
                <a:avLst/>
                <a:gdLst>
                  <a:gd name="T0" fmla="*/ 6 w 10"/>
                  <a:gd name="T1" fmla="*/ 0 h 9"/>
                  <a:gd name="T2" fmla="*/ 3 w 10"/>
                  <a:gd name="T3" fmla="*/ 0 h 9"/>
                  <a:gd name="T4" fmla="*/ 0 w 10"/>
                  <a:gd name="T5" fmla="*/ 3 h 9"/>
                  <a:gd name="T6" fmla="*/ 0 w 10"/>
                  <a:gd name="T7" fmla="*/ 6 h 9"/>
                  <a:gd name="T8" fmla="*/ 3 w 10"/>
                  <a:gd name="T9" fmla="*/ 9 h 9"/>
                  <a:gd name="T10" fmla="*/ 6 w 10"/>
                  <a:gd name="T11" fmla="*/ 9 h 9"/>
                  <a:gd name="T12" fmla="*/ 6 w 10"/>
                  <a:gd name="T13" fmla="*/ 9 h 9"/>
                  <a:gd name="T14" fmla="*/ 6 w 10"/>
                  <a:gd name="T15" fmla="*/ 6 h 9"/>
                  <a:gd name="T16" fmla="*/ 10 w 10"/>
                  <a:gd name="T17" fmla="*/ 3 h 9"/>
                  <a:gd name="T18" fmla="*/ 10 w 10"/>
                  <a:gd name="T19" fmla="*/ 3 h 9"/>
                  <a:gd name="T20" fmla="*/ 6 w 10"/>
                  <a:gd name="T21" fmla="*/ 0 h 9"/>
                  <a:gd name="T22" fmla="*/ 6 w 10"/>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6" y="0"/>
                    </a:moveTo>
                    <a:lnTo>
                      <a:pt x="3" y="0"/>
                    </a:lnTo>
                    <a:lnTo>
                      <a:pt x="0" y="3"/>
                    </a:lnTo>
                    <a:lnTo>
                      <a:pt x="0" y="6"/>
                    </a:lnTo>
                    <a:lnTo>
                      <a:pt x="3" y="9"/>
                    </a:lnTo>
                    <a:lnTo>
                      <a:pt x="6" y="9"/>
                    </a:lnTo>
                    <a:lnTo>
                      <a:pt x="6" y="9"/>
                    </a:lnTo>
                    <a:lnTo>
                      <a:pt x="6" y="6"/>
                    </a:lnTo>
                    <a:lnTo>
                      <a:pt x="10" y="3"/>
                    </a:lnTo>
                    <a:lnTo>
                      <a:pt x="10" y="3"/>
                    </a:lnTo>
                    <a:lnTo>
                      <a:pt x="6" y="0"/>
                    </a:lnTo>
                    <a:lnTo>
                      <a:pt x="6" y="0"/>
                    </a:lnTo>
                    <a:close/>
                  </a:path>
                </a:pathLst>
              </a:custGeom>
              <a:solidFill>
                <a:srgbClr val="FF9900"/>
              </a:solidFill>
              <a:ln w="38100" cmpd="sng">
                <a:solidFill>
                  <a:srgbClr val="66FF33"/>
                </a:solidFill>
                <a:round/>
                <a:headEnd/>
                <a:tailEnd/>
              </a:ln>
            </p:spPr>
            <p:txBody>
              <a:bodyPr/>
              <a:lstStyle/>
              <a:p>
                <a:endParaRPr lang="cs-CZ"/>
              </a:p>
            </p:txBody>
          </p:sp>
          <p:sp>
            <p:nvSpPr>
              <p:cNvPr id="4666" name="Freeform 570">
                <a:extLst>
                  <a:ext uri="{FF2B5EF4-FFF2-40B4-BE49-F238E27FC236}">
                    <a16:creationId xmlns:a16="http://schemas.microsoft.com/office/drawing/2014/main" id="{A64D5C95-8729-4233-B757-39B5D911F112}"/>
                  </a:ext>
                </a:extLst>
              </p:cNvPr>
              <p:cNvSpPr>
                <a:spLocks/>
              </p:cNvSpPr>
              <p:nvPr/>
            </p:nvSpPr>
            <p:spPr bwMode="auto">
              <a:xfrm>
                <a:off x="2659" y="3468"/>
                <a:ext cx="10" cy="9"/>
              </a:xfrm>
              <a:custGeom>
                <a:avLst/>
                <a:gdLst>
                  <a:gd name="T0" fmla="*/ 7 w 10"/>
                  <a:gd name="T1" fmla="*/ 0 h 9"/>
                  <a:gd name="T2" fmla="*/ 3 w 10"/>
                  <a:gd name="T3" fmla="*/ 0 h 9"/>
                  <a:gd name="T4" fmla="*/ 0 w 10"/>
                  <a:gd name="T5" fmla="*/ 3 h 9"/>
                  <a:gd name="T6" fmla="*/ 0 w 10"/>
                  <a:gd name="T7" fmla="*/ 6 h 9"/>
                  <a:gd name="T8" fmla="*/ 3 w 10"/>
                  <a:gd name="T9" fmla="*/ 9 h 9"/>
                  <a:gd name="T10" fmla="*/ 7 w 10"/>
                  <a:gd name="T11" fmla="*/ 9 h 9"/>
                  <a:gd name="T12" fmla="*/ 7 w 10"/>
                  <a:gd name="T13" fmla="*/ 9 h 9"/>
                  <a:gd name="T14" fmla="*/ 7 w 10"/>
                  <a:gd name="T15" fmla="*/ 6 h 9"/>
                  <a:gd name="T16" fmla="*/ 10 w 10"/>
                  <a:gd name="T17" fmla="*/ 3 h 9"/>
                  <a:gd name="T18" fmla="*/ 10 w 10"/>
                  <a:gd name="T19" fmla="*/ 3 h 9"/>
                  <a:gd name="T20" fmla="*/ 7 w 10"/>
                  <a:gd name="T21" fmla="*/ 0 h 9"/>
                  <a:gd name="T22" fmla="*/ 7 w 10"/>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7" y="0"/>
                    </a:moveTo>
                    <a:lnTo>
                      <a:pt x="3" y="0"/>
                    </a:lnTo>
                    <a:lnTo>
                      <a:pt x="0" y="3"/>
                    </a:lnTo>
                    <a:lnTo>
                      <a:pt x="0" y="6"/>
                    </a:lnTo>
                    <a:lnTo>
                      <a:pt x="3" y="9"/>
                    </a:lnTo>
                    <a:lnTo>
                      <a:pt x="7" y="9"/>
                    </a:lnTo>
                    <a:lnTo>
                      <a:pt x="7" y="9"/>
                    </a:lnTo>
                    <a:lnTo>
                      <a:pt x="7" y="6"/>
                    </a:lnTo>
                    <a:lnTo>
                      <a:pt x="10" y="3"/>
                    </a:lnTo>
                    <a:lnTo>
                      <a:pt x="10" y="3"/>
                    </a:lnTo>
                    <a:lnTo>
                      <a:pt x="7" y="0"/>
                    </a:lnTo>
                    <a:lnTo>
                      <a:pt x="7" y="0"/>
                    </a:lnTo>
                    <a:close/>
                  </a:path>
                </a:pathLst>
              </a:custGeom>
              <a:solidFill>
                <a:srgbClr val="FF9900"/>
              </a:solidFill>
              <a:ln w="38100" cmpd="sng">
                <a:solidFill>
                  <a:srgbClr val="66FF33"/>
                </a:solidFill>
                <a:round/>
                <a:headEnd/>
                <a:tailEnd/>
              </a:ln>
            </p:spPr>
            <p:txBody>
              <a:bodyPr/>
              <a:lstStyle/>
              <a:p>
                <a:endParaRPr lang="cs-CZ"/>
              </a:p>
            </p:txBody>
          </p:sp>
          <p:sp>
            <p:nvSpPr>
              <p:cNvPr id="4667" name="Freeform 571">
                <a:extLst>
                  <a:ext uri="{FF2B5EF4-FFF2-40B4-BE49-F238E27FC236}">
                    <a16:creationId xmlns:a16="http://schemas.microsoft.com/office/drawing/2014/main" id="{B15F44CB-F772-4A25-BF8A-12B83AC3DBD8}"/>
                  </a:ext>
                </a:extLst>
              </p:cNvPr>
              <p:cNvSpPr>
                <a:spLocks/>
              </p:cNvSpPr>
              <p:nvPr/>
            </p:nvSpPr>
            <p:spPr bwMode="auto">
              <a:xfrm>
                <a:off x="2679" y="3468"/>
                <a:ext cx="9" cy="9"/>
              </a:xfrm>
              <a:custGeom>
                <a:avLst/>
                <a:gdLst>
                  <a:gd name="T0" fmla="*/ 6 w 9"/>
                  <a:gd name="T1" fmla="*/ 0 h 9"/>
                  <a:gd name="T2" fmla="*/ 3 w 9"/>
                  <a:gd name="T3" fmla="*/ 0 h 9"/>
                  <a:gd name="T4" fmla="*/ 0 w 9"/>
                  <a:gd name="T5" fmla="*/ 3 h 9"/>
                  <a:gd name="T6" fmla="*/ 0 w 9"/>
                  <a:gd name="T7" fmla="*/ 6 h 9"/>
                  <a:gd name="T8" fmla="*/ 3 w 9"/>
                  <a:gd name="T9" fmla="*/ 9 h 9"/>
                  <a:gd name="T10" fmla="*/ 6 w 9"/>
                  <a:gd name="T11" fmla="*/ 9 h 9"/>
                  <a:gd name="T12" fmla="*/ 6 w 9"/>
                  <a:gd name="T13" fmla="*/ 9 h 9"/>
                  <a:gd name="T14" fmla="*/ 6 w 9"/>
                  <a:gd name="T15" fmla="*/ 6 h 9"/>
                  <a:gd name="T16" fmla="*/ 9 w 9"/>
                  <a:gd name="T17" fmla="*/ 3 h 9"/>
                  <a:gd name="T18" fmla="*/ 9 w 9"/>
                  <a:gd name="T19" fmla="*/ 3 h 9"/>
                  <a:gd name="T20" fmla="*/ 6 w 9"/>
                  <a:gd name="T21" fmla="*/ 0 h 9"/>
                  <a:gd name="T22" fmla="*/ 6 w 9"/>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6" y="0"/>
                    </a:moveTo>
                    <a:lnTo>
                      <a:pt x="3" y="0"/>
                    </a:lnTo>
                    <a:lnTo>
                      <a:pt x="0" y="3"/>
                    </a:lnTo>
                    <a:lnTo>
                      <a:pt x="0" y="6"/>
                    </a:lnTo>
                    <a:lnTo>
                      <a:pt x="3" y="9"/>
                    </a:lnTo>
                    <a:lnTo>
                      <a:pt x="6" y="9"/>
                    </a:lnTo>
                    <a:lnTo>
                      <a:pt x="6" y="9"/>
                    </a:lnTo>
                    <a:lnTo>
                      <a:pt x="6" y="6"/>
                    </a:lnTo>
                    <a:lnTo>
                      <a:pt x="9" y="3"/>
                    </a:lnTo>
                    <a:lnTo>
                      <a:pt x="9" y="3"/>
                    </a:lnTo>
                    <a:lnTo>
                      <a:pt x="6" y="0"/>
                    </a:lnTo>
                    <a:lnTo>
                      <a:pt x="6" y="0"/>
                    </a:lnTo>
                    <a:close/>
                  </a:path>
                </a:pathLst>
              </a:custGeom>
              <a:solidFill>
                <a:srgbClr val="FF9900"/>
              </a:solidFill>
              <a:ln w="38100" cmpd="sng">
                <a:solidFill>
                  <a:srgbClr val="66FF33"/>
                </a:solidFill>
                <a:round/>
                <a:headEnd/>
                <a:tailEnd/>
              </a:ln>
            </p:spPr>
            <p:txBody>
              <a:bodyPr/>
              <a:lstStyle/>
              <a:p>
                <a:endParaRPr lang="cs-CZ"/>
              </a:p>
            </p:txBody>
          </p:sp>
          <p:sp>
            <p:nvSpPr>
              <p:cNvPr id="4668" name="Freeform 572">
                <a:extLst>
                  <a:ext uri="{FF2B5EF4-FFF2-40B4-BE49-F238E27FC236}">
                    <a16:creationId xmlns:a16="http://schemas.microsoft.com/office/drawing/2014/main" id="{D5CA85D1-096E-4DA3-B65D-987AE4282B04}"/>
                  </a:ext>
                </a:extLst>
              </p:cNvPr>
              <p:cNvSpPr>
                <a:spLocks/>
              </p:cNvSpPr>
              <p:nvPr/>
            </p:nvSpPr>
            <p:spPr bwMode="auto">
              <a:xfrm>
                <a:off x="2698" y="3468"/>
                <a:ext cx="10" cy="9"/>
              </a:xfrm>
              <a:custGeom>
                <a:avLst/>
                <a:gdLst>
                  <a:gd name="T0" fmla="*/ 6 w 10"/>
                  <a:gd name="T1" fmla="*/ 0 h 9"/>
                  <a:gd name="T2" fmla="*/ 3 w 10"/>
                  <a:gd name="T3" fmla="*/ 0 h 9"/>
                  <a:gd name="T4" fmla="*/ 0 w 10"/>
                  <a:gd name="T5" fmla="*/ 3 h 9"/>
                  <a:gd name="T6" fmla="*/ 0 w 10"/>
                  <a:gd name="T7" fmla="*/ 6 h 9"/>
                  <a:gd name="T8" fmla="*/ 3 w 10"/>
                  <a:gd name="T9" fmla="*/ 9 h 9"/>
                  <a:gd name="T10" fmla="*/ 6 w 10"/>
                  <a:gd name="T11" fmla="*/ 9 h 9"/>
                  <a:gd name="T12" fmla="*/ 6 w 10"/>
                  <a:gd name="T13" fmla="*/ 9 h 9"/>
                  <a:gd name="T14" fmla="*/ 6 w 10"/>
                  <a:gd name="T15" fmla="*/ 6 h 9"/>
                  <a:gd name="T16" fmla="*/ 10 w 10"/>
                  <a:gd name="T17" fmla="*/ 3 h 9"/>
                  <a:gd name="T18" fmla="*/ 10 w 10"/>
                  <a:gd name="T19" fmla="*/ 3 h 9"/>
                  <a:gd name="T20" fmla="*/ 6 w 10"/>
                  <a:gd name="T21" fmla="*/ 0 h 9"/>
                  <a:gd name="T22" fmla="*/ 6 w 10"/>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6" y="0"/>
                    </a:moveTo>
                    <a:lnTo>
                      <a:pt x="3" y="0"/>
                    </a:lnTo>
                    <a:lnTo>
                      <a:pt x="0" y="3"/>
                    </a:lnTo>
                    <a:lnTo>
                      <a:pt x="0" y="6"/>
                    </a:lnTo>
                    <a:lnTo>
                      <a:pt x="3" y="9"/>
                    </a:lnTo>
                    <a:lnTo>
                      <a:pt x="6" y="9"/>
                    </a:lnTo>
                    <a:lnTo>
                      <a:pt x="6" y="9"/>
                    </a:lnTo>
                    <a:lnTo>
                      <a:pt x="6" y="6"/>
                    </a:lnTo>
                    <a:lnTo>
                      <a:pt x="10" y="3"/>
                    </a:lnTo>
                    <a:lnTo>
                      <a:pt x="10" y="3"/>
                    </a:lnTo>
                    <a:lnTo>
                      <a:pt x="6" y="0"/>
                    </a:lnTo>
                    <a:lnTo>
                      <a:pt x="6" y="0"/>
                    </a:lnTo>
                    <a:close/>
                  </a:path>
                </a:pathLst>
              </a:custGeom>
              <a:solidFill>
                <a:srgbClr val="FF9900"/>
              </a:solidFill>
              <a:ln w="38100" cmpd="sng">
                <a:solidFill>
                  <a:srgbClr val="66FF33"/>
                </a:solidFill>
                <a:round/>
                <a:headEnd/>
                <a:tailEnd/>
              </a:ln>
            </p:spPr>
            <p:txBody>
              <a:bodyPr/>
              <a:lstStyle/>
              <a:p>
                <a:endParaRPr lang="cs-CZ"/>
              </a:p>
            </p:txBody>
          </p:sp>
          <p:sp>
            <p:nvSpPr>
              <p:cNvPr id="4669" name="Freeform 573">
                <a:extLst>
                  <a:ext uri="{FF2B5EF4-FFF2-40B4-BE49-F238E27FC236}">
                    <a16:creationId xmlns:a16="http://schemas.microsoft.com/office/drawing/2014/main" id="{8615ABA5-8660-47B1-B5B5-E965B4ECFC7B}"/>
                  </a:ext>
                </a:extLst>
              </p:cNvPr>
              <p:cNvSpPr>
                <a:spLocks/>
              </p:cNvSpPr>
              <p:nvPr/>
            </p:nvSpPr>
            <p:spPr bwMode="auto">
              <a:xfrm>
                <a:off x="2717" y="3468"/>
                <a:ext cx="10" cy="9"/>
              </a:xfrm>
              <a:custGeom>
                <a:avLst/>
                <a:gdLst>
                  <a:gd name="T0" fmla="*/ 7 w 10"/>
                  <a:gd name="T1" fmla="*/ 0 h 9"/>
                  <a:gd name="T2" fmla="*/ 3 w 10"/>
                  <a:gd name="T3" fmla="*/ 0 h 9"/>
                  <a:gd name="T4" fmla="*/ 0 w 10"/>
                  <a:gd name="T5" fmla="*/ 3 h 9"/>
                  <a:gd name="T6" fmla="*/ 0 w 10"/>
                  <a:gd name="T7" fmla="*/ 6 h 9"/>
                  <a:gd name="T8" fmla="*/ 3 w 10"/>
                  <a:gd name="T9" fmla="*/ 9 h 9"/>
                  <a:gd name="T10" fmla="*/ 7 w 10"/>
                  <a:gd name="T11" fmla="*/ 9 h 9"/>
                  <a:gd name="T12" fmla="*/ 7 w 10"/>
                  <a:gd name="T13" fmla="*/ 9 h 9"/>
                  <a:gd name="T14" fmla="*/ 7 w 10"/>
                  <a:gd name="T15" fmla="*/ 6 h 9"/>
                  <a:gd name="T16" fmla="*/ 10 w 10"/>
                  <a:gd name="T17" fmla="*/ 3 h 9"/>
                  <a:gd name="T18" fmla="*/ 10 w 10"/>
                  <a:gd name="T19" fmla="*/ 3 h 9"/>
                  <a:gd name="T20" fmla="*/ 7 w 10"/>
                  <a:gd name="T21" fmla="*/ 0 h 9"/>
                  <a:gd name="T22" fmla="*/ 7 w 10"/>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7" y="0"/>
                    </a:moveTo>
                    <a:lnTo>
                      <a:pt x="3" y="0"/>
                    </a:lnTo>
                    <a:lnTo>
                      <a:pt x="0" y="3"/>
                    </a:lnTo>
                    <a:lnTo>
                      <a:pt x="0" y="6"/>
                    </a:lnTo>
                    <a:lnTo>
                      <a:pt x="3" y="9"/>
                    </a:lnTo>
                    <a:lnTo>
                      <a:pt x="7" y="9"/>
                    </a:lnTo>
                    <a:lnTo>
                      <a:pt x="7" y="9"/>
                    </a:lnTo>
                    <a:lnTo>
                      <a:pt x="7" y="6"/>
                    </a:lnTo>
                    <a:lnTo>
                      <a:pt x="10" y="3"/>
                    </a:lnTo>
                    <a:lnTo>
                      <a:pt x="10" y="3"/>
                    </a:lnTo>
                    <a:lnTo>
                      <a:pt x="7" y="0"/>
                    </a:lnTo>
                    <a:lnTo>
                      <a:pt x="7" y="0"/>
                    </a:lnTo>
                    <a:close/>
                  </a:path>
                </a:pathLst>
              </a:custGeom>
              <a:solidFill>
                <a:srgbClr val="FF9900"/>
              </a:solidFill>
              <a:ln w="38100" cmpd="sng">
                <a:solidFill>
                  <a:srgbClr val="66FF33"/>
                </a:solidFill>
                <a:round/>
                <a:headEnd/>
                <a:tailEnd/>
              </a:ln>
            </p:spPr>
            <p:txBody>
              <a:bodyPr/>
              <a:lstStyle/>
              <a:p>
                <a:endParaRPr lang="cs-CZ"/>
              </a:p>
            </p:txBody>
          </p:sp>
          <p:sp>
            <p:nvSpPr>
              <p:cNvPr id="4670" name="Freeform 574">
                <a:extLst>
                  <a:ext uri="{FF2B5EF4-FFF2-40B4-BE49-F238E27FC236}">
                    <a16:creationId xmlns:a16="http://schemas.microsoft.com/office/drawing/2014/main" id="{9436075E-BEA2-4B08-8504-69037451C1D5}"/>
                  </a:ext>
                </a:extLst>
              </p:cNvPr>
              <p:cNvSpPr>
                <a:spLocks/>
              </p:cNvSpPr>
              <p:nvPr/>
            </p:nvSpPr>
            <p:spPr bwMode="auto">
              <a:xfrm>
                <a:off x="2737" y="3468"/>
                <a:ext cx="9" cy="9"/>
              </a:xfrm>
              <a:custGeom>
                <a:avLst/>
                <a:gdLst>
                  <a:gd name="T0" fmla="*/ 6 w 9"/>
                  <a:gd name="T1" fmla="*/ 0 h 9"/>
                  <a:gd name="T2" fmla="*/ 3 w 9"/>
                  <a:gd name="T3" fmla="*/ 0 h 9"/>
                  <a:gd name="T4" fmla="*/ 0 w 9"/>
                  <a:gd name="T5" fmla="*/ 3 h 9"/>
                  <a:gd name="T6" fmla="*/ 0 w 9"/>
                  <a:gd name="T7" fmla="*/ 6 h 9"/>
                  <a:gd name="T8" fmla="*/ 3 w 9"/>
                  <a:gd name="T9" fmla="*/ 9 h 9"/>
                  <a:gd name="T10" fmla="*/ 6 w 9"/>
                  <a:gd name="T11" fmla="*/ 9 h 9"/>
                  <a:gd name="T12" fmla="*/ 6 w 9"/>
                  <a:gd name="T13" fmla="*/ 9 h 9"/>
                  <a:gd name="T14" fmla="*/ 6 w 9"/>
                  <a:gd name="T15" fmla="*/ 6 h 9"/>
                  <a:gd name="T16" fmla="*/ 9 w 9"/>
                  <a:gd name="T17" fmla="*/ 3 h 9"/>
                  <a:gd name="T18" fmla="*/ 9 w 9"/>
                  <a:gd name="T19" fmla="*/ 3 h 9"/>
                  <a:gd name="T20" fmla="*/ 6 w 9"/>
                  <a:gd name="T21" fmla="*/ 0 h 9"/>
                  <a:gd name="T22" fmla="*/ 6 w 9"/>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6" y="0"/>
                    </a:moveTo>
                    <a:lnTo>
                      <a:pt x="3" y="0"/>
                    </a:lnTo>
                    <a:lnTo>
                      <a:pt x="0" y="3"/>
                    </a:lnTo>
                    <a:lnTo>
                      <a:pt x="0" y="6"/>
                    </a:lnTo>
                    <a:lnTo>
                      <a:pt x="3" y="9"/>
                    </a:lnTo>
                    <a:lnTo>
                      <a:pt x="6" y="9"/>
                    </a:lnTo>
                    <a:lnTo>
                      <a:pt x="6" y="9"/>
                    </a:lnTo>
                    <a:lnTo>
                      <a:pt x="6" y="6"/>
                    </a:lnTo>
                    <a:lnTo>
                      <a:pt x="9" y="3"/>
                    </a:lnTo>
                    <a:lnTo>
                      <a:pt x="9" y="3"/>
                    </a:lnTo>
                    <a:lnTo>
                      <a:pt x="6" y="0"/>
                    </a:lnTo>
                    <a:lnTo>
                      <a:pt x="6" y="0"/>
                    </a:lnTo>
                    <a:close/>
                  </a:path>
                </a:pathLst>
              </a:custGeom>
              <a:solidFill>
                <a:srgbClr val="FF9900"/>
              </a:solidFill>
              <a:ln w="38100" cmpd="sng">
                <a:solidFill>
                  <a:srgbClr val="66FF33"/>
                </a:solidFill>
                <a:round/>
                <a:headEnd/>
                <a:tailEnd/>
              </a:ln>
            </p:spPr>
            <p:txBody>
              <a:bodyPr/>
              <a:lstStyle/>
              <a:p>
                <a:endParaRPr lang="cs-CZ"/>
              </a:p>
            </p:txBody>
          </p:sp>
          <p:sp>
            <p:nvSpPr>
              <p:cNvPr id="4671" name="Freeform 575">
                <a:extLst>
                  <a:ext uri="{FF2B5EF4-FFF2-40B4-BE49-F238E27FC236}">
                    <a16:creationId xmlns:a16="http://schemas.microsoft.com/office/drawing/2014/main" id="{8601A4C2-507E-4C2A-82A8-EFD997B0EF7F}"/>
                  </a:ext>
                </a:extLst>
              </p:cNvPr>
              <p:cNvSpPr>
                <a:spLocks/>
              </p:cNvSpPr>
              <p:nvPr/>
            </p:nvSpPr>
            <p:spPr bwMode="auto">
              <a:xfrm>
                <a:off x="2756" y="3468"/>
                <a:ext cx="10" cy="9"/>
              </a:xfrm>
              <a:custGeom>
                <a:avLst/>
                <a:gdLst>
                  <a:gd name="T0" fmla="*/ 6 w 10"/>
                  <a:gd name="T1" fmla="*/ 0 h 9"/>
                  <a:gd name="T2" fmla="*/ 3 w 10"/>
                  <a:gd name="T3" fmla="*/ 0 h 9"/>
                  <a:gd name="T4" fmla="*/ 0 w 10"/>
                  <a:gd name="T5" fmla="*/ 3 h 9"/>
                  <a:gd name="T6" fmla="*/ 0 w 10"/>
                  <a:gd name="T7" fmla="*/ 6 h 9"/>
                  <a:gd name="T8" fmla="*/ 3 w 10"/>
                  <a:gd name="T9" fmla="*/ 9 h 9"/>
                  <a:gd name="T10" fmla="*/ 6 w 10"/>
                  <a:gd name="T11" fmla="*/ 9 h 9"/>
                  <a:gd name="T12" fmla="*/ 6 w 10"/>
                  <a:gd name="T13" fmla="*/ 9 h 9"/>
                  <a:gd name="T14" fmla="*/ 6 w 10"/>
                  <a:gd name="T15" fmla="*/ 6 h 9"/>
                  <a:gd name="T16" fmla="*/ 10 w 10"/>
                  <a:gd name="T17" fmla="*/ 3 h 9"/>
                  <a:gd name="T18" fmla="*/ 10 w 10"/>
                  <a:gd name="T19" fmla="*/ 3 h 9"/>
                  <a:gd name="T20" fmla="*/ 6 w 10"/>
                  <a:gd name="T21" fmla="*/ 0 h 9"/>
                  <a:gd name="T22" fmla="*/ 6 w 10"/>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6" y="0"/>
                    </a:moveTo>
                    <a:lnTo>
                      <a:pt x="3" y="0"/>
                    </a:lnTo>
                    <a:lnTo>
                      <a:pt x="0" y="3"/>
                    </a:lnTo>
                    <a:lnTo>
                      <a:pt x="0" y="6"/>
                    </a:lnTo>
                    <a:lnTo>
                      <a:pt x="3" y="9"/>
                    </a:lnTo>
                    <a:lnTo>
                      <a:pt x="6" y="9"/>
                    </a:lnTo>
                    <a:lnTo>
                      <a:pt x="6" y="9"/>
                    </a:lnTo>
                    <a:lnTo>
                      <a:pt x="6" y="6"/>
                    </a:lnTo>
                    <a:lnTo>
                      <a:pt x="10" y="3"/>
                    </a:lnTo>
                    <a:lnTo>
                      <a:pt x="10" y="3"/>
                    </a:lnTo>
                    <a:lnTo>
                      <a:pt x="6" y="0"/>
                    </a:lnTo>
                    <a:lnTo>
                      <a:pt x="6" y="0"/>
                    </a:lnTo>
                    <a:close/>
                  </a:path>
                </a:pathLst>
              </a:custGeom>
              <a:solidFill>
                <a:srgbClr val="FF9900"/>
              </a:solidFill>
              <a:ln w="38100" cmpd="sng">
                <a:solidFill>
                  <a:srgbClr val="66FF33"/>
                </a:solidFill>
                <a:round/>
                <a:headEnd/>
                <a:tailEnd/>
              </a:ln>
            </p:spPr>
            <p:txBody>
              <a:bodyPr/>
              <a:lstStyle/>
              <a:p>
                <a:endParaRPr lang="cs-CZ"/>
              </a:p>
            </p:txBody>
          </p:sp>
          <p:sp>
            <p:nvSpPr>
              <p:cNvPr id="4672" name="Freeform 576">
                <a:extLst>
                  <a:ext uri="{FF2B5EF4-FFF2-40B4-BE49-F238E27FC236}">
                    <a16:creationId xmlns:a16="http://schemas.microsoft.com/office/drawing/2014/main" id="{F1B67C19-F2DA-477D-B856-61E617AD3426}"/>
                  </a:ext>
                </a:extLst>
              </p:cNvPr>
              <p:cNvSpPr>
                <a:spLocks/>
              </p:cNvSpPr>
              <p:nvPr/>
            </p:nvSpPr>
            <p:spPr bwMode="auto">
              <a:xfrm>
                <a:off x="2775" y="3468"/>
                <a:ext cx="10" cy="9"/>
              </a:xfrm>
              <a:custGeom>
                <a:avLst/>
                <a:gdLst>
                  <a:gd name="T0" fmla="*/ 7 w 10"/>
                  <a:gd name="T1" fmla="*/ 0 h 9"/>
                  <a:gd name="T2" fmla="*/ 3 w 10"/>
                  <a:gd name="T3" fmla="*/ 0 h 9"/>
                  <a:gd name="T4" fmla="*/ 0 w 10"/>
                  <a:gd name="T5" fmla="*/ 3 h 9"/>
                  <a:gd name="T6" fmla="*/ 0 w 10"/>
                  <a:gd name="T7" fmla="*/ 6 h 9"/>
                  <a:gd name="T8" fmla="*/ 3 w 10"/>
                  <a:gd name="T9" fmla="*/ 9 h 9"/>
                  <a:gd name="T10" fmla="*/ 7 w 10"/>
                  <a:gd name="T11" fmla="*/ 9 h 9"/>
                  <a:gd name="T12" fmla="*/ 7 w 10"/>
                  <a:gd name="T13" fmla="*/ 9 h 9"/>
                  <a:gd name="T14" fmla="*/ 7 w 10"/>
                  <a:gd name="T15" fmla="*/ 6 h 9"/>
                  <a:gd name="T16" fmla="*/ 10 w 10"/>
                  <a:gd name="T17" fmla="*/ 3 h 9"/>
                  <a:gd name="T18" fmla="*/ 10 w 10"/>
                  <a:gd name="T19" fmla="*/ 3 h 9"/>
                  <a:gd name="T20" fmla="*/ 7 w 10"/>
                  <a:gd name="T21" fmla="*/ 0 h 9"/>
                  <a:gd name="T22" fmla="*/ 7 w 10"/>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7" y="0"/>
                    </a:moveTo>
                    <a:lnTo>
                      <a:pt x="3" y="0"/>
                    </a:lnTo>
                    <a:lnTo>
                      <a:pt x="0" y="3"/>
                    </a:lnTo>
                    <a:lnTo>
                      <a:pt x="0" y="6"/>
                    </a:lnTo>
                    <a:lnTo>
                      <a:pt x="3" y="9"/>
                    </a:lnTo>
                    <a:lnTo>
                      <a:pt x="7" y="9"/>
                    </a:lnTo>
                    <a:lnTo>
                      <a:pt x="7" y="9"/>
                    </a:lnTo>
                    <a:lnTo>
                      <a:pt x="7" y="6"/>
                    </a:lnTo>
                    <a:lnTo>
                      <a:pt x="10" y="3"/>
                    </a:lnTo>
                    <a:lnTo>
                      <a:pt x="10" y="3"/>
                    </a:lnTo>
                    <a:lnTo>
                      <a:pt x="7" y="0"/>
                    </a:lnTo>
                    <a:lnTo>
                      <a:pt x="7" y="0"/>
                    </a:lnTo>
                    <a:close/>
                  </a:path>
                </a:pathLst>
              </a:custGeom>
              <a:solidFill>
                <a:srgbClr val="FF9900"/>
              </a:solidFill>
              <a:ln w="38100" cmpd="sng">
                <a:solidFill>
                  <a:srgbClr val="66FF33"/>
                </a:solidFill>
                <a:round/>
                <a:headEnd/>
                <a:tailEnd/>
              </a:ln>
            </p:spPr>
            <p:txBody>
              <a:bodyPr/>
              <a:lstStyle/>
              <a:p>
                <a:endParaRPr lang="cs-CZ"/>
              </a:p>
            </p:txBody>
          </p:sp>
          <p:sp>
            <p:nvSpPr>
              <p:cNvPr id="4673" name="Freeform 577">
                <a:extLst>
                  <a:ext uri="{FF2B5EF4-FFF2-40B4-BE49-F238E27FC236}">
                    <a16:creationId xmlns:a16="http://schemas.microsoft.com/office/drawing/2014/main" id="{1984887E-479F-4FAE-B4EB-434E417C7FBB}"/>
                  </a:ext>
                </a:extLst>
              </p:cNvPr>
              <p:cNvSpPr>
                <a:spLocks/>
              </p:cNvSpPr>
              <p:nvPr/>
            </p:nvSpPr>
            <p:spPr bwMode="auto">
              <a:xfrm>
                <a:off x="2795" y="3468"/>
                <a:ext cx="9" cy="9"/>
              </a:xfrm>
              <a:custGeom>
                <a:avLst/>
                <a:gdLst>
                  <a:gd name="T0" fmla="*/ 6 w 9"/>
                  <a:gd name="T1" fmla="*/ 0 h 9"/>
                  <a:gd name="T2" fmla="*/ 3 w 9"/>
                  <a:gd name="T3" fmla="*/ 0 h 9"/>
                  <a:gd name="T4" fmla="*/ 0 w 9"/>
                  <a:gd name="T5" fmla="*/ 3 h 9"/>
                  <a:gd name="T6" fmla="*/ 0 w 9"/>
                  <a:gd name="T7" fmla="*/ 6 h 9"/>
                  <a:gd name="T8" fmla="*/ 3 w 9"/>
                  <a:gd name="T9" fmla="*/ 9 h 9"/>
                  <a:gd name="T10" fmla="*/ 6 w 9"/>
                  <a:gd name="T11" fmla="*/ 9 h 9"/>
                  <a:gd name="T12" fmla="*/ 6 w 9"/>
                  <a:gd name="T13" fmla="*/ 9 h 9"/>
                  <a:gd name="T14" fmla="*/ 6 w 9"/>
                  <a:gd name="T15" fmla="*/ 6 h 9"/>
                  <a:gd name="T16" fmla="*/ 9 w 9"/>
                  <a:gd name="T17" fmla="*/ 3 h 9"/>
                  <a:gd name="T18" fmla="*/ 9 w 9"/>
                  <a:gd name="T19" fmla="*/ 3 h 9"/>
                  <a:gd name="T20" fmla="*/ 6 w 9"/>
                  <a:gd name="T21" fmla="*/ 0 h 9"/>
                  <a:gd name="T22" fmla="*/ 6 w 9"/>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6" y="0"/>
                    </a:moveTo>
                    <a:lnTo>
                      <a:pt x="3" y="0"/>
                    </a:lnTo>
                    <a:lnTo>
                      <a:pt x="0" y="3"/>
                    </a:lnTo>
                    <a:lnTo>
                      <a:pt x="0" y="6"/>
                    </a:lnTo>
                    <a:lnTo>
                      <a:pt x="3" y="9"/>
                    </a:lnTo>
                    <a:lnTo>
                      <a:pt x="6" y="9"/>
                    </a:lnTo>
                    <a:lnTo>
                      <a:pt x="6" y="9"/>
                    </a:lnTo>
                    <a:lnTo>
                      <a:pt x="6" y="6"/>
                    </a:lnTo>
                    <a:lnTo>
                      <a:pt x="9" y="3"/>
                    </a:lnTo>
                    <a:lnTo>
                      <a:pt x="9" y="3"/>
                    </a:lnTo>
                    <a:lnTo>
                      <a:pt x="6" y="0"/>
                    </a:lnTo>
                    <a:lnTo>
                      <a:pt x="6" y="0"/>
                    </a:lnTo>
                    <a:close/>
                  </a:path>
                </a:pathLst>
              </a:custGeom>
              <a:solidFill>
                <a:srgbClr val="FF9900"/>
              </a:solidFill>
              <a:ln w="38100" cmpd="sng">
                <a:solidFill>
                  <a:srgbClr val="66FF33"/>
                </a:solidFill>
                <a:round/>
                <a:headEnd/>
                <a:tailEnd/>
              </a:ln>
            </p:spPr>
            <p:txBody>
              <a:bodyPr/>
              <a:lstStyle/>
              <a:p>
                <a:endParaRPr lang="cs-CZ"/>
              </a:p>
            </p:txBody>
          </p:sp>
        </p:grpSp>
        <p:grpSp>
          <p:nvGrpSpPr>
            <p:cNvPr id="4875" name="Group 779">
              <a:extLst>
                <a:ext uri="{FF2B5EF4-FFF2-40B4-BE49-F238E27FC236}">
                  <a16:creationId xmlns:a16="http://schemas.microsoft.com/office/drawing/2014/main" id="{1B0D6B99-4EF4-4396-9DFD-F60232142DFC}"/>
                </a:ext>
              </a:extLst>
            </p:cNvPr>
            <p:cNvGrpSpPr>
              <a:grpSpLocks/>
            </p:cNvGrpSpPr>
            <p:nvPr/>
          </p:nvGrpSpPr>
          <p:grpSpPr bwMode="auto">
            <a:xfrm>
              <a:off x="955" y="1758"/>
              <a:ext cx="2010" cy="1719"/>
              <a:chOff x="955" y="1758"/>
              <a:chExt cx="2010" cy="1719"/>
            </a:xfrm>
          </p:grpSpPr>
          <p:sp>
            <p:nvSpPr>
              <p:cNvPr id="4675" name="Freeform 579">
                <a:extLst>
                  <a:ext uri="{FF2B5EF4-FFF2-40B4-BE49-F238E27FC236}">
                    <a16:creationId xmlns:a16="http://schemas.microsoft.com/office/drawing/2014/main" id="{90A43901-E3E0-4C1A-9823-1B1C66C5B5FB}"/>
                  </a:ext>
                </a:extLst>
              </p:cNvPr>
              <p:cNvSpPr>
                <a:spLocks/>
              </p:cNvSpPr>
              <p:nvPr/>
            </p:nvSpPr>
            <p:spPr bwMode="auto">
              <a:xfrm>
                <a:off x="2814" y="3468"/>
                <a:ext cx="10" cy="9"/>
              </a:xfrm>
              <a:custGeom>
                <a:avLst/>
                <a:gdLst>
                  <a:gd name="T0" fmla="*/ 6 w 10"/>
                  <a:gd name="T1" fmla="*/ 0 h 9"/>
                  <a:gd name="T2" fmla="*/ 3 w 10"/>
                  <a:gd name="T3" fmla="*/ 0 h 9"/>
                  <a:gd name="T4" fmla="*/ 0 w 10"/>
                  <a:gd name="T5" fmla="*/ 3 h 9"/>
                  <a:gd name="T6" fmla="*/ 0 w 10"/>
                  <a:gd name="T7" fmla="*/ 6 h 9"/>
                  <a:gd name="T8" fmla="*/ 3 w 10"/>
                  <a:gd name="T9" fmla="*/ 9 h 9"/>
                  <a:gd name="T10" fmla="*/ 6 w 10"/>
                  <a:gd name="T11" fmla="*/ 9 h 9"/>
                  <a:gd name="T12" fmla="*/ 6 w 10"/>
                  <a:gd name="T13" fmla="*/ 9 h 9"/>
                  <a:gd name="T14" fmla="*/ 6 w 10"/>
                  <a:gd name="T15" fmla="*/ 6 h 9"/>
                  <a:gd name="T16" fmla="*/ 10 w 10"/>
                  <a:gd name="T17" fmla="*/ 3 h 9"/>
                  <a:gd name="T18" fmla="*/ 10 w 10"/>
                  <a:gd name="T19" fmla="*/ 3 h 9"/>
                  <a:gd name="T20" fmla="*/ 6 w 10"/>
                  <a:gd name="T21" fmla="*/ 0 h 9"/>
                  <a:gd name="T22" fmla="*/ 6 w 10"/>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6" y="0"/>
                    </a:moveTo>
                    <a:lnTo>
                      <a:pt x="3" y="0"/>
                    </a:lnTo>
                    <a:lnTo>
                      <a:pt x="0" y="3"/>
                    </a:lnTo>
                    <a:lnTo>
                      <a:pt x="0" y="6"/>
                    </a:lnTo>
                    <a:lnTo>
                      <a:pt x="3" y="9"/>
                    </a:lnTo>
                    <a:lnTo>
                      <a:pt x="6" y="9"/>
                    </a:lnTo>
                    <a:lnTo>
                      <a:pt x="6" y="9"/>
                    </a:lnTo>
                    <a:lnTo>
                      <a:pt x="6" y="6"/>
                    </a:lnTo>
                    <a:lnTo>
                      <a:pt x="10" y="3"/>
                    </a:lnTo>
                    <a:lnTo>
                      <a:pt x="10" y="3"/>
                    </a:lnTo>
                    <a:lnTo>
                      <a:pt x="6" y="0"/>
                    </a:lnTo>
                    <a:lnTo>
                      <a:pt x="6" y="0"/>
                    </a:lnTo>
                    <a:close/>
                  </a:path>
                </a:pathLst>
              </a:custGeom>
              <a:solidFill>
                <a:srgbClr val="FF9900"/>
              </a:solidFill>
              <a:ln w="38100" cmpd="sng">
                <a:solidFill>
                  <a:srgbClr val="66FF33"/>
                </a:solidFill>
                <a:round/>
                <a:headEnd/>
                <a:tailEnd/>
              </a:ln>
            </p:spPr>
            <p:txBody>
              <a:bodyPr/>
              <a:lstStyle/>
              <a:p>
                <a:endParaRPr lang="cs-CZ"/>
              </a:p>
            </p:txBody>
          </p:sp>
          <p:sp>
            <p:nvSpPr>
              <p:cNvPr id="4676" name="Freeform 580">
                <a:extLst>
                  <a:ext uri="{FF2B5EF4-FFF2-40B4-BE49-F238E27FC236}">
                    <a16:creationId xmlns:a16="http://schemas.microsoft.com/office/drawing/2014/main" id="{7846356D-0313-40A4-B0FA-A4EF3A40E1EB}"/>
                  </a:ext>
                </a:extLst>
              </p:cNvPr>
              <p:cNvSpPr>
                <a:spLocks/>
              </p:cNvSpPr>
              <p:nvPr/>
            </p:nvSpPr>
            <p:spPr bwMode="auto">
              <a:xfrm>
                <a:off x="2833" y="3468"/>
                <a:ext cx="10" cy="9"/>
              </a:xfrm>
              <a:custGeom>
                <a:avLst/>
                <a:gdLst>
                  <a:gd name="T0" fmla="*/ 7 w 10"/>
                  <a:gd name="T1" fmla="*/ 0 h 9"/>
                  <a:gd name="T2" fmla="*/ 3 w 10"/>
                  <a:gd name="T3" fmla="*/ 0 h 9"/>
                  <a:gd name="T4" fmla="*/ 0 w 10"/>
                  <a:gd name="T5" fmla="*/ 3 h 9"/>
                  <a:gd name="T6" fmla="*/ 0 w 10"/>
                  <a:gd name="T7" fmla="*/ 6 h 9"/>
                  <a:gd name="T8" fmla="*/ 3 w 10"/>
                  <a:gd name="T9" fmla="*/ 9 h 9"/>
                  <a:gd name="T10" fmla="*/ 7 w 10"/>
                  <a:gd name="T11" fmla="*/ 9 h 9"/>
                  <a:gd name="T12" fmla="*/ 7 w 10"/>
                  <a:gd name="T13" fmla="*/ 9 h 9"/>
                  <a:gd name="T14" fmla="*/ 7 w 10"/>
                  <a:gd name="T15" fmla="*/ 6 h 9"/>
                  <a:gd name="T16" fmla="*/ 10 w 10"/>
                  <a:gd name="T17" fmla="*/ 3 h 9"/>
                  <a:gd name="T18" fmla="*/ 10 w 10"/>
                  <a:gd name="T19" fmla="*/ 3 h 9"/>
                  <a:gd name="T20" fmla="*/ 7 w 10"/>
                  <a:gd name="T21" fmla="*/ 0 h 9"/>
                  <a:gd name="T22" fmla="*/ 7 w 10"/>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7" y="0"/>
                    </a:moveTo>
                    <a:lnTo>
                      <a:pt x="3" y="0"/>
                    </a:lnTo>
                    <a:lnTo>
                      <a:pt x="0" y="3"/>
                    </a:lnTo>
                    <a:lnTo>
                      <a:pt x="0" y="6"/>
                    </a:lnTo>
                    <a:lnTo>
                      <a:pt x="3" y="9"/>
                    </a:lnTo>
                    <a:lnTo>
                      <a:pt x="7" y="9"/>
                    </a:lnTo>
                    <a:lnTo>
                      <a:pt x="7" y="9"/>
                    </a:lnTo>
                    <a:lnTo>
                      <a:pt x="7" y="6"/>
                    </a:lnTo>
                    <a:lnTo>
                      <a:pt x="10" y="3"/>
                    </a:lnTo>
                    <a:lnTo>
                      <a:pt x="10" y="3"/>
                    </a:lnTo>
                    <a:lnTo>
                      <a:pt x="7" y="0"/>
                    </a:lnTo>
                    <a:lnTo>
                      <a:pt x="7" y="0"/>
                    </a:lnTo>
                    <a:close/>
                  </a:path>
                </a:pathLst>
              </a:custGeom>
              <a:solidFill>
                <a:srgbClr val="FF9900"/>
              </a:solidFill>
              <a:ln w="38100" cmpd="sng">
                <a:solidFill>
                  <a:srgbClr val="66FF33"/>
                </a:solidFill>
                <a:round/>
                <a:headEnd/>
                <a:tailEnd/>
              </a:ln>
            </p:spPr>
            <p:txBody>
              <a:bodyPr/>
              <a:lstStyle/>
              <a:p>
                <a:endParaRPr lang="cs-CZ"/>
              </a:p>
            </p:txBody>
          </p:sp>
          <p:sp>
            <p:nvSpPr>
              <p:cNvPr id="4677" name="Freeform 581">
                <a:extLst>
                  <a:ext uri="{FF2B5EF4-FFF2-40B4-BE49-F238E27FC236}">
                    <a16:creationId xmlns:a16="http://schemas.microsoft.com/office/drawing/2014/main" id="{59F98E17-BCAB-40C2-9C0A-1F75FF2AADAA}"/>
                  </a:ext>
                </a:extLst>
              </p:cNvPr>
              <p:cNvSpPr>
                <a:spLocks/>
              </p:cNvSpPr>
              <p:nvPr/>
            </p:nvSpPr>
            <p:spPr bwMode="auto">
              <a:xfrm>
                <a:off x="2853" y="3468"/>
                <a:ext cx="9" cy="9"/>
              </a:xfrm>
              <a:custGeom>
                <a:avLst/>
                <a:gdLst>
                  <a:gd name="T0" fmla="*/ 6 w 9"/>
                  <a:gd name="T1" fmla="*/ 0 h 9"/>
                  <a:gd name="T2" fmla="*/ 3 w 9"/>
                  <a:gd name="T3" fmla="*/ 0 h 9"/>
                  <a:gd name="T4" fmla="*/ 0 w 9"/>
                  <a:gd name="T5" fmla="*/ 3 h 9"/>
                  <a:gd name="T6" fmla="*/ 0 w 9"/>
                  <a:gd name="T7" fmla="*/ 6 h 9"/>
                  <a:gd name="T8" fmla="*/ 3 w 9"/>
                  <a:gd name="T9" fmla="*/ 9 h 9"/>
                  <a:gd name="T10" fmla="*/ 6 w 9"/>
                  <a:gd name="T11" fmla="*/ 9 h 9"/>
                  <a:gd name="T12" fmla="*/ 6 w 9"/>
                  <a:gd name="T13" fmla="*/ 9 h 9"/>
                  <a:gd name="T14" fmla="*/ 6 w 9"/>
                  <a:gd name="T15" fmla="*/ 6 h 9"/>
                  <a:gd name="T16" fmla="*/ 9 w 9"/>
                  <a:gd name="T17" fmla="*/ 3 h 9"/>
                  <a:gd name="T18" fmla="*/ 9 w 9"/>
                  <a:gd name="T19" fmla="*/ 3 h 9"/>
                  <a:gd name="T20" fmla="*/ 6 w 9"/>
                  <a:gd name="T21" fmla="*/ 0 h 9"/>
                  <a:gd name="T22" fmla="*/ 6 w 9"/>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6" y="0"/>
                    </a:moveTo>
                    <a:lnTo>
                      <a:pt x="3" y="0"/>
                    </a:lnTo>
                    <a:lnTo>
                      <a:pt x="0" y="3"/>
                    </a:lnTo>
                    <a:lnTo>
                      <a:pt x="0" y="6"/>
                    </a:lnTo>
                    <a:lnTo>
                      <a:pt x="3" y="9"/>
                    </a:lnTo>
                    <a:lnTo>
                      <a:pt x="6" y="9"/>
                    </a:lnTo>
                    <a:lnTo>
                      <a:pt x="6" y="9"/>
                    </a:lnTo>
                    <a:lnTo>
                      <a:pt x="6" y="6"/>
                    </a:lnTo>
                    <a:lnTo>
                      <a:pt x="9" y="3"/>
                    </a:lnTo>
                    <a:lnTo>
                      <a:pt x="9" y="3"/>
                    </a:lnTo>
                    <a:lnTo>
                      <a:pt x="6" y="0"/>
                    </a:lnTo>
                    <a:lnTo>
                      <a:pt x="6" y="0"/>
                    </a:lnTo>
                    <a:close/>
                  </a:path>
                </a:pathLst>
              </a:custGeom>
              <a:solidFill>
                <a:srgbClr val="FF9900"/>
              </a:solidFill>
              <a:ln w="38100" cmpd="sng">
                <a:solidFill>
                  <a:srgbClr val="66FF33"/>
                </a:solidFill>
                <a:round/>
                <a:headEnd/>
                <a:tailEnd/>
              </a:ln>
            </p:spPr>
            <p:txBody>
              <a:bodyPr/>
              <a:lstStyle/>
              <a:p>
                <a:endParaRPr lang="cs-CZ"/>
              </a:p>
            </p:txBody>
          </p:sp>
          <p:sp>
            <p:nvSpPr>
              <p:cNvPr id="4678" name="Freeform 582">
                <a:extLst>
                  <a:ext uri="{FF2B5EF4-FFF2-40B4-BE49-F238E27FC236}">
                    <a16:creationId xmlns:a16="http://schemas.microsoft.com/office/drawing/2014/main" id="{4A22D55E-2C67-4BAA-8CBB-8AB531BF5F51}"/>
                  </a:ext>
                </a:extLst>
              </p:cNvPr>
              <p:cNvSpPr>
                <a:spLocks/>
              </p:cNvSpPr>
              <p:nvPr/>
            </p:nvSpPr>
            <p:spPr bwMode="auto">
              <a:xfrm>
                <a:off x="2872" y="3468"/>
                <a:ext cx="9" cy="9"/>
              </a:xfrm>
              <a:custGeom>
                <a:avLst/>
                <a:gdLst>
                  <a:gd name="T0" fmla="*/ 6 w 9"/>
                  <a:gd name="T1" fmla="*/ 0 h 9"/>
                  <a:gd name="T2" fmla="*/ 3 w 9"/>
                  <a:gd name="T3" fmla="*/ 0 h 9"/>
                  <a:gd name="T4" fmla="*/ 0 w 9"/>
                  <a:gd name="T5" fmla="*/ 3 h 9"/>
                  <a:gd name="T6" fmla="*/ 0 w 9"/>
                  <a:gd name="T7" fmla="*/ 6 h 9"/>
                  <a:gd name="T8" fmla="*/ 3 w 9"/>
                  <a:gd name="T9" fmla="*/ 9 h 9"/>
                  <a:gd name="T10" fmla="*/ 6 w 9"/>
                  <a:gd name="T11" fmla="*/ 9 h 9"/>
                  <a:gd name="T12" fmla="*/ 6 w 9"/>
                  <a:gd name="T13" fmla="*/ 9 h 9"/>
                  <a:gd name="T14" fmla="*/ 6 w 9"/>
                  <a:gd name="T15" fmla="*/ 6 h 9"/>
                  <a:gd name="T16" fmla="*/ 9 w 9"/>
                  <a:gd name="T17" fmla="*/ 3 h 9"/>
                  <a:gd name="T18" fmla="*/ 9 w 9"/>
                  <a:gd name="T19" fmla="*/ 3 h 9"/>
                  <a:gd name="T20" fmla="*/ 6 w 9"/>
                  <a:gd name="T21" fmla="*/ 0 h 9"/>
                  <a:gd name="T22" fmla="*/ 6 w 9"/>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6" y="0"/>
                    </a:moveTo>
                    <a:lnTo>
                      <a:pt x="3" y="0"/>
                    </a:lnTo>
                    <a:lnTo>
                      <a:pt x="0" y="3"/>
                    </a:lnTo>
                    <a:lnTo>
                      <a:pt x="0" y="6"/>
                    </a:lnTo>
                    <a:lnTo>
                      <a:pt x="3" y="9"/>
                    </a:lnTo>
                    <a:lnTo>
                      <a:pt x="6" y="9"/>
                    </a:lnTo>
                    <a:lnTo>
                      <a:pt x="6" y="9"/>
                    </a:lnTo>
                    <a:lnTo>
                      <a:pt x="6" y="6"/>
                    </a:lnTo>
                    <a:lnTo>
                      <a:pt x="9" y="3"/>
                    </a:lnTo>
                    <a:lnTo>
                      <a:pt x="9" y="3"/>
                    </a:lnTo>
                    <a:lnTo>
                      <a:pt x="6" y="0"/>
                    </a:lnTo>
                    <a:lnTo>
                      <a:pt x="6" y="0"/>
                    </a:lnTo>
                    <a:close/>
                  </a:path>
                </a:pathLst>
              </a:custGeom>
              <a:solidFill>
                <a:srgbClr val="FF9900"/>
              </a:solidFill>
              <a:ln w="38100" cmpd="sng">
                <a:solidFill>
                  <a:srgbClr val="66FF33"/>
                </a:solidFill>
                <a:round/>
                <a:headEnd/>
                <a:tailEnd/>
              </a:ln>
            </p:spPr>
            <p:txBody>
              <a:bodyPr/>
              <a:lstStyle/>
              <a:p>
                <a:endParaRPr lang="cs-CZ"/>
              </a:p>
            </p:txBody>
          </p:sp>
          <p:sp>
            <p:nvSpPr>
              <p:cNvPr id="4679" name="Freeform 583">
                <a:extLst>
                  <a:ext uri="{FF2B5EF4-FFF2-40B4-BE49-F238E27FC236}">
                    <a16:creationId xmlns:a16="http://schemas.microsoft.com/office/drawing/2014/main" id="{57395567-064B-402A-B0F4-A0289F097811}"/>
                  </a:ext>
                </a:extLst>
              </p:cNvPr>
              <p:cNvSpPr>
                <a:spLocks/>
              </p:cNvSpPr>
              <p:nvPr/>
            </p:nvSpPr>
            <p:spPr bwMode="auto">
              <a:xfrm>
                <a:off x="2891" y="3468"/>
                <a:ext cx="10" cy="9"/>
              </a:xfrm>
              <a:custGeom>
                <a:avLst/>
                <a:gdLst>
                  <a:gd name="T0" fmla="*/ 7 w 10"/>
                  <a:gd name="T1" fmla="*/ 0 h 9"/>
                  <a:gd name="T2" fmla="*/ 3 w 10"/>
                  <a:gd name="T3" fmla="*/ 0 h 9"/>
                  <a:gd name="T4" fmla="*/ 0 w 10"/>
                  <a:gd name="T5" fmla="*/ 3 h 9"/>
                  <a:gd name="T6" fmla="*/ 0 w 10"/>
                  <a:gd name="T7" fmla="*/ 6 h 9"/>
                  <a:gd name="T8" fmla="*/ 3 w 10"/>
                  <a:gd name="T9" fmla="*/ 9 h 9"/>
                  <a:gd name="T10" fmla="*/ 7 w 10"/>
                  <a:gd name="T11" fmla="*/ 9 h 9"/>
                  <a:gd name="T12" fmla="*/ 7 w 10"/>
                  <a:gd name="T13" fmla="*/ 9 h 9"/>
                  <a:gd name="T14" fmla="*/ 7 w 10"/>
                  <a:gd name="T15" fmla="*/ 6 h 9"/>
                  <a:gd name="T16" fmla="*/ 10 w 10"/>
                  <a:gd name="T17" fmla="*/ 3 h 9"/>
                  <a:gd name="T18" fmla="*/ 10 w 10"/>
                  <a:gd name="T19" fmla="*/ 3 h 9"/>
                  <a:gd name="T20" fmla="*/ 7 w 10"/>
                  <a:gd name="T21" fmla="*/ 0 h 9"/>
                  <a:gd name="T22" fmla="*/ 7 w 10"/>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7" y="0"/>
                    </a:moveTo>
                    <a:lnTo>
                      <a:pt x="3" y="0"/>
                    </a:lnTo>
                    <a:lnTo>
                      <a:pt x="0" y="3"/>
                    </a:lnTo>
                    <a:lnTo>
                      <a:pt x="0" y="6"/>
                    </a:lnTo>
                    <a:lnTo>
                      <a:pt x="3" y="9"/>
                    </a:lnTo>
                    <a:lnTo>
                      <a:pt x="7" y="9"/>
                    </a:lnTo>
                    <a:lnTo>
                      <a:pt x="7" y="9"/>
                    </a:lnTo>
                    <a:lnTo>
                      <a:pt x="7" y="6"/>
                    </a:lnTo>
                    <a:lnTo>
                      <a:pt x="10" y="3"/>
                    </a:lnTo>
                    <a:lnTo>
                      <a:pt x="10" y="3"/>
                    </a:lnTo>
                    <a:lnTo>
                      <a:pt x="7" y="0"/>
                    </a:lnTo>
                    <a:lnTo>
                      <a:pt x="7" y="0"/>
                    </a:lnTo>
                    <a:close/>
                  </a:path>
                </a:pathLst>
              </a:custGeom>
              <a:solidFill>
                <a:srgbClr val="FF9900"/>
              </a:solidFill>
              <a:ln w="38100" cmpd="sng">
                <a:solidFill>
                  <a:srgbClr val="66FF33"/>
                </a:solidFill>
                <a:round/>
                <a:headEnd/>
                <a:tailEnd/>
              </a:ln>
            </p:spPr>
            <p:txBody>
              <a:bodyPr/>
              <a:lstStyle/>
              <a:p>
                <a:endParaRPr lang="cs-CZ"/>
              </a:p>
            </p:txBody>
          </p:sp>
          <p:sp>
            <p:nvSpPr>
              <p:cNvPr id="4680" name="Freeform 584">
                <a:extLst>
                  <a:ext uri="{FF2B5EF4-FFF2-40B4-BE49-F238E27FC236}">
                    <a16:creationId xmlns:a16="http://schemas.microsoft.com/office/drawing/2014/main" id="{29B9553E-F5CE-4721-B0D7-68950DA30A21}"/>
                  </a:ext>
                </a:extLst>
              </p:cNvPr>
              <p:cNvSpPr>
                <a:spLocks/>
              </p:cNvSpPr>
              <p:nvPr/>
            </p:nvSpPr>
            <p:spPr bwMode="auto">
              <a:xfrm>
                <a:off x="2910" y="3468"/>
                <a:ext cx="10" cy="9"/>
              </a:xfrm>
              <a:custGeom>
                <a:avLst/>
                <a:gdLst>
                  <a:gd name="T0" fmla="*/ 7 w 10"/>
                  <a:gd name="T1" fmla="*/ 0 h 9"/>
                  <a:gd name="T2" fmla="*/ 4 w 10"/>
                  <a:gd name="T3" fmla="*/ 0 h 9"/>
                  <a:gd name="T4" fmla="*/ 0 w 10"/>
                  <a:gd name="T5" fmla="*/ 3 h 9"/>
                  <a:gd name="T6" fmla="*/ 0 w 10"/>
                  <a:gd name="T7" fmla="*/ 6 h 9"/>
                  <a:gd name="T8" fmla="*/ 4 w 10"/>
                  <a:gd name="T9" fmla="*/ 9 h 9"/>
                  <a:gd name="T10" fmla="*/ 7 w 10"/>
                  <a:gd name="T11" fmla="*/ 9 h 9"/>
                  <a:gd name="T12" fmla="*/ 7 w 10"/>
                  <a:gd name="T13" fmla="*/ 9 h 9"/>
                  <a:gd name="T14" fmla="*/ 7 w 10"/>
                  <a:gd name="T15" fmla="*/ 6 h 9"/>
                  <a:gd name="T16" fmla="*/ 10 w 10"/>
                  <a:gd name="T17" fmla="*/ 3 h 9"/>
                  <a:gd name="T18" fmla="*/ 10 w 10"/>
                  <a:gd name="T19" fmla="*/ 3 h 9"/>
                  <a:gd name="T20" fmla="*/ 7 w 10"/>
                  <a:gd name="T21" fmla="*/ 0 h 9"/>
                  <a:gd name="T22" fmla="*/ 7 w 10"/>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7" y="0"/>
                    </a:moveTo>
                    <a:lnTo>
                      <a:pt x="4" y="0"/>
                    </a:lnTo>
                    <a:lnTo>
                      <a:pt x="0" y="3"/>
                    </a:lnTo>
                    <a:lnTo>
                      <a:pt x="0" y="6"/>
                    </a:lnTo>
                    <a:lnTo>
                      <a:pt x="4" y="9"/>
                    </a:lnTo>
                    <a:lnTo>
                      <a:pt x="7" y="9"/>
                    </a:lnTo>
                    <a:lnTo>
                      <a:pt x="7" y="9"/>
                    </a:lnTo>
                    <a:lnTo>
                      <a:pt x="7" y="6"/>
                    </a:lnTo>
                    <a:lnTo>
                      <a:pt x="10" y="3"/>
                    </a:lnTo>
                    <a:lnTo>
                      <a:pt x="10" y="3"/>
                    </a:lnTo>
                    <a:lnTo>
                      <a:pt x="7" y="0"/>
                    </a:lnTo>
                    <a:lnTo>
                      <a:pt x="7" y="0"/>
                    </a:lnTo>
                    <a:close/>
                  </a:path>
                </a:pathLst>
              </a:custGeom>
              <a:solidFill>
                <a:srgbClr val="FF9900"/>
              </a:solidFill>
              <a:ln w="38100" cmpd="sng">
                <a:solidFill>
                  <a:srgbClr val="66FF33"/>
                </a:solidFill>
                <a:round/>
                <a:headEnd/>
                <a:tailEnd/>
              </a:ln>
            </p:spPr>
            <p:txBody>
              <a:bodyPr/>
              <a:lstStyle/>
              <a:p>
                <a:endParaRPr lang="cs-CZ"/>
              </a:p>
            </p:txBody>
          </p:sp>
          <p:sp>
            <p:nvSpPr>
              <p:cNvPr id="4681" name="Freeform 585">
                <a:extLst>
                  <a:ext uri="{FF2B5EF4-FFF2-40B4-BE49-F238E27FC236}">
                    <a16:creationId xmlns:a16="http://schemas.microsoft.com/office/drawing/2014/main" id="{F6E7B0E5-2D34-49FB-ABDA-C580A7733AE3}"/>
                  </a:ext>
                </a:extLst>
              </p:cNvPr>
              <p:cNvSpPr>
                <a:spLocks/>
              </p:cNvSpPr>
              <p:nvPr/>
            </p:nvSpPr>
            <p:spPr bwMode="auto">
              <a:xfrm>
                <a:off x="2930" y="3468"/>
                <a:ext cx="9" cy="9"/>
              </a:xfrm>
              <a:custGeom>
                <a:avLst/>
                <a:gdLst>
                  <a:gd name="T0" fmla="*/ 6 w 9"/>
                  <a:gd name="T1" fmla="*/ 0 h 9"/>
                  <a:gd name="T2" fmla="*/ 3 w 9"/>
                  <a:gd name="T3" fmla="*/ 0 h 9"/>
                  <a:gd name="T4" fmla="*/ 0 w 9"/>
                  <a:gd name="T5" fmla="*/ 3 h 9"/>
                  <a:gd name="T6" fmla="*/ 0 w 9"/>
                  <a:gd name="T7" fmla="*/ 6 h 9"/>
                  <a:gd name="T8" fmla="*/ 3 w 9"/>
                  <a:gd name="T9" fmla="*/ 9 h 9"/>
                  <a:gd name="T10" fmla="*/ 6 w 9"/>
                  <a:gd name="T11" fmla="*/ 9 h 9"/>
                  <a:gd name="T12" fmla="*/ 6 w 9"/>
                  <a:gd name="T13" fmla="*/ 9 h 9"/>
                  <a:gd name="T14" fmla="*/ 6 w 9"/>
                  <a:gd name="T15" fmla="*/ 6 h 9"/>
                  <a:gd name="T16" fmla="*/ 9 w 9"/>
                  <a:gd name="T17" fmla="*/ 3 h 9"/>
                  <a:gd name="T18" fmla="*/ 9 w 9"/>
                  <a:gd name="T19" fmla="*/ 3 h 9"/>
                  <a:gd name="T20" fmla="*/ 6 w 9"/>
                  <a:gd name="T21" fmla="*/ 0 h 9"/>
                  <a:gd name="T22" fmla="*/ 6 w 9"/>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6" y="0"/>
                    </a:moveTo>
                    <a:lnTo>
                      <a:pt x="3" y="0"/>
                    </a:lnTo>
                    <a:lnTo>
                      <a:pt x="0" y="3"/>
                    </a:lnTo>
                    <a:lnTo>
                      <a:pt x="0" y="6"/>
                    </a:lnTo>
                    <a:lnTo>
                      <a:pt x="3" y="9"/>
                    </a:lnTo>
                    <a:lnTo>
                      <a:pt x="6" y="9"/>
                    </a:lnTo>
                    <a:lnTo>
                      <a:pt x="6" y="9"/>
                    </a:lnTo>
                    <a:lnTo>
                      <a:pt x="6" y="6"/>
                    </a:lnTo>
                    <a:lnTo>
                      <a:pt x="9" y="3"/>
                    </a:lnTo>
                    <a:lnTo>
                      <a:pt x="9" y="3"/>
                    </a:lnTo>
                    <a:lnTo>
                      <a:pt x="6" y="0"/>
                    </a:lnTo>
                    <a:lnTo>
                      <a:pt x="6" y="0"/>
                    </a:lnTo>
                    <a:close/>
                  </a:path>
                </a:pathLst>
              </a:custGeom>
              <a:solidFill>
                <a:srgbClr val="FF9900"/>
              </a:solidFill>
              <a:ln w="38100" cmpd="sng">
                <a:solidFill>
                  <a:srgbClr val="66FF33"/>
                </a:solidFill>
                <a:round/>
                <a:headEnd/>
                <a:tailEnd/>
              </a:ln>
            </p:spPr>
            <p:txBody>
              <a:bodyPr/>
              <a:lstStyle/>
              <a:p>
                <a:endParaRPr lang="cs-CZ"/>
              </a:p>
            </p:txBody>
          </p:sp>
          <p:sp>
            <p:nvSpPr>
              <p:cNvPr id="4682" name="Freeform 586">
                <a:extLst>
                  <a:ext uri="{FF2B5EF4-FFF2-40B4-BE49-F238E27FC236}">
                    <a16:creationId xmlns:a16="http://schemas.microsoft.com/office/drawing/2014/main" id="{FB35925A-151D-4DE8-B16C-07DCBE09AC6D}"/>
                  </a:ext>
                </a:extLst>
              </p:cNvPr>
              <p:cNvSpPr>
                <a:spLocks/>
              </p:cNvSpPr>
              <p:nvPr/>
            </p:nvSpPr>
            <p:spPr bwMode="auto">
              <a:xfrm>
                <a:off x="2949" y="3468"/>
                <a:ext cx="10" cy="9"/>
              </a:xfrm>
              <a:custGeom>
                <a:avLst/>
                <a:gdLst>
                  <a:gd name="T0" fmla="*/ 7 w 10"/>
                  <a:gd name="T1" fmla="*/ 0 h 9"/>
                  <a:gd name="T2" fmla="*/ 3 w 10"/>
                  <a:gd name="T3" fmla="*/ 0 h 9"/>
                  <a:gd name="T4" fmla="*/ 0 w 10"/>
                  <a:gd name="T5" fmla="*/ 3 h 9"/>
                  <a:gd name="T6" fmla="*/ 0 w 10"/>
                  <a:gd name="T7" fmla="*/ 6 h 9"/>
                  <a:gd name="T8" fmla="*/ 3 w 10"/>
                  <a:gd name="T9" fmla="*/ 9 h 9"/>
                  <a:gd name="T10" fmla="*/ 7 w 10"/>
                  <a:gd name="T11" fmla="*/ 9 h 9"/>
                  <a:gd name="T12" fmla="*/ 7 w 10"/>
                  <a:gd name="T13" fmla="*/ 9 h 9"/>
                  <a:gd name="T14" fmla="*/ 7 w 10"/>
                  <a:gd name="T15" fmla="*/ 6 h 9"/>
                  <a:gd name="T16" fmla="*/ 10 w 10"/>
                  <a:gd name="T17" fmla="*/ 3 h 9"/>
                  <a:gd name="T18" fmla="*/ 10 w 10"/>
                  <a:gd name="T19" fmla="*/ 3 h 9"/>
                  <a:gd name="T20" fmla="*/ 7 w 10"/>
                  <a:gd name="T21" fmla="*/ 0 h 9"/>
                  <a:gd name="T22" fmla="*/ 7 w 10"/>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7" y="0"/>
                    </a:moveTo>
                    <a:lnTo>
                      <a:pt x="3" y="0"/>
                    </a:lnTo>
                    <a:lnTo>
                      <a:pt x="0" y="3"/>
                    </a:lnTo>
                    <a:lnTo>
                      <a:pt x="0" y="6"/>
                    </a:lnTo>
                    <a:lnTo>
                      <a:pt x="3" y="9"/>
                    </a:lnTo>
                    <a:lnTo>
                      <a:pt x="7" y="9"/>
                    </a:lnTo>
                    <a:lnTo>
                      <a:pt x="7" y="9"/>
                    </a:lnTo>
                    <a:lnTo>
                      <a:pt x="7" y="6"/>
                    </a:lnTo>
                    <a:lnTo>
                      <a:pt x="10" y="3"/>
                    </a:lnTo>
                    <a:lnTo>
                      <a:pt x="10" y="3"/>
                    </a:lnTo>
                    <a:lnTo>
                      <a:pt x="7" y="0"/>
                    </a:lnTo>
                    <a:lnTo>
                      <a:pt x="7" y="0"/>
                    </a:lnTo>
                    <a:close/>
                  </a:path>
                </a:pathLst>
              </a:custGeom>
              <a:solidFill>
                <a:srgbClr val="FF9900"/>
              </a:solidFill>
              <a:ln w="38100" cmpd="sng">
                <a:solidFill>
                  <a:srgbClr val="66FF33"/>
                </a:solidFill>
                <a:round/>
                <a:headEnd/>
                <a:tailEnd/>
              </a:ln>
            </p:spPr>
            <p:txBody>
              <a:bodyPr/>
              <a:lstStyle/>
              <a:p>
                <a:endParaRPr lang="cs-CZ"/>
              </a:p>
            </p:txBody>
          </p:sp>
          <p:sp>
            <p:nvSpPr>
              <p:cNvPr id="4683" name="Freeform 587">
                <a:extLst>
                  <a:ext uri="{FF2B5EF4-FFF2-40B4-BE49-F238E27FC236}">
                    <a16:creationId xmlns:a16="http://schemas.microsoft.com/office/drawing/2014/main" id="{B69A0D57-4844-4EB6-965F-48EEE4A2EC15}"/>
                  </a:ext>
                </a:extLst>
              </p:cNvPr>
              <p:cNvSpPr>
                <a:spLocks/>
              </p:cNvSpPr>
              <p:nvPr/>
            </p:nvSpPr>
            <p:spPr bwMode="auto">
              <a:xfrm>
                <a:off x="2956" y="3448"/>
                <a:ext cx="9" cy="10"/>
              </a:xfrm>
              <a:custGeom>
                <a:avLst/>
                <a:gdLst>
                  <a:gd name="T0" fmla="*/ 0 w 9"/>
                  <a:gd name="T1" fmla="*/ 7 h 10"/>
                  <a:gd name="T2" fmla="*/ 0 w 9"/>
                  <a:gd name="T3" fmla="*/ 7 h 10"/>
                  <a:gd name="T4" fmla="*/ 3 w 9"/>
                  <a:gd name="T5" fmla="*/ 10 h 10"/>
                  <a:gd name="T6" fmla="*/ 6 w 9"/>
                  <a:gd name="T7" fmla="*/ 10 h 10"/>
                  <a:gd name="T8" fmla="*/ 9 w 9"/>
                  <a:gd name="T9" fmla="*/ 7 h 10"/>
                  <a:gd name="T10" fmla="*/ 9 w 9"/>
                  <a:gd name="T11" fmla="*/ 7 h 10"/>
                  <a:gd name="T12" fmla="*/ 9 w 9"/>
                  <a:gd name="T13" fmla="*/ 7 h 10"/>
                  <a:gd name="T14" fmla="*/ 9 w 9"/>
                  <a:gd name="T15" fmla="*/ 4 h 10"/>
                  <a:gd name="T16" fmla="*/ 6 w 9"/>
                  <a:gd name="T17" fmla="*/ 0 h 10"/>
                  <a:gd name="T18" fmla="*/ 3 w 9"/>
                  <a:gd name="T19" fmla="*/ 0 h 10"/>
                  <a:gd name="T20" fmla="*/ 0 w 9"/>
                  <a:gd name="T21" fmla="*/ 4 h 10"/>
                  <a:gd name="T22" fmla="*/ 0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7"/>
                    </a:moveTo>
                    <a:lnTo>
                      <a:pt x="0" y="7"/>
                    </a:lnTo>
                    <a:lnTo>
                      <a:pt x="3" y="10"/>
                    </a:lnTo>
                    <a:lnTo>
                      <a:pt x="6" y="10"/>
                    </a:lnTo>
                    <a:lnTo>
                      <a:pt x="9" y="7"/>
                    </a:lnTo>
                    <a:lnTo>
                      <a:pt x="9" y="7"/>
                    </a:lnTo>
                    <a:lnTo>
                      <a:pt x="9" y="7"/>
                    </a:lnTo>
                    <a:lnTo>
                      <a:pt x="9" y="4"/>
                    </a:lnTo>
                    <a:lnTo>
                      <a:pt x="6" y="0"/>
                    </a:lnTo>
                    <a:lnTo>
                      <a:pt x="3" y="0"/>
                    </a:lnTo>
                    <a:lnTo>
                      <a:pt x="0" y="4"/>
                    </a:lnTo>
                    <a:lnTo>
                      <a:pt x="0" y="7"/>
                    </a:lnTo>
                    <a:close/>
                  </a:path>
                </a:pathLst>
              </a:custGeom>
              <a:solidFill>
                <a:srgbClr val="FF9900"/>
              </a:solidFill>
              <a:ln w="38100" cmpd="sng">
                <a:solidFill>
                  <a:srgbClr val="66FF33"/>
                </a:solidFill>
                <a:round/>
                <a:headEnd/>
                <a:tailEnd/>
              </a:ln>
            </p:spPr>
            <p:txBody>
              <a:bodyPr/>
              <a:lstStyle/>
              <a:p>
                <a:endParaRPr lang="cs-CZ"/>
              </a:p>
            </p:txBody>
          </p:sp>
          <p:sp>
            <p:nvSpPr>
              <p:cNvPr id="4684" name="Freeform 588">
                <a:extLst>
                  <a:ext uri="{FF2B5EF4-FFF2-40B4-BE49-F238E27FC236}">
                    <a16:creationId xmlns:a16="http://schemas.microsoft.com/office/drawing/2014/main" id="{3D8FCDF0-589C-4914-8920-8F7CE43D67D8}"/>
                  </a:ext>
                </a:extLst>
              </p:cNvPr>
              <p:cNvSpPr>
                <a:spLocks/>
              </p:cNvSpPr>
              <p:nvPr/>
            </p:nvSpPr>
            <p:spPr bwMode="auto">
              <a:xfrm>
                <a:off x="2956" y="3429"/>
                <a:ext cx="9" cy="10"/>
              </a:xfrm>
              <a:custGeom>
                <a:avLst/>
                <a:gdLst>
                  <a:gd name="T0" fmla="*/ 0 w 9"/>
                  <a:gd name="T1" fmla="*/ 6 h 10"/>
                  <a:gd name="T2" fmla="*/ 0 w 9"/>
                  <a:gd name="T3" fmla="*/ 6 h 10"/>
                  <a:gd name="T4" fmla="*/ 3 w 9"/>
                  <a:gd name="T5" fmla="*/ 10 h 10"/>
                  <a:gd name="T6" fmla="*/ 6 w 9"/>
                  <a:gd name="T7" fmla="*/ 10 h 10"/>
                  <a:gd name="T8" fmla="*/ 9 w 9"/>
                  <a:gd name="T9" fmla="*/ 6 h 10"/>
                  <a:gd name="T10" fmla="*/ 9 w 9"/>
                  <a:gd name="T11" fmla="*/ 6 h 10"/>
                  <a:gd name="T12" fmla="*/ 9 w 9"/>
                  <a:gd name="T13" fmla="*/ 6 h 10"/>
                  <a:gd name="T14" fmla="*/ 9 w 9"/>
                  <a:gd name="T15" fmla="*/ 3 h 10"/>
                  <a:gd name="T16" fmla="*/ 6 w 9"/>
                  <a:gd name="T17" fmla="*/ 0 h 10"/>
                  <a:gd name="T18" fmla="*/ 3 w 9"/>
                  <a:gd name="T19" fmla="*/ 0 h 10"/>
                  <a:gd name="T20" fmla="*/ 0 w 9"/>
                  <a:gd name="T21" fmla="*/ 3 h 10"/>
                  <a:gd name="T22" fmla="*/ 0 w 9"/>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6"/>
                    </a:moveTo>
                    <a:lnTo>
                      <a:pt x="0" y="6"/>
                    </a:lnTo>
                    <a:lnTo>
                      <a:pt x="3" y="10"/>
                    </a:lnTo>
                    <a:lnTo>
                      <a:pt x="6" y="10"/>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685" name="Freeform 589">
                <a:extLst>
                  <a:ext uri="{FF2B5EF4-FFF2-40B4-BE49-F238E27FC236}">
                    <a16:creationId xmlns:a16="http://schemas.microsoft.com/office/drawing/2014/main" id="{00D6251D-D4BE-4E12-A011-CBB6632F0B5A}"/>
                  </a:ext>
                </a:extLst>
              </p:cNvPr>
              <p:cNvSpPr>
                <a:spLocks/>
              </p:cNvSpPr>
              <p:nvPr/>
            </p:nvSpPr>
            <p:spPr bwMode="auto">
              <a:xfrm>
                <a:off x="2956" y="3410"/>
                <a:ext cx="9" cy="9"/>
              </a:xfrm>
              <a:custGeom>
                <a:avLst/>
                <a:gdLst>
                  <a:gd name="T0" fmla="*/ 0 w 9"/>
                  <a:gd name="T1" fmla="*/ 6 h 9"/>
                  <a:gd name="T2" fmla="*/ 0 w 9"/>
                  <a:gd name="T3" fmla="*/ 6 h 9"/>
                  <a:gd name="T4" fmla="*/ 3 w 9"/>
                  <a:gd name="T5" fmla="*/ 9 h 9"/>
                  <a:gd name="T6" fmla="*/ 6 w 9"/>
                  <a:gd name="T7" fmla="*/ 9 h 9"/>
                  <a:gd name="T8" fmla="*/ 9 w 9"/>
                  <a:gd name="T9" fmla="*/ 6 h 9"/>
                  <a:gd name="T10" fmla="*/ 9 w 9"/>
                  <a:gd name="T11" fmla="*/ 6 h 9"/>
                  <a:gd name="T12" fmla="*/ 9 w 9"/>
                  <a:gd name="T13" fmla="*/ 6 h 9"/>
                  <a:gd name="T14" fmla="*/ 9 w 9"/>
                  <a:gd name="T15" fmla="*/ 3 h 9"/>
                  <a:gd name="T16" fmla="*/ 6 w 9"/>
                  <a:gd name="T17" fmla="*/ 0 h 9"/>
                  <a:gd name="T18" fmla="*/ 3 w 9"/>
                  <a:gd name="T19" fmla="*/ 0 h 9"/>
                  <a:gd name="T20" fmla="*/ 0 w 9"/>
                  <a:gd name="T21" fmla="*/ 3 h 9"/>
                  <a:gd name="T22" fmla="*/ 0 w 9"/>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0" y="6"/>
                    </a:moveTo>
                    <a:lnTo>
                      <a:pt x="0" y="6"/>
                    </a:lnTo>
                    <a:lnTo>
                      <a:pt x="3" y="9"/>
                    </a:lnTo>
                    <a:lnTo>
                      <a:pt x="6" y="9"/>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686" name="Freeform 590">
                <a:extLst>
                  <a:ext uri="{FF2B5EF4-FFF2-40B4-BE49-F238E27FC236}">
                    <a16:creationId xmlns:a16="http://schemas.microsoft.com/office/drawing/2014/main" id="{2BE37EEF-830C-4A34-BCA3-93044E3855DC}"/>
                  </a:ext>
                </a:extLst>
              </p:cNvPr>
              <p:cNvSpPr>
                <a:spLocks/>
              </p:cNvSpPr>
              <p:nvPr/>
            </p:nvSpPr>
            <p:spPr bwMode="auto">
              <a:xfrm>
                <a:off x="2956" y="3390"/>
                <a:ext cx="9" cy="10"/>
              </a:xfrm>
              <a:custGeom>
                <a:avLst/>
                <a:gdLst>
                  <a:gd name="T0" fmla="*/ 0 w 9"/>
                  <a:gd name="T1" fmla="*/ 7 h 10"/>
                  <a:gd name="T2" fmla="*/ 0 w 9"/>
                  <a:gd name="T3" fmla="*/ 7 h 10"/>
                  <a:gd name="T4" fmla="*/ 3 w 9"/>
                  <a:gd name="T5" fmla="*/ 10 h 10"/>
                  <a:gd name="T6" fmla="*/ 6 w 9"/>
                  <a:gd name="T7" fmla="*/ 10 h 10"/>
                  <a:gd name="T8" fmla="*/ 9 w 9"/>
                  <a:gd name="T9" fmla="*/ 7 h 10"/>
                  <a:gd name="T10" fmla="*/ 9 w 9"/>
                  <a:gd name="T11" fmla="*/ 7 h 10"/>
                  <a:gd name="T12" fmla="*/ 9 w 9"/>
                  <a:gd name="T13" fmla="*/ 7 h 10"/>
                  <a:gd name="T14" fmla="*/ 9 w 9"/>
                  <a:gd name="T15" fmla="*/ 4 h 10"/>
                  <a:gd name="T16" fmla="*/ 6 w 9"/>
                  <a:gd name="T17" fmla="*/ 0 h 10"/>
                  <a:gd name="T18" fmla="*/ 3 w 9"/>
                  <a:gd name="T19" fmla="*/ 0 h 10"/>
                  <a:gd name="T20" fmla="*/ 0 w 9"/>
                  <a:gd name="T21" fmla="*/ 4 h 10"/>
                  <a:gd name="T22" fmla="*/ 0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7"/>
                    </a:moveTo>
                    <a:lnTo>
                      <a:pt x="0" y="7"/>
                    </a:lnTo>
                    <a:lnTo>
                      <a:pt x="3" y="10"/>
                    </a:lnTo>
                    <a:lnTo>
                      <a:pt x="6" y="10"/>
                    </a:lnTo>
                    <a:lnTo>
                      <a:pt x="9" y="7"/>
                    </a:lnTo>
                    <a:lnTo>
                      <a:pt x="9" y="7"/>
                    </a:lnTo>
                    <a:lnTo>
                      <a:pt x="9" y="7"/>
                    </a:lnTo>
                    <a:lnTo>
                      <a:pt x="9" y="4"/>
                    </a:lnTo>
                    <a:lnTo>
                      <a:pt x="6" y="0"/>
                    </a:lnTo>
                    <a:lnTo>
                      <a:pt x="3" y="0"/>
                    </a:lnTo>
                    <a:lnTo>
                      <a:pt x="0" y="4"/>
                    </a:lnTo>
                    <a:lnTo>
                      <a:pt x="0" y="7"/>
                    </a:lnTo>
                    <a:close/>
                  </a:path>
                </a:pathLst>
              </a:custGeom>
              <a:solidFill>
                <a:srgbClr val="FF9900"/>
              </a:solidFill>
              <a:ln w="38100" cmpd="sng">
                <a:solidFill>
                  <a:srgbClr val="66FF33"/>
                </a:solidFill>
                <a:round/>
                <a:headEnd/>
                <a:tailEnd/>
              </a:ln>
            </p:spPr>
            <p:txBody>
              <a:bodyPr/>
              <a:lstStyle/>
              <a:p>
                <a:endParaRPr lang="cs-CZ"/>
              </a:p>
            </p:txBody>
          </p:sp>
          <p:sp>
            <p:nvSpPr>
              <p:cNvPr id="4687" name="Freeform 591">
                <a:extLst>
                  <a:ext uri="{FF2B5EF4-FFF2-40B4-BE49-F238E27FC236}">
                    <a16:creationId xmlns:a16="http://schemas.microsoft.com/office/drawing/2014/main" id="{121E1E37-067C-4F81-905E-DEE7F6268775}"/>
                  </a:ext>
                </a:extLst>
              </p:cNvPr>
              <p:cNvSpPr>
                <a:spLocks/>
              </p:cNvSpPr>
              <p:nvPr/>
            </p:nvSpPr>
            <p:spPr bwMode="auto">
              <a:xfrm>
                <a:off x="2956" y="3371"/>
                <a:ext cx="9" cy="10"/>
              </a:xfrm>
              <a:custGeom>
                <a:avLst/>
                <a:gdLst>
                  <a:gd name="T0" fmla="*/ 0 w 9"/>
                  <a:gd name="T1" fmla="*/ 7 h 10"/>
                  <a:gd name="T2" fmla="*/ 0 w 9"/>
                  <a:gd name="T3" fmla="*/ 7 h 10"/>
                  <a:gd name="T4" fmla="*/ 3 w 9"/>
                  <a:gd name="T5" fmla="*/ 10 h 10"/>
                  <a:gd name="T6" fmla="*/ 6 w 9"/>
                  <a:gd name="T7" fmla="*/ 10 h 10"/>
                  <a:gd name="T8" fmla="*/ 9 w 9"/>
                  <a:gd name="T9" fmla="*/ 7 h 10"/>
                  <a:gd name="T10" fmla="*/ 9 w 9"/>
                  <a:gd name="T11" fmla="*/ 7 h 10"/>
                  <a:gd name="T12" fmla="*/ 9 w 9"/>
                  <a:gd name="T13" fmla="*/ 7 h 10"/>
                  <a:gd name="T14" fmla="*/ 9 w 9"/>
                  <a:gd name="T15" fmla="*/ 3 h 10"/>
                  <a:gd name="T16" fmla="*/ 6 w 9"/>
                  <a:gd name="T17" fmla="*/ 0 h 10"/>
                  <a:gd name="T18" fmla="*/ 3 w 9"/>
                  <a:gd name="T19" fmla="*/ 0 h 10"/>
                  <a:gd name="T20" fmla="*/ 0 w 9"/>
                  <a:gd name="T21" fmla="*/ 3 h 10"/>
                  <a:gd name="T22" fmla="*/ 0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7"/>
                    </a:moveTo>
                    <a:lnTo>
                      <a:pt x="0" y="7"/>
                    </a:lnTo>
                    <a:lnTo>
                      <a:pt x="3" y="10"/>
                    </a:lnTo>
                    <a:lnTo>
                      <a:pt x="6" y="10"/>
                    </a:lnTo>
                    <a:lnTo>
                      <a:pt x="9" y="7"/>
                    </a:lnTo>
                    <a:lnTo>
                      <a:pt x="9" y="7"/>
                    </a:lnTo>
                    <a:lnTo>
                      <a:pt x="9" y="7"/>
                    </a:lnTo>
                    <a:lnTo>
                      <a:pt x="9" y="3"/>
                    </a:lnTo>
                    <a:lnTo>
                      <a:pt x="6" y="0"/>
                    </a:lnTo>
                    <a:lnTo>
                      <a:pt x="3" y="0"/>
                    </a:lnTo>
                    <a:lnTo>
                      <a:pt x="0" y="3"/>
                    </a:lnTo>
                    <a:lnTo>
                      <a:pt x="0" y="7"/>
                    </a:lnTo>
                    <a:close/>
                  </a:path>
                </a:pathLst>
              </a:custGeom>
              <a:solidFill>
                <a:srgbClr val="FF9900"/>
              </a:solidFill>
              <a:ln w="38100" cmpd="sng">
                <a:solidFill>
                  <a:srgbClr val="66FF33"/>
                </a:solidFill>
                <a:round/>
                <a:headEnd/>
                <a:tailEnd/>
              </a:ln>
            </p:spPr>
            <p:txBody>
              <a:bodyPr/>
              <a:lstStyle/>
              <a:p>
                <a:endParaRPr lang="cs-CZ"/>
              </a:p>
            </p:txBody>
          </p:sp>
          <p:sp>
            <p:nvSpPr>
              <p:cNvPr id="4688" name="Freeform 592">
                <a:extLst>
                  <a:ext uri="{FF2B5EF4-FFF2-40B4-BE49-F238E27FC236}">
                    <a16:creationId xmlns:a16="http://schemas.microsoft.com/office/drawing/2014/main" id="{D5AA0280-B593-42D5-9B4C-76501EC9F09E}"/>
                  </a:ext>
                </a:extLst>
              </p:cNvPr>
              <p:cNvSpPr>
                <a:spLocks/>
              </p:cNvSpPr>
              <p:nvPr/>
            </p:nvSpPr>
            <p:spPr bwMode="auto">
              <a:xfrm>
                <a:off x="2956" y="3352"/>
                <a:ext cx="9" cy="9"/>
              </a:xfrm>
              <a:custGeom>
                <a:avLst/>
                <a:gdLst>
                  <a:gd name="T0" fmla="*/ 0 w 9"/>
                  <a:gd name="T1" fmla="*/ 6 h 9"/>
                  <a:gd name="T2" fmla="*/ 0 w 9"/>
                  <a:gd name="T3" fmla="*/ 6 h 9"/>
                  <a:gd name="T4" fmla="*/ 3 w 9"/>
                  <a:gd name="T5" fmla="*/ 9 h 9"/>
                  <a:gd name="T6" fmla="*/ 6 w 9"/>
                  <a:gd name="T7" fmla="*/ 9 h 9"/>
                  <a:gd name="T8" fmla="*/ 9 w 9"/>
                  <a:gd name="T9" fmla="*/ 6 h 9"/>
                  <a:gd name="T10" fmla="*/ 9 w 9"/>
                  <a:gd name="T11" fmla="*/ 6 h 9"/>
                  <a:gd name="T12" fmla="*/ 9 w 9"/>
                  <a:gd name="T13" fmla="*/ 6 h 9"/>
                  <a:gd name="T14" fmla="*/ 9 w 9"/>
                  <a:gd name="T15" fmla="*/ 3 h 9"/>
                  <a:gd name="T16" fmla="*/ 6 w 9"/>
                  <a:gd name="T17" fmla="*/ 0 h 9"/>
                  <a:gd name="T18" fmla="*/ 3 w 9"/>
                  <a:gd name="T19" fmla="*/ 0 h 9"/>
                  <a:gd name="T20" fmla="*/ 0 w 9"/>
                  <a:gd name="T21" fmla="*/ 3 h 9"/>
                  <a:gd name="T22" fmla="*/ 0 w 9"/>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0" y="6"/>
                    </a:moveTo>
                    <a:lnTo>
                      <a:pt x="0" y="6"/>
                    </a:lnTo>
                    <a:lnTo>
                      <a:pt x="3" y="9"/>
                    </a:lnTo>
                    <a:lnTo>
                      <a:pt x="6" y="9"/>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689" name="Freeform 593">
                <a:extLst>
                  <a:ext uri="{FF2B5EF4-FFF2-40B4-BE49-F238E27FC236}">
                    <a16:creationId xmlns:a16="http://schemas.microsoft.com/office/drawing/2014/main" id="{7A11E68C-7E86-4769-8CC7-A82AB4D9392E}"/>
                  </a:ext>
                </a:extLst>
              </p:cNvPr>
              <p:cNvSpPr>
                <a:spLocks/>
              </p:cNvSpPr>
              <p:nvPr/>
            </p:nvSpPr>
            <p:spPr bwMode="auto">
              <a:xfrm>
                <a:off x="2956" y="3332"/>
                <a:ext cx="9" cy="10"/>
              </a:xfrm>
              <a:custGeom>
                <a:avLst/>
                <a:gdLst>
                  <a:gd name="T0" fmla="*/ 0 w 9"/>
                  <a:gd name="T1" fmla="*/ 7 h 10"/>
                  <a:gd name="T2" fmla="*/ 0 w 9"/>
                  <a:gd name="T3" fmla="*/ 7 h 10"/>
                  <a:gd name="T4" fmla="*/ 3 w 9"/>
                  <a:gd name="T5" fmla="*/ 10 h 10"/>
                  <a:gd name="T6" fmla="*/ 6 w 9"/>
                  <a:gd name="T7" fmla="*/ 10 h 10"/>
                  <a:gd name="T8" fmla="*/ 9 w 9"/>
                  <a:gd name="T9" fmla="*/ 7 h 10"/>
                  <a:gd name="T10" fmla="*/ 9 w 9"/>
                  <a:gd name="T11" fmla="*/ 7 h 10"/>
                  <a:gd name="T12" fmla="*/ 9 w 9"/>
                  <a:gd name="T13" fmla="*/ 7 h 10"/>
                  <a:gd name="T14" fmla="*/ 9 w 9"/>
                  <a:gd name="T15" fmla="*/ 4 h 10"/>
                  <a:gd name="T16" fmla="*/ 6 w 9"/>
                  <a:gd name="T17" fmla="*/ 0 h 10"/>
                  <a:gd name="T18" fmla="*/ 3 w 9"/>
                  <a:gd name="T19" fmla="*/ 0 h 10"/>
                  <a:gd name="T20" fmla="*/ 0 w 9"/>
                  <a:gd name="T21" fmla="*/ 4 h 10"/>
                  <a:gd name="T22" fmla="*/ 0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7"/>
                    </a:moveTo>
                    <a:lnTo>
                      <a:pt x="0" y="7"/>
                    </a:lnTo>
                    <a:lnTo>
                      <a:pt x="3" y="10"/>
                    </a:lnTo>
                    <a:lnTo>
                      <a:pt x="6" y="10"/>
                    </a:lnTo>
                    <a:lnTo>
                      <a:pt x="9" y="7"/>
                    </a:lnTo>
                    <a:lnTo>
                      <a:pt x="9" y="7"/>
                    </a:lnTo>
                    <a:lnTo>
                      <a:pt x="9" y="7"/>
                    </a:lnTo>
                    <a:lnTo>
                      <a:pt x="9" y="4"/>
                    </a:lnTo>
                    <a:lnTo>
                      <a:pt x="6" y="0"/>
                    </a:lnTo>
                    <a:lnTo>
                      <a:pt x="3" y="0"/>
                    </a:lnTo>
                    <a:lnTo>
                      <a:pt x="0" y="4"/>
                    </a:lnTo>
                    <a:lnTo>
                      <a:pt x="0" y="7"/>
                    </a:lnTo>
                    <a:close/>
                  </a:path>
                </a:pathLst>
              </a:custGeom>
              <a:solidFill>
                <a:srgbClr val="FF9900"/>
              </a:solidFill>
              <a:ln w="38100" cmpd="sng">
                <a:solidFill>
                  <a:srgbClr val="66FF33"/>
                </a:solidFill>
                <a:round/>
                <a:headEnd/>
                <a:tailEnd/>
              </a:ln>
            </p:spPr>
            <p:txBody>
              <a:bodyPr/>
              <a:lstStyle/>
              <a:p>
                <a:endParaRPr lang="cs-CZ"/>
              </a:p>
            </p:txBody>
          </p:sp>
          <p:sp>
            <p:nvSpPr>
              <p:cNvPr id="4690" name="Freeform 594">
                <a:extLst>
                  <a:ext uri="{FF2B5EF4-FFF2-40B4-BE49-F238E27FC236}">
                    <a16:creationId xmlns:a16="http://schemas.microsoft.com/office/drawing/2014/main" id="{37EF5E89-4125-4698-AB98-F0E91FDA0C3A}"/>
                  </a:ext>
                </a:extLst>
              </p:cNvPr>
              <p:cNvSpPr>
                <a:spLocks/>
              </p:cNvSpPr>
              <p:nvPr/>
            </p:nvSpPr>
            <p:spPr bwMode="auto">
              <a:xfrm>
                <a:off x="2956" y="3313"/>
                <a:ext cx="9" cy="10"/>
              </a:xfrm>
              <a:custGeom>
                <a:avLst/>
                <a:gdLst>
                  <a:gd name="T0" fmla="*/ 0 w 9"/>
                  <a:gd name="T1" fmla="*/ 7 h 10"/>
                  <a:gd name="T2" fmla="*/ 0 w 9"/>
                  <a:gd name="T3" fmla="*/ 7 h 10"/>
                  <a:gd name="T4" fmla="*/ 3 w 9"/>
                  <a:gd name="T5" fmla="*/ 10 h 10"/>
                  <a:gd name="T6" fmla="*/ 6 w 9"/>
                  <a:gd name="T7" fmla="*/ 10 h 10"/>
                  <a:gd name="T8" fmla="*/ 9 w 9"/>
                  <a:gd name="T9" fmla="*/ 7 h 10"/>
                  <a:gd name="T10" fmla="*/ 9 w 9"/>
                  <a:gd name="T11" fmla="*/ 7 h 10"/>
                  <a:gd name="T12" fmla="*/ 9 w 9"/>
                  <a:gd name="T13" fmla="*/ 7 h 10"/>
                  <a:gd name="T14" fmla="*/ 9 w 9"/>
                  <a:gd name="T15" fmla="*/ 3 h 10"/>
                  <a:gd name="T16" fmla="*/ 6 w 9"/>
                  <a:gd name="T17" fmla="*/ 0 h 10"/>
                  <a:gd name="T18" fmla="*/ 3 w 9"/>
                  <a:gd name="T19" fmla="*/ 0 h 10"/>
                  <a:gd name="T20" fmla="*/ 0 w 9"/>
                  <a:gd name="T21" fmla="*/ 3 h 10"/>
                  <a:gd name="T22" fmla="*/ 0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7"/>
                    </a:moveTo>
                    <a:lnTo>
                      <a:pt x="0" y="7"/>
                    </a:lnTo>
                    <a:lnTo>
                      <a:pt x="3" y="10"/>
                    </a:lnTo>
                    <a:lnTo>
                      <a:pt x="6" y="10"/>
                    </a:lnTo>
                    <a:lnTo>
                      <a:pt x="9" y="7"/>
                    </a:lnTo>
                    <a:lnTo>
                      <a:pt x="9" y="7"/>
                    </a:lnTo>
                    <a:lnTo>
                      <a:pt x="9" y="7"/>
                    </a:lnTo>
                    <a:lnTo>
                      <a:pt x="9" y="3"/>
                    </a:lnTo>
                    <a:lnTo>
                      <a:pt x="6" y="0"/>
                    </a:lnTo>
                    <a:lnTo>
                      <a:pt x="3" y="0"/>
                    </a:lnTo>
                    <a:lnTo>
                      <a:pt x="0" y="3"/>
                    </a:lnTo>
                    <a:lnTo>
                      <a:pt x="0" y="7"/>
                    </a:lnTo>
                    <a:close/>
                  </a:path>
                </a:pathLst>
              </a:custGeom>
              <a:solidFill>
                <a:srgbClr val="FF9900"/>
              </a:solidFill>
              <a:ln w="38100" cmpd="sng">
                <a:solidFill>
                  <a:srgbClr val="66FF33"/>
                </a:solidFill>
                <a:round/>
                <a:headEnd/>
                <a:tailEnd/>
              </a:ln>
            </p:spPr>
            <p:txBody>
              <a:bodyPr/>
              <a:lstStyle/>
              <a:p>
                <a:endParaRPr lang="cs-CZ"/>
              </a:p>
            </p:txBody>
          </p:sp>
          <p:sp>
            <p:nvSpPr>
              <p:cNvPr id="4691" name="Freeform 595">
                <a:extLst>
                  <a:ext uri="{FF2B5EF4-FFF2-40B4-BE49-F238E27FC236}">
                    <a16:creationId xmlns:a16="http://schemas.microsoft.com/office/drawing/2014/main" id="{D208ED63-1149-4371-8AEB-D8A6B7B8C268}"/>
                  </a:ext>
                </a:extLst>
              </p:cNvPr>
              <p:cNvSpPr>
                <a:spLocks/>
              </p:cNvSpPr>
              <p:nvPr/>
            </p:nvSpPr>
            <p:spPr bwMode="auto">
              <a:xfrm>
                <a:off x="2956" y="3294"/>
                <a:ext cx="9" cy="9"/>
              </a:xfrm>
              <a:custGeom>
                <a:avLst/>
                <a:gdLst>
                  <a:gd name="T0" fmla="*/ 0 w 9"/>
                  <a:gd name="T1" fmla="*/ 6 h 9"/>
                  <a:gd name="T2" fmla="*/ 0 w 9"/>
                  <a:gd name="T3" fmla="*/ 6 h 9"/>
                  <a:gd name="T4" fmla="*/ 3 w 9"/>
                  <a:gd name="T5" fmla="*/ 9 h 9"/>
                  <a:gd name="T6" fmla="*/ 6 w 9"/>
                  <a:gd name="T7" fmla="*/ 9 h 9"/>
                  <a:gd name="T8" fmla="*/ 9 w 9"/>
                  <a:gd name="T9" fmla="*/ 6 h 9"/>
                  <a:gd name="T10" fmla="*/ 9 w 9"/>
                  <a:gd name="T11" fmla="*/ 6 h 9"/>
                  <a:gd name="T12" fmla="*/ 9 w 9"/>
                  <a:gd name="T13" fmla="*/ 6 h 9"/>
                  <a:gd name="T14" fmla="*/ 9 w 9"/>
                  <a:gd name="T15" fmla="*/ 3 h 9"/>
                  <a:gd name="T16" fmla="*/ 6 w 9"/>
                  <a:gd name="T17" fmla="*/ 0 h 9"/>
                  <a:gd name="T18" fmla="*/ 3 w 9"/>
                  <a:gd name="T19" fmla="*/ 0 h 9"/>
                  <a:gd name="T20" fmla="*/ 0 w 9"/>
                  <a:gd name="T21" fmla="*/ 3 h 9"/>
                  <a:gd name="T22" fmla="*/ 0 w 9"/>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0" y="6"/>
                    </a:moveTo>
                    <a:lnTo>
                      <a:pt x="0" y="6"/>
                    </a:lnTo>
                    <a:lnTo>
                      <a:pt x="3" y="9"/>
                    </a:lnTo>
                    <a:lnTo>
                      <a:pt x="6" y="9"/>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692" name="Freeform 596">
                <a:extLst>
                  <a:ext uri="{FF2B5EF4-FFF2-40B4-BE49-F238E27FC236}">
                    <a16:creationId xmlns:a16="http://schemas.microsoft.com/office/drawing/2014/main" id="{635D021A-2A68-4043-9E66-E1AE24BFD169}"/>
                  </a:ext>
                </a:extLst>
              </p:cNvPr>
              <p:cNvSpPr>
                <a:spLocks/>
              </p:cNvSpPr>
              <p:nvPr/>
            </p:nvSpPr>
            <p:spPr bwMode="auto">
              <a:xfrm>
                <a:off x="2956" y="3274"/>
                <a:ext cx="9" cy="10"/>
              </a:xfrm>
              <a:custGeom>
                <a:avLst/>
                <a:gdLst>
                  <a:gd name="T0" fmla="*/ 0 w 9"/>
                  <a:gd name="T1" fmla="*/ 7 h 10"/>
                  <a:gd name="T2" fmla="*/ 0 w 9"/>
                  <a:gd name="T3" fmla="*/ 7 h 10"/>
                  <a:gd name="T4" fmla="*/ 3 w 9"/>
                  <a:gd name="T5" fmla="*/ 10 h 10"/>
                  <a:gd name="T6" fmla="*/ 6 w 9"/>
                  <a:gd name="T7" fmla="*/ 10 h 10"/>
                  <a:gd name="T8" fmla="*/ 9 w 9"/>
                  <a:gd name="T9" fmla="*/ 7 h 10"/>
                  <a:gd name="T10" fmla="*/ 9 w 9"/>
                  <a:gd name="T11" fmla="*/ 7 h 10"/>
                  <a:gd name="T12" fmla="*/ 9 w 9"/>
                  <a:gd name="T13" fmla="*/ 7 h 10"/>
                  <a:gd name="T14" fmla="*/ 9 w 9"/>
                  <a:gd name="T15" fmla="*/ 4 h 10"/>
                  <a:gd name="T16" fmla="*/ 6 w 9"/>
                  <a:gd name="T17" fmla="*/ 0 h 10"/>
                  <a:gd name="T18" fmla="*/ 3 w 9"/>
                  <a:gd name="T19" fmla="*/ 0 h 10"/>
                  <a:gd name="T20" fmla="*/ 0 w 9"/>
                  <a:gd name="T21" fmla="*/ 4 h 10"/>
                  <a:gd name="T22" fmla="*/ 0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7"/>
                    </a:moveTo>
                    <a:lnTo>
                      <a:pt x="0" y="7"/>
                    </a:lnTo>
                    <a:lnTo>
                      <a:pt x="3" y="10"/>
                    </a:lnTo>
                    <a:lnTo>
                      <a:pt x="6" y="10"/>
                    </a:lnTo>
                    <a:lnTo>
                      <a:pt x="9" y="7"/>
                    </a:lnTo>
                    <a:lnTo>
                      <a:pt x="9" y="7"/>
                    </a:lnTo>
                    <a:lnTo>
                      <a:pt x="9" y="7"/>
                    </a:lnTo>
                    <a:lnTo>
                      <a:pt x="9" y="4"/>
                    </a:lnTo>
                    <a:lnTo>
                      <a:pt x="6" y="0"/>
                    </a:lnTo>
                    <a:lnTo>
                      <a:pt x="3" y="0"/>
                    </a:lnTo>
                    <a:lnTo>
                      <a:pt x="0" y="4"/>
                    </a:lnTo>
                    <a:lnTo>
                      <a:pt x="0" y="7"/>
                    </a:lnTo>
                    <a:close/>
                  </a:path>
                </a:pathLst>
              </a:custGeom>
              <a:solidFill>
                <a:srgbClr val="FF9900"/>
              </a:solidFill>
              <a:ln w="38100" cmpd="sng">
                <a:solidFill>
                  <a:srgbClr val="66FF33"/>
                </a:solidFill>
                <a:round/>
                <a:headEnd/>
                <a:tailEnd/>
              </a:ln>
            </p:spPr>
            <p:txBody>
              <a:bodyPr/>
              <a:lstStyle/>
              <a:p>
                <a:endParaRPr lang="cs-CZ"/>
              </a:p>
            </p:txBody>
          </p:sp>
          <p:sp>
            <p:nvSpPr>
              <p:cNvPr id="4693" name="Freeform 597">
                <a:extLst>
                  <a:ext uri="{FF2B5EF4-FFF2-40B4-BE49-F238E27FC236}">
                    <a16:creationId xmlns:a16="http://schemas.microsoft.com/office/drawing/2014/main" id="{B157DB9D-58A1-4475-ADE1-ECD45E32D4A0}"/>
                  </a:ext>
                </a:extLst>
              </p:cNvPr>
              <p:cNvSpPr>
                <a:spLocks/>
              </p:cNvSpPr>
              <p:nvPr/>
            </p:nvSpPr>
            <p:spPr bwMode="auto">
              <a:xfrm>
                <a:off x="2956" y="3255"/>
                <a:ext cx="9" cy="10"/>
              </a:xfrm>
              <a:custGeom>
                <a:avLst/>
                <a:gdLst>
                  <a:gd name="T0" fmla="*/ 0 w 9"/>
                  <a:gd name="T1" fmla="*/ 7 h 10"/>
                  <a:gd name="T2" fmla="*/ 0 w 9"/>
                  <a:gd name="T3" fmla="*/ 7 h 10"/>
                  <a:gd name="T4" fmla="*/ 3 w 9"/>
                  <a:gd name="T5" fmla="*/ 10 h 10"/>
                  <a:gd name="T6" fmla="*/ 6 w 9"/>
                  <a:gd name="T7" fmla="*/ 10 h 10"/>
                  <a:gd name="T8" fmla="*/ 9 w 9"/>
                  <a:gd name="T9" fmla="*/ 7 h 10"/>
                  <a:gd name="T10" fmla="*/ 9 w 9"/>
                  <a:gd name="T11" fmla="*/ 7 h 10"/>
                  <a:gd name="T12" fmla="*/ 9 w 9"/>
                  <a:gd name="T13" fmla="*/ 7 h 10"/>
                  <a:gd name="T14" fmla="*/ 9 w 9"/>
                  <a:gd name="T15" fmla="*/ 3 h 10"/>
                  <a:gd name="T16" fmla="*/ 6 w 9"/>
                  <a:gd name="T17" fmla="*/ 0 h 10"/>
                  <a:gd name="T18" fmla="*/ 3 w 9"/>
                  <a:gd name="T19" fmla="*/ 0 h 10"/>
                  <a:gd name="T20" fmla="*/ 0 w 9"/>
                  <a:gd name="T21" fmla="*/ 3 h 10"/>
                  <a:gd name="T22" fmla="*/ 0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7"/>
                    </a:moveTo>
                    <a:lnTo>
                      <a:pt x="0" y="7"/>
                    </a:lnTo>
                    <a:lnTo>
                      <a:pt x="3" y="10"/>
                    </a:lnTo>
                    <a:lnTo>
                      <a:pt x="6" y="10"/>
                    </a:lnTo>
                    <a:lnTo>
                      <a:pt x="9" y="7"/>
                    </a:lnTo>
                    <a:lnTo>
                      <a:pt x="9" y="7"/>
                    </a:lnTo>
                    <a:lnTo>
                      <a:pt x="9" y="7"/>
                    </a:lnTo>
                    <a:lnTo>
                      <a:pt x="9" y="3"/>
                    </a:lnTo>
                    <a:lnTo>
                      <a:pt x="6" y="0"/>
                    </a:lnTo>
                    <a:lnTo>
                      <a:pt x="3" y="0"/>
                    </a:lnTo>
                    <a:lnTo>
                      <a:pt x="0" y="3"/>
                    </a:lnTo>
                    <a:lnTo>
                      <a:pt x="0" y="7"/>
                    </a:lnTo>
                    <a:close/>
                  </a:path>
                </a:pathLst>
              </a:custGeom>
              <a:solidFill>
                <a:srgbClr val="FF9900"/>
              </a:solidFill>
              <a:ln w="38100" cmpd="sng">
                <a:solidFill>
                  <a:srgbClr val="66FF33"/>
                </a:solidFill>
                <a:round/>
                <a:headEnd/>
                <a:tailEnd/>
              </a:ln>
            </p:spPr>
            <p:txBody>
              <a:bodyPr/>
              <a:lstStyle/>
              <a:p>
                <a:endParaRPr lang="cs-CZ"/>
              </a:p>
            </p:txBody>
          </p:sp>
          <p:sp>
            <p:nvSpPr>
              <p:cNvPr id="4694" name="Freeform 598">
                <a:extLst>
                  <a:ext uri="{FF2B5EF4-FFF2-40B4-BE49-F238E27FC236}">
                    <a16:creationId xmlns:a16="http://schemas.microsoft.com/office/drawing/2014/main" id="{AB5DDA1E-7E3F-40F9-88FD-0B94CBAF090A}"/>
                  </a:ext>
                </a:extLst>
              </p:cNvPr>
              <p:cNvSpPr>
                <a:spLocks/>
              </p:cNvSpPr>
              <p:nvPr/>
            </p:nvSpPr>
            <p:spPr bwMode="auto">
              <a:xfrm>
                <a:off x="2956" y="3236"/>
                <a:ext cx="9" cy="9"/>
              </a:xfrm>
              <a:custGeom>
                <a:avLst/>
                <a:gdLst>
                  <a:gd name="T0" fmla="*/ 0 w 9"/>
                  <a:gd name="T1" fmla="*/ 6 h 9"/>
                  <a:gd name="T2" fmla="*/ 0 w 9"/>
                  <a:gd name="T3" fmla="*/ 6 h 9"/>
                  <a:gd name="T4" fmla="*/ 3 w 9"/>
                  <a:gd name="T5" fmla="*/ 9 h 9"/>
                  <a:gd name="T6" fmla="*/ 6 w 9"/>
                  <a:gd name="T7" fmla="*/ 9 h 9"/>
                  <a:gd name="T8" fmla="*/ 9 w 9"/>
                  <a:gd name="T9" fmla="*/ 6 h 9"/>
                  <a:gd name="T10" fmla="*/ 9 w 9"/>
                  <a:gd name="T11" fmla="*/ 6 h 9"/>
                  <a:gd name="T12" fmla="*/ 9 w 9"/>
                  <a:gd name="T13" fmla="*/ 6 h 9"/>
                  <a:gd name="T14" fmla="*/ 9 w 9"/>
                  <a:gd name="T15" fmla="*/ 3 h 9"/>
                  <a:gd name="T16" fmla="*/ 6 w 9"/>
                  <a:gd name="T17" fmla="*/ 0 h 9"/>
                  <a:gd name="T18" fmla="*/ 3 w 9"/>
                  <a:gd name="T19" fmla="*/ 0 h 9"/>
                  <a:gd name="T20" fmla="*/ 0 w 9"/>
                  <a:gd name="T21" fmla="*/ 3 h 9"/>
                  <a:gd name="T22" fmla="*/ 0 w 9"/>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0" y="6"/>
                    </a:moveTo>
                    <a:lnTo>
                      <a:pt x="0" y="6"/>
                    </a:lnTo>
                    <a:lnTo>
                      <a:pt x="3" y="9"/>
                    </a:lnTo>
                    <a:lnTo>
                      <a:pt x="6" y="9"/>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695" name="Freeform 599">
                <a:extLst>
                  <a:ext uri="{FF2B5EF4-FFF2-40B4-BE49-F238E27FC236}">
                    <a16:creationId xmlns:a16="http://schemas.microsoft.com/office/drawing/2014/main" id="{DDA77C90-C3B7-4F57-90D3-D2C41C92E746}"/>
                  </a:ext>
                </a:extLst>
              </p:cNvPr>
              <p:cNvSpPr>
                <a:spLocks/>
              </p:cNvSpPr>
              <p:nvPr/>
            </p:nvSpPr>
            <p:spPr bwMode="auto">
              <a:xfrm>
                <a:off x="2956" y="3217"/>
                <a:ext cx="9" cy="9"/>
              </a:xfrm>
              <a:custGeom>
                <a:avLst/>
                <a:gdLst>
                  <a:gd name="T0" fmla="*/ 0 w 9"/>
                  <a:gd name="T1" fmla="*/ 6 h 9"/>
                  <a:gd name="T2" fmla="*/ 0 w 9"/>
                  <a:gd name="T3" fmla="*/ 6 h 9"/>
                  <a:gd name="T4" fmla="*/ 3 w 9"/>
                  <a:gd name="T5" fmla="*/ 9 h 9"/>
                  <a:gd name="T6" fmla="*/ 6 w 9"/>
                  <a:gd name="T7" fmla="*/ 9 h 9"/>
                  <a:gd name="T8" fmla="*/ 9 w 9"/>
                  <a:gd name="T9" fmla="*/ 6 h 9"/>
                  <a:gd name="T10" fmla="*/ 9 w 9"/>
                  <a:gd name="T11" fmla="*/ 6 h 9"/>
                  <a:gd name="T12" fmla="*/ 9 w 9"/>
                  <a:gd name="T13" fmla="*/ 6 h 9"/>
                  <a:gd name="T14" fmla="*/ 9 w 9"/>
                  <a:gd name="T15" fmla="*/ 3 h 9"/>
                  <a:gd name="T16" fmla="*/ 6 w 9"/>
                  <a:gd name="T17" fmla="*/ 0 h 9"/>
                  <a:gd name="T18" fmla="*/ 3 w 9"/>
                  <a:gd name="T19" fmla="*/ 0 h 9"/>
                  <a:gd name="T20" fmla="*/ 0 w 9"/>
                  <a:gd name="T21" fmla="*/ 3 h 9"/>
                  <a:gd name="T22" fmla="*/ 0 w 9"/>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0" y="6"/>
                    </a:moveTo>
                    <a:lnTo>
                      <a:pt x="0" y="6"/>
                    </a:lnTo>
                    <a:lnTo>
                      <a:pt x="3" y="9"/>
                    </a:lnTo>
                    <a:lnTo>
                      <a:pt x="6" y="9"/>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696" name="Freeform 600">
                <a:extLst>
                  <a:ext uri="{FF2B5EF4-FFF2-40B4-BE49-F238E27FC236}">
                    <a16:creationId xmlns:a16="http://schemas.microsoft.com/office/drawing/2014/main" id="{A0C60E0C-406F-4827-8607-4632BE61045B}"/>
                  </a:ext>
                </a:extLst>
              </p:cNvPr>
              <p:cNvSpPr>
                <a:spLocks/>
              </p:cNvSpPr>
              <p:nvPr/>
            </p:nvSpPr>
            <p:spPr bwMode="auto">
              <a:xfrm>
                <a:off x="2956" y="3197"/>
                <a:ext cx="9" cy="10"/>
              </a:xfrm>
              <a:custGeom>
                <a:avLst/>
                <a:gdLst>
                  <a:gd name="T0" fmla="*/ 0 w 9"/>
                  <a:gd name="T1" fmla="*/ 7 h 10"/>
                  <a:gd name="T2" fmla="*/ 0 w 9"/>
                  <a:gd name="T3" fmla="*/ 7 h 10"/>
                  <a:gd name="T4" fmla="*/ 3 w 9"/>
                  <a:gd name="T5" fmla="*/ 10 h 10"/>
                  <a:gd name="T6" fmla="*/ 6 w 9"/>
                  <a:gd name="T7" fmla="*/ 10 h 10"/>
                  <a:gd name="T8" fmla="*/ 9 w 9"/>
                  <a:gd name="T9" fmla="*/ 7 h 10"/>
                  <a:gd name="T10" fmla="*/ 9 w 9"/>
                  <a:gd name="T11" fmla="*/ 7 h 10"/>
                  <a:gd name="T12" fmla="*/ 9 w 9"/>
                  <a:gd name="T13" fmla="*/ 7 h 10"/>
                  <a:gd name="T14" fmla="*/ 9 w 9"/>
                  <a:gd name="T15" fmla="*/ 3 h 10"/>
                  <a:gd name="T16" fmla="*/ 6 w 9"/>
                  <a:gd name="T17" fmla="*/ 0 h 10"/>
                  <a:gd name="T18" fmla="*/ 3 w 9"/>
                  <a:gd name="T19" fmla="*/ 0 h 10"/>
                  <a:gd name="T20" fmla="*/ 0 w 9"/>
                  <a:gd name="T21" fmla="*/ 3 h 10"/>
                  <a:gd name="T22" fmla="*/ 0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7"/>
                    </a:moveTo>
                    <a:lnTo>
                      <a:pt x="0" y="7"/>
                    </a:lnTo>
                    <a:lnTo>
                      <a:pt x="3" y="10"/>
                    </a:lnTo>
                    <a:lnTo>
                      <a:pt x="6" y="10"/>
                    </a:lnTo>
                    <a:lnTo>
                      <a:pt x="9" y="7"/>
                    </a:lnTo>
                    <a:lnTo>
                      <a:pt x="9" y="7"/>
                    </a:lnTo>
                    <a:lnTo>
                      <a:pt x="9" y="7"/>
                    </a:lnTo>
                    <a:lnTo>
                      <a:pt x="9" y="3"/>
                    </a:lnTo>
                    <a:lnTo>
                      <a:pt x="6" y="0"/>
                    </a:lnTo>
                    <a:lnTo>
                      <a:pt x="3" y="0"/>
                    </a:lnTo>
                    <a:lnTo>
                      <a:pt x="0" y="3"/>
                    </a:lnTo>
                    <a:lnTo>
                      <a:pt x="0" y="7"/>
                    </a:lnTo>
                    <a:close/>
                  </a:path>
                </a:pathLst>
              </a:custGeom>
              <a:solidFill>
                <a:srgbClr val="FF9900"/>
              </a:solidFill>
              <a:ln w="38100" cmpd="sng">
                <a:solidFill>
                  <a:srgbClr val="66FF33"/>
                </a:solidFill>
                <a:round/>
                <a:headEnd/>
                <a:tailEnd/>
              </a:ln>
            </p:spPr>
            <p:txBody>
              <a:bodyPr/>
              <a:lstStyle/>
              <a:p>
                <a:endParaRPr lang="cs-CZ"/>
              </a:p>
            </p:txBody>
          </p:sp>
          <p:sp>
            <p:nvSpPr>
              <p:cNvPr id="4697" name="Freeform 601">
                <a:extLst>
                  <a:ext uri="{FF2B5EF4-FFF2-40B4-BE49-F238E27FC236}">
                    <a16:creationId xmlns:a16="http://schemas.microsoft.com/office/drawing/2014/main" id="{40138C43-D72D-4B50-ABC3-7F67E63F1199}"/>
                  </a:ext>
                </a:extLst>
              </p:cNvPr>
              <p:cNvSpPr>
                <a:spLocks/>
              </p:cNvSpPr>
              <p:nvPr/>
            </p:nvSpPr>
            <p:spPr bwMode="auto">
              <a:xfrm>
                <a:off x="2956" y="3178"/>
                <a:ext cx="9" cy="10"/>
              </a:xfrm>
              <a:custGeom>
                <a:avLst/>
                <a:gdLst>
                  <a:gd name="T0" fmla="*/ 0 w 9"/>
                  <a:gd name="T1" fmla="*/ 6 h 10"/>
                  <a:gd name="T2" fmla="*/ 0 w 9"/>
                  <a:gd name="T3" fmla="*/ 6 h 10"/>
                  <a:gd name="T4" fmla="*/ 3 w 9"/>
                  <a:gd name="T5" fmla="*/ 10 h 10"/>
                  <a:gd name="T6" fmla="*/ 6 w 9"/>
                  <a:gd name="T7" fmla="*/ 10 h 10"/>
                  <a:gd name="T8" fmla="*/ 9 w 9"/>
                  <a:gd name="T9" fmla="*/ 6 h 10"/>
                  <a:gd name="T10" fmla="*/ 9 w 9"/>
                  <a:gd name="T11" fmla="*/ 6 h 10"/>
                  <a:gd name="T12" fmla="*/ 9 w 9"/>
                  <a:gd name="T13" fmla="*/ 6 h 10"/>
                  <a:gd name="T14" fmla="*/ 9 w 9"/>
                  <a:gd name="T15" fmla="*/ 3 h 10"/>
                  <a:gd name="T16" fmla="*/ 6 w 9"/>
                  <a:gd name="T17" fmla="*/ 0 h 10"/>
                  <a:gd name="T18" fmla="*/ 3 w 9"/>
                  <a:gd name="T19" fmla="*/ 0 h 10"/>
                  <a:gd name="T20" fmla="*/ 0 w 9"/>
                  <a:gd name="T21" fmla="*/ 3 h 10"/>
                  <a:gd name="T22" fmla="*/ 0 w 9"/>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6"/>
                    </a:moveTo>
                    <a:lnTo>
                      <a:pt x="0" y="6"/>
                    </a:lnTo>
                    <a:lnTo>
                      <a:pt x="3" y="10"/>
                    </a:lnTo>
                    <a:lnTo>
                      <a:pt x="6" y="10"/>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698" name="Freeform 602">
                <a:extLst>
                  <a:ext uri="{FF2B5EF4-FFF2-40B4-BE49-F238E27FC236}">
                    <a16:creationId xmlns:a16="http://schemas.microsoft.com/office/drawing/2014/main" id="{3CFF7D63-C6BB-437B-A6C2-6BEB07C22D03}"/>
                  </a:ext>
                </a:extLst>
              </p:cNvPr>
              <p:cNvSpPr>
                <a:spLocks/>
              </p:cNvSpPr>
              <p:nvPr/>
            </p:nvSpPr>
            <p:spPr bwMode="auto">
              <a:xfrm>
                <a:off x="2956" y="3159"/>
                <a:ext cx="9" cy="9"/>
              </a:xfrm>
              <a:custGeom>
                <a:avLst/>
                <a:gdLst>
                  <a:gd name="T0" fmla="*/ 0 w 9"/>
                  <a:gd name="T1" fmla="*/ 6 h 9"/>
                  <a:gd name="T2" fmla="*/ 0 w 9"/>
                  <a:gd name="T3" fmla="*/ 6 h 9"/>
                  <a:gd name="T4" fmla="*/ 3 w 9"/>
                  <a:gd name="T5" fmla="*/ 9 h 9"/>
                  <a:gd name="T6" fmla="*/ 6 w 9"/>
                  <a:gd name="T7" fmla="*/ 9 h 9"/>
                  <a:gd name="T8" fmla="*/ 9 w 9"/>
                  <a:gd name="T9" fmla="*/ 6 h 9"/>
                  <a:gd name="T10" fmla="*/ 9 w 9"/>
                  <a:gd name="T11" fmla="*/ 6 h 9"/>
                  <a:gd name="T12" fmla="*/ 9 w 9"/>
                  <a:gd name="T13" fmla="*/ 6 h 9"/>
                  <a:gd name="T14" fmla="*/ 9 w 9"/>
                  <a:gd name="T15" fmla="*/ 3 h 9"/>
                  <a:gd name="T16" fmla="*/ 6 w 9"/>
                  <a:gd name="T17" fmla="*/ 0 h 9"/>
                  <a:gd name="T18" fmla="*/ 3 w 9"/>
                  <a:gd name="T19" fmla="*/ 0 h 9"/>
                  <a:gd name="T20" fmla="*/ 0 w 9"/>
                  <a:gd name="T21" fmla="*/ 3 h 9"/>
                  <a:gd name="T22" fmla="*/ 0 w 9"/>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0" y="6"/>
                    </a:moveTo>
                    <a:lnTo>
                      <a:pt x="0" y="6"/>
                    </a:lnTo>
                    <a:lnTo>
                      <a:pt x="3" y="9"/>
                    </a:lnTo>
                    <a:lnTo>
                      <a:pt x="6" y="9"/>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699" name="Freeform 603">
                <a:extLst>
                  <a:ext uri="{FF2B5EF4-FFF2-40B4-BE49-F238E27FC236}">
                    <a16:creationId xmlns:a16="http://schemas.microsoft.com/office/drawing/2014/main" id="{DC2D94AF-B515-41D4-A6B2-377D4E02567B}"/>
                  </a:ext>
                </a:extLst>
              </p:cNvPr>
              <p:cNvSpPr>
                <a:spLocks/>
              </p:cNvSpPr>
              <p:nvPr/>
            </p:nvSpPr>
            <p:spPr bwMode="auto">
              <a:xfrm>
                <a:off x="2956" y="3139"/>
                <a:ext cx="9" cy="10"/>
              </a:xfrm>
              <a:custGeom>
                <a:avLst/>
                <a:gdLst>
                  <a:gd name="T0" fmla="*/ 0 w 9"/>
                  <a:gd name="T1" fmla="*/ 7 h 10"/>
                  <a:gd name="T2" fmla="*/ 0 w 9"/>
                  <a:gd name="T3" fmla="*/ 7 h 10"/>
                  <a:gd name="T4" fmla="*/ 3 w 9"/>
                  <a:gd name="T5" fmla="*/ 10 h 10"/>
                  <a:gd name="T6" fmla="*/ 6 w 9"/>
                  <a:gd name="T7" fmla="*/ 10 h 10"/>
                  <a:gd name="T8" fmla="*/ 9 w 9"/>
                  <a:gd name="T9" fmla="*/ 7 h 10"/>
                  <a:gd name="T10" fmla="*/ 9 w 9"/>
                  <a:gd name="T11" fmla="*/ 7 h 10"/>
                  <a:gd name="T12" fmla="*/ 9 w 9"/>
                  <a:gd name="T13" fmla="*/ 7 h 10"/>
                  <a:gd name="T14" fmla="*/ 9 w 9"/>
                  <a:gd name="T15" fmla="*/ 3 h 10"/>
                  <a:gd name="T16" fmla="*/ 6 w 9"/>
                  <a:gd name="T17" fmla="*/ 0 h 10"/>
                  <a:gd name="T18" fmla="*/ 3 w 9"/>
                  <a:gd name="T19" fmla="*/ 0 h 10"/>
                  <a:gd name="T20" fmla="*/ 0 w 9"/>
                  <a:gd name="T21" fmla="*/ 3 h 10"/>
                  <a:gd name="T22" fmla="*/ 0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7"/>
                    </a:moveTo>
                    <a:lnTo>
                      <a:pt x="0" y="7"/>
                    </a:lnTo>
                    <a:lnTo>
                      <a:pt x="3" y="10"/>
                    </a:lnTo>
                    <a:lnTo>
                      <a:pt x="6" y="10"/>
                    </a:lnTo>
                    <a:lnTo>
                      <a:pt x="9" y="7"/>
                    </a:lnTo>
                    <a:lnTo>
                      <a:pt x="9" y="7"/>
                    </a:lnTo>
                    <a:lnTo>
                      <a:pt x="9" y="7"/>
                    </a:lnTo>
                    <a:lnTo>
                      <a:pt x="9" y="3"/>
                    </a:lnTo>
                    <a:lnTo>
                      <a:pt x="6" y="0"/>
                    </a:lnTo>
                    <a:lnTo>
                      <a:pt x="3" y="0"/>
                    </a:lnTo>
                    <a:lnTo>
                      <a:pt x="0" y="3"/>
                    </a:lnTo>
                    <a:lnTo>
                      <a:pt x="0" y="7"/>
                    </a:lnTo>
                    <a:close/>
                  </a:path>
                </a:pathLst>
              </a:custGeom>
              <a:solidFill>
                <a:srgbClr val="FF9900"/>
              </a:solidFill>
              <a:ln w="38100" cmpd="sng">
                <a:solidFill>
                  <a:srgbClr val="66FF33"/>
                </a:solidFill>
                <a:round/>
                <a:headEnd/>
                <a:tailEnd/>
              </a:ln>
            </p:spPr>
            <p:txBody>
              <a:bodyPr/>
              <a:lstStyle/>
              <a:p>
                <a:endParaRPr lang="cs-CZ"/>
              </a:p>
            </p:txBody>
          </p:sp>
          <p:sp>
            <p:nvSpPr>
              <p:cNvPr id="4700" name="Freeform 604">
                <a:extLst>
                  <a:ext uri="{FF2B5EF4-FFF2-40B4-BE49-F238E27FC236}">
                    <a16:creationId xmlns:a16="http://schemas.microsoft.com/office/drawing/2014/main" id="{9AD59217-D1C0-4771-BEA4-B7CF2745F2E2}"/>
                  </a:ext>
                </a:extLst>
              </p:cNvPr>
              <p:cNvSpPr>
                <a:spLocks/>
              </p:cNvSpPr>
              <p:nvPr/>
            </p:nvSpPr>
            <p:spPr bwMode="auto">
              <a:xfrm>
                <a:off x="2956" y="3120"/>
                <a:ext cx="9" cy="10"/>
              </a:xfrm>
              <a:custGeom>
                <a:avLst/>
                <a:gdLst>
                  <a:gd name="T0" fmla="*/ 0 w 9"/>
                  <a:gd name="T1" fmla="*/ 6 h 10"/>
                  <a:gd name="T2" fmla="*/ 0 w 9"/>
                  <a:gd name="T3" fmla="*/ 6 h 10"/>
                  <a:gd name="T4" fmla="*/ 3 w 9"/>
                  <a:gd name="T5" fmla="*/ 10 h 10"/>
                  <a:gd name="T6" fmla="*/ 6 w 9"/>
                  <a:gd name="T7" fmla="*/ 10 h 10"/>
                  <a:gd name="T8" fmla="*/ 9 w 9"/>
                  <a:gd name="T9" fmla="*/ 6 h 10"/>
                  <a:gd name="T10" fmla="*/ 9 w 9"/>
                  <a:gd name="T11" fmla="*/ 6 h 10"/>
                  <a:gd name="T12" fmla="*/ 9 w 9"/>
                  <a:gd name="T13" fmla="*/ 6 h 10"/>
                  <a:gd name="T14" fmla="*/ 9 w 9"/>
                  <a:gd name="T15" fmla="*/ 3 h 10"/>
                  <a:gd name="T16" fmla="*/ 6 w 9"/>
                  <a:gd name="T17" fmla="*/ 0 h 10"/>
                  <a:gd name="T18" fmla="*/ 3 w 9"/>
                  <a:gd name="T19" fmla="*/ 0 h 10"/>
                  <a:gd name="T20" fmla="*/ 0 w 9"/>
                  <a:gd name="T21" fmla="*/ 3 h 10"/>
                  <a:gd name="T22" fmla="*/ 0 w 9"/>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6"/>
                    </a:moveTo>
                    <a:lnTo>
                      <a:pt x="0" y="6"/>
                    </a:lnTo>
                    <a:lnTo>
                      <a:pt x="3" y="10"/>
                    </a:lnTo>
                    <a:lnTo>
                      <a:pt x="6" y="10"/>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701" name="Freeform 605">
                <a:extLst>
                  <a:ext uri="{FF2B5EF4-FFF2-40B4-BE49-F238E27FC236}">
                    <a16:creationId xmlns:a16="http://schemas.microsoft.com/office/drawing/2014/main" id="{F06C370B-8002-44E9-BA83-AD3B67ADA70C}"/>
                  </a:ext>
                </a:extLst>
              </p:cNvPr>
              <p:cNvSpPr>
                <a:spLocks/>
              </p:cNvSpPr>
              <p:nvPr/>
            </p:nvSpPr>
            <p:spPr bwMode="auto">
              <a:xfrm>
                <a:off x="2956" y="3101"/>
                <a:ext cx="9" cy="9"/>
              </a:xfrm>
              <a:custGeom>
                <a:avLst/>
                <a:gdLst>
                  <a:gd name="T0" fmla="*/ 0 w 9"/>
                  <a:gd name="T1" fmla="*/ 6 h 9"/>
                  <a:gd name="T2" fmla="*/ 0 w 9"/>
                  <a:gd name="T3" fmla="*/ 6 h 9"/>
                  <a:gd name="T4" fmla="*/ 3 w 9"/>
                  <a:gd name="T5" fmla="*/ 9 h 9"/>
                  <a:gd name="T6" fmla="*/ 6 w 9"/>
                  <a:gd name="T7" fmla="*/ 9 h 9"/>
                  <a:gd name="T8" fmla="*/ 9 w 9"/>
                  <a:gd name="T9" fmla="*/ 6 h 9"/>
                  <a:gd name="T10" fmla="*/ 9 w 9"/>
                  <a:gd name="T11" fmla="*/ 6 h 9"/>
                  <a:gd name="T12" fmla="*/ 9 w 9"/>
                  <a:gd name="T13" fmla="*/ 6 h 9"/>
                  <a:gd name="T14" fmla="*/ 9 w 9"/>
                  <a:gd name="T15" fmla="*/ 3 h 9"/>
                  <a:gd name="T16" fmla="*/ 6 w 9"/>
                  <a:gd name="T17" fmla="*/ 0 h 9"/>
                  <a:gd name="T18" fmla="*/ 3 w 9"/>
                  <a:gd name="T19" fmla="*/ 0 h 9"/>
                  <a:gd name="T20" fmla="*/ 0 w 9"/>
                  <a:gd name="T21" fmla="*/ 3 h 9"/>
                  <a:gd name="T22" fmla="*/ 0 w 9"/>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0" y="6"/>
                    </a:moveTo>
                    <a:lnTo>
                      <a:pt x="0" y="6"/>
                    </a:lnTo>
                    <a:lnTo>
                      <a:pt x="3" y="9"/>
                    </a:lnTo>
                    <a:lnTo>
                      <a:pt x="6" y="9"/>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702" name="Freeform 606">
                <a:extLst>
                  <a:ext uri="{FF2B5EF4-FFF2-40B4-BE49-F238E27FC236}">
                    <a16:creationId xmlns:a16="http://schemas.microsoft.com/office/drawing/2014/main" id="{78D8E5C7-BD0B-4C1C-B3DF-13FF47E2C01B}"/>
                  </a:ext>
                </a:extLst>
              </p:cNvPr>
              <p:cNvSpPr>
                <a:spLocks/>
              </p:cNvSpPr>
              <p:nvPr/>
            </p:nvSpPr>
            <p:spPr bwMode="auto">
              <a:xfrm>
                <a:off x="2956" y="3081"/>
                <a:ext cx="9" cy="10"/>
              </a:xfrm>
              <a:custGeom>
                <a:avLst/>
                <a:gdLst>
                  <a:gd name="T0" fmla="*/ 0 w 9"/>
                  <a:gd name="T1" fmla="*/ 7 h 10"/>
                  <a:gd name="T2" fmla="*/ 0 w 9"/>
                  <a:gd name="T3" fmla="*/ 7 h 10"/>
                  <a:gd name="T4" fmla="*/ 3 w 9"/>
                  <a:gd name="T5" fmla="*/ 10 h 10"/>
                  <a:gd name="T6" fmla="*/ 6 w 9"/>
                  <a:gd name="T7" fmla="*/ 10 h 10"/>
                  <a:gd name="T8" fmla="*/ 9 w 9"/>
                  <a:gd name="T9" fmla="*/ 7 h 10"/>
                  <a:gd name="T10" fmla="*/ 9 w 9"/>
                  <a:gd name="T11" fmla="*/ 7 h 10"/>
                  <a:gd name="T12" fmla="*/ 9 w 9"/>
                  <a:gd name="T13" fmla="*/ 7 h 10"/>
                  <a:gd name="T14" fmla="*/ 9 w 9"/>
                  <a:gd name="T15" fmla="*/ 4 h 10"/>
                  <a:gd name="T16" fmla="*/ 6 w 9"/>
                  <a:gd name="T17" fmla="*/ 0 h 10"/>
                  <a:gd name="T18" fmla="*/ 3 w 9"/>
                  <a:gd name="T19" fmla="*/ 0 h 10"/>
                  <a:gd name="T20" fmla="*/ 0 w 9"/>
                  <a:gd name="T21" fmla="*/ 4 h 10"/>
                  <a:gd name="T22" fmla="*/ 0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7"/>
                    </a:moveTo>
                    <a:lnTo>
                      <a:pt x="0" y="7"/>
                    </a:lnTo>
                    <a:lnTo>
                      <a:pt x="3" y="10"/>
                    </a:lnTo>
                    <a:lnTo>
                      <a:pt x="6" y="10"/>
                    </a:lnTo>
                    <a:lnTo>
                      <a:pt x="9" y="7"/>
                    </a:lnTo>
                    <a:lnTo>
                      <a:pt x="9" y="7"/>
                    </a:lnTo>
                    <a:lnTo>
                      <a:pt x="9" y="7"/>
                    </a:lnTo>
                    <a:lnTo>
                      <a:pt x="9" y="4"/>
                    </a:lnTo>
                    <a:lnTo>
                      <a:pt x="6" y="0"/>
                    </a:lnTo>
                    <a:lnTo>
                      <a:pt x="3" y="0"/>
                    </a:lnTo>
                    <a:lnTo>
                      <a:pt x="0" y="4"/>
                    </a:lnTo>
                    <a:lnTo>
                      <a:pt x="0" y="7"/>
                    </a:lnTo>
                    <a:close/>
                  </a:path>
                </a:pathLst>
              </a:custGeom>
              <a:solidFill>
                <a:srgbClr val="FF9900"/>
              </a:solidFill>
              <a:ln w="38100" cmpd="sng">
                <a:solidFill>
                  <a:srgbClr val="66FF33"/>
                </a:solidFill>
                <a:round/>
                <a:headEnd/>
                <a:tailEnd/>
              </a:ln>
            </p:spPr>
            <p:txBody>
              <a:bodyPr/>
              <a:lstStyle/>
              <a:p>
                <a:endParaRPr lang="cs-CZ"/>
              </a:p>
            </p:txBody>
          </p:sp>
          <p:sp>
            <p:nvSpPr>
              <p:cNvPr id="4703" name="Freeform 607">
                <a:extLst>
                  <a:ext uri="{FF2B5EF4-FFF2-40B4-BE49-F238E27FC236}">
                    <a16:creationId xmlns:a16="http://schemas.microsoft.com/office/drawing/2014/main" id="{5858DB45-F000-4DED-BF6C-248C9B522C67}"/>
                  </a:ext>
                </a:extLst>
              </p:cNvPr>
              <p:cNvSpPr>
                <a:spLocks/>
              </p:cNvSpPr>
              <p:nvPr/>
            </p:nvSpPr>
            <p:spPr bwMode="auto">
              <a:xfrm>
                <a:off x="2956" y="3062"/>
                <a:ext cx="9" cy="10"/>
              </a:xfrm>
              <a:custGeom>
                <a:avLst/>
                <a:gdLst>
                  <a:gd name="T0" fmla="*/ 0 w 9"/>
                  <a:gd name="T1" fmla="*/ 6 h 10"/>
                  <a:gd name="T2" fmla="*/ 0 w 9"/>
                  <a:gd name="T3" fmla="*/ 6 h 10"/>
                  <a:gd name="T4" fmla="*/ 3 w 9"/>
                  <a:gd name="T5" fmla="*/ 10 h 10"/>
                  <a:gd name="T6" fmla="*/ 6 w 9"/>
                  <a:gd name="T7" fmla="*/ 10 h 10"/>
                  <a:gd name="T8" fmla="*/ 9 w 9"/>
                  <a:gd name="T9" fmla="*/ 6 h 10"/>
                  <a:gd name="T10" fmla="*/ 9 w 9"/>
                  <a:gd name="T11" fmla="*/ 6 h 10"/>
                  <a:gd name="T12" fmla="*/ 9 w 9"/>
                  <a:gd name="T13" fmla="*/ 6 h 10"/>
                  <a:gd name="T14" fmla="*/ 9 w 9"/>
                  <a:gd name="T15" fmla="*/ 3 h 10"/>
                  <a:gd name="T16" fmla="*/ 6 w 9"/>
                  <a:gd name="T17" fmla="*/ 0 h 10"/>
                  <a:gd name="T18" fmla="*/ 3 w 9"/>
                  <a:gd name="T19" fmla="*/ 0 h 10"/>
                  <a:gd name="T20" fmla="*/ 0 w 9"/>
                  <a:gd name="T21" fmla="*/ 3 h 10"/>
                  <a:gd name="T22" fmla="*/ 0 w 9"/>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6"/>
                    </a:moveTo>
                    <a:lnTo>
                      <a:pt x="0" y="6"/>
                    </a:lnTo>
                    <a:lnTo>
                      <a:pt x="3" y="10"/>
                    </a:lnTo>
                    <a:lnTo>
                      <a:pt x="6" y="10"/>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704" name="Freeform 608">
                <a:extLst>
                  <a:ext uri="{FF2B5EF4-FFF2-40B4-BE49-F238E27FC236}">
                    <a16:creationId xmlns:a16="http://schemas.microsoft.com/office/drawing/2014/main" id="{ECF13240-5FEA-4421-8BDC-6D6E8D53ECFD}"/>
                  </a:ext>
                </a:extLst>
              </p:cNvPr>
              <p:cNvSpPr>
                <a:spLocks/>
              </p:cNvSpPr>
              <p:nvPr/>
            </p:nvSpPr>
            <p:spPr bwMode="auto">
              <a:xfrm>
                <a:off x="2956" y="3043"/>
                <a:ext cx="9" cy="9"/>
              </a:xfrm>
              <a:custGeom>
                <a:avLst/>
                <a:gdLst>
                  <a:gd name="T0" fmla="*/ 0 w 9"/>
                  <a:gd name="T1" fmla="*/ 6 h 9"/>
                  <a:gd name="T2" fmla="*/ 0 w 9"/>
                  <a:gd name="T3" fmla="*/ 6 h 9"/>
                  <a:gd name="T4" fmla="*/ 3 w 9"/>
                  <a:gd name="T5" fmla="*/ 9 h 9"/>
                  <a:gd name="T6" fmla="*/ 6 w 9"/>
                  <a:gd name="T7" fmla="*/ 9 h 9"/>
                  <a:gd name="T8" fmla="*/ 9 w 9"/>
                  <a:gd name="T9" fmla="*/ 6 h 9"/>
                  <a:gd name="T10" fmla="*/ 9 w 9"/>
                  <a:gd name="T11" fmla="*/ 6 h 9"/>
                  <a:gd name="T12" fmla="*/ 9 w 9"/>
                  <a:gd name="T13" fmla="*/ 6 h 9"/>
                  <a:gd name="T14" fmla="*/ 9 w 9"/>
                  <a:gd name="T15" fmla="*/ 3 h 9"/>
                  <a:gd name="T16" fmla="*/ 6 w 9"/>
                  <a:gd name="T17" fmla="*/ 0 h 9"/>
                  <a:gd name="T18" fmla="*/ 3 w 9"/>
                  <a:gd name="T19" fmla="*/ 0 h 9"/>
                  <a:gd name="T20" fmla="*/ 0 w 9"/>
                  <a:gd name="T21" fmla="*/ 3 h 9"/>
                  <a:gd name="T22" fmla="*/ 0 w 9"/>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0" y="6"/>
                    </a:moveTo>
                    <a:lnTo>
                      <a:pt x="0" y="6"/>
                    </a:lnTo>
                    <a:lnTo>
                      <a:pt x="3" y="9"/>
                    </a:lnTo>
                    <a:lnTo>
                      <a:pt x="6" y="9"/>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705" name="Freeform 609">
                <a:extLst>
                  <a:ext uri="{FF2B5EF4-FFF2-40B4-BE49-F238E27FC236}">
                    <a16:creationId xmlns:a16="http://schemas.microsoft.com/office/drawing/2014/main" id="{E06A56A7-13B7-42FF-9EC0-F3A180F07B77}"/>
                  </a:ext>
                </a:extLst>
              </p:cNvPr>
              <p:cNvSpPr>
                <a:spLocks/>
              </p:cNvSpPr>
              <p:nvPr/>
            </p:nvSpPr>
            <p:spPr bwMode="auto">
              <a:xfrm>
                <a:off x="2956" y="3023"/>
                <a:ext cx="9" cy="10"/>
              </a:xfrm>
              <a:custGeom>
                <a:avLst/>
                <a:gdLst>
                  <a:gd name="T0" fmla="*/ 0 w 9"/>
                  <a:gd name="T1" fmla="*/ 7 h 10"/>
                  <a:gd name="T2" fmla="*/ 0 w 9"/>
                  <a:gd name="T3" fmla="*/ 7 h 10"/>
                  <a:gd name="T4" fmla="*/ 3 w 9"/>
                  <a:gd name="T5" fmla="*/ 10 h 10"/>
                  <a:gd name="T6" fmla="*/ 6 w 9"/>
                  <a:gd name="T7" fmla="*/ 10 h 10"/>
                  <a:gd name="T8" fmla="*/ 9 w 9"/>
                  <a:gd name="T9" fmla="*/ 7 h 10"/>
                  <a:gd name="T10" fmla="*/ 9 w 9"/>
                  <a:gd name="T11" fmla="*/ 7 h 10"/>
                  <a:gd name="T12" fmla="*/ 9 w 9"/>
                  <a:gd name="T13" fmla="*/ 7 h 10"/>
                  <a:gd name="T14" fmla="*/ 9 w 9"/>
                  <a:gd name="T15" fmla="*/ 4 h 10"/>
                  <a:gd name="T16" fmla="*/ 6 w 9"/>
                  <a:gd name="T17" fmla="*/ 0 h 10"/>
                  <a:gd name="T18" fmla="*/ 3 w 9"/>
                  <a:gd name="T19" fmla="*/ 0 h 10"/>
                  <a:gd name="T20" fmla="*/ 0 w 9"/>
                  <a:gd name="T21" fmla="*/ 4 h 10"/>
                  <a:gd name="T22" fmla="*/ 0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7"/>
                    </a:moveTo>
                    <a:lnTo>
                      <a:pt x="0" y="7"/>
                    </a:lnTo>
                    <a:lnTo>
                      <a:pt x="3" y="10"/>
                    </a:lnTo>
                    <a:lnTo>
                      <a:pt x="6" y="10"/>
                    </a:lnTo>
                    <a:lnTo>
                      <a:pt x="9" y="7"/>
                    </a:lnTo>
                    <a:lnTo>
                      <a:pt x="9" y="7"/>
                    </a:lnTo>
                    <a:lnTo>
                      <a:pt x="9" y="7"/>
                    </a:lnTo>
                    <a:lnTo>
                      <a:pt x="9" y="4"/>
                    </a:lnTo>
                    <a:lnTo>
                      <a:pt x="6" y="0"/>
                    </a:lnTo>
                    <a:lnTo>
                      <a:pt x="3" y="0"/>
                    </a:lnTo>
                    <a:lnTo>
                      <a:pt x="0" y="4"/>
                    </a:lnTo>
                    <a:lnTo>
                      <a:pt x="0" y="7"/>
                    </a:lnTo>
                    <a:close/>
                  </a:path>
                </a:pathLst>
              </a:custGeom>
              <a:solidFill>
                <a:srgbClr val="FF9900"/>
              </a:solidFill>
              <a:ln w="38100" cmpd="sng">
                <a:solidFill>
                  <a:srgbClr val="66FF33"/>
                </a:solidFill>
                <a:round/>
                <a:headEnd/>
                <a:tailEnd/>
              </a:ln>
            </p:spPr>
            <p:txBody>
              <a:bodyPr/>
              <a:lstStyle/>
              <a:p>
                <a:endParaRPr lang="cs-CZ"/>
              </a:p>
            </p:txBody>
          </p:sp>
          <p:sp>
            <p:nvSpPr>
              <p:cNvPr id="4706" name="Freeform 610">
                <a:extLst>
                  <a:ext uri="{FF2B5EF4-FFF2-40B4-BE49-F238E27FC236}">
                    <a16:creationId xmlns:a16="http://schemas.microsoft.com/office/drawing/2014/main" id="{921C49E1-44E7-4A2D-A924-10B4FD899A33}"/>
                  </a:ext>
                </a:extLst>
              </p:cNvPr>
              <p:cNvSpPr>
                <a:spLocks/>
              </p:cNvSpPr>
              <p:nvPr/>
            </p:nvSpPr>
            <p:spPr bwMode="auto">
              <a:xfrm>
                <a:off x="2956" y="3004"/>
                <a:ext cx="9" cy="10"/>
              </a:xfrm>
              <a:custGeom>
                <a:avLst/>
                <a:gdLst>
                  <a:gd name="T0" fmla="*/ 0 w 9"/>
                  <a:gd name="T1" fmla="*/ 6 h 10"/>
                  <a:gd name="T2" fmla="*/ 0 w 9"/>
                  <a:gd name="T3" fmla="*/ 6 h 10"/>
                  <a:gd name="T4" fmla="*/ 3 w 9"/>
                  <a:gd name="T5" fmla="*/ 10 h 10"/>
                  <a:gd name="T6" fmla="*/ 6 w 9"/>
                  <a:gd name="T7" fmla="*/ 10 h 10"/>
                  <a:gd name="T8" fmla="*/ 9 w 9"/>
                  <a:gd name="T9" fmla="*/ 6 h 10"/>
                  <a:gd name="T10" fmla="*/ 9 w 9"/>
                  <a:gd name="T11" fmla="*/ 6 h 10"/>
                  <a:gd name="T12" fmla="*/ 9 w 9"/>
                  <a:gd name="T13" fmla="*/ 6 h 10"/>
                  <a:gd name="T14" fmla="*/ 9 w 9"/>
                  <a:gd name="T15" fmla="*/ 3 h 10"/>
                  <a:gd name="T16" fmla="*/ 6 w 9"/>
                  <a:gd name="T17" fmla="*/ 0 h 10"/>
                  <a:gd name="T18" fmla="*/ 3 w 9"/>
                  <a:gd name="T19" fmla="*/ 0 h 10"/>
                  <a:gd name="T20" fmla="*/ 0 w 9"/>
                  <a:gd name="T21" fmla="*/ 3 h 10"/>
                  <a:gd name="T22" fmla="*/ 0 w 9"/>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6"/>
                    </a:moveTo>
                    <a:lnTo>
                      <a:pt x="0" y="6"/>
                    </a:lnTo>
                    <a:lnTo>
                      <a:pt x="3" y="10"/>
                    </a:lnTo>
                    <a:lnTo>
                      <a:pt x="6" y="10"/>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707" name="Freeform 611">
                <a:extLst>
                  <a:ext uri="{FF2B5EF4-FFF2-40B4-BE49-F238E27FC236}">
                    <a16:creationId xmlns:a16="http://schemas.microsoft.com/office/drawing/2014/main" id="{8AB7DB7A-F011-4910-8E3C-0EAE665E9A07}"/>
                  </a:ext>
                </a:extLst>
              </p:cNvPr>
              <p:cNvSpPr>
                <a:spLocks/>
              </p:cNvSpPr>
              <p:nvPr/>
            </p:nvSpPr>
            <p:spPr bwMode="auto">
              <a:xfrm>
                <a:off x="2956" y="2985"/>
                <a:ext cx="9" cy="9"/>
              </a:xfrm>
              <a:custGeom>
                <a:avLst/>
                <a:gdLst>
                  <a:gd name="T0" fmla="*/ 0 w 9"/>
                  <a:gd name="T1" fmla="*/ 6 h 9"/>
                  <a:gd name="T2" fmla="*/ 0 w 9"/>
                  <a:gd name="T3" fmla="*/ 6 h 9"/>
                  <a:gd name="T4" fmla="*/ 3 w 9"/>
                  <a:gd name="T5" fmla="*/ 9 h 9"/>
                  <a:gd name="T6" fmla="*/ 6 w 9"/>
                  <a:gd name="T7" fmla="*/ 9 h 9"/>
                  <a:gd name="T8" fmla="*/ 9 w 9"/>
                  <a:gd name="T9" fmla="*/ 6 h 9"/>
                  <a:gd name="T10" fmla="*/ 9 w 9"/>
                  <a:gd name="T11" fmla="*/ 6 h 9"/>
                  <a:gd name="T12" fmla="*/ 9 w 9"/>
                  <a:gd name="T13" fmla="*/ 6 h 9"/>
                  <a:gd name="T14" fmla="*/ 9 w 9"/>
                  <a:gd name="T15" fmla="*/ 3 h 9"/>
                  <a:gd name="T16" fmla="*/ 6 w 9"/>
                  <a:gd name="T17" fmla="*/ 0 h 9"/>
                  <a:gd name="T18" fmla="*/ 3 w 9"/>
                  <a:gd name="T19" fmla="*/ 0 h 9"/>
                  <a:gd name="T20" fmla="*/ 0 w 9"/>
                  <a:gd name="T21" fmla="*/ 3 h 9"/>
                  <a:gd name="T22" fmla="*/ 0 w 9"/>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0" y="6"/>
                    </a:moveTo>
                    <a:lnTo>
                      <a:pt x="0" y="6"/>
                    </a:lnTo>
                    <a:lnTo>
                      <a:pt x="3" y="9"/>
                    </a:lnTo>
                    <a:lnTo>
                      <a:pt x="6" y="9"/>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708" name="Freeform 612">
                <a:extLst>
                  <a:ext uri="{FF2B5EF4-FFF2-40B4-BE49-F238E27FC236}">
                    <a16:creationId xmlns:a16="http://schemas.microsoft.com/office/drawing/2014/main" id="{B9029978-EBE7-487E-917B-C066A7C7DBB4}"/>
                  </a:ext>
                </a:extLst>
              </p:cNvPr>
              <p:cNvSpPr>
                <a:spLocks/>
              </p:cNvSpPr>
              <p:nvPr/>
            </p:nvSpPr>
            <p:spPr bwMode="auto">
              <a:xfrm>
                <a:off x="2956" y="2965"/>
                <a:ext cx="9" cy="10"/>
              </a:xfrm>
              <a:custGeom>
                <a:avLst/>
                <a:gdLst>
                  <a:gd name="T0" fmla="*/ 0 w 9"/>
                  <a:gd name="T1" fmla="*/ 7 h 10"/>
                  <a:gd name="T2" fmla="*/ 0 w 9"/>
                  <a:gd name="T3" fmla="*/ 7 h 10"/>
                  <a:gd name="T4" fmla="*/ 3 w 9"/>
                  <a:gd name="T5" fmla="*/ 10 h 10"/>
                  <a:gd name="T6" fmla="*/ 6 w 9"/>
                  <a:gd name="T7" fmla="*/ 10 h 10"/>
                  <a:gd name="T8" fmla="*/ 9 w 9"/>
                  <a:gd name="T9" fmla="*/ 7 h 10"/>
                  <a:gd name="T10" fmla="*/ 9 w 9"/>
                  <a:gd name="T11" fmla="*/ 7 h 10"/>
                  <a:gd name="T12" fmla="*/ 9 w 9"/>
                  <a:gd name="T13" fmla="*/ 7 h 10"/>
                  <a:gd name="T14" fmla="*/ 9 w 9"/>
                  <a:gd name="T15" fmla="*/ 4 h 10"/>
                  <a:gd name="T16" fmla="*/ 6 w 9"/>
                  <a:gd name="T17" fmla="*/ 0 h 10"/>
                  <a:gd name="T18" fmla="*/ 3 w 9"/>
                  <a:gd name="T19" fmla="*/ 0 h 10"/>
                  <a:gd name="T20" fmla="*/ 0 w 9"/>
                  <a:gd name="T21" fmla="*/ 4 h 10"/>
                  <a:gd name="T22" fmla="*/ 0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7"/>
                    </a:moveTo>
                    <a:lnTo>
                      <a:pt x="0" y="7"/>
                    </a:lnTo>
                    <a:lnTo>
                      <a:pt x="3" y="10"/>
                    </a:lnTo>
                    <a:lnTo>
                      <a:pt x="6" y="10"/>
                    </a:lnTo>
                    <a:lnTo>
                      <a:pt x="9" y="7"/>
                    </a:lnTo>
                    <a:lnTo>
                      <a:pt x="9" y="7"/>
                    </a:lnTo>
                    <a:lnTo>
                      <a:pt x="9" y="7"/>
                    </a:lnTo>
                    <a:lnTo>
                      <a:pt x="9" y="4"/>
                    </a:lnTo>
                    <a:lnTo>
                      <a:pt x="6" y="0"/>
                    </a:lnTo>
                    <a:lnTo>
                      <a:pt x="3" y="0"/>
                    </a:lnTo>
                    <a:lnTo>
                      <a:pt x="0" y="4"/>
                    </a:lnTo>
                    <a:lnTo>
                      <a:pt x="0" y="7"/>
                    </a:lnTo>
                    <a:close/>
                  </a:path>
                </a:pathLst>
              </a:custGeom>
              <a:solidFill>
                <a:srgbClr val="FF9900"/>
              </a:solidFill>
              <a:ln w="38100" cmpd="sng">
                <a:solidFill>
                  <a:srgbClr val="66FF33"/>
                </a:solidFill>
                <a:round/>
                <a:headEnd/>
                <a:tailEnd/>
              </a:ln>
            </p:spPr>
            <p:txBody>
              <a:bodyPr/>
              <a:lstStyle/>
              <a:p>
                <a:endParaRPr lang="cs-CZ"/>
              </a:p>
            </p:txBody>
          </p:sp>
          <p:sp>
            <p:nvSpPr>
              <p:cNvPr id="4709" name="Freeform 613">
                <a:extLst>
                  <a:ext uri="{FF2B5EF4-FFF2-40B4-BE49-F238E27FC236}">
                    <a16:creationId xmlns:a16="http://schemas.microsoft.com/office/drawing/2014/main" id="{B31801C2-FE01-430C-97F2-130F4D1F489F}"/>
                  </a:ext>
                </a:extLst>
              </p:cNvPr>
              <p:cNvSpPr>
                <a:spLocks/>
              </p:cNvSpPr>
              <p:nvPr/>
            </p:nvSpPr>
            <p:spPr bwMode="auto">
              <a:xfrm>
                <a:off x="2956" y="2946"/>
                <a:ext cx="9" cy="10"/>
              </a:xfrm>
              <a:custGeom>
                <a:avLst/>
                <a:gdLst>
                  <a:gd name="T0" fmla="*/ 0 w 9"/>
                  <a:gd name="T1" fmla="*/ 6 h 10"/>
                  <a:gd name="T2" fmla="*/ 0 w 9"/>
                  <a:gd name="T3" fmla="*/ 6 h 10"/>
                  <a:gd name="T4" fmla="*/ 3 w 9"/>
                  <a:gd name="T5" fmla="*/ 10 h 10"/>
                  <a:gd name="T6" fmla="*/ 6 w 9"/>
                  <a:gd name="T7" fmla="*/ 10 h 10"/>
                  <a:gd name="T8" fmla="*/ 9 w 9"/>
                  <a:gd name="T9" fmla="*/ 6 h 10"/>
                  <a:gd name="T10" fmla="*/ 9 w 9"/>
                  <a:gd name="T11" fmla="*/ 6 h 10"/>
                  <a:gd name="T12" fmla="*/ 9 w 9"/>
                  <a:gd name="T13" fmla="*/ 6 h 10"/>
                  <a:gd name="T14" fmla="*/ 9 w 9"/>
                  <a:gd name="T15" fmla="*/ 3 h 10"/>
                  <a:gd name="T16" fmla="*/ 6 w 9"/>
                  <a:gd name="T17" fmla="*/ 0 h 10"/>
                  <a:gd name="T18" fmla="*/ 3 w 9"/>
                  <a:gd name="T19" fmla="*/ 0 h 10"/>
                  <a:gd name="T20" fmla="*/ 0 w 9"/>
                  <a:gd name="T21" fmla="*/ 3 h 10"/>
                  <a:gd name="T22" fmla="*/ 0 w 9"/>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6"/>
                    </a:moveTo>
                    <a:lnTo>
                      <a:pt x="0" y="6"/>
                    </a:lnTo>
                    <a:lnTo>
                      <a:pt x="3" y="10"/>
                    </a:lnTo>
                    <a:lnTo>
                      <a:pt x="6" y="10"/>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710" name="Freeform 614">
                <a:extLst>
                  <a:ext uri="{FF2B5EF4-FFF2-40B4-BE49-F238E27FC236}">
                    <a16:creationId xmlns:a16="http://schemas.microsoft.com/office/drawing/2014/main" id="{96D3CA1B-AF8F-42D1-991F-E761307D1654}"/>
                  </a:ext>
                </a:extLst>
              </p:cNvPr>
              <p:cNvSpPr>
                <a:spLocks/>
              </p:cNvSpPr>
              <p:nvPr/>
            </p:nvSpPr>
            <p:spPr bwMode="auto">
              <a:xfrm>
                <a:off x="2956" y="2927"/>
                <a:ext cx="9" cy="9"/>
              </a:xfrm>
              <a:custGeom>
                <a:avLst/>
                <a:gdLst>
                  <a:gd name="T0" fmla="*/ 0 w 9"/>
                  <a:gd name="T1" fmla="*/ 6 h 9"/>
                  <a:gd name="T2" fmla="*/ 0 w 9"/>
                  <a:gd name="T3" fmla="*/ 6 h 9"/>
                  <a:gd name="T4" fmla="*/ 3 w 9"/>
                  <a:gd name="T5" fmla="*/ 9 h 9"/>
                  <a:gd name="T6" fmla="*/ 6 w 9"/>
                  <a:gd name="T7" fmla="*/ 9 h 9"/>
                  <a:gd name="T8" fmla="*/ 9 w 9"/>
                  <a:gd name="T9" fmla="*/ 6 h 9"/>
                  <a:gd name="T10" fmla="*/ 9 w 9"/>
                  <a:gd name="T11" fmla="*/ 6 h 9"/>
                  <a:gd name="T12" fmla="*/ 9 w 9"/>
                  <a:gd name="T13" fmla="*/ 6 h 9"/>
                  <a:gd name="T14" fmla="*/ 9 w 9"/>
                  <a:gd name="T15" fmla="*/ 3 h 9"/>
                  <a:gd name="T16" fmla="*/ 6 w 9"/>
                  <a:gd name="T17" fmla="*/ 0 h 9"/>
                  <a:gd name="T18" fmla="*/ 3 w 9"/>
                  <a:gd name="T19" fmla="*/ 0 h 9"/>
                  <a:gd name="T20" fmla="*/ 0 w 9"/>
                  <a:gd name="T21" fmla="*/ 3 h 9"/>
                  <a:gd name="T22" fmla="*/ 0 w 9"/>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0" y="6"/>
                    </a:moveTo>
                    <a:lnTo>
                      <a:pt x="0" y="6"/>
                    </a:lnTo>
                    <a:lnTo>
                      <a:pt x="3" y="9"/>
                    </a:lnTo>
                    <a:lnTo>
                      <a:pt x="6" y="9"/>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711" name="Freeform 615">
                <a:extLst>
                  <a:ext uri="{FF2B5EF4-FFF2-40B4-BE49-F238E27FC236}">
                    <a16:creationId xmlns:a16="http://schemas.microsoft.com/office/drawing/2014/main" id="{AC6EF3AB-C4B5-47C8-A36F-D76AA5F20C24}"/>
                  </a:ext>
                </a:extLst>
              </p:cNvPr>
              <p:cNvSpPr>
                <a:spLocks/>
              </p:cNvSpPr>
              <p:nvPr/>
            </p:nvSpPr>
            <p:spPr bwMode="auto">
              <a:xfrm>
                <a:off x="2956" y="2907"/>
                <a:ext cx="9" cy="10"/>
              </a:xfrm>
              <a:custGeom>
                <a:avLst/>
                <a:gdLst>
                  <a:gd name="T0" fmla="*/ 0 w 9"/>
                  <a:gd name="T1" fmla="*/ 7 h 10"/>
                  <a:gd name="T2" fmla="*/ 0 w 9"/>
                  <a:gd name="T3" fmla="*/ 7 h 10"/>
                  <a:gd name="T4" fmla="*/ 3 w 9"/>
                  <a:gd name="T5" fmla="*/ 10 h 10"/>
                  <a:gd name="T6" fmla="*/ 6 w 9"/>
                  <a:gd name="T7" fmla="*/ 10 h 10"/>
                  <a:gd name="T8" fmla="*/ 9 w 9"/>
                  <a:gd name="T9" fmla="*/ 7 h 10"/>
                  <a:gd name="T10" fmla="*/ 9 w 9"/>
                  <a:gd name="T11" fmla="*/ 7 h 10"/>
                  <a:gd name="T12" fmla="*/ 9 w 9"/>
                  <a:gd name="T13" fmla="*/ 7 h 10"/>
                  <a:gd name="T14" fmla="*/ 9 w 9"/>
                  <a:gd name="T15" fmla="*/ 4 h 10"/>
                  <a:gd name="T16" fmla="*/ 6 w 9"/>
                  <a:gd name="T17" fmla="*/ 0 h 10"/>
                  <a:gd name="T18" fmla="*/ 3 w 9"/>
                  <a:gd name="T19" fmla="*/ 0 h 10"/>
                  <a:gd name="T20" fmla="*/ 0 w 9"/>
                  <a:gd name="T21" fmla="*/ 4 h 10"/>
                  <a:gd name="T22" fmla="*/ 0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7"/>
                    </a:moveTo>
                    <a:lnTo>
                      <a:pt x="0" y="7"/>
                    </a:lnTo>
                    <a:lnTo>
                      <a:pt x="3" y="10"/>
                    </a:lnTo>
                    <a:lnTo>
                      <a:pt x="6" y="10"/>
                    </a:lnTo>
                    <a:lnTo>
                      <a:pt x="9" y="7"/>
                    </a:lnTo>
                    <a:lnTo>
                      <a:pt x="9" y="7"/>
                    </a:lnTo>
                    <a:lnTo>
                      <a:pt x="9" y="7"/>
                    </a:lnTo>
                    <a:lnTo>
                      <a:pt x="9" y="4"/>
                    </a:lnTo>
                    <a:lnTo>
                      <a:pt x="6" y="0"/>
                    </a:lnTo>
                    <a:lnTo>
                      <a:pt x="3" y="0"/>
                    </a:lnTo>
                    <a:lnTo>
                      <a:pt x="0" y="4"/>
                    </a:lnTo>
                    <a:lnTo>
                      <a:pt x="0" y="7"/>
                    </a:lnTo>
                    <a:close/>
                  </a:path>
                </a:pathLst>
              </a:custGeom>
              <a:solidFill>
                <a:srgbClr val="FF9900"/>
              </a:solidFill>
              <a:ln w="38100" cmpd="sng">
                <a:solidFill>
                  <a:srgbClr val="66FF33"/>
                </a:solidFill>
                <a:round/>
                <a:headEnd/>
                <a:tailEnd/>
              </a:ln>
            </p:spPr>
            <p:txBody>
              <a:bodyPr/>
              <a:lstStyle/>
              <a:p>
                <a:endParaRPr lang="cs-CZ"/>
              </a:p>
            </p:txBody>
          </p:sp>
          <p:sp>
            <p:nvSpPr>
              <p:cNvPr id="4712" name="Freeform 616">
                <a:extLst>
                  <a:ext uri="{FF2B5EF4-FFF2-40B4-BE49-F238E27FC236}">
                    <a16:creationId xmlns:a16="http://schemas.microsoft.com/office/drawing/2014/main" id="{B82A6F12-1397-4AFA-BEB0-08D118791F64}"/>
                  </a:ext>
                </a:extLst>
              </p:cNvPr>
              <p:cNvSpPr>
                <a:spLocks/>
              </p:cNvSpPr>
              <p:nvPr/>
            </p:nvSpPr>
            <p:spPr bwMode="auto">
              <a:xfrm>
                <a:off x="2956" y="2888"/>
                <a:ext cx="9" cy="10"/>
              </a:xfrm>
              <a:custGeom>
                <a:avLst/>
                <a:gdLst>
                  <a:gd name="T0" fmla="*/ 0 w 9"/>
                  <a:gd name="T1" fmla="*/ 7 h 10"/>
                  <a:gd name="T2" fmla="*/ 0 w 9"/>
                  <a:gd name="T3" fmla="*/ 7 h 10"/>
                  <a:gd name="T4" fmla="*/ 3 w 9"/>
                  <a:gd name="T5" fmla="*/ 10 h 10"/>
                  <a:gd name="T6" fmla="*/ 6 w 9"/>
                  <a:gd name="T7" fmla="*/ 10 h 10"/>
                  <a:gd name="T8" fmla="*/ 9 w 9"/>
                  <a:gd name="T9" fmla="*/ 7 h 10"/>
                  <a:gd name="T10" fmla="*/ 9 w 9"/>
                  <a:gd name="T11" fmla="*/ 7 h 10"/>
                  <a:gd name="T12" fmla="*/ 9 w 9"/>
                  <a:gd name="T13" fmla="*/ 7 h 10"/>
                  <a:gd name="T14" fmla="*/ 9 w 9"/>
                  <a:gd name="T15" fmla="*/ 3 h 10"/>
                  <a:gd name="T16" fmla="*/ 6 w 9"/>
                  <a:gd name="T17" fmla="*/ 0 h 10"/>
                  <a:gd name="T18" fmla="*/ 3 w 9"/>
                  <a:gd name="T19" fmla="*/ 0 h 10"/>
                  <a:gd name="T20" fmla="*/ 0 w 9"/>
                  <a:gd name="T21" fmla="*/ 3 h 10"/>
                  <a:gd name="T22" fmla="*/ 0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7"/>
                    </a:moveTo>
                    <a:lnTo>
                      <a:pt x="0" y="7"/>
                    </a:lnTo>
                    <a:lnTo>
                      <a:pt x="3" y="10"/>
                    </a:lnTo>
                    <a:lnTo>
                      <a:pt x="6" y="10"/>
                    </a:lnTo>
                    <a:lnTo>
                      <a:pt x="9" y="7"/>
                    </a:lnTo>
                    <a:lnTo>
                      <a:pt x="9" y="7"/>
                    </a:lnTo>
                    <a:lnTo>
                      <a:pt x="9" y="7"/>
                    </a:lnTo>
                    <a:lnTo>
                      <a:pt x="9" y="3"/>
                    </a:lnTo>
                    <a:lnTo>
                      <a:pt x="6" y="0"/>
                    </a:lnTo>
                    <a:lnTo>
                      <a:pt x="3" y="0"/>
                    </a:lnTo>
                    <a:lnTo>
                      <a:pt x="0" y="3"/>
                    </a:lnTo>
                    <a:lnTo>
                      <a:pt x="0" y="7"/>
                    </a:lnTo>
                    <a:close/>
                  </a:path>
                </a:pathLst>
              </a:custGeom>
              <a:solidFill>
                <a:srgbClr val="FF9900"/>
              </a:solidFill>
              <a:ln w="38100" cmpd="sng">
                <a:solidFill>
                  <a:srgbClr val="66FF33"/>
                </a:solidFill>
                <a:round/>
                <a:headEnd/>
                <a:tailEnd/>
              </a:ln>
            </p:spPr>
            <p:txBody>
              <a:bodyPr/>
              <a:lstStyle/>
              <a:p>
                <a:endParaRPr lang="cs-CZ"/>
              </a:p>
            </p:txBody>
          </p:sp>
          <p:sp>
            <p:nvSpPr>
              <p:cNvPr id="4713" name="Freeform 617">
                <a:extLst>
                  <a:ext uri="{FF2B5EF4-FFF2-40B4-BE49-F238E27FC236}">
                    <a16:creationId xmlns:a16="http://schemas.microsoft.com/office/drawing/2014/main" id="{8834B507-BD28-4AD8-8B7B-EE35B7C99651}"/>
                  </a:ext>
                </a:extLst>
              </p:cNvPr>
              <p:cNvSpPr>
                <a:spLocks/>
              </p:cNvSpPr>
              <p:nvPr/>
            </p:nvSpPr>
            <p:spPr bwMode="auto">
              <a:xfrm>
                <a:off x="2956" y="2869"/>
                <a:ext cx="9" cy="9"/>
              </a:xfrm>
              <a:custGeom>
                <a:avLst/>
                <a:gdLst>
                  <a:gd name="T0" fmla="*/ 0 w 9"/>
                  <a:gd name="T1" fmla="*/ 6 h 9"/>
                  <a:gd name="T2" fmla="*/ 0 w 9"/>
                  <a:gd name="T3" fmla="*/ 6 h 9"/>
                  <a:gd name="T4" fmla="*/ 3 w 9"/>
                  <a:gd name="T5" fmla="*/ 9 h 9"/>
                  <a:gd name="T6" fmla="*/ 6 w 9"/>
                  <a:gd name="T7" fmla="*/ 9 h 9"/>
                  <a:gd name="T8" fmla="*/ 9 w 9"/>
                  <a:gd name="T9" fmla="*/ 6 h 9"/>
                  <a:gd name="T10" fmla="*/ 9 w 9"/>
                  <a:gd name="T11" fmla="*/ 6 h 9"/>
                  <a:gd name="T12" fmla="*/ 9 w 9"/>
                  <a:gd name="T13" fmla="*/ 6 h 9"/>
                  <a:gd name="T14" fmla="*/ 9 w 9"/>
                  <a:gd name="T15" fmla="*/ 3 h 9"/>
                  <a:gd name="T16" fmla="*/ 6 w 9"/>
                  <a:gd name="T17" fmla="*/ 0 h 9"/>
                  <a:gd name="T18" fmla="*/ 3 w 9"/>
                  <a:gd name="T19" fmla="*/ 0 h 9"/>
                  <a:gd name="T20" fmla="*/ 0 w 9"/>
                  <a:gd name="T21" fmla="*/ 3 h 9"/>
                  <a:gd name="T22" fmla="*/ 0 w 9"/>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0" y="6"/>
                    </a:moveTo>
                    <a:lnTo>
                      <a:pt x="0" y="6"/>
                    </a:lnTo>
                    <a:lnTo>
                      <a:pt x="3" y="9"/>
                    </a:lnTo>
                    <a:lnTo>
                      <a:pt x="6" y="9"/>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714" name="Freeform 618">
                <a:extLst>
                  <a:ext uri="{FF2B5EF4-FFF2-40B4-BE49-F238E27FC236}">
                    <a16:creationId xmlns:a16="http://schemas.microsoft.com/office/drawing/2014/main" id="{03BBCDAD-A27F-4E1D-8E95-E5E942B8ACD6}"/>
                  </a:ext>
                </a:extLst>
              </p:cNvPr>
              <p:cNvSpPr>
                <a:spLocks/>
              </p:cNvSpPr>
              <p:nvPr/>
            </p:nvSpPr>
            <p:spPr bwMode="auto">
              <a:xfrm>
                <a:off x="2956" y="2849"/>
                <a:ext cx="9" cy="10"/>
              </a:xfrm>
              <a:custGeom>
                <a:avLst/>
                <a:gdLst>
                  <a:gd name="T0" fmla="*/ 0 w 9"/>
                  <a:gd name="T1" fmla="*/ 7 h 10"/>
                  <a:gd name="T2" fmla="*/ 0 w 9"/>
                  <a:gd name="T3" fmla="*/ 7 h 10"/>
                  <a:gd name="T4" fmla="*/ 3 w 9"/>
                  <a:gd name="T5" fmla="*/ 10 h 10"/>
                  <a:gd name="T6" fmla="*/ 6 w 9"/>
                  <a:gd name="T7" fmla="*/ 10 h 10"/>
                  <a:gd name="T8" fmla="*/ 9 w 9"/>
                  <a:gd name="T9" fmla="*/ 7 h 10"/>
                  <a:gd name="T10" fmla="*/ 9 w 9"/>
                  <a:gd name="T11" fmla="*/ 7 h 10"/>
                  <a:gd name="T12" fmla="*/ 9 w 9"/>
                  <a:gd name="T13" fmla="*/ 7 h 10"/>
                  <a:gd name="T14" fmla="*/ 9 w 9"/>
                  <a:gd name="T15" fmla="*/ 4 h 10"/>
                  <a:gd name="T16" fmla="*/ 6 w 9"/>
                  <a:gd name="T17" fmla="*/ 0 h 10"/>
                  <a:gd name="T18" fmla="*/ 3 w 9"/>
                  <a:gd name="T19" fmla="*/ 0 h 10"/>
                  <a:gd name="T20" fmla="*/ 0 w 9"/>
                  <a:gd name="T21" fmla="*/ 4 h 10"/>
                  <a:gd name="T22" fmla="*/ 0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7"/>
                    </a:moveTo>
                    <a:lnTo>
                      <a:pt x="0" y="7"/>
                    </a:lnTo>
                    <a:lnTo>
                      <a:pt x="3" y="10"/>
                    </a:lnTo>
                    <a:lnTo>
                      <a:pt x="6" y="10"/>
                    </a:lnTo>
                    <a:lnTo>
                      <a:pt x="9" y="7"/>
                    </a:lnTo>
                    <a:lnTo>
                      <a:pt x="9" y="7"/>
                    </a:lnTo>
                    <a:lnTo>
                      <a:pt x="9" y="7"/>
                    </a:lnTo>
                    <a:lnTo>
                      <a:pt x="9" y="4"/>
                    </a:lnTo>
                    <a:lnTo>
                      <a:pt x="6" y="0"/>
                    </a:lnTo>
                    <a:lnTo>
                      <a:pt x="3" y="0"/>
                    </a:lnTo>
                    <a:lnTo>
                      <a:pt x="0" y="4"/>
                    </a:lnTo>
                    <a:lnTo>
                      <a:pt x="0" y="7"/>
                    </a:lnTo>
                    <a:close/>
                  </a:path>
                </a:pathLst>
              </a:custGeom>
              <a:solidFill>
                <a:srgbClr val="FF9900"/>
              </a:solidFill>
              <a:ln w="38100" cmpd="sng">
                <a:solidFill>
                  <a:srgbClr val="66FF33"/>
                </a:solidFill>
                <a:round/>
                <a:headEnd/>
                <a:tailEnd/>
              </a:ln>
            </p:spPr>
            <p:txBody>
              <a:bodyPr/>
              <a:lstStyle/>
              <a:p>
                <a:endParaRPr lang="cs-CZ"/>
              </a:p>
            </p:txBody>
          </p:sp>
          <p:sp>
            <p:nvSpPr>
              <p:cNvPr id="4715" name="Freeform 619">
                <a:extLst>
                  <a:ext uri="{FF2B5EF4-FFF2-40B4-BE49-F238E27FC236}">
                    <a16:creationId xmlns:a16="http://schemas.microsoft.com/office/drawing/2014/main" id="{DEE3086C-CF74-459B-9F60-54CCB4EC69F5}"/>
                  </a:ext>
                </a:extLst>
              </p:cNvPr>
              <p:cNvSpPr>
                <a:spLocks/>
              </p:cNvSpPr>
              <p:nvPr/>
            </p:nvSpPr>
            <p:spPr bwMode="auto">
              <a:xfrm>
                <a:off x="2956" y="2830"/>
                <a:ext cx="9" cy="10"/>
              </a:xfrm>
              <a:custGeom>
                <a:avLst/>
                <a:gdLst>
                  <a:gd name="T0" fmla="*/ 0 w 9"/>
                  <a:gd name="T1" fmla="*/ 7 h 10"/>
                  <a:gd name="T2" fmla="*/ 0 w 9"/>
                  <a:gd name="T3" fmla="*/ 7 h 10"/>
                  <a:gd name="T4" fmla="*/ 3 w 9"/>
                  <a:gd name="T5" fmla="*/ 10 h 10"/>
                  <a:gd name="T6" fmla="*/ 6 w 9"/>
                  <a:gd name="T7" fmla="*/ 10 h 10"/>
                  <a:gd name="T8" fmla="*/ 9 w 9"/>
                  <a:gd name="T9" fmla="*/ 7 h 10"/>
                  <a:gd name="T10" fmla="*/ 9 w 9"/>
                  <a:gd name="T11" fmla="*/ 7 h 10"/>
                  <a:gd name="T12" fmla="*/ 9 w 9"/>
                  <a:gd name="T13" fmla="*/ 7 h 10"/>
                  <a:gd name="T14" fmla="*/ 9 w 9"/>
                  <a:gd name="T15" fmla="*/ 3 h 10"/>
                  <a:gd name="T16" fmla="*/ 6 w 9"/>
                  <a:gd name="T17" fmla="*/ 0 h 10"/>
                  <a:gd name="T18" fmla="*/ 3 w 9"/>
                  <a:gd name="T19" fmla="*/ 0 h 10"/>
                  <a:gd name="T20" fmla="*/ 0 w 9"/>
                  <a:gd name="T21" fmla="*/ 3 h 10"/>
                  <a:gd name="T22" fmla="*/ 0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7"/>
                    </a:moveTo>
                    <a:lnTo>
                      <a:pt x="0" y="7"/>
                    </a:lnTo>
                    <a:lnTo>
                      <a:pt x="3" y="10"/>
                    </a:lnTo>
                    <a:lnTo>
                      <a:pt x="6" y="10"/>
                    </a:lnTo>
                    <a:lnTo>
                      <a:pt x="9" y="7"/>
                    </a:lnTo>
                    <a:lnTo>
                      <a:pt x="9" y="7"/>
                    </a:lnTo>
                    <a:lnTo>
                      <a:pt x="9" y="7"/>
                    </a:lnTo>
                    <a:lnTo>
                      <a:pt x="9" y="3"/>
                    </a:lnTo>
                    <a:lnTo>
                      <a:pt x="6" y="0"/>
                    </a:lnTo>
                    <a:lnTo>
                      <a:pt x="3" y="0"/>
                    </a:lnTo>
                    <a:lnTo>
                      <a:pt x="0" y="3"/>
                    </a:lnTo>
                    <a:lnTo>
                      <a:pt x="0" y="7"/>
                    </a:lnTo>
                    <a:close/>
                  </a:path>
                </a:pathLst>
              </a:custGeom>
              <a:solidFill>
                <a:srgbClr val="FF9900"/>
              </a:solidFill>
              <a:ln w="38100" cmpd="sng">
                <a:solidFill>
                  <a:srgbClr val="66FF33"/>
                </a:solidFill>
                <a:round/>
                <a:headEnd/>
                <a:tailEnd/>
              </a:ln>
            </p:spPr>
            <p:txBody>
              <a:bodyPr/>
              <a:lstStyle/>
              <a:p>
                <a:endParaRPr lang="cs-CZ"/>
              </a:p>
            </p:txBody>
          </p:sp>
          <p:sp>
            <p:nvSpPr>
              <p:cNvPr id="4716" name="Freeform 620">
                <a:extLst>
                  <a:ext uri="{FF2B5EF4-FFF2-40B4-BE49-F238E27FC236}">
                    <a16:creationId xmlns:a16="http://schemas.microsoft.com/office/drawing/2014/main" id="{2E626AB4-CB30-4671-BD2A-28040EC18EF3}"/>
                  </a:ext>
                </a:extLst>
              </p:cNvPr>
              <p:cNvSpPr>
                <a:spLocks/>
              </p:cNvSpPr>
              <p:nvPr/>
            </p:nvSpPr>
            <p:spPr bwMode="auto">
              <a:xfrm>
                <a:off x="2956" y="2811"/>
                <a:ext cx="9" cy="9"/>
              </a:xfrm>
              <a:custGeom>
                <a:avLst/>
                <a:gdLst>
                  <a:gd name="T0" fmla="*/ 0 w 9"/>
                  <a:gd name="T1" fmla="*/ 6 h 9"/>
                  <a:gd name="T2" fmla="*/ 0 w 9"/>
                  <a:gd name="T3" fmla="*/ 6 h 9"/>
                  <a:gd name="T4" fmla="*/ 3 w 9"/>
                  <a:gd name="T5" fmla="*/ 9 h 9"/>
                  <a:gd name="T6" fmla="*/ 6 w 9"/>
                  <a:gd name="T7" fmla="*/ 9 h 9"/>
                  <a:gd name="T8" fmla="*/ 9 w 9"/>
                  <a:gd name="T9" fmla="*/ 6 h 9"/>
                  <a:gd name="T10" fmla="*/ 9 w 9"/>
                  <a:gd name="T11" fmla="*/ 6 h 9"/>
                  <a:gd name="T12" fmla="*/ 9 w 9"/>
                  <a:gd name="T13" fmla="*/ 6 h 9"/>
                  <a:gd name="T14" fmla="*/ 9 w 9"/>
                  <a:gd name="T15" fmla="*/ 3 h 9"/>
                  <a:gd name="T16" fmla="*/ 6 w 9"/>
                  <a:gd name="T17" fmla="*/ 0 h 9"/>
                  <a:gd name="T18" fmla="*/ 3 w 9"/>
                  <a:gd name="T19" fmla="*/ 0 h 9"/>
                  <a:gd name="T20" fmla="*/ 0 w 9"/>
                  <a:gd name="T21" fmla="*/ 3 h 9"/>
                  <a:gd name="T22" fmla="*/ 0 w 9"/>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0" y="6"/>
                    </a:moveTo>
                    <a:lnTo>
                      <a:pt x="0" y="6"/>
                    </a:lnTo>
                    <a:lnTo>
                      <a:pt x="3" y="9"/>
                    </a:lnTo>
                    <a:lnTo>
                      <a:pt x="6" y="9"/>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717" name="Freeform 621">
                <a:extLst>
                  <a:ext uri="{FF2B5EF4-FFF2-40B4-BE49-F238E27FC236}">
                    <a16:creationId xmlns:a16="http://schemas.microsoft.com/office/drawing/2014/main" id="{5025E79E-B0D0-4B41-B7A8-1C4B951C1254}"/>
                  </a:ext>
                </a:extLst>
              </p:cNvPr>
              <p:cNvSpPr>
                <a:spLocks/>
              </p:cNvSpPr>
              <p:nvPr/>
            </p:nvSpPr>
            <p:spPr bwMode="auto">
              <a:xfrm>
                <a:off x="2956" y="2792"/>
                <a:ext cx="9" cy="9"/>
              </a:xfrm>
              <a:custGeom>
                <a:avLst/>
                <a:gdLst>
                  <a:gd name="T0" fmla="*/ 0 w 9"/>
                  <a:gd name="T1" fmla="*/ 6 h 9"/>
                  <a:gd name="T2" fmla="*/ 0 w 9"/>
                  <a:gd name="T3" fmla="*/ 6 h 9"/>
                  <a:gd name="T4" fmla="*/ 3 w 9"/>
                  <a:gd name="T5" fmla="*/ 9 h 9"/>
                  <a:gd name="T6" fmla="*/ 6 w 9"/>
                  <a:gd name="T7" fmla="*/ 9 h 9"/>
                  <a:gd name="T8" fmla="*/ 9 w 9"/>
                  <a:gd name="T9" fmla="*/ 6 h 9"/>
                  <a:gd name="T10" fmla="*/ 9 w 9"/>
                  <a:gd name="T11" fmla="*/ 6 h 9"/>
                  <a:gd name="T12" fmla="*/ 9 w 9"/>
                  <a:gd name="T13" fmla="*/ 6 h 9"/>
                  <a:gd name="T14" fmla="*/ 9 w 9"/>
                  <a:gd name="T15" fmla="*/ 3 h 9"/>
                  <a:gd name="T16" fmla="*/ 6 w 9"/>
                  <a:gd name="T17" fmla="*/ 0 h 9"/>
                  <a:gd name="T18" fmla="*/ 3 w 9"/>
                  <a:gd name="T19" fmla="*/ 0 h 9"/>
                  <a:gd name="T20" fmla="*/ 0 w 9"/>
                  <a:gd name="T21" fmla="*/ 3 h 9"/>
                  <a:gd name="T22" fmla="*/ 0 w 9"/>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0" y="6"/>
                    </a:moveTo>
                    <a:lnTo>
                      <a:pt x="0" y="6"/>
                    </a:lnTo>
                    <a:lnTo>
                      <a:pt x="3" y="9"/>
                    </a:lnTo>
                    <a:lnTo>
                      <a:pt x="6" y="9"/>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718" name="Freeform 622">
                <a:extLst>
                  <a:ext uri="{FF2B5EF4-FFF2-40B4-BE49-F238E27FC236}">
                    <a16:creationId xmlns:a16="http://schemas.microsoft.com/office/drawing/2014/main" id="{05D28A23-91DF-42E4-9B9C-AFE8489C41A7}"/>
                  </a:ext>
                </a:extLst>
              </p:cNvPr>
              <p:cNvSpPr>
                <a:spLocks/>
              </p:cNvSpPr>
              <p:nvPr/>
            </p:nvSpPr>
            <p:spPr bwMode="auto">
              <a:xfrm>
                <a:off x="2956" y="2772"/>
                <a:ext cx="9" cy="10"/>
              </a:xfrm>
              <a:custGeom>
                <a:avLst/>
                <a:gdLst>
                  <a:gd name="T0" fmla="*/ 0 w 9"/>
                  <a:gd name="T1" fmla="*/ 7 h 10"/>
                  <a:gd name="T2" fmla="*/ 0 w 9"/>
                  <a:gd name="T3" fmla="*/ 7 h 10"/>
                  <a:gd name="T4" fmla="*/ 3 w 9"/>
                  <a:gd name="T5" fmla="*/ 10 h 10"/>
                  <a:gd name="T6" fmla="*/ 6 w 9"/>
                  <a:gd name="T7" fmla="*/ 10 h 10"/>
                  <a:gd name="T8" fmla="*/ 9 w 9"/>
                  <a:gd name="T9" fmla="*/ 7 h 10"/>
                  <a:gd name="T10" fmla="*/ 9 w 9"/>
                  <a:gd name="T11" fmla="*/ 7 h 10"/>
                  <a:gd name="T12" fmla="*/ 9 w 9"/>
                  <a:gd name="T13" fmla="*/ 7 h 10"/>
                  <a:gd name="T14" fmla="*/ 9 w 9"/>
                  <a:gd name="T15" fmla="*/ 3 h 10"/>
                  <a:gd name="T16" fmla="*/ 6 w 9"/>
                  <a:gd name="T17" fmla="*/ 0 h 10"/>
                  <a:gd name="T18" fmla="*/ 3 w 9"/>
                  <a:gd name="T19" fmla="*/ 0 h 10"/>
                  <a:gd name="T20" fmla="*/ 0 w 9"/>
                  <a:gd name="T21" fmla="*/ 3 h 10"/>
                  <a:gd name="T22" fmla="*/ 0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7"/>
                    </a:moveTo>
                    <a:lnTo>
                      <a:pt x="0" y="7"/>
                    </a:lnTo>
                    <a:lnTo>
                      <a:pt x="3" y="10"/>
                    </a:lnTo>
                    <a:lnTo>
                      <a:pt x="6" y="10"/>
                    </a:lnTo>
                    <a:lnTo>
                      <a:pt x="9" y="7"/>
                    </a:lnTo>
                    <a:lnTo>
                      <a:pt x="9" y="7"/>
                    </a:lnTo>
                    <a:lnTo>
                      <a:pt x="9" y="7"/>
                    </a:lnTo>
                    <a:lnTo>
                      <a:pt x="9" y="3"/>
                    </a:lnTo>
                    <a:lnTo>
                      <a:pt x="6" y="0"/>
                    </a:lnTo>
                    <a:lnTo>
                      <a:pt x="3" y="0"/>
                    </a:lnTo>
                    <a:lnTo>
                      <a:pt x="0" y="3"/>
                    </a:lnTo>
                    <a:lnTo>
                      <a:pt x="0" y="7"/>
                    </a:lnTo>
                    <a:close/>
                  </a:path>
                </a:pathLst>
              </a:custGeom>
              <a:solidFill>
                <a:srgbClr val="FF9900"/>
              </a:solidFill>
              <a:ln w="38100" cmpd="sng">
                <a:solidFill>
                  <a:srgbClr val="66FF33"/>
                </a:solidFill>
                <a:round/>
                <a:headEnd/>
                <a:tailEnd/>
              </a:ln>
            </p:spPr>
            <p:txBody>
              <a:bodyPr/>
              <a:lstStyle/>
              <a:p>
                <a:endParaRPr lang="cs-CZ"/>
              </a:p>
            </p:txBody>
          </p:sp>
          <p:sp>
            <p:nvSpPr>
              <p:cNvPr id="4719" name="Freeform 623">
                <a:extLst>
                  <a:ext uri="{FF2B5EF4-FFF2-40B4-BE49-F238E27FC236}">
                    <a16:creationId xmlns:a16="http://schemas.microsoft.com/office/drawing/2014/main" id="{B84755B9-6198-4C12-9738-18B7DCFA91A7}"/>
                  </a:ext>
                </a:extLst>
              </p:cNvPr>
              <p:cNvSpPr>
                <a:spLocks/>
              </p:cNvSpPr>
              <p:nvPr/>
            </p:nvSpPr>
            <p:spPr bwMode="auto">
              <a:xfrm>
                <a:off x="2956" y="2753"/>
                <a:ext cx="9" cy="10"/>
              </a:xfrm>
              <a:custGeom>
                <a:avLst/>
                <a:gdLst>
                  <a:gd name="T0" fmla="*/ 0 w 9"/>
                  <a:gd name="T1" fmla="*/ 6 h 10"/>
                  <a:gd name="T2" fmla="*/ 0 w 9"/>
                  <a:gd name="T3" fmla="*/ 6 h 10"/>
                  <a:gd name="T4" fmla="*/ 3 w 9"/>
                  <a:gd name="T5" fmla="*/ 10 h 10"/>
                  <a:gd name="T6" fmla="*/ 6 w 9"/>
                  <a:gd name="T7" fmla="*/ 10 h 10"/>
                  <a:gd name="T8" fmla="*/ 9 w 9"/>
                  <a:gd name="T9" fmla="*/ 6 h 10"/>
                  <a:gd name="T10" fmla="*/ 9 w 9"/>
                  <a:gd name="T11" fmla="*/ 6 h 10"/>
                  <a:gd name="T12" fmla="*/ 9 w 9"/>
                  <a:gd name="T13" fmla="*/ 6 h 10"/>
                  <a:gd name="T14" fmla="*/ 9 w 9"/>
                  <a:gd name="T15" fmla="*/ 3 h 10"/>
                  <a:gd name="T16" fmla="*/ 6 w 9"/>
                  <a:gd name="T17" fmla="*/ 0 h 10"/>
                  <a:gd name="T18" fmla="*/ 3 w 9"/>
                  <a:gd name="T19" fmla="*/ 0 h 10"/>
                  <a:gd name="T20" fmla="*/ 0 w 9"/>
                  <a:gd name="T21" fmla="*/ 3 h 10"/>
                  <a:gd name="T22" fmla="*/ 0 w 9"/>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6"/>
                    </a:moveTo>
                    <a:lnTo>
                      <a:pt x="0" y="6"/>
                    </a:lnTo>
                    <a:lnTo>
                      <a:pt x="3" y="10"/>
                    </a:lnTo>
                    <a:lnTo>
                      <a:pt x="6" y="10"/>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720" name="Freeform 624">
                <a:extLst>
                  <a:ext uri="{FF2B5EF4-FFF2-40B4-BE49-F238E27FC236}">
                    <a16:creationId xmlns:a16="http://schemas.microsoft.com/office/drawing/2014/main" id="{AAB4F233-EA65-4F79-B1B1-3C83DC88A317}"/>
                  </a:ext>
                </a:extLst>
              </p:cNvPr>
              <p:cNvSpPr>
                <a:spLocks/>
              </p:cNvSpPr>
              <p:nvPr/>
            </p:nvSpPr>
            <p:spPr bwMode="auto">
              <a:xfrm>
                <a:off x="2956" y="2734"/>
                <a:ext cx="9" cy="9"/>
              </a:xfrm>
              <a:custGeom>
                <a:avLst/>
                <a:gdLst>
                  <a:gd name="T0" fmla="*/ 0 w 9"/>
                  <a:gd name="T1" fmla="*/ 6 h 9"/>
                  <a:gd name="T2" fmla="*/ 0 w 9"/>
                  <a:gd name="T3" fmla="*/ 6 h 9"/>
                  <a:gd name="T4" fmla="*/ 3 w 9"/>
                  <a:gd name="T5" fmla="*/ 9 h 9"/>
                  <a:gd name="T6" fmla="*/ 6 w 9"/>
                  <a:gd name="T7" fmla="*/ 9 h 9"/>
                  <a:gd name="T8" fmla="*/ 9 w 9"/>
                  <a:gd name="T9" fmla="*/ 6 h 9"/>
                  <a:gd name="T10" fmla="*/ 9 w 9"/>
                  <a:gd name="T11" fmla="*/ 6 h 9"/>
                  <a:gd name="T12" fmla="*/ 9 w 9"/>
                  <a:gd name="T13" fmla="*/ 6 h 9"/>
                  <a:gd name="T14" fmla="*/ 9 w 9"/>
                  <a:gd name="T15" fmla="*/ 3 h 9"/>
                  <a:gd name="T16" fmla="*/ 6 w 9"/>
                  <a:gd name="T17" fmla="*/ 0 h 9"/>
                  <a:gd name="T18" fmla="*/ 3 w 9"/>
                  <a:gd name="T19" fmla="*/ 0 h 9"/>
                  <a:gd name="T20" fmla="*/ 0 w 9"/>
                  <a:gd name="T21" fmla="*/ 3 h 9"/>
                  <a:gd name="T22" fmla="*/ 0 w 9"/>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0" y="6"/>
                    </a:moveTo>
                    <a:lnTo>
                      <a:pt x="0" y="6"/>
                    </a:lnTo>
                    <a:lnTo>
                      <a:pt x="3" y="9"/>
                    </a:lnTo>
                    <a:lnTo>
                      <a:pt x="6" y="9"/>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721" name="Freeform 625">
                <a:extLst>
                  <a:ext uri="{FF2B5EF4-FFF2-40B4-BE49-F238E27FC236}">
                    <a16:creationId xmlns:a16="http://schemas.microsoft.com/office/drawing/2014/main" id="{E82484CE-5A70-4809-8061-2D67FAEA9D8D}"/>
                  </a:ext>
                </a:extLst>
              </p:cNvPr>
              <p:cNvSpPr>
                <a:spLocks/>
              </p:cNvSpPr>
              <p:nvPr/>
            </p:nvSpPr>
            <p:spPr bwMode="auto">
              <a:xfrm>
                <a:off x="2956" y="2714"/>
                <a:ext cx="9" cy="10"/>
              </a:xfrm>
              <a:custGeom>
                <a:avLst/>
                <a:gdLst>
                  <a:gd name="T0" fmla="*/ 0 w 9"/>
                  <a:gd name="T1" fmla="*/ 7 h 10"/>
                  <a:gd name="T2" fmla="*/ 0 w 9"/>
                  <a:gd name="T3" fmla="*/ 7 h 10"/>
                  <a:gd name="T4" fmla="*/ 3 w 9"/>
                  <a:gd name="T5" fmla="*/ 10 h 10"/>
                  <a:gd name="T6" fmla="*/ 6 w 9"/>
                  <a:gd name="T7" fmla="*/ 10 h 10"/>
                  <a:gd name="T8" fmla="*/ 9 w 9"/>
                  <a:gd name="T9" fmla="*/ 7 h 10"/>
                  <a:gd name="T10" fmla="*/ 9 w 9"/>
                  <a:gd name="T11" fmla="*/ 7 h 10"/>
                  <a:gd name="T12" fmla="*/ 9 w 9"/>
                  <a:gd name="T13" fmla="*/ 7 h 10"/>
                  <a:gd name="T14" fmla="*/ 9 w 9"/>
                  <a:gd name="T15" fmla="*/ 3 h 10"/>
                  <a:gd name="T16" fmla="*/ 6 w 9"/>
                  <a:gd name="T17" fmla="*/ 0 h 10"/>
                  <a:gd name="T18" fmla="*/ 3 w 9"/>
                  <a:gd name="T19" fmla="*/ 0 h 10"/>
                  <a:gd name="T20" fmla="*/ 0 w 9"/>
                  <a:gd name="T21" fmla="*/ 3 h 10"/>
                  <a:gd name="T22" fmla="*/ 0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7"/>
                    </a:moveTo>
                    <a:lnTo>
                      <a:pt x="0" y="7"/>
                    </a:lnTo>
                    <a:lnTo>
                      <a:pt x="3" y="10"/>
                    </a:lnTo>
                    <a:lnTo>
                      <a:pt x="6" y="10"/>
                    </a:lnTo>
                    <a:lnTo>
                      <a:pt x="9" y="7"/>
                    </a:lnTo>
                    <a:lnTo>
                      <a:pt x="9" y="7"/>
                    </a:lnTo>
                    <a:lnTo>
                      <a:pt x="9" y="7"/>
                    </a:lnTo>
                    <a:lnTo>
                      <a:pt x="9" y="3"/>
                    </a:lnTo>
                    <a:lnTo>
                      <a:pt x="6" y="0"/>
                    </a:lnTo>
                    <a:lnTo>
                      <a:pt x="3" y="0"/>
                    </a:lnTo>
                    <a:lnTo>
                      <a:pt x="0" y="3"/>
                    </a:lnTo>
                    <a:lnTo>
                      <a:pt x="0" y="7"/>
                    </a:lnTo>
                    <a:close/>
                  </a:path>
                </a:pathLst>
              </a:custGeom>
              <a:solidFill>
                <a:srgbClr val="FF9900"/>
              </a:solidFill>
              <a:ln w="38100" cmpd="sng">
                <a:solidFill>
                  <a:srgbClr val="66FF33"/>
                </a:solidFill>
                <a:round/>
                <a:headEnd/>
                <a:tailEnd/>
              </a:ln>
            </p:spPr>
            <p:txBody>
              <a:bodyPr/>
              <a:lstStyle/>
              <a:p>
                <a:endParaRPr lang="cs-CZ"/>
              </a:p>
            </p:txBody>
          </p:sp>
          <p:sp>
            <p:nvSpPr>
              <p:cNvPr id="4722" name="Freeform 626">
                <a:extLst>
                  <a:ext uri="{FF2B5EF4-FFF2-40B4-BE49-F238E27FC236}">
                    <a16:creationId xmlns:a16="http://schemas.microsoft.com/office/drawing/2014/main" id="{15A1740F-3B7F-4F2D-9632-FD2B3B9B6AF8}"/>
                  </a:ext>
                </a:extLst>
              </p:cNvPr>
              <p:cNvSpPr>
                <a:spLocks/>
              </p:cNvSpPr>
              <p:nvPr/>
            </p:nvSpPr>
            <p:spPr bwMode="auto">
              <a:xfrm>
                <a:off x="2956" y="2695"/>
                <a:ext cx="9" cy="10"/>
              </a:xfrm>
              <a:custGeom>
                <a:avLst/>
                <a:gdLst>
                  <a:gd name="T0" fmla="*/ 0 w 9"/>
                  <a:gd name="T1" fmla="*/ 6 h 10"/>
                  <a:gd name="T2" fmla="*/ 0 w 9"/>
                  <a:gd name="T3" fmla="*/ 6 h 10"/>
                  <a:gd name="T4" fmla="*/ 3 w 9"/>
                  <a:gd name="T5" fmla="*/ 10 h 10"/>
                  <a:gd name="T6" fmla="*/ 6 w 9"/>
                  <a:gd name="T7" fmla="*/ 10 h 10"/>
                  <a:gd name="T8" fmla="*/ 9 w 9"/>
                  <a:gd name="T9" fmla="*/ 6 h 10"/>
                  <a:gd name="T10" fmla="*/ 9 w 9"/>
                  <a:gd name="T11" fmla="*/ 6 h 10"/>
                  <a:gd name="T12" fmla="*/ 9 w 9"/>
                  <a:gd name="T13" fmla="*/ 6 h 10"/>
                  <a:gd name="T14" fmla="*/ 9 w 9"/>
                  <a:gd name="T15" fmla="*/ 3 h 10"/>
                  <a:gd name="T16" fmla="*/ 6 w 9"/>
                  <a:gd name="T17" fmla="*/ 0 h 10"/>
                  <a:gd name="T18" fmla="*/ 3 w 9"/>
                  <a:gd name="T19" fmla="*/ 0 h 10"/>
                  <a:gd name="T20" fmla="*/ 0 w 9"/>
                  <a:gd name="T21" fmla="*/ 3 h 10"/>
                  <a:gd name="T22" fmla="*/ 0 w 9"/>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6"/>
                    </a:moveTo>
                    <a:lnTo>
                      <a:pt x="0" y="6"/>
                    </a:lnTo>
                    <a:lnTo>
                      <a:pt x="3" y="10"/>
                    </a:lnTo>
                    <a:lnTo>
                      <a:pt x="6" y="10"/>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723" name="Freeform 627">
                <a:extLst>
                  <a:ext uri="{FF2B5EF4-FFF2-40B4-BE49-F238E27FC236}">
                    <a16:creationId xmlns:a16="http://schemas.microsoft.com/office/drawing/2014/main" id="{10F3ED43-7C81-495D-AAAA-3BD11015A9E5}"/>
                  </a:ext>
                </a:extLst>
              </p:cNvPr>
              <p:cNvSpPr>
                <a:spLocks/>
              </p:cNvSpPr>
              <p:nvPr/>
            </p:nvSpPr>
            <p:spPr bwMode="auto">
              <a:xfrm>
                <a:off x="2956" y="2676"/>
                <a:ext cx="9" cy="9"/>
              </a:xfrm>
              <a:custGeom>
                <a:avLst/>
                <a:gdLst>
                  <a:gd name="T0" fmla="*/ 0 w 9"/>
                  <a:gd name="T1" fmla="*/ 6 h 9"/>
                  <a:gd name="T2" fmla="*/ 0 w 9"/>
                  <a:gd name="T3" fmla="*/ 6 h 9"/>
                  <a:gd name="T4" fmla="*/ 3 w 9"/>
                  <a:gd name="T5" fmla="*/ 9 h 9"/>
                  <a:gd name="T6" fmla="*/ 6 w 9"/>
                  <a:gd name="T7" fmla="*/ 9 h 9"/>
                  <a:gd name="T8" fmla="*/ 9 w 9"/>
                  <a:gd name="T9" fmla="*/ 6 h 9"/>
                  <a:gd name="T10" fmla="*/ 9 w 9"/>
                  <a:gd name="T11" fmla="*/ 6 h 9"/>
                  <a:gd name="T12" fmla="*/ 9 w 9"/>
                  <a:gd name="T13" fmla="*/ 6 h 9"/>
                  <a:gd name="T14" fmla="*/ 9 w 9"/>
                  <a:gd name="T15" fmla="*/ 3 h 9"/>
                  <a:gd name="T16" fmla="*/ 6 w 9"/>
                  <a:gd name="T17" fmla="*/ 0 h 9"/>
                  <a:gd name="T18" fmla="*/ 3 w 9"/>
                  <a:gd name="T19" fmla="*/ 0 h 9"/>
                  <a:gd name="T20" fmla="*/ 0 w 9"/>
                  <a:gd name="T21" fmla="*/ 3 h 9"/>
                  <a:gd name="T22" fmla="*/ 0 w 9"/>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0" y="6"/>
                    </a:moveTo>
                    <a:lnTo>
                      <a:pt x="0" y="6"/>
                    </a:lnTo>
                    <a:lnTo>
                      <a:pt x="3" y="9"/>
                    </a:lnTo>
                    <a:lnTo>
                      <a:pt x="6" y="9"/>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724" name="Freeform 628">
                <a:extLst>
                  <a:ext uri="{FF2B5EF4-FFF2-40B4-BE49-F238E27FC236}">
                    <a16:creationId xmlns:a16="http://schemas.microsoft.com/office/drawing/2014/main" id="{FA571FCB-C0DE-4D02-BB20-0E3C9F1269FF}"/>
                  </a:ext>
                </a:extLst>
              </p:cNvPr>
              <p:cNvSpPr>
                <a:spLocks/>
              </p:cNvSpPr>
              <p:nvPr/>
            </p:nvSpPr>
            <p:spPr bwMode="auto">
              <a:xfrm>
                <a:off x="2956" y="2656"/>
                <a:ext cx="9" cy="10"/>
              </a:xfrm>
              <a:custGeom>
                <a:avLst/>
                <a:gdLst>
                  <a:gd name="T0" fmla="*/ 0 w 9"/>
                  <a:gd name="T1" fmla="*/ 7 h 10"/>
                  <a:gd name="T2" fmla="*/ 0 w 9"/>
                  <a:gd name="T3" fmla="*/ 7 h 10"/>
                  <a:gd name="T4" fmla="*/ 3 w 9"/>
                  <a:gd name="T5" fmla="*/ 10 h 10"/>
                  <a:gd name="T6" fmla="*/ 6 w 9"/>
                  <a:gd name="T7" fmla="*/ 10 h 10"/>
                  <a:gd name="T8" fmla="*/ 9 w 9"/>
                  <a:gd name="T9" fmla="*/ 7 h 10"/>
                  <a:gd name="T10" fmla="*/ 9 w 9"/>
                  <a:gd name="T11" fmla="*/ 7 h 10"/>
                  <a:gd name="T12" fmla="*/ 9 w 9"/>
                  <a:gd name="T13" fmla="*/ 7 h 10"/>
                  <a:gd name="T14" fmla="*/ 9 w 9"/>
                  <a:gd name="T15" fmla="*/ 4 h 10"/>
                  <a:gd name="T16" fmla="*/ 6 w 9"/>
                  <a:gd name="T17" fmla="*/ 0 h 10"/>
                  <a:gd name="T18" fmla="*/ 3 w 9"/>
                  <a:gd name="T19" fmla="*/ 0 h 10"/>
                  <a:gd name="T20" fmla="*/ 0 w 9"/>
                  <a:gd name="T21" fmla="*/ 4 h 10"/>
                  <a:gd name="T22" fmla="*/ 0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7"/>
                    </a:moveTo>
                    <a:lnTo>
                      <a:pt x="0" y="7"/>
                    </a:lnTo>
                    <a:lnTo>
                      <a:pt x="3" y="10"/>
                    </a:lnTo>
                    <a:lnTo>
                      <a:pt x="6" y="10"/>
                    </a:lnTo>
                    <a:lnTo>
                      <a:pt x="9" y="7"/>
                    </a:lnTo>
                    <a:lnTo>
                      <a:pt x="9" y="7"/>
                    </a:lnTo>
                    <a:lnTo>
                      <a:pt x="9" y="7"/>
                    </a:lnTo>
                    <a:lnTo>
                      <a:pt x="9" y="4"/>
                    </a:lnTo>
                    <a:lnTo>
                      <a:pt x="6" y="0"/>
                    </a:lnTo>
                    <a:lnTo>
                      <a:pt x="3" y="0"/>
                    </a:lnTo>
                    <a:lnTo>
                      <a:pt x="0" y="4"/>
                    </a:lnTo>
                    <a:lnTo>
                      <a:pt x="0" y="7"/>
                    </a:lnTo>
                    <a:close/>
                  </a:path>
                </a:pathLst>
              </a:custGeom>
              <a:solidFill>
                <a:srgbClr val="FF9900"/>
              </a:solidFill>
              <a:ln w="38100" cmpd="sng">
                <a:solidFill>
                  <a:srgbClr val="66FF33"/>
                </a:solidFill>
                <a:round/>
                <a:headEnd/>
                <a:tailEnd/>
              </a:ln>
            </p:spPr>
            <p:txBody>
              <a:bodyPr/>
              <a:lstStyle/>
              <a:p>
                <a:endParaRPr lang="cs-CZ"/>
              </a:p>
            </p:txBody>
          </p:sp>
          <p:sp>
            <p:nvSpPr>
              <p:cNvPr id="4725" name="Freeform 629">
                <a:extLst>
                  <a:ext uri="{FF2B5EF4-FFF2-40B4-BE49-F238E27FC236}">
                    <a16:creationId xmlns:a16="http://schemas.microsoft.com/office/drawing/2014/main" id="{F48268E8-5F98-4311-AF9D-1B0958F4688D}"/>
                  </a:ext>
                </a:extLst>
              </p:cNvPr>
              <p:cNvSpPr>
                <a:spLocks/>
              </p:cNvSpPr>
              <p:nvPr/>
            </p:nvSpPr>
            <p:spPr bwMode="auto">
              <a:xfrm>
                <a:off x="2956" y="2637"/>
                <a:ext cx="9" cy="10"/>
              </a:xfrm>
              <a:custGeom>
                <a:avLst/>
                <a:gdLst>
                  <a:gd name="T0" fmla="*/ 0 w 9"/>
                  <a:gd name="T1" fmla="*/ 6 h 10"/>
                  <a:gd name="T2" fmla="*/ 0 w 9"/>
                  <a:gd name="T3" fmla="*/ 6 h 10"/>
                  <a:gd name="T4" fmla="*/ 3 w 9"/>
                  <a:gd name="T5" fmla="*/ 10 h 10"/>
                  <a:gd name="T6" fmla="*/ 6 w 9"/>
                  <a:gd name="T7" fmla="*/ 10 h 10"/>
                  <a:gd name="T8" fmla="*/ 9 w 9"/>
                  <a:gd name="T9" fmla="*/ 6 h 10"/>
                  <a:gd name="T10" fmla="*/ 9 w 9"/>
                  <a:gd name="T11" fmla="*/ 6 h 10"/>
                  <a:gd name="T12" fmla="*/ 9 w 9"/>
                  <a:gd name="T13" fmla="*/ 6 h 10"/>
                  <a:gd name="T14" fmla="*/ 9 w 9"/>
                  <a:gd name="T15" fmla="*/ 3 h 10"/>
                  <a:gd name="T16" fmla="*/ 6 w 9"/>
                  <a:gd name="T17" fmla="*/ 0 h 10"/>
                  <a:gd name="T18" fmla="*/ 3 w 9"/>
                  <a:gd name="T19" fmla="*/ 0 h 10"/>
                  <a:gd name="T20" fmla="*/ 0 w 9"/>
                  <a:gd name="T21" fmla="*/ 3 h 10"/>
                  <a:gd name="T22" fmla="*/ 0 w 9"/>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6"/>
                    </a:moveTo>
                    <a:lnTo>
                      <a:pt x="0" y="6"/>
                    </a:lnTo>
                    <a:lnTo>
                      <a:pt x="3" y="10"/>
                    </a:lnTo>
                    <a:lnTo>
                      <a:pt x="6" y="10"/>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726" name="Freeform 630">
                <a:extLst>
                  <a:ext uri="{FF2B5EF4-FFF2-40B4-BE49-F238E27FC236}">
                    <a16:creationId xmlns:a16="http://schemas.microsoft.com/office/drawing/2014/main" id="{42F0BE51-9891-4DD0-BF32-CA603379C155}"/>
                  </a:ext>
                </a:extLst>
              </p:cNvPr>
              <p:cNvSpPr>
                <a:spLocks/>
              </p:cNvSpPr>
              <p:nvPr/>
            </p:nvSpPr>
            <p:spPr bwMode="auto">
              <a:xfrm>
                <a:off x="2956" y="2618"/>
                <a:ext cx="9" cy="9"/>
              </a:xfrm>
              <a:custGeom>
                <a:avLst/>
                <a:gdLst>
                  <a:gd name="T0" fmla="*/ 0 w 9"/>
                  <a:gd name="T1" fmla="*/ 6 h 9"/>
                  <a:gd name="T2" fmla="*/ 0 w 9"/>
                  <a:gd name="T3" fmla="*/ 6 h 9"/>
                  <a:gd name="T4" fmla="*/ 3 w 9"/>
                  <a:gd name="T5" fmla="*/ 9 h 9"/>
                  <a:gd name="T6" fmla="*/ 6 w 9"/>
                  <a:gd name="T7" fmla="*/ 9 h 9"/>
                  <a:gd name="T8" fmla="*/ 9 w 9"/>
                  <a:gd name="T9" fmla="*/ 6 h 9"/>
                  <a:gd name="T10" fmla="*/ 9 w 9"/>
                  <a:gd name="T11" fmla="*/ 6 h 9"/>
                  <a:gd name="T12" fmla="*/ 9 w 9"/>
                  <a:gd name="T13" fmla="*/ 6 h 9"/>
                  <a:gd name="T14" fmla="*/ 9 w 9"/>
                  <a:gd name="T15" fmla="*/ 3 h 9"/>
                  <a:gd name="T16" fmla="*/ 6 w 9"/>
                  <a:gd name="T17" fmla="*/ 0 h 9"/>
                  <a:gd name="T18" fmla="*/ 3 w 9"/>
                  <a:gd name="T19" fmla="*/ 0 h 9"/>
                  <a:gd name="T20" fmla="*/ 0 w 9"/>
                  <a:gd name="T21" fmla="*/ 3 h 9"/>
                  <a:gd name="T22" fmla="*/ 0 w 9"/>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0" y="6"/>
                    </a:moveTo>
                    <a:lnTo>
                      <a:pt x="0" y="6"/>
                    </a:lnTo>
                    <a:lnTo>
                      <a:pt x="3" y="9"/>
                    </a:lnTo>
                    <a:lnTo>
                      <a:pt x="6" y="9"/>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727" name="Freeform 631">
                <a:extLst>
                  <a:ext uri="{FF2B5EF4-FFF2-40B4-BE49-F238E27FC236}">
                    <a16:creationId xmlns:a16="http://schemas.microsoft.com/office/drawing/2014/main" id="{0239147D-1CE4-4D66-8DBF-FCE2D0CD1AD1}"/>
                  </a:ext>
                </a:extLst>
              </p:cNvPr>
              <p:cNvSpPr>
                <a:spLocks/>
              </p:cNvSpPr>
              <p:nvPr/>
            </p:nvSpPr>
            <p:spPr bwMode="auto">
              <a:xfrm>
                <a:off x="2956" y="2598"/>
                <a:ext cx="9" cy="10"/>
              </a:xfrm>
              <a:custGeom>
                <a:avLst/>
                <a:gdLst>
                  <a:gd name="T0" fmla="*/ 0 w 9"/>
                  <a:gd name="T1" fmla="*/ 7 h 10"/>
                  <a:gd name="T2" fmla="*/ 0 w 9"/>
                  <a:gd name="T3" fmla="*/ 7 h 10"/>
                  <a:gd name="T4" fmla="*/ 3 w 9"/>
                  <a:gd name="T5" fmla="*/ 10 h 10"/>
                  <a:gd name="T6" fmla="*/ 6 w 9"/>
                  <a:gd name="T7" fmla="*/ 10 h 10"/>
                  <a:gd name="T8" fmla="*/ 9 w 9"/>
                  <a:gd name="T9" fmla="*/ 7 h 10"/>
                  <a:gd name="T10" fmla="*/ 9 w 9"/>
                  <a:gd name="T11" fmla="*/ 7 h 10"/>
                  <a:gd name="T12" fmla="*/ 9 w 9"/>
                  <a:gd name="T13" fmla="*/ 7 h 10"/>
                  <a:gd name="T14" fmla="*/ 9 w 9"/>
                  <a:gd name="T15" fmla="*/ 4 h 10"/>
                  <a:gd name="T16" fmla="*/ 6 w 9"/>
                  <a:gd name="T17" fmla="*/ 0 h 10"/>
                  <a:gd name="T18" fmla="*/ 3 w 9"/>
                  <a:gd name="T19" fmla="*/ 0 h 10"/>
                  <a:gd name="T20" fmla="*/ 0 w 9"/>
                  <a:gd name="T21" fmla="*/ 4 h 10"/>
                  <a:gd name="T22" fmla="*/ 0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7"/>
                    </a:moveTo>
                    <a:lnTo>
                      <a:pt x="0" y="7"/>
                    </a:lnTo>
                    <a:lnTo>
                      <a:pt x="3" y="10"/>
                    </a:lnTo>
                    <a:lnTo>
                      <a:pt x="6" y="10"/>
                    </a:lnTo>
                    <a:lnTo>
                      <a:pt x="9" y="7"/>
                    </a:lnTo>
                    <a:lnTo>
                      <a:pt x="9" y="7"/>
                    </a:lnTo>
                    <a:lnTo>
                      <a:pt x="9" y="7"/>
                    </a:lnTo>
                    <a:lnTo>
                      <a:pt x="9" y="4"/>
                    </a:lnTo>
                    <a:lnTo>
                      <a:pt x="6" y="0"/>
                    </a:lnTo>
                    <a:lnTo>
                      <a:pt x="3" y="0"/>
                    </a:lnTo>
                    <a:lnTo>
                      <a:pt x="0" y="4"/>
                    </a:lnTo>
                    <a:lnTo>
                      <a:pt x="0" y="7"/>
                    </a:lnTo>
                    <a:close/>
                  </a:path>
                </a:pathLst>
              </a:custGeom>
              <a:solidFill>
                <a:srgbClr val="FF9900"/>
              </a:solidFill>
              <a:ln w="38100" cmpd="sng">
                <a:solidFill>
                  <a:srgbClr val="66FF33"/>
                </a:solidFill>
                <a:round/>
                <a:headEnd/>
                <a:tailEnd/>
              </a:ln>
            </p:spPr>
            <p:txBody>
              <a:bodyPr/>
              <a:lstStyle/>
              <a:p>
                <a:endParaRPr lang="cs-CZ"/>
              </a:p>
            </p:txBody>
          </p:sp>
          <p:sp>
            <p:nvSpPr>
              <p:cNvPr id="4728" name="Freeform 632">
                <a:extLst>
                  <a:ext uri="{FF2B5EF4-FFF2-40B4-BE49-F238E27FC236}">
                    <a16:creationId xmlns:a16="http://schemas.microsoft.com/office/drawing/2014/main" id="{89C2B3DE-6086-41E4-916F-C6A5CC2EE3F1}"/>
                  </a:ext>
                </a:extLst>
              </p:cNvPr>
              <p:cNvSpPr>
                <a:spLocks/>
              </p:cNvSpPr>
              <p:nvPr/>
            </p:nvSpPr>
            <p:spPr bwMode="auto">
              <a:xfrm>
                <a:off x="2956" y="2579"/>
                <a:ext cx="9" cy="10"/>
              </a:xfrm>
              <a:custGeom>
                <a:avLst/>
                <a:gdLst>
                  <a:gd name="T0" fmla="*/ 0 w 9"/>
                  <a:gd name="T1" fmla="*/ 6 h 10"/>
                  <a:gd name="T2" fmla="*/ 0 w 9"/>
                  <a:gd name="T3" fmla="*/ 6 h 10"/>
                  <a:gd name="T4" fmla="*/ 3 w 9"/>
                  <a:gd name="T5" fmla="*/ 10 h 10"/>
                  <a:gd name="T6" fmla="*/ 6 w 9"/>
                  <a:gd name="T7" fmla="*/ 10 h 10"/>
                  <a:gd name="T8" fmla="*/ 9 w 9"/>
                  <a:gd name="T9" fmla="*/ 6 h 10"/>
                  <a:gd name="T10" fmla="*/ 9 w 9"/>
                  <a:gd name="T11" fmla="*/ 6 h 10"/>
                  <a:gd name="T12" fmla="*/ 9 w 9"/>
                  <a:gd name="T13" fmla="*/ 6 h 10"/>
                  <a:gd name="T14" fmla="*/ 9 w 9"/>
                  <a:gd name="T15" fmla="*/ 3 h 10"/>
                  <a:gd name="T16" fmla="*/ 6 w 9"/>
                  <a:gd name="T17" fmla="*/ 0 h 10"/>
                  <a:gd name="T18" fmla="*/ 3 w 9"/>
                  <a:gd name="T19" fmla="*/ 0 h 10"/>
                  <a:gd name="T20" fmla="*/ 0 w 9"/>
                  <a:gd name="T21" fmla="*/ 3 h 10"/>
                  <a:gd name="T22" fmla="*/ 0 w 9"/>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6"/>
                    </a:moveTo>
                    <a:lnTo>
                      <a:pt x="0" y="6"/>
                    </a:lnTo>
                    <a:lnTo>
                      <a:pt x="3" y="10"/>
                    </a:lnTo>
                    <a:lnTo>
                      <a:pt x="6" y="10"/>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729" name="Freeform 633">
                <a:extLst>
                  <a:ext uri="{FF2B5EF4-FFF2-40B4-BE49-F238E27FC236}">
                    <a16:creationId xmlns:a16="http://schemas.microsoft.com/office/drawing/2014/main" id="{0445FDBD-0DC7-416D-ABE8-7B8D91F4BDD0}"/>
                  </a:ext>
                </a:extLst>
              </p:cNvPr>
              <p:cNvSpPr>
                <a:spLocks/>
              </p:cNvSpPr>
              <p:nvPr/>
            </p:nvSpPr>
            <p:spPr bwMode="auto">
              <a:xfrm>
                <a:off x="2956" y="2560"/>
                <a:ext cx="9" cy="9"/>
              </a:xfrm>
              <a:custGeom>
                <a:avLst/>
                <a:gdLst>
                  <a:gd name="T0" fmla="*/ 0 w 9"/>
                  <a:gd name="T1" fmla="*/ 6 h 9"/>
                  <a:gd name="T2" fmla="*/ 0 w 9"/>
                  <a:gd name="T3" fmla="*/ 6 h 9"/>
                  <a:gd name="T4" fmla="*/ 3 w 9"/>
                  <a:gd name="T5" fmla="*/ 9 h 9"/>
                  <a:gd name="T6" fmla="*/ 6 w 9"/>
                  <a:gd name="T7" fmla="*/ 9 h 9"/>
                  <a:gd name="T8" fmla="*/ 9 w 9"/>
                  <a:gd name="T9" fmla="*/ 6 h 9"/>
                  <a:gd name="T10" fmla="*/ 9 w 9"/>
                  <a:gd name="T11" fmla="*/ 6 h 9"/>
                  <a:gd name="T12" fmla="*/ 9 w 9"/>
                  <a:gd name="T13" fmla="*/ 6 h 9"/>
                  <a:gd name="T14" fmla="*/ 9 w 9"/>
                  <a:gd name="T15" fmla="*/ 3 h 9"/>
                  <a:gd name="T16" fmla="*/ 6 w 9"/>
                  <a:gd name="T17" fmla="*/ 0 h 9"/>
                  <a:gd name="T18" fmla="*/ 3 w 9"/>
                  <a:gd name="T19" fmla="*/ 0 h 9"/>
                  <a:gd name="T20" fmla="*/ 0 w 9"/>
                  <a:gd name="T21" fmla="*/ 3 h 9"/>
                  <a:gd name="T22" fmla="*/ 0 w 9"/>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0" y="6"/>
                    </a:moveTo>
                    <a:lnTo>
                      <a:pt x="0" y="6"/>
                    </a:lnTo>
                    <a:lnTo>
                      <a:pt x="3" y="9"/>
                    </a:lnTo>
                    <a:lnTo>
                      <a:pt x="6" y="9"/>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730" name="Freeform 634">
                <a:extLst>
                  <a:ext uri="{FF2B5EF4-FFF2-40B4-BE49-F238E27FC236}">
                    <a16:creationId xmlns:a16="http://schemas.microsoft.com/office/drawing/2014/main" id="{693920EF-FF2A-4F83-9B53-F7B1D0F26812}"/>
                  </a:ext>
                </a:extLst>
              </p:cNvPr>
              <p:cNvSpPr>
                <a:spLocks/>
              </p:cNvSpPr>
              <p:nvPr/>
            </p:nvSpPr>
            <p:spPr bwMode="auto">
              <a:xfrm>
                <a:off x="2956" y="2540"/>
                <a:ext cx="9" cy="10"/>
              </a:xfrm>
              <a:custGeom>
                <a:avLst/>
                <a:gdLst>
                  <a:gd name="T0" fmla="*/ 0 w 9"/>
                  <a:gd name="T1" fmla="*/ 7 h 10"/>
                  <a:gd name="T2" fmla="*/ 0 w 9"/>
                  <a:gd name="T3" fmla="*/ 7 h 10"/>
                  <a:gd name="T4" fmla="*/ 3 w 9"/>
                  <a:gd name="T5" fmla="*/ 10 h 10"/>
                  <a:gd name="T6" fmla="*/ 6 w 9"/>
                  <a:gd name="T7" fmla="*/ 10 h 10"/>
                  <a:gd name="T8" fmla="*/ 9 w 9"/>
                  <a:gd name="T9" fmla="*/ 7 h 10"/>
                  <a:gd name="T10" fmla="*/ 9 w 9"/>
                  <a:gd name="T11" fmla="*/ 7 h 10"/>
                  <a:gd name="T12" fmla="*/ 9 w 9"/>
                  <a:gd name="T13" fmla="*/ 7 h 10"/>
                  <a:gd name="T14" fmla="*/ 9 w 9"/>
                  <a:gd name="T15" fmla="*/ 4 h 10"/>
                  <a:gd name="T16" fmla="*/ 6 w 9"/>
                  <a:gd name="T17" fmla="*/ 0 h 10"/>
                  <a:gd name="T18" fmla="*/ 3 w 9"/>
                  <a:gd name="T19" fmla="*/ 0 h 10"/>
                  <a:gd name="T20" fmla="*/ 0 w 9"/>
                  <a:gd name="T21" fmla="*/ 4 h 10"/>
                  <a:gd name="T22" fmla="*/ 0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7"/>
                    </a:moveTo>
                    <a:lnTo>
                      <a:pt x="0" y="7"/>
                    </a:lnTo>
                    <a:lnTo>
                      <a:pt x="3" y="10"/>
                    </a:lnTo>
                    <a:lnTo>
                      <a:pt x="6" y="10"/>
                    </a:lnTo>
                    <a:lnTo>
                      <a:pt x="9" y="7"/>
                    </a:lnTo>
                    <a:lnTo>
                      <a:pt x="9" y="7"/>
                    </a:lnTo>
                    <a:lnTo>
                      <a:pt x="9" y="7"/>
                    </a:lnTo>
                    <a:lnTo>
                      <a:pt x="9" y="4"/>
                    </a:lnTo>
                    <a:lnTo>
                      <a:pt x="6" y="0"/>
                    </a:lnTo>
                    <a:lnTo>
                      <a:pt x="3" y="0"/>
                    </a:lnTo>
                    <a:lnTo>
                      <a:pt x="0" y="4"/>
                    </a:lnTo>
                    <a:lnTo>
                      <a:pt x="0" y="7"/>
                    </a:lnTo>
                    <a:close/>
                  </a:path>
                </a:pathLst>
              </a:custGeom>
              <a:solidFill>
                <a:srgbClr val="FF9900"/>
              </a:solidFill>
              <a:ln w="38100" cmpd="sng">
                <a:solidFill>
                  <a:srgbClr val="66FF33"/>
                </a:solidFill>
                <a:round/>
                <a:headEnd/>
                <a:tailEnd/>
              </a:ln>
            </p:spPr>
            <p:txBody>
              <a:bodyPr/>
              <a:lstStyle/>
              <a:p>
                <a:endParaRPr lang="cs-CZ"/>
              </a:p>
            </p:txBody>
          </p:sp>
          <p:sp>
            <p:nvSpPr>
              <p:cNvPr id="4731" name="Freeform 635">
                <a:extLst>
                  <a:ext uri="{FF2B5EF4-FFF2-40B4-BE49-F238E27FC236}">
                    <a16:creationId xmlns:a16="http://schemas.microsoft.com/office/drawing/2014/main" id="{E334ABC2-9E6C-41BD-82C6-91E35A956EEE}"/>
                  </a:ext>
                </a:extLst>
              </p:cNvPr>
              <p:cNvSpPr>
                <a:spLocks/>
              </p:cNvSpPr>
              <p:nvPr/>
            </p:nvSpPr>
            <p:spPr bwMode="auto">
              <a:xfrm>
                <a:off x="2956" y="2521"/>
                <a:ext cx="9" cy="10"/>
              </a:xfrm>
              <a:custGeom>
                <a:avLst/>
                <a:gdLst>
                  <a:gd name="T0" fmla="*/ 0 w 9"/>
                  <a:gd name="T1" fmla="*/ 6 h 10"/>
                  <a:gd name="T2" fmla="*/ 0 w 9"/>
                  <a:gd name="T3" fmla="*/ 6 h 10"/>
                  <a:gd name="T4" fmla="*/ 3 w 9"/>
                  <a:gd name="T5" fmla="*/ 10 h 10"/>
                  <a:gd name="T6" fmla="*/ 6 w 9"/>
                  <a:gd name="T7" fmla="*/ 10 h 10"/>
                  <a:gd name="T8" fmla="*/ 9 w 9"/>
                  <a:gd name="T9" fmla="*/ 6 h 10"/>
                  <a:gd name="T10" fmla="*/ 9 w 9"/>
                  <a:gd name="T11" fmla="*/ 6 h 10"/>
                  <a:gd name="T12" fmla="*/ 9 w 9"/>
                  <a:gd name="T13" fmla="*/ 6 h 10"/>
                  <a:gd name="T14" fmla="*/ 9 w 9"/>
                  <a:gd name="T15" fmla="*/ 3 h 10"/>
                  <a:gd name="T16" fmla="*/ 6 w 9"/>
                  <a:gd name="T17" fmla="*/ 0 h 10"/>
                  <a:gd name="T18" fmla="*/ 3 w 9"/>
                  <a:gd name="T19" fmla="*/ 0 h 10"/>
                  <a:gd name="T20" fmla="*/ 0 w 9"/>
                  <a:gd name="T21" fmla="*/ 3 h 10"/>
                  <a:gd name="T22" fmla="*/ 0 w 9"/>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6"/>
                    </a:moveTo>
                    <a:lnTo>
                      <a:pt x="0" y="6"/>
                    </a:lnTo>
                    <a:lnTo>
                      <a:pt x="3" y="10"/>
                    </a:lnTo>
                    <a:lnTo>
                      <a:pt x="6" y="10"/>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732" name="Freeform 636">
                <a:extLst>
                  <a:ext uri="{FF2B5EF4-FFF2-40B4-BE49-F238E27FC236}">
                    <a16:creationId xmlns:a16="http://schemas.microsoft.com/office/drawing/2014/main" id="{184EBBEC-136D-4F68-BF60-2C9FEC37DAC6}"/>
                  </a:ext>
                </a:extLst>
              </p:cNvPr>
              <p:cNvSpPr>
                <a:spLocks/>
              </p:cNvSpPr>
              <p:nvPr/>
            </p:nvSpPr>
            <p:spPr bwMode="auto">
              <a:xfrm>
                <a:off x="2956" y="2502"/>
                <a:ext cx="9" cy="9"/>
              </a:xfrm>
              <a:custGeom>
                <a:avLst/>
                <a:gdLst>
                  <a:gd name="T0" fmla="*/ 0 w 9"/>
                  <a:gd name="T1" fmla="*/ 6 h 9"/>
                  <a:gd name="T2" fmla="*/ 0 w 9"/>
                  <a:gd name="T3" fmla="*/ 6 h 9"/>
                  <a:gd name="T4" fmla="*/ 3 w 9"/>
                  <a:gd name="T5" fmla="*/ 9 h 9"/>
                  <a:gd name="T6" fmla="*/ 6 w 9"/>
                  <a:gd name="T7" fmla="*/ 9 h 9"/>
                  <a:gd name="T8" fmla="*/ 9 w 9"/>
                  <a:gd name="T9" fmla="*/ 6 h 9"/>
                  <a:gd name="T10" fmla="*/ 9 w 9"/>
                  <a:gd name="T11" fmla="*/ 6 h 9"/>
                  <a:gd name="T12" fmla="*/ 9 w 9"/>
                  <a:gd name="T13" fmla="*/ 6 h 9"/>
                  <a:gd name="T14" fmla="*/ 9 w 9"/>
                  <a:gd name="T15" fmla="*/ 3 h 9"/>
                  <a:gd name="T16" fmla="*/ 6 w 9"/>
                  <a:gd name="T17" fmla="*/ 0 h 9"/>
                  <a:gd name="T18" fmla="*/ 3 w 9"/>
                  <a:gd name="T19" fmla="*/ 0 h 9"/>
                  <a:gd name="T20" fmla="*/ 0 w 9"/>
                  <a:gd name="T21" fmla="*/ 3 h 9"/>
                  <a:gd name="T22" fmla="*/ 0 w 9"/>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0" y="6"/>
                    </a:moveTo>
                    <a:lnTo>
                      <a:pt x="0" y="6"/>
                    </a:lnTo>
                    <a:lnTo>
                      <a:pt x="3" y="9"/>
                    </a:lnTo>
                    <a:lnTo>
                      <a:pt x="6" y="9"/>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733" name="Freeform 637">
                <a:extLst>
                  <a:ext uri="{FF2B5EF4-FFF2-40B4-BE49-F238E27FC236}">
                    <a16:creationId xmlns:a16="http://schemas.microsoft.com/office/drawing/2014/main" id="{2E0DDB58-DB24-4183-AD29-DDA7EBF5C567}"/>
                  </a:ext>
                </a:extLst>
              </p:cNvPr>
              <p:cNvSpPr>
                <a:spLocks/>
              </p:cNvSpPr>
              <p:nvPr/>
            </p:nvSpPr>
            <p:spPr bwMode="auto">
              <a:xfrm>
                <a:off x="2956" y="2482"/>
                <a:ext cx="9" cy="10"/>
              </a:xfrm>
              <a:custGeom>
                <a:avLst/>
                <a:gdLst>
                  <a:gd name="T0" fmla="*/ 0 w 9"/>
                  <a:gd name="T1" fmla="*/ 7 h 10"/>
                  <a:gd name="T2" fmla="*/ 0 w 9"/>
                  <a:gd name="T3" fmla="*/ 7 h 10"/>
                  <a:gd name="T4" fmla="*/ 3 w 9"/>
                  <a:gd name="T5" fmla="*/ 10 h 10"/>
                  <a:gd name="T6" fmla="*/ 6 w 9"/>
                  <a:gd name="T7" fmla="*/ 10 h 10"/>
                  <a:gd name="T8" fmla="*/ 9 w 9"/>
                  <a:gd name="T9" fmla="*/ 7 h 10"/>
                  <a:gd name="T10" fmla="*/ 9 w 9"/>
                  <a:gd name="T11" fmla="*/ 7 h 10"/>
                  <a:gd name="T12" fmla="*/ 9 w 9"/>
                  <a:gd name="T13" fmla="*/ 7 h 10"/>
                  <a:gd name="T14" fmla="*/ 9 w 9"/>
                  <a:gd name="T15" fmla="*/ 4 h 10"/>
                  <a:gd name="T16" fmla="*/ 6 w 9"/>
                  <a:gd name="T17" fmla="*/ 0 h 10"/>
                  <a:gd name="T18" fmla="*/ 3 w 9"/>
                  <a:gd name="T19" fmla="*/ 0 h 10"/>
                  <a:gd name="T20" fmla="*/ 0 w 9"/>
                  <a:gd name="T21" fmla="*/ 4 h 10"/>
                  <a:gd name="T22" fmla="*/ 0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7"/>
                    </a:moveTo>
                    <a:lnTo>
                      <a:pt x="0" y="7"/>
                    </a:lnTo>
                    <a:lnTo>
                      <a:pt x="3" y="10"/>
                    </a:lnTo>
                    <a:lnTo>
                      <a:pt x="6" y="10"/>
                    </a:lnTo>
                    <a:lnTo>
                      <a:pt x="9" y="7"/>
                    </a:lnTo>
                    <a:lnTo>
                      <a:pt x="9" y="7"/>
                    </a:lnTo>
                    <a:lnTo>
                      <a:pt x="9" y="7"/>
                    </a:lnTo>
                    <a:lnTo>
                      <a:pt x="9" y="4"/>
                    </a:lnTo>
                    <a:lnTo>
                      <a:pt x="6" y="0"/>
                    </a:lnTo>
                    <a:lnTo>
                      <a:pt x="3" y="0"/>
                    </a:lnTo>
                    <a:lnTo>
                      <a:pt x="0" y="4"/>
                    </a:lnTo>
                    <a:lnTo>
                      <a:pt x="0" y="7"/>
                    </a:lnTo>
                    <a:close/>
                  </a:path>
                </a:pathLst>
              </a:custGeom>
              <a:solidFill>
                <a:srgbClr val="FF9900"/>
              </a:solidFill>
              <a:ln w="38100" cmpd="sng">
                <a:solidFill>
                  <a:srgbClr val="66FF33"/>
                </a:solidFill>
                <a:round/>
                <a:headEnd/>
                <a:tailEnd/>
              </a:ln>
            </p:spPr>
            <p:txBody>
              <a:bodyPr/>
              <a:lstStyle/>
              <a:p>
                <a:endParaRPr lang="cs-CZ"/>
              </a:p>
            </p:txBody>
          </p:sp>
          <p:sp>
            <p:nvSpPr>
              <p:cNvPr id="4734" name="Freeform 638">
                <a:extLst>
                  <a:ext uri="{FF2B5EF4-FFF2-40B4-BE49-F238E27FC236}">
                    <a16:creationId xmlns:a16="http://schemas.microsoft.com/office/drawing/2014/main" id="{F9E8E6F2-B4A5-4272-9328-D49AFB2E5B09}"/>
                  </a:ext>
                </a:extLst>
              </p:cNvPr>
              <p:cNvSpPr>
                <a:spLocks/>
              </p:cNvSpPr>
              <p:nvPr/>
            </p:nvSpPr>
            <p:spPr bwMode="auto">
              <a:xfrm>
                <a:off x="2956" y="2463"/>
                <a:ext cx="9" cy="10"/>
              </a:xfrm>
              <a:custGeom>
                <a:avLst/>
                <a:gdLst>
                  <a:gd name="T0" fmla="*/ 0 w 9"/>
                  <a:gd name="T1" fmla="*/ 7 h 10"/>
                  <a:gd name="T2" fmla="*/ 0 w 9"/>
                  <a:gd name="T3" fmla="*/ 7 h 10"/>
                  <a:gd name="T4" fmla="*/ 3 w 9"/>
                  <a:gd name="T5" fmla="*/ 10 h 10"/>
                  <a:gd name="T6" fmla="*/ 6 w 9"/>
                  <a:gd name="T7" fmla="*/ 10 h 10"/>
                  <a:gd name="T8" fmla="*/ 9 w 9"/>
                  <a:gd name="T9" fmla="*/ 7 h 10"/>
                  <a:gd name="T10" fmla="*/ 9 w 9"/>
                  <a:gd name="T11" fmla="*/ 7 h 10"/>
                  <a:gd name="T12" fmla="*/ 9 w 9"/>
                  <a:gd name="T13" fmla="*/ 7 h 10"/>
                  <a:gd name="T14" fmla="*/ 9 w 9"/>
                  <a:gd name="T15" fmla="*/ 3 h 10"/>
                  <a:gd name="T16" fmla="*/ 6 w 9"/>
                  <a:gd name="T17" fmla="*/ 0 h 10"/>
                  <a:gd name="T18" fmla="*/ 3 w 9"/>
                  <a:gd name="T19" fmla="*/ 0 h 10"/>
                  <a:gd name="T20" fmla="*/ 0 w 9"/>
                  <a:gd name="T21" fmla="*/ 3 h 10"/>
                  <a:gd name="T22" fmla="*/ 0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7"/>
                    </a:moveTo>
                    <a:lnTo>
                      <a:pt x="0" y="7"/>
                    </a:lnTo>
                    <a:lnTo>
                      <a:pt x="3" y="10"/>
                    </a:lnTo>
                    <a:lnTo>
                      <a:pt x="6" y="10"/>
                    </a:lnTo>
                    <a:lnTo>
                      <a:pt x="9" y="7"/>
                    </a:lnTo>
                    <a:lnTo>
                      <a:pt x="9" y="7"/>
                    </a:lnTo>
                    <a:lnTo>
                      <a:pt x="9" y="7"/>
                    </a:lnTo>
                    <a:lnTo>
                      <a:pt x="9" y="3"/>
                    </a:lnTo>
                    <a:lnTo>
                      <a:pt x="6" y="0"/>
                    </a:lnTo>
                    <a:lnTo>
                      <a:pt x="3" y="0"/>
                    </a:lnTo>
                    <a:lnTo>
                      <a:pt x="0" y="3"/>
                    </a:lnTo>
                    <a:lnTo>
                      <a:pt x="0" y="7"/>
                    </a:lnTo>
                    <a:close/>
                  </a:path>
                </a:pathLst>
              </a:custGeom>
              <a:solidFill>
                <a:srgbClr val="FF9900"/>
              </a:solidFill>
              <a:ln w="38100" cmpd="sng">
                <a:solidFill>
                  <a:srgbClr val="66FF33"/>
                </a:solidFill>
                <a:round/>
                <a:headEnd/>
                <a:tailEnd/>
              </a:ln>
            </p:spPr>
            <p:txBody>
              <a:bodyPr/>
              <a:lstStyle/>
              <a:p>
                <a:endParaRPr lang="cs-CZ"/>
              </a:p>
            </p:txBody>
          </p:sp>
          <p:sp>
            <p:nvSpPr>
              <p:cNvPr id="4735" name="Freeform 639">
                <a:extLst>
                  <a:ext uri="{FF2B5EF4-FFF2-40B4-BE49-F238E27FC236}">
                    <a16:creationId xmlns:a16="http://schemas.microsoft.com/office/drawing/2014/main" id="{19230DBD-4A59-425D-98F3-6AD3F2752967}"/>
                  </a:ext>
                </a:extLst>
              </p:cNvPr>
              <p:cNvSpPr>
                <a:spLocks/>
              </p:cNvSpPr>
              <p:nvPr/>
            </p:nvSpPr>
            <p:spPr bwMode="auto">
              <a:xfrm>
                <a:off x="2956" y="2444"/>
                <a:ext cx="9" cy="9"/>
              </a:xfrm>
              <a:custGeom>
                <a:avLst/>
                <a:gdLst>
                  <a:gd name="T0" fmla="*/ 0 w 9"/>
                  <a:gd name="T1" fmla="*/ 6 h 9"/>
                  <a:gd name="T2" fmla="*/ 0 w 9"/>
                  <a:gd name="T3" fmla="*/ 6 h 9"/>
                  <a:gd name="T4" fmla="*/ 3 w 9"/>
                  <a:gd name="T5" fmla="*/ 9 h 9"/>
                  <a:gd name="T6" fmla="*/ 6 w 9"/>
                  <a:gd name="T7" fmla="*/ 9 h 9"/>
                  <a:gd name="T8" fmla="*/ 9 w 9"/>
                  <a:gd name="T9" fmla="*/ 6 h 9"/>
                  <a:gd name="T10" fmla="*/ 9 w 9"/>
                  <a:gd name="T11" fmla="*/ 6 h 9"/>
                  <a:gd name="T12" fmla="*/ 9 w 9"/>
                  <a:gd name="T13" fmla="*/ 6 h 9"/>
                  <a:gd name="T14" fmla="*/ 9 w 9"/>
                  <a:gd name="T15" fmla="*/ 3 h 9"/>
                  <a:gd name="T16" fmla="*/ 6 w 9"/>
                  <a:gd name="T17" fmla="*/ 0 h 9"/>
                  <a:gd name="T18" fmla="*/ 3 w 9"/>
                  <a:gd name="T19" fmla="*/ 0 h 9"/>
                  <a:gd name="T20" fmla="*/ 0 w 9"/>
                  <a:gd name="T21" fmla="*/ 3 h 9"/>
                  <a:gd name="T22" fmla="*/ 0 w 9"/>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0" y="6"/>
                    </a:moveTo>
                    <a:lnTo>
                      <a:pt x="0" y="6"/>
                    </a:lnTo>
                    <a:lnTo>
                      <a:pt x="3" y="9"/>
                    </a:lnTo>
                    <a:lnTo>
                      <a:pt x="6" y="9"/>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736" name="Freeform 640">
                <a:extLst>
                  <a:ext uri="{FF2B5EF4-FFF2-40B4-BE49-F238E27FC236}">
                    <a16:creationId xmlns:a16="http://schemas.microsoft.com/office/drawing/2014/main" id="{A3C008A3-43DD-43DE-853A-46C5FC258A6A}"/>
                  </a:ext>
                </a:extLst>
              </p:cNvPr>
              <p:cNvSpPr>
                <a:spLocks/>
              </p:cNvSpPr>
              <p:nvPr/>
            </p:nvSpPr>
            <p:spPr bwMode="auto">
              <a:xfrm>
                <a:off x="2956" y="2424"/>
                <a:ext cx="9" cy="10"/>
              </a:xfrm>
              <a:custGeom>
                <a:avLst/>
                <a:gdLst>
                  <a:gd name="T0" fmla="*/ 0 w 9"/>
                  <a:gd name="T1" fmla="*/ 7 h 10"/>
                  <a:gd name="T2" fmla="*/ 0 w 9"/>
                  <a:gd name="T3" fmla="*/ 7 h 10"/>
                  <a:gd name="T4" fmla="*/ 3 w 9"/>
                  <a:gd name="T5" fmla="*/ 10 h 10"/>
                  <a:gd name="T6" fmla="*/ 6 w 9"/>
                  <a:gd name="T7" fmla="*/ 10 h 10"/>
                  <a:gd name="T8" fmla="*/ 9 w 9"/>
                  <a:gd name="T9" fmla="*/ 7 h 10"/>
                  <a:gd name="T10" fmla="*/ 9 w 9"/>
                  <a:gd name="T11" fmla="*/ 7 h 10"/>
                  <a:gd name="T12" fmla="*/ 9 w 9"/>
                  <a:gd name="T13" fmla="*/ 7 h 10"/>
                  <a:gd name="T14" fmla="*/ 9 w 9"/>
                  <a:gd name="T15" fmla="*/ 4 h 10"/>
                  <a:gd name="T16" fmla="*/ 6 w 9"/>
                  <a:gd name="T17" fmla="*/ 0 h 10"/>
                  <a:gd name="T18" fmla="*/ 3 w 9"/>
                  <a:gd name="T19" fmla="*/ 0 h 10"/>
                  <a:gd name="T20" fmla="*/ 0 w 9"/>
                  <a:gd name="T21" fmla="*/ 4 h 10"/>
                  <a:gd name="T22" fmla="*/ 0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7"/>
                    </a:moveTo>
                    <a:lnTo>
                      <a:pt x="0" y="7"/>
                    </a:lnTo>
                    <a:lnTo>
                      <a:pt x="3" y="10"/>
                    </a:lnTo>
                    <a:lnTo>
                      <a:pt x="6" y="10"/>
                    </a:lnTo>
                    <a:lnTo>
                      <a:pt x="9" y="7"/>
                    </a:lnTo>
                    <a:lnTo>
                      <a:pt x="9" y="7"/>
                    </a:lnTo>
                    <a:lnTo>
                      <a:pt x="9" y="7"/>
                    </a:lnTo>
                    <a:lnTo>
                      <a:pt x="9" y="4"/>
                    </a:lnTo>
                    <a:lnTo>
                      <a:pt x="6" y="0"/>
                    </a:lnTo>
                    <a:lnTo>
                      <a:pt x="3" y="0"/>
                    </a:lnTo>
                    <a:lnTo>
                      <a:pt x="0" y="4"/>
                    </a:lnTo>
                    <a:lnTo>
                      <a:pt x="0" y="7"/>
                    </a:lnTo>
                    <a:close/>
                  </a:path>
                </a:pathLst>
              </a:custGeom>
              <a:solidFill>
                <a:srgbClr val="FF9900"/>
              </a:solidFill>
              <a:ln w="38100" cmpd="sng">
                <a:solidFill>
                  <a:srgbClr val="66FF33"/>
                </a:solidFill>
                <a:round/>
                <a:headEnd/>
                <a:tailEnd/>
              </a:ln>
            </p:spPr>
            <p:txBody>
              <a:bodyPr/>
              <a:lstStyle/>
              <a:p>
                <a:endParaRPr lang="cs-CZ"/>
              </a:p>
            </p:txBody>
          </p:sp>
          <p:sp>
            <p:nvSpPr>
              <p:cNvPr id="4737" name="Freeform 641">
                <a:extLst>
                  <a:ext uri="{FF2B5EF4-FFF2-40B4-BE49-F238E27FC236}">
                    <a16:creationId xmlns:a16="http://schemas.microsoft.com/office/drawing/2014/main" id="{1AC4375B-B6FA-47EC-B031-F41DB59F3CBB}"/>
                  </a:ext>
                </a:extLst>
              </p:cNvPr>
              <p:cNvSpPr>
                <a:spLocks/>
              </p:cNvSpPr>
              <p:nvPr/>
            </p:nvSpPr>
            <p:spPr bwMode="auto">
              <a:xfrm>
                <a:off x="2956" y="2405"/>
                <a:ext cx="9" cy="10"/>
              </a:xfrm>
              <a:custGeom>
                <a:avLst/>
                <a:gdLst>
                  <a:gd name="T0" fmla="*/ 0 w 9"/>
                  <a:gd name="T1" fmla="*/ 7 h 10"/>
                  <a:gd name="T2" fmla="*/ 0 w 9"/>
                  <a:gd name="T3" fmla="*/ 7 h 10"/>
                  <a:gd name="T4" fmla="*/ 3 w 9"/>
                  <a:gd name="T5" fmla="*/ 10 h 10"/>
                  <a:gd name="T6" fmla="*/ 6 w 9"/>
                  <a:gd name="T7" fmla="*/ 10 h 10"/>
                  <a:gd name="T8" fmla="*/ 9 w 9"/>
                  <a:gd name="T9" fmla="*/ 7 h 10"/>
                  <a:gd name="T10" fmla="*/ 9 w 9"/>
                  <a:gd name="T11" fmla="*/ 7 h 10"/>
                  <a:gd name="T12" fmla="*/ 9 w 9"/>
                  <a:gd name="T13" fmla="*/ 7 h 10"/>
                  <a:gd name="T14" fmla="*/ 9 w 9"/>
                  <a:gd name="T15" fmla="*/ 3 h 10"/>
                  <a:gd name="T16" fmla="*/ 6 w 9"/>
                  <a:gd name="T17" fmla="*/ 0 h 10"/>
                  <a:gd name="T18" fmla="*/ 3 w 9"/>
                  <a:gd name="T19" fmla="*/ 0 h 10"/>
                  <a:gd name="T20" fmla="*/ 0 w 9"/>
                  <a:gd name="T21" fmla="*/ 3 h 10"/>
                  <a:gd name="T22" fmla="*/ 0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7"/>
                    </a:moveTo>
                    <a:lnTo>
                      <a:pt x="0" y="7"/>
                    </a:lnTo>
                    <a:lnTo>
                      <a:pt x="3" y="10"/>
                    </a:lnTo>
                    <a:lnTo>
                      <a:pt x="6" y="10"/>
                    </a:lnTo>
                    <a:lnTo>
                      <a:pt x="9" y="7"/>
                    </a:lnTo>
                    <a:lnTo>
                      <a:pt x="9" y="7"/>
                    </a:lnTo>
                    <a:lnTo>
                      <a:pt x="9" y="7"/>
                    </a:lnTo>
                    <a:lnTo>
                      <a:pt x="9" y="3"/>
                    </a:lnTo>
                    <a:lnTo>
                      <a:pt x="6" y="0"/>
                    </a:lnTo>
                    <a:lnTo>
                      <a:pt x="3" y="0"/>
                    </a:lnTo>
                    <a:lnTo>
                      <a:pt x="0" y="3"/>
                    </a:lnTo>
                    <a:lnTo>
                      <a:pt x="0" y="7"/>
                    </a:lnTo>
                    <a:close/>
                  </a:path>
                </a:pathLst>
              </a:custGeom>
              <a:solidFill>
                <a:srgbClr val="FF9900"/>
              </a:solidFill>
              <a:ln w="38100" cmpd="sng">
                <a:solidFill>
                  <a:srgbClr val="66FF33"/>
                </a:solidFill>
                <a:round/>
                <a:headEnd/>
                <a:tailEnd/>
              </a:ln>
            </p:spPr>
            <p:txBody>
              <a:bodyPr/>
              <a:lstStyle/>
              <a:p>
                <a:endParaRPr lang="cs-CZ"/>
              </a:p>
            </p:txBody>
          </p:sp>
          <p:sp>
            <p:nvSpPr>
              <p:cNvPr id="4738" name="Freeform 642">
                <a:extLst>
                  <a:ext uri="{FF2B5EF4-FFF2-40B4-BE49-F238E27FC236}">
                    <a16:creationId xmlns:a16="http://schemas.microsoft.com/office/drawing/2014/main" id="{1F4BAD2B-564F-4DE3-9F35-BAEC56CDD043}"/>
                  </a:ext>
                </a:extLst>
              </p:cNvPr>
              <p:cNvSpPr>
                <a:spLocks/>
              </p:cNvSpPr>
              <p:nvPr/>
            </p:nvSpPr>
            <p:spPr bwMode="auto">
              <a:xfrm>
                <a:off x="2956" y="2386"/>
                <a:ext cx="9" cy="9"/>
              </a:xfrm>
              <a:custGeom>
                <a:avLst/>
                <a:gdLst>
                  <a:gd name="T0" fmla="*/ 0 w 9"/>
                  <a:gd name="T1" fmla="*/ 6 h 9"/>
                  <a:gd name="T2" fmla="*/ 0 w 9"/>
                  <a:gd name="T3" fmla="*/ 6 h 9"/>
                  <a:gd name="T4" fmla="*/ 3 w 9"/>
                  <a:gd name="T5" fmla="*/ 9 h 9"/>
                  <a:gd name="T6" fmla="*/ 6 w 9"/>
                  <a:gd name="T7" fmla="*/ 9 h 9"/>
                  <a:gd name="T8" fmla="*/ 9 w 9"/>
                  <a:gd name="T9" fmla="*/ 6 h 9"/>
                  <a:gd name="T10" fmla="*/ 9 w 9"/>
                  <a:gd name="T11" fmla="*/ 6 h 9"/>
                  <a:gd name="T12" fmla="*/ 9 w 9"/>
                  <a:gd name="T13" fmla="*/ 6 h 9"/>
                  <a:gd name="T14" fmla="*/ 9 w 9"/>
                  <a:gd name="T15" fmla="*/ 3 h 9"/>
                  <a:gd name="T16" fmla="*/ 6 w 9"/>
                  <a:gd name="T17" fmla="*/ 0 h 9"/>
                  <a:gd name="T18" fmla="*/ 3 w 9"/>
                  <a:gd name="T19" fmla="*/ 0 h 9"/>
                  <a:gd name="T20" fmla="*/ 0 w 9"/>
                  <a:gd name="T21" fmla="*/ 3 h 9"/>
                  <a:gd name="T22" fmla="*/ 0 w 9"/>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0" y="6"/>
                    </a:moveTo>
                    <a:lnTo>
                      <a:pt x="0" y="6"/>
                    </a:lnTo>
                    <a:lnTo>
                      <a:pt x="3" y="9"/>
                    </a:lnTo>
                    <a:lnTo>
                      <a:pt x="6" y="9"/>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739" name="Freeform 643">
                <a:extLst>
                  <a:ext uri="{FF2B5EF4-FFF2-40B4-BE49-F238E27FC236}">
                    <a16:creationId xmlns:a16="http://schemas.microsoft.com/office/drawing/2014/main" id="{D81EFD5A-F582-479B-8C59-7CBEF47CC239}"/>
                  </a:ext>
                </a:extLst>
              </p:cNvPr>
              <p:cNvSpPr>
                <a:spLocks/>
              </p:cNvSpPr>
              <p:nvPr/>
            </p:nvSpPr>
            <p:spPr bwMode="auto">
              <a:xfrm>
                <a:off x="2956" y="2367"/>
                <a:ext cx="9" cy="9"/>
              </a:xfrm>
              <a:custGeom>
                <a:avLst/>
                <a:gdLst>
                  <a:gd name="T0" fmla="*/ 0 w 9"/>
                  <a:gd name="T1" fmla="*/ 6 h 9"/>
                  <a:gd name="T2" fmla="*/ 0 w 9"/>
                  <a:gd name="T3" fmla="*/ 6 h 9"/>
                  <a:gd name="T4" fmla="*/ 3 w 9"/>
                  <a:gd name="T5" fmla="*/ 9 h 9"/>
                  <a:gd name="T6" fmla="*/ 6 w 9"/>
                  <a:gd name="T7" fmla="*/ 9 h 9"/>
                  <a:gd name="T8" fmla="*/ 9 w 9"/>
                  <a:gd name="T9" fmla="*/ 6 h 9"/>
                  <a:gd name="T10" fmla="*/ 9 w 9"/>
                  <a:gd name="T11" fmla="*/ 6 h 9"/>
                  <a:gd name="T12" fmla="*/ 9 w 9"/>
                  <a:gd name="T13" fmla="*/ 6 h 9"/>
                  <a:gd name="T14" fmla="*/ 9 w 9"/>
                  <a:gd name="T15" fmla="*/ 3 h 9"/>
                  <a:gd name="T16" fmla="*/ 6 w 9"/>
                  <a:gd name="T17" fmla="*/ 0 h 9"/>
                  <a:gd name="T18" fmla="*/ 3 w 9"/>
                  <a:gd name="T19" fmla="*/ 0 h 9"/>
                  <a:gd name="T20" fmla="*/ 0 w 9"/>
                  <a:gd name="T21" fmla="*/ 3 h 9"/>
                  <a:gd name="T22" fmla="*/ 0 w 9"/>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0" y="6"/>
                    </a:moveTo>
                    <a:lnTo>
                      <a:pt x="0" y="6"/>
                    </a:lnTo>
                    <a:lnTo>
                      <a:pt x="3" y="9"/>
                    </a:lnTo>
                    <a:lnTo>
                      <a:pt x="6" y="9"/>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740" name="Freeform 644">
                <a:extLst>
                  <a:ext uri="{FF2B5EF4-FFF2-40B4-BE49-F238E27FC236}">
                    <a16:creationId xmlns:a16="http://schemas.microsoft.com/office/drawing/2014/main" id="{EAC3FB18-363E-4CE2-9ABD-95AA69ADC888}"/>
                  </a:ext>
                </a:extLst>
              </p:cNvPr>
              <p:cNvSpPr>
                <a:spLocks/>
              </p:cNvSpPr>
              <p:nvPr/>
            </p:nvSpPr>
            <p:spPr bwMode="auto">
              <a:xfrm>
                <a:off x="2956" y="2347"/>
                <a:ext cx="9" cy="10"/>
              </a:xfrm>
              <a:custGeom>
                <a:avLst/>
                <a:gdLst>
                  <a:gd name="T0" fmla="*/ 0 w 9"/>
                  <a:gd name="T1" fmla="*/ 7 h 10"/>
                  <a:gd name="T2" fmla="*/ 0 w 9"/>
                  <a:gd name="T3" fmla="*/ 7 h 10"/>
                  <a:gd name="T4" fmla="*/ 3 w 9"/>
                  <a:gd name="T5" fmla="*/ 10 h 10"/>
                  <a:gd name="T6" fmla="*/ 6 w 9"/>
                  <a:gd name="T7" fmla="*/ 10 h 10"/>
                  <a:gd name="T8" fmla="*/ 9 w 9"/>
                  <a:gd name="T9" fmla="*/ 7 h 10"/>
                  <a:gd name="T10" fmla="*/ 9 w 9"/>
                  <a:gd name="T11" fmla="*/ 7 h 10"/>
                  <a:gd name="T12" fmla="*/ 9 w 9"/>
                  <a:gd name="T13" fmla="*/ 7 h 10"/>
                  <a:gd name="T14" fmla="*/ 9 w 9"/>
                  <a:gd name="T15" fmla="*/ 3 h 10"/>
                  <a:gd name="T16" fmla="*/ 6 w 9"/>
                  <a:gd name="T17" fmla="*/ 0 h 10"/>
                  <a:gd name="T18" fmla="*/ 3 w 9"/>
                  <a:gd name="T19" fmla="*/ 0 h 10"/>
                  <a:gd name="T20" fmla="*/ 0 w 9"/>
                  <a:gd name="T21" fmla="*/ 3 h 10"/>
                  <a:gd name="T22" fmla="*/ 0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7"/>
                    </a:moveTo>
                    <a:lnTo>
                      <a:pt x="0" y="7"/>
                    </a:lnTo>
                    <a:lnTo>
                      <a:pt x="3" y="10"/>
                    </a:lnTo>
                    <a:lnTo>
                      <a:pt x="6" y="10"/>
                    </a:lnTo>
                    <a:lnTo>
                      <a:pt x="9" y="7"/>
                    </a:lnTo>
                    <a:lnTo>
                      <a:pt x="9" y="7"/>
                    </a:lnTo>
                    <a:lnTo>
                      <a:pt x="9" y="7"/>
                    </a:lnTo>
                    <a:lnTo>
                      <a:pt x="9" y="3"/>
                    </a:lnTo>
                    <a:lnTo>
                      <a:pt x="6" y="0"/>
                    </a:lnTo>
                    <a:lnTo>
                      <a:pt x="3" y="0"/>
                    </a:lnTo>
                    <a:lnTo>
                      <a:pt x="0" y="3"/>
                    </a:lnTo>
                    <a:lnTo>
                      <a:pt x="0" y="7"/>
                    </a:lnTo>
                    <a:close/>
                  </a:path>
                </a:pathLst>
              </a:custGeom>
              <a:solidFill>
                <a:srgbClr val="FF9900"/>
              </a:solidFill>
              <a:ln w="38100" cmpd="sng">
                <a:solidFill>
                  <a:srgbClr val="66FF33"/>
                </a:solidFill>
                <a:round/>
                <a:headEnd/>
                <a:tailEnd/>
              </a:ln>
            </p:spPr>
            <p:txBody>
              <a:bodyPr/>
              <a:lstStyle/>
              <a:p>
                <a:endParaRPr lang="cs-CZ"/>
              </a:p>
            </p:txBody>
          </p:sp>
          <p:sp>
            <p:nvSpPr>
              <p:cNvPr id="4741" name="Freeform 645">
                <a:extLst>
                  <a:ext uri="{FF2B5EF4-FFF2-40B4-BE49-F238E27FC236}">
                    <a16:creationId xmlns:a16="http://schemas.microsoft.com/office/drawing/2014/main" id="{79B23757-B6E7-4E80-9EF8-0B9E1EB76559}"/>
                  </a:ext>
                </a:extLst>
              </p:cNvPr>
              <p:cNvSpPr>
                <a:spLocks/>
              </p:cNvSpPr>
              <p:nvPr/>
            </p:nvSpPr>
            <p:spPr bwMode="auto">
              <a:xfrm>
                <a:off x="2956" y="2328"/>
                <a:ext cx="9" cy="10"/>
              </a:xfrm>
              <a:custGeom>
                <a:avLst/>
                <a:gdLst>
                  <a:gd name="T0" fmla="*/ 0 w 9"/>
                  <a:gd name="T1" fmla="*/ 6 h 10"/>
                  <a:gd name="T2" fmla="*/ 0 w 9"/>
                  <a:gd name="T3" fmla="*/ 6 h 10"/>
                  <a:gd name="T4" fmla="*/ 3 w 9"/>
                  <a:gd name="T5" fmla="*/ 10 h 10"/>
                  <a:gd name="T6" fmla="*/ 6 w 9"/>
                  <a:gd name="T7" fmla="*/ 10 h 10"/>
                  <a:gd name="T8" fmla="*/ 9 w 9"/>
                  <a:gd name="T9" fmla="*/ 6 h 10"/>
                  <a:gd name="T10" fmla="*/ 9 w 9"/>
                  <a:gd name="T11" fmla="*/ 6 h 10"/>
                  <a:gd name="T12" fmla="*/ 9 w 9"/>
                  <a:gd name="T13" fmla="*/ 6 h 10"/>
                  <a:gd name="T14" fmla="*/ 9 w 9"/>
                  <a:gd name="T15" fmla="*/ 3 h 10"/>
                  <a:gd name="T16" fmla="*/ 6 w 9"/>
                  <a:gd name="T17" fmla="*/ 0 h 10"/>
                  <a:gd name="T18" fmla="*/ 3 w 9"/>
                  <a:gd name="T19" fmla="*/ 0 h 10"/>
                  <a:gd name="T20" fmla="*/ 0 w 9"/>
                  <a:gd name="T21" fmla="*/ 3 h 10"/>
                  <a:gd name="T22" fmla="*/ 0 w 9"/>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6"/>
                    </a:moveTo>
                    <a:lnTo>
                      <a:pt x="0" y="6"/>
                    </a:lnTo>
                    <a:lnTo>
                      <a:pt x="3" y="10"/>
                    </a:lnTo>
                    <a:lnTo>
                      <a:pt x="6" y="10"/>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742" name="Freeform 646">
                <a:extLst>
                  <a:ext uri="{FF2B5EF4-FFF2-40B4-BE49-F238E27FC236}">
                    <a16:creationId xmlns:a16="http://schemas.microsoft.com/office/drawing/2014/main" id="{ABAEF6C0-7B1E-4218-8B19-18A4D953BAF0}"/>
                  </a:ext>
                </a:extLst>
              </p:cNvPr>
              <p:cNvSpPr>
                <a:spLocks/>
              </p:cNvSpPr>
              <p:nvPr/>
            </p:nvSpPr>
            <p:spPr bwMode="auto">
              <a:xfrm>
                <a:off x="2956" y="2309"/>
                <a:ext cx="9" cy="9"/>
              </a:xfrm>
              <a:custGeom>
                <a:avLst/>
                <a:gdLst>
                  <a:gd name="T0" fmla="*/ 0 w 9"/>
                  <a:gd name="T1" fmla="*/ 6 h 9"/>
                  <a:gd name="T2" fmla="*/ 0 w 9"/>
                  <a:gd name="T3" fmla="*/ 6 h 9"/>
                  <a:gd name="T4" fmla="*/ 3 w 9"/>
                  <a:gd name="T5" fmla="*/ 9 h 9"/>
                  <a:gd name="T6" fmla="*/ 6 w 9"/>
                  <a:gd name="T7" fmla="*/ 9 h 9"/>
                  <a:gd name="T8" fmla="*/ 9 w 9"/>
                  <a:gd name="T9" fmla="*/ 6 h 9"/>
                  <a:gd name="T10" fmla="*/ 9 w 9"/>
                  <a:gd name="T11" fmla="*/ 6 h 9"/>
                  <a:gd name="T12" fmla="*/ 9 w 9"/>
                  <a:gd name="T13" fmla="*/ 6 h 9"/>
                  <a:gd name="T14" fmla="*/ 9 w 9"/>
                  <a:gd name="T15" fmla="*/ 3 h 9"/>
                  <a:gd name="T16" fmla="*/ 6 w 9"/>
                  <a:gd name="T17" fmla="*/ 0 h 9"/>
                  <a:gd name="T18" fmla="*/ 3 w 9"/>
                  <a:gd name="T19" fmla="*/ 0 h 9"/>
                  <a:gd name="T20" fmla="*/ 0 w 9"/>
                  <a:gd name="T21" fmla="*/ 3 h 9"/>
                  <a:gd name="T22" fmla="*/ 0 w 9"/>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0" y="6"/>
                    </a:moveTo>
                    <a:lnTo>
                      <a:pt x="0" y="6"/>
                    </a:lnTo>
                    <a:lnTo>
                      <a:pt x="3" y="9"/>
                    </a:lnTo>
                    <a:lnTo>
                      <a:pt x="6" y="9"/>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743" name="Freeform 647">
                <a:extLst>
                  <a:ext uri="{FF2B5EF4-FFF2-40B4-BE49-F238E27FC236}">
                    <a16:creationId xmlns:a16="http://schemas.microsoft.com/office/drawing/2014/main" id="{9269C247-C2D1-4CAE-8663-692E8743A370}"/>
                  </a:ext>
                </a:extLst>
              </p:cNvPr>
              <p:cNvSpPr>
                <a:spLocks/>
              </p:cNvSpPr>
              <p:nvPr/>
            </p:nvSpPr>
            <p:spPr bwMode="auto">
              <a:xfrm>
                <a:off x="2956" y="2289"/>
                <a:ext cx="9" cy="10"/>
              </a:xfrm>
              <a:custGeom>
                <a:avLst/>
                <a:gdLst>
                  <a:gd name="T0" fmla="*/ 0 w 9"/>
                  <a:gd name="T1" fmla="*/ 7 h 10"/>
                  <a:gd name="T2" fmla="*/ 0 w 9"/>
                  <a:gd name="T3" fmla="*/ 7 h 10"/>
                  <a:gd name="T4" fmla="*/ 3 w 9"/>
                  <a:gd name="T5" fmla="*/ 10 h 10"/>
                  <a:gd name="T6" fmla="*/ 6 w 9"/>
                  <a:gd name="T7" fmla="*/ 10 h 10"/>
                  <a:gd name="T8" fmla="*/ 9 w 9"/>
                  <a:gd name="T9" fmla="*/ 7 h 10"/>
                  <a:gd name="T10" fmla="*/ 9 w 9"/>
                  <a:gd name="T11" fmla="*/ 7 h 10"/>
                  <a:gd name="T12" fmla="*/ 9 w 9"/>
                  <a:gd name="T13" fmla="*/ 7 h 10"/>
                  <a:gd name="T14" fmla="*/ 9 w 9"/>
                  <a:gd name="T15" fmla="*/ 3 h 10"/>
                  <a:gd name="T16" fmla="*/ 6 w 9"/>
                  <a:gd name="T17" fmla="*/ 0 h 10"/>
                  <a:gd name="T18" fmla="*/ 3 w 9"/>
                  <a:gd name="T19" fmla="*/ 0 h 10"/>
                  <a:gd name="T20" fmla="*/ 0 w 9"/>
                  <a:gd name="T21" fmla="*/ 3 h 10"/>
                  <a:gd name="T22" fmla="*/ 0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7"/>
                    </a:moveTo>
                    <a:lnTo>
                      <a:pt x="0" y="7"/>
                    </a:lnTo>
                    <a:lnTo>
                      <a:pt x="3" y="10"/>
                    </a:lnTo>
                    <a:lnTo>
                      <a:pt x="6" y="10"/>
                    </a:lnTo>
                    <a:lnTo>
                      <a:pt x="9" y="7"/>
                    </a:lnTo>
                    <a:lnTo>
                      <a:pt x="9" y="7"/>
                    </a:lnTo>
                    <a:lnTo>
                      <a:pt x="9" y="7"/>
                    </a:lnTo>
                    <a:lnTo>
                      <a:pt x="9" y="3"/>
                    </a:lnTo>
                    <a:lnTo>
                      <a:pt x="6" y="0"/>
                    </a:lnTo>
                    <a:lnTo>
                      <a:pt x="3" y="0"/>
                    </a:lnTo>
                    <a:lnTo>
                      <a:pt x="0" y="3"/>
                    </a:lnTo>
                    <a:lnTo>
                      <a:pt x="0" y="7"/>
                    </a:lnTo>
                    <a:close/>
                  </a:path>
                </a:pathLst>
              </a:custGeom>
              <a:solidFill>
                <a:srgbClr val="FF9900"/>
              </a:solidFill>
              <a:ln w="38100" cmpd="sng">
                <a:solidFill>
                  <a:srgbClr val="66FF33"/>
                </a:solidFill>
                <a:round/>
                <a:headEnd/>
                <a:tailEnd/>
              </a:ln>
            </p:spPr>
            <p:txBody>
              <a:bodyPr/>
              <a:lstStyle/>
              <a:p>
                <a:endParaRPr lang="cs-CZ"/>
              </a:p>
            </p:txBody>
          </p:sp>
          <p:sp>
            <p:nvSpPr>
              <p:cNvPr id="4744" name="Freeform 648">
                <a:extLst>
                  <a:ext uri="{FF2B5EF4-FFF2-40B4-BE49-F238E27FC236}">
                    <a16:creationId xmlns:a16="http://schemas.microsoft.com/office/drawing/2014/main" id="{F7F66745-027A-467E-AFE1-63B6F3B77A26}"/>
                  </a:ext>
                </a:extLst>
              </p:cNvPr>
              <p:cNvSpPr>
                <a:spLocks/>
              </p:cNvSpPr>
              <p:nvPr/>
            </p:nvSpPr>
            <p:spPr bwMode="auto">
              <a:xfrm>
                <a:off x="2956" y="2270"/>
                <a:ext cx="9" cy="10"/>
              </a:xfrm>
              <a:custGeom>
                <a:avLst/>
                <a:gdLst>
                  <a:gd name="T0" fmla="*/ 0 w 9"/>
                  <a:gd name="T1" fmla="*/ 6 h 10"/>
                  <a:gd name="T2" fmla="*/ 0 w 9"/>
                  <a:gd name="T3" fmla="*/ 6 h 10"/>
                  <a:gd name="T4" fmla="*/ 3 w 9"/>
                  <a:gd name="T5" fmla="*/ 10 h 10"/>
                  <a:gd name="T6" fmla="*/ 6 w 9"/>
                  <a:gd name="T7" fmla="*/ 10 h 10"/>
                  <a:gd name="T8" fmla="*/ 9 w 9"/>
                  <a:gd name="T9" fmla="*/ 6 h 10"/>
                  <a:gd name="T10" fmla="*/ 9 w 9"/>
                  <a:gd name="T11" fmla="*/ 6 h 10"/>
                  <a:gd name="T12" fmla="*/ 9 w 9"/>
                  <a:gd name="T13" fmla="*/ 6 h 10"/>
                  <a:gd name="T14" fmla="*/ 9 w 9"/>
                  <a:gd name="T15" fmla="*/ 3 h 10"/>
                  <a:gd name="T16" fmla="*/ 6 w 9"/>
                  <a:gd name="T17" fmla="*/ 0 h 10"/>
                  <a:gd name="T18" fmla="*/ 3 w 9"/>
                  <a:gd name="T19" fmla="*/ 0 h 10"/>
                  <a:gd name="T20" fmla="*/ 0 w 9"/>
                  <a:gd name="T21" fmla="*/ 3 h 10"/>
                  <a:gd name="T22" fmla="*/ 0 w 9"/>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6"/>
                    </a:moveTo>
                    <a:lnTo>
                      <a:pt x="0" y="6"/>
                    </a:lnTo>
                    <a:lnTo>
                      <a:pt x="3" y="10"/>
                    </a:lnTo>
                    <a:lnTo>
                      <a:pt x="6" y="10"/>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745" name="Freeform 649">
                <a:extLst>
                  <a:ext uri="{FF2B5EF4-FFF2-40B4-BE49-F238E27FC236}">
                    <a16:creationId xmlns:a16="http://schemas.microsoft.com/office/drawing/2014/main" id="{20A6E579-5C7C-423E-B1BB-4AB12BA82B4F}"/>
                  </a:ext>
                </a:extLst>
              </p:cNvPr>
              <p:cNvSpPr>
                <a:spLocks/>
              </p:cNvSpPr>
              <p:nvPr/>
            </p:nvSpPr>
            <p:spPr bwMode="auto">
              <a:xfrm>
                <a:off x="2956" y="2251"/>
                <a:ext cx="9" cy="9"/>
              </a:xfrm>
              <a:custGeom>
                <a:avLst/>
                <a:gdLst>
                  <a:gd name="T0" fmla="*/ 0 w 9"/>
                  <a:gd name="T1" fmla="*/ 6 h 9"/>
                  <a:gd name="T2" fmla="*/ 0 w 9"/>
                  <a:gd name="T3" fmla="*/ 6 h 9"/>
                  <a:gd name="T4" fmla="*/ 3 w 9"/>
                  <a:gd name="T5" fmla="*/ 9 h 9"/>
                  <a:gd name="T6" fmla="*/ 6 w 9"/>
                  <a:gd name="T7" fmla="*/ 9 h 9"/>
                  <a:gd name="T8" fmla="*/ 9 w 9"/>
                  <a:gd name="T9" fmla="*/ 6 h 9"/>
                  <a:gd name="T10" fmla="*/ 9 w 9"/>
                  <a:gd name="T11" fmla="*/ 6 h 9"/>
                  <a:gd name="T12" fmla="*/ 9 w 9"/>
                  <a:gd name="T13" fmla="*/ 6 h 9"/>
                  <a:gd name="T14" fmla="*/ 9 w 9"/>
                  <a:gd name="T15" fmla="*/ 3 h 9"/>
                  <a:gd name="T16" fmla="*/ 6 w 9"/>
                  <a:gd name="T17" fmla="*/ 0 h 9"/>
                  <a:gd name="T18" fmla="*/ 3 w 9"/>
                  <a:gd name="T19" fmla="*/ 0 h 9"/>
                  <a:gd name="T20" fmla="*/ 0 w 9"/>
                  <a:gd name="T21" fmla="*/ 3 h 9"/>
                  <a:gd name="T22" fmla="*/ 0 w 9"/>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0" y="6"/>
                    </a:moveTo>
                    <a:lnTo>
                      <a:pt x="0" y="6"/>
                    </a:lnTo>
                    <a:lnTo>
                      <a:pt x="3" y="9"/>
                    </a:lnTo>
                    <a:lnTo>
                      <a:pt x="6" y="9"/>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746" name="Freeform 650">
                <a:extLst>
                  <a:ext uri="{FF2B5EF4-FFF2-40B4-BE49-F238E27FC236}">
                    <a16:creationId xmlns:a16="http://schemas.microsoft.com/office/drawing/2014/main" id="{16BB9FC5-97C0-4FF8-821B-2EA555B88221}"/>
                  </a:ext>
                </a:extLst>
              </p:cNvPr>
              <p:cNvSpPr>
                <a:spLocks/>
              </p:cNvSpPr>
              <p:nvPr/>
            </p:nvSpPr>
            <p:spPr bwMode="auto">
              <a:xfrm>
                <a:off x="2956" y="2231"/>
                <a:ext cx="9" cy="10"/>
              </a:xfrm>
              <a:custGeom>
                <a:avLst/>
                <a:gdLst>
                  <a:gd name="T0" fmla="*/ 0 w 9"/>
                  <a:gd name="T1" fmla="*/ 7 h 10"/>
                  <a:gd name="T2" fmla="*/ 0 w 9"/>
                  <a:gd name="T3" fmla="*/ 7 h 10"/>
                  <a:gd name="T4" fmla="*/ 3 w 9"/>
                  <a:gd name="T5" fmla="*/ 10 h 10"/>
                  <a:gd name="T6" fmla="*/ 6 w 9"/>
                  <a:gd name="T7" fmla="*/ 10 h 10"/>
                  <a:gd name="T8" fmla="*/ 9 w 9"/>
                  <a:gd name="T9" fmla="*/ 7 h 10"/>
                  <a:gd name="T10" fmla="*/ 9 w 9"/>
                  <a:gd name="T11" fmla="*/ 7 h 10"/>
                  <a:gd name="T12" fmla="*/ 9 w 9"/>
                  <a:gd name="T13" fmla="*/ 7 h 10"/>
                  <a:gd name="T14" fmla="*/ 9 w 9"/>
                  <a:gd name="T15" fmla="*/ 3 h 10"/>
                  <a:gd name="T16" fmla="*/ 6 w 9"/>
                  <a:gd name="T17" fmla="*/ 0 h 10"/>
                  <a:gd name="T18" fmla="*/ 3 w 9"/>
                  <a:gd name="T19" fmla="*/ 0 h 10"/>
                  <a:gd name="T20" fmla="*/ 0 w 9"/>
                  <a:gd name="T21" fmla="*/ 3 h 10"/>
                  <a:gd name="T22" fmla="*/ 0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7"/>
                    </a:moveTo>
                    <a:lnTo>
                      <a:pt x="0" y="7"/>
                    </a:lnTo>
                    <a:lnTo>
                      <a:pt x="3" y="10"/>
                    </a:lnTo>
                    <a:lnTo>
                      <a:pt x="6" y="10"/>
                    </a:lnTo>
                    <a:lnTo>
                      <a:pt x="9" y="7"/>
                    </a:lnTo>
                    <a:lnTo>
                      <a:pt x="9" y="7"/>
                    </a:lnTo>
                    <a:lnTo>
                      <a:pt x="9" y="7"/>
                    </a:lnTo>
                    <a:lnTo>
                      <a:pt x="9" y="3"/>
                    </a:lnTo>
                    <a:lnTo>
                      <a:pt x="6" y="0"/>
                    </a:lnTo>
                    <a:lnTo>
                      <a:pt x="3" y="0"/>
                    </a:lnTo>
                    <a:lnTo>
                      <a:pt x="0" y="3"/>
                    </a:lnTo>
                    <a:lnTo>
                      <a:pt x="0" y="7"/>
                    </a:lnTo>
                    <a:close/>
                  </a:path>
                </a:pathLst>
              </a:custGeom>
              <a:solidFill>
                <a:srgbClr val="FF9900"/>
              </a:solidFill>
              <a:ln w="38100" cmpd="sng">
                <a:solidFill>
                  <a:srgbClr val="66FF33"/>
                </a:solidFill>
                <a:round/>
                <a:headEnd/>
                <a:tailEnd/>
              </a:ln>
            </p:spPr>
            <p:txBody>
              <a:bodyPr/>
              <a:lstStyle/>
              <a:p>
                <a:endParaRPr lang="cs-CZ"/>
              </a:p>
            </p:txBody>
          </p:sp>
          <p:sp>
            <p:nvSpPr>
              <p:cNvPr id="4747" name="Freeform 651">
                <a:extLst>
                  <a:ext uri="{FF2B5EF4-FFF2-40B4-BE49-F238E27FC236}">
                    <a16:creationId xmlns:a16="http://schemas.microsoft.com/office/drawing/2014/main" id="{5A0332DB-7FC3-4D16-A27D-E39F4E942A5A}"/>
                  </a:ext>
                </a:extLst>
              </p:cNvPr>
              <p:cNvSpPr>
                <a:spLocks/>
              </p:cNvSpPr>
              <p:nvPr/>
            </p:nvSpPr>
            <p:spPr bwMode="auto">
              <a:xfrm>
                <a:off x="2956" y="2212"/>
                <a:ext cx="9" cy="10"/>
              </a:xfrm>
              <a:custGeom>
                <a:avLst/>
                <a:gdLst>
                  <a:gd name="T0" fmla="*/ 0 w 9"/>
                  <a:gd name="T1" fmla="*/ 6 h 10"/>
                  <a:gd name="T2" fmla="*/ 0 w 9"/>
                  <a:gd name="T3" fmla="*/ 6 h 10"/>
                  <a:gd name="T4" fmla="*/ 3 w 9"/>
                  <a:gd name="T5" fmla="*/ 10 h 10"/>
                  <a:gd name="T6" fmla="*/ 6 w 9"/>
                  <a:gd name="T7" fmla="*/ 10 h 10"/>
                  <a:gd name="T8" fmla="*/ 9 w 9"/>
                  <a:gd name="T9" fmla="*/ 6 h 10"/>
                  <a:gd name="T10" fmla="*/ 9 w 9"/>
                  <a:gd name="T11" fmla="*/ 6 h 10"/>
                  <a:gd name="T12" fmla="*/ 9 w 9"/>
                  <a:gd name="T13" fmla="*/ 6 h 10"/>
                  <a:gd name="T14" fmla="*/ 9 w 9"/>
                  <a:gd name="T15" fmla="*/ 3 h 10"/>
                  <a:gd name="T16" fmla="*/ 6 w 9"/>
                  <a:gd name="T17" fmla="*/ 0 h 10"/>
                  <a:gd name="T18" fmla="*/ 3 w 9"/>
                  <a:gd name="T19" fmla="*/ 0 h 10"/>
                  <a:gd name="T20" fmla="*/ 0 w 9"/>
                  <a:gd name="T21" fmla="*/ 3 h 10"/>
                  <a:gd name="T22" fmla="*/ 0 w 9"/>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6"/>
                    </a:moveTo>
                    <a:lnTo>
                      <a:pt x="0" y="6"/>
                    </a:lnTo>
                    <a:lnTo>
                      <a:pt x="3" y="10"/>
                    </a:lnTo>
                    <a:lnTo>
                      <a:pt x="6" y="10"/>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748" name="Freeform 652">
                <a:extLst>
                  <a:ext uri="{FF2B5EF4-FFF2-40B4-BE49-F238E27FC236}">
                    <a16:creationId xmlns:a16="http://schemas.microsoft.com/office/drawing/2014/main" id="{62E8D388-33D5-411A-881B-2448844EAFD4}"/>
                  </a:ext>
                </a:extLst>
              </p:cNvPr>
              <p:cNvSpPr>
                <a:spLocks/>
              </p:cNvSpPr>
              <p:nvPr/>
            </p:nvSpPr>
            <p:spPr bwMode="auto">
              <a:xfrm>
                <a:off x="2956" y="2193"/>
                <a:ext cx="9" cy="9"/>
              </a:xfrm>
              <a:custGeom>
                <a:avLst/>
                <a:gdLst>
                  <a:gd name="T0" fmla="*/ 0 w 9"/>
                  <a:gd name="T1" fmla="*/ 6 h 9"/>
                  <a:gd name="T2" fmla="*/ 0 w 9"/>
                  <a:gd name="T3" fmla="*/ 6 h 9"/>
                  <a:gd name="T4" fmla="*/ 3 w 9"/>
                  <a:gd name="T5" fmla="*/ 9 h 9"/>
                  <a:gd name="T6" fmla="*/ 6 w 9"/>
                  <a:gd name="T7" fmla="*/ 9 h 9"/>
                  <a:gd name="T8" fmla="*/ 9 w 9"/>
                  <a:gd name="T9" fmla="*/ 6 h 9"/>
                  <a:gd name="T10" fmla="*/ 9 w 9"/>
                  <a:gd name="T11" fmla="*/ 6 h 9"/>
                  <a:gd name="T12" fmla="*/ 9 w 9"/>
                  <a:gd name="T13" fmla="*/ 6 h 9"/>
                  <a:gd name="T14" fmla="*/ 9 w 9"/>
                  <a:gd name="T15" fmla="*/ 3 h 9"/>
                  <a:gd name="T16" fmla="*/ 6 w 9"/>
                  <a:gd name="T17" fmla="*/ 0 h 9"/>
                  <a:gd name="T18" fmla="*/ 3 w 9"/>
                  <a:gd name="T19" fmla="*/ 0 h 9"/>
                  <a:gd name="T20" fmla="*/ 0 w 9"/>
                  <a:gd name="T21" fmla="*/ 3 h 9"/>
                  <a:gd name="T22" fmla="*/ 0 w 9"/>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0" y="6"/>
                    </a:moveTo>
                    <a:lnTo>
                      <a:pt x="0" y="6"/>
                    </a:lnTo>
                    <a:lnTo>
                      <a:pt x="3" y="9"/>
                    </a:lnTo>
                    <a:lnTo>
                      <a:pt x="6" y="9"/>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749" name="Freeform 653">
                <a:extLst>
                  <a:ext uri="{FF2B5EF4-FFF2-40B4-BE49-F238E27FC236}">
                    <a16:creationId xmlns:a16="http://schemas.microsoft.com/office/drawing/2014/main" id="{6BA0197A-53C4-4148-8216-B7DB64B59E58}"/>
                  </a:ext>
                </a:extLst>
              </p:cNvPr>
              <p:cNvSpPr>
                <a:spLocks/>
              </p:cNvSpPr>
              <p:nvPr/>
            </p:nvSpPr>
            <p:spPr bwMode="auto">
              <a:xfrm>
                <a:off x="2956" y="2173"/>
                <a:ext cx="9" cy="10"/>
              </a:xfrm>
              <a:custGeom>
                <a:avLst/>
                <a:gdLst>
                  <a:gd name="T0" fmla="*/ 0 w 9"/>
                  <a:gd name="T1" fmla="*/ 7 h 10"/>
                  <a:gd name="T2" fmla="*/ 0 w 9"/>
                  <a:gd name="T3" fmla="*/ 7 h 10"/>
                  <a:gd name="T4" fmla="*/ 3 w 9"/>
                  <a:gd name="T5" fmla="*/ 10 h 10"/>
                  <a:gd name="T6" fmla="*/ 6 w 9"/>
                  <a:gd name="T7" fmla="*/ 10 h 10"/>
                  <a:gd name="T8" fmla="*/ 9 w 9"/>
                  <a:gd name="T9" fmla="*/ 7 h 10"/>
                  <a:gd name="T10" fmla="*/ 9 w 9"/>
                  <a:gd name="T11" fmla="*/ 7 h 10"/>
                  <a:gd name="T12" fmla="*/ 9 w 9"/>
                  <a:gd name="T13" fmla="*/ 7 h 10"/>
                  <a:gd name="T14" fmla="*/ 9 w 9"/>
                  <a:gd name="T15" fmla="*/ 4 h 10"/>
                  <a:gd name="T16" fmla="*/ 6 w 9"/>
                  <a:gd name="T17" fmla="*/ 0 h 10"/>
                  <a:gd name="T18" fmla="*/ 3 w 9"/>
                  <a:gd name="T19" fmla="*/ 0 h 10"/>
                  <a:gd name="T20" fmla="*/ 0 w 9"/>
                  <a:gd name="T21" fmla="*/ 4 h 10"/>
                  <a:gd name="T22" fmla="*/ 0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7"/>
                    </a:moveTo>
                    <a:lnTo>
                      <a:pt x="0" y="7"/>
                    </a:lnTo>
                    <a:lnTo>
                      <a:pt x="3" y="10"/>
                    </a:lnTo>
                    <a:lnTo>
                      <a:pt x="6" y="10"/>
                    </a:lnTo>
                    <a:lnTo>
                      <a:pt x="9" y="7"/>
                    </a:lnTo>
                    <a:lnTo>
                      <a:pt x="9" y="7"/>
                    </a:lnTo>
                    <a:lnTo>
                      <a:pt x="9" y="7"/>
                    </a:lnTo>
                    <a:lnTo>
                      <a:pt x="9" y="4"/>
                    </a:lnTo>
                    <a:lnTo>
                      <a:pt x="6" y="0"/>
                    </a:lnTo>
                    <a:lnTo>
                      <a:pt x="3" y="0"/>
                    </a:lnTo>
                    <a:lnTo>
                      <a:pt x="0" y="4"/>
                    </a:lnTo>
                    <a:lnTo>
                      <a:pt x="0" y="7"/>
                    </a:lnTo>
                    <a:close/>
                  </a:path>
                </a:pathLst>
              </a:custGeom>
              <a:solidFill>
                <a:srgbClr val="FF9900"/>
              </a:solidFill>
              <a:ln w="38100" cmpd="sng">
                <a:solidFill>
                  <a:srgbClr val="66FF33"/>
                </a:solidFill>
                <a:round/>
                <a:headEnd/>
                <a:tailEnd/>
              </a:ln>
            </p:spPr>
            <p:txBody>
              <a:bodyPr/>
              <a:lstStyle/>
              <a:p>
                <a:endParaRPr lang="cs-CZ"/>
              </a:p>
            </p:txBody>
          </p:sp>
          <p:sp>
            <p:nvSpPr>
              <p:cNvPr id="4750" name="Freeform 654">
                <a:extLst>
                  <a:ext uri="{FF2B5EF4-FFF2-40B4-BE49-F238E27FC236}">
                    <a16:creationId xmlns:a16="http://schemas.microsoft.com/office/drawing/2014/main" id="{08413EC8-547F-4499-8536-A242C48DB01A}"/>
                  </a:ext>
                </a:extLst>
              </p:cNvPr>
              <p:cNvSpPr>
                <a:spLocks/>
              </p:cNvSpPr>
              <p:nvPr/>
            </p:nvSpPr>
            <p:spPr bwMode="auto">
              <a:xfrm>
                <a:off x="2956" y="2154"/>
                <a:ext cx="9" cy="10"/>
              </a:xfrm>
              <a:custGeom>
                <a:avLst/>
                <a:gdLst>
                  <a:gd name="T0" fmla="*/ 0 w 9"/>
                  <a:gd name="T1" fmla="*/ 6 h 10"/>
                  <a:gd name="T2" fmla="*/ 0 w 9"/>
                  <a:gd name="T3" fmla="*/ 6 h 10"/>
                  <a:gd name="T4" fmla="*/ 3 w 9"/>
                  <a:gd name="T5" fmla="*/ 10 h 10"/>
                  <a:gd name="T6" fmla="*/ 6 w 9"/>
                  <a:gd name="T7" fmla="*/ 10 h 10"/>
                  <a:gd name="T8" fmla="*/ 9 w 9"/>
                  <a:gd name="T9" fmla="*/ 6 h 10"/>
                  <a:gd name="T10" fmla="*/ 9 w 9"/>
                  <a:gd name="T11" fmla="*/ 6 h 10"/>
                  <a:gd name="T12" fmla="*/ 9 w 9"/>
                  <a:gd name="T13" fmla="*/ 6 h 10"/>
                  <a:gd name="T14" fmla="*/ 9 w 9"/>
                  <a:gd name="T15" fmla="*/ 3 h 10"/>
                  <a:gd name="T16" fmla="*/ 6 w 9"/>
                  <a:gd name="T17" fmla="*/ 0 h 10"/>
                  <a:gd name="T18" fmla="*/ 3 w 9"/>
                  <a:gd name="T19" fmla="*/ 0 h 10"/>
                  <a:gd name="T20" fmla="*/ 0 w 9"/>
                  <a:gd name="T21" fmla="*/ 3 h 10"/>
                  <a:gd name="T22" fmla="*/ 0 w 9"/>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6"/>
                    </a:moveTo>
                    <a:lnTo>
                      <a:pt x="0" y="6"/>
                    </a:lnTo>
                    <a:lnTo>
                      <a:pt x="3" y="10"/>
                    </a:lnTo>
                    <a:lnTo>
                      <a:pt x="6" y="10"/>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751" name="Freeform 655">
                <a:extLst>
                  <a:ext uri="{FF2B5EF4-FFF2-40B4-BE49-F238E27FC236}">
                    <a16:creationId xmlns:a16="http://schemas.microsoft.com/office/drawing/2014/main" id="{626A2134-5C88-45C1-A7BB-A99EF4DC64A5}"/>
                  </a:ext>
                </a:extLst>
              </p:cNvPr>
              <p:cNvSpPr>
                <a:spLocks/>
              </p:cNvSpPr>
              <p:nvPr/>
            </p:nvSpPr>
            <p:spPr bwMode="auto">
              <a:xfrm>
                <a:off x="2956" y="2135"/>
                <a:ext cx="9" cy="9"/>
              </a:xfrm>
              <a:custGeom>
                <a:avLst/>
                <a:gdLst>
                  <a:gd name="T0" fmla="*/ 0 w 9"/>
                  <a:gd name="T1" fmla="*/ 6 h 9"/>
                  <a:gd name="T2" fmla="*/ 0 w 9"/>
                  <a:gd name="T3" fmla="*/ 6 h 9"/>
                  <a:gd name="T4" fmla="*/ 3 w 9"/>
                  <a:gd name="T5" fmla="*/ 9 h 9"/>
                  <a:gd name="T6" fmla="*/ 6 w 9"/>
                  <a:gd name="T7" fmla="*/ 9 h 9"/>
                  <a:gd name="T8" fmla="*/ 9 w 9"/>
                  <a:gd name="T9" fmla="*/ 6 h 9"/>
                  <a:gd name="T10" fmla="*/ 9 w 9"/>
                  <a:gd name="T11" fmla="*/ 6 h 9"/>
                  <a:gd name="T12" fmla="*/ 9 w 9"/>
                  <a:gd name="T13" fmla="*/ 6 h 9"/>
                  <a:gd name="T14" fmla="*/ 9 w 9"/>
                  <a:gd name="T15" fmla="*/ 3 h 9"/>
                  <a:gd name="T16" fmla="*/ 6 w 9"/>
                  <a:gd name="T17" fmla="*/ 0 h 9"/>
                  <a:gd name="T18" fmla="*/ 3 w 9"/>
                  <a:gd name="T19" fmla="*/ 0 h 9"/>
                  <a:gd name="T20" fmla="*/ 0 w 9"/>
                  <a:gd name="T21" fmla="*/ 3 h 9"/>
                  <a:gd name="T22" fmla="*/ 0 w 9"/>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0" y="6"/>
                    </a:moveTo>
                    <a:lnTo>
                      <a:pt x="0" y="6"/>
                    </a:lnTo>
                    <a:lnTo>
                      <a:pt x="3" y="9"/>
                    </a:lnTo>
                    <a:lnTo>
                      <a:pt x="6" y="9"/>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752" name="Freeform 656">
                <a:extLst>
                  <a:ext uri="{FF2B5EF4-FFF2-40B4-BE49-F238E27FC236}">
                    <a16:creationId xmlns:a16="http://schemas.microsoft.com/office/drawing/2014/main" id="{5B494F57-6A42-43D3-955B-4CD1DAAA5302}"/>
                  </a:ext>
                </a:extLst>
              </p:cNvPr>
              <p:cNvSpPr>
                <a:spLocks/>
              </p:cNvSpPr>
              <p:nvPr/>
            </p:nvSpPr>
            <p:spPr bwMode="auto">
              <a:xfrm>
                <a:off x="2956" y="2115"/>
                <a:ext cx="9" cy="10"/>
              </a:xfrm>
              <a:custGeom>
                <a:avLst/>
                <a:gdLst>
                  <a:gd name="T0" fmla="*/ 0 w 9"/>
                  <a:gd name="T1" fmla="*/ 7 h 10"/>
                  <a:gd name="T2" fmla="*/ 0 w 9"/>
                  <a:gd name="T3" fmla="*/ 7 h 10"/>
                  <a:gd name="T4" fmla="*/ 3 w 9"/>
                  <a:gd name="T5" fmla="*/ 10 h 10"/>
                  <a:gd name="T6" fmla="*/ 6 w 9"/>
                  <a:gd name="T7" fmla="*/ 10 h 10"/>
                  <a:gd name="T8" fmla="*/ 9 w 9"/>
                  <a:gd name="T9" fmla="*/ 7 h 10"/>
                  <a:gd name="T10" fmla="*/ 9 w 9"/>
                  <a:gd name="T11" fmla="*/ 7 h 10"/>
                  <a:gd name="T12" fmla="*/ 9 w 9"/>
                  <a:gd name="T13" fmla="*/ 7 h 10"/>
                  <a:gd name="T14" fmla="*/ 9 w 9"/>
                  <a:gd name="T15" fmla="*/ 4 h 10"/>
                  <a:gd name="T16" fmla="*/ 6 w 9"/>
                  <a:gd name="T17" fmla="*/ 0 h 10"/>
                  <a:gd name="T18" fmla="*/ 3 w 9"/>
                  <a:gd name="T19" fmla="*/ 0 h 10"/>
                  <a:gd name="T20" fmla="*/ 0 w 9"/>
                  <a:gd name="T21" fmla="*/ 4 h 10"/>
                  <a:gd name="T22" fmla="*/ 0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7"/>
                    </a:moveTo>
                    <a:lnTo>
                      <a:pt x="0" y="7"/>
                    </a:lnTo>
                    <a:lnTo>
                      <a:pt x="3" y="10"/>
                    </a:lnTo>
                    <a:lnTo>
                      <a:pt x="6" y="10"/>
                    </a:lnTo>
                    <a:lnTo>
                      <a:pt x="9" y="7"/>
                    </a:lnTo>
                    <a:lnTo>
                      <a:pt x="9" y="7"/>
                    </a:lnTo>
                    <a:lnTo>
                      <a:pt x="9" y="7"/>
                    </a:lnTo>
                    <a:lnTo>
                      <a:pt x="9" y="4"/>
                    </a:lnTo>
                    <a:lnTo>
                      <a:pt x="6" y="0"/>
                    </a:lnTo>
                    <a:lnTo>
                      <a:pt x="3" y="0"/>
                    </a:lnTo>
                    <a:lnTo>
                      <a:pt x="0" y="4"/>
                    </a:lnTo>
                    <a:lnTo>
                      <a:pt x="0" y="7"/>
                    </a:lnTo>
                    <a:close/>
                  </a:path>
                </a:pathLst>
              </a:custGeom>
              <a:solidFill>
                <a:srgbClr val="FF9900"/>
              </a:solidFill>
              <a:ln w="38100" cmpd="sng">
                <a:solidFill>
                  <a:srgbClr val="66FF33"/>
                </a:solidFill>
                <a:round/>
                <a:headEnd/>
                <a:tailEnd/>
              </a:ln>
            </p:spPr>
            <p:txBody>
              <a:bodyPr/>
              <a:lstStyle/>
              <a:p>
                <a:endParaRPr lang="cs-CZ"/>
              </a:p>
            </p:txBody>
          </p:sp>
          <p:sp>
            <p:nvSpPr>
              <p:cNvPr id="4753" name="Freeform 657">
                <a:extLst>
                  <a:ext uri="{FF2B5EF4-FFF2-40B4-BE49-F238E27FC236}">
                    <a16:creationId xmlns:a16="http://schemas.microsoft.com/office/drawing/2014/main" id="{0309F0C1-6BF3-4DF2-A257-7CD08DC4465E}"/>
                  </a:ext>
                </a:extLst>
              </p:cNvPr>
              <p:cNvSpPr>
                <a:spLocks/>
              </p:cNvSpPr>
              <p:nvPr/>
            </p:nvSpPr>
            <p:spPr bwMode="auto">
              <a:xfrm>
                <a:off x="2956" y="2096"/>
                <a:ext cx="9" cy="10"/>
              </a:xfrm>
              <a:custGeom>
                <a:avLst/>
                <a:gdLst>
                  <a:gd name="T0" fmla="*/ 0 w 9"/>
                  <a:gd name="T1" fmla="*/ 6 h 10"/>
                  <a:gd name="T2" fmla="*/ 0 w 9"/>
                  <a:gd name="T3" fmla="*/ 6 h 10"/>
                  <a:gd name="T4" fmla="*/ 3 w 9"/>
                  <a:gd name="T5" fmla="*/ 10 h 10"/>
                  <a:gd name="T6" fmla="*/ 6 w 9"/>
                  <a:gd name="T7" fmla="*/ 10 h 10"/>
                  <a:gd name="T8" fmla="*/ 9 w 9"/>
                  <a:gd name="T9" fmla="*/ 6 h 10"/>
                  <a:gd name="T10" fmla="*/ 9 w 9"/>
                  <a:gd name="T11" fmla="*/ 6 h 10"/>
                  <a:gd name="T12" fmla="*/ 9 w 9"/>
                  <a:gd name="T13" fmla="*/ 6 h 10"/>
                  <a:gd name="T14" fmla="*/ 9 w 9"/>
                  <a:gd name="T15" fmla="*/ 3 h 10"/>
                  <a:gd name="T16" fmla="*/ 6 w 9"/>
                  <a:gd name="T17" fmla="*/ 0 h 10"/>
                  <a:gd name="T18" fmla="*/ 3 w 9"/>
                  <a:gd name="T19" fmla="*/ 0 h 10"/>
                  <a:gd name="T20" fmla="*/ 0 w 9"/>
                  <a:gd name="T21" fmla="*/ 3 h 10"/>
                  <a:gd name="T22" fmla="*/ 0 w 9"/>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6"/>
                    </a:moveTo>
                    <a:lnTo>
                      <a:pt x="0" y="6"/>
                    </a:lnTo>
                    <a:lnTo>
                      <a:pt x="3" y="10"/>
                    </a:lnTo>
                    <a:lnTo>
                      <a:pt x="6" y="10"/>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754" name="Freeform 658">
                <a:extLst>
                  <a:ext uri="{FF2B5EF4-FFF2-40B4-BE49-F238E27FC236}">
                    <a16:creationId xmlns:a16="http://schemas.microsoft.com/office/drawing/2014/main" id="{69B92725-526D-4589-B0D4-AD9D477DBB07}"/>
                  </a:ext>
                </a:extLst>
              </p:cNvPr>
              <p:cNvSpPr>
                <a:spLocks/>
              </p:cNvSpPr>
              <p:nvPr/>
            </p:nvSpPr>
            <p:spPr bwMode="auto">
              <a:xfrm>
                <a:off x="2956" y="2077"/>
                <a:ext cx="9" cy="9"/>
              </a:xfrm>
              <a:custGeom>
                <a:avLst/>
                <a:gdLst>
                  <a:gd name="T0" fmla="*/ 0 w 9"/>
                  <a:gd name="T1" fmla="*/ 6 h 9"/>
                  <a:gd name="T2" fmla="*/ 0 w 9"/>
                  <a:gd name="T3" fmla="*/ 6 h 9"/>
                  <a:gd name="T4" fmla="*/ 3 w 9"/>
                  <a:gd name="T5" fmla="*/ 9 h 9"/>
                  <a:gd name="T6" fmla="*/ 6 w 9"/>
                  <a:gd name="T7" fmla="*/ 9 h 9"/>
                  <a:gd name="T8" fmla="*/ 9 w 9"/>
                  <a:gd name="T9" fmla="*/ 6 h 9"/>
                  <a:gd name="T10" fmla="*/ 9 w 9"/>
                  <a:gd name="T11" fmla="*/ 6 h 9"/>
                  <a:gd name="T12" fmla="*/ 9 w 9"/>
                  <a:gd name="T13" fmla="*/ 6 h 9"/>
                  <a:gd name="T14" fmla="*/ 9 w 9"/>
                  <a:gd name="T15" fmla="*/ 3 h 9"/>
                  <a:gd name="T16" fmla="*/ 6 w 9"/>
                  <a:gd name="T17" fmla="*/ 0 h 9"/>
                  <a:gd name="T18" fmla="*/ 3 w 9"/>
                  <a:gd name="T19" fmla="*/ 0 h 9"/>
                  <a:gd name="T20" fmla="*/ 0 w 9"/>
                  <a:gd name="T21" fmla="*/ 3 h 9"/>
                  <a:gd name="T22" fmla="*/ 0 w 9"/>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0" y="6"/>
                    </a:moveTo>
                    <a:lnTo>
                      <a:pt x="0" y="6"/>
                    </a:lnTo>
                    <a:lnTo>
                      <a:pt x="3" y="9"/>
                    </a:lnTo>
                    <a:lnTo>
                      <a:pt x="6" y="9"/>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755" name="Freeform 659">
                <a:extLst>
                  <a:ext uri="{FF2B5EF4-FFF2-40B4-BE49-F238E27FC236}">
                    <a16:creationId xmlns:a16="http://schemas.microsoft.com/office/drawing/2014/main" id="{3FF6BF4F-901F-4054-AFAF-B42523624FAD}"/>
                  </a:ext>
                </a:extLst>
              </p:cNvPr>
              <p:cNvSpPr>
                <a:spLocks/>
              </p:cNvSpPr>
              <p:nvPr/>
            </p:nvSpPr>
            <p:spPr bwMode="auto">
              <a:xfrm>
                <a:off x="2956" y="2057"/>
                <a:ext cx="9" cy="10"/>
              </a:xfrm>
              <a:custGeom>
                <a:avLst/>
                <a:gdLst>
                  <a:gd name="T0" fmla="*/ 0 w 9"/>
                  <a:gd name="T1" fmla="*/ 7 h 10"/>
                  <a:gd name="T2" fmla="*/ 0 w 9"/>
                  <a:gd name="T3" fmla="*/ 7 h 10"/>
                  <a:gd name="T4" fmla="*/ 3 w 9"/>
                  <a:gd name="T5" fmla="*/ 10 h 10"/>
                  <a:gd name="T6" fmla="*/ 6 w 9"/>
                  <a:gd name="T7" fmla="*/ 10 h 10"/>
                  <a:gd name="T8" fmla="*/ 9 w 9"/>
                  <a:gd name="T9" fmla="*/ 7 h 10"/>
                  <a:gd name="T10" fmla="*/ 9 w 9"/>
                  <a:gd name="T11" fmla="*/ 7 h 10"/>
                  <a:gd name="T12" fmla="*/ 9 w 9"/>
                  <a:gd name="T13" fmla="*/ 7 h 10"/>
                  <a:gd name="T14" fmla="*/ 9 w 9"/>
                  <a:gd name="T15" fmla="*/ 4 h 10"/>
                  <a:gd name="T16" fmla="*/ 6 w 9"/>
                  <a:gd name="T17" fmla="*/ 0 h 10"/>
                  <a:gd name="T18" fmla="*/ 3 w 9"/>
                  <a:gd name="T19" fmla="*/ 0 h 10"/>
                  <a:gd name="T20" fmla="*/ 0 w 9"/>
                  <a:gd name="T21" fmla="*/ 4 h 10"/>
                  <a:gd name="T22" fmla="*/ 0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7"/>
                    </a:moveTo>
                    <a:lnTo>
                      <a:pt x="0" y="7"/>
                    </a:lnTo>
                    <a:lnTo>
                      <a:pt x="3" y="10"/>
                    </a:lnTo>
                    <a:lnTo>
                      <a:pt x="6" y="10"/>
                    </a:lnTo>
                    <a:lnTo>
                      <a:pt x="9" y="7"/>
                    </a:lnTo>
                    <a:lnTo>
                      <a:pt x="9" y="7"/>
                    </a:lnTo>
                    <a:lnTo>
                      <a:pt x="9" y="7"/>
                    </a:lnTo>
                    <a:lnTo>
                      <a:pt x="9" y="4"/>
                    </a:lnTo>
                    <a:lnTo>
                      <a:pt x="6" y="0"/>
                    </a:lnTo>
                    <a:lnTo>
                      <a:pt x="3" y="0"/>
                    </a:lnTo>
                    <a:lnTo>
                      <a:pt x="0" y="4"/>
                    </a:lnTo>
                    <a:lnTo>
                      <a:pt x="0" y="7"/>
                    </a:lnTo>
                    <a:close/>
                  </a:path>
                </a:pathLst>
              </a:custGeom>
              <a:solidFill>
                <a:srgbClr val="FF9900"/>
              </a:solidFill>
              <a:ln w="38100" cmpd="sng">
                <a:solidFill>
                  <a:srgbClr val="66FF33"/>
                </a:solidFill>
                <a:round/>
                <a:headEnd/>
                <a:tailEnd/>
              </a:ln>
            </p:spPr>
            <p:txBody>
              <a:bodyPr/>
              <a:lstStyle/>
              <a:p>
                <a:endParaRPr lang="cs-CZ"/>
              </a:p>
            </p:txBody>
          </p:sp>
          <p:sp>
            <p:nvSpPr>
              <p:cNvPr id="4756" name="Freeform 660">
                <a:extLst>
                  <a:ext uri="{FF2B5EF4-FFF2-40B4-BE49-F238E27FC236}">
                    <a16:creationId xmlns:a16="http://schemas.microsoft.com/office/drawing/2014/main" id="{3167A2A0-D8B4-4660-BF4F-2B4E56B68B77}"/>
                  </a:ext>
                </a:extLst>
              </p:cNvPr>
              <p:cNvSpPr>
                <a:spLocks/>
              </p:cNvSpPr>
              <p:nvPr/>
            </p:nvSpPr>
            <p:spPr bwMode="auto">
              <a:xfrm>
                <a:off x="2956" y="2038"/>
                <a:ext cx="9" cy="10"/>
              </a:xfrm>
              <a:custGeom>
                <a:avLst/>
                <a:gdLst>
                  <a:gd name="T0" fmla="*/ 0 w 9"/>
                  <a:gd name="T1" fmla="*/ 7 h 10"/>
                  <a:gd name="T2" fmla="*/ 0 w 9"/>
                  <a:gd name="T3" fmla="*/ 7 h 10"/>
                  <a:gd name="T4" fmla="*/ 3 w 9"/>
                  <a:gd name="T5" fmla="*/ 10 h 10"/>
                  <a:gd name="T6" fmla="*/ 6 w 9"/>
                  <a:gd name="T7" fmla="*/ 10 h 10"/>
                  <a:gd name="T8" fmla="*/ 9 w 9"/>
                  <a:gd name="T9" fmla="*/ 7 h 10"/>
                  <a:gd name="T10" fmla="*/ 9 w 9"/>
                  <a:gd name="T11" fmla="*/ 7 h 10"/>
                  <a:gd name="T12" fmla="*/ 9 w 9"/>
                  <a:gd name="T13" fmla="*/ 7 h 10"/>
                  <a:gd name="T14" fmla="*/ 9 w 9"/>
                  <a:gd name="T15" fmla="*/ 3 h 10"/>
                  <a:gd name="T16" fmla="*/ 6 w 9"/>
                  <a:gd name="T17" fmla="*/ 0 h 10"/>
                  <a:gd name="T18" fmla="*/ 3 w 9"/>
                  <a:gd name="T19" fmla="*/ 0 h 10"/>
                  <a:gd name="T20" fmla="*/ 0 w 9"/>
                  <a:gd name="T21" fmla="*/ 3 h 10"/>
                  <a:gd name="T22" fmla="*/ 0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7"/>
                    </a:moveTo>
                    <a:lnTo>
                      <a:pt x="0" y="7"/>
                    </a:lnTo>
                    <a:lnTo>
                      <a:pt x="3" y="10"/>
                    </a:lnTo>
                    <a:lnTo>
                      <a:pt x="6" y="10"/>
                    </a:lnTo>
                    <a:lnTo>
                      <a:pt x="9" y="7"/>
                    </a:lnTo>
                    <a:lnTo>
                      <a:pt x="9" y="7"/>
                    </a:lnTo>
                    <a:lnTo>
                      <a:pt x="9" y="7"/>
                    </a:lnTo>
                    <a:lnTo>
                      <a:pt x="9" y="3"/>
                    </a:lnTo>
                    <a:lnTo>
                      <a:pt x="6" y="0"/>
                    </a:lnTo>
                    <a:lnTo>
                      <a:pt x="3" y="0"/>
                    </a:lnTo>
                    <a:lnTo>
                      <a:pt x="0" y="3"/>
                    </a:lnTo>
                    <a:lnTo>
                      <a:pt x="0" y="7"/>
                    </a:lnTo>
                    <a:close/>
                  </a:path>
                </a:pathLst>
              </a:custGeom>
              <a:solidFill>
                <a:srgbClr val="FF9900"/>
              </a:solidFill>
              <a:ln w="38100" cmpd="sng">
                <a:solidFill>
                  <a:srgbClr val="66FF33"/>
                </a:solidFill>
                <a:round/>
                <a:headEnd/>
                <a:tailEnd/>
              </a:ln>
            </p:spPr>
            <p:txBody>
              <a:bodyPr/>
              <a:lstStyle/>
              <a:p>
                <a:endParaRPr lang="cs-CZ"/>
              </a:p>
            </p:txBody>
          </p:sp>
          <p:sp>
            <p:nvSpPr>
              <p:cNvPr id="4757" name="Freeform 661">
                <a:extLst>
                  <a:ext uri="{FF2B5EF4-FFF2-40B4-BE49-F238E27FC236}">
                    <a16:creationId xmlns:a16="http://schemas.microsoft.com/office/drawing/2014/main" id="{1DA50618-98A3-4B47-BF48-1E8A7E02B556}"/>
                  </a:ext>
                </a:extLst>
              </p:cNvPr>
              <p:cNvSpPr>
                <a:spLocks/>
              </p:cNvSpPr>
              <p:nvPr/>
            </p:nvSpPr>
            <p:spPr bwMode="auto">
              <a:xfrm>
                <a:off x="2956" y="2019"/>
                <a:ext cx="9" cy="9"/>
              </a:xfrm>
              <a:custGeom>
                <a:avLst/>
                <a:gdLst>
                  <a:gd name="T0" fmla="*/ 0 w 9"/>
                  <a:gd name="T1" fmla="*/ 6 h 9"/>
                  <a:gd name="T2" fmla="*/ 0 w 9"/>
                  <a:gd name="T3" fmla="*/ 6 h 9"/>
                  <a:gd name="T4" fmla="*/ 3 w 9"/>
                  <a:gd name="T5" fmla="*/ 9 h 9"/>
                  <a:gd name="T6" fmla="*/ 6 w 9"/>
                  <a:gd name="T7" fmla="*/ 9 h 9"/>
                  <a:gd name="T8" fmla="*/ 9 w 9"/>
                  <a:gd name="T9" fmla="*/ 6 h 9"/>
                  <a:gd name="T10" fmla="*/ 9 w 9"/>
                  <a:gd name="T11" fmla="*/ 6 h 9"/>
                  <a:gd name="T12" fmla="*/ 9 w 9"/>
                  <a:gd name="T13" fmla="*/ 6 h 9"/>
                  <a:gd name="T14" fmla="*/ 9 w 9"/>
                  <a:gd name="T15" fmla="*/ 3 h 9"/>
                  <a:gd name="T16" fmla="*/ 6 w 9"/>
                  <a:gd name="T17" fmla="*/ 0 h 9"/>
                  <a:gd name="T18" fmla="*/ 3 w 9"/>
                  <a:gd name="T19" fmla="*/ 0 h 9"/>
                  <a:gd name="T20" fmla="*/ 0 w 9"/>
                  <a:gd name="T21" fmla="*/ 3 h 9"/>
                  <a:gd name="T22" fmla="*/ 0 w 9"/>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0" y="6"/>
                    </a:moveTo>
                    <a:lnTo>
                      <a:pt x="0" y="6"/>
                    </a:lnTo>
                    <a:lnTo>
                      <a:pt x="3" y="9"/>
                    </a:lnTo>
                    <a:lnTo>
                      <a:pt x="6" y="9"/>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758" name="Freeform 662">
                <a:extLst>
                  <a:ext uri="{FF2B5EF4-FFF2-40B4-BE49-F238E27FC236}">
                    <a16:creationId xmlns:a16="http://schemas.microsoft.com/office/drawing/2014/main" id="{E01D84AD-B17C-43D4-B4E1-04845FAEF86C}"/>
                  </a:ext>
                </a:extLst>
              </p:cNvPr>
              <p:cNvSpPr>
                <a:spLocks/>
              </p:cNvSpPr>
              <p:nvPr/>
            </p:nvSpPr>
            <p:spPr bwMode="auto">
              <a:xfrm>
                <a:off x="2956" y="1999"/>
                <a:ext cx="9" cy="10"/>
              </a:xfrm>
              <a:custGeom>
                <a:avLst/>
                <a:gdLst>
                  <a:gd name="T0" fmla="*/ 0 w 9"/>
                  <a:gd name="T1" fmla="*/ 7 h 10"/>
                  <a:gd name="T2" fmla="*/ 0 w 9"/>
                  <a:gd name="T3" fmla="*/ 7 h 10"/>
                  <a:gd name="T4" fmla="*/ 3 w 9"/>
                  <a:gd name="T5" fmla="*/ 10 h 10"/>
                  <a:gd name="T6" fmla="*/ 6 w 9"/>
                  <a:gd name="T7" fmla="*/ 10 h 10"/>
                  <a:gd name="T8" fmla="*/ 9 w 9"/>
                  <a:gd name="T9" fmla="*/ 7 h 10"/>
                  <a:gd name="T10" fmla="*/ 9 w 9"/>
                  <a:gd name="T11" fmla="*/ 7 h 10"/>
                  <a:gd name="T12" fmla="*/ 9 w 9"/>
                  <a:gd name="T13" fmla="*/ 7 h 10"/>
                  <a:gd name="T14" fmla="*/ 9 w 9"/>
                  <a:gd name="T15" fmla="*/ 4 h 10"/>
                  <a:gd name="T16" fmla="*/ 6 w 9"/>
                  <a:gd name="T17" fmla="*/ 0 h 10"/>
                  <a:gd name="T18" fmla="*/ 3 w 9"/>
                  <a:gd name="T19" fmla="*/ 0 h 10"/>
                  <a:gd name="T20" fmla="*/ 0 w 9"/>
                  <a:gd name="T21" fmla="*/ 4 h 10"/>
                  <a:gd name="T22" fmla="*/ 0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7"/>
                    </a:moveTo>
                    <a:lnTo>
                      <a:pt x="0" y="7"/>
                    </a:lnTo>
                    <a:lnTo>
                      <a:pt x="3" y="10"/>
                    </a:lnTo>
                    <a:lnTo>
                      <a:pt x="6" y="10"/>
                    </a:lnTo>
                    <a:lnTo>
                      <a:pt x="9" y="7"/>
                    </a:lnTo>
                    <a:lnTo>
                      <a:pt x="9" y="7"/>
                    </a:lnTo>
                    <a:lnTo>
                      <a:pt x="9" y="7"/>
                    </a:lnTo>
                    <a:lnTo>
                      <a:pt x="9" y="4"/>
                    </a:lnTo>
                    <a:lnTo>
                      <a:pt x="6" y="0"/>
                    </a:lnTo>
                    <a:lnTo>
                      <a:pt x="3" y="0"/>
                    </a:lnTo>
                    <a:lnTo>
                      <a:pt x="0" y="4"/>
                    </a:lnTo>
                    <a:lnTo>
                      <a:pt x="0" y="7"/>
                    </a:lnTo>
                    <a:close/>
                  </a:path>
                </a:pathLst>
              </a:custGeom>
              <a:solidFill>
                <a:srgbClr val="FF9900"/>
              </a:solidFill>
              <a:ln w="38100" cmpd="sng">
                <a:solidFill>
                  <a:srgbClr val="66FF33"/>
                </a:solidFill>
                <a:round/>
                <a:headEnd/>
                <a:tailEnd/>
              </a:ln>
            </p:spPr>
            <p:txBody>
              <a:bodyPr/>
              <a:lstStyle/>
              <a:p>
                <a:endParaRPr lang="cs-CZ"/>
              </a:p>
            </p:txBody>
          </p:sp>
          <p:sp>
            <p:nvSpPr>
              <p:cNvPr id="4759" name="Freeform 663">
                <a:extLst>
                  <a:ext uri="{FF2B5EF4-FFF2-40B4-BE49-F238E27FC236}">
                    <a16:creationId xmlns:a16="http://schemas.microsoft.com/office/drawing/2014/main" id="{E0E18524-0A74-41C7-AF16-7287E5774DE0}"/>
                  </a:ext>
                </a:extLst>
              </p:cNvPr>
              <p:cNvSpPr>
                <a:spLocks/>
              </p:cNvSpPr>
              <p:nvPr/>
            </p:nvSpPr>
            <p:spPr bwMode="auto">
              <a:xfrm>
                <a:off x="2956" y="1980"/>
                <a:ext cx="9" cy="10"/>
              </a:xfrm>
              <a:custGeom>
                <a:avLst/>
                <a:gdLst>
                  <a:gd name="T0" fmla="*/ 0 w 9"/>
                  <a:gd name="T1" fmla="*/ 7 h 10"/>
                  <a:gd name="T2" fmla="*/ 0 w 9"/>
                  <a:gd name="T3" fmla="*/ 7 h 10"/>
                  <a:gd name="T4" fmla="*/ 3 w 9"/>
                  <a:gd name="T5" fmla="*/ 10 h 10"/>
                  <a:gd name="T6" fmla="*/ 6 w 9"/>
                  <a:gd name="T7" fmla="*/ 10 h 10"/>
                  <a:gd name="T8" fmla="*/ 9 w 9"/>
                  <a:gd name="T9" fmla="*/ 7 h 10"/>
                  <a:gd name="T10" fmla="*/ 9 w 9"/>
                  <a:gd name="T11" fmla="*/ 7 h 10"/>
                  <a:gd name="T12" fmla="*/ 9 w 9"/>
                  <a:gd name="T13" fmla="*/ 7 h 10"/>
                  <a:gd name="T14" fmla="*/ 9 w 9"/>
                  <a:gd name="T15" fmla="*/ 3 h 10"/>
                  <a:gd name="T16" fmla="*/ 6 w 9"/>
                  <a:gd name="T17" fmla="*/ 0 h 10"/>
                  <a:gd name="T18" fmla="*/ 3 w 9"/>
                  <a:gd name="T19" fmla="*/ 0 h 10"/>
                  <a:gd name="T20" fmla="*/ 0 w 9"/>
                  <a:gd name="T21" fmla="*/ 3 h 10"/>
                  <a:gd name="T22" fmla="*/ 0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7"/>
                    </a:moveTo>
                    <a:lnTo>
                      <a:pt x="0" y="7"/>
                    </a:lnTo>
                    <a:lnTo>
                      <a:pt x="3" y="10"/>
                    </a:lnTo>
                    <a:lnTo>
                      <a:pt x="6" y="10"/>
                    </a:lnTo>
                    <a:lnTo>
                      <a:pt x="9" y="7"/>
                    </a:lnTo>
                    <a:lnTo>
                      <a:pt x="9" y="7"/>
                    </a:lnTo>
                    <a:lnTo>
                      <a:pt x="9" y="7"/>
                    </a:lnTo>
                    <a:lnTo>
                      <a:pt x="9" y="3"/>
                    </a:lnTo>
                    <a:lnTo>
                      <a:pt x="6" y="0"/>
                    </a:lnTo>
                    <a:lnTo>
                      <a:pt x="3" y="0"/>
                    </a:lnTo>
                    <a:lnTo>
                      <a:pt x="0" y="3"/>
                    </a:lnTo>
                    <a:lnTo>
                      <a:pt x="0" y="7"/>
                    </a:lnTo>
                    <a:close/>
                  </a:path>
                </a:pathLst>
              </a:custGeom>
              <a:solidFill>
                <a:srgbClr val="FF9900"/>
              </a:solidFill>
              <a:ln w="38100" cmpd="sng">
                <a:solidFill>
                  <a:srgbClr val="66FF33"/>
                </a:solidFill>
                <a:round/>
                <a:headEnd/>
                <a:tailEnd/>
              </a:ln>
            </p:spPr>
            <p:txBody>
              <a:bodyPr/>
              <a:lstStyle/>
              <a:p>
                <a:endParaRPr lang="cs-CZ"/>
              </a:p>
            </p:txBody>
          </p:sp>
          <p:sp>
            <p:nvSpPr>
              <p:cNvPr id="4760" name="Freeform 664">
                <a:extLst>
                  <a:ext uri="{FF2B5EF4-FFF2-40B4-BE49-F238E27FC236}">
                    <a16:creationId xmlns:a16="http://schemas.microsoft.com/office/drawing/2014/main" id="{5880E033-D05B-4B9D-A217-C3F4E97495B8}"/>
                  </a:ext>
                </a:extLst>
              </p:cNvPr>
              <p:cNvSpPr>
                <a:spLocks/>
              </p:cNvSpPr>
              <p:nvPr/>
            </p:nvSpPr>
            <p:spPr bwMode="auto">
              <a:xfrm>
                <a:off x="2956" y="1961"/>
                <a:ext cx="9" cy="9"/>
              </a:xfrm>
              <a:custGeom>
                <a:avLst/>
                <a:gdLst>
                  <a:gd name="T0" fmla="*/ 0 w 9"/>
                  <a:gd name="T1" fmla="*/ 6 h 9"/>
                  <a:gd name="T2" fmla="*/ 0 w 9"/>
                  <a:gd name="T3" fmla="*/ 6 h 9"/>
                  <a:gd name="T4" fmla="*/ 3 w 9"/>
                  <a:gd name="T5" fmla="*/ 9 h 9"/>
                  <a:gd name="T6" fmla="*/ 6 w 9"/>
                  <a:gd name="T7" fmla="*/ 9 h 9"/>
                  <a:gd name="T8" fmla="*/ 9 w 9"/>
                  <a:gd name="T9" fmla="*/ 6 h 9"/>
                  <a:gd name="T10" fmla="*/ 9 w 9"/>
                  <a:gd name="T11" fmla="*/ 6 h 9"/>
                  <a:gd name="T12" fmla="*/ 9 w 9"/>
                  <a:gd name="T13" fmla="*/ 6 h 9"/>
                  <a:gd name="T14" fmla="*/ 9 w 9"/>
                  <a:gd name="T15" fmla="*/ 3 h 9"/>
                  <a:gd name="T16" fmla="*/ 6 w 9"/>
                  <a:gd name="T17" fmla="*/ 0 h 9"/>
                  <a:gd name="T18" fmla="*/ 3 w 9"/>
                  <a:gd name="T19" fmla="*/ 0 h 9"/>
                  <a:gd name="T20" fmla="*/ 0 w 9"/>
                  <a:gd name="T21" fmla="*/ 3 h 9"/>
                  <a:gd name="T22" fmla="*/ 0 w 9"/>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0" y="6"/>
                    </a:moveTo>
                    <a:lnTo>
                      <a:pt x="0" y="6"/>
                    </a:lnTo>
                    <a:lnTo>
                      <a:pt x="3" y="9"/>
                    </a:lnTo>
                    <a:lnTo>
                      <a:pt x="6" y="9"/>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761" name="Freeform 665">
                <a:extLst>
                  <a:ext uri="{FF2B5EF4-FFF2-40B4-BE49-F238E27FC236}">
                    <a16:creationId xmlns:a16="http://schemas.microsoft.com/office/drawing/2014/main" id="{54833EFB-7D84-49B7-A5FA-CEE1EE0CB17B}"/>
                  </a:ext>
                </a:extLst>
              </p:cNvPr>
              <p:cNvSpPr>
                <a:spLocks/>
              </p:cNvSpPr>
              <p:nvPr/>
            </p:nvSpPr>
            <p:spPr bwMode="auto">
              <a:xfrm>
                <a:off x="2956" y="1942"/>
                <a:ext cx="9" cy="9"/>
              </a:xfrm>
              <a:custGeom>
                <a:avLst/>
                <a:gdLst>
                  <a:gd name="T0" fmla="*/ 0 w 9"/>
                  <a:gd name="T1" fmla="*/ 6 h 9"/>
                  <a:gd name="T2" fmla="*/ 0 w 9"/>
                  <a:gd name="T3" fmla="*/ 6 h 9"/>
                  <a:gd name="T4" fmla="*/ 3 w 9"/>
                  <a:gd name="T5" fmla="*/ 9 h 9"/>
                  <a:gd name="T6" fmla="*/ 6 w 9"/>
                  <a:gd name="T7" fmla="*/ 9 h 9"/>
                  <a:gd name="T8" fmla="*/ 9 w 9"/>
                  <a:gd name="T9" fmla="*/ 6 h 9"/>
                  <a:gd name="T10" fmla="*/ 9 w 9"/>
                  <a:gd name="T11" fmla="*/ 6 h 9"/>
                  <a:gd name="T12" fmla="*/ 9 w 9"/>
                  <a:gd name="T13" fmla="*/ 6 h 9"/>
                  <a:gd name="T14" fmla="*/ 9 w 9"/>
                  <a:gd name="T15" fmla="*/ 3 h 9"/>
                  <a:gd name="T16" fmla="*/ 6 w 9"/>
                  <a:gd name="T17" fmla="*/ 0 h 9"/>
                  <a:gd name="T18" fmla="*/ 3 w 9"/>
                  <a:gd name="T19" fmla="*/ 0 h 9"/>
                  <a:gd name="T20" fmla="*/ 0 w 9"/>
                  <a:gd name="T21" fmla="*/ 3 h 9"/>
                  <a:gd name="T22" fmla="*/ 0 w 9"/>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0" y="6"/>
                    </a:moveTo>
                    <a:lnTo>
                      <a:pt x="0" y="6"/>
                    </a:lnTo>
                    <a:lnTo>
                      <a:pt x="3" y="9"/>
                    </a:lnTo>
                    <a:lnTo>
                      <a:pt x="6" y="9"/>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762" name="Freeform 666">
                <a:extLst>
                  <a:ext uri="{FF2B5EF4-FFF2-40B4-BE49-F238E27FC236}">
                    <a16:creationId xmlns:a16="http://schemas.microsoft.com/office/drawing/2014/main" id="{EC9364AD-BA5D-4CA4-8C88-28071604CD26}"/>
                  </a:ext>
                </a:extLst>
              </p:cNvPr>
              <p:cNvSpPr>
                <a:spLocks/>
              </p:cNvSpPr>
              <p:nvPr/>
            </p:nvSpPr>
            <p:spPr bwMode="auto">
              <a:xfrm>
                <a:off x="2956" y="1922"/>
                <a:ext cx="9" cy="10"/>
              </a:xfrm>
              <a:custGeom>
                <a:avLst/>
                <a:gdLst>
                  <a:gd name="T0" fmla="*/ 0 w 9"/>
                  <a:gd name="T1" fmla="*/ 7 h 10"/>
                  <a:gd name="T2" fmla="*/ 0 w 9"/>
                  <a:gd name="T3" fmla="*/ 7 h 10"/>
                  <a:gd name="T4" fmla="*/ 3 w 9"/>
                  <a:gd name="T5" fmla="*/ 10 h 10"/>
                  <a:gd name="T6" fmla="*/ 6 w 9"/>
                  <a:gd name="T7" fmla="*/ 10 h 10"/>
                  <a:gd name="T8" fmla="*/ 9 w 9"/>
                  <a:gd name="T9" fmla="*/ 7 h 10"/>
                  <a:gd name="T10" fmla="*/ 9 w 9"/>
                  <a:gd name="T11" fmla="*/ 7 h 10"/>
                  <a:gd name="T12" fmla="*/ 9 w 9"/>
                  <a:gd name="T13" fmla="*/ 7 h 10"/>
                  <a:gd name="T14" fmla="*/ 9 w 9"/>
                  <a:gd name="T15" fmla="*/ 3 h 10"/>
                  <a:gd name="T16" fmla="*/ 6 w 9"/>
                  <a:gd name="T17" fmla="*/ 0 h 10"/>
                  <a:gd name="T18" fmla="*/ 3 w 9"/>
                  <a:gd name="T19" fmla="*/ 0 h 10"/>
                  <a:gd name="T20" fmla="*/ 0 w 9"/>
                  <a:gd name="T21" fmla="*/ 3 h 10"/>
                  <a:gd name="T22" fmla="*/ 0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7"/>
                    </a:moveTo>
                    <a:lnTo>
                      <a:pt x="0" y="7"/>
                    </a:lnTo>
                    <a:lnTo>
                      <a:pt x="3" y="10"/>
                    </a:lnTo>
                    <a:lnTo>
                      <a:pt x="6" y="10"/>
                    </a:lnTo>
                    <a:lnTo>
                      <a:pt x="9" y="7"/>
                    </a:lnTo>
                    <a:lnTo>
                      <a:pt x="9" y="7"/>
                    </a:lnTo>
                    <a:lnTo>
                      <a:pt x="9" y="7"/>
                    </a:lnTo>
                    <a:lnTo>
                      <a:pt x="9" y="3"/>
                    </a:lnTo>
                    <a:lnTo>
                      <a:pt x="6" y="0"/>
                    </a:lnTo>
                    <a:lnTo>
                      <a:pt x="3" y="0"/>
                    </a:lnTo>
                    <a:lnTo>
                      <a:pt x="0" y="3"/>
                    </a:lnTo>
                    <a:lnTo>
                      <a:pt x="0" y="7"/>
                    </a:lnTo>
                    <a:close/>
                  </a:path>
                </a:pathLst>
              </a:custGeom>
              <a:solidFill>
                <a:srgbClr val="FF9900"/>
              </a:solidFill>
              <a:ln w="38100" cmpd="sng">
                <a:solidFill>
                  <a:srgbClr val="66FF33"/>
                </a:solidFill>
                <a:round/>
                <a:headEnd/>
                <a:tailEnd/>
              </a:ln>
            </p:spPr>
            <p:txBody>
              <a:bodyPr/>
              <a:lstStyle/>
              <a:p>
                <a:endParaRPr lang="cs-CZ"/>
              </a:p>
            </p:txBody>
          </p:sp>
          <p:sp>
            <p:nvSpPr>
              <p:cNvPr id="4763" name="Freeform 667">
                <a:extLst>
                  <a:ext uri="{FF2B5EF4-FFF2-40B4-BE49-F238E27FC236}">
                    <a16:creationId xmlns:a16="http://schemas.microsoft.com/office/drawing/2014/main" id="{DFCB3215-41C5-4C00-81C2-F0003854E990}"/>
                  </a:ext>
                </a:extLst>
              </p:cNvPr>
              <p:cNvSpPr>
                <a:spLocks/>
              </p:cNvSpPr>
              <p:nvPr/>
            </p:nvSpPr>
            <p:spPr bwMode="auto">
              <a:xfrm>
                <a:off x="2956" y="1903"/>
                <a:ext cx="9" cy="10"/>
              </a:xfrm>
              <a:custGeom>
                <a:avLst/>
                <a:gdLst>
                  <a:gd name="T0" fmla="*/ 0 w 9"/>
                  <a:gd name="T1" fmla="*/ 6 h 10"/>
                  <a:gd name="T2" fmla="*/ 0 w 9"/>
                  <a:gd name="T3" fmla="*/ 6 h 10"/>
                  <a:gd name="T4" fmla="*/ 3 w 9"/>
                  <a:gd name="T5" fmla="*/ 10 h 10"/>
                  <a:gd name="T6" fmla="*/ 6 w 9"/>
                  <a:gd name="T7" fmla="*/ 10 h 10"/>
                  <a:gd name="T8" fmla="*/ 9 w 9"/>
                  <a:gd name="T9" fmla="*/ 6 h 10"/>
                  <a:gd name="T10" fmla="*/ 9 w 9"/>
                  <a:gd name="T11" fmla="*/ 6 h 10"/>
                  <a:gd name="T12" fmla="*/ 9 w 9"/>
                  <a:gd name="T13" fmla="*/ 6 h 10"/>
                  <a:gd name="T14" fmla="*/ 9 w 9"/>
                  <a:gd name="T15" fmla="*/ 3 h 10"/>
                  <a:gd name="T16" fmla="*/ 6 w 9"/>
                  <a:gd name="T17" fmla="*/ 0 h 10"/>
                  <a:gd name="T18" fmla="*/ 3 w 9"/>
                  <a:gd name="T19" fmla="*/ 0 h 10"/>
                  <a:gd name="T20" fmla="*/ 0 w 9"/>
                  <a:gd name="T21" fmla="*/ 3 h 10"/>
                  <a:gd name="T22" fmla="*/ 0 w 9"/>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6"/>
                    </a:moveTo>
                    <a:lnTo>
                      <a:pt x="0" y="6"/>
                    </a:lnTo>
                    <a:lnTo>
                      <a:pt x="3" y="10"/>
                    </a:lnTo>
                    <a:lnTo>
                      <a:pt x="6" y="10"/>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764" name="Freeform 668">
                <a:extLst>
                  <a:ext uri="{FF2B5EF4-FFF2-40B4-BE49-F238E27FC236}">
                    <a16:creationId xmlns:a16="http://schemas.microsoft.com/office/drawing/2014/main" id="{D1AAB10D-13C1-427A-BBEB-271C12CE3D47}"/>
                  </a:ext>
                </a:extLst>
              </p:cNvPr>
              <p:cNvSpPr>
                <a:spLocks/>
              </p:cNvSpPr>
              <p:nvPr/>
            </p:nvSpPr>
            <p:spPr bwMode="auto">
              <a:xfrm>
                <a:off x="2956" y="1884"/>
                <a:ext cx="9" cy="9"/>
              </a:xfrm>
              <a:custGeom>
                <a:avLst/>
                <a:gdLst>
                  <a:gd name="T0" fmla="*/ 0 w 9"/>
                  <a:gd name="T1" fmla="*/ 6 h 9"/>
                  <a:gd name="T2" fmla="*/ 0 w 9"/>
                  <a:gd name="T3" fmla="*/ 6 h 9"/>
                  <a:gd name="T4" fmla="*/ 3 w 9"/>
                  <a:gd name="T5" fmla="*/ 9 h 9"/>
                  <a:gd name="T6" fmla="*/ 6 w 9"/>
                  <a:gd name="T7" fmla="*/ 9 h 9"/>
                  <a:gd name="T8" fmla="*/ 9 w 9"/>
                  <a:gd name="T9" fmla="*/ 6 h 9"/>
                  <a:gd name="T10" fmla="*/ 9 w 9"/>
                  <a:gd name="T11" fmla="*/ 6 h 9"/>
                  <a:gd name="T12" fmla="*/ 9 w 9"/>
                  <a:gd name="T13" fmla="*/ 6 h 9"/>
                  <a:gd name="T14" fmla="*/ 9 w 9"/>
                  <a:gd name="T15" fmla="*/ 3 h 9"/>
                  <a:gd name="T16" fmla="*/ 6 w 9"/>
                  <a:gd name="T17" fmla="*/ 0 h 9"/>
                  <a:gd name="T18" fmla="*/ 3 w 9"/>
                  <a:gd name="T19" fmla="*/ 0 h 9"/>
                  <a:gd name="T20" fmla="*/ 0 w 9"/>
                  <a:gd name="T21" fmla="*/ 3 h 9"/>
                  <a:gd name="T22" fmla="*/ 0 w 9"/>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0" y="6"/>
                    </a:moveTo>
                    <a:lnTo>
                      <a:pt x="0" y="6"/>
                    </a:lnTo>
                    <a:lnTo>
                      <a:pt x="3" y="9"/>
                    </a:lnTo>
                    <a:lnTo>
                      <a:pt x="6" y="9"/>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765" name="Freeform 669">
                <a:extLst>
                  <a:ext uri="{FF2B5EF4-FFF2-40B4-BE49-F238E27FC236}">
                    <a16:creationId xmlns:a16="http://schemas.microsoft.com/office/drawing/2014/main" id="{394584C3-40D5-4A22-8BE9-B9EA89F88FC9}"/>
                  </a:ext>
                </a:extLst>
              </p:cNvPr>
              <p:cNvSpPr>
                <a:spLocks/>
              </p:cNvSpPr>
              <p:nvPr/>
            </p:nvSpPr>
            <p:spPr bwMode="auto">
              <a:xfrm>
                <a:off x="2956" y="1864"/>
                <a:ext cx="9" cy="10"/>
              </a:xfrm>
              <a:custGeom>
                <a:avLst/>
                <a:gdLst>
                  <a:gd name="T0" fmla="*/ 0 w 9"/>
                  <a:gd name="T1" fmla="*/ 7 h 10"/>
                  <a:gd name="T2" fmla="*/ 0 w 9"/>
                  <a:gd name="T3" fmla="*/ 7 h 10"/>
                  <a:gd name="T4" fmla="*/ 3 w 9"/>
                  <a:gd name="T5" fmla="*/ 10 h 10"/>
                  <a:gd name="T6" fmla="*/ 6 w 9"/>
                  <a:gd name="T7" fmla="*/ 10 h 10"/>
                  <a:gd name="T8" fmla="*/ 9 w 9"/>
                  <a:gd name="T9" fmla="*/ 7 h 10"/>
                  <a:gd name="T10" fmla="*/ 9 w 9"/>
                  <a:gd name="T11" fmla="*/ 7 h 10"/>
                  <a:gd name="T12" fmla="*/ 9 w 9"/>
                  <a:gd name="T13" fmla="*/ 7 h 10"/>
                  <a:gd name="T14" fmla="*/ 9 w 9"/>
                  <a:gd name="T15" fmla="*/ 3 h 10"/>
                  <a:gd name="T16" fmla="*/ 6 w 9"/>
                  <a:gd name="T17" fmla="*/ 0 h 10"/>
                  <a:gd name="T18" fmla="*/ 3 w 9"/>
                  <a:gd name="T19" fmla="*/ 0 h 10"/>
                  <a:gd name="T20" fmla="*/ 0 w 9"/>
                  <a:gd name="T21" fmla="*/ 3 h 10"/>
                  <a:gd name="T22" fmla="*/ 0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7"/>
                    </a:moveTo>
                    <a:lnTo>
                      <a:pt x="0" y="7"/>
                    </a:lnTo>
                    <a:lnTo>
                      <a:pt x="3" y="10"/>
                    </a:lnTo>
                    <a:lnTo>
                      <a:pt x="6" y="10"/>
                    </a:lnTo>
                    <a:lnTo>
                      <a:pt x="9" y="7"/>
                    </a:lnTo>
                    <a:lnTo>
                      <a:pt x="9" y="7"/>
                    </a:lnTo>
                    <a:lnTo>
                      <a:pt x="9" y="7"/>
                    </a:lnTo>
                    <a:lnTo>
                      <a:pt x="9" y="3"/>
                    </a:lnTo>
                    <a:lnTo>
                      <a:pt x="6" y="0"/>
                    </a:lnTo>
                    <a:lnTo>
                      <a:pt x="3" y="0"/>
                    </a:lnTo>
                    <a:lnTo>
                      <a:pt x="0" y="3"/>
                    </a:lnTo>
                    <a:lnTo>
                      <a:pt x="0" y="7"/>
                    </a:lnTo>
                    <a:close/>
                  </a:path>
                </a:pathLst>
              </a:custGeom>
              <a:solidFill>
                <a:srgbClr val="FF9900"/>
              </a:solidFill>
              <a:ln w="38100" cmpd="sng">
                <a:solidFill>
                  <a:srgbClr val="66FF33"/>
                </a:solidFill>
                <a:round/>
                <a:headEnd/>
                <a:tailEnd/>
              </a:ln>
            </p:spPr>
            <p:txBody>
              <a:bodyPr/>
              <a:lstStyle/>
              <a:p>
                <a:endParaRPr lang="cs-CZ"/>
              </a:p>
            </p:txBody>
          </p:sp>
          <p:sp>
            <p:nvSpPr>
              <p:cNvPr id="4766" name="Freeform 670">
                <a:extLst>
                  <a:ext uri="{FF2B5EF4-FFF2-40B4-BE49-F238E27FC236}">
                    <a16:creationId xmlns:a16="http://schemas.microsoft.com/office/drawing/2014/main" id="{1ADFD41E-6B2B-4C23-90CC-0CE7AFB70494}"/>
                  </a:ext>
                </a:extLst>
              </p:cNvPr>
              <p:cNvSpPr>
                <a:spLocks/>
              </p:cNvSpPr>
              <p:nvPr/>
            </p:nvSpPr>
            <p:spPr bwMode="auto">
              <a:xfrm>
                <a:off x="2956" y="1845"/>
                <a:ext cx="9" cy="10"/>
              </a:xfrm>
              <a:custGeom>
                <a:avLst/>
                <a:gdLst>
                  <a:gd name="T0" fmla="*/ 0 w 9"/>
                  <a:gd name="T1" fmla="*/ 6 h 10"/>
                  <a:gd name="T2" fmla="*/ 0 w 9"/>
                  <a:gd name="T3" fmla="*/ 6 h 10"/>
                  <a:gd name="T4" fmla="*/ 3 w 9"/>
                  <a:gd name="T5" fmla="*/ 10 h 10"/>
                  <a:gd name="T6" fmla="*/ 6 w 9"/>
                  <a:gd name="T7" fmla="*/ 10 h 10"/>
                  <a:gd name="T8" fmla="*/ 9 w 9"/>
                  <a:gd name="T9" fmla="*/ 6 h 10"/>
                  <a:gd name="T10" fmla="*/ 9 w 9"/>
                  <a:gd name="T11" fmla="*/ 6 h 10"/>
                  <a:gd name="T12" fmla="*/ 9 w 9"/>
                  <a:gd name="T13" fmla="*/ 6 h 10"/>
                  <a:gd name="T14" fmla="*/ 9 w 9"/>
                  <a:gd name="T15" fmla="*/ 3 h 10"/>
                  <a:gd name="T16" fmla="*/ 6 w 9"/>
                  <a:gd name="T17" fmla="*/ 0 h 10"/>
                  <a:gd name="T18" fmla="*/ 3 w 9"/>
                  <a:gd name="T19" fmla="*/ 0 h 10"/>
                  <a:gd name="T20" fmla="*/ 0 w 9"/>
                  <a:gd name="T21" fmla="*/ 3 h 10"/>
                  <a:gd name="T22" fmla="*/ 0 w 9"/>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6"/>
                    </a:moveTo>
                    <a:lnTo>
                      <a:pt x="0" y="6"/>
                    </a:lnTo>
                    <a:lnTo>
                      <a:pt x="3" y="10"/>
                    </a:lnTo>
                    <a:lnTo>
                      <a:pt x="6" y="10"/>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767" name="Freeform 671">
                <a:extLst>
                  <a:ext uri="{FF2B5EF4-FFF2-40B4-BE49-F238E27FC236}">
                    <a16:creationId xmlns:a16="http://schemas.microsoft.com/office/drawing/2014/main" id="{F74CA339-7E1F-44AD-BFE8-9EAE6D7DEEBE}"/>
                  </a:ext>
                </a:extLst>
              </p:cNvPr>
              <p:cNvSpPr>
                <a:spLocks/>
              </p:cNvSpPr>
              <p:nvPr/>
            </p:nvSpPr>
            <p:spPr bwMode="auto">
              <a:xfrm>
                <a:off x="2956" y="1826"/>
                <a:ext cx="9" cy="9"/>
              </a:xfrm>
              <a:custGeom>
                <a:avLst/>
                <a:gdLst>
                  <a:gd name="T0" fmla="*/ 0 w 9"/>
                  <a:gd name="T1" fmla="*/ 6 h 9"/>
                  <a:gd name="T2" fmla="*/ 0 w 9"/>
                  <a:gd name="T3" fmla="*/ 6 h 9"/>
                  <a:gd name="T4" fmla="*/ 3 w 9"/>
                  <a:gd name="T5" fmla="*/ 9 h 9"/>
                  <a:gd name="T6" fmla="*/ 6 w 9"/>
                  <a:gd name="T7" fmla="*/ 9 h 9"/>
                  <a:gd name="T8" fmla="*/ 9 w 9"/>
                  <a:gd name="T9" fmla="*/ 6 h 9"/>
                  <a:gd name="T10" fmla="*/ 9 w 9"/>
                  <a:gd name="T11" fmla="*/ 6 h 9"/>
                  <a:gd name="T12" fmla="*/ 9 w 9"/>
                  <a:gd name="T13" fmla="*/ 6 h 9"/>
                  <a:gd name="T14" fmla="*/ 9 w 9"/>
                  <a:gd name="T15" fmla="*/ 3 h 9"/>
                  <a:gd name="T16" fmla="*/ 6 w 9"/>
                  <a:gd name="T17" fmla="*/ 0 h 9"/>
                  <a:gd name="T18" fmla="*/ 3 w 9"/>
                  <a:gd name="T19" fmla="*/ 0 h 9"/>
                  <a:gd name="T20" fmla="*/ 0 w 9"/>
                  <a:gd name="T21" fmla="*/ 3 h 9"/>
                  <a:gd name="T22" fmla="*/ 0 w 9"/>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0" y="6"/>
                    </a:moveTo>
                    <a:lnTo>
                      <a:pt x="0" y="6"/>
                    </a:lnTo>
                    <a:lnTo>
                      <a:pt x="3" y="9"/>
                    </a:lnTo>
                    <a:lnTo>
                      <a:pt x="6" y="9"/>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768" name="Freeform 672">
                <a:extLst>
                  <a:ext uri="{FF2B5EF4-FFF2-40B4-BE49-F238E27FC236}">
                    <a16:creationId xmlns:a16="http://schemas.microsoft.com/office/drawing/2014/main" id="{F56A148D-9F01-4AC5-9B52-E7F3ABCECBC7}"/>
                  </a:ext>
                </a:extLst>
              </p:cNvPr>
              <p:cNvSpPr>
                <a:spLocks/>
              </p:cNvSpPr>
              <p:nvPr/>
            </p:nvSpPr>
            <p:spPr bwMode="auto">
              <a:xfrm>
                <a:off x="2956" y="1806"/>
                <a:ext cx="9" cy="10"/>
              </a:xfrm>
              <a:custGeom>
                <a:avLst/>
                <a:gdLst>
                  <a:gd name="T0" fmla="*/ 0 w 9"/>
                  <a:gd name="T1" fmla="*/ 7 h 10"/>
                  <a:gd name="T2" fmla="*/ 0 w 9"/>
                  <a:gd name="T3" fmla="*/ 7 h 10"/>
                  <a:gd name="T4" fmla="*/ 3 w 9"/>
                  <a:gd name="T5" fmla="*/ 10 h 10"/>
                  <a:gd name="T6" fmla="*/ 6 w 9"/>
                  <a:gd name="T7" fmla="*/ 10 h 10"/>
                  <a:gd name="T8" fmla="*/ 9 w 9"/>
                  <a:gd name="T9" fmla="*/ 7 h 10"/>
                  <a:gd name="T10" fmla="*/ 9 w 9"/>
                  <a:gd name="T11" fmla="*/ 7 h 10"/>
                  <a:gd name="T12" fmla="*/ 9 w 9"/>
                  <a:gd name="T13" fmla="*/ 7 h 10"/>
                  <a:gd name="T14" fmla="*/ 9 w 9"/>
                  <a:gd name="T15" fmla="*/ 3 h 10"/>
                  <a:gd name="T16" fmla="*/ 6 w 9"/>
                  <a:gd name="T17" fmla="*/ 0 h 10"/>
                  <a:gd name="T18" fmla="*/ 3 w 9"/>
                  <a:gd name="T19" fmla="*/ 0 h 10"/>
                  <a:gd name="T20" fmla="*/ 0 w 9"/>
                  <a:gd name="T21" fmla="*/ 3 h 10"/>
                  <a:gd name="T22" fmla="*/ 0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7"/>
                    </a:moveTo>
                    <a:lnTo>
                      <a:pt x="0" y="7"/>
                    </a:lnTo>
                    <a:lnTo>
                      <a:pt x="3" y="10"/>
                    </a:lnTo>
                    <a:lnTo>
                      <a:pt x="6" y="10"/>
                    </a:lnTo>
                    <a:lnTo>
                      <a:pt x="9" y="7"/>
                    </a:lnTo>
                    <a:lnTo>
                      <a:pt x="9" y="7"/>
                    </a:lnTo>
                    <a:lnTo>
                      <a:pt x="9" y="7"/>
                    </a:lnTo>
                    <a:lnTo>
                      <a:pt x="9" y="3"/>
                    </a:lnTo>
                    <a:lnTo>
                      <a:pt x="6" y="0"/>
                    </a:lnTo>
                    <a:lnTo>
                      <a:pt x="3" y="0"/>
                    </a:lnTo>
                    <a:lnTo>
                      <a:pt x="0" y="3"/>
                    </a:lnTo>
                    <a:lnTo>
                      <a:pt x="0" y="7"/>
                    </a:lnTo>
                    <a:close/>
                  </a:path>
                </a:pathLst>
              </a:custGeom>
              <a:solidFill>
                <a:srgbClr val="FF9900"/>
              </a:solidFill>
              <a:ln w="38100" cmpd="sng">
                <a:solidFill>
                  <a:srgbClr val="66FF33"/>
                </a:solidFill>
                <a:round/>
                <a:headEnd/>
                <a:tailEnd/>
              </a:ln>
            </p:spPr>
            <p:txBody>
              <a:bodyPr/>
              <a:lstStyle/>
              <a:p>
                <a:endParaRPr lang="cs-CZ"/>
              </a:p>
            </p:txBody>
          </p:sp>
          <p:sp>
            <p:nvSpPr>
              <p:cNvPr id="4769" name="Freeform 673">
                <a:extLst>
                  <a:ext uri="{FF2B5EF4-FFF2-40B4-BE49-F238E27FC236}">
                    <a16:creationId xmlns:a16="http://schemas.microsoft.com/office/drawing/2014/main" id="{114A9FD2-830D-484A-9094-10BEFA2D6981}"/>
                  </a:ext>
                </a:extLst>
              </p:cNvPr>
              <p:cNvSpPr>
                <a:spLocks/>
              </p:cNvSpPr>
              <p:nvPr/>
            </p:nvSpPr>
            <p:spPr bwMode="auto">
              <a:xfrm>
                <a:off x="2956" y="1787"/>
                <a:ext cx="9" cy="10"/>
              </a:xfrm>
              <a:custGeom>
                <a:avLst/>
                <a:gdLst>
                  <a:gd name="T0" fmla="*/ 0 w 9"/>
                  <a:gd name="T1" fmla="*/ 6 h 10"/>
                  <a:gd name="T2" fmla="*/ 0 w 9"/>
                  <a:gd name="T3" fmla="*/ 6 h 10"/>
                  <a:gd name="T4" fmla="*/ 3 w 9"/>
                  <a:gd name="T5" fmla="*/ 10 h 10"/>
                  <a:gd name="T6" fmla="*/ 6 w 9"/>
                  <a:gd name="T7" fmla="*/ 10 h 10"/>
                  <a:gd name="T8" fmla="*/ 9 w 9"/>
                  <a:gd name="T9" fmla="*/ 6 h 10"/>
                  <a:gd name="T10" fmla="*/ 9 w 9"/>
                  <a:gd name="T11" fmla="*/ 6 h 10"/>
                  <a:gd name="T12" fmla="*/ 9 w 9"/>
                  <a:gd name="T13" fmla="*/ 6 h 10"/>
                  <a:gd name="T14" fmla="*/ 9 w 9"/>
                  <a:gd name="T15" fmla="*/ 3 h 10"/>
                  <a:gd name="T16" fmla="*/ 6 w 9"/>
                  <a:gd name="T17" fmla="*/ 0 h 10"/>
                  <a:gd name="T18" fmla="*/ 3 w 9"/>
                  <a:gd name="T19" fmla="*/ 0 h 10"/>
                  <a:gd name="T20" fmla="*/ 0 w 9"/>
                  <a:gd name="T21" fmla="*/ 3 h 10"/>
                  <a:gd name="T22" fmla="*/ 0 w 9"/>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0" y="6"/>
                    </a:moveTo>
                    <a:lnTo>
                      <a:pt x="0" y="6"/>
                    </a:lnTo>
                    <a:lnTo>
                      <a:pt x="3" y="10"/>
                    </a:lnTo>
                    <a:lnTo>
                      <a:pt x="6" y="10"/>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770" name="Freeform 674">
                <a:extLst>
                  <a:ext uri="{FF2B5EF4-FFF2-40B4-BE49-F238E27FC236}">
                    <a16:creationId xmlns:a16="http://schemas.microsoft.com/office/drawing/2014/main" id="{B76F2856-264E-48E6-8B46-F6FCC14C94A4}"/>
                  </a:ext>
                </a:extLst>
              </p:cNvPr>
              <p:cNvSpPr>
                <a:spLocks/>
              </p:cNvSpPr>
              <p:nvPr/>
            </p:nvSpPr>
            <p:spPr bwMode="auto">
              <a:xfrm>
                <a:off x="2956" y="1768"/>
                <a:ext cx="9" cy="9"/>
              </a:xfrm>
              <a:custGeom>
                <a:avLst/>
                <a:gdLst>
                  <a:gd name="T0" fmla="*/ 0 w 9"/>
                  <a:gd name="T1" fmla="*/ 6 h 9"/>
                  <a:gd name="T2" fmla="*/ 0 w 9"/>
                  <a:gd name="T3" fmla="*/ 6 h 9"/>
                  <a:gd name="T4" fmla="*/ 3 w 9"/>
                  <a:gd name="T5" fmla="*/ 9 h 9"/>
                  <a:gd name="T6" fmla="*/ 6 w 9"/>
                  <a:gd name="T7" fmla="*/ 9 h 9"/>
                  <a:gd name="T8" fmla="*/ 9 w 9"/>
                  <a:gd name="T9" fmla="*/ 6 h 9"/>
                  <a:gd name="T10" fmla="*/ 9 w 9"/>
                  <a:gd name="T11" fmla="*/ 6 h 9"/>
                  <a:gd name="T12" fmla="*/ 9 w 9"/>
                  <a:gd name="T13" fmla="*/ 6 h 9"/>
                  <a:gd name="T14" fmla="*/ 9 w 9"/>
                  <a:gd name="T15" fmla="*/ 3 h 9"/>
                  <a:gd name="T16" fmla="*/ 6 w 9"/>
                  <a:gd name="T17" fmla="*/ 0 h 9"/>
                  <a:gd name="T18" fmla="*/ 3 w 9"/>
                  <a:gd name="T19" fmla="*/ 0 h 9"/>
                  <a:gd name="T20" fmla="*/ 0 w 9"/>
                  <a:gd name="T21" fmla="*/ 3 h 9"/>
                  <a:gd name="T22" fmla="*/ 0 w 9"/>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0" y="6"/>
                    </a:moveTo>
                    <a:lnTo>
                      <a:pt x="0" y="6"/>
                    </a:lnTo>
                    <a:lnTo>
                      <a:pt x="3" y="9"/>
                    </a:lnTo>
                    <a:lnTo>
                      <a:pt x="6" y="9"/>
                    </a:lnTo>
                    <a:lnTo>
                      <a:pt x="9" y="6"/>
                    </a:lnTo>
                    <a:lnTo>
                      <a:pt x="9" y="6"/>
                    </a:lnTo>
                    <a:lnTo>
                      <a:pt x="9" y="6"/>
                    </a:lnTo>
                    <a:lnTo>
                      <a:pt x="9" y="3"/>
                    </a:lnTo>
                    <a:lnTo>
                      <a:pt x="6" y="0"/>
                    </a:lnTo>
                    <a:lnTo>
                      <a:pt x="3" y="0"/>
                    </a:lnTo>
                    <a:lnTo>
                      <a:pt x="0" y="3"/>
                    </a:lnTo>
                    <a:lnTo>
                      <a:pt x="0" y="6"/>
                    </a:lnTo>
                    <a:close/>
                  </a:path>
                </a:pathLst>
              </a:custGeom>
              <a:solidFill>
                <a:srgbClr val="FF9900"/>
              </a:solidFill>
              <a:ln w="38100" cmpd="sng">
                <a:solidFill>
                  <a:srgbClr val="66FF33"/>
                </a:solidFill>
                <a:round/>
                <a:headEnd/>
                <a:tailEnd/>
              </a:ln>
            </p:spPr>
            <p:txBody>
              <a:bodyPr/>
              <a:lstStyle/>
              <a:p>
                <a:endParaRPr lang="cs-CZ"/>
              </a:p>
            </p:txBody>
          </p:sp>
          <p:sp>
            <p:nvSpPr>
              <p:cNvPr id="4771" name="Freeform 675">
                <a:extLst>
                  <a:ext uri="{FF2B5EF4-FFF2-40B4-BE49-F238E27FC236}">
                    <a16:creationId xmlns:a16="http://schemas.microsoft.com/office/drawing/2014/main" id="{6F614C07-3A04-4C79-9423-11A8582D8CEE}"/>
                  </a:ext>
                </a:extLst>
              </p:cNvPr>
              <p:cNvSpPr>
                <a:spLocks/>
              </p:cNvSpPr>
              <p:nvPr/>
            </p:nvSpPr>
            <p:spPr bwMode="auto">
              <a:xfrm>
                <a:off x="2946" y="1758"/>
                <a:ext cx="10" cy="10"/>
              </a:xfrm>
              <a:custGeom>
                <a:avLst/>
                <a:gdLst>
                  <a:gd name="T0" fmla="*/ 6 w 10"/>
                  <a:gd name="T1" fmla="*/ 10 h 10"/>
                  <a:gd name="T2" fmla="*/ 6 w 10"/>
                  <a:gd name="T3" fmla="*/ 10 h 10"/>
                  <a:gd name="T4" fmla="*/ 10 w 10"/>
                  <a:gd name="T5" fmla="*/ 6 h 10"/>
                  <a:gd name="T6" fmla="*/ 10 w 10"/>
                  <a:gd name="T7" fmla="*/ 3 h 10"/>
                  <a:gd name="T8" fmla="*/ 6 w 10"/>
                  <a:gd name="T9" fmla="*/ 0 h 10"/>
                  <a:gd name="T10" fmla="*/ 6 w 10"/>
                  <a:gd name="T11" fmla="*/ 0 h 10"/>
                  <a:gd name="T12" fmla="*/ 6 w 10"/>
                  <a:gd name="T13" fmla="*/ 0 h 10"/>
                  <a:gd name="T14" fmla="*/ 3 w 10"/>
                  <a:gd name="T15" fmla="*/ 0 h 10"/>
                  <a:gd name="T16" fmla="*/ 0 w 10"/>
                  <a:gd name="T17" fmla="*/ 3 h 10"/>
                  <a:gd name="T18" fmla="*/ 0 w 10"/>
                  <a:gd name="T19" fmla="*/ 6 h 10"/>
                  <a:gd name="T20" fmla="*/ 3 w 10"/>
                  <a:gd name="T21" fmla="*/ 10 h 10"/>
                  <a:gd name="T22" fmla="*/ 6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10"/>
                    </a:moveTo>
                    <a:lnTo>
                      <a:pt x="6" y="10"/>
                    </a:lnTo>
                    <a:lnTo>
                      <a:pt x="10" y="6"/>
                    </a:lnTo>
                    <a:lnTo>
                      <a:pt x="10"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772" name="Freeform 676">
                <a:extLst>
                  <a:ext uri="{FF2B5EF4-FFF2-40B4-BE49-F238E27FC236}">
                    <a16:creationId xmlns:a16="http://schemas.microsoft.com/office/drawing/2014/main" id="{A0C7749F-6844-42E7-981A-9E5E376FA0FC}"/>
                  </a:ext>
                </a:extLst>
              </p:cNvPr>
              <p:cNvSpPr>
                <a:spLocks/>
              </p:cNvSpPr>
              <p:nvPr/>
            </p:nvSpPr>
            <p:spPr bwMode="auto">
              <a:xfrm>
                <a:off x="2927" y="1758"/>
                <a:ext cx="9" cy="10"/>
              </a:xfrm>
              <a:custGeom>
                <a:avLst/>
                <a:gdLst>
                  <a:gd name="T0" fmla="*/ 6 w 9"/>
                  <a:gd name="T1" fmla="*/ 10 h 10"/>
                  <a:gd name="T2" fmla="*/ 6 w 9"/>
                  <a:gd name="T3" fmla="*/ 10 h 10"/>
                  <a:gd name="T4" fmla="*/ 9 w 9"/>
                  <a:gd name="T5" fmla="*/ 6 h 10"/>
                  <a:gd name="T6" fmla="*/ 9 w 9"/>
                  <a:gd name="T7" fmla="*/ 3 h 10"/>
                  <a:gd name="T8" fmla="*/ 6 w 9"/>
                  <a:gd name="T9" fmla="*/ 0 h 10"/>
                  <a:gd name="T10" fmla="*/ 6 w 9"/>
                  <a:gd name="T11" fmla="*/ 0 h 10"/>
                  <a:gd name="T12" fmla="*/ 6 w 9"/>
                  <a:gd name="T13" fmla="*/ 0 h 10"/>
                  <a:gd name="T14" fmla="*/ 3 w 9"/>
                  <a:gd name="T15" fmla="*/ 0 h 10"/>
                  <a:gd name="T16" fmla="*/ 0 w 9"/>
                  <a:gd name="T17" fmla="*/ 3 h 10"/>
                  <a:gd name="T18" fmla="*/ 0 w 9"/>
                  <a:gd name="T19" fmla="*/ 6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6"/>
                    </a:lnTo>
                    <a:lnTo>
                      <a:pt x="9"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773" name="Freeform 677">
                <a:extLst>
                  <a:ext uri="{FF2B5EF4-FFF2-40B4-BE49-F238E27FC236}">
                    <a16:creationId xmlns:a16="http://schemas.microsoft.com/office/drawing/2014/main" id="{5F5FA677-7C90-4DD2-A3E8-CE85DDFFAEB0}"/>
                  </a:ext>
                </a:extLst>
              </p:cNvPr>
              <p:cNvSpPr>
                <a:spLocks/>
              </p:cNvSpPr>
              <p:nvPr/>
            </p:nvSpPr>
            <p:spPr bwMode="auto">
              <a:xfrm>
                <a:off x="2907"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3 w 10"/>
                  <a:gd name="T15" fmla="*/ 0 h 10"/>
                  <a:gd name="T16" fmla="*/ 0 w 10"/>
                  <a:gd name="T17" fmla="*/ 3 h 10"/>
                  <a:gd name="T18" fmla="*/ 0 w 10"/>
                  <a:gd name="T19" fmla="*/ 6 h 10"/>
                  <a:gd name="T20" fmla="*/ 3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3" y="0"/>
                    </a:lnTo>
                    <a:lnTo>
                      <a:pt x="0" y="3"/>
                    </a:lnTo>
                    <a:lnTo>
                      <a:pt x="0" y="6"/>
                    </a:lnTo>
                    <a:lnTo>
                      <a:pt x="3"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774" name="Freeform 678">
                <a:extLst>
                  <a:ext uri="{FF2B5EF4-FFF2-40B4-BE49-F238E27FC236}">
                    <a16:creationId xmlns:a16="http://schemas.microsoft.com/office/drawing/2014/main" id="{3C41A225-4396-4700-8980-43438D59D54B}"/>
                  </a:ext>
                </a:extLst>
              </p:cNvPr>
              <p:cNvSpPr>
                <a:spLocks/>
              </p:cNvSpPr>
              <p:nvPr/>
            </p:nvSpPr>
            <p:spPr bwMode="auto">
              <a:xfrm>
                <a:off x="2888" y="1758"/>
                <a:ext cx="10" cy="10"/>
              </a:xfrm>
              <a:custGeom>
                <a:avLst/>
                <a:gdLst>
                  <a:gd name="T0" fmla="*/ 6 w 10"/>
                  <a:gd name="T1" fmla="*/ 10 h 10"/>
                  <a:gd name="T2" fmla="*/ 6 w 10"/>
                  <a:gd name="T3" fmla="*/ 10 h 10"/>
                  <a:gd name="T4" fmla="*/ 10 w 10"/>
                  <a:gd name="T5" fmla="*/ 6 h 10"/>
                  <a:gd name="T6" fmla="*/ 10 w 10"/>
                  <a:gd name="T7" fmla="*/ 3 h 10"/>
                  <a:gd name="T8" fmla="*/ 6 w 10"/>
                  <a:gd name="T9" fmla="*/ 0 h 10"/>
                  <a:gd name="T10" fmla="*/ 6 w 10"/>
                  <a:gd name="T11" fmla="*/ 0 h 10"/>
                  <a:gd name="T12" fmla="*/ 6 w 10"/>
                  <a:gd name="T13" fmla="*/ 0 h 10"/>
                  <a:gd name="T14" fmla="*/ 3 w 10"/>
                  <a:gd name="T15" fmla="*/ 0 h 10"/>
                  <a:gd name="T16" fmla="*/ 0 w 10"/>
                  <a:gd name="T17" fmla="*/ 3 h 10"/>
                  <a:gd name="T18" fmla="*/ 0 w 10"/>
                  <a:gd name="T19" fmla="*/ 6 h 10"/>
                  <a:gd name="T20" fmla="*/ 3 w 10"/>
                  <a:gd name="T21" fmla="*/ 10 h 10"/>
                  <a:gd name="T22" fmla="*/ 6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10"/>
                    </a:moveTo>
                    <a:lnTo>
                      <a:pt x="6" y="10"/>
                    </a:lnTo>
                    <a:lnTo>
                      <a:pt x="10" y="6"/>
                    </a:lnTo>
                    <a:lnTo>
                      <a:pt x="10"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775" name="Freeform 679">
                <a:extLst>
                  <a:ext uri="{FF2B5EF4-FFF2-40B4-BE49-F238E27FC236}">
                    <a16:creationId xmlns:a16="http://schemas.microsoft.com/office/drawing/2014/main" id="{9C010F4F-A74B-4527-B664-DCA1C1ED65B4}"/>
                  </a:ext>
                </a:extLst>
              </p:cNvPr>
              <p:cNvSpPr>
                <a:spLocks/>
              </p:cNvSpPr>
              <p:nvPr/>
            </p:nvSpPr>
            <p:spPr bwMode="auto">
              <a:xfrm>
                <a:off x="2869" y="1758"/>
                <a:ext cx="9" cy="10"/>
              </a:xfrm>
              <a:custGeom>
                <a:avLst/>
                <a:gdLst>
                  <a:gd name="T0" fmla="*/ 6 w 9"/>
                  <a:gd name="T1" fmla="*/ 10 h 10"/>
                  <a:gd name="T2" fmla="*/ 6 w 9"/>
                  <a:gd name="T3" fmla="*/ 10 h 10"/>
                  <a:gd name="T4" fmla="*/ 9 w 9"/>
                  <a:gd name="T5" fmla="*/ 6 h 10"/>
                  <a:gd name="T6" fmla="*/ 9 w 9"/>
                  <a:gd name="T7" fmla="*/ 3 h 10"/>
                  <a:gd name="T8" fmla="*/ 6 w 9"/>
                  <a:gd name="T9" fmla="*/ 0 h 10"/>
                  <a:gd name="T10" fmla="*/ 6 w 9"/>
                  <a:gd name="T11" fmla="*/ 0 h 10"/>
                  <a:gd name="T12" fmla="*/ 6 w 9"/>
                  <a:gd name="T13" fmla="*/ 0 h 10"/>
                  <a:gd name="T14" fmla="*/ 3 w 9"/>
                  <a:gd name="T15" fmla="*/ 0 h 10"/>
                  <a:gd name="T16" fmla="*/ 0 w 9"/>
                  <a:gd name="T17" fmla="*/ 3 h 10"/>
                  <a:gd name="T18" fmla="*/ 0 w 9"/>
                  <a:gd name="T19" fmla="*/ 6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6"/>
                    </a:lnTo>
                    <a:lnTo>
                      <a:pt x="9"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776" name="Freeform 680">
                <a:extLst>
                  <a:ext uri="{FF2B5EF4-FFF2-40B4-BE49-F238E27FC236}">
                    <a16:creationId xmlns:a16="http://schemas.microsoft.com/office/drawing/2014/main" id="{3EB69DA0-7B63-4FE5-A01A-92D4D8E8CC7B}"/>
                  </a:ext>
                </a:extLst>
              </p:cNvPr>
              <p:cNvSpPr>
                <a:spLocks/>
              </p:cNvSpPr>
              <p:nvPr/>
            </p:nvSpPr>
            <p:spPr bwMode="auto">
              <a:xfrm>
                <a:off x="2849"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4 w 10"/>
                  <a:gd name="T15" fmla="*/ 0 h 10"/>
                  <a:gd name="T16" fmla="*/ 0 w 10"/>
                  <a:gd name="T17" fmla="*/ 3 h 10"/>
                  <a:gd name="T18" fmla="*/ 0 w 10"/>
                  <a:gd name="T19" fmla="*/ 6 h 10"/>
                  <a:gd name="T20" fmla="*/ 4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4" y="0"/>
                    </a:lnTo>
                    <a:lnTo>
                      <a:pt x="0" y="3"/>
                    </a:lnTo>
                    <a:lnTo>
                      <a:pt x="0" y="6"/>
                    </a:lnTo>
                    <a:lnTo>
                      <a:pt x="4"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777" name="Freeform 681">
                <a:extLst>
                  <a:ext uri="{FF2B5EF4-FFF2-40B4-BE49-F238E27FC236}">
                    <a16:creationId xmlns:a16="http://schemas.microsoft.com/office/drawing/2014/main" id="{888A8FF5-6007-4369-8949-8146B9FD6BFC}"/>
                  </a:ext>
                </a:extLst>
              </p:cNvPr>
              <p:cNvSpPr>
                <a:spLocks/>
              </p:cNvSpPr>
              <p:nvPr/>
            </p:nvSpPr>
            <p:spPr bwMode="auto">
              <a:xfrm>
                <a:off x="2830" y="1758"/>
                <a:ext cx="10" cy="10"/>
              </a:xfrm>
              <a:custGeom>
                <a:avLst/>
                <a:gdLst>
                  <a:gd name="T0" fmla="*/ 6 w 10"/>
                  <a:gd name="T1" fmla="*/ 10 h 10"/>
                  <a:gd name="T2" fmla="*/ 6 w 10"/>
                  <a:gd name="T3" fmla="*/ 10 h 10"/>
                  <a:gd name="T4" fmla="*/ 10 w 10"/>
                  <a:gd name="T5" fmla="*/ 6 h 10"/>
                  <a:gd name="T6" fmla="*/ 10 w 10"/>
                  <a:gd name="T7" fmla="*/ 3 h 10"/>
                  <a:gd name="T8" fmla="*/ 6 w 10"/>
                  <a:gd name="T9" fmla="*/ 0 h 10"/>
                  <a:gd name="T10" fmla="*/ 6 w 10"/>
                  <a:gd name="T11" fmla="*/ 0 h 10"/>
                  <a:gd name="T12" fmla="*/ 6 w 10"/>
                  <a:gd name="T13" fmla="*/ 0 h 10"/>
                  <a:gd name="T14" fmla="*/ 3 w 10"/>
                  <a:gd name="T15" fmla="*/ 0 h 10"/>
                  <a:gd name="T16" fmla="*/ 0 w 10"/>
                  <a:gd name="T17" fmla="*/ 3 h 10"/>
                  <a:gd name="T18" fmla="*/ 0 w 10"/>
                  <a:gd name="T19" fmla="*/ 6 h 10"/>
                  <a:gd name="T20" fmla="*/ 3 w 10"/>
                  <a:gd name="T21" fmla="*/ 10 h 10"/>
                  <a:gd name="T22" fmla="*/ 6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10"/>
                    </a:moveTo>
                    <a:lnTo>
                      <a:pt x="6" y="10"/>
                    </a:lnTo>
                    <a:lnTo>
                      <a:pt x="10" y="6"/>
                    </a:lnTo>
                    <a:lnTo>
                      <a:pt x="10"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778" name="Freeform 682">
                <a:extLst>
                  <a:ext uri="{FF2B5EF4-FFF2-40B4-BE49-F238E27FC236}">
                    <a16:creationId xmlns:a16="http://schemas.microsoft.com/office/drawing/2014/main" id="{938438A9-533D-4587-931F-BB046ED56F71}"/>
                  </a:ext>
                </a:extLst>
              </p:cNvPr>
              <p:cNvSpPr>
                <a:spLocks/>
              </p:cNvSpPr>
              <p:nvPr/>
            </p:nvSpPr>
            <p:spPr bwMode="auto">
              <a:xfrm>
                <a:off x="2811" y="1758"/>
                <a:ext cx="9" cy="10"/>
              </a:xfrm>
              <a:custGeom>
                <a:avLst/>
                <a:gdLst>
                  <a:gd name="T0" fmla="*/ 6 w 9"/>
                  <a:gd name="T1" fmla="*/ 10 h 10"/>
                  <a:gd name="T2" fmla="*/ 6 w 9"/>
                  <a:gd name="T3" fmla="*/ 10 h 10"/>
                  <a:gd name="T4" fmla="*/ 9 w 9"/>
                  <a:gd name="T5" fmla="*/ 6 h 10"/>
                  <a:gd name="T6" fmla="*/ 9 w 9"/>
                  <a:gd name="T7" fmla="*/ 3 h 10"/>
                  <a:gd name="T8" fmla="*/ 6 w 9"/>
                  <a:gd name="T9" fmla="*/ 0 h 10"/>
                  <a:gd name="T10" fmla="*/ 6 w 9"/>
                  <a:gd name="T11" fmla="*/ 0 h 10"/>
                  <a:gd name="T12" fmla="*/ 6 w 9"/>
                  <a:gd name="T13" fmla="*/ 0 h 10"/>
                  <a:gd name="T14" fmla="*/ 3 w 9"/>
                  <a:gd name="T15" fmla="*/ 0 h 10"/>
                  <a:gd name="T16" fmla="*/ 0 w 9"/>
                  <a:gd name="T17" fmla="*/ 3 h 10"/>
                  <a:gd name="T18" fmla="*/ 0 w 9"/>
                  <a:gd name="T19" fmla="*/ 6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6"/>
                    </a:lnTo>
                    <a:lnTo>
                      <a:pt x="9"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779" name="Freeform 683">
                <a:extLst>
                  <a:ext uri="{FF2B5EF4-FFF2-40B4-BE49-F238E27FC236}">
                    <a16:creationId xmlns:a16="http://schemas.microsoft.com/office/drawing/2014/main" id="{B1C49F46-ACA0-4B45-BB2D-B8B06F74513F}"/>
                  </a:ext>
                </a:extLst>
              </p:cNvPr>
              <p:cNvSpPr>
                <a:spLocks/>
              </p:cNvSpPr>
              <p:nvPr/>
            </p:nvSpPr>
            <p:spPr bwMode="auto">
              <a:xfrm>
                <a:off x="2791"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4 w 10"/>
                  <a:gd name="T15" fmla="*/ 0 h 10"/>
                  <a:gd name="T16" fmla="*/ 0 w 10"/>
                  <a:gd name="T17" fmla="*/ 3 h 10"/>
                  <a:gd name="T18" fmla="*/ 0 w 10"/>
                  <a:gd name="T19" fmla="*/ 6 h 10"/>
                  <a:gd name="T20" fmla="*/ 4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4" y="0"/>
                    </a:lnTo>
                    <a:lnTo>
                      <a:pt x="0" y="3"/>
                    </a:lnTo>
                    <a:lnTo>
                      <a:pt x="0" y="6"/>
                    </a:lnTo>
                    <a:lnTo>
                      <a:pt x="4"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780" name="Freeform 684">
                <a:extLst>
                  <a:ext uri="{FF2B5EF4-FFF2-40B4-BE49-F238E27FC236}">
                    <a16:creationId xmlns:a16="http://schemas.microsoft.com/office/drawing/2014/main" id="{65735011-C1D1-4D6C-BF99-D5EDE9D9AAA9}"/>
                  </a:ext>
                </a:extLst>
              </p:cNvPr>
              <p:cNvSpPr>
                <a:spLocks/>
              </p:cNvSpPr>
              <p:nvPr/>
            </p:nvSpPr>
            <p:spPr bwMode="auto">
              <a:xfrm>
                <a:off x="2772" y="1758"/>
                <a:ext cx="10" cy="10"/>
              </a:xfrm>
              <a:custGeom>
                <a:avLst/>
                <a:gdLst>
                  <a:gd name="T0" fmla="*/ 6 w 10"/>
                  <a:gd name="T1" fmla="*/ 10 h 10"/>
                  <a:gd name="T2" fmla="*/ 6 w 10"/>
                  <a:gd name="T3" fmla="*/ 10 h 10"/>
                  <a:gd name="T4" fmla="*/ 10 w 10"/>
                  <a:gd name="T5" fmla="*/ 6 h 10"/>
                  <a:gd name="T6" fmla="*/ 10 w 10"/>
                  <a:gd name="T7" fmla="*/ 3 h 10"/>
                  <a:gd name="T8" fmla="*/ 6 w 10"/>
                  <a:gd name="T9" fmla="*/ 0 h 10"/>
                  <a:gd name="T10" fmla="*/ 6 w 10"/>
                  <a:gd name="T11" fmla="*/ 0 h 10"/>
                  <a:gd name="T12" fmla="*/ 6 w 10"/>
                  <a:gd name="T13" fmla="*/ 0 h 10"/>
                  <a:gd name="T14" fmla="*/ 3 w 10"/>
                  <a:gd name="T15" fmla="*/ 0 h 10"/>
                  <a:gd name="T16" fmla="*/ 0 w 10"/>
                  <a:gd name="T17" fmla="*/ 3 h 10"/>
                  <a:gd name="T18" fmla="*/ 0 w 10"/>
                  <a:gd name="T19" fmla="*/ 6 h 10"/>
                  <a:gd name="T20" fmla="*/ 3 w 10"/>
                  <a:gd name="T21" fmla="*/ 10 h 10"/>
                  <a:gd name="T22" fmla="*/ 6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10"/>
                    </a:moveTo>
                    <a:lnTo>
                      <a:pt x="6" y="10"/>
                    </a:lnTo>
                    <a:lnTo>
                      <a:pt x="10" y="6"/>
                    </a:lnTo>
                    <a:lnTo>
                      <a:pt x="10"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781" name="Freeform 685">
                <a:extLst>
                  <a:ext uri="{FF2B5EF4-FFF2-40B4-BE49-F238E27FC236}">
                    <a16:creationId xmlns:a16="http://schemas.microsoft.com/office/drawing/2014/main" id="{BA2D021B-AB95-492A-8A12-A4A1502A0435}"/>
                  </a:ext>
                </a:extLst>
              </p:cNvPr>
              <p:cNvSpPr>
                <a:spLocks/>
              </p:cNvSpPr>
              <p:nvPr/>
            </p:nvSpPr>
            <p:spPr bwMode="auto">
              <a:xfrm>
                <a:off x="2753" y="1758"/>
                <a:ext cx="9" cy="10"/>
              </a:xfrm>
              <a:custGeom>
                <a:avLst/>
                <a:gdLst>
                  <a:gd name="T0" fmla="*/ 6 w 9"/>
                  <a:gd name="T1" fmla="*/ 10 h 10"/>
                  <a:gd name="T2" fmla="*/ 6 w 9"/>
                  <a:gd name="T3" fmla="*/ 10 h 10"/>
                  <a:gd name="T4" fmla="*/ 9 w 9"/>
                  <a:gd name="T5" fmla="*/ 6 h 10"/>
                  <a:gd name="T6" fmla="*/ 9 w 9"/>
                  <a:gd name="T7" fmla="*/ 3 h 10"/>
                  <a:gd name="T8" fmla="*/ 6 w 9"/>
                  <a:gd name="T9" fmla="*/ 0 h 10"/>
                  <a:gd name="T10" fmla="*/ 6 w 9"/>
                  <a:gd name="T11" fmla="*/ 0 h 10"/>
                  <a:gd name="T12" fmla="*/ 6 w 9"/>
                  <a:gd name="T13" fmla="*/ 0 h 10"/>
                  <a:gd name="T14" fmla="*/ 3 w 9"/>
                  <a:gd name="T15" fmla="*/ 0 h 10"/>
                  <a:gd name="T16" fmla="*/ 0 w 9"/>
                  <a:gd name="T17" fmla="*/ 3 h 10"/>
                  <a:gd name="T18" fmla="*/ 0 w 9"/>
                  <a:gd name="T19" fmla="*/ 6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6"/>
                    </a:lnTo>
                    <a:lnTo>
                      <a:pt x="9"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782" name="Freeform 686">
                <a:extLst>
                  <a:ext uri="{FF2B5EF4-FFF2-40B4-BE49-F238E27FC236}">
                    <a16:creationId xmlns:a16="http://schemas.microsoft.com/office/drawing/2014/main" id="{9D12DB68-268F-47A5-A10C-AE654A42950C}"/>
                  </a:ext>
                </a:extLst>
              </p:cNvPr>
              <p:cNvSpPr>
                <a:spLocks/>
              </p:cNvSpPr>
              <p:nvPr/>
            </p:nvSpPr>
            <p:spPr bwMode="auto">
              <a:xfrm>
                <a:off x="2733"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4 w 10"/>
                  <a:gd name="T15" fmla="*/ 0 h 10"/>
                  <a:gd name="T16" fmla="*/ 0 w 10"/>
                  <a:gd name="T17" fmla="*/ 3 h 10"/>
                  <a:gd name="T18" fmla="*/ 0 w 10"/>
                  <a:gd name="T19" fmla="*/ 6 h 10"/>
                  <a:gd name="T20" fmla="*/ 4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4" y="0"/>
                    </a:lnTo>
                    <a:lnTo>
                      <a:pt x="0" y="3"/>
                    </a:lnTo>
                    <a:lnTo>
                      <a:pt x="0" y="6"/>
                    </a:lnTo>
                    <a:lnTo>
                      <a:pt x="4"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783" name="Freeform 687">
                <a:extLst>
                  <a:ext uri="{FF2B5EF4-FFF2-40B4-BE49-F238E27FC236}">
                    <a16:creationId xmlns:a16="http://schemas.microsoft.com/office/drawing/2014/main" id="{1975FAC6-6DF5-431D-A58F-ADD1E7B55E76}"/>
                  </a:ext>
                </a:extLst>
              </p:cNvPr>
              <p:cNvSpPr>
                <a:spLocks/>
              </p:cNvSpPr>
              <p:nvPr/>
            </p:nvSpPr>
            <p:spPr bwMode="auto">
              <a:xfrm>
                <a:off x="2714" y="1758"/>
                <a:ext cx="10" cy="10"/>
              </a:xfrm>
              <a:custGeom>
                <a:avLst/>
                <a:gdLst>
                  <a:gd name="T0" fmla="*/ 6 w 10"/>
                  <a:gd name="T1" fmla="*/ 10 h 10"/>
                  <a:gd name="T2" fmla="*/ 6 w 10"/>
                  <a:gd name="T3" fmla="*/ 10 h 10"/>
                  <a:gd name="T4" fmla="*/ 10 w 10"/>
                  <a:gd name="T5" fmla="*/ 6 h 10"/>
                  <a:gd name="T6" fmla="*/ 10 w 10"/>
                  <a:gd name="T7" fmla="*/ 3 h 10"/>
                  <a:gd name="T8" fmla="*/ 6 w 10"/>
                  <a:gd name="T9" fmla="*/ 0 h 10"/>
                  <a:gd name="T10" fmla="*/ 6 w 10"/>
                  <a:gd name="T11" fmla="*/ 0 h 10"/>
                  <a:gd name="T12" fmla="*/ 6 w 10"/>
                  <a:gd name="T13" fmla="*/ 0 h 10"/>
                  <a:gd name="T14" fmla="*/ 3 w 10"/>
                  <a:gd name="T15" fmla="*/ 0 h 10"/>
                  <a:gd name="T16" fmla="*/ 0 w 10"/>
                  <a:gd name="T17" fmla="*/ 3 h 10"/>
                  <a:gd name="T18" fmla="*/ 0 w 10"/>
                  <a:gd name="T19" fmla="*/ 6 h 10"/>
                  <a:gd name="T20" fmla="*/ 3 w 10"/>
                  <a:gd name="T21" fmla="*/ 10 h 10"/>
                  <a:gd name="T22" fmla="*/ 6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10"/>
                    </a:moveTo>
                    <a:lnTo>
                      <a:pt x="6" y="10"/>
                    </a:lnTo>
                    <a:lnTo>
                      <a:pt x="10" y="6"/>
                    </a:lnTo>
                    <a:lnTo>
                      <a:pt x="10"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784" name="Freeform 688">
                <a:extLst>
                  <a:ext uri="{FF2B5EF4-FFF2-40B4-BE49-F238E27FC236}">
                    <a16:creationId xmlns:a16="http://schemas.microsoft.com/office/drawing/2014/main" id="{3A26C5F5-EC77-4D0F-ACD3-28E8434BF6A7}"/>
                  </a:ext>
                </a:extLst>
              </p:cNvPr>
              <p:cNvSpPr>
                <a:spLocks/>
              </p:cNvSpPr>
              <p:nvPr/>
            </p:nvSpPr>
            <p:spPr bwMode="auto">
              <a:xfrm>
                <a:off x="2695" y="1758"/>
                <a:ext cx="9" cy="10"/>
              </a:xfrm>
              <a:custGeom>
                <a:avLst/>
                <a:gdLst>
                  <a:gd name="T0" fmla="*/ 6 w 9"/>
                  <a:gd name="T1" fmla="*/ 10 h 10"/>
                  <a:gd name="T2" fmla="*/ 6 w 9"/>
                  <a:gd name="T3" fmla="*/ 10 h 10"/>
                  <a:gd name="T4" fmla="*/ 9 w 9"/>
                  <a:gd name="T5" fmla="*/ 6 h 10"/>
                  <a:gd name="T6" fmla="*/ 9 w 9"/>
                  <a:gd name="T7" fmla="*/ 3 h 10"/>
                  <a:gd name="T8" fmla="*/ 6 w 9"/>
                  <a:gd name="T9" fmla="*/ 0 h 10"/>
                  <a:gd name="T10" fmla="*/ 6 w 9"/>
                  <a:gd name="T11" fmla="*/ 0 h 10"/>
                  <a:gd name="T12" fmla="*/ 6 w 9"/>
                  <a:gd name="T13" fmla="*/ 0 h 10"/>
                  <a:gd name="T14" fmla="*/ 3 w 9"/>
                  <a:gd name="T15" fmla="*/ 0 h 10"/>
                  <a:gd name="T16" fmla="*/ 0 w 9"/>
                  <a:gd name="T17" fmla="*/ 3 h 10"/>
                  <a:gd name="T18" fmla="*/ 0 w 9"/>
                  <a:gd name="T19" fmla="*/ 6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6"/>
                    </a:lnTo>
                    <a:lnTo>
                      <a:pt x="9"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785" name="Freeform 689">
                <a:extLst>
                  <a:ext uri="{FF2B5EF4-FFF2-40B4-BE49-F238E27FC236}">
                    <a16:creationId xmlns:a16="http://schemas.microsoft.com/office/drawing/2014/main" id="{A99D3289-A700-4FE6-903F-BF6864DE5941}"/>
                  </a:ext>
                </a:extLst>
              </p:cNvPr>
              <p:cNvSpPr>
                <a:spLocks/>
              </p:cNvSpPr>
              <p:nvPr/>
            </p:nvSpPr>
            <p:spPr bwMode="auto">
              <a:xfrm>
                <a:off x="2675"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4 w 10"/>
                  <a:gd name="T15" fmla="*/ 0 h 10"/>
                  <a:gd name="T16" fmla="*/ 0 w 10"/>
                  <a:gd name="T17" fmla="*/ 3 h 10"/>
                  <a:gd name="T18" fmla="*/ 0 w 10"/>
                  <a:gd name="T19" fmla="*/ 6 h 10"/>
                  <a:gd name="T20" fmla="*/ 4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4" y="0"/>
                    </a:lnTo>
                    <a:lnTo>
                      <a:pt x="0" y="3"/>
                    </a:lnTo>
                    <a:lnTo>
                      <a:pt x="0" y="6"/>
                    </a:lnTo>
                    <a:lnTo>
                      <a:pt x="4"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786" name="Freeform 690">
                <a:extLst>
                  <a:ext uri="{FF2B5EF4-FFF2-40B4-BE49-F238E27FC236}">
                    <a16:creationId xmlns:a16="http://schemas.microsoft.com/office/drawing/2014/main" id="{9CF56DE3-2D43-4659-85F6-BF20E9B3DBEE}"/>
                  </a:ext>
                </a:extLst>
              </p:cNvPr>
              <p:cNvSpPr>
                <a:spLocks/>
              </p:cNvSpPr>
              <p:nvPr/>
            </p:nvSpPr>
            <p:spPr bwMode="auto">
              <a:xfrm>
                <a:off x="2656" y="1758"/>
                <a:ext cx="10" cy="10"/>
              </a:xfrm>
              <a:custGeom>
                <a:avLst/>
                <a:gdLst>
                  <a:gd name="T0" fmla="*/ 6 w 10"/>
                  <a:gd name="T1" fmla="*/ 10 h 10"/>
                  <a:gd name="T2" fmla="*/ 6 w 10"/>
                  <a:gd name="T3" fmla="*/ 10 h 10"/>
                  <a:gd name="T4" fmla="*/ 10 w 10"/>
                  <a:gd name="T5" fmla="*/ 6 h 10"/>
                  <a:gd name="T6" fmla="*/ 10 w 10"/>
                  <a:gd name="T7" fmla="*/ 3 h 10"/>
                  <a:gd name="T8" fmla="*/ 6 w 10"/>
                  <a:gd name="T9" fmla="*/ 0 h 10"/>
                  <a:gd name="T10" fmla="*/ 6 w 10"/>
                  <a:gd name="T11" fmla="*/ 0 h 10"/>
                  <a:gd name="T12" fmla="*/ 6 w 10"/>
                  <a:gd name="T13" fmla="*/ 0 h 10"/>
                  <a:gd name="T14" fmla="*/ 3 w 10"/>
                  <a:gd name="T15" fmla="*/ 0 h 10"/>
                  <a:gd name="T16" fmla="*/ 0 w 10"/>
                  <a:gd name="T17" fmla="*/ 3 h 10"/>
                  <a:gd name="T18" fmla="*/ 0 w 10"/>
                  <a:gd name="T19" fmla="*/ 6 h 10"/>
                  <a:gd name="T20" fmla="*/ 3 w 10"/>
                  <a:gd name="T21" fmla="*/ 10 h 10"/>
                  <a:gd name="T22" fmla="*/ 6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10"/>
                    </a:moveTo>
                    <a:lnTo>
                      <a:pt x="6" y="10"/>
                    </a:lnTo>
                    <a:lnTo>
                      <a:pt x="10" y="6"/>
                    </a:lnTo>
                    <a:lnTo>
                      <a:pt x="10"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787" name="Freeform 691">
                <a:extLst>
                  <a:ext uri="{FF2B5EF4-FFF2-40B4-BE49-F238E27FC236}">
                    <a16:creationId xmlns:a16="http://schemas.microsoft.com/office/drawing/2014/main" id="{1F6D014B-B32A-4C23-AEE5-1FC7F2C89474}"/>
                  </a:ext>
                </a:extLst>
              </p:cNvPr>
              <p:cNvSpPr>
                <a:spLocks/>
              </p:cNvSpPr>
              <p:nvPr/>
            </p:nvSpPr>
            <p:spPr bwMode="auto">
              <a:xfrm>
                <a:off x="2637" y="1758"/>
                <a:ext cx="9" cy="10"/>
              </a:xfrm>
              <a:custGeom>
                <a:avLst/>
                <a:gdLst>
                  <a:gd name="T0" fmla="*/ 6 w 9"/>
                  <a:gd name="T1" fmla="*/ 10 h 10"/>
                  <a:gd name="T2" fmla="*/ 6 w 9"/>
                  <a:gd name="T3" fmla="*/ 10 h 10"/>
                  <a:gd name="T4" fmla="*/ 9 w 9"/>
                  <a:gd name="T5" fmla="*/ 6 h 10"/>
                  <a:gd name="T6" fmla="*/ 9 w 9"/>
                  <a:gd name="T7" fmla="*/ 3 h 10"/>
                  <a:gd name="T8" fmla="*/ 6 w 9"/>
                  <a:gd name="T9" fmla="*/ 0 h 10"/>
                  <a:gd name="T10" fmla="*/ 6 w 9"/>
                  <a:gd name="T11" fmla="*/ 0 h 10"/>
                  <a:gd name="T12" fmla="*/ 6 w 9"/>
                  <a:gd name="T13" fmla="*/ 0 h 10"/>
                  <a:gd name="T14" fmla="*/ 3 w 9"/>
                  <a:gd name="T15" fmla="*/ 0 h 10"/>
                  <a:gd name="T16" fmla="*/ 0 w 9"/>
                  <a:gd name="T17" fmla="*/ 3 h 10"/>
                  <a:gd name="T18" fmla="*/ 0 w 9"/>
                  <a:gd name="T19" fmla="*/ 6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6"/>
                    </a:lnTo>
                    <a:lnTo>
                      <a:pt x="9"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788" name="Freeform 692">
                <a:extLst>
                  <a:ext uri="{FF2B5EF4-FFF2-40B4-BE49-F238E27FC236}">
                    <a16:creationId xmlns:a16="http://schemas.microsoft.com/office/drawing/2014/main" id="{EF526AE5-E011-4061-8955-D83F81097A9D}"/>
                  </a:ext>
                </a:extLst>
              </p:cNvPr>
              <p:cNvSpPr>
                <a:spLocks/>
              </p:cNvSpPr>
              <p:nvPr/>
            </p:nvSpPr>
            <p:spPr bwMode="auto">
              <a:xfrm>
                <a:off x="2617"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4 w 10"/>
                  <a:gd name="T15" fmla="*/ 0 h 10"/>
                  <a:gd name="T16" fmla="*/ 0 w 10"/>
                  <a:gd name="T17" fmla="*/ 3 h 10"/>
                  <a:gd name="T18" fmla="*/ 0 w 10"/>
                  <a:gd name="T19" fmla="*/ 6 h 10"/>
                  <a:gd name="T20" fmla="*/ 4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4" y="0"/>
                    </a:lnTo>
                    <a:lnTo>
                      <a:pt x="0" y="3"/>
                    </a:lnTo>
                    <a:lnTo>
                      <a:pt x="0" y="6"/>
                    </a:lnTo>
                    <a:lnTo>
                      <a:pt x="4"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789" name="Freeform 693">
                <a:extLst>
                  <a:ext uri="{FF2B5EF4-FFF2-40B4-BE49-F238E27FC236}">
                    <a16:creationId xmlns:a16="http://schemas.microsoft.com/office/drawing/2014/main" id="{B08180E1-8F0E-4E28-8116-CD709DD53456}"/>
                  </a:ext>
                </a:extLst>
              </p:cNvPr>
              <p:cNvSpPr>
                <a:spLocks/>
              </p:cNvSpPr>
              <p:nvPr/>
            </p:nvSpPr>
            <p:spPr bwMode="auto">
              <a:xfrm>
                <a:off x="2598" y="1758"/>
                <a:ext cx="10" cy="10"/>
              </a:xfrm>
              <a:custGeom>
                <a:avLst/>
                <a:gdLst>
                  <a:gd name="T0" fmla="*/ 6 w 10"/>
                  <a:gd name="T1" fmla="*/ 10 h 10"/>
                  <a:gd name="T2" fmla="*/ 6 w 10"/>
                  <a:gd name="T3" fmla="*/ 10 h 10"/>
                  <a:gd name="T4" fmla="*/ 10 w 10"/>
                  <a:gd name="T5" fmla="*/ 6 h 10"/>
                  <a:gd name="T6" fmla="*/ 10 w 10"/>
                  <a:gd name="T7" fmla="*/ 3 h 10"/>
                  <a:gd name="T8" fmla="*/ 6 w 10"/>
                  <a:gd name="T9" fmla="*/ 0 h 10"/>
                  <a:gd name="T10" fmla="*/ 6 w 10"/>
                  <a:gd name="T11" fmla="*/ 0 h 10"/>
                  <a:gd name="T12" fmla="*/ 6 w 10"/>
                  <a:gd name="T13" fmla="*/ 0 h 10"/>
                  <a:gd name="T14" fmla="*/ 3 w 10"/>
                  <a:gd name="T15" fmla="*/ 0 h 10"/>
                  <a:gd name="T16" fmla="*/ 0 w 10"/>
                  <a:gd name="T17" fmla="*/ 3 h 10"/>
                  <a:gd name="T18" fmla="*/ 0 w 10"/>
                  <a:gd name="T19" fmla="*/ 6 h 10"/>
                  <a:gd name="T20" fmla="*/ 3 w 10"/>
                  <a:gd name="T21" fmla="*/ 10 h 10"/>
                  <a:gd name="T22" fmla="*/ 6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10"/>
                    </a:moveTo>
                    <a:lnTo>
                      <a:pt x="6" y="10"/>
                    </a:lnTo>
                    <a:lnTo>
                      <a:pt x="10" y="6"/>
                    </a:lnTo>
                    <a:lnTo>
                      <a:pt x="10"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790" name="Freeform 694">
                <a:extLst>
                  <a:ext uri="{FF2B5EF4-FFF2-40B4-BE49-F238E27FC236}">
                    <a16:creationId xmlns:a16="http://schemas.microsoft.com/office/drawing/2014/main" id="{A9A5F89D-537A-4A7D-A5DA-2A2DECA2E044}"/>
                  </a:ext>
                </a:extLst>
              </p:cNvPr>
              <p:cNvSpPr>
                <a:spLocks/>
              </p:cNvSpPr>
              <p:nvPr/>
            </p:nvSpPr>
            <p:spPr bwMode="auto">
              <a:xfrm>
                <a:off x="2579" y="1758"/>
                <a:ext cx="9" cy="10"/>
              </a:xfrm>
              <a:custGeom>
                <a:avLst/>
                <a:gdLst>
                  <a:gd name="T0" fmla="*/ 6 w 9"/>
                  <a:gd name="T1" fmla="*/ 10 h 10"/>
                  <a:gd name="T2" fmla="*/ 6 w 9"/>
                  <a:gd name="T3" fmla="*/ 10 h 10"/>
                  <a:gd name="T4" fmla="*/ 9 w 9"/>
                  <a:gd name="T5" fmla="*/ 6 h 10"/>
                  <a:gd name="T6" fmla="*/ 9 w 9"/>
                  <a:gd name="T7" fmla="*/ 3 h 10"/>
                  <a:gd name="T8" fmla="*/ 6 w 9"/>
                  <a:gd name="T9" fmla="*/ 0 h 10"/>
                  <a:gd name="T10" fmla="*/ 6 w 9"/>
                  <a:gd name="T11" fmla="*/ 0 h 10"/>
                  <a:gd name="T12" fmla="*/ 6 w 9"/>
                  <a:gd name="T13" fmla="*/ 0 h 10"/>
                  <a:gd name="T14" fmla="*/ 3 w 9"/>
                  <a:gd name="T15" fmla="*/ 0 h 10"/>
                  <a:gd name="T16" fmla="*/ 0 w 9"/>
                  <a:gd name="T17" fmla="*/ 3 h 10"/>
                  <a:gd name="T18" fmla="*/ 0 w 9"/>
                  <a:gd name="T19" fmla="*/ 6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6"/>
                    </a:lnTo>
                    <a:lnTo>
                      <a:pt x="9"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791" name="Freeform 695">
                <a:extLst>
                  <a:ext uri="{FF2B5EF4-FFF2-40B4-BE49-F238E27FC236}">
                    <a16:creationId xmlns:a16="http://schemas.microsoft.com/office/drawing/2014/main" id="{680D3561-E8F1-44E4-BA6C-3F86CA01ABFF}"/>
                  </a:ext>
                </a:extLst>
              </p:cNvPr>
              <p:cNvSpPr>
                <a:spLocks/>
              </p:cNvSpPr>
              <p:nvPr/>
            </p:nvSpPr>
            <p:spPr bwMode="auto">
              <a:xfrm>
                <a:off x="2559"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4 w 10"/>
                  <a:gd name="T15" fmla="*/ 0 h 10"/>
                  <a:gd name="T16" fmla="*/ 0 w 10"/>
                  <a:gd name="T17" fmla="*/ 3 h 10"/>
                  <a:gd name="T18" fmla="*/ 0 w 10"/>
                  <a:gd name="T19" fmla="*/ 6 h 10"/>
                  <a:gd name="T20" fmla="*/ 4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4" y="0"/>
                    </a:lnTo>
                    <a:lnTo>
                      <a:pt x="0" y="3"/>
                    </a:lnTo>
                    <a:lnTo>
                      <a:pt x="0" y="6"/>
                    </a:lnTo>
                    <a:lnTo>
                      <a:pt x="4"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792" name="Freeform 696">
                <a:extLst>
                  <a:ext uri="{FF2B5EF4-FFF2-40B4-BE49-F238E27FC236}">
                    <a16:creationId xmlns:a16="http://schemas.microsoft.com/office/drawing/2014/main" id="{E983EC28-4BA7-44BB-9533-2F9947DC61AC}"/>
                  </a:ext>
                </a:extLst>
              </p:cNvPr>
              <p:cNvSpPr>
                <a:spLocks/>
              </p:cNvSpPr>
              <p:nvPr/>
            </p:nvSpPr>
            <p:spPr bwMode="auto">
              <a:xfrm>
                <a:off x="2540" y="1758"/>
                <a:ext cx="10" cy="10"/>
              </a:xfrm>
              <a:custGeom>
                <a:avLst/>
                <a:gdLst>
                  <a:gd name="T0" fmla="*/ 6 w 10"/>
                  <a:gd name="T1" fmla="*/ 10 h 10"/>
                  <a:gd name="T2" fmla="*/ 6 w 10"/>
                  <a:gd name="T3" fmla="*/ 10 h 10"/>
                  <a:gd name="T4" fmla="*/ 10 w 10"/>
                  <a:gd name="T5" fmla="*/ 6 h 10"/>
                  <a:gd name="T6" fmla="*/ 10 w 10"/>
                  <a:gd name="T7" fmla="*/ 3 h 10"/>
                  <a:gd name="T8" fmla="*/ 6 w 10"/>
                  <a:gd name="T9" fmla="*/ 0 h 10"/>
                  <a:gd name="T10" fmla="*/ 6 w 10"/>
                  <a:gd name="T11" fmla="*/ 0 h 10"/>
                  <a:gd name="T12" fmla="*/ 6 w 10"/>
                  <a:gd name="T13" fmla="*/ 0 h 10"/>
                  <a:gd name="T14" fmla="*/ 3 w 10"/>
                  <a:gd name="T15" fmla="*/ 0 h 10"/>
                  <a:gd name="T16" fmla="*/ 0 w 10"/>
                  <a:gd name="T17" fmla="*/ 3 h 10"/>
                  <a:gd name="T18" fmla="*/ 0 w 10"/>
                  <a:gd name="T19" fmla="*/ 6 h 10"/>
                  <a:gd name="T20" fmla="*/ 3 w 10"/>
                  <a:gd name="T21" fmla="*/ 10 h 10"/>
                  <a:gd name="T22" fmla="*/ 6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10"/>
                    </a:moveTo>
                    <a:lnTo>
                      <a:pt x="6" y="10"/>
                    </a:lnTo>
                    <a:lnTo>
                      <a:pt x="10" y="6"/>
                    </a:lnTo>
                    <a:lnTo>
                      <a:pt x="10"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793" name="Freeform 697">
                <a:extLst>
                  <a:ext uri="{FF2B5EF4-FFF2-40B4-BE49-F238E27FC236}">
                    <a16:creationId xmlns:a16="http://schemas.microsoft.com/office/drawing/2014/main" id="{FA5B3815-837C-48EE-87E8-EDC90764FB72}"/>
                  </a:ext>
                </a:extLst>
              </p:cNvPr>
              <p:cNvSpPr>
                <a:spLocks/>
              </p:cNvSpPr>
              <p:nvPr/>
            </p:nvSpPr>
            <p:spPr bwMode="auto">
              <a:xfrm>
                <a:off x="2521" y="1758"/>
                <a:ext cx="9" cy="10"/>
              </a:xfrm>
              <a:custGeom>
                <a:avLst/>
                <a:gdLst>
                  <a:gd name="T0" fmla="*/ 6 w 9"/>
                  <a:gd name="T1" fmla="*/ 10 h 10"/>
                  <a:gd name="T2" fmla="*/ 6 w 9"/>
                  <a:gd name="T3" fmla="*/ 10 h 10"/>
                  <a:gd name="T4" fmla="*/ 9 w 9"/>
                  <a:gd name="T5" fmla="*/ 6 h 10"/>
                  <a:gd name="T6" fmla="*/ 9 w 9"/>
                  <a:gd name="T7" fmla="*/ 3 h 10"/>
                  <a:gd name="T8" fmla="*/ 6 w 9"/>
                  <a:gd name="T9" fmla="*/ 0 h 10"/>
                  <a:gd name="T10" fmla="*/ 6 w 9"/>
                  <a:gd name="T11" fmla="*/ 0 h 10"/>
                  <a:gd name="T12" fmla="*/ 6 w 9"/>
                  <a:gd name="T13" fmla="*/ 0 h 10"/>
                  <a:gd name="T14" fmla="*/ 3 w 9"/>
                  <a:gd name="T15" fmla="*/ 0 h 10"/>
                  <a:gd name="T16" fmla="*/ 0 w 9"/>
                  <a:gd name="T17" fmla="*/ 3 h 10"/>
                  <a:gd name="T18" fmla="*/ 0 w 9"/>
                  <a:gd name="T19" fmla="*/ 6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6"/>
                    </a:lnTo>
                    <a:lnTo>
                      <a:pt x="9"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794" name="Freeform 698">
                <a:extLst>
                  <a:ext uri="{FF2B5EF4-FFF2-40B4-BE49-F238E27FC236}">
                    <a16:creationId xmlns:a16="http://schemas.microsoft.com/office/drawing/2014/main" id="{487E5C7F-3CD0-4FD6-A78E-A255062D28BD}"/>
                  </a:ext>
                </a:extLst>
              </p:cNvPr>
              <p:cNvSpPr>
                <a:spLocks/>
              </p:cNvSpPr>
              <p:nvPr/>
            </p:nvSpPr>
            <p:spPr bwMode="auto">
              <a:xfrm>
                <a:off x="2501"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4 w 10"/>
                  <a:gd name="T15" fmla="*/ 0 h 10"/>
                  <a:gd name="T16" fmla="*/ 0 w 10"/>
                  <a:gd name="T17" fmla="*/ 3 h 10"/>
                  <a:gd name="T18" fmla="*/ 0 w 10"/>
                  <a:gd name="T19" fmla="*/ 6 h 10"/>
                  <a:gd name="T20" fmla="*/ 4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4" y="0"/>
                    </a:lnTo>
                    <a:lnTo>
                      <a:pt x="0" y="3"/>
                    </a:lnTo>
                    <a:lnTo>
                      <a:pt x="0" y="6"/>
                    </a:lnTo>
                    <a:lnTo>
                      <a:pt x="4"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795" name="Freeform 699">
                <a:extLst>
                  <a:ext uri="{FF2B5EF4-FFF2-40B4-BE49-F238E27FC236}">
                    <a16:creationId xmlns:a16="http://schemas.microsoft.com/office/drawing/2014/main" id="{C961B158-447A-45BC-9903-99A5B104936C}"/>
                  </a:ext>
                </a:extLst>
              </p:cNvPr>
              <p:cNvSpPr>
                <a:spLocks/>
              </p:cNvSpPr>
              <p:nvPr/>
            </p:nvSpPr>
            <p:spPr bwMode="auto">
              <a:xfrm>
                <a:off x="2482" y="1758"/>
                <a:ext cx="10" cy="10"/>
              </a:xfrm>
              <a:custGeom>
                <a:avLst/>
                <a:gdLst>
                  <a:gd name="T0" fmla="*/ 6 w 10"/>
                  <a:gd name="T1" fmla="*/ 10 h 10"/>
                  <a:gd name="T2" fmla="*/ 6 w 10"/>
                  <a:gd name="T3" fmla="*/ 10 h 10"/>
                  <a:gd name="T4" fmla="*/ 10 w 10"/>
                  <a:gd name="T5" fmla="*/ 6 h 10"/>
                  <a:gd name="T6" fmla="*/ 10 w 10"/>
                  <a:gd name="T7" fmla="*/ 3 h 10"/>
                  <a:gd name="T8" fmla="*/ 6 w 10"/>
                  <a:gd name="T9" fmla="*/ 0 h 10"/>
                  <a:gd name="T10" fmla="*/ 6 w 10"/>
                  <a:gd name="T11" fmla="*/ 0 h 10"/>
                  <a:gd name="T12" fmla="*/ 6 w 10"/>
                  <a:gd name="T13" fmla="*/ 0 h 10"/>
                  <a:gd name="T14" fmla="*/ 3 w 10"/>
                  <a:gd name="T15" fmla="*/ 0 h 10"/>
                  <a:gd name="T16" fmla="*/ 0 w 10"/>
                  <a:gd name="T17" fmla="*/ 3 h 10"/>
                  <a:gd name="T18" fmla="*/ 0 w 10"/>
                  <a:gd name="T19" fmla="*/ 6 h 10"/>
                  <a:gd name="T20" fmla="*/ 3 w 10"/>
                  <a:gd name="T21" fmla="*/ 10 h 10"/>
                  <a:gd name="T22" fmla="*/ 6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10"/>
                    </a:moveTo>
                    <a:lnTo>
                      <a:pt x="6" y="10"/>
                    </a:lnTo>
                    <a:lnTo>
                      <a:pt x="10" y="6"/>
                    </a:lnTo>
                    <a:lnTo>
                      <a:pt x="10"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796" name="Freeform 700">
                <a:extLst>
                  <a:ext uri="{FF2B5EF4-FFF2-40B4-BE49-F238E27FC236}">
                    <a16:creationId xmlns:a16="http://schemas.microsoft.com/office/drawing/2014/main" id="{FD244D8D-96C0-429B-9052-7390DAF9DDDF}"/>
                  </a:ext>
                </a:extLst>
              </p:cNvPr>
              <p:cNvSpPr>
                <a:spLocks/>
              </p:cNvSpPr>
              <p:nvPr/>
            </p:nvSpPr>
            <p:spPr bwMode="auto">
              <a:xfrm>
                <a:off x="2463" y="1758"/>
                <a:ext cx="9" cy="10"/>
              </a:xfrm>
              <a:custGeom>
                <a:avLst/>
                <a:gdLst>
                  <a:gd name="T0" fmla="*/ 6 w 9"/>
                  <a:gd name="T1" fmla="*/ 10 h 10"/>
                  <a:gd name="T2" fmla="*/ 6 w 9"/>
                  <a:gd name="T3" fmla="*/ 10 h 10"/>
                  <a:gd name="T4" fmla="*/ 9 w 9"/>
                  <a:gd name="T5" fmla="*/ 6 h 10"/>
                  <a:gd name="T6" fmla="*/ 9 w 9"/>
                  <a:gd name="T7" fmla="*/ 3 h 10"/>
                  <a:gd name="T8" fmla="*/ 6 w 9"/>
                  <a:gd name="T9" fmla="*/ 0 h 10"/>
                  <a:gd name="T10" fmla="*/ 6 w 9"/>
                  <a:gd name="T11" fmla="*/ 0 h 10"/>
                  <a:gd name="T12" fmla="*/ 6 w 9"/>
                  <a:gd name="T13" fmla="*/ 0 h 10"/>
                  <a:gd name="T14" fmla="*/ 3 w 9"/>
                  <a:gd name="T15" fmla="*/ 0 h 10"/>
                  <a:gd name="T16" fmla="*/ 0 w 9"/>
                  <a:gd name="T17" fmla="*/ 3 h 10"/>
                  <a:gd name="T18" fmla="*/ 0 w 9"/>
                  <a:gd name="T19" fmla="*/ 6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6"/>
                    </a:lnTo>
                    <a:lnTo>
                      <a:pt x="9"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797" name="Freeform 701">
                <a:extLst>
                  <a:ext uri="{FF2B5EF4-FFF2-40B4-BE49-F238E27FC236}">
                    <a16:creationId xmlns:a16="http://schemas.microsoft.com/office/drawing/2014/main" id="{D0AF720E-8E6D-43C6-8313-A2F638EB1EA6}"/>
                  </a:ext>
                </a:extLst>
              </p:cNvPr>
              <p:cNvSpPr>
                <a:spLocks/>
              </p:cNvSpPr>
              <p:nvPr/>
            </p:nvSpPr>
            <p:spPr bwMode="auto">
              <a:xfrm>
                <a:off x="2443"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4 w 10"/>
                  <a:gd name="T15" fmla="*/ 0 h 10"/>
                  <a:gd name="T16" fmla="*/ 0 w 10"/>
                  <a:gd name="T17" fmla="*/ 3 h 10"/>
                  <a:gd name="T18" fmla="*/ 0 w 10"/>
                  <a:gd name="T19" fmla="*/ 6 h 10"/>
                  <a:gd name="T20" fmla="*/ 4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4" y="0"/>
                    </a:lnTo>
                    <a:lnTo>
                      <a:pt x="0" y="3"/>
                    </a:lnTo>
                    <a:lnTo>
                      <a:pt x="0" y="6"/>
                    </a:lnTo>
                    <a:lnTo>
                      <a:pt x="4"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798" name="Freeform 702">
                <a:extLst>
                  <a:ext uri="{FF2B5EF4-FFF2-40B4-BE49-F238E27FC236}">
                    <a16:creationId xmlns:a16="http://schemas.microsoft.com/office/drawing/2014/main" id="{F7039D45-742C-4E36-AE7A-AB703913588A}"/>
                  </a:ext>
                </a:extLst>
              </p:cNvPr>
              <p:cNvSpPr>
                <a:spLocks/>
              </p:cNvSpPr>
              <p:nvPr/>
            </p:nvSpPr>
            <p:spPr bwMode="auto">
              <a:xfrm>
                <a:off x="2424"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3 w 10"/>
                  <a:gd name="T15" fmla="*/ 0 h 10"/>
                  <a:gd name="T16" fmla="*/ 0 w 10"/>
                  <a:gd name="T17" fmla="*/ 3 h 10"/>
                  <a:gd name="T18" fmla="*/ 0 w 10"/>
                  <a:gd name="T19" fmla="*/ 6 h 10"/>
                  <a:gd name="T20" fmla="*/ 3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3" y="0"/>
                    </a:lnTo>
                    <a:lnTo>
                      <a:pt x="0" y="3"/>
                    </a:lnTo>
                    <a:lnTo>
                      <a:pt x="0" y="6"/>
                    </a:lnTo>
                    <a:lnTo>
                      <a:pt x="3"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799" name="Freeform 703">
                <a:extLst>
                  <a:ext uri="{FF2B5EF4-FFF2-40B4-BE49-F238E27FC236}">
                    <a16:creationId xmlns:a16="http://schemas.microsoft.com/office/drawing/2014/main" id="{254A4AC8-0B62-438A-9387-AE3A735E2328}"/>
                  </a:ext>
                </a:extLst>
              </p:cNvPr>
              <p:cNvSpPr>
                <a:spLocks/>
              </p:cNvSpPr>
              <p:nvPr/>
            </p:nvSpPr>
            <p:spPr bwMode="auto">
              <a:xfrm>
                <a:off x="2405" y="1758"/>
                <a:ext cx="9" cy="10"/>
              </a:xfrm>
              <a:custGeom>
                <a:avLst/>
                <a:gdLst>
                  <a:gd name="T0" fmla="*/ 6 w 9"/>
                  <a:gd name="T1" fmla="*/ 10 h 10"/>
                  <a:gd name="T2" fmla="*/ 6 w 9"/>
                  <a:gd name="T3" fmla="*/ 10 h 10"/>
                  <a:gd name="T4" fmla="*/ 9 w 9"/>
                  <a:gd name="T5" fmla="*/ 6 h 10"/>
                  <a:gd name="T6" fmla="*/ 9 w 9"/>
                  <a:gd name="T7" fmla="*/ 3 h 10"/>
                  <a:gd name="T8" fmla="*/ 6 w 9"/>
                  <a:gd name="T9" fmla="*/ 0 h 10"/>
                  <a:gd name="T10" fmla="*/ 6 w 9"/>
                  <a:gd name="T11" fmla="*/ 0 h 10"/>
                  <a:gd name="T12" fmla="*/ 6 w 9"/>
                  <a:gd name="T13" fmla="*/ 0 h 10"/>
                  <a:gd name="T14" fmla="*/ 3 w 9"/>
                  <a:gd name="T15" fmla="*/ 0 h 10"/>
                  <a:gd name="T16" fmla="*/ 0 w 9"/>
                  <a:gd name="T17" fmla="*/ 3 h 10"/>
                  <a:gd name="T18" fmla="*/ 0 w 9"/>
                  <a:gd name="T19" fmla="*/ 6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6"/>
                    </a:lnTo>
                    <a:lnTo>
                      <a:pt x="9"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800" name="Freeform 704">
                <a:extLst>
                  <a:ext uri="{FF2B5EF4-FFF2-40B4-BE49-F238E27FC236}">
                    <a16:creationId xmlns:a16="http://schemas.microsoft.com/office/drawing/2014/main" id="{20E57E1D-9559-4C7E-A8CB-C50C68815C25}"/>
                  </a:ext>
                </a:extLst>
              </p:cNvPr>
              <p:cNvSpPr>
                <a:spLocks/>
              </p:cNvSpPr>
              <p:nvPr/>
            </p:nvSpPr>
            <p:spPr bwMode="auto">
              <a:xfrm>
                <a:off x="2385"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4 w 10"/>
                  <a:gd name="T15" fmla="*/ 0 h 10"/>
                  <a:gd name="T16" fmla="*/ 0 w 10"/>
                  <a:gd name="T17" fmla="*/ 3 h 10"/>
                  <a:gd name="T18" fmla="*/ 0 w 10"/>
                  <a:gd name="T19" fmla="*/ 6 h 10"/>
                  <a:gd name="T20" fmla="*/ 4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4" y="0"/>
                    </a:lnTo>
                    <a:lnTo>
                      <a:pt x="0" y="3"/>
                    </a:lnTo>
                    <a:lnTo>
                      <a:pt x="0" y="6"/>
                    </a:lnTo>
                    <a:lnTo>
                      <a:pt x="4"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801" name="Freeform 705">
                <a:extLst>
                  <a:ext uri="{FF2B5EF4-FFF2-40B4-BE49-F238E27FC236}">
                    <a16:creationId xmlns:a16="http://schemas.microsoft.com/office/drawing/2014/main" id="{D262EE09-869D-4732-A3A3-1262CE708625}"/>
                  </a:ext>
                </a:extLst>
              </p:cNvPr>
              <p:cNvSpPr>
                <a:spLocks/>
              </p:cNvSpPr>
              <p:nvPr/>
            </p:nvSpPr>
            <p:spPr bwMode="auto">
              <a:xfrm>
                <a:off x="2366"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3 w 10"/>
                  <a:gd name="T15" fmla="*/ 0 h 10"/>
                  <a:gd name="T16" fmla="*/ 0 w 10"/>
                  <a:gd name="T17" fmla="*/ 3 h 10"/>
                  <a:gd name="T18" fmla="*/ 0 w 10"/>
                  <a:gd name="T19" fmla="*/ 6 h 10"/>
                  <a:gd name="T20" fmla="*/ 3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3" y="0"/>
                    </a:lnTo>
                    <a:lnTo>
                      <a:pt x="0" y="3"/>
                    </a:lnTo>
                    <a:lnTo>
                      <a:pt x="0" y="6"/>
                    </a:lnTo>
                    <a:lnTo>
                      <a:pt x="3"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802" name="Freeform 706">
                <a:extLst>
                  <a:ext uri="{FF2B5EF4-FFF2-40B4-BE49-F238E27FC236}">
                    <a16:creationId xmlns:a16="http://schemas.microsoft.com/office/drawing/2014/main" id="{66C17972-2C39-4107-A1B5-6F96F8E8756F}"/>
                  </a:ext>
                </a:extLst>
              </p:cNvPr>
              <p:cNvSpPr>
                <a:spLocks/>
              </p:cNvSpPr>
              <p:nvPr/>
            </p:nvSpPr>
            <p:spPr bwMode="auto">
              <a:xfrm>
                <a:off x="2347" y="1758"/>
                <a:ext cx="9" cy="10"/>
              </a:xfrm>
              <a:custGeom>
                <a:avLst/>
                <a:gdLst>
                  <a:gd name="T0" fmla="*/ 6 w 9"/>
                  <a:gd name="T1" fmla="*/ 10 h 10"/>
                  <a:gd name="T2" fmla="*/ 6 w 9"/>
                  <a:gd name="T3" fmla="*/ 10 h 10"/>
                  <a:gd name="T4" fmla="*/ 9 w 9"/>
                  <a:gd name="T5" fmla="*/ 6 h 10"/>
                  <a:gd name="T6" fmla="*/ 9 w 9"/>
                  <a:gd name="T7" fmla="*/ 3 h 10"/>
                  <a:gd name="T8" fmla="*/ 6 w 9"/>
                  <a:gd name="T9" fmla="*/ 0 h 10"/>
                  <a:gd name="T10" fmla="*/ 6 w 9"/>
                  <a:gd name="T11" fmla="*/ 0 h 10"/>
                  <a:gd name="T12" fmla="*/ 6 w 9"/>
                  <a:gd name="T13" fmla="*/ 0 h 10"/>
                  <a:gd name="T14" fmla="*/ 3 w 9"/>
                  <a:gd name="T15" fmla="*/ 0 h 10"/>
                  <a:gd name="T16" fmla="*/ 0 w 9"/>
                  <a:gd name="T17" fmla="*/ 3 h 10"/>
                  <a:gd name="T18" fmla="*/ 0 w 9"/>
                  <a:gd name="T19" fmla="*/ 6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6"/>
                    </a:lnTo>
                    <a:lnTo>
                      <a:pt x="9"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803" name="Freeform 707">
                <a:extLst>
                  <a:ext uri="{FF2B5EF4-FFF2-40B4-BE49-F238E27FC236}">
                    <a16:creationId xmlns:a16="http://schemas.microsoft.com/office/drawing/2014/main" id="{C80F74BC-62AE-46F8-9FEA-914BF59F1632}"/>
                  </a:ext>
                </a:extLst>
              </p:cNvPr>
              <p:cNvSpPr>
                <a:spLocks/>
              </p:cNvSpPr>
              <p:nvPr/>
            </p:nvSpPr>
            <p:spPr bwMode="auto">
              <a:xfrm>
                <a:off x="2327"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4 w 10"/>
                  <a:gd name="T15" fmla="*/ 0 h 10"/>
                  <a:gd name="T16" fmla="*/ 0 w 10"/>
                  <a:gd name="T17" fmla="*/ 3 h 10"/>
                  <a:gd name="T18" fmla="*/ 0 w 10"/>
                  <a:gd name="T19" fmla="*/ 6 h 10"/>
                  <a:gd name="T20" fmla="*/ 4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4" y="0"/>
                    </a:lnTo>
                    <a:lnTo>
                      <a:pt x="0" y="3"/>
                    </a:lnTo>
                    <a:lnTo>
                      <a:pt x="0" y="6"/>
                    </a:lnTo>
                    <a:lnTo>
                      <a:pt x="4"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804" name="Freeform 708">
                <a:extLst>
                  <a:ext uri="{FF2B5EF4-FFF2-40B4-BE49-F238E27FC236}">
                    <a16:creationId xmlns:a16="http://schemas.microsoft.com/office/drawing/2014/main" id="{17E9F617-1179-4B59-95F1-8007261ECA08}"/>
                  </a:ext>
                </a:extLst>
              </p:cNvPr>
              <p:cNvSpPr>
                <a:spLocks/>
              </p:cNvSpPr>
              <p:nvPr/>
            </p:nvSpPr>
            <p:spPr bwMode="auto">
              <a:xfrm>
                <a:off x="2308"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3 w 10"/>
                  <a:gd name="T15" fmla="*/ 0 h 10"/>
                  <a:gd name="T16" fmla="*/ 0 w 10"/>
                  <a:gd name="T17" fmla="*/ 3 h 10"/>
                  <a:gd name="T18" fmla="*/ 0 w 10"/>
                  <a:gd name="T19" fmla="*/ 6 h 10"/>
                  <a:gd name="T20" fmla="*/ 3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3" y="0"/>
                    </a:lnTo>
                    <a:lnTo>
                      <a:pt x="0" y="3"/>
                    </a:lnTo>
                    <a:lnTo>
                      <a:pt x="0" y="6"/>
                    </a:lnTo>
                    <a:lnTo>
                      <a:pt x="3"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805" name="Freeform 709">
                <a:extLst>
                  <a:ext uri="{FF2B5EF4-FFF2-40B4-BE49-F238E27FC236}">
                    <a16:creationId xmlns:a16="http://schemas.microsoft.com/office/drawing/2014/main" id="{9CB84B57-5EDB-4AB0-8F9D-869886A15F22}"/>
                  </a:ext>
                </a:extLst>
              </p:cNvPr>
              <p:cNvSpPr>
                <a:spLocks/>
              </p:cNvSpPr>
              <p:nvPr/>
            </p:nvSpPr>
            <p:spPr bwMode="auto">
              <a:xfrm>
                <a:off x="2289" y="1758"/>
                <a:ext cx="9" cy="10"/>
              </a:xfrm>
              <a:custGeom>
                <a:avLst/>
                <a:gdLst>
                  <a:gd name="T0" fmla="*/ 6 w 9"/>
                  <a:gd name="T1" fmla="*/ 10 h 10"/>
                  <a:gd name="T2" fmla="*/ 6 w 9"/>
                  <a:gd name="T3" fmla="*/ 10 h 10"/>
                  <a:gd name="T4" fmla="*/ 9 w 9"/>
                  <a:gd name="T5" fmla="*/ 6 h 10"/>
                  <a:gd name="T6" fmla="*/ 9 w 9"/>
                  <a:gd name="T7" fmla="*/ 3 h 10"/>
                  <a:gd name="T8" fmla="*/ 6 w 9"/>
                  <a:gd name="T9" fmla="*/ 0 h 10"/>
                  <a:gd name="T10" fmla="*/ 6 w 9"/>
                  <a:gd name="T11" fmla="*/ 0 h 10"/>
                  <a:gd name="T12" fmla="*/ 6 w 9"/>
                  <a:gd name="T13" fmla="*/ 0 h 10"/>
                  <a:gd name="T14" fmla="*/ 3 w 9"/>
                  <a:gd name="T15" fmla="*/ 0 h 10"/>
                  <a:gd name="T16" fmla="*/ 0 w 9"/>
                  <a:gd name="T17" fmla="*/ 3 h 10"/>
                  <a:gd name="T18" fmla="*/ 0 w 9"/>
                  <a:gd name="T19" fmla="*/ 6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6"/>
                    </a:lnTo>
                    <a:lnTo>
                      <a:pt x="9"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806" name="Freeform 710">
                <a:extLst>
                  <a:ext uri="{FF2B5EF4-FFF2-40B4-BE49-F238E27FC236}">
                    <a16:creationId xmlns:a16="http://schemas.microsoft.com/office/drawing/2014/main" id="{4F0A74B4-2C83-45A3-8EF5-7DE80772CCBD}"/>
                  </a:ext>
                </a:extLst>
              </p:cNvPr>
              <p:cNvSpPr>
                <a:spLocks/>
              </p:cNvSpPr>
              <p:nvPr/>
            </p:nvSpPr>
            <p:spPr bwMode="auto">
              <a:xfrm>
                <a:off x="2269"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4 w 10"/>
                  <a:gd name="T15" fmla="*/ 0 h 10"/>
                  <a:gd name="T16" fmla="*/ 0 w 10"/>
                  <a:gd name="T17" fmla="*/ 3 h 10"/>
                  <a:gd name="T18" fmla="*/ 0 w 10"/>
                  <a:gd name="T19" fmla="*/ 6 h 10"/>
                  <a:gd name="T20" fmla="*/ 4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4" y="0"/>
                    </a:lnTo>
                    <a:lnTo>
                      <a:pt x="0" y="3"/>
                    </a:lnTo>
                    <a:lnTo>
                      <a:pt x="0" y="6"/>
                    </a:lnTo>
                    <a:lnTo>
                      <a:pt x="4"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807" name="Freeform 711">
                <a:extLst>
                  <a:ext uri="{FF2B5EF4-FFF2-40B4-BE49-F238E27FC236}">
                    <a16:creationId xmlns:a16="http://schemas.microsoft.com/office/drawing/2014/main" id="{91AC0668-2B69-4D11-B348-A4D1126551E8}"/>
                  </a:ext>
                </a:extLst>
              </p:cNvPr>
              <p:cNvSpPr>
                <a:spLocks/>
              </p:cNvSpPr>
              <p:nvPr/>
            </p:nvSpPr>
            <p:spPr bwMode="auto">
              <a:xfrm>
                <a:off x="2250"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3 w 10"/>
                  <a:gd name="T15" fmla="*/ 0 h 10"/>
                  <a:gd name="T16" fmla="*/ 0 w 10"/>
                  <a:gd name="T17" fmla="*/ 3 h 10"/>
                  <a:gd name="T18" fmla="*/ 0 w 10"/>
                  <a:gd name="T19" fmla="*/ 6 h 10"/>
                  <a:gd name="T20" fmla="*/ 3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3" y="0"/>
                    </a:lnTo>
                    <a:lnTo>
                      <a:pt x="0" y="3"/>
                    </a:lnTo>
                    <a:lnTo>
                      <a:pt x="0" y="6"/>
                    </a:lnTo>
                    <a:lnTo>
                      <a:pt x="3"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808" name="Freeform 712">
                <a:extLst>
                  <a:ext uri="{FF2B5EF4-FFF2-40B4-BE49-F238E27FC236}">
                    <a16:creationId xmlns:a16="http://schemas.microsoft.com/office/drawing/2014/main" id="{416856B9-1ADD-4580-8391-FCDB7FB4E1ED}"/>
                  </a:ext>
                </a:extLst>
              </p:cNvPr>
              <p:cNvSpPr>
                <a:spLocks/>
              </p:cNvSpPr>
              <p:nvPr/>
            </p:nvSpPr>
            <p:spPr bwMode="auto">
              <a:xfrm>
                <a:off x="2231" y="1758"/>
                <a:ext cx="9" cy="10"/>
              </a:xfrm>
              <a:custGeom>
                <a:avLst/>
                <a:gdLst>
                  <a:gd name="T0" fmla="*/ 6 w 9"/>
                  <a:gd name="T1" fmla="*/ 10 h 10"/>
                  <a:gd name="T2" fmla="*/ 6 w 9"/>
                  <a:gd name="T3" fmla="*/ 10 h 10"/>
                  <a:gd name="T4" fmla="*/ 9 w 9"/>
                  <a:gd name="T5" fmla="*/ 6 h 10"/>
                  <a:gd name="T6" fmla="*/ 9 w 9"/>
                  <a:gd name="T7" fmla="*/ 3 h 10"/>
                  <a:gd name="T8" fmla="*/ 6 w 9"/>
                  <a:gd name="T9" fmla="*/ 0 h 10"/>
                  <a:gd name="T10" fmla="*/ 6 w 9"/>
                  <a:gd name="T11" fmla="*/ 0 h 10"/>
                  <a:gd name="T12" fmla="*/ 6 w 9"/>
                  <a:gd name="T13" fmla="*/ 0 h 10"/>
                  <a:gd name="T14" fmla="*/ 3 w 9"/>
                  <a:gd name="T15" fmla="*/ 0 h 10"/>
                  <a:gd name="T16" fmla="*/ 0 w 9"/>
                  <a:gd name="T17" fmla="*/ 3 h 10"/>
                  <a:gd name="T18" fmla="*/ 0 w 9"/>
                  <a:gd name="T19" fmla="*/ 6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6"/>
                    </a:lnTo>
                    <a:lnTo>
                      <a:pt x="9"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809" name="Freeform 713">
                <a:extLst>
                  <a:ext uri="{FF2B5EF4-FFF2-40B4-BE49-F238E27FC236}">
                    <a16:creationId xmlns:a16="http://schemas.microsoft.com/office/drawing/2014/main" id="{A6A95366-F182-4862-953F-A55600288767}"/>
                  </a:ext>
                </a:extLst>
              </p:cNvPr>
              <p:cNvSpPr>
                <a:spLocks/>
              </p:cNvSpPr>
              <p:nvPr/>
            </p:nvSpPr>
            <p:spPr bwMode="auto">
              <a:xfrm>
                <a:off x="2211"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4 w 10"/>
                  <a:gd name="T15" fmla="*/ 0 h 10"/>
                  <a:gd name="T16" fmla="*/ 0 w 10"/>
                  <a:gd name="T17" fmla="*/ 3 h 10"/>
                  <a:gd name="T18" fmla="*/ 0 w 10"/>
                  <a:gd name="T19" fmla="*/ 6 h 10"/>
                  <a:gd name="T20" fmla="*/ 4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4" y="0"/>
                    </a:lnTo>
                    <a:lnTo>
                      <a:pt x="0" y="3"/>
                    </a:lnTo>
                    <a:lnTo>
                      <a:pt x="0" y="6"/>
                    </a:lnTo>
                    <a:lnTo>
                      <a:pt x="4"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810" name="Freeform 714">
                <a:extLst>
                  <a:ext uri="{FF2B5EF4-FFF2-40B4-BE49-F238E27FC236}">
                    <a16:creationId xmlns:a16="http://schemas.microsoft.com/office/drawing/2014/main" id="{7715BAE5-CBDE-4CE4-B984-F4A431FF2CCF}"/>
                  </a:ext>
                </a:extLst>
              </p:cNvPr>
              <p:cNvSpPr>
                <a:spLocks/>
              </p:cNvSpPr>
              <p:nvPr/>
            </p:nvSpPr>
            <p:spPr bwMode="auto">
              <a:xfrm>
                <a:off x="2192"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3 w 10"/>
                  <a:gd name="T15" fmla="*/ 0 h 10"/>
                  <a:gd name="T16" fmla="*/ 0 w 10"/>
                  <a:gd name="T17" fmla="*/ 3 h 10"/>
                  <a:gd name="T18" fmla="*/ 0 w 10"/>
                  <a:gd name="T19" fmla="*/ 6 h 10"/>
                  <a:gd name="T20" fmla="*/ 3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3" y="0"/>
                    </a:lnTo>
                    <a:lnTo>
                      <a:pt x="0" y="3"/>
                    </a:lnTo>
                    <a:lnTo>
                      <a:pt x="0" y="6"/>
                    </a:lnTo>
                    <a:lnTo>
                      <a:pt x="3"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811" name="Freeform 715">
                <a:extLst>
                  <a:ext uri="{FF2B5EF4-FFF2-40B4-BE49-F238E27FC236}">
                    <a16:creationId xmlns:a16="http://schemas.microsoft.com/office/drawing/2014/main" id="{25F0741D-5F26-4054-9370-A836DFC5C5B9}"/>
                  </a:ext>
                </a:extLst>
              </p:cNvPr>
              <p:cNvSpPr>
                <a:spLocks/>
              </p:cNvSpPr>
              <p:nvPr/>
            </p:nvSpPr>
            <p:spPr bwMode="auto">
              <a:xfrm>
                <a:off x="2173" y="1758"/>
                <a:ext cx="9" cy="10"/>
              </a:xfrm>
              <a:custGeom>
                <a:avLst/>
                <a:gdLst>
                  <a:gd name="T0" fmla="*/ 6 w 9"/>
                  <a:gd name="T1" fmla="*/ 10 h 10"/>
                  <a:gd name="T2" fmla="*/ 6 w 9"/>
                  <a:gd name="T3" fmla="*/ 10 h 10"/>
                  <a:gd name="T4" fmla="*/ 9 w 9"/>
                  <a:gd name="T5" fmla="*/ 6 h 10"/>
                  <a:gd name="T6" fmla="*/ 9 w 9"/>
                  <a:gd name="T7" fmla="*/ 3 h 10"/>
                  <a:gd name="T8" fmla="*/ 6 w 9"/>
                  <a:gd name="T9" fmla="*/ 0 h 10"/>
                  <a:gd name="T10" fmla="*/ 6 w 9"/>
                  <a:gd name="T11" fmla="*/ 0 h 10"/>
                  <a:gd name="T12" fmla="*/ 6 w 9"/>
                  <a:gd name="T13" fmla="*/ 0 h 10"/>
                  <a:gd name="T14" fmla="*/ 3 w 9"/>
                  <a:gd name="T15" fmla="*/ 0 h 10"/>
                  <a:gd name="T16" fmla="*/ 0 w 9"/>
                  <a:gd name="T17" fmla="*/ 3 h 10"/>
                  <a:gd name="T18" fmla="*/ 0 w 9"/>
                  <a:gd name="T19" fmla="*/ 6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6"/>
                    </a:lnTo>
                    <a:lnTo>
                      <a:pt x="9"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812" name="Freeform 716">
                <a:extLst>
                  <a:ext uri="{FF2B5EF4-FFF2-40B4-BE49-F238E27FC236}">
                    <a16:creationId xmlns:a16="http://schemas.microsoft.com/office/drawing/2014/main" id="{1F598546-0676-4B77-9B23-DE46DB29621F}"/>
                  </a:ext>
                </a:extLst>
              </p:cNvPr>
              <p:cNvSpPr>
                <a:spLocks/>
              </p:cNvSpPr>
              <p:nvPr/>
            </p:nvSpPr>
            <p:spPr bwMode="auto">
              <a:xfrm>
                <a:off x="2153"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4 w 10"/>
                  <a:gd name="T15" fmla="*/ 0 h 10"/>
                  <a:gd name="T16" fmla="*/ 0 w 10"/>
                  <a:gd name="T17" fmla="*/ 3 h 10"/>
                  <a:gd name="T18" fmla="*/ 0 w 10"/>
                  <a:gd name="T19" fmla="*/ 6 h 10"/>
                  <a:gd name="T20" fmla="*/ 4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4" y="0"/>
                    </a:lnTo>
                    <a:lnTo>
                      <a:pt x="0" y="3"/>
                    </a:lnTo>
                    <a:lnTo>
                      <a:pt x="0" y="6"/>
                    </a:lnTo>
                    <a:lnTo>
                      <a:pt x="4"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813" name="Freeform 717">
                <a:extLst>
                  <a:ext uri="{FF2B5EF4-FFF2-40B4-BE49-F238E27FC236}">
                    <a16:creationId xmlns:a16="http://schemas.microsoft.com/office/drawing/2014/main" id="{84ED5536-E5DD-4BCA-947F-33FE052C83DD}"/>
                  </a:ext>
                </a:extLst>
              </p:cNvPr>
              <p:cNvSpPr>
                <a:spLocks/>
              </p:cNvSpPr>
              <p:nvPr/>
            </p:nvSpPr>
            <p:spPr bwMode="auto">
              <a:xfrm>
                <a:off x="2134"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3 w 10"/>
                  <a:gd name="T15" fmla="*/ 0 h 10"/>
                  <a:gd name="T16" fmla="*/ 0 w 10"/>
                  <a:gd name="T17" fmla="*/ 3 h 10"/>
                  <a:gd name="T18" fmla="*/ 0 w 10"/>
                  <a:gd name="T19" fmla="*/ 6 h 10"/>
                  <a:gd name="T20" fmla="*/ 3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3" y="0"/>
                    </a:lnTo>
                    <a:lnTo>
                      <a:pt x="0" y="3"/>
                    </a:lnTo>
                    <a:lnTo>
                      <a:pt x="0" y="6"/>
                    </a:lnTo>
                    <a:lnTo>
                      <a:pt x="3"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814" name="Freeform 718">
                <a:extLst>
                  <a:ext uri="{FF2B5EF4-FFF2-40B4-BE49-F238E27FC236}">
                    <a16:creationId xmlns:a16="http://schemas.microsoft.com/office/drawing/2014/main" id="{98C415BA-8826-4D6E-A0DE-D1DD6DD726CE}"/>
                  </a:ext>
                </a:extLst>
              </p:cNvPr>
              <p:cNvSpPr>
                <a:spLocks/>
              </p:cNvSpPr>
              <p:nvPr/>
            </p:nvSpPr>
            <p:spPr bwMode="auto">
              <a:xfrm>
                <a:off x="2115" y="1758"/>
                <a:ext cx="9" cy="10"/>
              </a:xfrm>
              <a:custGeom>
                <a:avLst/>
                <a:gdLst>
                  <a:gd name="T0" fmla="*/ 6 w 9"/>
                  <a:gd name="T1" fmla="*/ 10 h 10"/>
                  <a:gd name="T2" fmla="*/ 6 w 9"/>
                  <a:gd name="T3" fmla="*/ 10 h 10"/>
                  <a:gd name="T4" fmla="*/ 9 w 9"/>
                  <a:gd name="T5" fmla="*/ 6 h 10"/>
                  <a:gd name="T6" fmla="*/ 9 w 9"/>
                  <a:gd name="T7" fmla="*/ 3 h 10"/>
                  <a:gd name="T8" fmla="*/ 6 w 9"/>
                  <a:gd name="T9" fmla="*/ 0 h 10"/>
                  <a:gd name="T10" fmla="*/ 6 w 9"/>
                  <a:gd name="T11" fmla="*/ 0 h 10"/>
                  <a:gd name="T12" fmla="*/ 6 w 9"/>
                  <a:gd name="T13" fmla="*/ 0 h 10"/>
                  <a:gd name="T14" fmla="*/ 3 w 9"/>
                  <a:gd name="T15" fmla="*/ 0 h 10"/>
                  <a:gd name="T16" fmla="*/ 0 w 9"/>
                  <a:gd name="T17" fmla="*/ 3 h 10"/>
                  <a:gd name="T18" fmla="*/ 0 w 9"/>
                  <a:gd name="T19" fmla="*/ 6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6"/>
                    </a:lnTo>
                    <a:lnTo>
                      <a:pt x="9"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815" name="Freeform 719">
                <a:extLst>
                  <a:ext uri="{FF2B5EF4-FFF2-40B4-BE49-F238E27FC236}">
                    <a16:creationId xmlns:a16="http://schemas.microsoft.com/office/drawing/2014/main" id="{0680515B-BA5D-4A31-BDC5-8FBA5813F656}"/>
                  </a:ext>
                </a:extLst>
              </p:cNvPr>
              <p:cNvSpPr>
                <a:spLocks/>
              </p:cNvSpPr>
              <p:nvPr/>
            </p:nvSpPr>
            <p:spPr bwMode="auto">
              <a:xfrm>
                <a:off x="2095"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4 w 10"/>
                  <a:gd name="T15" fmla="*/ 0 h 10"/>
                  <a:gd name="T16" fmla="*/ 0 w 10"/>
                  <a:gd name="T17" fmla="*/ 3 h 10"/>
                  <a:gd name="T18" fmla="*/ 0 w 10"/>
                  <a:gd name="T19" fmla="*/ 6 h 10"/>
                  <a:gd name="T20" fmla="*/ 4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4" y="0"/>
                    </a:lnTo>
                    <a:lnTo>
                      <a:pt x="0" y="3"/>
                    </a:lnTo>
                    <a:lnTo>
                      <a:pt x="0" y="6"/>
                    </a:lnTo>
                    <a:lnTo>
                      <a:pt x="4"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816" name="Freeform 720">
                <a:extLst>
                  <a:ext uri="{FF2B5EF4-FFF2-40B4-BE49-F238E27FC236}">
                    <a16:creationId xmlns:a16="http://schemas.microsoft.com/office/drawing/2014/main" id="{38ABCDF5-E668-47F4-8E84-C3328C8501E3}"/>
                  </a:ext>
                </a:extLst>
              </p:cNvPr>
              <p:cNvSpPr>
                <a:spLocks/>
              </p:cNvSpPr>
              <p:nvPr/>
            </p:nvSpPr>
            <p:spPr bwMode="auto">
              <a:xfrm>
                <a:off x="2076"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3 w 10"/>
                  <a:gd name="T15" fmla="*/ 0 h 10"/>
                  <a:gd name="T16" fmla="*/ 0 w 10"/>
                  <a:gd name="T17" fmla="*/ 3 h 10"/>
                  <a:gd name="T18" fmla="*/ 0 w 10"/>
                  <a:gd name="T19" fmla="*/ 6 h 10"/>
                  <a:gd name="T20" fmla="*/ 3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3" y="0"/>
                    </a:lnTo>
                    <a:lnTo>
                      <a:pt x="0" y="3"/>
                    </a:lnTo>
                    <a:lnTo>
                      <a:pt x="0" y="6"/>
                    </a:lnTo>
                    <a:lnTo>
                      <a:pt x="3"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817" name="Freeform 721">
                <a:extLst>
                  <a:ext uri="{FF2B5EF4-FFF2-40B4-BE49-F238E27FC236}">
                    <a16:creationId xmlns:a16="http://schemas.microsoft.com/office/drawing/2014/main" id="{910DC135-045C-49F8-B83E-AADAADE5F77F}"/>
                  </a:ext>
                </a:extLst>
              </p:cNvPr>
              <p:cNvSpPr>
                <a:spLocks/>
              </p:cNvSpPr>
              <p:nvPr/>
            </p:nvSpPr>
            <p:spPr bwMode="auto">
              <a:xfrm>
                <a:off x="2057" y="1758"/>
                <a:ext cx="10" cy="10"/>
              </a:xfrm>
              <a:custGeom>
                <a:avLst/>
                <a:gdLst>
                  <a:gd name="T0" fmla="*/ 6 w 10"/>
                  <a:gd name="T1" fmla="*/ 10 h 10"/>
                  <a:gd name="T2" fmla="*/ 6 w 10"/>
                  <a:gd name="T3" fmla="*/ 10 h 10"/>
                  <a:gd name="T4" fmla="*/ 10 w 10"/>
                  <a:gd name="T5" fmla="*/ 6 h 10"/>
                  <a:gd name="T6" fmla="*/ 10 w 10"/>
                  <a:gd name="T7" fmla="*/ 3 h 10"/>
                  <a:gd name="T8" fmla="*/ 6 w 10"/>
                  <a:gd name="T9" fmla="*/ 0 h 10"/>
                  <a:gd name="T10" fmla="*/ 6 w 10"/>
                  <a:gd name="T11" fmla="*/ 0 h 10"/>
                  <a:gd name="T12" fmla="*/ 6 w 10"/>
                  <a:gd name="T13" fmla="*/ 0 h 10"/>
                  <a:gd name="T14" fmla="*/ 3 w 10"/>
                  <a:gd name="T15" fmla="*/ 0 h 10"/>
                  <a:gd name="T16" fmla="*/ 0 w 10"/>
                  <a:gd name="T17" fmla="*/ 3 h 10"/>
                  <a:gd name="T18" fmla="*/ 0 w 10"/>
                  <a:gd name="T19" fmla="*/ 6 h 10"/>
                  <a:gd name="T20" fmla="*/ 3 w 10"/>
                  <a:gd name="T21" fmla="*/ 10 h 10"/>
                  <a:gd name="T22" fmla="*/ 6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10"/>
                    </a:moveTo>
                    <a:lnTo>
                      <a:pt x="6" y="10"/>
                    </a:lnTo>
                    <a:lnTo>
                      <a:pt x="10" y="6"/>
                    </a:lnTo>
                    <a:lnTo>
                      <a:pt x="10"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818" name="Freeform 722">
                <a:extLst>
                  <a:ext uri="{FF2B5EF4-FFF2-40B4-BE49-F238E27FC236}">
                    <a16:creationId xmlns:a16="http://schemas.microsoft.com/office/drawing/2014/main" id="{A8282DA1-CF57-46C8-88D5-2037C9FB1383}"/>
                  </a:ext>
                </a:extLst>
              </p:cNvPr>
              <p:cNvSpPr>
                <a:spLocks/>
              </p:cNvSpPr>
              <p:nvPr/>
            </p:nvSpPr>
            <p:spPr bwMode="auto">
              <a:xfrm>
                <a:off x="2038" y="1758"/>
                <a:ext cx="9" cy="10"/>
              </a:xfrm>
              <a:custGeom>
                <a:avLst/>
                <a:gdLst>
                  <a:gd name="T0" fmla="*/ 6 w 9"/>
                  <a:gd name="T1" fmla="*/ 10 h 10"/>
                  <a:gd name="T2" fmla="*/ 6 w 9"/>
                  <a:gd name="T3" fmla="*/ 10 h 10"/>
                  <a:gd name="T4" fmla="*/ 9 w 9"/>
                  <a:gd name="T5" fmla="*/ 6 h 10"/>
                  <a:gd name="T6" fmla="*/ 9 w 9"/>
                  <a:gd name="T7" fmla="*/ 3 h 10"/>
                  <a:gd name="T8" fmla="*/ 6 w 9"/>
                  <a:gd name="T9" fmla="*/ 0 h 10"/>
                  <a:gd name="T10" fmla="*/ 6 w 9"/>
                  <a:gd name="T11" fmla="*/ 0 h 10"/>
                  <a:gd name="T12" fmla="*/ 6 w 9"/>
                  <a:gd name="T13" fmla="*/ 0 h 10"/>
                  <a:gd name="T14" fmla="*/ 3 w 9"/>
                  <a:gd name="T15" fmla="*/ 0 h 10"/>
                  <a:gd name="T16" fmla="*/ 0 w 9"/>
                  <a:gd name="T17" fmla="*/ 3 h 10"/>
                  <a:gd name="T18" fmla="*/ 0 w 9"/>
                  <a:gd name="T19" fmla="*/ 6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6"/>
                    </a:lnTo>
                    <a:lnTo>
                      <a:pt x="9"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819" name="Freeform 723">
                <a:extLst>
                  <a:ext uri="{FF2B5EF4-FFF2-40B4-BE49-F238E27FC236}">
                    <a16:creationId xmlns:a16="http://schemas.microsoft.com/office/drawing/2014/main" id="{14EC4D71-3163-4C48-824D-DEA6DA2BD11F}"/>
                  </a:ext>
                </a:extLst>
              </p:cNvPr>
              <p:cNvSpPr>
                <a:spLocks/>
              </p:cNvSpPr>
              <p:nvPr/>
            </p:nvSpPr>
            <p:spPr bwMode="auto">
              <a:xfrm>
                <a:off x="2018"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3 w 10"/>
                  <a:gd name="T15" fmla="*/ 0 h 10"/>
                  <a:gd name="T16" fmla="*/ 0 w 10"/>
                  <a:gd name="T17" fmla="*/ 3 h 10"/>
                  <a:gd name="T18" fmla="*/ 0 w 10"/>
                  <a:gd name="T19" fmla="*/ 6 h 10"/>
                  <a:gd name="T20" fmla="*/ 3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3" y="0"/>
                    </a:lnTo>
                    <a:lnTo>
                      <a:pt x="0" y="3"/>
                    </a:lnTo>
                    <a:lnTo>
                      <a:pt x="0" y="6"/>
                    </a:lnTo>
                    <a:lnTo>
                      <a:pt x="3"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820" name="Freeform 724">
                <a:extLst>
                  <a:ext uri="{FF2B5EF4-FFF2-40B4-BE49-F238E27FC236}">
                    <a16:creationId xmlns:a16="http://schemas.microsoft.com/office/drawing/2014/main" id="{9308A3F1-0C09-4557-9E61-80969FFB7121}"/>
                  </a:ext>
                </a:extLst>
              </p:cNvPr>
              <p:cNvSpPr>
                <a:spLocks/>
              </p:cNvSpPr>
              <p:nvPr/>
            </p:nvSpPr>
            <p:spPr bwMode="auto">
              <a:xfrm>
                <a:off x="1999" y="1758"/>
                <a:ext cx="10" cy="10"/>
              </a:xfrm>
              <a:custGeom>
                <a:avLst/>
                <a:gdLst>
                  <a:gd name="T0" fmla="*/ 6 w 10"/>
                  <a:gd name="T1" fmla="*/ 10 h 10"/>
                  <a:gd name="T2" fmla="*/ 6 w 10"/>
                  <a:gd name="T3" fmla="*/ 10 h 10"/>
                  <a:gd name="T4" fmla="*/ 10 w 10"/>
                  <a:gd name="T5" fmla="*/ 6 h 10"/>
                  <a:gd name="T6" fmla="*/ 10 w 10"/>
                  <a:gd name="T7" fmla="*/ 3 h 10"/>
                  <a:gd name="T8" fmla="*/ 6 w 10"/>
                  <a:gd name="T9" fmla="*/ 0 h 10"/>
                  <a:gd name="T10" fmla="*/ 6 w 10"/>
                  <a:gd name="T11" fmla="*/ 0 h 10"/>
                  <a:gd name="T12" fmla="*/ 6 w 10"/>
                  <a:gd name="T13" fmla="*/ 0 h 10"/>
                  <a:gd name="T14" fmla="*/ 3 w 10"/>
                  <a:gd name="T15" fmla="*/ 0 h 10"/>
                  <a:gd name="T16" fmla="*/ 0 w 10"/>
                  <a:gd name="T17" fmla="*/ 3 h 10"/>
                  <a:gd name="T18" fmla="*/ 0 w 10"/>
                  <a:gd name="T19" fmla="*/ 6 h 10"/>
                  <a:gd name="T20" fmla="*/ 3 w 10"/>
                  <a:gd name="T21" fmla="*/ 10 h 10"/>
                  <a:gd name="T22" fmla="*/ 6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10"/>
                    </a:moveTo>
                    <a:lnTo>
                      <a:pt x="6" y="10"/>
                    </a:lnTo>
                    <a:lnTo>
                      <a:pt x="10" y="6"/>
                    </a:lnTo>
                    <a:lnTo>
                      <a:pt x="10"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821" name="Freeform 725">
                <a:extLst>
                  <a:ext uri="{FF2B5EF4-FFF2-40B4-BE49-F238E27FC236}">
                    <a16:creationId xmlns:a16="http://schemas.microsoft.com/office/drawing/2014/main" id="{BC156ABE-8F96-4CD3-8BF7-259AB30FB84B}"/>
                  </a:ext>
                </a:extLst>
              </p:cNvPr>
              <p:cNvSpPr>
                <a:spLocks/>
              </p:cNvSpPr>
              <p:nvPr/>
            </p:nvSpPr>
            <p:spPr bwMode="auto">
              <a:xfrm>
                <a:off x="1980" y="1758"/>
                <a:ext cx="9" cy="10"/>
              </a:xfrm>
              <a:custGeom>
                <a:avLst/>
                <a:gdLst>
                  <a:gd name="T0" fmla="*/ 6 w 9"/>
                  <a:gd name="T1" fmla="*/ 10 h 10"/>
                  <a:gd name="T2" fmla="*/ 6 w 9"/>
                  <a:gd name="T3" fmla="*/ 10 h 10"/>
                  <a:gd name="T4" fmla="*/ 9 w 9"/>
                  <a:gd name="T5" fmla="*/ 6 h 10"/>
                  <a:gd name="T6" fmla="*/ 9 w 9"/>
                  <a:gd name="T7" fmla="*/ 3 h 10"/>
                  <a:gd name="T8" fmla="*/ 6 w 9"/>
                  <a:gd name="T9" fmla="*/ 0 h 10"/>
                  <a:gd name="T10" fmla="*/ 6 w 9"/>
                  <a:gd name="T11" fmla="*/ 0 h 10"/>
                  <a:gd name="T12" fmla="*/ 6 w 9"/>
                  <a:gd name="T13" fmla="*/ 0 h 10"/>
                  <a:gd name="T14" fmla="*/ 3 w 9"/>
                  <a:gd name="T15" fmla="*/ 0 h 10"/>
                  <a:gd name="T16" fmla="*/ 0 w 9"/>
                  <a:gd name="T17" fmla="*/ 3 h 10"/>
                  <a:gd name="T18" fmla="*/ 0 w 9"/>
                  <a:gd name="T19" fmla="*/ 6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6"/>
                    </a:lnTo>
                    <a:lnTo>
                      <a:pt x="9"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822" name="Freeform 726">
                <a:extLst>
                  <a:ext uri="{FF2B5EF4-FFF2-40B4-BE49-F238E27FC236}">
                    <a16:creationId xmlns:a16="http://schemas.microsoft.com/office/drawing/2014/main" id="{66A3AD55-B436-4497-B92A-FBD0F2B0E091}"/>
                  </a:ext>
                </a:extLst>
              </p:cNvPr>
              <p:cNvSpPr>
                <a:spLocks/>
              </p:cNvSpPr>
              <p:nvPr/>
            </p:nvSpPr>
            <p:spPr bwMode="auto">
              <a:xfrm>
                <a:off x="1960"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3 w 10"/>
                  <a:gd name="T15" fmla="*/ 0 h 10"/>
                  <a:gd name="T16" fmla="*/ 0 w 10"/>
                  <a:gd name="T17" fmla="*/ 3 h 10"/>
                  <a:gd name="T18" fmla="*/ 0 w 10"/>
                  <a:gd name="T19" fmla="*/ 6 h 10"/>
                  <a:gd name="T20" fmla="*/ 3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3" y="0"/>
                    </a:lnTo>
                    <a:lnTo>
                      <a:pt x="0" y="3"/>
                    </a:lnTo>
                    <a:lnTo>
                      <a:pt x="0" y="6"/>
                    </a:lnTo>
                    <a:lnTo>
                      <a:pt x="3"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823" name="Freeform 727">
                <a:extLst>
                  <a:ext uri="{FF2B5EF4-FFF2-40B4-BE49-F238E27FC236}">
                    <a16:creationId xmlns:a16="http://schemas.microsoft.com/office/drawing/2014/main" id="{193457EE-D026-47A2-AF6C-BC351EB55794}"/>
                  </a:ext>
                </a:extLst>
              </p:cNvPr>
              <p:cNvSpPr>
                <a:spLocks/>
              </p:cNvSpPr>
              <p:nvPr/>
            </p:nvSpPr>
            <p:spPr bwMode="auto">
              <a:xfrm>
                <a:off x="1941" y="1758"/>
                <a:ext cx="10" cy="10"/>
              </a:xfrm>
              <a:custGeom>
                <a:avLst/>
                <a:gdLst>
                  <a:gd name="T0" fmla="*/ 6 w 10"/>
                  <a:gd name="T1" fmla="*/ 10 h 10"/>
                  <a:gd name="T2" fmla="*/ 6 w 10"/>
                  <a:gd name="T3" fmla="*/ 10 h 10"/>
                  <a:gd name="T4" fmla="*/ 10 w 10"/>
                  <a:gd name="T5" fmla="*/ 6 h 10"/>
                  <a:gd name="T6" fmla="*/ 10 w 10"/>
                  <a:gd name="T7" fmla="*/ 3 h 10"/>
                  <a:gd name="T8" fmla="*/ 6 w 10"/>
                  <a:gd name="T9" fmla="*/ 0 h 10"/>
                  <a:gd name="T10" fmla="*/ 6 w 10"/>
                  <a:gd name="T11" fmla="*/ 0 h 10"/>
                  <a:gd name="T12" fmla="*/ 6 w 10"/>
                  <a:gd name="T13" fmla="*/ 0 h 10"/>
                  <a:gd name="T14" fmla="*/ 3 w 10"/>
                  <a:gd name="T15" fmla="*/ 0 h 10"/>
                  <a:gd name="T16" fmla="*/ 0 w 10"/>
                  <a:gd name="T17" fmla="*/ 3 h 10"/>
                  <a:gd name="T18" fmla="*/ 0 w 10"/>
                  <a:gd name="T19" fmla="*/ 6 h 10"/>
                  <a:gd name="T20" fmla="*/ 3 w 10"/>
                  <a:gd name="T21" fmla="*/ 10 h 10"/>
                  <a:gd name="T22" fmla="*/ 6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10"/>
                    </a:moveTo>
                    <a:lnTo>
                      <a:pt x="6" y="10"/>
                    </a:lnTo>
                    <a:lnTo>
                      <a:pt x="10" y="6"/>
                    </a:lnTo>
                    <a:lnTo>
                      <a:pt x="10"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824" name="Freeform 728">
                <a:extLst>
                  <a:ext uri="{FF2B5EF4-FFF2-40B4-BE49-F238E27FC236}">
                    <a16:creationId xmlns:a16="http://schemas.microsoft.com/office/drawing/2014/main" id="{C25C6A02-83D3-4F24-9223-DCC8653A592F}"/>
                  </a:ext>
                </a:extLst>
              </p:cNvPr>
              <p:cNvSpPr>
                <a:spLocks/>
              </p:cNvSpPr>
              <p:nvPr/>
            </p:nvSpPr>
            <p:spPr bwMode="auto">
              <a:xfrm>
                <a:off x="1922" y="1758"/>
                <a:ext cx="9" cy="10"/>
              </a:xfrm>
              <a:custGeom>
                <a:avLst/>
                <a:gdLst>
                  <a:gd name="T0" fmla="*/ 6 w 9"/>
                  <a:gd name="T1" fmla="*/ 10 h 10"/>
                  <a:gd name="T2" fmla="*/ 6 w 9"/>
                  <a:gd name="T3" fmla="*/ 10 h 10"/>
                  <a:gd name="T4" fmla="*/ 9 w 9"/>
                  <a:gd name="T5" fmla="*/ 6 h 10"/>
                  <a:gd name="T6" fmla="*/ 9 w 9"/>
                  <a:gd name="T7" fmla="*/ 3 h 10"/>
                  <a:gd name="T8" fmla="*/ 6 w 9"/>
                  <a:gd name="T9" fmla="*/ 0 h 10"/>
                  <a:gd name="T10" fmla="*/ 6 w 9"/>
                  <a:gd name="T11" fmla="*/ 0 h 10"/>
                  <a:gd name="T12" fmla="*/ 6 w 9"/>
                  <a:gd name="T13" fmla="*/ 0 h 10"/>
                  <a:gd name="T14" fmla="*/ 3 w 9"/>
                  <a:gd name="T15" fmla="*/ 0 h 10"/>
                  <a:gd name="T16" fmla="*/ 0 w 9"/>
                  <a:gd name="T17" fmla="*/ 3 h 10"/>
                  <a:gd name="T18" fmla="*/ 0 w 9"/>
                  <a:gd name="T19" fmla="*/ 6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6"/>
                    </a:lnTo>
                    <a:lnTo>
                      <a:pt x="9"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825" name="Freeform 729">
                <a:extLst>
                  <a:ext uri="{FF2B5EF4-FFF2-40B4-BE49-F238E27FC236}">
                    <a16:creationId xmlns:a16="http://schemas.microsoft.com/office/drawing/2014/main" id="{2ACD8ED7-3C54-468D-8DCC-FAE12FECB791}"/>
                  </a:ext>
                </a:extLst>
              </p:cNvPr>
              <p:cNvSpPr>
                <a:spLocks/>
              </p:cNvSpPr>
              <p:nvPr/>
            </p:nvSpPr>
            <p:spPr bwMode="auto">
              <a:xfrm>
                <a:off x="1902"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3 w 10"/>
                  <a:gd name="T15" fmla="*/ 0 h 10"/>
                  <a:gd name="T16" fmla="*/ 0 w 10"/>
                  <a:gd name="T17" fmla="*/ 3 h 10"/>
                  <a:gd name="T18" fmla="*/ 0 w 10"/>
                  <a:gd name="T19" fmla="*/ 6 h 10"/>
                  <a:gd name="T20" fmla="*/ 3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3" y="0"/>
                    </a:lnTo>
                    <a:lnTo>
                      <a:pt x="0" y="3"/>
                    </a:lnTo>
                    <a:lnTo>
                      <a:pt x="0" y="6"/>
                    </a:lnTo>
                    <a:lnTo>
                      <a:pt x="3"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826" name="Freeform 730">
                <a:extLst>
                  <a:ext uri="{FF2B5EF4-FFF2-40B4-BE49-F238E27FC236}">
                    <a16:creationId xmlns:a16="http://schemas.microsoft.com/office/drawing/2014/main" id="{54FCBEA0-4FB0-4587-AB9F-BCD29C433D1E}"/>
                  </a:ext>
                </a:extLst>
              </p:cNvPr>
              <p:cNvSpPr>
                <a:spLocks/>
              </p:cNvSpPr>
              <p:nvPr/>
            </p:nvSpPr>
            <p:spPr bwMode="auto">
              <a:xfrm>
                <a:off x="1883" y="1758"/>
                <a:ext cx="10" cy="10"/>
              </a:xfrm>
              <a:custGeom>
                <a:avLst/>
                <a:gdLst>
                  <a:gd name="T0" fmla="*/ 6 w 10"/>
                  <a:gd name="T1" fmla="*/ 10 h 10"/>
                  <a:gd name="T2" fmla="*/ 6 w 10"/>
                  <a:gd name="T3" fmla="*/ 10 h 10"/>
                  <a:gd name="T4" fmla="*/ 10 w 10"/>
                  <a:gd name="T5" fmla="*/ 6 h 10"/>
                  <a:gd name="T6" fmla="*/ 10 w 10"/>
                  <a:gd name="T7" fmla="*/ 3 h 10"/>
                  <a:gd name="T8" fmla="*/ 6 w 10"/>
                  <a:gd name="T9" fmla="*/ 0 h 10"/>
                  <a:gd name="T10" fmla="*/ 6 w 10"/>
                  <a:gd name="T11" fmla="*/ 0 h 10"/>
                  <a:gd name="T12" fmla="*/ 6 w 10"/>
                  <a:gd name="T13" fmla="*/ 0 h 10"/>
                  <a:gd name="T14" fmla="*/ 3 w 10"/>
                  <a:gd name="T15" fmla="*/ 0 h 10"/>
                  <a:gd name="T16" fmla="*/ 0 w 10"/>
                  <a:gd name="T17" fmla="*/ 3 h 10"/>
                  <a:gd name="T18" fmla="*/ 0 w 10"/>
                  <a:gd name="T19" fmla="*/ 6 h 10"/>
                  <a:gd name="T20" fmla="*/ 3 w 10"/>
                  <a:gd name="T21" fmla="*/ 10 h 10"/>
                  <a:gd name="T22" fmla="*/ 6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10"/>
                    </a:moveTo>
                    <a:lnTo>
                      <a:pt x="6" y="10"/>
                    </a:lnTo>
                    <a:lnTo>
                      <a:pt x="10" y="6"/>
                    </a:lnTo>
                    <a:lnTo>
                      <a:pt x="10"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827" name="Freeform 731">
                <a:extLst>
                  <a:ext uri="{FF2B5EF4-FFF2-40B4-BE49-F238E27FC236}">
                    <a16:creationId xmlns:a16="http://schemas.microsoft.com/office/drawing/2014/main" id="{35A32C0A-600C-4B11-955A-C8DE2A86BE76}"/>
                  </a:ext>
                </a:extLst>
              </p:cNvPr>
              <p:cNvSpPr>
                <a:spLocks/>
              </p:cNvSpPr>
              <p:nvPr/>
            </p:nvSpPr>
            <p:spPr bwMode="auto">
              <a:xfrm>
                <a:off x="1864" y="1758"/>
                <a:ext cx="9" cy="10"/>
              </a:xfrm>
              <a:custGeom>
                <a:avLst/>
                <a:gdLst>
                  <a:gd name="T0" fmla="*/ 6 w 9"/>
                  <a:gd name="T1" fmla="*/ 10 h 10"/>
                  <a:gd name="T2" fmla="*/ 6 w 9"/>
                  <a:gd name="T3" fmla="*/ 10 h 10"/>
                  <a:gd name="T4" fmla="*/ 9 w 9"/>
                  <a:gd name="T5" fmla="*/ 6 h 10"/>
                  <a:gd name="T6" fmla="*/ 9 w 9"/>
                  <a:gd name="T7" fmla="*/ 3 h 10"/>
                  <a:gd name="T8" fmla="*/ 6 w 9"/>
                  <a:gd name="T9" fmla="*/ 0 h 10"/>
                  <a:gd name="T10" fmla="*/ 6 w 9"/>
                  <a:gd name="T11" fmla="*/ 0 h 10"/>
                  <a:gd name="T12" fmla="*/ 6 w 9"/>
                  <a:gd name="T13" fmla="*/ 0 h 10"/>
                  <a:gd name="T14" fmla="*/ 3 w 9"/>
                  <a:gd name="T15" fmla="*/ 0 h 10"/>
                  <a:gd name="T16" fmla="*/ 0 w 9"/>
                  <a:gd name="T17" fmla="*/ 3 h 10"/>
                  <a:gd name="T18" fmla="*/ 0 w 9"/>
                  <a:gd name="T19" fmla="*/ 6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6"/>
                    </a:lnTo>
                    <a:lnTo>
                      <a:pt x="9"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828" name="Freeform 732">
                <a:extLst>
                  <a:ext uri="{FF2B5EF4-FFF2-40B4-BE49-F238E27FC236}">
                    <a16:creationId xmlns:a16="http://schemas.microsoft.com/office/drawing/2014/main" id="{08DCACFB-ECA6-4F64-8B2C-B8086445286E}"/>
                  </a:ext>
                </a:extLst>
              </p:cNvPr>
              <p:cNvSpPr>
                <a:spLocks/>
              </p:cNvSpPr>
              <p:nvPr/>
            </p:nvSpPr>
            <p:spPr bwMode="auto">
              <a:xfrm>
                <a:off x="1844"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3 w 10"/>
                  <a:gd name="T15" fmla="*/ 0 h 10"/>
                  <a:gd name="T16" fmla="*/ 0 w 10"/>
                  <a:gd name="T17" fmla="*/ 3 h 10"/>
                  <a:gd name="T18" fmla="*/ 0 w 10"/>
                  <a:gd name="T19" fmla="*/ 6 h 10"/>
                  <a:gd name="T20" fmla="*/ 3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3" y="0"/>
                    </a:lnTo>
                    <a:lnTo>
                      <a:pt x="0" y="3"/>
                    </a:lnTo>
                    <a:lnTo>
                      <a:pt x="0" y="6"/>
                    </a:lnTo>
                    <a:lnTo>
                      <a:pt x="3"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829" name="Freeform 733">
                <a:extLst>
                  <a:ext uri="{FF2B5EF4-FFF2-40B4-BE49-F238E27FC236}">
                    <a16:creationId xmlns:a16="http://schemas.microsoft.com/office/drawing/2014/main" id="{9604FB32-702B-4894-9C00-C890183268FC}"/>
                  </a:ext>
                </a:extLst>
              </p:cNvPr>
              <p:cNvSpPr>
                <a:spLocks/>
              </p:cNvSpPr>
              <p:nvPr/>
            </p:nvSpPr>
            <p:spPr bwMode="auto">
              <a:xfrm>
                <a:off x="1825" y="1758"/>
                <a:ext cx="10" cy="10"/>
              </a:xfrm>
              <a:custGeom>
                <a:avLst/>
                <a:gdLst>
                  <a:gd name="T0" fmla="*/ 6 w 10"/>
                  <a:gd name="T1" fmla="*/ 10 h 10"/>
                  <a:gd name="T2" fmla="*/ 6 w 10"/>
                  <a:gd name="T3" fmla="*/ 10 h 10"/>
                  <a:gd name="T4" fmla="*/ 10 w 10"/>
                  <a:gd name="T5" fmla="*/ 6 h 10"/>
                  <a:gd name="T6" fmla="*/ 10 w 10"/>
                  <a:gd name="T7" fmla="*/ 3 h 10"/>
                  <a:gd name="T8" fmla="*/ 6 w 10"/>
                  <a:gd name="T9" fmla="*/ 0 h 10"/>
                  <a:gd name="T10" fmla="*/ 6 w 10"/>
                  <a:gd name="T11" fmla="*/ 0 h 10"/>
                  <a:gd name="T12" fmla="*/ 6 w 10"/>
                  <a:gd name="T13" fmla="*/ 0 h 10"/>
                  <a:gd name="T14" fmla="*/ 3 w 10"/>
                  <a:gd name="T15" fmla="*/ 0 h 10"/>
                  <a:gd name="T16" fmla="*/ 0 w 10"/>
                  <a:gd name="T17" fmla="*/ 3 h 10"/>
                  <a:gd name="T18" fmla="*/ 0 w 10"/>
                  <a:gd name="T19" fmla="*/ 6 h 10"/>
                  <a:gd name="T20" fmla="*/ 3 w 10"/>
                  <a:gd name="T21" fmla="*/ 10 h 10"/>
                  <a:gd name="T22" fmla="*/ 6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10"/>
                    </a:moveTo>
                    <a:lnTo>
                      <a:pt x="6" y="10"/>
                    </a:lnTo>
                    <a:lnTo>
                      <a:pt x="10" y="6"/>
                    </a:lnTo>
                    <a:lnTo>
                      <a:pt x="10"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830" name="Freeform 734">
                <a:extLst>
                  <a:ext uri="{FF2B5EF4-FFF2-40B4-BE49-F238E27FC236}">
                    <a16:creationId xmlns:a16="http://schemas.microsoft.com/office/drawing/2014/main" id="{03C46391-06E6-469F-9EA9-A093CB556561}"/>
                  </a:ext>
                </a:extLst>
              </p:cNvPr>
              <p:cNvSpPr>
                <a:spLocks/>
              </p:cNvSpPr>
              <p:nvPr/>
            </p:nvSpPr>
            <p:spPr bwMode="auto">
              <a:xfrm>
                <a:off x="1806" y="1758"/>
                <a:ext cx="9" cy="10"/>
              </a:xfrm>
              <a:custGeom>
                <a:avLst/>
                <a:gdLst>
                  <a:gd name="T0" fmla="*/ 6 w 9"/>
                  <a:gd name="T1" fmla="*/ 10 h 10"/>
                  <a:gd name="T2" fmla="*/ 6 w 9"/>
                  <a:gd name="T3" fmla="*/ 10 h 10"/>
                  <a:gd name="T4" fmla="*/ 9 w 9"/>
                  <a:gd name="T5" fmla="*/ 6 h 10"/>
                  <a:gd name="T6" fmla="*/ 9 w 9"/>
                  <a:gd name="T7" fmla="*/ 3 h 10"/>
                  <a:gd name="T8" fmla="*/ 6 w 9"/>
                  <a:gd name="T9" fmla="*/ 0 h 10"/>
                  <a:gd name="T10" fmla="*/ 6 w 9"/>
                  <a:gd name="T11" fmla="*/ 0 h 10"/>
                  <a:gd name="T12" fmla="*/ 6 w 9"/>
                  <a:gd name="T13" fmla="*/ 0 h 10"/>
                  <a:gd name="T14" fmla="*/ 3 w 9"/>
                  <a:gd name="T15" fmla="*/ 0 h 10"/>
                  <a:gd name="T16" fmla="*/ 0 w 9"/>
                  <a:gd name="T17" fmla="*/ 3 h 10"/>
                  <a:gd name="T18" fmla="*/ 0 w 9"/>
                  <a:gd name="T19" fmla="*/ 6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6"/>
                    </a:lnTo>
                    <a:lnTo>
                      <a:pt x="9"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831" name="Freeform 735">
                <a:extLst>
                  <a:ext uri="{FF2B5EF4-FFF2-40B4-BE49-F238E27FC236}">
                    <a16:creationId xmlns:a16="http://schemas.microsoft.com/office/drawing/2014/main" id="{E7FF41AC-6DDC-4092-9846-0F0C402433E4}"/>
                  </a:ext>
                </a:extLst>
              </p:cNvPr>
              <p:cNvSpPr>
                <a:spLocks/>
              </p:cNvSpPr>
              <p:nvPr/>
            </p:nvSpPr>
            <p:spPr bwMode="auto">
              <a:xfrm>
                <a:off x="1786"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3 w 10"/>
                  <a:gd name="T15" fmla="*/ 0 h 10"/>
                  <a:gd name="T16" fmla="*/ 0 w 10"/>
                  <a:gd name="T17" fmla="*/ 3 h 10"/>
                  <a:gd name="T18" fmla="*/ 0 w 10"/>
                  <a:gd name="T19" fmla="*/ 6 h 10"/>
                  <a:gd name="T20" fmla="*/ 3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3" y="0"/>
                    </a:lnTo>
                    <a:lnTo>
                      <a:pt x="0" y="3"/>
                    </a:lnTo>
                    <a:lnTo>
                      <a:pt x="0" y="6"/>
                    </a:lnTo>
                    <a:lnTo>
                      <a:pt x="3"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832" name="Freeform 736">
                <a:extLst>
                  <a:ext uri="{FF2B5EF4-FFF2-40B4-BE49-F238E27FC236}">
                    <a16:creationId xmlns:a16="http://schemas.microsoft.com/office/drawing/2014/main" id="{560FD500-243E-410C-A5A6-C44E725A5F56}"/>
                  </a:ext>
                </a:extLst>
              </p:cNvPr>
              <p:cNvSpPr>
                <a:spLocks/>
              </p:cNvSpPr>
              <p:nvPr/>
            </p:nvSpPr>
            <p:spPr bwMode="auto">
              <a:xfrm>
                <a:off x="1767" y="1758"/>
                <a:ext cx="10" cy="10"/>
              </a:xfrm>
              <a:custGeom>
                <a:avLst/>
                <a:gdLst>
                  <a:gd name="T0" fmla="*/ 6 w 10"/>
                  <a:gd name="T1" fmla="*/ 10 h 10"/>
                  <a:gd name="T2" fmla="*/ 6 w 10"/>
                  <a:gd name="T3" fmla="*/ 10 h 10"/>
                  <a:gd name="T4" fmla="*/ 10 w 10"/>
                  <a:gd name="T5" fmla="*/ 6 h 10"/>
                  <a:gd name="T6" fmla="*/ 10 w 10"/>
                  <a:gd name="T7" fmla="*/ 3 h 10"/>
                  <a:gd name="T8" fmla="*/ 6 w 10"/>
                  <a:gd name="T9" fmla="*/ 0 h 10"/>
                  <a:gd name="T10" fmla="*/ 6 w 10"/>
                  <a:gd name="T11" fmla="*/ 0 h 10"/>
                  <a:gd name="T12" fmla="*/ 6 w 10"/>
                  <a:gd name="T13" fmla="*/ 0 h 10"/>
                  <a:gd name="T14" fmla="*/ 3 w 10"/>
                  <a:gd name="T15" fmla="*/ 0 h 10"/>
                  <a:gd name="T16" fmla="*/ 0 w 10"/>
                  <a:gd name="T17" fmla="*/ 3 h 10"/>
                  <a:gd name="T18" fmla="*/ 0 w 10"/>
                  <a:gd name="T19" fmla="*/ 6 h 10"/>
                  <a:gd name="T20" fmla="*/ 3 w 10"/>
                  <a:gd name="T21" fmla="*/ 10 h 10"/>
                  <a:gd name="T22" fmla="*/ 6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10"/>
                    </a:moveTo>
                    <a:lnTo>
                      <a:pt x="6" y="10"/>
                    </a:lnTo>
                    <a:lnTo>
                      <a:pt x="10" y="6"/>
                    </a:lnTo>
                    <a:lnTo>
                      <a:pt x="10"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833" name="Freeform 737">
                <a:extLst>
                  <a:ext uri="{FF2B5EF4-FFF2-40B4-BE49-F238E27FC236}">
                    <a16:creationId xmlns:a16="http://schemas.microsoft.com/office/drawing/2014/main" id="{5FF84CAC-657D-4F9B-845C-D0BF6224542B}"/>
                  </a:ext>
                </a:extLst>
              </p:cNvPr>
              <p:cNvSpPr>
                <a:spLocks/>
              </p:cNvSpPr>
              <p:nvPr/>
            </p:nvSpPr>
            <p:spPr bwMode="auto">
              <a:xfrm>
                <a:off x="1748" y="1758"/>
                <a:ext cx="9" cy="10"/>
              </a:xfrm>
              <a:custGeom>
                <a:avLst/>
                <a:gdLst>
                  <a:gd name="T0" fmla="*/ 6 w 9"/>
                  <a:gd name="T1" fmla="*/ 10 h 10"/>
                  <a:gd name="T2" fmla="*/ 6 w 9"/>
                  <a:gd name="T3" fmla="*/ 10 h 10"/>
                  <a:gd name="T4" fmla="*/ 9 w 9"/>
                  <a:gd name="T5" fmla="*/ 6 h 10"/>
                  <a:gd name="T6" fmla="*/ 9 w 9"/>
                  <a:gd name="T7" fmla="*/ 3 h 10"/>
                  <a:gd name="T8" fmla="*/ 6 w 9"/>
                  <a:gd name="T9" fmla="*/ 0 h 10"/>
                  <a:gd name="T10" fmla="*/ 6 w 9"/>
                  <a:gd name="T11" fmla="*/ 0 h 10"/>
                  <a:gd name="T12" fmla="*/ 6 w 9"/>
                  <a:gd name="T13" fmla="*/ 0 h 10"/>
                  <a:gd name="T14" fmla="*/ 3 w 9"/>
                  <a:gd name="T15" fmla="*/ 0 h 10"/>
                  <a:gd name="T16" fmla="*/ 0 w 9"/>
                  <a:gd name="T17" fmla="*/ 3 h 10"/>
                  <a:gd name="T18" fmla="*/ 0 w 9"/>
                  <a:gd name="T19" fmla="*/ 6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6"/>
                    </a:lnTo>
                    <a:lnTo>
                      <a:pt x="9"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834" name="Freeform 738">
                <a:extLst>
                  <a:ext uri="{FF2B5EF4-FFF2-40B4-BE49-F238E27FC236}">
                    <a16:creationId xmlns:a16="http://schemas.microsoft.com/office/drawing/2014/main" id="{D565BCC2-51EF-42D1-AFEE-EF7D7FEB4333}"/>
                  </a:ext>
                </a:extLst>
              </p:cNvPr>
              <p:cNvSpPr>
                <a:spLocks/>
              </p:cNvSpPr>
              <p:nvPr/>
            </p:nvSpPr>
            <p:spPr bwMode="auto">
              <a:xfrm>
                <a:off x="1728"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3 w 10"/>
                  <a:gd name="T15" fmla="*/ 0 h 10"/>
                  <a:gd name="T16" fmla="*/ 0 w 10"/>
                  <a:gd name="T17" fmla="*/ 3 h 10"/>
                  <a:gd name="T18" fmla="*/ 0 w 10"/>
                  <a:gd name="T19" fmla="*/ 6 h 10"/>
                  <a:gd name="T20" fmla="*/ 3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3" y="0"/>
                    </a:lnTo>
                    <a:lnTo>
                      <a:pt x="0" y="3"/>
                    </a:lnTo>
                    <a:lnTo>
                      <a:pt x="0" y="6"/>
                    </a:lnTo>
                    <a:lnTo>
                      <a:pt x="3"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835" name="Freeform 739">
                <a:extLst>
                  <a:ext uri="{FF2B5EF4-FFF2-40B4-BE49-F238E27FC236}">
                    <a16:creationId xmlns:a16="http://schemas.microsoft.com/office/drawing/2014/main" id="{44B79A44-4A72-4907-A810-AF8E2DAADE74}"/>
                  </a:ext>
                </a:extLst>
              </p:cNvPr>
              <p:cNvSpPr>
                <a:spLocks/>
              </p:cNvSpPr>
              <p:nvPr/>
            </p:nvSpPr>
            <p:spPr bwMode="auto">
              <a:xfrm>
                <a:off x="1709" y="1758"/>
                <a:ext cx="10" cy="10"/>
              </a:xfrm>
              <a:custGeom>
                <a:avLst/>
                <a:gdLst>
                  <a:gd name="T0" fmla="*/ 6 w 10"/>
                  <a:gd name="T1" fmla="*/ 10 h 10"/>
                  <a:gd name="T2" fmla="*/ 6 w 10"/>
                  <a:gd name="T3" fmla="*/ 10 h 10"/>
                  <a:gd name="T4" fmla="*/ 10 w 10"/>
                  <a:gd name="T5" fmla="*/ 6 h 10"/>
                  <a:gd name="T6" fmla="*/ 10 w 10"/>
                  <a:gd name="T7" fmla="*/ 3 h 10"/>
                  <a:gd name="T8" fmla="*/ 6 w 10"/>
                  <a:gd name="T9" fmla="*/ 0 h 10"/>
                  <a:gd name="T10" fmla="*/ 6 w 10"/>
                  <a:gd name="T11" fmla="*/ 0 h 10"/>
                  <a:gd name="T12" fmla="*/ 6 w 10"/>
                  <a:gd name="T13" fmla="*/ 0 h 10"/>
                  <a:gd name="T14" fmla="*/ 3 w 10"/>
                  <a:gd name="T15" fmla="*/ 0 h 10"/>
                  <a:gd name="T16" fmla="*/ 0 w 10"/>
                  <a:gd name="T17" fmla="*/ 3 h 10"/>
                  <a:gd name="T18" fmla="*/ 0 w 10"/>
                  <a:gd name="T19" fmla="*/ 6 h 10"/>
                  <a:gd name="T20" fmla="*/ 3 w 10"/>
                  <a:gd name="T21" fmla="*/ 10 h 10"/>
                  <a:gd name="T22" fmla="*/ 6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10"/>
                    </a:moveTo>
                    <a:lnTo>
                      <a:pt x="6" y="10"/>
                    </a:lnTo>
                    <a:lnTo>
                      <a:pt x="10" y="6"/>
                    </a:lnTo>
                    <a:lnTo>
                      <a:pt x="10"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836" name="Freeform 740">
                <a:extLst>
                  <a:ext uri="{FF2B5EF4-FFF2-40B4-BE49-F238E27FC236}">
                    <a16:creationId xmlns:a16="http://schemas.microsoft.com/office/drawing/2014/main" id="{75C8C5E6-9D93-4BE9-A18A-27E881AA1ED6}"/>
                  </a:ext>
                </a:extLst>
              </p:cNvPr>
              <p:cNvSpPr>
                <a:spLocks/>
              </p:cNvSpPr>
              <p:nvPr/>
            </p:nvSpPr>
            <p:spPr bwMode="auto">
              <a:xfrm>
                <a:off x="1690" y="1758"/>
                <a:ext cx="9" cy="10"/>
              </a:xfrm>
              <a:custGeom>
                <a:avLst/>
                <a:gdLst>
                  <a:gd name="T0" fmla="*/ 6 w 9"/>
                  <a:gd name="T1" fmla="*/ 10 h 10"/>
                  <a:gd name="T2" fmla="*/ 6 w 9"/>
                  <a:gd name="T3" fmla="*/ 10 h 10"/>
                  <a:gd name="T4" fmla="*/ 9 w 9"/>
                  <a:gd name="T5" fmla="*/ 6 h 10"/>
                  <a:gd name="T6" fmla="*/ 9 w 9"/>
                  <a:gd name="T7" fmla="*/ 3 h 10"/>
                  <a:gd name="T8" fmla="*/ 6 w 9"/>
                  <a:gd name="T9" fmla="*/ 0 h 10"/>
                  <a:gd name="T10" fmla="*/ 6 w 9"/>
                  <a:gd name="T11" fmla="*/ 0 h 10"/>
                  <a:gd name="T12" fmla="*/ 6 w 9"/>
                  <a:gd name="T13" fmla="*/ 0 h 10"/>
                  <a:gd name="T14" fmla="*/ 3 w 9"/>
                  <a:gd name="T15" fmla="*/ 0 h 10"/>
                  <a:gd name="T16" fmla="*/ 0 w 9"/>
                  <a:gd name="T17" fmla="*/ 3 h 10"/>
                  <a:gd name="T18" fmla="*/ 0 w 9"/>
                  <a:gd name="T19" fmla="*/ 6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6"/>
                    </a:lnTo>
                    <a:lnTo>
                      <a:pt x="9"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837" name="Freeform 741">
                <a:extLst>
                  <a:ext uri="{FF2B5EF4-FFF2-40B4-BE49-F238E27FC236}">
                    <a16:creationId xmlns:a16="http://schemas.microsoft.com/office/drawing/2014/main" id="{D0C302EA-FFF7-499F-8AC9-BFAE07329E00}"/>
                  </a:ext>
                </a:extLst>
              </p:cNvPr>
              <p:cNvSpPr>
                <a:spLocks/>
              </p:cNvSpPr>
              <p:nvPr/>
            </p:nvSpPr>
            <p:spPr bwMode="auto">
              <a:xfrm>
                <a:off x="1670"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3 w 10"/>
                  <a:gd name="T15" fmla="*/ 0 h 10"/>
                  <a:gd name="T16" fmla="*/ 0 w 10"/>
                  <a:gd name="T17" fmla="*/ 3 h 10"/>
                  <a:gd name="T18" fmla="*/ 0 w 10"/>
                  <a:gd name="T19" fmla="*/ 6 h 10"/>
                  <a:gd name="T20" fmla="*/ 3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3" y="0"/>
                    </a:lnTo>
                    <a:lnTo>
                      <a:pt x="0" y="3"/>
                    </a:lnTo>
                    <a:lnTo>
                      <a:pt x="0" y="6"/>
                    </a:lnTo>
                    <a:lnTo>
                      <a:pt x="3"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838" name="Freeform 742">
                <a:extLst>
                  <a:ext uri="{FF2B5EF4-FFF2-40B4-BE49-F238E27FC236}">
                    <a16:creationId xmlns:a16="http://schemas.microsoft.com/office/drawing/2014/main" id="{F61AA479-46E6-45FF-B47D-F20C4719602F}"/>
                  </a:ext>
                </a:extLst>
              </p:cNvPr>
              <p:cNvSpPr>
                <a:spLocks/>
              </p:cNvSpPr>
              <p:nvPr/>
            </p:nvSpPr>
            <p:spPr bwMode="auto">
              <a:xfrm>
                <a:off x="1651" y="1758"/>
                <a:ext cx="10" cy="10"/>
              </a:xfrm>
              <a:custGeom>
                <a:avLst/>
                <a:gdLst>
                  <a:gd name="T0" fmla="*/ 6 w 10"/>
                  <a:gd name="T1" fmla="*/ 10 h 10"/>
                  <a:gd name="T2" fmla="*/ 6 w 10"/>
                  <a:gd name="T3" fmla="*/ 10 h 10"/>
                  <a:gd name="T4" fmla="*/ 10 w 10"/>
                  <a:gd name="T5" fmla="*/ 6 h 10"/>
                  <a:gd name="T6" fmla="*/ 10 w 10"/>
                  <a:gd name="T7" fmla="*/ 3 h 10"/>
                  <a:gd name="T8" fmla="*/ 6 w 10"/>
                  <a:gd name="T9" fmla="*/ 0 h 10"/>
                  <a:gd name="T10" fmla="*/ 6 w 10"/>
                  <a:gd name="T11" fmla="*/ 0 h 10"/>
                  <a:gd name="T12" fmla="*/ 6 w 10"/>
                  <a:gd name="T13" fmla="*/ 0 h 10"/>
                  <a:gd name="T14" fmla="*/ 3 w 10"/>
                  <a:gd name="T15" fmla="*/ 0 h 10"/>
                  <a:gd name="T16" fmla="*/ 0 w 10"/>
                  <a:gd name="T17" fmla="*/ 3 h 10"/>
                  <a:gd name="T18" fmla="*/ 0 w 10"/>
                  <a:gd name="T19" fmla="*/ 6 h 10"/>
                  <a:gd name="T20" fmla="*/ 3 w 10"/>
                  <a:gd name="T21" fmla="*/ 10 h 10"/>
                  <a:gd name="T22" fmla="*/ 6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10"/>
                    </a:moveTo>
                    <a:lnTo>
                      <a:pt x="6" y="10"/>
                    </a:lnTo>
                    <a:lnTo>
                      <a:pt x="10" y="6"/>
                    </a:lnTo>
                    <a:lnTo>
                      <a:pt x="10"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839" name="Freeform 743">
                <a:extLst>
                  <a:ext uri="{FF2B5EF4-FFF2-40B4-BE49-F238E27FC236}">
                    <a16:creationId xmlns:a16="http://schemas.microsoft.com/office/drawing/2014/main" id="{5434587F-EDC9-44A8-AD39-ACB0E73A1C68}"/>
                  </a:ext>
                </a:extLst>
              </p:cNvPr>
              <p:cNvSpPr>
                <a:spLocks/>
              </p:cNvSpPr>
              <p:nvPr/>
            </p:nvSpPr>
            <p:spPr bwMode="auto">
              <a:xfrm>
                <a:off x="1632" y="1758"/>
                <a:ext cx="9" cy="10"/>
              </a:xfrm>
              <a:custGeom>
                <a:avLst/>
                <a:gdLst>
                  <a:gd name="T0" fmla="*/ 6 w 9"/>
                  <a:gd name="T1" fmla="*/ 10 h 10"/>
                  <a:gd name="T2" fmla="*/ 6 w 9"/>
                  <a:gd name="T3" fmla="*/ 10 h 10"/>
                  <a:gd name="T4" fmla="*/ 9 w 9"/>
                  <a:gd name="T5" fmla="*/ 6 h 10"/>
                  <a:gd name="T6" fmla="*/ 9 w 9"/>
                  <a:gd name="T7" fmla="*/ 3 h 10"/>
                  <a:gd name="T8" fmla="*/ 6 w 9"/>
                  <a:gd name="T9" fmla="*/ 0 h 10"/>
                  <a:gd name="T10" fmla="*/ 6 w 9"/>
                  <a:gd name="T11" fmla="*/ 0 h 10"/>
                  <a:gd name="T12" fmla="*/ 6 w 9"/>
                  <a:gd name="T13" fmla="*/ 0 h 10"/>
                  <a:gd name="T14" fmla="*/ 3 w 9"/>
                  <a:gd name="T15" fmla="*/ 0 h 10"/>
                  <a:gd name="T16" fmla="*/ 0 w 9"/>
                  <a:gd name="T17" fmla="*/ 3 h 10"/>
                  <a:gd name="T18" fmla="*/ 0 w 9"/>
                  <a:gd name="T19" fmla="*/ 6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6"/>
                    </a:lnTo>
                    <a:lnTo>
                      <a:pt x="9"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840" name="Freeform 744">
                <a:extLst>
                  <a:ext uri="{FF2B5EF4-FFF2-40B4-BE49-F238E27FC236}">
                    <a16:creationId xmlns:a16="http://schemas.microsoft.com/office/drawing/2014/main" id="{59EA4B38-77AB-47E5-B537-FAA0C0011535}"/>
                  </a:ext>
                </a:extLst>
              </p:cNvPr>
              <p:cNvSpPr>
                <a:spLocks/>
              </p:cNvSpPr>
              <p:nvPr/>
            </p:nvSpPr>
            <p:spPr bwMode="auto">
              <a:xfrm>
                <a:off x="1612"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4 w 10"/>
                  <a:gd name="T15" fmla="*/ 0 h 10"/>
                  <a:gd name="T16" fmla="*/ 0 w 10"/>
                  <a:gd name="T17" fmla="*/ 3 h 10"/>
                  <a:gd name="T18" fmla="*/ 0 w 10"/>
                  <a:gd name="T19" fmla="*/ 6 h 10"/>
                  <a:gd name="T20" fmla="*/ 4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4" y="0"/>
                    </a:lnTo>
                    <a:lnTo>
                      <a:pt x="0" y="3"/>
                    </a:lnTo>
                    <a:lnTo>
                      <a:pt x="0" y="6"/>
                    </a:lnTo>
                    <a:lnTo>
                      <a:pt x="4"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841" name="Freeform 745">
                <a:extLst>
                  <a:ext uri="{FF2B5EF4-FFF2-40B4-BE49-F238E27FC236}">
                    <a16:creationId xmlns:a16="http://schemas.microsoft.com/office/drawing/2014/main" id="{A7DE49C7-598B-4CE0-A8FD-770B5876AD74}"/>
                  </a:ext>
                </a:extLst>
              </p:cNvPr>
              <p:cNvSpPr>
                <a:spLocks/>
              </p:cNvSpPr>
              <p:nvPr/>
            </p:nvSpPr>
            <p:spPr bwMode="auto">
              <a:xfrm>
                <a:off x="1593" y="1758"/>
                <a:ext cx="10" cy="10"/>
              </a:xfrm>
              <a:custGeom>
                <a:avLst/>
                <a:gdLst>
                  <a:gd name="T0" fmla="*/ 6 w 10"/>
                  <a:gd name="T1" fmla="*/ 10 h 10"/>
                  <a:gd name="T2" fmla="*/ 6 w 10"/>
                  <a:gd name="T3" fmla="*/ 10 h 10"/>
                  <a:gd name="T4" fmla="*/ 10 w 10"/>
                  <a:gd name="T5" fmla="*/ 6 h 10"/>
                  <a:gd name="T6" fmla="*/ 10 w 10"/>
                  <a:gd name="T7" fmla="*/ 3 h 10"/>
                  <a:gd name="T8" fmla="*/ 6 w 10"/>
                  <a:gd name="T9" fmla="*/ 0 h 10"/>
                  <a:gd name="T10" fmla="*/ 6 w 10"/>
                  <a:gd name="T11" fmla="*/ 0 h 10"/>
                  <a:gd name="T12" fmla="*/ 6 w 10"/>
                  <a:gd name="T13" fmla="*/ 0 h 10"/>
                  <a:gd name="T14" fmla="*/ 3 w 10"/>
                  <a:gd name="T15" fmla="*/ 0 h 10"/>
                  <a:gd name="T16" fmla="*/ 0 w 10"/>
                  <a:gd name="T17" fmla="*/ 3 h 10"/>
                  <a:gd name="T18" fmla="*/ 0 w 10"/>
                  <a:gd name="T19" fmla="*/ 6 h 10"/>
                  <a:gd name="T20" fmla="*/ 3 w 10"/>
                  <a:gd name="T21" fmla="*/ 10 h 10"/>
                  <a:gd name="T22" fmla="*/ 6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10"/>
                    </a:moveTo>
                    <a:lnTo>
                      <a:pt x="6" y="10"/>
                    </a:lnTo>
                    <a:lnTo>
                      <a:pt x="10" y="6"/>
                    </a:lnTo>
                    <a:lnTo>
                      <a:pt x="10"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842" name="Freeform 746">
                <a:extLst>
                  <a:ext uri="{FF2B5EF4-FFF2-40B4-BE49-F238E27FC236}">
                    <a16:creationId xmlns:a16="http://schemas.microsoft.com/office/drawing/2014/main" id="{B03E6A66-4AD2-4BD5-92FE-A3E32EB583DD}"/>
                  </a:ext>
                </a:extLst>
              </p:cNvPr>
              <p:cNvSpPr>
                <a:spLocks/>
              </p:cNvSpPr>
              <p:nvPr/>
            </p:nvSpPr>
            <p:spPr bwMode="auto">
              <a:xfrm>
                <a:off x="1574" y="1758"/>
                <a:ext cx="9" cy="10"/>
              </a:xfrm>
              <a:custGeom>
                <a:avLst/>
                <a:gdLst>
                  <a:gd name="T0" fmla="*/ 6 w 9"/>
                  <a:gd name="T1" fmla="*/ 10 h 10"/>
                  <a:gd name="T2" fmla="*/ 6 w 9"/>
                  <a:gd name="T3" fmla="*/ 10 h 10"/>
                  <a:gd name="T4" fmla="*/ 9 w 9"/>
                  <a:gd name="T5" fmla="*/ 6 h 10"/>
                  <a:gd name="T6" fmla="*/ 9 w 9"/>
                  <a:gd name="T7" fmla="*/ 3 h 10"/>
                  <a:gd name="T8" fmla="*/ 6 w 9"/>
                  <a:gd name="T9" fmla="*/ 0 h 10"/>
                  <a:gd name="T10" fmla="*/ 6 w 9"/>
                  <a:gd name="T11" fmla="*/ 0 h 10"/>
                  <a:gd name="T12" fmla="*/ 6 w 9"/>
                  <a:gd name="T13" fmla="*/ 0 h 10"/>
                  <a:gd name="T14" fmla="*/ 3 w 9"/>
                  <a:gd name="T15" fmla="*/ 0 h 10"/>
                  <a:gd name="T16" fmla="*/ 0 w 9"/>
                  <a:gd name="T17" fmla="*/ 3 h 10"/>
                  <a:gd name="T18" fmla="*/ 0 w 9"/>
                  <a:gd name="T19" fmla="*/ 6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6"/>
                    </a:lnTo>
                    <a:lnTo>
                      <a:pt x="9"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843" name="Freeform 747">
                <a:extLst>
                  <a:ext uri="{FF2B5EF4-FFF2-40B4-BE49-F238E27FC236}">
                    <a16:creationId xmlns:a16="http://schemas.microsoft.com/office/drawing/2014/main" id="{E60B60AD-50F1-4F66-85CA-A34F67B87F2A}"/>
                  </a:ext>
                </a:extLst>
              </p:cNvPr>
              <p:cNvSpPr>
                <a:spLocks/>
              </p:cNvSpPr>
              <p:nvPr/>
            </p:nvSpPr>
            <p:spPr bwMode="auto">
              <a:xfrm>
                <a:off x="1554"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4 w 10"/>
                  <a:gd name="T15" fmla="*/ 0 h 10"/>
                  <a:gd name="T16" fmla="*/ 0 w 10"/>
                  <a:gd name="T17" fmla="*/ 3 h 10"/>
                  <a:gd name="T18" fmla="*/ 0 w 10"/>
                  <a:gd name="T19" fmla="*/ 6 h 10"/>
                  <a:gd name="T20" fmla="*/ 4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4" y="0"/>
                    </a:lnTo>
                    <a:lnTo>
                      <a:pt x="0" y="3"/>
                    </a:lnTo>
                    <a:lnTo>
                      <a:pt x="0" y="6"/>
                    </a:lnTo>
                    <a:lnTo>
                      <a:pt x="4"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844" name="Freeform 748">
                <a:extLst>
                  <a:ext uri="{FF2B5EF4-FFF2-40B4-BE49-F238E27FC236}">
                    <a16:creationId xmlns:a16="http://schemas.microsoft.com/office/drawing/2014/main" id="{789F2074-2575-41A3-BDCC-05102B7514C7}"/>
                  </a:ext>
                </a:extLst>
              </p:cNvPr>
              <p:cNvSpPr>
                <a:spLocks/>
              </p:cNvSpPr>
              <p:nvPr/>
            </p:nvSpPr>
            <p:spPr bwMode="auto">
              <a:xfrm>
                <a:off x="1535" y="1758"/>
                <a:ext cx="10" cy="10"/>
              </a:xfrm>
              <a:custGeom>
                <a:avLst/>
                <a:gdLst>
                  <a:gd name="T0" fmla="*/ 6 w 10"/>
                  <a:gd name="T1" fmla="*/ 10 h 10"/>
                  <a:gd name="T2" fmla="*/ 6 w 10"/>
                  <a:gd name="T3" fmla="*/ 10 h 10"/>
                  <a:gd name="T4" fmla="*/ 10 w 10"/>
                  <a:gd name="T5" fmla="*/ 6 h 10"/>
                  <a:gd name="T6" fmla="*/ 10 w 10"/>
                  <a:gd name="T7" fmla="*/ 3 h 10"/>
                  <a:gd name="T8" fmla="*/ 6 w 10"/>
                  <a:gd name="T9" fmla="*/ 0 h 10"/>
                  <a:gd name="T10" fmla="*/ 6 w 10"/>
                  <a:gd name="T11" fmla="*/ 0 h 10"/>
                  <a:gd name="T12" fmla="*/ 6 w 10"/>
                  <a:gd name="T13" fmla="*/ 0 h 10"/>
                  <a:gd name="T14" fmla="*/ 3 w 10"/>
                  <a:gd name="T15" fmla="*/ 0 h 10"/>
                  <a:gd name="T16" fmla="*/ 0 w 10"/>
                  <a:gd name="T17" fmla="*/ 3 h 10"/>
                  <a:gd name="T18" fmla="*/ 0 w 10"/>
                  <a:gd name="T19" fmla="*/ 6 h 10"/>
                  <a:gd name="T20" fmla="*/ 3 w 10"/>
                  <a:gd name="T21" fmla="*/ 10 h 10"/>
                  <a:gd name="T22" fmla="*/ 6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10"/>
                    </a:moveTo>
                    <a:lnTo>
                      <a:pt x="6" y="10"/>
                    </a:lnTo>
                    <a:lnTo>
                      <a:pt x="10" y="6"/>
                    </a:lnTo>
                    <a:lnTo>
                      <a:pt x="10"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845" name="Freeform 749">
                <a:extLst>
                  <a:ext uri="{FF2B5EF4-FFF2-40B4-BE49-F238E27FC236}">
                    <a16:creationId xmlns:a16="http://schemas.microsoft.com/office/drawing/2014/main" id="{9A223C12-B31D-48BC-8542-17B449ED0B8A}"/>
                  </a:ext>
                </a:extLst>
              </p:cNvPr>
              <p:cNvSpPr>
                <a:spLocks/>
              </p:cNvSpPr>
              <p:nvPr/>
            </p:nvSpPr>
            <p:spPr bwMode="auto">
              <a:xfrm>
                <a:off x="1516" y="1758"/>
                <a:ext cx="9" cy="10"/>
              </a:xfrm>
              <a:custGeom>
                <a:avLst/>
                <a:gdLst>
                  <a:gd name="T0" fmla="*/ 6 w 9"/>
                  <a:gd name="T1" fmla="*/ 10 h 10"/>
                  <a:gd name="T2" fmla="*/ 6 w 9"/>
                  <a:gd name="T3" fmla="*/ 10 h 10"/>
                  <a:gd name="T4" fmla="*/ 9 w 9"/>
                  <a:gd name="T5" fmla="*/ 6 h 10"/>
                  <a:gd name="T6" fmla="*/ 9 w 9"/>
                  <a:gd name="T7" fmla="*/ 3 h 10"/>
                  <a:gd name="T8" fmla="*/ 6 w 9"/>
                  <a:gd name="T9" fmla="*/ 0 h 10"/>
                  <a:gd name="T10" fmla="*/ 6 w 9"/>
                  <a:gd name="T11" fmla="*/ 0 h 10"/>
                  <a:gd name="T12" fmla="*/ 6 w 9"/>
                  <a:gd name="T13" fmla="*/ 0 h 10"/>
                  <a:gd name="T14" fmla="*/ 3 w 9"/>
                  <a:gd name="T15" fmla="*/ 0 h 10"/>
                  <a:gd name="T16" fmla="*/ 0 w 9"/>
                  <a:gd name="T17" fmla="*/ 3 h 10"/>
                  <a:gd name="T18" fmla="*/ 0 w 9"/>
                  <a:gd name="T19" fmla="*/ 6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6"/>
                    </a:lnTo>
                    <a:lnTo>
                      <a:pt x="9"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846" name="Freeform 750">
                <a:extLst>
                  <a:ext uri="{FF2B5EF4-FFF2-40B4-BE49-F238E27FC236}">
                    <a16:creationId xmlns:a16="http://schemas.microsoft.com/office/drawing/2014/main" id="{60AED7A2-B9F2-4C7B-A0AA-E41D7BFFAAD5}"/>
                  </a:ext>
                </a:extLst>
              </p:cNvPr>
              <p:cNvSpPr>
                <a:spLocks/>
              </p:cNvSpPr>
              <p:nvPr/>
            </p:nvSpPr>
            <p:spPr bwMode="auto">
              <a:xfrm>
                <a:off x="1496"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4 w 10"/>
                  <a:gd name="T15" fmla="*/ 0 h 10"/>
                  <a:gd name="T16" fmla="*/ 0 w 10"/>
                  <a:gd name="T17" fmla="*/ 3 h 10"/>
                  <a:gd name="T18" fmla="*/ 0 w 10"/>
                  <a:gd name="T19" fmla="*/ 6 h 10"/>
                  <a:gd name="T20" fmla="*/ 4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4" y="0"/>
                    </a:lnTo>
                    <a:lnTo>
                      <a:pt x="0" y="3"/>
                    </a:lnTo>
                    <a:lnTo>
                      <a:pt x="0" y="6"/>
                    </a:lnTo>
                    <a:lnTo>
                      <a:pt x="4"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847" name="Freeform 751">
                <a:extLst>
                  <a:ext uri="{FF2B5EF4-FFF2-40B4-BE49-F238E27FC236}">
                    <a16:creationId xmlns:a16="http://schemas.microsoft.com/office/drawing/2014/main" id="{4943BCEE-017B-4C88-919D-613BA18FE4CC}"/>
                  </a:ext>
                </a:extLst>
              </p:cNvPr>
              <p:cNvSpPr>
                <a:spLocks/>
              </p:cNvSpPr>
              <p:nvPr/>
            </p:nvSpPr>
            <p:spPr bwMode="auto">
              <a:xfrm>
                <a:off x="1477" y="1758"/>
                <a:ext cx="10" cy="10"/>
              </a:xfrm>
              <a:custGeom>
                <a:avLst/>
                <a:gdLst>
                  <a:gd name="T0" fmla="*/ 6 w 10"/>
                  <a:gd name="T1" fmla="*/ 10 h 10"/>
                  <a:gd name="T2" fmla="*/ 6 w 10"/>
                  <a:gd name="T3" fmla="*/ 10 h 10"/>
                  <a:gd name="T4" fmla="*/ 10 w 10"/>
                  <a:gd name="T5" fmla="*/ 6 h 10"/>
                  <a:gd name="T6" fmla="*/ 10 w 10"/>
                  <a:gd name="T7" fmla="*/ 3 h 10"/>
                  <a:gd name="T8" fmla="*/ 6 w 10"/>
                  <a:gd name="T9" fmla="*/ 0 h 10"/>
                  <a:gd name="T10" fmla="*/ 6 w 10"/>
                  <a:gd name="T11" fmla="*/ 0 h 10"/>
                  <a:gd name="T12" fmla="*/ 6 w 10"/>
                  <a:gd name="T13" fmla="*/ 0 h 10"/>
                  <a:gd name="T14" fmla="*/ 3 w 10"/>
                  <a:gd name="T15" fmla="*/ 0 h 10"/>
                  <a:gd name="T16" fmla="*/ 0 w 10"/>
                  <a:gd name="T17" fmla="*/ 3 h 10"/>
                  <a:gd name="T18" fmla="*/ 0 w 10"/>
                  <a:gd name="T19" fmla="*/ 6 h 10"/>
                  <a:gd name="T20" fmla="*/ 3 w 10"/>
                  <a:gd name="T21" fmla="*/ 10 h 10"/>
                  <a:gd name="T22" fmla="*/ 6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10"/>
                    </a:moveTo>
                    <a:lnTo>
                      <a:pt x="6" y="10"/>
                    </a:lnTo>
                    <a:lnTo>
                      <a:pt x="10" y="6"/>
                    </a:lnTo>
                    <a:lnTo>
                      <a:pt x="10"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848" name="Freeform 752">
                <a:extLst>
                  <a:ext uri="{FF2B5EF4-FFF2-40B4-BE49-F238E27FC236}">
                    <a16:creationId xmlns:a16="http://schemas.microsoft.com/office/drawing/2014/main" id="{8D1A4617-8EEB-48B2-9CEC-B7A5F40232DB}"/>
                  </a:ext>
                </a:extLst>
              </p:cNvPr>
              <p:cNvSpPr>
                <a:spLocks/>
              </p:cNvSpPr>
              <p:nvPr/>
            </p:nvSpPr>
            <p:spPr bwMode="auto">
              <a:xfrm>
                <a:off x="1458" y="1758"/>
                <a:ext cx="9" cy="10"/>
              </a:xfrm>
              <a:custGeom>
                <a:avLst/>
                <a:gdLst>
                  <a:gd name="T0" fmla="*/ 6 w 9"/>
                  <a:gd name="T1" fmla="*/ 10 h 10"/>
                  <a:gd name="T2" fmla="*/ 6 w 9"/>
                  <a:gd name="T3" fmla="*/ 10 h 10"/>
                  <a:gd name="T4" fmla="*/ 9 w 9"/>
                  <a:gd name="T5" fmla="*/ 6 h 10"/>
                  <a:gd name="T6" fmla="*/ 9 w 9"/>
                  <a:gd name="T7" fmla="*/ 3 h 10"/>
                  <a:gd name="T8" fmla="*/ 6 w 9"/>
                  <a:gd name="T9" fmla="*/ 0 h 10"/>
                  <a:gd name="T10" fmla="*/ 6 w 9"/>
                  <a:gd name="T11" fmla="*/ 0 h 10"/>
                  <a:gd name="T12" fmla="*/ 6 w 9"/>
                  <a:gd name="T13" fmla="*/ 0 h 10"/>
                  <a:gd name="T14" fmla="*/ 3 w 9"/>
                  <a:gd name="T15" fmla="*/ 0 h 10"/>
                  <a:gd name="T16" fmla="*/ 0 w 9"/>
                  <a:gd name="T17" fmla="*/ 3 h 10"/>
                  <a:gd name="T18" fmla="*/ 0 w 9"/>
                  <a:gd name="T19" fmla="*/ 6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6"/>
                    </a:lnTo>
                    <a:lnTo>
                      <a:pt x="9"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849" name="Freeform 753">
                <a:extLst>
                  <a:ext uri="{FF2B5EF4-FFF2-40B4-BE49-F238E27FC236}">
                    <a16:creationId xmlns:a16="http://schemas.microsoft.com/office/drawing/2014/main" id="{8CF0510B-93D0-405B-ACC9-6EE52F5C2B7C}"/>
                  </a:ext>
                </a:extLst>
              </p:cNvPr>
              <p:cNvSpPr>
                <a:spLocks/>
              </p:cNvSpPr>
              <p:nvPr/>
            </p:nvSpPr>
            <p:spPr bwMode="auto">
              <a:xfrm>
                <a:off x="1438"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4 w 10"/>
                  <a:gd name="T15" fmla="*/ 0 h 10"/>
                  <a:gd name="T16" fmla="*/ 0 w 10"/>
                  <a:gd name="T17" fmla="*/ 3 h 10"/>
                  <a:gd name="T18" fmla="*/ 0 w 10"/>
                  <a:gd name="T19" fmla="*/ 6 h 10"/>
                  <a:gd name="T20" fmla="*/ 4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4" y="0"/>
                    </a:lnTo>
                    <a:lnTo>
                      <a:pt x="0" y="3"/>
                    </a:lnTo>
                    <a:lnTo>
                      <a:pt x="0" y="6"/>
                    </a:lnTo>
                    <a:lnTo>
                      <a:pt x="4"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850" name="Freeform 754">
                <a:extLst>
                  <a:ext uri="{FF2B5EF4-FFF2-40B4-BE49-F238E27FC236}">
                    <a16:creationId xmlns:a16="http://schemas.microsoft.com/office/drawing/2014/main" id="{4D1C3707-9E7D-4AD3-A44D-57E2B5A44C03}"/>
                  </a:ext>
                </a:extLst>
              </p:cNvPr>
              <p:cNvSpPr>
                <a:spLocks/>
              </p:cNvSpPr>
              <p:nvPr/>
            </p:nvSpPr>
            <p:spPr bwMode="auto">
              <a:xfrm>
                <a:off x="1419" y="1758"/>
                <a:ext cx="10" cy="10"/>
              </a:xfrm>
              <a:custGeom>
                <a:avLst/>
                <a:gdLst>
                  <a:gd name="T0" fmla="*/ 6 w 10"/>
                  <a:gd name="T1" fmla="*/ 10 h 10"/>
                  <a:gd name="T2" fmla="*/ 6 w 10"/>
                  <a:gd name="T3" fmla="*/ 10 h 10"/>
                  <a:gd name="T4" fmla="*/ 10 w 10"/>
                  <a:gd name="T5" fmla="*/ 6 h 10"/>
                  <a:gd name="T6" fmla="*/ 10 w 10"/>
                  <a:gd name="T7" fmla="*/ 3 h 10"/>
                  <a:gd name="T8" fmla="*/ 6 w 10"/>
                  <a:gd name="T9" fmla="*/ 0 h 10"/>
                  <a:gd name="T10" fmla="*/ 6 w 10"/>
                  <a:gd name="T11" fmla="*/ 0 h 10"/>
                  <a:gd name="T12" fmla="*/ 6 w 10"/>
                  <a:gd name="T13" fmla="*/ 0 h 10"/>
                  <a:gd name="T14" fmla="*/ 3 w 10"/>
                  <a:gd name="T15" fmla="*/ 0 h 10"/>
                  <a:gd name="T16" fmla="*/ 0 w 10"/>
                  <a:gd name="T17" fmla="*/ 3 h 10"/>
                  <a:gd name="T18" fmla="*/ 0 w 10"/>
                  <a:gd name="T19" fmla="*/ 6 h 10"/>
                  <a:gd name="T20" fmla="*/ 3 w 10"/>
                  <a:gd name="T21" fmla="*/ 10 h 10"/>
                  <a:gd name="T22" fmla="*/ 6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10"/>
                    </a:moveTo>
                    <a:lnTo>
                      <a:pt x="6" y="10"/>
                    </a:lnTo>
                    <a:lnTo>
                      <a:pt x="10" y="6"/>
                    </a:lnTo>
                    <a:lnTo>
                      <a:pt x="10"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851" name="Freeform 755">
                <a:extLst>
                  <a:ext uri="{FF2B5EF4-FFF2-40B4-BE49-F238E27FC236}">
                    <a16:creationId xmlns:a16="http://schemas.microsoft.com/office/drawing/2014/main" id="{4155068C-452B-4418-80B5-674F22ECF241}"/>
                  </a:ext>
                </a:extLst>
              </p:cNvPr>
              <p:cNvSpPr>
                <a:spLocks/>
              </p:cNvSpPr>
              <p:nvPr/>
            </p:nvSpPr>
            <p:spPr bwMode="auto">
              <a:xfrm>
                <a:off x="1400" y="1758"/>
                <a:ext cx="9" cy="10"/>
              </a:xfrm>
              <a:custGeom>
                <a:avLst/>
                <a:gdLst>
                  <a:gd name="T0" fmla="*/ 6 w 9"/>
                  <a:gd name="T1" fmla="*/ 10 h 10"/>
                  <a:gd name="T2" fmla="*/ 6 w 9"/>
                  <a:gd name="T3" fmla="*/ 10 h 10"/>
                  <a:gd name="T4" fmla="*/ 9 w 9"/>
                  <a:gd name="T5" fmla="*/ 6 h 10"/>
                  <a:gd name="T6" fmla="*/ 9 w 9"/>
                  <a:gd name="T7" fmla="*/ 3 h 10"/>
                  <a:gd name="T8" fmla="*/ 6 w 9"/>
                  <a:gd name="T9" fmla="*/ 0 h 10"/>
                  <a:gd name="T10" fmla="*/ 6 w 9"/>
                  <a:gd name="T11" fmla="*/ 0 h 10"/>
                  <a:gd name="T12" fmla="*/ 6 w 9"/>
                  <a:gd name="T13" fmla="*/ 0 h 10"/>
                  <a:gd name="T14" fmla="*/ 3 w 9"/>
                  <a:gd name="T15" fmla="*/ 0 h 10"/>
                  <a:gd name="T16" fmla="*/ 0 w 9"/>
                  <a:gd name="T17" fmla="*/ 3 h 10"/>
                  <a:gd name="T18" fmla="*/ 0 w 9"/>
                  <a:gd name="T19" fmla="*/ 6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6"/>
                    </a:lnTo>
                    <a:lnTo>
                      <a:pt x="9"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852" name="Freeform 756">
                <a:extLst>
                  <a:ext uri="{FF2B5EF4-FFF2-40B4-BE49-F238E27FC236}">
                    <a16:creationId xmlns:a16="http://schemas.microsoft.com/office/drawing/2014/main" id="{389EBE79-D28E-4CF5-8F6A-79CBEE6F5CC7}"/>
                  </a:ext>
                </a:extLst>
              </p:cNvPr>
              <p:cNvSpPr>
                <a:spLocks/>
              </p:cNvSpPr>
              <p:nvPr/>
            </p:nvSpPr>
            <p:spPr bwMode="auto">
              <a:xfrm>
                <a:off x="1380"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4 w 10"/>
                  <a:gd name="T15" fmla="*/ 0 h 10"/>
                  <a:gd name="T16" fmla="*/ 0 w 10"/>
                  <a:gd name="T17" fmla="*/ 3 h 10"/>
                  <a:gd name="T18" fmla="*/ 0 w 10"/>
                  <a:gd name="T19" fmla="*/ 6 h 10"/>
                  <a:gd name="T20" fmla="*/ 4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4" y="0"/>
                    </a:lnTo>
                    <a:lnTo>
                      <a:pt x="0" y="3"/>
                    </a:lnTo>
                    <a:lnTo>
                      <a:pt x="0" y="6"/>
                    </a:lnTo>
                    <a:lnTo>
                      <a:pt x="4"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853" name="Freeform 757">
                <a:extLst>
                  <a:ext uri="{FF2B5EF4-FFF2-40B4-BE49-F238E27FC236}">
                    <a16:creationId xmlns:a16="http://schemas.microsoft.com/office/drawing/2014/main" id="{8266AC30-0DFB-44E5-8144-2E2812D16E8C}"/>
                  </a:ext>
                </a:extLst>
              </p:cNvPr>
              <p:cNvSpPr>
                <a:spLocks/>
              </p:cNvSpPr>
              <p:nvPr/>
            </p:nvSpPr>
            <p:spPr bwMode="auto">
              <a:xfrm>
                <a:off x="1361" y="1758"/>
                <a:ext cx="10" cy="10"/>
              </a:xfrm>
              <a:custGeom>
                <a:avLst/>
                <a:gdLst>
                  <a:gd name="T0" fmla="*/ 6 w 10"/>
                  <a:gd name="T1" fmla="*/ 10 h 10"/>
                  <a:gd name="T2" fmla="*/ 6 w 10"/>
                  <a:gd name="T3" fmla="*/ 10 h 10"/>
                  <a:gd name="T4" fmla="*/ 10 w 10"/>
                  <a:gd name="T5" fmla="*/ 6 h 10"/>
                  <a:gd name="T6" fmla="*/ 10 w 10"/>
                  <a:gd name="T7" fmla="*/ 3 h 10"/>
                  <a:gd name="T8" fmla="*/ 6 w 10"/>
                  <a:gd name="T9" fmla="*/ 0 h 10"/>
                  <a:gd name="T10" fmla="*/ 6 w 10"/>
                  <a:gd name="T11" fmla="*/ 0 h 10"/>
                  <a:gd name="T12" fmla="*/ 6 w 10"/>
                  <a:gd name="T13" fmla="*/ 0 h 10"/>
                  <a:gd name="T14" fmla="*/ 3 w 10"/>
                  <a:gd name="T15" fmla="*/ 0 h 10"/>
                  <a:gd name="T16" fmla="*/ 0 w 10"/>
                  <a:gd name="T17" fmla="*/ 3 h 10"/>
                  <a:gd name="T18" fmla="*/ 0 w 10"/>
                  <a:gd name="T19" fmla="*/ 6 h 10"/>
                  <a:gd name="T20" fmla="*/ 3 w 10"/>
                  <a:gd name="T21" fmla="*/ 10 h 10"/>
                  <a:gd name="T22" fmla="*/ 6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10"/>
                    </a:moveTo>
                    <a:lnTo>
                      <a:pt x="6" y="10"/>
                    </a:lnTo>
                    <a:lnTo>
                      <a:pt x="10" y="6"/>
                    </a:lnTo>
                    <a:lnTo>
                      <a:pt x="10"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854" name="Freeform 758">
                <a:extLst>
                  <a:ext uri="{FF2B5EF4-FFF2-40B4-BE49-F238E27FC236}">
                    <a16:creationId xmlns:a16="http://schemas.microsoft.com/office/drawing/2014/main" id="{00A92FE7-159F-41AF-9EFC-6619B6F72442}"/>
                  </a:ext>
                </a:extLst>
              </p:cNvPr>
              <p:cNvSpPr>
                <a:spLocks/>
              </p:cNvSpPr>
              <p:nvPr/>
            </p:nvSpPr>
            <p:spPr bwMode="auto">
              <a:xfrm>
                <a:off x="1342" y="1758"/>
                <a:ext cx="9" cy="10"/>
              </a:xfrm>
              <a:custGeom>
                <a:avLst/>
                <a:gdLst>
                  <a:gd name="T0" fmla="*/ 6 w 9"/>
                  <a:gd name="T1" fmla="*/ 10 h 10"/>
                  <a:gd name="T2" fmla="*/ 6 w 9"/>
                  <a:gd name="T3" fmla="*/ 10 h 10"/>
                  <a:gd name="T4" fmla="*/ 9 w 9"/>
                  <a:gd name="T5" fmla="*/ 6 h 10"/>
                  <a:gd name="T6" fmla="*/ 9 w 9"/>
                  <a:gd name="T7" fmla="*/ 3 h 10"/>
                  <a:gd name="T8" fmla="*/ 6 w 9"/>
                  <a:gd name="T9" fmla="*/ 0 h 10"/>
                  <a:gd name="T10" fmla="*/ 6 w 9"/>
                  <a:gd name="T11" fmla="*/ 0 h 10"/>
                  <a:gd name="T12" fmla="*/ 6 w 9"/>
                  <a:gd name="T13" fmla="*/ 0 h 10"/>
                  <a:gd name="T14" fmla="*/ 3 w 9"/>
                  <a:gd name="T15" fmla="*/ 0 h 10"/>
                  <a:gd name="T16" fmla="*/ 0 w 9"/>
                  <a:gd name="T17" fmla="*/ 3 h 10"/>
                  <a:gd name="T18" fmla="*/ 0 w 9"/>
                  <a:gd name="T19" fmla="*/ 6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6"/>
                    </a:lnTo>
                    <a:lnTo>
                      <a:pt x="9"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855" name="Freeform 759">
                <a:extLst>
                  <a:ext uri="{FF2B5EF4-FFF2-40B4-BE49-F238E27FC236}">
                    <a16:creationId xmlns:a16="http://schemas.microsoft.com/office/drawing/2014/main" id="{08C54261-661B-4286-BC89-70E48511194E}"/>
                  </a:ext>
                </a:extLst>
              </p:cNvPr>
              <p:cNvSpPr>
                <a:spLocks/>
              </p:cNvSpPr>
              <p:nvPr/>
            </p:nvSpPr>
            <p:spPr bwMode="auto">
              <a:xfrm>
                <a:off x="1322"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4 w 10"/>
                  <a:gd name="T15" fmla="*/ 0 h 10"/>
                  <a:gd name="T16" fmla="*/ 0 w 10"/>
                  <a:gd name="T17" fmla="*/ 3 h 10"/>
                  <a:gd name="T18" fmla="*/ 0 w 10"/>
                  <a:gd name="T19" fmla="*/ 6 h 10"/>
                  <a:gd name="T20" fmla="*/ 4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4" y="0"/>
                    </a:lnTo>
                    <a:lnTo>
                      <a:pt x="0" y="3"/>
                    </a:lnTo>
                    <a:lnTo>
                      <a:pt x="0" y="6"/>
                    </a:lnTo>
                    <a:lnTo>
                      <a:pt x="4"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856" name="Freeform 760">
                <a:extLst>
                  <a:ext uri="{FF2B5EF4-FFF2-40B4-BE49-F238E27FC236}">
                    <a16:creationId xmlns:a16="http://schemas.microsoft.com/office/drawing/2014/main" id="{65C940D8-F595-46B4-8DC9-83E901ABF0E6}"/>
                  </a:ext>
                </a:extLst>
              </p:cNvPr>
              <p:cNvSpPr>
                <a:spLocks/>
              </p:cNvSpPr>
              <p:nvPr/>
            </p:nvSpPr>
            <p:spPr bwMode="auto">
              <a:xfrm>
                <a:off x="1303" y="1758"/>
                <a:ext cx="10" cy="10"/>
              </a:xfrm>
              <a:custGeom>
                <a:avLst/>
                <a:gdLst>
                  <a:gd name="T0" fmla="*/ 6 w 10"/>
                  <a:gd name="T1" fmla="*/ 10 h 10"/>
                  <a:gd name="T2" fmla="*/ 6 w 10"/>
                  <a:gd name="T3" fmla="*/ 10 h 10"/>
                  <a:gd name="T4" fmla="*/ 10 w 10"/>
                  <a:gd name="T5" fmla="*/ 6 h 10"/>
                  <a:gd name="T6" fmla="*/ 10 w 10"/>
                  <a:gd name="T7" fmla="*/ 3 h 10"/>
                  <a:gd name="T8" fmla="*/ 6 w 10"/>
                  <a:gd name="T9" fmla="*/ 0 h 10"/>
                  <a:gd name="T10" fmla="*/ 6 w 10"/>
                  <a:gd name="T11" fmla="*/ 0 h 10"/>
                  <a:gd name="T12" fmla="*/ 6 w 10"/>
                  <a:gd name="T13" fmla="*/ 0 h 10"/>
                  <a:gd name="T14" fmla="*/ 3 w 10"/>
                  <a:gd name="T15" fmla="*/ 0 h 10"/>
                  <a:gd name="T16" fmla="*/ 0 w 10"/>
                  <a:gd name="T17" fmla="*/ 3 h 10"/>
                  <a:gd name="T18" fmla="*/ 0 w 10"/>
                  <a:gd name="T19" fmla="*/ 6 h 10"/>
                  <a:gd name="T20" fmla="*/ 3 w 10"/>
                  <a:gd name="T21" fmla="*/ 10 h 10"/>
                  <a:gd name="T22" fmla="*/ 6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10"/>
                    </a:moveTo>
                    <a:lnTo>
                      <a:pt x="6" y="10"/>
                    </a:lnTo>
                    <a:lnTo>
                      <a:pt x="10" y="6"/>
                    </a:lnTo>
                    <a:lnTo>
                      <a:pt x="10"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857" name="Freeform 761">
                <a:extLst>
                  <a:ext uri="{FF2B5EF4-FFF2-40B4-BE49-F238E27FC236}">
                    <a16:creationId xmlns:a16="http://schemas.microsoft.com/office/drawing/2014/main" id="{CD9ED59B-6640-4848-85F1-8EEBCA0FA5B3}"/>
                  </a:ext>
                </a:extLst>
              </p:cNvPr>
              <p:cNvSpPr>
                <a:spLocks/>
              </p:cNvSpPr>
              <p:nvPr/>
            </p:nvSpPr>
            <p:spPr bwMode="auto">
              <a:xfrm>
                <a:off x="1284" y="1758"/>
                <a:ext cx="9" cy="10"/>
              </a:xfrm>
              <a:custGeom>
                <a:avLst/>
                <a:gdLst>
                  <a:gd name="T0" fmla="*/ 6 w 9"/>
                  <a:gd name="T1" fmla="*/ 10 h 10"/>
                  <a:gd name="T2" fmla="*/ 6 w 9"/>
                  <a:gd name="T3" fmla="*/ 10 h 10"/>
                  <a:gd name="T4" fmla="*/ 9 w 9"/>
                  <a:gd name="T5" fmla="*/ 6 h 10"/>
                  <a:gd name="T6" fmla="*/ 9 w 9"/>
                  <a:gd name="T7" fmla="*/ 3 h 10"/>
                  <a:gd name="T8" fmla="*/ 6 w 9"/>
                  <a:gd name="T9" fmla="*/ 0 h 10"/>
                  <a:gd name="T10" fmla="*/ 6 w 9"/>
                  <a:gd name="T11" fmla="*/ 0 h 10"/>
                  <a:gd name="T12" fmla="*/ 6 w 9"/>
                  <a:gd name="T13" fmla="*/ 0 h 10"/>
                  <a:gd name="T14" fmla="*/ 3 w 9"/>
                  <a:gd name="T15" fmla="*/ 0 h 10"/>
                  <a:gd name="T16" fmla="*/ 0 w 9"/>
                  <a:gd name="T17" fmla="*/ 3 h 10"/>
                  <a:gd name="T18" fmla="*/ 0 w 9"/>
                  <a:gd name="T19" fmla="*/ 6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6"/>
                    </a:lnTo>
                    <a:lnTo>
                      <a:pt x="9"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858" name="Freeform 762">
                <a:extLst>
                  <a:ext uri="{FF2B5EF4-FFF2-40B4-BE49-F238E27FC236}">
                    <a16:creationId xmlns:a16="http://schemas.microsoft.com/office/drawing/2014/main" id="{EEC2D954-90B7-4E46-B1DA-EE49D5C91E01}"/>
                  </a:ext>
                </a:extLst>
              </p:cNvPr>
              <p:cNvSpPr>
                <a:spLocks/>
              </p:cNvSpPr>
              <p:nvPr/>
            </p:nvSpPr>
            <p:spPr bwMode="auto">
              <a:xfrm>
                <a:off x="1264"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4 w 10"/>
                  <a:gd name="T15" fmla="*/ 0 h 10"/>
                  <a:gd name="T16" fmla="*/ 0 w 10"/>
                  <a:gd name="T17" fmla="*/ 3 h 10"/>
                  <a:gd name="T18" fmla="*/ 0 w 10"/>
                  <a:gd name="T19" fmla="*/ 6 h 10"/>
                  <a:gd name="T20" fmla="*/ 4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4" y="0"/>
                    </a:lnTo>
                    <a:lnTo>
                      <a:pt x="0" y="3"/>
                    </a:lnTo>
                    <a:lnTo>
                      <a:pt x="0" y="6"/>
                    </a:lnTo>
                    <a:lnTo>
                      <a:pt x="4"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859" name="Freeform 763">
                <a:extLst>
                  <a:ext uri="{FF2B5EF4-FFF2-40B4-BE49-F238E27FC236}">
                    <a16:creationId xmlns:a16="http://schemas.microsoft.com/office/drawing/2014/main" id="{E5224CB1-7314-4917-A6ED-F43D27C1ABAC}"/>
                  </a:ext>
                </a:extLst>
              </p:cNvPr>
              <p:cNvSpPr>
                <a:spLocks/>
              </p:cNvSpPr>
              <p:nvPr/>
            </p:nvSpPr>
            <p:spPr bwMode="auto">
              <a:xfrm>
                <a:off x="1245"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3 w 10"/>
                  <a:gd name="T15" fmla="*/ 0 h 10"/>
                  <a:gd name="T16" fmla="*/ 0 w 10"/>
                  <a:gd name="T17" fmla="*/ 3 h 10"/>
                  <a:gd name="T18" fmla="*/ 0 w 10"/>
                  <a:gd name="T19" fmla="*/ 6 h 10"/>
                  <a:gd name="T20" fmla="*/ 3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3" y="0"/>
                    </a:lnTo>
                    <a:lnTo>
                      <a:pt x="0" y="3"/>
                    </a:lnTo>
                    <a:lnTo>
                      <a:pt x="0" y="6"/>
                    </a:lnTo>
                    <a:lnTo>
                      <a:pt x="3"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860" name="Freeform 764">
                <a:extLst>
                  <a:ext uri="{FF2B5EF4-FFF2-40B4-BE49-F238E27FC236}">
                    <a16:creationId xmlns:a16="http://schemas.microsoft.com/office/drawing/2014/main" id="{EB2047CF-811D-4C83-AF92-9A1B21BF4CA2}"/>
                  </a:ext>
                </a:extLst>
              </p:cNvPr>
              <p:cNvSpPr>
                <a:spLocks/>
              </p:cNvSpPr>
              <p:nvPr/>
            </p:nvSpPr>
            <p:spPr bwMode="auto">
              <a:xfrm>
                <a:off x="1226" y="1758"/>
                <a:ext cx="9" cy="10"/>
              </a:xfrm>
              <a:custGeom>
                <a:avLst/>
                <a:gdLst>
                  <a:gd name="T0" fmla="*/ 6 w 9"/>
                  <a:gd name="T1" fmla="*/ 10 h 10"/>
                  <a:gd name="T2" fmla="*/ 6 w 9"/>
                  <a:gd name="T3" fmla="*/ 10 h 10"/>
                  <a:gd name="T4" fmla="*/ 9 w 9"/>
                  <a:gd name="T5" fmla="*/ 6 h 10"/>
                  <a:gd name="T6" fmla="*/ 9 w 9"/>
                  <a:gd name="T7" fmla="*/ 3 h 10"/>
                  <a:gd name="T8" fmla="*/ 6 w 9"/>
                  <a:gd name="T9" fmla="*/ 0 h 10"/>
                  <a:gd name="T10" fmla="*/ 6 w 9"/>
                  <a:gd name="T11" fmla="*/ 0 h 10"/>
                  <a:gd name="T12" fmla="*/ 6 w 9"/>
                  <a:gd name="T13" fmla="*/ 0 h 10"/>
                  <a:gd name="T14" fmla="*/ 3 w 9"/>
                  <a:gd name="T15" fmla="*/ 0 h 10"/>
                  <a:gd name="T16" fmla="*/ 0 w 9"/>
                  <a:gd name="T17" fmla="*/ 3 h 10"/>
                  <a:gd name="T18" fmla="*/ 0 w 9"/>
                  <a:gd name="T19" fmla="*/ 6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6"/>
                    </a:lnTo>
                    <a:lnTo>
                      <a:pt x="9"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861" name="Freeform 765">
                <a:extLst>
                  <a:ext uri="{FF2B5EF4-FFF2-40B4-BE49-F238E27FC236}">
                    <a16:creationId xmlns:a16="http://schemas.microsoft.com/office/drawing/2014/main" id="{9419DB42-7E11-4F28-A8C1-79ACCE813E18}"/>
                  </a:ext>
                </a:extLst>
              </p:cNvPr>
              <p:cNvSpPr>
                <a:spLocks/>
              </p:cNvSpPr>
              <p:nvPr/>
            </p:nvSpPr>
            <p:spPr bwMode="auto">
              <a:xfrm>
                <a:off x="1206"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4 w 10"/>
                  <a:gd name="T15" fmla="*/ 0 h 10"/>
                  <a:gd name="T16" fmla="*/ 0 w 10"/>
                  <a:gd name="T17" fmla="*/ 3 h 10"/>
                  <a:gd name="T18" fmla="*/ 0 w 10"/>
                  <a:gd name="T19" fmla="*/ 6 h 10"/>
                  <a:gd name="T20" fmla="*/ 4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4" y="0"/>
                    </a:lnTo>
                    <a:lnTo>
                      <a:pt x="0" y="3"/>
                    </a:lnTo>
                    <a:lnTo>
                      <a:pt x="0" y="6"/>
                    </a:lnTo>
                    <a:lnTo>
                      <a:pt x="4"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862" name="Freeform 766">
                <a:extLst>
                  <a:ext uri="{FF2B5EF4-FFF2-40B4-BE49-F238E27FC236}">
                    <a16:creationId xmlns:a16="http://schemas.microsoft.com/office/drawing/2014/main" id="{3FDAA835-6A9A-4155-8C29-BC8060816541}"/>
                  </a:ext>
                </a:extLst>
              </p:cNvPr>
              <p:cNvSpPr>
                <a:spLocks/>
              </p:cNvSpPr>
              <p:nvPr/>
            </p:nvSpPr>
            <p:spPr bwMode="auto">
              <a:xfrm>
                <a:off x="1187"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3 w 10"/>
                  <a:gd name="T15" fmla="*/ 0 h 10"/>
                  <a:gd name="T16" fmla="*/ 0 w 10"/>
                  <a:gd name="T17" fmla="*/ 3 h 10"/>
                  <a:gd name="T18" fmla="*/ 0 w 10"/>
                  <a:gd name="T19" fmla="*/ 6 h 10"/>
                  <a:gd name="T20" fmla="*/ 3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3" y="0"/>
                    </a:lnTo>
                    <a:lnTo>
                      <a:pt x="0" y="3"/>
                    </a:lnTo>
                    <a:lnTo>
                      <a:pt x="0" y="6"/>
                    </a:lnTo>
                    <a:lnTo>
                      <a:pt x="3"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863" name="Freeform 767">
                <a:extLst>
                  <a:ext uri="{FF2B5EF4-FFF2-40B4-BE49-F238E27FC236}">
                    <a16:creationId xmlns:a16="http://schemas.microsoft.com/office/drawing/2014/main" id="{AF342246-5BA3-41DB-B03D-E66A61644891}"/>
                  </a:ext>
                </a:extLst>
              </p:cNvPr>
              <p:cNvSpPr>
                <a:spLocks/>
              </p:cNvSpPr>
              <p:nvPr/>
            </p:nvSpPr>
            <p:spPr bwMode="auto">
              <a:xfrm>
                <a:off x="1168" y="1758"/>
                <a:ext cx="9" cy="10"/>
              </a:xfrm>
              <a:custGeom>
                <a:avLst/>
                <a:gdLst>
                  <a:gd name="T0" fmla="*/ 6 w 9"/>
                  <a:gd name="T1" fmla="*/ 10 h 10"/>
                  <a:gd name="T2" fmla="*/ 6 w 9"/>
                  <a:gd name="T3" fmla="*/ 10 h 10"/>
                  <a:gd name="T4" fmla="*/ 9 w 9"/>
                  <a:gd name="T5" fmla="*/ 6 h 10"/>
                  <a:gd name="T6" fmla="*/ 9 w 9"/>
                  <a:gd name="T7" fmla="*/ 3 h 10"/>
                  <a:gd name="T8" fmla="*/ 6 w 9"/>
                  <a:gd name="T9" fmla="*/ 0 h 10"/>
                  <a:gd name="T10" fmla="*/ 6 w 9"/>
                  <a:gd name="T11" fmla="*/ 0 h 10"/>
                  <a:gd name="T12" fmla="*/ 6 w 9"/>
                  <a:gd name="T13" fmla="*/ 0 h 10"/>
                  <a:gd name="T14" fmla="*/ 3 w 9"/>
                  <a:gd name="T15" fmla="*/ 0 h 10"/>
                  <a:gd name="T16" fmla="*/ 0 w 9"/>
                  <a:gd name="T17" fmla="*/ 3 h 10"/>
                  <a:gd name="T18" fmla="*/ 0 w 9"/>
                  <a:gd name="T19" fmla="*/ 6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6"/>
                    </a:lnTo>
                    <a:lnTo>
                      <a:pt x="9"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864" name="Freeform 768">
                <a:extLst>
                  <a:ext uri="{FF2B5EF4-FFF2-40B4-BE49-F238E27FC236}">
                    <a16:creationId xmlns:a16="http://schemas.microsoft.com/office/drawing/2014/main" id="{0B828D5D-0432-4F60-B4F4-633EA0AF2E15}"/>
                  </a:ext>
                </a:extLst>
              </p:cNvPr>
              <p:cNvSpPr>
                <a:spLocks/>
              </p:cNvSpPr>
              <p:nvPr/>
            </p:nvSpPr>
            <p:spPr bwMode="auto">
              <a:xfrm>
                <a:off x="1148"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4 w 10"/>
                  <a:gd name="T15" fmla="*/ 0 h 10"/>
                  <a:gd name="T16" fmla="*/ 0 w 10"/>
                  <a:gd name="T17" fmla="*/ 3 h 10"/>
                  <a:gd name="T18" fmla="*/ 0 w 10"/>
                  <a:gd name="T19" fmla="*/ 6 h 10"/>
                  <a:gd name="T20" fmla="*/ 4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4" y="0"/>
                    </a:lnTo>
                    <a:lnTo>
                      <a:pt x="0" y="3"/>
                    </a:lnTo>
                    <a:lnTo>
                      <a:pt x="0" y="6"/>
                    </a:lnTo>
                    <a:lnTo>
                      <a:pt x="4"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865" name="Freeform 769">
                <a:extLst>
                  <a:ext uri="{FF2B5EF4-FFF2-40B4-BE49-F238E27FC236}">
                    <a16:creationId xmlns:a16="http://schemas.microsoft.com/office/drawing/2014/main" id="{ED0C9273-11DF-4808-B8F4-9C0C92629A91}"/>
                  </a:ext>
                </a:extLst>
              </p:cNvPr>
              <p:cNvSpPr>
                <a:spLocks/>
              </p:cNvSpPr>
              <p:nvPr/>
            </p:nvSpPr>
            <p:spPr bwMode="auto">
              <a:xfrm>
                <a:off x="1129"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3 w 10"/>
                  <a:gd name="T15" fmla="*/ 0 h 10"/>
                  <a:gd name="T16" fmla="*/ 0 w 10"/>
                  <a:gd name="T17" fmla="*/ 3 h 10"/>
                  <a:gd name="T18" fmla="*/ 0 w 10"/>
                  <a:gd name="T19" fmla="*/ 6 h 10"/>
                  <a:gd name="T20" fmla="*/ 3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3" y="0"/>
                    </a:lnTo>
                    <a:lnTo>
                      <a:pt x="0" y="3"/>
                    </a:lnTo>
                    <a:lnTo>
                      <a:pt x="0" y="6"/>
                    </a:lnTo>
                    <a:lnTo>
                      <a:pt x="3"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866" name="Freeform 770">
                <a:extLst>
                  <a:ext uri="{FF2B5EF4-FFF2-40B4-BE49-F238E27FC236}">
                    <a16:creationId xmlns:a16="http://schemas.microsoft.com/office/drawing/2014/main" id="{81D4CC45-7767-43DC-83B0-71FF0C23D8C4}"/>
                  </a:ext>
                </a:extLst>
              </p:cNvPr>
              <p:cNvSpPr>
                <a:spLocks/>
              </p:cNvSpPr>
              <p:nvPr/>
            </p:nvSpPr>
            <p:spPr bwMode="auto">
              <a:xfrm>
                <a:off x="1110" y="1758"/>
                <a:ext cx="9" cy="10"/>
              </a:xfrm>
              <a:custGeom>
                <a:avLst/>
                <a:gdLst>
                  <a:gd name="T0" fmla="*/ 6 w 9"/>
                  <a:gd name="T1" fmla="*/ 10 h 10"/>
                  <a:gd name="T2" fmla="*/ 6 w 9"/>
                  <a:gd name="T3" fmla="*/ 10 h 10"/>
                  <a:gd name="T4" fmla="*/ 9 w 9"/>
                  <a:gd name="T5" fmla="*/ 6 h 10"/>
                  <a:gd name="T6" fmla="*/ 9 w 9"/>
                  <a:gd name="T7" fmla="*/ 3 h 10"/>
                  <a:gd name="T8" fmla="*/ 6 w 9"/>
                  <a:gd name="T9" fmla="*/ 0 h 10"/>
                  <a:gd name="T10" fmla="*/ 6 w 9"/>
                  <a:gd name="T11" fmla="*/ 0 h 10"/>
                  <a:gd name="T12" fmla="*/ 6 w 9"/>
                  <a:gd name="T13" fmla="*/ 0 h 10"/>
                  <a:gd name="T14" fmla="*/ 3 w 9"/>
                  <a:gd name="T15" fmla="*/ 0 h 10"/>
                  <a:gd name="T16" fmla="*/ 0 w 9"/>
                  <a:gd name="T17" fmla="*/ 3 h 10"/>
                  <a:gd name="T18" fmla="*/ 0 w 9"/>
                  <a:gd name="T19" fmla="*/ 6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6"/>
                    </a:lnTo>
                    <a:lnTo>
                      <a:pt x="9"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867" name="Freeform 771">
                <a:extLst>
                  <a:ext uri="{FF2B5EF4-FFF2-40B4-BE49-F238E27FC236}">
                    <a16:creationId xmlns:a16="http://schemas.microsoft.com/office/drawing/2014/main" id="{E74CE86B-3E3B-45F6-BDD3-E957F84089E6}"/>
                  </a:ext>
                </a:extLst>
              </p:cNvPr>
              <p:cNvSpPr>
                <a:spLocks/>
              </p:cNvSpPr>
              <p:nvPr/>
            </p:nvSpPr>
            <p:spPr bwMode="auto">
              <a:xfrm>
                <a:off x="1090"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4 w 10"/>
                  <a:gd name="T15" fmla="*/ 0 h 10"/>
                  <a:gd name="T16" fmla="*/ 0 w 10"/>
                  <a:gd name="T17" fmla="*/ 3 h 10"/>
                  <a:gd name="T18" fmla="*/ 0 w 10"/>
                  <a:gd name="T19" fmla="*/ 6 h 10"/>
                  <a:gd name="T20" fmla="*/ 4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4" y="0"/>
                    </a:lnTo>
                    <a:lnTo>
                      <a:pt x="0" y="3"/>
                    </a:lnTo>
                    <a:lnTo>
                      <a:pt x="0" y="6"/>
                    </a:lnTo>
                    <a:lnTo>
                      <a:pt x="4"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868" name="Freeform 772">
                <a:extLst>
                  <a:ext uri="{FF2B5EF4-FFF2-40B4-BE49-F238E27FC236}">
                    <a16:creationId xmlns:a16="http://schemas.microsoft.com/office/drawing/2014/main" id="{C61BA098-E195-4203-91A2-0B600DA2173E}"/>
                  </a:ext>
                </a:extLst>
              </p:cNvPr>
              <p:cNvSpPr>
                <a:spLocks/>
              </p:cNvSpPr>
              <p:nvPr/>
            </p:nvSpPr>
            <p:spPr bwMode="auto">
              <a:xfrm>
                <a:off x="1071"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3 w 10"/>
                  <a:gd name="T15" fmla="*/ 0 h 10"/>
                  <a:gd name="T16" fmla="*/ 0 w 10"/>
                  <a:gd name="T17" fmla="*/ 3 h 10"/>
                  <a:gd name="T18" fmla="*/ 0 w 10"/>
                  <a:gd name="T19" fmla="*/ 6 h 10"/>
                  <a:gd name="T20" fmla="*/ 3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3" y="0"/>
                    </a:lnTo>
                    <a:lnTo>
                      <a:pt x="0" y="3"/>
                    </a:lnTo>
                    <a:lnTo>
                      <a:pt x="0" y="6"/>
                    </a:lnTo>
                    <a:lnTo>
                      <a:pt x="3"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869" name="Freeform 773">
                <a:extLst>
                  <a:ext uri="{FF2B5EF4-FFF2-40B4-BE49-F238E27FC236}">
                    <a16:creationId xmlns:a16="http://schemas.microsoft.com/office/drawing/2014/main" id="{59869C30-695D-463D-9D58-FCE9514BEA19}"/>
                  </a:ext>
                </a:extLst>
              </p:cNvPr>
              <p:cNvSpPr>
                <a:spLocks/>
              </p:cNvSpPr>
              <p:nvPr/>
            </p:nvSpPr>
            <p:spPr bwMode="auto">
              <a:xfrm>
                <a:off x="1052" y="1758"/>
                <a:ext cx="9" cy="10"/>
              </a:xfrm>
              <a:custGeom>
                <a:avLst/>
                <a:gdLst>
                  <a:gd name="T0" fmla="*/ 6 w 9"/>
                  <a:gd name="T1" fmla="*/ 10 h 10"/>
                  <a:gd name="T2" fmla="*/ 6 w 9"/>
                  <a:gd name="T3" fmla="*/ 10 h 10"/>
                  <a:gd name="T4" fmla="*/ 9 w 9"/>
                  <a:gd name="T5" fmla="*/ 6 h 10"/>
                  <a:gd name="T6" fmla="*/ 9 w 9"/>
                  <a:gd name="T7" fmla="*/ 3 h 10"/>
                  <a:gd name="T8" fmla="*/ 6 w 9"/>
                  <a:gd name="T9" fmla="*/ 0 h 10"/>
                  <a:gd name="T10" fmla="*/ 6 w 9"/>
                  <a:gd name="T11" fmla="*/ 0 h 10"/>
                  <a:gd name="T12" fmla="*/ 6 w 9"/>
                  <a:gd name="T13" fmla="*/ 0 h 10"/>
                  <a:gd name="T14" fmla="*/ 3 w 9"/>
                  <a:gd name="T15" fmla="*/ 0 h 10"/>
                  <a:gd name="T16" fmla="*/ 0 w 9"/>
                  <a:gd name="T17" fmla="*/ 3 h 10"/>
                  <a:gd name="T18" fmla="*/ 0 w 9"/>
                  <a:gd name="T19" fmla="*/ 6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6"/>
                    </a:lnTo>
                    <a:lnTo>
                      <a:pt x="9"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870" name="Freeform 774">
                <a:extLst>
                  <a:ext uri="{FF2B5EF4-FFF2-40B4-BE49-F238E27FC236}">
                    <a16:creationId xmlns:a16="http://schemas.microsoft.com/office/drawing/2014/main" id="{CD68FDF6-CF96-4400-BF07-C32BEC531D58}"/>
                  </a:ext>
                </a:extLst>
              </p:cNvPr>
              <p:cNvSpPr>
                <a:spLocks/>
              </p:cNvSpPr>
              <p:nvPr/>
            </p:nvSpPr>
            <p:spPr bwMode="auto">
              <a:xfrm>
                <a:off x="1032"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4 w 10"/>
                  <a:gd name="T15" fmla="*/ 0 h 10"/>
                  <a:gd name="T16" fmla="*/ 0 w 10"/>
                  <a:gd name="T17" fmla="*/ 3 h 10"/>
                  <a:gd name="T18" fmla="*/ 0 w 10"/>
                  <a:gd name="T19" fmla="*/ 6 h 10"/>
                  <a:gd name="T20" fmla="*/ 4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4" y="0"/>
                    </a:lnTo>
                    <a:lnTo>
                      <a:pt x="0" y="3"/>
                    </a:lnTo>
                    <a:lnTo>
                      <a:pt x="0" y="6"/>
                    </a:lnTo>
                    <a:lnTo>
                      <a:pt x="4"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871" name="Freeform 775">
                <a:extLst>
                  <a:ext uri="{FF2B5EF4-FFF2-40B4-BE49-F238E27FC236}">
                    <a16:creationId xmlns:a16="http://schemas.microsoft.com/office/drawing/2014/main" id="{A448B2C8-8508-4B8C-883C-DB3108174D85}"/>
                  </a:ext>
                </a:extLst>
              </p:cNvPr>
              <p:cNvSpPr>
                <a:spLocks/>
              </p:cNvSpPr>
              <p:nvPr/>
            </p:nvSpPr>
            <p:spPr bwMode="auto">
              <a:xfrm>
                <a:off x="1013"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3 w 10"/>
                  <a:gd name="T15" fmla="*/ 0 h 10"/>
                  <a:gd name="T16" fmla="*/ 0 w 10"/>
                  <a:gd name="T17" fmla="*/ 3 h 10"/>
                  <a:gd name="T18" fmla="*/ 0 w 10"/>
                  <a:gd name="T19" fmla="*/ 6 h 10"/>
                  <a:gd name="T20" fmla="*/ 3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3" y="0"/>
                    </a:lnTo>
                    <a:lnTo>
                      <a:pt x="0" y="3"/>
                    </a:lnTo>
                    <a:lnTo>
                      <a:pt x="0" y="6"/>
                    </a:lnTo>
                    <a:lnTo>
                      <a:pt x="3"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872" name="Freeform 776">
                <a:extLst>
                  <a:ext uri="{FF2B5EF4-FFF2-40B4-BE49-F238E27FC236}">
                    <a16:creationId xmlns:a16="http://schemas.microsoft.com/office/drawing/2014/main" id="{31E7BECE-BAA1-464D-8CF0-ED0A59FDBBDD}"/>
                  </a:ext>
                </a:extLst>
              </p:cNvPr>
              <p:cNvSpPr>
                <a:spLocks/>
              </p:cNvSpPr>
              <p:nvPr/>
            </p:nvSpPr>
            <p:spPr bwMode="auto">
              <a:xfrm>
                <a:off x="994" y="1758"/>
                <a:ext cx="9" cy="10"/>
              </a:xfrm>
              <a:custGeom>
                <a:avLst/>
                <a:gdLst>
                  <a:gd name="T0" fmla="*/ 6 w 9"/>
                  <a:gd name="T1" fmla="*/ 10 h 10"/>
                  <a:gd name="T2" fmla="*/ 6 w 9"/>
                  <a:gd name="T3" fmla="*/ 10 h 10"/>
                  <a:gd name="T4" fmla="*/ 9 w 9"/>
                  <a:gd name="T5" fmla="*/ 6 h 10"/>
                  <a:gd name="T6" fmla="*/ 9 w 9"/>
                  <a:gd name="T7" fmla="*/ 3 h 10"/>
                  <a:gd name="T8" fmla="*/ 6 w 9"/>
                  <a:gd name="T9" fmla="*/ 0 h 10"/>
                  <a:gd name="T10" fmla="*/ 6 w 9"/>
                  <a:gd name="T11" fmla="*/ 0 h 10"/>
                  <a:gd name="T12" fmla="*/ 6 w 9"/>
                  <a:gd name="T13" fmla="*/ 0 h 10"/>
                  <a:gd name="T14" fmla="*/ 3 w 9"/>
                  <a:gd name="T15" fmla="*/ 0 h 10"/>
                  <a:gd name="T16" fmla="*/ 0 w 9"/>
                  <a:gd name="T17" fmla="*/ 3 h 10"/>
                  <a:gd name="T18" fmla="*/ 0 w 9"/>
                  <a:gd name="T19" fmla="*/ 6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6"/>
                    </a:lnTo>
                    <a:lnTo>
                      <a:pt x="9"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873" name="Freeform 777">
                <a:extLst>
                  <a:ext uri="{FF2B5EF4-FFF2-40B4-BE49-F238E27FC236}">
                    <a16:creationId xmlns:a16="http://schemas.microsoft.com/office/drawing/2014/main" id="{B8AEAAB1-85B5-4DB7-A396-81F83E8F820D}"/>
                  </a:ext>
                </a:extLst>
              </p:cNvPr>
              <p:cNvSpPr>
                <a:spLocks/>
              </p:cNvSpPr>
              <p:nvPr/>
            </p:nvSpPr>
            <p:spPr bwMode="auto">
              <a:xfrm>
                <a:off x="974"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4 w 10"/>
                  <a:gd name="T15" fmla="*/ 0 h 10"/>
                  <a:gd name="T16" fmla="*/ 0 w 10"/>
                  <a:gd name="T17" fmla="*/ 3 h 10"/>
                  <a:gd name="T18" fmla="*/ 0 w 10"/>
                  <a:gd name="T19" fmla="*/ 6 h 10"/>
                  <a:gd name="T20" fmla="*/ 4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4" y="0"/>
                    </a:lnTo>
                    <a:lnTo>
                      <a:pt x="0" y="3"/>
                    </a:lnTo>
                    <a:lnTo>
                      <a:pt x="0" y="6"/>
                    </a:lnTo>
                    <a:lnTo>
                      <a:pt x="4"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874" name="Freeform 778">
                <a:extLst>
                  <a:ext uri="{FF2B5EF4-FFF2-40B4-BE49-F238E27FC236}">
                    <a16:creationId xmlns:a16="http://schemas.microsoft.com/office/drawing/2014/main" id="{C9EBDFDE-C9EE-460C-9C30-DBC4FBB0E4DB}"/>
                  </a:ext>
                </a:extLst>
              </p:cNvPr>
              <p:cNvSpPr>
                <a:spLocks/>
              </p:cNvSpPr>
              <p:nvPr/>
            </p:nvSpPr>
            <p:spPr bwMode="auto">
              <a:xfrm>
                <a:off x="955"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3 w 10"/>
                  <a:gd name="T15" fmla="*/ 0 h 10"/>
                  <a:gd name="T16" fmla="*/ 0 w 10"/>
                  <a:gd name="T17" fmla="*/ 3 h 10"/>
                  <a:gd name="T18" fmla="*/ 0 w 10"/>
                  <a:gd name="T19" fmla="*/ 6 h 10"/>
                  <a:gd name="T20" fmla="*/ 3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3" y="0"/>
                    </a:lnTo>
                    <a:lnTo>
                      <a:pt x="0" y="3"/>
                    </a:lnTo>
                    <a:lnTo>
                      <a:pt x="0" y="6"/>
                    </a:lnTo>
                    <a:lnTo>
                      <a:pt x="3" y="10"/>
                    </a:lnTo>
                    <a:lnTo>
                      <a:pt x="7" y="10"/>
                    </a:lnTo>
                    <a:close/>
                  </a:path>
                </a:pathLst>
              </a:custGeom>
              <a:solidFill>
                <a:srgbClr val="FF9900"/>
              </a:solidFill>
              <a:ln w="38100" cmpd="sng">
                <a:solidFill>
                  <a:srgbClr val="66FF33"/>
                </a:solidFill>
                <a:round/>
                <a:headEnd/>
                <a:tailEnd/>
              </a:ln>
            </p:spPr>
            <p:txBody>
              <a:bodyPr/>
              <a:lstStyle/>
              <a:p>
                <a:endParaRPr lang="cs-CZ"/>
              </a:p>
            </p:txBody>
          </p:sp>
        </p:grpSp>
        <p:sp>
          <p:nvSpPr>
            <p:cNvPr id="4876" name="Freeform 780">
              <a:extLst>
                <a:ext uri="{FF2B5EF4-FFF2-40B4-BE49-F238E27FC236}">
                  <a16:creationId xmlns:a16="http://schemas.microsoft.com/office/drawing/2014/main" id="{C204BC94-6F99-4616-ACAA-5114E6D89541}"/>
                </a:ext>
              </a:extLst>
            </p:cNvPr>
            <p:cNvSpPr>
              <a:spLocks/>
            </p:cNvSpPr>
            <p:nvPr/>
          </p:nvSpPr>
          <p:spPr bwMode="auto">
            <a:xfrm>
              <a:off x="936" y="1758"/>
              <a:ext cx="9" cy="10"/>
            </a:xfrm>
            <a:custGeom>
              <a:avLst/>
              <a:gdLst>
                <a:gd name="T0" fmla="*/ 6 w 9"/>
                <a:gd name="T1" fmla="*/ 10 h 10"/>
                <a:gd name="T2" fmla="*/ 6 w 9"/>
                <a:gd name="T3" fmla="*/ 10 h 10"/>
                <a:gd name="T4" fmla="*/ 9 w 9"/>
                <a:gd name="T5" fmla="*/ 6 h 10"/>
                <a:gd name="T6" fmla="*/ 9 w 9"/>
                <a:gd name="T7" fmla="*/ 3 h 10"/>
                <a:gd name="T8" fmla="*/ 6 w 9"/>
                <a:gd name="T9" fmla="*/ 0 h 10"/>
                <a:gd name="T10" fmla="*/ 6 w 9"/>
                <a:gd name="T11" fmla="*/ 0 h 10"/>
                <a:gd name="T12" fmla="*/ 6 w 9"/>
                <a:gd name="T13" fmla="*/ 0 h 10"/>
                <a:gd name="T14" fmla="*/ 3 w 9"/>
                <a:gd name="T15" fmla="*/ 0 h 10"/>
                <a:gd name="T16" fmla="*/ 0 w 9"/>
                <a:gd name="T17" fmla="*/ 3 h 10"/>
                <a:gd name="T18" fmla="*/ 0 w 9"/>
                <a:gd name="T19" fmla="*/ 6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6"/>
                  </a:lnTo>
                  <a:lnTo>
                    <a:pt x="9"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877" name="Freeform 781">
              <a:extLst>
                <a:ext uri="{FF2B5EF4-FFF2-40B4-BE49-F238E27FC236}">
                  <a16:creationId xmlns:a16="http://schemas.microsoft.com/office/drawing/2014/main" id="{C0A9684F-743E-419A-85FC-2613CF5657E2}"/>
                </a:ext>
              </a:extLst>
            </p:cNvPr>
            <p:cNvSpPr>
              <a:spLocks/>
            </p:cNvSpPr>
            <p:nvPr/>
          </p:nvSpPr>
          <p:spPr bwMode="auto">
            <a:xfrm>
              <a:off x="916"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4 w 10"/>
                <a:gd name="T15" fmla="*/ 0 h 10"/>
                <a:gd name="T16" fmla="*/ 0 w 10"/>
                <a:gd name="T17" fmla="*/ 3 h 10"/>
                <a:gd name="T18" fmla="*/ 0 w 10"/>
                <a:gd name="T19" fmla="*/ 6 h 10"/>
                <a:gd name="T20" fmla="*/ 4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4" y="0"/>
                  </a:lnTo>
                  <a:lnTo>
                    <a:pt x="0" y="3"/>
                  </a:lnTo>
                  <a:lnTo>
                    <a:pt x="0" y="6"/>
                  </a:lnTo>
                  <a:lnTo>
                    <a:pt x="4"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878" name="Freeform 782">
              <a:extLst>
                <a:ext uri="{FF2B5EF4-FFF2-40B4-BE49-F238E27FC236}">
                  <a16:creationId xmlns:a16="http://schemas.microsoft.com/office/drawing/2014/main" id="{640AC423-B624-47AD-B355-DDF7E8F3DF03}"/>
                </a:ext>
              </a:extLst>
            </p:cNvPr>
            <p:cNvSpPr>
              <a:spLocks/>
            </p:cNvSpPr>
            <p:nvPr/>
          </p:nvSpPr>
          <p:spPr bwMode="auto">
            <a:xfrm>
              <a:off x="897"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3 w 10"/>
                <a:gd name="T15" fmla="*/ 0 h 10"/>
                <a:gd name="T16" fmla="*/ 0 w 10"/>
                <a:gd name="T17" fmla="*/ 3 h 10"/>
                <a:gd name="T18" fmla="*/ 0 w 10"/>
                <a:gd name="T19" fmla="*/ 6 h 10"/>
                <a:gd name="T20" fmla="*/ 3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3" y="0"/>
                  </a:lnTo>
                  <a:lnTo>
                    <a:pt x="0" y="3"/>
                  </a:lnTo>
                  <a:lnTo>
                    <a:pt x="0" y="6"/>
                  </a:lnTo>
                  <a:lnTo>
                    <a:pt x="3"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879" name="Freeform 783">
              <a:extLst>
                <a:ext uri="{FF2B5EF4-FFF2-40B4-BE49-F238E27FC236}">
                  <a16:creationId xmlns:a16="http://schemas.microsoft.com/office/drawing/2014/main" id="{E4B3BD3A-29EB-4A65-9FFB-F89EE035DF1B}"/>
                </a:ext>
              </a:extLst>
            </p:cNvPr>
            <p:cNvSpPr>
              <a:spLocks/>
            </p:cNvSpPr>
            <p:nvPr/>
          </p:nvSpPr>
          <p:spPr bwMode="auto">
            <a:xfrm>
              <a:off x="878" y="1758"/>
              <a:ext cx="9" cy="10"/>
            </a:xfrm>
            <a:custGeom>
              <a:avLst/>
              <a:gdLst>
                <a:gd name="T0" fmla="*/ 6 w 9"/>
                <a:gd name="T1" fmla="*/ 10 h 10"/>
                <a:gd name="T2" fmla="*/ 6 w 9"/>
                <a:gd name="T3" fmla="*/ 10 h 10"/>
                <a:gd name="T4" fmla="*/ 9 w 9"/>
                <a:gd name="T5" fmla="*/ 6 h 10"/>
                <a:gd name="T6" fmla="*/ 9 w 9"/>
                <a:gd name="T7" fmla="*/ 3 h 10"/>
                <a:gd name="T8" fmla="*/ 6 w 9"/>
                <a:gd name="T9" fmla="*/ 0 h 10"/>
                <a:gd name="T10" fmla="*/ 6 w 9"/>
                <a:gd name="T11" fmla="*/ 0 h 10"/>
                <a:gd name="T12" fmla="*/ 6 w 9"/>
                <a:gd name="T13" fmla="*/ 0 h 10"/>
                <a:gd name="T14" fmla="*/ 3 w 9"/>
                <a:gd name="T15" fmla="*/ 0 h 10"/>
                <a:gd name="T16" fmla="*/ 0 w 9"/>
                <a:gd name="T17" fmla="*/ 3 h 10"/>
                <a:gd name="T18" fmla="*/ 0 w 9"/>
                <a:gd name="T19" fmla="*/ 6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6"/>
                  </a:lnTo>
                  <a:lnTo>
                    <a:pt x="9"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880" name="Freeform 784">
              <a:extLst>
                <a:ext uri="{FF2B5EF4-FFF2-40B4-BE49-F238E27FC236}">
                  <a16:creationId xmlns:a16="http://schemas.microsoft.com/office/drawing/2014/main" id="{3FB3B9CF-F378-43FC-AAF1-192DFA3425AD}"/>
                </a:ext>
              </a:extLst>
            </p:cNvPr>
            <p:cNvSpPr>
              <a:spLocks/>
            </p:cNvSpPr>
            <p:nvPr/>
          </p:nvSpPr>
          <p:spPr bwMode="auto">
            <a:xfrm>
              <a:off x="858"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4 w 10"/>
                <a:gd name="T15" fmla="*/ 0 h 10"/>
                <a:gd name="T16" fmla="*/ 0 w 10"/>
                <a:gd name="T17" fmla="*/ 3 h 10"/>
                <a:gd name="T18" fmla="*/ 0 w 10"/>
                <a:gd name="T19" fmla="*/ 6 h 10"/>
                <a:gd name="T20" fmla="*/ 4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4" y="0"/>
                  </a:lnTo>
                  <a:lnTo>
                    <a:pt x="0" y="3"/>
                  </a:lnTo>
                  <a:lnTo>
                    <a:pt x="0" y="6"/>
                  </a:lnTo>
                  <a:lnTo>
                    <a:pt x="4"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881" name="Freeform 785">
              <a:extLst>
                <a:ext uri="{FF2B5EF4-FFF2-40B4-BE49-F238E27FC236}">
                  <a16:creationId xmlns:a16="http://schemas.microsoft.com/office/drawing/2014/main" id="{CDFB82E5-9007-4790-9F08-49979FCB2F27}"/>
                </a:ext>
              </a:extLst>
            </p:cNvPr>
            <p:cNvSpPr>
              <a:spLocks/>
            </p:cNvSpPr>
            <p:nvPr/>
          </p:nvSpPr>
          <p:spPr bwMode="auto">
            <a:xfrm>
              <a:off x="839"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3 w 10"/>
                <a:gd name="T15" fmla="*/ 0 h 10"/>
                <a:gd name="T16" fmla="*/ 0 w 10"/>
                <a:gd name="T17" fmla="*/ 3 h 10"/>
                <a:gd name="T18" fmla="*/ 0 w 10"/>
                <a:gd name="T19" fmla="*/ 6 h 10"/>
                <a:gd name="T20" fmla="*/ 3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3" y="0"/>
                  </a:lnTo>
                  <a:lnTo>
                    <a:pt x="0" y="3"/>
                  </a:lnTo>
                  <a:lnTo>
                    <a:pt x="0" y="6"/>
                  </a:lnTo>
                  <a:lnTo>
                    <a:pt x="3"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882" name="Freeform 786">
              <a:extLst>
                <a:ext uri="{FF2B5EF4-FFF2-40B4-BE49-F238E27FC236}">
                  <a16:creationId xmlns:a16="http://schemas.microsoft.com/office/drawing/2014/main" id="{B47A2729-A4DF-46E1-A957-E0AB4DFD84AC}"/>
                </a:ext>
              </a:extLst>
            </p:cNvPr>
            <p:cNvSpPr>
              <a:spLocks/>
            </p:cNvSpPr>
            <p:nvPr/>
          </p:nvSpPr>
          <p:spPr bwMode="auto">
            <a:xfrm>
              <a:off x="820" y="1758"/>
              <a:ext cx="10" cy="10"/>
            </a:xfrm>
            <a:custGeom>
              <a:avLst/>
              <a:gdLst>
                <a:gd name="T0" fmla="*/ 6 w 10"/>
                <a:gd name="T1" fmla="*/ 10 h 10"/>
                <a:gd name="T2" fmla="*/ 6 w 10"/>
                <a:gd name="T3" fmla="*/ 10 h 10"/>
                <a:gd name="T4" fmla="*/ 10 w 10"/>
                <a:gd name="T5" fmla="*/ 6 h 10"/>
                <a:gd name="T6" fmla="*/ 10 w 10"/>
                <a:gd name="T7" fmla="*/ 3 h 10"/>
                <a:gd name="T8" fmla="*/ 6 w 10"/>
                <a:gd name="T9" fmla="*/ 0 h 10"/>
                <a:gd name="T10" fmla="*/ 6 w 10"/>
                <a:gd name="T11" fmla="*/ 0 h 10"/>
                <a:gd name="T12" fmla="*/ 6 w 10"/>
                <a:gd name="T13" fmla="*/ 0 h 10"/>
                <a:gd name="T14" fmla="*/ 3 w 10"/>
                <a:gd name="T15" fmla="*/ 0 h 10"/>
                <a:gd name="T16" fmla="*/ 0 w 10"/>
                <a:gd name="T17" fmla="*/ 3 h 10"/>
                <a:gd name="T18" fmla="*/ 0 w 10"/>
                <a:gd name="T19" fmla="*/ 6 h 10"/>
                <a:gd name="T20" fmla="*/ 3 w 10"/>
                <a:gd name="T21" fmla="*/ 10 h 10"/>
                <a:gd name="T22" fmla="*/ 6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10"/>
                  </a:moveTo>
                  <a:lnTo>
                    <a:pt x="6" y="10"/>
                  </a:lnTo>
                  <a:lnTo>
                    <a:pt x="10" y="6"/>
                  </a:lnTo>
                  <a:lnTo>
                    <a:pt x="10"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883" name="Freeform 787">
              <a:extLst>
                <a:ext uri="{FF2B5EF4-FFF2-40B4-BE49-F238E27FC236}">
                  <a16:creationId xmlns:a16="http://schemas.microsoft.com/office/drawing/2014/main" id="{D20E199E-FAA5-4821-8237-76C0369D054F}"/>
                </a:ext>
              </a:extLst>
            </p:cNvPr>
            <p:cNvSpPr>
              <a:spLocks/>
            </p:cNvSpPr>
            <p:nvPr/>
          </p:nvSpPr>
          <p:spPr bwMode="auto">
            <a:xfrm>
              <a:off x="801" y="1758"/>
              <a:ext cx="9" cy="10"/>
            </a:xfrm>
            <a:custGeom>
              <a:avLst/>
              <a:gdLst>
                <a:gd name="T0" fmla="*/ 6 w 9"/>
                <a:gd name="T1" fmla="*/ 10 h 10"/>
                <a:gd name="T2" fmla="*/ 6 w 9"/>
                <a:gd name="T3" fmla="*/ 10 h 10"/>
                <a:gd name="T4" fmla="*/ 9 w 9"/>
                <a:gd name="T5" fmla="*/ 6 h 10"/>
                <a:gd name="T6" fmla="*/ 9 w 9"/>
                <a:gd name="T7" fmla="*/ 3 h 10"/>
                <a:gd name="T8" fmla="*/ 6 w 9"/>
                <a:gd name="T9" fmla="*/ 0 h 10"/>
                <a:gd name="T10" fmla="*/ 6 w 9"/>
                <a:gd name="T11" fmla="*/ 0 h 10"/>
                <a:gd name="T12" fmla="*/ 6 w 9"/>
                <a:gd name="T13" fmla="*/ 0 h 10"/>
                <a:gd name="T14" fmla="*/ 3 w 9"/>
                <a:gd name="T15" fmla="*/ 0 h 10"/>
                <a:gd name="T16" fmla="*/ 0 w 9"/>
                <a:gd name="T17" fmla="*/ 3 h 10"/>
                <a:gd name="T18" fmla="*/ 0 w 9"/>
                <a:gd name="T19" fmla="*/ 6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6"/>
                  </a:lnTo>
                  <a:lnTo>
                    <a:pt x="9"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884" name="Freeform 788">
              <a:extLst>
                <a:ext uri="{FF2B5EF4-FFF2-40B4-BE49-F238E27FC236}">
                  <a16:creationId xmlns:a16="http://schemas.microsoft.com/office/drawing/2014/main" id="{2CF1161B-9A67-4B65-9AA5-094E89FC4456}"/>
                </a:ext>
              </a:extLst>
            </p:cNvPr>
            <p:cNvSpPr>
              <a:spLocks/>
            </p:cNvSpPr>
            <p:nvPr/>
          </p:nvSpPr>
          <p:spPr bwMode="auto">
            <a:xfrm>
              <a:off x="781"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3 w 10"/>
                <a:gd name="T15" fmla="*/ 0 h 10"/>
                <a:gd name="T16" fmla="*/ 0 w 10"/>
                <a:gd name="T17" fmla="*/ 3 h 10"/>
                <a:gd name="T18" fmla="*/ 0 w 10"/>
                <a:gd name="T19" fmla="*/ 6 h 10"/>
                <a:gd name="T20" fmla="*/ 3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3" y="0"/>
                  </a:lnTo>
                  <a:lnTo>
                    <a:pt x="0" y="3"/>
                  </a:lnTo>
                  <a:lnTo>
                    <a:pt x="0" y="6"/>
                  </a:lnTo>
                  <a:lnTo>
                    <a:pt x="3"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885" name="Freeform 789">
              <a:extLst>
                <a:ext uri="{FF2B5EF4-FFF2-40B4-BE49-F238E27FC236}">
                  <a16:creationId xmlns:a16="http://schemas.microsoft.com/office/drawing/2014/main" id="{B20F56AF-6BDC-4E84-B273-7E9E92488936}"/>
                </a:ext>
              </a:extLst>
            </p:cNvPr>
            <p:cNvSpPr>
              <a:spLocks/>
            </p:cNvSpPr>
            <p:nvPr/>
          </p:nvSpPr>
          <p:spPr bwMode="auto">
            <a:xfrm>
              <a:off x="762" y="1758"/>
              <a:ext cx="10" cy="10"/>
            </a:xfrm>
            <a:custGeom>
              <a:avLst/>
              <a:gdLst>
                <a:gd name="T0" fmla="*/ 6 w 10"/>
                <a:gd name="T1" fmla="*/ 10 h 10"/>
                <a:gd name="T2" fmla="*/ 6 w 10"/>
                <a:gd name="T3" fmla="*/ 10 h 10"/>
                <a:gd name="T4" fmla="*/ 10 w 10"/>
                <a:gd name="T5" fmla="*/ 6 h 10"/>
                <a:gd name="T6" fmla="*/ 10 w 10"/>
                <a:gd name="T7" fmla="*/ 3 h 10"/>
                <a:gd name="T8" fmla="*/ 6 w 10"/>
                <a:gd name="T9" fmla="*/ 0 h 10"/>
                <a:gd name="T10" fmla="*/ 6 w 10"/>
                <a:gd name="T11" fmla="*/ 0 h 10"/>
                <a:gd name="T12" fmla="*/ 6 w 10"/>
                <a:gd name="T13" fmla="*/ 0 h 10"/>
                <a:gd name="T14" fmla="*/ 3 w 10"/>
                <a:gd name="T15" fmla="*/ 0 h 10"/>
                <a:gd name="T16" fmla="*/ 0 w 10"/>
                <a:gd name="T17" fmla="*/ 3 h 10"/>
                <a:gd name="T18" fmla="*/ 0 w 10"/>
                <a:gd name="T19" fmla="*/ 6 h 10"/>
                <a:gd name="T20" fmla="*/ 3 w 10"/>
                <a:gd name="T21" fmla="*/ 10 h 10"/>
                <a:gd name="T22" fmla="*/ 6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10"/>
                  </a:moveTo>
                  <a:lnTo>
                    <a:pt x="6" y="10"/>
                  </a:lnTo>
                  <a:lnTo>
                    <a:pt x="10" y="6"/>
                  </a:lnTo>
                  <a:lnTo>
                    <a:pt x="10"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886" name="Freeform 790">
              <a:extLst>
                <a:ext uri="{FF2B5EF4-FFF2-40B4-BE49-F238E27FC236}">
                  <a16:creationId xmlns:a16="http://schemas.microsoft.com/office/drawing/2014/main" id="{48456F27-4FB0-4FCF-89EE-5D70A432DC4F}"/>
                </a:ext>
              </a:extLst>
            </p:cNvPr>
            <p:cNvSpPr>
              <a:spLocks/>
            </p:cNvSpPr>
            <p:nvPr/>
          </p:nvSpPr>
          <p:spPr bwMode="auto">
            <a:xfrm>
              <a:off x="743" y="1758"/>
              <a:ext cx="9" cy="10"/>
            </a:xfrm>
            <a:custGeom>
              <a:avLst/>
              <a:gdLst>
                <a:gd name="T0" fmla="*/ 6 w 9"/>
                <a:gd name="T1" fmla="*/ 10 h 10"/>
                <a:gd name="T2" fmla="*/ 6 w 9"/>
                <a:gd name="T3" fmla="*/ 10 h 10"/>
                <a:gd name="T4" fmla="*/ 9 w 9"/>
                <a:gd name="T5" fmla="*/ 6 h 10"/>
                <a:gd name="T6" fmla="*/ 9 w 9"/>
                <a:gd name="T7" fmla="*/ 3 h 10"/>
                <a:gd name="T8" fmla="*/ 6 w 9"/>
                <a:gd name="T9" fmla="*/ 0 h 10"/>
                <a:gd name="T10" fmla="*/ 6 w 9"/>
                <a:gd name="T11" fmla="*/ 0 h 10"/>
                <a:gd name="T12" fmla="*/ 6 w 9"/>
                <a:gd name="T13" fmla="*/ 0 h 10"/>
                <a:gd name="T14" fmla="*/ 3 w 9"/>
                <a:gd name="T15" fmla="*/ 0 h 10"/>
                <a:gd name="T16" fmla="*/ 0 w 9"/>
                <a:gd name="T17" fmla="*/ 3 h 10"/>
                <a:gd name="T18" fmla="*/ 0 w 9"/>
                <a:gd name="T19" fmla="*/ 6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6"/>
                  </a:lnTo>
                  <a:lnTo>
                    <a:pt x="9"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887" name="Freeform 791">
              <a:extLst>
                <a:ext uri="{FF2B5EF4-FFF2-40B4-BE49-F238E27FC236}">
                  <a16:creationId xmlns:a16="http://schemas.microsoft.com/office/drawing/2014/main" id="{AFB2481C-DF49-4F15-8277-46397A07CF49}"/>
                </a:ext>
              </a:extLst>
            </p:cNvPr>
            <p:cNvSpPr>
              <a:spLocks/>
            </p:cNvSpPr>
            <p:nvPr/>
          </p:nvSpPr>
          <p:spPr bwMode="auto">
            <a:xfrm>
              <a:off x="723"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3 w 10"/>
                <a:gd name="T15" fmla="*/ 0 h 10"/>
                <a:gd name="T16" fmla="*/ 0 w 10"/>
                <a:gd name="T17" fmla="*/ 3 h 10"/>
                <a:gd name="T18" fmla="*/ 0 w 10"/>
                <a:gd name="T19" fmla="*/ 6 h 10"/>
                <a:gd name="T20" fmla="*/ 3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3" y="0"/>
                  </a:lnTo>
                  <a:lnTo>
                    <a:pt x="0" y="3"/>
                  </a:lnTo>
                  <a:lnTo>
                    <a:pt x="0" y="6"/>
                  </a:lnTo>
                  <a:lnTo>
                    <a:pt x="3" y="10"/>
                  </a:lnTo>
                  <a:lnTo>
                    <a:pt x="7" y="10"/>
                  </a:lnTo>
                  <a:close/>
                </a:path>
              </a:pathLst>
            </a:custGeom>
            <a:solidFill>
              <a:srgbClr val="FF9900"/>
            </a:solidFill>
            <a:ln w="38100" cmpd="sng">
              <a:solidFill>
                <a:srgbClr val="66FF33"/>
              </a:solidFill>
              <a:round/>
              <a:headEnd/>
              <a:tailEnd/>
            </a:ln>
          </p:spPr>
          <p:txBody>
            <a:bodyPr/>
            <a:lstStyle/>
            <a:p>
              <a:endParaRPr lang="cs-CZ"/>
            </a:p>
          </p:txBody>
        </p:sp>
        <p:sp>
          <p:nvSpPr>
            <p:cNvPr id="4888" name="Freeform 792">
              <a:extLst>
                <a:ext uri="{FF2B5EF4-FFF2-40B4-BE49-F238E27FC236}">
                  <a16:creationId xmlns:a16="http://schemas.microsoft.com/office/drawing/2014/main" id="{32AA5C85-1EFC-49A3-8092-2826D6774D1F}"/>
                </a:ext>
              </a:extLst>
            </p:cNvPr>
            <p:cNvSpPr>
              <a:spLocks/>
            </p:cNvSpPr>
            <p:nvPr/>
          </p:nvSpPr>
          <p:spPr bwMode="auto">
            <a:xfrm>
              <a:off x="704" y="1758"/>
              <a:ext cx="10" cy="10"/>
            </a:xfrm>
            <a:custGeom>
              <a:avLst/>
              <a:gdLst>
                <a:gd name="T0" fmla="*/ 6 w 10"/>
                <a:gd name="T1" fmla="*/ 10 h 10"/>
                <a:gd name="T2" fmla="*/ 6 w 10"/>
                <a:gd name="T3" fmla="*/ 10 h 10"/>
                <a:gd name="T4" fmla="*/ 10 w 10"/>
                <a:gd name="T5" fmla="*/ 6 h 10"/>
                <a:gd name="T6" fmla="*/ 10 w 10"/>
                <a:gd name="T7" fmla="*/ 3 h 10"/>
                <a:gd name="T8" fmla="*/ 6 w 10"/>
                <a:gd name="T9" fmla="*/ 0 h 10"/>
                <a:gd name="T10" fmla="*/ 6 w 10"/>
                <a:gd name="T11" fmla="*/ 0 h 10"/>
                <a:gd name="T12" fmla="*/ 6 w 10"/>
                <a:gd name="T13" fmla="*/ 0 h 10"/>
                <a:gd name="T14" fmla="*/ 3 w 10"/>
                <a:gd name="T15" fmla="*/ 0 h 10"/>
                <a:gd name="T16" fmla="*/ 0 w 10"/>
                <a:gd name="T17" fmla="*/ 3 h 10"/>
                <a:gd name="T18" fmla="*/ 0 w 10"/>
                <a:gd name="T19" fmla="*/ 6 h 10"/>
                <a:gd name="T20" fmla="*/ 3 w 10"/>
                <a:gd name="T21" fmla="*/ 10 h 10"/>
                <a:gd name="T22" fmla="*/ 6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10"/>
                  </a:moveTo>
                  <a:lnTo>
                    <a:pt x="6" y="10"/>
                  </a:lnTo>
                  <a:lnTo>
                    <a:pt x="10" y="6"/>
                  </a:lnTo>
                  <a:lnTo>
                    <a:pt x="10"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889" name="Freeform 793">
              <a:extLst>
                <a:ext uri="{FF2B5EF4-FFF2-40B4-BE49-F238E27FC236}">
                  <a16:creationId xmlns:a16="http://schemas.microsoft.com/office/drawing/2014/main" id="{9646DF61-7207-4E48-B889-1413DEA7EBA1}"/>
                </a:ext>
              </a:extLst>
            </p:cNvPr>
            <p:cNvSpPr>
              <a:spLocks/>
            </p:cNvSpPr>
            <p:nvPr/>
          </p:nvSpPr>
          <p:spPr bwMode="auto">
            <a:xfrm>
              <a:off x="685" y="1758"/>
              <a:ext cx="9" cy="10"/>
            </a:xfrm>
            <a:custGeom>
              <a:avLst/>
              <a:gdLst>
                <a:gd name="T0" fmla="*/ 6 w 9"/>
                <a:gd name="T1" fmla="*/ 10 h 10"/>
                <a:gd name="T2" fmla="*/ 6 w 9"/>
                <a:gd name="T3" fmla="*/ 10 h 10"/>
                <a:gd name="T4" fmla="*/ 9 w 9"/>
                <a:gd name="T5" fmla="*/ 6 h 10"/>
                <a:gd name="T6" fmla="*/ 9 w 9"/>
                <a:gd name="T7" fmla="*/ 3 h 10"/>
                <a:gd name="T8" fmla="*/ 6 w 9"/>
                <a:gd name="T9" fmla="*/ 0 h 10"/>
                <a:gd name="T10" fmla="*/ 6 w 9"/>
                <a:gd name="T11" fmla="*/ 0 h 10"/>
                <a:gd name="T12" fmla="*/ 6 w 9"/>
                <a:gd name="T13" fmla="*/ 0 h 10"/>
                <a:gd name="T14" fmla="*/ 3 w 9"/>
                <a:gd name="T15" fmla="*/ 0 h 10"/>
                <a:gd name="T16" fmla="*/ 0 w 9"/>
                <a:gd name="T17" fmla="*/ 3 h 10"/>
                <a:gd name="T18" fmla="*/ 0 w 9"/>
                <a:gd name="T19" fmla="*/ 6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6"/>
                  </a:lnTo>
                  <a:lnTo>
                    <a:pt x="9" y="3"/>
                  </a:lnTo>
                  <a:lnTo>
                    <a:pt x="6" y="0"/>
                  </a:lnTo>
                  <a:lnTo>
                    <a:pt x="6" y="0"/>
                  </a:lnTo>
                  <a:lnTo>
                    <a:pt x="6" y="0"/>
                  </a:lnTo>
                  <a:lnTo>
                    <a:pt x="3" y="0"/>
                  </a:lnTo>
                  <a:lnTo>
                    <a:pt x="0" y="3"/>
                  </a:lnTo>
                  <a:lnTo>
                    <a:pt x="0" y="6"/>
                  </a:lnTo>
                  <a:lnTo>
                    <a:pt x="3" y="10"/>
                  </a:lnTo>
                  <a:lnTo>
                    <a:pt x="6" y="10"/>
                  </a:lnTo>
                  <a:close/>
                </a:path>
              </a:pathLst>
            </a:custGeom>
            <a:solidFill>
              <a:srgbClr val="FF9900"/>
            </a:solidFill>
            <a:ln w="38100" cmpd="sng">
              <a:solidFill>
                <a:srgbClr val="66FF33"/>
              </a:solidFill>
              <a:round/>
              <a:headEnd/>
              <a:tailEnd/>
            </a:ln>
          </p:spPr>
          <p:txBody>
            <a:bodyPr/>
            <a:lstStyle/>
            <a:p>
              <a:endParaRPr lang="cs-CZ"/>
            </a:p>
          </p:txBody>
        </p:sp>
        <p:sp>
          <p:nvSpPr>
            <p:cNvPr id="4890" name="Freeform 794">
              <a:extLst>
                <a:ext uri="{FF2B5EF4-FFF2-40B4-BE49-F238E27FC236}">
                  <a16:creationId xmlns:a16="http://schemas.microsoft.com/office/drawing/2014/main" id="{9F72CE19-474A-4C13-90A3-99E846430181}"/>
                </a:ext>
              </a:extLst>
            </p:cNvPr>
            <p:cNvSpPr>
              <a:spLocks/>
            </p:cNvSpPr>
            <p:nvPr/>
          </p:nvSpPr>
          <p:spPr bwMode="auto">
            <a:xfrm>
              <a:off x="665" y="1758"/>
              <a:ext cx="10" cy="10"/>
            </a:xfrm>
            <a:custGeom>
              <a:avLst/>
              <a:gdLst>
                <a:gd name="T0" fmla="*/ 7 w 10"/>
                <a:gd name="T1" fmla="*/ 10 h 10"/>
                <a:gd name="T2" fmla="*/ 7 w 10"/>
                <a:gd name="T3" fmla="*/ 10 h 10"/>
                <a:gd name="T4" fmla="*/ 10 w 10"/>
                <a:gd name="T5" fmla="*/ 6 h 10"/>
                <a:gd name="T6" fmla="*/ 10 w 10"/>
                <a:gd name="T7" fmla="*/ 3 h 10"/>
                <a:gd name="T8" fmla="*/ 7 w 10"/>
                <a:gd name="T9" fmla="*/ 0 h 10"/>
                <a:gd name="T10" fmla="*/ 7 w 10"/>
                <a:gd name="T11" fmla="*/ 0 h 10"/>
                <a:gd name="T12" fmla="*/ 7 w 10"/>
                <a:gd name="T13" fmla="*/ 0 h 10"/>
                <a:gd name="T14" fmla="*/ 3 w 10"/>
                <a:gd name="T15" fmla="*/ 0 h 10"/>
                <a:gd name="T16" fmla="*/ 0 w 10"/>
                <a:gd name="T17" fmla="*/ 3 h 10"/>
                <a:gd name="T18" fmla="*/ 0 w 10"/>
                <a:gd name="T19" fmla="*/ 6 h 10"/>
                <a:gd name="T20" fmla="*/ 3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6"/>
                  </a:lnTo>
                  <a:lnTo>
                    <a:pt x="10" y="3"/>
                  </a:lnTo>
                  <a:lnTo>
                    <a:pt x="7" y="0"/>
                  </a:lnTo>
                  <a:lnTo>
                    <a:pt x="7" y="0"/>
                  </a:lnTo>
                  <a:lnTo>
                    <a:pt x="7" y="0"/>
                  </a:lnTo>
                  <a:lnTo>
                    <a:pt x="3" y="0"/>
                  </a:lnTo>
                  <a:lnTo>
                    <a:pt x="0" y="3"/>
                  </a:lnTo>
                  <a:lnTo>
                    <a:pt x="0" y="6"/>
                  </a:lnTo>
                  <a:lnTo>
                    <a:pt x="3" y="10"/>
                  </a:lnTo>
                  <a:lnTo>
                    <a:pt x="7" y="10"/>
                  </a:lnTo>
                  <a:close/>
                </a:path>
              </a:pathLst>
            </a:custGeom>
            <a:solidFill>
              <a:srgbClr val="FF9900"/>
            </a:solidFill>
            <a:ln w="38100" cmpd="sng">
              <a:solidFill>
                <a:srgbClr val="66FF33"/>
              </a:solidFill>
              <a:round/>
              <a:headEnd/>
              <a:tailEnd/>
            </a:ln>
          </p:spPr>
          <p:txBody>
            <a:bodyPr/>
            <a:lstStyle/>
            <a:p>
              <a:endParaRPr lang="cs-CZ"/>
            </a:p>
          </p:txBody>
        </p:sp>
      </p:grpSp>
      <p:grpSp>
        <p:nvGrpSpPr>
          <p:cNvPr id="5096" name="Group 1000">
            <a:extLst>
              <a:ext uri="{FF2B5EF4-FFF2-40B4-BE49-F238E27FC236}">
                <a16:creationId xmlns:a16="http://schemas.microsoft.com/office/drawing/2014/main" id="{2F9FD0BE-589B-4F39-B526-450FF5B7C042}"/>
              </a:ext>
            </a:extLst>
          </p:cNvPr>
          <p:cNvGrpSpPr>
            <a:grpSpLocks/>
          </p:cNvGrpSpPr>
          <p:nvPr/>
        </p:nvGrpSpPr>
        <p:grpSpPr bwMode="auto">
          <a:xfrm>
            <a:off x="1895475" y="5519738"/>
            <a:ext cx="2127250" cy="1008062"/>
            <a:chOff x="1194" y="3477"/>
            <a:chExt cx="1340" cy="635"/>
          </a:xfrm>
        </p:grpSpPr>
        <p:grpSp>
          <p:nvGrpSpPr>
            <p:cNvPr id="5092" name="Group 996">
              <a:extLst>
                <a:ext uri="{FF2B5EF4-FFF2-40B4-BE49-F238E27FC236}">
                  <a16:creationId xmlns:a16="http://schemas.microsoft.com/office/drawing/2014/main" id="{AF612131-11E4-46F0-9F7D-6906ACFACE62}"/>
                </a:ext>
              </a:extLst>
            </p:cNvPr>
            <p:cNvGrpSpPr>
              <a:grpSpLocks/>
            </p:cNvGrpSpPr>
            <p:nvPr/>
          </p:nvGrpSpPr>
          <p:grpSpPr bwMode="auto">
            <a:xfrm>
              <a:off x="1194" y="3477"/>
              <a:ext cx="1340" cy="635"/>
              <a:chOff x="1194" y="3477"/>
              <a:chExt cx="1340" cy="635"/>
            </a:xfrm>
          </p:grpSpPr>
          <p:sp>
            <p:nvSpPr>
              <p:cNvPr id="4892" name="Freeform 796">
                <a:extLst>
                  <a:ext uri="{FF2B5EF4-FFF2-40B4-BE49-F238E27FC236}">
                    <a16:creationId xmlns:a16="http://schemas.microsoft.com/office/drawing/2014/main" id="{BC9D4D13-235F-40D5-B86D-38F138C3F6DC}"/>
                  </a:ext>
                </a:extLst>
              </p:cNvPr>
              <p:cNvSpPr>
                <a:spLocks/>
              </p:cNvSpPr>
              <p:nvPr/>
            </p:nvSpPr>
            <p:spPr bwMode="auto">
              <a:xfrm>
                <a:off x="1194" y="3477"/>
                <a:ext cx="9" cy="7"/>
              </a:xfrm>
              <a:custGeom>
                <a:avLst/>
                <a:gdLst>
                  <a:gd name="T0" fmla="*/ 9 w 9"/>
                  <a:gd name="T1" fmla="*/ 4 h 7"/>
                  <a:gd name="T2" fmla="*/ 6 w 9"/>
                  <a:gd name="T3" fmla="*/ 4 h 7"/>
                  <a:gd name="T4" fmla="*/ 3 w 9"/>
                  <a:gd name="T5" fmla="*/ 0 h 7"/>
                  <a:gd name="T6" fmla="*/ 3 w 9"/>
                  <a:gd name="T7" fmla="*/ 0 h 7"/>
                  <a:gd name="T8" fmla="*/ 0 w 9"/>
                  <a:gd name="T9" fmla="*/ 4 h 7"/>
                  <a:gd name="T10" fmla="*/ 0 w 9"/>
                  <a:gd name="T11" fmla="*/ 4 h 7"/>
                  <a:gd name="T12" fmla="*/ 0 w 9"/>
                  <a:gd name="T13" fmla="*/ 4 h 7"/>
                  <a:gd name="T14" fmla="*/ 0 w 9"/>
                  <a:gd name="T15" fmla="*/ 4 h 7"/>
                  <a:gd name="T16" fmla="*/ 3 w 9"/>
                  <a:gd name="T17" fmla="*/ 7 h 7"/>
                  <a:gd name="T18" fmla="*/ 3 w 9"/>
                  <a:gd name="T19" fmla="*/ 7 h 7"/>
                  <a:gd name="T20" fmla="*/ 6 w 9"/>
                  <a:gd name="T21" fmla="*/ 4 h 7"/>
                  <a:gd name="T22" fmla="*/ 9 w 9"/>
                  <a:gd name="T23"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7">
                    <a:moveTo>
                      <a:pt x="9" y="4"/>
                    </a:moveTo>
                    <a:lnTo>
                      <a:pt x="6" y="4"/>
                    </a:lnTo>
                    <a:lnTo>
                      <a:pt x="3" y="0"/>
                    </a:lnTo>
                    <a:lnTo>
                      <a:pt x="3" y="0"/>
                    </a:lnTo>
                    <a:lnTo>
                      <a:pt x="0" y="4"/>
                    </a:lnTo>
                    <a:lnTo>
                      <a:pt x="0" y="4"/>
                    </a:lnTo>
                    <a:lnTo>
                      <a:pt x="0" y="4"/>
                    </a:lnTo>
                    <a:lnTo>
                      <a:pt x="0" y="4"/>
                    </a:lnTo>
                    <a:lnTo>
                      <a:pt x="3" y="7"/>
                    </a:lnTo>
                    <a:lnTo>
                      <a:pt x="3" y="7"/>
                    </a:lnTo>
                    <a:lnTo>
                      <a:pt x="6" y="4"/>
                    </a:lnTo>
                    <a:lnTo>
                      <a:pt x="9" y="4"/>
                    </a:lnTo>
                    <a:close/>
                  </a:path>
                </a:pathLst>
              </a:custGeom>
              <a:solidFill>
                <a:srgbClr val="FF0000"/>
              </a:solidFill>
              <a:ln w="28575" cmpd="sng">
                <a:solidFill>
                  <a:schemeClr val="accent1"/>
                </a:solidFill>
                <a:round/>
                <a:headEnd/>
                <a:tailEnd/>
              </a:ln>
            </p:spPr>
            <p:txBody>
              <a:bodyPr/>
              <a:lstStyle/>
              <a:p>
                <a:endParaRPr lang="cs-CZ"/>
              </a:p>
            </p:txBody>
          </p:sp>
          <p:sp>
            <p:nvSpPr>
              <p:cNvPr id="4893" name="Freeform 797">
                <a:extLst>
                  <a:ext uri="{FF2B5EF4-FFF2-40B4-BE49-F238E27FC236}">
                    <a16:creationId xmlns:a16="http://schemas.microsoft.com/office/drawing/2014/main" id="{8D256A4E-27B3-41F8-856D-E81AE75CBE28}"/>
                  </a:ext>
                </a:extLst>
              </p:cNvPr>
              <p:cNvSpPr>
                <a:spLocks/>
              </p:cNvSpPr>
              <p:nvPr/>
            </p:nvSpPr>
            <p:spPr bwMode="auto">
              <a:xfrm>
                <a:off x="1194" y="3493"/>
                <a:ext cx="9" cy="10"/>
              </a:xfrm>
              <a:custGeom>
                <a:avLst/>
                <a:gdLst>
                  <a:gd name="T0" fmla="*/ 9 w 9"/>
                  <a:gd name="T1" fmla="*/ 7 h 10"/>
                  <a:gd name="T2" fmla="*/ 9 w 9"/>
                  <a:gd name="T3" fmla="*/ 4 h 10"/>
                  <a:gd name="T4" fmla="*/ 6 w 9"/>
                  <a:gd name="T5" fmla="*/ 0 h 10"/>
                  <a:gd name="T6" fmla="*/ 3 w 9"/>
                  <a:gd name="T7" fmla="*/ 0 h 10"/>
                  <a:gd name="T8" fmla="*/ 0 w 9"/>
                  <a:gd name="T9" fmla="*/ 4 h 10"/>
                  <a:gd name="T10" fmla="*/ 0 w 9"/>
                  <a:gd name="T11" fmla="*/ 7 h 10"/>
                  <a:gd name="T12" fmla="*/ 0 w 9"/>
                  <a:gd name="T13" fmla="*/ 7 h 10"/>
                  <a:gd name="T14" fmla="*/ 0 w 9"/>
                  <a:gd name="T15" fmla="*/ 7 h 10"/>
                  <a:gd name="T16" fmla="*/ 3 w 9"/>
                  <a:gd name="T17" fmla="*/ 10 h 10"/>
                  <a:gd name="T18" fmla="*/ 3 w 9"/>
                  <a:gd name="T19" fmla="*/ 10 h 10"/>
                  <a:gd name="T20" fmla="*/ 6 w 9"/>
                  <a:gd name="T21" fmla="*/ 7 h 10"/>
                  <a:gd name="T22" fmla="*/ 9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9" y="7"/>
                    </a:moveTo>
                    <a:lnTo>
                      <a:pt x="9" y="4"/>
                    </a:lnTo>
                    <a:lnTo>
                      <a:pt x="6" y="0"/>
                    </a:lnTo>
                    <a:lnTo>
                      <a:pt x="3" y="0"/>
                    </a:lnTo>
                    <a:lnTo>
                      <a:pt x="0" y="4"/>
                    </a:lnTo>
                    <a:lnTo>
                      <a:pt x="0" y="7"/>
                    </a:lnTo>
                    <a:lnTo>
                      <a:pt x="0" y="7"/>
                    </a:lnTo>
                    <a:lnTo>
                      <a:pt x="0" y="7"/>
                    </a:lnTo>
                    <a:lnTo>
                      <a:pt x="3" y="10"/>
                    </a:lnTo>
                    <a:lnTo>
                      <a:pt x="3" y="10"/>
                    </a:lnTo>
                    <a:lnTo>
                      <a:pt x="6" y="7"/>
                    </a:lnTo>
                    <a:lnTo>
                      <a:pt x="9" y="7"/>
                    </a:lnTo>
                    <a:close/>
                  </a:path>
                </a:pathLst>
              </a:custGeom>
              <a:solidFill>
                <a:srgbClr val="FF0000"/>
              </a:solidFill>
              <a:ln w="28575" cmpd="sng">
                <a:solidFill>
                  <a:schemeClr val="accent1"/>
                </a:solidFill>
                <a:round/>
                <a:headEnd/>
                <a:tailEnd/>
              </a:ln>
            </p:spPr>
            <p:txBody>
              <a:bodyPr/>
              <a:lstStyle/>
              <a:p>
                <a:endParaRPr lang="cs-CZ"/>
              </a:p>
            </p:txBody>
          </p:sp>
          <p:sp>
            <p:nvSpPr>
              <p:cNvPr id="4894" name="Freeform 798">
                <a:extLst>
                  <a:ext uri="{FF2B5EF4-FFF2-40B4-BE49-F238E27FC236}">
                    <a16:creationId xmlns:a16="http://schemas.microsoft.com/office/drawing/2014/main" id="{1D26F4C5-8ABE-4C60-BC52-5D89F8EE0B2F}"/>
                  </a:ext>
                </a:extLst>
              </p:cNvPr>
              <p:cNvSpPr>
                <a:spLocks/>
              </p:cNvSpPr>
              <p:nvPr/>
            </p:nvSpPr>
            <p:spPr bwMode="auto">
              <a:xfrm>
                <a:off x="1194" y="3513"/>
                <a:ext cx="9" cy="9"/>
              </a:xfrm>
              <a:custGeom>
                <a:avLst/>
                <a:gdLst>
                  <a:gd name="T0" fmla="*/ 9 w 9"/>
                  <a:gd name="T1" fmla="*/ 6 h 9"/>
                  <a:gd name="T2" fmla="*/ 9 w 9"/>
                  <a:gd name="T3" fmla="*/ 3 h 9"/>
                  <a:gd name="T4" fmla="*/ 6 w 9"/>
                  <a:gd name="T5" fmla="*/ 0 h 9"/>
                  <a:gd name="T6" fmla="*/ 3 w 9"/>
                  <a:gd name="T7" fmla="*/ 0 h 9"/>
                  <a:gd name="T8" fmla="*/ 0 w 9"/>
                  <a:gd name="T9" fmla="*/ 3 h 9"/>
                  <a:gd name="T10" fmla="*/ 0 w 9"/>
                  <a:gd name="T11" fmla="*/ 6 h 9"/>
                  <a:gd name="T12" fmla="*/ 0 w 9"/>
                  <a:gd name="T13" fmla="*/ 6 h 9"/>
                  <a:gd name="T14" fmla="*/ 0 w 9"/>
                  <a:gd name="T15" fmla="*/ 6 h 9"/>
                  <a:gd name="T16" fmla="*/ 3 w 9"/>
                  <a:gd name="T17" fmla="*/ 9 h 9"/>
                  <a:gd name="T18" fmla="*/ 3 w 9"/>
                  <a:gd name="T19" fmla="*/ 9 h 9"/>
                  <a:gd name="T20" fmla="*/ 6 w 9"/>
                  <a:gd name="T21" fmla="*/ 6 h 9"/>
                  <a:gd name="T22" fmla="*/ 9 w 9"/>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9" y="6"/>
                    </a:moveTo>
                    <a:lnTo>
                      <a:pt x="9" y="3"/>
                    </a:lnTo>
                    <a:lnTo>
                      <a:pt x="6" y="0"/>
                    </a:lnTo>
                    <a:lnTo>
                      <a:pt x="3" y="0"/>
                    </a:lnTo>
                    <a:lnTo>
                      <a:pt x="0" y="3"/>
                    </a:lnTo>
                    <a:lnTo>
                      <a:pt x="0" y="6"/>
                    </a:lnTo>
                    <a:lnTo>
                      <a:pt x="0" y="6"/>
                    </a:lnTo>
                    <a:lnTo>
                      <a:pt x="0" y="6"/>
                    </a:lnTo>
                    <a:lnTo>
                      <a:pt x="3" y="9"/>
                    </a:lnTo>
                    <a:lnTo>
                      <a:pt x="3" y="9"/>
                    </a:lnTo>
                    <a:lnTo>
                      <a:pt x="6" y="6"/>
                    </a:lnTo>
                    <a:lnTo>
                      <a:pt x="9" y="6"/>
                    </a:lnTo>
                    <a:close/>
                  </a:path>
                </a:pathLst>
              </a:custGeom>
              <a:solidFill>
                <a:srgbClr val="FF0000"/>
              </a:solidFill>
              <a:ln w="28575" cmpd="sng">
                <a:solidFill>
                  <a:schemeClr val="accent1"/>
                </a:solidFill>
                <a:round/>
                <a:headEnd/>
                <a:tailEnd/>
              </a:ln>
            </p:spPr>
            <p:txBody>
              <a:bodyPr/>
              <a:lstStyle/>
              <a:p>
                <a:endParaRPr lang="cs-CZ"/>
              </a:p>
            </p:txBody>
          </p:sp>
          <p:sp>
            <p:nvSpPr>
              <p:cNvPr id="4895" name="Freeform 799">
                <a:extLst>
                  <a:ext uri="{FF2B5EF4-FFF2-40B4-BE49-F238E27FC236}">
                    <a16:creationId xmlns:a16="http://schemas.microsoft.com/office/drawing/2014/main" id="{79114B84-E5F5-40EC-88FC-AE46440C5BCE}"/>
                  </a:ext>
                </a:extLst>
              </p:cNvPr>
              <p:cNvSpPr>
                <a:spLocks/>
              </p:cNvSpPr>
              <p:nvPr/>
            </p:nvSpPr>
            <p:spPr bwMode="auto">
              <a:xfrm>
                <a:off x="1194" y="3532"/>
                <a:ext cx="9" cy="10"/>
              </a:xfrm>
              <a:custGeom>
                <a:avLst/>
                <a:gdLst>
                  <a:gd name="T0" fmla="*/ 9 w 9"/>
                  <a:gd name="T1" fmla="*/ 6 h 10"/>
                  <a:gd name="T2" fmla="*/ 9 w 9"/>
                  <a:gd name="T3" fmla="*/ 3 h 10"/>
                  <a:gd name="T4" fmla="*/ 6 w 9"/>
                  <a:gd name="T5" fmla="*/ 0 h 10"/>
                  <a:gd name="T6" fmla="*/ 3 w 9"/>
                  <a:gd name="T7" fmla="*/ 0 h 10"/>
                  <a:gd name="T8" fmla="*/ 0 w 9"/>
                  <a:gd name="T9" fmla="*/ 3 h 10"/>
                  <a:gd name="T10" fmla="*/ 0 w 9"/>
                  <a:gd name="T11" fmla="*/ 6 h 10"/>
                  <a:gd name="T12" fmla="*/ 0 w 9"/>
                  <a:gd name="T13" fmla="*/ 6 h 10"/>
                  <a:gd name="T14" fmla="*/ 0 w 9"/>
                  <a:gd name="T15" fmla="*/ 6 h 10"/>
                  <a:gd name="T16" fmla="*/ 3 w 9"/>
                  <a:gd name="T17" fmla="*/ 10 h 10"/>
                  <a:gd name="T18" fmla="*/ 3 w 9"/>
                  <a:gd name="T19" fmla="*/ 10 h 10"/>
                  <a:gd name="T20" fmla="*/ 6 w 9"/>
                  <a:gd name="T21" fmla="*/ 6 h 10"/>
                  <a:gd name="T22" fmla="*/ 9 w 9"/>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9" y="6"/>
                    </a:moveTo>
                    <a:lnTo>
                      <a:pt x="9" y="3"/>
                    </a:lnTo>
                    <a:lnTo>
                      <a:pt x="6" y="0"/>
                    </a:lnTo>
                    <a:lnTo>
                      <a:pt x="3" y="0"/>
                    </a:lnTo>
                    <a:lnTo>
                      <a:pt x="0" y="3"/>
                    </a:lnTo>
                    <a:lnTo>
                      <a:pt x="0" y="6"/>
                    </a:lnTo>
                    <a:lnTo>
                      <a:pt x="0" y="6"/>
                    </a:lnTo>
                    <a:lnTo>
                      <a:pt x="0" y="6"/>
                    </a:lnTo>
                    <a:lnTo>
                      <a:pt x="3" y="10"/>
                    </a:lnTo>
                    <a:lnTo>
                      <a:pt x="3" y="10"/>
                    </a:lnTo>
                    <a:lnTo>
                      <a:pt x="6" y="6"/>
                    </a:lnTo>
                    <a:lnTo>
                      <a:pt x="9" y="6"/>
                    </a:lnTo>
                    <a:close/>
                  </a:path>
                </a:pathLst>
              </a:custGeom>
              <a:solidFill>
                <a:srgbClr val="FF0000"/>
              </a:solidFill>
              <a:ln w="28575" cmpd="sng">
                <a:solidFill>
                  <a:schemeClr val="accent1"/>
                </a:solidFill>
                <a:round/>
                <a:headEnd/>
                <a:tailEnd/>
              </a:ln>
            </p:spPr>
            <p:txBody>
              <a:bodyPr/>
              <a:lstStyle/>
              <a:p>
                <a:endParaRPr lang="cs-CZ"/>
              </a:p>
            </p:txBody>
          </p:sp>
          <p:sp>
            <p:nvSpPr>
              <p:cNvPr id="4896" name="Freeform 800">
                <a:extLst>
                  <a:ext uri="{FF2B5EF4-FFF2-40B4-BE49-F238E27FC236}">
                    <a16:creationId xmlns:a16="http://schemas.microsoft.com/office/drawing/2014/main" id="{CFEB6207-53E7-4A0C-A715-4AA0B7CDAC45}"/>
                  </a:ext>
                </a:extLst>
              </p:cNvPr>
              <p:cNvSpPr>
                <a:spLocks/>
              </p:cNvSpPr>
              <p:nvPr/>
            </p:nvSpPr>
            <p:spPr bwMode="auto">
              <a:xfrm>
                <a:off x="1194" y="3551"/>
                <a:ext cx="9" cy="10"/>
              </a:xfrm>
              <a:custGeom>
                <a:avLst/>
                <a:gdLst>
                  <a:gd name="T0" fmla="*/ 9 w 9"/>
                  <a:gd name="T1" fmla="*/ 7 h 10"/>
                  <a:gd name="T2" fmla="*/ 9 w 9"/>
                  <a:gd name="T3" fmla="*/ 4 h 10"/>
                  <a:gd name="T4" fmla="*/ 6 w 9"/>
                  <a:gd name="T5" fmla="*/ 0 h 10"/>
                  <a:gd name="T6" fmla="*/ 3 w 9"/>
                  <a:gd name="T7" fmla="*/ 0 h 10"/>
                  <a:gd name="T8" fmla="*/ 0 w 9"/>
                  <a:gd name="T9" fmla="*/ 4 h 10"/>
                  <a:gd name="T10" fmla="*/ 0 w 9"/>
                  <a:gd name="T11" fmla="*/ 7 h 10"/>
                  <a:gd name="T12" fmla="*/ 0 w 9"/>
                  <a:gd name="T13" fmla="*/ 7 h 10"/>
                  <a:gd name="T14" fmla="*/ 0 w 9"/>
                  <a:gd name="T15" fmla="*/ 7 h 10"/>
                  <a:gd name="T16" fmla="*/ 3 w 9"/>
                  <a:gd name="T17" fmla="*/ 10 h 10"/>
                  <a:gd name="T18" fmla="*/ 3 w 9"/>
                  <a:gd name="T19" fmla="*/ 10 h 10"/>
                  <a:gd name="T20" fmla="*/ 6 w 9"/>
                  <a:gd name="T21" fmla="*/ 7 h 10"/>
                  <a:gd name="T22" fmla="*/ 9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9" y="7"/>
                    </a:moveTo>
                    <a:lnTo>
                      <a:pt x="9" y="4"/>
                    </a:lnTo>
                    <a:lnTo>
                      <a:pt x="6" y="0"/>
                    </a:lnTo>
                    <a:lnTo>
                      <a:pt x="3" y="0"/>
                    </a:lnTo>
                    <a:lnTo>
                      <a:pt x="0" y="4"/>
                    </a:lnTo>
                    <a:lnTo>
                      <a:pt x="0" y="7"/>
                    </a:lnTo>
                    <a:lnTo>
                      <a:pt x="0" y="7"/>
                    </a:lnTo>
                    <a:lnTo>
                      <a:pt x="0" y="7"/>
                    </a:lnTo>
                    <a:lnTo>
                      <a:pt x="3" y="10"/>
                    </a:lnTo>
                    <a:lnTo>
                      <a:pt x="3" y="10"/>
                    </a:lnTo>
                    <a:lnTo>
                      <a:pt x="6" y="7"/>
                    </a:lnTo>
                    <a:lnTo>
                      <a:pt x="9" y="7"/>
                    </a:lnTo>
                    <a:close/>
                  </a:path>
                </a:pathLst>
              </a:custGeom>
              <a:solidFill>
                <a:srgbClr val="FF0000"/>
              </a:solidFill>
              <a:ln w="28575" cmpd="sng">
                <a:solidFill>
                  <a:schemeClr val="accent1"/>
                </a:solidFill>
                <a:round/>
                <a:headEnd/>
                <a:tailEnd/>
              </a:ln>
            </p:spPr>
            <p:txBody>
              <a:bodyPr/>
              <a:lstStyle/>
              <a:p>
                <a:endParaRPr lang="cs-CZ"/>
              </a:p>
            </p:txBody>
          </p:sp>
          <p:sp>
            <p:nvSpPr>
              <p:cNvPr id="4897" name="Freeform 801">
                <a:extLst>
                  <a:ext uri="{FF2B5EF4-FFF2-40B4-BE49-F238E27FC236}">
                    <a16:creationId xmlns:a16="http://schemas.microsoft.com/office/drawing/2014/main" id="{39C4A9E0-767A-424D-9932-3D3D6629CD96}"/>
                  </a:ext>
                </a:extLst>
              </p:cNvPr>
              <p:cNvSpPr>
                <a:spLocks/>
              </p:cNvSpPr>
              <p:nvPr/>
            </p:nvSpPr>
            <p:spPr bwMode="auto">
              <a:xfrm>
                <a:off x="1194" y="3571"/>
                <a:ext cx="9" cy="9"/>
              </a:xfrm>
              <a:custGeom>
                <a:avLst/>
                <a:gdLst>
                  <a:gd name="T0" fmla="*/ 9 w 9"/>
                  <a:gd name="T1" fmla="*/ 6 h 9"/>
                  <a:gd name="T2" fmla="*/ 9 w 9"/>
                  <a:gd name="T3" fmla="*/ 3 h 9"/>
                  <a:gd name="T4" fmla="*/ 6 w 9"/>
                  <a:gd name="T5" fmla="*/ 0 h 9"/>
                  <a:gd name="T6" fmla="*/ 3 w 9"/>
                  <a:gd name="T7" fmla="*/ 0 h 9"/>
                  <a:gd name="T8" fmla="*/ 0 w 9"/>
                  <a:gd name="T9" fmla="*/ 3 h 9"/>
                  <a:gd name="T10" fmla="*/ 0 w 9"/>
                  <a:gd name="T11" fmla="*/ 6 h 9"/>
                  <a:gd name="T12" fmla="*/ 0 w 9"/>
                  <a:gd name="T13" fmla="*/ 6 h 9"/>
                  <a:gd name="T14" fmla="*/ 0 w 9"/>
                  <a:gd name="T15" fmla="*/ 6 h 9"/>
                  <a:gd name="T16" fmla="*/ 3 w 9"/>
                  <a:gd name="T17" fmla="*/ 9 h 9"/>
                  <a:gd name="T18" fmla="*/ 3 w 9"/>
                  <a:gd name="T19" fmla="*/ 9 h 9"/>
                  <a:gd name="T20" fmla="*/ 6 w 9"/>
                  <a:gd name="T21" fmla="*/ 6 h 9"/>
                  <a:gd name="T22" fmla="*/ 9 w 9"/>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9" y="6"/>
                    </a:moveTo>
                    <a:lnTo>
                      <a:pt x="9" y="3"/>
                    </a:lnTo>
                    <a:lnTo>
                      <a:pt x="6" y="0"/>
                    </a:lnTo>
                    <a:lnTo>
                      <a:pt x="3" y="0"/>
                    </a:lnTo>
                    <a:lnTo>
                      <a:pt x="0" y="3"/>
                    </a:lnTo>
                    <a:lnTo>
                      <a:pt x="0" y="6"/>
                    </a:lnTo>
                    <a:lnTo>
                      <a:pt x="0" y="6"/>
                    </a:lnTo>
                    <a:lnTo>
                      <a:pt x="0" y="6"/>
                    </a:lnTo>
                    <a:lnTo>
                      <a:pt x="3" y="9"/>
                    </a:lnTo>
                    <a:lnTo>
                      <a:pt x="3" y="9"/>
                    </a:lnTo>
                    <a:lnTo>
                      <a:pt x="6" y="6"/>
                    </a:lnTo>
                    <a:lnTo>
                      <a:pt x="9" y="6"/>
                    </a:lnTo>
                    <a:close/>
                  </a:path>
                </a:pathLst>
              </a:custGeom>
              <a:solidFill>
                <a:srgbClr val="FF0000"/>
              </a:solidFill>
              <a:ln w="28575" cmpd="sng">
                <a:solidFill>
                  <a:schemeClr val="accent1"/>
                </a:solidFill>
                <a:round/>
                <a:headEnd/>
                <a:tailEnd/>
              </a:ln>
            </p:spPr>
            <p:txBody>
              <a:bodyPr/>
              <a:lstStyle/>
              <a:p>
                <a:endParaRPr lang="cs-CZ"/>
              </a:p>
            </p:txBody>
          </p:sp>
          <p:sp>
            <p:nvSpPr>
              <p:cNvPr id="4898" name="Freeform 802">
                <a:extLst>
                  <a:ext uri="{FF2B5EF4-FFF2-40B4-BE49-F238E27FC236}">
                    <a16:creationId xmlns:a16="http://schemas.microsoft.com/office/drawing/2014/main" id="{5CEC268C-D116-4C39-B0AB-D550377B692D}"/>
                  </a:ext>
                </a:extLst>
              </p:cNvPr>
              <p:cNvSpPr>
                <a:spLocks/>
              </p:cNvSpPr>
              <p:nvPr/>
            </p:nvSpPr>
            <p:spPr bwMode="auto">
              <a:xfrm>
                <a:off x="1194" y="3590"/>
                <a:ext cx="9" cy="10"/>
              </a:xfrm>
              <a:custGeom>
                <a:avLst/>
                <a:gdLst>
                  <a:gd name="T0" fmla="*/ 9 w 9"/>
                  <a:gd name="T1" fmla="*/ 6 h 10"/>
                  <a:gd name="T2" fmla="*/ 9 w 9"/>
                  <a:gd name="T3" fmla="*/ 3 h 10"/>
                  <a:gd name="T4" fmla="*/ 6 w 9"/>
                  <a:gd name="T5" fmla="*/ 0 h 10"/>
                  <a:gd name="T6" fmla="*/ 3 w 9"/>
                  <a:gd name="T7" fmla="*/ 0 h 10"/>
                  <a:gd name="T8" fmla="*/ 0 w 9"/>
                  <a:gd name="T9" fmla="*/ 3 h 10"/>
                  <a:gd name="T10" fmla="*/ 0 w 9"/>
                  <a:gd name="T11" fmla="*/ 6 h 10"/>
                  <a:gd name="T12" fmla="*/ 0 w 9"/>
                  <a:gd name="T13" fmla="*/ 6 h 10"/>
                  <a:gd name="T14" fmla="*/ 0 w 9"/>
                  <a:gd name="T15" fmla="*/ 6 h 10"/>
                  <a:gd name="T16" fmla="*/ 3 w 9"/>
                  <a:gd name="T17" fmla="*/ 10 h 10"/>
                  <a:gd name="T18" fmla="*/ 3 w 9"/>
                  <a:gd name="T19" fmla="*/ 10 h 10"/>
                  <a:gd name="T20" fmla="*/ 6 w 9"/>
                  <a:gd name="T21" fmla="*/ 6 h 10"/>
                  <a:gd name="T22" fmla="*/ 9 w 9"/>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9" y="6"/>
                    </a:moveTo>
                    <a:lnTo>
                      <a:pt x="9" y="3"/>
                    </a:lnTo>
                    <a:lnTo>
                      <a:pt x="6" y="0"/>
                    </a:lnTo>
                    <a:lnTo>
                      <a:pt x="3" y="0"/>
                    </a:lnTo>
                    <a:lnTo>
                      <a:pt x="0" y="3"/>
                    </a:lnTo>
                    <a:lnTo>
                      <a:pt x="0" y="6"/>
                    </a:lnTo>
                    <a:lnTo>
                      <a:pt x="0" y="6"/>
                    </a:lnTo>
                    <a:lnTo>
                      <a:pt x="0" y="6"/>
                    </a:lnTo>
                    <a:lnTo>
                      <a:pt x="3" y="10"/>
                    </a:lnTo>
                    <a:lnTo>
                      <a:pt x="3" y="10"/>
                    </a:lnTo>
                    <a:lnTo>
                      <a:pt x="6" y="6"/>
                    </a:lnTo>
                    <a:lnTo>
                      <a:pt x="9" y="6"/>
                    </a:lnTo>
                    <a:close/>
                  </a:path>
                </a:pathLst>
              </a:custGeom>
              <a:solidFill>
                <a:srgbClr val="FF0000"/>
              </a:solidFill>
              <a:ln w="28575" cmpd="sng">
                <a:solidFill>
                  <a:schemeClr val="accent1"/>
                </a:solidFill>
                <a:round/>
                <a:headEnd/>
                <a:tailEnd/>
              </a:ln>
            </p:spPr>
            <p:txBody>
              <a:bodyPr/>
              <a:lstStyle/>
              <a:p>
                <a:endParaRPr lang="cs-CZ"/>
              </a:p>
            </p:txBody>
          </p:sp>
          <p:sp>
            <p:nvSpPr>
              <p:cNvPr id="4899" name="Freeform 803">
                <a:extLst>
                  <a:ext uri="{FF2B5EF4-FFF2-40B4-BE49-F238E27FC236}">
                    <a16:creationId xmlns:a16="http://schemas.microsoft.com/office/drawing/2014/main" id="{07E4C09D-DA1A-4C2E-859F-75D26911A023}"/>
                  </a:ext>
                </a:extLst>
              </p:cNvPr>
              <p:cNvSpPr>
                <a:spLocks/>
              </p:cNvSpPr>
              <p:nvPr/>
            </p:nvSpPr>
            <p:spPr bwMode="auto">
              <a:xfrm>
                <a:off x="1194" y="3609"/>
                <a:ext cx="9" cy="10"/>
              </a:xfrm>
              <a:custGeom>
                <a:avLst/>
                <a:gdLst>
                  <a:gd name="T0" fmla="*/ 9 w 9"/>
                  <a:gd name="T1" fmla="*/ 7 h 10"/>
                  <a:gd name="T2" fmla="*/ 9 w 9"/>
                  <a:gd name="T3" fmla="*/ 4 h 10"/>
                  <a:gd name="T4" fmla="*/ 6 w 9"/>
                  <a:gd name="T5" fmla="*/ 0 h 10"/>
                  <a:gd name="T6" fmla="*/ 3 w 9"/>
                  <a:gd name="T7" fmla="*/ 0 h 10"/>
                  <a:gd name="T8" fmla="*/ 0 w 9"/>
                  <a:gd name="T9" fmla="*/ 4 h 10"/>
                  <a:gd name="T10" fmla="*/ 0 w 9"/>
                  <a:gd name="T11" fmla="*/ 7 h 10"/>
                  <a:gd name="T12" fmla="*/ 0 w 9"/>
                  <a:gd name="T13" fmla="*/ 7 h 10"/>
                  <a:gd name="T14" fmla="*/ 0 w 9"/>
                  <a:gd name="T15" fmla="*/ 7 h 10"/>
                  <a:gd name="T16" fmla="*/ 3 w 9"/>
                  <a:gd name="T17" fmla="*/ 10 h 10"/>
                  <a:gd name="T18" fmla="*/ 3 w 9"/>
                  <a:gd name="T19" fmla="*/ 10 h 10"/>
                  <a:gd name="T20" fmla="*/ 6 w 9"/>
                  <a:gd name="T21" fmla="*/ 7 h 10"/>
                  <a:gd name="T22" fmla="*/ 9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9" y="7"/>
                    </a:moveTo>
                    <a:lnTo>
                      <a:pt x="9" y="4"/>
                    </a:lnTo>
                    <a:lnTo>
                      <a:pt x="6" y="0"/>
                    </a:lnTo>
                    <a:lnTo>
                      <a:pt x="3" y="0"/>
                    </a:lnTo>
                    <a:lnTo>
                      <a:pt x="0" y="4"/>
                    </a:lnTo>
                    <a:lnTo>
                      <a:pt x="0" y="7"/>
                    </a:lnTo>
                    <a:lnTo>
                      <a:pt x="0" y="7"/>
                    </a:lnTo>
                    <a:lnTo>
                      <a:pt x="0" y="7"/>
                    </a:lnTo>
                    <a:lnTo>
                      <a:pt x="3" y="10"/>
                    </a:lnTo>
                    <a:lnTo>
                      <a:pt x="3" y="10"/>
                    </a:lnTo>
                    <a:lnTo>
                      <a:pt x="6" y="7"/>
                    </a:lnTo>
                    <a:lnTo>
                      <a:pt x="9" y="7"/>
                    </a:lnTo>
                    <a:close/>
                  </a:path>
                </a:pathLst>
              </a:custGeom>
              <a:solidFill>
                <a:srgbClr val="FF0000"/>
              </a:solidFill>
              <a:ln w="28575" cmpd="sng">
                <a:solidFill>
                  <a:schemeClr val="accent1"/>
                </a:solidFill>
                <a:round/>
                <a:headEnd/>
                <a:tailEnd/>
              </a:ln>
            </p:spPr>
            <p:txBody>
              <a:bodyPr/>
              <a:lstStyle/>
              <a:p>
                <a:endParaRPr lang="cs-CZ"/>
              </a:p>
            </p:txBody>
          </p:sp>
          <p:sp>
            <p:nvSpPr>
              <p:cNvPr id="4900" name="Freeform 804">
                <a:extLst>
                  <a:ext uri="{FF2B5EF4-FFF2-40B4-BE49-F238E27FC236}">
                    <a16:creationId xmlns:a16="http://schemas.microsoft.com/office/drawing/2014/main" id="{22A65605-6026-4A09-8981-46587B733C74}"/>
                  </a:ext>
                </a:extLst>
              </p:cNvPr>
              <p:cNvSpPr>
                <a:spLocks/>
              </p:cNvSpPr>
              <p:nvPr/>
            </p:nvSpPr>
            <p:spPr bwMode="auto">
              <a:xfrm>
                <a:off x="1194" y="3629"/>
                <a:ext cx="9" cy="9"/>
              </a:xfrm>
              <a:custGeom>
                <a:avLst/>
                <a:gdLst>
                  <a:gd name="T0" fmla="*/ 9 w 9"/>
                  <a:gd name="T1" fmla="*/ 6 h 9"/>
                  <a:gd name="T2" fmla="*/ 9 w 9"/>
                  <a:gd name="T3" fmla="*/ 3 h 9"/>
                  <a:gd name="T4" fmla="*/ 6 w 9"/>
                  <a:gd name="T5" fmla="*/ 0 h 9"/>
                  <a:gd name="T6" fmla="*/ 3 w 9"/>
                  <a:gd name="T7" fmla="*/ 0 h 9"/>
                  <a:gd name="T8" fmla="*/ 0 w 9"/>
                  <a:gd name="T9" fmla="*/ 3 h 9"/>
                  <a:gd name="T10" fmla="*/ 0 w 9"/>
                  <a:gd name="T11" fmla="*/ 6 h 9"/>
                  <a:gd name="T12" fmla="*/ 0 w 9"/>
                  <a:gd name="T13" fmla="*/ 6 h 9"/>
                  <a:gd name="T14" fmla="*/ 0 w 9"/>
                  <a:gd name="T15" fmla="*/ 6 h 9"/>
                  <a:gd name="T16" fmla="*/ 3 w 9"/>
                  <a:gd name="T17" fmla="*/ 9 h 9"/>
                  <a:gd name="T18" fmla="*/ 3 w 9"/>
                  <a:gd name="T19" fmla="*/ 9 h 9"/>
                  <a:gd name="T20" fmla="*/ 6 w 9"/>
                  <a:gd name="T21" fmla="*/ 6 h 9"/>
                  <a:gd name="T22" fmla="*/ 9 w 9"/>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9" y="6"/>
                    </a:moveTo>
                    <a:lnTo>
                      <a:pt x="9" y="3"/>
                    </a:lnTo>
                    <a:lnTo>
                      <a:pt x="6" y="0"/>
                    </a:lnTo>
                    <a:lnTo>
                      <a:pt x="3" y="0"/>
                    </a:lnTo>
                    <a:lnTo>
                      <a:pt x="0" y="3"/>
                    </a:lnTo>
                    <a:lnTo>
                      <a:pt x="0" y="6"/>
                    </a:lnTo>
                    <a:lnTo>
                      <a:pt x="0" y="6"/>
                    </a:lnTo>
                    <a:lnTo>
                      <a:pt x="0" y="6"/>
                    </a:lnTo>
                    <a:lnTo>
                      <a:pt x="3" y="9"/>
                    </a:lnTo>
                    <a:lnTo>
                      <a:pt x="3" y="9"/>
                    </a:lnTo>
                    <a:lnTo>
                      <a:pt x="6" y="6"/>
                    </a:lnTo>
                    <a:lnTo>
                      <a:pt x="9" y="6"/>
                    </a:lnTo>
                    <a:close/>
                  </a:path>
                </a:pathLst>
              </a:custGeom>
              <a:solidFill>
                <a:srgbClr val="FF0000"/>
              </a:solidFill>
              <a:ln w="28575" cmpd="sng">
                <a:solidFill>
                  <a:schemeClr val="accent1"/>
                </a:solidFill>
                <a:round/>
                <a:headEnd/>
                <a:tailEnd/>
              </a:ln>
            </p:spPr>
            <p:txBody>
              <a:bodyPr/>
              <a:lstStyle/>
              <a:p>
                <a:endParaRPr lang="cs-CZ"/>
              </a:p>
            </p:txBody>
          </p:sp>
          <p:sp>
            <p:nvSpPr>
              <p:cNvPr id="4901" name="Freeform 805">
                <a:extLst>
                  <a:ext uri="{FF2B5EF4-FFF2-40B4-BE49-F238E27FC236}">
                    <a16:creationId xmlns:a16="http://schemas.microsoft.com/office/drawing/2014/main" id="{1CE1B06D-24F3-4146-98EF-ED0B7A13FA02}"/>
                  </a:ext>
                </a:extLst>
              </p:cNvPr>
              <p:cNvSpPr>
                <a:spLocks/>
              </p:cNvSpPr>
              <p:nvPr/>
            </p:nvSpPr>
            <p:spPr bwMode="auto">
              <a:xfrm>
                <a:off x="1194" y="3648"/>
                <a:ext cx="9" cy="10"/>
              </a:xfrm>
              <a:custGeom>
                <a:avLst/>
                <a:gdLst>
                  <a:gd name="T0" fmla="*/ 9 w 9"/>
                  <a:gd name="T1" fmla="*/ 6 h 10"/>
                  <a:gd name="T2" fmla="*/ 9 w 9"/>
                  <a:gd name="T3" fmla="*/ 3 h 10"/>
                  <a:gd name="T4" fmla="*/ 6 w 9"/>
                  <a:gd name="T5" fmla="*/ 0 h 10"/>
                  <a:gd name="T6" fmla="*/ 3 w 9"/>
                  <a:gd name="T7" fmla="*/ 0 h 10"/>
                  <a:gd name="T8" fmla="*/ 0 w 9"/>
                  <a:gd name="T9" fmla="*/ 3 h 10"/>
                  <a:gd name="T10" fmla="*/ 0 w 9"/>
                  <a:gd name="T11" fmla="*/ 6 h 10"/>
                  <a:gd name="T12" fmla="*/ 0 w 9"/>
                  <a:gd name="T13" fmla="*/ 6 h 10"/>
                  <a:gd name="T14" fmla="*/ 0 w 9"/>
                  <a:gd name="T15" fmla="*/ 6 h 10"/>
                  <a:gd name="T16" fmla="*/ 3 w 9"/>
                  <a:gd name="T17" fmla="*/ 10 h 10"/>
                  <a:gd name="T18" fmla="*/ 3 w 9"/>
                  <a:gd name="T19" fmla="*/ 10 h 10"/>
                  <a:gd name="T20" fmla="*/ 6 w 9"/>
                  <a:gd name="T21" fmla="*/ 6 h 10"/>
                  <a:gd name="T22" fmla="*/ 9 w 9"/>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9" y="6"/>
                    </a:moveTo>
                    <a:lnTo>
                      <a:pt x="9" y="3"/>
                    </a:lnTo>
                    <a:lnTo>
                      <a:pt x="6" y="0"/>
                    </a:lnTo>
                    <a:lnTo>
                      <a:pt x="3" y="0"/>
                    </a:lnTo>
                    <a:lnTo>
                      <a:pt x="0" y="3"/>
                    </a:lnTo>
                    <a:lnTo>
                      <a:pt x="0" y="6"/>
                    </a:lnTo>
                    <a:lnTo>
                      <a:pt x="0" y="6"/>
                    </a:lnTo>
                    <a:lnTo>
                      <a:pt x="0" y="6"/>
                    </a:lnTo>
                    <a:lnTo>
                      <a:pt x="3" y="10"/>
                    </a:lnTo>
                    <a:lnTo>
                      <a:pt x="3" y="10"/>
                    </a:lnTo>
                    <a:lnTo>
                      <a:pt x="6" y="6"/>
                    </a:lnTo>
                    <a:lnTo>
                      <a:pt x="9" y="6"/>
                    </a:lnTo>
                    <a:close/>
                  </a:path>
                </a:pathLst>
              </a:custGeom>
              <a:solidFill>
                <a:srgbClr val="FF0000"/>
              </a:solidFill>
              <a:ln w="28575" cmpd="sng">
                <a:solidFill>
                  <a:schemeClr val="accent1"/>
                </a:solidFill>
                <a:round/>
                <a:headEnd/>
                <a:tailEnd/>
              </a:ln>
            </p:spPr>
            <p:txBody>
              <a:bodyPr/>
              <a:lstStyle/>
              <a:p>
                <a:endParaRPr lang="cs-CZ"/>
              </a:p>
            </p:txBody>
          </p:sp>
          <p:sp>
            <p:nvSpPr>
              <p:cNvPr id="4902" name="Freeform 806">
                <a:extLst>
                  <a:ext uri="{FF2B5EF4-FFF2-40B4-BE49-F238E27FC236}">
                    <a16:creationId xmlns:a16="http://schemas.microsoft.com/office/drawing/2014/main" id="{50880E02-41DF-4431-BB2A-8497B5584159}"/>
                  </a:ext>
                </a:extLst>
              </p:cNvPr>
              <p:cNvSpPr>
                <a:spLocks/>
              </p:cNvSpPr>
              <p:nvPr/>
            </p:nvSpPr>
            <p:spPr bwMode="auto">
              <a:xfrm>
                <a:off x="1194" y="3667"/>
                <a:ext cx="9" cy="10"/>
              </a:xfrm>
              <a:custGeom>
                <a:avLst/>
                <a:gdLst>
                  <a:gd name="T0" fmla="*/ 9 w 9"/>
                  <a:gd name="T1" fmla="*/ 7 h 10"/>
                  <a:gd name="T2" fmla="*/ 9 w 9"/>
                  <a:gd name="T3" fmla="*/ 4 h 10"/>
                  <a:gd name="T4" fmla="*/ 6 w 9"/>
                  <a:gd name="T5" fmla="*/ 0 h 10"/>
                  <a:gd name="T6" fmla="*/ 3 w 9"/>
                  <a:gd name="T7" fmla="*/ 0 h 10"/>
                  <a:gd name="T8" fmla="*/ 0 w 9"/>
                  <a:gd name="T9" fmla="*/ 4 h 10"/>
                  <a:gd name="T10" fmla="*/ 0 w 9"/>
                  <a:gd name="T11" fmla="*/ 7 h 10"/>
                  <a:gd name="T12" fmla="*/ 0 w 9"/>
                  <a:gd name="T13" fmla="*/ 7 h 10"/>
                  <a:gd name="T14" fmla="*/ 0 w 9"/>
                  <a:gd name="T15" fmla="*/ 7 h 10"/>
                  <a:gd name="T16" fmla="*/ 3 w 9"/>
                  <a:gd name="T17" fmla="*/ 10 h 10"/>
                  <a:gd name="T18" fmla="*/ 3 w 9"/>
                  <a:gd name="T19" fmla="*/ 10 h 10"/>
                  <a:gd name="T20" fmla="*/ 6 w 9"/>
                  <a:gd name="T21" fmla="*/ 7 h 10"/>
                  <a:gd name="T22" fmla="*/ 9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9" y="7"/>
                    </a:moveTo>
                    <a:lnTo>
                      <a:pt x="9" y="4"/>
                    </a:lnTo>
                    <a:lnTo>
                      <a:pt x="6" y="0"/>
                    </a:lnTo>
                    <a:lnTo>
                      <a:pt x="3" y="0"/>
                    </a:lnTo>
                    <a:lnTo>
                      <a:pt x="0" y="4"/>
                    </a:lnTo>
                    <a:lnTo>
                      <a:pt x="0" y="7"/>
                    </a:lnTo>
                    <a:lnTo>
                      <a:pt x="0" y="7"/>
                    </a:lnTo>
                    <a:lnTo>
                      <a:pt x="0" y="7"/>
                    </a:lnTo>
                    <a:lnTo>
                      <a:pt x="3" y="10"/>
                    </a:lnTo>
                    <a:lnTo>
                      <a:pt x="3" y="10"/>
                    </a:lnTo>
                    <a:lnTo>
                      <a:pt x="6" y="7"/>
                    </a:lnTo>
                    <a:lnTo>
                      <a:pt x="9" y="7"/>
                    </a:lnTo>
                    <a:close/>
                  </a:path>
                </a:pathLst>
              </a:custGeom>
              <a:solidFill>
                <a:srgbClr val="FF0000"/>
              </a:solidFill>
              <a:ln w="28575" cmpd="sng">
                <a:solidFill>
                  <a:schemeClr val="accent1"/>
                </a:solidFill>
                <a:round/>
                <a:headEnd/>
                <a:tailEnd/>
              </a:ln>
            </p:spPr>
            <p:txBody>
              <a:bodyPr/>
              <a:lstStyle/>
              <a:p>
                <a:endParaRPr lang="cs-CZ"/>
              </a:p>
            </p:txBody>
          </p:sp>
          <p:sp>
            <p:nvSpPr>
              <p:cNvPr id="4903" name="Freeform 807">
                <a:extLst>
                  <a:ext uri="{FF2B5EF4-FFF2-40B4-BE49-F238E27FC236}">
                    <a16:creationId xmlns:a16="http://schemas.microsoft.com/office/drawing/2014/main" id="{57B90338-97F6-4F17-B186-B07CBE26B909}"/>
                  </a:ext>
                </a:extLst>
              </p:cNvPr>
              <p:cNvSpPr>
                <a:spLocks/>
              </p:cNvSpPr>
              <p:nvPr/>
            </p:nvSpPr>
            <p:spPr bwMode="auto">
              <a:xfrm>
                <a:off x="1194" y="3687"/>
                <a:ext cx="9" cy="9"/>
              </a:xfrm>
              <a:custGeom>
                <a:avLst/>
                <a:gdLst>
                  <a:gd name="T0" fmla="*/ 9 w 9"/>
                  <a:gd name="T1" fmla="*/ 6 h 9"/>
                  <a:gd name="T2" fmla="*/ 9 w 9"/>
                  <a:gd name="T3" fmla="*/ 3 h 9"/>
                  <a:gd name="T4" fmla="*/ 6 w 9"/>
                  <a:gd name="T5" fmla="*/ 0 h 9"/>
                  <a:gd name="T6" fmla="*/ 3 w 9"/>
                  <a:gd name="T7" fmla="*/ 0 h 9"/>
                  <a:gd name="T8" fmla="*/ 0 w 9"/>
                  <a:gd name="T9" fmla="*/ 3 h 9"/>
                  <a:gd name="T10" fmla="*/ 0 w 9"/>
                  <a:gd name="T11" fmla="*/ 6 h 9"/>
                  <a:gd name="T12" fmla="*/ 0 w 9"/>
                  <a:gd name="T13" fmla="*/ 6 h 9"/>
                  <a:gd name="T14" fmla="*/ 0 w 9"/>
                  <a:gd name="T15" fmla="*/ 6 h 9"/>
                  <a:gd name="T16" fmla="*/ 3 w 9"/>
                  <a:gd name="T17" fmla="*/ 9 h 9"/>
                  <a:gd name="T18" fmla="*/ 3 w 9"/>
                  <a:gd name="T19" fmla="*/ 9 h 9"/>
                  <a:gd name="T20" fmla="*/ 6 w 9"/>
                  <a:gd name="T21" fmla="*/ 6 h 9"/>
                  <a:gd name="T22" fmla="*/ 9 w 9"/>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9" y="6"/>
                    </a:moveTo>
                    <a:lnTo>
                      <a:pt x="9" y="3"/>
                    </a:lnTo>
                    <a:lnTo>
                      <a:pt x="6" y="0"/>
                    </a:lnTo>
                    <a:lnTo>
                      <a:pt x="3" y="0"/>
                    </a:lnTo>
                    <a:lnTo>
                      <a:pt x="0" y="3"/>
                    </a:lnTo>
                    <a:lnTo>
                      <a:pt x="0" y="6"/>
                    </a:lnTo>
                    <a:lnTo>
                      <a:pt x="0" y="6"/>
                    </a:lnTo>
                    <a:lnTo>
                      <a:pt x="0" y="6"/>
                    </a:lnTo>
                    <a:lnTo>
                      <a:pt x="3" y="9"/>
                    </a:lnTo>
                    <a:lnTo>
                      <a:pt x="3" y="9"/>
                    </a:lnTo>
                    <a:lnTo>
                      <a:pt x="6" y="6"/>
                    </a:lnTo>
                    <a:lnTo>
                      <a:pt x="9" y="6"/>
                    </a:lnTo>
                    <a:close/>
                  </a:path>
                </a:pathLst>
              </a:custGeom>
              <a:solidFill>
                <a:srgbClr val="FF0000"/>
              </a:solidFill>
              <a:ln w="28575" cmpd="sng">
                <a:solidFill>
                  <a:schemeClr val="accent1"/>
                </a:solidFill>
                <a:round/>
                <a:headEnd/>
                <a:tailEnd/>
              </a:ln>
            </p:spPr>
            <p:txBody>
              <a:bodyPr/>
              <a:lstStyle/>
              <a:p>
                <a:endParaRPr lang="cs-CZ"/>
              </a:p>
            </p:txBody>
          </p:sp>
          <p:sp>
            <p:nvSpPr>
              <p:cNvPr id="4904" name="Freeform 808">
                <a:extLst>
                  <a:ext uri="{FF2B5EF4-FFF2-40B4-BE49-F238E27FC236}">
                    <a16:creationId xmlns:a16="http://schemas.microsoft.com/office/drawing/2014/main" id="{E0F17FED-BD08-40BD-B0D0-7B78F07EDC06}"/>
                  </a:ext>
                </a:extLst>
              </p:cNvPr>
              <p:cNvSpPr>
                <a:spLocks/>
              </p:cNvSpPr>
              <p:nvPr/>
            </p:nvSpPr>
            <p:spPr bwMode="auto">
              <a:xfrm>
                <a:off x="1194" y="3706"/>
                <a:ext cx="9" cy="10"/>
              </a:xfrm>
              <a:custGeom>
                <a:avLst/>
                <a:gdLst>
                  <a:gd name="T0" fmla="*/ 9 w 9"/>
                  <a:gd name="T1" fmla="*/ 6 h 10"/>
                  <a:gd name="T2" fmla="*/ 9 w 9"/>
                  <a:gd name="T3" fmla="*/ 3 h 10"/>
                  <a:gd name="T4" fmla="*/ 6 w 9"/>
                  <a:gd name="T5" fmla="*/ 0 h 10"/>
                  <a:gd name="T6" fmla="*/ 3 w 9"/>
                  <a:gd name="T7" fmla="*/ 0 h 10"/>
                  <a:gd name="T8" fmla="*/ 0 w 9"/>
                  <a:gd name="T9" fmla="*/ 3 h 10"/>
                  <a:gd name="T10" fmla="*/ 0 w 9"/>
                  <a:gd name="T11" fmla="*/ 6 h 10"/>
                  <a:gd name="T12" fmla="*/ 0 w 9"/>
                  <a:gd name="T13" fmla="*/ 6 h 10"/>
                  <a:gd name="T14" fmla="*/ 0 w 9"/>
                  <a:gd name="T15" fmla="*/ 6 h 10"/>
                  <a:gd name="T16" fmla="*/ 3 w 9"/>
                  <a:gd name="T17" fmla="*/ 10 h 10"/>
                  <a:gd name="T18" fmla="*/ 3 w 9"/>
                  <a:gd name="T19" fmla="*/ 10 h 10"/>
                  <a:gd name="T20" fmla="*/ 6 w 9"/>
                  <a:gd name="T21" fmla="*/ 6 h 10"/>
                  <a:gd name="T22" fmla="*/ 9 w 9"/>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9" y="6"/>
                    </a:moveTo>
                    <a:lnTo>
                      <a:pt x="9" y="3"/>
                    </a:lnTo>
                    <a:lnTo>
                      <a:pt x="6" y="0"/>
                    </a:lnTo>
                    <a:lnTo>
                      <a:pt x="3" y="0"/>
                    </a:lnTo>
                    <a:lnTo>
                      <a:pt x="0" y="3"/>
                    </a:lnTo>
                    <a:lnTo>
                      <a:pt x="0" y="6"/>
                    </a:lnTo>
                    <a:lnTo>
                      <a:pt x="0" y="6"/>
                    </a:lnTo>
                    <a:lnTo>
                      <a:pt x="0" y="6"/>
                    </a:lnTo>
                    <a:lnTo>
                      <a:pt x="3" y="10"/>
                    </a:lnTo>
                    <a:lnTo>
                      <a:pt x="3" y="10"/>
                    </a:lnTo>
                    <a:lnTo>
                      <a:pt x="6" y="6"/>
                    </a:lnTo>
                    <a:lnTo>
                      <a:pt x="9" y="6"/>
                    </a:lnTo>
                    <a:close/>
                  </a:path>
                </a:pathLst>
              </a:custGeom>
              <a:solidFill>
                <a:srgbClr val="FF0000"/>
              </a:solidFill>
              <a:ln w="28575" cmpd="sng">
                <a:solidFill>
                  <a:schemeClr val="accent1"/>
                </a:solidFill>
                <a:round/>
                <a:headEnd/>
                <a:tailEnd/>
              </a:ln>
            </p:spPr>
            <p:txBody>
              <a:bodyPr/>
              <a:lstStyle/>
              <a:p>
                <a:endParaRPr lang="cs-CZ"/>
              </a:p>
            </p:txBody>
          </p:sp>
          <p:sp>
            <p:nvSpPr>
              <p:cNvPr id="4905" name="Freeform 809">
                <a:extLst>
                  <a:ext uri="{FF2B5EF4-FFF2-40B4-BE49-F238E27FC236}">
                    <a16:creationId xmlns:a16="http://schemas.microsoft.com/office/drawing/2014/main" id="{F5B362F5-22EF-4492-8D94-5A45FECA3DD8}"/>
                  </a:ext>
                </a:extLst>
              </p:cNvPr>
              <p:cNvSpPr>
                <a:spLocks/>
              </p:cNvSpPr>
              <p:nvPr/>
            </p:nvSpPr>
            <p:spPr bwMode="auto">
              <a:xfrm>
                <a:off x="1194" y="3725"/>
                <a:ext cx="9" cy="10"/>
              </a:xfrm>
              <a:custGeom>
                <a:avLst/>
                <a:gdLst>
                  <a:gd name="T0" fmla="*/ 9 w 9"/>
                  <a:gd name="T1" fmla="*/ 7 h 10"/>
                  <a:gd name="T2" fmla="*/ 9 w 9"/>
                  <a:gd name="T3" fmla="*/ 3 h 10"/>
                  <a:gd name="T4" fmla="*/ 6 w 9"/>
                  <a:gd name="T5" fmla="*/ 0 h 10"/>
                  <a:gd name="T6" fmla="*/ 3 w 9"/>
                  <a:gd name="T7" fmla="*/ 0 h 10"/>
                  <a:gd name="T8" fmla="*/ 0 w 9"/>
                  <a:gd name="T9" fmla="*/ 3 h 10"/>
                  <a:gd name="T10" fmla="*/ 0 w 9"/>
                  <a:gd name="T11" fmla="*/ 7 h 10"/>
                  <a:gd name="T12" fmla="*/ 0 w 9"/>
                  <a:gd name="T13" fmla="*/ 7 h 10"/>
                  <a:gd name="T14" fmla="*/ 0 w 9"/>
                  <a:gd name="T15" fmla="*/ 7 h 10"/>
                  <a:gd name="T16" fmla="*/ 3 w 9"/>
                  <a:gd name="T17" fmla="*/ 10 h 10"/>
                  <a:gd name="T18" fmla="*/ 3 w 9"/>
                  <a:gd name="T19" fmla="*/ 10 h 10"/>
                  <a:gd name="T20" fmla="*/ 6 w 9"/>
                  <a:gd name="T21" fmla="*/ 7 h 10"/>
                  <a:gd name="T22" fmla="*/ 9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9" y="7"/>
                    </a:moveTo>
                    <a:lnTo>
                      <a:pt x="9" y="3"/>
                    </a:lnTo>
                    <a:lnTo>
                      <a:pt x="6" y="0"/>
                    </a:lnTo>
                    <a:lnTo>
                      <a:pt x="3" y="0"/>
                    </a:lnTo>
                    <a:lnTo>
                      <a:pt x="0" y="3"/>
                    </a:lnTo>
                    <a:lnTo>
                      <a:pt x="0" y="7"/>
                    </a:lnTo>
                    <a:lnTo>
                      <a:pt x="0" y="7"/>
                    </a:lnTo>
                    <a:lnTo>
                      <a:pt x="0" y="7"/>
                    </a:lnTo>
                    <a:lnTo>
                      <a:pt x="3" y="10"/>
                    </a:lnTo>
                    <a:lnTo>
                      <a:pt x="3" y="10"/>
                    </a:lnTo>
                    <a:lnTo>
                      <a:pt x="6" y="7"/>
                    </a:lnTo>
                    <a:lnTo>
                      <a:pt x="9" y="7"/>
                    </a:lnTo>
                    <a:close/>
                  </a:path>
                </a:pathLst>
              </a:custGeom>
              <a:solidFill>
                <a:srgbClr val="FF0000"/>
              </a:solidFill>
              <a:ln w="28575" cmpd="sng">
                <a:solidFill>
                  <a:schemeClr val="accent1"/>
                </a:solidFill>
                <a:round/>
                <a:headEnd/>
                <a:tailEnd/>
              </a:ln>
            </p:spPr>
            <p:txBody>
              <a:bodyPr/>
              <a:lstStyle/>
              <a:p>
                <a:endParaRPr lang="cs-CZ"/>
              </a:p>
            </p:txBody>
          </p:sp>
          <p:sp>
            <p:nvSpPr>
              <p:cNvPr id="4906" name="Freeform 810">
                <a:extLst>
                  <a:ext uri="{FF2B5EF4-FFF2-40B4-BE49-F238E27FC236}">
                    <a16:creationId xmlns:a16="http://schemas.microsoft.com/office/drawing/2014/main" id="{EFA4CB86-08D4-4B5B-BC85-11CF1E7426DD}"/>
                  </a:ext>
                </a:extLst>
              </p:cNvPr>
              <p:cNvSpPr>
                <a:spLocks/>
              </p:cNvSpPr>
              <p:nvPr/>
            </p:nvSpPr>
            <p:spPr bwMode="auto">
              <a:xfrm>
                <a:off x="1194" y="3745"/>
                <a:ext cx="9" cy="9"/>
              </a:xfrm>
              <a:custGeom>
                <a:avLst/>
                <a:gdLst>
                  <a:gd name="T0" fmla="*/ 9 w 9"/>
                  <a:gd name="T1" fmla="*/ 6 h 9"/>
                  <a:gd name="T2" fmla="*/ 9 w 9"/>
                  <a:gd name="T3" fmla="*/ 3 h 9"/>
                  <a:gd name="T4" fmla="*/ 6 w 9"/>
                  <a:gd name="T5" fmla="*/ 0 h 9"/>
                  <a:gd name="T6" fmla="*/ 3 w 9"/>
                  <a:gd name="T7" fmla="*/ 0 h 9"/>
                  <a:gd name="T8" fmla="*/ 0 w 9"/>
                  <a:gd name="T9" fmla="*/ 3 h 9"/>
                  <a:gd name="T10" fmla="*/ 0 w 9"/>
                  <a:gd name="T11" fmla="*/ 6 h 9"/>
                  <a:gd name="T12" fmla="*/ 0 w 9"/>
                  <a:gd name="T13" fmla="*/ 6 h 9"/>
                  <a:gd name="T14" fmla="*/ 0 w 9"/>
                  <a:gd name="T15" fmla="*/ 6 h 9"/>
                  <a:gd name="T16" fmla="*/ 3 w 9"/>
                  <a:gd name="T17" fmla="*/ 9 h 9"/>
                  <a:gd name="T18" fmla="*/ 3 w 9"/>
                  <a:gd name="T19" fmla="*/ 9 h 9"/>
                  <a:gd name="T20" fmla="*/ 6 w 9"/>
                  <a:gd name="T21" fmla="*/ 6 h 9"/>
                  <a:gd name="T22" fmla="*/ 9 w 9"/>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9" y="6"/>
                    </a:moveTo>
                    <a:lnTo>
                      <a:pt x="9" y="3"/>
                    </a:lnTo>
                    <a:lnTo>
                      <a:pt x="6" y="0"/>
                    </a:lnTo>
                    <a:lnTo>
                      <a:pt x="3" y="0"/>
                    </a:lnTo>
                    <a:lnTo>
                      <a:pt x="0" y="3"/>
                    </a:lnTo>
                    <a:lnTo>
                      <a:pt x="0" y="6"/>
                    </a:lnTo>
                    <a:lnTo>
                      <a:pt x="0" y="6"/>
                    </a:lnTo>
                    <a:lnTo>
                      <a:pt x="0" y="6"/>
                    </a:lnTo>
                    <a:lnTo>
                      <a:pt x="3" y="9"/>
                    </a:lnTo>
                    <a:lnTo>
                      <a:pt x="3" y="9"/>
                    </a:lnTo>
                    <a:lnTo>
                      <a:pt x="6" y="6"/>
                    </a:lnTo>
                    <a:lnTo>
                      <a:pt x="9" y="6"/>
                    </a:lnTo>
                    <a:close/>
                  </a:path>
                </a:pathLst>
              </a:custGeom>
              <a:solidFill>
                <a:srgbClr val="FF0000"/>
              </a:solidFill>
              <a:ln w="28575" cmpd="sng">
                <a:solidFill>
                  <a:schemeClr val="accent1"/>
                </a:solidFill>
                <a:round/>
                <a:headEnd/>
                <a:tailEnd/>
              </a:ln>
            </p:spPr>
            <p:txBody>
              <a:bodyPr/>
              <a:lstStyle/>
              <a:p>
                <a:endParaRPr lang="cs-CZ"/>
              </a:p>
            </p:txBody>
          </p:sp>
          <p:sp>
            <p:nvSpPr>
              <p:cNvPr id="4907" name="Freeform 811">
                <a:extLst>
                  <a:ext uri="{FF2B5EF4-FFF2-40B4-BE49-F238E27FC236}">
                    <a16:creationId xmlns:a16="http://schemas.microsoft.com/office/drawing/2014/main" id="{00217935-0FF3-4BDA-850D-80AF54961A80}"/>
                  </a:ext>
                </a:extLst>
              </p:cNvPr>
              <p:cNvSpPr>
                <a:spLocks/>
              </p:cNvSpPr>
              <p:nvPr/>
            </p:nvSpPr>
            <p:spPr bwMode="auto">
              <a:xfrm>
                <a:off x="1194" y="3764"/>
                <a:ext cx="9" cy="10"/>
              </a:xfrm>
              <a:custGeom>
                <a:avLst/>
                <a:gdLst>
                  <a:gd name="T0" fmla="*/ 9 w 9"/>
                  <a:gd name="T1" fmla="*/ 6 h 10"/>
                  <a:gd name="T2" fmla="*/ 9 w 9"/>
                  <a:gd name="T3" fmla="*/ 3 h 10"/>
                  <a:gd name="T4" fmla="*/ 6 w 9"/>
                  <a:gd name="T5" fmla="*/ 0 h 10"/>
                  <a:gd name="T6" fmla="*/ 3 w 9"/>
                  <a:gd name="T7" fmla="*/ 0 h 10"/>
                  <a:gd name="T8" fmla="*/ 0 w 9"/>
                  <a:gd name="T9" fmla="*/ 3 h 10"/>
                  <a:gd name="T10" fmla="*/ 0 w 9"/>
                  <a:gd name="T11" fmla="*/ 6 h 10"/>
                  <a:gd name="T12" fmla="*/ 0 w 9"/>
                  <a:gd name="T13" fmla="*/ 6 h 10"/>
                  <a:gd name="T14" fmla="*/ 0 w 9"/>
                  <a:gd name="T15" fmla="*/ 6 h 10"/>
                  <a:gd name="T16" fmla="*/ 3 w 9"/>
                  <a:gd name="T17" fmla="*/ 10 h 10"/>
                  <a:gd name="T18" fmla="*/ 3 w 9"/>
                  <a:gd name="T19" fmla="*/ 10 h 10"/>
                  <a:gd name="T20" fmla="*/ 6 w 9"/>
                  <a:gd name="T21" fmla="*/ 6 h 10"/>
                  <a:gd name="T22" fmla="*/ 9 w 9"/>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9" y="6"/>
                    </a:moveTo>
                    <a:lnTo>
                      <a:pt x="9" y="3"/>
                    </a:lnTo>
                    <a:lnTo>
                      <a:pt x="6" y="0"/>
                    </a:lnTo>
                    <a:lnTo>
                      <a:pt x="3" y="0"/>
                    </a:lnTo>
                    <a:lnTo>
                      <a:pt x="0" y="3"/>
                    </a:lnTo>
                    <a:lnTo>
                      <a:pt x="0" y="6"/>
                    </a:lnTo>
                    <a:lnTo>
                      <a:pt x="0" y="6"/>
                    </a:lnTo>
                    <a:lnTo>
                      <a:pt x="0" y="6"/>
                    </a:lnTo>
                    <a:lnTo>
                      <a:pt x="3" y="10"/>
                    </a:lnTo>
                    <a:lnTo>
                      <a:pt x="3" y="10"/>
                    </a:lnTo>
                    <a:lnTo>
                      <a:pt x="6" y="6"/>
                    </a:lnTo>
                    <a:lnTo>
                      <a:pt x="9" y="6"/>
                    </a:lnTo>
                    <a:close/>
                  </a:path>
                </a:pathLst>
              </a:custGeom>
              <a:solidFill>
                <a:srgbClr val="FF0000"/>
              </a:solidFill>
              <a:ln w="28575" cmpd="sng">
                <a:solidFill>
                  <a:schemeClr val="accent1"/>
                </a:solidFill>
                <a:round/>
                <a:headEnd/>
                <a:tailEnd/>
              </a:ln>
            </p:spPr>
            <p:txBody>
              <a:bodyPr/>
              <a:lstStyle/>
              <a:p>
                <a:endParaRPr lang="cs-CZ"/>
              </a:p>
            </p:txBody>
          </p:sp>
          <p:sp>
            <p:nvSpPr>
              <p:cNvPr id="4908" name="Freeform 812">
                <a:extLst>
                  <a:ext uri="{FF2B5EF4-FFF2-40B4-BE49-F238E27FC236}">
                    <a16:creationId xmlns:a16="http://schemas.microsoft.com/office/drawing/2014/main" id="{34F28CA5-E373-410C-AB99-ECC8BFBCE33B}"/>
                  </a:ext>
                </a:extLst>
              </p:cNvPr>
              <p:cNvSpPr>
                <a:spLocks/>
              </p:cNvSpPr>
              <p:nvPr/>
            </p:nvSpPr>
            <p:spPr bwMode="auto">
              <a:xfrm>
                <a:off x="1194" y="3783"/>
                <a:ext cx="9" cy="10"/>
              </a:xfrm>
              <a:custGeom>
                <a:avLst/>
                <a:gdLst>
                  <a:gd name="T0" fmla="*/ 9 w 9"/>
                  <a:gd name="T1" fmla="*/ 7 h 10"/>
                  <a:gd name="T2" fmla="*/ 9 w 9"/>
                  <a:gd name="T3" fmla="*/ 3 h 10"/>
                  <a:gd name="T4" fmla="*/ 6 w 9"/>
                  <a:gd name="T5" fmla="*/ 0 h 10"/>
                  <a:gd name="T6" fmla="*/ 3 w 9"/>
                  <a:gd name="T7" fmla="*/ 0 h 10"/>
                  <a:gd name="T8" fmla="*/ 0 w 9"/>
                  <a:gd name="T9" fmla="*/ 3 h 10"/>
                  <a:gd name="T10" fmla="*/ 0 w 9"/>
                  <a:gd name="T11" fmla="*/ 7 h 10"/>
                  <a:gd name="T12" fmla="*/ 0 w 9"/>
                  <a:gd name="T13" fmla="*/ 7 h 10"/>
                  <a:gd name="T14" fmla="*/ 0 w 9"/>
                  <a:gd name="T15" fmla="*/ 7 h 10"/>
                  <a:gd name="T16" fmla="*/ 3 w 9"/>
                  <a:gd name="T17" fmla="*/ 10 h 10"/>
                  <a:gd name="T18" fmla="*/ 3 w 9"/>
                  <a:gd name="T19" fmla="*/ 10 h 10"/>
                  <a:gd name="T20" fmla="*/ 6 w 9"/>
                  <a:gd name="T21" fmla="*/ 7 h 10"/>
                  <a:gd name="T22" fmla="*/ 9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9" y="7"/>
                    </a:moveTo>
                    <a:lnTo>
                      <a:pt x="9" y="3"/>
                    </a:lnTo>
                    <a:lnTo>
                      <a:pt x="6" y="0"/>
                    </a:lnTo>
                    <a:lnTo>
                      <a:pt x="3" y="0"/>
                    </a:lnTo>
                    <a:lnTo>
                      <a:pt x="0" y="3"/>
                    </a:lnTo>
                    <a:lnTo>
                      <a:pt x="0" y="7"/>
                    </a:lnTo>
                    <a:lnTo>
                      <a:pt x="0" y="7"/>
                    </a:lnTo>
                    <a:lnTo>
                      <a:pt x="0" y="7"/>
                    </a:lnTo>
                    <a:lnTo>
                      <a:pt x="3" y="10"/>
                    </a:lnTo>
                    <a:lnTo>
                      <a:pt x="3" y="10"/>
                    </a:lnTo>
                    <a:lnTo>
                      <a:pt x="6" y="7"/>
                    </a:lnTo>
                    <a:lnTo>
                      <a:pt x="9" y="7"/>
                    </a:lnTo>
                    <a:close/>
                  </a:path>
                </a:pathLst>
              </a:custGeom>
              <a:solidFill>
                <a:srgbClr val="FF0000"/>
              </a:solidFill>
              <a:ln w="28575" cmpd="sng">
                <a:solidFill>
                  <a:schemeClr val="accent1"/>
                </a:solidFill>
                <a:round/>
                <a:headEnd/>
                <a:tailEnd/>
              </a:ln>
            </p:spPr>
            <p:txBody>
              <a:bodyPr/>
              <a:lstStyle/>
              <a:p>
                <a:endParaRPr lang="cs-CZ"/>
              </a:p>
            </p:txBody>
          </p:sp>
          <p:sp>
            <p:nvSpPr>
              <p:cNvPr id="4909" name="Freeform 813">
                <a:extLst>
                  <a:ext uri="{FF2B5EF4-FFF2-40B4-BE49-F238E27FC236}">
                    <a16:creationId xmlns:a16="http://schemas.microsoft.com/office/drawing/2014/main" id="{15DB81E2-448E-43C5-A947-E7BA74434951}"/>
                  </a:ext>
                </a:extLst>
              </p:cNvPr>
              <p:cNvSpPr>
                <a:spLocks/>
              </p:cNvSpPr>
              <p:nvPr/>
            </p:nvSpPr>
            <p:spPr bwMode="auto">
              <a:xfrm>
                <a:off x="1194" y="3803"/>
                <a:ext cx="9" cy="9"/>
              </a:xfrm>
              <a:custGeom>
                <a:avLst/>
                <a:gdLst>
                  <a:gd name="T0" fmla="*/ 9 w 9"/>
                  <a:gd name="T1" fmla="*/ 6 h 9"/>
                  <a:gd name="T2" fmla="*/ 9 w 9"/>
                  <a:gd name="T3" fmla="*/ 3 h 9"/>
                  <a:gd name="T4" fmla="*/ 6 w 9"/>
                  <a:gd name="T5" fmla="*/ 0 h 9"/>
                  <a:gd name="T6" fmla="*/ 3 w 9"/>
                  <a:gd name="T7" fmla="*/ 0 h 9"/>
                  <a:gd name="T8" fmla="*/ 0 w 9"/>
                  <a:gd name="T9" fmla="*/ 3 h 9"/>
                  <a:gd name="T10" fmla="*/ 0 w 9"/>
                  <a:gd name="T11" fmla="*/ 6 h 9"/>
                  <a:gd name="T12" fmla="*/ 0 w 9"/>
                  <a:gd name="T13" fmla="*/ 6 h 9"/>
                  <a:gd name="T14" fmla="*/ 0 w 9"/>
                  <a:gd name="T15" fmla="*/ 6 h 9"/>
                  <a:gd name="T16" fmla="*/ 3 w 9"/>
                  <a:gd name="T17" fmla="*/ 9 h 9"/>
                  <a:gd name="T18" fmla="*/ 3 w 9"/>
                  <a:gd name="T19" fmla="*/ 9 h 9"/>
                  <a:gd name="T20" fmla="*/ 6 w 9"/>
                  <a:gd name="T21" fmla="*/ 6 h 9"/>
                  <a:gd name="T22" fmla="*/ 9 w 9"/>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9" y="6"/>
                    </a:moveTo>
                    <a:lnTo>
                      <a:pt x="9" y="3"/>
                    </a:lnTo>
                    <a:lnTo>
                      <a:pt x="6" y="0"/>
                    </a:lnTo>
                    <a:lnTo>
                      <a:pt x="3" y="0"/>
                    </a:lnTo>
                    <a:lnTo>
                      <a:pt x="0" y="3"/>
                    </a:lnTo>
                    <a:lnTo>
                      <a:pt x="0" y="6"/>
                    </a:lnTo>
                    <a:lnTo>
                      <a:pt x="0" y="6"/>
                    </a:lnTo>
                    <a:lnTo>
                      <a:pt x="0" y="6"/>
                    </a:lnTo>
                    <a:lnTo>
                      <a:pt x="3" y="9"/>
                    </a:lnTo>
                    <a:lnTo>
                      <a:pt x="3" y="9"/>
                    </a:lnTo>
                    <a:lnTo>
                      <a:pt x="6" y="6"/>
                    </a:lnTo>
                    <a:lnTo>
                      <a:pt x="9" y="6"/>
                    </a:lnTo>
                    <a:close/>
                  </a:path>
                </a:pathLst>
              </a:custGeom>
              <a:solidFill>
                <a:srgbClr val="FF0000"/>
              </a:solidFill>
              <a:ln w="28575" cmpd="sng">
                <a:solidFill>
                  <a:schemeClr val="accent1"/>
                </a:solidFill>
                <a:round/>
                <a:headEnd/>
                <a:tailEnd/>
              </a:ln>
            </p:spPr>
            <p:txBody>
              <a:bodyPr/>
              <a:lstStyle/>
              <a:p>
                <a:endParaRPr lang="cs-CZ"/>
              </a:p>
            </p:txBody>
          </p:sp>
          <p:sp>
            <p:nvSpPr>
              <p:cNvPr id="4910" name="Freeform 814">
                <a:extLst>
                  <a:ext uri="{FF2B5EF4-FFF2-40B4-BE49-F238E27FC236}">
                    <a16:creationId xmlns:a16="http://schemas.microsoft.com/office/drawing/2014/main" id="{B90FE7EB-BE93-484B-AEBE-1B132FED5C5B}"/>
                  </a:ext>
                </a:extLst>
              </p:cNvPr>
              <p:cNvSpPr>
                <a:spLocks/>
              </p:cNvSpPr>
              <p:nvPr/>
            </p:nvSpPr>
            <p:spPr bwMode="auto">
              <a:xfrm>
                <a:off x="1194" y="3822"/>
                <a:ext cx="9" cy="9"/>
              </a:xfrm>
              <a:custGeom>
                <a:avLst/>
                <a:gdLst>
                  <a:gd name="T0" fmla="*/ 9 w 9"/>
                  <a:gd name="T1" fmla="*/ 6 h 9"/>
                  <a:gd name="T2" fmla="*/ 9 w 9"/>
                  <a:gd name="T3" fmla="*/ 3 h 9"/>
                  <a:gd name="T4" fmla="*/ 6 w 9"/>
                  <a:gd name="T5" fmla="*/ 0 h 9"/>
                  <a:gd name="T6" fmla="*/ 3 w 9"/>
                  <a:gd name="T7" fmla="*/ 0 h 9"/>
                  <a:gd name="T8" fmla="*/ 0 w 9"/>
                  <a:gd name="T9" fmla="*/ 3 h 9"/>
                  <a:gd name="T10" fmla="*/ 0 w 9"/>
                  <a:gd name="T11" fmla="*/ 6 h 9"/>
                  <a:gd name="T12" fmla="*/ 0 w 9"/>
                  <a:gd name="T13" fmla="*/ 6 h 9"/>
                  <a:gd name="T14" fmla="*/ 0 w 9"/>
                  <a:gd name="T15" fmla="*/ 6 h 9"/>
                  <a:gd name="T16" fmla="*/ 3 w 9"/>
                  <a:gd name="T17" fmla="*/ 9 h 9"/>
                  <a:gd name="T18" fmla="*/ 3 w 9"/>
                  <a:gd name="T19" fmla="*/ 9 h 9"/>
                  <a:gd name="T20" fmla="*/ 6 w 9"/>
                  <a:gd name="T21" fmla="*/ 6 h 9"/>
                  <a:gd name="T22" fmla="*/ 9 w 9"/>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9" y="6"/>
                    </a:moveTo>
                    <a:lnTo>
                      <a:pt x="9" y="3"/>
                    </a:lnTo>
                    <a:lnTo>
                      <a:pt x="6" y="0"/>
                    </a:lnTo>
                    <a:lnTo>
                      <a:pt x="3" y="0"/>
                    </a:lnTo>
                    <a:lnTo>
                      <a:pt x="0" y="3"/>
                    </a:lnTo>
                    <a:lnTo>
                      <a:pt x="0" y="6"/>
                    </a:lnTo>
                    <a:lnTo>
                      <a:pt x="0" y="6"/>
                    </a:lnTo>
                    <a:lnTo>
                      <a:pt x="0" y="6"/>
                    </a:lnTo>
                    <a:lnTo>
                      <a:pt x="3" y="9"/>
                    </a:lnTo>
                    <a:lnTo>
                      <a:pt x="3" y="9"/>
                    </a:lnTo>
                    <a:lnTo>
                      <a:pt x="6" y="6"/>
                    </a:lnTo>
                    <a:lnTo>
                      <a:pt x="9" y="6"/>
                    </a:lnTo>
                    <a:close/>
                  </a:path>
                </a:pathLst>
              </a:custGeom>
              <a:solidFill>
                <a:srgbClr val="FF0000"/>
              </a:solidFill>
              <a:ln w="28575" cmpd="sng">
                <a:solidFill>
                  <a:schemeClr val="accent1"/>
                </a:solidFill>
                <a:round/>
                <a:headEnd/>
                <a:tailEnd/>
              </a:ln>
            </p:spPr>
            <p:txBody>
              <a:bodyPr/>
              <a:lstStyle/>
              <a:p>
                <a:endParaRPr lang="cs-CZ"/>
              </a:p>
            </p:txBody>
          </p:sp>
          <p:sp>
            <p:nvSpPr>
              <p:cNvPr id="4911" name="Freeform 815">
                <a:extLst>
                  <a:ext uri="{FF2B5EF4-FFF2-40B4-BE49-F238E27FC236}">
                    <a16:creationId xmlns:a16="http://schemas.microsoft.com/office/drawing/2014/main" id="{33DA27AE-7DB3-45A7-A005-FAA4C19AF9B1}"/>
                  </a:ext>
                </a:extLst>
              </p:cNvPr>
              <p:cNvSpPr>
                <a:spLocks/>
              </p:cNvSpPr>
              <p:nvPr/>
            </p:nvSpPr>
            <p:spPr bwMode="auto">
              <a:xfrm>
                <a:off x="1194" y="3841"/>
                <a:ext cx="9" cy="10"/>
              </a:xfrm>
              <a:custGeom>
                <a:avLst/>
                <a:gdLst>
                  <a:gd name="T0" fmla="*/ 9 w 9"/>
                  <a:gd name="T1" fmla="*/ 7 h 10"/>
                  <a:gd name="T2" fmla="*/ 9 w 9"/>
                  <a:gd name="T3" fmla="*/ 3 h 10"/>
                  <a:gd name="T4" fmla="*/ 6 w 9"/>
                  <a:gd name="T5" fmla="*/ 0 h 10"/>
                  <a:gd name="T6" fmla="*/ 3 w 9"/>
                  <a:gd name="T7" fmla="*/ 0 h 10"/>
                  <a:gd name="T8" fmla="*/ 0 w 9"/>
                  <a:gd name="T9" fmla="*/ 3 h 10"/>
                  <a:gd name="T10" fmla="*/ 0 w 9"/>
                  <a:gd name="T11" fmla="*/ 7 h 10"/>
                  <a:gd name="T12" fmla="*/ 0 w 9"/>
                  <a:gd name="T13" fmla="*/ 7 h 10"/>
                  <a:gd name="T14" fmla="*/ 0 w 9"/>
                  <a:gd name="T15" fmla="*/ 7 h 10"/>
                  <a:gd name="T16" fmla="*/ 3 w 9"/>
                  <a:gd name="T17" fmla="*/ 10 h 10"/>
                  <a:gd name="T18" fmla="*/ 3 w 9"/>
                  <a:gd name="T19" fmla="*/ 10 h 10"/>
                  <a:gd name="T20" fmla="*/ 6 w 9"/>
                  <a:gd name="T21" fmla="*/ 7 h 10"/>
                  <a:gd name="T22" fmla="*/ 9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9" y="7"/>
                    </a:moveTo>
                    <a:lnTo>
                      <a:pt x="9" y="3"/>
                    </a:lnTo>
                    <a:lnTo>
                      <a:pt x="6" y="0"/>
                    </a:lnTo>
                    <a:lnTo>
                      <a:pt x="3" y="0"/>
                    </a:lnTo>
                    <a:lnTo>
                      <a:pt x="0" y="3"/>
                    </a:lnTo>
                    <a:lnTo>
                      <a:pt x="0" y="7"/>
                    </a:lnTo>
                    <a:lnTo>
                      <a:pt x="0" y="7"/>
                    </a:lnTo>
                    <a:lnTo>
                      <a:pt x="0" y="7"/>
                    </a:lnTo>
                    <a:lnTo>
                      <a:pt x="3" y="10"/>
                    </a:lnTo>
                    <a:lnTo>
                      <a:pt x="3" y="10"/>
                    </a:lnTo>
                    <a:lnTo>
                      <a:pt x="6" y="7"/>
                    </a:lnTo>
                    <a:lnTo>
                      <a:pt x="9" y="7"/>
                    </a:lnTo>
                    <a:close/>
                  </a:path>
                </a:pathLst>
              </a:custGeom>
              <a:solidFill>
                <a:srgbClr val="FF0000"/>
              </a:solidFill>
              <a:ln w="28575" cmpd="sng">
                <a:solidFill>
                  <a:schemeClr val="accent1"/>
                </a:solidFill>
                <a:round/>
                <a:headEnd/>
                <a:tailEnd/>
              </a:ln>
            </p:spPr>
            <p:txBody>
              <a:bodyPr/>
              <a:lstStyle/>
              <a:p>
                <a:endParaRPr lang="cs-CZ"/>
              </a:p>
            </p:txBody>
          </p:sp>
          <p:sp>
            <p:nvSpPr>
              <p:cNvPr id="4912" name="Freeform 816">
                <a:extLst>
                  <a:ext uri="{FF2B5EF4-FFF2-40B4-BE49-F238E27FC236}">
                    <a16:creationId xmlns:a16="http://schemas.microsoft.com/office/drawing/2014/main" id="{9DD7A176-BEBD-4492-81CA-8D172274087C}"/>
                  </a:ext>
                </a:extLst>
              </p:cNvPr>
              <p:cNvSpPr>
                <a:spLocks/>
              </p:cNvSpPr>
              <p:nvPr/>
            </p:nvSpPr>
            <p:spPr bwMode="auto">
              <a:xfrm>
                <a:off x="1194" y="3860"/>
                <a:ext cx="9" cy="10"/>
              </a:xfrm>
              <a:custGeom>
                <a:avLst/>
                <a:gdLst>
                  <a:gd name="T0" fmla="*/ 9 w 9"/>
                  <a:gd name="T1" fmla="*/ 7 h 10"/>
                  <a:gd name="T2" fmla="*/ 9 w 9"/>
                  <a:gd name="T3" fmla="*/ 4 h 10"/>
                  <a:gd name="T4" fmla="*/ 6 w 9"/>
                  <a:gd name="T5" fmla="*/ 0 h 10"/>
                  <a:gd name="T6" fmla="*/ 3 w 9"/>
                  <a:gd name="T7" fmla="*/ 0 h 10"/>
                  <a:gd name="T8" fmla="*/ 0 w 9"/>
                  <a:gd name="T9" fmla="*/ 4 h 10"/>
                  <a:gd name="T10" fmla="*/ 0 w 9"/>
                  <a:gd name="T11" fmla="*/ 7 h 10"/>
                  <a:gd name="T12" fmla="*/ 0 w 9"/>
                  <a:gd name="T13" fmla="*/ 7 h 10"/>
                  <a:gd name="T14" fmla="*/ 0 w 9"/>
                  <a:gd name="T15" fmla="*/ 7 h 10"/>
                  <a:gd name="T16" fmla="*/ 3 w 9"/>
                  <a:gd name="T17" fmla="*/ 10 h 10"/>
                  <a:gd name="T18" fmla="*/ 3 w 9"/>
                  <a:gd name="T19" fmla="*/ 10 h 10"/>
                  <a:gd name="T20" fmla="*/ 6 w 9"/>
                  <a:gd name="T21" fmla="*/ 7 h 10"/>
                  <a:gd name="T22" fmla="*/ 9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9" y="7"/>
                    </a:moveTo>
                    <a:lnTo>
                      <a:pt x="9" y="4"/>
                    </a:lnTo>
                    <a:lnTo>
                      <a:pt x="6" y="0"/>
                    </a:lnTo>
                    <a:lnTo>
                      <a:pt x="3" y="0"/>
                    </a:lnTo>
                    <a:lnTo>
                      <a:pt x="0" y="4"/>
                    </a:lnTo>
                    <a:lnTo>
                      <a:pt x="0" y="7"/>
                    </a:lnTo>
                    <a:lnTo>
                      <a:pt x="0" y="7"/>
                    </a:lnTo>
                    <a:lnTo>
                      <a:pt x="0" y="7"/>
                    </a:lnTo>
                    <a:lnTo>
                      <a:pt x="3" y="10"/>
                    </a:lnTo>
                    <a:lnTo>
                      <a:pt x="3" y="10"/>
                    </a:lnTo>
                    <a:lnTo>
                      <a:pt x="6" y="7"/>
                    </a:lnTo>
                    <a:lnTo>
                      <a:pt x="9" y="7"/>
                    </a:lnTo>
                    <a:close/>
                  </a:path>
                </a:pathLst>
              </a:custGeom>
              <a:solidFill>
                <a:srgbClr val="FF0000"/>
              </a:solidFill>
              <a:ln w="28575" cmpd="sng">
                <a:solidFill>
                  <a:schemeClr val="accent1"/>
                </a:solidFill>
                <a:round/>
                <a:headEnd/>
                <a:tailEnd/>
              </a:ln>
            </p:spPr>
            <p:txBody>
              <a:bodyPr/>
              <a:lstStyle/>
              <a:p>
                <a:endParaRPr lang="cs-CZ"/>
              </a:p>
            </p:txBody>
          </p:sp>
          <p:sp>
            <p:nvSpPr>
              <p:cNvPr id="4913" name="Freeform 817">
                <a:extLst>
                  <a:ext uri="{FF2B5EF4-FFF2-40B4-BE49-F238E27FC236}">
                    <a16:creationId xmlns:a16="http://schemas.microsoft.com/office/drawing/2014/main" id="{034C237F-29EC-4692-8C48-D366F2ED0D6C}"/>
                  </a:ext>
                </a:extLst>
              </p:cNvPr>
              <p:cNvSpPr>
                <a:spLocks/>
              </p:cNvSpPr>
              <p:nvPr/>
            </p:nvSpPr>
            <p:spPr bwMode="auto">
              <a:xfrm>
                <a:off x="1194" y="3880"/>
                <a:ext cx="9" cy="9"/>
              </a:xfrm>
              <a:custGeom>
                <a:avLst/>
                <a:gdLst>
                  <a:gd name="T0" fmla="*/ 9 w 9"/>
                  <a:gd name="T1" fmla="*/ 6 h 9"/>
                  <a:gd name="T2" fmla="*/ 9 w 9"/>
                  <a:gd name="T3" fmla="*/ 3 h 9"/>
                  <a:gd name="T4" fmla="*/ 6 w 9"/>
                  <a:gd name="T5" fmla="*/ 0 h 9"/>
                  <a:gd name="T6" fmla="*/ 3 w 9"/>
                  <a:gd name="T7" fmla="*/ 0 h 9"/>
                  <a:gd name="T8" fmla="*/ 0 w 9"/>
                  <a:gd name="T9" fmla="*/ 3 h 9"/>
                  <a:gd name="T10" fmla="*/ 0 w 9"/>
                  <a:gd name="T11" fmla="*/ 6 h 9"/>
                  <a:gd name="T12" fmla="*/ 0 w 9"/>
                  <a:gd name="T13" fmla="*/ 6 h 9"/>
                  <a:gd name="T14" fmla="*/ 0 w 9"/>
                  <a:gd name="T15" fmla="*/ 6 h 9"/>
                  <a:gd name="T16" fmla="*/ 3 w 9"/>
                  <a:gd name="T17" fmla="*/ 9 h 9"/>
                  <a:gd name="T18" fmla="*/ 3 w 9"/>
                  <a:gd name="T19" fmla="*/ 9 h 9"/>
                  <a:gd name="T20" fmla="*/ 6 w 9"/>
                  <a:gd name="T21" fmla="*/ 6 h 9"/>
                  <a:gd name="T22" fmla="*/ 9 w 9"/>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9" y="6"/>
                    </a:moveTo>
                    <a:lnTo>
                      <a:pt x="9" y="3"/>
                    </a:lnTo>
                    <a:lnTo>
                      <a:pt x="6" y="0"/>
                    </a:lnTo>
                    <a:lnTo>
                      <a:pt x="3" y="0"/>
                    </a:lnTo>
                    <a:lnTo>
                      <a:pt x="0" y="3"/>
                    </a:lnTo>
                    <a:lnTo>
                      <a:pt x="0" y="6"/>
                    </a:lnTo>
                    <a:lnTo>
                      <a:pt x="0" y="6"/>
                    </a:lnTo>
                    <a:lnTo>
                      <a:pt x="0" y="6"/>
                    </a:lnTo>
                    <a:lnTo>
                      <a:pt x="3" y="9"/>
                    </a:lnTo>
                    <a:lnTo>
                      <a:pt x="3" y="9"/>
                    </a:lnTo>
                    <a:lnTo>
                      <a:pt x="6" y="6"/>
                    </a:lnTo>
                    <a:lnTo>
                      <a:pt x="9" y="6"/>
                    </a:lnTo>
                    <a:close/>
                  </a:path>
                </a:pathLst>
              </a:custGeom>
              <a:solidFill>
                <a:srgbClr val="FF0000"/>
              </a:solidFill>
              <a:ln w="28575" cmpd="sng">
                <a:solidFill>
                  <a:schemeClr val="accent1"/>
                </a:solidFill>
                <a:round/>
                <a:headEnd/>
                <a:tailEnd/>
              </a:ln>
            </p:spPr>
            <p:txBody>
              <a:bodyPr/>
              <a:lstStyle/>
              <a:p>
                <a:endParaRPr lang="cs-CZ"/>
              </a:p>
            </p:txBody>
          </p:sp>
          <p:sp>
            <p:nvSpPr>
              <p:cNvPr id="4914" name="Freeform 818">
                <a:extLst>
                  <a:ext uri="{FF2B5EF4-FFF2-40B4-BE49-F238E27FC236}">
                    <a16:creationId xmlns:a16="http://schemas.microsoft.com/office/drawing/2014/main" id="{0FC7DC8D-998F-4DBF-974D-DB22B7287C0D}"/>
                  </a:ext>
                </a:extLst>
              </p:cNvPr>
              <p:cNvSpPr>
                <a:spLocks/>
              </p:cNvSpPr>
              <p:nvPr/>
            </p:nvSpPr>
            <p:spPr bwMode="auto">
              <a:xfrm>
                <a:off x="1194" y="3899"/>
                <a:ext cx="9" cy="10"/>
              </a:xfrm>
              <a:custGeom>
                <a:avLst/>
                <a:gdLst>
                  <a:gd name="T0" fmla="*/ 9 w 9"/>
                  <a:gd name="T1" fmla="*/ 7 h 10"/>
                  <a:gd name="T2" fmla="*/ 9 w 9"/>
                  <a:gd name="T3" fmla="*/ 3 h 10"/>
                  <a:gd name="T4" fmla="*/ 6 w 9"/>
                  <a:gd name="T5" fmla="*/ 0 h 10"/>
                  <a:gd name="T6" fmla="*/ 3 w 9"/>
                  <a:gd name="T7" fmla="*/ 0 h 10"/>
                  <a:gd name="T8" fmla="*/ 0 w 9"/>
                  <a:gd name="T9" fmla="*/ 3 h 10"/>
                  <a:gd name="T10" fmla="*/ 0 w 9"/>
                  <a:gd name="T11" fmla="*/ 7 h 10"/>
                  <a:gd name="T12" fmla="*/ 0 w 9"/>
                  <a:gd name="T13" fmla="*/ 7 h 10"/>
                  <a:gd name="T14" fmla="*/ 0 w 9"/>
                  <a:gd name="T15" fmla="*/ 7 h 10"/>
                  <a:gd name="T16" fmla="*/ 3 w 9"/>
                  <a:gd name="T17" fmla="*/ 10 h 10"/>
                  <a:gd name="T18" fmla="*/ 3 w 9"/>
                  <a:gd name="T19" fmla="*/ 10 h 10"/>
                  <a:gd name="T20" fmla="*/ 6 w 9"/>
                  <a:gd name="T21" fmla="*/ 7 h 10"/>
                  <a:gd name="T22" fmla="*/ 9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9" y="7"/>
                    </a:moveTo>
                    <a:lnTo>
                      <a:pt x="9" y="3"/>
                    </a:lnTo>
                    <a:lnTo>
                      <a:pt x="6" y="0"/>
                    </a:lnTo>
                    <a:lnTo>
                      <a:pt x="3" y="0"/>
                    </a:lnTo>
                    <a:lnTo>
                      <a:pt x="0" y="3"/>
                    </a:lnTo>
                    <a:lnTo>
                      <a:pt x="0" y="7"/>
                    </a:lnTo>
                    <a:lnTo>
                      <a:pt x="0" y="7"/>
                    </a:lnTo>
                    <a:lnTo>
                      <a:pt x="0" y="7"/>
                    </a:lnTo>
                    <a:lnTo>
                      <a:pt x="3" y="10"/>
                    </a:lnTo>
                    <a:lnTo>
                      <a:pt x="3" y="10"/>
                    </a:lnTo>
                    <a:lnTo>
                      <a:pt x="6" y="7"/>
                    </a:lnTo>
                    <a:lnTo>
                      <a:pt x="9" y="7"/>
                    </a:lnTo>
                    <a:close/>
                  </a:path>
                </a:pathLst>
              </a:custGeom>
              <a:solidFill>
                <a:srgbClr val="FF0000"/>
              </a:solidFill>
              <a:ln w="28575" cmpd="sng">
                <a:solidFill>
                  <a:schemeClr val="accent1"/>
                </a:solidFill>
                <a:round/>
                <a:headEnd/>
                <a:tailEnd/>
              </a:ln>
            </p:spPr>
            <p:txBody>
              <a:bodyPr/>
              <a:lstStyle/>
              <a:p>
                <a:endParaRPr lang="cs-CZ"/>
              </a:p>
            </p:txBody>
          </p:sp>
          <p:sp>
            <p:nvSpPr>
              <p:cNvPr id="4915" name="Freeform 819">
                <a:extLst>
                  <a:ext uri="{FF2B5EF4-FFF2-40B4-BE49-F238E27FC236}">
                    <a16:creationId xmlns:a16="http://schemas.microsoft.com/office/drawing/2014/main" id="{026B7F70-D191-4C15-A056-90137F5E8530}"/>
                  </a:ext>
                </a:extLst>
              </p:cNvPr>
              <p:cNvSpPr>
                <a:spLocks/>
              </p:cNvSpPr>
              <p:nvPr/>
            </p:nvSpPr>
            <p:spPr bwMode="auto">
              <a:xfrm>
                <a:off x="1194" y="3918"/>
                <a:ext cx="9" cy="10"/>
              </a:xfrm>
              <a:custGeom>
                <a:avLst/>
                <a:gdLst>
                  <a:gd name="T0" fmla="*/ 9 w 9"/>
                  <a:gd name="T1" fmla="*/ 7 h 10"/>
                  <a:gd name="T2" fmla="*/ 9 w 9"/>
                  <a:gd name="T3" fmla="*/ 4 h 10"/>
                  <a:gd name="T4" fmla="*/ 6 w 9"/>
                  <a:gd name="T5" fmla="*/ 0 h 10"/>
                  <a:gd name="T6" fmla="*/ 3 w 9"/>
                  <a:gd name="T7" fmla="*/ 0 h 10"/>
                  <a:gd name="T8" fmla="*/ 0 w 9"/>
                  <a:gd name="T9" fmla="*/ 4 h 10"/>
                  <a:gd name="T10" fmla="*/ 0 w 9"/>
                  <a:gd name="T11" fmla="*/ 7 h 10"/>
                  <a:gd name="T12" fmla="*/ 0 w 9"/>
                  <a:gd name="T13" fmla="*/ 7 h 10"/>
                  <a:gd name="T14" fmla="*/ 0 w 9"/>
                  <a:gd name="T15" fmla="*/ 7 h 10"/>
                  <a:gd name="T16" fmla="*/ 3 w 9"/>
                  <a:gd name="T17" fmla="*/ 10 h 10"/>
                  <a:gd name="T18" fmla="*/ 3 w 9"/>
                  <a:gd name="T19" fmla="*/ 10 h 10"/>
                  <a:gd name="T20" fmla="*/ 6 w 9"/>
                  <a:gd name="T21" fmla="*/ 7 h 10"/>
                  <a:gd name="T22" fmla="*/ 9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9" y="7"/>
                    </a:moveTo>
                    <a:lnTo>
                      <a:pt x="9" y="4"/>
                    </a:lnTo>
                    <a:lnTo>
                      <a:pt x="6" y="0"/>
                    </a:lnTo>
                    <a:lnTo>
                      <a:pt x="3" y="0"/>
                    </a:lnTo>
                    <a:lnTo>
                      <a:pt x="0" y="4"/>
                    </a:lnTo>
                    <a:lnTo>
                      <a:pt x="0" y="7"/>
                    </a:lnTo>
                    <a:lnTo>
                      <a:pt x="0" y="7"/>
                    </a:lnTo>
                    <a:lnTo>
                      <a:pt x="0" y="7"/>
                    </a:lnTo>
                    <a:lnTo>
                      <a:pt x="3" y="10"/>
                    </a:lnTo>
                    <a:lnTo>
                      <a:pt x="3" y="10"/>
                    </a:lnTo>
                    <a:lnTo>
                      <a:pt x="6" y="7"/>
                    </a:lnTo>
                    <a:lnTo>
                      <a:pt x="9" y="7"/>
                    </a:lnTo>
                    <a:close/>
                  </a:path>
                </a:pathLst>
              </a:custGeom>
              <a:solidFill>
                <a:srgbClr val="FF0000"/>
              </a:solidFill>
              <a:ln w="28575" cmpd="sng">
                <a:solidFill>
                  <a:schemeClr val="accent1"/>
                </a:solidFill>
                <a:round/>
                <a:headEnd/>
                <a:tailEnd/>
              </a:ln>
            </p:spPr>
            <p:txBody>
              <a:bodyPr/>
              <a:lstStyle/>
              <a:p>
                <a:endParaRPr lang="cs-CZ"/>
              </a:p>
            </p:txBody>
          </p:sp>
          <p:sp>
            <p:nvSpPr>
              <p:cNvPr id="4916" name="Freeform 820">
                <a:extLst>
                  <a:ext uri="{FF2B5EF4-FFF2-40B4-BE49-F238E27FC236}">
                    <a16:creationId xmlns:a16="http://schemas.microsoft.com/office/drawing/2014/main" id="{0C457941-002A-486D-8501-30A0CC72BB60}"/>
                  </a:ext>
                </a:extLst>
              </p:cNvPr>
              <p:cNvSpPr>
                <a:spLocks/>
              </p:cNvSpPr>
              <p:nvPr/>
            </p:nvSpPr>
            <p:spPr bwMode="auto">
              <a:xfrm>
                <a:off x="1194" y="3938"/>
                <a:ext cx="9" cy="9"/>
              </a:xfrm>
              <a:custGeom>
                <a:avLst/>
                <a:gdLst>
                  <a:gd name="T0" fmla="*/ 9 w 9"/>
                  <a:gd name="T1" fmla="*/ 6 h 9"/>
                  <a:gd name="T2" fmla="*/ 9 w 9"/>
                  <a:gd name="T3" fmla="*/ 3 h 9"/>
                  <a:gd name="T4" fmla="*/ 6 w 9"/>
                  <a:gd name="T5" fmla="*/ 0 h 9"/>
                  <a:gd name="T6" fmla="*/ 3 w 9"/>
                  <a:gd name="T7" fmla="*/ 0 h 9"/>
                  <a:gd name="T8" fmla="*/ 0 w 9"/>
                  <a:gd name="T9" fmla="*/ 3 h 9"/>
                  <a:gd name="T10" fmla="*/ 0 w 9"/>
                  <a:gd name="T11" fmla="*/ 6 h 9"/>
                  <a:gd name="T12" fmla="*/ 0 w 9"/>
                  <a:gd name="T13" fmla="*/ 6 h 9"/>
                  <a:gd name="T14" fmla="*/ 0 w 9"/>
                  <a:gd name="T15" fmla="*/ 6 h 9"/>
                  <a:gd name="T16" fmla="*/ 3 w 9"/>
                  <a:gd name="T17" fmla="*/ 9 h 9"/>
                  <a:gd name="T18" fmla="*/ 3 w 9"/>
                  <a:gd name="T19" fmla="*/ 9 h 9"/>
                  <a:gd name="T20" fmla="*/ 6 w 9"/>
                  <a:gd name="T21" fmla="*/ 6 h 9"/>
                  <a:gd name="T22" fmla="*/ 9 w 9"/>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9" y="6"/>
                    </a:moveTo>
                    <a:lnTo>
                      <a:pt x="9" y="3"/>
                    </a:lnTo>
                    <a:lnTo>
                      <a:pt x="6" y="0"/>
                    </a:lnTo>
                    <a:lnTo>
                      <a:pt x="3" y="0"/>
                    </a:lnTo>
                    <a:lnTo>
                      <a:pt x="0" y="3"/>
                    </a:lnTo>
                    <a:lnTo>
                      <a:pt x="0" y="6"/>
                    </a:lnTo>
                    <a:lnTo>
                      <a:pt x="0" y="6"/>
                    </a:lnTo>
                    <a:lnTo>
                      <a:pt x="0" y="6"/>
                    </a:lnTo>
                    <a:lnTo>
                      <a:pt x="3" y="9"/>
                    </a:lnTo>
                    <a:lnTo>
                      <a:pt x="3" y="9"/>
                    </a:lnTo>
                    <a:lnTo>
                      <a:pt x="6" y="6"/>
                    </a:lnTo>
                    <a:lnTo>
                      <a:pt x="9" y="6"/>
                    </a:lnTo>
                    <a:close/>
                  </a:path>
                </a:pathLst>
              </a:custGeom>
              <a:solidFill>
                <a:srgbClr val="FF0000"/>
              </a:solidFill>
              <a:ln w="28575" cmpd="sng">
                <a:solidFill>
                  <a:schemeClr val="accent1"/>
                </a:solidFill>
                <a:round/>
                <a:headEnd/>
                <a:tailEnd/>
              </a:ln>
            </p:spPr>
            <p:txBody>
              <a:bodyPr/>
              <a:lstStyle/>
              <a:p>
                <a:endParaRPr lang="cs-CZ"/>
              </a:p>
            </p:txBody>
          </p:sp>
          <p:sp>
            <p:nvSpPr>
              <p:cNvPr id="4917" name="Freeform 821">
                <a:extLst>
                  <a:ext uri="{FF2B5EF4-FFF2-40B4-BE49-F238E27FC236}">
                    <a16:creationId xmlns:a16="http://schemas.microsoft.com/office/drawing/2014/main" id="{2802C74C-1D44-4931-B782-CFDBED43564C}"/>
                  </a:ext>
                </a:extLst>
              </p:cNvPr>
              <p:cNvSpPr>
                <a:spLocks/>
              </p:cNvSpPr>
              <p:nvPr/>
            </p:nvSpPr>
            <p:spPr bwMode="auto">
              <a:xfrm>
                <a:off x="1194" y="3957"/>
                <a:ext cx="9" cy="10"/>
              </a:xfrm>
              <a:custGeom>
                <a:avLst/>
                <a:gdLst>
                  <a:gd name="T0" fmla="*/ 9 w 9"/>
                  <a:gd name="T1" fmla="*/ 6 h 10"/>
                  <a:gd name="T2" fmla="*/ 9 w 9"/>
                  <a:gd name="T3" fmla="*/ 3 h 10"/>
                  <a:gd name="T4" fmla="*/ 6 w 9"/>
                  <a:gd name="T5" fmla="*/ 0 h 10"/>
                  <a:gd name="T6" fmla="*/ 3 w 9"/>
                  <a:gd name="T7" fmla="*/ 0 h 10"/>
                  <a:gd name="T8" fmla="*/ 0 w 9"/>
                  <a:gd name="T9" fmla="*/ 3 h 10"/>
                  <a:gd name="T10" fmla="*/ 0 w 9"/>
                  <a:gd name="T11" fmla="*/ 6 h 10"/>
                  <a:gd name="T12" fmla="*/ 0 w 9"/>
                  <a:gd name="T13" fmla="*/ 6 h 10"/>
                  <a:gd name="T14" fmla="*/ 0 w 9"/>
                  <a:gd name="T15" fmla="*/ 6 h 10"/>
                  <a:gd name="T16" fmla="*/ 3 w 9"/>
                  <a:gd name="T17" fmla="*/ 10 h 10"/>
                  <a:gd name="T18" fmla="*/ 3 w 9"/>
                  <a:gd name="T19" fmla="*/ 10 h 10"/>
                  <a:gd name="T20" fmla="*/ 6 w 9"/>
                  <a:gd name="T21" fmla="*/ 6 h 10"/>
                  <a:gd name="T22" fmla="*/ 9 w 9"/>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9" y="6"/>
                    </a:moveTo>
                    <a:lnTo>
                      <a:pt x="9" y="3"/>
                    </a:lnTo>
                    <a:lnTo>
                      <a:pt x="6" y="0"/>
                    </a:lnTo>
                    <a:lnTo>
                      <a:pt x="3" y="0"/>
                    </a:lnTo>
                    <a:lnTo>
                      <a:pt x="0" y="3"/>
                    </a:lnTo>
                    <a:lnTo>
                      <a:pt x="0" y="6"/>
                    </a:lnTo>
                    <a:lnTo>
                      <a:pt x="0" y="6"/>
                    </a:lnTo>
                    <a:lnTo>
                      <a:pt x="0" y="6"/>
                    </a:lnTo>
                    <a:lnTo>
                      <a:pt x="3" y="10"/>
                    </a:lnTo>
                    <a:lnTo>
                      <a:pt x="3" y="10"/>
                    </a:lnTo>
                    <a:lnTo>
                      <a:pt x="6" y="6"/>
                    </a:lnTo>
                    <a:lnTo>
                      <a:pt x="9" y="6"/>
                    </a:lnTo>
                    <a:close/>
                  </a:path>
                </a:pathLst>
              </a:custGeom>
              <a:solidFill>
                <a:srgbClr val="FF0000"/>
              </a:solidFill>
              <a:ln w="28575" cmpd="sng">
                <a:solidFill>
                  <a:schemeClr val="accent1"/>
                </a:solidFill>
                <a:round/>
                <a:headEnd/>
                <a:tailEnd/>
              </a:ln>
            </p:spPr>
            <p:txBody>
              <a:bodyPr/>
              <a:lstStyle/>
              <a:p>
                <a:endParaRPr lang="cs-CZ"/>
              </a:p>
            </p:txBody>
          </p:sp>
          <p:sp>
            <p:nvSpPr>
              <p:cNvPr id="4918" name="Freeform 822">
                <a:extLst>
                  <a:ext uri="{FF2B5EF4-FFF2-40B4-BE49-F238E27FC236}">
                    <a16:creationId xmlns:a16="http://schemas.microsoft.com/office/drawing/2014/main" id="{F0CAC0E1-4A1B-43DD-A80C-0256278759F4}"/>
                  </a:ext>
                </a:extLst>
              </p:cNvPr>
              <p:cNvSpPr>
                <a:spLocks/>
              </p:cNvSpPr>
              <p:nvPr/>
            </p:nvSpPr>
            <p:spPr bwMode="auto">
              <a:xfrm>
                <a:off x="1194" y="3976"/>
                <a:ext cx="9" cy="10"/>
              </a:xfrm>
              <a:custGeom>
                <a:avLst/>
                <a:gdLst>
                  <a:gd name="T0" fmla="*/ 9 w 9"/>
                  <a:gd name="T1" fmla="*/ 7 h 10"/>
                  <a:gd name="T2" fmla="*/ 9 w 9"/>
                  <a:gd name="T3" fmla="*/ 4 h 10"/>
                  <a:gd name="T4" fmla="*/ 6 w 9"/>
                  <a:gd name="T5" fmla="*/ 0 h 10"/>
                  <a:gd name="T6" fmla="*/ 3 w 9"/>
                  <a:gd name="T7" fmla="*/ 0 h 10"/>
                  <a:gd name="T8" fmla="*/ 0 w 9"/>
                  <a:gd name="T9" fmla="*/ 4 h 10"/>
                  <a:gd name="T10" fmla="*/ 0 w 9"/>
                  <a:gd name="T11" fmla="*/ 7 h 10"/>
                  <a:gd name="T12" fmla="*/ 0 w 9"/>
                  <a:gd name="T13" fmla="*/ 7 h 10"/>
                  <a:gd name="T14" fmla="*/ 0 w 9"/>
                  <a:gd name="T15" fmla="*/ 7 h 10"/>
                  <a:gd name="T16" fmla="*/ 3 w 9"/>
                  <a:gd name="T17" fmla="*/ 10 h 10"/>
                  <a:gd name="T18" fmla="*/ 3 w 9"/>
                  <a:gd name="T19" fmla="*/ 10 h 10"/>
                  <a:gd name="T20" fmla="*/ 6 w 9"/>
                  <a:gd name="T21" fmla="*/ 7 h 10"/>
                  <a:gd name="T22" fmla="*/ 9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9" y="7"/>
                    </a:moveTo>
                    <a:lnTo>
                      <a:pt x="9" y="4"/>
                    </a:lnTo>
                    <a:lnTo>
                      <a:pt x="6" y="0"/>
                    </a:lnTo>
                    <a:lnTo>
                      <a:pt x="3" y="0"/>
                    </a:lnTo>
                    <a:lnTo>
                      <a:pt x="0" y="4"/>
                    </a:lnTo>
                    <a:lnTo>
                      <a:pt x="0" y="7"/>
                    </a:lnTo>
                    <a:lnTo>
                      <a:pt x="0" y="7"/>
                    </a:lnTo>
                    <a:lnTo>
                      <a:pt x="0" y="7"/>
                    </a:lnTo>
                    <a:lnTo>
                      <a:pt x="3" y="10"/>
                    </a:lnTo>
                    <a:lnTo>
                      <a:pt x="3" y="10"/>
                    </a:lnTo>
                    <a:lnTo>
                      <a:pt x="6" y="7"/>
                    </a:lnTo>
                    <a:lnTo>
                      <a:pt x="9" y="7"/>
                    </a:lnTo>
                    <a:close/>
                  </a:path>
                </a:pathLst>
              </a:custGeom>
              <a:solidFill>
                <a:srgbClr val="FF0000"/>
              </a:solidFill>
              <a:ln w="28575" cmpd="sng">
                <a:solidFill>
                  <a:schemeClr val="accent1"/>
                </a:solidFill>
                <a:round/>
                <a:headEnd/>
                <a:tailEnd/>
              </a:ln>
            </p:spPr>
            <p:txBody>
              <a:bodyPr/>
              <a:lstStyle/>
              <a:p>
                <a:endParaRPr lang="cs-CZ"/>
              </a:p>
            </p:txBody>
          </p:sp>
          <p:sp>
            <p:nvSpPr>
              <p:cNvPr id="4919" name="Freeform 823">
                <a:extLst>
                  <a:ext uri="{FF2B5EF4-FFF2-40B4-BE49-F238E27FC236}">
                    <a16:creationId xmlns:a16="http://schemas.microsoft.com/office/drawing/2014/main" id="{3639C9D0-F3D7-497B-8C9F-D6DD4128EDB0}"/>
                  </a:ext>
                </a:extLst>
              </p:cNvPr>
              <p:cNvSpPr>
                <a:spLocks/>
              </p:cNvSpPr>
              <p:nvPr/>
            </p:nvSpPr>
            <p:spPr bwMode="auto">
              <a:xfrm>
                <a:off x="1194" y="3996"/>
                <a:ext cx="9" cy="9"/>
              </a:xfrm>
              <a:custGeom>
                <a:avLst/>
                <a:gdLst>
                  <a:gd name="T0" fmla="*/ 9 w 9"/>
                  <a:gd name="T1" fmla="*/ 6 h 9"/>
                  <a:gd name="T2" fmla="*/ 9 w 9"/>
                  <a:gd name="T3" fmla="*/ 3 h 9"/>
                  <a:gd name="T4" fmla="*/ 6 w 9"/>
                  <a:gd name="T5" fmla="*/ 0 h 9"/>
                  <a:gd name="T6" fmla="*/ 3 w 9"/>
                  <a:gd name="T7" fmla="*/ 0 h 9"/>
                  <a:gd name="T8" fmla="*/ 0 w 9"/>
                  <a:gd name="T9" fmla="*/ 3 h 9"/>
                  <a:gd name="T10" fmla="*/ 0 w 9"/>
                  <a:gd name="T11" fmla="*/ 6 h 9"/>
                  <a:gd name="T12" fmla="*/ 0 w 9"/>
                  <a:gd name="T13" fmla="*/ 6 h 9"/>
                  <a:gd name="T14" fmla="*/ 0 w 9"/>
                  <a:gd name="T15" fmla="*/ 6 h 9"/>
                  <a:gd name="T16" fmla="*/ 3 w 9"/>
                  <a:gd name="T17" fmla="*/ 9 h 9"/>
                  <a:gd name="T18" fmla="*/ 3 w 9"/>
                  <a:gd name="T19" fmla="*/ 9 h 9"/>
                  <a:gd name="T20" fmla="*/ 6 w 9"/>
                  <a:gd name="T21" fmla="*/ 6 h 9"/>
                  <a:gd name="T22" fmla="*/ 9 w 9"/>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9" y="6"/>
                    </a:moveTo>
                    <a:lnTo>
                      <a:pt x="9" y="3"/>
                    </a:lnTo>
                    <a:lnTo>
                      <a:pt x="6" y="0"/>
                    </a:lnTo>
                    <a:lnTo>
                      <a:pt x="3" y="0"/>
                    </a:lnTo>
                    <a:lnTo>
                      <a:pt x="0" y="3"/>
                    </a:lnTo>
                    <a:lnTo>
                      <a:pt x="0" y="6"/>
                    </a:lnTo>
                    <a:lnTo>
                      <a:pt x="0" y="6"/>
                    </a:lnTo>
                    <a:lnTo>
                      <a:pt x="0" y="6"/>
                    </a:lnTo>
                    <a:lnTo>
                      <a:pt x="3" y="9"/>
                    </a:lnTo>
                    <a:lnTo>
                      <a:pt x="3" y="9"/>
                    </a:lnTo>
                    <a:lnTo>
                      <a:pt x="6" y="6"/>
                    </a:lnTo>
                    <a:lnTo>
                      <a:pt x="9" y="6"/>
                    </a:lnTo>
                    <a:close/>
                  </a:path>
                </a:pathLst>
              </a:custGeom>
              <a:solidFill>
                <a:srgbClr val="FF0000"/>
              </a:solidFill>
              <a:ln w="28575" cmpd="sng">
                <a:solidFill>
                  <a:schemeClr val="accent1"/>
                </a:solidFill>
                <a:round/>
                <a:headEnd/>
                <a:tailEnd/>
              </a:ln>
            </p:spPr>
            <p:txBody>
              <a:bodyPr/>
              <a:lstStyle/>
              <a:p>
                <a:endParaRPr lang="cs-CZ"/>
              </a:p>
            </p:txBody>
          </p:sp>
          <p:sp>
            <p:nvSpPr>
              <p:cNvPr id="4920" name="Freeform 824">
                <a:extLst>
                  <a:ext uri="{FF2B5EF4-FFF2-40B4-BE49-F238E27FC236}">
                    <a16:creationId xmlns:a16="http://schemas.microsoft.com/office/drawing/2014/main" id="{385C433E-89CE-4217-B20A-D1572CC88108}"/>
                  </a:ext>
                </a:extLst>
              </p:cNvPr>
              <p:cNvSpPr>
                <a:spLocks/>
              </p:cNvSpPr>
              <p:nvPr/>
            </p:nvSpPr>
            <p:spPr bwMode="auto">
              <a:xfrm>
                <a:off x="1194" y="4015"/>
                <a:ext cx="9" cy="10"/>
              </a:xfrm>
              <a:custGeom>
                <a:avLst/>
                <a:gdLst>
                  <a:gd name="T0" fmla="*/ 9 w 9"/>
                  <a:gd name="T1" fmla="*/ 6 h 10"/>
                  <a:gd name="T2" fmla="*/ 9 w 9"/>
                  <a:gd name="T3" fmla="*/ 3 h 10"/>
                  <a:gd name="T4" fmla="*/ 6 w 9"/>
                  <a:gd name="T5" fmla="*/ 0 h 10"/>
                  <a:gd name="T6" fmla="*/ 3 w 9"/>
                  <a:gd name="T7" fmla="*/ 0 h 10"/>
                  <a:gd name="T8" fmla="*/ 0 w 9"/>
                  <a:gd name="T9" fmla="*/ 3 h 10"/>
                  <a:gd name="T10" fmla="*/ 0 w 9"/>
                  <a:gd name="T11" fmla="*/ 6 h 10"/>
                  <a:gd name="T12" fmla="*/ 0 w 9"/>
                  <a:gd name="T13" fmla="*/ 6 h 10"/>
                  <a:gd name="T14" fmla="*/ 0 w 9"/>
                  <a:gd name="T15" fmla="*/ 6 h 10"/>
                  <a:gd name="T16" fmla="*/ 3 w 9"/>
                  <a:gd name="T17" fmla="*/ 10 h 10"/>
                  <a:gd name="T18" fmla="*/ 3 w 9"/>
                  <a:gd name="T19" fmla="*/ 10 h 10"/>
                  <a:gd name="T20" fmla="*/ 6 w 9"/>
                  <a:gd name="T21" fmla="*/ 6 h 10"/>
                  <a:gd name="T22" fmla="*/ 9 w 9"/>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9" y="6"/>
                    </a:moveTo>
                    <a:lnTo>
                      <a:pt x="9" y="3"/>
                    </a:lnTo>
                    <a:lnTo>
                      <a:pt x="6" y="0"/>
                    </a:lnTo>
                    <a:lnTo>
                      <a:pt x="3" y="0"/>
                    </a:lnTo>
                    <a:lnTo>
                      <a:pt x="0" y="3"/>
                    </a:lnTo>
                    <a:lnTo>
                      <a:pt x="0" y="6"/>
                    </a:lnTo>
                    <a:lnTo>
                      <a:pt x="0" y="6"/>
                    </a:lnTo>
                    <a:lnTo>
                      <a:pt x="0" y="6"/>
                    </a:lnTo>
                    <a:lnTo>
                      <a:pt x="3" y="10"/>
                    </a:lnTo>
                    <a:lnTo>
                      <a:pt x="3" y="10"/>
                    </a:lnTo>
                    <a:lnTo>
                      <a:pt x="6" y="6"/>
                    </a:lnTo>
                    <a:lnTo>
                      <a:pt x="9" y="6"/>
                    </a:lnTo>
                    <a:close/>
                  </a:path>
                </a:pathLst>
              </a:custGeom>
              <a:solidFill>
                <a:srgbClr val="FF0000"/>
              </a:solidFill>
              <a:ln w="28575" cmpd="sng">
                <a:solidFill>
                  <a:schemeClr val="accent1"/>
                </a:solidFill>
                <a:round/>
                <a:headEnd/>
                <a:tailEnd/>
              </a:ln>
            </p:spPr>
            <p:txBody>
              <a:bodyPr/>
              <a:lstStyle/>
              <a:p>
                <a:endParaRPr lang="cs-CZ"/>
              </a:p>
            </p:txBody>
          </p:sp>
          <p:sp>
            <p:nvSpPr>
              <p:cNvPr id="4921" name="Freeform 825">
                <a:extLst>
                  <a:ext uri="{FF2B5EF4-FFF2-40B4-BE49-F238E27FC236}">
                    <a16:creationId xmlns:a16="http://schemas.microsoft.com/office/drawing/2014/main" id="{75CA4C81-A703-44A0-85E9-276A6C8F3DE3}"/>
                  </a:ext>
                </a:extLst>
              </p:cNvPr>
              <p:cNvSpPr>
                <a:spLocks/>
              </p:cNvSpPr>
              <p:nvPr/>
            </p:nvSpPr>
            <p:spPr bwMode="auto">
              <a:xfrm>
                <a:off x="1194" y="4034"/>
                <a:ext cx="9" cy="10"/>
              </a:xfrm>
              <a:custGeom>
                <a:avLst/>
                <a:gdLst>
                  <a:gd name="T0" fmla="*/ 9 w 9"/>
                  <a:gd name="T1" fmla="*/ 7 h 10"/>
                  <a:gd name="T2" fmla="*/ 9 w 9"/>
                  <a:gd name="T3" fmla="*/ 4 h 10"/>
                  <a:gd name="T4" fmla="*/ 6 w 9"/>
                  <a:gd name="T5" fmla="*/ 0 h 10"/>
                  <a:gd name="T6" fmla="*/ 3 w 9"/>
                  <a:gd name="T7" fmla="*/ 0 h 10"/>
                  <a:gd name="T8" fmla="*/ 0 w 9"/>
                  <a:gd name="T9" fmla="*/ 4 h 10"/>
                  <a:gd name="T10" fmla="*/ 0 w 9"/>
                  <a:gd name="T11" fmla="*/ 7 h 10"/>
                  <a:gd name="T12" fmla="*/ 0 w 9"/>
                  <a:gd name="T13" fmla="*/ 7 h 10"/>
                  <a:gd name="T14" fmla="*/ 0 w 9"/>
                  <a:gd name="T15" fmla="*/ 7 h 10"/>
                  <a:gd name="T16" fmla="*/ 3 w 9"/>
                  <a:gd name="T17" fmla="*/ 10 h 10"/>
                  <a:gd name="T18" fmla="*/ 3 w 9"/>
                  <a:gd name="T19" fmla="*/ 10 h 10"/>
                  <a:gd name="T20" fmla="*/ 6 w 9"/>
                  <a:gd name="T21" fmla="*/ 7 h 10"/>
                  <a:gd name="T22" fmla="*/ 9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9" y="7"/>
                    </a:moveTo>
                    <a:lnTo>
                      <a:pt x="9" y="4"/>
                    </a:lnTo>
                    <a:lnTo>
                      <a:pt x="6" y="0"/>
                    </a:lnTo>
                    <a:lnTo>
                      <a:pt x="3" y="0"/>
                    </a:lnTo>
                    <a:lnTo>
                      <a:pt x="0" y="4"/>
                    </a:lnTo>
                    <a:lnTo>
                      <a:pt x="0" y="7"/>
                    </a:lnTo>
                    <a:lnTo>
                      <a:pt x="0" y="7"/>
                    </a:lnTo>
                    <a:lnTo>
                      <a:pt x="0" y="7"/>
                    </a:lnTo>
                    <a:lnTo>
                      <a:pt x="3" y="10"/>
                    </a:lnTo>
                    <a:lnTo>
                      <a:pt x="3" y="10"/>
                    </a:lnTo>
                    <a:lnTo>
                      <a:pt x="6" y="7"/>
                    </a:lnTo>
                    <a:lnTo>
                      <a:pt x="9" y="7"/>
                    </a:lnTo>
                    <a:close/>
                  </a:path>
                </a:pathLst>
              </a:custGeom>
              <a:solidFill>
                <a:srgbClr val="FF0000"/>
              </a:solidFill>
              <a:ln w="28575" cmpd="sng">
                <a:solidFill>
                  <a:schemeClr val="accent1"/>
                </a:solidFill>
                <a:round/>
                <a:headEnd/>
                <a:tailEnd/>
              </a:ln>
            </p:spPr>
            <p:txBody>
              <a:bodyPr/>
              <a:lstStyle/>
              <a:p>
                <a:endParaRPr lang="cs-CZ"/>
              </a:p>
            </p:txBody>
          </p:sp>
          <p:sp>
            <p:nvSpPr>
              <p:cNvPr id="4922" name="Freeform 826">
                <a:extLst>
                  <a:ext uri="{FF2B5EF4-FFF2-40B4-BE49-F238E27FC236}">
                    <a16:creationId xmlns:a16="http://schemas.microsoft.com/office/drawing/2014/main" id="{47D5F953-2D4D-40C6-83EB-B3B70155D698}"/>
                  </a:ext>
                </a:extLst>
              </p:cNvPr>
              <p:cNvSpPr>
                <a:spLocks/>
              </p:cNvSpPr>
              <p:nvPr/>
            </p:nvSpPr>
            <p:spPr bwMode="auto">
              <a:xfrm>
                <a:off x="1194" y="4054"/>
                <a:ext cx="9" cy="9"/>
              </a:xfrm>
              <a:custGeom>
                <a:avLst/>
                <a:gdLst>
                  <a:gd name="T0" fmla="*/ 9 w 9"/>
                  <a:gd name="T1" fmla="*/ 6 h 9"/>
                  <a:gd name="T2" fmla="*/ 9 w 9"/>
                  <a:gd name="T3" fmla="*/ 3 h 9"/>
                  <a:gd name="T4" fmla="*/ 6 w 9"/>
                  <a:gd name="T5" fmla="*/ 0 h 9"/>
                  <a:gd name="T6" fmla="*/ 3 w 9"/>
                  <a:gd name="T7" fmla="*/ 0 h 9"/>
                  <a:gd name="T8" fmla="*/ 0 w 9"/>
                  <a:gd name="T9" fmla="*/ 3 h 9"/>
                  <a:gd name="T10" fmla="*/ 0 w 9"/>
                  <a:gd name="T11" fmla="*/ 6 h 9"/>
                  <a:gd name="T12" fmla="*/ 0 w 9"/>
                  <a:gd name="T13" fmla="*/ 6 h 9"/>
                  <a:gd name="T14" fmla="*/ 0 w 9"/>
                  <a:gd name="T15" fmla="*/ 6 h 9"/>
                  <a:gd name="T16" fmla="*/ 3 w 9"/>
                  <a:gd name="T17" fmla="*/ 9 h 9"/>
                  <a:gd name="T18" fmla="*/ 3 w 9"/>
                  <a:gd name="T19" fmla="*/ 9 h 9"/>
                  <a:gd name="T20" fmla="*/ 6 w 9"/>
                  <a:gd name="T21" fmla="*/ 6 h 9"/>
                  <a:gd name="T22" fmla="*/ 9 w 9"/>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9" y="6"/>
                    </a:moveTo>
                    <a:lnTo>
                      <a:pt x="9" y="3"/>
                    </a:lnTo>
                    <a:lnTo>
                      <a:pt x="6" y="0"/>
                    </a:lnTo>
                    <a:lnTo>
                      <a:pt x="3" y="0"/>
                    </a:lnTo>
                    <a:lnTo>
                      <a:pt x="0" y="3"/>
                    </a:lnTo>
                    <a:lnTo>
                      <a:pt x="0" y="6"/>
                    </a:lnTo>
                    <a:lnTo>
                      <a:pt x="0" y="6"/>
                    </a:lnTo>
                    <a:lnTo>
                      <a:pt x="0" y="6"/>
                    </a:lnTo>
                    <a:lnTo>
                      <a:pt x="3" y="9"/>
                    </a:lnTo>
                    <a:lnTo>
                      <a:pt x="3" y="9"/>
                    </a:lnTo>
                    <a:lnTo>
                      <a:pt x="6" y="6"/>
                    </a:lnTo>
                    <a:lnTo>
                      <a:pt x="9" y="6"/>
                    </a:lnTo>
                    <a:close/>
                  </a:path>
                </a:pathLst>
              </a:custGeom>
              <a:solidFill>
                <a:srgbClr val="FF0000"/>
              </a:solidFill>
              <a:ln w="28575" cmpd="sng">
                <a:solidFill>
                  <a:schemeClr val="accent1"/>
                </a:solidFill>
                <a:round/>
                <a:headEnd/>
                <a:tailEnd/>
              </a:ln>
            </p:spPr>
            <p:txBody>
              <a:bodyPr/>
              <a:lstStyle/>
              <a:p>
                <a:endParaRPr lang="cs-CZ"/>
              </a:p>
            </p:txBody>
          </p:sp>
          <p:sp>
            <p:nvSpPr>
              <p:cNvPr id="4923" name="Freeform 827">
                <a:extLst>
                  <a:ext uri="{FF2B5EF4-FFF2-40B4-BE49-F238E27FC236}">
                    <a16:creationId xmlns:a16="http://schemas.microsoft.com/office/drawing/2014/main" id="{5BE7A1C7-EFC9-4BC3-B54B-C948F72B94F7}"/>
                  </a:ext>
                </a:extLst>
              </p:cNvPr>
              <p:cNvSpPr>
                <a:spLocks/>
              </p:cNvSpPr>
              <p:nvPr/>
            </p:nvSpPr>
            <p:spPr bwMode="auto">
              <a:xfrm>
                <a:off x="1194" y="4073"/>
                <a:ext cx="9" cy="10"/>
              </a:xfrm>
              <a:custGeom>
                <a:avLst/>
                <a:gdLst>
                  <a:gd name="T0" fmla="*/ 9 w 9"/>
                  <a:gd name="T1" fmla="*/ 6 h 10"/>
                  <a:gd name="T2" fmla="*/ 9 w 9"/>
                  <a:gd name="T3" fmla="*/ 3 h 10"/>
                  <a:gd name="T4" fmla="*/ 6 w 9"/>
                  <a:gd name="T5" fmla="*/ 0 h 10"/>
                  <a:gd name="T6" fmla="*/ 3 w 9"/>
                  <a:gd name="T7" fmla="*/ 0 h 10"/>
                  <a:gd name="T8" fmla="*/ 0 w 9"/>
                  <a:gd name="T9" fmla="*/ 3 h 10"/>
                  <a:gd name="T10" fmla="*/ 0 w 9"/>
                  <a:gd name="T11" fmla="*/ 6 h 10"/>
                  <a:gd name="T12" fmla="*/ 0 w 9"/>
                  <a:gd name="T13" fmla="*/ 6 h 10"/>
                  <a:gd name="T14" fmla="*/ 0 w 9"/>
                  <a:gd name="T15" fmla="*/ 6 h 10"/>
                  <a:gd name="T16" fmla="*/ 3 w 9"/>
                  <a:gd name="T17" fmla="*/ 10 h 10"/>
                  <a:gd name="T18" fmla="*/ 3 w 9"/>
                  <a:gd name="T19" fmla="*/ 10 h 10"/>
                  <a:gd name="T20" fmla="*/ 6 w 9"/>
                  <a:gd name="T21" fmla="*/ 6 h 10"/>
                  <a:gd name="T22" fmla="*/ 9 w 9"/>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9" y="6"/>
                    </a:moveTo>
                    <a:lnTo>
                      <a:pt x="9" y="3"/>
                    </a:lnTo>
                    <a:lnTo>
                      <a:pt x="6" y="0"/>
                    </a:lnTo>
                    <a:lnTo>
                      <a:pt x="3" y="0"/>
                    </a:lnTo>
                    <a:lnTo>
                      <a:pt x="0" y="3"/>
                    </a:lnTo>
                    <a:lnTo>
                      <a:pt x="0" y="6"/>
                    </a:lnTo>
                    <a:lnTo>
                      <a:pt x="0" y="6"/>
                    </a:lnTo>
                    <a:lnTo>
                      <a:pt x="0" y="6"/>
                    </a:lnTo>
                    <a:lnTo>
                      <a:pt x="3" y="10"/>
                    </a:lnTo>
                    <a:lnTo>
                      <a:pt x="3" y="10"/>
                    </a:lnTo>
                    <a:lnTo>
                      <a:pt x="6" y="6"/>
                    </a:lnTo>
                    <a:lnTo>
                      <a:pt x="9" y="6"/>
                    </a:lnTo>
                    <a:close/>
                  </a:path>
                </a:pathLst>
              </a:custGeom>
              <a:solidFill>
                <a:srgbClr val="FF0000"/>
              </a:solidFill>
              <a:ln w="28575" cmpd="sng">
                <a:solidFill>
                  <a:schemeClr val="accent1"/>
                </a:solidFill>
                <a:round/>
                <a:headEnd/>
                <a:tailEnd/>
              </a:ln>
            </p:spPr>
            <p:txBody>
              <a:bodyPr/>
              <a:lstStyle/>
              <a:p>
                <a:endParaRPr lang="cs-CZ"/>
              </a:p>
            </p:txBody>
          </p:sp>
          <p:sp>
            <p:nvSpPr>
              <p:cNvPr id="4924" name="Freeform 828">
                <a:extLst>
                  <a:ext uri="{FF2B5EF4-FFF2-40B4-BE49-F238E27FC236}">
                    <a16:creationId xmlns:a16="http://schemas.microsoft.com/office/drawing/2014/main" id="{82B042C9-70F2-4E4F-B733-1C4AF6B8AF53}"/>
                  </a:ext>
                </a:extLst>
              </p:cNvPr>
              <p:cNvSpPr>
                <a:spLocks/>
              </p:cNvSpPr>
              <p:nvPr/>
            </p:nvSpPr>
            <p:spPr bwMode="auto">
              <a:xfrm>
                <a:off x="1194" y="4092"/>
                <a:ext cx="9" cy="10"/>
              </a:xfrm>
              <a:custGeom>
                <a:avLst/>
                <a:gdLst>
                  <a:gd name="T0" fmla="*/ 9 w 9"/>
                  <a:gd name="T1" fmla="*/ 7 h 10"/>
                  <a:gd name="T2" fmla="*/ 9 w 9"/>
                  <a:gd name="T3" fmla="*/ 4 h 10"/>
                  <a:gd name="T4" fmla="*/ 6 w 9"/>
                  <a:gd name="T5" fmla="*/ 0 h 10"/>
                  <a:gd name="T6" fmla="*/ 3 w 9"/>
                  <a:gd name="T7" fmla="*/ 0 h 10"/>
                  <a:gd name="T8" fmla="*/ 0 w 9"/>
                  <a:gd name="T9" fmla="*/ 4 h 10"/>
                  <a:gd name="T10" fmla="*/ 0 w 9"/>
                  <a:gd name="T11" fmla="*/ 7 h 10"/>
                  <a:gd name="T12" fmla="*/ 0 w 9"/>
                  <a:gd name="T13" fmla="*/ 7 h 10"/>
                  <a:gd name="T14" fmla="*/ 0 w 9"/>
                  <a:gd name="T15" fmla="*/ 7 h 10"/>
                  <a:gd name="T16" fmla="*/ 3 w 9"/>
                  <a:gd name="T17" fmla="*/ 10 h 10"/>
                  <a:gd name="T18" fmla="*/ 3 w 9"/>
                  <a:gd name="T19" fmla="*/ 10 h 10"/>
                  <a:gd name="T20" fmla="*/ 6 w 9"/>
                  <a:gd name="T21" fmla="*/ 7 h 10"/>
                  <a:gd name="T22" fmla="*/ 9 w 9"/>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9" y="7"/>
                    </a:moveTo>
                    <a:lnTo>
                      <a:pt x="9" y="4"/>
                    </a:lnTo>
                    <a:lnTo>
                      <a:pt x="6" y="0"/>
                    </a:lnTo>
                    <a:lnTo>
                      <a:pt x="3" y="0"/>
                    </a:lnTo>
                    <a:lnTo>
                      <a:pt x="0" y="4"/>
                    </a:lnTo>
                    <a:lnTo>
                      <a:pt x="0" y="7"/>
                    </a:lnTo>
                    <a:lnTo>
                      <a:pt x="0" y="7"/>
                    </a:lnTo>
                    <a:lnTo>
                      <a:pt x="0" y="7"/>
                    </a:lnTo>
                    <a:lnTo>
                      <a:pt x="3" y="10"/>
                    </a:lnTo>
                    <a:lnTo>
                      <a:pt x="3" y="10"/>
                    </a:lnTo>
                    <a:lnTo>
                      <a:pt x="6" y="7"/>
                    </a:lnTo>
                    <a:lnTo>
                      <a:pt x="9" y="7"/>
                    </a:lnTo>
                    <a:close/>
                  </a:path>
                </a:pathLst>
              </a:custGeom>
              <a:solidFill>
                <a:srgbClr val="FF0000"/>
              </a:solidFill>
              <a:ln w="28575" cmpd="sng">
                <a:solidFill>
                  <a:schemeClr val="accent1"/>
                </a:solidFill>
                <a:round/>
                <a:headEnd/>
                <a:tailEnd/>
              </a:ln>
            </p:spPr>
            <p:txBody>
              <a:bodyPr/>
              <a:lstStyle/>
              <a:p>
                <a:endParaRPr lang="cs-CZ"/>
              </a:p>
            </p:txBody>
          </p:sp>
          <p:sp>
            <p:nvSpPr>
              <p:cNvPr id="4925" name="Freeform 829">
                <a:extLst>
                  <a:ext uri="{FF2B5EF4-FFF2-40B4-BE49-F238E27FC236}">
                    <a16:creationId xmlns:a16="http://schemas.microsoft.com/office/drawing/2014/main" id="{24F214F0-E384-4A50-A911-7BA4012323E5}"/>
                  </a:ext>
                </a:extLst>
              </p:cNvPr>
              <p:cNvSpPr>
                <a:spLocks/>
              </p:cNvSpPr>
              <p:nvPr/>
            </p:nvSpPr>
            <p:spPr bwMode="auto">
              <a:xfrm>
                <a:off x="1206" y="4102"/>
                <a:ext cx="7" cy="10"/>
              </a:xfrm>
              <a:custGeom>
                <a:avLst/>
                <a:gdLst>
                  <a:gd name="T0" fmla="*/ 4 w 7"/>
                  <a:gd name="T1" fmla="*/ 0 h 10"/>
                  <a:gd name="T2" fmla="*/ 4 w 7"/>
                  <a:gd name="T3" fmla="*/ 0 h 10"/>
                  <a:gd name="T4" fmla="*/ 0 w 7"/>
                  <a:gd name="T5" fmla="*/ 3 h 10"/>
                  <a:gd name="T6" fmla="*/ 0 w 7"/>
                  <a:gd name="T7" fmla="*/ 3 h 10"/>
                  <a:gd name="T8" fmla="*/ 4 w 7"/>
                  <a:gd name="T9" fmla="*/ 6 h 10"/>
                  <a:gd name="T10" fmla="*/ 4 w 7"/>
                  <a:gd name="T11" fmla="*/ 10 h 10"/>
                  <a:gd name="T12" fmla="*/ 4 w 7"/>
                  <a:gd name="T13" fmla="*/ 10 h 10"/>
                  <a:gd name="T14" fmla="*/ 4 w 7"/>
                  <a:gd name="T15" fmla="*/ 6 h 10"/>
                  <a:gd name="T16" fmla="*/ 7 w 7"/>
                  <a:gd name="T17" fmla="*/ 3 h 10"/>
                  <a:gd name="T18" fmla="*/ 7 w 7"/>
                  <a:gd name="T19" fmla="*/ 3 h 10"/>
                  <a:gd name="T20" fmla="*/ 4 w 7"/>
                  <a:gd name="T21" fmla="*/ 0 h 10"/>
                  <a:gd name="T22" fmla="*/ 4 w 7"/>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0">
                    <a:moveTo>
                      <a:pt x="4" y="0"/>
                    </a:moveTo>
                    <a:lnTo>
                      <a:pt x="4" y="0"/>
                    </a:lnTo>
                    <a:lnTo>
                      <a:pt x="0" y="3"/>
                    </a:lnTo>
                    <a:lnTo>
                      <a:pt x="0" y="3"/>
                    </a:lnTo>
                    <a:lnTo>
                      <a:pt x="4" y="6"/>
                    </a:lnTo>
                    <a:lnTo>
                      <a:pt x="4" y="10"/>
                    </a:lnTo>
                    <a:lnTo>
                      <a:pt x="4" y="10"/>
                    </a:lnTo>
                    <a:lnTo>
                      <a:pt x="4" y="6"/>
                    </a:lnTo>
                    <a:lnTo>
                      <a:pt x="7" y="3"/>
                    </a:lnTo>
                    <a:lnTo>
                      <a:pt x="7" y="3"/>
                    </a:lnTo>
                    <a:lnTo>
                      <a:pt x="4" y="0"/>
                    </a:lnTo>
                    <a:lnTo>
                      <a:pt x="4" y="0"/>
                    </a:lnTo>
                    <a:close/>
                  </a:path>
                </a:pathLst>
              </a:custGeom>
              <a:solidFill>
                <a:srgbClr val="FF0000"/>
              </a:solidFill>
              <a:ln w="28575" cmpd="sng">
                <a:solidFill>
                  <a:schemeClr val="accent1"/>
                </a:solidFill>
                <a:round/>
                <a:headEnd/>
                <a:tailEnd/>
              </a:ln>
            </p:spPr>
            <p:txBody>
              <a:bodyPr/>
              <a:lstStyle/>
              <a:p>
                <a:endParaRPr lang="cs-CZ"/>
              </a:p>
            </p:txBody>
          </p:sp>
          <p:sp>
            <p:nvSpPr>
              <p:cNvPr id="4926" name="Freeform 830">
                <a:extLst>
                  <a:ext uri="{FF2B5EF4-FFF2-40B4-BE49-F238E27FC236}">
                    <a16:creationId xmlns:a16="http://schemas.microsoft.com/office/drawing/2014/main" id="{866CDC25-1D0A-44F1-B67D-51ED856D16B5}"/>
                  </a:ext>
                </a:extLst>
              </p:cNvPr>
              <p:cNvSpPr>
                <a:spLocks/>
              </p:cNvSpPr>
              <p:nvPr/>
            </p:nvSpPr>
            <p:spPr bwMode="auto">
              <a:xfrm>
                <a:off x="1226" y="4102"/>
                <a:ext cx="6" cy="10"/>
              </a:xfrm>
              <a:custGeom>
                <a:avLst/>
                <a:gdLst>
                  <a:gd name="T0" fmla="*/ 3 w 6"/>
                  <a:gd name="T1" fmla="*/ 0 h 10"/>
                  <a:gd name="T2" fmla="*/ 3 w 6"/>
                  <a:gd name="T3" fmla="*/ 0 h 10"/>
                  <a:gd name="T4" fmla="*/ 0 w 6"/>
                  <a:gd name="T5" fmla="*/ 3 h 10"/>
                  <a:gd name="T6" fmla="*/ 0 w 6"/>
                  <a:gd name="T7" fmla="*/ 3 h 10"/>
                  <a:gd name="T8" fmla="*/ 3 w 6"/>
                  <a:gd name="T9" fmla="*/ 6 h 10"/>
                  <a:gd name="T10" fmla="*/ 3 w 6"/>
                  <a:gd name="T11" fmla="*/ 10 h 10"/>
                  <a:gd name="T12" fmla="*/ 3 w 6"/>
                  <a:gd name="T13" fmla="*/ 10 h 10"/>
                  <a:gd name="T14" fmla="*/ 3 w 6"/>
                  <a:gd name="T15" fmla="*/ 6 h 10"/>
                  <a:gd name="T16" fmla="*/ 6 w 6"/>
                  <a:gd name="T17" fmla="*/ 3 h 10"/>
                  <a:gd name="T18" fmla="*/ 6 w 6"/>
                  <a:gd name="T19" fmla="*/ 3 h 10"/>
                  <a:gd name="T20" fmla="*/ 3 w 6"/>
                  <a:gd name="T21" fmla="*/ 0 h 10"/>
                  <a:gd name="T22" fmla="*/ 3 w 6"/>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0">
                    <a:moveTo>
                      <a:pt x="3" y="0"/>
                    </a:moveTo>
                    <a:lnTo>
                      <a:pt x="3" y="0"/>
                    </a:lnTo>
                    <a:lnTo>
                      <a:pt x="0" y="3"/>
                    </a:lnTo>
                    <a:lnTo>
                      <a:pt x="0" y="3"/>
                    </a:lnTo>
                    <a:lnTo>
                      <a:pt x="3" y="6"/>
                    </a:lnTo>
                    <a:lnTo>
                      <a:pt x="3" y="10"/>
                    </a:lnTo>
                    <a:lnTo>
                      <a:pt x="3" y="10"/>
                    </a:lnTo>
                    <a:lnTo>
                      <a:pt x="3" y="6"/>
                    </a:lnTo>
                    <a:lnTo>
                      <a:pt x="6" y="3"/>
                    </a:lnTo>
                    <a:lnTo>
                      <a:pt x="6" y="3"/>
                    </a:lnTo>
                    <a:lnTo>
                      <a:pt x="3" y="0"/>
                    </a:lnTo>
                    <a:lnTo>
                      <a:pt x="3" y="0"/>
                    </a:lnTo>
                    <a:close/>
                  </a:path>
                </a:pathLst>
              </a:custGeom>
              <a:solidFill>
                <a:srgbClr val="FF0000"/>
              </a:solidFill>
              <a:ln w="28575" cmpd="sng">
                <a:solidFill>
                  <a:schemeClr val="accent1"/>
                </a:solidFill>
                <a:round/>
                <a:headEnd/>
                <a:tailEnd/>
              </a:ln>
            </p:spPr>
            <p:txBody>
              <a:bodyPr/>
              <a:lstStyle/>
              <a:p>
                <a:endParaRPr lang="cs-CZ"/>
              </a:p>
            </p:txBody>
          </p:sp>
          <p:sp>
            <p:nvSpPr>
              <p:cNvPr id="4927" name="Freeform 831">
                <a:extLst>
                  <a:ext uri="{FF2B5EF4-FFF2-40B4-BE49-F238E27FC236}">
                    <a16:creationId xmlns:a16="http://schemas.microsoft.com/office/drawing/2014/main" id="{B5A38E9F-3AC3-46A6-AC96-D97EDDFF6D20}"/>
                  </a:ext>
                </a:extLst>
              </p:cNvPr>
              <p:cNvSpPr>
                <a:spLocks/>
              </p:cNvSpPr>
              <p:nvPr/>
            </p:nvSpPr>
            <p:spPr bwMode="auto">
              <a:xfrm>
                <a:off x="1245" y="4102"/>
                <a:ext cx="7" cy="10"/>
              </a:xfrm>
              <a:custGeom>
                <a:avLst/>
                <a:gdLst>
                  <a:gd name="T0" fmla="*/ 3 w 7"/>
                  <a:gd name="T1" fmla="*/ 0 h 10"/>
                  <a:gd name="T2" fmla="*/ 3 w 7"/>
                  <a:gd name="T3" fmla="*/ 0 h 10"/>
                  <a:gd name="T4" fmla="*/ 0 w 7"/>
                  <a:gd name="T5" fmla="*/ 3 h 10"/>
                  <a:gd name="T6" fmla="*/ 0 w 7"/>
                  <a:gd name="T7" fmla="*/ 3 h 10"/>
                  <a:gd name="T8" fmla="*/ 3 w 7"/>
                  <a:gd name="T9" fmla="*/ 6 h 10"/>
                  <a:gd name="T10" fmla="*/ 3 w 7"/>
                  <a:gd name="T11" fmla="*/ 10 h 10"/>
                  <a:gd name="T12" fmla="*/ 3 w 7"/>
                  <a:gd name="T13" fmla="*/ 10 h 10"/>
                  <a:gd name="T14" fmla="*/ 3 w 7"/>
                  <a:gd name="T15" fmla="*/ 6 h 10"/>
                  <a:gd name="T16" fmla="*/ 7 w 7"/>
                  <a:gd name="T17" fmla="*/ 3 h 10"/>
                  <a:gd name="T18" fmla="*/ 7 w 7"/>
                  <a:gd name="T19" fmla="*/ 3 h 10"/>
                  <a:gd name="T20" fmla="*/ 3 w 7"/>
                  <a:gd name="T21" fmla="*/ 0 h 10"/>
                  <a:gd name="T22" fmla="*/ 3 w 7"/>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0">
                    <a:moveTo>
                      <a:pt x="3" y="0"/>
                    </a:moveTo>
                    <a:lnTo>
                      <a:pt x="3" y="0"/>
                    </a:lnTo>
                    <a:lnTo>
                      <a:pt x="0" y="3"/>
                    </a:lnTo>
                    <a:lnTo>
                      <a:pt x="0" y="3"/>
                    </a:lnTo>
                    <a:lnTo>
                      <a:pt x="3" y="6"/>
                    </a:lnTo>
                    <a:lnTo>
                      <a:pt x="3" y="10"/>
                    </a:lnTo>
                    <a:lnTo>
                      <a:pt x="3" y="10"/>
                    </a:lnTo>
                    <a:lnTo>
                      <a:pt x="3" y="6"/>
                    </a:lnTo>
                    <a:lnTo>
                      <a:pt x="7" y="3"/>
                    </a:lnTo>
                    <a:lnTo>
                      <a:pt x="7" y="3"/>
                    </a:lnTo>
                    <a:lnTo>
                      <a:pt x="3" y="0"/>
                    </a:lnTo>
                    <a:lnTo>
                      <a:pt x="3" y="0"/>
                    </a:lnTo>
                    <a:close/>
                  </a:path>
                </a:pathLst>
              </a:custGeom>
              <a:solidFill>
                <a:srgbClr val="FF0000"/>
              </a:solidFill>
              <a:ln w="28575" cmpd="sng">
                <a:solidFill>
                  <a:schemeClr val="accent1"/>
                </a:solidFill>
                <a:round/>
                <a:headEnd/>
                <a:tailEnd/>
              </a:ln>
            </p:spPr>
            <p:txBody>
              <a:bodyPr/>
              <a:lstStyle/>
              <a:p>
                <a:endParaRPr lang="cs-CZ"/>
              </a:p>
            </p:txBody>
          </p:sp>
          <p:sp>
            <p:nvSpPr>
              <p:cNvPr id="4928" name="Freeform 832">
                <a:extLst>
                  <a:ext uri="{FF2B5EF4-FFF2-40B4-BE49-F238E27FC236}">
                    <a16:creationId xmlns:a16="http://schemas.microsoft.com/office/drawing/2014/main" id="{9B3DB3C8-5E8E-4F24-A2D6-C89621CC7C87}"/>
                  </a:ext>
                </a:extLst>
              </p:cNvPr>
              <p:cNvSpPr>
                <a:spLocks/>
              </p:cNvSpPr>
              <p:nvPr/>
            </p:nvSpPr>
            <p:spPr bwMode="auto">
              <a:xfrm>
                <a:off x="1264" y="4102"/>
                <a:ext cx="7" cy="10"/>
              </a:xfrm>
              <a:custGeom>
                <a:avLst/>
                <a:gdLst>
                  <a:gd name="T0" fmla="*/ 4 w 7"/>
                  <a:gd name="T1" fmla="*/ 0 h 10"/>
                  <a:gd name="T2" fmla="*/ 4 w 7"/>
                  <a:gd name="T3" fmla="*/ 0 h 10"/>
                  <a:gd name="T4" fmla="*/ 0 w 7"/>
                  <a:gd name="T5" fmla="*/ 3 h 10"/>
                  <a:gd name="T6" fmla="*/ 0 w 7"/>
                  <a:gd name="T7" fmla="*/ 3 h 10"/>
                  <a:gd name="T8" fmla="*/ 4 w 7"/>
                  <a:gd name="T9" fmla="*/ 6 h 10"/>
                  <a:gd name="T10" fmla="*/ 4 w 7"/>
                  <a:gd name="T11" fmla="*/ 10 h 10"/>
                  <a:gd name="T12" fmla="*/ 4 w 7"/>
                  <a:gd name="T13" fmla="*/ 10 h 10"/>
                  <a:gd name="T14" fmla="*/ 4 w 7"/>
                  <a:gd name="T15" fmla="*/ 6 h 10"/>
                  <a:gd name="T16" fmla="*/ 7 w 7"/>
                  <a:gd name="T17" fmla="*/ 3 h 10"/>
                  <a:gd name="T18" fmla="*/ 7 w 7"/>
                  <a:gd name="T19" fmla="*/ 3 h 10"/>
                  <a:gd name="T20" fmla="*/ 4 w 7"/>
                  <a:gd name="T21" fmla="*/ 0 h 10"/>
                  <a:gd name="T22" fmla="*/ 4 w 7"/>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0">
                    <a:moveTo>
                      <a:pt x="4" y="0"/>
                    </a:moveTo>
                    <a:lnTo>
                      <a:pt x="4" y="0"/>
                    </a:lnTo>
                    <a:lnTo>
                      <a:pt x="0" y="3"/>
                    </a:lnTo>
                    <a:lnTo>
                      <a:pt x="0" y="3"/>
                    </a:lnTo>
                    <a:lnTo>
                      <a:pt x="4" y="6"/>
                    </a:lnTo>
                    <a:lnTo>
                      <a:pt x="4" y="10"/>
                    </a:lnTo>
                    <a:lnTo>
                      <a:pt x="4" y="10"/>
                    </a:lnTo>
                    <a:lnTo>
                      <a:pt x="4" y="6"/>
                    </a:lnTo>
                    <a:lnTo>
                      <a:pt x="7" y="3"/>
                    </a:lnTo>
                    <a:lnTo>
                      <a:pt x="7" y="3"/>
                    </a:lnTo>
                    <a:lnTo>
                      <a:pt x="4" y="0"/>
                    </a:lnTo>
                    <a:lnTo>
                      <a:pt x="4" y="0"/>
                    </a:lnTo>
                    <a:close/>
                  </a:path>
                </a:pathLst>
              </a:custGeom>
              <a:solidFill>
                <a:srgbClr val="FF0000"/>
              </a:solidFill>
              <a:ln w="28575" cmpd="sng">
                <a:solidFill>
                  <a:schemeClr val="accent1"/>
                </a:solidFill>
                <a:round/>
                <a:headEnd/>
                <a:tailEnd/>
              </a:ln>
            </p:spPr>
            <p:txBody>
              <a:bodyPr/>
              <a:lstStyle/>
              <a:p>
                <a:endParaRPr lang="cs-CZ"/>
              </a:p>
            </p:txBody>
          </p:sp>
          <p:sp>
            <p:nvSpPr>
              <p:cNvPr id="4929" name="Freeform 833">
                <a:extLst>
                  <a:ext uri="{FF2B5EF4-FFF2-40B4-BE49-F238E27FC236}">
                    <a16:creationId xmlns:a16="http://schemas.microsoft.com/office/drawing/2014/main" id="{6C4D70F8-EEF0-497B-981E-5FADFF2DD86D}"/>
                  </a:ext>
                </a:extLst>
              </p:cNvPr>
              <p:cNvSpPr>
                <a:spLocks/>
              </p:cNvSpPr>
              <p:nvPr/>
            </p:nvSpPr>
            <p:spPr bwMode="auto">
              <a:xfrm>
                <a:off x="1284" y="4102"/>
                <a:ext cx="6" cy="10"/>
              </a:xfrm>
              <a:custGeom>
                <a:avLst/>
                <a:gdLst>
                  <a:gd name="T0" fmla="*/ 3 w 6"/>
                  <a:gd name="T1" fmla="*/ 0 h 10"/>
                  <a:gd name="T2" fmla="*/ 3 w 6"/>
                  <a:gd name="T3" fmla="*/ 0 h 10"/>
                  <a:gd name="T4" fmla="*/ 0 w 6"/>
                  <a:gd name="T5" fmla="*/ 3 h 10"/>
                  <a:gd name="T6" fmla="*/ 0 w 6"/>
                  <a:gd name="T7" fmla="*/ 3 h 10"/>
                  <a:gd name="T8" fmla="*/ 3 w 6"/>
                  <a:gd name="T9" fmla="*/ 6 h 10"/>
                  <a:gd name="T10" fmla="*/ 3 w 6"/>
                  <a:gd name="T11" fmla="*/ 10 h 10"/>
                  <a:gd name="T12" fmla="*/ 3 w 6"/>
                  <a:gd name="T13" fmla="*/ 10 h 10"/>
                  <a:gd name="T14" fmla="*/ 3 w 6"/>
                  <a:gd name="T15" fmla="*/ 6 h 10"/>
                  <a:gd name="T16" fmla="*/ 6 w 6"/>
                  <a:gd name="T17" fmla="*/ 3 h 10"/>
                  <a:gd name="T18" fmla="*/ 6 w 6"/>
                  <a:gd name="T19" fmla="*/ 3 h 10"/>
                  <a:gd name="T20" fmla="*/ 3 w 6"/>
                  <a:gd name="T21" fmla="*/ 0 h 10"/>
                  <a:gd name="T22" fmla="*/ 3 w 6"/>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0">
                    <a:moveTo>
                      <a:pt x="3" y="0"/>
                    </a:moveTo>
                    <a:lnTo>
                      <a:pt x="3" y="0"/>
                    </a:lnTo>
                    <a:lnTo>
                      <a:pt x="0" y="3"/>
                    </a:lnTo>
                    <a:lnTo>
                      <a:pt x="0" y="3"/>
                    </a:lnTo>
                    <a:lnTo>
                      <a:pt x="3" y="6"/>
                    </a:lnTo>
                    <a:lnTo>
                      <a:pt x="3" y="10"/>
                    </a:lnTo>
                    <a:lnTo>
                      <a:pt x="3" y="10"/>
                    </a:lnTo>
                    <a:lnTo>
                      <a:pt x="3" y="6"/>
                    </a:lnTo>
                    <a:lnTo>
                      <a:pt x="6" y="3"/>
                    </a:lnTo>
                    <a:lnTo>
                      <a:pt x="6" y="3"/>
                    </a:lnTo>
                    <a:lnTo>
                      <a:pt x="3" y="0"/>
                    </a:lnTo>
                    <a:lnTo>
                      <a:pt x="3" y="0"/>
                    </a:lnTo>
                    <a:close/>
                  </a:path>
                </a:pathLst>
              </a:custGeom>
              <a:solidFill>
                <a:srgbClr val="FF0000"/>
              </a:solidFill>
              <a:ln w="28575" cmpd="sng">
                <a:solidFill>
                  <a:schemeClr val="accent1"/>
                </a:solidFill>
                <a:round/>
                <a:headEnd/>
                <a:tailEnd/>
              </a:ln>
            </p:spPr>
            <p:txBody>
              <a:bodyPr/>
              <a:lstStyle/>
              <a:p>
                <a:endParaRPr lang="cs-CZ"/>
              </a:p>
            </p:txBody>
          </p:sp>
          <p:sp>
            <p:nvSpPr>
              <p:cNvPr id="4930" name="Freeform 834">
                <a:extLst>
                  <a:ext uri="{FF2B5EF4-FFF2-40B4-BE49-F238E27FC236}">
                    <a16:creationId xmlns:a16="http://schemas.microsoft.com/office/drawing/2014/main" id="{AA327D8A-5E4D-4F29-B62B-BAE5BB53BFDD}"/>
                  </a:ext>
                </a:extLst>
              </p:cNvPr>
              <p:cNvSpPr>
                <a:spLocks/>
              </p:cNvSpPr>
              <p:nvPr/>
            </p:nvSpPr>
            <p:spPr bwMode="auto">
              <a:xfrm>
                <a:off x="1303" y="4102"/>
                <a:ext cx="6" cy="10"/>
              </a:xfrm>
              <a:custGeom>
                <a:avLst/>
                <a:gdLst>
                  <a:gd name="T0" fmla="*/ 3 w 6"/>
                  <a:gd name="T1" fmla="*/ 0 h 10"/>
                  <a:gd name="T2" fmla="*/ 3 w 6"/>
                  <a:gd name="T3" fmla="*/ 0 h 10"/>
                  <a:gd name="T4" fmla="*/ 0 w 6"/>
                  <a:gd name="T5" fmla="*/ 3 h 10"/>
                  <a:gd name="T6" fmla="*/ 0 w 6"/>
                  <a:gd name="T7" fmla="*/ 3 h 10"/>
                  <a:gd name="T8" fmla="*/ 3 w 6"/>
                  <a:gd name="T9" fmla="*/ 6 h 10"/>
                  <a:gd name="T10" fmla="*/ 3 w 6"/>
                  <a:gd name="T11" fmla="*/ 10 h 10"/>
                  <a:gd name="T12" fmla="*/ 3 w 6"/>
                  <a:gd name="T13" fmla="*/ 10 h 10"/>
                  <a:gd name="T14" fmla="*/ 3 w 6"/>
                  <a:gd name="T15" fmla="*/ 6 h 10"/>
                  <a:gd name="T16" fmla="*/ 6 w 6"/>
                  <a:gd name="T17" fmla="*/ 3 h 10"/>
                  <a:gd name="T18" fmla="*/ 6 w 6"/>
                  <a:gd name="T19" fmla="*/ 3 h 10"/>
                  <a:gd name="T20" fmla="*/ 3 w 6"/>
                  <a:gd name="T21" fmla="*/ 0 h 10"/>
                  <a:gd name="T22" fmla="*/ 3 w 6"/>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0">
                    <a:moveTo>
                      <a:pt x="3" y="0"/>
                    </a:moveTo>
                    <a:lnTo>
                      <a:pt x="3" y="0"/>
                    </a:lnTo>
                    <a:lnTo>
                      <a:pt x="0" y="3"/>
                    </a:lnTo>
                    <a:lnTo>
                      <a:pt x="0" y="3"/>
                    </a:lnTo>
                    <a:lnTo>
                      <a:pt x="3" y="6"/>
                    </a:lnTo>
                    <a:lnTo>
                      <a:pt x="3" y="10"/>
                    </a:lnTo>
                    <a:lnTo>
                      <a:pt x="3" y="10"/>
                    </a:lnTo>
                    <a:lnTo>
                      <a:pt x="3" y="6"/>
                    </a:lnTo>
                    <a:lnTo>
                      <a:pt x="6" y="3"/>
                    </a:lnTo>
                    <a:lnTo>
                      <a:pt x="6" y="3"/>
                    </a:lnTo>
                    <a:lnTo>
                      <a:pt x="3" y="0"/>
                    </a:lnTo>
                    <a:lnTo>
                      <a:pt x="3" y="0"/>
                    </a:lnTo>
                    <a:close/>
                  </a:path>
                </a:pathLst>
              </a:custGeom>
              <a:solidFill>
                <a:srgbClr val="FF0000"/>
              </a:solidFill>
              <a:ln w="28575" cmpd="sng">
                <a:solidFill>
                  <a:schemeClr val="accent1"/>
                </a:solidFill>
                <a:round/>
                <a:headEnd/>
                <a:tailEnd/>
              </a:ln>
            </p:spPr>
            <p:txBody>
              <a:bodyPr/>
              <a:lstStyle/>
              <a:p>
                <a:endParaRPr lang="cs-CZ"/>
              </a:p>
            </p:txBody>
          </p:sp>
          <p:sp>
            <p:nvSpPr>
              <p:cNvPr id="4931" name="Freeform 835">
                <a:extLst>
                  <a:ext uri="{FF2B5EF4-FFF2-40B4-BE49-F238E27FC236}">
                    <a16:creationId xmlns:a16="http://schemas.microsoft.com/office/drawing/2014/main" id="{AD99DF07-C517-4307-A428-E2D67E919772}"/>
                  </a:ext>
                </a:extLst>
              </p:cNvPr>
              <p:cNvSpPr>
                <a:spLocks/>
              </p:cNvSpPr>
              <p:nvPr/>
            </p:nvSpPr>
            <p:spPr bwMode="auto">
              <a:xfrm>
                <a:off x="1322" y="4102"/>
                <a:ext cx="7" cy="10"/>
              </a:xfrm>
              <a:custGeom>
                <a:avLst/>
                <a:gdLst>
                  <a:gd name="T0" fmla="*/ 4 w 7"/>
                  <a:gd name="T1" fmla="*/ 0 h 10"/>
                  <a:gd name="T2" fmla="*/ 4 w 7"/>
                  <a:gd name="T3" fmla="*/ 0 h 10"/>
                  <a:gd name="T4" fmla="*/ 0 w 7"/>
                  <a:gd name="T5" fmla="*/ 3 h 10"/>
                  <a:gd name="T6" fmla="*/ 0 w 7"/>
                  <a:gd name="T7" fmla="*/ 3 h 10"/>
                  <a:gd name="T8" fmla="*/ 4 w 7"/>
                  <a:gd name="T9" fmla="*/ 6 h 10"/>
                  <a:gd name="T10" fmla="*/ 4 w 7"/>
                  <a:gd name="T11" fmla="*/ 10 h 10"/>
                  <a:gd name="T12" fmla="*/ 4 w 7"/>
                  <a:gd name="T13" fmla="*/ 10 h 10"/>
                  <a:gd name="T14" fmla="*/ 4 w 7"/>
                  <a:gd name="T15" fmla="*/ 6 h 10"/>
                  <a:gd name="T16" fmla="*/ 7 w 7"/>
                  <a:gd name="T17" fmla="*/ 3 h 10"/>
                  <a:gd name="T18" fmla="*/ 7 w 7"/>
                  <a:gd name="T19" fmla="*/ 3 h 10"/>
                  <a:gd name="T20" fmla="*/ 4 w 7"/>
                  <a:gd name="T21" fmla="*/ 0 h 10"/>
                  <a:gd name="T22" fmla="*/ 4 w 7"/>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0">
                    <a:moveTo>
                      <a:pt x="4" y="0"/>
                    </a:moveTo>
                    <a:lnTo>
                      <a:pt x="4" y="0"/>
                    </a:lnTo>
                    <a:lnTo>
                      <a:pt x="0" y="3"/>
                    </a:lnTo>
                    <a:lnTo>
                      <a:pt x="0" y="3"/>
                    </a:lnTo>
                    <a:lnTo>
                      <a:pt x="4" y="6"/>
                    </a:lnTo>
                    <a:lnTo>
                      <a:pt x="4" y="10"/>
                    </a:lnTo>
                    <a:lnTo>
                      <a:pt x="4" y="10"/>
                    </a:lnTo>
                    <a:lnTo>
                      <a:pt x="4" y="6"/>
                    </a:lnTo>
                    <a:lnTo>
                      <a:pt x="7" y="3"/>
                    </a:lnTo>
                    <a:lnTo>
                      <a:pt x="7" y="3"/>
                    </a:lnTo>
                    <a:lnTo>
                      <a:pt x="4" y="0"/>
                    </a:lnTo>
                    <a:lnTo>
                      <a:pt x="4" y="0"/>
                    </a:lnTo>
                    <a:close/>
                  </a:path>
                </a:pathLst>
              </a:custGeom>
              <a:solidFill>
                <a:srgbClr val="FF0000"/>
              </a:solidFill>
              <a:ln w="28575" cmpd="sng">
                <a:solidFill>
                  <a:schemeClr val="accent1"/>
                </a:solidFill>
                <a:round/>
                <a:headEnd/>
                <a:tailEnd/>
              </a:ln>
            </p:spPr>
            <p:txBody>
              <a:bodyPr/>
              <a:lstStyle/>
              <a:p>
                <a:endParaRPr lang="cs-CZ"/>
              </a:p>
            </p:txBody>
          </p:sp>
          <p:sp>
            <p:nvSpPr>
              <p:cNvPr id="4932" name="Freeform 836">
                <a:extLst>
                  <a:ext uri="{FF2B5EF4-FFF2-40B4-BE49-F238E27FC236}">
                    <a16:creationId xmlns:a16="http://schemas.microsoft.com/office/drawing/2014/main" id="{90AC290C-F872-4DC4-BF5C-8C5727F54ADF}"/>
                  </a:ext>
                </a:extLst>
              </p:cNvPr>
              <p:cNvSpPr>
                <a:spLocks/>
              </p:cNvSpPr>
              <p:nvPr/>
            </p:nvSpPr>
            <p:spPr bwMode="auto">
              <a:xfrm>
                <a:off x="1342" y="4102"/>
                <a:ext cx="6" cy="10"/>
              </a:xfrm>
              <a:custGeom>
                <a:avLst/>
                <a:gdLst>
                  <a:gd name="T0" fmla="*/ 3 w 6"/>
                  <a:gd name="T1" fmla="*/ 0 h 10"/>
                  <a:gd name="T2" fmla="*/ 3 w 6"/>
                  <a:gd name="T3" fmla="*/ 0 h 10"/>
                  <a:gd name="T4" fmla="*/ 0 w 6"/>
                  <a:gd name="T5" fmla="*/ 3 h 10"/>
                  <a:gd name="T6" fmla="*/ 0 w 6"/>
                  <a:gd name="T7" fmla="*/ 3 h 10"/>
                  <a:gd name="T8" fmla="*/ 3 w 6"/>
                  <a:gd name="T9" fmla="*/ 6 h 10"/>
                  <a:gd name="T10" fmla="*/ 3 w 6"/>
                  <a:gd name="T11" fmla="*/ 10 h 10"/>
                  <a:gd name="T12" fmla="*/ 3 w 6"/>
                  <a:gd name="T13" fmla="*/ 10 h 10"/>
                  <a:gd name="T14" fmla="*/ 3 w 6"/>
                  <a:gd name="T15" fmla="*/ 6 h 10"/>
                  <a:gd name="T16" fmla="*/ 6 w 6"/>
                  <a:gd name="T17" fmla="*/ 3 h 10"/>
                  <a:gd name="T18" fmla="*/ 6 w 6"/>
                  <a:gd name="T19" fmla="*/ 3 h 10"/>
                  <a:gd name="T20" fmla="*/ 3 w 6"/>
                  <a:gd name="T21" fmla="*/ 0 h 10"/>
                  <a:gd name="T22" fmla="*/ 3 w 6"/>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0">
                    <a:moveTo>
                      <a:pt x="3" y="0"/>
                    </a:moveTo>
                    <a:lnTo>
                      <a:pt x="3" y="0"/>
                    </a:lnTo>
                    <a:lnTo>
                      <a:pt x="0" y="3"/>
                    </a:lnTo>
                    <a:lnTo>
                      <a:pt x="0" y="3"/>
                    </a:lnTo>
                    <a:lnTo>
                      <a:pt x="3" y="6"/>
                    </a:lnTo>
                    <a:lnTo>
                      <a:pt x="3" y="10"/>
                    </a:lnTo>
                    <a:lnTo>
                      <a:pt x="3" y="10"/>
                    </a:lnTo>
                    <a:lnTo>
                      <a:pt x="3" y="6"/>
                    </a:lnTo>
                    <a:lnTo>
                      <a:pt x="6" y="3"/>
                    </a:lnTo>
                    <a:lnTo>
                      <a:pt x="6" y="3"/>
                    </a:lnTo>
                    <a:lnTo>
                      <a:pt x="3" y="0"/>
                    </a:lnTo>
                    <a:lnTo>
                      <a:pt x="3" y="0"/>
                    </a:lnTo>
                    <a:close/>
                  </a:path>
                </a:pathLst>
              </a:custGeom>
              <a:solidFill>
                <a:srgbClr val="FF0000"/>
              </a:solidFill>
              <a:ln w="28575" cmpd="sng">
                <a:solidFill>
                  <a:schemeClr val="accent1"/>
                </a:solidFill>
                <a:round/>
                <a:headEnd/>
                <a:tailEnd/>
              </a:ln>
            </p:spPr>
            <p:txBody>
              <a:bodyPr/>
              <a:lstStyle/>
              <a:p>
                <a:endParaRPr lang="cs-CZ"/>
              </a:p>
            </p:txBody>
          </p:sp>
          <p:sp>
            <p:nvSpPr>
              <p:cNvPr id="4933" name="Freeform 837">
                <a:extLst>
                  <a:ext uri="{FF2B5EF4-FFF2-40B4-BE49-F238E27FC236}">
                    <a16:creationId xmlns:a16="http://schemas.microsoft.com/office/drawing/2014/main" id="{15402E7C-9353-4B7A-A96C-188CFF5DDFCD}"/>
                  </a:ext>
                </a:extLst>
              </p:cNvPr>
              <p:cNvSpPr>
                <a:spLocks/>
              </p:cNvSpPr>
              <p:nvPr/>
            </p:nvSpPr>
            <p:spPr bwMode="auto">
              <a:xfrm>
                <a:off x="1361" y="4102"/>
                <a:ext cx="6" cy="10"/>
              </a:xfrm>
              <a:custGeom>
                <a:avLst/>
                <a:gdLst>
                  <a:gd name="T0" fmla="*/ 3 w 6"/>
                  <a:gd name="T1" fmla="*/ 0 h 10"/>
                  <a:gd name="T2" fmla="*/ 3 w 6"/>
                  <a:gd name="T3" fmla="*/ 0 h 10"/>
                  <a:gd name="T4" fmla="*/ 0 w 6"/>
                  <a:gd name="T5" fmla="*/ 3 h 10"/>
                  <a:gd name="T6" fmla="*/ 0 w 6"/>
                  <a:gd name="T7" fmla="*/ 3 h 10"/>
                  <a:gd name="T8" fmla="*/ 3 w 6"/>
                  <a:gd name="T9" fmla="*/ 6 h 10"/>
                  <a:gd name="T10" fmla="*/ 3 w 6"/>
                  <a:gd name="T11" fmla="*/ 10 h 10"/>
                  <a:gd name="T12" fmla="*/ 3 w 6"/>
                  <a:gd name="T13" fmla="*/ 10 h 10"/>
                  <a:gd name="T14" fmla="*/ 3 w 6"/>
                  <a:gd name="T15" fmla="*/ 6 h 10"/>
                  <a:gd name="T16" fmla="*/ 6 w 6"/>
                  <a:gd name="T17" fmla="*/ 3 h 10"/>
                  <a:gd name="T18" fmla="*/ 6 w 6"/>
                  <a:gd name="T19" fmla="*/ 3 h 10"/>
                  <a:gd name="T20" fmla="*/ 3 w 6"/>
                  <a:gd name="T21" fmla="*/ 0 h 10"/>
                  <a:gd name="T22" fmla="*/ 3 w 6"/>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0">
                    <a:moveTo>
                      <a:pt x="3" y="0"/>
                    </a:moveTo>
                    <a:lnTo>
                      <a:pt x="3" y="0"/>
                    </a:lnTo>
                    <a:lnTo>
                      <a:pt x="0" y="3"/>
                    </a:lnTo>
                    <a:lnTo>
                      <a:pt x="0" y="3"/>
                    </a:lnTo>
                    <a:lnTo>
                      <a:pt x="3" y="6"/>
                    </a:lnTo>
                    <a:lnTo>
                      <a:pt x="3" y="10"/>
                    </a:lnTo>
                    <a:lnTo>
                      <a:pt x="3" y="10"/>
                    </a:lnTo>
                    <a:lnTo>
                      <a:pt x="3" y="6"/>
                    </a:lnTo>
                    <a:lnTo>
                      <a:pt x="6" y="3"/>
                    </a:lnTo>
                    <a:lnTo>
                      <a:pt x="6" y="3"/>
                    </a:lnTo>
                    <a:lnTo>
                      <a:pt x="3" y="0"/>
                    </a:lnTo>
                    <a:lnTo>
                      <a:pt x="3" y="0"/>
                    </a:lnTo>
                    <a:close/>
                  </a:path>
                </a:pathLst>
              </a:custGeom>
              <a:solidFill>
                <a:srgbClr val="FF0000"/>
              </a:solidFill>
              <a:ln w="28575" cmpd="sng">
                <a:solidFill>
                  <a:schemeClr val="accent1"/>
                </a:solidFill>
                <a:round/>
                <a:headEnd/>
                <a:tailEnd/>
              </a:ln>
            </p:spPr>
            <p:txBody>
              <a:bodyPr/>
              <a:lstStyle/>
              <a:p>
                <a:endParaRPr lang="cs-CZ"/>
              </a:p>
            </p:txBody>
          </p:sp>
          <p:sp>
            <p:nvSpPr>
              <p:cNvPr id="4934" name="Freeform 838">
                <a:extLst>
                  <a:ext uri="{FF2B5EF4-FFF2-40B4-BE49-F238E27FC236}">
                    <a16:creationId xmlns:a16="http://schemas.microsoft.com/office/drawing/2014/main" id="{49611BD6-99F2-4631-832C-666AC9F205A4}"/>
                  </a:ext>
                </a:extLst>
              </p:cNvPr>
              <p:cNvSpPr>
                <a:spLocks/>
              </p:cNvSpPr>
              <p:nvPr/>
            </p:nvSpPr>
            <p:spPr bwMode="auto">
              <a:xfrm>
                <a:off x="1380" y="4102"/>
                <a:ext cx="7" cy="10"/>
              </a:xfrm>
              <a:custGeom>
                <a:avLst/>
                <a:gdLst>
                  <a:gd name="T0" fmla="*/ 4 w 7"/>
                  <a:gd name="T1" fmla="*/ 0 h 10"/>
                  <a:gd name="T2" fmla="*/ 4 w 7"/>
                  <a:gd name="T3" fmla="*/ 0 h 10"/>
                  <a:gd name="T4" fmla="*/ 0 w 7"/>
                  <a:gd name="T5" fmla="*/ 3 h 10"/>
                  <a:gd name="T6" fmla="*/ 0 w 7"/>
                  <a:gd name="T7" fmla="*/ 3 h 10"/>
                  <a:gd name="T8" fmla="*/ 4 w 7"/>
                  <a:gd name="T9" fmla="*/ 6 h 10"/>
                  <a:gd name="T10" fmla="*/ 4 w 7"/>
                  <a:gd name="T11" fmla="*/ 10 h 10"/>
                  <a:gd name="T12" fmla="*/ 4 w 7"/>
                  <a:gd name="T13" fmla="*/ 10 h 10"/>
                  <a:gd name="T14" fmla="*/ 4 w 7"/>
                  <a:gd name="T15" fmla="*/ 6 h 10"/>
                  <a:gd name="T16" fmla="*/ 7 w 7"/>
                  <a:gd name="T17" fmla="*/ 3 h 10"/>
                  <a:gd name="T18" fmla="*/ 7 w 7"/>
                  <a:gd name="T19" fmla="*/ 3 h 10"/>
                  <a:gd name="T20" fmla="*/ 4 w 7"/>
                  <a:gd name="T21" fmla="*/ 0 h 10"/>
                  <a:gd name="T22" fmla="*/ 4 w 7"/>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0">
                    <a:moveTo>
                      <a:pt x="4" y="0"/>
                    </a:moveTo>
                    <a:lnTo>
                      <a:pt x="4" y="0"/>
                    </a:lnTo>
                    <a:lnTo>
                      <a:pt x="0" y="3"/>
                    </a:lnTo>
                    <a:lnTo>
                      <a:pt x="0" y="3"/>
                    </a:lnTo>
                    <a:lnTo>
                      <a:pt x="4" y="6"/>
                    </a:lnTo>
                    <a:lnTo>
                      <a:pt x="4" y="10"/>
                    </a:lnTo>
                    <a:lnTo>
                      <a:pt x="4" y="10"/>
                    </a:lnTo>
                    <a:lnTo>
                      <a:pt x="4" y="6"/>
                    </a:lnTo>
                    <a:lnTo>
                      <a:pt x="7" y="3"/>
                    </a:lnTo>
                    <a:lnTo>
                      <a:pt x="7" y="3"/>
                    </a:lnTo>
                    <a:lnTo>
                      <a:pt x="4" y="0"/>
                    </a:lnTo>
                    <a:lnTo>
                      <a:pt x="4" y="0"/>
                    </a:lnTo>
                    <a:close/>
                  </a:path>
                </a:pathLst>
              </a:custGeom>
              <a:solidFill>
                <a:srgbClr val="FF0000"/>
              </a:solidFill>
              <a:ln w="28575" cmpd="sng">
                <a:solidFill>
                  <a:schemeClr val="accent1"/>
                </a:solidFill>
                <a:round/>
                <a:headEnd/>
                <a:tailEnd/>
              </a:ln>
            </p:spPr>
            <p:txBody>
              <a:bodyPr/>
              <a:lstStyle/>
              <a:p>
                <a:endParaRPr lang="cs-CZ"/>
              </a:p>
            </p:txBody>
          </p:sp>
          <p:sp>
            <p:nvSpPr>
              <p:cNvPr id="4935" name="Freeform 839">
                <a:extLst>
                  <a:ext uri="{FF2B5EF4-FFF2-40B4-BE49-F238E27FC236}">
                    <a16:creationId xmlns:a16="http://schemas.microsoft.com/office/drawing/2014/main" id="{B45D95D4-8AF7-49B5-B81E-FC0AF8D65EA5}"/>
                  </a:ext>
                </a:extLst>
              </p:cNvPr>
              <p:cNvSpPr>
                <a:spLocks/>
              </p:cNvSpPr>
              <p:nvPr/>
            </p:nvSpPr>
            <p:spPr bwMode="auto">
              <a:xfrm>
                <a:off x="1400" y="4102"/>
                <a:ext cx="6" cy="10"/>
              </a:xfrm>
              <a:custGeom>
                <a:avLst/>
                <a:gdLst>
                  <a:gd name="T0" fmla="*/ 3 w 6"/>
                  <a:gd name="T1" fmla="*/ 0 h 10"/>
                  <a:gd name="T2" fmla="*/ 3 w 6"/>
                  <a:gd name="T3" fmla="*/ 0 h 10"/>
                  <a:gd name="T4" fmla="*/ 0 w 6"/>
                  <a:gd name="T5" fmla="*/ 3 h 10"/>
                  <a:gd name="T6" fmla="*/ 0 w 6"/>
                  <a:gd name="T7" fmla="*/ 3 h 10"/>
                  <a:gd name="T8" fmla="*/ 3 w 6"/>
                  <a:gd name="T9" fmla="*/ 6 h 10"/>
                  <a:gd name="T10" fmla="*/ 3 w 6"/>
                  <a:gd name="T11" fmla="*/ 10 h 10"/>
                  <a:gd name="T12" fmla="*/ 3 w 6"/>
                  <a:gd name="T13" fmla="*/ 10 h 10"/>
                  <a:gd name="T14" fmla="*/ 3 w 6"/>
                  <a:gd name="T15" fmla="*/ 6 h 10"/>
                  <a:gd name="T16" fmla="*/ 6 w 6"/>
                  <a:gd name="T17" fmla="*/ 3 h 10"/>
                  <a:gd name="T18" fmla="*/ 6 w 6"/>
                  <a:gd name="T19" fmla="*/ 3 h 10"/>
                  <a:gd name="T20" fmla="*/ 3 w 6"/>
                  <a:gd name="T21" fmla="*/ 0 h 10"/>
                  <a:gd name="T22" fmla="*/ 3 w 6"/>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0">
                    <a:moveTo>
                      <a:pt x="3" y="0"/>
                    </a:moveTo>
                    <a:lnTo>
                      <a:pt x="3" y="0"/>
                    </a:lnTo>
                    <a:lnTo>
                      <a:pt x="0" y="3"/>
                    </a:lnTo>
                    <a:lnTo>
                      <a:pt x="0" y="3"/>
                    </a:lnTo>
                    <a:lnTo>
                      <a:pt x="3" y="6"/>
                    </a:lnTo>
                    <a:lnTo>
                      <a:pt x="3" y="10"/>
                    </a:lnTo>
                    <a:lnTo>
                      <a:pt x="3" y="10"/>
                    </a:lnTo>
                    <a:lnTo>
                      <a:pt x="3" y="6"/>
                    </a:lnTo>
                    <a:lnTo>
                      <a:pt x="6" y="3"/>
                    </a:lnTo>
                    <a:lnTo>
                      <a:pt x="6" y="3"/>
                    </a:lnTo>
                    <a:lnTo>
                      <a:pt x="3" y="0"/>
                    </a:lnTo>
                    <a:lnTo>
                      <a:pt x="3" y="0"/>
                    </a:lnTo>
                    <a:close/>
                  </a:path>
                </a:pathLst>
              </a:custGeom>
              <a:solidFill>
                <a:srgbClr val="FF0000"/>
              </a:solidFill>
              <a:ln w="28575" cmpd="sng">
                <a:solidFill>
                  <a:schemeClr val="accent1"/>
                </a:solidFill>
                <a:round/>
                <a:headEnd/>
                <a:tailEnd/>
              </a:ln>
            </p:spPr>
            <p:txBody>
              <a:bodyPr/>
              <a:lstStyle/>
              <a:p>
                <a:endParaRPr lang="cs-CZ"/>
              </a:p>
            </p:txBody>
          </p:sp>
          <p:sp>
            <p:nvSpPr>
              <p:cNvPr id="4936" name="Freeform 840">
                <a:extLst>
                  <a:ext uri="{FF2B5EF4-FFF2-40B4-BE49-F238E27FC236}">
                    <a16:creationId xmlns:a16="http://schemas.microsoft.com/office/drawing/2014/main" id="{B42449D4-7226-49B3-8828-0BF989A53842}"/>
                  </a:ext>
                </a:extLst>
              </p:cNvPr>
              <p:cNvSpPr>
                <a:spLocks/>
              </p:cNvSpPr>
              <p:nvPr/>
            </p:nvSpPr>
            <p:spPr bwMode="auto">
              <a:xfrm>
                <a:off x="1419" y="4102"/>
                <a:ext cx="6" cy="10"/>
              </a:xfrm>
              <a:custGeom>
                <a:avLst/>
                <a:gdLst>
                  <a:gd name="T0" fmla="*/ 3 w 6"/>
                  <a:gd name="T1" fmla="*/ 0 h 10"/>
                  <a:gd name="T2" fmla="*/ 3 w 6"/>
                  <a:gd name="T3" fmla="*/ 0 h 10"/>
                  <a:gd name="T4" fmla="*/ 0 w 6"/>
                  <a:gd name="T5" fmla="*/ 3 h 10"/>
                  <a:gd name="T6" fmla="*/ 0 w 6"/>
                  <a:gd name="T7" fmla="*/ 3 h 10"/>
                  <a:gd name="T8" fmla="*/ 3 w 6"/>
                  <a:gd name="T9" fmla="*/ 6 h 10"/>
                  <a:gd name="T10" fmla="*/ 3 w 6"/>
                  <a:gd name="T11" fmla="*/ 10 h 10"/>
                  <a:gd name="T12" fmla="*/ 3 w 6"/>
                  <a:gd name="T13" fmla="*/ 10 h 10"/>
                  <a:gd name="T14" fmla="*/ 3 w 6"/>
                  <a:gd name="T15" fmla="*/ 6 h 10"/>
                  <a:gd name="T16" fmla="*/ 6 w 6"/>
                  <a:gd name="T17" fmla="*/ 3 h 10"/>
                  <a:gd name="T18" fmla="*/ 6 w 6"/>
                  <a:gd name="T19" fmla="*/ 3 h 10"/>
                  <a:gd name="T20" fmla="*/ 3 w 6"/>
                  <a:gd name="T21" fmla="*/ 0 h 10"/>
                  <a:gd name="T22" fmla="*/ 3 w 6"/>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0">
                    <a:moveTo>
                      <a:pt x="3" y="0"/>
                    </a:moveTo>
                    <a:lnTo>
                      <a:pt x="3" y="0"/>
                    </a:lnTo>
                    <a:lnTo>
                      <a:pt x="0" y="3"/>
                    </a:lnTo>
                    <a:lnTo>
                      <a:pt x="0" y="3"/>
                    </a:lnTo>
                    <a:lnTo>
                      <a:pt x="3" y="6"/>
                    </a:lnTo>
                    <a:lnTo>
                      <a:pt x="3" y="10"/>
                    </a:lnTo>
                    <a:lnTo>
                      <a:pt x="3" y="10"/>
                    </a:lnTo>
                    <a:lnTo>
                      <a:pt x="3" y="6"/>
                    </a:lnTo>
                    <a:lnTo>
                      <a:pt x="6" y="3"/>
                    </a:lnTo>
                    <a:lnTo>
                      <a:pt x="6" y="3"/>
                    </a:lnTo>
                    <a:lnTo>
                      <a:pt x="3" y="0"/>
                    </a:lnTo>
                    <a:lnTo>
                      <a:pt x="3" y="0"/>
                    </a:lnTo>
                    <a:close/>
                  </a:path>
                </a:pathLst>
              </a:custGeom>
              <a:solidFill>
                <a:srgbClr val="FF0000"/>
              </a:solidFill>
              <a:ln w="28575" cmpd="sng">
                <a:solidFill>
                  <a:schemeClr val="accent1"/>
                </a:solidFill>
                <a:round/>
                <a:headEnd/>
                <a:tailEnd/>
              </a:ln>
            </p:spPr>
            <p:txBody>
              <a:bodyPr/>
              <a:lstStyle/>
              <a:p>
                <a:endParaRPr lang="cs-CZ"/>
              </a:p>
            </p:txBody>
          </p:sp>
          <p:sp>
            <p:nvSpPr>
              <p:cNvPr id="4937" name="Freeform 841">
                <a:extLst>
                  <a:ext uri="{FF2B5EF4-FFF2-40B4-BE49-F238E27FC236}">
                    <a16:creationId xmlns:a16="http://schemas.microsoft.com/office/drawing/2014/main" id="{A31039EE-660C-47FB-98B3-1851AF0979D1}"/>
                  </a:ext>
                </a:extLst>
              </p:cNvPr>
              <p:cNvSpPr>
                <a:spLocks/>
              </p:cNvSpPr>
              <p:nvPr/>
            </p:nvSpPr>
            <p:spPr bwMode="auto">
              <a:xfrm>
                <a:off x="1438" y="4102"/>
                <a:ext cx="7" cy="10"/>
              </a:xfrm>
              <a:custGeom>
                <a:avLst/>
                <a:gdLst>
                  <a:gd name="T0" fmla="*/ 4 w 7"/>
                  <a:gd name="T1" fmla="*/ 0 h 10"/>
                  <a:gd name="T2" fmla="*/ 4 w 7"/>
                  <a:gd name="T3" fmla="*/ 0 h 10"/>
                  <a:gd name="T4" fmla="*/ 0 w 7"/>
                  <a:gd name="T5" fmla="*/ 3 h 10"/>
                  <a:gd name="T6" fmla="*/ 0 w 7"/>
                  <a:gd name="T7" fmla="*/ 3 h 10"/>
                  <a:gd name="T8" fmla="*/ 4 w 7"/>
                  <a:gd name="T9" fmla="*/ 6 h 10"/>
                  <a:gd name="T10" fmla="*/ 4 w 7"/>
                  <a:gd name="T11" fmla="*/ 10 h 10"/>
                  <a:gd name="T12" fmla="*/ 4 w 7"/>
                  <a:gd name="T13" fmla="*/ 10 h 10"/>
                  <a:gd name="T14" fmla="*/ 4 w 7"/>
                  <a:gd name="T15" fmla="*/ 6 h 10"/>
                  <a:gd name="T16" fmla="*/ 7 w 7"/>
                  <a:gd name="T17" fmla="*/ 3 h 10"/>
                  <a:gd name="T18" fmla="*/ 7 w 7"/>
                  <a:gd name="T19" fmla="*/ 3 h 10"/>
                  <a:gd name="T20" fmla="*/ 4 w 7"/>
                  <a:gd name="T21" fmla="*/ 0 h 10"/>
                  <a:gd name="T22" fmla="*/ 4 w 7"/>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0">
                    <a:moveTo>
                      <a:pt x="4" y="0"/>
                    </a:moveTo>
                    <a:lnTo>
                      <a:pt x="4" y="0"/>
                    </a:lnTo>
                    <a:lnTo>
                      <a:pt x="0" y="3"/>
                    </a:lnTo>
                    <a:lnTo>
                      <a:pt x="0" y="3"/>
                    </a:lnTo>
                    <a:lnTo>
                      <a:pt x="4" y="6"/>
                    </a:lnTo>
                    <a:lnTo>
                      <a:pt x="4" y="10"/>
                    </a:lnTo>
                    <a:lnTo>
                      <a:pt x="4" y="10"/>
                    </a:lnTo>
                    <a:lnTo>
                      <a:pt x="4" y="6"/>
                    </a:lnTo>
                    <a:lnTo>
                      <a:pt x="7" y="3"/>
                    </a:lnTo>
                    <a:lnTo>
                      <a:pt x="7" y="3"/>
                    </a:lnTo>
                    <a:lnTo>
                      <a:pt x="4" y="0"/>
                    </a:lnTo>
                    <a:lnTo>
                      <a:pt x="4" y="0"/>
                    </a:lnTo>
                    <a:close/>
                  </a:path>
                </a:pathLst>
              </a:custGeom>
              <a:solidFill>
                <a:srgbClr val="FF0000"/>
              </a:solidFill>
              <a:ln w="28575" cmpd="sng">
                <a:solidFill>
                  <a:schemeClr val="accent1"/>
                </a:solidFill>
                <a:round/>
                <a:headEnd/>
                <a:tailEnd/>
              </a:ln>
            </p:spPr>
            <p:txBody>
              <a:bodyPr/>
              <a:lstStyle/>
              <a:p>
                <a:endParaRPr lang="cs-CZ"/>
              </a:p>
            </p:txBody>
          </p:sp>
          <p:sp>
            <p:nvSpPr>
              <p:cNvPr id="4938" name="Freeform 842">
                <a:extLst>
                  <a:ext uri="{FF2B5EF4-FFF2-40B4-BE49-F238E27FC236}">
                    <a16:creationId xmlns:a16="http://schemas.microsoft.com/office/drawing/2014/main" id="{AB0E49E8-022A-4E76-93D0-C01B0F3ABD40}"/>
                  </a:ext>
                </a:extLst>
              </p:cNvPr>
              <p:cNvSpPr>
                <a:spLocks/>
              </p:cNvSpPr>
              <p:nvPr/>
            </p:nvSpPr>
            <p:spPr bwMode="auto">
              <a:xfrm>
                <a:off x="1458" y="4102"/>
                <a:ext cx="6" cy="10"/>
              </a:xfrm>
              <a:custGeom>
                <a:avLst/>
                <a:gdLst>
                  <a:gd name="T0" fmla="*/ 3 w 6"/>
                  <a:gd name="T1" fmla="*/ 0 h 10"/>
                  <a:gd name="T2" fmla="*/ 3 w 6"/>
                  <a:gd name="T3" fmla="*/ 0 h 10"/>
                  <a:gd name="T4" fmla="*/ 0 w 6"/>
                  <a:gd name="T5" fmla="*/ 3 h 10"/>
                  <a:gd name="T6" fmla="*/ 0 w 6"/>
                  <a:gd name="T7" fmla="*/ 3 h 10"/>
                  <a:gd name="T8" fmla="*/ 3 w 6"/>
                  <a:gd name="T9" fmla="*/ 6 h 10"/>
                  <a:gd name="T10" fmla="*/ 3 w 6"/>
                  <a:gd name="T11" fmla="*/ 10 h 10"/>
                  <a:gd name="T12" fmla="*/ 3 w 6"/>
                  <a:gd name="T13" fmla="*/ 10 h 10"/>
                  <a:gd name="T14" fmla="*/ 3 w 6"/>
                  <a:gd name="T15" fmla="*/ 6 h 10"/>
                  <a:gd name="T16" fmla="*/ 6 w 6"/>
                  <a:gd name="T17" fmla="*/ 3 h 10"/>
                  <a:gd name="T18" fmla="*/ 6 w 6"/>
                  <a:gd name="T19" fmla="*/ 3 h 10"/>
                  <a:gd name="T20" fmla="*/ 3 w 6"/>
                  <a:gd name="T21" fmla="*/ 0 h 10"/>
                  <a:gd name="T22" fmla="*/ 3 w 6"/>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0">
                    <a:moveTo>
                      <a:pt x="3" y="0"/>
                    </a:moveTo>
                    <a:lnTo>
                      <a:pt x="3" y="0"/>
                    </a:lnTo>
                    <a:lnTo>
                      <a:pt x="0" y="3"/>
                    </a:lnTo>
                    <a:lnTo>
                      <a:pt x="0" y="3"/>
                    </a:lnTo>
                    <a:lnTo>
                      <a:pt x="3" y="6"/>
                    </a:lnTo>
                    <a:lnTo>
                      <a:pt x="3" y="10"/>
                    </a:lnTo>
                    <a:lnTo>
                      <a:pt x="3" y="10"/>
                    </a:lnTo>
                    <a:lnTo>
                      <a:pt x="3" y="6"/>
                    </a:lnTo>
                    <a:lnTo>
                      <a:pt x="6" y="3"/>
                    </a:lnTo>
                    <a:lnTo>
                      <a:pt x="6" y="3"/>
                    </a:lnTo>
                    <a:lnTo>
                      <a:pt x="3" y="0"/>
                    </a:lnTo>
                    <a:lnTo>
                      <a:pt x="3" y="0"/>
                    </a:lnTo>
                    <a:close/>
                  </a:path>
                </a:pathLst>
              </a:custGeom>
              <a:solidFill>
                <a:srgbClr val="FF0000"/>
              </a:solidFill>
              <a:ln w="28575" cmpd="sng">
                <a:solidFill>
                  <a:schemeClr val="accent1"/>
                </a:solidFill>
                <a:round/>
                <a:headEnd/>
                <a:tailEnd/>
              </a:ln>
            </p:spPr>
            <p:txBody>
              <a:bodyPr/>
              <a:lstStyle/>
              <a:p>
                <a:endParaRPr lang="cs-CZ"/>
              </a:p>
            </p:txBody>
          </p:sp>
          <p:sp>
            <p:nvSpPr>
              <p:cNvPr id="4939" name="Freeform 843">
                <a:extLst>
                  <a:ext uri="{FF2B5EF4-FFF2-40B4-BE49-F238E27FC236}">
                    <a16:creationId xmlns:a16="http://schemas.microsoft.com/office/drawing/2014/main" id="{395D1C7F-399F-449D-B22F-40A60BFA0898}"/>
                  </a:ext>
                </a:extLst>
              </p:cNvPr>
              <p:cNvSpPr>
                <a:spLocks/>
              </p:cNvSpPr>
              <p:nvPr/>
            </p:nvSpPr>
            <p:spPr bwMode="auto">
              <a:xfrm>
                <a:off x="1477" y="4102"/>
                <a:ext cx="6" cy="10"/>
              </a:xfrm>
              <a:custGeom>
                <a:avLst/>
                <a:gdLst>
                  <a:gd name="T0" fmla="*/ 3 w 6"/>
                  <a:gd name="T1" fmla="*/ 0 h 10"/>
                  <a:gd name="T2" fmla="*/ 3 w 6"/>
                  <a:gd name="T3" fmla="*/ 0 h 10"/>
                  <a:gd name="T4" fmla="*/ 0 w 6"/>
                  <a:gd name="T5" fmla="*/ 3 h 10"/>
                  <a:gd name="T6" fmla="*/ 0 w 6"/>
                  <a:gd name="T7" fmla="*/ 3 h 10"/>
                  <a:gd name="T8" fmla="*/ 3 w 6"/>
                  <a:gd name="T9" fmla="*/ 6 h 10"/>
                  <a:gd name="T10" fmla="*/ 3 w 6"/>
                  <a:gd name="T11" fmla="*/ 10 h 10"/>
                  <a:gd name="T12" fmla="*/ 3 w 6"/>
                  <a:gd name="T13" fmla="*/ 10 h 10"/>
                  <a:gd name="T14" fmla="*/ 3 w 6"/>
                  <a:gd name="T15" fmla="*/ 6 h 10"/>
                  <a:gd name="T16" fmla="*/ 6 w 6"/>
                  <a:gd name="T17" fmla="*/ 3 h 10"/>
                  <a:gd name="T18" fmla="*/ 6 w 6"/>
                  <a:gd name="T19" fmla="*/ 3 h 10"/>
                  <a:gd name="T20" fmla="*/ 3 w 6"/>
                  <a:gd name="T21" fmla="*/ 0 h 10"/>
                  <a:gd name="T22" fmla="*/ 3 w 6"/>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0">
                    <a:moveTo>
                      <a:pt x="3" y="0"/>
                    </a:moveTo>
                    <a:lnTo>
                      <a:pt x="3" y="0"/>
                    </a:lnTo>
                    <a:lnTo>
                      <a:pt x="0" y="3"/>
                    </a:lnTo>
                    <a:lnTo>
                      <a:pt x="0" y="3"/>
                    </a:lnTo>
                    <a:lnTo>
                      <a:pt x="3" y="6"/>
                    </a:lnTo>
                    <a:lnTo>
                      <a:pt x="3" y="10"/>
                    </a:lnTo>
                    <a:lnTo>
                      <a:pt x="3" y="10"/>
                    </a:lnTo>
                    <a:lnTo>
                      <a:pt x="3" y="6"/>
                    </a:lnTo>
                    <a:lnTo>
                      <a:pt x="6" y="3"/>
                    </a:lnTo>
                    <a:lnTo>
                      <a:pt x="6" y="3"/>
                    </a:lnTo>
                    <a:lnTo>
                      <a:pt x="3" y="0"/>
                    </a:lnTo>
                    <a:lnTo>
                      <a:pt x="3" y="0"/>
                    </a:lnTo>
                    <a:close/>
                  </a:path>
                </a:pathLst>
              </a:custGeom>
              <a:solidFill>
                <a:srgbClr val="FF0000"/>
              </a:solidFill>
              <a:ln w="28575" cmpd="sng">
                <a:solidFill>
                  <a:schemeClr val="accent1"/>
                </a:solidFill>
                <a:round/>
                <a:headEnd/>
                <a:tailEnd/>
              </a:ln>
            </p:spPr>
            <p:txBody>
              <a:bodyPr/>
              <a:lstStyle/>
              <a:p>
                <a:endParaRPr lang="cs-CZ"/>
              </a:p>
            </p:txBody>
          </p:sp>
          <p:sp>
            <p:nvSpPr>
              <p:cNvPr id="4940" name="Freeform 844">
                <a:extLst>
                  <a:ext uri="{FF2B5EF4-FFF2-40B4-BE49-F238E27FC236}">
                    <a16:creationId xmlns:a16="http://schemas.microsoft.com/office/drawing/2014/main" id="{35263678-F525-42C5-8E29-CE11944DDFE7}"/>
                  </a:ext>
                </a:extLst>
              </p:cNvPr>
              <p:cNvSpPr>
                <a:spLocks/>
              </p:cNvSpPr>
              <p:nvPr/>
            </p:nvSpPr>
            <p:spPr bwMode="auto">
              <a:xfrm>
                <a:off x="1496" y="4102"/>
                <a:ext cx="7" cy="10"/>
              </a:xfrm>
              <a:custGeom>
                <a:avLst/>
                <a:gdLst>
                  <a:gd name="T0" fmla="*/ 4 w 7"/>
                  <a:gd name="T1" fmla="*/ 0 h 10"/>
                  <a:gd name="T2" fmla="*/ 4 w 7"/>
                  <a:gd name="T3" fmla="*/ 0 h 10"/>
                  <a:gd name="T4" fmla="*/ 0 w 7"/>
                  <a:gd name="T5" fmla="*/ 3 h 10"/>
                  <a:gd name="T6" fmla="*/ 0 w 7"/>
                  <a:gd name="T7" fmla="*/ 3 h 10"/>
                  <a:gd name="T8" fmla="*/ 4 w 7"/>
                  <a:gd name="T9" fmla="*/ 6 h 10"/>
                  <a:gd name="T10" fmla="*/ 4 w 7"/>
                  <a:gd name="T11" fmla="*/ 10 h 10"/>
                  <a:gd name="T12" fmla="*/ 4 w 7"/>
                  <a:gd name="T13" fmla="*/ 10 h 10"/>
                  <a:gd name="T14" fmla="*/ 4 w 7"/>
                  <a:gd name="T15" fmla="*/ 6 h 10"/>
                  <a:gd name="T16" fmla="*/ 7 w 7"/>
                  <a:gd name="T17" fmla="*/ 3 h 10"/>
                  <a:gd name="T18" fmla="*/ 7 w 7"/>
                  <a:gd name="T19" fmla="*/ 3 h 10"/>
                  <a:gd name="T20" fmla="*/ 4 w 7"/>
                  <a:gd name="T21" fmla="*/ 0 h 10"/>
                  <a:gd name="T22" fmla="*/ 4 w 7"/>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0">
                    <a:moveTo>
                      <a:pt x="4" y="0"/>
                    </a:moveTo>
                    <a:lnTo>
                      <a:pt x="4" y="0"/>
                    </a:lnTo>
                    <a:lnTo>
                      <a:pt x="0" y="3"/>
                    </a:lnTo>
                    <a:lnTo>
                      <a:pt x="0" y="3"/>
                    </a:lnTo>
                    <a:lnTo>
                      <a:pt x="4" y="6"/>
                    </a:lnTo>
                    <a:lnTo>
                      <a:pt x="4" y="10"/>
                    </a:lnTo>
                    <a:lnTo>
                      <a:pt x="4" y="10"/>
                    </a:lnTo>
                    <a:lnTo>
                      <a:pt x="4" y="6"/>
                    </a:lnTo>
                    <a:lnTo>
                      <a:pt x="7" y="3"/>
                    </a:lnTo>
                    <a:lnTo>
                      <a:pt x="7" y="3"/>
                    </a:lnTo>
                    <a:lnTo>
                      <a:pt x="4" y="0"/>
                    </a:lnTo>
                    <a:lnTo>
                      <a:pt x="4" y="0"/>
                    </a:lnTo>
                    <a:close/>
                  </a:path>
                </a:pathLst>
              </a:custGeom>
              <a:solidFill>
                <a:srgbClr val="FF0000"/>
              </a:solidFill>
              <a:ln w="28575" cmpd="sng">
                <a:solidFill>
                  <a:schemeClr val="accent1"/>
                </a:solidFill>
                <a:round/>
                <a:headEnd/>
                <a:tailEnd/>
              </a:ln>
            </p:spPr>
            <p:txBody>
              <a:bodyPr/>
              <a:lstStyle/>
              <a:p>
                <a:endParaRPr lang="cs-CZ"/>
              </a:p>
            </p:txBody>
          </p:sp>
          <p:sp>
            <p:nvSpPr>
              <p:cNvPr id="4941" name="Freeform 845">
                <a:extLst>
                  <a:ext uri="{FF2B5EF4-FFF2-40B4-BE49-F238E27FC236}">
                    <a16:creationId xmlns:a16="http://schemas.microsoft.com/office/drawing/2014/main" id="{FCA14120-D976-4C33-840C-F13437951B04}"/>
                  </a:ext>
                </a:extLst>
              </p:cNvPr>
              <p:cNvSpPr>
                <a:spLocks/>
              </p:cNvSpPr>
              <p:nvPr/>
            </p:nvSpPr>
            <p:spPr bwMode="auto">
              <a:xfrm>
                <a:off x="1516" y="4102"/>
                <a:ext cx="6" cy="10"/>
              </a:xfrm>
              <a:custGeom>
                <a:avLst/>
                <a:gdLst>
                  <a:gd name="T0" fmla="*/ 3 w 6"/>
                  <a:gd name="T1" fmla="*/ 0 h 10"/>
                  <a:gd name="T2" fmla="*/ 3 w 6"/>
                  <a:gd name="T3" fmla="*/ 0 h 10"/>
                  <a:gd name="T4" fmla="*/ 0 w 6"/>
                  <a:gd name="T5" fmla="*/ 3 h 10"/>
                  <a:gd name="T6" fmla="*/ 0 w 6"/>
                  <a:gd name="T7" fmla="*/ 3 h 10"/>
                  <a:gd name="T8" fmla="*/ 3 w 6"/>
                  <a:gd name="T9" fmla="*/ 6 h 10"/>
                  <a:gd name="T10" fmla="*/ 3 w 6"/>
                  <a:gd name="T11" fmla="*/ 10 h 10"/>
                  <a:gd name="T12" fmla="*/ 3 w 6"/>
                  <a:gd name="T13" fmla="*/ 10 h 10"/>
                  <a:gd name="T14" fmla="*/ 3 w 6"/>
                  <a:gd name="T15" fmla="*/ 6 h 10"/>
                  <a:gd name="T16" fmla="*/ 6 w 6"/>
                  <a:gd name="T17" fmla="*/ 3 h 10"/>
                  <a:gd name="T18" fmla="*/ 6 w 6"/>
                  <a:gd name="T19" fmla="*/ 3 h 10"/>
                  <a:gd name="T20" fmla="*/ 3 w 6"/>
                  <a:gd name="T21" fmla="*/ 0 h 10"/>
                  <a:gd name="T22" fmla="*/ 3 w 6"/>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0">
                    <a:moveTo>
                      <a:pt x="3" y="0"/>
                    </a:moveTo>
                    <a:lnTo>
                      <a:pt x="3" y="0"/>
                    </a:lnTo>
                    <a:lnTo>
                      <a:pt x="0" y="3"/>
                    </a:lnTo>
                    <a:lnTo>
                      <a:pt x="0" y="3"/>
                    </a:lnTo>
                    <a:lnTo>
                      <a:pt x="3" y="6"/>
                    </a:lnTo>
                    <a:lnTo>
                      <a:pt x="3" y="10"/>
                    </a:lnTo>
                    <a:lnTo>
                      <a:pt x="3" y="10"/>
                    </a:lnTo>
                    <a:lnTo>
                      <a:pt x="3" y="6"/>
                    </a:lnTo>
                    <a:lnTo>
                      <a:pt x="6" y="3"/>
                    </a:lnTo>
                    <a:lnTo>
                      <a:pt x="6" y="3"/>
                    </a:lnTo>
                    <a:lnTo>
                      <a:pt x="3" y="0"/>
                    </a:lnTo>
                    <a:lnTo>
                      <a:pt x="3" y="0"/>
                    </a:lnTo>
                    <a:close/>
                  </a:path>
                </a:pathLst>
              </a:custGeom>
              <a:solidFill>
                <a:srgbClr val="FF0000"/>
              </a:solidFill>
              <a:ln w="28575" cmpd="sng">
                <a:solidFill>
                  <a:schemeClr val="accent1"/>
                </a:solidFill>
                <a:round/>
                <a:headEnd/>
                <a:tailEnd/>
              </a:ln>
            </p:spPr>
            <p:txBody>
              <a:bodyPr/>
              <a:lstStyle/>
              <a:p>
                <a:endParaRPr lang="cs-CZ"/>
              </a:p>
            </p:txBody>
          </p:sp>
          <p:sp>
            <p:nvSpPr>
              <p:cNvPr id="4942" name="Freeform 846">
                <a:extLst>
                  <a:ext uri="{FF2B5EF4-FFF2-40B4-BE49-F238E27FC236}">
                    <a16:creationId xmlns:a16="http://schemas.microsoft.com/office/drawing/2014/main" id="{D8DE975C-7903-4C76-97F3-E3ECC6A46411}"/>
                  </a:ext>
                </a:extLst>
              </p:cNvPr>
              <p:cNvSpPr>
                <a:spLocks/>
              </p:cNvSpPr>
              <p:nvPr/>
            </p:nvSpPr>
            <p:spPr bwMode="auto">
              <a:xfrm>
                <a:off x="1535" y="4102"/>
                <a:ext cx="6" cy="10"/>
              </a:xfrm>
              <a:custGeom>
                <a:avLst/>
                <a:gdLst>
                  <a:gd name="T0" fmla="*/ 3 w 6"/>
                  <a:gd name="T1" fmla="*/ 0 h 10"/>
                  <a:gd name="T2" fmla="*/ 3 w 6"/>
                  <a:gd name="T3" fmla="*/ 0 h 10"/>
                  <a:gd name="T4" fmla="*/ 0 w 6"/>
                  <a:gd name="T5" fmla="*/ 3 h 10"/>
                  <a:gd name="T6" fmla="*/ 0 w 6"/>
                  <a:gd name="T7" fmla="*/ 3 h 10"/>
                  <a:gd name="T8" fmla="*/ 3 w 6"/>
                  <a:gd name="T9" fmla="*/ 6 h 10"/>
                  <a:gd name="T10" fmla="*/ 3 w 6"/>
                  <a:gd name="T11" fmla="*/ 10 h 10"/>
                  <a:gd name="T12" fmla="*/ 3 w 6"/>
                  <a:gd name="T13" fmla="*/ 10 h 10"/>
                  <a:gd name="T14" fmla="*/ 3 w 6"/>
                  <a:gd name="T15" fmla="*/ 6 h 10"/>
                  <a:gd name="T16" fmla="*/ 6 w 6"/>
                  <a:gd name="T17" fmla="*/ 3 h 10"/>
                  <a:gd name="T18" fmla="*/ 6 w 6"/>
                  <a:gd name="T19" fmla="*/ 3 h 10"/>
                  <a:gd name="T20" fmla="*/ 3 w 6"/>
                  <a:gd name="T21" fmla="*/ 0 h 10"/>
                  <a:gd name="T22" fmla="*/ 3 w 6"/>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0">
                    <a:moveTo>
                      <a:pt x="3" y="0"/>
                    </a:moveTo>
                    <a:lnTo>
                      <a:pt x="3" y="0"/>
                    </a:lnTo>
                    <a:lnTo>
                      <a:pt x="0" y="3"/>
                    </a:lnTo>
                    <a:lnTo>
                      <a:pt x="0" y="3"/>
                    </a:lnTo>
                    <a:lnTo>
                      <a:pt x="3" y="6"/>
                    </a:lnTo>
                    <a:lnTo>
                      <a:pt x="3" y="10"/>
                    </a:lnTo>
                    <a:lnTo>
                      <a:pt x="3" y="10"/>
                    </a:lnTo>
                    <a:lnTo>
                      <a:pt x="3" y="6"/>
                    </a:lnTo>
                    <a:lnTo>
                      <a:pt x="6" y="3"/>
                    </a:lnTo>
                    <a:lnTo>
                      <a:pt x="6" y="3"/>
                    </a:lnTo>
                    <a:lnTo>
                      <a:pt x="3" y="0"/>
                    </a:lnTo>
                    <a:lnTo>
                      <a:pt x="3" y="0"/>
                    </a:lnTo>
                    <a:close/>
                  </a:path>
                </a:pathLst>
              </a:custGeom>
              <a:solidFill>
                <a:srgbClr val="FF0000"/>
              </a:solidFill>
              <a:ln w="28575" cmpd="sng">
                <a:solidFill>
                  <a:schemeClr val="accent1"/>
                </a:solidFill>
                <a:round/>
                <a:headEnd/>
                <a:tailEnd/>
              </a:ln>
            </p:spPr>
            <p:txBody>
              <a:bodyPr/>
              <a:lstStyle/>
              <a:p>
                <a:endParaRPr lang="cs-CZ"/>
              </a:p>
            </p:txBody>
          </p:sp>
          <p:sp>
            <p:nvSpPr>
              <p:cNvPr id="4943" name="Freeform 847">
                <a:extLst>
                  <a:ext uri="{FF2B5EF4-FFF2-40B4-BE49-F238E27FC236}">
                    <a16:creationId xmlns:a16="http://schemas.microsoft.com/office/drawing/2014/main" id="{452922FF-8A9B-4CB1-9DE5-87A4B25021EE}"/>
                  </a:ext>
                </a:extLst>
              </p:cNvPr>
              <p:cNvSpPr>
                <a:spLocks/>
              </p:cNvSpPr>
              <p:nvPr/>
            </p:nvSpPr>
            <p:spPr bwMode="auto">
              <a:xfrm>
                <a:off x="1554" y="4102"/>
                <a:ext cx="7" cy="10"/>
              </a:xfrm>
              <a:custGeom>
                <a:avLst/>
                <a:gdLst>
                  <a:gd name="T0" fmla="*/ 4 w 7"/>
                  <a:gd name="T1" fmla="*/ 0 h 10"/>
                  <a:gd name="T2" fmla="*/ 4 w 7"/>
                  <a:gd name="T3" fmla="*/ 0 h 10"/>
                  <a:gd name="T4" fmla="*/ 0 w 7"/>
                  <a:gd name="T5" fmla="*/ 3 h 10"/>
                  <a:gd name="T6" fmla="*/ 0 w 7"/>
                  <a:gd name="T7" fmla="*/ 3 h 10"/>
                  <a:gd name="T8" fmla="*/ 4 w 7"/>
                  <a:gd name="T9" fmla="*/ 6 h 10"/>
                  <a:gd name="T10" fmla="*/ 4 w 7"/>
                  <a:gd name="T11" fmla="*/ 10 h 10"/>
                  <a:gd name="T12" fmla="*/ 4 w 7"/>
                  <a:gd name="T13" fmla="*/ 10 h 10"/>
                  <a:gd name="T14" fmla="*/ 4 w 7"/>
                  <a:gd name="T15" fmla="*/ 6 h 10"/>
                  <a:gd name="T16" fmla="*/ 7 w 7"/>
                  <a:gd name="T17" fmla="*/ 3 h 10"/>
                  <a:gd name="T18" fmla="*/ 7 w 7"/>
                  <a:gd name="T19" fmla="*/ 3 h 10"/>
                  <a:gd name="T20" fmla="*/ 4 w 7"/>
                  <a:gd name="T21" fmla="*/ 0 h 10"/>
                  <a:gd name="T22" fmla="*/ 4 w 7"/>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0">
                    <a:moveTo>
                      <a:pt x="4" y="0"/>
                    </a:moveTo>
                    <a:lnTo>
                      <a:pt x="4" y="0"/>
                    </a:lnTo>
                    <a:lnTo>
                      <a:pt x="0" y="3"/>
                    </a:lnTo>
                    <a:lnTo>
                      <a:pt x="0" y="3"/>
                    </a:lnTo>
                    <a:lnTo>
                      <a:pt x="4" y="6"/>
                    </a:lnTo>
                    <a:lnTo>
                      <a:pt x="4" y="10"/>
                    </a:lnTo>
                    <a:lnTo>
                      <a:pt x="4" y="10"/>
                    </a:lnTo>
                    <a:lnTo>
                      <a:pt x="4" y="6"/>
                    </a:lnTo>
                    <a:lnTo>
                      <a:pt x="7" y="3"/>
                    </a:lnTo>
                    <a:lnTo>
                      <a:pt x="7" y="3"/>
                    </a:lnTo>
                    <a:lnTo>
                      <a:pt x="4" y="0"/>
                    </a:lnTo>
                    <a:lnTo>
                      <a:pt x="4" y="0"/>
                    </a:lnTo>
                    <a:close/>
                  </a:path>
                </a:pathLst>
              </a:custGeom>
              <a:solidFill>
                <a:srgbClr val="FF0000"/>
              </a:solidFill>
              <a:ln w="28575" cmpd="sng">
                <a:solidFill>
                  <a:schemeClr val="accent1"/>
                </a:solidFill>
                <a:round/>
                <a:headEnd/>
                <a:tailEnd/>
              </a:ln>
            </p:spPr>
            <p:txBody>
              <a:bodyPr/>
              <a:lstStyle/>
              <a:p>
                <a:endParaRPr lang="cs-CZ"/>
              </a:p>
            </p:txBody>
          </p:sp>
          <p:sp>
            <p:nvSpPr>
              <p:cNvPr id="4944" name="Freeform 848">
                <a:extLst>
                  <a:ext uri="{FF2B5EF4-FFF2-40B4-BE49-F238E27FC236}">
                    <a16:creationId xmlns:a16="http://schemas.microsoft.com/office/drawing/2014/main" id="{08D55B08-7CD2-46A9-A17A-AEA3D8BA65AB}"/>
                  </a:ext>
                </a:extLst>
              </p:cNvPr>
              <p:cNvSpPr>
                <a:spLocks/>
              </p:cNvSpPr>
              <p:nvPr/>
            </p:nvSpPr>
            <p:spPr bwMode="auto">
              <a:xfrm>
                <a:off x="1574" y="4102"/>
                <a:ext cx="6" cy="10"/>
              </a:xfrm>
              <a:custGeom>
                <a:avLst/>
                <a:gdLst>
                  <a:gd name="T0" fmla="*/ 3 w 6"/>
                  <a:gd name="T1" fmla="*/ 0 h 10"/>
                  <a:gd name="T2" fmla="*/ 3 w 6"/>
                  <a:gd name="T3" fmla="*/ 0 h 10"/>
                  <a:gd name="T4" fmla="*/ 0 w 6"/>
                  <a:gd name="T5" fmla="*/ 3 h 10"/>
                  <a:gd name="T6" fmla="*/ 0 w 6"/>
                  <a:gd name="T7" fmla="*/ 3 h 10"/>
                  <a:gd name="T8" fmla="*/ 3 w 6"/>
                  <a:gd name="T9" fmla="*/ 6 h 10"/>
                  <a:gd name="T10" fmla="*/ 3 w 6"/>
                  <a:gd name="T11" fmla="*/ 10 h 10"/>
                  <a:gd name="T12" fmla="*/ 3 w 6"/>
                  <a:gd name="T13" fmla="*/ 10 h 10"/>
                  <a:gd name="T14" fmla="*/ 3 w 6"/>
                  <a:gd name="T15" fmla="*/ 6 h 10"/>
                  <a:gd name="T16" fmla="*/ 6 w 6"/>
                  <a:gd name="T17" fmla="*/ 3 h 10"/>
                  <a:gd name="T18" fmla="*/ 6 w 6"/>
                  <a:gd name="T19" fmla="*/ 3 h 10"/>
                  <a:gd name="T20" fmla="*/ 3 w 6"/>
                  <a:gd name="T21" fmla="*/ 0 h 10"/>
                  <a:gd name="T22" fmla="*/ 3 w 6"/>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0">
                    <a:moveTo>
                      <a:pt x="3" y="0"/>
                    </a:moveTo>
                    <a:lnTo>
                      <a:pt x="3" y="0"/>
                    </a:lnTo>
                    <a:lnTo>
                      <a:pt x="0" y="3"/>
                    </a:lnTo>
                    <a:lnTo>
                      <a:pt x="0" y="3"/>
                    </a:lnTo>
                    <a:lnTo>
                      <a:pt x="3" y="6"/>
                    </a:lnTo>
                    <a:lnTo>
                      <a:pt x="3" y="10"/>
                    </a:lnTo>
                    <a:lnTo>
                      <a:pt x="3" y="10"/>
                    </a:lnTo>
                    <a:lnTo>
                      <a:pt x="3" y="6"/>
                    </a:lnTo>
                    <a:lnTo>
                      <a:pt x="6" y="3"/>
                    </a:lnTo>
                    <a:lnTo>
                      <a:pt x="6" y="3"/>
                    </a:lnTo>
                    <a:lnTo>
                      <a:pt x="3" y="0"/>
                    </a:lnTo>
                    <a:lnTo>
                      <a:pt x="3" y="0"/>
                    </a:lnTo>
                    <a:close/>
                  </a:path>
                </a:pathLst>
              </a:custGeom>
              <a:solidFill>
                <a:srgbClr val="FF0000"/>
              </a:solidFill>
              <a:ln w="28575" cmpd="sng">
                <a:solidFill>
                  <a:schemeClr val="accent1"/>
                </a:solidFill>
                <a:round/>
                <a:headEnd/>
                <a:tailEnd/>
              </a:ln>
            </p:spPr>
            <p:txBody>
              <a:bodyPr/>
              <a:lstStyle/>
              <a:p>
                <a:endParaRPr lang="cs-CZ"/>
              </a:p>
            </p:txBody>
          </p:sp>
          <p:sp>
            <p:nvSpPr>
              <p:cNvPr id="4945" name="Freeform 849">
                <a:extLst>
                  <a:ext uri="{FF2B5EF4-FFF2-40B4-BE49-F238E27FC236}">
                    <a16:creationId xmlns:a16="http://schemas.microsoft.com/office/drawing/2014/main" id="{ADF20A46-1E55-4267-B79E-FF58EA2FD540}"/>
                  </a:ext>
                </a:extLst>
              </p:cNvPr>
              <p:cNvSpPr>
                <a:spLocks/>
              </p:cNvSpPr>
              <p:nvPr/>
            </p:nvSpPr>
            <p:spPr bwMode="auto">
              <a:xfrm>
                <a:off x="1593" y="4102"/>
                <a:ext cx="6" cy="10"/>
              </a:xfrm>
              <a:custGeom>
                <a:avLst/>
                <a:gdLst>
                  <a:gd name="T0" fmla="*/ 3 w 6"/>
                  <a:gd name="T1" fmla="*/ 0 h 10"/>
                  <a:gd name="T2" fmla="*/ 3 w 6"/>
                  <a:gd name="T3" fmla="*/ 0 h 10"/>
                  <a:gd name="T4" fmla="*/ 0 w 6"/>
                  <a:gd name="T5" fmla="*/ 3 h 10"/>
                  <a:gd name="T6" fmla="*/ 0 w 6"/>
                  <a:gd name="T7" fmla="*/ 3 h 10"/>
                  <a:gd name="T8" fmla="*/ 3 w 6"/>
                  <a:gd name="T9" fmla="*/ 6 h 10"/>
                  <a:gd name="T10" fmla="*/ 3 w 6"/>
                  <a:gd name="T11" fmla="*/ 10 h 10"/>
                  <a:gd name="T12" fmla="*/ 3 w 6"/>
                  <a:gd name="T13" fmla="*/ 10 h 10"/>
                  <a:gd name="T14" fmla="*/ 3 w 6"/>
                  <a:gd name="T15" fmla="*/ 6 h 10"/>
                  <a:gd name="T16" fmla="*/ 6 w 6"/>
                  <a:gd name="T17" fmla="*/ 3 h 10"/>
                  <a:gd name="T18" fmla="*/ 6 w 6"/>
                  <a:gd name="T19" fmla="*/ 3 h 10"/>
                  <a:gd name="T20" fmla="*/ 3 w 6"/>
                  <a:gd name="T21" fmla="*/ 0 h 10"/>
                  <a:gd name="T22" fmla="*/ 3 w 6"/>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0">
                    <a:moveTo>
                      <a:pt x="3" y="0"/>
                    </a:moveTo>
                    <a:lnTo>
                      <a:pt x="3" y="0"/>
                    </a:lnTo>
                    <a:lnTo>
                      <a:pt x="0" y="3"/>
                    </a:lnTo>
                    <a:lnTo>
                      <a:pt x="0" y="3"/>
                    </a:lnTo>
                    <a:lnTo>
                      <a:pt x="3" y="6"/>
                    </a:lnTo>
                    <a:lnTo>
                      <a:pt x="3" y="10"/>
                    </a:lnTo>
                    <a:lnTo>
                      <a:pt x="3" y="10"/>
                    </a:lnTo>
                    <a:lnTo>
                      <a:pt x="3" y="6"/>
                    </a:lnTo>
                    <a:lnTo>
                      <a:pt x="6" y="3"/>
                    </a:lnTo>
                    <a:lnTo>
                      <a:pt x="6" y="3"/>
                    </a:lnTo>
                    <a:lnTo>
                      <a:pt x="3" y="0"/>
                    </a:lnTo>
                    <a:lnTo>
                      <a:pt x="3" y="0"/>
                    </a:lnTo>
                    <a:close/>
                  </a:path>
                </a:pathLst>
              </a:custGeom>
              <a:solidFill>
                <a:srgbClr val="FF0000"/>
              </a:solidFill>
              <a:ln w="28575" cmpd="sng">
                <a:solidFill>
                  <a:schemeClr val="accent1"/>
                </a:solidFill>
                <a:round/>
                <a:headEnd/>
                <a:tailEnd/>
              </a:ln>
            </p:spPr>
            <p:txBody>
              <a:bodyPr/>
              <a:lstStyle/>
              <a:p>
                <a:endParaRPr lang="cs-CZ"/>
              </a:p>
            </p:txBody>
          </p:sp>
          <p:sp>
            <p:nvSpPr>
              <p:cNvPr id="4946" name="Freeform 850">
                <a:extLst>
                  <a:ext uri="{FF2B5EF4-FFF2-40B4-BE49-F238E27FC236}">
                    <a16:creationId xmlns:a16="http://schemas.microsoft.com/office/drawing/2014/main" id="{D170D3F0-6A10-4A92-AA64-8DC18B1E781F}"/>
                  </a:ext>
                </a:extLst>
              </p:cNvPr>
              <p:cNvSpPr>
                <a:spLocks/>
              </p:cNvSpPr>
              <p:nvPr/>
            </p:nvSpPr>
            <p:spPr bwMode="auto">
              <a:xfrm>
                <a:off x="1612" y="4102"/>
                <a:ext cx="7" cy="10"/>
              </a:xfrm>
              <a:custGeom>
                <a:avLst/>
                <a:gdLst>
                  <a:gd name="T0" fmla="*/ 4 w 7"/>
                  <a:gd name="T1" fmla="*/ 0 h 10"/>
                  <a:gd name="T2" fmla="*/ 4 w 7"/>
                  <a:gd name="T3" fmla="*/ 0 h 10"/>
                  <a:gd name="T4" fmla="*/ 0 w 7"/>
                  <a:gd name="T5" fmla="*/ 3 h 10"/>
                  <a:gd name="T6" fmla="*/ 0 w 7"/>
                  <a:gd name="T7" fmla="*/ 3 h 10"/>
                  <a:gd name="T8" fmla="*/ 4 w 7"/>
                  <a:gd name="T9" fmla="*/ 6 h 10"/>
                  <a:gd name="T10" fmla="*/ 4 w 7"/>
                  <a:gd name="T11" fmla="*/ 10 h 10"/>
                  <a:gd name="T12" fmla="*/ 4 w 7"/>
                  <a:gd name="T13" fmla="*/ 10 h 10"/>
                  <a:gd name="T14" fmla="*/ 4 w 7"/>
                  <a:gd name="T15" fmla="*/ 6 h 10"/>
                  <a:gd name="T16" fmla="*/ 7 w 7"/>
                  <a:gd name="T17" fmla="*/ 3 h 10"/>
                  <a:gd name="T18" fmla="*/ 7 w 7"/>
                  <a:gd name="T19" fmla="*/ 3 h 10"/>
                  <a:gd name="T20" fmla="*/ 4 w 7"/>
                  <a:gd name="T21" fmla="*/ 0 h 10"/>
                  <a:gd name="T22" fmla="*/ 4 w 7"/>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0">
                    <a:moveTo>
                      <a:pt x="4" y="0"/>
                    </a:moveTo>
                    <a:lnTo>
                      <a:pt x="4" y="0"/>
                    </a:lnTo>
                    <a:lnTo>
                      <a:pt x="0" y="3"/>
                    </a:lnTo>
                    <a:lnTo>
                      <a:pt x="0" y="3"/>
                    </a:lnTo>
                    <a:lnTo>
                      <a:pt x="4" y="6"/>
                    </a:lnTo>
                    <a:lnTo>
                      <a:pt x="4" y="10"/>
                    </a:lnTo>
                    <a:lnTo>
                      <a:pt x="4" y="10"/>
                    </a:lnTo>
                    <a:lnTo>
                      <a:pt x="4" y="6"/>
                    </a:lnTo>
                    <a:lnTo>
                      <a:pt x="7" y="3"/>
                    </a:lnTo>
                    <a:lnTo>
                      <a:pt x="7" y="3"/>
                    </a:lnTo>
                    <a:lnTo>
                      <a:pt x="4" y="0"/>
                    </a:lnTo>
                    <a:lnTo>
                      <a:pt x="4" y="0"/>
                    </a:lnTo>
                    <a:close/>
                  </a:path>
                </a:pathLst>
              </a:custGeom>
              <a:solidFill>
                <a:srgbClr val="FF0000"/>
              </a:solidFill>
              <a:ln w="28575" cmpd="sng">
                <a:solidFill>
                  <a:schemeClr val="accent1"/>
                </a:solidFill>
                <a:round/>
                <a:headEnd/>
                <a:tailEnd/>
              </a:ln>
            </p:spPr>
            <p:txBody>
              <a:bodyPr/>
              <a:lstStyle/>
              <a:p>
                <a:endParaRPr lang="cs-CZ"/>
              </a:p>
            </p:txBody>
          </p:sp>
          <p:sp>
            <p:nvSpPr>
              <p:cNvPr id="4947" name="Freeform 851">
                <a:extLst>
                  <a:ext uri="{FF2B5EF4-FFF2-40B4-BE49-F238E27FC236}">
                    <a16:creationId xmlns:a16="http://schemas.microsoft.com/office/drawing/2014/main" id="{21EEB7A1-A471-42C6-B665-56FE8D178799}"/>
                  </a:ext>
                </a:extLst>
              </p:cNvPr>
              <p:cNvSpPr>
                <a:spLocks/>
              </p:cNvSpPr>
              <p:nvPr/>
            </p:nvSpPr>
            <p:spPr bwMode="auto">
              <a:xfrm>
                <a:off x="1632" y="4102"/>
                <a:ext cx="6" cy="10"/>
              </a:xfrm>
              <a:custGeom>
                <a:avLst/>
                <a:gdLst>
                  <a:gd name="T0" fmla="*/ 3 w 6"/>
                  <a:gd name="T1" fmla="*/ 0 h 10"/>
                  <a:gd name="T2" fmla="*/ 3 w 6"/>
                  <a:gd name="T3" fmla="*/ 0 h 10"/>
                  <a:gd name="T4" fmla="*/ 0 w 6"/>
                  <a:gd name="T5" fmla="*/ 3 h 10"/>
                  <a:gd name="T6" fmla="*/ 0 w 6"/>
                  <a:gd name="T7" fmla="*/ 3 h 10"/>
                  <a:gd name="T8" fmla="*/ 3 w 6"/>
                  <a:gd name="T9" fmla="*/ 6 h 10"/>
                  <a:gd name="T10" fmla="*/ 3 w 6"/>
                  <a:gd name="T11" fmla="*/ 10 h 10"/>
                  <a:gd name="T12" fmla="*/ 3 w 6"/>
                  <a:gd name="T13" fmla="*/ 10 h 10"/>
                  <a:gd name="T14" fmla="*/ 3 w 6"/>
                  <a:gd name="T15" fmla="*/ 6 h 10"/>
                  <a:gd name="T16" fmla="*/ 6 w 6"/>
                  <a:gd name="T17" fmla="*/ 3 h 10"/>
                  <a:gd name="T18" fmla="*/ 6 w 6"/>
                  <a:gd name="T19" fmla="*/ 3 h 10"/>
                  <a:gd name="T20" fmla="*/ 3 w 6"/>
                  <a:gd name="T21" fmla="*/ 0 h 10"/>
                  <a:gd name="T22" fmla="*/ 3 w 6"/>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0">
                    <a:moveTo>
                      <a:pt x="3" y="0"/>
                    </a:moveTo>
                    <a:lnTo>
                      <a:pt x="3" y="0"/>
                    </a:lnTo>
                    <a:lnTo>
                      <a:pt x="0" y="3"/>
                    </a:lnTo>
                    <a:lnTo>
                      <a:pt x="0" y="3"/>
                    </a:lnTo>
                    <a:lnTo>
                      <a:pt x="3" y="6"/>
                    </a:lnTo>
                    <a:lnTo>
                      <a:pt x="3" y="10"/>
                    </a:lnTo>
                    <a:lnTo>
                      <a:pt x="3" y="10"/>
                    </a:lnTo>
                    <a:lnTo>
                      <a:pt x="3" y="6"/>
                    </a:lnTo>
                    <a:lnTo>
                      <a:pt x="6" y="3"/>
                    </a:lnTo>
                    <a:lnTo>
                      <a:pt x="6" y="3"/>
                    </a:lnTo>
                    <a:lnTo>
                      <a:pt x="3" y="0"/>
                    </a:lnTo>
                    <a:lnTo>
                      <a:pt x="3" y="0"/>
                    </a:lnTo>
                    <a:close/>
                  </a:path>
                </a:pathLst>
              </a:custGeom>
              <a:solidFill>
                <a:srgbClr val="FF0000"/>
              </a:solidFill>
              <a:ln w="28575" cmpd="sng">
                <a:solidFill>
                  <a:schemeClr val="accent1"/>
                </a:solidFill>
                <a:round/>
                <a:headEnd/>
                <a:tailEnd/>
              </a:ln>
            </p:spPr>
            <p:txBody>
              <a:bodyPr/>
              <a:lstStyle/>
              <a:p>
                <a:endParaRPr lang="cs-CZ"/>
              </a:p>
            </p:txBody>
          </p:sp>
          <p:sp>
            <p:nvSpPr>
              <p:cNvPr id="4948" name="Freeform 852">
                <a:extLst>
                  <a:ext uri="{FF2B5EF4-FFF2-40B4-BE49-F238E27FC236}">
                    <a16:creationId xmlns:a16="http://schemas.microsoft.com/office/drawing/2014/main" id="{E24A0CAB-5559-4063-BBDE-1FC8F5593240}"/>
                  </a:ext>
                </a:extLst>
              </p:cNvPr>
              <p:cNvSpPr>
                <a:spLocks/>
              </p:cNvSpPr>
              <p:nvPr/>
            </p:nvSpPr>
            <p:spPr bwMode="auto">
              <a:xfrm>
                <a:off x="1651" y="4102"/>
                <a:ext cx="6" cy="10"/>
              </a:xfrm>
              <a:custGeom>
                <a:avLst/>
                <a:gdLst>
                  <a:gd name="T0" fmla="*/ 3 w 6"/>
                  <a:gd name="T1" fmla="*/ 0 h 10"/>
                  <a:gd name="T2" fmla="*/ 3 w 6"/>
                  <a:gd name="T3" fmla="*/ 0 h 10"/>
                  <a:gd name="T4" fmla="*/ 0 w 6"/>
                  <a:gd name="T5" fmla="*/ 3 h 10"/>
                  <a:gd name="T6" fmla="*/ 0 w 6"/>
                  <a:gd name="T7" fmla="*/ 3 h 10"/>
                  <a:gd name="T8" fmla="*/ 3 w 6"/>
                  <a:gd name="T9" fmla="*/ 6 h 10"/>
                  <a:gd name="T10" fmla="*/ 3 w 6"/>
                  <a:gd name="T11" fmla="*/ 10 h 10"/>
                  <a:gd name="T12" fmla="*/ 3 w 6"/>
                  <a:gd name="T13" fmla="*/ 10 h 10"/>
                  <a:gd name="T14" fmla="*/ 3 w 6"/>
                  <a:gd name="T15" fmla="*/ 6 h 10"/>
                  <a:gd name="T16" fmla="*/ 6 w 6"/>
                  <a:gd name="T17" fmla="*/ 3 h 10"/>
                  <a:gd name="T18" fmla="*/ 6 w 6"/>
                  <a:gd name="T19" fmla="*/ 3 h 10"/>
                  <a:gd name="T20" fmla="*/ 3 w 6"/>
                  <a:gd name="T21" fmla="*/ 0 h 10"/>
                  <a:gd name="T22" fmla="*/ 3 w 6"/>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0">
                    <a:moveTo>
                      <a:pt x="3" y="0"/>
                    </a:moveTo>
                    <a:lnTo>
                      <a:pt x="3" y="0"/>
                    </a:lnTo>
                    <a:lnTo>
                      <a:pt x="0" y="3"/>
                    </a:lnTo>
                    <a:lnTo>
                      <a:pt x="0" y="3"/>
                    </a:lnTo>
                    <a:lnTo>
                      <a:pt x="3" y="6"/>
                    </a:lnTo>
                    <a:lnTo>
                      <a:pt x="3" y="10"/>
                    </a:lnTo>
                    <a:lnTo>
                      <a:pt x="3" y="10"/>
                    </a:lnTo>
                    <a:lnTo>
                      <a:pt x="3" y="6"/>
                    </a:lnTo>
                    <a:lnTo>
                      <a:pt x="6" y="3"/>
                    </a:lnTo>
                    <a:lnTo>
                      <a:pt x="6" y="3"/>
                    </a:lnTo>
                    <a:lnTo>
                      <a:pt x="3" y="0"/>
                    </a:lnTo>
                    <a:lnTo>
                      <a:pt x="3" y="0"/>
                    </a:lnTo>
                    <a:close/>
                  </a:path>
                </a:pathLst>
              </a:custGeom>
              <a:solidFill>
                <a:srgbClr val="FF0000"/>
              </a:solidFill>
              <a:ln w="28575" cmpd="sng">
                <a:solidFill>
                  <a:schemeClr val="accent1"/>
                </a:solidFill>
                <a:round/>
                <a:headEnd/>
                <a:tailEnd/>
              </a:ln>
            </p:spPr>
            <p:txBody>
              <a:bodyPr/>
              <a:lstStyle/>
              <a:p>
                <a:endParaRPr lang="cs-CZ"/>
              </a:p>
            </p:txBody>
          </p:sp>
          <p:sp>
            <p:nvSpPr>
              <p:cNvPr id="4949" name="Freeform 853">
                <a:extLst>
                  <a:ext uri="{FF2B5EF4-FFF2-40B4-BE49-F238E27FC236}">
                    <a16:creationId xmlns:a16="http://schemas.microsoft.com/office/drawing/2014/main" id="{77B779D0-5844-418C-A97E-B2D763382166}"/>
                  </a:ext>
                </a:extLst>
              </p:cNvPr>
              <p:cNvSpPr>
                <a:spLocks/>
              </p:cNvSpPr>
              <p:nvPr/>
            </p:nvSpPr>
            <p:spPr bwMode="auto">
              <a:xfrm>
                <a:off x="1670" y="4102"/>
                <a:ext cx="7" cy="10"/>
              </a:xfrm>
              <a:custGeom>
                <a:avLst/>
                <a:gdLst>
                  <a:gd name="T0" fmla="*/ 3 w 7"/>
                  <a:gd name="T1" fmla="*/ 0 h 10"/>
                  <a:gd name="T2" fmla="*/ 3 w 7"/>
                  <a:gd name="T3" fmla="*/ 0 h 10"/>
                  <a:gd name="T4" fmla="*/ 0 w 7"/>
                  <a:gd name="T5" fmla="*/ 3 h 10"/>
                  <a:gd name="T6" fmla="*/ 0 w 7"/>
                  <a:gd name="T7" fmla="*/ 3 h 10"/>
                  <a:gd name="T8" fmla="*/ 3 w 7"/>
                  <a:gd name="T9" fmla="*/ 6 h 10"/>
                  <a:gd name="T10" fmla="*/ 3 w 7"/>
                  <a:gd name="T11" fmla="*/ 10 h 10"/>
                  <a:gd name="T12" fmla="*/ 3 w 7"/>
                  <a:gd name="T13" fmla="*/ 10 h 10"/>
                  <a:gd name="T14" fmla="*/ 3 w 7"/>
                  <a:gd name="T15" fmla="*/ 6 h 10"/>
                  <a:gd name="T16" fmla="*/ 7 w 7"/>
                  <a:gd name="T17" fmla="*/ 3 h 10"/>
                  <a:gd name="T18" fmla="*/ 7 w 7"/>
                  <a:gd name="T19" fmla="*/ 3 h 10"/>
                  <a:gd name="T20" fmla="*/ 3 w 7"/>
                  <a:gd name="T21" fmla="*/ 0 h 10"/>
                  <a:gd name="T22" fmla="*/ 3 w 7"/>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0">
                    <a:moveTo>
                      <a:pt x="3" y="0"/>
                    </a:moveTo>
                    <a:lnTo>
                      <a:pt x="3" y="0"/>
                    </a:lnTo>
                    <a:lnTo>
                      <a:pt x="0" y="3"/>
                    </a:lnTo>
                    <a:lnTo>
                      <a:pt x="0" y="3"/>
                    </a:lnTo>
                    <a:lnTo>
                      <a:pt x="3" y="6"/>
                    </a:lnTo>
                    <a:lnTo>
                      <a:pt x="3" y="10"/>
                    </a:lnTo>
                    <a:lnTo>
                      <a:pt x="3" y="10"/>
                    </a:lnTo>
                    <a:lnTo>
                      <a:pt x="3" y="6"/>
                    </a:lnTo>
                    <a:lnTo>
                      <a:pt x="7" y="3"/>
                    </a:lnTo>
                    <a:lnTo>
                      <a:pt x="7" y="3"/>
                    </a:lnTo>
                    <a:lnTo>
                      <a:pt x="3" y="0"/>
                    </a:lnTo>
                    <a:lnTo>
                      <a:pt x="3" y="0"/>
                    </a:lnTo>
                    <a:close/>
                  </a:path>
                </a:pathLst>
              </a:custGeom>
              <a:solidFill>
                <a:srgbClr val="FF0000"/>
              </a:solidFill>
              <a:ln w="28575" cmpd="sng">
                <a:solidFill>
                  <a:schemeClr val="accent1"/>
                </a:solidFill>
                <a:round/>
                <a:headEnd/>
                <a:tailEnd/>
              </a:ln>
            </p:spPr>
            <p:txBody>
              <a:bodyPr/>
              <a:lstStyle/>
              <a:p>
                <a:endParaRPr lang="cs-CZ"/>
              </a:p>
            </p:txBody>
          </p:sp>
          <p:sp>
            <p:nvSpPr>
              <p:cNvPr id="4950" name="Freeform 854">
                <a:extLst>
                  <a:ext uri="{FF2B5EF4-FFF2-40B4-BE49-F238E27FC236}">
                    <a16:creationId xmlns:a16="http://schemas.microsoft.com/office/drawing/2014/main" id="{78F8AAC1-2AA9-4926-B4BC-56D63A025008}"/>
                  </a:ext>
                </a:extLst>
              </p:cNvPr>
              <p:cNvSpPr>
                <a:spLocks/>
              </p:cNvSpPr>
              <p:nvPr/>
            </p:nvSpPr>
            <p:spPr bwMode="auto">
              <a:xfrm>
                <a:off x="1690" y="4102"/>
                <a:ext cx="6" cy="10"/>
              </a:xfrm>
              <a:custGeom>
                <a:avLst/>
                <a:gdLst>
                  <a:gd name="T0" fmla="*/ 3 w 6"/>
                  <a:gd name="T1" fmla="*/ 0 h 10"/>
                  <a:gd name="T2" fmla="*/ 3 w 6"/>
                  <a:gd name="T3" fmla="*/ 0 h 10"/>
                  <a:gd name="T4" fmla="*/ 0 w 6"/>
                  <a:gd name="T5" fmla="*/ 3 h 10"/>
                  <a:gd name="T6" fmla="*/ 0 w 6"/>
                  <a:gd name="T7" fmla="*/ 3 h 10"/>
                  <a:gd name="T8" fmla="*/ 3 w 6"/>
                  <a:gd name="T9" fmla="*/ 6 h 10"/>
                  <a:gd name="T10" fmla="*/ 3 w 6"/>
                  <a:gd name="T11" fmla="*/ 10 h 10"/>
                  <a:gd name="T12" fmla="*/ 3 w 6"/>
                  <a:gd name="T13" fmla="*/ 10 h 10"/>
                  <a:gd name="T14" fmla="*/ 3 w 6"/>
                  <a:gd name="T15" fmla="*/ 6 h 10"/>
                  <a:gd name="T16" fmla="*/ 6 w 6"/>
                  <a:gd name="T17" fmla="*/ 3 h 10"/>
                  <a:gd name="T18" fmla="*/ 6 w 6"/>
                  <a:gd name="T19" fmla="*/ 3 h 10"/>
                  <a:gd name="T20" fmla="*/ 3 w 6"/>
                  <a:gd name="T21" fmla="*/ 0 h 10"/>
                  <a:gd name="T22" fmla="*/ 3 w 6"/>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0">
                    <a:moveTo>
                      <a:pt x="3" y="0"/>
                    </a:moveTo>
                    <a:lnTo>
                      <a:pt x="3" y="0"/>
                    </a:lnTo>
                    <a:lnTo>
                      <a:pt x="0" y="3"/>
                    </a:lnTo>
                    <a:lnTo>
                      <a:pt x="0" y="3"/>
                    </a:lnTo>
                    <a:lnTo>
                      <a:pt x="3" y="6"/>
                    </a:lnTo>
                    <a:lnTo>
                      <a:pt x="3" y="10"/>
                    </a:lnTo>
                    <a:lnTo>
                      <a:pt x="3" y="10"/>
                    </a:lnTo>
                    <a:lnTo>
                      <a:pt x="3" y="6"/>
                    </a:lnTo>
                    <a:lnTo>
                      <a:pt x="6" y="3"/>
                    </a:lnTo>
                    <a:lnTo>
                      <a:pt x="6" y="3"/>
                    </a:lnTo>
                    <a:lnTo>
                      <a:pt x="3" y="0"/>
                    </a:lnTo>
                    <a:lnTo>
                      <a:pt x="3" y="0"/>
                    </a:lnTo>
                    <a:close/>
                  </a:path>
                </a:pathLst>
              </a:custGeom>
              <a:solidFill>
                <a:srgbClr val="FF0000"/>
              </a:solidFill>
              <a:ln w="28575" cmpd="sng">
                <a:solidFill>
                  <a:schemeClr val="accent1"/>
                </a:solidFill>
                <a:round/>
                <a:headEnd/>
                <a:tailEnd/>
              </a:ln>
            </p:spPr>
            <p:txBody>
              <a:bodyPr/>
              <a:lstStyle/>
              <a:p>
                <a:endParaRPr lang="cs-CZ"/>
              </a:p>
            </p:txBody>
          </p:sp>
          <p:sp>
            <p:nvSpPr>
              <p:cNvPr id="4951" name="Freeform 855">
                <a:extLst>
                  <a:ext uri="{FF2B5EF4-FFF2-40B4-BE49-F238E27FC236}">
                    <a16:creationId xmlns:a16="http://schemas.microsoft.com/office/drawing/2014/main" id="{AFBF5C80-2A60-485F-A996-B6C9A2A5E3FB}"/>
                  </a:ext>
                </a:extLst>
              </p:cNvPr>
              <p:cNvSpPr>
                <a:spLocks/>
              </p:cNvSpPr>
              <p:nvPr/>
            </p:nvSpPr>
            <p:spPr bwMode="auto">
              <a:xfrm>
                <a:off x="1709" y="4102"/>
                <a:ext cx="6" cy="10"/>
              </a:xfrm>
              <a:custGeom>
                <a:avLst/>
                <a:gdLst>
                  <a:gd name="T0" fmla="*/ 3 w 6"/>
                  <a:gd name="T1" fmla="*/ 0 h 10"/>
                  <a:gd name="T2" fmla="*/ 3 w 6"/>
                  <a:gd name="T3" fmla="*/ 0 h 10"/>
                  <a:gd name="T4" fmla="*/ 0 w 6"/>
                  <a:gd name="T5" fmla="*/ 3 h 10"/>
                  <a:gd name="T6" fmla="*/ 0 w 6"/>
                  <a:gd name="T7" fmla="*/ 3 h 10"/>
                  <a:gd name="T8" fmla="*/ 3 w 6"/>
                  <a:gd name="T9" fmla="*/ 6 h 10"/>
                  <a:gd name="T10" fmla="*/ 3 w 6"/>
                  <a:gd name="T11" fmla="*/ 10 h 10"/>
                  <a:gd name="T12" fmla="*/ 3 w 6"/>
                  <a:gd name="T13" fmla="*/ 10 h 10"/>
                  <a:gd name="T14" fmla="*/ 3 w 6"/>
                  <a:gd name="T15" fmla="*/ 6 h 10"/>
                  <a:gd name="T16" fmla="*/ 6 w 6"/>
                  <a:gd name="T17" fmla="*/ 3 h 10"/>
                  <a:gd name="T18" fmla="*/ 6 w 6"/>
                  <a:gd name="T19" fmla="*/ 3 h 10"/>
                  <a:gd name="T20" fmla="*/ 3 w 6"/>
                  <a:gd name="T21" fmla="*/ 0 h 10"/>
                  <a:gd name="T22" fmla="*/ 3 w 6"/>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0">
                    <a:moveTo>
                      <a:pt x="3" y="0"/>
                    </a:moveTo>
                    <a:lnTo>
                      <a:pt x="3" y="0"/>
                    </a:lnTo>
                    <a:lnTo>
                      <a:pt x="0" y="3"/>
                    </a:lnTo>
                    <a:lnTo>
                      <a:pt x="0" y="3"/>
                    </a:lnTo>
                    <a:lnTo>
                      <a:pt x="3" y="6"/>
                    </a:lnTo>
                    <a:lnTo>
                      <a:pt x="3" y="10"/>
                    </a:lnTo>
                    <a:lnTo>
                      <a:pt x="3" y="10"/>
                    </a:lnTo>
                    <a:lnTo>
                      <a:pt x="3" y="6"/>
                    </a:lnTo>
                    <a:lnTo>
                      <a:pt x="6" y="3"/>
                    </a:lnTo>
                    <a:lnTo>
                      <a:pt x="6" y="3"/>
                    </a:lnTo>
                    <a:lnTo>
                      <a:pt x="3" y="0"/>
                    </a:lnTo>
                    <a:lnTo>
                      <a:pt x="3" y="0"/>
                    </a:lnTo>
                    <a:close/>
                  </a:path>
                </a:pathLst>
              </a:custGeom>
              <a:solidFill>
                <a:srgbClr val="FF0000"/>
              </a:solidFill>
              <a:ln w="28575" cmpd="sng">
                <a:solidFill>
                  <a:schemeClr val="accent1"/>
                </a:solidFill>
                <a:round/>
                <a:headEnd/>
                <a:tailEnd/>
              </a:ln>
            </p:spPr>
            <p:txBody>
              <a:bodyPr/>
              <a:lstStyle/>
              <a:p>
                <a:endParaRPr lang="cs-CZ"/>
              </a:p>
            </p:txBody>
          </p:sp>
          <p:sp>
            <p:nvSpPr>
              <p:cNvPr id="4952" name="Freeform 856">
                <a:extLst>
                  <a:ext uri="{FF2B5EF4-FFF2-40B4-BE49-F238E27FC236}">
                    <a16:creationId xmlns:a16="http://schemas.microsoft.com/office/drawing/2014/main" id="{1ED24319-EB10-4EC4-8356-B2BBECBED872}"/>
                  </a:ext>
                </a:extLst>
              </p:cNvPr>
              <p:cNvSpPr>
                <a:spLocks/>
              </p:cNvSpPr>
              <p:nvPr/>
            </p:nvSpPr>
            <p:spPr bwMode="auto">
              <a:xfrm>
                <a:off x="1728" y="4102"/>
                <a:ext cx="7" cy="10"/>
              </a:xfrm>
              <a:custGeom>
                <a:avLst/>
                <a:gdLst>
                  <a:gd name="T0" fmla="*/ 3 w 7"/>
                  <a:gd name="T1" fmla="*/ 0 h 10"/>
                  <a:gd name="T2" fmla="*/ 3 w 7"/>
                  <a:gd name="T3" fmla="*/ 0 h 10"/>
                  <a:gd name="T4" fmla="*/ 0 w 7"/>
                  <a:gd name="T5" fmla="*/ 3 h 10"/>
                  <a:gd name="T6" fmla="*/ 0 w 7"/>
                  <a:gd name="T7" fmla="*/ 3 h 10"/>
                  <a:gd name="T8" fmla="*/ 3 w 7"/>
                  <a:gd name="T9" fmla="*/ 6 h 10"/>
                  <a:gd name="T10" fmla="*/ 3 w 7"/>
                  <a:gd name="T11" fmla="*/ 10 h 10"/>
                  <a:gd name="T12" fmla="*/ 3 w 7"/>
                  <a:gd name="T13" fmla="*/ 10 h 10"/>
                  <a:gd name="T14" fmla="*/ 3 w 7"/>
                  <a:gd name="T15" fmla="*/ 6 h 10"/>
                  <a:gd name="T16" fmla="*/ 7 w 7"/>
                  <a:gd name="T17" fmla="*/ 3 h 10"/>
                  <a:gd name="T18" fmla="*/ 7 w 7"/>
                  <a:gd name="T19" fmla="*/ 3 h 10"/>
                  <a:gd name="T20" fmla="*/ 3 w 7"/>
                  <a:gd name="T21" fmla="*/ 0 h 10"/>
                  <a:gd name="T22" fmla="*/ 3 w 7"/>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0">
                    <a:moveTo>
                      <a:pt x="3" y="0"/>
                    </a:moveTo>
                    <a:lnTo>
                      <a:pt x="3" y="0"/>
                    </a:lnTo>
                    <a:lnTo>
                      <a:pt x="0" y="3"/>
                    </a:lnTo>
                    <a:lnTo>
                      <a:pt x="0" y="3"/>
                    </a:lnTo>
                    <a:lnTo>
                      <a:pt x="3" y="6"/>
                    </a:lnTo>
                    <a:lnTo>
                      <a:pt x="3" y="10"/>
                    </a:lnTo>
                    <a:lnTo>
                      <a:pt x="3" y="10"/>
                    </a:lnTo>
                    <a:lnTo>
                      <a:pt x="3" y="6"/>
                    </a:lnTo>
                    <a:lnTo>
                      <a:pt x="7" y="3"/>
                    </a:lnTo>
                    <a:lnTo>
                      <a:pt x="7" y="3"/>
                    </a:lnTo>
                    <a:lnTo>
                      <a:pt x="3" y="0"/>
                    </a:lnTo>
                    <a:lnTo>
                      <a:pt x="3" y="0"/>
                    </a:lnTo>
                    <a:close/>
                  </a:path>
                </a:pathLst>
              </a:custGeom>
              <a:solidFill>
                <a:srgbClr val="FF0000"/>
              </a:solidFill>
              <a:ln w="28575" cmpd="sng">
                <a:solidFill>
                  <a:schemeClr val="accent1"/>
                </a:solidFill>
                <a:round/>
                <a:headEnd/>
                <a:tailEnd/>
              </a:ln>
            </p:spPr>
            <p:txBody>
              <a:bodyPr/>
              <a:lstStyle/>
              <a:p>
                <a:endParaRPr lang="cs-CZ"/>
              </a:p>
            </p:txBody>
          </p:sp>
          <p:sp>
            <p:nvSpPr>
              <p:cNvPr id="4953" name="Freeform 857">
                <a:extLst>
                  <a:ext uri="{FF2B5EF4-FFF2-40B4-BE49-F238E27FC236}">
                    <a16:creationId xmlns:a16="http://schemas.microsoft.com/office/drawing/2014/main" id="{F6218812-AF65-4B11-81B7-5ED45C239D96}"/>
                  </a:ext>
                </a:extLst>
              </p:cNvPr>
              <p:cNvSpPr>
                <a:spLocks/>
              </p:cNvSpPr>
              <p:nvPr/>
            </p:nvSpPr>
            <p:spPr bwMode="auto">
              <a:xfrm>
                <a:off x="1748" y="4102"/>
                <a:ext cx="6" cy="10"/>
              </a:xfrm>
              <a:custGeom>
                <a:avLst/>
                <a:gdLst>
                  <a:gd name="T0" fmla="*/ 3 w 6"/>
                  <a:gd name="T1" fmla="*/ 0 h 10"/>
                  <a:gd name="T2" fmla="*/ 3 w 6"/>
                  <a:gd name="T3" fmla="*/ 0 h 10"/>
                  <a:gd name="T4" fmla="*/ 0 w 6"/>
                  <a:gd name="T5" fmla="*/ 3 h 10"/>
                  <a:gd name="T6" fmla="*/ 0 w 6"/>
                  <a:gd name="T7" fmla="*/ 3 h 10"/>
                  <a:gd name="T8" fmla="*/ 3 w 6"/>
                  <a:gd name="T9" fmla="*/ 6 h 10"/>
                  <a:gd name="T10" fmla="*/ 3 w 6"/>
                  <a:gd name="T11" fmla="*/ 10 h 10"/>
                  <a:gd name="T12" fmla="*/ 3 w 6"/>
                  <a:gd name="T13" fmla="*/ 10 h 10"/>
                  <a:gd name="T14" fmla="*/ 3 w 6"/>
                  <a:gd name="T15" fmla="*/ 6 h 10"/>
                  <a:gd name="T16" fmla="*/ 6 w 6"/>
                  <a:gd name="T17" fmla="*/ 3 h 10"/>
                  <a:gd name="T18" fmla="*/ 6 w 6"/>
                  <a:gd name="T19" fmla="*/ 3 h 10"/>
                  <a:gd name="T20" fmla="*/ 3 w 6"/>
                  <a:gd name="T21" fmla="*/ 0 h 10"/>
                  <a:gd name="T22" fmla="*/ 3 w 6"/>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0">
                    <a:moveTo>
                      <a:pt x="3" y="0"/>
                    </a:moveTo>
                    <a:lnTo>
                      <a:pt x="3" y="0"/>
                    </a:lnTo>
                    <a:lnTo>
                      <a:pt x="0" y="3"/>
                    </a:lnTo>
                    <a:lnTo>
                      <a:pt x="0" y="3"/>
                    </a:lnTo>
                    <a:lnTo>
                      <a:pt x="3" y="6"/>
                    </a:lnTo>
                    <a:lnTo>
                      <a:pt x="3" y="10"/>
                    </a:lnTo>
                    <a:lnTo>
                      <a:pt x="3" y="10"/>
                    </a:lnTo>
                    <a:lnTo>
                      <a:pt x="3" y="6"/>
                    </a:lnTo>
                    <a:lnTo>
                      <a:pt x="6" y="3"/>
                    </a:lnTo>
                    <a:lnTo>
                      <a:pt x="6" y="3"/>
                    </a:lnTo>
                    <a:lnTo>
                      <a:pt x="3" y="0"/>
                    </a:lnTo>
                    <a:lnTo>
                      <a:pt x="3" y="0"/>
                    </a:lnTo>
                    <a:close/>
                  </a:path>
                </a:pathLst>
              </a:custGeom>
              <a:solidFill>
                <a:srgbClr val="FF0000"/>
              </a:solidFill>
              <a:ln w="28575" cmpd="sng">
                <a:solidFill>
                  <a:schemeClr val="accent1"/>
                </a:solidFill>
                <a:round/>
                <a:headEnd/>
                <a:tailEnd/>
              </a:ln>
            </p:spPr>
            <p:txBody>
              <a:bodyPr/>
              <a:lstStyle/>
              <a:p>
                <a:endParaRPr lang="cs-CZ"/>
              </a:p>
            </p:txBody>
          </p:sp>
          <p:sp>
            <p:nvSpPr>
              <p:cNvPr id="4954" name="Freeform 858">
                <a:extLst>
                  <a:ext uri="{FF2B5EF4-FFF2-40B4-BE49-F238E27FC236}">
                    <a16:creationId xmlns:a16="http://schemas.microsoft.com/office/drawing/2014/main" id="{B84566F4-FD4E-40B5-AE6A-917B5A6741AA}"/>
                  </a:ext>
                </a:extLst>
              </p:cNvPr>
              <p:cNvSpPr>
                <a:spLocks/>
              </p:cNvSpPr>
              <p:nvPr/>
            </p:nvSpPr>
            <p:spPr bwMode="auto">
              <a:xfrm>
                <a:off x="1767" y="4102"/>
                <a:ext cx="6" cy="10"/>
              </a:xfrm>
              <a:custGeom>
                <a:avLst/>
                <a:gdLst>
                  <a:gd name="T0" fmla="*/ 3 w 6"/>
                  <a:gd name="T1" fmla="*/ 0 h 10"/>
                  <a:gd name="T2" fmla="*/ 3 w 6"/>
                  <a:gd name="T3" fmla="*/ 0 h 10"/>
                  <a:gd name="T4" fmla="*/ 0 w 6"/>
                  <a:gd name="T5" fmla="*/ 3 h 10"/>
                  <a:gd name="T6" fmla="*/ 0 w 6"/>
                  <a:gd name="T7" fmla="*/ 3 h 10"/>
                  <a:gd name="T8" fmla="*/ 3 w 6"/>
                  <a:gd name="T9" fmla="*/ 6 h 10"/>
                  <a:gd name="T10" fmla="*/ 3 w 6"/>
                  <a:gd name="T11" fmla="*/ 10 h 10"/>
                  <a:gd name="T12" fmla="*/ 3 w 6"/>
                  <a:gd name="T13" fmla="*/ 10 h 10"/>
                  <a:gd name="T14" fmla="*/ 3 w 6"/>
                  <a:gd name="T15" fmla="*/ 6 h 10"/>
                  <a:gd name="T16" fmla="*/ 6 w 6"/>
                  <a:gd name="T17" fmla="*/ 3 h 10"/>
                  <a:gd name="T18" fmla="*/ 6 w 6"/>
                  <a:gd name="T19" fmla="*/ 3 h 10"/>
                  <a:gd name="T20" fmla="*/ 3 w 6"/>
                  <a:gd name="T21" fmla="*/ 0 h 10"/>
                  <a:gd name="T22" fmla="*/ 3 w 6"/>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0">
                    <a:moveTo>
                      <a:pt x="3" y="0"/>
                    </a:moveTo>
                    <a:lnTo>
                      <a:pt x="3" y="0"/>
                    </a:lnTo>
                    <a:lnTo>
                      <a:pt x="0" y="3"/>
                    </a:lnTo>
                    <a:lnTo>
                      <a:pt x="0" y="3"/>
                    </a:lnTo>
                    <a:lnTo>
                      <a:pt x="3" y="6"/>
                    </a:lnTo>
                    <a:lnTo>
                      <a:pt x="3" y="10"/>
                    </a:lnTo>
                    <a:lnTo>
                      <a:pt x="3" y="10"/>
                    </a:lnTo>
                    <a:lnTo>
                      <a:pt x="3" y="6"/>
                    </a:lnTo>
                    <a:lnTo>
                      <a:pt x="6" y="3"/>
                    </a:lnTo>
                    <a:lnTo>
                      <a:pt x="6" y="3"/>
                    </a:lnTo>
                    <a:lnTo>
                      <a:pt x="3" y="0"/>
                    </a:lnTo>
                    <a:lnTo>
                      <a:pt x="3" y="0"/>
                    </a:lnTo>
                    <a:close/>
                  </a:path>
                </a:pathLst>
              </a:custGeom>
              <a:solidFill>
                <a:srgbClr val="FF0000"/>
              </a:solidFill>
              <a:ln w="28575" cmpd="sng">
                <a:solidFill>
                  <a:schemeClr val="accent1"/>
                </a:solidFill>
                <a:round/>
                <a:headEnd/>
                <a:tailEnd/>
              </a:ln>
            </p:spPr>
            <p:txBody>
              <a:bodyPr/>
              <a:lstStyle/>
              <a:p>
                <a:endParaRPr lang="cs-CZ"/>
              </a:p>
            </p:txBody>
          </p:sp>
          <p:sp>
            <p:nvSpPr>
              <p:cNvPr id="4955" name="Freeform 859">
                <a:extLst>
                  <a:ext uri="{FF2B5EF4-FFF2-40B4-BE49-F238E27FC236}">
                    <a16:creationId xmlns:a16="http://schemas.microsoft.com/office/drawing/2014/main" id="{46328629-2D20-4F39-86B2-6EF501D30E9D}"/>
                  </a:ext>
                </a:extLst>
              </p:cNvPr>
              <p:cNvSpPr>
                <a:spLocks/>
              </p:cNvSpPr>
              <p:nvPr/>
            </p:nvSpPr>
            <p:spPr bwMode="auto">
              <a:xfrm>
                <a:off x="1783" y="4102"/>
                <a:ext cx="10" cy="10"/>
              </a:xfrm>
              <a:custGeom>
                <a:avLst/>
                <a:gdLst>
                  <a:gd name="T0" fmla="*/ 6 w 10"/>
                  <a:gd name="T1" fmla="*/ 0 h 10"/>
                  <a:gd name="T2" fmla="*/ 3 w 10"/>
                  <a:gd name="T3" fmla="*/ 0 h 10"/>
                  <a:gd name="T4" fmla="*/ 0 w 10"/>
                  <a:gd name="T5" fmla="*/ 3 h 10"/>
                  <a:gd name="T6" fmla="*/ 0 w 10"/>
                  <a:gd name="T7" fmla="*/ 6 h 10"/>
                  <a:gd name="T8" fmla="*/ 3 w 10"/>
                  <a:gd name="T9" fmla="*/ 10 h 10"/>
                  <a:gd name="T10" fmla="*/ 6 w 10"/>
                  <a:gd name="T11" fmla="*/ 10 h 10"/>
                  <a:gd name="T12" fmla="*/ 6 w 10"/>
                  <a:gd name="T13" fmla="*/ 10 h 10"/>
                  <a:gd name="T14" fmla="*/ 6 w 10"/>
                  <a:gd name="T15" fmla="*/ 6 h 10"/>
                  <a:gd name="T16" fmla="*/ 10 w 10"/>
                  <a:gd name="T17" fmla="*/ 3 h 10"/>
                  <a:gd name="T18" fmla="*/ 10 w 10"/>
                  <a:gd name="T19" fmla="*/ 3 h 10"/>
                  <a:gd name="T20" fmla="*/ 6 w 10"/>
                  <a:gd name="T21" fmla="*/ 0 h 10"/>
                  <a:gd name="T22" fmla="*/ 6 w 10"/>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0"/>
                    </a:moveTo>
                    <a:lnTo>
                      <a:pt x="3" y="0"/>
                    </a:lnTo>
                    <a:lnTo>
                      <a:pt x="0" y="3"/>
                    </a:lnTo>
                    <a:lnTo>
                      <a:pt x="0" y="6"/>
                    </a:lnTo>
                    <a:lnTo>
                      <a:pt x="3" y="10"/>
                    </a:lnTo>
                    <a:lnTo>
                      <a:pt x="6" y="10"/>
                    </a:lnTo>
                    <a:lnTo>
                      <a:pt x="6" y="10"/>
                    </a:lnTo>
                    <a:lnTo>
                      <a:pt x="6" y="6"/>
                    </a:lnTo>
                    <a:lnTo>
                      <a:pt x="10" y="3"/>
                    </a:lnTo>
                    <a:lnTo>
                      <a:pt x="10" y="3"/>
                    </a:lnTo>
                    <a:lnTo>
                      <a:pt x="6" y="0"/>
                    </a:lnTo>
                    <a:lnTo>
                      <a:pt x="6" y="0"/>
                    </a:lnTo>
                    <a:close/>
                  </a:path>
                </a:pathLst>
              </a:custGeom>
              <a:solidFill>
                <a:srgbClr val="FF0000"/>
              </a:solidFill>
              <a:ln w="28575" cmpd="sng">
                <a:solidFill>
                  <a:schemeClr val="accent1"/>
                </a:solidFill>
                <a:round/>
                <a:headEnd/>
                <a:tailEnd/>
              </a:ln>
            </p:spPr>
            <p:txBody>
              <a:bodyPr/>
              <a:lstStyle/>
              <a:p>
                <a:endParaRPr lang="cs-CZ"/>
              </a:p>
            </p:txBody>
          </p:sp>
          <p:sp>
            <p:nvSpPr>
              <p:cNvPr id="4956" name="Freeform 860">
                <a:extLst>
                  <a:ext uri="{FF2B5EF4-FFF2-40B4-BE49-F238E27FC236}">
                    <a16:creationId xmlns:a16="http://schemas.microsoft.com/office/drawing/2014/main" id="{A3284E39-EAA3-4055-90C6-61D843AF29AC}"/>
                  </a:ext>
                </a:extLst>
              </p:cNvPr>
              <p:cNvSpPr>
                <a:spLocks/>
              </p:cNvSpPr>
              <p:nvPr/>
            </p:nvSpPr>
            <p:spPr bwMode="auto">
              <a:xfrm>
                <a:off x="1802" y="4102"/>
                <a:ext cx="10" cy="10"/>
              </a:xfrm>
              <a:custGeom>
                <a:avLst/>
                <a:gdLst>
                  <a:gd name="T0" fmla="*/ 7 w 10"/>
                  <a:gd name="T1" fmla="*/ 0 h 10"/>
                  <a:gd name="T2" fmla="*/ 4 w 10"/>
                  <a:gd name="T3" fmla="*/ 0 h 10"/>
                  <a:gd name="T4" fmla="*/ 0 w 10"/>
                  <a:gd name="T5" fmla="*/ 3 h 10"/>
                  <a:gd name="T6" fmla="*/ 0 w 10"/>
                  <a:gd name="T7" fmla="*/ 6 h 10"/>
                  <a:gd name="T8" fmla="*/ 4 w 10"/>
                  <a:gd name="T9" fmla="*/ 10 h 10"/>
                  <a:gd name="T10" fmla="*/ 7 w 10"/>
                  <a:gd name="T11" fmla="*/ 10 h 10"/>
                  <a:gd name="T12" fmla="*/ 7 w 10"/>
                  <a:gd name="T13" fmla="*/ 10 h 10"/>
                  <a:gd name="T14" fmla="*/ 7 w 10"/>
                  <a:gd name="T15" fmla="*/ 6 h 10"/>
                  <a:gd name="T16" fmla="*/ 10 w 10"/>
                  <a:gd name="T17" fmla="*/ 3 h 10"/>
                  <a:gd name="T18" fmla="*/ 10 w 10"/>
                  <a:gd name="T19" fmla="*/ 3 h 10"/>
                  <a:gd name="T20" fmla="*/ 7 w 10"/>
                  <a:gd name="T21" fmla="*/ 0 h 10"/>
                  <a:gd name="T22" fmla="*/ 7 w 10"/>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0"/>
                    </a:moveTo>
                    <a:lnTo>
                      <a:pt x="4" y="0"/>
                    </a:lnTo>
                    <a:lnTo>
                      <a:pt x="0" y="3"/>
                    </a:lnTo>
                    <a:lnTo>
                      <a:pt x="0" y="6"/>
                    </a:lnTo>
                    <a:lnTo>
                      <a:pt x="4" y="10"/>
                    </a:lnTo>
                    <a:lnTo>
                      <a:pt x="7" y="10"/>
                    </a:lnTo>
                    <a:lnTo>
                      <a:pt x="7" y="10"/>
                    </a:lnTo>
                    <a:lnTo>
                      <a:pt x="7" y="6"/>
                    </a:lnTo>
                    <a:lnTo>
                      <a:pt x="10" y="3"/>
                    </a:lnTo>
                    <a:lnTo>
                      <a:pt x="10" y="3"/>
                    </a:lnTo>
                    <a:lnTo>
                      <a:pt x="7" y="0"/>
                    </a:lnTo>
                    <a:lnTo>
                      <a:pt x="7" y="0"/>
                    </a:lnTo>
                    <a:close/>
                  </a:path>
                </a:pathLst>
              </a:custGeom>
              <a:solidFill>
                <a:srgbClr val="FF0000"/>
              </a:solidFill>
              <a:ln w="28575" cmpd="sng">
                <a:solidFill>
                  <a:schemeClr val="accent1"/>
                </a:solidFill>
                <a:round/>
                <a:headEnd/>
                <a:tailEnd/>
              </a:ln>
            </p:spPr>
            <p:txBody>
              <a:bodyPr/>
              <a:lstStyle/>
              <a:p>
                <a:endParaRPr lang="cs-CZ"/>
              </a:p>
            </p:txBody>
          </p:sp>
          <p:sp>
            <p:nvSpPr>
              <p:cNvPr id="4957" name="Freeform 861">
                <a:extLst>
                  <a:ext uri="{FF2B5EF4-FFF2-40B4-BE49-F238E27FC236}">
                    <a16:creationId xmlns:a16="http://schemas.microsoft.com/office/drawing/2014/main" id="{1FB0FD08-36A8-4427-82EB-878E0E6A61BF}"/>
                  </a:ext>
                </a:extLst>
              </p:cNvPr>
              <p:cNvSpPr>
                <a:spLocks/>
              </p:cNvSpPr>
              <p:nvPr/>
            </p:nvSpPr>
            <p:spPr bwMode="auto">
              <a:xfrm>
                <a:off x="1822" y="4102"/>
                <a:ext cx="9" cy="10"/>
              </a:xfrm>
              <a:custGeom>
                <a:avLst/>
                <a:gdLst>
                  <a:gd name="T0" fmla="*/ 6 w 9"/>
                  <a:gd name="T1" fmla="*/ 0 h 10"/>
                  <a:gd name="T2" fmla="*/ 3 w 9"/>
                  <a:gd name="T3" fmla="*/ 0 h 10"/>
                  <a:gd name="T4" fmla="*/ 0 w 9"/>
                  <a:gd name="T5" fmla="*/ 3 h 10"/>
                  <a:gd name="T6" fmla="*/ 0 w 9"/>
                  <a:gd name="T7" fmla="*/ 6 h 10"/>
                  <a:gd name="T8" fmla="*/ 3 w 9"/>
                  <a:gd name="T9" fmla="*/ 10 h 10"/>
                  <a:gd name="T10" fmla="*/ 6 w 9"/>
                  <a:gd name="T11" fmla="*/ 10 h 10"/>
                  <a:gd name="T12" fmla="*/ 6 w 9"/>
                  <a:gd name="T13" fmla="*/ 10 h 10"/>
                  <a:gd name="T14" fmla="*/ 6 w 9"/>
                  <a:gd name="T15" fmla="*/ 6 h 10"/>
                  <a:gd name="T16" fmla="*/ 9 w 9"/>
                  <a:gd name="T17" fmla="*/ 3 h 10"/>
                  <a:gd name="T18" fmla="*/ 9 w 9"/>
                  <a:gd name="T19" fmla="*/ 3 h 10"/>
                  <a:gd name="T20" fmla="*/ 6 w 9"/>
                  <a:gd name="T21" fmla="*/ 0 h 10"/>
                  <a:gd name="T22" fmla="*/ 6 w 9"/>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0"/>
                    </a:moveTo>
                    <a:lnTo>
                      <a:pt x="3" y="0"/>
                    </a:lnTo>
                    <a:lnTo>
                      <a:pt x="0" y="3"/>
                    </a:lnTo>
                    <a:lnTo>
                      <a:pt x="0" y="6"/>
                    </a:lnTo>
                    <a:lnTo>
                      <a:pt x="3" y="10"/>
                    </a:lnTo>
                    <a:lnTo>
                      <a:pt x="6" y="10"/>
                    </a:lnTo>
                    <a:lnTo>
                      <a:pt x="6" y="10"/>
                    </a:lnTo>
                    <a:lnTo>
                      <a:pt x="6" y="6"/>
                    </a:lnTo>
                    <a:lnTo>
                      <a:pt x="9" y="3"/>
                    </a:lnTo>
                    <a:lnTo>
                      <a:pt x="9" y="3"/>
                    </a:lnTo>
                    <a:lnTo>
                      <a:pt x="6" y="0"/>
                    </a:lnTo>
                    <a:lnTo>
                      <a:pt x="6" y="0"/>
                    </a:lnTo>
                    <a:close/>
                  </a:path>
                </a:pathLst>
              </a:custGeom>
              <a:solidFill>
                <a:srgbClr val="FF0000"/>
              </a:solidFill>
              <a:ln w="28575" cmpd="sng">
                <a:solidFill>
                  <a:schemeClr val="accent1"/>
                </a:solidFill>
                <a:round/>
                <a:headEnd/>
                <a:tailEnd/>
              </a:ln>
            </p:spPr>
            <p:txBody>
              <a:bodyPr/>
              <a:lstStyle/>
              <a:p>
                <a:endParaRPr lang="cs-CZ"/>
              </a:p>
            </p:txBody>
          </p:sp>
          <p:sp>
            <p:nvSpPr>
              <p:cNvPr id="4958" name="Freeform 862">
                <a:extLst>
                  <a:ext uri="{FF2B5EF4-FFF2-40B4-BE49-F238E27FC236}">
                    <a16:creationId xmlns:a16="http://schemas.microsoft.com/office/drawing/2014/main" id="{1F259D10-F809-44E3-9F03-28E0550E424A}"/>
                  </a:ext>
                </a:extLst>
              </p:cNvPr>
              <p:cNvSpPr>
                <a:spLocks/>
              </p:cNvSpPr>
              <p:nvPr/>
            </p:nvSpPr>
            <p:spPr bwMode="auto">
              <a:xfrm>
                <a:off x="1841" y="4102"/>
                <a:ext cx="10" cy="10"/>
              </a:xfrm>
              <a:custGeom>
                <a:avLst/>
                <a:gdLst>
                  <a:gd name="T0" fmla="*/ 6 w 10"/>
                  <a:gd name="T1" fmla="*/ 0 h 10"/>
                  <a:gd name="T2" fmla="*/ 3 w 10"/>
                  <a:gd name="T3" fmla="*/ 0 h 10"/>
                  <a:gd name="T4" fmla="*/ 0 w 10"/>
                  <a:gd name="T5" fmla="*/ 3 h 10"/>
                  <a:gd name="T6" fmla="*/ 0 w 10"/>
                  <a:gd name="T7" fmla="*/ 6 h 10"/>
                  <a:gd name="T8" fmla="*/ 3 w 10"/>
                  <a:gd name="T9" fmla="*/ 10 h 10"/>
                  <a:gd name="T10" fmla="*/ 6 w 10"/>
                  <a:gd name="T11" fmla="*/ 10 h 10"/>
                  <a:gd name="T12" fmla="*/ 6 w 10"/>
                  <a:gd name="T13" fmla="*/ 10 h 10"/>
                  <a:gd name="T14" fmla="*/ 6 w 10"/>
                  <a:gd name="T15" fmla="*/ 6 h 10"/>
                  <a:gd name="T16" fmla="*/ 10 w 10"/>
                  <a:gd name="T17" fmla="*/ 3 h 10"/>
                  <a:gd name="T18" fmla="*/ 10 w 10"/>
                  <a:gd name="T19" fmla="*/ 3 h 10"/>
                  <a:gd name="T20" fmla="*/ 6 w 10"/>
                  <a:gd name="T21" fmla="*/ 0 h 10"/>
                  <a:gd name="T22" fmla="*/ 6 w 10"/>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0"/>
                    </a:moveTo>
                    <a:lnTo>
                      <a:pt x="3" y="0"/>
                    </a:lnTo>
                    <a:lnTo>
                      <a:pt x="0" y="3"/>
                    </a:lnTo>
                    <a:lnTo>
                      <a:pt x="0" y="6"/>
                    </a:lnTo>
                    <a:lnTo>
                      <a:pt x="3" y="10"/>
                    </a:lnTo>
                    <a:lnTo>
                      <a:pt x="6" y="10"/>
                    </a:lnTo>
                    <a:lnTo>
                      <a:pt x="6" y="10"/>
                    </a:lnTo>
                    <a:lnTo>
                      <a:pt x="6" y="6"/>
                    </a:lnTo>
                    <a:lnTo>
                      <a:pt x="10" y="3"/>
                    </a:lnTo>
                    <a:lnTo>
                      <a:pt x="10" y="3"/>
                    </a:lnTo>
                    <a:lnTo>
                      <a:pt x="6" y="0"/>
                    </a:lnTo>
                    <a:lnTo>
                      <a:pt x="6" y="0"/>
                    </a:lnTo>
                    <a:close/>
                  </a:path>
                </a:pathLst>
              </a:custGeom>
              <a:solidFill>
                <a:srgbClr val="FF0000"/>
              </a:solidFill>
              <a:ln w="28575" cmpd="sng">
                <a:solidFill>
                  <a:schemeClr val="accent1"/>
                </a:solidFill>
                <a:round/>
                <a:headEnd/>
                <a:tailEnd/>
              </a:ln>
            </p:spPr>
            <p:txBody>
              <a:bodyPr/>
              <a:lstStyle/>
              <a:p>
                <a:endParaRPr lang="cs-CZ"/>
              </a:p>
            </p:txBody>
          </p:sp>
          <p:sp>
            <p:nvSpPr>
              <p:cNvPr id="4959" name="Freeform 863">
                <a:extLst>
                  <a:ext uri="{FF2B5EF4-FFF2-40B4-BE49-F238E27FC236}">
                    <a16:creationId xmlns:a16="http://schemas.microsoft.com/office/drawing/2014/main" id="{D4DBE57C-C076-4CA6-AC6D-54415BB634A5}"/>
                  </a:ext>
                </a:extLst>
              </p:cNvPr>
              <p:cNvSpPr>
                <a:spLocks/>
              </p:cNvSpPr>
              <p:nvPr/>
            </p:nvSpPr>
            <p:spPr bwMode="auto">
              <a:xfrm>
                <a:off x="1860" y="4102"/>
                <a:ext cx="10" cy="10"/>
              </a:xfrm>
              <a:custGeom>
                <a:avLst/>
                <a:gdLst>
                  <a:gd name="T0" fmla="*/ 7 w 10"/>
                  <a:gd name="T1" fmla="*/ 0 h 10"/>
                  <a:gd name="T2" fmla="*/ 4 w 10"/>
                  <a:gd name="T3" fmla="*/ 0 h 10"/>
                  <a:gd name="T4" fmla="*/ 0 w 10"/>
                  <a:gd name="T5" fmla="*/ 3 h 10"/>
                  <a:gd name="T6" fmla="*/ 0 w 10"/>
                  <a:gd name="T7" fmla="*/ 6 h 10"/>
                  <a:gd name="T8" fmla="*/ 4 w 10"/>
                  <a:gd name="T9" fmla="*/ 10 h 10"/>
                  <a:gd name="T10" fmla="*/ 7 w 10"/>
                  <a:gd name="T11" fmla="*/ 10 h 10"/>
                  <a:gd name="T12" fmla="*/ 7 w 10"/>
                  <a:gd name="T13" fmla="*/ 10 h 10"/>
                  <a:gd name="T14" fmla="*/ 7 w 10"/>
                  <a:gd name="T15" fmla="*/ 6 h 10"/>
                  <a:gd name="T16" fmla="*/ 10 w 10"/>
                  <a:gd name="T17" fmla="*/ 3 h 10"/>
                  <a:gd name="T18" fmla="*/ 10 w 10"/>
                  <a:gd name="T19" fmla="*/ 3 h 10"/>
                  <a:gd name="T20" fmla="*/ 7 w 10"/>
                  <a:gd name="T21" fmla="*/ 0 h 10"/>
                  <a:gd name="T22" fmla="*/ 7 w 10"/>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0"/>
                    </a:moveTo>
                    <a:lnTo>
                      <a:pt x="4" y="0"/>
                    </a:lnTo>
                    <a:lnTo>
                      <a:pt x="0" y="3"/>
                    </a:lnTo>
                    <a:lnTo>
                      <a:pt x="0" y="6"/>
                    </a:lnTo>
                    <a:lnTo>
                      <a:pt x="4" y="10"/>
                    </a:lnTo>
                    <a:lnTo>
                      <a:pt x="7" y="10"/>
                    </a:lnTo>
                    <a:lnTo>
                      <a:pt x="7" y="10"/>
                    </a:lnTo>
                    <a:lnTo>
                      <a:pt x="7" y="6"/>
                    </a:lnTo>
                    <a:lnTo>
                      <a:pt x="10" y="3"/>
                    </a:lnTo>
                    <a:lnTo>
                      <a:pt x="10" y="3"/>
                    </a:lnTo>
                    <a:lnTo>
                      <a:pt x="7" y="0"/>
                    </a:lnTo>
                    <a:lnTo>
                      <a:pt x="7" y="0"/>
                    </a:lnTo>
                    <a:close/>
                  </a:path>
                </a:pathLst>
              </a:custGeom>
              <a:solidFill>
                <a:srgbClr val="FF0000"/>
              </a:solidFill>
              <a:ln w="28575" cmpd="sng">
                <a:solidFill>
                  <a:schemeClr val="accent1"/>
                </a:solidFill>
                <a:round/>
                <a:headEnd/>
                <a:tailEnd/>
              </a:ln>
            </p:spPr>
            <p:txBody>
              <a:bodyPr/>
              <a:lstStyle/>
              <a:p>
                <a:endParaRPr lang="cs-CZ"/>
              </a:p>
            </p:txBody>
          </p:sp>
          <p:sp>
            <p:nvSpPr>
              <p:cNvPr id="4960" name="Freeform 864">
                <a:extLst>
                  <a:ext uri="{FF2B5EF4-FFF2-40B4-BE49-F238E27FC236}">
                    <a16:creationId xmlns:a16="http://schemas.microsoft.com/office/drawing/2014/main" id="{0DF040D8-9CA0-4A3E-A410-E8AE4D2BB869}"/>
                  </a:ext>
                </a:extLst>
              </p:cNvPr>
              <p:cNvSpPr>
                <a:spLocks/>
              </p:cNvSpPr>
              <p:nvPr/>
            </p:nvSpPr>
            <p:spPr bwMode="auto">
              <a:xfrm>
                <a:off x="1880" y="4102"/>
                <a:ext cx="9" cy="10"/>
              </a:xfrm>
              <a:custGeom>
                <a:avLst/>
                <a:gdLst>
                  <a:gd name="T0" fmla="*/ 6 w 9"/>
                  <a:gd name="T1" fmla="*/ 0 h 10"/>
                  <a:gd name="T2" fmla="*/ 3 w 9"/>
                  <a:gd name="T3" fmla="*/ 0 h 10"/>
                  <a:gd name="T4" fmla="*/ 0 w 9"/>
                  <a:gd name="T5" fmla="*/ 3 h 10"/>
                  <a:gd name="T6" fmla="*/ 0 w 9"/>
                  <a:gd name="T7" fmla="*/ 6 h 10"/>
                  <a:gd name="T8" fmla="*/ 3 w 9"/>
                  <a:gd name="T9" fmla="*/ 10 h 10"/>
                  <a:gd name="T10" fmla="*/ 6 w 9"/>
                  <a:gd name="T11" fmla="*/ 10 h 10"/>
                  <a:gd name="T12" fmla="*/ 6 w 9"/>
                  <a:gd name="T13" fmla="*/ 10 h 10"/>
                  <a:gd name="T14" fmla="*/ 6 w 9"/>
                  <a:gd name="T15" fmla="*/ 6 h 10"/>
                  <a:gd name="T16" fmla="*/ 9 w 9"/>
                  <a:gd name="T17" fmla="*/ 3 h 10"/>
                  <a:gd name="T18" fmla="*/ 9 w 9"/>
                  <a:gd name="T19" fmla="*/ 3 h 10"/>
                  <a:gd name="T20" fmla="*/ 6 w 9"/>
                  <a:gd name="T21" fmla="*/ 0 h 10"/>
                  <a:gd name="T22" fmla="*/ 6 w 9"/>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0"/>
                    </a:moveTo>
                    <a:lnTo>
                      <a:pt x="3" y="0"/>
                    </a:lnTo>
                    <a:lnTo>
                      <a:pt x="0" y="3"/>
                    </a:lnTo>
                    <a:lnTo>
                      <a:pt x="0" y="6"/>
                    </a:lnTo>
                    <a:lnTo>
                      <a:pt x="3" y="10"/>
                    </a:lnTo>
                    <a:lnTo>
                      <a:pt x="6" y="10"/>
                    </a:lnTo>
                    <a:lnTo>
                      <a:pt x="6" y="10"/>
                    </a:lnTo>
                    <a:lnTo>
                      <a:pt x="6" y="6"/>
                    </a:lnTo>
                    <a:lnTo>
                      <a:pt x="9" y="3"/>
                    </a:lnTo>
                    <a:lnTo>
                      <a:pt x="9" y="3"/>
                    </a:lnTo>
                    <a:lnTo>
                      <a:pt x="6" y="0"/>
                    </a:lnTo>
                    <a:lnTo>
                      <a:pt x="6" y="0"/>
                    </a:lnTo>
                    <a:close/>
                  </a:path>
                </a:pathLst>
              </a:custGeom>
              <a:solidFill>
                <a:srgbClr val="FF0000"/>
              </a:solidFill>
              <a:ln w="28575" cmpd="sng">
                <a:solidFill>
                  <a:schemeClr val="accent1"/>
                </a:solidFill>
                <a:round/>
                <a:headEnd/>
                <a:tailEnd/>
              </a:ln>
            </p:spPr>
            <p:txBody>
              <a:bodyPr/>
              <a:lstStyle/>
              <a:p>
                <a:endParaRPr lang="cs-CZ"/>
              </a:p>
            </p:txBody>
          </p:sp>
          <p:sp>
            <p:nvSpPr>
              <p:cNvPr id="4961" name="Freeform 865">
                <a:extLst>
                  <a:ext uri="{FF2B5EF4-FFF2-40B4-BE49-F238E27FC236}">
                    <a16:creationId xmlns:a16="http://schemas.microsoft.com/office/drawing/2014/main" id="{067549D6-9C3C-48BA-8AF8-63CBF5F2B4A6}"/>
                  </a:ext>
                </a:extLst>
              </p:cNvPr>
              <p:cNvSpPr>
                <a:spLocks/>
              </p:cNvSpPr>
              <p:nvPr/>
            </p:nvSpPr>
            <p:spPr bwMode="auto">
              <a:xfrm>
                <a:off x="1899" y="4102"/>
                <a:ext cx="10" cy="10"/>
              </a:xfrm>
              <a:custGeom>
                <a:avLst/>
                <a:gdLst>
                  <a:gd name="T0" fmla="*/ 6 w 10"/>
                  <a:gd name="T1" fmla="*/ 0 h 10"/>
                  <a:gd name="T2" fmla="*/ 3 w 10"/>
                  <a:gd name="T3" fmla="*/ 0 h 10"/>
                  <a:gd name="T4" fmla="*/ 0 w 10"/>
                  <a:gd name="T5" fmla="*/ 3 h 10"/>
                  <a:gd name="T6" fmla="*/ 0 w 10"/>
                  <a:gd name="T7" fmla="*/ 6 h 10"/>
                  <a:gd name="T8" fmla="*/ 3 w 10"/>
                  <a:gd name="T9" fmla="*/ 10 h 10"/>
                  <a:gd name="T10" fmla="*/ 6 w 10"/>
                  <a:gd name="T11" fmla="*/ 10 h 10"/>
                  <a:gd name="T12" fmla="*/ 6 w 10"/>
                  <a:gd name="T13" fmla="*/ 10 h 10"/>
                  <a:gd name="T14" fmla="*/ 6 w 10"/>
                  <a:gd name="T15" fmla="*/ 6 h 10"/>
                  <a:gd name="T16" fmla="*/ 10 w 10"/>
                  <a:gd name="T17" fmla="*/ 3 h 10"/>
                  <a:gd name="T18" fmla="*/ 10 w 10"/>
                  <a:gd name="T19" fmla="*/ 3 h 10"/>
                  <a:gd name="T20" fmla="*/ 6 w 10"/>
                  <a:gd name="T21" fmla="*/ 0 h 10"/>
                  <a:gd name="T22" fmla="*/ 6 w 10"/>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0"/>
                    </a:moveTo>
                    <a:lnTo>
                      <a:pt x="3" y="0"/>
                    </a:lnTo>
                    <a:lnTo>
                      <a:pt x="0" y="3"/>
                    </a:lnTo>
                    <a:lnTo>
                      <a:pt x="0" y="6"/>
                    </a:lnTo>
                    <a:lnTo>
                      <a:pt x="3" y="10"/>
                    </a:lnTo>
                    <a:lnTo>
                      <a:pt x="6" y="10"/>
                    </a:lnTo>
                    <a:lnTo>
                      <a:pt x="6" y="10"/>
                    </a:lnTo>
                    <a:lnTo>
                      <a:pt x="6" y="6"/>
                    </a:lnTo>
                    <a:lnTo>
                      <a:pt x="10" y="3"/>
                    </a:lnTo>
                    <a:lnTo>
                      <a:pt x="10" y="3"/>
                    </a:lnTo>
                    <a:lnTo>
                      <a:pt x="6" y="0"/>
                    </a:lnTo>
                    <a:lnTo>
                      <a:pt x="6" y="0"/>
                    </a:lnTo>
                    <a:close/>
                  </a:path>
                </a:pathLst>
              </a:custGeom>
              <a:solidFill>
                <a:srgbClr val="FF0000"/>
              </a:solidFill>
              <a:ln w="28575" cmpd="sng">
                <a:solidFill>
                  <a:schemeClr val="accent1"/>
                </a:solidFill>
                <a:round/>
                <a:headEnd/>
                <a:tailEnd/>
              </a:ln>
            </p:spPr>
            <p:txBody>
              <a:bodyPr/>
              <a:lstStyle/>
              <a:p>
                <a:endParaRPr lang="cs-CZ"/>
              </a:p>
            </p:txBody>
          </p:sp>
          <p:sp>
            <p:nvSpPr>
              <p:cNvPr id="4962" name="Freeform 866">
                <a:extLst>
                  <a:ext uri="{FF2B5EF4-FFF2-40B4-BE49-F238E27FC236}">
                    <a16:creationId xmlns:a16="http://schemas.microsoft.com/office/drawing/2014/main" id="{7F5CADC1-B940-4734-BF92-7DD2EE55ADAD}"/>
                  </a:ext>
                </a:extLst>
              </p:cNvPr>
              <p:cNvSpPr>
                <a:spLocks/>
              </p:cNvSpPr>
              <p:nvPr/>
            </p:nvSpPr>
            <p:spPr bwMode="auto">
              <a:xfrm>
                <a:off x="1918" y="4102"/>
                <a:ext cx="10" cy="10"/>
              </a:xfrm>
              <a:custGeom>
                <a:avLst/>
                <a:gdLst>
                  <a:gd name="T0" fmla="*/ 7 w 10"/>
                  <a:gd name="T1" fmla="*/ 0 h 10"/>
                  <a:gd name="T2" fmla="*/ 4 w 10"/>
                  <a:gd name="T3" fmla="*/ 0 h 10"/>
                  <a:gd name="T4" fmla="*/ 0 w 10"/>
                  <a:gd name="T5" fmla="*/ 3 h 10"/>
                  <a:gd name="T6" fmla="*/ 0 w 10"/>
                  <a:gd name="T7" fmla="*/ 6 h 10"/>
                  <a:gd name="T8" fmla="*/ 4 w 10"/>
                  <a:gd name="T9" fmla="*/ 10 h 10"/>
                  <a:gd name="T10" fmla="*/ 7 w 10"/>
                  <a:gd name="T11" fmla="*/ 10 h 10"/>
                  <a:gd name="T12" fmla="*/ 7 w 10"/>
                  <a:gd name="T13" fmla="*/ 10 h 10"/>
                  <a:gd name="T14" fmla="*/ 7 w 10"/>
                  <a:gd name="T15" fmla="*/ 6 h 10"/>
                  <a:gd name="T16" fmla="*/ 10 w 10"/>
                  <a:gd name="T17" fmla="*/ 3 h 10"/>
                  <a:gd name="T18" fmla="*/ 10 w 10"/>
                  <a:gd name="T19" fmla="*/ 3 h 10"/>
                  <a:gd name="T20" fmla="*/ 7 w 10"/>
                  <a:gd name="T21" fmla="*/ 0 h 10"/>
                  <a:gd name="T22" fmla="*/ 7 w 10"/>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0"/>
                    </a:moveTo>
                    <a:lnTo>
                      <a:pt x="4" y="0"/>
                    </a:lnTo>
                    <a:lnTo>
                      <a:pt x="0" y="3"/>
                    </a:lnTo>
                    <a:lnTo>
                      <a:pt x="0" y="6"/>
                    </a:lnTo>
                    <a:lnTo>
                      <a:pt x="4" y="10"/>
                    </a:lnTo>
                    <a:lnTo>
                      <a:pt x="7" y="10"/>
                    </a:lnTo>
                    <a:lnTo>
                      <a:pt x="7" y="10"/>
                    </a:lnTo>
                    <a:lnTo>
                      <a:pt x="7" y="6"/>
                    </a:lnTo>
                    <a:lnTo>
                      <a:pt x="10" y="3"/>
                    </a:lnTo>
                    <a:lnTo>
                      <a:pt x="10" y="3"/>
                    </a:lnTo>
                    <a:lnTo>
                      <a:pt x="7" y="0"/>
                    </a:lnTo>
                    <a:lnTo>
                      <a:pt x="7" y="0"/>
                    </a:lnTo>
                    <a:close/>
                  </a:path>
                </a:pathLst>
              </a:custGeom>
              <a:solidFill>
                <a:srgbClr val="FF0000"/>
              </a:solidFill>
              <a:ln w="28575" cmpd="sng">
                <a:solidFill>
                  <a:schemeClr val="accent1"/>
                </a:solidFill>
                <a:round/>
                <a:headEnd/>
                <a:tailEnd/>
              </a:ln>
            </p:spPr>
            <p:txBody>
              <a:bodyPr/>
              <a:lstStyle/>
              <a:p>
                <a:endParaRPr lang="cs-CZ"/>
              </a:p>
            </p:txBody>
          </p:sp>
          <p:sp>
            <p:nvSpPr>
              <p:cNvPr id="4963" name="Freeform 867">
                <a:extLst>
                  <a:ext uri="{FF2B5EF4-FFF2-40B4-BE49-F238E27FC236}">
                    <a16:creationId xmlns:a16="http://schemas.microsoft.com/office/drawing/2014/main" id="{D8C49BC0-B936-4B0A-8043-26E2A5707F0D}"/>
                  </a:ext>
                </a:extLst>
              </p:cNvPr>
              <p:cNvSpPr>
                <a:spLocks/>
              </p:cNvSpPr>
              <p:nvPr/>
            </p:nvSpPr>
            <p:spPr bwMode="auto">
              <a:xfrm>
                <a:off x="1938" y="4102"/>
                <a:ext cx="9" cy="10"/>
              </a:xfrm>
              <a:custGeom>
                <a:avLst/>
                <a:gdLst>
                  <a:gd name="T0" fmla="*/ 6 w 9"/>
                  <a:gd name="T1" fmla="*/ 0 h 10"/>
                  <a:gd name="T2" fmla="*/ 3 w 9"/>
                  <a:gd name="T3" fmla="*/ 0 h 10"/>
                  <a:gd name="T4" fmla="*/ 0 w 9"/>
                  <a:gd name="T5" fmla="*/ 3 h 10"/>
                  <a:gd name="T6" fmla="*/ 0 w 9"/>
                  <a:gd name="T7" fmla="*/ 6 h 10"/>
                  <a:gd name="T8" fmla="*/ 3 w 9"/>
                  <a:gd name="T9" fmla="*/ 10 h 10"/>
                  <a:gd name="T10" fmla="*/ 6 w 9"/>
                  <a:gd name="T11" fmla="*/ 10 h 10"/>
                  <a:gd name="T12" fmla="*/ 6 w 9"/>
                  <a:gd name="T13" fmla="*/ 10 h 10"/>
                  <a:gd name="T14" fmla="*/ 6 w 9"/>
                  <a:gd name="T15" fmla="*/ 6 h 10"/>
                  <a:gd name="T16" fmla="*/ 9 w 9"/>
                  <a:gd name="T17" fmla="*/ 3 h 10"/>
                  <a:gd name="T18" fmla="*/ 9 w 9"/>
                  <a:gd name="T19" fmla="*/ 3 h 10"/>
                  <a:gd name="T20" fmla="*/ 6 w 9"/>
                  <a:gd name="T21" fmla="*/ 0 h 10"/>
                  <a:gd name="T22" fmla="*/ 6 w 9"/>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0"/>
                    </a:moveTo>
                    <a:lnTo>
                      <a:pt x="3" y="0"/>
                    </a:lnTo>
                    <a:lnTo>
                      <a:pt x="0" y="3"/>
                    </a:lnTo>
                    <a:lnTo>
                      <a:pt x="0" y="6"/>
                    </a:lnTo>
                    <a:lnTo>
                      <a:pt x="3" y="10"/>
                    </a:lnTo>
                    <a:lnTo>
                      <a:pt x="6" y="10"/>
                    </a:lnTo>
                    <a:lnTo>
                      <a:pt x="6" y="10"/>
                    </a:lnTo>
                    <a:lnTo>
                      <a:pt x="6" y="6"/>
                    </a:lnTo>
                    <a:lnTo>
                      <a:pt x="9" y="3"/>
                    </a:lnTo>
                    <a:lnTo>
                      <a:pt x="9" y="3"/>
                    </a:lnTo>
                    <a:lnTo>
                      <a:pt x="6" y="0"/>
                    </a:lnTo>
                    <a:lnTo>
                      <a:pt x="6" y="0"/>
                    </a:lnTo>
                    <a:close/>
                  </a:path>
                </a:pathLst>
              </a:custGeom>
              <a:solidFill>
                <a:srgbClr val="FF0000"/>
              </a:solidFill>
              <a:ln w="28575" cmpd="sng">
                <a:solidFill>
                  <a:schemeClr val="accent1"/>
                </a:solidFill>
                <a:round/>
                <a:headEnd/>
                <a:tailEnd/>
              </a:ln>
            </p:spPr>
            <p:txBody>
              <a:bodyPr/>
              <a:lstStyle/>
              <a:p>
                <a:endParaRPr lang="cs-CZ"/>
              </a:p>
            </p:txBody>
          </p:sp>
          <p:sp>
            <p:nvSpPr>
              <p:cNvPr id="4964" name="Freeform 868">
                <a:extLst>
                  <a:ext uri="{FF2B5EF4-FFF2-40B4-BE49-F238E27FC236}">
                    <a16:creationId xmlns:a16="http://schemas.microsoft.com/office/drawing/2014/main" id="{359CC62D-2ED4-4308-B2AC-B33B648D5DB0}"/>
                  </a:ext>
                </a:extLst>
              </p:cNvPr>
              <p:cNvSpPr>
                <a:spLocks/>
              </p:cNvSpPr>
              <p:nvPr/>
            </p:nvSpPr>
            <p:spPr bwMode="auto">
              <a:xfrm>
                <a:off x="1957" y="4102"/>
                <a:ext cx="10" cy="10"/>
              </a:xfrm>
              <a:custGeom>
                <a:avLst/>
                <a:gdLst>
                  <a:gd name="T0" fmla="*/ 6 w 10"/>
                  <a:gd name="T1" fmla="*/ 0 h 10"/>
                  <a:gd name="T2" fmla="*/ 3 w 10"/>
                  <a:gd name="T3" fmla="*/ 0 h 10"/>
                  <a:gd name="T4" fmla="*/ 0 w 10"/>
                  <a:gd name="T5" fmla="*/ 3 h 10"/>
                  <a:gd name="T6" fmla="*/ 0 w 10"/>
                  <a:gd name="T7" fmla="*/ 6 h 10"/>
                  <a:gd name="T8" fmla="*/ 3 w 10"/>
                  <a:gd name="T9" fmla="*/ 10 h 10"/>
                  <a:gd name="T10" fmla="*/ 6 w 10"/>
                  <a:gd name="T11" fmla="*/ 10 h 10"/>
                  <a:gd name="T12" fmla="*/ 6 w 10"/>
                  <a:gd name="T13" fmla="*/ 10 h 10"/>
                  <a:gd name="T14" fmla="*/ 6 w 10"/>
                  <a:gd name="T15" fmla="*/ 6 h 10"/>
                  <a:gd name="T16" fmla="*/ 10 w 10"/>
                  <a:gd name="T17" fmla="*/ 3 h 10"/>
                  <a:gd name="T18" fmla="*/ 10 w 10"/>
                  <a:gd name="T19" fmla="*/ 3 h 10"/>
                  <a:gd name="T20" fmla="*/ 6 w 10"/>
                  <a:gd name="T21" fmla="*/ 0 h 10"/>
                  <a:gd name="T22" fmla="*/ 6 w 10"/>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0"/>
                    </a:moveTo>
                    <a:lnTo>
                      <a:pt x="3" y="0"/>
                    </a:lnTo>
                    <a:lnTo>
                      <a:pt x="0" y="3"/>
                    </a:lnTo>
                    <a:lnTo>
                      <a:pt x="0" y="6"/>
                    </a:lnTo>
                    <a:lnTo>
                      <a:pt x="3" y="10"/>
                    </a:lnTo>
                    <a:lnTo>
                      <a:pt x="6" y="10"/>
                    </a:lnTo>
                    <a:lnTo>
                      <a:pt x="6" y="10"/>
                    </a:lnTo>
                    <a:lnTo>
                      <a:pt x="6" y="6"/>
                    </a:lnTo>
                    <a:lnTo>
                      <a:pt x="10" y="3"/>
                    </a:lnTo>
                    <a:lnTo>
                      <a:pt x="10" y="3"/>
                    </a:lnTo>
                    <a:lnTo>
                      <a:pt x="6" y="0"/>
                    </a:lnTo>
                    <a:lnTo>
                      <a:pt x="6" y="0"/>
                    </a:lnTo>
                    <a:close/>
                  </a:path>
                </a:pathLst>
              </a:custGeom>
              <a:solidFill>
                <a:srgbClr val="FF0000"/>
              </a:solidFill>
              <a:ln w="28575" cmpd="sng">
                <a:solidFill>
                  <a:schemeClr val="accent1"/>
                </a:solidFill>
                <a:round/>
                <a:headEnd/>
                <a:tailEnd/>
              </a:ln>
            </p:spPr>
            <p:txBody>
              <a:bodyPr/>
              <a:lstStyle/>
              <a:p>
                <a:endParaRPr lang="cs-CZ"/>
              </a:p>
            </p:txBody>
          </p:sp>
          <p:sp>
            <p:nvSpPr>
              <p:cNvPr id="4965" name="Freeform 869">
                <a:extLst>
                  <a:ext uri="{FF2B5EF4-FFF2-40B4-BE49-F238E27FC236}">
                    <a16:creationId xmlns:a16="http://schemas.microsoft.com/office/drawing/2014/main" id="{41EDC3C6-48A9-41E4-8FDD-806D041D048E}"/>
                  </a:ext>
                </a:extLst>
              </p:cNvPr>
              <p:cNvSpPr>
                <a:spLocks/>
              </p:cNvSpPr>
              <p:nvPr/>
            </p:nvSpPr>
            <p:spPr bwMode="auto">
              <a:xfrm>
                <a:off x="1976" y="4102"/>
                <a:ext cx="10" cy="10"/>
              </a:xfrm>
              <a:custGeom>
                <a:avLst/>
                <a:gdLst>
                  <a:gd name="T0" fmla="*/ 7 w 10"/>
                  <a:gd name="T1" fmla="*/ 0 h 10"/>
                  <a:gd name="T2" fmla="*/ 4 w 10"/>
                  <a:gd name="T3" fmla="*/ 0 h 10"/>
                  <a:gd name="T4" fmla="*/ 0 w 10"/>
                  <a:gd name="T5" fmla="*/ 3 h 10"/>
                  <a:gd name="T6" fmla="*/ 0 w 10"/>
                  <a:gd name="T7" fmla="*/ 6 h 10"/>
                  <a:gd name="T8" fmla="*/ 4 w 10"/>
                  <a:gd name="T9" fmla="*/ 10 h 10"/>
                  <a:gd name="T10" fmla="*/ 7 w 10"/>
                  <a:gd name="T11" fmla="*/ 10 h 10"/>
                  <a:gd name="T12" fmla="*/ 7 w 10"/>
                  <a:gd name="T13" fmla="*/ 10 h 10"/>
                  <a:gd name="T14" fmla="*/ 7 w 10"/>
                  <a:gd name="T15" fmla="*/ 6 h 10"/>
                  <a:gd name="T16" fmla="*/ 10 w 10"/>
                  <a:gd name="T17" fmla="*/ 3 h 10"/>
                  <a:gd name="T18" fmla="*/ 10 w 10"/>
                  <a:gd name="T19" fmla="*/ 3 h 10"/>
                  <a:gd name="T20" fmla="*/ 7 w 10"/>
                  <a:gd name="T21" fmla="*/ 0 h 10"/>
                  <a:gd name="T22" fmla="*/ 7 w 10"/>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0"/>
                    </a:moveTo>
                    <a:lnTo>
                      <a:pt x="4" y="0"/>
                    </a:lnTo>
                    <a:lnTo>
                      <a:pt x="0" y="3"/>
                    </a:lnTo>
                    <a:lnTo>
                      <a:pt x="0" y="6"/>
                    </a:lnTo>
                    <a:lnTo>
                      <a:pt x="4" y="10"/>
                    </a:lnTo>
                    <a:lnTo>
                      <a:pt x="7" y="10"/>
                    </a:lnTo>
                    <a:lnTo>
                      <a:pt x="7" y="10"/>
                    </a:lnTo>
                    <a:lnTo>
                      <a:pt x="7" y="6"/>
                    </a:lnTo>
                    <a:lnTo>
                      <a:pt x="10" y="3"/>
                    </a:lnTo>
                    <a:lnTo>
                      <a:pt x="10" y="3"/>
                    </a:lnTo>
                    <a:lnTo>
                      <a:pt x="7" y="0"/>
                    </a:lnTo>
                    <a:lnTo>
                      <a:pt x="7" y="0"/>
                    </a:lnTo>
                    <a:close/>
                  </a:path>
                </a:pathLst>
              </a:custGeom>
              <a:solidFill>
                <a:srgbClr val="FF0000"/>
              </a:solidFill>
              <a:ln w="28575" cmpd="sng">
                <a:solidFill>
                  <a:schemeClr val="accent1"/>
                </a:solidFill>
                <a:round/>
                <a:headEnd/>
                <a:tailEnd/>
              </a:ln>
            </p:spPr>
            <p:txBody>
              <a:bodyPr/>
              <a:lstStyle/>
              <a:p>
                <a:endParaRPr lang="cs-CZ"/>
              </a:p>
            </p:txBody>
          </p:sp>
          <p:sp>
            <p:nvSpPr>
              <p:cNvPr id="4966" name="Freeform 870">
                <a:extLst>
                  <a:ext uri="{FF2B5EF4-FFF2-40B4-BE49-F238E27FC236}">
                    <a16:creationId xmlns:a16="http://schemas.microsoft.com/office/drawing/2014/main" id="{3F15EEC7-8730-4778-9FD1-C12C11FD194E}"/>
                  </a:ext>
                </a:extLst>
              </p:cNvPr>
              <p:cNvSpPr>
                <a:spLocks/>
              </p:cNvSpPr>
              <p:nvPr/>
            </p:nvSpPr>
            <p:spPr bwMode="auto">
              <a:xfrm>
                <a:off x="1996" y="4102"/>
                <a:ext cx="9" cy="10"/>
              </a:xfrm>
              <a:custGeom>
                <a:avLst/>
                <a:gdLst>
                  <a:gd name="T0" fmla="*/ 6 w 9"/>
                  <a:gd name="T1" fmla="*/ 0 h 10"/>
                  <a:gd name="T2" fmla="*/ 3 w 9"/>
                  <a:gd name="T3" fmla="*/ 0 h 10"/>
                  <a:gd name="T4" fmla="*/ 0 w 9"/>
                  <a:gd name="T5" fmla="*/ 3 h 10"/>
                  <a:gd name="T6" fmla="*/ 0 w 9"/>
                  <a:gd name="T7" fmla="*/ 6 h 10"/>
                  <a:gd name="T8" fmla="*/ 3 w 9"/>
                  <a:gd name="T9" fmla="*/ 10 h 10"/>
                  <a:gd name="T10" fmla="*/ 6 w 9"/>
                  <a:gd name="T11" fmla="*/ 10 h 10"/>
                  <a:gd name="T12" fmla="*/ 6 w 9"/>
                  <a:gd name="T13" fmla="*/ 10 h 10"/>
                  <a:gd name="T14" fmla="*/ 6 w 9"/>
                  <a:gd name="T15" fmla="*/ 6 h 10"/>
                  <a:gd name="T16" fmla="*/ 9 w 9"/>
                  <a:gd name="T17" fmla="*/ 3 h 10"/>
                  <a:gd name="T18" fmla="*/ 9 w 9"/>
                  <a:gd name="T19" fmla="*/ 3 h 10"/>
                  <a:gd name="T20" fmla="*/ 6 w 9"/>
                  <a:gd name="T21" fmla="*/ 0 h 10"/>
                  <a:gd name="T22" fmla="*/ 6 w 9"/>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0"/>
                    </a:moveTo>
                    <a:lnTo>
                      <a:pt x="3" y="0"/>
                    </a:lnTo>
                    <a:lnTo>
                      <a:pt x="0" y="3"/>
                    </a:lnTo>
                    <a:lnTo>
                      <a:pt x="0" y="6"/>
                    </a:lnTo>
                    <a:lnTo>
                      <a:pt x="3" y="10"/>
                    </a:lnTo>
                    <a:lnTo>
                      <a:pt x="6" y="10"/>
                    </a:lnTo>
                    <a:lnTo>
                      <a:pt x="6" y="10"/>
                    </a:lnTo>
                    <a:lnTo>
                      <a:pt x="6" y="6"/>
                    </a:lnTo>
                    <a:lnTo>
                      <a:pt x="9" y="3"/>
                    </a:lnTo>
                    <a:lnTo>
                      <a:pt x="9" y="3"/>
                    </a:lnTo>
                    <a:lnTo>
                      <a:pt x="6" y="0"/>
                    </a:lnTo>
                    <a:lnTo>
                      <a:pt x="6" y="0"/>
                    </a:lnTo>
                    <a:close/>
                  </a:path>
                </a:pathLst>
              </a:custGeom>
              <a:solidFill>
                <a:srgbClr val="FF0000"/>
              </a:solidFill>
              <a:ln w="28575" cmpd="sng">
                <a:solidFill>
                  <a:schemeClr val="accent1"/>
                </a:solidFill>
                <a:round/>
                <a:headEnd/>
                <a:tailEnd/>
              </a:ln>
            </p:spPr>
            <p:txBody>
              <a:bodyPr/>
              <a:lstStyle/>
              <a:p>
                <a:endParaRPr lang="cs-CZ"/>
              </a:p>
            </p:txBody>
          </p:sp>
          <p:sp>
            <p:nvSpPr>
              <p:cNvPr id="4967" name="Freeform 871">
                <a:extLst>
                  <a:ext uri="{FF2B5EF4-FFF2-40B4-BE49-F238E27FC236}">
                    <a16:creationId xmlns:a16="http://schemas.microsoft.com/office/drawing/2014/main" id="{30AA0E54-51A2-43FE-96F0-AC284C95D6F0}"/>
                  </a:ext>
                </a:extLst>
              </p:cNvPr>
              <p:cNvSpPr>
                <a:spLocks/>
              </p:cNvSpPr>
              <p:nvPr/>
            </p:nvSpPr>
            <p:spPr bwMode="auto">
              <a:xfrm>
                <a:off x="2015" y="4102"/>
                <a:ext cx="10" cy="10"/>
              </a:xfrm>
              <a:custGeom>
                <a:avLst/>
                <a:gdLst>
                  <a:gd name="T0" fmla="*/ 6 w 10"/>
                  <a:gd name="T1" fmla="*/ 0 h 10"/>
                  <a:gd name="T2" fmla="*/ 3 w 10"/>
                  <a:gd name="T3" fmla="*/ 0 h 10"/>
                  <a:gd name="T4" fmla="*/ 0 w 10"/>
                  <a:gd name="T5" fmla="*/ 3 h 10"/>
                  <a:gd name="T6" fmla="*/ 0 w 10"/>
                  <a:gd name="T7" fmla="*/ 6 h 10"/>
                  <a:gd name="T8" fmla="*/ 3 w 10"/>
                  <a:gd name="T9" fmla="*/ 10 h 10"/>
                  <a:gd name="T10" fmla="*/ 6 w 10"/>
                  <a:gd name="T11" fmla="*/ 10 h 10"/>
                  <a:gd name="T12" fmla="*/ 6 w 10"/>
                  <a:gd name="T13" fmla="*/ 10 h 10"/>
                  <a:gd name="T14" fmla="*/ 6 w 10"/>
                  <a:gd name="T15" fmla="*/ 6 h 10"/>
                  <a:gd name="T16" fmla="*/ 10 w 10"/>
                  <a:gd name="T17" fmla="*/ 3 h 10"/>
                  <a:gd name="T18" fmla="*/ 10 w 10"/>
                  <a:gd name="T19" fmla="*/ 3 h 10"/>
                  <a:gd name="T20" fmla="*/ 6 w 10"/>
                  <a:gd name="T21" fmla="*/ 0 h 10"/>
                  <a:gd name="T22" fmla="*/ 6 w 10"/>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0"/>
                    </a:moveTo>
                    <a:lnTo>
                      <a:pt x="3" y="0"/>
                    </a:lnTo>
                    <a:lnTo>
                      <a:pt x="0" y="3"/>
                    </a:lnTo>
                    <a:lnTo>
                      <a:pt x="0" y="6"/>
                    </a:lnTo>
                    <a:lnTo>
                      <a:pt x="3" y="10"/>
                    </a:lnTo>
                    <a:lnTo>
                      <a:pt x="6" y="10"/>
                    </a:lnTo>
                    <a:lnTo>
                      <a:pt x="6" y="10"/>
                    </a:lnTo>
                    <a:lnTo>
                      <a:pt x="6" y="6"/>
                    </a:lnTo>
                    <a:lnTo>
                      <a:pt x="10" y="3"/>
                    </a:lnTo>
                    <a:lnTo>
                      <a:pt x="10" y="3"/>
                    </a:lnTo>
                    <a:lnTo>
                      <a:pt x="6" y="0"/>
                    </a:lnTo>
                    <a:lnTo>
                      <a:pt x="6" y="0"/>
                    </a:lnTo>
                    <a:close/>
                  </a:path>
                </a:pathLst>
              </a:custGeom>
              <a:solidFill>
                <a:srgbClr val="FF0000"/>
              </a:solidFill>
              <a:ln w="28575" cmpd="sng">
                <a:solidFill>
                  <a:schemeClr val="accent1"/>
                </a:solidFill>
                <a:round/>
                <a:headEnd/>
                <a:tailEnd/>
              </a:ln>
            </p:spPr>
            <p:txBody>
              <a:bodyPr/>
              <a:lstStyle/>
              <a:p>
                <a:endParaRPr lang="cs-CZ"/>
              </a:p>
            </p:txBody>
          </p:sp>
          <p:sp>
            <p:nvSpPr>
              <p:cNvPr id="4968" name="Freeform 872">
                <a:extLst>
                  <a:ext uri="{FF2B5EF4-FFF2-40B4-BE49-F238E27FC236}">
                    <a16:creationId xmlns:a16="http://schemas.microsoft.com/office/drawing/2014/main" id="{8EDCAB1E-4E76-4984-ABA6-2A08CBBA870F}"/>
                  </a:ext>
                </a:extLst>
              </p:cNvPr>
              <p:cNvSpPr>
                <a:spLocks/>
              </p:cNvSpPr>
              <p:nvPr/>
            </p:nvSpPr>
            <p:spPr bwMode="auto">
              <a:xfrm>
                <a:off x="2034" y="4102"/>
                <a:ext cx="10" cy="10"/>
              </a:xfrm>
              <a:custGeom>
                <a:avLst/>
                <a:gdLst>
                  <a:gd name="T0" fmla="*/ 7 w 10"/>
                  <a:gd name="T1" fmla="*/ 0 h 10"/>
                  <a:gd name="T2" fmla="*/ 4 w 10"/>
                  <a:gd name="T3" fmla="*/ 0 h 10"/>
                  <a:gd name="T4" fmla="*/ 0 w 10"/>
                  <a:gd name="T5" fmla="*/ 3 h 10"/>
                  <a:gd name="T6" fmla="*/ 0 w 10"/>
                  <a:gd name="T7" fmla="*/ 6 h 10"/>
                  <a:gd name="T8" fmla="*/ 4 w 10"/>
                  <a:gd name="T9" fmla="*/ 10 h 10"/>
                  <a:gd name="T10" fmla="*/ 7 w 10"/>
                  <a:gd name="T11" fmla="*/ 10 h 10"/>
                  <a:gd name="T12" fmla="*/ 7 w 10"/>
                  <a:gd name="T13" fmla="*/ 10 h 10"/>
                  <a:gd name="T14" fmla="*/ 7 w 10"/>
                  <a:gd name="T15" fmla="*/ 6 h 10"/>
                  <a:gd name="T16" fmla="*/ 10 w 10"/>
                  <a:gd name="T17" fmla="*/ 3 h 10"/>
                  <a:gd name="T18" fmla="*/ 10 w 10"/>
                  <a:gd name="T19" fmla="*/ 3 h 10"/>
                  <a:gd name="T20" fmla="*/ 7 w 10"/>
                  <a:gd name="T21" fmla="*/ 0 h 10"/>
                  <a:gd name="T22" fmla="*/ 7 w 10"/>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0"/>
                    </a:moveTo>
                    <a:lnTo>
                      <a:pt x="4" y="0"/>
                    </a:lnTo>
                    <a:lnTo>
                      <a:pt x="0" y="3"/>
                    </a:lnTo>
                    <a:lnTo>
                      <a:pt x="0" y="6"/>
                    </a:lnTo>
                    <a:lnTo>
                      <a:pt x="4" y="10"/>
                    </a:lnTo>
                    <a:lnTo>
                      <a:pt x="7" y="10"/>
                    </a:lnTo>
                    <a:lnTo>
                      <a:pt x="7" y="10"/>
                    </a:lnTo>
                    <a:lnTo>
                      <a:pt x="7" y="6"/>
                    </a:lnTo>
                    <a:lnTo>
                      <a:pt x="10" y="3"/>
                    </a:lnTo>
                    <a:lnTo>
                      <a:pt x="10" y="3"/>
                    </a:lnTo>
                    <a:lnTo>
                      <a:pt x="7" y="0"/>
                    </a:lnTo>
                    <a:lnTo>
                      <a:pt x="7" y="0"/>
                    </a:lnTo>
                    <a:close/>
                  </a:path>
                </a:pathLst>
              </a:custGeom>
              <a:solidFill>
                <a:srgbClr val="FF0000"/>
              </a:solidFill>
              <a:ln w="28575" cmpd="sng">
                <a:solidFill>
                  <a:schemeClr val="accent1"/>
                </a:solidFill>
                <a:round/>
                <a:headEnd/>
                <a:tailEnd/>
              </a:ln>
            </p:spPr>
            <p:txBody>
              <a:bodyPr/>
              <a:lstStyle/>
              <a:p>
                <a:endParaRPr lang="cs-CZ"/>
              </a:p>
            </p:txBody>
          </p:sp>
          <p:sp>
            <p:nvSpPr>
              <p:cNvPr id="4969" name="Freeform 873">
                <a:extLst>
                  <a:ext uri="{FF2B5EF4-FFF2-40B4-BE49-F238E27FC236}">
                    <a16:creationId xmlns:a16="http://schemas.microsoft.com/office/drawing/2014/main" id="{9A7EF205-2C0D-475E-B3B9-8BCD8DBC86DE}"/>
                  </a:ext>
                </a:extLst>
              </p:cNvPr>
              <p:cNvSpPr>
                <a:spLocks/>
              </p:cNvSpPr>
              <p:nvPr/>
            </p:nvSpPr>
            <p:spPr bwMode="auto">
              <a:xfrm>
                <a:off x="2054" y="4102"/>
                <a:ext cx="9" cy="10"/>
              </a:xfrm>
              <a:custGeom>
                <a:avLst/>
                <a:gdLst>
                  <a:gd name="T0" fmla="*/ 6 w 9"/>
                  <a:gd name="T1" fmla="*/ 0 h 10"/>
                  <a:gd name="T2" fmla="*/ 3 w 9"/>
                  <a:gd name="T3" fmla="*/ 0 h 10"/>
                  <a:gd name="T4" fmla="*/ 0 w 9"/>
                  <a:gd name="T5" fmla="*/ 3 h 10"/>
                  <a:gd name="T6" fmla="*/ 0 w 9"/>
                  <a:gd name="T7" fmla="*/ 6 h 10"/>
                  <a:gd name="T8" fmla="*/ 3 w 9"/>
                  <a:gd name="T9" fmla="*/ 10 h 10"/>
                  <a:gd name="T10" fmla="*/ 6 w 9"/>
                  <a:gd name="T11" fmla="*/ 10 h 10"/>
                  <a:gd name="T12" fmla="*/ 6 w 9"/>
                  <a:gd name="T13" fmla="*/ 10 h 10"/>
                  <a:gd name="T14" fmla="*/ 6 w 9"/>
                  <a:gd name="T15" fmla="*/ 6 h 10"/>
                  <a:gd name="T16" fmla="*/ 9 w 9"/>
                  <a:gd name="T17" fmla="*/ 3 h 10"/>
                  <a:gd name="T18" fmla="*/ 9 w 9"/>
                  <a:gd name="T19" fmla="*/ 3 h 10"/>
                  <a:gd name="T20" fmla="*/ 6 w 9"/>
                  <a:gd name="T21" fmla="*/ 0 h 10"/>
                  <a:gd name="T22" fmla="*/ 6 w 9"/>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0"/>
                    </a:moveTo>
                    <a:lnTo>
                      <a:pt x="3" y="0"/>
                    </a:lnTo>
                    <a:lnTo>
                      <a:pt x="0" y="3"/>
                    </a:lnTo>
                    <a:lnTo>
                      <a:pt x="0" y="6"/>
                    </a:lnTo>
                    <a:lnTo>
                      <a:pt x="3" y="10"/>
                    </a:lnTo>
                    <a:lnTo>
                      <a:pt x="6" y="10"/>
                    </a:lnTo>
                    <a:lnTo>
                      <a:pt x="6" y="10"/>
                    </a:lnTo>
                    <a:lnTo>
                      <a:pt x="6" y="6"/>
                    </a:lnTo>
                    <a:lnTo>
                      <a:pt x="9" y="3"/>
                    </a:lnTo>
                    <a:lnTo>
                      <a:pt x="9" y="3"/>
                    </a:lnTo>
                    <a:lnTo>
                      <a:pt x="6" y="0"/>
                    </a:lnTo>
                    <a:lnTo>
                      <a:pt x="6" y="0"/>
                    </a:lnTo>
                    <a:close/>
                  </a:path>
                </a:pathLst>
              </a:custGeom>
              <a:solidFill>
                <a:srgbClr val="FF0000"/>
              </a:solidFill>
              <a:ln w="28575" cmpd="sng">
                <a:solidFill>
                  <a:schemeClr val="accent1"/>
                </a:solidFill>
                <a:round/>
                <a:headEnd/>
                <a:tailEnd/>
              </a:ln>
            </p:spPr>
            <p:txBody>
              <a:bodyPr/>
              <a:lstStyle/>
              <a:p>
                <a:endParaRPr lang="cs-CZ"/>
              </a:p>
            </p:txBody>
          </p:sp>
          <p:sp>
            <p:nvSpPr>
              <p:cNvPr id="4970" name="Freeform 874">
                <a:extLst>
                  <a:ext uri="{FF2B5EF4-FFF2-40B4-BE49-F238E27FC236}">
                    <a16:creationId xmlns:a16="http://schemas.microsoft.com/office/drawing/2014/main" id="{D79B293A-9206-4741-B35B-2CF2F4366C6A}"/>
                  </a:ext>
                </a:extLst>
              </p:cNvPr>
              <p:cNvSpPr>
                <a:spLocks/>
              </p:cNvSpPr>
              <p:nvPr/>
            </p:nvSpPr>
            <p:spPr bwMode="auto">
              <a:xfrm>
                <a:off x="2073" y="4102"/>
                <a:ext cx="10" cy="10"/>
              </a:xfrm>
              <a:custGeom>
                <a:avLst/>
                <a:gdLst>
                  <a:gd name="T0" fmla="*/ 6 w 10"/>
                  <a:gd name="T1" fmla="*/ 0 h 10"/>
                  <a:gd name="T2" fmla="*/ 3 w 10"/>
                  <a:gd name="T3" fmla="*/ 0 h 10"/>
                  <a:gd name="T4" fmla="*/ 0 w 10"/>
                  <a:gd name="T5" fmla="*/ 3 h 10"/>
                  <a:gd name="T6" fmla="*/ 0 w 10"/>
                  <a:gd name="T7" fmla="*/ 6 h 10"/>
                  <a:gd name="T8" fmla="*/ 3 w 10"/>
                  <a:gd name="T9" fmla="*/ 10 h 10"/>
                  <a:gd name="T10" fmla="*/ 6 w 10"/>
                  <a:gd name="T11" fmla="*/ 10 h 10"/>
                  <a:gd name="T12" fmla="*/ 6 w 10"/>
                  <a:gd name="T13" fmla="*/ 10 h 10"/>
                  <a:gd name="T14" fmla="*/ 6 w 10"/>
                  <a:gd name="T15" fmla="*/ 6 h 10"/>
                  <a:gd name="T16" fmla="*/ 10 w 10"/>
                  <a:gd name="T17" fmla="*/ 3 h 10"/>
                  <a:gd name="T18" fmla="*/ 10 w 10"/>
                  <a:gd name="T19" fmla="*/ 3 h 10"/>
                  <a:gd name="T20" fmla="*/ 6 w 10"/>
                  <a:gd name="T21" fmla="*/ 0 h 10"/>
                  <a:gd name="T22" fmla="*/ 6 w 10"/>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0"/>
                    </a:moveTo>
                    <a:lnTo>
                      <a:pt x="3" y="0"/>
                    </a:lnTo>
                    <a:lnTo>
                      <a:pt x="0" y="3"/>
                    </a:lnTo>
                    <a:lnTo>
                      <a:pt x="0" y="6"/>
                    </a:lnTo>
                    <a:lnTo>
                      <a:pt x="3" y="10"/>
                    </a:lnTo>
                    <a:lnTo>
                      <a:pt x="6" y="10"/>
                    </a:lnTo>
                    <a:lnTo>
                      <a:pt x="6" y="10"/>
                    </a:lnTo>
                    <a:lnTo>
                      <a:pt x="6" y="6"/>
                    </a:lnTo>
                    <a:lnTo>
                      <a:pt x="10" y="3"/>
                    </a:lnTo>
                    <a:lnTo>
                      <a:pt x="10" y="3"/>
                    </a:lnTo>
                    <a:lnTo>
                      <a:pt x="6" y="0"/>
                    </a:lnTo>
                    <a:lnTo>
                      <a:pt x="6" y="0"/>
                    </a:lnTo>
                    <a:close/>
                  </a:path>
                </a:pathLst>
              </a:custGeom>
              <a:solidFill>
                <a:srgbClr val="FF0000"/>
              </a:solidFill>
              <a:ln w="28575" cmpd="sng">
                <a:solidFill>
                  <a:schemeClr val="accent1"/>
                </a:solidFill>
                <a:round/>
                <a:headEnd/>
                <a:tailEnd/>
              </a:ln>
            </p:spPr>
            <p:txBody>
              <a:bodyPr/>
              <a:lstStyle/>
              <a:p>
                <a:endParaRPr lang="cs-CZ"/>
              </a:p>
            </p:txBody>
          </p:sp>
          <p:sp>
            <p:nvSpPr>
              <p:cNvPr id="4971" name="Freeform 875">
                <a:extLst>
                  <a:ext uri="{FF2B5EF4-FFF2-40B4-BE49-F238E27FC236}">
                    <a16:creationId xmlns:a16="http://schemas.microsoft.com/office/drawing/2014/main" id="{DE557A6E-A23D-4546-B849-D1BFF4F756B5}"/>
                  </a:ext>
                </a:extLst>
              </p:cNvPr>
              <p:cNvSpPr>
                <a:spLocks/>
              </p:cNvSpPr>
              <p:nvPr/>
            </p:nvSpPr>
            <p:spPr bwMode="auto">
              <a:xfrm>
                <a:off x="2092" y="4102"/>
                <a:ext cx="10" cy="10"/>
              </a:xfrm>
              <a:custGeom>
                <a:avLst/>
                <a:gdLst>
                  <a:gd name="T0" fmla="*/ 7 w 10"/>
                  <a:gd name="T1" fmla="*/ 0 h 10"/>
                  <a:gd name="T2" fmla="*/ 3 w 10"/>
                  <a:gd name="T3" fmla="*/ 0 h 10"/>
                  <a:gd name="T4" fmla="*/ 0 w 10"/>
                  <a:gd name="T5" fmla="*/ 3 h 10"/>
                  <a:gd name="T6" fmla="*/ 0 w 10"/>
                  <a:gd name="T7" fmla="*/ 6 h 10"/>
                  <a:gd name="T8" fmla="*/ 3 w 10"/>
                  <a:gd name="T9" fmla="*/ 10 h 10"/>
                  <a:gd name="T10" fmla="*/ 7 w 10"/>
                  <a:gd name="T11" fmla="*/ 10 h 10"/>
                  <a:gd name="T12" fmla="*/ 7 w 10"/>
                  <a:gd name="T13" fmla="*/ 10 h 10"/>
                  <a:gd name="T14" fmla="*/ 7 w 10"/>
                  <a:gd name="T15" fmla="*/ 6 h 10"/>
                  <a:gd name="T16" fmla="*/ 10 w 10"/>
                  <a:gd name="T17" fmla="*/ 3 h 10"/>
                  <a:gd name="T18" fmla="*/ 10 w 10"/>
                  <a:gd name="T19" fmla="*/ 3 h 10"/>
                  <a:gd name="T20" fmla="*/ 7 w 10"/>
                  <a:gd name="T21" fmla="*/ 0 h 10"/>
                  <a:gd name="T22" fmla="*/ 7 w 10"/>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0"/>
                    </a:moveTo>
                    <a:lnTo>
                      <a:pt x="3" y="0"/>
                    </a:lnTo>
                    <a:lnTo>
                      <a:pt x="0" y="3"/>
                    </a:lnTo>
                    <a:lnTo>
                      <a:pt x="0" y="6"/>
                    </a:lnTo>
                    <a:lnTo>
                      <a:pt x="3" y="10"/>
                    </a:lnTo>
                    <a:lnTo>
                      <a:pt x="7" y="10"/>
                    </a:lnTo>
                    <a:lnTo>
                      <a:pt x="7" y="10"/>
                    </a:lnTo>
                    <a:lnTo>
                      <a:pt x="7" y="6"/>
                    </a:lnTo>
                    <a:lnTo>
                      <a:pt x="10" y="3"/>
                    </a:lnTo>
                    <a:lnTo>
                      <a:pt x="10" y="3"/>
                    </a:lnTo>
                    <a:lnTo>
                      <a:pt x="7" y="0"/>
                    </a:lnTo>
                    <a:lnTo>
                      <a:pt x="7" y="0"/>
                    </a:lnTo>
                    <a:close/>
                  </a:path>
                </a:pathLst>
              </a:custGeom>
              <a:solidFill>
                <a:srgbClr val="FF0000"/>
              </a:solidFill>
              <a:ln w="28575" cmpd="sng">
                <a:solidFill>
                  <a:schemeClr val="accent1"/>
                </a:solidFill>
                <a:round/>
                <a:headEnd/>
                <a:tailEnd/>
              </a:ln>
            </p:spPr>
            <p:txBody>
              <a:bodyPr/>
              <a:lstStyle/>
              <a:p>
                <a:endParaRPr lang="cs-CZ"/>
              </a:p>
            </p:txBody>
          </p:sp>
          <p:sp>
            <p:nvSpPr>
              <p:cNvPr id="4972" name="Freeform 876">
                <a:extLst>
                  <a:ext uri="{FF2B5EF4-FFF2-40B4-BE49-F238E27FC236}">
                    <a16:creationId xmlns:a16="http://schemas.microsoft.com/office/drawing/2014/main" id="{FEF23A14-02BE-422A-82B0-1BB487716121}"/>
                  </a:ext>
                </a:extLst>
              </p:cNvPr>
              <p:cNvSpPr>
                <a:spLocks/>
              </p:cNvSpPr>
              <p:nvPr/>
            </p:nvSpPr>
            <p:spPr bwMode="auto">
              <a:xfrm>
                <a:off x="2112" y="4102"/>
                <a:ext cx="9" cy="10"/>
              </a:xfrm>
              <a:custGeom>
                <a:avLst/>
                <a:gdLst>
                  <a:gd name="T0" fmla="*/ 6 w 9"/>
                  <a:gd name="T1" fmla="*/ 0 h 10"/>
                  <a:gd name="T2" fmla="*/ 3 w 9"/>
                  <a:gd name="T3" fmla="*/ 0 h 10"/>
                  <a:gd name="T4" fmla="*/ 0 w 9"/>
                  <a:gd name="T5" fmla="*/ 3 h 10"/>
                  <a:gd name="T6" fmla="*/ 0 w 9"/>
                  <a:gd name="T7" fmla="*/ 6 h 10"/>
                  <a:gd name="T8" fmla="*/ 3 w 9"/>
                  <a:gd name="T9" fmla="*/ 10 h 10"/>
                  <a:gd name="T10" fmla="*/ 6 w 9"/>
                  <a:gd name="T11" fmla="*/ 10 h 10"/>
                  <a:gd name="T12" fmla="*/ 6 w 9"/>
                  <a:gd name="T13" fmla="*/ 10 h 10"/>
                  <a:gd name="T14" fmla="*/ 6 w 9"/>
                  <a:gd name="T15" fmla="*/ 6 h 10"/>
                  <a:gd name="T16" fmla="*/ 9 w 9"/>
                  <a:gd name="T17" fmla="*/ 3 h 10"/>
                  <a:gd name="T18" fmla="*/ 9 w 9"/>
                  <a:gd name="T19" fmla="*/ 3 h 10"/>
                  <a:gd name="T20" fmla="*/ 6 w 9"/>
                  <a:gd name="T21" fmla="*/ 0 h 10"/>
                  <a:gd name="T22" fmla="*/ 6 w 9"/>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0"/>
                    </a:moveTo>
                    <a:lnTo>
                      <a:pt x="3" y="0"/>
                    </a:lnTo>
                    <a:lnTo>
                      <a:pt x="0" y="3"/>
                    </a:lnTo>
                    <a:lnTo>
                      <a:pt x="0" y="6"/>
                    </a:lnTo>
                    <a:lnTo>
                      <a:pt x="3" y="10"/>
                    </a:lnTo>
                    <a:lnTo>
                      <a:pt x="6" y="10"/>
                    </a:lnTo>
                    <a:lnTo>
                      <a:pt x="6" y="10"/>
                    </a:lnTo>
                    <a:lnTo>
                      <a:pt x="6" y="6"/>
                    </a:lnTo>
                    <a:lnTo>
                      <a:pt x="9" y="3"/>
                    </a:lnTo>
                    <a:lnTo>
                      <a:pt x="9" y="3"/>
                    </a:lnTo>
                    <a:lnTo>
                      <a:pt x="6" y="0"/>
                    </a:lnTo>
                    <a:lnTo>
                      <a:pt x="6" y="0"/>
                    </a:lnTo>
                    <a:close/>
                  </a:path>
                </a:pathLst>
              </a:custGeom>
              <a:solidFill>
                <a:srgbClr val="FF0000"/>
              </a:solidFill>
              <a:ln w="28575" cmpd="sng">
                <a:solidFill>
                  <a:schemeClr val="accent1"/>
                </a:solidFill>
                <a:round/>
                <a:headEnd/>
                <a:tailEnd/>
              </a:ln>
            </p:spPr>
            <p:txBody>
              <a:bodyPr/>
              <a:lstStyle/>
              <a:p>
                <a:endParaRPr lang="cs-CZ"/>
              </a:p>
            </p:txBody>
          </p:sp>
          <p:sp>
            <p:nvSpPr>
              <p:cNvPr id="4973" name="Freeform 877">
                <a:extLst>
                  <a:ext uri="{FF2B5EF4-FFF2-40B4-BE49-F238E27FC236}">
                    <a16:creationId xmlns:a16="http://schemas.microsoft.com/office/drawing/2014/main" id="{480978CE-F8F7-47BE-90E7-04001AE779B6}"/>
                  </a:ext>
                </a:extLst>
              </p:cNvPr>
              <p:cNvSpPr>
                <a:spLocks/>
              </p:cNvSpPr>
              <p:nvPr/>
            </p:nvSpPr>
            <p:spPr bwMode="auto">
              <a:xfrm>
                <a:off x="2131" y="4102"/>
                <a:ext cx="10" cy="10"/>
              </a:xfrm>
              <a:custGeom>
                <a:avLst/>
                <a:gdLst>
                  <a:gd name="T0" fmla="*/ 6 w 10"/>
                  <a:gd name="T1" fmla="*/ 0 h 10"/>
                  <a:gd name="T2" fmla="*/ 3 w 10"/>
                  <a:gd name="T3" fmla="*/ 0 h 10"/>
                  <a:gd name="T4" fmla="*/ 0 w 10"/>
                  <a:gd name="T5" fmla="*/ 3 h 10"/>
                  <a:gd name="T6" fmla="*/ 0 w 10"/>
                  <a:gd name="T7" fmla="*/ 6 h 10"/>
                  <a:gd name="T8" fmla="*/ 3 w 10"/>
                  <a:gd name="T9" fmla="*/ 10 h 10"/>
                  <a:gd name="T10" fmla="*/ 6 w 10"/>
                  <a:gd name="T11" fmla="*/ 10 h 10"/>
                  <a:gd name="T12" fmla="*/ 6 w 10"/>
                  <a:gd name="T13" fmla="*/ 10 h 10"/>
                  <a:gd name="T14" fmla="*/ 6 w 10"/>
                  <a:gd name="T15" fmla="*/ 6 h 10"/>
                  <a:gd name="T16" fmla="*/ 10 w 10"/>
                  <a:gd name="T17" fmla="*/ 3 h 10"/>
                  <a:gd name="T18" fmla="*/ 10 w 10"/>
                  <a:gd name="T19" fmla="*/ 3 h 10"/>
                  <a:gd name="T20" fmla="*/ 6 w 10"/>
                  <a:gd name="T21" fmla="*/ 0 h 10"/>
                  <a:gd name="T22" fmla="*/ 6 w 10"/>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0"/>
                    </a:moveTo>
                    <a:lnTo>
                      <a:pt x="3" y="0"/>
                    </a:lnTo>
                    <a:lnTo>
                      <a:pt x="0" y="3"/>
                    </a:lnTo>
                    <a:lnTo>
                      <a:pt x="0" y="6"/>
                    </a:lnTo>
                    <a:lnTo>
                      <a:pt x="3" y="10"/>
                    </a:lnTo>
                    <a:lnTo>
                      <a:pt x="6" y="10"/>
                    </a:lnTo>
                    <a:lnTo>
                      <a:pt x="6" y="10"/>
                    </a:lnTo>
                    <a:lnTo>
                      <a:pt x="6" y="6"/>
                    </a:lnTo>
                    <a:lnTo>
                      <a:pt x="10" y="3"/>
                    </a:lnTo>
                    <a:lnTo>
                      <a:pt x="10" y="3"/>
                    </a:lnTo>
                    <a:lnTo>
                      <a:pt x="6" y="0"/>
                    </a:lnTo>
                    <a:lnTo>
                      <a:pt x="6" y="0"/>
                    </a:lnTo>
                    <a:close/>
                  </a:path>
                </a:pathLst>
              </a:custGeom>
              <a:solidFill>
                <a:srgbClr val="FF0000"/>
              </a:solidFill>
              <a:ln w="28575" cmpd="sng">
                <a:solidFill>
                  <a:schemeClr val="accent1"/>
                </a:solidFill>
                <a:round/>
                <a:headEnd/>
                <a:tailEnd/>
              </a:ln>
            </p:spPr>
            <p:txBody>
              <a:bodyPr/>
              <a:lstStyle/>
              <a:p>
                <a:endParaRPr lang="cs-CZ"/>
              </a:p>
            </p:txBody>
          </p:sp>
          <p:sp>
            <p:nvSpPr>
              <p:cNvPr id="4974" name="Freeform 878">
                <a:extLst>
                  <a:ext uri="{FF2B5EF4-FFF2-40B4-BE49-F238E27FC236}">
                    <a16:creationId xmlns:a16="http://schemas.microsoft.com/office/drawing/2014/main" id="{6C3C1219-116D-4CEE-A86A-768E5F7A6825}"/>
                  </a:ext>
                </a:extLst>
              </p:cNvPr>
              <p:cNvSpPr>
                <a:spLocks/>
              </p:cNvSpPr>
              <p:nvPr/>
            </p:nvSpPr>
            <p:spPr bwMode="auto">
              <a:xfrm>
                <a:off x="2150" y="4102"/>
                <a:ext cx="10" cy="10"/>
              </a:xfrm>
              <a:custGeom>
                <a:avLst/>
                <a:gdLst>
                  <a:gd name="T0" fmla="*/ 7 w 10"/>
                  <a:gd name="T1" fmla="*/ 0 h 10"/>
                  <a:gd name="T2" fmla="*/ 3 w 10"/>
                  <a:gd name="T3" fmla="*/ 0 h 10"/>
                  <a:gd name="T4" fmla="*/ 0 w 10"/>
                  <a:gd name="T5" fmla="*/ 3 h 10"/>
                  <a:gd name="T6" fmla="*/ 0 w 10"/>
                  <a:gd name="T7" fmla="*/ 6 h 10"/>
                  <a:gd name="T8" fmla="*/ 3 w 10"/>
                  <a:gd name="T9" fmla="*/ 10 h 10"/>
                  <a:gd name="T10" fmla="*/ 7 w 10"/>
                  <a:gd name="T11" fmla="*/ 10 h 10"/>
                  <a:gd name="T12" fmla="*/ 7 w 10"/>
                  <a:gd name="T13" fmla="*/ 10 h 10"/>
                  <a:gd name="T14" fmla="*/ 7 w 10"/>
                  <a:gd name="T15" fmla="*/ 6 h 10"/>
                  <a:gd name="T16" fmla="*/ 10 w 10"/>
                  <a:gd name="T17" fmla="*/ 3 h 10"/>
                  <a:gd name="T18" fmla="*/ 10 w 10"/>
                  <a:gd name="T19" fmla="*/ 3 h 10"/>
                  <a:gd name="T20" fmla="*/ 7 w 10"/>
                  <a:gd name="T21" fmla="*/ 0 h 10"/>
                  <a:gd name="T22" fmla="*/ 7 w 10"/>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0"/>
                    </a:moveTo>
                    <a:lnTo>
                      <a:pt x="3" y="0"/>
                    </a:lnTo>
                    <a:lnTo>
                      <a:pt x="0" y="3"/>
                    </a:lnTo>
                    <a:lnTo>
                      <a:pt x="0" y="6"/>
                    </a:lnTo>
                    <a:lnTo>
                      <a:pt x="3" y="10"/>
                    </a:lnTo>
                    <a:lnTo>
                      <a:pt x="7" y="10"/>
                    </a:lnTo>
                    <a:lnTo>
                      <a:pt x="7" y="10"/>
                    </a:lnTo>
                    <a:lnTo>
                      <a:pt x="7" y="6"/>
                    </a:lnTo>
                    <a:lnTo>
                      <a:pt x="10" y="3"/>
                    </a:lnTo>
                    <a:lnTo>
                      <a:pt x="10" y="3"/>
                    </a:lnTo>
                    <a:lnTo>
                      <a:pt x="7" y="0"/>
                    </a:lnTo>
                    <a:lnTo>
                      <a:pt x="7" y="0"/>
                    </a:lnTo>
                    <a:close/>
                  </a:path>
                </a:pathLst>
              </a:custGeom>
              <a:solidFill>
                <a:srgbClr val="FF0000"/>
              </a:solidFill>
              <a:ln w="28575" cmpd="sng">
                <a:solidFill>
                  <a:schemeClr val="accent1"/>
                </a:solidFill>
                <a:round/>
                <a:headEnd/>
                <a:tailEnd/>
              </a:ln>
            </p:spPr>
            <p:txBody>
              <a:bodyPr/>
              <a:lstStyle/>
              <a:p>
                <a:endParaRPr lang="cs-CZ"/>
              </a:p>
            </p:txBody>
          </p:sp>
          <p:sp>
            <p:nvSpPr>
              <p:cNvPr id="4975" name="Freeform 879">
                <a:extLst>
                  <a:ext uri="{FF2B5EF4-FFF2-40B4-BE49-F238E27FC236}">
                    <a16:creationId xmlns:a16="http://schemas.microsoft.com/office/drawing/2014/main" id="{10A08E14-A186-4595-9F09-6731D727D76A}"/>
                  </a:ext>
                </a:extLst>
              </p:cNvPr>
              <p:cNvSpPr>
                <a:spLocks/>
              </p:cNvSpPr>
              <p:nvPr/>
            </p:nvSpPr>
            <p:spPr bwMode="auto">
              <a:xfrm>
                <a:off x="2170" y="4102"/>
                <a:ext cx="9" cy="10"/>
              </a:xfrm>
              <a:custGeom>
                <a:avLst/>
                <a:gdLst>
                  <a:gd name="T0" fmla="*/ 6 w 9"/>
                  <a:gd name="T1" fmla="*/ 0 h 10"/>
                  <a:gd name="T2" fmla="*/ 3 w 9"/>
                  <a:gd name="T3" fmla="*/ 0 h 10"/>
                  <a:gd name="T4" fmla="*/ 0 w 9"/>
                  <a:gd name="T5" fmla="*/ 3 h 10"/>
                  <a:gd name="T6" fmla="*/ 0 w 9"/>
                  <a:gd name="T7" fmla="*/ 6 h 10"/>
                  <a:gd name="T8" fmla="*/ 3 w 9"/>
                  <a:gd name="T9" fmla="*/ 10 h 10"/>
                  <a:gd name="T10" fmla="*/ 6 w 9"/>
                  <a:gd name="T11" fmla="*/ 10 h 10"/>
                  <a:gd name="T12" fmla="*/ 6 w 9"/>
                  <a:gd name="T13" fmla="*/ 10 h 10"/>
                  <a:gd name="T14" fmla="*/ 6 w 9"/>
                  <a:gd name="T15" fmla="*/ 6 h 10"/>
                  <a:gd name="T16" fmla="*/ 9 w 9"/>
                  <a:gd name="T17" fmla="*/ 3 h 10"/>
                  <a:gd name="T18" fmla="*/ 9 w 9"/>
                  <a:gd name="T19" fmla="*/ 3 h 10"/>
                  <a:gd name="T20" fmla="*/ 6 w 9"/>
                  <a:gd name="T21" fmla="*/ 0 h 10"/>
                  <a:gd name="T22" fmla="*/ 6 w 9"/>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0"/>
                    </a:moveTo>
                    <a:lnTo>
                      <a:pt x="3" y="0"/>
                    </a:lnTo>
                    <a:lnTo>
                      <a:pt x="0" y="3"/>
                    </a:lnTo>
                    <a:lnTo>
                      <a:pt x="0" y="6"/>
                    </a:lnTo>
                    <a:lnTo>
                      <a:pt x="3" y="10"/>
                    </a:lnTo>
                    <a:lnTo>
                      <a:pt x="6" y="10"/>
                    </a:lnTo>
                    <a:lnTo>
                      <a:pt x="6" y="10"/>
                    </a:lnTo>
                    <a:lnTo>
                      <a:pt x="6" y="6"/>
                    </a:lnTo>
                    <a:lnTo>
                      <a:pt x="9" y="3"/>
                    </a:lnTo>
                    <a:lnTo>
                      <a:pt x="9" y="3"/>
                    </a:lnTo>
                    <a:lnTo>
                      <a:pt x="6" y="0"/>
                    </a:lnTo>
                    <a:lnTo>
                      <a:pt x="6" y="0"/>
                    </a:lnTo>
                    <a:close/>
                  </a:path>
                </a:pathLst>
              </a:custGeom>
              <a:solidFill>
                <a:srgbClr val="FF0000"/>
              </a:solidFill>
              <a:ln w="28575" cmpd="sng">
                <a:solidFill>
                  <a:schemeClr val="accent1"/>
                </a:solidFill>
                <a:round/>
                <a:headEnd/>
                <a:tailEnd/>
              </a:ln>
            </p:spPr>
            <p:txBody>
              <a:bodyPr/>
              <a:lstStyle/>
              <a:p>
                <a:endParaRPr lang="cs-CZ"/>
              </a:p>
            </p:txBody>
          </p:sp>
          <p:sp>
            <p:nvSpPr>
              <p:cNvPr id="4976" name="Freeform 880">
                <a:extLst>
                  <a:ext uri="{FF2B5EF4-FFF2-40B4-BE49-F238E27FC236}">
                    <a16:creationId xmlns:a16="http://schemas.microsoft.com/office/drawing/2014/main" id="{342D1A42-6AD4-4FAD-B463-CDB8F169C995}"/>
                  </a:ext>
                </a:extLst>
              </p:cNvPr>
              <p:cNvSpPr>
                <a:spLocks/>
              </p:cNvSpPr>
              <p:nvPr/>
            </p:nvSpPr>
            <p:spPr bwMode="auto">
              <a:xfrm>
                <a:off x="2189" y="4102"/>
                <a:ext cx="10" cy="10"/>
              </a:xfrm>
              <a:custGeom>
                <a:avLst/>
                <a:gdLst>
                  <a:gd name="T0" fmla="*/ 6 w 10"/>
                  <a:gd name="T1" fmla="*/ 0 h 10"/>
                  <a:gd name="T2" fmla="*/ 3 w 10"/>
                  <a:gd name="T3" fmla="*/ 0 h 10"/>
                  <a:gd name="T4" fmla="*/ 0 w 10"/>
                  <a:gd name="T5" fmla="*/ 3 h 10"/>
                  <a:gd name="T6" fmla="*/ 0 w 10"/>
                  <a:gd name="T7" fmla="*/ 6 h 10"/>
                  <a:gd name="T8" fmla="*/ 3 w 10"/>
                  <a:gd name="T9" fmla="*/ 10 h 10"/>
                  <a:gd name="T10" fmla="*/ 6 w 10"/>
                  <a:gd name="T11" fmla="*/ 10 h 10"/>
                  <a:gd name="T12" fmla="*/ 6 w 10"/>
                  <a:gd name="T13" fmla="*/ 10 h 10"/>
                  <a:gd name="T14" fmla="*/ 6 w 10"/>
                  <a:gd name="T15" fmla="*/ 6 h 10"/>
                  <a:gd name="T16" fmla="*/ 10 w 10"/>
                  <a:gd name="T17" fmla="*/ 3 h 10"/>
                  <a:gd name="T18" fmla="*/ 10 w 10"/>
                  <a:gd name="T19" fmla="*/ 3 h 10"/>
                  <a:gd name="T20" fmla="*/ 6 w 10"/>
                  <a:gd name="T21" fmla="*/ 0 h 10"/>
                  <a:gd name="T22" fmla="*/ 6 w 10"/>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0"/>
                    </a:moveTo>
                    <a:lnTo>
                      <a:pt x="3" y="0"/>
                    </a:lnTo>
                    <a:lnTo>
                      <a:pt x="0" y="3"/>
                    </a:lnTo>
                    <a:lnTo>
                      <a:pt x="0" y="6"/>
                    </a:lnTo>
                    <a:lnTo>
                      <a:pt x="3" y="10"/>
                    </a:lnTo>
                    <a:lnTo>
                      <a:pt x="6" y="10"/>
                    </a:lnTo>
                    <a:lnTo>
                      <a:pt x="6" y="10"/>
                    </a:lnTo>
                    <a:lnTo>
                      <a:pt x="6" y="6"/>
                    </a:lnTo>
                    <a:lnTo>
                      <a:pt x="10" y="3"/>
                    </a:lnTo>
                    <a:lnTo>
                      <a:pt x="10" y="3"/>
                    </a:lnTo>
                    <a:lnTo>
                      <a:pt x="6" y="0"/>
                    </a:lnTo>
                    <a:lnTo>
                      <a:pt x="6" y="0"/>
                    </a:lnTo>
                    <a:close/>
                  </a:path>
                </a:pathLst>
              </a:custGeom>
              <a:solidFill>
                <a:srgbClr val="FF0000"/>
              </a:solidFill>
              <a:ln w="28575" cmpd="sng">
                <a:solidFill>
                  <a:schemeClr val="accent1"/>
                </a:solidFill>
                <a:round/>
                <a:headEnd/>
                <a:tailEnd/>
              </a:ln>
            </p:spPr>
            <p:txBody>
              <a:bodyPr/>
              <a:lstStyle/>
              <a:p>
                <a:endParaRPr lang="cs-CZ"/>
              </a:p>
            </p:txBody>
          </p:sp>
          <p:sp>
            <p:nvSpPr>
              <p:cNvPr id="4977" name="Freeform 881">
                <a:extLst>
                  <a:ext uri="{FF2B5EF4-FFF2-40B4-BE49-F238E27FC236}">
                    <a16:creationId xmlns:a16="http://schemas.microsoft.com/office/drawing/2014/main" id="{1887EA3B-D537-49F9-B911-F733B3F3A1FC}"/>
                  </a:ext>
                </a:extLst>
              </p:cNvPr>
              <p:cNvSpPr>
                <a:spLocks/>
              </p:cNvSpPr>
              <p:nvPr/>
            </p:nvSpPr>
            <p:spPr bwMode="auto">
              <a:xfrm>
                <a:off x="2208" y="4102"/>
                <a:ext cx="10" cy="10"/>
              </a:xfrm>
              <a:custGeom>
                <a:avLst/>
                <a:gdLst>
                  <a:gd name="T0" fmla="*/ 7 w 10"/>
                  <a:gd name="T1" fmla="*/ 0 h 10"/>
                  <a:gd name="T2" fmla="*/ 3 w 10"/>
                  <a:gd name="T3" fmla="*/ 0 h 10"/>
                  <a:gd name="T4" fmla="*/ 0 w 10"/>
                  <a:gd name="T5" fmla="*/ 3 h 10"/>
                  <a:gd name="T6" fmla="*/ 0 w 10"/>
                  <a:gd name="T7" fmla="*/ 6 h 10"/>
                  <a:gd name="T8" fmla="*/ 3 w 10"/>
                  <a:gd name="T9" fmla="*/ 10 h 10"/>
                  <a:gd name="T10" fmla="*/ 7 w 10"/>
                  <a:gd name="T11" fmla="*/ 10 h 10"/>
                  <a:gd name="T12" fmla="*/ 7 w 10"/>
                  <a:gd name="T13" fmla="*/ 10 h 10"/>
                  <a:gd name="T14" fmla="*/ 7 w 10"/>
                  <a:gd name="T15" fmla="*/ 6 h 10"/>
                  <a:gd name="T16" fmla="*/ 10 w 10"/>
                  <a:gd name="T17" fmla="*/ 3 h 10"/>
                  <a:gd name="T18" fmla="*/ 10 w 10"/>
                  <a:gd name="T19" fmla="*/ 3 h 10"/>
                  <a:gd name="T20" fmla="*/ 7 w 10"/>
                  <a:gd name="T21" fmla="*/ 0 h 10"/>
                  <a:gd name="T22" fmla="*/ 7 w 10"/>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0"/>
                    </a:moveTo>
                    <a:lnTo>
                      <a:pt x="3" y="0"/>
                    </a:lnTo>
                    <a:lnTo>
                      <a:pt x="0" y="3"/>
                    </a:lnTo>
                    <a:lnTo>
                      <a:pt x="0" y="6"/>
                    </a:lnTo>
                    <a:lnTo>
                      <a:pt x="3" y="10"/>
                    </a:lnTo>
                    <a:lnTo>
                      <a:pt x="7" y="10"/>
                    </a:lnTo>
                    <a:lnTo>
                      <a:pt x="7" y="10"/>
                    </a:lnTo>
                    <a:lnTo>
                      <a:pt x="7" y="6"/>
                    </a:lnTo>
                    <a:lnTo>
                      <a:pt x="10" y="3"/>
                    </a:lnTo>
                    <a:lnTo>
                      <a:pt x="10" y="3"/>
                    </a:lnTo>
                    <a:lnTo>
                      <a:pt x="7" y="0"/>
                    </a:lnTo>
                    <a:lnTo>
                      <a:pt x="7" y="0"/>
                    </a:lnTo>
                    <a:close/>
                  </a:path>
                </a:pathLst>
              </a:custGeom>
              <a:solidFill>
                <a:srgbClr val="FF0000"/>
              </a:solidFill>
              <a:ln w="28575" cmpd="sng">
                <a:solidFill>
                  <a:schemeClr val="accent1"/>
                </a:solidFill>
                <a:round/>
                <a:headEnd/>
                <a:tailEnd/>
              </a:ln>
            </p:spPr>
            <p:txBody>
              <a:bodyPr/>
              <a:lstStyle/>
              <a:p>
                <a:endParaRPr lang="cs-CZ"/>
              </a:p>
            </p:txBody>
          </p:sp>
          <p:sp>
            <p:nvSpPr>
              <p:cNvPr id="4978" name="Freeform 882">
                <a:extLst>
                  <a:ext uri="{FF2B5EF4-FFF2-40B4-BE49-F238E27FC236}">
                    <a16:creationId xmlns:a16="http://schemas.microsoft.com/office/drawing/2014/main" id="{96DBD3A0-C3E4-4566-8D94-D9CEB179D34E}"/>
                  </a:ext>
                </a:extLst>
              </p:cNvPr>
              <p:cNvSpPr>
                <a:spLocks/>
              </p:cNvSpPr>
              <p:nvPr/>
            </p:nvSpPr>
            <p:spPr bwMode="auto">
              <a:xfrm>
                <a:off x="2228" y="4102"/>
                <a:ext cx="9" cy="10"/>
              </a:xfrm>
              <a:custGeom>
                <a:avLst/>
                <a:gdLst>
                  <a:gd name="T0" fmla="*/ 6 w 9"/>
                  <a:gd name="T1" fmla="*/ 0 h 10"/>
                  <a:gd name="T2" fmla="*/ 3 w 9"/>
                  <a:gd name="T3" fmla="*/ 0 h 10"/>
                  <a:gd name="T4" fmla="*/ 0 w 9"/>
                  <a:gd name="T5" fmla="*/ 3 h 10"/>
                  <a:gd name="T6" fmla="*/ 0 w 9"/>
                  <a:gd name="T7" fmla="*/ 6 h 10"/>
                  <a:gd name="T8" fmla="*/ 3 w 9"/>
                  <a:gd name="T9" fmla="*/ 10 h 10"/>
                  <a:gd name="T10" fmla="*/ 6 w 9"/>
                  <a:gd name="T11" fmla="*/ 10 h 10"/>
                  <a:gd name="T12" fmla="*/ 6 w 9"/>
                  <a:gd name="T13" fmla="*/ 10 h 10"/>
                  <a:gd name="T14" fmla="*/ 6 w 9"/>
                  <a:gd name="T15" fmla="*/ 6 h 10"/>
                  <a:gd name="T16" fmla="*/ 9 w 9"/>
                  <a:gd name="T17" fmla="*/ 3 h 10"/>
                  <a:gd name="T18" fmla="*/ 9 w 9"/>
                  <a:gd name="T19" fmla="*/ 3 h 10"/>
                  <a:gd name="T20" fmla="*/ 6 w 9"/>
                  <a:gd name="T21" fmla="*/ 0 h 10"/>
                  <a:gd name="T22" fmla="*/ 6 w 9"/>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0"/>
                    </a:moveTo>
                    <a:lnTo>
                      <a:pt x="3" y="0"/>
                    </a:lnTo>
                    <a:lnTo>
                      <a:pt x="0" y="3"/>
                    </a:lnTo>
                    <a:lnTo>
                      <a:pt x="0" y="6"/>
                    </a:lnTo>
                    <a:lnTo>
                      <a:pt x="3" y="10"/>
                    </a:lnTo>
                    <a:lnTo>
                      <a:pt x="6" y="10"/>
                    </a:lnTo>
                    <a:lnTo>
                      <a:pt x="6" y="10"/>
                    </a:lnTo>
                    <a:lnTo>
                      <a:pt x="6" y="6"/>
                    </a:lnTo>
                    <a:lnTo>
                      <a:pt x="9" y="3"/>
                    </a:lnTo>
                    <a:lnTo>
                      <a:pt x="9" y="3"/>
                    </a:lnTo>
                    <a:lnTo>
                      <a:pt x="6" y="0"/>
                    </a:lnTo>
                    <a:lnTo>
                      <a:pt x="6" y="0"/>
                    </a:lnTo>
                    <a:close/>
                  </a:path>
                </a:pathLst>
              </a:custGeom>
              <a:solidFill>
                <a:srgbClr val="FF0000"/>
              </a:solidFill>
              <a:ln w="28575" cmpd="sng">
                <a:solidFill>
                  <a:schemeClr val="accent1"/>
                </a:solidFill>
                <a:round/>
                <a:headEnd/>
                <a:tailEnd/>
              </a:ln>
            </p:spPr>
            <p:txBody>
              <a:bodyPr/>
              <a:lstStyle/>
              <a:p>
                <a:endParaRPr lang="cs-CZ"/>
              </a:p>
            </p:txBody>
          </p:sp>
          <p:sp>
            <p:nvSpPr>
              <p:cNvPr id="4979" name="Freeform 883">
                <a:extLst>
                  <a:ext uri="{FF2B5EF4-FFF2-40B4-BE49-F238E27FC236}">
                    <a16:creationId xmlns:a16="http://schemas.microsoft.com/office/drawing/2014/main" id="{F7162400-4CA8-44D7-89D6-EF4141F7D521}"/>
                  </a:ext>
                </a:extLst>
              </p:cNvPr>
              <p:cNvSpPr>
                <a:spLocks/>
              </p:cNvSpPr>
              <p:nvPr/>
            </p:nvSpPr>
            <p:spPr bwMode="auto">
              <a:xfrm>
                <a:off x="2247" y="4102"/>
                <a:ext cx="10" cy="10"/>
              </a:xfrm>
              <a:custGeom>
                <a:avLst/>
                <a:gdLst>
                  <a:gd name="T0" fmla="*/ 6 w 10"/>
                  <a:gd name="T1" fmla="*/ 0 h 10"/>
                  <a:gd name="T2" fmla="*/ 3 w 10"/>
                  <a:gd name="T3" fmla="*/ 0 h 10"/>
                  <a:gd name="T4" fmla="*/ 0 w 10"/>
                  <a:gd name="T5" fmla="*/ 3 h 10"/>
                  <a:gd name="T6" fmla="*/ 0 w 10"/>
                  <a:gd name="T7" fmla="*/ 6 h 10"/>
                  <a:gd name="T8" fmla="*/ 3 w 10"/>
                  <a:gd name="T9" fmla="*/ 10 h 10"/>
                  <a:gd name="T10" fmla="*/ 6 w 10"/>
                  <a:gd name="T11" fmla="*/ 10 h 10"/>
                  <a:gd name="T12" fmla="*/ 6 w 10"/>
                  <a:gd name="T13" fmla="*/ 10 h 10"/>
                  <a:gd name="T14" fmla="*/ 6 w 10"/>
                  <a:gd name="T15" fmla="*/ 6 h 10"/>
                  <a:gd name="T16" fmla="*/ 10 w 10"/>
                  <a:gd name="T17" fmla="*/ 3 h 10"/>
                  <a:gd name="T18" fmla="*/ 10 w 10"/>
                  <a:gd name="T19" fmla="*/ 3 h 10"/>
                  <a:gd name="T20" fmla="*/ 6 w 10"/>
                  <a:gd name="T21" fmla="*/ 0 h 10"/>
                  <a:gd name="T22" fmla="*/ 6 w 10"/>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0"/>
                    </a:moveTo>
                    <a:lnTo>
                      <a:pt x="3" y="0"/>
                    </a:lnTo>
                    <a:lnTo>
                      <a:pt x="0" y="3"/>
                    </a:lnTo>
                    <a:lnTo>
                      <a:pt x="0" y="6"/>
                    </a:lnTo>
                    <a:lnTo>
                      <a:pt x="3" y="10"/>
                    </a:lnTo>
                    <a:lnTo>
                      <a:pt x="6" y="10"/>
                    </a:lnTo>
                    <a:lnTo>
                      <a:pt x="6" y="10"/>
                    </a:lnTo>
                    <a:lnTo>
                      <a:pt x="6" y="6"/>
                    </a:lnTo>
                    <a:lnTo>
                      <a:pt x="10" y="3"/>
                    </a:lnTo>
                    <a:lnTo>
                      <a:pt x="10" y="3"/>
                    </a:lnTo>
                    <a:lnTo>
                      <a:pt x="6" y="0"/>
                    </a:lnTo>
                    <a:lnTo>
                      <a:pt x="6" y="0"/>
                    </a:lnTo>
                    <a:close/>
                  </a:path>
                </a:pathLst>
              </a:custGeom>
              <a:solidFill>
                <a:srgbClr val="FF0000"/>
              </a:solidFill>
              <a:ln w="28575" cmpd="sng">
                <a:solidFill>
                  <a:schemeClr val="accent1"/>
                </a:solidFill>
                <a:round/>
                <a:headEnd/>
                <a:tailEnd/>
              </a:ln>
            </p:spPr>
            <p:txBody>
              <a:bodyPr/>
              <a:lstStyle/>
              <a:p>
                <a:endParaRPr lang="cs-CZ"/>
              </a:p>
            </p:txBody>
          </p:sp>
          <p:sp>
            <p:nvSpPr>
              <p:cNvPr id="4980" name="Freeform 884">
                <a:extLst>
                  <a:ext uri="{FF2B5EF4-FFF2-40B4-BE49-F238E27FC236}">
                    <a16:creationId xmlns:a16="http://schemas.microsoft.com/office/drawing/2014/main" id="{D6851F51-1136-4F8B-AEB8-932387FCB81A}"/>
                  </a:ext>
                </a:extLst>
              </p:cNvPr>
              <p:cNvSpPr>
                <a:spLocks/>
              </p:cNvSpPr>
              <p:nvPr/>
            </p:nvSpPr>
            <p:spPr bwMode="auto">
              <a:xfrm>
                <a:off x="2266" y="4102"/>
                <a:ext cx="10" cy="10"/>
              </a:xfrm>
              <a:custGeom>
                <a:avLst/>
                <a:gdLst>
                  <a:gd name="T0" fmla="*/ 7 w 10"/>
                  <a:gd name="T1" fmla="*/ 0 h 10"/>
                  <a:gd name="T2" fmla="*/ 3 w 10"/>
                  <a:gd name="T3" fmla="*/ 0 h 10"/>
                  <a:gd name="T4" fmla="*/ 0 w 10"/>
                  <a:gd name="T5" fmla="*/ 3 h 10"/>
                  <a:gd name="T6" fmla="*/ 0 w 10"/>
                  <a:gd name="T7" fmla="*/ 6 h 10"/>
                  <a:gd name="T8" fmla="*/ 3 w 10"/>
                  <a:gd name="T9" fmla="*/ 10 h 10"/>
                  <a:gd name="T10" fmla="*/ 7 w 10"/>
                  <a:gd name="T11" fmla="*/ 10 h 10"/>
                  <a:gd name="T12" fmla="*/ 7 w 10"/>
                  <a:gd name="T13" fmla="*/ 10 h 10"/>
                  <a:gd name="T14" fmla="*/ 7 w 10"/>
                  <a:gd name="T15" fmla="*/ 6 h 10"/>
                  <a:gd name="T16" fmla="*/ 10 w 10"/>
                  <a:gd name="T17" fmla="*/ 3 h 10"/>
                  <a:gd name="T18" fmla="*/ 10 w 10"/>
                  <a:gd name="T19" fmla="*/ 3 h 10"/>
                  <a:gd name="T20" fmla="*/ 7 w 10"/>
                  <a:gd name="T21" fmla="*/ 0 h 10"/>
                  <a:gd name="T22" fmla="*/ 7 w 10"/>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0"/>
                    </a:moveTo>
                    <a:lnTo>
                      <a:pt x="3" y="0"/>
                    </a:lnTo>
                    <a:lnTo>
                      <a:pt x="0" y="3"/>
                    </a:lnTo>
                    <a:lnTo>
                      <a:pt x="0" y="6"/>
                    </a:lnTo>
                    <a:lnTo>
                      <a:pt x="3" y="10"/>
                    </a:lnTo>
                    <a:lnTo>
                      <a:pt x="7" y="10"/>
                    </a:lnTo>
                    <a:lnTo>
                      <a:pt x="7" y="10"/>
                    </a:lnTo>
                    <a:lnTo>
                      <a:pt x="7" y="6"/>
                    </a:lnTo>
                    <a:lnTo>
                      <a:pt x="10" y="3"/>
                    </a:lnTo>
                    <a:lnTo>
                      <a:pt x="10" y="3"/>
                    </a:lnTo>
                    <a:lnTo>
                      <a:pt x="7" y="0"/>
                    </a:lnTo>
                    <a:lnTo>
                      <a:pt x="7" y="0"/>
                    </a:lnTo>
                    <a:close/>
                  </a:path>
                </a:pathLst>
              </a:custGeom>
              <a:solidFill>
                <a:srgbClr val="FF0000"/>
              </a:solidFill>
              <a:ln w="28575" cmpd="sng">
                <a:solidFill>
                  <a:schemeClr val="accent1"/>
                </a:solidFill>
                <a:round/>
                <a:headEnd/>
                <a:tailEnd/>
              </a:ln>
            </p:spPr>
            <p:txBody>
              <a:bodyPr/>
              <a:lstStyle/>
              <a:p>
                <a:endParaRPr lang="cs-CZ"/>
              </a:p>
            </p:txBody>
          </p:sp>
          <p:sp>
            <p:nvSpPr>
              <p:cNvPr id="4981" name="Freeform 885">
                <a:extLst>
                  <a:ext uri="{FF2B5EF4-FFF2-40B4-BE49-F238E27FC236}">
                    <a16:creationId xmlns:a16="http://schemas.microsoft.com/office/drawing/2014/main" id="{2B5808BF-21D4-46B0-AC43-680BE25FCC0F}"/>
                  </a:ext>
                </a:extLst>
              </p:cNvPr>
              <p:cNvSpPr>
                <a:spLocks/>
              </p:cNvSpPr>
              <p:nvPr/>
            </p:nvSpPr>
            <p:spPr bwMode="auto">
              <a:xfrm>
                <a:off x="2286" y="4102"/>
                <a:ext cx="9" cy="10"/>
              </a:xfrm>
              <a:custGeom>
                <a:avLst/>
                <a:gdLst>
                  <a:gd name="T0" fmla="*/ 6 w 9"/>
                  <a:gd name="T1" fmla="*/ 0 h 10"/>
                  <a:gd name="T2" fmla="*/ 3 w 9"/>
                  <a:gd name="T3" fmla="*/ 0 h 10"/>
                  <a:gd name="T4" fmla="*/ 0 w 9"/>
                  <a:gd name="T5" fmla="*/ 3 h 10"/>
                  <a:gd name="T6" fmla="*/ 0 w 9"/>
                  <a:gd name="T7" fmla="*/ 6 h 10"/>
                  <a:gd name="T8" fmla="*/ 3 w 9"/>
                  <a:gd name="T9" fmla="*/ 10 h 10"/>
                  <a:gd name="T10" fmla="*/ 6 w 9"/>
                  <a:gd name="T11" fmla="*/ 10 h 10"/>
                  <a:gd name="T12" fmla="*/ 6 w 9"/>
                  <a:gd name="T13" fmla="*/ 10 h 10"/>
                  <a:gd name="T14" fmla="*/ 6 w 9"/>
                  <a:gd name="T15" fmla="*/ 6 h 10"/>
                  <a:gd name="T16" fmla="*/ 9 w 9"/>
                  <a:gd name="T17" fmla="*/ 3 h 10"/>
                  <a:gd name="T18" fmla="*/ 9 w 9"/>
                  <a:gd name="T19" fmla="*/ 3 h 10"/>
                  <a:gd name="T20" fmla="*/ 6 w 9"/>
                  <a:gd name="T21" fmla="*/ 0 h 10"/>
                  <a:gd name="T22" fmla="*/ 6 w 9"/>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0"/>
                    </a:moveTo>
                    <a:lnTo>
                      <a:pt x="3" y="0"/>
                    </a:lnTo>
                    <a:lnTo>
                      <a:pt x="0" y="3"/>
                    </a:lnTo>
                    <a:lnTo>
                      <a:pt x="0" y="6"/>
                    </a:lnTo>
                    <a:lnTo>
                      <a:pt x="3" y="10"/>
                    </a:lnTo>
                    <a:lnTo>
                      <a:pt x="6" y="10"/>
                    </a:lnTo>
                    <a:lnTo>
                      <a:pt x="6" y="10"/>
                    </a:lnTo>
                    <a:lnTo>
                      <a:pt x="6" y="6"/>
                    </a:lnTo>
                    <a:lnTo>
                      <a:pt x="9" y="3"/>
                    </a:lnTo>
                    <a:lnTo>
                      <a:pt x="9" y="3"/>
                    </a:lnTo>
                    <a:lnTo>
                      <a:pt x="6" y="0"/>
                    </a:lnTo>
                    <a:lnTo>
                      <a:pt x="6" y="0"/>
                    </a:lnTo>
                    <a:close/>
                  </a:path>
                </a:pathLst>
              </a:custGeom>
              <a:solidFill>
                <a:srgbClr val="FF0000"/>
              </a:solidFill>
              <a:ln w="28575" cmpd="sng">
                <a:solidFill>
                  <a:schemeClr val="accent1"/>
                </a:solidFill>
                <a:round/>
                <a:headEnd/>
                <a:tailEnd/>
              </a:ln>
            </p:spPr>
            <p:txBody>
              <a:bodyPr/>
              <a:lstStyle/>
              <a:p>
                <a:endParaRPr lang="cs-CZ"/>
              </a:p>
            </p:txBody>
          </p:sp>
          <p:sp>
            <p:nvSpPr>
              <p:cNvPr id="4982" name="Freeform 886">
                <a:extLst>
                  <a:ext uri="{FF2B5EF4-FFF2-40B4-BE49-F238E27FC236}">
                    <a16:creationId xmlns:a16="http://schemas.microsoft.com/office/drawing/2014/main" id="{9EC8A866-C7BB-4AAE-B307-4050500D3F7D}"/>
                  </a:ext>
                </a:extLst>
              </p:cNvPr>
              <p:cNvSpPr>
                <a:spLocks/>
              </p:cNvSpPr>
              <p:nvPr/>
            </p:nvSpPr>
            <p:spPr bwMode="auto">
              <a:xfrm>
                <a:off x="2305" y="4102"/>
                <a:ext cx="10" cy="10"/>
              </a:xfrm>
              <a:custGeom>
                <a:avLst/>
                <a:gdLst>
                  <a:gd name="T0" fmla="*/ 6 w 10"/>
                  <a:gd name="T1" fmla="*/ 0 h 10"/>
                  <a:gd name="T2" fmla="*/ 3 w 10"/>
                  <a:gd name="T3" fmla="*/ 0 h 10"/>
                  <a:gd name="T4" fmla="*/ 0 w 10"/>
                  <a:gd name="T5" fmla="*/ 3 h 10"/>
                  <a:gd name="T6" fmla="*/ 0 w 10"/>
                  <a:gd name="T7" fmla="*/ 6 h 10"/>
                  <a:gd name="T8" fmla="*/ 3 w 10"/>
                  <a:gd name="T9" fmla="*/ 10 h 10"/>
                  <a:gd name="T10" fmla="*/ 6 w 10"/>
                  <a:gd name="T11" fmla="*/ 10 h 10"/>
                  <a:gd name="T12" fmla="*/ 6 w 10"/>
                  <a:gd name="T13" fmla="*/ 10 h 10"/>
                  <a:gd name="T14" fmla="*/ 6 w 10"/>
                  <a:gd name="T15" fmla="*/ 6 h 10"/>
                  <a:gd name="T16" fmla="*/ 10 w 10"/>
                  <a:gd name="T17" fmla="*/ 3 h 10"/>
                  <a:gd name="T18" fmla="*/ 10 w 10"/>
                  <a:gd name="T19" fmla="*/ 3 h 10"/>
                  <a:gd name="T20" fmla="*/ 6 w 10"/>
                  <a:gd name="T21" fmla="*/ 0 h 10"/>
                  <a:gd name="T22" fmla="*/ 6 w 10"/>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0"/>
                    </a:moveTo>
                    <a:lnTo>
                      <a:pt x="3" y="0"/>
                    </a:lnTo>
                    <a:lnTo>
                      <a:pt x="0" y="3"/>
                    </a:lnTo>
                    <a:lnTo>
                      <a:pt x="0" y="6"/>
                    </a:lnTo>
                    <a:lnTo>
                      <a:pt x="3" y="10"/>
                    </a:lnTo>
                    <a:lnTo>
                      <a:pt x="6" y="10"/>
                    </a:lnTo>
                    <a:lnTo>
                      <a:pt x="6" y="10"/>
                    </a:lnTo>
                    <a:lnTo>
                      <a:pt x="6" y="6"/>
                    </a:lnTo>
                    <a:lnTo>
                      <a:pt x="10" y="3"/>
                    </a:lnTo>
                    <a:lnTo>
                      <a:pt x="10" y="3"/>
                    </a:lnTo>
                    <a:lnTo>
                      <a:pt x="6" y="0"/>
                    </a:lnTo>
                    <a:lnTo>
                      <a:pt x="6" y="0"/>
                    </a:lnTo>
                    <a:close/>
                  </a:path>
                </a:pathLst>
              </a:custGeom>
              <a:solidFill>
                <a:srgbClr val="FF0000"/>
              </a:solidFill>
              <a:ln w="28575" cmpd="sng">
                <a:solidFill>
                  <a:schemeClr val="accent1"/>
                </a:solidFill>
                <a:round/>
                <a:headEnd/>
                <a:tailEnd/>
              </a:ln>
            </p:spPr>
            <p:txBody>
              <a:bodyPr/>
              <a:lstStyle/>
              <a:p>
                <a:endParaRPr lang="cs-CZ"/>
              </a:p>
            </p:txBody>
          </p:sp>
          <p:sp>
            <p:nvSpPr>
              <p:cNvPr id="4983" name="Freeform 887">
                <a:extLst>
                  <a:ext uri="{FF2B5EF4-FFF2-40B4-BE49-F238E27FC236}">
                    <a16:creationId xmlns:a16="http://schemas.microsoft.com/office/drawing/2014/main" id="{768974C0-1ECD-426F-81BF-C10D4BE09B23}"/>
                  </a:ext>
                </a:extLst>
              </p:cNvPr>
              <p:cNvSpPr>
                <a:spLocks/>
              </p:cNvSpPr>
              <p:nvPr/>
            </p:nvSpPr>
            <p:spPr bwMode="auto">
              <a:xfrm>
                <a:off x="2324" y="4102"/>
                <a:ext cx="10" cy="10"/>
              </a:xfrm>
              <a:custGeom>
                <a:avLst/>
                <a:gdLst>
                  <a:gd name="T0" fmla="*/ 7 w 10"/>
                  <a:gd name="T1" fmla="*/ 0 h 10"/>
                  <a:gd name="T2" fmla="*/ 3 w 10"/>
                  <a:gd name="T3" fmla="*/ 0 h 10"/>
                  <a:gd name="T4" fmla="*/ 0 w 10"/>
                  <a:gd name="T5" fmla="*/ 3 h 10"/>
                  <a:gd name="T6" fmla="*/ 0 w 10"/>
                  <a:gd name="T7" fmla="*/ 6 h 10"/>
                  <a:gd name="T8" fmla="*/ 3 w 10"/>
                  <a:gd name="T9" fmla="*/ 10 h 10"/>
                  <a:gd name="T10" fmla="*/ 7 w 10"/>
                  <a:gd name="T11" fmla="*/ 10 h 10"/>
                  <a:gd name="T12" fmla="*/ 7 w 10"/>
                  <a:gd name="T13" fmla="*/ 10 h 10"/>
                  <a:gd name="T14" fmla="*/ 7 w 10"/>
                  <a:gd name="T15" fmla="*/ 6 h 10"/>
                  <a:gd name="T16" fmla="*/ 10 w 10"/>
                  <a:gd name="T17" fmla="*/ 3 h 10"/>
                  <a:gd name="T18" fmla="*/ 10 w 10"/>
                  <a:gd name="T19" fmla="*/ 3 h 10"/>
                  <a:gd name="T20" fmla="*/ 7 w 10"/>
                  <a:gd name="T21" fmla="*/ 0 h 10"/>
                  <a:gd name="T22" fmla="*/ 7 w 10"/>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0"/>
                    </a:moveTo>
                    <a:lnTo>
                      <a:pt x="3" y="0"/>
                    </a:lnTo>
                    <a:lnTo>
                      <a:pt x="0" y="3"/>
                    </a:lnTo>
                    <a:lnTo>
                      <a:pt x="0" y="6"/>
                    </a:lnTo>
                    <a:lnTo>
                      <a:pt x="3" y="10"/>
                    </a:lnTo>
                    <a:lnTo>
                      <a:pt x="7" y="10"/>
                    </a:lnTo>
                    <a:lnTo>
                      <a:pt x="7" y="10"/>
                    </a:lnTo>
                    <a:lnTo>
                      <a:pt x="7" y="6"/>
                    </a:lnTo>
                    <a:lnTo>
                      <a:pt x="10" y="3"/>
                    </a:lnTo>
                    <a:lnTo>
                      <a:pt x="10" y="3"/>
                    </a:lnTo>
                    <a:lnTo>
                      <a:pt x="7" y="0"/>
                    </a:lnTo>
                    <a:lnTo>
                      <a:pt x="7" y="0"/>
                    </a:lnTo>
                    <a:close/>
                  </a:path>
                </a:pathLst>
              </a:custGeom>
              <a:solidFill>
                <a:srgbClr val="FF0000"/>
              </a:solidFill>
              <a:ln w="28575" cmpd="sng">
                <a:solidFill>
                  <a:schemeClr val="accent1"/>
                </a:solidFill>
                <a:round/>
                <a:headEnd/>
                <a:tailEnd/>
              </a:ln>
            </p:spPr>
            <p:txBody>
              <a:bodyPr/>
              <a:lstStyle/>
              <a:p>
                <a:endParaRPr lang="cs-CZ"/>
              </a:p>
            </p:txBody>
          </p:sp>
          <p:sp>
            <p:nvSpPr>
              <p:cNvPr id="4984" name="Freeform 888">
                <a:extLst>
                  <a:ext uri="{FF2B5EF4-FFF2-40B4-BE49-F238E27FC236}">
                    <a16:creationId xmlns:a16="http://schemas.microsoft.com/office/drawing/2014/main" id="{1803B852-2AAB-46C2-9747-33BEA5370E89}"/>
                  </a:ext>
                </a:extLst>
              </p:cNvPr>
              <p:cNvSpPr>
                <a:spLocks/>
              </p:cNvSpPr>
              <p:nvPr/>
            </p:nvSpPr>
            <p:spPr bwMode="auto">
              <a:xfrm>
                <a:off x="2344" y="4102"/>
                <a:ext cx="9" cy="10"/>
              </a:xfrm>
              <a:custGeom>
                <a:avLst/>
                <a:gdLst>
                  <a:gd name="T0" fmla="*/ 6 w 9"/>
                  <a:gd name="T1" fmla="*/ 0 h 10"/>
                  <a:gd name="T2" fmla="*/ 3 w 9"/>
                  <a:gd name="T3" fmla="*/ 0 h 10"/>
                  <a:gd name="T4" fmla="*/ 0 w 9"/>
                  <a:gd name="T5" fmla="*/ 3 h 10"/>
                  <a:gd name="T6" fmla="*/ 0 w 9"/>
                  <a:gd name="T7" fmla="*/ 6 h 10"/>
                  <a:gd name="T8" fmla="*/ 3 w 9"/>
                  <a:gd name="T9" fmla="*/ 10 h 10"/>
                  <a:gd name="T10" fmla="*/ 6 w 9"/>
                  <a:gd name="T11" fmla="*/ 10 h 10"/>
                  <a:gd name="T12" fmla="*/ 6 w 9"/>
                  <a:gd name="T13" fmla="*/ 10 h 10"/>
                  <a:gd name="T14" fmla="*/ 6 w 9"/>
                  <a:gd name="T15" fmla="*/ 6 h 10"/>
                  <a:gd name="T16" fmla="*/ 9 w 9"/>
                  <a:gd name="T17" fmla="*/ 3 h 10"/>
                  <a:gd name="T18" fmla="*/ 9 w 9"/>
                  <a:gd name="T19" fmla="*/ 3 h 10"/>
                  <a:gd name="T20" fmla="*/ 6 w 9"/>
                  <a:gd name="T21" fmla="*/ 0 h 10"/>
                  <a:gd name="T22" fmla="*/ 6 w 9"/>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0"/>
                    </a:moveTo>
                    <a:lnTo>
                      <a:pt x="3" y="0"/>
                    </a:lnTo>
                    <a:lnTo>
                      <a:pt x="0" y="3"/>
                    </a:lnTo>
                    <a:lnTo>
                      <a:pt x="0" y="6"/>
                    </a:lnTo>
                    <a:lnTo>
                      <a:pt x="3" y="10"/>
                    </a:lnTo>
                    <a:lnTo>
                      <a:pt x="6" y="10"/>
                    </a:lnTo>
                    <a:lnTo>
                      <a:pt x="6" y="10"/>
                    </a:lnTo>
                    <a:lnTo>
                      <a:pt x="6" y="6"/>
                    </a:lnTo>
                    <a:lnTo>
                      <a:pt x="9" y="3"/>
                    </a:lnTo>
                    <a:lnTo>
                      <a:pt x="9" y="3"/>
                    </a:lnTo>
                    <a:lnTo>
                      <a:pt x="6" y="0"/>
                    </a:lnTo>
                    <a:lnTo>
                      <a:pt x="6" y="0"/>
                    </a:lnTo>
                    <a:close/>
                  </a:path>
                </a:pathLst>
              </a:custGeom>
              <a:solidFill>
                <a:srgbClr val="FF0000"/>
              </a:solidFill>
              <a:ln w="28575" cmpd="sng">
                <a:solidFill>
                  <a:schemeClr val="accent1"/>
                </a:solidFill>
                <a:round/>
                <a:headEnd/>
                <a:tailEnd/>
              </a:ln>
            </p:spPr>
            <p:txBody>
              <a:bodyPr/>
              <a:lstStyle/>
              <a:p>
                <a:endParaRPr lang="cs-CZ"/>
              </a:p>
            </p:txBody>
          </p:sp>
          <p:sp>
            <p:nvSpPr>
              <p:cNvPr id="4985" name="Freeform 889">
                <a:extLst>
                  <a:ext uri="{FF2B5EF4-FFF2-40B4-BE49-F238E27FC236}">
                    <a16:creationId xmlns:a16="http://schemas.microsoft.com/office/drawing/2014/main" id="{9403E221-A0AA-4324-9C05-2EEA7679C253}"/>
                  </a:ext>
                </a:extLst>
              </p:cNvPr>
              <p:cNvSpPr>
                <a:spLocks/>
              </p:cNvSpPr>
              <p:nvPr/>
            </p:nvSpPr>
            <p:spPr bwMode="auto">
              <a:xfrm>
                <a:off x="2363" y="4102"/>
                <a:ext cx="10" cy="10"/>
              </a:xfrm>
              <a:custGeom>
                <a:avLst/>
                <a:gdLst>
                  <a:gd name="T0" fmla="*/ 6 w 10"/>
                  <a:gd name="T1" fmla="*/ 0 h 10"/>
                  <a:gd name="T2" fmla="*/ 3 w 10"/>
                  <a:gd name="T3" fmla="*/ 0 h 10"/>
                  <a:gd name="T4" fmla="*/ 0 w 10"/>
                  <a:gd name="T5" fmla="*/ 3 h 10"/>
                  <a:gd name="T6" fmla="*/ 0 w 10"/>
                  <a:gd name="T7" fmla="*/ 6 h 10"/>
                  <a:gd name="T8" fmla="*/ 3 w 10"/>
                  <a:gd name="T9" fmla="*/ 10 h 10"/>
                  <a:gd name="T10" fmla="*/ 6 w 10"/>
                  <a:gd name="T11" fmla="*/ 10 h 10"/>
                  <a:gd name="T12" fmla="*/ 6 w 10"/>
                  <a:gd name="T13" fmla="*/ 10 h 10"/>
                  <a:gd name="T14" fmla="*/ 6 w 10"/>
                  <a:gd name="T15" fmla="*/ 6 h 10"/>
                  <a:gd name="T16" fmla="*/ 10 w 10"/>
                  <a:gd name="T17" fmla="*/ 3 h 10"/>
                  <a:gd name="T18" fmla="*/ 10 w 10"/>
                  <a:gd name="T19" fmla="*/ 3 h 10"/>
                  <a:gd name="T20" fmla="*/ 6 w 10"/>
                  <a:gd name="T21" fmla="*/ 0 h 10"/>
                  <a:gd name="T22" fmla="*/ 6 w 10"/>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0"/>
                    </a:moveTo>
                    <a:lnTo>
                      <a:pt x="3" y="0"/>
                    </a:lnTo>
                    <a:lnTo>
                      <a:pt x="0" y="3"/>
                    </a:lnTo>
                    <a:lnTo>
                      <a:pt x="0" y="6"/>
                    </a:lnTo>
                    <a:lnTo>
                      <a:pt x="3" y="10"/>
                    </a:lnTo>
                    <a:lnTo>
                      <a:pt x="6" y="10"/>
                    </a:lnTo>
                    <a:lnTo>
                      <a:pt x="6" y="10"/>
                    </a:lnTo>
                    <a:lnTo>
                      <a:pt x="6" y="6"/>
                    </a:lnTo>
                    <a:lnTo>
                      <a:pt x="10" y="3"/>
                    </a:lnTo>
                    <a:lnTo>
                      <a:pt x="10" y="3"/>
                    </a:lnTo>
                    <a:lnTo>
                      <a:pt x="6" y="0"/>
                    </a:lnTo>
                    <a:lnTo>
                      <a:pt x="6" y="0"/>
                    </a:lnTo>
                    <a:close/>
                  </a:path>
                </a:pathLst>
              </a:custGeom>
              <a:solidFill>
                <a:srgbClr val="FF0000"/>
              </a:solidFill>
              <a:ln w="28575" cmpd="sng">
                <a:solidFill>
                  <a:schemeClr val="accent1"/>
                </a:solidFill>
                <a:round/>
                <a:headEnd/>
                <a:tailEnd/>
              </a:ln>
            </p:spPr>
            <p:txBody>
              <a:bodyPr/>
              <a:lstStyle/>
              <a:p>
                <a:endParaRPr lang="cs-CZ"/>
              </a:p>
            </p:txBody>
          </p:sp>
          <p:sp>
            <p:nvSpPr>
              <p:cNvPr id="4986" name="Freeform 890">
                <a:extLst>
                  <a:ext uri="{FF2B5EF4-FFF2-40B4-BE49-F238E27FC236}">
                    <a16:creationId xmlns:a16="http://schemas.microsoft.com/office/drawing/2014/main" id="{8F8A0BEE-891F-4A76-AF4A-BDA70F7EF9FC}"/>
                  </a:ext>
                </a:extLst>
              </p:cNvPr>
              <p:cNvSpPr>
                <a:spLocks/>
              </p:cNvSpPr>
              <p:nvPr/>
            </p:nvSpPr>
            <p:spPr bwMode="auto">
              <a:xfrm>
                <a:off x="2382" y="4102"/>
                <a:ext cx="10" cy="10"/>
              </a:xfrm>
              <a:custGeom>
                <a:avLst/>
                <a:gdLst>
                  <a:gd name="T0" fmla="*/ 7 w 10"/>
                  <a:gd name="T1" fmla="*/ 0 h 10"/>
                  <a:gd name="T2" fmla="*/ 3 w 10"/>
                  <a:gd name="T3" fmla="*/ 0 h 10"/>
                  <a:gd name="T4" fmla="*/ 0 w 10"/>
                  <a:gd name="T5" fmla="*/ 3 h 10"/>
                  <a:gd name="T6" fmla="*/ 0 w 10"/>
                  <a:gd name="T7" fmla="*/ 6 h 10"/>
                  <a:gd name="T8" fmla="*/ 3 w 10"/>
                  <a:gd name="T9" fmla="*/ 10 h 10"/>
                  <a:gd name="T10" fmla="*/ 7 w 10"/>
                  <a:gd name="T11" fmla="*/ 10 h 10"/>
                  <a:gd name="T12" fmla="*/ 7 w 10"/>
                  <a:gd name="T13" fmla="*/ 10 h 10"/>
                  <a:gd name="T14" fmla="*/ 7 w 10"/>
                  <a:gd name="T15" fmla="*/ 6 h 10"/>
                  <a:gd name="T16" fmla="*/ 10 w 10"/>
                  <a:gd name="T17" fmla="*/ 3 h 10"/>
                  <a:gd name="T18" fmla="*/ 10 w 10"/>
                  <a:gd name="T19" fmla="*/ 3 h 10"/>
                  <a:gd name="T20" fmla="*/ 7 w 10"/>
                  <a:gd name="T21" fmla="*/ 0 h 10"/>
                  <a:gd name="T22" fmla="*/ 7 w 10"/>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0"/>
                    </a:moveTo>
                    <a:lnTo>
                      <a:pt x="3" y="0"/>
                    </a:lnTo>
                    <a:lnTo>
                      <a:pt x="0" y="3"/>
                    </a:lnTo>
                    <a:lnTo>
                      <a:pt x="0" y="6"/>
                    </a:lnTo>
                    <a:lnTo>
                      <a:pt x="3" y="10"/>
                    </a:lnTo>
                    <a:lnTo>
                      <a:pt x="7" y="10"/>
                    </a:lnTo>
                    <a:lnTo>
                      <a:pt x="7" y="10"/>
                    </a:lnTo>
                    <a:lnTo>
                      <a:pt x="7" y="6"/>
                    </a:lnTo>
                    <a:lnTo>
                      <a:pt x="10" y="3"/>
                    </a:lnTo>
                    <a:lnTo>
                      <a:pt x="10" y="3"/>
                    </a:lnTo>
                    <a:lnTo>
                      <a:pt x="7" y="0"/>
                    </a:lnTo>
                    <a:lnTo>
                      <a:pt x="7" y="0"/>
                    </a:lnTo>
                    <a:close/>
                  </a:path>
                </a:pathLst>
              </a:custGeom>
              <a:solidFill>
                <a:srgbClr val="FF0000"/>
              </a:solidFill>
              <a:ln w="28575" cmpd="sng">
                <a:solidFill>
                  <a:schemeClr val="accent1"/>
                </a:solidFill>
                <a:round/>
                <a:headEnd/>
                <a:tailEnd/>
              </a:ln>
            </p:spPr>
            <p:txBody>
              <a:bodyPr/>
              <a:lstStyle/>
              <a:p>
                <a:endParaRPr lang="cs-CZ"/>
              </a:p>
            </p:txBody>
          </p:sp>
          <p:sp>
            <p:nvSpPr>
              <p:cNvPr id="4987" name="Freeform 891">
                <a:extLst>
                  <a:ext uri="{FF2B5EF4-FFF2-40B4-BE49-F238E27FC236}">
                    <a16:creationId xmlns:a16="http://schemas.microsoft.com/office/drawing/2014/main" id="{F9DF08F8-F542-42E3-ADB9-BB9A18283797}"/>
                  </a:ext>
                </a:extLst>
              </p:cNvPr>
              <p:cNvSpPr>
                <a:spLocks/>
              </p:cNvSpPr>
              <p:nvPr/>
            </p:nvSpPr>
            <p:spPr bwMode="auto">
              <a:xfrm>
                <a:off x="2402" y="4102"/>
                <a:ext cx="9" cy="10"/>
              </a:xfrm>
              <a:custGeom>
                <a:avLst/>
                <a:gdLst>
                  <a:gd name="T0" fmla="*/ 6 w 9"/>
                  <a:gd name="T1" fmla="*/ 0 h 10"/>
                  <a:gd name="T2" fmla="*/ 3 w 9"/>
                  <a:gd name="T3" fmla="*/ 0 h 10"/>
                  <a:gd name="T4" fmla="*/ 0 w 9"/>
                  <a:gd name="T5" fmla="*/ 3 h 10"/>
                  <a:gd name="T6" fmla="*/ 0 w 9"/>
                  <a:gd name="T7" fmla="*/ 6 h 10"/>
                  <a:gd name="T8" fmla="*/ 3 w 9"/>
                  <a:gd name="T9" fmla="*/ 10 h 10"/>
                  <a:gd name="T10" fmla="*/ 6 w 9"/>
                  <a:gd name="T11" fmla="*/ 10 h 10"/>
                  <a:gd name="T12" fmla="*/ 6 w 9"/>
                  <a:gd name="T13" fmla="*/ 10 h 10"/>
                  <a:gd name="T14" fmla="*/ 6 w 9"/>
                  <a:gd name="T15" fmla="*/ 6 h 10"/>
                  <a:gd name="T16" fmla="*/ 9 w 9"/>
                  <a:gd name="T17" fmla="*/ 3 h 10"/>
                  <a:gd name="T18" fmla="*/ 9 w 9"/>
                  <a:gd name="T19" fmla="*/ 3 h 10"/>
                  <a:gd name="T20" fmla="*/ 6 w 9"/>
                  <a:gd name="T21" fmla="*/ 0 h 10"/>
                  <a:gd name="T22" fmla="*/ 6 w 9"/>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0"/>
                    </a:moveTo>
                    <a:lnTo>
                      <a:pt x="3" y="0"/>
                    </a:lnTo>
                    <a:lnTo>
                      <a:pt x="0" y="3"/>
                    </a:lnTo>
                    <a:lnTo>
                      <a:pt x="0" y="6"/>
                    </a:lnTo>
                    <a:lnTo>
                      <a:pt x="3" y="10"/>
                    </a:lnTo>
                    <a:lnTo>
                      <a:pt x="6" y="10"/>
                    </a:lnTo>
                    <a:lnTo>
                      <a:pt x="6" y="10"/>
                    </a:lnTo>
                    <a:lnTo>
                      <a:pt x="6" y="6"/>
                    </a:lnTo>
                    <a:lnTo>
                      <a:pt x="9" y="3"/>
                    </a:lnTo>
                    <a:lnTo>
                      <a:pt x="9" y="3"/>
                    </a:lnTo>
                    <a:lnTo>
                      <a:pt x="6" y="0"/>
                    </a:lnTo>
                    <a:lnTo>
                      <a:pt x="6" y="0"/>
                    </a:lnTo>
                    <a:close/>
                  </a:path>
                </a:pathLst>
              </a:custGeom>
              <a:solidFill>
                <a:srgbClr val="FF0000"/>
              </a:solidFill>
              <a:ln w="28575" cmpd="sng">
                <a:solidFill>
                  <a:schemeClr val="accent1"/>
                </a:solidFill>
                <a:round/>
                <a:headEnd/>
                <a:tailEnd/>
              </a:ln>
            </p:spPr>
            <p:txBody>
              <a:bodyPr/>
              <a:lstStyle/>
              <a:p>
                <a:endParaRPr lang="cs-CZ"/>
              </a:p>
            </p:txBody>
          </p:sp>
          <p:sp>
            <p:nvSpPr>
              <p:cNvPr id="4988" name="Freeform 892">
                <a:extLst>
                  <a:ext uri="{FF2B5EF4-FFF2-40B4-BE49-F238E27FC236}">
                    <a16:creationId xmlns:a16="http://schemas.microsoft.com/office/drawing/2014/main" id="{71E5791C-C830-44CC-9F0F-3C4A35F4ABA7}"/>
                  </a:ext>
                </a:extLst>
              </p:cNvPr>
              <p:cNvSpPr>
                <a:spLocks/>
              </p:cNvSpPr>
              <p:nvPr/>
            </p:nvSpPr>
            <p:spPr bwMode="auto">
              <a:xfrm>
                <a:off x="2421" y="4102"/>
                <a:ext cx="10" cy="10"/>
              </a:xfrm>
              <a:custGeom>
                <a:avLst/>
                <a:gdLst>
                  <a:gd name="T0" fmla="*/ 6 w 10"/>
                  <a:gd name="T1" fmla="*/ 0 h 10"/>
                  <a:gd name="T2" fmla="*/ 3 w 10"/>
                  <a:gd name="T3" fmla="*/ 0 h 10"/>
                  <a:gd name="T4" fmla="*/ 0 w 10"/>
                  <a:gd name="T5" fmla="*/ 3 h 10"/>
                  <a:gd name="T6" fmla="*/ 0 w 10"/>
                  <a:gd name="T7" fmla="*/ 6 h 10"/>
                  <a:gd name="T8" fmla="*/ 3 w 10"/>
                  <a:gd name="T9" fmla="*/ 10 h 10"/>
                  <a:gd name="T10" fmla="*/ 6 w 10"/>
                  <a:gd name="T11" fmla="*/ 10 h 10"/>
                  <a:gd name="T12" fmla="*/ 6 w 10"/>
                  <a:gd name="T13" fmla="*/ 10 h 10"/>
                  <a:gd name="T14" fmla="*/ 6 w 10"/>
                  <a:gd name="T15" fmla="*/ 6 h 10"/>
                  <a:gd name="T16" fmla="*/ 10 w 10"/>
                  <a:gd name="T17" fmla="*/ 3 h 10"/>
                  <a:gd name="T18" fmla="*/ 10 w 10"/>
                  <a:gd name="T19" fmla="*/ 3 h 10"/>
                  <a:gd name="T20" fmla="*/ 6 w 10"/>
                  <a:gd name="T21" fmla="*/ 0 h 10"/>
                  <a:gd name="T22" fmla="*/ 6 w 10"/>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0"/>
                    </a:moveTo>
                    <a:lnTo>
                      <a:pt x="3" y="0"/>
                    </a:lnTo>
                    <a:lnTo>
                      <a:pt x="0" y="3"/>
                    </a:lnTo>
                    <a:lnTo>
                      <a:pt x="0" y="6"/>
                    </a:lnTo>
                    <a:lnTo>
                      <a:pt x="3" y="10"/>
                    </a:lnTo>
                    <a:lnTo>
                      <a:pt x="6" y="10"/>
                    </a:lnTo>
                    <a:lnTo>
                      <a:pt x="6" y="10"/>
                    </a:lnTo>
                    <a:lnTo>
                      <a:pt x="6" y="6"/>
                    </a:lnTo>
                    <a:lnTo>
                      <a:pt x="10" y="3"/>
                    </a:lnTo>
                    <a:lnTo>
                      <a:pt x="10" y="3"/>
                    </a:lnTo>
                    <a:lnTo>
                      <a:pt x="6" y="0"/>
                    </a:lnTo>
                    <a:lnTo>
                      <a:pt x="6" y="0"/>
                    </a:lnTo>
                    <a:close/>
                  </a:path>
                </a:pathLst>
              </a:custGeom>
              <a:solidFill>
                <a:srgbClr val="FF0000"/>
              </a:solidFill>
              <a:ln w="28575" cmpd="sng">
                <a:solidFill>
                  <a:schemeClr val="accent1"/>
                </a:solidFill>
                <a:round/>
                <a:headEnd/>
                <a:tailEnd/>
              </a:ln>
            </p:spPr>
            <p:txBody>
              <a:bodyPr/>
              <a:lstStyle/>
              <a:p>
                <a:endParaRPr lang="cs-CZ"/>
              </a:p>
            </p:txBody>
          </p:sp>
          <p:sp>
            <p:nvSpPr>
              <p:cNvPr id="4989" name="Freeform 893">
                <a:extLst>
                  <a:ext uri="{FF2B5EF4-FFF2-40B4-BE49-F238E27FC236}">
                    <a16:creationId xmlns:a16="http://schemas.microsoft.com/office/drawing/2014/main" id="{3D7EB76F-FFD0-44AB-BBC6-DBCCFC42E22B}"/>
                  </a:ext>
                </a:extLst>
              </p:cNvPr>
              <p:cNvSpPr>
                <a:spLocks/>
              </p:cNvSpPr>
              <p:nvPr/>
            </p:nvSpPr>
            <p:spPr bwMode="auto">
              <a:xfrm>
                <a:off x="2440" y="4102"/>
                <a:ext cx="10" cy="10"/>
              </a:xfrm>
              <a:custGeom>
                <a:avLst/>
                <a:gdLst>
                  <a:gd name="T0" fmla="*/ 7 w 10"/>
                  <a:gd name="T1" fmla="*/ 0 h 10"/>
                  <a:gd name="T2" fmla="*/ 3 w 10"/>
                  <a:gd name="T3" fmla="*/ 0 h 10"/>
                  <a:gd name="T4" fmla="*/ 0 w 10"/>
                  <a:gd name="T5" fmla="*/ 3 h 10"/>
                  <a:gd name="T6" fmla="*/ 0 w 10"/>
                  <a:gd name="T7" fmla="*/ 6 h 10"/>
                  <a:gd name="T8" fmla="*/ 3 w 10"/>
                  <a:gd name="T9" fmla="*/ 10 h 10"/>
                  <a:gd name="T10" fmla="*/ 7 w 10"/>
                  <a:gd name="T11" fmla="*/ 10 h 10"/>
                  <a:gd name="T12" fmla="*/ 7 w 10"/>
                  <a:gd name="T13" fmla="*/ 10 h 10"/>
                  <a:gd name="T14" fmla="*/ 7 w 10"/>
                  <a:gd name="T15" fmla="*/ 6 h 10"/>
                  <a:gd name="T16" fmla="*/ 10 w 10"/>
                  <a:gd name="T17" fmla="*/ 3 h 10"/>
                  <a:gd name="T18" fmla="*/ 10 w 10"/>
                  <a:gd name="T19" fmla="*/ 3 h 10"/>
                  <a:gd name="T20" fmla="*/ 7 w 10"/>
                  <a:gd name="T21" fmla="*/ 0 h 10"/>
                  <a:gd name="T22" fmla="*/ 7 w 10"/>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0"/>
                    </a:moveTo>
                    <a:lnTo>
                      <a:pt x="3" y="0"/>
                    </a:lnTo>
                    <a:lnTo>
                      <a:pt x="0" y="3"/>
                    </a:lnTo>
                    <a:lnTo>
                      <a:pt x="0" y="6"/>
                    </a:lnTo>
                    <a:lnTo>
                      <a:pt x="3" y="10"/>
                    </a:lnTo>
                    <a:lnTo>
                      <a:pt x="7" y="10"/>
                    </a:lnTo>
                    <a:lnTo>
                      <a:pt x="7" y="10"/>
                    </a:lnTo>
                    <a:lnTo>
                      <a:pt x="7" y="6"/>
                    </a:lnTo>
                    <a:lnTo>
                      <a:pt x="10" y="3"/>
                    </a:lnTo>
                    <a:lnTo>
                      <a:pt x="10" y="3"/>
                    </a:lnTo>
                    <a:lnTo>
                      <a:pt x="7" y="0"/>
                    </a:lnTo>
                    <a:lnTo>
                      <a:pt x="7" y="0"/>
                    </a:lnTo>
                    <a:close/>
                  </a:path>
                </a:pathLst>
              </a:custGeom>
              <a:solidFill>
                <a:srgbClr val="FF0000"/>
              </a:solidFill>
              <a:ln w="28575" cmpd="sng">
                <a:solidFill>
                  <a:schemeClr val="accent1"/>
                </a:solidFill>
                <a:round/>
                <a:headEnd/>
                <a:tailEnd/>
              </a:ln>
            </p:spPr>
            <p:txBody>
              <a:bodyPr/>
              <a:lstStyle/>
              <a:p>
                <a:endParaRPr lang="cs-CZ"/>
              </a:p>
            </p:txBody>
          </p:sp>
          <p:sp>
            <p:nvSpPr>
              <p:cNvPr id="4990" name="Freeform 894">
                <a:extLst>
                  <a:ext uri="{FF2B5EF4-FFF2-40B4-BE49-F238E27FC236}">
                    <a16:creationId xmlns:a16="http://schemas.microsoft.com/office/drawing/2014/main" id="{B74B1C22-7473-495F-B76B-DA9A8837A5C1}"/>
                  </a:ext>
                </a:extLst>
              </p:cNvPr>
              <p:cNvSpPr>
                <a:spLocks/>
              </p:cNvSpPr>
              <p:nvPr/>
            </p:nvSpPr>
            <p:spPr bwMode="auto">
              <a:xfrm>
                <a:off x="2460" y="4102"/>
                <a:ext cx="9" cy="10"/>
              </a:xfrm>
              <a:custGeom>
                <a:avLst/>
                <a:gdLst>
                  <a:gd name="T0" fmla="*/ 6 w 9"/>
                  <a:gd name="T1" fmla="*/ 0 h 10"/>
                  <a:gd name="T2" fmla="*/ 3 w 9"/>
                  <a:gd name="T3" fmla="*/ 0 h 10"/>
                  <a:gd name="T4" fmla="*/ 0 w 9"/>
                  <a:gd name="T5" fmla="*/ 3 h 10"/>
                  <a:gd name="T6" fmla="*/ 0 w 9"/>
                  <a:gd name="T7" fmla="*/ 6 h 10"/>
                  <a:gd name="T8" fmla="*/ 3 w 9"/>
                  <a:gd name="T9" fmla="*/ 10 h 10"/>
                  <a:gd name="T10" fmla="*/ 6 w 9"/>
                  <a:gd name="T11" fmla="*/ 10 h 10"/>
                  <a:gd name="T12" fmla="*/ 6 w 9"/>
                  <a:gd name="T13" fmla="*/ 10 h 10"/>
                  <a:gd name="T14" fmla="*/ 6 w 9"/>
                  <a:gd name="T15" fmla="*/ 6 h 10"/>
                  <a:gd name="T16" fmla="*/ 9 w 9"/>
                  <a:gd name="T17" fmla="*/ 3 h 10"/>
                  <a:gd name="T18" fmla="*/ 9 w 9"/>
                  <a:gd name="T19" fmla="*/ 3 h 10"/>
                  <a:gd name="T20" fmla="*/ 6 w 9"/>
                  <a:gd name="T21" fmla="*/ 0 h 10"/>
                  <a:gd name="T22" fmla="*/ 6 w 9"/>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0"/>
                    </a:moveTo>
                    <a:lnTo>
                      <a:pt x="3" y="0"/>
                    </a:lnTo>
                    <a:lnTo>
                      <a:pt x="0" y="3"/>
                    </a:lnTo>
                    <a:lnTo>
                      <a:pt x="0" y="6"/>
                    </a:lnTo>
                    <a:lnTo>
                      <a:pt x="3" y="10"/>
                    </a:lnTo>
                    <a:lnTo>
                      <a:pt x="6" y="10"/>
                    </a:lnTo>
                    <a:lnTo>
                      <a:pt x="6" y="10"/>
                    </a:lnTo>
                    <a:lnTo>
                      <a:pt x="6" y="6"/>
                    </a:lnTo>
                    <a:lnTo>
                      <a:pt x="9" y="3"/>
                    </a:lnTo>
                    <a:lnTo>
                      <a:pt x="9" y="3"/>
                    </a:lnTo>
                    <a:lnTo>
                      <a:pt x="6" y="0"/>
                    </a:lnTo>
                    <a:lnTo>
                      <a:pt x="6" y="0"/>
                    </a:lnTo>
                    <a:close/>
                  </a:path>
                </a:pathLst>
              </a:custGeom>
              <a:solidFill>
                <a:srgbClr val="FF0000"/>
              </a:solidFill>
              <a:ln w="28575" cmpd="sng">
                <a:solidFill>
                  <a:schemeClr val="accent1"/>
                </a:solidFill>
                <a:round/>
                <a:headEnd/>
                <a:tailEnd/>
              </a:ln>
            </p:spPr>
            <p:txBody>
              <a:bodyPr/>
              <a:lstStyle/>
              <a:p>
                <a:endParaRPr lang="cs-CZ"/>
              </a:p>
            </p:txBody>
          </p:sp>
          <p:sp>
            <p:nvSpPr>
              <p:cNvPr id="4991" name="Freeform 895">
                <a:extLst>
                  <a:ext uri="{FF2B5EF4-FFF2-40B4-BE49-F238E27FC236}">
                    <a16:creationId xmlns:a16="http://schemas.microsoft.com/office/drawing/2014/main" id="{51B3DAEB-8234-4552-8C6A-282C27149BAF}"/>
                  </a:ext>
                </a:extLst>
              </p:cNvPr>
              <p:cNvSpPr>
                <a:spLocks/>
              </p:cNvSpPr>
              <p:nvPr/>
            </p:nvSpPr>
            <p:spPr bwMode="auto">
              <a:xfrm>
                <a:off x="2479" y="4102"/>
                <a:ext cx="9" cy="10"/>
              </a:xfrm>
              <a:custGeom>
                <a:avLst/>
                <a:gdLst>
                  <a:gd name="T0" fmla="*/ 6 w 9"/>
                  <a:gd name="T1" fmla="*/ 0 h 10"/>
                  <a:gd name="T2" fmla="*/ 3 w 9"/>
                  <a:gd name="T3" fmla="*/ 0 h 10"/>
                  <a:gd name="T4" fmla="*/ 0 w 9"/>
                  <a:gd name="T5" fmla="*/ 3 h 10"/>
                  <a:gd name="T6" fmla="*/ 0 w 9"/>
                  <a:gd name="T7" fmla="*/ 6 h 10"/>
                  <a:gd name="T8" fmla="*/ 3 w 9"/>
                  <a:gd name="T9" fmla="*/ 10 h 10"/>
                  <a:gd name="T10" fmla="*/ 6 w 9"/>
                  <a:gd name="T11" fmla="*/ 10 h 10"/>
                  <a:gd name="T12" fmla="*/ 6 w 9"/>
                  <a:gd name="T13" fmla="*/ 10 h 10"/>
                  <a:gd name="T14" fmla="*/ 6 w 9"/>
                  <a:gd name="T15" fmla="*/ 6 h 10"/>
                  <a:gd name="T16" fmla="*/ 9 w 9"/>
                  <a:gd name="T17" fmla="*/ 3 h 10"/>
                  <a:gd name="T18" fmla="*/ 9 w 9"/>
                  <a:gd name="T19" fmla="*/ 3 h 10"/>
                  <a:gd name="T20" fmla="*/ 6 w 9"/>
                  <a:gd name="T21" fmla="*/ 0 h 10"/>
                  <a:gd name="T22" fmla="*/ 6 w 9"/>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0"/>
                    </a:moveTo>
                    <a:lnTo>
                      <a:pt x="3" y="0"/>
                    </a:lnTo>
                    <a:lnTo>
                      <a:pt x="0" y="3"/>
                    </a:lnTo>
                    <a:lnTo>
                      <a:pt x="0" y="6"/>
                    </a:lnTo>
                    <a:lnTo>
                      <a:pt x="3" y="10"/>
                    </a:lnTo>
                    <a:lnTo>
                      <a:pt x="6" y="10"/>
                    </a:lnTo>
                    <a:lnTo>
                      <a:pt x="6" y="10"/>
                    </a:lnTo>
                    <a:lnTo>
                      <a:pt x="6" y="6"/>
                    </a:lnTo>
                    <a:lnTo>
                      <a:pt x="9" y="3"/>
                    </a:lnTo>
                    <a:lnTo>
                      <a:pt x="9" y="3"/>
                    </a:lnTo>
                    <a:lnTo>
                      <a:pt x="6" y="0"/>
                    </a:lnTo>
                    <a:lnTo>
                      <a:pt x="6" y="0"/>
                    </a:lnTo>
                    <a:close/>
                  </a:path>
                </a:pathLst>
              </a:custGeom>
              <a:solidFill>
                <a:srgbClr val="FF0000"/>
              </a:solidFill>
              <a:ln w="28575" cmpd="sng">
                <a:solidFill>
                  <a:schemeClr val="accent1"/>
                </a:solidFill>
                <a:round/>
                <a:headEnd/>
                <a:tailEnd/>
              </a:ln>
            </p:spPr>
            <p:txBody>
              <a:bodyPr/>
              <a:lstStyle/>
              <a:p>
                <a:endParaRPr lang="cs-CZ"/>
              </a:p>
            </p:txBody>
          </p:sp>
          <p:sp>
            <p:nvSpPr>
              <p:cNvPr id="4992" name="Freeform 896">
                <a:extLst>
                  <a:ext uri="{FF2B5EF4-FFF2-40B4-BE49-F238E27FC236}">
                    <a16:creationId xmlns:a16="http://schemas.microsoft.com/office/drawing/2014/main" id="{1A493281-774F-4390-B375-B0E184B0EBE1}"/>
                  </a:ext>
                </a:extLst>
              </p:cNvPr>
              <p:cNvSpPr>
                <a:spLocks/>
              </p:cNvSpPr>
              <p:nvPr/>
            </p:nvSpPr>
            <p:spPr bwMode="auto">
              <a:xfrm>
                <a:off x="2498" y="4102"/>
                <a:ext cx="10" cy="10"/>
              </a:xfrm>
              <a:custGeom>
                <a:avLst/>
                <a:gdLst>
                  <a:gd name="T0" fmla="*/ 7 w 10"/>
                  <a:gd name="T1" fmla="*/ 0 h 10"/>
                  <a:gd name="T2" fmla="*/ 3 w 10"/>
                  <a:gd name="T3" fmla="*/ 0 h 10"/>
                  <a:gd name="T4" fmla="*/ 0 w 10"/>
                  <a:gd name="T5" fmla="*/ 3 h 10"/>
                  <a:gd name="T6" fmla="*/ 0 w 10"/>
                  <a:gd name="T7" fmla="*/ 6 h 10"/>
                  <a:gd name="T8" fmla="*/ 3 w 10"/>
                  <a:gd name="T9" fmla="*/ 10 h 10"/>
                  <a:gd name="T10" fmla="*/ 7 w 10"/>
                  <a:gd name="T11" fmla="*/ 10 h 10"/>
                  <a:gd name="T12" fmla="*/ 7 w 10"/>
                  <a:gd name="T13" fmla="*/ 10 h 10"/>
                  <a:gd name="T14" fmla="*/ 7 w 10"/>
                  <a:gd name="T15" fmla="*/ 6 h 10"/>
                  <a:gd name="T16" fmla="*/ 10 w 10"/>
                  <a:gd name="T17" fmla="*/ 3 h 10"/>
                  <a:gd name="T18" fmla="*/ 10 w 10"/>
                  <a:gd name="T19" fmla="*/ 3 h 10"/>
                  <a:gd name="T20" fmla="*/ 7 w 10"/>
                  <a:gd name="T21" fmla="*/ 0 h 10"/>
                  <a:gd name="T22" fmla="*/ 7 w 10"/>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0"/>
                    </a:moveTo>
                    <a:lnTo>
                      <a:pt x="3" y="0"/>
                    </a:lnTo>
                    <a:lnTo>
                      <a:pt x="0" y="3"/>
                    </a:lnTo>
                    <a:lnTo>
                      <a:pt x="0" y="6"/>
                    </a:lnTo>
                    <a:lnTo>
                      <a:pt x="3" y="10"/>
                    </a:lnTo>
                    <a:lnTo>
                      <a:pt x="7" y="10"/>
                    </a:lnTo>
                    <a:lnTo>
                      <a:pt x="7" y="10"/>
                    </a:lnTo>
                    <a:lnTo>
                      <a:pt x="7" y="6"/>
                    </a:lnTo>
                    <a:lnTo>
                      <a:pt x="10" y="3"/>
                    </a:lnTo>
                    <a:lnTo>
                      <a:pt x="10" y="3"/>
                    </a:lnTo>
                    <a:lnTo>
                      <a:pt x="7" y="0"/>
                    </a:lnTo>
                    <a:lnTo>
                      <a:pt x="7" y="0"/>
                    </a:lnTo>
                    <a:close/>
                  </a:path>
                </a:pathLst>
              </a:custGeom>
              <a:solidFill>
                <a:srgbClr val="FF0000"/>
              </a:solidFill>
              <a:ln w="28575" cmpd="sng">
                <a:solidFill>
                  <a:schemeClr val="accent1"/>
                </a:solidFill>
                <a:round/>
                <a:headEnd/>
                <a:tailEnd/>
              </a:ln>
            </p:spPr>
            <p:txBody>
              <a:bodyPr/>
              <a:lstStyle/>
              <a:p>
                <a:endParaRPr lang="cs-CZ"/>
              </a:p>
            </p:txBody>
          </p:sp>
          <p:sp>
            <p:nvSpPr>
              <p:cNvPr id="4993" name="Freeform 897">
                <a:extLst>
                  <a:ext uri="{FF2B5EF4-FFF2-40B4-BE49-F238E27FC236}">
                    <a16:creationId xmlns:a16="http://schemas.microsoft.com/office/drawing/2014/main" id="{2F7EA937-101D-4C95-89CF-87915FBFE4A4}"/>
                  </a:ext>
                </a:extLst>
              </p:cNvPr>
              <p:cNvSpPr>
                <a:spLocks/>
              </p:cNvSpPr>
              <p:nvPr/>
            </p:nvSpPr>
            <p:spPr bwMode="auto">
              <a:xfrm>
                <a:off x="2517" y="4102"/>
                <a:ext cx="10" cy="10"/>
              </a:xfrm>
              <a:custGeom>
                <a:avLst/>
                <a:gdLst>
                  <a:gd name="T0" fmla="*/ 7 w 10"/>
                  <a:gd name="T1" fmla="*/ 0 h 10"/>
                  <a:gd name="T2" fmla="*/ 4 w 10"/>
                  <a:gd name="T3" fmla="*/ 0 h 10"/>
                  <a:gd name="T4" fmla="*/ 0 w 10"/>
                  <a:gd name="T5" fmla="*/ 3 h 10"/>
                  <a:gd name="T6" fmla="*/ 0 w 10"/>
                  <a:gd name="T7" fmla="*/ 6 h 10"/>
                  <a:gd name="T8" fmla="*/ 4 w 10"/>
                  <a:gd name="T9" fmla="*/ 10 h 10"/>
                  <a:gd name="T10" fmla="*/ 7 w 10"/>
                  <a:gd name="T11" fmla="*/ 10 h 10"/>
                  <a:gd name="T12" fmla="*/ 7 w 10"/>
                  <a:gd name="T13" fmla="*/ 10 h 10"/>
                  <a:gd name="T14" fmla="*/ 7 w 10"/>
                  <a:gd name="T15" fmla="*/ 6 h 10"/>
                  <a:gd name="T16" fmla="*/ 10 w 10"/>
                  <a:gd name="T17" fmla="*/ 3 h 10"/>
                  <a:gd name="T18" fmla="*/ 10 w 10"/>
                  <a:gd name="T19" fmla="*/ 3 h 10"/>
                  <a:gd name="T20" fmla="*/ 7 w 10"/>
                  <a:gd name="T21" fmla="*/ 0 h 10"/>
                  <a:gd name="T22" fmla="*/ 7 w 10"/>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0"/>
                    </a:moveTo>
                    <a:lnTo>
                      <a:pt x="4" y="0"/>
                    </a:lnTo>
                    <a:lnTo>
                      <a:pt x="0" y="3"/>
                    </a:lnTo>
                    <a:lnTo>
                      <a:pt x="0" y="6"/>
                    </a:lnTo>
                    <a:lnTo>
                      <a:pt x="4" y="10"/>
                    </a:lnTo>
                    <a:lnTo>
                      <a:pt x="7" y="10"/>
                    </a:lnTo>
                    <a:lnTo>
                      <a:pt x="7" y="10"/>
                    </a:lnTo>
                    <a:lnTo>
                      <a:pt x="7" y="6"/>
                    </a:lnTo>
                    <a:lnTo>
                      <a:pt x="10" y="3"/>
                    </a:lnTo>
                    <a:lnTo>
                      <a:pt x="10" y="3"/>
                    </a:lnTo>
                    <a:lnTo>
                      <a:pt x="7" y="0"/>
                    </a:lnTo>
                    <a:lnTo>
                      <a:pt x="7" y="0"/>
                    </a:lnTo>
                    <a:close/>
                  </a:path>
                </a:pathLst>
              </a:custGeom>
              <a:solidFill>
                <a:srgbClr val="FF0000"/>
              </a:solidFill>
              <a:ln w="28575" cmpd="sng">
                <a:solidFill>
                  <a:schemeClr val="accent1"/>
                </a:solidFill>
                <a:round/>
                <a:headEnd/>
                <a:tailEnd/>
              </a:ln>
            </p:spPr>
            <p:txBody>
              <a:bodyPr/>
              <a:lstStyle/>
              <a:p>
                <a:endParaRPr lang="cs-CZ"/>
              </a:p>
            </p:txBody>
          </p:sp>
          <p:sp>
            <p:nvSpPr>
              <p:cNvPr id="4994" name="Freeform 898">
                <a:extLst>
                  <a:ext uri="{FF2B5EF4-FFF2-40B4-BE49-F238E27FC236}">
                    <a16:creationId xmlns:a16="http://schemas.microsoft.com/office/drawing/2014/main" id="{E19D3837-1845-486F-BDE8-A3D53D643460}"/>
                  </a:ext>
                </a:extLst>
              </p:cNvPr>
              <p:cNvSpPr>
                <a:spLocks/>
              </p:cNvSpPr>
              <p:nvPr/>
            </p:nvSpPr>
            <p:spPr bwMode="auto">
              <a:xfrm>
                <a:off x="2524" y="4083"/>
                <a:ext cx="10" cy="9"/>
              </a:xfrm>
              <a:custGeom>
                <a:avLst/>
                <a:gdLst>
                  <a:gd name="T0" fmla="*/ 0 w 10"/>
                  <a:gd name="T1" fmla="*/ 6 h 9"/>
                  <a:gd name="T2" fmla="*/ 0 w 10"/>
                  <a:gd name="T3" fmla="*/ 6 h 9"/>
                  <a:gd name="T4" fmla="*/ 3 w 10"/>
                  <a:gd name="T5" fmla="*/ 9 h 9"/>
                  <a:gd name="T6" fmla="*/ 6 w 10"/>
                  <a:gd name="T7" fmla="*/ 9 h 9"/>
                  <a:gd name="T8" fmla="*/ 10 w 10"/>
                  <a:gd name="T9" fmla="*/ 6 h 9"/>
                  <a:gd name="T10" fmla="*/ 10 w 10"/>
                  <a:gd name="T11" fmla="*/ 6 h 9"/>
                  <a:gd name="T12" fmla="*/ 10 w 10"/>
                  <a:gd name="T13" fmla="*/ 6 h 9"/>
                  <a:gd name="T14" fmla="*/ 10 w 10"/>
                  <a:gd name="T15" fmla="*/ 3 h 9"/>
                  <a:gd name="T16" fmla="*/ 6 w 10"/>
                  <a:gd name="T17" fmla="*/ 0 h 9"/>
                  <a:gd name="T18" fmla="*/ 3 w 10"/>
                  <a:gd name="T19" fmla="*/ 0 h 9"/>
                  <a:gd name="T20" fmla="*/ 0 w 10"/>
                  <a:gd name="T21" fmla="*/ 3 h 9"/>
                  <a:gd name="T22" fmla="*/ 0 w 10"/>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0" y="6"/>
                    </a:moveTo>
                    <a:lnTo>
                      <a:pt x="0" y="6"/>
                    </a:lnTo>
                    <a:lnTo>
                      <a:pt x="3" y="9"/>
                    </a:lnTo>
                    <a:lnTo>
                      <a:pt x="6" y="9"/>
                    </a:lnTo>
                    <a:lnTo>
                      <a:pt x="10" y="6"/>
                    </a:lnTo>
                    <a:lnTo>
                      <a:pt x="10" y="6"/>
                    </a:lnTo>
                    <a:lnTo>
                      <a:pt x="10" y="6"/>
                    </a:lnTo>
                    <a:lnTo>
                      <a:pt x="10" y="3"/>
                    </a:lnTo>
                    <a:lnTo>
                      <a:pt x="6" y="0"/>
                    </a:lnTo>
                    <a:lnTo>
                      <a:pt x="3" y="0"/>
                    </a:lnTo>
                    <a:lnTo>
                      <a:pt x="0" y="3"/>
                    </a:lnTo>
                    <a:lnTo>
                      <a:pt x="0" y="6"/>
                    </a:lnTo>
                    <a:close/>
                  </a:path>
                </a:pathLst>
              </a:custGeom>
              <a:solidFill>
                <a:srgbClr val="FF0000"/>
              </a:solidFill>
              <a:ln w="28575" cmpd="sng">
                <a:solidFill>
                  <a:schemeClr val="accent1"/>
                </a:solidFill>
                <a:round/>
                <a:headEnd/>
                <a:tailEnd/>
              </a:ln>
            </p:spPr>
            <p:txBody>
              <a:bodyPr/>
              <a:lstStyle/>
              <a:p>
                <a:endParaRPr lang="cs-CZ"/>
              </a:p>
            </p:txBody>
          </p:sp>
          <p:sp>
            <p:nvSpPr>
              <p:cNvPr id="4995" name="Freeform 899">
                <a:extLst>
                  <a:ext uri="{FF2B5EF4-FFF2-40B4-BE49-F238E27FC236}">
                    <a16:creationId xmlns:a16="http://schemas.microsoft.com/office/drawing/2014/main" id="{409F9B7C-9321-46C2-B14C-76E5E8300EB3}"/>
                  </a:ext>
                </a:extLst>
              </p:cNvPr>
              <p:cNvSpPr>
                <a:spLocks/>
              </p:cNvSpPr>
              <p:nvPr/>
            </p:nvSpPr>
            <p:spPr bwMode="auto">
              <a:xfrm>
                <a:off x="2524" y="4063"/>
                <a:ext cx="10" cy="10"/>
              </a:xfrm>
              <a:custGeom>
                <a:avLst/>
                <a:gdLst>
                  <a:gd name="T0" fmla="*/ 0 w 10"/>
                  <a:gd name="T1" fmla="*/ 7 h 10"/>
                  <a:gd name="T2" fmla="*/ 0 w 10"/>
                  <a:gd name="T3" fmla="*/ 7 h 10"/>
                  <a:gd name="T4" fmla="*/ 3 w 10"/>
                  <a:gd name="T5" fmla="*/ 10 h 10"/>
                  <a:gd name="T6" fmla="*/ 6 w 10"/>
                  <a:gd name="T7" fmla="*/ 10 h 10"/>
                  <a:gd name="T8" fmla="*/ 10 w 10"/>
                  <a:gd name="T9" fmla="*/ 7 h 10"/>
                  <a:gd name="T10" fmla="*/ 10 w 10"/>
                  <a:gd name="T11" fmla="*/ 7 h 10"/>
                  <a:gd name="T12" fmla="*/ 10 w 10"/>
                  <a:gd name="T13" fmla="*/ 7 h 10"/>
                  <a:gd name="T14" fmla="*/ 10 w 10"/>
                  <a:gd name="T15" fmla="*/ 4 h 10"/>
                  <a:gd name="T16" fmla="*/ 6 w 10"/>
                  <a:gd name="T17" fmla="*/ 0 h 10"/>
                  <a:gd name="T18" fmla="*/ 3 w 10"/>
                  <a:gd name="T19" fmla="*/ 0 h 10"/>
                  <a:gd name="T20" fmla="*/ 0 w 10"/>
                  <a:gd name="T21" fmla="*/ 4 h 10"/>
                  <a:gd name="T22" fmla="*/ 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0" y="7"/>
                    </a:moveTo>
                    <a:lnTo>
                      <a:pt x="0" y="7"/>
                    </a:lnTo>
                    <a:lnTo>
                      <a:pt x="3" y="10"/>
                    </a:lnTo>
                    <a:lnTo>
                      <a:pt x="6" y="10"/>
                    </a:lnTo>
                    <a:lnTo>
                      <a:pt x="10" y="7"/>
                    </a:lnTo>
                    <a:lnTo>
                      <a:pt x="10" y="7"/>
                    </a:lnTo>
                    <a:lnTo>
                      <a:pt x="10" y="7"/>
                    </a:lnTo>
                    <a:lnTo>
                      <a:pt x="10" y="4"/>
                    </a:lnTo>
                    <a:lnTo>
                      <a:pt x="6" y="0"/>
                    </a:lnTo>
                    <a:lnTo>
                      <a:pt x="3" y="0"/>
                    </a:lnTo>
                    <a:lnTo>
                      <a:pt x="0" y="4"/>
                    </a:lnTo>
                    <a:lnTo>
                      <a:pt x="0" y="7"/>
                    </a:lnTo>
                    <a:close/>
                  </a:path>
                </a:pathLst>
              </a:custGeom>
              <a:solidFill>
                <a:srgbClr val="FF0000"/>
              </a:solidFill>
              <a:ln w="28575" cmpd="sng">
                <a:solidFill>
                  <a:schemeClr val="accent1"/>
                </a:solidFill>
                <a:round/>
                <a:headEnd/>
                <a:tailEnd/>
              </a:ln>
            </p:spPr>
            <p:txBody>
              <a:bodyPr/>
              <a:lstStyle/>
              <a:p>
                <a:endParaRPr lang="cs-CZ"/>
              </a:p>
            </p:txBody>
          </p:sp>
          <p:sp>
            <p:nvSpPr>
              <p:cNvPr id="4996" name="Freeform 900">
                <a:extLst>
                  <a:ext uri="{FF2B5EF4-FFF2-40B4-BE49-F238E27FC236}">
                    <a16:creationId xmlns:a16="http://schemas.microsoft.com/office/drawing/2014/main" id="{78A8F8D6-CA01-4BAD-8E1F-C27AC7316321}"/>
                  </a:ext>
                </a:extLst>
              </p:cNvPr>
              <p:cNvSpPr>
                <a:spLocks/>
              </p:cNvSpPr>
              <p:nvPr/>
            </p:nvSpPr>
            <p:spPr bwMode="auto">
              <a:xfrm>
                <a:off x="2524" y="4044"/>
                <a:ext cx="10" cy="10"/>
              </a:xfrm>
              <a:custGeom>
                <a:avLst/>
                <a:gdLst>
                  <a:gd name="T0" fmla="*/ 0 w 10"/>
                  <a:gd name="T1" fmla="*/ 6 h 10"/>
                  <a:gd name="T2" fmla="*/ 0 w 10"/>
                  <a:gd name="T3" fmla="*/ 6 h 10"/>
                  <a:gd name="T4" fmla="*/ 3 w 10"/>
                  <a:gd name="T5" fmla="*/ 10 h 10"/>
                  <a:gd name="T6" fmla="*/ 6 w 10"/>
                  <a:gd name="T7" fmla="*/ 10 h 10"/>
                  <a:gd name="T8" fmla="*/ 10 w 10"/>
                  <a:gd name="T9" fmla="*/ 6 h 10"/>
                  <a:gd name="T10" fmla="*/ 10 w 10"/>
                  <a:gd name="T11" fmla="*/ 6 h 10"/>
                  <a:gd name="T12" fmla="*/ 10 w 10"/>
                  <a:gd name="T13" fmla="*/ 6 h 10"/>
                  <a:gd name="T14" fmla="*/ 10 w 10"/>
                  <a:gd name="T15" fmla="*/ 3 h 10"/>
                  <a:gd name="T16" fmla="*/ 6 w 10"/>
                  <a:gd name="T17" fmla="*/ 0 h 10"/>
                  <a:gd name="T18" fmla="*/ 3 w 10"/>
                  <a:gd name="T19" fmla="*/ 0 h 10"/>
                  <a:gd name="T20" fmla="*/ 0 w 10"/>
                  <a:gd name="T21" fmla="*/ 3 h 10"/>
                  <a:gd name="T22" fmla="*/ 0 w 10"/>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0" y="6"/>
                    </a:moveTo>
                    <a:lnTo>
                      <a:pt x="0" y="6"/>
                    </a:lnTo>
                    <a:lnTo>
                      <a:pt x="3" y="10"/>
                    </a:lnTo>
                    <a:lnTo>
                      <a:pt x="6" y="10"/>
                    </a:lnTo>
                    <a:lnTo>
                      <a:pt x="10" y="6"/>
                    </a:lnTo>
                    <a:lnTo>
                      <a:pt x="10" y="6"/>
                    </a:lnTo>
                    <a:lnTo>
                      <a:pt x="10" y="6"/>
                    </a:lnTo>
                    <a:lnTo>
                      <a:pt x="10" y="3"/>
                    </a:lnTo>
                    <a:lnTo>
                      <a:pt x="6" y="0"/>
                    </a:lnTo>
                    <a:lnTo>
                      <a:pt x="3" y="0"/>
                    </a:lnTo>
                    <a:lnTo>
                      <a:pt x="0" y="3"/>
                    </a:lnTo>
                    <a:lnTo>
                      <a:pt x="0" y="6"/>
                    </a:lnTo>
                    <a:close/>
                  </a:path>
                </a:pathLst>
              </a:custGeom>
              <a:solidFill>
                <a:srgbClr val="FF0000"/>
              </a:solidFill>
              <a:ln w="28575" cmpd="sng">
                <a:solidFill>
                  <a:schemeClr val="accent1"/>
                </a:solidFill>
                <a:round/>
                <a:headEnd/>
                <a:tailEnd/>
              </a:ln>
            </p:spPr>
            <p:txBody>
              <a:bodyPr/>
              <a:lstStyle/>
              <a:p>
                <a:endParaRPr lang="cs-CZ"/>
              </a:p>
            </p:txBody>
          </p:sp>
          <p:sp>
            <p:nvSpPr>
              <p:cNvPr id="4997" name="Freeform 901">
                <a:extLst>
                  <a:ext uri="{FF2B5EF4-FFF2-40B4-BE49-F238E27FC236}">
                    <a16:creationId xmlns:a16="http://schemas.microsoft.com/office/drawing/2014/main" id="{F8CB152E-759C-4AFF-AC83-05801EC9DD1C}"/>
                  </a:ext>
                </a:extLst>
              </p:cNvPr>
              <p:cNvSpPr>
                <a:spLocks/>
              </p:cNvSpPr>
              <p:nvPr/>
            </p:nvSpPr>
            <p:spPr bwMode="auto">
              <a:xfrm>
                <a:off x="2524" y="4025"/>
                <a:ext cx="10" cy="9"/>
              </a:xfrm>
              <a:custGeom>
                <a:avLst/>
                <a:gdLst>
                  <a:gd name="T0" fmla="*/ 0 w 10"/>
                  <a:gd name="T1" fmla="*/ 6 h 9"/>
                  <a:gd name="T2" fmla="*/ 0 w 10"/>
                  <a:gd name="T3" fmla="*/ 6 h 9"/>
                  <a:gd name="T4" fmla="*/ 3 w 10"/>
                  <a:gd name="T5" fmla="*/ 9 h 9"/>
                  <a:gd name="T6" fmla="*/ 6 w 10"/>
                  <a:gd name="T7" fmla="*/ 9 h 9"/>
                  <a:gd name="T8" fmla="*/ 10 w 10"/>
                  <a:gd name="T9" fmla="*/ 6 h 9"/>
                  <a:gd name="T10" fmla="*/ 10 w 10"/>
                  <a:gd name="T11" fmla="*/ 6 h 9"/>
                  <a:gd name="T12" fmla="*/ 10 w 10"/>
                  <a:gd name="T13" fmla="*/ 6 h 9"/>
                  <a:gd name="T14" fmla="*/ 10 w 10"/>
                  <a:gd name="T15" fmla="*/ 3 h 9"/>
                  <a:gd name="T16" fmla="*/ 6 w 10"/>
                  <a:gd name="T17" fmla="*/ 0 h 9"/>
                  <a:gd name="T18" fmla="*/ 3 w 10"/>
                  <a:gd name="T19" fmla="*/ 0 h 9"/>
                  <a:gd name="T20" fmla="*/ 0 w 10"/>
                  <a:gd name="T21" fmla="*/ 3 h 9"/>
                  <a:gd name="T22" fmla="*/ 0 w 10"/>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0" y="6"/>
                    </a:moveTo>
                    <a:lnTo>
                      <a:pt x="0" y="6"/>
                    </a:lnTo>
                    <a:lnTo>
                      <a:pt x="3" y="9"/>
                    </a:lnTo>
                    <a:lnTo>
                      <a:pt x="6" y="9"/>
                    </a:lnTo>
                    <a:lnTo>
                      <a:pt x="10" y="6"/>
                    </a:lnTo>
                    <a:lnTo>
                      <a:pt x="10" y="6"/>
                    </a:lnTo>
                    <a:lnTo>
                      <a:pt x="10" y="6"/>
                    </a:lnTo>
                    <a:lnTo>
                      <a:pt x="10" y="3"/>
                    </a:lnTo>
                    <a:lnTo>
                      <a:pt x="6" y="0"/>
                    </a:lnTo>
                    <a:lnTo>
                      <a:pt x="3" y="0"/>
                    </a:lnTo>
                    <a:lnTo>
                      <a:pt x="0" y="3"/>
                    </a:lnTo>
                    <a:lnTo>
                      <a:pt x="0" y="6"/>
                    </a:lnTo>
                    <a:close/>
                  </a:path>
                </a:pathLst>
              </a:custGeom>
              <a:solidFill>
                <a:srgbClr val="FF0000"/>
              </a:solidFill>
              <a:ln w="28575" cmpd="sng">
                <a:solidFill>
                  <a:schemeClr val="accent1"/>
                </a:solidFill>
                <a:round/>
                <a:headEnd/>
                <a:tailEnd/>
              </a:ln>
            </p:spPr>
            <p:txBody>
              <a:bodyPr/>
              <a:lstStyle/>
              <a:p>
                <a:endParaRPr lang="cs-CZ"/>
              </a:p>
            </p:txBody>
          </p:sp>
          <p:sp>
            <p:nvSpPr>
              <p:cNvPr id="4998" name="Freeform 902">
                <a:extLst>
                  <a:ext uri="{FF2B5EF4-FFF2-40B4-BE49-F238E27FC236}">
                    <a16:creationId xmlns:a16="http://schemas.microsoft.com/office/drawing/2014/main" id="{4FEFB77E-53DC-43E5-AC5C-CEA9D5FE59B9}"/>
                  </a:ext>
                </a:extLst>
              </p:cNvPr>
              <p:cNvSpPr>
                <a:spLocks/>
              </p:cNvSpPr>
              <p:nvPr/>
            </p:nvSpPr>
            <p:spPr bwMode="auto">
              <a:xfrm>
                <a:off x="2524" y="4005"/>
                <a:ext cx="10" cy="10"/>
              </a:xfrm>
              <a:custGeom>
                <a:avLst/>
                <a:gdLst>
                  <a:gd name="T0" fmla="*/ 0 w 10"/>
                  <a:gd name="T1" fmla="*/ 7 h 10"/>
                  <a:gd name="T2" fmla="*/ 0 w 10"/>
                  <a:gd name="T3" fmla="*/ 7 h 10"/>
                  <a:gd name="T4" fmla="*/ 3 w 10"/>
                  <a:gd name="T5" fmla="*/ 10 h 10"/>
                  <a:gd name="T6" fmla="*/ 6 w 10"/>
                  <a:gd name="T7" fmla="*/ 10 h 10"/>
                  <a:gd name="T8" fmla="*/ 10 w 10"/>
                  <a:gd name="T9" fmla="*/ 7 h 10"/>
                  <a:gd name="T10" fmla="*/ 10 w 10"/>
                  <a:gd name="T11" fmla="*/ 7 h 10"/>
                  <a:gd name="T12" fmla="*/ 10 w 10"/>
                  <a:gd name="T13" fmla="*/ 7 h 10"/>
                  <a:gd name="T14" fmla="*/ 10 w 10"/>
                  <a:gd name="T15" fmla="*/ 4 h 10"/>
                  <a:gd name="T16" fmla="*/ 6 w 10"/>
                  <a:gd name="T17" fmla="*/ 0 h 10"/>
                  <a:gd name="T18" fmla="*/ 3 w 10"/>
                  <a:gd name="T19" fmla="*/ 0 h 10"/>
                  <a:gd name="T20" fmla="*/ 0 w 10"/>
                  <a:gd name="T21" fmla="*/ 4 h 10"/>
                  <a:gd name="T22" fmla="*/ 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0" y="7"/>
                    </a:moveTo>
                    <a:lnTo>
                      <a:pt x="0" y="7"/>
                    </a:lnTo>
                    <a:lnTo>
                      <a:pt x="3" y="10"/>
                    </a:lnTo>
                    <a:lnTo>
                      <a:pt x="6" y="10"/>
                    </a:lnTo>
                    <a:lnTo>
                      <a:pt x="10" y="7"/>
                    </a:lnTo>
                    <a:lnTo>
                      <a:pt x="10" y="7"/>
                    </a:lnTo>
                    <a:lnTo>
                      <a:pt x="10" y="7"/>
                    </a:lnTo>
                    <a:lnTo>
                      <a:pt x="10" y="4"/>
                    </a:lnTo>
                    <a:lnTo>
                      <a:pt x="6" y="0"/>
                    </a:lnTo>
                    <a:lnTo>
                      <a:pt x="3" y="0"/>
                    </a:lnTo>
                    <a:lnTo>
                      <a:pt x="0" y="4"/>
                    </a:lnTo>
                    <a:lnTo>
                      <a:pt x="0" y="7"/>
                    </a:lnTo>
                    <a:close/>
                  </a:path>
                </a:pathLst>
              </a:custGeom>
              <a:solidFill>
                <a:srgbClr val="FF0000"/>
              </a:solidFill>
              <a:ln w="28575" cmpd="sng">
                <a:solidFill>
                  <a:schemeClr val="accent1"/>
                </a:solidFill>
                <a:round/>
                <a:headEnd/>
                <a:tailEnd/>
              </a:ln>
            </p:spPr>
            <p:txBody>
              <a:bodyPr/>
              <a:lstStyle/>
              <a:p>
                <a:endParaRPr lang="cs-CZ"/>
              </a:p>
            </p:txBody>
          </p:sp>
          <p:sp>
            <p:nvSpPr>
              <p:cNvPr id="4999" name="Freeform 903">
                <a:extLst>
                  <a:ext uri="{FF2B5EF4-FFF2-40B4-BE49-F238E27FC236}">
                    <a16:creationId xmlns:a16="http://schemas.microsoft.com/office/drawing/2014/main" id="{810E8068-EBB1-49A0-8A9E-95387AB001AF}"/>
                  </a:ext>
                </a:extLst>
              </p:cNvPr>
              <p:cNvSpPr>
                <a:spLocks/>
              </p:cNvSpPr>
              <p:nvPr/>
            </p:nvSpPr>
            <p:spPr bwMode="auto">
              <a:xfrm>
                <a:off x="2524" y="3986"/>
                <a:ext cx="10" cy="10"/>
              </a:xfrm>
              <a:custGeom>
                <a:avLst/>
                <a:gdLst>
                  <a:gd name="T0" fmla="*/ 0 w 10"/>
                  <a:gd name="T1" fmla="*/ 6 h 10"/>
                  <a:gd name="T2" fmla="*/ 0 w 10"/>
                  <a:gd name="T3" fmla="*/ 6 h 10"/>
                  <a:gd name="T4" fmla="*/ 3 w 10"/>
                  <a:gd name="T5" fmla="*/ 10 h 10"/>
                  <a:gd name="T6" fmla="*/ 6 w 10"/>
                  <a:gd name="T7" fmla="*/ 10 h 10"/>
                  <a:gd name="T8" fmla="*/ 10 w 10"/>
                  <a:gd name="T9" fmla="*/ 6 h 10"/>
                  <a:gd name="T10" fmla="*/ 10 w 10"/>
                  <a:gd name="T11" fmla="*/ 6 h 10"/>
                  <a:gd name="T12" fmla="*/ 10 w 10"/>
                  <a:gd name="T13" fmla="*/ 6 h 10"/>
                  <a:gd name="T14" fmla="*/ 10 w 10"/>
                  <a:gd name="T15" fmla="*/ 3 h 10"/>
                  <a:gd name="T16" fmla="*/ 6 w 10"/>
                  <a:gd name="T17" fmla="*/ 0 h 10"/>
                  <a:gd name="T18" fmla="*/ 3 w 10"/>
                  <a:gd name="T19" fmla="*/ 0 h 10"/>
                  <a:gd name="T20" fmla="*/ 0 w 10"/>
                  <a:gd name="T21" fmla="*/ 3 h 10"/>
                  <a:gd name="T22" fmla="*/ 0 w 10"/>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0" y="6"/>
                    </a:moveTo>
                    <a:lnTo>
                      <a:pt x="0" y="6"/>
                    </a:lnTo>
                    <a:lnTo>
                      <a:pt x="3" y="10"/>
                    </a:lnTo>
                    <a:lnTo>
                      <a:pt x="6" y="10"/>
                    </a:lnTo>
                    <a:lnTo>
                      <a:pt x="10" y="6"/>
                    </a:lnTo>
                    <a:lnTo>
                      <a:pt x="10" y="6"/>
                    </a:lnTo>
                    <a:lnTo>
                      <a:pt x="10" y="6"/>
                    </a:lnTo>
                    <a:lnTo>
                      <a:pt x="10" y="3"/>
                    </a:lnTo>
                    <a:lnTo>
                      <a:pt x="6" y="0"/>
                    </a:lnTo>
                    <a:lnTo>
                      <a:pt x="3" y="0"/>
                    </a:lnTo>
                    <a:lnTo>
                      <a:pt x="0" y="3"/>
                    </a:lnTo>
                    <a:lnTo>
                      <a:pt x="0" y="6"/>
                    </a:lnTo>
                    <a:close/>
                  </a:path>
                </a:pathLst>
              </a:custGeom>
              <a:solidFill>
                <a:srgbClr val="FF0000"/>
              </a:solidFill>
              <a:ln w="28575" cmpd="sng">
                <a:solidFill>
                  <a:schemeClr val="accent1"/>
                </a:solidFill>
                <a:round/>
                <a:headEnd/>
                <a:tailEnd/>
              </a:ln>
            </p:spPr>
            <p:txBody>
              <a:bodyPr/>
              <a:lstStyle/>
              <a:p>
                <a:endParaRPr lang="cs-CZ"/>
              </a:p>
            </p:txBody>
          </p:sp>
          <p:sp>
            <p:nvSpPr>
              <p:cNvPr id="5000" name="Freeform 904">
                <a:extLst>
                  <a:ext uri="{FF2B5EF4-FFF2-40B4-BE49-F238E27FC236}">
                    <a16:creationId xmlns:a16="http://schemas.microsoft.com/office/drawing/2014/main" id="{2491387A-B221-4B75-BE86-C29205BCF29E}"/>
                  </a:ext>
                </a:extLst>
              </p:cNvPr>
              <p:cNvSpPr>
                <a:spLocks/>
              </p:cNvSpPr>
              <p:nvPr/>
            </p:nvSpPr>
            <p:spPr bwMode="auto">
              <a:xfrm>
                <a:off x="2524" y="3967"/>
                <a:ext cx="10" cy="9"/>
              </a:xfrm>
              <a:custGeom>
                <a:avLst/>
                <a:gdLst>
                  <a:gd name="T0" fmla="*/ 0 w 10"/>
                  <a:gd name="T1" fmla="*/ 6 h 9"/>
                  <a:gd name="T2" fmla="*/ 0 w 10"/>
                  <a:gd name="T3" fmla="*/ 6 h 9"/>
                  <a:gd name="T4" fmla="*/ 3 w 10"/>
                  <a:gd name="T5" fmla="*/ 9 h 9"/>
                  <a:gd name="T6" fmla="*/ 6 w 10"/>
                  <a:gd name="T7" fmla="*/ 9 h 9"/>
                  <a:gd name="T8" fmla="*/ 10 w 10"/>
                  <a:gd name="T9" fmla="*/ 6 h 9"/>
                  <a:gd name="T10" fmla="*/ 10 w 10"/>
                  <a:gd name="T11" fmla="*/ 6 h 9"/>
                  <a:gd name="T12" fmla="*/ 10 w 10"/>
                  <a:gd name="T13" fmla="*/ 6 h 9"/>
                  <a:gd name="T14" fmla="*/ 10 w 10"/>
                  <a:gd name="T15" fmla="*/ 3 h 9"/>
                  <a:gd name="T16" fmla="*/ 6 w 10"/>
                  <a:gd name="T17" fmla="*/ 0 h 9"/>
                  <a:gd name="T18" fmla="*/ 3 w 10"/>
                  <a:gd name="T19" fmla="*/ 0 h 9"/>
                  <a:gd name="T20" fmla="*/ 0 w 10"/>
                  <a:gd name="T21" fmla="*/ 3 h 9"/>
                  <a:gd name="T22" fmla="*/ 0 w 10"/>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0" y="6"/>
                    </a:moveTo>
                    <a:lnTo>
                      <a:pt x="0" y="6"/>
                    </a:lnTo>
                    <a:lnTo>
                      <a:pt x="3" y="9"/>
                    </a:lnTo>
                    <a:lnTo>
                      <a:pt x="6" y="9"/>
                    </a:lnTo>
                    <a:lnTo>
                      <a:pt x="10" y="6"/>
                    </a:lnTo>
                    <a:lnTo>
                      <a:pt x="10" y="6"/>
                    </a:lnTo>
                    <a:lnTo>
                      <a:pt x="10" y="6"/>
                    </a:lnTo>
                    <a:lnTo>
                      <a:pt x="10" y="3"/>
                    </a:lnTo>
                    <a:lnTo>
                      <a:pt x="6" y="0"/>
                    </a:lnTo>
                    <a:lnTo>
                      <a:pt x="3" y="0"/>
                    </a:lnTo>
                    <a:lnTo>
                      <a:pt x="0" y="3"/>
                    </a:lnTo>
                    <a:lnTo>
                      <a:pt x="0" y="6"/>
                    </a:lnTo>
                    <a:close/>
                  </a:path>
                </a:pathLst>
              </a:custGeom>
              <a:solidFill>
                <a:srgbClr val="FF0000"/>
              </a:solidFill>
              <a:ln w="28575" cmpd="sng">
                <a:solidFill>
                  <a:schemeClr val="accent1"/>
                </a:solidFill>
                <a:round/>
                <a:headEnd/>
                <a:tailEnd/>
              </a:ln>
            </p:spPr>
            <p:txBody>
              <a:bodyPr/>
              <a:lstStyle/>
              <a:p>
                <a:endParaRPr lang="cs-CZ"/>
              </a:p>
            </p:txBody>
          </p:sp>
          <p:sp>
            <p:nvSpPr>
              <p:cNvPr id="5001" name="Freeform 905">
                <a:extLst>
                  <a:ext uri="{FF2B5EF4-FFF2-40B4-BE49-F238E27FC236}">
                    <a16:creationId xmlns:a16="http://schemas.microsoft.com/office/drawing/2014/main" id="{B116D1B7-1A9B-4514-9967-4A9547C7A4F0}"/>
                  </a:ext>
                </a:extLst>
              </p:cNvPr>
              <p:cNvSpPr>
                <a:spLocks/>
              </p:cNvSpPr>
              <p:nvPr/>
            </p:nvSpPr>
            <p:spPr bwMode="auto">
              <a:xfrm>
                <a:off x="2524" y="3947"/>
                <a:ext cx="10" cy="10"/>
              </a:xfrm>
              <a:custGeom>
                <a:avLst/>
                <a:gdLst>
                  <a:gd name="T0" fmla="*/ 0 w 10"/>
                  <a:gd name="T1" fmla="*/ 7 h 10"/>
                  <a:gd name="T2" fmla="*/ 0 w 10"/>
                  <a:gd name="T3" fmla="*/ 7 h 10"/>
                  <a:gd name="T4" fmla="*/ 3 w 10"/>
                  <a:gd name="T5" fmla="*/ 10 h 10"/>
                  <a:gd name="T6" fmla="*/ 6 w 10"/>
                  <a:gd name="T7" fmla="*/ 10 h 10"/>
                  <a:gd name="T8" fmla="*/ 10 w 10"/>
                  <a:gd name="T9" fmla="*/ 7 h 10"/>
                  <a:gd name="T10" fmla="*/ 10 w 10"/>
                  <a:gd name="T11" fmla="*/ 7 h 10"/>
                  <a:gd name="T12" fmla="*/ 10 w 10"/>
                  <a:gd name="T13" fmla="*/ 7 h 10"/>
                  <a:gd name="T14" fmla="*/ 10 w 10"/>
                  <a:gd name="T15" fmla="*/ 4 h 10"/>
                  <a:gd name="T16" fmla="*/ 6 w 10"/>
                  <a:gd name="T17" fmla="*/ 0 h 10"/>
                  <a:gd name="T18" fmla="*/ 3 w 10"/>
                  <a:gd name="T19" fmla="*/ 0 h 10"/>
                  <a:gd name="T20" fmla="*/ 0 w 10"/>
                  <a:gd name="T21" fmla="*/ 4 h 10"/>
                  <a:gd name="T22" fmla="*/ 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0" y="7"/>
                    </a:moveTo>
                    <a:lnTo>
                      <a:pt x="0" y="7"/>
                    </a:lnTo>
                    <a:lnTo>
                      <a:pt x="3" y="10"/>
                    </a:lnTo>
                    <a:lnTo>
                      <a:pt x="6" y="10"/>
                    </a:lnTo>
                    <a:lnTo>
                      <a:pt x="10" y="7"/>
                    </a:lnTo>
                    <a:lnTo>
                      <a:pt x="10" y="7"/>
                    </a:lnTo>
                    <a:lnTo>
                      <a:pt x="10" y="7"/>
                    </a:lnTo>
                    <a:lnTo>
                      <a:pt x="10" y="4"/>
                    </a:lnTo>
                    <a:lnTo>
                      <a:pt x="6" y="0"/>
                    </a:lnTo>
                    <a:lnTo>
                      <a:pt x="3" y="0"/>
                    </a:lnTo>
                    <a:lnTo>
                      <a:pt x="0" y="4"/>
                    </a:lnTo>
                    <a:lnTo>
                      <a:pt x="0" y="7"/>
                    </a:lnTo>
                    <a:close/>
                  </a:path>
                </a:pathLst>
              </a:custGeom>
              <a:solidFill>
                <a:srgbClr val="FF0000"/>
              </a:solidFill>
              <a:ln w="28575" cmpd="sng">
                <a:solidFill>
                  <a:schemeClr val="accent1"/>
                </a:solidFill>
                <a:round/>
                <a:headEnd/>
                <a:tailEnd/>
              </a:ln>
            </p:spPr>
            <p:txBody>
              <a:bodyPr/>
              <a:lstStyle/>
              <a:p>
                <a:endParaRPr lang="cs-CZ"/>
              </a:p>
            </p:txBody>
          </p:sp>
          <p:sp>
            <p:nvSpPr>
              <p:cNvPr id="5002" name="Freeform 906">
                <a:extLst>
                  <a:ext uri="{FF2B5EF4-FFF2-40B4-BE49-F238E27FC236}">
                    <a16:creationId xmlns:a16="http://schemas.microsoft.com/office/drawing/2014/main" id="{DCD2D083-FF13-4083-954A-41F0865C77A1}"/>
                  </a:ext>
                </a:extLst>
              </p:cNvPr>
              <p:cNvSpPr>
                <a:spLocks/>
              </p:cNvSpPr>
              <p:nvPr/>
            </p:nvSpPr>
            <p:spPr bwMode="auto">
              <a:xfrm>
                <a:off x="2524" y="3928"/>
                <a:ext cx="10" cy="10"/>
              </a:xfrm>
              <a:custGeom>
                <a:avLst/>
                <a:gdLst>
                  <a:gd name="T0" fmla="*/ 0 w 10"/>
                  <a:gd name="T1" fmla="*/ 7 h 10"/>
                  <a:gd name="T2" fmla="*/ 0 w 10"/>
                  <a:gd name="T3" fmla="*/ 7 h 10"/>
                  <a:gd name="T4" fmla="*/ 3 w 10"/>
                  <a:gd name="T5" fmla="*/ 10 h 10"/>
                  <a:gd name="T6" fmla="*/ 6 w 10"/>
                  <a:gd name="T7" fmla="*/ 10 h 10"/>
                  <a:gd name="T8" fmla="*/ 10 w 10"/>
                  <a:gd name="T9" fmla="*/ 7 h 10"/>
                  <a:gd name="T10" fmla="*/ 10 w 10"/>
                  <a:gd name="T11" fmla="*/ 7 h 10"/>
                  <a:gd name="T12" fmla="*/ 10 w 10"/>
                  <a:gd name="T13" fmla="*/ 7 h 10"/>
                  <a:gd name="T14" fmla="*/ 10 w 10"/>
                  <a:gd name="T15" fmla="*/ 3 h 10"/>
                  <a:gd name="T16" fmla="*/ 6 w 10"/>
                  <a:gd name="T17" fmla="*/ 0 h 10"/>
                  <a:gd name="T18" fmla="*/ 3 w 10"/>
                  <a:gd name="T19" fmla="*/ 0 h 10"/>
                  <a:gd name="T20" fmla="*/ 0 w 10"/>
                  <a:gd name="T21" fmla="*/ 3 h 10"/>
                  <a:gd name="T22" fmla="*/ 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0" y="7"/>
                    </a:moveTo>
                    <a:lnTo>
                      <a:pt x="0" y="7"/>
                    </a:lnTo>
                    <a:lnTo>
                      <a:pt x="3" y="10"/>
                    </a:lnTo>
                    <a:lnTo>
                      <a:pt x="6" y="10"/>
                    </a:lnTo>
                    <a:lnTo>
                      <a:pt x="10" y="7"/>
                    </a:lnTo>
                    <a:lnTo>
                      <a:pt x="10" y="7"/>
                    </a:lnTo>
                    <a:lnTo>
                      <a:pt x="10" y="7"/>
                    </a:lnTo>
                    <a:lnTo>
                      <a:pt x="10" y="3"/>
                    </a:lnTo>
                    <a:lnTo>
                      <a:pt x="6" y="0"/>
                    </a:lnTo>
                    <a:lnTo>
                      <a:pt x="3" y="0"/>
                    </a:lnTo>
                    <a:lnTo>
                      <a:pt x="0" y="3"/>
                    </a:lnTo>
                    <a:lnTo>
                      <a:pt x="0" y="7"/>
                    </a:lnTo>
                    <a:close/>
                  </a:path>
                </a:pathLst>
              </a:custGeom>
              <a:solidFill>
                <a:srgbClr val="FF0000"/>
              </a:solidFill>
              <a:ln w="28575" cmpd="sng">
                <a:solidFill>
                  <a:schemeClr val="accent1"/>
                </a:solidFill>
                <a:round/>
                <a:headEnd/>
                <a:tailEnd/>
              </a:ln>
            </p:spPr>
            <p:txBody>
              <a:bodyPr/>
              <a:lstStyle/>
              <a:p>
                <a:endParaRPr lang="cs-CZ"/>
              </a:p>
            </p:txBody>
          </p:sp>
          <p:sp>
            <p:nvSpPr>
              <p:cNvPr id="5003" name="Freeform 907">
                <a:extLst>
                  <a:ext uri="{FF2B5EF4-FFF2-40B4-BE49-F238E27FC236}">
                    <a16:creationId xmlns:a16="http://schemas.microsoft.com/office/drawing/2014/main" id="{8B34F9AE-7EC2-4983-9A91-EC0B561DA820}"/>
                  </a:ext>
                </a:extLst>
              </p:cNvPr>
              <p:cNvSpPr>
                <a:spLocks/>
              </p:cNvSpPr>
              <p:nvPr/>
            </p:nvSpPr>
            <p:spPr bwMode="auto">
              <a:xfrm>
                <a:off x="2524" y="3909"/>
                <a:ext cx="10" cy="9"/>
              </a:xfrm>
              <a:custGeom>
                <a:avLst/>
                <a:gdLst>
                  <a:gd name="T0" fmla="*/ 0 w 10"/>
                  <a:gd name="T1" fmla="*/ 6 h 9"/>
                  <a:gd name="T2" fmla="*/ 0 w 10"/>
                  <a:gd name="T3" fmla="*/ 6 h 9"/>
                  <a:gd name="T4" fmla="*/ 3 w 10"/>
                  <a:gd name="T5" fmla="*/ 9 h 9"/>
                  <a:gd name="T6" fmla="*/ 6 w 10"/>
                  <a:gd name="T7" fmla="*/ 9 h 9"/>
                  <a:gd name="T8" fmla="*/ 10 w 10"/>
                  <a:gd name="T9" fmla="*/ 6 h 9"/>
                  <a:gd name="T10" fmla="*/ 10 w 10"/>
                  <a:gd name="T11" fmla="*/ 6 h 9"/>
                  <a:gd name="T12" fmla="*/ 10 w 10"/>
                  <a:gd name="T13" fmla="*/ 6 h 9"/>
                  <a:gd name="T14" fmla="*/ 10 w 10"/>
                  <a:gd name="T15" fmla="*/ 3 h 9"/>
                  <a:gd name="T16" fmla="*/ 6 w 10"/>
                  <a:gd name="T17" fmla="*/ 0 h 9"/>
                  <a:gd name="T18" fmla="*/ 3 w 10"/>
                  <a:gd name="T19" fmla="*/ 0 h 9"/>
                  <a:gd name="T20" fmla="*/ 0 w 10"/>
                  <a:gd name="T21" fmla="*/ 3 h 9"/>
                  <a:gd name="T22" fmla="*/ 0 w 10"/>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0" y="6"/>
                    </a:moveTo>
                    <a:lnTo>
                      <a:pt x="0" y="6"/>
                    </a:lnTo>
                    <a:lnTo>
                      <a:pt x="3" y="9"/>
                    </a:lnTo>
                    <a:lnTo>
                      <a:pt x="6" y="9"/>
                    </a:lnTo>
                    <a:lnTo>
                      <a:pt x="10" y="6"/>
                    </a:lnTo>
                    <a:lnTo>
                      <a:pt x="10" y="6"/>
                    </a:lnTo>
                    <a:lnTo>
                      <a:pt x="10" y="6"/>
                    </a:lnTo>
                    <a:lnTo>
                      <a:pt x="10" y="3"/>
                    </a:lnTo>
                    <a:lnTo>
                      <a:pt x="6" y="0"/>
                    </a:lnTo>
                    <a:lnTo>
                      <a:pt x="3" y="0"/>
                    </a:lnTo>
                    <a:lnTo>
                      <a:pt x="0" y="3"/>
                    </a:lnTo>
                    <a:lnTo>
                      <a:pt x="0" y="6"/>
                    </a:lnTo>
                    <a:close/>
                  </a:path>
                </a:pathLst>
              </a:custGeom>
              <a:solidFill>
                <a:srgbClr val="FF0000"/>
              </a:solidFill>
              <a:ln w="28575" cmpd="sng">
                <a:solidFill>
                  <a:schemeClr val="accent1"/>
                </a:solidFill>
                <a:round/>
                <a:headEnd/>
                <a:tailEnd/>
              </a:ln>
            </p:spPr>
            <p:txBody>
              <a:bodyPr/>
              <a:lstStyle/>
              <a:p>
                <a:endParaRPr lang="cs-CZ"/>
              </a:p>
            </p:txBody>
          </p:sp>
          <p:sp>
            <p:nvSpPr>
              <p:cNvPr id="5004" name="Freeform 908">
                <a:extLst>
                  <a:ext uri="{FF2B5EF4-FFF2-40B4-BE49-F238E27FC236}">
                    <a16:creationId xmlns:a16="http://schemas.microsoft.com/office/drawing/2014/main" id="{71E9112A-145E-476D-8769-4FA62A1D6A0C}"/>
                  </a:ext>
                </a:extLst>
              </p:cNvPr>
              <p:cNvSpPr>
                <a:spLocks/>
              </p:cNvSpPr>
              <p:nvPr/>
            </p:nvSpPr>
            <p:spPr bwMode="auto">
              <a:xfrm>
                <a:off x="2524" y="3889"/>
                <a:ext cx="10" cy="10"/>
              </a:xfrm>
              <a:custGeom>
                <a:avLst/>
                <a:gdLst>
                  <a:gd name="T0" fmla="*/ 0 w 10"/>
                  <a:gd name="T1" fmla="*/ 7 h 10"/>
                  <a:gd name="T2" fmla="*/ 0 w 10"/>
                  <a:gd name="T3" fmla="*/ 7 h 10"/>
                  <a:gd name="T4" fmla="*/ 3 w 10"/>
                  <a:gd name="T5" fmla="*/ 10 h 10"/>
                  <a:gd name="T6" fmla="*/ 6 w 10"/>
                  <a:gd name="T7" fmla="*/ 10 h 10"/>
                  <a:gd name="T8" fmla="*/ 10 w 10"/>
                  <a:gd name="T9" fmla="*/ 7 h 10"/>
                  <a:gd name="T10" fmla="*/ 10 w 10"/>
                  <a:gd name="T11" fmla="*/ 7 h 10"/>
                  <a:gd name="T12" fmla="*/ 10 w 10"/>
                  <a:gd name="T13" fmla="*/ 7 h 10"/>
                  <a:gd name="T14" fmla="*/ 10 w 10"/>
                  <a:gd name="T15" fmla="*/ 4 h 10"/>
                  <a:gd name="T16" fmla="*/ 6 w 10"/>
                  <a:gd name="T17" fmla="*/ 0 h 10"/>
                  <a:gd name="T18" fmla="*/ 3 w 10"/>
                  <a:gd name="T19" fmla="*/ 0 h 10"/>
                  <a:gd name="T20" fmla="*/ 0 w 10"/>
                  <a:gd name="T21" fmla="*/ 4 h 10"/>
                  <a:gd name="T22" fmla="*/ 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0" y="7"/>
                    </a:moveTo>
                    <a:lnTo>
                      <a:pt x="0" y="7"/>
                    </a:lnTo>
                    <a:lnTo>
                      <a:pt x="3" y="10"/>
                    </a:lnTo>
                    <a:lnTo>
                      <a:pt x="6" y="10"/>
                    </a:lnTo>
                    <a:lnTo>
                      <a:pt x="10" y="7"/>
                    </a:lnTo>
                    <a:lnTo>
                      <a:pt x="10" y="7"/>
                    </a:lnTo>
                    <a:lnTo>
                      <a:pt x="10" y="7"/>
                    </a:lnTo>
                    <a:lnTo>
                      <a:pt x="10" y="4"/>
                    </a:lnTo>
                    <a:lnTo>
                      <a:pt x="6" y="0"/>
                    </a:lnTo>
                    <a:lnTo>
                      <a:pt x="3" y="0"/>
                    </a:lnTo>
                    <a:lnTo>
                      <a:pt x="0" y="4"/>
                    </a:lnTo>
                    <a:lnTo>
                      <a:pt x="0" y="7"/>
                    </a:lnTo>
                    <a:close/>
                  </a:path>
                </a:pathLst>
              </a:custGeom>
              <a:solidFill>
                <a:srgbClr val="FF0000"/>
              </a:solidFill>
              <a:ln w="28575" cmpd="sng">
                <a:solidFill>
                  <a:schemeClr val="accent1"/>
                </a:solidFill>
                <a:round/>
                <a:headEnd/>
                <a:tailEnd/>
              </a:ln>
            </p:spPr>
            <p:txBody>
              <a:bodyPr/>
              <a:lstStyle/>
              <a:p>
                <a:endParaRPr lang="cs-CZ"/>
              </a:p>
            </p:txBody>
          </p:sp>
          <p:sp>
            <p:nvSpPr>
              <p:cNvPr id="5005" name="Freeform 909">
                <a:extLst>
                  <a:ext uri="{FF2B5EF4-FFF2-40B4-BE49-F238E27FC236}">
                    <a16:creationId xmlns:a16="http://schemas.microsoft.com/office/drawing/2014/main" id="{7DAB3EC0-079D-49AC-A21F-11271BEFE94A}"/>
                  </a:ext>
                </a:extLst>
              </p:cNvPr>
              <p:cNvSpPr>
                <a:spLocks/>
              </p:cNvSpPr>
              <p:nvPr/>
            </p:nvSpPr>
            <p:spPr bwMode="auto">
              <a:xfrm>
                <a:off x="2524" y="3870"/>
                <a:ext cx="10" cy="10"/>
              </a:xfrm>
              <a:custGeom>
                <a:avLst/>
                <a:gdLst>
                  <a:gd name="T0" fmla="*/ 0 w 10"/>
                  <a:gd name="T1" fmla="*/ 7 h 10"/>
                  <a:gd name="T2" fmla="*/ 0 w 10"/>
                  <a:gd name="T3" fmla="*/ 7 h 10"/>
                  <a:gd name="T4" fmla="*/ 3 w 10"/>
                  <a:gd name="T5" fmla="*/ 10 h 10"/>
                  <a:gd name="T6" fmla="*/ 6 w 10"/>
                  <a:gd name="T7" fmla="*/ 10 h 10"/>
                  <a:gd name="T8" fmla="*/ 10 w 10"/>
                  <a:gd name="T9" fmla="*/ 7 h 10"/>
                  <a:gd name="T10" fmla="*/ 10 w 10"/>
                  <a:gd name="T11" fmla="*/ 7 h 10"/>
                  <a:gd name="T12" fmla="*/ 10 w 10"/>
                  <a:gd name="T13" fmla="*/ 7 h 10"/>
                  <a:gd name="T14" fmla="*/ 10 w 10"/>
                  <a:gd name="T15" fmla="*/ 3 h 10"/>
                  <a:gd name="T16" fmla="*/ 6 w 10"/>
                  <a:gd name="T17" fmla="*/ 0 h 10"/>
                  <a:gd name="T18" fmla="*/ 3 w 10"/>
                  <a:gd name="T19" fmla="*/ 0 h 10"/>
                  <a:gd name="T20" fmla="*/ 0 w 10"/>
                  <a:gd name="T21" fmla="*/ 3 h 10"/>
                  <a:gd name="T22" fmla="*/ 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0" y="7"/>
                    </a:moveTo>
                    <a:lnTo>
                      <a:pt x="0" y="7"/>
                    </a:lnTo>
                    <a:lnTo>
                      <a:pt x="3" y="10"/>
                    </a:lnTo>
                    <a:lnTo>
                      <a:pt x="6" y="10"/>
                    </a:lnTo>
                    <a:lnTo>
                      <a:pt x="10" y="7"/>
                    </a:lnTo>
                    <a:lnTo>
                      <a:pt x="10" y="7"/>
                    </a:lnTo>
                    <a:lnTo>
                      <a:pt x="10" y="7"/>
                    </a:lnTo>
                    <a:lnTo>
                      <a:pt x="10" y="3"/>
                    </a:lnTo>
                    <a:lnTo>
                      <a:pt x="6" y="0"/>
                    </a:lnTo>
                    <a:lnTo>
                      <a:pt x="3" y="0"/>
                    </a:lnTo>
                    <a:lnTo>
                      <a:pt x="0" y="3"/>
                    </a:lnTo>
                    <a:lnTo>
                      <a:pt x="0" y="7"/>
                    </a:lnTo>
                    <a:close/>
                  </a:path>
                </a:pathLst>
              </a:custGeom>
              <a:solidFill>
                <a:srgbClr val="FF0000"/>
              </a:solidFill>
              <a:ln w="28575" cmpd="sng">
                <a:solidFill>
                  <a:schemeClr val="accent1"/>
                </a:solidFill>
                <a:round/>
                <a:headEnd/>
                <a:tailEnd/>
              </a:ln>
            </p:spPr>
            <p:txBody>
              <a:bodyPr/>
              <a:lstStyle/>
              <a:p>
                <a:endParaRPr lang="cs-CZ"/>
              </a:p>
            </p:txBody>
          </p:sp>
          <p:sp>
            <p:nvSpPr>
              <p:cNvPr id="5006" name="Freeform 910">
                <a:extLst>
                  <a:ext uri="{FF2B5EF4-FFF2-40B4-BE49-F238E27FC236}">
                    <a16:creationId xmlns:a16="http://schemas.microsoft.com/office/drawing/2014/main" id="{4AF950D6-D721-470C-B8F7-2B8970338774}"/>
                  </a:ext>
                </a:extLst>
              </p:cNvPr>
              <p:cNvSpPr>
                <a:spLocks/>
              </p:cNvSpPr>
              <p:nvPr/>
            </p:nvSpPr>
            <p:spPr bwMode="auto">
              <a:xfrm>
                <a:off x="2524" y="3851"/>
                <a:ext cx="10" cy="9"/>
              </a:xfrm>
              <a:custGeom>
                <a:avLst/>
                <a:gdLst>
                  <a:gd name="T0" fmla="*/ 0 w 10"/>
                  <a:gd name="T1" fmla="*/ 6 h 9"/>
                  <a:gd name="T2" fmla="*/ 0 w 10"/>
                  <a:gd name="T3" fmla="*/ 6 h 9"/>
                  <a:gd name="T4" fmla="*/ 3 w 10"/>
                  <a:gd name="T5" fmla="*/ 9 h 9"/>
                  <a:gd name="T6" fmla="*/ 6 w 10"/>
                  <a:gd name="T7" fmla="*/ 9 h 9"/>
                  <a:gd name="T8" fmla="*/ 10 w 10"/>
                  <a:gd name="T9" fmla="*/ 6 h 9"/>
                  <a:gd name="T10" fmla="*/ 10 w 10"/>
                  <a:gd name="T11" fmla="*/ 6 h 9"/>
                  <a:gd name="T12" fmla="*/ 10 w 10"/>
                  <a:gd name="T13" fmla="*/ 6 h 9"/>
                  <a:gd name="T14" fmla="*/ 10 w 10"/>
                  <a:gd name="T15" fmla="*/ 3 h 9"/>
                  <a:gd name="T16" fmla="*/ 6 w 10"/>
                  <a:gd name="T17" fmla="*/ 0 h 9"/>
                  <a:gd name="T18" fmla="*/ 3 w 10"/>
                  <a:gd name="T19" fmla="*/ 0 h 9"/>
                  <a:gd name="T20" fmla="*/ 0 w 10"/>
                  <a:gd name="T21" fmla="*/ 3 h 9"/>
                  <a:gd name="T22" fmla="*/ 0 w 10"/>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0" y="6"/>
                    </a:moveTo>
                    <a:lnTo>
                      <a:pt x="0" y="6"/>
                    </a:lnTo>
                    <a:lnTo>
                      <a:pt x="3" y="9"/>
                    </a:lnTo>
                    <a:lnTo>
                      <a:pt x="6" y="9"/>
                    </a:lnTo>
                    <a:lnTo>
                      <a:pt x="10" y="6"/>
                    </a:lnTo>
                    <a:lnTo>
                      <a:pt x="10" y="6"/>
                    </a:lnTo>
                    <a:lnTo>
                      <a:pt x="10" y="6"/>
                    </a:lnTo>
                    <a:lnTo>
                      <a:pt x="10" y="3"/>
                    </a:lnTo>
                    <a:lnTo>
                      <a:pt x="6" y="0"/>
                    </a:lnTo>
                    <a:lnTo>
                      <a:pt x="3" y="0"/>
                    </a:lnTo>
                    <a:lnTo>
                      <a:pt x="0" y="3"/>
                    </a:lnTo>
                    <a:lnTo>
                      <a:pt x="0" y="6"/>
                    </a:lnTo>
                    <a:close/>
                  </a:path>
                </a:pathLst>
              </a:custGeom>
              <a:solidFill>
                <a:srgbClr val="FF0000"/>
              </a:solidFill>
              <a:ln w="28575" cmpd="sng">
                <a:solidFill>
                  <a:schemeClr val="accent1"/>
                </a:solidFill>
                <a:round/>
                <a:headEnd/>
                <a:tailEnd/>
              </a:ln>
            </p:spPr>
            <p:txBody>
              <a:bodyPr/>
              <a:lstStyle/>
              <a:p>
                <a:endParaRPr lang="cs-CZ"/>
              </a:p>
            </p:txBody>
          </p:sp>
          <p:sp>
            <p:nvSpPr>
              <p:cNvPr id="5007" name="Freeform 911">
                <a:extLst>
                  <a:ext uri="{FF2B5EF4-FFF2-40B4-BE49-F238E27FC236}">
                    <a16:creationId xmlns:a16="http://schemas.microsoft.com/office/drawing/2014/main" id="{67D84981-CD38-4118-BA79-221B8365E689}"/>
                  </a:ext>
                </a:extLst>
              </p:cNvPr>
              <p:cNvSpPr>
                <a:spLocks/>
              </p:cNvSpPr>
              <p:nvPr/>
            </p:nvSpPr>
            <p:spPr bwMode="auto">
              <a:xfrm>
                <a:off x="2524" y="3831"/>
                <a:ext cx="10" cy="10"/>
              </a:xfrm>
              <a:custGeom>
                <a:avLst/>
                <a:gdLst>
                  <a:gd name="T0" fmla="*/ 0 w 10"/>
                  <a:gd name="T1" fmla="*/ 7 h 10"/>
                  <a:gd name="T2" fmla="*/ 0 w 10"/>
                  <a:gd name="T3" fmla="*/ 7 h 10"/>
                  <a:gd name="T4" fmla="*/ 3 w 10"/>
                  <a:gd name="T5" fmla="*/ 10 h 10"/>
                  <a:gd name="T6" fmla="*/ 6 w 10"/>
                  <a:gd name="T7" fmla="*/ 10 h 10"/>
                  <a:gd name="T8" fmla="*/ 10 w 10"/>
                  <a:gd name="T9" fmla="*/ 7 h 10"/>
                  <a:gd name="T10" fmla="*/ 10 w 10"/>
                  <a:gd name="T11" fmla="*/ 7 h 10"/>
                  <a:gd name="T12" fmla="*/ 10 w 10"/>
                  <a:gd name="T13" fmla="*/ 7 h 10"/>
                  <a:gd name="T14" fmla="*/ 10 w 10"/>
                  <a:gd name="T15" fmla="*/ 4 h 10"/>
                  <a:gd name="T16" fmla="*/ 6 w 10"/>
                  <a:gd name="T17" fmla="*/ 0 h 10"/>
                  <a:gd name="T18" fmla="*/ 3 w 10"/>
                  <a:gd name="T19" fmla="*/ 0 h 10"/>
                  <a:gd name="T20" fmla="*/ 0 w 10"/>
                  <a:gd name="T21" fmla="*/ 4 h 10"/>
                  <a:gd name="T22" fmla="*/ 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0" y="7"/>
                    </a:moveTo>
                    <a:lnTo>
                      <a:pt x="0" y="7"/>
                    </a:lnTo>
                    <a:lnTo>
                      <a:pt x="3" y="10"/>
                    </a:lnTo>
                    <a:lnTo>
                      <a:pt x="6" y="10"/>
                    </a:lnTo>
                    <a:lnTo>
                      <a:pt x="10" y="7"/>
                    </a:lnTo>
                    <a:lnTo>
                      <a:pt x="10" y="7"/>
                    </a:lnTo>
                    <a:lnTo>
                      <a:pt x="10" y="7"/>
                    </a:lnTo>
                    <a:lnTo>
                      <a:pt x="10" y="4"/>
                    </a:lnTo>
                    <a:lnTo>
                      <a:pt x="6" y="0"/>
                    </a:lnTo>
                    <a:lnTo>
                      <a:pt x="3" y="0"/>
                    </a:lnTo>
                    <a:lnTo>
                      <a:pt x="0" y="4"/>
                    </a:lnTo>
                    <a:lnTo>
                      <a:pt x="0" y="7"/>
                    </a:lnTo>
                    <a:close/>
                  </a:path>
                </a:pathLst>
              </a:custGeom>
              <a:solidFill>
                <a:srgbClr val="FF0000"/>
              </a:solidFill>
              <a:ln w="28575" cmpd="sng">
                <a:solidFill>
                  <a:schemeClr val="accent1"/>
                </a:solidFill>
                <a:round/>
                <a:headEnd/>
                <a:tailEnd/>
              </a:ln>
            </p:spPr>
            <p:txBody>
              <a:bodyPr/>
              <a:lstStyle/>
              <a:p>
                <a:endParaRPr lang="cs-CZ"/>
              </a:p>
            </p:txBody>
          </p:sp>
          <p:sp>
            <p:nvSpPr>
              <p:cNvPr id="5008" name="Freeform 912">
                <a:extLst>
                  <a:ext uri="{FF2B5EF4-FFF2-40B4-BE49-F238E27FC236}">
                    <a16:creationId xmlns:a16="http://schemas.microsoft.com/office/drawing/2014/main" id="{517835C5-795D-44C5-A642-6CFF5F04DDD2}"/>
                  </a:ext>
                </a:extLst>
              </p:cNvPr>
              <p:cNvSpPr>
                <a:spLocks/>
              </p:cNvSpPr>
              <p:nvPr/>
            </p:nvSpPr>
            <p:spPr bwMode="auto">
              <a:xfrm>
                <a:off x="2524" y="3812"/>
                <a:ext cx="10" cy="10"/>
              </a:xfrm>
              <a:custGeom>
                <a:avLst/>
                <a:gdLst>
                  <a:gd name="T0" fmla="*/ 0 w 10"/>
                  <a:gd name="T1" fmla="*/ 7 h 10"/>
                  <a:gd name="T2" fmla="*/ 0 w 10"/>
                  <a:gd name="T3" fmla="*/ 7 h 10"/>
                  <a:gd name="T4" fmla="*/ 3 w 10"/>
                  <a:gd name="T5" fmla="*/ 10 h 10"/>
                  <a:gd name="T6" fmla="*/ 6 w 10"/>
                  <a:gd name="T7" fmla="*/ 10 h 10"/>
                  <a:gd name="T8" fmla="*/ 10 w 10"/>
                  <a:gd name="T9" fmla="*/ 7 h 10"/>
                  <a:gd name="T10" fmla="*/ 10 w 10"/>
                  <a:gd name="T11" fmla="*/ 7 h 10"/>
                  <a:gd name="T12" fmla="*/ 10 w 10"/>
                  <a:gd name="T13" fmla="*/ 7 h 10"/>
                  <a:gd name="T14" fmla="*/ 10 w 10"/>
                  <a:gd name="T15" fmla="*/ 3 h 10"/>
                  <a:gd name="T16" fmla="*/ 6 w 10"/>
                  <a:gd name="T17" fmla="*/ 0 h 10"/>
                  <a:gd name="T18" fmla="*/ 3 w 10"/>
                  <a:gd name="T19" fmla="*/ 0 h 10"/>
                  <a:gd name="T20" fmla="*/ 0 w 10"/>
                  <a:gd name="T21" fmla="*/ 3 h 10"/>
                  <a:gd name="T22" fmla="*/ 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0" y="7"/>
                    </a:moveTo>
                    <a:lnTo>
                      <a:pt x="0" y="7"/>
                    </a:lnTo>
                    <a:lnTo>
                      <a:pt x="3" y="10"/>
                    </a:lnTo>
                    <a:lnTo>
                      <a:pt x="6" y="10"/>
                    </a:lnTo>
                    <a:lnTo>
                      <a:pt x="10" y="7"/>
                    </a:lnTo>
                    <a:lnTo>
                      <a:pt x="10" y="7"/>
                    </a:lnTo>
                    <a:lnTo>
                      <a:pt x="10" y="7"/>
                    </a:lnTo>
                    <a:lnTo>
                      <a:pt x="10" y="3"/>
                    </a:lnTo>
                    <a:lnTo>
                      <a:pt x="6" y="0"/>
                    </a:lnTo>
                    <a:lnTo>
                      <a:pt x="3" y="0"/>
                    </a:lnTo>
                    <a:lnTo>
                      <a:pt x="0" y="3"/>
                    </a:lnTo>
                    <a:lnTo>
                      <a:pt x="0" y="7"/>
                    </a:lnTo>
                    <a:close/>
                  </a:path>
                </a:pathLst>
              </a:custGeom>
              <a:solidFill>
                <a:srgbClr val="FF0000"/>
              </a:solidFill>
              <a:ln w="28575" cmpd="sng">
                <a:solidFill>
                  <a:schemeClr val="accent1"/>
                </a:solidFill>
                <a:round/>
                <a:headEnd/>
                <a:tailEnd/>
              </a:ln>
            </p:spPr>
            <p:txBody>
              <a:bodyPr/>
              <a:lstStyle/>
              <a:p>
                <a:endParaRPr lang="cs-CZ"/>
              </a:p>
            </p:txBody>
          </p:sp>
          <p:sp>
            <p:nvSpPr>
              <p:cNvPr id="5009" name="Freeform 913">
                <a:extLst>
                  <a:ext uri="{FF2B5EF4-FFF2-40B4-BE49-F238E27FC236}">
                    <a16:creationId xmlns:a16="http://schemas.microsoft.com/office/drawing/2014/main" id="{35076A9A-94C1-4050-995B-F42D4D5B43CB}"/>
                  </a:ext>
                </a:extLst>
              </p:cNvPr>
              <p:cNvSpPr>
                <a:spLocks/>
              </p:cNvSpPr>
              <p:nvPr/>
            </p:nvSpPr>
            <p:spPr bwMode="auto">
              <a:xfrm>
                <a:off x="2524" y="3793"/>
                <a:ext cx="10" cy="10"/>
              </a:xfrm>
              <a:custGeom>
                <a:avLst/>
                <a:gdLst>
                  <a:gd name="T0" fmla="*/ 0 w 10"/>
                  <a:gd name="T1" fmla="*/ 6 h 10"/>
                  <a:gd name="T2" fmla="*/ 0 w 10"/>
                  <a:gd name="T3" fmla="*/ 6 h 10"/>
                  <a:gd name="T4" fmla="*/ 3 w 10"/>
                  <a:gd name="T5" fmla="*/ 10 h 10"/>
                  <a:gd name="T6" fmla="*/ 6 w 10"/>
                  <a:gd name="T7" fmla="*/ 10 h 10"/>
                  <a:gd name="T8" fmla="*/ 10 w 10"/>
                  <a:gd name="T9" fmla="*/ 6 h 10"/>
                  <a:gd name="T10" fmla="*/ 10 w 10"/>
                  <a:gd name="T11" fmla="*/ 6 h 10"/>
                  <a:gd name="T12" fmla="*/ 10 w 10"/>
                  <a:gd name="T13" fmla="*/ 6 h 10"/>
                  <a:gd name="T14" fmla="*/ 10 w 10"/>
                  <a:gd name="T15" fmla="*/ 3 h 10"/>
                  <a:gd name="T16" fmla="*/ 6 w 10"/>
                  <a:gd name="T17" fmla="*/ 0 h 10"/>
                  <a:gd name="T18" fmla="*/ 3 w 10"/>
                  <a:gd name="T19" fmla="*/ 0 h 10"/>
                  <a:gd name="T20" fmla="*/ 0 w 10"/>
                  <a:gd name="T21" fmla="*/ 3 h 10"/>
                  <a:gd name="T22" fmla="*/ 0 w 10"/>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0" y="6"/>
                    </a:moveTo>
                    <a:lnTo>
                      <a:pt x="0" y="6"/>
                    </a:lnTo>
                    <a:lnTo>
                      <a:pt x="3" y="10"/>
                    </a:lnTo>
                    <a:lnTo>
                      <a:pt x="6" y="10"/>
                    </a:lnTo>
                    <a:lnTo>
                      <a:pt x="10" y="6"/>
                    </a:lnTo>
                    <a:lnTo>
                      <a:pt x="10" y="6"/>
                    </a:lnTo>
                    <a:lnTo>
                      <a:pt x="10" y="6"/>
                    </a:lnTo>
                    <a:lnTo>
                      <a:pt x="10" y="3"/>
                    </a:lnTo>
                    <a:lnTo>
                      <a:pt x="6" y="0"/>
                    </a:lnTo>
                    <a:lnTo>
                      <a:pt x="3" y="0"/>
                    </a:lnTo>
                    <a:lnTo>
                      <a:pt x="0" y="3"/>
                    </a:lnTo>
                    <a:lnTo>
                      <a:pt x="0" y="6"/>
                    </a:lnTo>
                    <a:close/>
                  </a:path>
                </a:pathLst>
              </a:custGeom>
              <a:solidFill>
                <a:srgbClr val="FF0000"/>
              </a:solidFill>
              <a:ln w="28575" cmpd="sng">
                <a:solidFill>
                  <a:schemeClr val="accent1"/>
                </a:solidFill>
                <a:round/>
                <a:headEnd/>
                <a:tailEnd/>
              </a:ln>
            </p:spPr>
            <p:txBody>
              <a:bodyPr/>
              <a:lstStyle/>
              <a:p>
                <a:endParaRPr lang="cs-CZ"/>
              </a:p>
            </p:txBody>
          </p:sp>
          <p:sp>
            <p:nvSpPr>
              <p:cNvPr id="5010" name="Freeform 914">
                <a:extLst>
                  <a:ext uri="{FF2B5EF4-FFF2-40B4-BE49-F238E27FC236}">
                    <a16:creationId xmlns:a16="http://schemas.microsoft.com/office/drawing/2014/main" id="{F3B528F0-FCB3-499C-AF65-853A21309B48}"/>
                  </a:ext>
                </a:extLst>
              </p:cNvPr>
              <p:cNvSpPr>
                <a:spLocks/>
              </p:cNvSpPr>
              <p:nvPr/>
            </p:nvSpPr>
            <p:spPr bwMode="auto">
              <a:xfrm>
                <a:off x="2524" y="3774"/>
                <a:ext cx="10" cy="9"/>
              </a:xfrm>
              <a:custGeom>
                <a:avLst/>
                <a:gdLst>
                  <a:gd name="T0" fmla="*/ 0 w 10"/>
                  <a:gd name="T1" fmla="*/ 6 h 9"/>
                  <a:gd name="T2" fmla="*/ 0 w 10"/>
                  <a:gd name="T3" fmla="*/ 6 h 9"/>
                  <a:gd name="T4" fmla="*/ 3 w 10"/>
                  <a:gd name="T5" fmla="*/ 9 h 9"/>
                  <a:gd name="T6" fmla="*/ 6 w 10"/>
                  <a:gd name="T7" fmla="*/ 9 h 9"/>
                  <a:gd name="T8" fmla="*/ 10 w 10"/>
                  <a:gd name="T9" fmla="*/ 6 h 9"/>
                  <a:gd name="T10" fmla="*/ 10 w 10"/>
                  <a:gd name="T11" fmla="*/ 6 h 9"/>
                  <a:gd name="T12" fmla="*/ 10 w 10"/>
                  <a:gd name="T13" fmla="*/ 6 h 9"/>
                  <a:gd name="T14" fmla="*/ 10 w 10"/>
                  <a:gd name="T15" fmla="*/ 3 h 9"/>
                  <a:gd name="T16" fmla="*/ 6 w 10"/>
                  <a:gd name="T17" fmla="*/ 0 h 9"/>
                  <a:gd name="T18" fmla="*/ 3 w 10"/>
                  <a:gd name="T19" fmla="*/ 0 h 9"/>
                  <a:gd name="T20" fmla="*/ 0 w 10"/>
                  <a:gd name="T21" fmla="*/ 3 h 9"/>
                  <a:gd name="T22" fmla="*/ 0 w 10"/>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0" y="6"/>
                    </a:moveTo>
                    <a:lnTo>
                      <a:pt x="0" y="6"/>
                    </a:lnTo>
                    <a:lnTo>
                      <a:pt x="3" y="9"/>
                    </a:lnTo>
                    <a:lnTo>
                      <a:pt x="6" y="9"/>
                    </a:lnTo>
                    <a:lnTo>
                      <a:pt x="10" y="6"/>
                    </a:lnTo>
                    <a:lnTo>
                      <a:pt x="10" y="6"/>
                    </a:lnTo>
                    <a:lnTo>
                      <a:pt x="10" y="6"/>
                    </a:lnTo>
                    <a:lnTo>
                      <a:pt x="10" y="3"/>
                    </a:lnTo>
                    <a:lnTo>
                      <a:pt x="6" y="0"/>
                    </a:lnTo>
                    <a:lnTo>
                      <a:pt x="3" y="0"/>
                    </a:lnTo>
                    <a:lnTo>
                      <a:pt x="0" y="3"/>
                    </a:lnTo>
                    <a:lnTo>
                      <a:pt x="0" y="6"/>
                    </a:lnTo>
                    <a:close/>
                  </a:path>
                </a:pathLst>
              </a:custGeom>
              <a:solidFill>
                <a:srgbClr val="FF0000"/>
              </a:solidFill>
              <a:ln w="28575" cmpd="sng">
                <a:solidFill>
                  <a:schemeClr val="accent1"/>
                </a:solidFill>
                <a:round/>
                <a:headEnd/>
                <a:tailEnd/>
              </a:ln>
            </p:spPr>
            <p:txBody>
              <a:bodyPr/>
              <a:lstStyle/>
              <a:p>
                <a:endParaRPr lang="cs-CZ"/>
              </a:p>
            </p:txBody>
          </p:sp>
          <p:sp>
            <p:nvSpPr>
              <p:cNvPr id="5011" name="Freeform 915">
                <a:extLst>
                  <a:ext uri="{FF2B5EF4-FFF2-40B4-BE49-F238E27FC236}">
                    <a16:creationId xmlns:a16="http://schemas.microsoft.com/office/drawing/2014/main" id="{FBA24A0C-3702-4AFB-A41E-568D34934AC4}"/>
                  </a:ext>
                </a:extLst>
              </p:cNvPr>
              <p:cNvSpPr>
                <a:spLocks/>
              </p:cNvSpPr>
              <p:nvPr/>
            </p:nvSpPr>
            <p:spPr bwMode="auto">
              <a:xfrm>
                <a:off x="2524" y="3754"/>
                <a:ext cx="10" cy="10"/>
              </a:xfrm>
              <a:custGeom>
                <a:avLst/>
                <a:gdLst>
                  <a:gd name="T0" fmla="*/ 0 w 10"/>
                  <a:gd name="T1" fmla="*/ 7 h 10"/>
                  <a:gd name="T2" fmla="*/ 0 w 10"/>
                  <a:gd name="T3" fmla="*/ 7 h 10"/>
                  <a:gd name="T4" fmla="*/ 3 w 10"/>
                  <a:gd name="T5" fmla="*/ 10 h 10"/>
                  <a:gd name="T6" fmla="*/ 6 w 10"/>
                  <a:gd name="T7" fmla="*/ 10 h 10"/>
                  <a:gd name="T8" fmla="*/ 10 w 10"/>
                  <a:gd name="T9" fmla="*/ 7 h 10"/>
                  <a:gd name="T10" fmla="*/ 10 w 10"/>
                  <a:gd name="T11" fmla="*/ 7 h 10"/>
                  <a:gd name="T12" fmla="*/ 10 w 10"/>
                  <a:gd name="T13" fmla="*/ 7 h 10"/>
                  <a:gd name="T14" fmla="*/ 10 w 10"/>
                  <a:gd name="T15" fmla="*/ 3 h 10"/>
                  <a:gd name="T16" fmla="*/ 6 w 10"/>
                  <a:gd name="T17" fmla="*/ 0 h 10"/>
                  <a:gd name="T18" fmla="*/ 3 w 10"/>
                  <a:gd name="T19" fmla="*/ 0 h 10"/>
                  <a:gd name="T20" fmla="*/ 0 w 10"/>
                  <a:gd name="T21" fmla="*/ 3 h 10"/>
                  <a:gd name="T22" fmla="*/ 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0" y="7"/>
                    </a:moveTo>
                    <a:lnTo>
                      <a:pt x="0" y="7"/>
                    </a:lnTo>
                    <a:lnTo>
                      <a:pt x="3" y="10"/>
                    </a:lnTo>
                    <a:lnTo>
                      <a:pt x="6" y="10"/>
                    </a:lnTo>
                    <a:lnTo>
                      <a:pt x="10" y="7"/>
                    </a:lnTo>
                    <a:lnTo>
                      <a:pt x="10" y="7"/>
                    </a:lnTo>
                    <a:lnTo>
                      <a:pt x="10" y="7"/>
                    </a:lnTo>
                    <a:lnTo>
                      <a:pt x="10" y="3"/>
                    </a:lnTo>
                    <a:lnTo>
                      <a:pt x="6" y="0"/>
                    </a:lnTo>
                    <a:lnTo>
                      <a:pt x="3" y="0"/>
                    </a:lnTo>
                    <a:lnTo>
                      <a:pt x="0" y="3"/>
                    </a:lnTo>
                    <a:lnTo>
                      <a:pt x="0" y="7"/>
                    </a:lnTo>
                    <a:close/>
                  </a:path>
                </a:pathLst>
              </a:custGeom>
              <a:solidFill>
                <a:srgbClr val="FF0000"/>
              </a:solidFill>
              <a:ln w="28575" cmpd="sng">
                <a:solidFill>
                  <a:schemeClr val="accent1"/>
                </a:solidFill>
                <a:round/>
                <a:headEnd/>
                <a:tailEnd/>
              </a:ln>
            </p:spPr>
            <p:txBody>
              <a:bodyPr/>
              <a:lstStyle/>
              <a:p>
                <a:endParaRPr lang="cs-CZ"/>
              </a:p>
            </p:txBody>
          </p:sp>
          <p:sp>
            <p:nvSpPr>
              <p:cNvPr id="5012" name="Freeform 916">
                <a:extLst>
                  <a:ext uri="{FF2B5EF4-FFF2-40B4-BE49-F238E27FC236}">
                    <a16:creationId xmlns:a16="http://schemas.microsoft.com/office/drawing/2014/main" id="{6DD6C48C-899C-485B-AF87-BE2DA1F68620}"/>
                  </a:ext>
                </a:extLst>
              </p:cNvPr>
              <p:cNvSpPr>
                <a:spLocks/>
              </p:cNvSpPr>
              <p:nvPr/>
            </p:nvSpPr>
            <p:spPr bwMode="auto">
              <a:xfrm>
                <a:off x="2524" y="3735"/>
                <a:ext cx="10" cy="10"/>
              </a:xfrm>
              <a:custGeom>
                <a:avLst/>
                <a:gdLst>
                  <a:gd name="T0" fmla="*/ 0 w 10"/>
                  <a:gd name="T1" fmla="*/ 6 h 10"/>
                  <a:gd name="T2" fmla="*/ 0 w 10"/>
                  <a:gd name="T3" fmla="*/ 6 h 10"/>
                  <a:gd name="T4" fmla="*/ 3 w 10"/>
                  <a:gd name="T5" fmla="*/ 10 h 10"/>
                  <a:gd name="T6" fmla="*/ 6 w 10"/>
                  <a:gd name="T7" fmla="*/ 10 h 10"/>
                  <a:gd name="T8" fmla="*/ 10 w 10"/>
                  <a:gd name="T9" fmla="*/ 6 h 10"/>
                  <a:gd name="T10" fmla="*/ 10 w 10"/>
                  <a:gd name="T11" fmla="*/ 6 h 10"/>
                  <a:gd name="T12" fmla="*/ 10 w 10"/>
                  <a:gd name="T13" fmla="*/ 6 h 10"/>
                  <a:gd name="T14" fmla="*/ 10 w 10"/>
                  <a:gd name="T15" fmla="*/ 3 h 10"/>
                  <a:gd name="T16" fmla="*/ 6 w 10"/>
                  <a:gd name="T17" fmla="*/ 0 h 10"/>
                  <a:gd name="T18" fmla="*/ 3 w 10"/>
                  <a:gd name="T19" fmla="*/ 0 h 10"/>
                  <a:gd name="T20" fmla="*/ 0 w 10"/>
                  <a:gd name="T21" fmla="*/ 3 h 10"/>
                  <a:gd name="T22" fmla="*/ 0 w 10"/>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0" y="6"/>
                    </a:moveTo>
                    <a:lnTo>
                      <a:pt x="0" y="6"/>
                    </a:lnTo>
                    <a:lnTo>
                      <a:pt x="3" y="10"/>
                    </a:lnTo>
                    <a:lnTo>
                      <a:pt x="6" y="10"/>
                    </a:lnTo>
                    <a:lnTo>
                      <a:pt x="10" y="6"/>
                    </a:lnTo>
                    <a:lnTo>
                      <a:pt x="10" y="6"/>
                    </a:lnTo>
                    <a:lnTo>
                      <a:pt x="10" y="6"/>
                    </a:lnTo>
                    <a:lnTo>
                      <a:pt x="10" y="3"/>
                    </a:lnTo>
                    <a:lnTo>
                      <a:pt x="6" y="0"/>
                    </a:lnTo>
                    <a:lnTo>
                      <a:pt x="3" y="0"/>
                    </a:lnTo>
                    <a:lnTo>
                      <a:pt x="0" y="3"/>
                    </a:lnTo>
                    <a:lnTo>
                      <a:pt x="0" y="6"/>
                    </a:lnTo>
                    <a:close/>
                  </a:path>
                </a:pathLst>
              </a:custGeom>
              <a:solidFill>
                <a:srgbClr val="FF0000"/>
              </a:solidFill>
              <a:ln w="28575" cmpd="sng">
                <a:solidFill>
                  <a:schemeClr val="accent1"/>
                </a:solidFill>
                <a:round/>
                <a:headEnd/>
                <a:tailEnd/>
              </a:ln>
            </p:spPr>
            <p:txBody>
              <a:bodyPr/>
              <a:lstStyle/>
              <a:p>
                <a:endParaRPr lang="cs-CZ"/>
              </a:p>
            </p:txBody>
          </p:sp>
          <p:sp>
            <p:nvSpPr>
              <p:cNvPr id="5013" name="Freeform 917">
                <a:extLst>
                  <a:ext uri="{FF2B5EF4-FFF2-40B4-BE49-F238E27FC236}">
                    <a16:creationId xmlns:a16="http://schemas.microsoft.com/office/drawing/2014/main" id="{C8EB5CF2-AA6D-4277-A3D8-90E2BA0ECA77}"/>
                  </a:ext>
                </a:extLst>
              </p:cNvPr>
              <p:cNvSpPr>
                <a:spLocks/>
              </p:cNvSpPr>
              <p:nvPr/>
            </p:nvSpPr>
            <p:spPr bwMode="auto">
              <a:xfrm>
                <a:off x="2524" y="3716"/>
                <a:ext cx="10" cy="9"/>
              </a:xfrm>
              <a:custGeom>
                <a:avLst/>
                <a:gdLst>
                  <a:gd name="T0" fmla="*/ 0 w 10"/>
                  <a:gd name="T1" fmla="*/ 6 h 9"/>
                  <a:gd name="T2" fmla="*/ 0 w 10"/>
                  <a:gd name="T3" fmla="*/ 6 h 9"/>
                  <a:gd name="T4" fmla="*/ 3 w 10"/>
                  <a:gd name="T5" fmla="*/ 9 h 9"/>
                  <a:gd name="T6" fmla="*/ 6 w 10"/>
                  <a:gd name="T7" fmla="*/ 9 h 9"/>
                  <a:gd name="T8" fmla="*/ 10 w 10"/>
                  <a:gd name="T9" fmla="*/ 6 h 9"/>
                  <a:gd name="T10" fmla="*/ 10 w 10"/>
                  <a:gd name="T11" fmla="*/ 6 h 9"/>
                  <a:gd name="T12" fmla="*/ 10 w 10"/>
                  <a:gd name="T13" fmla="*/ 6 h 9"/>
                  <a:gd name="T14" fmla="*/ 10 w 10"/>
                  <a:gd name="T15" fmla="*/ 3 h 9"/>
                  <a:gd name="T16" fmla="*/ 6 w 10"/>
                  <a:gd name="T17" fmla="*/ 0 h 9"/>
                  <a:gd name="T18" fmla="*/ 3 w 10"/>
                  <a:gd name="T19" fmla="*/ 0 h 9"/>
                  <a:gd name="T20" fmla="*/ 0 w 10"/>
                  <a:gd name="T21" fmla="*/ 3 h 9"/>
                  <a:gd name="T22" fmla="*/ 0 w 10"/>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0" y="6"/>
                    </a:moveTo>
                    <a:lnTo>
                      <a:pt x="0" y="6"/>
                    </a:lnTo>
                    <a:lnTo>
                      <a:pt x="3" y="9"/>
                    </a:lnTo>
                    <a:lnTo>
                      <a:pt x="6" y="9"/>
                    </a:lnTo>
                    <a:lnTo>
                      <a:pt x="10" y="6"/>
                    </a:lnTo>
                    <a:lnTo>
                      <a:pt x="10" y="6"/>
                    </a:lnTo>
                    <a:lnTo>
                      <a:pt x="10" y="6"/>
                    </a:lnTo>
                    <a:lnTo>
                      <a:pt x="10" y="3"/>
                    </a:lnTo>
                    <a:lnTo>
                      <a:pt x="6" y="0"/>
                    </a:lnTo>
                    <a:lnTo>
                      <a:pt x="3" y="0"/>
                    </a:lnTo>
                    <a:lnTo>
                      <a:pt x="0" y="3"/>
                    </a:lnTo>
                    <a:lnTo>
                      <a:pt x="0" y="6"/>
                    </a:lnTo>
                    <a:close/>
                  </a:path>
                </a:pathLst>
              </a:custGeom>
              <a:solidFill>
                <a:srgbClr val="FF0000"/>
              </a:solidFill>
              <a:ln w="28575" cmpd="sng">
                <a:solidFill>
                  <a:schemeClr val="accent1"/>
                </a:solidFill>
                <a:round/>
                <a:headEnd/>
                <a:tailEnd/>
              </a:ln>
            </p:spPr>
            <p:txBody>
              <a:bodyPr/>
              <a:lstStyle/>
              <a:p>
                <a:endParaRPr lang="cs-CZ"/>
              </a:p>
            </p:txBody>
          </p:sp>
          <p:sp>
            <p:nvSpPr>
              <p:cNvPr id="5014" name="Freeform 918">
                <a:extLst>
                  <a:ext uri="{FF2B5EF4-FFF2-40B4-BE49-F238E27FC236}">
                    <a16:creationId xmlns:a16="http://schemas.microsoft.com/office/drawing/2014/main" id="{6C178B61-B81C-4D59-918F-F95F6C178B41}"/>
                  </a:ext>
                </a:extLst>
              </p:cNvPr>
              <p:cNvSpPr>
                <a:spLocks/>
              </p:cNvSpPr>
              <p:nvPr/>
            </p:nvSpPr>
            <p:spPr bwMode="auto">
              <a:xfrm>
                <a:off x="2524" y="3696"/>
                <a:ext cx="10" cy="10"/>
              </a:xfrm>
              <a:custGeom>
                <a:avLst/>
                <a:gdLst>
                  <a:gd name="T0" fmla="*/ 0 w 10"/>
                  <a:gd name="T1" fmla="*/ 7 h 10"/>
                  <a:gd name="T2" fmla="*/ 0 w 10"/>
                  <a:gd name="T3" fmla="*/ 7 h 10"/>
                  <a:gd name="T4" fmla="*/ 3 w 10"/>
                  <a:gd name="T5" fmla="*/ 10 h 10"/>
                  <a:gd name="T6" fmla="*/ 6 w 10"/>
                  <a:gd name="T7" fmla="*/ 10 h 10"/>
                  <a:gd name="T8" fmla="*/ 10 w 10"/>
                  <a:gd name="T9" fmla="*/ 7 h 10"/>
                  <a:gd name="T10" fmla="*/ 10 w 10"/>
                  <a:gd name="T11" fmla="*/ 7 h 10"/>
                  <a:gd name="T12" fmla="*/ 10 w 10"/>
                  <a:gd name="T13" fmla="*/ 7 h 10"/>
                  <a:gd name="T14" fmla="*/ 10 w 10"/>
                  <a:gd name="T15" fmla="*/ 3 h 10"/>
                  <a:gd name="T16" fmla="*/ 6 w 10"/>
                  <a:gd name="T17" fmla="*/ 0 h 10"/>
                  <a:gd name="T18" fmla="*/ 3 w 10"/>
                  <a:gd name="T19" fmla="*/ 0 h 10"/>
                  <a:gd name="T20" fmla="*/ 0 w 10"/>
                  <a:gd name="T21" fmla="*/ 3 h 10"/>
                  <a:gd name="T22" fmla="*/ 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0" y="7"/>
                    </a:moveTo>
                    <a:lnTo>
                      <a:pt x="0" y="7"/>
                    </a:lnTo>
                    <a:lnTo>
                      <a:pt x="3" y="10"/>
                    </a:lnTo>
                    <a:lnTo>
                      <a:pt x="6" y="10"/>
                    </a:lnTo>
                    <a:lnTo>
                      <a:pt x="10" y="7"/>
                    </a:lnTo>
                    <a:lnTo>
                      <a:pt x="10" y="7"/>
                    </a:lnTo>
                    <a:lnTo>
                      <a:pt x="10" y="7"/>
                    </a:lnTo>
                    <a:lnTo>
                      <a:pt x="10" y="3"/>
                    </a:lnTo>
                    <a:lnTo>
                      <a:pt x="6" y="0"/>
                    </a:lnTo>
                    <a:lnTo>
                      <a:pt x="3" y="0"/>
                    </a:lnTo>
                    <a:lnTo>
                      <a:pt x="0" y="3"/>
                    </a:lnTo>
                    <a:lnTo>
                      <a:pt x="0" y="7"/>
                    </a:lnTo>
                    <a:close/>
                  </a:path>
                </a:pathLst>
              </a:custGeom>
              <a:solidFill>
                <a:srgbClr val="FF0000"/>
              </a:solidFill>
              <a:ln w="28575" cmpd="sng">
                <a:solidFill>
                  <a:schemeClr val="accent1"/>
                </a:solidFill>
                <a:round/>
                <a:headEnd/>
                <a:tailEnd/>
              </a:ln>
            </p:spPr>
            <p:txBody>
              <a:bodyPr/>
              <a:lstStyle/>
              <a:p>
                <a:endParaRPr lang="cs-CZ"/>
              </a:p>
            </p:txBody>
          </p:sp>
          <p:sp>
            <p:nvSpPr>
              <p:cNvPr id="5015" name="Freeform 919">
                <a:extLst>
                  <a:ext uri="{FF2B5EF4-FFF2-40B4-BE49-F238E27FC236}">
                    <a16:creationId xmlns:a16="http://schemas.microsoft.com/office/drawing/2014/main" id="{F7A7533B-C401-4667-AEE2-F33FB07696BF}"/>
                  </a:ext>
                </a:extLst>
              </p:cNvPr>
              <p:cNvSpPr>
                <a:spLocks/>
              </p:cNvSpPr>
              <p:nvPr/>
            </p:nvSpPr>
            <p:spPr bwMode="auto">
              <a:xfrm>
                <a:off x="2524" y="3677"/>
                <a:ext cx="10" cy="10"/>
              </a:xfrm>
              <a:custGeom>
                <a:avLst/>
                <a:gdLst>
                  <a:gd name="T0" fmla="*/ 0 w 10"/>
                  <a:gd name="T1" fmla="*/ 6 h 10"/>
                  <a:gd name="T2" fmla="*/ 0 w 10"/>
                  <a:gd name="T3" fmla="*/ 6 h 10"/>
                  <a:gd name="T4" fmla="*/ 3 w 10"/>
                  <a:gd name="T5" fmla="*/ 10 h 10"/>
                  <a:gd name="T6" fmla="*/ 6 w 10"/>
                  <a:gd name="T7" fmla="*/ 10 h 10"/>
                  <a:gd name="T8" fmla="*/ 10 w 10"/>
                  <a:gd name="T9" fmla="*/ 6 h 10"/>
                  <a:gd name="T10" fmla="*/ 10 w 10"/>
                  <a:gd name="T11" fmla="*/ 6 h 10"/>
                  <a:gd name="T12" fmla="*/ 10 w 10"/>
                  <a:gd name="T13" fmla="*/ 6 h 10"/>
                  <a:gd name="T14" fmla="*/ 10 w 10"/>
                  <a:gd name="T15" fmla="*/ 3 h 10"/>
                  <a:gd name="T16" fmla="*/ 6 w 10"/>
                  <a:gd name="T17" fmla="*/ 0 h 10"/>
                  <a:gd name="T18" fmla="*/ 3 w 10"/>
                  <a:gd name="T19" fmla="*/ 0 h 10"/>
                  <a:gd name="T20" fmla="*/ 0 w 10"/>
                  <a:gd name="T21" fmla="*/ 3 h 10"/>
                  <a:gd name="T22" fmla="*/ 0 w 10"/>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0" y="6"/>
                    </a:moveTo>
                    <a:lnTo>
                      <a:pt x="0" y="6"/>
                    </a:lnTo>
                    <a:lnTo>
                      <a:pt x="3" y="10"/>
                    </a:lnTo>
                    <a:lnTo>
                      <a:pt x="6" y="10"/>
                    </a:lnTo>
                    <a:lnTo>
                      <a:pt x="10" y="6"/>
                    </a:lnTo>
                    <a:lnTo>
                      <a:pt x="10" y="6"/>
                    </a:lnTo>
                    <a:lnTo>
                      <a:pt x="10" y="6"/>
                    </a:lnTo>
                    <a:lnTo>
                      <a:pt x="10" y="3"/>
                    </a:lnTo>
                    <a:lnTo>
                      <a:pt x="6" y="0"/>
                    </a:lnTo>
                    <a:lnTo>
                      <a:pt x="3" y="0"/>
                    </a:lnTo>
                    <a:lnTo>
                      <a:pt x="0" y="3"/>
                    </a:lnTo>
                    <a:lnTo>
                      <a:pt x="0" y="6"/>
                    </a:lnTo>
                    <a:close/>
                  </a:path>
                </a:pathLst>
              </a:custGeom>
              <a:solidFill>
                <a:srgbClr val="FF0000"/>
              </a:solidFill>
              <a:ln w="28575" cmpd="sng">
                <a:solidFill>
                  <a:schemeClr val="accent1"/>
                </a:solidFill>
                <a:round/>
                <a:headEnd/>
                <a:tailEnd/>
              </a:ln>
            </p:spPr>
            <p:txBody>
              <a:bodyPr/>
              <a:lstStyle/>
              <a:p>
                <a:endParaRPr lang="cs-CZ"/>
              </a:p>
            </p:txBody>
          </p:sp>
          <p:sp>
            <p:nvSpPr>
              <p:cNvPr id="5016" name="Freeform 920">
                <a:extLst>
                  <a:ext uri="{FF2B5EF4-FFF2-40B4-BE49-F238E27FC236}">
                    <a16:creationId xmlns:a16="http://schemas.microsoft.com/office/drawing/2014/main" id="{801D94E2-BD90-4017-99E4-5D7637626F6D}"/>
                  </a:ext>
                </a:extLst>
              </p:cNvPr>
              <p:cNvSpPr>
                <a:spLocks/>
              </p:cNvSpPr>
              <p:nvPr/>
            </p:nvSpPr>
            <p:spPr bwMode="auto">
              <a:xfrm>
                <a:off x="2524" y="3658"/>
                <a:ext cx="10" cy="9"/>
              </a:xfrm>
              <a:custGeom>
                <a:avLst/>
                <a:gdLst>
                  <a:gd name="T0" fmla="*/ 0 w 10"/>
                  <a:gd name="T1" fmla="*/ 6 h 9"/>
                  <a:gd name="T2" fmla="*/ 0 w 10"/>
                  <a:gd name="T3" fmla="*/ 6 h 9"/>
                  <a:gd name="T4" fmla="*/ 3 w 10"/>
                  <a:gd name="T5" fmla="*/ 9 h 9"/>
                  <a:gd name="T6" fmla="*/ 6 w 10"/>
                  <a:gd name="T7" fmla="*/ 9 h 9"/>
                  <a:gd name="T8" fmla="*/ 10 w 10"/>
                  <a:gd name="T9" fmla="*/ 6 h 9"/>
                  <a:gd name="T10" fmla="*/ 10 w 10"/>
                  <a:gd name="T11" fmla="*/ 6 h 9"/>
                  <a:gd name="T12" fmla="*/ 10 w 10"/>
                  <a:gd name="T13" fmla="*/ 6 h 9"/>
                  <a:gd name="T14" fmla="*/ 10 w 10"/>
                  <a:gd name="T15" fmla="*/ 3 h 9"/>
                  <a:gd name="T16" fmla="*/ 6 w 10"/>
                  <a:gd name="T17" fmla="*/ 0 h 9"/>
                  <a:gd name="T18" fmla="*/ 3 w 10"/>
                  <a:gd name="T19" fmla="*/ 0 h 9"/>
                  <a:gd name="T20" fmla="*/ 0 w 10"/>
                  <a:gd name="T21" fmla="*/ 3 h 9"/>
                  <a:gd name="T22" fmla="*/ 0 w 10"/>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0" y="6"/>
                    </a:moveTo>
                    <a:lnTo>
                      <a:pt x="0" y="6"/>
                    </a:lnTo>
                    <a:lnTo>
                      <a:pt x="3" y="9"/>
                    </a:lnTo>
                    <a:lnTo>
                      <a:pt x="6" y="9"/>
                    </a:lnTo>
                    <a:lnTo>
                      <a:pt x="10" y="6"/>
                    </a:lnTo>
                    <a:lnTo>
                      <a:pt x="10" y="6"/>
                    </a:lnTo>
                    <a:lnTo>
                      <a:pt x="10" y="6"/>
                    </a:lnTo>
                    <a:lnTo>
                      <a:pt x="10" y="3"/>
                    </a:lnTo>
                    <a:lnTo>
                      <a:pt x="6" y="0"/>
                    </a:lnTo>
                    <a:lnTo>
                      <a:pt x="3" y="0"/>
                    </a:lnTo>
                    <a:lnTo>
                      <a:pt x="0" y="3"/>
                    </a:lnTo>
                    <a:lnTo>
                      <a:pt x="0" y="6"/>
                    </a:lnTo>
                    <a:close/>
                  </a:path>
                </a:pathLst>
              </a:custGeom>
              <a:solidFill>
                <a:srgbClr val="FF0000"/>
              </a:solidFill>
              <a:ln w="28575" cmpd="sng">
                <a:solidFill>
                  <a:schemeClr val="accent1"/>
                </a:solidFill>
                <a:round/>
                <a:headEnd/>
                <a:tailEnd/>
              </a:ln>
            </p:spPr>
            <p:txBody>
              <a:bodyPr/>
              <a:lstStyle/>
              <a:p>
                <a:endParaRPr lang="cs-CZ"/>
              </a:p>
            </p:txBody>
          </p:sp>
          <p:sp>
            <p:nvSpPr>
              <p:cNvPr id="5017" name="Freeform 921">
                <a:extLst>
                  <a:ext uri="{FF2B5EF4-FFF2-40B4-BE49-F238E27FC236}">
                    <a16:creationId xmlns:a16="http://schemas.microsoft.com/office/drawing/2014/main" id="{97B8F6BA-E92F-41CE-88AC-27D6494C9EB9}"/>
                  </a:ext>
                </a:extLst>
              </p:cNvPr>
              <p:cNvSpPr>
                <a:spLocks/>
              </p:cNvSpPr>
              <p:nvPr/>
            </p:nvSpPr>
            <p:spPr bwMode="auto">
              <a:xfrm>
                <a:off x="2524" y="3638"/>
                <a:ext cx="10" cy="10"/>
              </a:xfrm>
              <a:custGeom>
                <a:avLst/>
                <a:gdLst>
                  <a:gd name="T0" fmla="*/ 0 w 10"/>
                  <a:gd name="T1" fmla="*/ 7 h 10"/>
                  <a:gd name="T2" fmla="*/ 0 w 10"/>
                  <a:gd name="T3" fmla="*/ 7 h 10"/>
                  <a:gd name="T4" fmla="*/ 3 w 10"/>
                  <a:gd name="T5" fmla="*/ 10 h 10"/>
                  <a:gd name="T6" fmla="*/ 6 w 10"/>
                  <a:gd name="T7" fmla="*/ 10 h 10"/>
                  <a:gd name="T8" fmla="*/ 10 w 10"/>
                  <a:gd name="T9" fmla="*/ 7 h 10"/>
                  <a:gd name="T10" fmla="*/ 10 w 10"/>
                  <a:gd name="T11" fmla="*/ 7 h 10"/>
                  <a:gd name="T12" fmla="*/ 10 w 10"/>
                  <a:gd name="T13" fmla="*/ 7 h 10"/>
                  <a:gd name="T14" fmla="*/ 10 w 10"/>
                  <a:gd name="T15" fmla="*/ 4 h 10"/>
                  <a:gd name="T16" fmla="*/ 6 w 10"/>
                  <a:gd name="T17" fmla="*/ 0 h 10"/>
                  <a:gd name="T18" fmla="*/ 3 w 10"/>
                  <a:gd name="T19" fmla="*/ 0 h 10"/>
                  <a:gd name="T20" fmla="*/ 0 w 10"/>
                  <a:gd name="T21" fmla="*/ 4 h 10"/>
                  <a:gd name="T22" fmla="*/ 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0" y="7"/>
                    </a:moveTo>
                    <a:lnTo>
                      <a:pt x="0" y="7"/>
                    </a:lnTo>
                    <a:lnTo>
                      <a:pt x="3" y="10"/>
                    </a:lnTo>
                    <a:lnTo>
                      <a:pt x="6" y="10"/>
                    </a:lnTo>
                    <a:lnTo>
                      <a:pt x="10" y="7"/>
                    </a:lnTo>
                    <a:lnTo>
                      <a:pt x="10" y="7"/>
                    </a:lnTo>
                    <a:lnTo>
                      <a:pt x="10" y="7"/>
                    </a:lnTo>
                    <a:lnTo>
                      <a:pt x="10" y="4"/>
                    </a:lnTo>
                    <a:lnTo>
                      <a:pt x="6" y="0"/>
                    </a:lnTo>
                    <a:lnTo>
                      <a:pt x="3" y="0"/>
                    </a:lnTo>
                    <a:lnTo>
                      <a:pt x="0" y="4"/>
                    </a:lnTo>
                    <a:lnTo>
                      <a:pt x="0" y="7"/>
                    </a:lnTo>
                    <a:close/>
                  </a:path>
                </a:pathLst>
              </a:custGeom>
              <a:solidFill>
                <a:srgbClr val="FF0000"/>
              </a:solidFill>
              <a:ln w="28575" cmpd="sng">
                <a:solidFill>
                  <a:schemeClr val="accent1"/>
                </a:solidFill>
                <a:round/>
                <a:headEnd/>
                <a:tailEnd/>
              </a:ln>
            </p:spPr>
            <p:txBody>
              <a:bodyPr/>
              <a:lstStyle/>
              <a:p>
                <a:endParaRPr lang="cs-CZ"/>
              </a:p>
            </p:txBody>
          </p:sp>
          <p:sp>
            <p:nvSpPr>
              <p:cNvPr id="5018" name="Freeform 922">
                <a:extLst>
                  <a:ext uri="{FF2B5EF4-FFF2-40B4-BE49-F238E27FC236}">
                    <a16:creationId xmlns:a16="http://schemas.microsoft.com/office/drawing/2014/main" id="{2D29A4DF-6E7E-4BD0-BF32-5FCF4EDD2804}"/>
                  </a:ext>
                </a:extLst>
              </p:cNvPr>
              <p:cNvSpPr>
                <a:spLocks/>
              </p:cNvSpPr>
              <p:nvPr/>
            </p:nvSpPr>
            <p:spPr bwMode="auto">
              <a:xfrm>
                <a:off x="2524" y="3619"/>
                <a:ext cx="10" cy="10"/>
              </a:xfrm>
              <a:custGeom>
                <a:avLst/>
                <a:gdLst>
                  <a:gd name="T0" fmla="*/ 0 w 10"/>
                  <a:gd name="T1" fmla="*/ 6 h 10"/>
                  <a:gd name="T2" fmla="*/ 0 w 10"/>
                  <a:gd name="T3" fmla="*/ 6 h 10"/>
                  <a:gd name="T4" fmla="*/ 3 w 10"/>
                  <a:gd name="T5" fmla="*/ 10 h 10"/>
                  <a:gd name="T6" fmla="*/ 6 w 10"/>
                  <a:gd name="T7" fmla="*/ 10 h 10"/>
                  <a:gd name="T8" fmla="*/ 10 w 10"/>
                  <a:gd name="T9" fmla="*/ 6 h 10"/>
                  <a:gd name="T10" fmla="*/ 10 w 10"/>
                  <a:gd name="T11" fmla="*/ 6 h 10"/>
                  <a:gd name="T12" fmla="*/ 10 w 10"/>
                  <a:gd name="T13" fmla="*/ 6 h 10"/>
                  <a:gd name="T14" fmla="*/ 10 w 10"/>
                  <a:gd name="T15" fmla="*/ 3 h 10"/>
                  <a:gd name="T16" fmla="*/ 6 w 10"/>
                  <a:gd name="T17" fmla="*/ 0 h 10"/>
                  <a:gd name="T18" fmla="*/ 3 w 10"/>
                  <a:gd name="T19" fmla="*/ 0 h 10"/>
                  <a:gd name="T20" fmla="*/ 0 w 10"/>
                  <a:gd name="T21" fmla="*/ 3 h 10"/>
                  <a:gd name="T22" fmla="*/ 0 w 10"/>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0" y="6"/>
                    </a:moveTo>
                    <a:lnTo>
                      <a:pt x="0" y="6"/>
                    </a:lnTo>
                    <a:lnTo>
                      <a:pt x="3" y="10"/>
                    </a:lnTo>
                    <a:lnTo>
                      <a:pt x="6" y="10"/>
                    </a:lnTo>
                    <a:lnTo>
                      <a:pt x="10" y="6"/>
                    </a:lnTo>
                    <a:lnTo>
                      <a:pt x="10" y="6"/>
                    </a:lnTo>
                    <a:lnTo>
                      <a:pt x="10" y="6"/>
                    </a:lnTo>
                    <a:lnTo>
                      <a:pt x="10" y="3"/>
                    </a:lnTo>
                    <a:lnTo>
                      <a:pt x="6" y="0"/>
                    </a:lnTo>
                    <a:lnTo>
                      <a:pt x="3" y="0"/>
                    </a:lnTo>
                    <a:lnTo>
                      <a:pt x="0" y="3"/>
                    </a:lnTo>
                    <a:lnTo>
                      <a:pt x="0" y="6"/>
                    </a:lnTo>
                    <a:close/>
                  </a:path>
                </a:pathLst>
              </a:custGeom>
              <a:solidFill>
                <a:srgbClr val="FF0000"/>
              </a:solidFill>
              <a:ln w="28575" cmpd="sng">
                <a:solidFill>
                  <a:schemeClr val="accent1"/>
                </a:solidFill>
                <a:round/>
                <a:headEnd/>
                <a:tailEnd/>
              </a:ln>
            </p:spPr>
            <p:txBody>
              <a:bodyPr/>
              <a:lstStyle/>
              <a:p>
                <a:endParaRPr lang="cs-CZ"/>
              </a:p>
            </p:txBody>
          </p:sp>
          <p:sp>
            <p:nvSpPr>
              <p:cNvPr id="5019" name="Freeform 923">
                <a:extLst>
                  <a:ext uri="{FF2B5EF4-FFF2-40B4-BE49-F238E27FC236}">
                    <a16:creationId xmlns:a16="http://schemas.microsoft.com/office/drawing/2014/main" id="{0C5E58FC-D31E-489A-A7C6-9C0213E276FE}"/>
                  </a:ext>
                </a:extLst>
              </p:cNvPr>
              <p:cNvSpPr>
                <a:spLocks/>
              </p:cNvSpPr>
              <p:nvPr/>
            </p:nvSpPr>
            <p:spPr bwMode="auto">
              <a:xfrm>
                <a:off x="2524" y="3600"/>
                <a:ext cx="10" cy="9"/>
              </a:xfrm>
              <a:custGeom>
                <a:avLst/>
                <a:gdLst>
                  <a:gd name="T0" fmla="*/ 0 w 10"/>
                  <a:gd name="T1" fmla="*/ 6 h 9"/>
                  <a:gd name="T2" fmla="*/ 0 w 10"/>
                  <a:gd name="T3" fmla="*/ 6 h 9"/>
                  <a:gd name="T4" fmla="*/ 3 w 10"/>
                  <a:gd name="T5" fmla="*/ 9 h 9"/>
                  <a:gd name="T6" fmla="*/ 6 w 10"/>
                  <a:gd name="T7" fmla="*/ 9 h 9"/>
                  <a:gd name="T8" fmla="*/ 10 w 10"/>
                  <a:gd name="T9" fmla="*/ 6 h 9"/>
                  <a:gd name="T10" fmla="*/ 10 w 10"/>
                  <a:gd name="T11" fmla="*/ 6 h 9"/>
                  <a:gd name="T12" fmla="*/ 10 w 10"/>
                  <a:gd name="T13" fmla="*/ 6 h 9"/>
                  <a:gd name="T14" fmla="*/ 10 w 10"/>
                  <a:gd name="T15" fmla="*/ 3 h 9"/>
                  <a:gd name="T16" fmla="*/ 6 w 10"/>
                  <a:gd name="T17" fmla="*/ 0 h 9"/>
                  <a:gd name="T18" fmla="*/ 3 w 10"/>
                  <a:gd name="T19" fmla="*/ 0 h 9"/>
                  <a:gd name="T20" fmla="*/ 0 w 10"/>
                  <a:gd name="T21" fmla="*/ 3 h 9"/>
                  <a:gd name="T22" fmla="*/ 0 w 10"/>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0" y="6"/>
                    </a:moveTo>
                    <a:lnTo>
                      <a:pt x="0" y="6"/>
                    </a:lnTo>
                    <a:lnTo>
                      <a:pt x="3" y="9"/>
                    </a:lnTo>
                    <a:lnTo>
                      <a:pt x="6" y="9"/>
                    </a:lnTo>
                    <a:lnTo>
                      <a:pt x="10" y="6"/>
                    </a:lnTo>
                    <a:lnTo>
                      <a:pt x="10" y="6"/>
                    </a:lnTo>
                    <a:lnTo>
                      <a:pt x="10" y="6"/>
                    </a:lnTo>
                    <a:lnTo>
                      <a:pt x="10" y="3"/>
                    </a:lnTo>
                    <a:lnTo>
                      <a:pt x="6" y="0"/>
                    </a:lnTo>
                    <a:lnTo>
                      <a:pt x="3" y="0"/>
                    </a:lnTo>
                    <a:lnTo>
                      <a:pt x="0" y="3"/>
                    </a:lnTo>
                    <a:lnTo>
                      <a:pt x="0" y="6"/>
                    </a:lnTo>
                    <a:close/>
                  </a:path>
                </a:pathLst>
              </a:custGeom>
              <a:solidFill>
                <a:srgbClr val="FF0000"/>
              </a:solidFill>
              <a:ln w="28575" cmpd="sng">
                <a:solidFill>
                  <a:schemeClr val="accent1"/>
                </a:solidFill>
                <a:round/>
                <a:headEnd/>
                <a:tailEnd/>
              </a:ln>
            </p:spPr>
            <p:txBody>
              <a:bodyPr/>
              <a:lstStyle/>
              <a:p>
                <a:endParaRPr lang="cs-CZ"/>
              </a:p>
            </p:txBody>
          </p:sp>
          <p:sp>
            <p:nvSpPr>
              <p:cNvPr id="5020" name="Freeform 924">
                <a:extLst>
                  <a:ext uri="{FF2B5EF4-FFF2-40B4-BE49-F238E27FC236}">
                    <a16:creationId xmlns:a16="http://schemas.microsoft.com/office/drawing/2014/main" id="{3A5074FC-B1E5-4839-91A9-31A559A5E8D4}"/>
                  </a:ext>
                </a:extLst>
              </p:cNvPr>
              <p:cNvSpPr>
                <a:spLocks/>
              </p:cNvSpPr>
              <p:nvPr/>
            </p:nvSpPr>
            <p:spPr bwMode="auto">
              <a:xfrm>
                <a:off x="2524" y="3580"/>
                <a:ext cx="10" cy="10"/>
              </a:xfrm>
              <a:custGeom>
                <a:avLst/>
                <a:gdLst>
                  <a:gd name="T0" fmla="*/ 0 w 10"/>
                  <a:gd name="T1" fmla="*/ 7 h 10"/>
                  <a:gd name="T2" fmla="*/ 0 w 10"/>
                  <a:gd name="T3" fmla="*/ 7 h 10"/>
                  <a:gd name="T4" fmla="*/ 3 w 10"/>
                  <a:gd name="T5" fmla="*/ 10 h 10"/>
                  <a:gd name="T6" fmla="*/ 6 w 10"/>
                  <a:gd name="T7" fmla="*/ 10 h 10"/>
                  <a:gd name="T8" fmla="*/ 10 w 10"/>
                  <a:gd name="T9" fmla="*/ 7 h 10"/>
                  <a:gd name="T10" fmla="*/ 10 w 10"/>
                  <a:gd name="T11" fmla="*/ 7 h 10"/>
                  <a:gd name="T12" fmla="*/ 10 w 10"/>
                  <a:gd name="T13" fmla="*/ 7 h 10"/>
                  <a:gd name="T14" fmla="*/ 10 w 10"/>
                  <a:gd name="T15" fmla="*/ 4 h 10"/>
                  <a:gd name="T16" fmla="*/ 6 w 10"/>
                  <a:gd name="T17" fmla="*/ 0 h 10"/>
                  <a:gd name="T18" fmla="*/ 3 w 10"/>
                  <a:gd name="T19" fmla="*/ 0 h 10"/>
                  <a:gd name="T20" fmla="*/ 0 w 10"/>
                  <a:gd name="T21" fmla="*/ 4 h 10"/>
                  <a:gd name="T22" fmla="*/ 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0" y="7"/>
                    </a:moveTo>
                    <a:lnTo>
                      <a:pt x="0" y="7"/>
                    </a:lnTo>
                    <a:lnTo>
                      <a:pt x="3" y="10"/>
                    </a:lnTo>
                    <a:lnTo>
                      <a:pt x="6" y="10"/>
                    </a:lnTo>
                    <a:lnTo>
                      <a:pt x="10" y="7"/>
                    </a:lnTo>
                    <a:lnTo>
                      <a:pt x="10" y="7"/>
                    </a:lnTo>
                    <a:lnTo>
                      <a:pt x="10" y="7"/>
                    </a:lnTo>
                    <a:lnTo>
                      <a:pt x="10" y="4"/>
                    </a:lnTo>
                    <a:lnTo>
                      <a:pt x="6" y="0"/>
                    </a:lnTo>
                    <a:lnTo>
                      <a:pt x="3" y="0"/>
                    </a:lnTo>
                    <a:lnTo>
                      <a:pt x="0" y="4"/>
                    </a:lnTo>
                    <a:lnTo>
                      <a:pt x="0" y="7"/>
                    </a:lnTo>
                    <a:close/>
                  </a:path>
                </a:pathLst>
              </a:custGeom>
              <a:solidFill>
                <a:srgbClr val="FF0000"/>
              </a:solidFill>
              <a:ln w="28575" cmpd="sng">
                <a:solidFill>
                  <a:schemeClr val="accent1"/>
                </a:solidFill>
                <a:round/>
                <a:headEnd/>
                <a:tailEnd/>
              </a:ln>
            </p:spPr>
            <p:txBody>
              <a:bodyPr/>
              <a:lstStyle/>
              <a:p>
                <a:endParaRPr lang="cs-CZ"/>
              </a:p>
            </p:txBody>
          </p:sp>
          <p:sp>
            <p:nvSpPr>
              <p:cNvPr id="5021" name="Freeform 925">
                <a:extLst>
                  <a:ext uri="{FF2B5EF4-FFF2-40B4-BE49-F238E27FC236}">
                    <a16:creationId xmlns:a16="http://schemas.microsoft.com/office/drawing/2014/main" id="{DCCEEF89-AD53-4971-8A13-56AD43C60B58}"/>
                  </a:ext>
                </a:extLst>
              </p:cNvPr>
              <p:cNvSpPr>
                <a:spLocks/>
              </p:cNvSpPr>
              <p:nvPr/>
            </p:nvSpPr>
            <p:spPr bwMode="auto">
              <a:xfrm>
                <a:off x="2524" y="3561"/>
                <a:ext cx="10" cy="10"/>
              </a:xfrm>
              <a:custGeom>
                <a:avLst/>
                <a:gdLst>
                  <a:gd name="T0" fmla="*/ 0 w 10"/>
                  <a:gd name="T1" fmla="*/ 6 h 10"/>
                  <a:gd name="T2" fmla="*/ 0 w 10"/>
                  <a:gd name="T3" fmla="*/ 6 h 10"/>
                  <a:gd name="T4" fmla="*/ 3 w 10"/>
                  <a:gd name="T5" fmla="*/ 10 h 10"/>
                  <a:gd name="T6" fmla="*/ 6 w 10"/>
                  <a:gd name="T7" fmla="*/ 10 h 10"/>
                  <a:gd name="T8" fmla="*/ 10 w 10"/>
                  <a:gd name="T9" fmla="*/ 6 h 10"/>
                  <a:gd name="T10" fmla="*/ 10 w 10"/>
                  <a:gd name="T11" fmla="*/ 6 h 10"/>
                  <a:gd name="T12" fmla="*/ 10 w 10"/>
                  <a:gd name="T13" fmla="*/ 6 h 10"/>
                  <a:gd name="T14" fmla="*/ 10 w 10"/>
                  <a:gd name="T15" fmla="*/ 3 h 10"/>
                  <a:gd name="T16" fmla="*/ 6 w 10"/>
                  <a:gd name="T17" fmla="*/ 0 h 10"/>
                  <a:gd name="T18" fmla="*/ 3 w 10"/>
                  <a:gd name="T19" fmla="*/ 0 h 10"/>
                  <a:gd name="T20" fmla="*/ 0 w 10"/>
                  <a:gd name="T21" fmla="*/ 3 h 10"/>
                  <a:gd name="T22" fmla="*/ 0 w 10"/>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0" y="6"/>
                    </a:moveTo>
                    <a:lnTo>
                      <a:pt x="0" y="6"/>
                    </a:lnTo>
                    <a:lnTo>
                      <a:pt x="3" y="10"/>
                    </a:lnTo>
                    <a:lnTo>
                      <a:pt x="6" y="10"/>
                    </a:lnTo>
                    <a:lnTo>
                      <a:pt x="10" y="6"/>
                    </a:lnTo>
                    <a:lnTo>
                      <a:pt x="10" y="6"/>
                    </a:lnTo>
                    <a:lnTo>
                      <a:pt x="10" y="6"/>
                    </a:lnTo>
                    <a:lnTo>
                      <a:pt x="10" y="3"/>
                    </a:lnTo>
                    <a:lnTo>
                      <a:pt x="6" y="0"/>
                    </a:lnTo>
                    <a:lnTo>
                      <a:pt x="3" y="0"/>
                    </a:lnTo>
                    <a:lnTo>
                      <a:pt x="0" y="3"/>
                    </a:lnTo>
                    <a:lnTo>
                      <a:pt x="0" y="6"/>
                    </a:lnTo>
                    <a:close/>
                  </a:path>
                </a:pathLst>
              </a:custGeom>
              <a:solidFill>
                <a:srgbClr val="FF0000"/>
              </a:solidFill>
              <a:ln w="28575" cmpd="sng">
                <a:solidFill>
                  <a:schemeClr val="accent1"/>
                </a:solidFill>
                <a:round/>
                <a:headEnd/>
                <a:tailEnd/>
              </a:ln>
            </p:spPr>
            <p:txBody>
              <a:bodyPr/>
              <a:lstStyle/>
              <a:p>
                <a:endParaRPr lang="cs-CZ"/>
              </a:p>
            </p:txBody>
          </p:sp>
          <p:sp>
            <p:nvSpPr>
              <p:cNvPr id="5022" name="Freeform 926">
                <a:extLst>
                  <a:ext uri="{FF2B5EF4-FFF2-40B4-BE49-F238E27FC236}">
                    <a16:creationId xmlns:a16="http://schemas.microsoft.com/office/drawing/2014/main" id="{71F3BC87-356A-4C29-B8D9-2962D2CDCD47}"/>
                  </a:ext>
                </a:extLst>
              </p:cNvPr>
              <p:cNvSpPr>
                <a:spLocks/>
              </p:cNvSpPr>
              <p:nvPr/>
            </p:nvSpPr>
            <p:spPr bwMode="auto">
              <a:xfrm>
                <a:off x="2524" y="3542"/>
                <a:ext cx="10" cy="9"/>
              </a:xfrm>
              <a:custGeom>
                <a:avLst/>
                <a:gdLst>
                  <a:gd name="T0" fmla="*/ 0 w 10"/>
                  <a:gd name="T1" fmla="*/ 6 h 9"/>
                  <a:gd name="T2" fmla="*/ 0 w 10"/>
                  <a:gd name="T3" fmla="*/ 6 h 9"/>
                  <a:gd name="T4" fmla="*/ 3 w 10"/>
                  <a:gd name="T5" fmla="*/ 9 h 9"/>
                  <a:gd name="T6" fmla="*/ 6 w 10"/>
                  <a:gd name="T7" fmla="*/ 9 h 9"/>
                  <a:gd name="T8" fmla="*/ 10 w 10"/>
                  <a:gd name="T9" fmla="*/ 6 h 9"/>
                  <a:gd name="T10" fmla="*/ 10 w 10"/>
                  <a:gd name="T11" fmla="*/ 6 h 9"/>
                  <a:gd name="T12" fmla="*/ 10 w 10"/>
                  <a:gd name="T13" fmla="*/ 6 h 9"/>
                  <a:gd name="T14" fmla="*/ 10 w 10"/>
                  <a:gd name="T15" fmla="*/ 3 h 9"/>
                  <a:gd name="T16" fmla="*/ 6 w 10"/>
                  <a:gd name="T17" fmla="*/ 0 h 9"/>
                  <a:gd name="T18" fmla="*/ 3 w 10"/>
                  <a:gd name="T19" fmla="*/ 0 h 9"/>
                  <a:gd name="T20" fmla="*/ 0 w 10"/>
                  <a:gd name="T21" fmla="*/ 3 h 9"/>
                  <a:gd name="T22" fmla="*/ 0 w 10"/>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0" y="6"/>
                    </a:moveTo>
                    <a:lnTo>
                      <a:pt x="0" y="6"/>
                    </a:lnTo>
                    <a:lnTo>
                      <a:pt x="3" y="9"/>
                    </a:lnTo>
                    <a:lnTo>
                      <a:pt x="6" y="9"/>
                    </a:lnTo>
                    <a:lnTo>
                      <a:pt x="10" y="6"/>
                    </a:lnTo>
                    <a:lnTo>
                      <a:pt x="10" y="6"/>
                    </a:lnTo>
                    <a:lnTo>
                      <a:pt x="10" y="6"/>
                    </a:lnTo>
                    <a:lnTo>
                      <a:pt x="10" y="3"/>
                    </a:lnTo>
                    <a:lnTo>
                      <a:pt x="6" y="0"/>
                    </a:lnTo>
                    <a:lnTo>
                      <a:pt x="3" y="0"/>
                    </a:lnTo>
                    <a:lnTo>
                      <a:pt x="0" y="3"/>
                    </a:lnTo>
                    <a:lnTo>
                      <a:pt x="0" y="6"/>
                    </a:lnTo>
                    <a:close/>
                  </a:path>
                </a:pathLst>
              </a:custGeom>
              <a:solidFill>
                <a:srgbClr val="FF0000"/>
              </a:solidFill>
              <a:ln w="28575" cmpd="sng">
                <a:solidFill>
                  <a:schemeClr val="accent1"/>
                </a:solidFill>
                <a:round/>
                <a:headEnd/>
                <a:tailEnd/>
              </a:ln>
            </p:spPr>
            <p:txBody>
              <a:bodyPr/>
              <a:lstStyle/>
              <a:p>
                <a:endParaRPr lang="cs-CZ"/>
              </a:p>
            </p:txBody>
          </p:sp>
          <p:sp>
            <p:nvSpPr>
              <p:cNvPr id="5023" name="Freeform 927">
                <a:extLst>
                  <a:ext uri="{FF2B5EF4-FFF2-40B4-BE49-F238E27FC236}">
                    <a16:creationId xmlns:a16="http://schemas.microsoft.com/office/drawing/2014/main" id="{68313209-98DB-405A-9457-07D5B672A176}"/>
                  </a:ext>
                </a:extLst>
              </p:cNvPr>
              <p:cNvSpPr>
                <a:spLocks/>
              </p:cNvSpPr>
              <p:nvPr/>
            </p:nvSpPr>
            <p:spPr bwMode="auto">
              <a:xfrm>
                <a:off x="2524" y="3522"/>
                <a:ext cx="10" cy="10"/>
              </a:xfrm>
              <a:custGeom>
                <a:avLst/>
                <a:gdLst>
                  <a:gd name="T0" fmla="*/ 0 w 10"/>
                  <a:gd name="T1" fmla="*/ 7 h 10"/>
                  <a:gd name="T2" fmla="*/ 0 w 10"/>
                  <a:gd name="T3" fmla="*/ 7 h 10"/>
                  <a:gd name="T4" fmla="*/ 3 w 10"/>
                  <a:gd name="T5" fmla="*/ 10 h 10"/>
                  <a:gd name="T6" fmla="*/ 6 w 10"/>
                  <a:gd name="T7" fmla="*/ 10 h 10"/>
                  <a:gd name="T8" fmla="*/ 10 w 10"/>
                  <a:gd name="T9" fmla="*/ 7 h 10"/>
                  <a:gd name="T10" fmla="*/ 10 w 10"/>
                  <a:gd name="T11" fmla="*/ 7 h 10"/>
                  <a:gd name="T12" fmla="*/ 10 w 10"/>
                  <a:gd name="T13" fmla="*/ 7 h 10"/>
                  <a:gd name="T14" fmla="*/ 10 w 10"/>
                  <a:gd name="T15" fmla="*/ 4 h 10"/>
                  <a:gd name="T16" fmla="*/ 6 w 10"/>
                  <a:gd name="T17" fmla="*/ 0 h 10"/>
                  <a:gd name="T18" fmla="*/ 3 w 10"/>
                  <a:gd name="T19" fmla="*/ 0 h 10"/>
                  <a:gd name="T20" fmla="*/ 0 w 10"/>
                  <a:gd name="T21" fmla="*/ 4 h 10"/>
                  <a:gd name="T22" fmla="*/ 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0" y="7"/>
                    </a:moveTo>
                    <a:lnTo>
                      <a:pt x="0" y="7"/>
                    </a:lnTo>
                    <a:lnTo>
                      <a:pt x="3" y="10"/>
                    </a:lnTo>
                    <a:lnTo>
                      <a:pt x="6" y="10"/>
                    </a:lnTo>
                    <a:lnTo>
                      <a:pt x="10" y="7"/>
                    </a:lnTo>
                    <a:lnTo>
                      <a:pt x="10" y="7"/>
                    </a:lnTo>
                    <a:lnTo>
                      <a:pt x="10" y="7"/>
                    </a:lnTo>
                    <a:lnTo>
                      <a:pt x="10" y="4"/>
                    </a:lnTo>
                    <a:lnTo>
                      <a:pt x="6" y="0"/>
                    </a:lnTo>
                    <a:lnTo>
                      <a:pt x="3" y="0"/>
                    </a:lnTo>
                    <a:lnTo>
                      <a:pt x="0" y="4"/>
                    </a:lnTo>
                    <a:lnTo>
                      <a:pt x="0" y="7"/>
                    </a:lnTo>
                    <a:close/>
                  </a:path>
                </a:pathLst>
              </a:custGeom>
              <a:solidFill>
                <a:srgbClr val="FF0000"/>
              </a:solidFill>
              <a:ln w="28575" cmpd="sng">
                <a:solidFill>
                  <a:schemeClr val="accent1"/>
                </a:solidFill>
                <a:round/>
                <a:headEnd/>
                <a:tailEnd/>
              </a:ln>
            </p:spPr>
            <p:txBody>
              <a:bodyPr/>
              <a:lstStyle/>
              <a:p>
                <a:endParaRPr lang="cs-CZ"/>
              </a:p>
            </p:txBody>
          </p:sp>
          <p:sp>
            <p:nvSpPr>
              <p:cNvPr id="5024" name="Freeform 928">
                <a:extLst>
                  <a:ext uri="{FF2B5EF4-FFF2-40B4-BE49-F238E27FC236}">
                    <a16:creationId xmlns:a16="http://schemas.microsoft.com/office/drawing/2014/main" id="{B14E3E7A-1E56-4103-810E-FC92F9F126F7}"/>
                  </a:ext>
                </a:extLst>
              </p:cNvPr>
              <p:cNvSpPr>
                <a:spLocks/>
              </p:cNvSpPr>
              <p:nvPr/>
            </p:nvSpPr>
            <p:spPr bwMode="auto">
              <a:xfrm>
                <a:off x="2524" y="3503"/>
                <a:ext cx="10" cy="10"/>
              </a:xfrm>
              <a:custGeom>
                <a:avLst/>
                <a:gdLst>
                  <a:gd name="T0" fmla="*/ 0 w 10"/>
                  <a:gd name="T1" fmla="*/ 7 h 10"/>
                  <a:gd name="T2" fmla="*/ 0 w 10"/>
                  <a:gd name="T3" fmla="*/ 7 h 10"/>
                  <a:gd name="T4" fmla="*/ 3 w 10"/>
                  <a:gd name="T5" fmla="*/ 10 h 10"/>
                  <a:gd name="T6" fmla="*/ 6 w 10"/>
                  <a:gd name="T7" fmla="*/ 10 h 10"/>
                  <a:gd name="T8" fmla="*/ 10 w 10"/>
                  <a:gd name="T9" fmla="*/ 7 h 10"/>
                  <a:gd name="T10" fmla="*/ 10 w 10"/>
                  <a:gd name="T11" fmla="*/ 7 h 10"/>
                  <a:gd name="T12" fmla="*/ 10 w 10"/>
                  <a:gd name="T13" fmla="*/ 7 h 10"/>
                  <a:gd name="T14" fmla="*/ 10 w 10"/>
                  <a:gd name="T15" fmla="*/ 3 h 10"/>
                  <a:gd name="T16" fmla="*/ 6 w 10"/>
                  <a:gd name="T17" fmla="*/ 0 h 10"/>
                  <a:gd name="T18" fmla="*/ 3 w 10"/>
                  <a:gd name="T19" fmla="*/ 0 h 10"/>
                  <a:gd name="T20" fmla="*/ 0 w 10"/>
                  <a:gd name="T21" fmla="*/ 3 h 10"/>
                  <a:gd name="T22" fmla="*/ 0 w 10"/>
                  <a:gd name="T2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0" y="7"/>
                    </a:moveTo>
                    <a:lnTo>
                      <a:pt x="0" y="7"/>
                    </a:lnTo>
                    <a:lnTo>
                      <a:pt x="3" y="10"/>
                    </a:lnTo>
                    <a:lnTo>
                      <a:pt x="6" y="10"/>
                    </a:lnTo>
                    <a:lnTo>
                      <a:pt x="10" y="7"/>
                    </a:lnTo>
                    <a:lnTo>
                      <a:pt x="10" y="7"/>
                    </a:lnTo>
                    <a:lnTo>
                      <a:pt x="10" y="7"/>
                    </a:lnTo>
                    <a:lnTo>
                      <a:pt x="10" y="3"/>
                    </a:lnTo>
                    <a:lnTo>
                      <a:pt x="6" y="0"/>
                    </a:lnTo>
                    <a:lnTo>
                      <a:pt x="3" y="0"/>
                    </a:lnTo>
                    <a:lnTo>
                      <a:pt x="0" y="3"/>
                    </a:lnTo>
                    <a:lnTo>
                      <a:pt x="0" y="7"/>
                    </a:lnTo>
                    <a:close/>
                  </a:path>
                </a:pathLst>
              </a:custGeom>
              <a:solidFill>
                <a:srgbClr val="FF0000"/>
              </a:solidFill>
              <a:ln w="28575" cmpd="sng">
                <a:solidFill>
                  <a:schemeClr val="accent1"/>
                </a:solidFill>
                <a:round/>
                <a:headEnd/>
                <a:tailEnd/>
              </a:ln>
            </p:spPr>
            <p:txBody>
              <a:bodyPr/>
              <a:lstStyle/>
              <a:p>
                <a:endParaRPr lang="cs-CZ"/>
              </a:p>
            </p:txBody>
          </p:sp>
          <p:sp>
            <p:nvSpPr>
              <p:cNvPr id="5025" name="Freeform 929">
                <a:extLst>
                  <a:ext uri="{FF2B5EF4-FFF2-40B4-BE49-F238E27FC236}">
                    <a16:creationId xmlns:a16="http://schemas.microsoft.com/office/drawing/2014/main" id="{547219B5-B0BD-423F-B037-CE9BD63FA5BC}"/>
                  </a:ext>
                </a:extLst>
              </p:cNvPr>
              <p:cNvSpPr>
                <a:spLocks/>
              </p:cNvSpPr>
              <p:nvPr/>
            </p:nvSpPr>
            <p:spPr bwMode="auto">
              <a:xfrm>
                <a:off x="2524" y="3484"/>
                <a:ext cx="10" cy="9"/>
              </a:xfrm>
              <a:custGeom>
                <a:avLst/>
                <a:gdLst>
                  <a:gd name="T0" fmla="*/ 0 w 10"/>
                  <a:gd name="T1" fmla="*/ 6 h 9"/>
                  <a:gd name="T2" fmla="*/ 0 w 10"/>
                  <a:gd name="T3" fmla="*/ 6 h 9"/>
                  <a:gd name="T4" fmla="*/ 3 w 10"/>
                  <a:gd name="T5" fmla="*/ 9 h 9"/>
                  <a:gd name="T6" fmla="*/ 6 w 10"/>
                  <a:gd name="T7" fmla="*/ 9 h 9"/>
                  <a:gd name="T8" fmla="*/ 10 w 10"/>
                  <a:gd name="T9" fmla="*/ 6 h 9"/>
                  <a:gd name="T10" fmla="*/ 10 w 10"/>
                  <a:gd name="T11" fmla="*/ 6 h 9"/>
                  <a:gd name="T12" fmla="*/ 10 w 10"/>
                  <a:gd name="T13" fmla="*/ 6 h 9"/>
                  <a:gd name="T14" fmla="*/ 10 w 10"/>
                  <a:gd name="T15" fmla="*/ 3 h 9"/>
                  <a:gd name="T16" fmla="*/ 6 w 10"/>
                  <a:gd name="T17" fmla="*/ 0 h 9"/>
                  <a:gd name="T18" fmla="*/ 3 w 10"/>
                  <a:gd name="T19" fmla="*/ 0 h 9"/>
                  <a:gd name="T20" fmla="*/ 0 w 10"/>
                  <a:gd name="T21" fmla="*/ 3 h 9"/>
                  <a:gd name="T22" fmla="*/ 0 w 10"/>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0" y="6"/>
                    </a:moveTo>
                    <a:lnTo>
                      <a:pt x="0" y="6"/>
                    </a:lnTo>
                    <a:lnTo>
                      <a:pt x="3" y="9"/>
                    </a:lnTo>
                    <a:lnTo>
                      <a:pt x="6" y="9"/>
                    </a:lnTo>
                    <a:lnTo>
                      <a:pt x="10" y="6"/>
                    </a:lnTo>
                    <a:lnTo>
                      <a:pt x="10" y="6"/>
                    </a:lnTo>
                    <a:lnTo>
                      <a:pt x="10" y="6"/>
                    </a:lnTo>
                    <a:lnTo>
                      <a:pt x="10" y="3"/>
                    </a:lnTo>
                    <a:lnTo>
                      <a:pt x="6" y="0"/>
                    </a:lnTo>
                    <a:lnTo>
                      <a:pt x="3" y="0"/>
                    </a:lnTo>
                    <a:lnTo>
                      <a:pt x="0" y="3"/>
                    </a:lnTo>
                    <a:lnTo>
                      <a:pt x="0" y="6"/>
                    </a:lnTo>
                    <a:close/>
                  </a:path>
                </a:pathLst>
              </a:custGeom>
              <a:solidFill>
                <a:srgbClr val="FF0000"/>
              </a:solidFill>
              <a:ln w="28575" cmpd="sng">
                <a:solidFill>
                  <a:schemeClr val="accent1"/>
                </a:solidFill>
                <a:round/>
                <a:headEnd/>
                <a:tailEnd/>
              </a:ln>
            </p:spPr>
            <p:txBody>
              <a:bodyPr/>
              <a:lstStyle/>
              <a:p>
                <a:endParaRPr lang="cs-CZ"/>
              </a:p>
            </p:txBody>
          </p:sp>
          <p:sp>
            <p:nvSpPr>
              <p:cNvPr id="5026" name="Freeform 930">
                <a:extLst>
                  <a:ext uri="{FF2B5EF4-FFF2-40B4-BE49-F238E27FC236}">
                    <a16:creationId xmlns:a16="http://schemas.microsoft.com/office/drawing/2014/main" id="{5A86EDE0-087A-4857-B964-CBB7D66CE0AF}"/>
                  </a:ext>
                </a:extLst>
              </p:cNvPr>
              <p:cNvSpPr>
                <a:spLocks/>
              </p:cNvSpPr>
              <p:nvPr/>
            </p:nvSpPr>
            <p:spPr bwMode="auto">
              <a:xfrm>
                <a:off x="2511" y="3477"/>
                <a:ext cx="10" cy="10"/>
              </a:xfrm>
              <a:custGeom>
                <a:avLst/>
                <a:gdLst>
                  <a:gd name="T0" fmla="*/ 6 w 10"/>
                  <a:gd name="T1" fmla="*/ 10 h 10"/>
                  <a:gd name="T2" fmla="*/ 6 w 10"/>
                  <a:gd name="T3" fmla="*/ 10 h 10"/>
                  <a:gd name="T4" fmla="*/ 10 w 10"/>
                  <a:gd name="T5" fmla="*/ 7 h 10"/>
                  <a:gd name="T6" fmla="*/ 10 w 10"/>
                  <a:gd name="T7" fmla="*/ 4 h 10"/>
                  <a:gd name="T8" fmla="*/ 6 w 10"/>
                  <a:gd name="T9" fmla="*/ 0 h 10"/>
                  <a:gd name="T10" fmla="*/ 6 w 10"/>
                  <a:gd name="T11" fmla="*/ 0 h 10"/>
                  <a:gd name="T12" fmla="*/ 6 w 10"/>
                  <a:gd name="T13" fmla="*/ 0 h 10"/>
                  <a:gd name="T14" fmla="*/ 3 w 10"/>
                  <a:gd name="T15" fmla="*/ 0 h 10"/>
                  <a:gd name="T16" fmla="*/ 0 w 10"/>
                  <a:gd name="T17" fmla="*/ 4 h 10"/>
                  <a:gd name="T18" fmla="*/ 0 w 10"/>
                  <a:gd name="T19" fmla="*/ 7 h 10"/>
                  <a:gd name="T20" fmla="*/ 3 w 10"/>
                  <a:gd name="T21" fmla="*/ 10 h 10"/>
                  <a:gd name="T22" fmla="*/ 6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10"/>
                    </a:moveTo>
                    <a:lnTo>
                      <a:pt x="6" y="10"/>
                    </a:lnTo>
                    <a:lnTo>
                      <a:pt x="10" y="7"/>
                    </a:lnTo>
                    <a:lnTo>
                      <a:pt x="10" y="4"/>
                    </a:lnTo>
                    <a:lnTo>
                      <a:pt x="6" y="0"/>
                    </a:lnTo>
                    <a:lnTo>
                      <a:pt x="6" y="0"/>
                    </a:lnTo>
                    <a:lnTo>
                      <a:pt x="6" y="0"/>
                    </a:lnTo>
                    <a:lnTo>
                      <a:pt x="3" y="0"/>
                    </a:lnTo>
                    <a:lnTo>
                      <a:pt x="0" y="4"/>
                    </a:lnTo>
                    <a:lnTo>
                      <a:pt x="0" y="7"/>
                    </a:lnTo>
                    <a:lnTo>
                      <a:pt x="3" y="10"/>
                    </a:lnTo>
                    <a:lnTo>
                      <a:pt x="6" y="10"/>
                    </a:lnTo>
                    <a:close/>
                  </a:path>
                </a:pathLst>
              </a:custGeom>
              <a:solidFill>
                <a:srgbClr val="FF0000"/>
              </a:solidFill>
              <a:ln w="28575" cmpd="sng">
                <a:solidFill>
                  <a:schemeClr val="accent1"/>
                </a:solidFill>
                <a:round/>
                <a:headEnd/>
                <a:tailEnd/>
              </a:ln>
            </p:spPr>
            <p:txBody>
              <a:bodyPr/>
              <a:lstStyle/>
              <a:p>
                <a:endParaRPr lang="cs-CZ"/>
              </a:p>
            </p:txBody>
          </p:sp>
          <p:sp>
            <p:nvSpPr>
              <p:cNvPr id="5027" name="Freeform 931">
                <a:extLst>
                  <a:ext uri="{FF2B5EF4-FFF2-40B4-BE49-F238E27FC236}">
                    <a16:creationId xmlns:a16="http://schemas.microsoft.com/office/drawing/2014/main" id="{D022084C-D28A-4521-A534-0773795CFE25}"/>
                  </a:ext>
                </a:extLst>
              </p:cNvPr>
              <p:cNvSpPr>
                <a:spLocks/>
              </p:cNvSpPr>
              <p:nvPr/>
            </p:nvSpPr>
            <p:spPr bwMode="auto">
              <a:xfrm>
                <a:off x="2492" y="3477"/>
                <a:ext cx="9" cy="10"/>
              </a:xfrm>
              <a:custGeom>
                <a:avLst/>
                <a:gdLst>
                  <a:gd name="T0" fmla="*/ 6 w 9"/>
                  <a:gd name="T1" fmla="*/ 10 h 10"/>
                  <a:gd name="T2" fmla="*/ 6 w 9"/>
                  <a:gd name="T3" fmla="*/ 10 h 10"/>
                  <a:gd name="T4" fmla="*/ 9 w 9"/>
                  <a:gd name="T5" fmla="*/ 7 h 10"/>
                  <a:gd name="T6" fmla="*/ 9 w 9"/>
                  <a:gd name="T7" fmla="*/ 4 h 10"/>
                  <a:gd name="T8" fmla="*/ 6 w 9"/>
                  <a:gd name="T9" fmla="*/ 0 h 10"/>
                  <a:gd name="T10" fmla="*/ 6 w 9"/>
                  <a:gd name="T11" fmla="*/ 0 h 10"/>
                  <a:gd name="T12" fmla="*/ 6 w 9"/>
                  <a:gd name="T13" fmla="*/ 0 h 10"/>
                  <a:gd name="T14" fmla="*/ 3 w 9"/>
                  <a:gd name="T15" fmla="*/ 0 h 10"/>
                  <a:gd name="T16" fmla="*/ 0 w 9"/>
                  <a:gd name="T17" fmla="*/ 4 h 10"/>
                  <a:gd name="T18" fmla="*/ 0 w 9"/>
                  <a:gd name="T19" fmla="*/ 7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7"/>
                    </a:lnTo>
                    <a:lnTo>
                      <a:pt x="9" y="4"/>
                    </a:lnTo>
                    <a:lnTo>
                      <a:pt x="6" y="0"/>
                    </a:lnTo>
                    <a:lnTo>
                      <a:pt x="6" y="0"/>
                    </a:lnTo>
                    <a:lnTo>
                      <a:pt x="6" y="0"/>
                    </a:lnTo>
                    <a:lnTo>
                      <a:pt x="3" y="0"/>
                    </a:lnTo>
                    <a:lnTo>
                      <a:pt x="0" y="4"/>
                    </a:lnTo>
                    <a:lnTo>
                      <a:pt x="0" y="7"/>
                    </a:lnTo>
                    <a:lnTo>
                      <a:pt x="3" y="10"/>
                    </a:lnTo>
                    <a:lnTo>
                      <a:pt x="6" y="10"/>
                    </a:lnTo>
                    <a:close/>
                  </a:path>
                </a:pathLst>
              </a:custGeom>
              <a:solidFill>
                <a:srgbClr val="FF0000"/>
              </a:solidFill>
              <a:ln w="28575" cmpd="sng">
                <a:solidFill>
                  <a:schemeClr val="accent1"/>
                </a:solidFill>
                <a:round/>
                <a:headEnd/>
                <a:tailEnd/>
              </a:ln>
            </p:spPr>
            <p:txBody>
              <a:bodyPr/>
              <a:lstStyle/>
              <a:p>
                <a:endParaRPr lang="cs-CZ"/>
              </a:p>
            </p:txBody>
          </p:sp>
          <p:sp>
            <p:nvSpPr>
              <p:cNvPr id="5028" name="Freeform 932">
                <a:extLst>
                  <a:ext uri="{FF2B5EF4-FFF2-40B4-BE49-F238E27FC236}">
                    <a16:creationId xmlns:a16="http://schemas.microsoft.com/office/drawing/2014/main" id="{BB84A8AB-F88D-4F23-849B-8395865CC295}"/>
                  </a:ext>
                </a:extLst>
              </p:cNvPr>
              <p:cNvSpPr>
                <a:spLocks/>
              </p:cNvSpPr>
              <p:nvPr/>
            </p:nvSpPr>
            <p:spPr bwMode="auto">
              <a:xfrm>
                <a:off x="2472" y="3477"/>
                <a:ext cx="10" cy="10"/>
              </a:xfrm>
              <a:custGeom>
                <a:avLst/>
                <a:gdLst>
                  <a:gd name="T0" fmla="*/ 7 w 10"/>
                  <a:gd name="T1" fmla="*/ 10 h 10"/>
                  <a:gd name="T2" fmla="*/ 7 w 10"/>
                  <a:gd name="T3" fmla="*/ 10 h 10"/>
                  <a:gd name="T4" fmla="*/ 10 w 10"/>
                  <a:gd name="T5" fmla="*/ 7 h 10"/>
                  <a:gd name="T6" fmla="*/ 10 w 10"/>
                  <a:gd name="T7" fmla="*/ 4 h 10"/>
                  <a:gd name="T8" fmla="*/ 7 w 10"/>
                  <a:gd name="T9" fmla="*/ 0 h 10"/>
                  <a:gd name="T10" fmla="*/ 7 w 10"/>
                  <a:gd name="T11" fmla="*/ 0 h 10"/>
                  <a:gd name="T12" fmla="*/ 7 w 10"/>
                  <a:gd name="T13" fmla="*/ 0 h 10"/>
                  <a:gd name="T14" fmla="*/ 4 w 10"/>
                  <a:gd name="T15" fmla="*/ 0 h 10"/>
                  <a:gd name="T16" fmla="*/ 0 w 10"/>
                  <a:gd name="T17" fmla="*/ 4 h 10"/>
                  <a:gd name="T18" fmla="*/ 0 w 10"/>
                  <a:gd name="T19" fmla="*/ 7 h 10"/>
                  <a:gd name="T20" fmla="*/ 4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7"/>
                    </a:lnTo>
                    <a:lnTo>
                      <a:pt x="10" y="4"/>
                    </a:lnTo>
                    <a:lnTo>
                      <a:pt x="7" y="0"/>
                    </a:lnTo>
                    <a:lnTo>
                      <a:pt x="7" y="0"/>
                    </a:lnTo>
                    <a:lnTo>
                      <a:pt x="7" y="0"/>
                    </a:lnTo>
                    <a:lnTo>
                      <a:pt x="4" y="0"/>
                    </a:lnTo>
                    <a:lnTo>
                      <a:pt x="0" y="4"/>
                    </a:lnTo>
                    <a:lnTo>
                      <a:pt x="0" y="7"/>
                    </a:lnTo>
                    <a:lnTo>
                      <a:pt x="4" y="10"/>
                    </a:lnTo>
                    <a:lnTo>
                      <a:pt x="7" y="10"/>
                    </a:lnTo>
                    <a:close/>
                  </a:path>
                </a:pathLst>
              </a:custGeom>
              <a:solidFill>
                <a:srgbClr val="FF0000"/>
              </a:solidFill>
              <a:ln w="28575" cmpd="sng">
                <a:solidFill>
                  <a:schemeClr val="accent1"/>
                </a:solidFill>
                <a:round/>
                <a:headEnd/>
                <a:tailEnd/>
              </a:ln>
            </p:spPr>
            <p:txBody>
              <a:bodyPr/>
              <a:lstStyle/>
              <a:p>
                <a:endParaRPr lang="cs-CZ"/>
              </a:p>
            </p:txBody>
          </p:sp>
          <p:sp>
            <p:nvSpPr>
              <p:cNvPr id="5029" name="Freeform 933">
                <a:extLst>
                  <a:ext uri="{FF2B5EF4-FFF2-40B4-BE49-F238E27FC236}">
                    <a16:creationId xmlns:a16="http://schemas.microsoft.com/office/drawing/2014/main" id="{916F4241-4760-4965-A721-26F9FB1937FC}"/>
                  </a:ext>
                </a:extLst>
              </p:cNvPr>
              <p:cNvSpPr>
                <a:spLocks/>
              </p:cNvSpPr>
              <p:nvPr/>
            </p:nvSpPr>
            <p:spPr bwMode="auto">
              <a:xfrm>
                <a:off x="2453" y="3477"/>
                <a:ext cx="10" cy="10"/>
              </a:xfrm>
              <a:custGeom>
                <a:avLst/>
                <a:gdLst>
                  <a:gd name="T0" fmla="*/ 7 w 10"/>
                  <a:gd name="T1" fmla="*/ 10 h 10"/>
                  <a:gd name="T2" fmla="*/ 7 w 10"/>
                  <a:gd name="T3" fmla="*/ 10 h 10"/>
                  <a:gd name="T4" fmla="*/ 10 w 10"/>
                  <a:gd name="T5" fmla="*/ 7 h 10"/>
                  <a:gd name="T6" fmla="*/ 10 w 10"/>
                  <a:gd name="T7" fmla="*/ 4 h 10"/>
                  <a:gd name="T8" fmla="*/ 7 w 10"/>
                  <a:gd name="T9" fmla="*/ 0 h 10"/>
                  <a:gd name="T10" fmla="*/ 7 w 10"/>
                  <a:gd name="T11" fmla="*/ 0 h 10"/>
                  <a:gd name="T12" fmla="*/ 7 w 10"/>
                  <a:gd name="T13" fmla="*/ 0 h 10"/>
                  <a:gd name="T14" fmla="*/ 3 w 10"/>
                  <a:gd name="T15" fmla="*/ 0 h 10"/>
                  <a:gd name="T16" fmla="*/ 0 w 10"/>
                  <a:gd name="T17" fmla="*/ 4 h 10"/>
                  <a:gd name="T18" fmla="*/ 0 w 10"/>
                  <a:gd name="T19" fmla="*/ 7 h 10"/>
                  <a:gd name="T20" fmla="*/ 3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7"/>
                    </a:lnTo>
                    <a:lnTo>
                      <a:pt x="10" y="4"/>
                    </a:lnTo>
                    <a:lnTo>
                      <a:pt x="7" y="0"/>
                    </a:lnTo>
                    <a:lnTo>
                      <a:pt x="7" y="0"/>
                    </a:lnTo>
                    <a:lnTo>
                      <a:pt x="7" y="0"/>
                    </a:lnTo>
                    <a:lnTo>
                      <a:pt x="3" y="0"/>
                    </a:lnTo>
                    <a:lnTo>
                      <a:pt x="0" y="4"/>
                    </a:lnTo>
                    <a:lnTo>
                      <a:pt x="0" y="7"/>
                    </a:lnTo>
                    <a:lnTo>
                      <a:pt x="3" y="10"/>
                    </a:lnTo>
                    <a:lnTo>
                      <a:pt x="7" y="10"/>
                    </a:lnTo>
                    <a:close/>
                  </a:path>
                </a:pathLst>
              </a:custGeom>
              <a:solidFill>
                <a:srgbClr val="FF0000"/>
              </a:solidFill>
              <a:ln w="28575" cmpd="sng">
                <a:solidFill>
                  <a:schemeClr val="accent1"/>
                </a:solidFill>
                <a:round/>
                <a:headEnd/>
                <a:tailEnd/>
              </a:ln>
            </p:spPr>
            <p:txBody>
              <a:bodyPr/>
              <a:lstStyle/>
              <a:p>
                <a:endParaRPr lang="cs-CZ"/>
              </a:p>
            </p:txBody>
          </p:sp>
          <p:sp>
            <p:nvSpPr>
              <p:cNvPr id="5030" name="Freeform 934">
                <a:extLst>
                  <a:ext uri="{FF2B5EF4-FFF2-40B4-BE49-F238E27FC236}">
                    <a16:creationId xmlns:a16="http://schemas.microsoft.com/office/drawing/2014/main" id="{F973684A-9CD4-45FC-969C-7F581EEFC818}"/>
                  </a:ext>
                </a:extLst>
              </p:cNvPr>
              <p:cNvSpPr>
                <a:spLocks/>
              </p:cNvSpPr>
              <p:nvPr/>
            </p:nvSpPr>
            <p:spPr bwMode="auto">
              <a:xfrm>
                <a:off x="2434" y="3477"/>
                <a:ext cx="9" cy="10"/>
              </a:xfrm>
              <a:custGeom>
                <a:avLst/>
                <a:gdLst>
                  <a:gd name="T0" fmla="*/ 6 w 9"/>
                  <a:gd name="T1" fmla="*/ 10 h 10"/>
                  <a:gd name="T2" fmla="*/ 6 w 9"/>
                  <a:gd name="T3" fmla="*/ 10 h 10"/>
                  <a:gd name="T4" fmla="*/ 9 w 9"/>
                  <a:gd name="T5" fmla="*/ 7 h 10"/>
                  <a:gd name="T6" fmla="*/ 9 w 9"/>
                  <a:gd name="T7" fmla="*/ 4 h 10"/>
                  <a:gd name="T8" fmla="*/ 6 w 9"/>
                  <a:gd name="T9" fmla="*/ 0 h 10"/>
                  <a:gd name="T10" fmla="*/ 6 w 9"/>
                  <a:gd name="T11" fmla="*/ 0 h 10"/>
                  <a:gd name="T12" fmla="*/ 6 w 9"/>
                  <a:gd name="T13" fmla="*/ 0 h 10"/>
                  <a:gd name="T14" fmla="*/ 3 w 9"/>
                  <a:gd name="T15" fmla="*/ 0 h 10"/>
                  <a:gd name="T16" fmla="*/ 0 w 9"/>
                  <a:gd name="T17" fmla="*/ 4 h 10"/>
                  <a:gd name="T18" fmla="*/ 0 w 9"/>
                  <a:gd name="T19" fmla="*/ 7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7"/>
                    </a:lnTo>
                    <a:lnTo>
                      <a:pt x="9" y="4"/>
                    </a:lnTo>
                    <a:lnTo>
                      <a:pt x="6" y="0"/>
                    </a:lnTo>
                    <a:lnTo>
                      <a:pt x="6" y="0"/>
                    </a:lnTo>
                    <a:lnTo>
                      <a:pt x="6" y="0"/>
                    </a:lnTo>
                    <a:lnTo>
                      <a:pt x="3" y="0"/>
                    </a:lnTo>
                    <a:lnTo>
                      <a:pt x="0" y="4"/>
                    </a:lnTo>
                    <a:lnTo>
                      <a:pt x="0" y="7"/>
                    </a:lnTo>
                    <a:lnTo>
                      <a:pt x="3" y="10"/>
                    </a:lnTo>
                    <a:lnTo>
                      <a:pt x="6" y="10"/>
                    </a:lnTo>
                    <a:close/>
                  </a:path>
                </a:pathLst>
              </a:custGeom>
              <a:solidFill>
                <a:srgbClr val="FF0000"/>
              </a:solidFill>
              <a:ln w="28575" cmpd="sng">
                <a:solidFill>
                  <a:schemeClr val="accent1"/>
                </a:solidFill>
                <a:round/>
                <a:headEnd/>
                <a:tailEnd/>
              </a:ln>
            </p:spPr>
            <p:txBody>
              <a:bodyPr/>
              <a:lstStyle/>
              <a:p>
                <a:endParaRPr lang="cs-CZ"/>
              </a:p>
            </p:txBody>
          </p:sp>
          <p:sp>
            <p:nvSpPr>
              <p:cNvPr id="5031" name="Freeform 935">
                <a:extLst>
                  <a:ext uri="{FF2B5EF4-FFF2-40B4-BE49-F238E27FC236}">
                    <a16:creationId xmlns:a16="http://schemas.microsoft.com/office/drawing/2014/main" id="{8D94279A-EE4C-42A9-9147-DEB4AF661ECD}"/>
                  </a:ext>
                </a:extLst>
              </p:cNvPr>
              <p:cNvSpPr>
                <a:spLocks/>
              </p:cNvSpPr>
              <p:nvPr/>
            </p:nvSpPr>
            <p:spPr bwMode="auto">
              <a:xfrm>
                <a:off x="2414" y="3477"/>
                <a:ext cx="10" cy="10"/>
              </a:xfrm>
              <a:custGeom>
                <a:avLst/>
                <a:gdLst>
                  <a:gd name="T0" fmla="*/ 7 w 10"/>
                  <a:gd name="T1" fmla="*/ 10 h 10"/>
                  <a:gd name="T2" fmla="*/ 7 w 10"/>
                  <a:gd name="T3" fmla="*/ 10 h 10"/>
                  <a:gd name="T4" fmla="*/ 10 w 10"/>
                  <a:gd name="T5" fmla="*/ 7 h 10"/>
                  <a:gd name="T6" fmla="*/ 10 w 10"/>
                  <a:gd name="T7" fmla="*/ 4 h 10"/>
                  <a:gd name="T8" fmla="*/ 7 w 10"/>
                  <a:gd name="T9" fmla="*/ 0 h 10"/>
                  <a:gd name="T10" fmla="*/ 7 w 10"/>
                  <a:gd name="T11" fmla="*/ 0 h 10"/>
                  <a:gd name="T12" fmla="*/ 7 w 10"/>
                  <a:gd name="T13" fmla="*/ 0 h 10"/>
                  <a:gd name="T14" fmla="*/ 4 w 10"/>
                  <a:gd name="T15" fmla="*/ 0 h 10"/>
                  <a:gd name="T16" fmla="*/ 0 w 10"/>
                  <a:gd name="T17" fmla="*/ 4 h 10"/>
                  <a:gd name="T18" fmla="*/ 0 w 10"/>
                  <a:gd name="T19" fmla="*/ 7 h 10"/>
                  <a:gd name="T20" fmla="*/ 4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7"/>
                    </a:lnTo>
                    <a:lnTo>
                      <a:pt x="10" y="4"/>
                    </a:lnTo>
                    <a:lnTo>
                      <a:pt x="7" y="0"/>
                    </a:lnTo>
                    <a:lnTo>
                      <a:pt x="7" y="0"/>
                    </a:lnTo>
                    <a:lnTo>
                      <a:pt x="7" y="0"/>
                    </a:lnTo>
                    <a:lnTo>
                      <a:pt x="4" y="0"/>
                    </a:lnTo>
                    <a:lnTo>
                      <a:pt x="0" y="4"/>
                    </a:lnTo>
                    <a:lnTo>
                      <a:pt x="0" y="7"/>
                    </a:lnTo>
                    <a:lnTo>
                      <a:pt x="4" y="10"/>
                    </a:lnTo>
                    <a:lnTo>
                      <a:pt x="7" y="10"/>
                    </a:lnTo>
                    <a:close/>
                  </a:path>
                </a:pathLst>
              </a:custGeom>
              <a:solidFill>
                <a:srgbClr val="FF0000"/>
              </a:solidFill>
              <a:ln w="28575" cmpd="sng">
                <a:solidFill>
                  <a:schemeClr val="accent1"/>
                </a:solidFill>
                <a:round/>
                <a:headEnd/>
                <a:tailEnd/>
              </a:ln>
            </p:spPr>
            <p:txBody>
              <a:bodyPr/>
              <a:lstStyle/>
              <a:p>
                <a:endParaRPr lang="cs-CZ"/>
              </a:p>
            </p:txBody>
          </p:sp>
          <p:sp>
            <p:nvSpPr>
              <p:cNvPr id="5032" name="Freeform 936">
                <a:extLst>
                  <a:ext uri="{FF2B5EF4-FFF2-40B4-BE49-F238E27FC236}">
                    <a16:creationId xmlns:a16="http://schemas.microsoft.com/office/drawing/2014/main" id="{9C74103B-822D-4A1B-9CFE-D9C55105FB42}"/>
                  </a:ext>
                </a:extLst>
              </p:cNvPr>
              <p:cNvSpPr>
                <a:spLocks/>
              </p:cNvSpPr>
              <p:nvPr/>
            </p:nvSpPr>
            <p:spPr bwMode="auto">
              <a:xfrm>
                <a:off x="2395" y="3477"/>
                <a:ext cx="10" cy="10"/>
              </a:xfrm>
              <a:custGeom>
                <a:avLst/>
                <a:gdLst>
                  <a:gd name="T0" fmla="*/ 7 w 10"/>
                  <a:gd name="T1" fmla="*/ 10 h 10"/>
                  <a:gd name="T2" fmla="*/ 7 w 10"/>
                  <a:gd name="T3" fmla="*/ 10 h 10"/>
                  <a:gd name="T4" fmla="*/ 10 w 10"/>
                  <a:gd name="T5" fmla="*/ 7 h 10"/>
                  <a:gd name="T6" fmla="*/ 10 w 10"/>
                  <a:gd name="T7" fmla="*/ 4 h 10"/>
                  <a:gd name="T8" fmla="*/ 7 w 10"/>
                  <a:gd name="T9" fmla="*/ 0 h 10"/>
                  <a:gd name="T10" fmla="*/ 7 w 10"/>
                  <a:gd name="T11" fmla="*/ 0 h 10"/>
                  <a:gd name="T12" fmla="*/ 7 w 10"/>
                  <a:gd name="T13" fmla="*/ 0 h 10"/>
                  <a:gd name="T14" fmla="*/ 3 w 10"/>
                  <a:gd name="T15" fmla="*/ 0 h 10"/>
                  <a:gd name="T16" fmla="*/ 0 w 10"/>
                  <a:gd name="T17" fmla="*/ 4 h 10"/>
                  <a:gd name="T18" fmla="*/ 0 w 10"/>
                  <a:gd name="T19" fmla="*/ 7 h 10"/>
                  <a:gd name="T20" fmla="*/ 3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7"/>
                    </a:lnTo>
                    <a:lnTo>
                      <a:pt x="10" y="4"/>
                    </a:lnTo>
                    <a:lnTo>
                      <a:pt x="7" y="0"/>
                    </a:lnTo>
                    <a:lnTo>
                      <a:pt x="7" y="0"/>
                    </a:lnTo>
                    <a:lnTo>
                      <a:pt x="7" y="0"/>
                    </a:lnTo>
                    <a:lnTo>
                      <a:pt x="3" y="0"/>
                    </a:lnTo>
                    <a:lnTo>
                      <a:pt x="0" y="4"/>
                    </a:lnTo>
                    <a:lnTo>
                      <a:pt x="0" y="7"/>
                    </a:lnTo>
                    <a:lnTo>
                      <a:pt x="3" y="10"/>
                    </a:lnTo>
                    <a:lnTo>
                      <a:pt x="7" y="10"/>
                    </a:lnTo>
                    <a:close/>
                  </a:path>
                </a:pathLst>
              </a:custGeom>
              <a:solidFill>
                <a:srgbClr val="FF0000"/>
              </a:solidFill>
              <a:ln w="28575" cmpd="sng">
                <a:solidFill>
                  <a:schemeClr val="accent1"/>
                </a:solidFill>
                <a:round/>
                <a:headEnd/>
                <a:tailEnd/>
              </a:ln>
            </p:spPr>
            <p:txBody>
              <a:bodyPr/>
              <a:lstStyle/>
              <a:p>
                <a:endParaRPr lang="cs-CZ"/>
              </a:p>
            </p:txBody>
          </p:sp>
          <p:sp>
            <p:nvSpPr>
              <p:cNvPr id="5033" name="Freeform 937">
                <a:extLst>
                  <a:ext uri="{FF2B5EF4-FFF2-40B4-BE49-F238E27FC236}">
                    <a16:creationId xmlns:a16="http://schemas.microsoft.com/office/drawing/2014/main" id="{0C8B5902-4B3B-4E28-8A84-4A32F9F8F586}"/>
                  </a:ext>
                </a:extLst>
              </p:cNvPr>
              <p:cNvSpPr>
                <a:spLocks/>
              </p:cNvSpPr>
              <p:nvPr/>
            </p:nvSpPr>
            <p:spPr bwMode="auto">
              <a:xfrm>
                <a:off x="2376" y="3477"/>
                <a:ext cx="9" cy="10"/>
              </a:xfrm>
              <a:custGeom>
                <a:avLst/>
                <a:gdLst>
                  <a:gd name="T0" fmla="*/ 6 w 9"/>
                  <a:gd name="T1" fmla="*/ 10 h 10"/>
                  <a:gd name="T2" fmla="*/ 6 w 9"/>
                  <a:gd name="T3" fmla="*/ 10 h 10"/>
                  <a:gd name="T4" fmla="*/ 9 w 9"/>
                  <a:gd name="T5" fmla="*/ 7 h 10"/>
                  <a:gd name="T6" fmla="*/ 9 w 9"/>
                  <a:gd name="T7" fmla="*/ 4 h 10"/>
                  <a:gd name="T8" fmla="*/ 6 w 9"/>
                  <a:gd name="T9" fmla="*/ 0 h 10"/>
                  <a:gd name="T10" fmla="*/ 6 w 9"/>
                  <a:gd name="T11" fmla="*/ 0 h 10"/>
                  <a:gd name="T12" fmla="*/ 6 w 9"/>
                  <a:gd name="T13" fmla="*/ 0 h 10"/>
                  <a:gd name="T14" fmla="*/ 3 w 9"/>
                  <a:gd name="T15" fmla="*/ 0 h 10"/>
                  <a:gd name="T16" fmla="*/ 0 w 9"/>
                  <a:gd name="T17" fmla="*/ 4 h 10"/>
                  <a:gd name="T18" fmla="*/ 0 w 9"/>
                  <a:gd name="T19" fmla="*/ 7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7"/>
                    </a:lnTo>
                    <a:lnTo>
                      <a:pt x="9" y="4"/>
                    </a:lnTo>
                    <a:lnTo>
                      <a:pt x="6" y="0"/>
                    </a:lnTo>
                    <a:lnTo>
                      <a:pt x="6" y="0"/>
                    </a:lnTo>
                    <a:lnTo>
                      <a:pt x="6" y="0"/>
                    </a:lnTo>
                    <a:lnTo>
                      <a:pt x="3" y="0"/>
                    </a:lnTo>
                    <a:lnTo>
                      <a:pt x="0" y="4"/>
                    </a:lnTo>
                    <a:lnTo>
                      <a:pt x="0" y="7"/>
                    </a:lnTo>
                    <a:lnTo>
                      <a:pt x="3" y="10"/>
                    </a:lnTo>
                    <a:lnTo>
                      <a:pt x="6" y="10"/>
                    </a:lnTo>
                    <a:close/>
                  </a:path>
                </a:pathLst>
              </a:custGeom>
              <a:solidFill>
                <a:srgbClr val="FF0000"/>
              </a:solidFill>
              <a:ln w="28575" cmpd="sng">
                <a:solidFill>
                  <a:schemeClr val="accent1"/>
                </a:solidFill>
                <a:round/>
                <a:headEnd/>
                <a:tailEnd/>
              </a:ln>
            </p:spPr>
            <p:txBody>
              <a:bodyPr/>
              <a:lstStyle/>
              <a:p>
                <a:endParaRPr lang="cs-CZ"/>
              </a:p>
            </p:txBody>
          </p:sp>
          <p:sp>
            <p:nvSpPr>
              <p:cNvPr id="5034" name="Freeform 938">
                <a:extLst>
                  <a:ext uri="{FF2B5EF4-FFF2-40B4-BE49-F238E27FC236}">
                    <a16:creationId xmlns:a16="http://schemas.microsoft.com/office/drawing/2014/main" id="{6F7E54D8-80B1-475E-B0B6-D3783D836294}"/>
                  </a:ext>
                </a:extLst>
              </p:cNvPr>
              <p:cNvSpPr>
                <a:spLocks/>
              </p:cNvSpPr>
              <p:nvPr/>
            </p:nvSpPr>
            <p:spPr bwMode="auto">
              <a:xfrm>
                <a:off x="2356" y="3477"/>
                <a:ext cx="10" cy="10"/>
              </a:xfrm>
              <a:custGeom>
                <a:avLst/>
                <a:gdLst>
                  <a:gd name="T0" fmla="*/ 7 w 10"/>
                  <a:gd name="T1" fmla="*/ 10 h 10"/>
                  <a:gd name="T2" fmla="*/ 7 w 10"/>
                  <a:gd name="T3" fmla="*/ 10 h 10"/>
                  <a:gd name="T4" fmla="*/ 10 w 10"/>
                  <a:gd name="T5" fmla="*/ 7 h 10"/>
                  <a:gd name="T6" fmla="*/ 10 w 10"/>
                  <a:gd name="T7" fmla="*/ 4 h 10"/>
                  <a:gd name="T8" fmla="*/ 7 w 10"/>
                  <a:gd name="T9" fmla="*/ 0 h 10"/>
                  <a:gd name="T10" fmla="*/ 7 w 10"/>
                  <a:gd name="T11" fmla="*/ 0 h 10"/>
                  <a:gd name="T12" fmla="*/ 7 w 10"/>
                  <a:gd name="T13" fmla="*/ 0 h 10"/>
                  <a:gd name="T14" fmla="*/ 4 w 10"/>
                  <a:gd name="T15" fmla="*/ 0 h 10"/>
                  <a:gd name="T16" fmla="*/ 0 w 10"/>
                  <a:gd name="T17" fmla="*/ 4 h 10"/>
                  <a:gd name="T18" fmla="*/ 0 w 10"/>
                  <a:gd name="T19" fmla="*/ 7 h 10"/>
                  <a:gd name="T20" fmla="*/ 4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7"/>
                    </a:lnTo>
                    <a:lnTo>
                      <a:pt x="10" y="4"/>
                    </a:lnTo>
                    <a:lnTo>
                      <a:pt x="7" y="0"/>
                    </a:lnTo>
                    <a:lnTo>
                      <a:pt x="7" y="0"/>
                    </a:lnTo>
                    <a:lnTo>
                      <a:pt x="7" y="0"/>
                    </a:lnTo>
                    <a:lnTo>
                      <a:pt x="4" y="0"/>
                    </a:lnTo>
                    <a:lnTo>
                      <a:pt x="0" y="4"/>
                    </a:lnTo>
                    <a:lnTo>
                      <a:pt x="0" y="7"/>
                    </a:lnTo>
                    <a:lnTo>
                      <a:pt x="4" y="10"/>
                    </a:lnTo>
                    <a:lnTo>
                      <a:pt x="7" y="10"/>
                    </a:lnTo>
                    <a:close/>
                  </a:path>
                </a:pathLst>
              </a:custGeom>
              <a:solidFill>
                <a:srgbClr val="FF0000"/>
              </a:solidFill>
              <a:ln w="28575" cmpd="sng">
                <a:solidFill>
                  <a:schemeClr val="accent1"/>
                </a:solidFill>
                <a:round/>
                <a:headEnd/>
                <a:tailEnd/>
              </a:ln>
            </p:spPr>
            <p:txBody>
              <a:bodyPr/>
              <a:lstStyle/>
              <a:p>
                <a:endParaRPr lang="cs-CZ"/>
              </a:p>
            </p:txBody>
          </p:sp>
          <p:sp>
            <p:nvSpPr>
              <p:cNvPr id="5035" name="Freeform 939">
                <a:extLst>
                  <a:ext uri="{FF2B5EF4-FFF2-40B4-BE49-F238E27FC236}">
                    <a16:creationId xmlns:a16="http://schemas.microsoft.com/office/drawing/2014/main" id="{925D46BB-6BCF-4D1E-A0DE-E4D3D33C3601}"/>
                  </a:ext>
                </a:extLst>
              </p:cNvPr>
              <p:cNvSpPr>
                <a:spLocks/>
              </p:cNvSpPr>
              <p:nvPr/>
            </p:nvSpPr>
            <p:spPr bwMode="auto">
              <a:xfrm>
                <a:off x="2337" y="3477"/>
                <a:ext cx="10" cy="10"/>
              </a:xfrm>
              <a:custGeom>
                <a:avLst/>
                <a:gdLst>
                  <a:gd name="T0" fmla="*/ 7 w 10"/>
                  <a:gd name="T1" fmla="*/ 10 h 10"/>
                  <a:gd name="T2" fmla="*/ 7 w 10"/>
                  <a:gd name="T3" fmla="*/ 10 h 10"/>
                  <a:gd name="T4" fmla="*/ 10 w 10"/>
                  <a:gd name="T5" fmla="*/ 7 h 10"/>
                  <a:gd name="T6" fmla="*/ 10 w 10"/>
                  <a:gd name="T7" fmla="*/ 4 h 10"/>
                  <a:gd name="T8" fmla="*/ 7 w 10"/>
                  <a:gd name="T9" fmla="*/ 0 h 10"/>
                  <a:gd name="T10" fmla="*/ 7 w 10"/>
                  <a:gd name="T11" fmla="*/ 0 h 10"/>
                  <a:gd name="T12" fmla="*/ 7 w 10"/>
                  <a:gd name="T13" fmla="*/ 0 h 10"/>
                  <a:gd name="T14" fmla="*/ 3 w 10"/>
                  <a:gd name="T15" fmla="*/ 0 h 10"/>
                  <a:gd name="T16" fmla="*/ 0 w 10"/>
                  <a:gd name="T17" fmla="*/ 4 h 10"/>
                  <a:gd name="T18" fmla="*/ 0 w 10"/>
                  <a:gd name="T19" fmla="*/ 7 h 10"/>
                  <a:gd name="T20" fmla="*/ 3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7"/>
                    </a:lnTo>
                    <a:lnTo>
                      <a:pt x="10" y="4"/>
                    </a:lnTo>
                    <a:lnTo>
                      <a:pt x="7" y="0"/>
                    </a:lnTo>
                    <a:lnTo>
                      <a:pt x="7" y="0"/>
                    </a:lnTo>
                    <a:lnTo>
                      <a:pt x="7" y="0"/>
                    </a:lnTo>
                    <a:lnTo>
                      <a:pt x="3" y="0"/>
                    </a:lnTo>
                    <a:lnTo>
                      <a:pt x="0" y="4"/>
                    </a:lnTo>
                    <a:lnTo>
                      <a:pt x="0" y="7"/>
                    </a:lnTo>
                    <a:lnTo>
                      <a:pt x="3" y="10"/>
                    </a:lnTo>
                    <a:lnTo>
                      <a:pt x="7" y="10"/>
                    </a:lnTo>
                    <a:close/>
                  </a:path>
                </a:pathLst>
              </a:custGeom>
              <a:solidFill>
                <a:srgbClr val="FF0000"/>
              </a:solidFill>
              <a:ln w="28575" cmpd="sng">
                <a:solidFill>
                  <a:schemeClr val="accent1"/>
                </a:solidFill>
                <a:round/>
                <a:headEnd/>
                <a:tailEnd/>
              </a:ln>
            </p:spPr>
            <p:txBody>
              <a:bodyPr/>
              <a:lstStyle/>
              <a:p>
                <a:endParaRPr lang="cs-CZ"/>
              </a:p>
            </p:txBody>
          </p:sp>
          <p:sp>
            <p:nvSpPr>
              <p:cNvPr id="5036" name="Freeform 940">
                <a:extLst>
                  <a:ext uri="{FF2B5EF4-FFF2-40B4-BE49-F238E27FC236}">
                    <a16:creationId xmlns:a16="http://schemas.microsoft.com/office/drawing/2014/main" id="{38000A27-5AC9-46C9-88F6-9589131EF29F}"/>
                  </a:ext>
                </a:extLst>
              </p:cNvPr>
              <p:cNvSpPr>
                <a:spLocks/>
              </p:cNvSpPr>
              <p:nvPr/>
            </p:nvSpPr>
            <p:spPr bwMode="auto">
              <a:xfrm>
                <a:off x="2318" y="3477"/>
                <a:ext cx="9" cy="10"/>
              </a:xfrm>
              <a:custGeom>
                <a:avLst/>
                <a:gdLst>
                  <a:gd name="T0" fmla="*/ 6 w 9"/>
                  <a:gd name="T1" fmla="*/ 10 h 10"/>
                  <a:gd name="T2" fmla="*/ 6 w 9"/>
                  <a:gd name="T3" fmla="*/ 10 h 10"/>
                  <a:gd name="T4" fmla="*/ 9 w 9"/>
                  <a:gd name="T5" fmla="*/ 7 h 10"/>
                  <a:gd name="T6" fmla="*/ 9 w 9"/>
                  <a:gd name="T7" fmla="*/ 4 h 10"/>
                  <a:gd name="T8" fmla="*/ 6 w 9"/>
                  <a:gd name="T9" fmla="*/ 0 h 10"/>
                  <a:gd name="T10" fmla="*/ 6 w 9"/>
                  <a:gd name="T11" fmla="*/ 0 h 10"/>
                  <a:gd name="T12" fmla="*/ 6 w 9"/>
                  <a:gd name="T13" fmla="*/ 0 h 10"/>
                  <a:gd name="T14" fmla="*/ 3 w 9"/>
                  <a:gd name="T15" fmla="*/ 0 h 10"/>
                  <a:gd name="T16" fmla="*/ 0 w 9"/>
                  <a:gd name="T17" fmla="*/ 4 h 10"/>
                  <a:gd name="T18" fmla="*/ 0 w 9"/>
                  <a:gd name="T19" fmla="*/ 7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7"/>
                    </a:lnTo>
                    <a:lnTo>
                      <a:pt x="9" y="4"/>
                    </a:lnTo>
                    <a:lnTo>
                      <a:pt x="6" y="0"/>
                    </a:lnTo>
                    <a:lnTo>
                      <a:pt x="6" y="0"/>
                    </a:lnTo>
                    <a:lnTo>
                      <a:pt x="6" y="0"/>
                    </a:lnTo>
                    <a:lnTo>
                      <a:pt x="3" y="0"/>
                    </a:lnTo>
                    <a:lnTo>
                      <a:pt x="0" y="4"/>
                    </a:lnTo>
                    <a:lnTo>
                      <a:pt x="0" y="7"/>
                    </a:lnTo>
                    <a:lnTo>
                      <a:pt x="3" y="10"/>
                    </a:lnTo>
                    <a:lnTo>
                      <a:pt x="6" y="10"/>
                    </a:lnTo>
                    <a:close/>
                  </a:path>
                </a:pathLst>
              </a:custGeom>
              <a:solidFill>
                <a:srgbClr val="FF0000"/>
              </a:solidFill>
              <a:ln w="28575" cmpd="sng">
                <a:solidFill>
                  <a:schemeClr val="accent1"/>
                </a:solidFill>
                <a:round/>
                <a:headEnd/>
                <a:tailEnd/>
              </a:ln>
            </p:spPr>
            <p:txBody>
              <a:bodyPr/>
              <a:lstStyle/>
              <a:p>
                <a:endParaRPr lang="cs-CZ"/>
              </a:p>
            </p:txBody>
          </p:sp>
          <p:sp>
            <p:nvSpPr>
              <p:cNvPr id="5037" name="Freeform 941">
                <a:extLst>
                  <a:ext uri="{FF2B5EF4-FFF2-40B4-BE49-F238E27FC236}">
                    <a16:creationId xmlns:a16="http://schemas.microsoft.com/office/drawing/2014/main" id="{3F763EB1-171F-43E2-87E5-327D06A5593C}"/>
                  </a:ext>
                </a:extLst>
              </p:cNvPr>
              <p:cNvSpPr>
                <a:spLocks/>
              </p:cNvSpPr>
              <p:nvPr/>
            </p:nvSpPr>
            <p:spPr bwMode="auto">
              <a:xfrm>
                <a:off x="2298" y="3477"/>
                <a:ext cx="10" cy="10"/>
              </a:xfrm>
              <a:custGeom>
                <a:avLst/>
                <a:gdLst>
                  <a:gd name="T0" fmla="*/ 7 w 10"/>
                  <a:gd name="T1" fmla="*/ 10 h 10"/>
                  <a:gd name="T2" fmla="*/ 7 w 10"/>
                  <a:gd name="T3" fmla="*/ 10 h 10"/>
                  <a:gd name="T4" fmla="*/ 10 w 10"/>
                  <a:gd name="T5" fmla="*/ 7 h 10"/>
                  <a:gd name="T6" fmla="*/ 10 w 10"/>
                  <a:gd name="T7" fmla="*/ 4 h 10"/>
                  <a:gd name="T8" fmla="*/ 7 w 10"/>
                  <a:gd name="T9" fmla="*/ 0 h 10"/>
                  <a:gd name="T10" fmla="*/ 7 w 10"/>
                  <a:gd name="T11" fmla="*/ 0 h 10"/>
                  <a:gd name="T12" fmla="*/ 7 w 10"/>
                  <a:gd name="T13" fmla="*/ 0 h 10"/>
                  <a:gd name="T14" fmla="*/ 4 w 10"/>
                  <a:gd name="T15" fmla="*/ 0 h 10"/>
                  <a:gd name="T16" fmla="*/ 0 w 10"/>
                  <a:gd name="T17" fmla="*/ 4 h 10"/>
                  <a:gd name="T18" fmla="*/ 0 w 10"/>
                  <a:gd name="T19" fmla="*/ 7 h 10"/>
                  <a:gd name="T20" fmla="*/ 4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7"/>
                    </a:lnTo>
                    <a:lnTo>
                      <a:pt x="10" y="4"/>
                    </a:lnTo>
                    <a:lnTo>
                      <a:pt x="7" y="0"/>
                    </a:lnTo>
                    <a:lnTo>
                      <a:pt x="7" y="0"/>
                    </a:lnTo>
                    <a:lnTo>
                      <a:pt x="7" y="0"/>
                    </a:lnTo>
                    <a:lnTo>
                      <a:pt x="4" y="0"/>
                    </a:lnTo>
                    <a:lnTo>
                      <a:pt x="0" y="4"/>
                    </a:lnTo>
                    <a:lnTo>
                      <a:pt x="0" y="7"/>
                    </a:lnTo>
                    <a:lnTo>
                      <a:pt x="4" y="10"/>
                    </a:lnTo>
                    <a:lnTo>
                      <a:pt x="7" y="10"/>
                    </a:lnTo>
                    <a:close/>
                  </a:path>
                </a:pathLst>
              </a:custGeom>
              <a:solidFill>
                <a:srgbClr val="FF0000"/>
              </a:solidFill>
              <a:ln w="28575" cmpd="sng">
                <a:solidFill>
                  <a:schemeClr val="accent1"/>
                </a:solidFill>
                <a:round/>
                <a:headEnd/>
                <a:tailEnd/>
              </a:ln>
            </p:spPr>
            <p:txBody>
              <a:bodyPr/>
              <a:lstStyle/>
              <a:p>
                <a:endParaRPr lang="cs-CZ"/>
              </a:p>
            </p:txBody>
          </p:sp>
          <p:sp>
            <p:nvSpPr>
              <p:cNvPr id="5038" name="Freeform 942">
                <a:extLst>
                  <a:ext uri="{FF2B5EF4-FFF2-40B4-BE49-F238E27FC236}">
                    <a16:creationId xmlns:a16="http://schemas.microsoft.com/office/drawing/2014/main" id="{C9ECA685-FD15-4CC8-9FB2-7E05A52ED547}"/>
                  </a:ext>
                </a:extLst>
              </p:cNvPr>
              <p:cNvSpPr>
                <a:spLocks/>
              </p:cNvSpPr>
              <p:nvPr/>
            </p:nvSpPr>
            <p:spPr bwMode="auto">
              <a:xfrm>
                <a:off x="2279" y="3477"/>
                <a:ext cx="10" cy="10"/>
              </a:xfrm>
              <a:custGeom>
                <a:avLst/>
                <a:gdLst>
                  <a:gd name="T0" fmla="*/ 7 w 10"/>
                  <a:gd name="T1" fmla="*/ 10 h 10"/>
                  <a:gd name="T2" fmla="*/ 7 w 10"/>
                  <a:gd name="T3" fmla="*/ 10 h 10"/>
                  <a:gd name="T4" fmla="*/ 10 w 10"/>
                  <a:gd name="T5" fmla="*/ 7 h 10"/>
                  <a:gd name="T6" fmla="*/ 10 w 10"/>
                  <a:gd name="T7" fmla="*/ 4 h 10"/>
                  <a:gd name="T8" fmla="*/ 7 w 10"/>
                  <a:gd name="T9" fmla="*/ 0 h 10"/>
                  <a:gd name="T10" fmla="*/ 7 w 10"/>
                  <a:gd name="T11" fmla="*/ 0 h 10"/>
                  <a:gd name="T12" fmla="*/ 7 w 10"/>
                  <a:gd name="T13" fmla="*/ 0 h 10"/>
                  <a:gd name="T14" fmla="*/ 3 w 10"/>
                  <a:gd name="T15" fmla="*/ 0 h 10"/>
                  <a:gd name="T16" fmla="*/ 0 w 10"/>
                  <a:gd name="T17" fmla="*/ 4 h 10"/>
                  <a:gd name="T18" fmla="*/ 0 w 10"/>
                  <a:gd name="T19" fmla="*/ 7 h 10"/>
                  <a:gd name="T20" fmla="*/ 3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7"/>
                    </a:lnTo>
                    <a:lnTo>
                      <a:pt x="10" y="4"/>
                    </a:lnTo>
                    <a:lnTo>
                      <a:pt x="7" y="0"/>
                    </a:lnTo>
                    <a:lnTo>
                      <a:pt x="7" y="0"/>
                    </a:lnTo>
                    <a:lnTo>
                      <a:pt x="7" y="0"/>
                    </a:lnTo>
                    <a:lnTo>
                      <a:pt x="3" y="0"/>
                    </a:lnTo>
                    <a:lnTo>
                      <a:pt x="0" y="4"/>
                    </a:lnTo>
                    <a:lnTo>
                      <a:pt x="0" y="7"/>
                    </a:lnTo>
                    <a:lnTo>
                      <a:pt x="3" y="10"/>
                    </a:lnTo>
                    <a:lnTo>
                      <a:pt x="7" y="10"/>
                    </a:lnTo>
                    <a:close/>
                  </a:path>
                </a:pathLst>
              </a:custGeom>
              <a:solidFill>
                <a:srgbClr val="FF0000"/>
              </a:solidFill>
              <a:ln w="28575" cmpd="sng">
                <a:solidFill>
                  <a:schemeClr val="accent1"/>
                </a:solidFill>
                <a:round/>
                <a:headEnd/>
                <a:tailEnd/>
              </a:ln>
            </p:spPr>
            <p:txBody>
              <a:bodyPr/>
              <a:lstStyle/>
              <a:p>
                <a:endParaRPr lang="cs-CZ"/>
              </a:p>
            </p:txBody>
          </p:sp>
          <p:sp>
            <p:nvSpPr>
              <p:cNvPr id="5039" name="Freeform 943">
                <a:extLst>
                  <a:ext uri="{FF2B5EF4-FFF2-40B4-BE49-F238E27FC236}">
                    <a16:creationId xmlns:a16="http://schemas.microsoft.com/office/drawing/2014/main" id="{D5B8DDB8-1A75-4915-BE08-74D074C41451}"/>
                  </a:ext>
                </a:extLst>
              </p:cNvPr>
              <p:cNvSpPr>
                <a:spLocks/>
              </p:cNvSpPr>
              <p:nvPr/>
            </p:nvSpPr>
            <p:spPr bwMode="auto">
              <a:xfrm>
                <a:off x="2260" y="3477"/>
                <a:ext cx="9" cy="10"/>
              </a:xfrm>
              <a:custGeom>
                <a:avLst/>
                <a:gdLst>
                  <a:gd name="T0" fmla="*/ 6 w 9"/>
                  <a:gd name="T1" fmla="*/ 10 h 10"/>
                  <a:gd name="T2" fmla="*/ 6 w 9"/>
                  <a:gd name="T3" fmla="*/ 10 h 10"/>
                  <a:gd name="T4" fmla="*/ 9 w 9"/>
                  <a:gd name="T5" fmla="*/ 7 h 10"/>
                  <a:gd name="T6" fmla="*/ 9 w 9"/>
                  <a:gd name="T7" fmla="*/ 4 h 10"/>
                  <a:gd name="T8" fmla="*/ 6 w 9"/>
                  <a:gd name="T9" fmla="*/ 0 h 10"/>
                  <a:gd name="T10" fmla="*/ 6 w 9"/>
                  <a:gd name="T11" fmla="*/ 0 h 10"/>
                  <a:gd name="T12" fmla="*/ 6 w 9"/>
                  <a:gd name="T13" fmla="*/ 0 h 10"/>
                  <a:gd name="T14" fmla="*/ 3 w 9"/>
                  <a:gd name="T15" fmla="*/ 0 h 10"/>
                  <a:gd name="T16" fmla="*/ 0 w 9"/>
                  <a:gd name="T17" fmla="*/ 4 h 10"/>
                  <a:gd name="T18" fmla="*/ 0 w 9"/>
                  <a:gd name="T19" fmla="*/ 7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7"/>
                    </a:lnTo>
                    <a:lnTo>
                      <a:pt x="9" y="4"/>
                    </a:lnTo>
                    <a:lnTo>
                      <a:pt x="6" y="0"/>
                    </a:lnTo>
                    <a:lnTo>
                      <a:pt x="6" y="0"/>
                    </a:lnTo>
                    <a:lnTo>
                      <a:pt x="6" y="0"/>
                    </a:lnTo>
                    <a:lnTo>
                      <a:pt x="3" y="0"/>
                    </a:lnTo>
                    <a:lnTo>
                      <a:pt x="0" y="4"/>
                    </a:lnTo>
                    <a:lnTo>
                      <a:pt x="0" y="7"/>
                    </a:lnTo>
                    <a:lnTo>
                      <a:pt x="3" y="10"/>
                    </a:lnTo>
                    <a:lnTo>
                      <a:pt x="6" y="10"/>
                    </a:lnTo>
                    <a:close/>
                  </a:path>
                </a:pathLst>
              </a:custGeom>
              <a:solidFill>
                <a:srgbClr val="FF0000"/>
              </a:solidFill>
              <a:ln w="28575" cmpd="sng">
                <a:solidFill>
                  <a:schemeClr val="accent1"/>
                </a:solidFill>
                <a:round/>
                <a:headEnd/>
                <a:tailEnd/>
              </a:ln>
            </p:spPr>
            <p:txBody>
              <a:bodyPr/>
              <a:lstStyle/>
              <a:p>
                <a:endParaRPr lang="cs-CZ"/>
              </a:p>
            </p:txBody>
          </p:sp>
          <p:sp>
            <p:nvSpPr>
              <p:cNvPr id="5040" name="Freeform 944">
                <a:extLst>
                  <a:ext uri="{FF2B5EF4-FFF2-40B4-BE49-F238E27FC236}">
                    <a16:creationId xmlns:a16="http://schemas.microsoft.com/office/drawing/2014/main" id="{B40D9A02-09B9-4C84-8168-1BE993D452B8}"/>
                  </a:ext>
                </a:extLst>
              </p:cNvPr>
              <p:cNvSpPr>
                <a:spLocks/>
              </p:cNvSpPr>
              <p:nvPr/>
            </p:nvSpPr>
            <p:spPr bwMode="auto">
              <a:xfrm>
                <a:off x="2240" y="3477"/>
                <a:ext cx="10" cy="10"/>
              </a:xfrm>
              <a:custGeom>
                <a:avLst/>
                <a:gdLst>
                  <a:gd name="T0" fmla="*/ 7 w 10"/>
                  <a:gd name="T1" fmla="*/ 10 h 10"/>
                  <a:gd name="T2" fmla="*/ 7 w 10"/>
                  <a:gd name="T3" fmla="*/ 10 h 10"/>
                  <a:gd name="T4" fmla="*/ 10 w 10"/>
                  <a:gd name="T5" fmla="*/ 7 h 10"/>
                  <a:gd name="T6" fmla="*/ 10 w 10"/>
                  <a:gd name="T7" fmla="*/ 4 h 10"/>
                  <a:gd name="T8" fmla="*/ 7 w 10"/>
                  <a:gd name="T9" fmla="*/ 0 h 10"/>
                  <a:gd name="T10" fmla="*/ 7 w 10"/>
                  <a:gd name="T11" fmla="*/ 0 h 10"/>
                  <a:gd name="T12" fmla="*/ 7 w 10"/>
                  <a:gd name="T13" fmla="*/ 0 h 10"/>
                  <a:gd name="T14" fmla="*/ 4 w 10"/>
                  <a:gd name="T15" fmla="*/ 0 h 10"/>
                  <a:gd name="T16" fmla="*/ 0 w 10"/>
                  <a:gd name="T17" fmla="*/ 4 h 10"/>
                  <a:gd name="T18" fmla="*/ 0 w 10"/>
                  <a:gd name="T19" fmla="*/ 7 h 10"/>
                  <a:gd name="T20" fmla="*/ 4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7"/>
                    </a:lnTo>
                    <a:lnTo>
                      <a:pt x="10" y="4"/>
                    </a:lnTo>
                    <a:lnTo>
                      <a:pt x="7" y="0"/>
                    </a:lnTo>
                    <a:lnTo>
                      <a:pt x="7" y="0"/>
                    </a:lnTo>
                    <a:lnTo>
                      <a:pt x="7" y="0"/>
                    </a:lnTo>
                    <a:lnTo>
                      <a:pt x="4" y="0"/>
                    </a:lnTo>
                    <a:lnTo>
                      <a:pt x="0" y="4"/>
                    </a:lnTo>
                    <a:lnTo>
                      <a:pt x="0" y="7"/>
                    </a:lnTo>
                    <a:lnTo>
                      <a:pt x="4" y="10"/>
                    </a:lnTo>
                    <a:lnTo>
                      <a:pt x="7" y="10"/>
                    </a:lnTo>
                    <a:close/>
                  </a:path>
                </a:pathLst>
              </a:custGeom>
              <a:solidFill>
                <a:srgbClr val="FF0000"/>
              </a:solidFill>
              <a:ln w="28575" cmpd="sng">
                <a:solidFill>
                  <a:schemeClr val="accent1"/>
                </a:solidFill>
                <a:round/>
                <a:headEnd/>
                <a:tailEnd/>
              </a:ln>
            </p:spPr>
            <p:txBody>
              <a:bodyPr/>
              <a:lstStyle/>
              <a:p>
                <a:endParaRPr lang="cs-CZ"/>
              </a:p>
            </p:txBody>
          </p:sp>
          <p:sp>
            <p:nvSpPr>
              <p:cNvPr id="5041" name="Freeform 945">
                <a:extLst>
                  <a:ext uri="{FF2B5EF4-FFF2-40B4-BE49-F238E27FC236}">
                    <a16:creationId xmlns:a16="http://schemas.microsoft.com/office/drawing/2014/main" id="{213376E2-654C-4D17-991B-6A4B976FF8B9}"/>
                  </a:ext>
                </a:extLst>
              </p:cNvPr>
              <p:cNvSpPr>
                <a:spLocks/>
              </p:cNvSpPr>
              <p:nvPr/>
            </p:nvSpPr>
            <p:spPr bwMode="auto">
              <a:xfrm>
                <a:off x="2221" y="3477"/>
                <a:ext cx="10" cy="10"/>
              </a:xfrm>
              <a:custGeom>
                <a:avLst/>
                <a:gdLst>
                  <a:gd name="T0" fmla="*/ 7 w 10"/>
                  <a:gd name="T1" fmla="*/ 10 h 10"/>
                  <a:gd name="T2" fmla="*/ 7 w 10"/>
                  <a:gd name="T3" fmla="*/ 10 h 10"/>
                  <a:gd name="T4" fmla="*/ 10 w 10"/>
                  <a:gd name="T5" fmla="*/ 7 h 10"/>
                  <a:gd name="T6" fmla="*/ 10 w 10"/>
                  <a:gd name="T7" fmla="*/ 4 h 10"/>
                  <a:gd name="T8" fmla="*/ 7 w 10"/>
                  <a:gd name="T9" fmla="*/ 0 h 10"/>
                  <a:gd name="T10" fmla="*/ 7 w 10"/>
                  <a:gd name="T11" fmla="*/ 0 h 10"/>
                  <a:gd name="T12" fmla="*/ 7 w 10"/>
                  <a:gd name="T13" fmla="*/ 0 h 10"/>
                  <a:gd name="T14" fmla="*/ 3 w 10"/>
                  <a:gd name="T15" fmla="*/ 0 h 10"/>
                  <a:gd name="T16" fmla="*/ 0 w 10"/>
                  <a:gd name="T17" fmla="*/ 4 h 10"/>
                  <a:gd name="T18" fmla="*/ 0 w 10"/>
                  <a:gd name="T19" fmla="*/ 7 h 10"/>
                  <a:gd name="T20" fmla="*/ 3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7"/>
                    </a:lnTo>
                    <a:lnTo>
                      <a:pt x="10" y="4"/>
                    </a:lnTo>
                    <a:lnTo>
                      <a:pt x="7" y="0"/>
                    </a:lnTo>
                    <a:lnTo>
                      <a:pt x="7" y="0"/>
                    </a:lnTo>
                    <a:lnTo>
                      <a:pt x="7" y="0"/>
                    </a:lnTo>
                    <a:lnTo>
                      <a:pt x="3" y="0"/>
                    </a:lnTo>
                    <a:lnTo>
                      <a:pt x="0" y="4"/>
                    </a:lnTo>
                    <a:lnTo>
                      <a:pt x="0" y="7"/>
                    </a:lnTo>
                    <a:lnTo>
                      <a:pt x="3" y="10"/>
                    </a:lnTo>
                    <a:lnTo>
                      <a:pt x="7" y="10"/>
                    </a:lnTo>
                    <a:close/>
                  </a:path>
                </a:pathLst>
              </a:custGeom>
              <a:solidFill>
                <a:srgbClr val="FF0000"/>
              </a:solidFill>
              <a:ln w="28575" cmpd="sng">
                <a:solidFill>
                  <a:schemeClr val="accent1"/>
                </a:solidFill>
                <a:round/>
                <a:headEnd/>
                <a:tailEnd/>
              </a:ln>
            </p:spPr>
            <p:txBody>
              <a:bodyPr/>
              <a:lstStyle/>
              <a:p>
                <a:endParaRPr lang="cs-CZ"/>
              </a:p>
            </p:txBody>
          </p:sp>
          <p:sp>
            <p:nvSpPr>
              <p:cNvPr id="5042" name="Freeform 946">
                <a:extLst>
                  <a:ext uri="{FF2B5EF4-FFF2-40B4-BE49-F238E27FC236}">
                    <a16:creationId xmlns:a16="http://schemas.microsoft.com/office/drawing/2014/main" id="{B70474CE-70C3-4BA7-A790-C20BD2F4B586}"/>
                  </a:ext>
                </a:extLst>
              </p:cNvPr>
              <p:cNvSpPr>
                <a:spLocks/>
              </p:cNvSpPr>
              <p:nvPr/>
            </p:nvSpPr>
            <p:spPr bwMode="auto">
              <a:xfrm>
                <a:off x="2202" y="3477"/>
                <a:ext cx="9" cy="10"/>
              </a:xfrm>
              <a:custGeom>
                <a:avLst/>
                <a:gdLst>
                  <a:gd name="T0" fmla="*/ 6 w 9"/>
                  <a:gd name="T1" fmla="*/ 10 h 10"/>
                  <a:gd name="T2" fmla="*/ 6 w 9"/>
                  <a:gd name="T3" fmla="*/ 10 h 10"/>
                  <a:gd name="T4" fmla="*/ 9 w 9"/>
                  <a:gd name="T5" fmla="*/ 7 h 10"/>
                  <a:gd name="T6" fmla="*/ 9 w 9"/>
                  <a:gd name="T7" fmla="*/ 4 h 10"/>
                  <a:gd name="T8" fmla="*/ 6 w 9"/>
                  <a:gd name="T9" fmla="*/ 0 h 10"/>
                  <a:gd name="T10" fmla="*/ 6 w 9"/>
                  <a:gd name="T11" fmla="*/ 0 h 10"/>
                  <a:gd name="T12" fmla="*/ 6 w 9"/>
                  <a:gd name="T13" fmla="*/ 0 h 10"/>
                  <a:gd name="T14" fmla="*/ 3 w 9"/>
                  <a:gd name="T15" fmla="*/ 0 h 10"/>
                  <a:gd name="T16" fmla="*/ 0 w 9"/>
                  <a:gd name="T17" fmla="*/ 4 h 10"/>
                  <a:gd name="T18" fmla="*/ 0 w 9"/>
                  <a:gd name="T19" fmla="*/ 7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7"/>
                    </a:lnTo>
                    <a:lnTo>
                      <a:pt x="9" y="4"/>
                    </a:lnTo>
                    <a:lnTo>
                      <a:pt x="6" y="0"/>
                    </a:lnTo>
                    <a:lnTo>
                      <a:pt x="6" y="0"/>
                    </a:lnTo>
                    <a:lnTo>
                      <a:pt x="6" y="0"/>
                    </a:lnTo>
                    <a:lnTo>
                      <a:pt x="3" y="0"/>
                    </a:lnTo>
                    <a:lnTo>
                      <a:pt x="0" y="4"/>
                    </a:lnTo>
                    <a:lnTo>
                      <a:pt x="0" y="7"/>
                    </a:lnTo>
                    <a:lnTo>
                      <a:pt x="3" y="10"/>
                    </a:lnTo>
                    <a:lnTo>
                      <a:pt x="6" y="10"/>
                    </a:lnTo>
                    <a:close/>
                  </a:path>
                </a:pathLst>
              </a:custGeom>
              <a:solidFill>
                <a:srgbClr val="FF0000"/>
              </a:solidFill>
              <a:ln w="28575" cmpd="sng">
                <a:solidFill>
                  <a:schemeClr val="accent1"/>
                </a:solidFill>
                <a:round/>
                <a:headEnd/>
                <a:tailEnd/>
              </a:ln>
            </p:spPr>
            <p:txBody>
              <a:bodyPr/>
              <a:lstStyle/>
              <a:p>
                <a:endParaRPr lang="cs-CZ"/>
              </a:p>
            </p:txBody>
          </p:sp>
          <p:sp>
            <p:nvSpPr>
              <p:cNvPr id="5043" name="Freeform 947">
                <a:extLst>
                  <a:ext uri="{FF2B5EF4-FFF2-40B4-BE49-F238E27FC236}">
                    <a16:creationId xmlns:a16="http://schemas.microsoft.com/office/drawing/2014/main" id="{169D9A68-F4EF-4917-BDD8-5EF4B8AC1BEC}"/>
                  </a:ext>
                </a:extLst>
              </p:cNvPr>
              <p:cNvSpPr>
                <a:spLocks/>
              </p:cNvSpPr>
              <p:nvPr/>
            </p:nvSpPr>
            <p:spPr bwMode="auto">
              <a:xfrm>
                <a:off x="2182" y="3477"/>
                <a:ext cx="10" cy="10"/>
              </a:xfrm>
              <a:custGeom>
                <a:avLst/>
                <a:gdLst>
                  <a:gd name="T0" fmla="*/ 7 w 10"/>
                  <a:gd name="T1" fmla="*/ 10 h 10"/>
                  <a:gd name="T2" fmla="*/ 7 w 10"/>
                  <a:gd name="T3" fmla="*/ 10 h 10"/>
                  <a:gd name="T4" fmla="*/ 10 w 10"/>
                  <a:gd name="T5" fmla="*/ 7 h 10"/>
                  <a:gd name="T6" fmla="*/ 10 w 10"/>
                  <a:gd name="T7" fmla="*/ 4 h 10"/>
                  <a:gd name="T8" fmla="*/ 7 w 10"/>
                  <a:gd name="T9" fmla="*/ 0 h 10"/>
                  <a:gd name="T10" fmla="*/ 7 w 10"/>
                  <a:gd name="T11" fmla="*/ 0 h 10"/>
                  <a:gd name="T12" fmla="*/ 7 w 10"/>
                  <a:gd name="T13" fmla="*/ 0 h 10"/>
                  <a:gd name="T14" fmla="*/ 4 w 10"/>
                  <a:gd name="T15" fmla="*/ 0 h 10"/>
                  <a:gd name="T16" fmla="*/ 0 w 10"/>
                  <a:gd name="T17" fmla="*/ 4 h 10"/>
                  <a:gd name="T18" fmla="*/ 0 w 10"/>
                  <a:gd name="T19" fmla="*/ 7 h 10"/>
                  <a:gd name="T20" fmla="*/ 4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7"/>
                    </a:lnTo>
                    <a:lnTo>
                      <a:pt x="10" y="4"/>
                    </a:lnTo>
                    <a:lnTo>
                      <a:pt x="7" y="0"/>
                    </a:lnTo>
                    <a:lnTo>
                      <a:pt x="7" y="0"/>
                    </a:lnTo>
                    <a:lnTo>
                      <a:pt x="7" y="0"/>
                    </a:lnTo>
                    <a:lnTo>
                      <a:pt x="4" y="0"/>
                    </a:lnTo>
                    <a:lnTo>
                      <a:pt x="0" y="4"/>
                    </a:lnTo>
                    <a:lnTo>
                      <a:pt x="0" y="7"/>
                    </a:lnTo>
                    <a:lnTo>
                      <a:pt x="4" y="10"/>
                    </a:lnTo>
                    <a:lnTo>
                      <a:pt x="7" y="10"/>
                    </a:lnTo>
                    <a:close/>
                  </a:path>
                </a:pathLst>
              </a:custGeom>
              <a:solidFill>
                <a:srgbClr val="FF0000"/>
              </a:solidFill>
              <a:ln w="28575" cmpd="sng">
                <a:solidFill>
                  <a:schemeClr val="accent1"/>
                </a:solidFill>
                <a:round/>
                <a:headEnd/>
                <a:tailEnd/>
              </a:ln>
            </p:spPr>
            <p:txBody>
              <a:bodyPr/>
              <a:lstStyle/>
              <a:p>
                <a:endParaRPr lang="cs-CZ"/>
              </a:p>
            </p:txBody>
          </p:sp>
          <p:sp>
            <p:nvSpPr>
              <p:cNvPr id="5044" name="Freeform 948">
                <a:extLst>
                  <a:ext uri="{FF2B5EF4-FFF2-40B4-BE49-F238E27FC236}">
                    <a16:creationId xmlns:a16="http://schemas.microsoft.com/office/drawing/2014/main" id="{979C2F82-EC31-4ECA-8AB6-81FE005D7757}"/>
                  </a:ext>
                </a:extLst>
              </p:cNvPr>
              <p:cNvSpPr>
                <a:spLocks/>
              </p:cNvSpPr>
              <p:nvPr/>
            </p:nvSpPr>
            <p:spPr bwMode="auto">
              <a:xfrm>
                <a:off x="2163" y="3477"/>
                <a:ext cx="10" cy="10"/>
              </a:xfrm>
              <a:custGeom>
                <a:avLst/>
                <a:gdLst>
                  <a:gd name="T0" fmla="*/ 7 w 10"/>
                  <a:gd name="T1" fmla="*/ 10 h 10"/>
                  <a:gd name="T2" fmla="*/ 7 w 10"/>
                  <a:gd name="T3" fmla="*/ 10 h 10"/>
                  <a:gd name="T4" fmla="*/ 10 w 10"/>
                  <a:gd name="T5" fmla="*/ 7 h 10"/>
                  <a:gd name="T6" fmla="*/ 10 w 10"/>
                  <a:gd name="T7" fmla="*/ 4 h 10"/>
                  <a:gd name="T8" fmla="*/ 7 w 10"/>
                  <a:gd name="T9" fmla="*/ 0 h 10"/>
                  <a:gd name="T10" fmla="*/ 7 w 10"/>
                  <a:gd name="T11" fmla="*/ 0 h 10"/>
                  <a:gd name="T12" fmla="*/ 7 w 10"/>
                  <a:gd name="T13" fmla="*/ 0 h 10"/>
                  <a:gd name="T14" fmla="*/ 3 w 10"/>
                  <a:gd name="T15" fmla="*/ 0 h 10"/>
                  <a:gd name="T16" fmla="*/ 0 w 10"/>
                  <a:gd name="T17" fmla="*/ 4 h 10"/>
                  <a:gd name="T18" fmla="*/ 0 w 10"/>
                  <a:gd name="T19" fmla="*/ 7 h 10"/>
                  <a:gd name="T20" fmla="*/ 3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7"/>
                    </a:lnTo>
                    <a:lnTo>
                      <a:pt x="10" y="4"/>
                    </a:lnTo>
                    <a:lnTo>
                      <a:pt x="7" y="0"/>
                    </a:lnTo>
                    <a:lnTo>
                      <a:pt x="7" y="0"/>
                    </a:lnTo>
                    <a:lnTo>
                      <a:pt x="7" y="0"/>
                    </a:lnTo>
                    <a:lnTo>
                      <a:pt x="3" y="0"/>
                    </a:lnTo>
                    <a:lnTo>
                      <a:pt x="0" y="4"/>
                    </a:lnTo>
                    <a:lnTo>
                      <a:pt x="0" y="7"/>
                    </a:lnTo>
                    <a:lnTo>
                      <a:pt x="3" y="10"/>
                    </a:lnTo>
                    <a:lnTo>
                      <a:pt x="7" y="10"/>
                    </a:lnTo>
                    <a:close/>
                  </a:path>
                </a:pathLst>
              </a:custGeom>
              <a:solidFill>
                <a:srgbClr val="FF0000"/>
              </a:solidFill>
              <a:ln w="28575" cmpd="sng">
                <a:solidFill>
                  <a:schemeClr val="accent1"/>
                </a:solidFill>
                <a:round/>
                <a:headEnd/>
                <a:tailEnd/>
              </a:ln>
            </p:spPr>
            <p:txBody>
              <a:bodyPr/>
              <a:lstStyle/>
              <a:p>
                <a:endParaRPr lang="cs-CZ"/>
              </a:p>
            </p:txBody>
          </p:sp>
          <p:sp>
            <p:nvSpPr>
              <p:cNvPr id="5045" name="Freeform 949">
                <a:extLst>
                  <a:ext uri="{FF2B5EF4-FFF2-40B4-BE49-F238E27FC236}">
                    <a16:creationId xmlns:a16="http://schemas.microsoft.com/office/drawing/2014/main" id="{35AA16B3-8C78-49B5-ACD2-FF08346F6B0C}"/>
                  </a:ext>
                </a:extLst>
              </p:cNvPr>
              <p:cNvSpPr>
                <a:spLocks/>
              </p:cNvSpPr>
              <p:nvPr/>
            </p:nvSpPr>
            <p:spPr bwMode="auto">
              <a:xfrm>
                <a:off x="2144" y="3477"/>
                <a:ext cx="9" cy="10"/>
              </a:xfrm>
              <a:custGeom>
                <a:avLst/>
                <a:gdLst>
                  <a:gd name="T0" fmla="*/ 6 w 9"/>
                  <a:gd name="T1" fmla="*/ 10 h 10"/>
                  <a:gd name="T2" fmla="*/ 6 w 9"/>
                  <a:gd name="T3" fmla="*/ 10 h 10"/>
                  <a:gd name="T4" fmla="*/ 9 w 9"/>
                  <a:gd name="T5" fmla="*/ 7 h 10"/>
                  <a:gd name="T6" fmla="*/ 9 w 9"/>
                  <a:gd name="T7" fmla="*/ 4 h 10"/>
                  <a:gd name="T8" fmla="*/ 6 w 9"/>
                  <a:gd name="T9" fmla="*/ 0 h 10"/>
                  <a:gd name="T10" fmla="*/ 6 w 9"/>
                  <a:gd name="T11" fmla="*/ 0 h 10"/>
                  <a:gd name="T12" fmla="*/ 6 w 9"/>
                  <a:gd name="T13" fmla="*/ 0 h 10"/>
                  <a:gd name="T14" fmla="*/ 3 w 9"/>
                  <a:gd name="T15" fmla="*/ 0 h 10"/>
                  <a:gd name="T16" fmla="*/ 0 w 9"/>
                  <a:gd name="T17" fmla="*/ 4 h 10"/>
                  <a:gd name="T18" fmla="*/ 0 w 9"/>
                  <a:gd name="T19" fmla="*/ 7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7"/>
                    </a:lnTo>
                    <a:lnTo>
                      <a:pt x="9" y="4"/>
                    </a:lnTo>
                    <a:lnTo>
                      <a:pt x="6" y="0"/>
                    </a:lnTo>
                    <a:lnTo>
                      <a:pt x="6" y="0"/>
                    </a:lnTo>
                    <a:lnTo>
                      <a:pt x="6" y="0"/>
                    </a:lnTo>
                    <a:lnTo>
                      <a:pt x="3" y="0"/>
                    </a:lnTo>
                    <a:lnTo>
                      <a:pt x="0" y="4"/>
                    </a:lnTo>
                    <a:lnTo>
                      <a:pt x="0" y="7"/>
                    </a:lnTo>
                    <a:lnTo>
                      <a:pt x="3" y="10"/>
                    </a:lnTo>
                    <a:lnTo>
                      <a:pt x="6" y="10"/>
                    </a:lnTo>
                    <a:close/>
                  </a:path>
                </a:pathLst>
              </a:custGeom>
              <a:solidFill>
                <a:srgbClr val="FF0000"/>
              </a:solidFill>
              <a:ln w="28575" cmpd="sng">
                <a:solidFill>
                  <a:schemeClr val="accent1"/>
                </a:solidFill>
                <a:round/>
                <a:headEnd/>
                <a:tailEnd/>
              </a:ln>
            </p:spPr>
            <p:txBody>
              <a:bodyPr/>
              <a:lstStyle/>
              <a:p>
                <a:endParaRPr lang="cs-CZ"/>
              </a:p>
            </p:txBody>
          </p:sp>
          <p:sp>
            <p:nvSpPr>
              <p:cNvPr id="5046" name="Freeform 950">
                <a:extLst>
                  <a:ext uri="{FF2B5EF4-FFF2-40B4-BE49-F238E27FC236}">
                    <a16:creationId xmlns:a16="http://schemas.microsoft.com/office/drawing/2014/main" id="{008BC6AB-AD5E-4068-9F00-49205D5834D9}"/>
                  </a:ext>
                </a:extLst>
              </p:cNvPr>
              <p:cNvSpPr>
                <a:spLocks/>
              </p:cNvSpPr>
              <p:nvPr/>
            </p:nvSpPr>
            <p:spPr bwMode="auto">
              <a:xfrm>
                <a:off x="2124" y="3477"/>
                <a:ext cx="10" cy="10"/>
              </a:xfrm>
              <a:custGeom>
                <a:avLst/>
                <a:gdLst>
                  <a:gd name="T0" fmla="*/ 7 w 10"/>
                  <a:gd name="T1" fmla="*/ 10 h 10"/>
                  <a:gd name="T2" fmla="*/ 7 w 10"/>
                  <a:gd name="T3" fmla="*/ 10 h 10"/>
                  <a:gd name="T4" fmla="*/ 10 w 10"/>
                  <a:gd name="T5" fmla="*/ 7 h 10"/>
                  <a:gd name="T6" fmla="*/ 10 w 10"/>
                  <a:gd name="T7" fmla="*/ 4 h 10"/>
                  <a:gd name="T8" fmla="*/ 7 w 10"/>
                  <a:gd name="T9" fmla="*/ 0 h 10"/>
                  <a:gd name="T10" fmla="*/ 7 w 10"/>
                  <a:gd name="T11" fmla="*/ 0 h 10"/>
                  <a:gd name="T12" fmla="*/ 7 w 10"/>
                  <a:gd name="T13" fmla="*/ 0 h 10"/>
                  <a:gd name="T14" fmla="*/ 4 w 10"/>
                  <a:gd name="T15" fmla="*/ 0 h 10"/>
                  <a:gd name="T16" fmla="*/ 0 w 10"/>
                  <a:gd name="T17" fmla="*/ 4 h 10"/>
                  <a:gd name="T18" fmla="*/ 0 w 10"/>
                  <a:gd name="T19" fmla="*/ 7 h 10"/>
                  <a:gd name="T20" fmla="*/ 4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7"/>
                    </a:lnTo>
                    <a:lnTo>
                      <a:pt x="10" y="4"/>
                    </a:lnTo>
                    <a:lnTo>
                      <a:pt x="7" y="0"/>
                    </a:lnTo>
                    <a:lnTo>
                      <a:pt x="7" y="0"/>
                    </a:lnTo>
                    <a:lnTo>
                      <a:pt x="7" y="0"/>
                    </a:lnTo>
                    <a:lnTo>
                      <a:pt x="4" y="0"/>
                    </a:lnTo>
                    <a:lnTo>
                      <a:pt x="0" y="4"/>
                    </a:lnTo>
                    <a:lnTo>
                      <a:pt x="0" y="7"/>
                    </a:lnTo>
                    <a:lnTo>
                      <a:pt x="4" y="10"/>
                    </a:lnTo>
                    <a:lnTo>
                      <a:pt x="7" y="10"/>
                    </a:lnTo>
                    <a:close/>
                  </a:path>
                </a:pathLst>
              </a:custGeom>
              <a:solidFill>
                <a:srgbClr val="FF0000"/>
              </a:solidFill>
              <a:ln w="28575" cmpd="sng">
                <a:solidFill>
                  <a:schemeClr val="accent1"/>
                </a:solidFill>
                <a:round/>
                <a:headEnd/>
                <a:tailEnd/>
              </a:ln>
            </p:spPr>
            <p:txBody>
              <a:bodyPr/>
              <a:lstStyle/>
              <a:p>
                <a:endParaRPr lang="cs-CZ"/>
              </a:p>
            </p:txBody>
          </p:sp>
          <p:sp>
            <p:nvSpPr>
              <p:cNvPr id="5047" name="Freeform 951">
                <a:extLst>
                  <a:ext uri="{FF2B5EF4-FFF2-40B4-BE49-F238E27FC236}">
                    <a16:creationId xmlns:a16="http://schemas.microsoft.com/office/drawing/2014/main" id="{87B0A10C-C686-4EC9-8D06-841D38E072B0}"/>
                  </a:ext>
                </a:extLst>
              </p:cNvPr>
              <p:cNvSpPr>
                <a:spLocks/>
              </p:cNvSpPr>
              <p:nvPr/>
            </p:nvSpPr>
            <p:spPr bwMode="auto">
              <a:xfrm>
                <a:off x="2105" y="3477"/>
                <a:ext cx="10" cy="10"/>
              </a:xfrm>
              <a:custGeom>
                <a:avLst/>
                <a:gdLst>
                  <a:gd name="T0" fmla="*/ 7 w 10"/>
                  <a:gd name="T1" fmla="*/ 10 h 10"/>
                  <a:gd name="T2" fmla="*/ 7 w 10"/>
                  <a:gd name="T3" fmla="*/ 10 h 10"/>
                  <a:gd name="T4" fmla="*/ 10 w 10"/>
                  <a:gd name="T5" fmla="*/ 7 h 10"/>
                  <a:gd name="T6" fmla="*/ 10 w 10"/>
                  <a:gd name="T7" fmla="*/ 4 h 10"/>
                  <a:gd name="T8" fmla="*/ 7 w 10"/>
                  <a:gd name="T9" fmla="*/ 0 h 10"/>
                  <a:gd name="T10" fmla="*/ 7 w 10"/>
                  <a:gd name="T11" fmla="*/ 0 h 10"/>
                  <a:gd name="T12" fmla="*/ 7 w 10"/>
                  <a:gd name="T13" fmla="*/ 0 h 10"/>
                  <a:gd name="T14" fmla="*/ 3 w 10"/>
                  <a:gd name="T15" fmla="*/ 0 h 10"/>
                  <a:gd name="T16" fmla="*/ 0 w 10"/>
                  <a:gd name="T17" fmla="*/ 4 h 10"/>
                  <a:gd name="T18" fmla="*/ 0 w 10"/>
                  <a:gd name="T19" fmla="*/ 7 h 10"/>
                  <a:gd name="T20" fmla="*/ 3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7"/>
                    </a:lnTo>
                    <a:lnTo>
                      <a:pt x="10" y="4"/>
                    </a:lnTo>
                    <a:lnTo>
                      <a:pt x="7" y="0"/>
                    </a:lnTo>
                    <a:lnTo>
                      <a:pt x="7" y="0"/>
                    </a:lnTo>
                    <a:lnTo>
                      <a:pt x="7" y="0"/>
                    </a:lnTo>
                    <a:lnTo>
                      <a:pt x="3" y="0"/>
                    </a:lnTo>
                    <a:lnTo>
                      <a:pt x="0" y="4"/>
                    </a:lnTo>
                    <a:lnTo>
                      <a:pt x="0" y="7"/>
                    </a:lnTo>
                    <a:lnTo>
                      <a:pt x="3" y="10"/>
                    </a:lnTo>
                    <a:lnTo>
                      <a:pt x="7" y="10"/>
                    </a:lnTo>
                    <a:close/>
                  </a:path>
                </a:pathLst>
              </a:custGeom>
              <a:solidFill>
                <a:srgbClr val="FF0000"/>
              </a:solidFill>
              <a:ln w="28575" cmpd="sng">
                <a:solidFill>
                  <a:schemeClr val="accent1"/>
                </a:solidFill>
                <a:round/>
                <a:headEnd/>
                <a:tailEnd/>
              </a:ln>
            </p:spPr>
            <p:txBody>
              <a:bodyPr/>
              <a:lstStyle/>
              <a:p>
                <a:endParaRPr lang="cs-CZ"/>
              </a:p>
            </p:txBody>
          </p:sp>
          <p:sp>
            <p:nvSpPr>
              <p:cNvPr id="5048" name="Freeform 952">
                <a:extLst>
                  <a:ext uri="{FF2B5EF4-FFF2-40B4-BE49-F238E27FC236}">
                    <a16:creationId xmlns:a16="http://schemas.microsoft.com/office/drawing/2014/main" id="{19E54EDE-145B-4773-8EDE-FA3082651A03}"/>
                  </a:ext>
                </a:extLst>
              </p:cNvPr>
              <p:cNvSpPr>
                <a:spLocks/>
              </p:cNvSpPr>
              <p:nvPr/>
            </p:nvSpPr>
            <p:spPr bwMode="auto">
              <a:xfrm>
                <a:off x="2086" y="3477"/>
                <a:ext cx="9" cy="10"/>
              </a:xfrm>
              <a:custGeom>
                <a:avLst/>
                <a:gdLst>
                  <a:gd name="T0" fmla="*/ 6 w 9"/>
                  <a:gd name="T1" fmla="*/ 10 h 10"/>
                  <a:gd name="T2" fmla="*/ 6 w 9"/>
                  <a:gd name="T3" fmla="*/ 10 h 10"/>
                  <a:gd name="T4" fmla="*/ 9 w 9"/>
                  <a:gd name="T5" fmla="*/ 7 h 10"/>
                  <a:gd name="T6" fmla="*/ 9 w 9"/>
                  <a:gd name="T7" fmla="*/ 4 h 10"/>
                  <a:gd name="T8" fmla="*/ 6 w 9"/>
                  <a:gd name="T9" fmla="*/ 0 h 10"/>
                  <a:gd name="T10" fmla="*/ 6 w 9"/>
                  <a:gd name="T11" fmla="*/ 0 h 10"/>
                  <a:gd name="T12" fmla="*/ 6 w 9"/>
                  <a:gd name="T13" fmla="*/ 0 h 10"/>
                  <a:gd name="T14" fmla="*/ 3 w 9"/>
                  <a:gd name="T15" fmla="*/ 0 h 10"/>
                  <a:gd name="T16" fmla="*/ 0 w 9"/>
                  <a:gd name="T17" fmla="*/ 4 h 10"/>
                  <a:gd name="T18" fmla="*/ 0 w 9"/>
                  <a:gd name="T19" fmla="*/ 7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7"/>
                    </a:lnTo>
                    <a:lnTo>
                      <a:pt x="9" y="4"/>
                    </a:lnTo>
                    <a:lnTo>
                      <a:pt x="6" y="0"/>
                    </a:lnTo>
                    <a:lnTo>
                      <a:pt x="6" y="0"/>
                    </a:lnTo>
                    <a:lnTo>
                      <a:pt x="6" y="0"/>
                    </a:lnTo>
                    <a:lnTo>
                      <a:pt x="3" y="0"/>
                    </a:lnTo>
                    <a:lnTo>
                      <a:pt x="0" y="4"/>
                    </a:lnTo>
                    <a:lnTo>
                      <a:pt x="0" y="7"/>
                    </a:lnTo>
                    <a:lnTo>
                      <a:pt x="3" y="10"/>
                    </a:lnTo>
                    <a:lnTo>
                      <a:pt x="6" y="10"/>
                    </a:lnTo>
                    <a:close/>
                  </a:path>
                </a:pathLst>
              </a:custGeom>
              <a:solidFill>
                <a:srgbClr val="FF0000"/>
              </a:solidFill>
              <a:ln w="28575" cmpd="sng">
                <a:solidFill>
                  <a:schemeClr val="accent1"/>
                </a:solidFill>
                <a:round/>
                <a:headEnd/>
                <a:tailEnd/>
              </a:ln>
            </p:spPr>
            <p:txBody>
              <a:bodyPr/>
              <a:lstStyle/>
              <a:p>
                <a:endParaRPr lang="cs-CZ"/>
              </a:p>
            </p:txBody>
          </p:sp>
          <p:sp>
            <p:nvSpPr>
              <p:cNvPr id="5049" name="Freeform 953">
                <a:extLst>
                  <a:ext uri="{FF2B5EF4-FFF2-40B4-BE49-F238E27FC236}">
                    <a16:creationId xmlns:a16="http://schemas.microsoft.com/office/drawing/2014/main" id="{8B6602EC-B101-4D33-9AA5-1C2F9F639F34}"/>
                  </a:ext>
                </a:extLst>
              </p:cNvPr>
              <p:cNvSpPr>
                <a:spLocks/>
              </p:cNvSpPr>
              <p:nvPr/>
            </p:nvSpPr>
            <p:spPr bwMode="auto">
              <a:xfrm>
                <a:off x="2067" y="3477"/>
                <a:ext cx="9" cy="10"/>
              </a:xfrm>
              <a:custGeom>
                <a:avLst/>
                <a:gdLst>
                  <a:gd name="T0" fmla="*/ 6 w 9"/>
                  <a:gd name="T1" fmla="*/ 10 h 10"/>
                  <a:gd name="T2" fmla="*/ 6 w 9"/>
                  <a:gd name="T3" fmla="*/ 10 h 10"/>
                  <a:gd name="T4" fmla="*/ 9 w 9"/>
                  <a:gd name="T5" fmla="*/ 7 h 10"/>
                  <a:gd name="T6" fmla="*/ 9 w 9"/>
                  <a:gd name="T7" fmla="*/ 4 h 10"/>
                  <a:gd name="T8" fmla="*/ 6 w 9"/>
                  <a:gd name="T9" fmla="*/ 0 h 10"/>
                  <a:gd name="T10" fmla="*/ 6 w 9"/>
                  <a:gd name="T11" fmla="*/ 0 h 10"/>
                  <a:gd name="T12" fmla="*/ 6 w 9"/>
                  <a:gd name="T13" fmla="*/ 0 h 10"/>
                  <a:gd name="T14" fmla="*/ 3 w 9"/>
                  <a:gd name="T15" fmla="*/ 0 h 10"/>
                  <a:gd name="T16" fmla="*/ 0 w 9"/>
                  <a:gd name="T17" fmla="*/ 4 h 10"/>
                  <a:gd name="T18" fmla="*/ 0 w 9"/>
                  <a:gd name="T19" fmla="*/ 7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7"/>
                    </a:lnTo>
                    <a:lnTo>
                      <a:pt x="9" y="4"/>
                    </a:lnTo>
                    <a:lnTo>
                      <a:pt x="6" y="0"/>
                    </a:lnTo>
                    <a:lnTo>
                      <a:pt x="6" y="0"/>
                    </a:lnTo>
                    <a:lnTo>
                      <a:pt x="6" y="0"/>
                    </a:lnTo>
                    <a:lnTo>
                      <a:pt x="3" y="0"/>
                    </a:lnTo>
                    <a:lnTo>
                      <a:pt x="0" y="4"/>
                    </a:lnTo>
                    <a:lnTo>
                      <a:pt x="0" y="7"/>
                    </a:lnTo>
                    <a:lnTo>
                      <a:pt x="3" y="10"/>
                    </a:lnTo>
                    <a:lnTo>
                      <a:pt x="6" y="10"/>
                    </a:lnTo>
                    <a:close/>
                  </a:path>
                </a:pathLst>
              </a:custGeom>
              <a:solidFill>
                <a:srgbClr val="FF0000"/>
              </a:solidFill>
              <a:ln w="28575" cmpd="sng">
                <a:solidFill>
                  <a:schemeClr val="accent1"/>
                </a:solidFill>
                <a:round/>
                <a:headEnd/>
                <a:tailEnd/>
              </a:ln>
            </p:spPr>
            <p:txBody>
              <a:bodyPr/>
              <a:lstStyle/>
              <a:p>
                <a:endParaRPr lang="cs-CZ"/>
              </a:p>
            </p:txBody>
          </p:sp>
          <p:sp>
            <p:nvSpPr>
              <p:cNvPr id="5050" name="Freeform 954">
                <a:extLst>
                  <a:ext uri="{FF2B5EF4-FFF2-40B4-BE49-F238E27FC236}">
                    <a16:creationId xmlns:a16="http://schemas.microsoft.com/office/drawing/2014/main" id="{BDAD344B-54E1-47DC-A4D1-4A6CF08A1AA4}"/>
                  </a:ext>
                </a:extLst>
              </p:cNvPr>
              <p:cNvSpPr>
                <a:spLocks/>
              </p:cNvSpPr>
              <p:nvPr/>
            </p:nvSpPr>
            <p:spPr bwMode="auto">
              <a:xfrm>
                <a:off x="2047" y="3477"/>
                <a:ext cx="10" cy="10"/>
              </a:xfrm>
              <a:custGeom>
                <a:avLst/>
                <a:gdLst>
                  <a:gd name="T0" fmla="*/ 7 w 10"/>
                  <a:gd name="T1" fmla="*/ 10 h 10"/>
                  <a:gd name="T2" fmla="*/ 7 w 10"/>
                  <a:gd name="T3" fmla="*/ 10 h 10"/>
                  <a:gd name="T4" fmla="*/ 10 w 10"/>
                  <a:gd name="T5" fmla="*/ 7 h 10"/>
                  <a:gd name="T6" fmla="*/ 10 w 10"/>
                  <a:gd name="T7" fmla="*/ 4 h 10"/>
                  <a:gd name="T8" fmla="*/ 7 w 10"/>
                  <a:gd name="T9" fmla="*/ 0 h 10"/>
                  <a:gd name="T10" fmla="*/ 7 w 10"/>
                  <a:gd name="T11" fmla="*/ 0 h 10"/>
                  <a:gd name="T12" fmla="*/ 7 w 10"/>
                  <a:gd name="T13" fmla="*/ 0 h 10"/>
                  <a:gd name="T14" fmla="*/ 3 w 10"/>
                  <a:gd name="T15" fmla="*/ 0 h 10"/>
                  <a:gd name="T16" fmla="*/ 0 w 10"/>
                  <a:gd name="T17" fmla="*/ 4 h 10"/>
                  <a:gd name="T18" fmla="*/ 0 w 10"/>
                  <a:gd name="T19" fmla="*/ 7 h 10"/>
                  <a:gd name="T20" fmla="*/ 3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7"/>
                    </a:lnTo>
                    <a:lnTo>
                      <a:pt x="10" y="4"/>
                    </a:lnTo>
                    <a:lnTo>
                      <a:pt x="7" y="0"/>
                    </a:lnTo>
                    <a:lnTo>
                      <a:pt x="7" y="0"/>
                    </a:lnTo>
                    <a:lnTo>
                      <a:pt x="7" y="0"/>
                    </a:lnTo>
                    <a:lnTo>
                      <a:pt x="3" y="0"/>
                    </a:lnTo>
                    <a:lnTo>
                      <a:pt x="0" y="4"/>
                    </a:lnTo>
                    <a:lnTo>
                      <a:pt x="0" y="7"/>
                    </a:lnTo>
                    <a:lnTo>
                      <a:pt x="3" y="10"/>
                    </a:lnTo>
                    <a:lnTo>
                      <a:pt x="7" y="10"/>
                    </a:lnTo>
                    <a:close/>
                  </a:path>
                </a:pathLst>
              </a:custGeom>
              <a:solidFill>
                <a:srgbClr val="FF0000"/>
              </a:solidFill>
              <a:ln w="28575" cmpd="sng">
                <a:solidFill>
                  <a:schemeClr val="accent1"/>
                </a:solidFill>
                <a:round/>
                <a:headEnd/>
                <a:tailEnd/>
              </a:ln>
            </p:spPr>
            <p:txBody>
              <a:bodyPr/>
              <a:lstStyle/>
              <a:p>
                <a:endParaRPr lang="cs-CZ"/>
              </a:p>
            </p:txBody>
          </p:sp>
          <p:sp>
            <p:nvSpPr>
              <p:cNvPr id="5051" name="Freeform 955">
                <a:extLst>
                  <a:ext uri="{FF2B5EF4-FFF2-40B4-BE49-F238E27FC236}">
                    <a16:creationId xmlns:a16="http://schemas.microsoft.com/office/drawing/2014/main" id="{FF7835A6-A525-40E3-87F8-9FEE0A811C1B}"/>
                  </a:ext>
                </a:extLst>
              </p:cNvPr>
              <p:cNvSpPr>
                <a:spLocks/>
              </p:cNvSpPr>
              <p:nvPr/>
            </p:nvSpPr>
            <p:spPr bwMode="auto">
              <a:xfrm>
                <a:off x="2028" y="3477"/>
                <a:ext cx="10" cy="10"/>
              </a:xfrm>
              <a:custGeom>
                <a:avLst/>
                <a:gdLst>
                  <a:gd name="T0" fmla="*/ 6 w 10"/>
                  <a:gd name="T1" fmla="*/ 10 h 10"/>
                  <a:gd name="T2" fmla="*/ 6 w 10"/>
                  <a:gd name="T3" fmla="*/ 10 h 10"/>
                  <a:gd name="T4" fmla="*/ 10 w 10"/>
                  <a:gd name="T5" fmla="*/ 7 h 10"/>
                  <a:gd name="T6" fmla="*/ 10 w 10"/>
                  <a:gd name="T7" fmla="*/ 4 h 10"/>
                  <a:gd name="T8" fmla="*/ 6 w 10"/>
                  <a:gd name="T9" fmla="*/ 0 h 10"/>
                  <a:gd name="T10" fmla="*/ 6 w 10"/>
                  <a:gd name="T11" fmla="*/ 0 h 10"/>
                  <a:gd name="T12" fmla="*/ 6 w 10"/>
                  <a:gd name="T13" fmla="*/ 0 h 10"/>
                  <a:gd name="T14" fmla="*/ 3 w 10"/>
                  <a:gd name="T15" fmla="*/ 0 h 10"/>
                  <a:gd name="T16" fmla="*/ 0 w 10"/>
                  <a:gd name="T17" fmla="*/ 4 h 10"/>
                  <a:gd name="T18" fmla="*/ 0 w 10"/>
                  <a:gd name="T19" fmla="*/ 7 h 10"/>
                  <a:gd name="T20" fmla="*/ 3 w 10"/>
                  <a:gd name="T21" fmla="*/ 10 h 10"/>
                  <a:gd name="T22" fmla="*/ 6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10"/>
                    </a:moveTo>
                    <a:lnTo>
                      <a:pt x="6" y="10"/>
                    </a:lnTo>
                    <a:lnTo>
                      <a:pt x="10" y="7"/>
                    </a:lnTo>
                    <a:lnTo>
                      <a:pt x="10" y="4"/>
                    </a:lnTo>
                    <a:lnTo>
                      <a:pt x="6" y="0"/>
                    </a:lnTo>
                    <a:lnTo>
                      <a:pt x="6" y="0"/>
                    </a:lnTo>
                    <a:lnTo>
                      <a:pt x="6" y="0"/>
                    </a:lnTo>
                    <a:lnTo>
                      <a:pt x="3" y="0"/>
                    </a:lnTo>
                    <a:lnTo>
                      <a:pt x="0" y="4"/>
                    </a:lnTo>
                    <a:lnTo>
                      <a:pt x="0" y="7"/>
                    </a:lnTo>
                    <a:lnTo>
                      <a:pt x="3" y="10"/>
                    </a:lnTo>
                    <a:lnTo>
                      <a:pt x="6" y="10"/>
                    </a:lnTo>
                    <a:close/>
                  </a:path>
                </a:pathLst>
              </a:custGeom>
              <a:solidFill>
                <a:srgbClr val="FF0000"/>
              </a:solidFill>
              <a:ln w="28575" cmpd="sng">
                <a:solidFill>
                  <a:schemeClr val="accent1"/>
                </a:solidFill>
                <a:round/>
                <a:headEnd/>
                <a:tailEnd/>
              </a:ln>
            </p:spPr>
            <p:txBody>
              <a:bodyPr/>
              <a:lstStyle/>
              <a:p>
                <a:endParaRPr lang="cs-CZ"/>
              </a:p>
            </p:txBody>
          </p:sp>
          <p:sp>
            <p:nvSpPr>
              <p:cNvPr id="5052" name="Freeform 956">
                <a:extLst>
                  <a:ext uri="{FF2B5EF4-FFF2-40B4-BE49-F238E27FC236}">
                    <a16:creationId xmlns:a16="http://schemas.microsoft.com/office/drawing/2014/main" id="{5769230E-9E4B-42DA-978C-2799CB4928B8}"/>
                  </a:ext>
                </a:extLst>
              </p:cNvPr>
              <p:cNvSpPr>
                <a:spLocks/>
              </p:cNvSpPr>
              <p:nvPr/>
            </p:nvSpPr>
            <p:spPr bwMode="auto">
              <a:xfrm>
                <a:off x="2009" y="3477"/>
                <a:ext cx="9" cy="10"/>
              </a:xfrm>
              <a:custGeom>
                <a:avLst/>
                <a:gdLst>
                  <a:gd name="T0" fmla="*/ 6 w 9"/>
                  <a:gd name="T1" fmla="*/ 10 h 10"/>
                  <a:gd name="T2" fmla="*/ 6 w 9"/>
                  <a:gd name="T3" fmla="*/ 10 h 10"/>
                  <a:gd name="T4" fmla="*/ 9 w 9"/>
                  <a:gd name="T5" fmla="*/ 7 h 10"/>
                  <a:gd name="T6" fmla="*/ 9 w 9"/>
                  <a:gd name="T7" fmla="*/ 4 h 10"/>
                  <a:gd name="T8" fmla="*/ 6 w 9"/>
                  <a:gd name="T9" fmla="*/ 0 h 10"/>
                  <a:gd name="T10" fmla="*/ 6 w 9"/>
                  <a:gd name="T11" fmla="*/ 0 h 10"/>
                  <a:gd name="T12" fmla="*/ 6 w 9"/>
                  <a:gd name="T13" fmla="*/ 0 h 10"/>
                  <a:gd name="T14" fmla="*/ 3 w 9"/>
                  <a:gd name="T15" fmla="*/ 0 h 10"/>
                  <a:gd name="T16" fmla="*/ 0 w 9"/>
                  <a:gd name="T17" fmla="*/ 4 h 10"/>
                  <a:gd name="T18" fmla="*/ 0 w 9"/>
                  <a:gd name="T19" fmla="*/ 7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7"/>
                    </a:lnTo>
                    <a:lnTo>
                      <a:pt x="9" y="4"/>
                    </a:lnTo>
                    <a:lnTo>
                      <a:pt x="6" y="0"/>
                    </a:lnTo>
                    <a:lnTo>
                      <a:pt x="6" y="0"/>
                    </a:lnTo>
                    <a:lnTo>
                      <a:pt x="6" y="0"/>
                    </a:lnTo>
                    <a:lnTo>
                      <a:pt x="3" y="0"/>
                    </a:lnTo>
                    <a:lnTo>
                      <a:pt x="0" y="4"/>
                    </a:lnTo>
                    <a:lnTo>
                      <a:pt x="0" y="7"/>
                    </a:lnTo>
                    <a:lnTo>
                      <a:pt x="3" y="10"/>
                    </a:lnTo>
                    <a:lnTo>
                      <a:pt x="6" y="10"/>
                    </a:lnTo>
                    <a:close/>
                  </a:path>
                </a:pathLst>
              </a:custGeom>
              <a:solidFill>
                <a:srgbClr val="FF0000"/>
              </a:solidFill>
              <a:ln w="28575" cmpd="sng">
                <a:solidFill>
                  <a:schemeClr val="accent1"/>
                </a:solidFill>
                <a:round/>
                <a:headEnd/>
                <a:tailEnd/>
              </a:ln>
            </p:spPr>
            <p:txBody>
              <a:bodyPr/>
              <a:lstStyle/>
              <a:p>
                <a:endParaRPr lang="cs-CZ"/>
              </a:p>
            </p:txBody>
          </p:sp>
          <p:sp>
            <p:nvSpPr>
              <p:cNvPr id="5053" name="Freeform 957">
                <a:extLst>
                  <a:ext uri="{FF2B5EF4-FFF2-40B4-BE49-F238E27FC236}">
                    <a16:creationId xmlns:a16="http://schemas.microsoft.com/office/drawing/2014/main" id="{B37F24C2-7EC6-4D3C-91F4-2B27578933F2}"/>
                  </a:ext>
                </a:extLst>
              </p:cNvPr>
              <p:cNvSpPr>
                <a:spLocks/>
              </p:cNvSpPr>
              <p:nvPr/>
            </p:nvSpPr>
            <p:spPr bwMode="auto">
              <a:xfrm>
                <a:off x="1989" y="3477"/>
                <a:ext cx="10" cy="10"/>
              </a:xfrm>
              <a:custGeom>
                <a:avLst/>
                <a:gdLst>
                  <a:gd name="T0" fmla="*/ 7 w 10"/>
                  <a:gd name="T1" fmla="*/ 10 h 10"/>
                  <a:gd name="T2" fmla="*/ 7 w 10"/>
                  <a:gd name="T3" fmla="*/ 10 h 10"/>
                  <a:gd name="T4" fmla="*/ 10 w 10"/>
                  <a:gd name="T5" fmla="*/ 7 h 10"/>
                  <a:gd name="T6" fmla="*/ 10 w 10"/>
                  <a:gd name="T7" fmla="*/ 4 h 10"/>
                  <a:gd name="T8" fmla="*/ 7 w 10"/>
                  <a:gd name="T9" fmla="*/ 0 h 10"/>
                  <a:gd name="T10" fmla="*/ 7 w 10"/>
                  <a:gd name="T11" fmla="*/ 0 h 10"/>
                  <a:gd name="T12" fmla="*/ 7 w 10"/>
                  <a:gd name="T13" fmla="*/ 0 h 10"/>
                  <a:gd name="T14" fmla="*/ 3 w 10"/>
                  <a:gd name="T15" fmla="*/ 0 h 10"/>
                  <a:gd name="T16" fmla="*/ 0 w 10"/>
                  <a:gd name="T17" fmla="*/ 4 h 10"/>
                  <a:gd name="T18" fmla="*/ 0 w 10"/>
                  <a:gd name="T19" fmla="*/ 7 h 10"/>
                  <a:gd name="T20" fmla="*/ 3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7"/>
                    </a:lnTo>
                    <a:lnTo>
                      <a:pt x="10" y="4"/>
                    </a:lnTo>
                    <a:lnTo>
                      <a:pt x="7" y="0"/>
                    </a:lnTo>
                    <a:lnTo>
                      <a:pt x="7" y="0"/>
                    </a:lnTo>
                    <a:lnTo>
                      <a:pt x="7" y="0"/>
                    </a:lnTo>
                    <a:lnTo>
                      <a:pt x="3" y="0"/>
                    </a:lnTo>
                    <a:lnTo>
                      <a:pt x="0" y="4"/>
                    </a:lnTo>
                    <a:lnTo>
                      <a:pt x="0" y="7"/>
                    </a:lnTo>
                    <a:lnTo>
                      <a:pt x="3" y="10"/>
                    </a:lnTo>
                    <a:lnTo>
                      <a:pt x="7" y="10"/>
                    </a:lnTo>
                    <a:close/>
                  </a:path>
                </a:pathLst>
              </a:custGeom>
              <a:solidFill>
                <a:srgbClr val="FF0000"/>
              </a:solidFill>
              <a:ln w="28575" cmpd="sng">
                <a:solidFill>
                  <a:schemeClr val="accent1"/>
                </a:solidFill>
                <a:round/>
                <a:headEnd/>
                <a:tailEnd/>
              </a:ln>
            </p:spPr>
            <p:txBody>
              <a:bodyPr/>
              <a:lstStyle/>
              <a:p>
                <a:endParaRPr lang="cs-CZ"/>
              </a:p>
            </p:txBody>
          </p:sp>
          <p:sp>
            <p:nvSpPr>
              <p:cNvPr id="5054" name="Freeform 958">
                <a:extLst>
                  <a:ext uri="{FF2B5EF4-FFF2-40B4-BE49-F238E27FC236}">
                    <a16:creationId xmlns:a16="http://schemas.microsoft.com/office/drawing/2014/main" id="{A31D4B7C-6DCB-4BE1-A701-DFCDCBC5357A}"/>
                  </a:ext>
                </a:extLst>
              </p:cNvPr>
              <p:cNvSpPr>
                <a:spLocks/>
              </p:cNvSpPr>
              <p:nvPr/>
            </p:nvSpPr>
            <p:spPr bwMode="auto">
              <a:xfrm>
                <a:off x="1970" y="3477"/>
                <a:ext cx="10" cy="10"/>
              </a:xfrm>
              <a:custGeom>
                <a:avLst/>
                <a:gdLst>
                  <a:gd name="T0" fmla="*/ 6 w 10"/>
                  <a:gd name="T1" fmla="*/ 10 h 10"/>
                  <a:gd name="T2" fmla="*/ 6 w 10"/>
                  <a:gd name="T3" fmla="*/ 10 h 10"/>
                  <a:gd name="T4" fmla="*/ 10 w 10"/>
                  <a:gd name="T5" fmla="*/ 7 h 10"/>
                  <a:gd name="T6" fmla="*/ 10 w 10"/>
                  <a:gd name="T7" fmla="*/ 4 h 10"/>
                  <a:gd name="T8" fmla="*/ 6 w 10"/>
                  <a:gd name="T9" fmla="*/ 0 h 10"/>
                  <a:gd name="T10" fmla="*/ 6 w 10"/>
                  <a:gd name="T11" fmla="*/ 0 h 10"/>
                  <a:gd name="T12" fmla="*/ 6 w 10"/>
                  <a:gd name="T13" fmla="*/ 0 h 10"/>
                  <a:gd name="T14" fmla="*/ 3 w 10"/>
                  <a:gd name="T15" fmla="*/ 0 h 10"/>
                  <a:gd name="T16" fmla="*/ 0 w 10"/>
                  <a:gd name="T17" fmla="*/ 4 h 10"/>
                  <a:gd name="T18" fmla="*/ 0 w 10"/>
                  <a:gd name="T19" fmla="*/ 7 h 10"/>
                  <a:gd name="T20" fmla="*/ 3 w 10"/>
                  <a:gd name="T21" fmla="*/ 10 h 10"/>
                  <a:gd name="T22" fmla="*/ 6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10"/>
                    </a:moveTo>
                    <a:lnTo>
                      <a:pt x="6" y="10"/>
                    </a:lnTo>
                    <a:lnTo>
                      <a:pt x="10" y="7"/>
                    </a:lnTo>
                    <a:lnTo>
                      <a:pt x="10" y="4"/>
                    </a:lnTo>
                    <a:lnTo>
                      <a:pt x="6" y="0"/>
                    </a:lnTo>
                    <a:lnTo>
                      <a:pt x="6" y="0"/>
                    </a:lnTo>
                    <a:lnTo>
                      <a:pt x="6" y="0"/>
                    </a:lnTo>
                    <a:lnTo>
                      <a:pt x="3" y="0"/>
                    </a:lnTo>
                    <a:lnTo>
                      <a:pt x="0" y="4"/>
                    </a:lnTo>
                    <a:lnTo>
                      <a:pt x="0" y="7"/>
                    </a:lnTo>
                    <a:lnTo>
                      <a:pt x="3" y="10"/>
                    </a:lnTo>
                    <a:lnTo>
                      <a:pt x="6" y="10"/>
                    </a:lnTo>
                    <a:close/>
                  </a:path>
                </a:pathLst>
              </a:custGeom>
              <a:solidFill>
                <a:srgbClr val="FF0000"/>
              </a:solidFill>
              <a:ln w="28575" cmpd="sng">
                <a:solidFill>
                  <a:schemeClr val="accent1"/>
                </a:solidFill>
                <a:round/>
                <a:headEnd/>
                <a:tailEnd/>
              </a:ln>
            </p:spPr>
            <p:txBody>
              <a:bodyPr/>
              <a:lstStyle/>
              <a:p>
                <a:endParaRPr lang="cs-CZ"/>
              </a:p>
            </p:txBody>
          </p:sp>
          <p:sp>
            <p:nvSpPr>
              <p:cNvPr id="5055" name="Freeform 959">
                <a:extLst>
                  <a:ext uri="{FF2B5EF4-FFF2-40B4-BE49-F238E27FC236}">
                    <a16:creationId xmlns:a16="http://schemas.microsoft.com/office/drawing/2014/main" id="{4A2A18B2-78FD-4DE7-9FF5-D48BCCA9001A}"/>
                  </a:ext>
                </a:extLst>
              </p:cNvPr>
              <p:cNvSpPr>
                <a:spLocks/>
              </p:cNvSpPr>
              <p:nvPr/>
            </p:nvSpPr>
            <p:spPr bwMode="auto">
              <a:xfrm>
                <a:off x="1951" y="3477"/>
                <a:ext cx="9" cy="10"/>
              </a:xfrm>
              <a:custGeom>
                <a:avLst/>
                <a:gdLst>
                  <a:gd name="T0" fmla="*/ 6 w 9"/>
                  <a:gd name="T1" fmla="*/ 10 h 10"/>
                  <a:gd name="T2" fmla="*/ 6 w 9"/>
                  <a:gd name="T3" fmla="*/ 10 h 10"/>
                  <a:gd name="T4" fmla="*/ 9 w 9"/>
                  <a:gd name="T5" fmla="*/ 7 h 10"/>
                  <a:gd name="T6" fmla="*/ 9 w 9"/>
                  <a:gd name="T7" fmla="*/ 4 h 10"/>
                  <a:gd name="T8" fmla="*/ 6 w 9"/>
                  <a:gd name="T9" fmla="*/ 0 h 10"/>
                  <a:gd name="T10" fmla="*/ 6 w 9"/>
                  <a:gd name="T11" fmla="*/ 0 h 10"/>
                  <a:gd name="T12" fmla="*/ 6 w 9"/>
                  <a:gd name="T13" fmla="*/ 0 h 10"/>
                  <a:gd name="T14" fmla="*/ 3 w 9"/>
                  <a:gd name="T15" fmla="*/ 0 h 10"/>
                  <a:gd name="T16" fmla="*/ 0 w 9"/>
                  <a:gd name="T17" fmla="*/ 4 h 10"/>
                  <a:gd name="T18" fmla="*/ 0 w 9"/>
                  <a:gd name="T19" fmla="*/ 7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7"/>
                    </a:lnTo>
                    <a:lnTo>
                      <a:pt x="9" y="4"/>
                    </a:lnTo>
                    <a:lnTo>
                      <a:pt x="6" y="0"/>
                    </a:lnTo>
                    <a:lnTo>
                      <a:pt x="6" y="0"/>
                    </a:lnTo>
                    <a:lnTo>
                      <a:pt x="6" y="0"/>
                    </a:lnTo>
                    <a:lnTo>
                      <a:pt x="3" y="0"/>
                    </a:lnTo>
                    <a:lnTo>
                      <a:pt x="0" y="4"/>
                    </a:lnTo>
                    <a:lnTo>
                      <a:pt x="0" y="7"/>
                    </a:lnTo>
                    <a:lnTo>
                      <a:pt x="3" y="10"/>
                    </a:lnTo>
                    <a:lnTo>
                      <a:pt x="6" y="10"/>
                    </a:lnTo>
                    <a:close/>
                  </a:path>
                </a:pathLst>
              </a:custGeom>
              <a:solidFill>
                <a:srgbClr val="FF0000"/>
              </a:solidFill>
              <a:ln w="28575" cmpd="sng">
                <a:solidFill>
                  <a:schemeClr val="accent1"/>
                </a:solidFill>
                <a:round/>
                <a:headEnd/>
                <a:tailEnd/>
              </a:ln>
            </p:spPr>
            <p:txBody>
              <a:bodyPr/>
              <a:lstStyle/>
              <a:p>
                <a:endParaRPr lang="cs-CZ"/>
              </a:p>
            </p:txBody>
          </p:sp>
          <p:sp>
            <p:nvSpPr>
              <p:cNvPr id="5056" name="Freeform 960">
                <a:extLst>
                  <a:ext uri="{FF2B5EF4-FFF2-40B4-BE49-F238E27FC236}">
                    <a16:creationId xmlns:a16="http://schemas.microsoft.com/office/drawing/2014/main" id="{9335016D-412D-4551-8EA9-970B512C0AE4}"/>
                  </a:ext>
                </a:extLst>
              </p:cNvPr>
              <p:cNvSpPr>
                <a:spLocks/>
              </p:cNvSpPr>
              <p:nvPr/>
            </p:nvSpPr>
            <p:spPr bwMode="auto">
              <a:xfrm>
                <a:off x="1931" y="3477"/>
                <a:ext cx="10" cy="10"/>
              </a:xfrm>
              <a:custGeom>
                <a:avLst/>
                <a:gdLst>
                  <a:gd name="T0" fmla="*/ 7 w 10"/>
                  <a:gd name="T1" fmla="*/ 10 h 10"/>
                  <a:gd name="T2" fmla="*/ 7 w 10"/>
                  <a:gd name="T3" fmla="*/ 10 h 10"/>
                  <a:gd name="T4" fmla="*/ 10 w 10"/>
                  <a:gd name="T5" fmla="*/ 7 h 10"/>
                  <a:gd name="T6" fmla="*/ 10 w 10"/>
                  <a:gd name="T7" fmla="*/ 4 h 10"/>
                  <a:gd name="T8" fmla="*/ 7 w 10"/>
                  <a:gd name="T9" fmla="*/ 0 h 10"/>
                  <a:gd name="T10" fmla="*/ 7 w 10"/>
                  <a:gd name="T11" fmla="*/ 0 h 10"/>
                  <a:gd name="T12" fmla="*/ 7 w 10"/>
                  <a:gd name="T13" fmla="*/ 0 h 10"/>
                  <a:gd name="T14" fmla="*/ 3 w 10"/>
                  <a:gd name="T15" fmla="*/ 0 h 10"/>
                  <a:gd name="T16" fmla="*/ 0 w 10"/>
                  <a:gd name="T17" fmla="*/ 4 h 10"/>
                  <a:gd name="T18" fmla="*/ 0 w 10"/>
                  <a:gd name="T19" fmla="*/ 7 h 10"/>
                  <a:gd name="T20" fmla="*/ 3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7"/>
                    </a:lnTo>
                    <a:lnTo>
                      <a:pt x="10" y="4"/>
                    </a:lnTo>
                    <a:lnTo>
                      <a:pt x="7" y="0"/>
                    </a:lnTo>
                    <a:lnTo>
                      <a:pt x="7" y="0"/>
                    </a:lnTo>
                    <a:lnTo>
                      <a:pt x="7" y="0"/>
                    </a:lnTo>
                    <a:lnTo>
                      <a:pt x="3" y="0"/>
                    </a:lnTo>
                    <a:lnTo>
                      <a:pt x="0" y="4"/>
                    </a:lnTo>
                    <a:lnTo>
                      <a:pt x="0" y="7"/>
                    </a:lnTo>
                    <a:lnTo>
                      <a:pt x="3" y="10"/>
                    </a:lnTo>
                    <a:lnTo>
                      <a:pt x="7" y="10"/>
                    </a:lnTo>
                    <a:close/>
                  </a:path>
                </a:pathLst>
              </a:custGeom>
              <a:solidFill>
                <a:srgbClr val="FF0000"/>
              </a:solidFill>
              <a:ln w="28575" cmpd="sng">
                <a:solidFill>
                  <a:schemeClr val="accent1"/>
                </a:solidFill>
                <a:round/>
                <a:headEnd/>
                <a:tailEnd/>
              </a:ln>
            </p:spPr>
            <p:txBody>
              <a:bodyPr/>
              <a:lstStyle/>
              <a:p>
                <a:endParaRPr lang="cs-CZ"/>
              </a:p>
            </p:txBody>
          </p:sp>
          <p:sp>
            <p:nvSpPr>
              <p:cNvPr id="5057" name="Freeform 961">
                <a:extLst>
                  <a:ext uri="{FF2B5EF4-FFF2-40B4-BE49-F238E27FC236}">
                    <a16:creationId xmlns:a16="http://schemas.microsoft.com/office/drawing/2014/main" id="{611345F8-5C97-47B9-BF20-F4995B2CC58F}"/>
                  </a:ext>
                </a:extLst>
              </p:cNvPr>
              <p:cNvSpPr>
                <a:spLocks/>
              </p:cNvSpPr>
              <p:nvPr/>
            </p:nvSpPr>
            <p:spPr bwMode="auto">
              <a:xfrm>
                <a:off x="1912" y="3477"/>
                <a:ext cx="10" cy="10"/>
              </a:xfrm>
              <a:custGeom>
                <a:avLst/>
                <a:gdLst>
                  <a:gd name="T0" fmla="*/ 6 w 10"/>
                  <a:gd name="T1" fmla="*/ 10 h 10"/>
                  <a:gd name="T2" fmla="*/ 6 w 10"/>
                  <a:gd name="T3" fmla="*/ 10 h 10"/>
                  <a:gd name="T4" fmla="*/ 10 w 10"/>
                  <a:gd name="T5" fmla="*/ 7 h 10"/>
                  <a:gd name="T6" fmla="*/ 10 w 10"/>
                  <a:gd name="T7" fmla="*/ 4 h 10"/>
                  <a:gd name="T8" fmla="*/ 6 w 10"/>
                  <a:gd name="T9" fmla="*/ 0 h 10"/>
                  <a:gd name="T10" fmla="*/ 6 w 10"/>
                  <a:gd name="T11" fmla="*/ 0 h 10"/>
                  <a:gd name="T12" fmla="*/ 6 w 10"/>
                  <a:gd name="T13" fmla="*/ 0 h 10"/>
                  <a:gd name="T14" fmla="*/ 3 w 10"/>
                  <a:gd name="T15" fmla="*/ 0 h 10"/>
                  <a:gd name="T16" fmla="*/ 0 w 10"/>
                  <a:gd name="T17" fmla="*/ 4 h 10"/>
                  <a:gd name="T18" fmla="*/ 0 w 10"/>
                  <a:gd name="T19" fmla="*/ 7 h 10"/>
                  <a:gd name="T20" fmla="*/ 3 w 10"/>
                  <a:gd name="T21" fmla="*/ 10 h 10"/>
                  <a:gd name="T22" fmla="*/ 6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10"/>
                    </a:moveTo>
                    <a:lnTo>
                      <a:pt x="6" y="10"/>
                    </a:lnTo>
                    <a:lnTo>
                      <a:pt x="10" y="7"/>
                    </a:lnTo>
                    <a:lnTo>
                      <a:pt x="10" y="4"/>
                    </a:lnTo>
                    <a:lnTo>
                      <a:pt x="6" y="0"/>
                    </a:lnTo>
                    <a:lnTo>
                      <a:pt x="6" y="0"/>
                    </a:lnTo>
                    <a:lnTo>
                      <a:pt x="6" y="0"/>
                    </a:lnTo>
                    <a:lnTo>
                      <a:pt x="3" y="0"/>
                    </a:lnTo>
                    <a:lnTo>
                      <a:pt x="0" y="4"/>
                    </a:lnTo>
                    <a:lnTo>
                      <a:pt x="0" y="7"/>
                    </a:lnTo>
                    <a:lnTo>
                      <a:pt x="3" y="10"/>
                    </a:lnTo>
                    <a:lnTo>
                      <a:pt x="6" y="10"/>
                    </a:lnTo>
                    <a:close/>
                  </a:path>
                </a:pathLst>
              </a:custGeom>
              <a:solidFill>
                <a:srgbClr val="FF0000"/>
              </a:solidFill>
              <a:ln w="28575" cmpd="sng">
                <a:solidFill>
                  <a:schemeClr val="accent1"/>
                </a:solidFill>
                <a:round/>
                <a:headEnd/>
                <a:tailEnd/>
              </a:ln>
            </p:spPr>
            <p:txBody>
              <a:bodyPr/>
              <a:lstStyle/>
              <a:p>
                <a:endParaRPr lang="cs-CZ"/>
              </a:p>
            </p:txBody>
          </p:sp>
          <p:sp>
            <p:nvSpPr>
              <p:cNvPr id="5058" name="Freeform 962">
                <a:extLst>
                  <a:ext uri="{FF2B5EF4-FFF2-40B4-BE49-F238E27FC236}">
                    <a16:creationId xmlns:a16="http://schemas.microsoft.com/office/drawing/2014/main" id="{B2DBCEC4-D9BD-4BE3-8951-5EDB75A79FF7}"/>
                  </a:ext>
                </a:extLst>
              </p:cNvPr>
              <p:cNvSpPr>
                <a:spLocks/>
              </p:cNvSpPr>
              <p:nvPr/>
            </p:nvSpPr>
            <p:spPr bwMode="auto">
              <a:xfrm>
                <a:off x="1893" y="3477"/>
                <a:ext cx="9" cy="10"/>
              </a:xfrm>
              <a:custGeom>
                <a:avLst/>
                <a:gdLst>
                  <a:gd name="T0" fmla="*/ 6 w 9"/>
                  <a:gd name="T1" fmla="*/ 10 h 10"/>
                  <a:gd name="T2" fmla="*/ 6 w 9"/>
                  <a:gd name="T3" fmla="*/ 10 h 10"/>
                  <a:gd name="T4" fmla="*/ 9 w 9"/>
                  <a:gd name="T5" fmla="*/ 7 h 10"/>
                  <a:gd name="T6" fmla="*/ 9 w 9"/>
                  <a:gd name="T7" fmla="*/ 4 h 10"/>
                  <a:gd name="T8" fmla="*/ 6 w 9"/>
                  <a:gd name="T9" fmla="*/ 0 h 10"/>
                  <a:gd name="T10" fmla="*/ 6 w 9"/>
                  <a:gd name="T11" fmla="*/ 0 h 10"/>
                  <a:gd name="T12" fmla="*/ 6 w 9"/>
                  <a:gd name="T13" fmla="*/ 0 h 10"/>
                  <a:gd name="T14" fmla="*/ 3 w 9"/>
                  <a:gd name="T15" fmla="*/ 0 h 10"/>
                  <a:gd name="T16" fmla="*/ 0 w 9"/>
                  <a:gd name="T17" fmla="*/ 4 h 10"/>
                  <a:gd name="T18" fmla="*/ 0 w 9"/>
                  <a:gd name="T19" fmla="*/ 7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7"/>
                    </a:lnTo>
                    <a:lnTo>
                      <a:pt x="9" y="4"/>
                    </a:lnTo>
                    <a:lnTo>
                      <a:pt x="6" y="0"/>
                    </a:lnTo>
                    <a:lnTo>
                      <a:pt x="6" y="0"/>
                    </a:lnTo>
                    <a:lnTo>
                      <a:pt x="6" y="0"/>
                    </a:lnTo>
                    <a:lnTo>
                      <a:pt x="3" y="0"/>
                    </a:lnTo>
                    <a:lnTo>
                      <a:pt x="0" y="4"/>
                    </a:lnTo>
                    <a:lnTo>
                      <a:pt x="0" y="7"/>
                    </a:lnTo>
                    <a:lnTo>
                      <a:pt x="3" y="10"/>
                    </a:lnTo>
                    <a:lnTo>
                      <a:pt x="6" y="10"/>
                    </a:lnTo>
                    <a:close/>
                  </a:path>
                </a:pathLst>
              </a:custGeom>
              <a:solidFill>
                <a:srgbClr val="FF0000"/>
              </a:solidFill>
              <a:ln w="28575" cmpd="sng">
                <a:solidFill>
                  <a:schemeClr val="accent1"/>
                </a:solidFill>
                <a:round/>
                <a:headEnd/>
                <a:tailEnd/>
              </a:ln>
            </p:spPr>
            <p:txBody>
              <a:bodyPr/>
              <a:lstStyle/>
              <a:p>
                <a:endParaRPr lang="cs-CZ"/>
              </a:p>
            </p:txBody>
          </p:sp>
          <p:sp>
            <p:nvSpPr>
              <p:cNvPr id="5059" name="Freeform 963">
                <a:extLst>
                  <a:ext uri="{FF2B5EF4-FFF2-40B4-BE49-F238E27FC236}">
                    <a16:creationId xmlns:a16="http://schemas.microsoft.com/office/drawing/2014/main" id="{2496D344-9F38-4BC8-8AA8-708A331DF4C3}"/>
                  </a:ext>
                </a:extLst>
              </p:cNvPr>
              <p:cNvSpPr>
                <a:spLocks/>
              </p:cNvSpPr>
              <p:nvPr/>
            </p:nvSpPr>
            <p:spPr bwMode="auto">
              <a:xfrm>
                <a:off x="1873" y="3477"/>
                <a:ext cx="10" cy="10"/>
              </a:xfrm>
              <a:custGeom>
                <a:avLst/>
                <a:gdLst>
                  <a:gd name="T0" fmla="*/ 7 w 10"/>
                  <a:gd name="T1" fmla="*/ 10 h 10"/>
                  <a:gd name="T2" fmla="*/ 7 w 10"/>
                  <a:gd name="T3" fmla="*/ 10 h 10"/>
                  <a:gd name="T4" fmla="*/ 10 w 10"/>
                  <a:gd name="T5" fmla="*/ 7 h 10"/>
                  <a:gd name="T6" fmla="*/ 10 w 10"/>
                  <a:gd name="T7" fmla="*/ 4 h 10"/>
                  <a:gd name="T8" fmla="*/ 7 w 10"/>
                  <a:gd name="T9" fmla="*/ 0 h 10"/>
                  <a:gd name="T10" fmla="*/ 7 w 10"/>
                  <a:gd name="T11" fmla="*/ 0 h 10"/>
                  <a:gd name="T12" fmla="*/ 7 w 10"/>
                  <a:gd name="T13" fmla="*/ 0 h 10"/>
                  <a:gd name="T14" fmla="*/ 3 w 10"/>
                  <a:gd name="T15" fmla="*/ 0 h 10"/>
                  <a:gd name="T16" fmla="*/ 0 w 10"/>
                  <a:gd name="T17" fmla="*/ 4 h 10"/>
                  <a:gd name="T18" fmla="*/ 0 w 10"/>
                  <a:gd name="T19" fmla="*/ 7 h 10"/>
                  <a:gd name="T20" fmla="*/ 3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7"/>
                    </a:lnTo>
                    <a:lnTo>
                      <a:pt x="10" y="4"/>
                    </a:lnTo>
                    <a:lnTo>
                      <a:pt x="7" y="0"/>
                    </a:lnTo>
                    <a:lnTo>
                      <a:pt x="7" y="0"/>
                    </a:lnTo>
                    <a:lnTo>
                      <a:pt x="7" y="0"/>
                    </a:lnTo>
                    <a:lnTo>
                      <a:pt x="3" y="0"/>
                    </a:lnTo>
                    <a:lnTo>
                      <a:pt x="0" y="4"/>
                    </a:lnTo>
                    <a:lnTo>
                      <a:pt x="0" y="7"/>
                    </a:lnTo>
                    <a:lnTo>
                      <a:pt x="3" y="10"/>
                    </a:lnTo>
                    <a:lnTo>
                      <a:pt x="7" y="10"/>
                    </a:lnTo>
                    <a:close/>
                  </a:path>
                </a:pathLst>
              </a:custGeom>
              <a:solidFill>
                <a:srgbClr val="FF0000"/>
              </a:solidFill>
              <a:ln w="28575" cmpd="sng">
                <a:solidFill>
                  <a:schemeClr val="accent1"/>
                </a:solidFill>
                <a:round/>
                <a:headEnd/>
                <a:tailEnd/>
              </a:ln>
            </p:spPr>
            <p:txBody>
              <a:bodyPr/>
              <a:lstStyle/>
              <a:p>
                <a:endParaRPr lang="cs-CZ"/>
              </a:p>
            </p:txBody>
          </p:sp>
          <p:sp>
            <p:nvSpPr>
              <p:cNvPr id="5060" name="Freeform 964">
                <a:extLst>
                  <a:ext uri="{FF2B5EF4-FFF2-40B4-BE49-F238E27FC236}">
                    <a16:creationId xmlns:a16="http://schemas.microsoft.com/office/drawing/2014/main" id="{4714C345-8FD2-4027-BD2D-1FCE085A3F0B}"/>
                  </a:ext>
                </a:extLst>
              </p:cNvPr>
              <p:cNvSpPr>
                <a:spLocks/>
              </p:cNvSpPr>
              <p:nvPr/>
            </p:nvSpPr>
            <p:spPr bwMode="auto">
              <a:xfrm>
                <a:off x="1854" y="3477"/>
                <a:ext cx="10" cy="10"/>
              </a:xfrm>
              <a:custGeom>
                <a:avLst/>
                <a:gdLst>
                  <a:gd name="T0" fmla="*/ 6 w 10"/>
                  <a:gd name="T1" fmla="*/ 10 h 10"/>
                  <a:gd name="T2" fmla="*/ 6 w 10"/>
                  <a:gd name="T3" fmla="*/ 10 h 10"/>
                  <a:gd name="T4" fmla="*/ 10 w 10"/>
                  <a:gd name="T5" fmla="*/ 7 h 10"/>
                  <a:gd name="T6" fmla="*/ 10 w 10"/>
                  <a:gd name="T7" fmla="*/ 4 h 10"/>
                  <a:gd name="T8" fmla="*/ 6 w 10"/>
                  <a:gd name="T9" fmla="*/ 0 h 10"/>
                  <a:gd name="T10" fmla="*/ 6 w 10"/>
                  <a:gd name="T11" fmla="*/ 0 h 10"/>
                  <a:gd name="T12" fmla="*/ 6 w 10"/>
                  <a:gd name="T13" fmla="*/ 0 h 10"/>
                  <a:gd name="T14" fmla="*/ 3 w 10"/>
                  <a:gd name="T15" fmla="*/ 0 h 10"/>
                  <a:gd name="T16" fmla="*/ 0 w 10"/>
                  <a:gd name="T17" fmla="*/ 4 h 10"/>
                  <a:gd name="T18" fmla="*/ 0 w 10"/>
                  <a:gd name="T19" fmla="*/ 7 h 10"/>
                  <a:gd name="T20" fmla="*/ 3 w 10"/>
                  <a:gd name="T21" fmla="*/ 10 h 10"/>
                  <a:gd name="T22" fmla="*/ 6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10"/>
                    </a:moveTo>
                    <a:lnTo>
                      <a:pt x="6" y="10"/>
                    </a:lnTo>
                    <a:lnTo>
                      <a:pt x="10" y="7"/>
                    </a:lnTo>
                    <a:lnTo>
                      <a:pt x="10" y="4"/>
                    </a:lnTo>
                    <a:lnTo>
                      <a:pt x="6" y="0"/>
                    </a:lnTo>
                    <a:lnTo>
                      <a:pt x="6" y="0"/>
                    </a:lnTo>
                    <a:lnTo>
                      <a:pt x="6" y="0"/>
                    </a:lnTo>
                    <a:lnTo>
                      <a:pt x="3" y="0"/>
                    </a:lnTo>
                    <a:lnTo>
                      <a:pt x="0" y="4"/>
                    </a:lnTo>
                    <a:lnTo>
                      <a:pt x="0" y="7"/>
                    </a:lnTo>
                    <a:lnTo>
                      <a:pt x="3" y="10"/>
                    </a:lnTo>
                    <a:lnTo>
                      <a:pt x="6" y="10"/>
                    </a:lnTo>
                    <a:close/>
                  </a:path>
                </a:pathLst>
              </a:custGeom>
              <a:solidFill>
                <a:srgbClr val="FF0000"/>
              </a:solidFill>
              <a:ln w="28575" cmpd="sng">
                <a:solidFill>
                  <a:schemeClr val="accent1"/>
                </a:solidFill>
                <a:round/>
                <a:headEnd/>
                <a:tailEnd/>
              </a:ln>
            </p:spPr>
            <p:txBody>
              <a:bodyPr/>
              <a:lstStyle/>
              <a:p>
                <a:endParaRPr lang="cs-CZ"/>
              </a:p>
            </p:txBody>
          </p:sp>
          <p:sp>
            <p:nvSpPr>
              <p:cNvPr id="5061" name="Freeform 965">
                <a:extLst>
                  <a:ext uri="{FF2B5EF4-FFF2-40B4-BE49-F238E27FC236}">
                    <a16:creationId xmlns:a16="http://schemas.microsoft.com/office/drawing/2014/main" id="{67013DFC-B41F-4927-ABAC-A5A860C87F07}"/>
                  </a:ext>
                </a:extLst>
              </p:cNvPr>
              <p:cNvSpPr>
                <a:spLocks/>
              </p:cNvSpPr>
              <p:nvPr/>
            </p:nvSpPr>
            <p:spPr bwMode="auto">
              <a:xfrm>
                <a:off x="1835" y="3477"/>
                <a:ext cx="9" cy="10"/>
              </a:xfrm>
              <a:custGeom>
                <a:avLst/>
                <a:gdLst>
                  <a:gd name="T0" fmla="*/ 6 w 9"/>
                  <a:gd name="T1" fmla="*/ 10 h 10"/>
                  <a:gd name="T2" fmla="*/ 6 w 9"/>
                  <a:gd name="T3" fmla="*/ 10 h 10"/>
                  <a:gd name="T4" fmla="*/ 9 w 9"/>
                  <a:gd name="T5" fmla="*/ 7 h 10"/>
                  <a:gd name="T6" fmla="*/ 9 w 9"/>
                  <a:gd name="T7" fmla="*/ 4 h 10"/>
                  <a:gd name="T8" fmla="*/ 6 w 9"/>
                  <a:gd name="T9" fmla="*/ 0 h 10"/>
                  <a:gd name="T10" fmla="*/ 6 w 9"/>
                  <a:gd name="T11" fmla="*/ 0 h 10"/>
                  <a:gd name="T12" fmla="*/ 6 w 9"/>
                  <a:gd name="T13" fmla="*/ 0 h 10"/>
                  <a:gd name="T14" fmla="*/ 3 w 9"/>
                  <a:gd name="T15" fmla="*/ 0 h 10"/>
                  <a:gd name="T16" fmla="*/ 0 w 9"/>
                  <a:gd name="T17" fmla="*/ 4 h 10"/>
                  <a:gd name="T18" fmla="*/ 0 w 9"/>
                  <a:gd name="T19" fmla="*/ 7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7"/>
                    </a:lnTo>
                    <a:lnTo>
                      <a:pt x="9" y="4"/>
                    </a:lnTo>
                    <a:lnTo>
                      <a:pt x="6" y="0"/>
                    </a:lnTo>
                    <a:lnTo>
                      <a:pt x="6" y="0"/>
                    </a:lnTo>
                    <a:lnTo>
                      <a:pt x="6" y="0"/>
                    </a:lnTo>
                    <a:lnTo>
                      <a:pt x="3" y="0"/>
                    </a:lnTo>
                    <a:lnTo>
                      <a:pt x="0" y="4"/>
                    </a:lnTo>
                    <a:lnTo>
                      <a:pt x="0" y="7"/>
                    </a:lnTo>
                    <a:lnTo>
                      <a:pt x="3" y="10"/>
                    </a:lnTo>
                    <a:lnTo>
                      <a:pt x="6" y="10"/>
                    </a:lnTo>
                    <a:close/>
                  </a:path>
                </a:pathLst>
              </a:custGeom>
              <a:solidFill>
                <a:srgbClr val="FF0000"/>
              </a:solidFill>
              <a:ln w="28575" cmpd="sng">
                <a:solidFill>
                  <a:schemeClr val="accent1"/>
                </a:solidFill>
                <a:round/>
                <a:headEnd/>
                <a:tailEnd/>
              </a:ln>
            </p:spPr>
            <p:txBody>
              <a:bodyPr/>
              <a:lstStyle/>
              <a:p>
                <a:endParaRPr lang="cs-CZ"/>
              </a:p>
            </p:txBody>
          </p:sp>
          <p:sp>
            <p:nvSpPr>
              <p:cNvPr id="5062" name="Freeform 966">
                <a:extLst>
                  <a:ext uri="{FF2B5EF4-FFF2-40B4-BE49-F238E27FC236}">
                    <a16:creationId xmlns:a16="http://schemas.microsoft.com/office/drawing/2014/main" id="{8DB58651-7130-46EB-9954-762BFA90409A}"/>
                  </a:ext>
                </a:extLst>
              </p:cNvPr>
              <p:cNvSpPr>
                <a:spLocks/>
              </p:cNvSpPr>
              <p:nvPr/>
            </p:nvSpPr>
            <p:spPr bwMode="auto">
              <a:xfrm>
                <a:off x="1815" y="3477"/>
                <a:ext cx="10" cy="10"/>
              </a:xfrm>
              <a:custGeom>
                <a:avLst/>
                <a:gdLst>
                  <a:gd name="T0" fmla="*/ 7 w 10"/>
                  <a:gd name="T1" fmla="*/ 10 h 10"/>
                  <a:gd name="T2" fmla="*/ 7 w 10"/>
                  <a:gd name="T3" fmla="*/ 10 h 10"/>
                  <a:gd name="T4" fmla="*/ 10 w 10"/>
                  <a:gd name="T5" fmla="*/ 7 h 10"/>
                  <a:gd name="T6" fmla="*/ 10 w 10"/>
                  <a:gd name="T7" fmla="*/ 4 h 10"/>
                  <a:gd name="T8" fmla="*/ 7 w 10"/>
                  <a:gd name="T9" fmla="*/ 0 h 10"/>
                  <a:gd name="T10" fmla="*/ 7 w 10"/>
                  <a:gd name="T11" fmla="*/ 0 h 10"/>
                  <a:gd name="T12" fmla="*/ 7 w 10"/>
                  <a:gd name="T13" fmla="*/ 0 h 10"/>
                  <a:gd name="T14" fmla="*/ 3 w 10"/>
                  <a:gd name="T15" fmla="*/ 0 h 10"/>
                  <a:gd name="T16" fmla="*/ 0 w 10"/>
                  <a:gd name="T17" fmla="*/ 4 h 10"/>
                  <a:gd name="T18" fmla="*/ 0 w 10"/>
                  <a:gd name="T19" fmla="*/ 7 h 10"/>
                  <a:gd name="T20" fmla="*/ 3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7"/>
                    </a:lnTo>
                    <a:lnTo>
                      <a:pt x="10" y="4"/>
                    </a:lnTo>
                    <a:lnTo>
                      <a:pt x="7" y="0"/>
                    </a:lnTo>
                    <a:lnTo>
                      <a:pt x="7" y="0"/>
                    </a:lnTo>
                    <a:lnTo>
                      <a:pt x="7" y="0"/>
                    </a:lnTo>
                    <a:lnTo>
                      <a:pt x="3" y="0"/>
                    </a:lnTo>
                    <a:lnTo>
                      <a:pt x="0" y="4"/>
                    </a:lnTo>
                    <a:lnTo>
                      <a:pt x="0" y="7"/>
                    </a:lnTo>
                    <a:lnTo>
                      <a:pt x="3" y="10"/>
                    </a:lnTo>
                    <a:lnTo>
                      <a:pt x="7" y="10"/>
                    </a:lnTo>
                    <a:close/>
                  </a:path>
                </a:pathLst>
              </a:custGeom>
              <a:solidFill>
                <a:srgbClr val="FF0000"/>
              </a:solidFill>
              <a:ln w="28575" cmpd="sng">
                <a:solidFill>
                  <a:schemeClr val="accent1"/>
                </a:solidFill>
                <a:round/>
                <a:headEnd/>
                <a:tailEnd/>
              </a:ln>
            </p:spPr>
            <p:txBody>
              <a:bodyPr/>
              <a:lstStyle/>
              <a:p>
                <a:endParaRPr lang="cs-CZ"/>
              </a:p>
            </p:txBody>
          </p:sp>
          <p:sp>
            <p:nvSpPr>
              <p:cNvPr id="5063" name="Freeform 967">
                <a:extLst>
                  <a:ext uri="{FF2B5EF4-FFF2-40B4-BE49-F238E27FC236}">
                    <a16:creationId xmlns:a16="http://schemas.microsoft.com/office/drawing/2014/main" id="{12A3A21F-A8F0-4A6E-A2CF-0B2403C28466}"/>
                  </a:ext>
                </a:extLst>
              </p:cNvPr>
              <p:cNvSpPr>
                <a:spLocks/>
              </p:cNvSpPr>
              <p:nvPr/>
            </p:nvSpPr>
            <p:spPr bwMode="auto">
              <a:xfrm>
                <a:off x="1796" y="3477"/>
                <a:ext cx="10" cy="10"/>
              </a:xfrm>
              <a:custGeom>
                <a:avLst/>
                <a:gdLst>
                  <a:gd name="T0" fmla="*/ 6 w 10"/>
                  <a:gd name="T1" fmla="*/ 10 h 10"/>
                  <a:gd name="T2" fmla="*/ 6 w 10"/>
                  <a:gd name="T3" fmla="*/ 10 h 10"/>
                  <a:gd name="T4" fmla="*/ 10 w 10"/>
                  <a:gd name="T5" fmla="*/ 7 h 10"/>
                  <a:gd name="T6" fmla="*/ 10 w 10"/>
                  <a:gd name="T7" fmla="*/ 4 h 10"/>
                  <a:gd name="T8" fmla="*/ 6 w 10"/>
                  <a:gd name="T9" fmla="*/ 0 h 10"/>
                  <a:gd name="T10" fmla="*/ 6 w 10"/>
                  <a:gd name="T11" fmla="*/ 0 h 10"/>
                  <a:gd name="T12" fmla="*/ 6 w 10"/>
                  <a:gd name="T13" fmla="*/ 0 h 10"/>
                  <a:gd name="T14" fmla="*/ 3 w 10"/>
                  <a:gd name="T15" fmla="*/ 0 h 10"/>
                  <a:gd name="T16" fmla="*/ 0 w 10"/>
                  <a:gd name="T17" fmla="*/ 4 h 10"/>
                  <a:gd name="T18" fmla="*/ 0 w 10"/>
                  <a:gd name="T19" fmla="*/ 7 h 10"/>
                  <a:gd name="T20" fmla="*/ 3 w 10"/>
                  <a:gd name="T21" fmla="*/ 10 h 10"/>
                  <a:gd name="T22" fmla="*/ 6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10"/>
                    </a:moveTo>
                    <a:lnTo>
                      <a:pt x="6" y="10"/>
                    </a:lnTo>
                    <a:lnTo>
                      <a:pt x="10" y="7"/>
                    </a:lnTo>
                    <a:lnTo>
                      <a:pt x="10" y="4"/>
                    </a:lnTo>
                    <a:lnTo>
                      <a:pt x="6" y="0"/>
                    </a:lnTo>
                    <a:lnTo>
                      <a:pt x="6" y="0"/>
                    </a:lnTo>
                    <a:lnTo>
                      <a:pt x="6" y="0"/>
                    </a:lnTo>
                    <a:lnTo>
                      <a:pt x="3" y="0"/>
                    </a:lnTo>
                    <a:lnTo>
                      <a:pt x="0" y="4"/>
                    </a:lnTo>
                    <a:lnTo>
                      <a:pt x="0" y="7"/>
                    </a:lnTo>
                    <a:lnTo>
                      <a:pt x="3" y="10"/>
                    </a:lnTo>
                    <a:lnTo>
                      <a:pt x="6" y="10"/>
                    </a:lnTo>
                    <a:close/>
                  </a:path>
                </a:pathLst>
              </a:custGeom>
              <a:solidFill>
                <a:srgbClr val="FF0000"/>
              </a:solidFill>
              <a:ln w="28575" cmpd="sng">
                <a:solidFill>
                  <a:schemeClr val="accent1"/>
                </a:solidFill>
                <a:round/>
                <a:headEnd/>
                <a:tailEnd/>
              </a:ln>
            </p:spPr>
            <p:txBody>
              <a:bodyPr/>
              <a:lstStyle/>
              <a:p>
                <a:endParaRPr lang="cs-CZ"/>
              </a:p>
            </p:txBody>
          </p:sp>
          <p:sp>
            <p:nvSpPr>
              <p:cNvPr id="5064" name="Freeform 968">
                <a:extLst>
                  <a:ext uri="{FF2B5EF4-FFF2-40B4-BE49-F238E27FC236}">
                    <a16:creationId xmlns:a16="http://schemas.microsoft.com/office/drawing/2014/main" id="{B6B85770-8E1B-4702-8C5D-1A6FBEE882E7}"/>
                  </a:ext>
                </a:extLst>
              </p:cNvPr>
              <p:cNvSpPr>
                <a:spLocks/>
              </p:cNvSpPr>
              <p:nvPr/>
            </p:nvSpPr>
            <p:spPr bwMode="auto">
              <a:xfrm>
                <a:off x="1777" y="3477"/>
                <a:ext cx="9" cy="10"/>
              </a:xfrm>
              <a:custGeom>
                <a:avLst/>
                <a:gdLst>
                  <a:gd name="T0" fmla="*/ 6 w 9"/>
                  <a:gd name="T1" fmla="*/ 10 h 10"/>
                  <a:gd name="T2" fmla="*/ 6 w 9"/>
                  <a:gd name="T3" fmla="*/ 10 h 10"/>
                  <a:gd name="T4" fmla="*/ 9 w 9"/>
                  <a:gd name="T5" fmla="*/ 7 h 10"/>
                  <a:gd name="T6" fmla="*/ 9 w 9"/>
                  <a:gd name="T7" fmla="*/ 4 h 10"/>
                  <a:gd name="T8" fmla="*/ 6 w 9"/>
                  <a:gd name="T9" fmla="*/ 0 h 10"/>
                  <a:gd name="T10" fmla="*/ 6 w 9"/>
                  <a:gd name="T11" fmla="*/ 0 h 10"/>
                  <a:gd name="T12" fmla="*/ 6 w 9"/>
                  <a:gd name="T13" fmla="*/ 0 h 10"/>
                  <a:gd name="T14" fmla="*/ 3 w 9"/>
                  <a:gd name="T15" fmla="*/ 0 h 10"/>
                  <a:gd name="T16" fmla="*/ 0 w 9"/>
                  <a:gd name="T17" fmla="*/ 4 h 10"/>
                  <a:gd name="T18" fmla="*/ 0 w 9"/>
                  <a:gd name="T19" fmla="*/ 7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7"/>
                    </a:lnTo>
                    <a:lnTo>
                      <a:pt x="9" y="4"/>
                    </a:lnTo>
                    <a:lnTo>
                      <a:pt x="6" y="0"/>
                    </a:lnTo>
                    <a:lnTo>
                      <a:pt x="6" y="0"/>
                    </a:lnTo>
                    <a:lnTo>
                      <a:pt x="6" y="0"/>
                    </a:lnTo>
                    <a:lnTo>
                      <a:pt x="3" y="0"/>
                    </a:lnTo>
                    <a:lnTo>
                      <a:pt x="0" y="4"/>
                    </a:lnTo>
                    <a:lnTo>
                      <a:pt x="0" y="7"/>
                    </a:lnTo>
                    <a:lnTo>
                      <a:pt x="3" y="10"/>
                    </a:lnTo>
                    <a:lnTo>
                      <a:pt x="6" y="10"/>
                    </a:lnTo>
                    <a:close/>
                  </a:path>
                </a:pathLst>
              </a:custGeom>
              <a:solidFill>
                <a:srgbClr val="FF0000"/>
              </a:solidFill>
              <a:ln w="28575" cmpd="sng">
                <a:solidFill>
                  <a:schemeClr val="accent1"/>
                </a:solidFill>
                <a:round/>
                <a:headEnd/>
                <a:tailEnd/>
              </a:ln>
            </p:spPr>
            <p:txBody>
              <a:bodyPr/>
              <a:lstStyle/>
              <a:p>
                <a:endParaRPr lang="cs-CZ"/>
              </a:p>
            </p:txBody>
          </p:sp>
          <p:sp>
            <p:nvSpPr>
              <p:cNvPr id="5065" name="Freeform 969">
                <a:extLst>
                  <a:ext uri="{FF2B5EF4-FFF2-40B4-BE49-F238E27FC236}">
                    <a16:creationId xmlns:a16="http://schemas.microsoft.com/office/drawing/2014/main" id="{B1757A45-E0A2-4B01-99B7-43DA1DC267A3}"/>
                  </a:ext>
                </a:extLst>
              </p:cNvPr>
              <p:cNvSpPr>
                <a:spLocks/>
              </p:cNvSpPr>
              <p:nvPr/>
            </p:nvSpPr>
            <p:spPr bwMode="auto">
              <a:xfrm>
                <a:off x="1757" y="3477"/>
                <a:ext cx="10" cy="10"/>
              </a:xfrm>
              <a:custGeom>
                <a:avLst/>
                <a:gdLst>
                  <a:gd name="T0" fmla="*/ 7 w 10"/>
                  <a:gd name="T1" fmla="*/ 10 h 10"/>
                  <a:gd name="T2" fmla="*/ 7 w 10"/>
                  <a:gd name="T3" fmla="*/ 10 h 10"/>
                  <a:gd name="T4" fmla="*/ 10 w 10"/>
                  <a:gd name="T5" fmla="*/ 7 h 10"/>
                  <a:gd name="T6" fmla="*/ 10 w 10"/>
                  <a:gd name="T7" fmla="*/ 4 h 10"/>
                  <a:gd name="T8" fmla="*/ 7 w 10"/>
                  <a:gd name="T9" fmla="*/ 0 h 10"/>
                  <a:gd name="T10" fmla="*/ 7 w 10"/>
                  <a:gd name="T11" fmla="*/ 0 h 10"/>
                  <a:gd name="T12" fmla="*/ 7 w 10"/>
                  <a:gd name="T13" fmla="*/ 0 h 10"/>
                  <a:gd name="T14" fmla="*/ 3 w 10"/>
                  <a:gd name="T15" fmla="*/ 0 h 10"/>
                  <a:gd name="T16" fmla="*/ 0 w 10"/>
                  <a:gd name="T17" fmla="*/ 4 h 10"/>
                  <a:gd name="T18" fmla="*/ 0 w 10"/>
                  <a:gd name="T19" fmla="*/ 7 h 10"/>
                  <a:gd name="T20" fmla="*/ 3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7"/>
                    </a:lnTo>
                    <a:lnTo>
                      <a:pt x="10" y="4"/>
                    </a:lnTo>
                    <a:lnTo>
                      <a:pt x="7" y="0"/>
                    </a:lnTo>
                    <a:lnTo>
                      <a:pt x="7" y="0"/>
                    </a:lnTo>
                    <a:lnTo>
                      <a:pt x="7" y="0"/>
                    </a:lnTo>
                    <a:lnTo>
                      <a:pt x="3" y="0"/>
                    </a:lnTo>
                    <a:lnTo>
                      <a:pt x="0" y="4"/>
                    </a:lnTo>
                    <a:lnTo>
                      <a:pt x="0" y="7"/>
                    </a:lnTo>
                    <a:lnTo>
                      <a:pt x="3" y="10"/>
                    </a:lnTo>
                    <a:lnTo>
                      <a:pt x="7" y="10"/>
                    </a:lnTo>
                    <a:close/>
                  </a:path>
                </a:pathLst>
              </a:custGeom>
              <a:solidFill>
                <a:srgbClr val="FF0000"/>
              </a:solidFill>
              <a:ln w="28575" cmpd="sng">
                <a:solidFill>
                  <a:schemeClr val="accent1"/>
                </a:solidFill>
                <a:round/>
                <a:headEnd/>
                <a:tailEnd/>
              </a:ln>
            </p:spPr>
            <p:txBody>
              <a:bodyPr/>
              <a:lstStyle/>
              <a:p>
                <a:endParaRPr lang="cs-CZ"/>
              </a:p>
            </p:txBody>
          </p:sp>
          <p:sp>
            <p:nvSpPr>
              <p:cNvPr id="5066" name="Freeform 970">
                <a:extLst>
                  <a:ext uri="{FF2B5EF4-FFF2-40B4-BE49-F238E27FC236}">
                    <a16:creationId xmlns:a16="http://schemas.microsoft.com/office/drawing/2014/main" id="{D1CF988A-21E3-4BA6-B022-B5E92B974C79}"/>
                  </a:ext>
                </a:extLst>
              </p:cNvPr>
              <p:cNvSpPr>
                <a:spLocks/>
              </p:cNvSpPr>
              <p:nvPr/>
            </p:nvSpPr>
            <p:spPr bwMode="auto">
              <a:xfrm>
                <a:off x="1738" y="3477"/>
                <a:ext cx="10" cy="10"/>
              </a:xfrm>
              <a:custGeom>
                <a:avLst/>
                <a:gdLst>
                  <a:gd name="T0" fmla="*/ 6 w 10"/>
                  <a:gd name="T1" fmla="*/ 10 h 10"/>
                  <a:gd name="T2" fmla="*/ 6 w 10"/>
                  <a:gd name="T3" fmla="*/ 10 h 10"/>
                  <a:gd name="T4" fmla="*/ 10 w 10"/>
                  <a:gd name="T5" fmla="*/ 7 h 10"/>
                  <a:gd name="T6" fmla="*/ 10 w 10"/>
                  <a:gd name="T7" fmla="*/ 4 h 10"/>
                  <a:gd name="T8" fmla="*/ 6 w 10"/>
                  <a:gd name="T9" fmla="*/ 0 h 10"/>
                  <a:gd name="T10" fmla="*/ 6 w 10"/>
                  <a:gd name="T11" fmla="*/ 0 h 10"/>
                  <a:gd name="T12" fmla="*/ 6 w 10"/>
                  <a:gd name="T13" fmla="*/ 0 h 10"/>
                  <a:gd name="T14" fmla="*/ 3 w 10"/>
                  <a:gd name="T15" fmla="*/ 0 h 10"/>
                  <a:gd name="T16" fmla="*/ 0 w 10"/>
                  <a:gd name="T17" fmla="*/ 4 h 10"/>
                  <a:gd name="T18" fmla="*/ 0 w 10"/>
                  <a:gd name="T19" fmla="*/ 7 h 10"/>
                  <a:gd name="T20" fmla="*/ 3 w 10"/>
                  <a:gd name="T21" fmla="*/ 10 h 10"/>
                  <a:gd name="T22" fmla="*/ 6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10"/>
                    </a:moveTo>
                    <a:lnTo>
                      <a:pt x="6" y="10"/>
                    </a:lnTo>
                    <a:lnTo>
                      <a:pt x="10" y="7"/>
                    </a:lnTo>
                    <a:lnTo>
                      <a:pt x="10" y="4"/>
                    </a:lnTo>
                    <a:lnTo>
                      <a:pt x="6" y="0"/>
                    </a:lnTo>
                    <a:lnTo>
                      <a:pt x="6" y="0"/>
                    </a:lnTo>
                    <a:lnTo>
                      <a:pt x="6" y="0"/>
                    </a:lnTo>
                    <a:lnTo>
                      <a:pt x="3" y="0"/>
                    </a:lnTo>
                    <a:lnTo>
                      <a:pt x="0" y="4"/>
                    </a:lnTo>
                    <a:lnTo>
                      <a:pt x="0" y="7"/>
                    </a:lnTo>
                    <a:lnTo>
                      <a:pt x="3" y="10"/>
                    </a:lnTo>
                    <a:lnTo>
                      <a:pt x="6" y="10"/>
                    </a:lnTo>
                    <a:close/>
                  </a:path>
                </a:pathLst>
              </a:custGeom>
              <a:solidFill>
                <a:srgbClr val="FF0000"/>
              </a:solidFill>
              <a:ln w="28575" cmpd="sng">
                <a:solidFill>
                  <a:schemeClr val="accent1"/>
                </a:solidFill>
                <a:round/>
                <a:headEnd/>
                <a:tailEnd/>
              </a:ln>
            </p:spPr>
            <p:txBody>
              <a:bodyPr/>
              <a:lstStyle/>
              <a:p>
                <a:endParaRPr lang="cs-CZ"/>
              </a:p>
            </p:txBody>
          </p:sp>
          <p:sp>
            <p:nvSpPr>
              <p:cNvPr id="5067" name="Freeform 971">
                <a:extLst>
                  <a:ext uri="{FF2B5EF4-FFF2-40B4-BE49-F238E27FC236}">
                    <a16:creationId xmlns:a16="http://schemas.microsoft.com/office/drawing/2014/main" id="{47A979D5-D3E3-4302-96AC-2AE079343DB2}"/>
                  </a:ext>
                </a:extLst>
              </p:cNvPr>
              <p:cNvSpPr>
                <a:spLocks/>
              </p:cNvSpPr>
              <p:nvPr/>
            </p:nvSpPr>
            <p:spPr bwMode="auto">
              <a:xfrm>
                <a:off x="1719" y="3477"/>
                <a:ext cx="9" cy="10"/>
              </a:xfrm>
              <a:custGeom>
                <a:avLst/>
                <a:gdLst>
                  <a:gd name="T0" fmla="*/ 6 w 9"/>
                  <a:gd name="T1" fmla="*/ 10 h 10"/>
                  <a:gd name="T2" fmla="*/ 6 w 9"/>
                  <a:gd name="T3" fmla="*/ 10 h 10"/>
                  <a:gd name="T4" fmla="*/ 9 w 9"/>
                  <a:gd name="T5" fmla="*/ 7 h 10"/>
                  <a:gd name="T6" fmla="*/ 9 w 9"/>
                  <a:gd name="T7" fmla="*/ 4 h 10"/>
                  <a:gd name="T8" fmla="*/ 6 w 9"/>
                  <a:gd name="T9" fmla="*/ 0 h 10"/>
                  <a:gd name="T10" fmla="*/ 6 w 9"/>
                  <a:gd name="T11" fmla="*/ 0 h 10"/>
                  <a:gd name="T12" fmla="*/ 6 w 9"/>
                  <a:gd name="T13" fmla="*/ 0 h 10"/>
                  <a:gd name="T14" fmla="*/ 3 w 9"/>
                  <a:gd name="T15" fmla="*/ 0 h 10"/>
                  <a:gd name="T16" fmla="*/ 0 w 9"/>
                  <a:gd name="T17" fmla="*/ 4 h 10"/>
                  <a:gd name="T18" fmla="*/ 0 w 9"/>
                  <a:gd name="T19" fmla="*/ 7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7"/>
                    </a:lnTo>
                    <a:lnTo>
                      <a:pt x="9" y="4"/>
                    </a:lnTo>
                    <a:lnTo>
                      <a:pt x="6" y="0"/>
                    </a:lnTo>
                    <a:lnTo>
                      <a:pt x="6" y="0"/>
                    </a:lnTo>
                    <a:lnTo>
                      <a:pt x="6" y="0"/>
                    </a:lnTo>
                    <a:lnTo>
                      <a:pt x="3" y="0"/>
                    </a:lnTo>
                    <a:lnTo>
                      <a:pt x="0" y="4"/>
                    </a:lnTo>
                    <a:lnTo>
                      <a:pt x="0" y="7"/>
                    </a:lnTo>
                    <a:lnTo>
                      <a:pt x="3" y="10"/>
                    </a:lnTo>
                    <a:lnTo>
                      <a:pt x="6" y="10"/>
                    </a:lnTo>
                    <a:close/>
                  </a:path>
                </a:pathLst>
              </a:custGeom>
              <a:solidFill>
                <a:srgbClr val="FF0000"/>
              </a:solidFill>
              <a:ln w="28575" cmpd="sng">
                <a:solidFill>
                  <a:schemeClr val="accent1"/>
                </a:solidFill>
                <a:round/>
                <a:headEnd/>
                <a:tailEnd/>
              </a:ln>
            </p:spPr>
            <p:txBody>
              <a:bodyPr/>
              <a:lstStyle/>
              <a:p>
                <a:endParaRPr lang="cs-CZ"/>
              </a:p>
            </p:txBody>
          </p:sp>
          <p:sp>
            <p:nvSpPr>
              <p:cNvPr id="5068" name="Freeform 972">
                <a:extLst>
                  <a:ext uri="{FF2B5EF4-FFF2-40B4-BE49-F238E27FC236}">
                    <a16:creationId xmlns:a16="http://schemas.microsoft.com/office/drawing/2014/main" id="{87D12AE4-55BA-4255-8709-C40C2FB4D0AB}"/>
                  </a:ext>
                </a:extLst>
              </p:cNvPr>
              <p:cNvSpPr>
                <a:spLocks/>
              </p:cNvSpPr>
              <p:nvPr/>
            </p:nvSpPr>
            <p:spPr bwMode="auto">
              <a:xfrm>
                <a:off x="1699" y="3477"/>
                <a:ext cx="10" cy="10"/>
              </a:xfrm>
              <a:custGeom>
                <a:avLst/>
                <a:gdLst>
                  <a:gd name="T0" fmla="*/ 7 w 10"/>
                  <a:gd name="T1" fmla="*/ 10 h 10"/>
                  <a:gd name="T2" fmla="*/ 7 w 10"/>
                  <a:gd name="T3" fmla="*/ 10 h 10"/>
                  <a:gd name="T4" fmla="*/ 10 w 10"/>
                  <a:gd name="T5" fmla="*/ 7 h 10"/>
                  <a:gd name="T6" fmla="*/ 10 w 10"/>
                  <a:gd name="T7" fmla="*/ 4 h 10"/>
                  <a:gd name="T8" fmla="*/ 7 w 10"/>
                  <a:gd name="T9" fmla="*/ 0 h 10"/>
                  <a:gd name="T10" fmla="*/ 7 w 10"/>
                  <a:gd name="T11" fmla="*/ 0 h 10"/>
                  <a:gd name="T12" fmla="*/ 7 w 10"/>
                  <a:gd name="T13" fmla="*/ 0 h 10"/>
                  <a:gd name="T14" fmla="*/ 3 w 10"/>
                  <a:gd name="T15" fmla="*/ 0 h 10"/>
                  <a:gd name="T16" fmla="*/ 0 w 10"/>
                  <a:gd name="T17" fmla="*/ 4 h 10"/>
                  <a:gd name="T18" fmla="*/ 0 w 10"/>
                  <a:gd name="T19" fmla="*/ 7 h 10"/>
                  <a:gd name="T20" fmla="*/ 3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7"/>
                    </a:lnTo>
                    <a:lnTo>
                      <a:pt x="10" y="4"/>
                    </a:lnTo>
                    <a:lnTo>
                      <a:pt x="7" y="0"/>
                    </a:lnTo>
                    <a:lnTo>
                      <a:pt x="7" y="0"/>
                    </a:lnTo>
                    <a:lnTo>
                      <a:pt x="7" y="0"/>
                    </a:lnTo>
                    <a:lnTo>
                      <a:pt x="3" y="0"/>
                    </a:lnTo>
                    <a:lnTo>
                      <a:pt x="0" y="4"/>
                    </a:lnTo>
                    <a:lnTo>
                      <a:pt x="0" y="7"/>
                    </a:lnTo>
                    <a:lnTo>
                      <a:pt x="3" y="10"/>
                    </a:lnTo>
                    <a:lnTo>
                      <a:pt x="7" y="10"/>
                    </a:lnTo>
                    <a:close/>
                  </a:path>
                </a:pathLst>
              </a:custGeom>
              <a:solidFill>
                <a:srgbClr val="FF0000"/>
              </a:solidFill>
              <a:ln w="28575" cmpd="sng">
                <a:solidFill>
                  <a:schemeClr val="accent1"/>
                </a:solidFill>
                <a:round/>
                <a:headEnd/>
                <a:tailEnd/>
              </a:ln>
            </p:spPr>
            <p:txBody>
              <a:bodyPr/>
              <a:lstStyle/>
              <a:p>
                <a:endParaRPr lang="cs-CZ"/>
              </a:p>
            </p:txBody>
          </p:sp>
          <p:sp>
            <p:nvSpPr>
              <p:cNvPr id="5069" name="Freeform 973">
                <a:extLst>
                  <a:ext uri="{FF2B5EF4-FFF2-40B4-BE49-F238E27FC236}">
                    <a16:creationId xmlns:a16="http://schemas.microsoft.com/office/drawing/2014/main" id="{CE07548B-9367-4A04-A6B6-FC0486A31FF6}"/>
                  </a:ext>
                </a:extLst>
              </p:cNvPr>
              <p:cNvSpPr>
                <a:spLocks/>
              </p:cNvSpPr>
              <p:nvPr/>
            </p:nvSpPr>
            <p:spPr bwMode="auto">
              <a:xfrm>
                <a:off x="1680" y="3477"/>
                <a:ext cx="10" cy="10"/>
              </a:xfrm>
              <a:custGeom>
                <a:avLst/>
                <a:gdLst>
                  <a:gd name="T0" fmla="*/ 6 w 10"/>
                  <a:gd name="T1" fmla="*/ 10 h 10"/>
                  <a:gd name="T2" fmla="*/ 6 w 10"/>
                  <a:gd name="T3" fmla="*/ 10 h 10"/>
                  <a:gd name="T4" fmla="*/ 10 w 10"/>
                  <a:gd name="T5" fmla="*/ 7 h 10"/>
                  <a:gd name="T6" fmla="*/ 10 w 10"/>
                  <a:gd name="T7" fmla="*/ 4 h 10"/>
                  <a:gd name="T8" fmla="*/ 6 w 10"/>
                  <a:gd name="T9" fmla="*/ 0 h 10"/>
                  <a:gd name="T10" fmla="*/ 6 w 10"/>
                  <a:gd name="T11" fmla="*/ 0 h 10"/>
                  <a:gd name="T12" fmla="*/ 6 w 10"/>
                  <a:gd name="T13" fmla="*/ 0 h 10"/>
                  <a:gd name="T14" fmla="*/ 3 w 10"/>
                  <a:gd name="T15" fmla="*/ 0 h 10"/>
                  <a:gd name="T16" fmla="*/ 0 w 10"/>
                  <a:gd name="T17" fmla="*/ 4 h 10"/>
                  <a:gd name="T18" fmla="*/ 0 w 10"/>
                  <a:gd name="T19" fmla="*/ 7 h 10"/>
                  <a:gd name="T20" fmla="*/ 3 w 10"/>
                  <a:gd name="T21" fmla="*/ 10 h 10"/>
                  <a:gd name="T22" fmla="*/ 6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10"/>
                    </a:moveTo>
                    <a:lnTo>
                      <a:pt x="6" y="10"/>
                    </a:lnTo>
                    <a:lnTo>
                      <a:pt x="10" y="7"/>
                    </a:lnTo>
                    <a:lnTo>
                      <a:pt x="10" y="4"/>
                    </a:lnTo>
                    <a:lnTo>
                      <a:pt x="6" y="0"/>
                    </a:lnTo>
                    <a:lnTo>
                      <a:pt x="6" y="0"/>
                    </a:lnTo>
                    <a:lnTo>
                      <a:pt x="6" y="0"/>
                    </a:lnTo>
                    <a:lnTo>
                      <a:pt x="3" y="0"/>
                    </a:lnTo>
                    <a:lnTo>
                      <a:pt x="0" y="4"/>
                    </a:lnTo>
                    <a:lnTo>
                      <a:pt x="0" y="7"/>
                    </a:lnTo>
                    <a:lnTo>
                      <a:pt x="3" y="10"/>
                    </a:lnTo>
                    <a:lnTo>
                      <a:pt x="6" y="10"/>
                    </a:lnTo>
                    <a:close/>
                  </a:path>
                </a:pathLst>
              </a:custGeom>
              <a:solidFill>
                <a:srgbClr val="FF0000"/>
              </a:solidFill>
              <a:ln w="28575" cmpd="sng">
                <a:solidFill>
                  <a:schemeClr val="accent1"/>
                </a:solidFill>
                <a:round/>
                <a:headEnd/>
                <a:tailEnd/>
              </a:ln>
            </p:spPr>
            <p:txBody>
              <a:bodyPr/>
              <a:lstStyle/>
              <a:p>
                <a:endParaRPr lang="cs-CZ"/>
              </a:p>
            </p:txBody>
          </p:sp>
          <p:sp>
            <p:nvSpPr>
              <p:cNvPr id="5070" name="Freeform 974">
                <a:extLst>
                  <a:ext uri="{FF2B5EF4-FFF2-40B4-BE49-F238E27FC236}">
                    <a16:creationId xmlns:a16="http://schemas.microsoft.com/office/drawing/2014/main" id="{653DF3AC-1B6E-4CE9-A93B-D7872E5BECD9}"/>
                  </a:ext>
                </a:extLst>
              </p:cNvPr>
              <p:cNvSpPr>
                <a:spLocks/>
              </p:cNvSpPr>
              <p:nvPr/>
            </p:nvSpPr>
            <p:spPr bwMode="auto">
              <a:xfrm>
                <a:off x="1661" y="3477"/>
                <a:ext cx="9" cy="10"/>
              </a:xfrm>
              <a:custGeom>
                <a:avLst/>
                <a:gdLst>
                  <a:gd name="T0" fmla="*/ 6 w 9"/>
                  <a:gd name="T1" fmla="*/ 10 h 10"/>
                  <a:gd name="T2" fmla="*/ 6 w 9"/>
                  <a:gd name="T3" fmla="*/ 10 h 10"/>
                  <a:gd name="T4" fmla="*/ 9 w 9"/>
                  <a:gd name="T5" fmla="*/ 7 h 10"/>
                  <a:gd name="T6" fmla="*/ 9 w 9"/>
                  <a:gd name="T7" fmla="*/ 4 h 10"/>
                  <a:gd name="T8" fmla="*/ 6 w 9"/>
                  <a:gd name="T9" fmla="*/ 0 h 10"/>
                  <a:gd name="T10" fmla="*/ 6 w 9"/>
                  <a:gd name="T11" fmla="*/ 0 h 10"/>
                  <a:gd name="T12" fmla="*/ 6 w 9"/>
                  <a:gd name="T13" fmla="*/ 0 h 10"/>
                  <a:gd name="T14" fmla="*/ 3 w 9"/>
                  <a:gd name="T15" fmla="*/ 0 h 10"/>
                  <a:gd name="T16" fmla="*/ 0 w 9"/>
                  <a:gd name="T17" fmla="*/ 4 h 10"/>
                  <a:gd name="T18" fmla="*/ 0 w 9"/>
                  <a:gd name="T19" fmla="*/ 7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7"/>
                    </a:lnTo>
                    <a:lnTo>
                      <a:pt x="9" y="4"/>
                    </a:lnTo>
                    <a:lnTo>
                      <a:pt x="6" y="0"/>
                    </a:lnTo>
                    <a:lnTo>
                      <a:pt x="6" y="0"/>
                    </a:lnTo>
                    <a:lnTo>
                      <a:pt x="6" y="0"/>
                    </a:lnTo>
                    <a:lnTo>
                      <a:pt x="3" y="0"/>
                    </a:lnTo>
                    <a:lnTo>
                      <a:pt x="0" y="4"/>
                    </a:lnTo>
                    <a:lnTo>
                      <a:pt x="0" y="7"/>
                    </a:lnTo>
                    <a:lnTo>
                      <a:pt x="3" y="10"/>
                    </a:lnTo>
                    <a:lnTo>
                      <a:pt x="6" y="10"/>
                    </a:lnTo>
                    <a:close/>
                  </a:path>
                </a:pathLst>
              </a:custGeom>
              <a:solidFill>
                <a:srgbClr val="FF0000"/>
              </a:solidFill>
              <a:ln w="28575" cmpd="sng">
                <a:solidFill>
                  <a:schemeClr val="accent1"/>
                </a:solidFill>
                <a:round/>
                <a:headEnd/>
                <a:tailEnd/>
              </a:ln>
            </p:spPr>
            <p:txBody>
              <a:bodyPr/>
              <a:lstStyle/>
              <a:p>
                <a:endParaRPr lang="cs-CZ"/>
              </a:p>
            </p:txBody>
          </p:sp>
          <p:sp>
            <p:nvSpPr>
              <p:cNvPr id="5071" name="Freeform 975">
                <a:extLst>
                  <a:ext uri="{FF2B5EF4-FFF2-40B4-BE49-F238E27FC236}">
                    <a16:creationId xmlns:a16="http://schemas.microsoft.com/office/drawing/2014/main" id="{0E2BE1FC-D4C6-4703-8713-E425AD9DD2BD}"/>
                  </a:ext>
                </a:extLst>
              </p:cNvPr>
              <p:cNvSpPr>
                <a:spLocks/>
              </p:cNvSpPr>
              <p:nvPr/>
            </p:nvSpPr>
            <p:spPr bwMode="auto">
              <a:xfrm>
                <a:off x="1641" y="3477"/>
                <a:ext cx="10" cy="10"/>
              </a:xfrm>
              <a:custGeom>
                <a:avLst/>
                <a:gdLst>
                  <a:gd name="T0" fmla="*/ 7 w 10"/>
                  <a:gd name="T1" fmla="*/ 10 h 10"/>
                  <a:gd name="T2" fmla="*/ 7 w 10"/>
                  <a:gd name="T3" fmla="*/ 10 h 10"/>
                  <a:gd name="T4" fmla="*/ 10 w 10"/>
                  <a:gd name="T5" fmla="*/ 7 h 10"/>
                  <a:gd name="T6" fmla="*/ 10 w 10"/>
                  <a:gd name="T7" fmla="*/ 4 h 10"/>
                  <a:gd name="T8" fmla="*/ 7 w 10"/>
                  <a:gd name="T9" fmla="*/ 0 h 10"/>
                  <a:gd name="T10" fmla="*/ 7 w 10"/>
                  <a:gd name="T11" fmla="*/ 0 h 10"/>
                  <a:gd name="T12" fmla="*/ 7 w 10"/>
                  <a:gd name="T13" fmla="*/ 0 h 10"/>
                  <a:gd name="T14" fmla="*/ 4 w 10"/>
                  <a:gd name="T15" fmla="*/ 0 h 10"/>
                  <a:gd name="T16" fmla="*/ 0 w 10"/>
                  <a:gd name="T17" fmla="*/ 4 h 10"/>
                  <a:gd name="T18" fmla="*/ 0 w 10"/>
                  <a:gd name="T19" fmla="*/ 7 h 10"/>
                  <a:gd name="T20" fmla="*/ 4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7"/>
                    </a:lnTo>
                    <a:lnTo>
                      <a:pt x="10" y="4"/>
                    </a:lnTo>
                    <a:lnTo>
                      <a:pt x="7" y="0"/>
                    </a:lnTo>
                    <a:lnTo>
                      <a:pt x="7" y="0"/>
                    </a:lnTo>
                    <a:lnTo>
                      <a:pt x="7" y="0"/>
                    </a:lnTo>
                    <a:lnTo>
                      <a:pt x="4" y="0"/>
                    </a:lnTo>
                    <a:lnTo>
                      <a:pt x="0" y="4"/>
                    </a:lnTo>
                    <a:lnTo>
                      <a:pt x="0" y="7"/>
                    </a:lnTo>
                    <a:lnTo>
                      <a:pt x="4" y="10"/>
                    </a:lnTo>
                    <a:lnTo>
                      <a:pt x="7" y="10"/>
                    </a:lnTo>
                    <a:close/>
                  </a:path>
                </a:pathLst>
              </a:custGeom>
              <a:solidFill>
                <a:srgbClr val="FF0000"/>
              </a:solidFill>
              <a:ln w="28575" cmpd="sng">
                <a:solidFill>
                  <a:schemeClr val="accent1"/>
                </a:solidFill>
                <a:round/>
                <a:headEnd/>
                <a:tailEnd/>
              </a:ln>
            </p:spPr>
            <p:txBody>
              <a:bodyPr/>
              <a:lstStyle/>
              <a:p>
                <a:endParaRPr lang="cs-CZ"/>
              </a:p>
            </p:txBody>
          </p:sp>
          <p:sp>
            <p:nvSpPr>
              <p:cNvPr id="5072" name="Freeform 976">
                <a:extLst>
                  <a:ext uri="{FF2B5EF4-FFF2-40B4-BE49-F238E27FC236}">
                    <a16:creationId xmlns:a16="http://schemas.microsoft.com/office/drawing/2014/main" id="{A8B471A9-F921-464D-BE4E-F06E66F974AF}"/>
                  </a:ext>
                </a:extLst>
              </p:cNvPr>
              <p:cNvSpPr>
                <a:spLocks/>
              </p:cNvSpPr>
              <p:nvPr/>
            </p:nvSpPr>
            <p:spPr bwMode="auto">
              <a:xfrm>
                <a:off x="1622" y="3477"/>
                <a:ext cx="10" cy="10"/>
              </a:xfrm>
              <a:custGeom>
                <a:avLst/>
                <a:gdLst>
                  <a:gd name="T0" fmla="*/ 6 w 10"/>
                  <a:gd name="T1" fmla="*/ 10 h 10"/>
                  <a:gd name="T2" fmla="*/ 6 w 10"/>
                  <a:gd name="T3" fmla="*/ 10 h 10"/>
                  <a:gd name="T4" fmla="*/ 10 w 10"/>
                  <a:gd name="T5" fmla="*/ 7 h 10"/>
                  <a:gd name="T6" fmla="*/ 10 w 10"/>
                  <a:gd name="T7" fmla="*/ 4 h 10"/>
                  <a:gd name="T8" fmla="*/ 6 w 10"/>
                  <a:gd name="T9" fmla="*/ 0 h 10"/>
                  <a:gd name="T10" fmla="*/ 6 w 10"/>
                  <a:gd name="T11" fmla="*/ 0 h 10"/>
                  <a:gd name="T12" fmla="*/ 6 w 10"/>
                  <a:gd name="T13" fmla="*/ 0 h 10"/>
                  <a:gd name="T14" fmla="*/ 3 w 10"/>
                  <a:gd name="T15" fmla="*/ 0 h 10"/>
                  <a:gd name="T16" fmla="*/ 0 w 10"/>
                  <a:gd name="T17" fmla="*/ 4 h 10"/>
                  <a:gd name="T18" fmla="*/ 0 w 10"/>
                  <a:gd name="T19" fmla="*/ 7 h 10"/>
                  <a:gd name="T20" fmla="*/ 3 w 10"/>
                  <a:gd name="T21" fmla="*/ 10 h 10"/>
                  <a:gd name="T22" fmla="*/ 6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10"/>
                    </a:moveTo>
                    <a:lnTo>
                      <a:pt x="6" y="10"/>
                    </a:lnTo>
                    <a:lnTo>
                      <a:pt x="10" y="7"/>
                    </a:lnTo>
                    <a:lnTo>
                      <a:pt x="10" y="4"/>
                    </a:lnTo>
                    <a:lnTo>
                      <a:pt x="6" y="0"/>
                    </a:lnTo>
                    <a:lnTo>
                      <a:pt x="6" y="0"/>
                    </a:lnTo>
                    <a:lnTo>
                      <a:pt x="6" y="0"/>
                    </a:lnTo>
                    <a:lnTo>
                      <a:pt x="3" y="0"/>
                    </a:lnTo>
                    <a:lnTo>
                      <a:pt x="0" y="4"/>
                    </a:lnTo>
                    <a:lnTo>
                      <a:pt x="0" y="7"/>
                    </a:lnTo>
                    <a:lnTo>
                      <a:pt x="3" y="10"/>
                    </a:lnTo>
                    <a:lnTo>
                      <a:pt x="6" y="10"/>
                    </a:lnTo>
                    <a:close/>
                  </a:path>
                </a:pathLst>
              </a:custGeom>
              <a:solidFill>
                <a:srgbClr val="FF0000"/>
              </a:solidFill>
              <a:ln w="28575" cmpd="sng">
                <a:solidFill>
                  <a:schemeClr val="accent1"/>
                </a:solidFill>
                <a:round/>
                <a:headEnd/>
                <a:tailEnd/>
              </a:ln>
            </p:spPr>
            <p:txBody>
              <a:bodyPr/>
              <a:lstStyle/>
              <a:p>
                <a:endParaRPr lang="cs-CZ"/>
              </a:p>
            </p:txBody>
          </p:sp>
          <p:sp>
            <p:nvSpPr>
              <p:cNvPr id="5073" name="Freeform 977">
                <a:extLst>
                  <a:ext uri="{FF2B5EF4-FFF2-40B4-BE49-F238E27FC236}">
                    <a16:creationId xmlns:a16="http://schemas.microsoft.com/office/drawing/2014/main" id="{C2A290DD-2B36-4919-9856-2BBDC5C201D2}"/>
                  </a:ext>
                </a:extLst>
              </p:cNvPr>
              <p:cNvSpPr>
                <a:spLocks/>
              </p:cNvSpPr>
              <p:nvPr/>
            </p:nvSpPr>
            <p:spPr bwMode="auto">
              <a:xfrm>
                <a:off x="1603" y="3477"/>
                <a:ext cx="9" cy="10"/>
              </a:xfrm>
              <a:custGeom>
                <a:avLst/>
                <a:gdLst>
                  <a:gd name="T0" fmla="*/ 6 w 9"/>
                  <a:gd name="T1" fmla="*/ 10 h 10"/>
                  <a:gd name="T2" fmla="*/ 6 w 9"/>
                  <a:gd name="T3" fmla="*/ 10 h 10"/>
                  <a:gd name="T4" fmla="*/ 9 w 9"/>
                  <a:gd name="T5" fmla="*/ 7 h 10"/>
                  <a:gd name="T6" fmla="*/ 9 w 9"/>
                  <a:gd name="T7" fmla="*/ 4 h 10"/>
                  <a:gd name="T8" fmla="*/ 6 w 9"/>
                  <a:gd name="T9" fmla="*/ 0 h 10"/>
                  <a:gd name="T10" fmla="*/ 6 w 9"/>
                  <a:gd name="T11" fmla="*/ 0 h 10"/>
                  <a:gd name="T12" fmla="*/ 6 w 9"/>
                  <a:gd name="T13" fmla="*/ 0 h 10"/>
                  <a:gd name="T14" fmla="*/ 3 w 9"/>
                  <a:gd name="T15" fmla="*/ 0 h 10"/>
                  <a:gd name="T16" fmla="*/ 0 w 9"/>
                  <a:gd name="T17" fmla="*/ 4 h 10"/>
                  <a:gd name="T18" fmla="*/ 0 w 9"/>
                  <a:gd name="T19" fmla="*/ 7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7"/>
                    </a:lnTo>
                    <a:lnTo>
                      <a:pt x="9" y="4"/>
                    </a:lnTo>
                    <a:lnTo>
                      <a:pt x="6" y="0"/>
                    </a:lnTo>
                    <a:lnTo>
                      <a:pt x="6" y="0"/>
                    </a:lnTo>
                    <a:lnTo>
                      <a:pt x="6" y="0"/>
                    </a:lnTo>
                    <a:lnTo>
                      <a:pt x="3" y="0"/>
                    </a:lnTo>
                    <a:lnTo>
                      <a:pt x="0" y="4"/>
                    </a:lnTo>
                    <a:lnTo>
                      <a:pt x="0" y="7"/>
                    </a:lnTo>
                    <a:lnTo>
                      <a:pt x="3" y="10"/>
                    </a:lnTo>
                    <a:lnTo>
                      <a:pt x="6" y="10"/>
                    </a:lnTo>
                    <a:close/>
                  </a:path>
                </a:pathLst>
              </a:custGeom>
              <a:solidFill>
                <a:srgbClr val="FF0000"/>
              </a:solidFill>
              <a:ln w="28575" cmpd="sng">
                <a:solidFill>
                  <a:schemeClr val="accent1"/>
                </a:solidFill>
                <a:round/>
                <a:headEnd/>
                <a:tailEnd/>
              </a:ln>
            </p:spPr>
            <p:txBody>
              <a:bodyPr/>
              <a:lstStyle/>
              <a:p>
                <a:endParaRPr lang="cs-CZ"/>
              </a:p>
            </p:txBody>
          </p:sp>
          <p:sp>
            <p:nvSpPr>
              <p:cNvPr id="5074" name="Freeform 978">
                <a:extLst>
                  <a:ext uri="{FF2B5EF4-FFF2-40B4-BE49-F238E27FC236}">
                    <a16:creationId xmlns:a16="http://schemas.microsoft.com/office/drawing/2014/main" id="{4C83F011-C880-4A2B-AC51-7F47C2B625AC}"/>
                  </a:ext>
                </a:extLst>
              </p:cNvPr>
              <p:cNvSpPr>
                <a:spLocks/>
              </p:cNvSpPr>
              <p:nvPr/>
            </p:nvSpPr>
            <p:spPr bwMode="auto">
              <a:xfrm>
                <a:off x="1583" y="3477"/>
                <a:ext cx="10" cy="10"/>
              </a:xfrm>
              <a:custGeom>
                <a:avLst/>
                <a:gdLst>
                  <a:gd name="T0" fmla="*/ 7 w 10"/>
                  <a:gd name="T1" fmla="*/ 10 h 10"/>
                  <a:gd name="T2" fmla="*/ 7 w 10"/>
                  <a:gd name="T3" fmla="*/ 10 h 10"/>
                  <a:gd name="T4" fmla="*/ 10 w 10"/>
                  <a:gd name="T5" fmla="*/ 7 h 10"/>
                  <a:gd name="T6" fmla="*/ 10 w 10"/>
                  <a:gd name="T7" fmla="*/ 4 h 10"/>
                  <a:gd name="T8" fmla="*/ 7 w 10"/>
                  <a:gd name="T9" fmla="*/ 0 h 10"/>
                  <a:gd name="T10" fmla="*/ 7 w 10"/>
                  <a:gd name="T11" fmla="*/ 0 h 10"/>
                  <a:gd name="T12" fmla="*/ 7 w 10"/>
                  <a:gd name="T13" fmla="*/ 0 h 10"/>
                  <a:gd name="T14" fmla="*/ 4 w 10"/>
                  <a:gd name="T15" fmla="*/ 0 h 10"/>
                  <a:gd name="T16" fmla="*/ 0 w 10"/>
                  <a:gd name="T17" fmla="*/ 4 h 10"/>
                  <a:gd name="T18" fmla="*/ 0 w 10"/>
                  <a:gd name="T19" fmla="*/ 7 h 10"/>
                  <a:gd name="T20" fmla="*/ 4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7"/>
                    </a:lnTo>
                    <a:lnTo>
                      <a:pt x="10" y="4"/>
                    </a:lnTo>
                    <a:lnTo>
                      <a:pt x="7" y="0"/>
                    </a:lnTo>
                    <a:lnTo>
                      <a:pt x="7" y="0"/>
                    </a:lnTo>
                    <a:lnTo>
                      <a:pt x="7" y="0"/>
                    </a:lnTo>
                    <a:lnTo>
                      <a:pt x="4" y="0"/>
                    </a:lnTo>
                    <a:lnTo>
                      <a:pt x="0" y="4"/>
                    </a:lnTo>
                    <a:lnTo>
                      <a:pt x="0" y="7"/>
                    </a:lnTo>
                    <a:lnTo>
                      <a:pt x="4" y="10"/>
                    </a:lnTo>
                    <a:lnTo>
                      <a:pt x="7" y="10"/>
                    </a:lnTo>
                    <a:close/>
                  </a:path>
                </a:pathLst>
              </a:custGeom>
              <a:solidFill>
                <a:srgbClr val="FF0000"/>
              </a:solidFill>
              <a:ln w="28575" cmpd="sng">
                <a:solidFill>
                  <a:schemeClr val="accent1"/>
                </a:solidFill>
                <a:round/>
                <a:headEnd/>
                <a:tailEnd/>
              </a:ln>
            </p:spPr>
            <p:txBody>
              <a:bodyPr/>
              <a:lstStyle/>
              <a:p>
                <a:endParaRPr lang="cs-CZ"/>
              </a:p>
            </p:txBody>
          </p:sp>
          <p:sp>
            <p:nvSpPr>
              <p:cNvPr id="5075" name="Freeform 979">
                <a:extLst>
                  <a:ext uri="{FF2B5EF4-FFF2-40B4-BE49-F238E27FC236}">
                    <a16:creationId xmlns:a16="http://schemas.microsoft.com/office/drawing/2014/main" id="{3953FE0A-B9A3-493F-881C-5B8D42F99C3C}"/>
                  </a:ext>
                </a:extLst>
              </p:cNvPr>
              <p:cNvSpPr>
                <a:spLocks/>
              </p:cNvSpPr>
              <p:nvPr/>
            </p:nvSpPr>
            <p:spPr bwMode="auto">
              <a:xfrm>
                <a:off x="1564" y="3477"/>
                <a:ext cx="10" cy="10"/>
              </a:xfrm>
              <a:custGeom>
                <a:avLst/>
                <a:gdLst>
                  <a:gd name="T0" fmla="*/ 6 w 10"/>
                  <a:gd name="T1" fmla="*/ 10 h 10"/>
                  <a:gd name="T2" fmla="*/ 6 w 10"/>
                  <a:gd name="T3" fmla="*/ 10 h 10"/>
                  <a:gd name="T4" fmla="*/ 10 w 10"/>
                  <a:gd name="T5" fmla="*/ 7 h 10"/>
                  <a:gd name="T6" fmla="*/ 10 w 10"/>
                  <a:gd name="T7" fmla="*/ 4 h 10"/>
                  <a:gd name="T8" fmla="*/ 6 w 10"/>
                  <a:gd name="T9" fmla="*/ 0 h 10"/>
                  <a:gd name="T10" fmla="*/ 6 w 10"/>
                  <a:gd name="T11" fmla="*/ 0 h 10"/>
                  <a:gd name="T12" fmla="*/ 6 w 10"/>
                  <a:gd name="T13" fmla="*/ 0 h 10"/>
                  <a:gd name="T14" fmla="*/ 3 w 10"/>
                  <a:gd name="T15" fmla="*/ 0 h 10"/>
                  <a:gd name="T16" fmla="*/ 0 w 10"/>
                  <a:gd name="T17" fmla="*/ 4 h 10"/>
                  <a:gd name="T18" fmla="*/ 0 w 10"/>
                  <a:gd name="T19" fmla="*/ 7 h 10"/>
                  <a:gd name="T20" fmla="*/ 3 w 10"/>
                  <a:gd name="T21" fmla="*/ 10 h 10"/>
                  <a:gd name="T22" fmla="*/ 6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10"/>
                    </a:moveTo>
                    <a:lnTo>
                      <a:pt x="6" y="10"/>
                    </a:lnTo>
                    <a:lnTo>
                      <a:pt x="10" y="7"/>
                    </a:lnTo>
                    <a:lnTo>
                      <a:pt x="10" y="4"/>
                    </a:lnTo>
                    <a:lnTo>
                      <a:pt x="6" y="0"/>
                    </a:lnTo>
                    <a:lnTo>
                      <a:pt x="6" y="0"/>
                    </a:lnTo>
                    <a:lnTo>
                      <a:pt x="6" y="0"/>
                    </a:lnTo>
                    <a:lnTo>
                      <a:pt x="3" y="0"/>
                    </a:lnTo>
                    <a:lnTo>
                      <a:pt x="0" y="4"/>
                    </a:lnTo>
                    <a:lnTo>
                      <a:pt x="0" y="7"/>
                    </a:lnTo>
                    <a:lnTo>
                      <a:pt x="3" y="10"/>
                    </a:lnTo>
                    <a:lnTo>
                      <a:pt x="6" y="10"/>
                    </a:lnTo>
                    <a:close/>
                  </a:path>
                </a:pathLst>
              </a:custGeom>
              <a:solidFill>
                <a:srgbClr val="FF0000"/>
              </a:solidFill>
              <a:ln w="28575" cmpd="sng">
                <a:solidFill>
                  <a:schemeClr val="accent1"/>
                </a:solidFill>
                <a:round/>
                <a:headEnd/>
                <a:tailEnd/>
              </a:ln>
            </p:spPr>
            <p:txBody>
              <a:bodyPr/>
              <a:lstStyle/>
              <a:p>
                <a:endParaRPr lang="cs-CZ"/>
              </a:p>
            </p:txBody>
          </p:sp>
          <p:sp>
            <p:nvSpPr>
              <p:cNvPr id="5076" name="Freeform 980">
                <a:extLst>
                  <a:ext uri="{FF2B5EF4-FFF2-40B4-BE49-F238E27FC236}">
                    <a16:creationId xmlns:a16="http://schemas.microsoft.com/office/drawing/2014/main" id="{B914F3AD-56BE-4140-B548-25C44277371D}"/>
                  </a:ext>
                </a:extLst>
              </p:cNvPr>
              <p:cNvSpPr>
                <a:spLocks/>
              </p:cNvSpPr>
              <p:nvPr/>
            </p:nvSpPr>
            <p:spPr bwMode="auto">
              <a:xfrm>
                <a:off x="1545" y="3477"/>
                <a:ext cx="9" cy="10"/>
              </a:xfrm>
              <a:custGeom>
                <a:avLst/>
                <a:gdLst>
                  <a:gd name="T0" fmla="*/ 6 w 9"/>
                  <a:gd name="T1" fmla="*/ 10 h 10"/>
                  <a:gd name="T2" fmla="*/ 6 w 9"/>
                  <a:gd name="T3" fmla="*/ 10 h 10"/>
                  <a:gd name="T4" fmla="*/ 9 w 9"/>
                  <a:gd name="T5" fmla="*/ 7 h 10"/>
                  <a:gd name="T6" fmla="*/ 9 w 9"/>
                  <a:gd name="T7" fmla="*/ 4 h 10"/>
                  <a:gd name="T8" fmla="*/ 6 w 9"/>
                  <a:gd name="T9" fmla="*/ 0 h 10"/>
                  <a:gd name="T10" fmla="*/ 6 w 9"/>
                  <a:gd name="T11" fmla="*/ 0 h 10"/>
                  <a:gd name="T12" fmla="*/ 6 w 9"/>
                  <a:gd name="T13" fmla="*/ 0 h 10"/>
                  <a:gd name="T14" fmla="*/ 3 w 9"/>
                  <a:gd name="T15" fmla="*/ 0 h 10"/>
                  <a:gd name="T16" fmla="*/ 0 w 9"/>
                  <a:gd name="T17" fmla="*/ 4 h 10"/>
                  <a:gd name="T18" fmla="*/ 0 w 9"/>
                  <a:gd name="T19" fmla="*/ 7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7"/>
                    </a:lnTo>
                    <a:lnTo>
                      <a:pt x="9" y="4"/>
                    </a:lnTo>
                    <a:lnTo>
                      <a:pt x="6" y="0"/>
                    </a:lnTo>
                    <a:lnTo>
                      <a:pt x="6" y="0"/>
                    </a:lnTo>
                    <a:lnTo>
                      <a:pt x="6" y="0"/>
                    </a:lnTo>
                    <a:lnTo>
                      <a:pt x="3" y="0"/>
                    </a:lnTo>
                    <a:lnTo>
                      <a:pt x="0" y="4"/>
                    </a:lnTo>
                    <a:lnTo>
                      <a:pt x="0" y="7"/>
                    </a:lnTo>
                    <a:lnTo>
                      <a:pt x="3" y="10"/>
                    </a:lnTo>
                    <a:lnTo>
                      <a:pt x="6" y="10"/>
                    </a:lnTo>
                    <a:close/>
                  </a:path>
                </a:pathLst>
              </a:custGeom>
              <a:solidFill>
                <a:srgbClr val="FF0000"/>
              </a:solidFill>
              <a:ln w="28575" cmpd="sng">
                <a:solidFill>
                  <a:schemeClr val="accent1"/>
                </a:solidFill>
                <a:round/>
                <a:headEnd/>
                <a:tailEnd/>
              </a:ln>
            </p:spPr>
            <p:txBody>
              <a:bodyPr/>
              <a:lstStyle/>
              <a:p>
                <a:endParaRPr lang="cs-CZ"/>
              </a:p>
            </p:txBody>
          </p:sp>
          <p:sp>
            <p:nvSpPr>
              <p:cNvPr id="5077" name="Freeform 981">
                <a:extLst>
                  <a:ext uri="{FF2B5EF4-FFF2-40B4-BE49-F238E27FC236}">
                    <a16:creationId xmlns:a16="http://schemas.microsoft.com/office/drawing/2014/main" id="{E966BCDB-5BDD-41CE-9C5A-A675DB684D9F}"/>
                  </a:ext>
                </a:extLst>
              </p:cNvPr>
              <p:cNvSpPr>
                <a:spLocks/>
              </p:cNvSpPr>
              <p:nvPr/>
            </p:nvSpPr>
            <p:spPr bwMode="auto">
              <a:xfrm>
                <a:off x="1525" y="3477"/>
                <a:ext cx="10" cy="10"/>
              </a:xfrm>
              <a:custGeom>
                <a:avLst/>
                <a:gdLst>
                  <a:gd name="T0" fmla="*/ 7 w 10"/>
                  <a:gd name="T1" fmla="*/ 10 h 10"/>
                  <a:gd name="T2" fmla="*/ 7 w 10"/>
                  <a:gd name="T3" fmla="*/ 10 h 10"/>
                  <a:gd name="T4" fmla="*/ 10 w 10"/>
                  <a:gd name="T5" fmla="*/ 7 h 10"/>
                  <a:gd name="T6" fmla="*/ 10 w 10"/>
                  <a:gd name="T7" fmla="*/ 4 h 10"/>
                  <a:gd name="T8" fmla="*/ 7 w 10"/>
                  <a:gd name="T9" fmla="*/ 0 h 10"/>
                  <a:gd name="T10" fmla="*/ 7 w 10"/>
                  <a:gd name="T11" fmla="*/ 0 h 10"/>
                  <a:gd name="T12" fmla="*/ 7 w 10"/>
                  <a:gd name="T13" fmla="*/ 0 h 10"/>
                  <a:gd name="T14" fmla="*/ 4 w 10"/>
                  <a:gd name="T15" fmla="*/ 0 h 10"/>
                  <a:gd name="T16" fmla="*/ 0 w 10"/>
                  <a:gd name="T17" fmla="*/ 4 h 10"/>
                  <a:gd name="T18" fmla="*/ 0 w 10"/>
                  <a:gd name="T19" fmla="*/ 7 h 10"/>
                  <a:gd name="T20" fmla="*/ 4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7"/>
                    </a:lnTo>
                    <a:lnTo>
                      <a:pt x="10" y="4"/>
                    </a:lnTo>
                    <a:lnTo>
                      <a:pt x="7" y="0"/>
                    </a:lnTo>
                    <a:lnTo>
                      <a:pt x="7" y="0"/>
                    </a:lnTo>
                    <a:lnTo>
                      <a:pt x="7" y="0"/>
                    </a:lnTo>
                    <a:lnTo>
                      <a:pt x="4" y="0"/>
                    </a:lnTo>
                    <a:lnTo>
                      <a:pt x="0" y="4"/>
                    </a:lnTo>
                    <a:lnTo>
                      <a:pt x="0" y="7"/>
                    </a:lnTo>
                    <a:lnTo>
                      <a:pt x="4" y="10"/>
                    </a:lnTo>
                    <a:lnTo>
                      <a:pt x="7" y="10"/>
                    </a:lnTo>
                    <a:close/>
                  </a:path>
                </a:pathLst>
              </a:custGeom>
              <a:solidFill>
                <a:srgbClr val="FF0000"/>
              </a:solidFill>
              <a:ln w="28575" cmpd="sng">
                <a:solidFill>
                  <a:schemeClr val="accent1"/>
                </a:solidFill>
                <a:round/>
                <a:headEnd/>
                <a:tailEnd/>
              </a:ln>
            </p:spPr>
            <p:txBody>
              <a:bodyPr/>
              <a:lstStyle/>
              <a:p>
                <a:endParaRPr lang="cs-CZ"/>
              </a:p>
            </p:txBody>
          </p:sp>
          <p:sp>
            <p:nvSpPr>
              <p:cNvPr id="5078" name="Freeform 982">
                <a:extLst>
                  <a:ext uri="{FF2B5EF4-FFF2-40B4-BE49-F238E27FC236}">
                    <a16:creationId xmlns:a16="http://schemas.microsoft.com/office/drawing/2014/main" id="{D6BF09B7-A88C-4185-A5EE-F931E4DA1D2C}"/>
                  </a:ext>
                </a:extLst>
              </p:cNvPr>
              <p:cNvSpPr>
                <a:spLocks/>
              </p:cNvSpPr>
              <p:nvPr/>
            </p:nvSpPr>
            <p:spPr bwMode="auto">
              <a:xfrm>
                <a:off x="1506" y="3477"/>
                <a:ext cx="10" cy="10"/>
              </a:xfrm>
              <a:custGeom>
                <a:avLst/>
                <a:gdLst>
                  <a:gd name="T0" fmla="*/ 6 w 10"/>
                  <a:gd name="T1" fmla="*/ 10 h 10"/>
                  <a:gd name="T2" fmla="*/ 6 w 10"/>
                  <a:gd name="T3" fmla="*/ 10 h 10"/>
                  <a:gd name="T4" fmla="*/ 10 w 10"/>
                  <a:gd name="T5" fmla="*/ 7 h 10"/>
                  <a:gd name="T6" fmla="*/ 10 w 10"/>
                  <a:gd name="T7" fmla="*/ 4 h 10"/>
                  <a:gd name="T8" fmla="*/ 6 w 10"/>
                  <a:gd name="T9" fmla="*/ 0 h 10"/>
                  <a:gd name="T10" fmla="*/ 6 w 10"/>
                  <a:gd name="T11" fmla="*/ 0 h 10"/>
                  <a:gd name="T12" fmla="*/ 6 w 10"/>
                  <a:gd name="T13" fmla="*/ 0 h 10"/>
                  <a:gd name="T14" fmla="*/ 3 w 10"/>
                  <a:gd name="T15" fmla="*/ 0 h 10"/>
                  <a:gd name="T16" fmla="*/ 0 w 10"/>
                  <a:gd name="T17" fmla="*/ 4 h 10"/>
                  <a:gd name="T18" fmla="*/ 0 w 10"/>
                  <a:gd name="T19" fmla="*/ 7 h 10"/>
                  <a:gd name="T20" fmla="*/ 3 w 10"/>
                  <a:gd name="T21" fmla="*/ 10 h 10"/>
                  <a:gd name="T22" fmla="*/ 6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10"/>
                    </a:moveTo>
                    <a:lnTo>
                      <a:pt x="6" y="10"/>
                    </a:lnTo>
                    <a:lnTo>
                      <a:pt x="10" y="7"/>
                    </a:lnTo>
                    <a:lnTo>
                      <a:pt x="10" y="4"/>
                    </a:lnTo>
                    <a:lnTo>
                      <a:pt x="6" y="0"/>
                    </a:lnTo>
                    <a:lnTo>
                      <a:pt x="6" y="0"/>
                    </a:lnTo>
                    <a:lnTo>
                      <a:pt x="6" y="0"/>
                    </a:lnTo>
                    <a:lnTo>
                      <a:pt x="3" y="0"/>
                    </a:lnTo>
                    <a:lnTo>
                      <a:pt x="0" y="4"/>
                    </a:lnTo>
                    <a:lnTo>
                      <a:pt x="0" y="7"/>
                    </a:lnTo>
                    <a:lnTo>
                      <a:pt x="3" y="10"/>
                    </a:lnTo>
                    <a:lnTo>
                      <a:pt x="6" y="10"/>
                    </a:lnTo>
                    <a:close/>
                  </a:path>
                </a:pathLst>
              </a:custGeom>
              <a:solidFill>
                <a:srgbClr val="FF0000"/>
              </a:solidFill>
              <a:ln w="28575" cmpd="sng">
                <a:solidFill>
                  <a:schemeClr val="accent1"/>
                </a:solidFill>
                <a:round/>
                <a:headEnd/>
                <a:tailEnd/>
              </a:ln>
            </p:spPr>
            <p:txBody>
              <a:bodyPr/>
              <a:lstStyle/>
              <a:p>
                <a:endParaRPr lang="cs-CZ"/>
              </a:p>
            </p:txBody>
          </p:sp>
          <p:sp>
            <p:nvSpPr>
              <p:cNvPr id="5079" name="Freeform 983">
                <a:extLst>
                  <a:ext uri="{FF2B5EF4-FFF2-40B4-BE49-F238E27FC236}">
                    <a16:creationId xmlns:a16="http://schemas.microsoft.com/office/drawing/2014/main" id="{FB52B00F-9A88-4EEC-8E0F-65446A2ECD4F}"/>
                  </a:ext>
                </a:extLst>
              </p:cNvPr>
              <p:cNvSpPr>
                <a:spLocks/>
              </p:cNvSpPr>
              <p:nvPr/>
            </p:nvSpPr>
            <p:spPr bwMode="auto">
              <a:xfrm>
                <a:off x="1487" y="3477"/>
                <a:ext cx="9" cy="10"/>
              </a:xfrm>
              <a:custGeom>
                <a:avLst/>
                <a:gdLst>
                  <a:gd name="T0" fmla="*/ 6 w 9"/>
                  <a:gd name="T1" fmla="*/ 10 h 10"/>
                  <a:gd name="T2" fmla="*/ 6 w 9"/>
                  <a:gd name="T3" fmla="*/ 10 h 10"/>
                  <a:gd name="T4" fmla="*/ 9 w 9"/>
                  <a:gd name="T5" fmla="*/ 7 h 10"/>
                  <a:gd name="T6" fmla="*/ 9 w 9"/>
                  <a:gd name="T7" fmla="*/ 4 h 10"/>
                  <a:gd name="T8" fmla="*/ 6 w 9"/>
                  <a:gd name="T9" fmla="*/ 0 h 10"/>
                  <a:gd name="T10" fmla="*/ 6 w 9"/>
                  <a:gd name="T11" fmla="*/ 0 h 10"/>
                  <a:gd name="T12" fmla="*/ 6 w 9"/>
                  <a:gd name="T13" fmla="*/ 0 h 10"/>
                  <a:gd name="T14" fmla="*/ 3 w 9"/>
                  <a:gd name="T15" fmla="*/ 0 h 10"/>
                  <a:gd name="T16" fmla="*/ 0 w 9"/>
                  <a:gd name="T17" fmla="*/ 4 h 10"/>
                  <a:gd name="T18" fmla="*/ 0 w 9"/>
                  <a:gd name="T19" fmla="*/ 7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7"/>
                    </a:lnTo>
                    <a:lnTo>
                      <a:pt x="9" y="4"/>
                    </a:lnTo>
                    <a:lnTo>
                      <a:pt x="6" y="0"/>
                    </a:lnTo>
                    <a:lnTo>
                      <a:pt x="6" y="0"/>
                    </a:lnTo>
                    <a:lnTo>
                      <a:pt x="6" y="0"/>
                    </a:lnTo>
                    <a:lnTo>
                      <a:pt x="3" y="0"/>
                    </a:lnTo>
                    <a:lnTo>
                      <a:pt x="0" y="4"/>
                    </a:lnTo>
                    <a:lnTo>
                      <a:pt x="0" y="7"/>
                    </a:lnTo>
                    <a:lnTo>
                      <a:pt x="3" y="10"/>
                    </a:lnTo>
                    <a:lnTo>
                      <a:pt x="6" y="10"/>
                    </a:lnTo>
                    <a:close/>
                  </a:path>
                </a:pathLst>
              </a:custGeom>
              <a:solidFill>
                <a:srgbClr val="FF0000"/>
              </a:solidFill>
              <a:ln w="28575" cmpd="sng">
                <a:solidFill>
                  <a:schemeClr val="accent1"/>
                </a:solidFill>
                <a:round/>
                <a:headEnd/>
                <a:tailEnd/>
              </a:ln>
            </p:spPr>
            <p:txBody>
              <a:bodyPr/>
              <a:lstStyle/>
              <a:p>
                <a:endParaRPr lang="cs-CZ"/>
              </a:p>
            </p:txBody>
          </p:sp>
          <p:sp>
            <p:nvSpPr>
              <p:cNvPr id="5080" name="Freeform 984">
                <a:extLst>
                  <a:ext uri="{FF2B5EF4-FFF2-40B4-BE49-F238E27FC236}">
                    <a16:creationId xmlns:a16="http://schemas.microsoft.com/office/drawing/2014/main" id="{52A7D8D3-24EF-4B5D-BAFE-7EF443D3BF1C}"/>
                  </a:ext>
                </a:extLst>
              </p:cNvPr>
              <p:cNvSpPr>
                <a:spLocks/>
              </p:cNvSpPr>
              <p:nvPr/>
            </p:nvSpPr>
            <p:spPr bwMode="auto">
              <a:xfrm>
                <a:off x="1467" y="3477"/>
                <a:ext cx="10" cy="10"/>
              </a:xfrm>
              <a:custGeom>
                <a:avLst/>
                <a:gdLst>
                  <a:gd name="T0" fmla="*/ 7 w 10"/>
                  <a:gd name="T1" fmla="*/ 10 h 10"/>
                  <a:gd name="T2" fmla="*/ 7 w 10"/>
                  <a:gd name="T3" fmla="*/ 10 h 10"/>
                  <a:gd name="T4" fmla="*/ 10 w 10"/>
                  <a:gd name="T5" fmla="*/ 7 h 10"/>
                  <a:gd name="T6" fmla="*/ 10 w 10"/>
                  <a:gd name="T7" fmla="*/ 4 h 10"/>
                  <a:gd name="T8" fmla="*/ 7 w 10"/>
                  <a:gd name="T9" fmla="*/ 0 h 10"/>
                  <a:gd name="T10" fmla="*/ 7 w 10"/>
                  <a:gd name="T11" fmla="*/ 0 h 10"/>
                  <a:gd name="T12" fmla="*/ 7 w 10"/>
                  <a:gd name="T13" fmla="*/ 0 h 10"/>
                  <a:gd name="T14" fmla="*/ 4 w 10"/>
                  <a:gd name="T15" fmla="*/ 0 h 10"/>
                  <a:gd name="T16" fmla="*/ 0 w 10"/>
                  <a:gd name="T17" fmla="*/ 4 h 10"/>
                  <a:gd name="T18" fmla="*/ 0 w 10"/>
                  <a:gd name="T19" fmla="*/ 7 h 10"/>
                  <a:gd name="T20" fmla="*/ 4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7"/>
                    </a:lnTo>
                    <a:lnTo>
                      <a:pt x="10" y="4"/>
                    </a:lnTo>
                    <a:lnTo>
                      <a:pt x="7" y="0"/>
                    </a:lnTo>
                    <a:lnTo>
                      <a:pt x="7" y="0"/>
                    </a:lnTo>
                    <a:lnTo>
                      <a:pt x="7" y="0"/>
                    </a:lnTo>
                    <a:lnTo>
                      <a:pt x="4" y="0"/>
                    </a:lnTo>
                    <a:lnTo>
                      <a:pt x="0" y="4"/>
                    </a:lnTo>
                    <a:lnTo>
                      <a:pt x="0" y="7"/>
                    </a:lnTo>
                    <a:lnTo>
                      <a:pt x="4" y="10"/>
                    </a:lnTo>
                    <a:lnTo>
                      <a:pt x="7" y="10"/>
                    </a:lnTo>
                    <a:close/>
                  </a:path>
                </a:pathLst>
              </a:custGeom>
              <a:solidFill>
                <a:srgbClr val="FF0000"/>
              </a:solidFill>
              <a:ln w="28575" cmpd="sng">
                <a:solidFill>
                  <a:schemeClr val="accent1"/>
                </a:solidFill>
                <a:round/>
                <a:headEnd/>
                <a:tailEnd/>
              </a:ln>
            </p:spPr>
            <p:txBody>
              <a:bodyPr/>
              <a:lstStyle/>
              <a:p>
                <a:endParaRPr lang="cs-CZ"/>
              </a:p>
            </p:txBody>
          </p:sp>
          <p:sp>
            <p:nvSpPr>
              <p:cNvPr id="5081" name="Freeform 985">
                <a:extLst>
                  <a:ext uri="{FF2B5EF4-FFF2-40B4-BE49-F238E27FC236}">
                    <a16:creationId xmlns:a16="http://schemas.microsoft.com/office/drawing/2014/main" id="{F6DA8280-5AD8-4A2A-B119-26BEE0D3C0BE}"/>
                  </a:ext>
                </a:extLst>
              </p:cNvPr>
              <p:cNvSpPr>
                <a:spLocks/>
              </p:cNvSpPr>
              <p:nvPr/>
            </p:nvSpPr>
            <p:spPr bwMode="auto">
              <a:xfrm>
                <a:off x="1448" y="3477"/>
                <a:ext cx="10" cy="10"/>
              </a:xfrm>
              <a:custGeom>
                <a:avLst/>
                <a:gdLst>
                  <a:gd name="T0" fmla="*/ 6 w 10"/>
                  <a:gd name="T1" fmla="*/ 10 h 10"/>
                  <a:gd name="T2" fmla="*/ 6 w 10"/>
                  <a:gd name="T3" fmla="*/ 10 h 10"/>
                  <a:gd name="T4" fmla="*/ 10 w 10"/>
                  <a:gd name="T5" fmla="*/ 7 h 10"/>
                  <a:gd name="T6" fmla="*/ 10 w 10"/>
                  <a:gd name="T7" fmla="*/ 4 h 10"/>
                  <a:gd name="T8" fmla="*/ 6 w 10"/>
                  <a:gd name="T9" fmla="*/ 0 h 10"/>
                  <a:gd name="T10" fmla="*/ 6 w 10"/>
                  <a:gd name="T11" fmla="*/ 0 h 10"/>
                  <a:gd name="T12" fmla="*/ 6 w 10"/>
                  <a:gd name="T13" fmla="*/ 0 h 10"/>
                  <a:gd name="T14" fmla="*/ 3 w 10"/>
                  <a:gd name="T15" fmla="*/ 0 h 10"/>
                  <a:gd name="T16" fmla="*/ 0 w 10"/>
                  <a:gd name="T17" fmla="*/ 4 h 10"/>
                  <a:gd name="T18" fmla="*/ 0 w 10"/>
                  <a:gd name="T19" fmla="*/ 7 h 10"/>
                  <a:gd name="T20" fmla="*/ 3 w 10"/>
                  <a:gd name="T21" fmla="*/ 10 h 10"/>
                  <a:gd name="T22" fmla="*/ 6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10"/>
                    </a:moveTo>
                    <a:lnTo>
                      <a:pt x="6" y="10"/>
                    </a:lnTo>
                    <a:lnTo>
                      <a:pt x="10" y="7"/>
                    </a:lnTo>
                    <a:lnTo>
                      <a:pt x="10" y="4"/>
                    </a:lnTo>
                    <a:lnTo>
                      <a:pt x="6" y="0"/>
                    </a:lnTo>
                    <a:lnTo>
                      <a:pt x="6" y="0"/>
                    </a:lnTo>
                    <a:lnTo>
                      <a:pt x="6" y="0"/>
                    </a:lnTo>
                    <a:lnTo>
                      <a:pt x="3" y="0"/>
                    </a:lnTo>
                    <a:lnTo>
                      <a:pt x="0" y="4"/>
                    </a:lnTo>
                    <a:lnTo>
                      <a:pt x="0" y="7"/>
                    </a:lnTo>
                    <a:lnTo>
                      <a:pt x="3" y="10"/>
                    </a:lnTo>
                    <a:lnTo>
                      <a:pt x="6" y="10"/>
                    </a:lnTo>
                    <a:close/>
                  </a:path>
                </a:pathLst>
              </a:custGeom>
              <a:solidFill>
                <a:srgbClr val="FF0000"/>
              </a:solidFill>
              <a:ln w="28575" cmpd="sng">
                <a:solidFill>
                  <a:schemeClr val="accent1"/>
                </a:solidFill>
                <a:round/>
                <a:headEnd/>
                <a:tailEnd/>
              </a:ln>
            </p:spPr>
            <p:txBody>
              <a:bodyPr/>
              <a:lstStyle/>
              <a:p>
                <a:endParaRPr lang="cs-CZ"/>
              </a:p>
            </p:txBody>
          </p:sp>
          <p:sp>
            <p:nvSpPr>
              <p:cNvPr id="5082" name="Freeform 986">
                <a:extLst>
                  <a:ext uri="{FF2B5EF4-FFF2-40B4-BE49-F238E27FC236}">
                    <a16:creationId xmlns:a16="http://schemas.microsoft.com/office/drawing/2014/main" id="{C899ECCC-45A6-4272-84FA-87BAD04B7C31}"/>
                  </a:ext>
                </a:extLst>
              </p:cNvPr>
              <p:cNvSpPr>
                <a:spLocks/>
              </p:cNvSpPr>
              <p:nvPr/>
            </p:nvSpPr>
            <p:spPr bwMode="auto">
              <a:xfrm>
                <a:off x="1429" y="3477"/>
                <a:ext cx="9" cy="10"/>
              </a:xfrm>
              <a:custGeom>
                <a:avLst/>
                <a:gdLst>
                  <a:gd name="T0" fmla="*/ 6 w 9"/>
                  <a:gd name="T1" fmla="*/ 10 h 10"/>
                  <a:gd name="T2" fmla="*/ 6 w 9"/>
                  <a:gd name="T3" fmla="*/ 10 h 10"/>
                  <a:gd name="T4" fmla="*/ 9 w 9"/>
                  <a:gd name="T5" fmla="*/ 7 h 10"/>
                  <a:gd name="T6" fmla="*/ 9 w 9"/>
                  <a:gd name="T7" fmla="*/ 4 h 10"/>
                  <a:gd name="T8" fmla="*/ 6 w 9"/>
                  <a:gd name="T9" fmla="*/ 0 h 10"/>
                  <a:gd name="T10" fmla="*/ 6 w 9"/>
                  <a:gd name="T11" fmla="*/ 0 h 10"/>
                  <a:gd name="T12" fmla="*/ 6 w 9"/>
                  <a:gd name="T13" fmla="*/ 0 h 10"/>
                  <a:gd name="T14" fmla="*/ 3 w 9"/>
                  <a:gd name="T15" fmla="*/ 0 h 10"/>
                  <a:gd name="T16" fmla="*/ 0 w 9"/>
                  <a:gd name="T17" fmla="*/ 4 h 10"/>
                  <a:gd name="T18" fmla="*/ 0 w 9"/>
                  <a:gd name="T19" fmla="*/ 7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7"/>
                    </a:lnTo>
                    <a:lnTo>
                      <a:pt x="9" y="4"/>
                    </a:lnTo>
                    <a:lnTo>
                      <a:pt x="6" y="0"/>
                    </a:lnTo>
                    <a:lnTo>
                      <a:pt x="6" y="0"/>
                    </a:lnTo>
                    <a:lnTo>
                      <a:pt x="6" y="0"/>
                    </a:lnTo>
                    <a:lnTo>
                      <a:pt x="3" y="0"/>
                    </a:lnTo>
                    <a:lnTo>
                      <a:pt x="0" y="4"/>
                    </a:lnTo>
                    <a:lnTo>
                      <a:pt x="0" y="7"/>
                    </a:lnTo>
                    <a:lnTo>
                      <a:pt x="3" y="10"/>
                    </a:lnTo>
                    <a:lnTo>
                      <a:pt x="6" y="10"/>
                    </a:lnTo>
                    <a:close/>
                  </a:path>
                </a:pathLst>
              </a:custGeom>
              <a:solidFill>
                <a:srgbClr val="FF0000"/>
              </a:solidFill>
              <a:ln w="28575" cmpd="sng">
                <a:solidFill>
                  <a:schemeClr val="accent1"/>
                </a:solidFill>
                <a:round/>
                <a:headEnd/>
                <a:tailEnd/>
              </a:ln>
            </p:spPr>
            <p:txBody>
              <a:bodyPr/>
              <a:lstStyle/>
              <a:p>
                <a:endParaRPr lang="cs-CZ"/>
              </a:p>
            </p:txBody>
          </p:sp>
          <p:sp>
            <p:nvSpPr>
              <p:cNvPr id="5083" name="Freeform 987">
                <a:extLst>
                  <a:ext uri="{FF2B5EF4-FFF2-40B4-BE49-F238E27FC236}">
                    <a16:creationId xmlns:a16="http://schemas.microsoft.com/office/drawing/2014/main" id="{62E09B9C-47ED-41EE-B4A5-6FEAB57B081A}"/>
                  </a:ext>
                </a:extLst>
              </p:cNvPr>
              <p:cNvSpPr>
                <a:spLocks/>
              </p:cNvSpPr>
              <p:nvPr/>
            </p:nvSpPr>
            <p:spPr bwMode="auto">
              <a:xfrm>
                <a:off x="1409" y="3477"/>
                <a:ext cx="10" cy="10"/>
              </a:xfrm>
              <a:custGeom>
                <a:avLst/>
                <a:gdLst>
                  <a:gd name="T0" fmla="*/ 7 w 10"/>
                  <a:gd name="T1" fmla="*/ 10 h 10"/>
                  <a:gd name="T2" fmla="*/ 7 w 10"/>
                  <a:gd name="T3" fmla="*/ 10 h 10"/>
                  <a:gd name="T4" fmla="*/ 10 w 10"/>
                  <a:gd name="T5" fmla="*/ 7 h 10"/>
                  <a:gd name="T6" fmla="*/ 10 w 10"/>
                  <a:gd name="T7" fmla="*/ 4 h 10"/>
                  <a:gd name="T8" fmla="*/ 7 w 10"/>
                  <a:gd name="T9" fmla="*/ 0 h 10"/>
                  <a:gd name="T10" fmla="*/ 7 w 10"/>
                  <a:gd name="T11" fmla="*/ 0 h 10"/>
                  <a:gd name="T12" fmla="*/ 7 w 10"/>
                  <a:gd name="T13" fmla="*/ 0 h 10"/>
                  <a:gd name="T14" fmla="*/ 4 w 10"/>
                  <a:gd name="T15" fmla="*/ 0 h 10"/>
                  <a:gd name="T16" fmla="*/ 0 w 10"/>
                  <a:gd name="T17" fmla="*/ 4 h 10"/>
                  <a:gd name="T18" fmla="*/ 0 w 10"/>
                  <a:gd name="T19" fmla="*/ 7 h 10"/>
                  <a:gd name="T20" fmla="*/ 4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7"/>
                    </a:lnTo>
                    <a:lnTo>
                      <a:pt x="10" y="4"/>
                    </a:lnTo>
                    <a:lnTo>
                      <a:pt x="7" y="0"/>
                    </a:lnTo>
                    <a:lnTo>
                      <a:pt x="7" y="0"/>
                    </a:lnTo>
                    <a:lnTo>
                      <a:pt x="7" y="0"/>
                    </a:lnTo>
                    <a:lnTo>
                      <a:pt x="4" y="0"/>
                    </a:lnTo>
                    <a:lnTo>
                      <a:pt x="0" y="4"/>
                    </a:lnTo>
                    <a:lnTo>
                      <a:pt x="0" y="7"/>
                    </a:lnTo>
                    <a:lnTo>
                      <a:pt x="4" y="10"/>
                    </a:lnTo>
                    <a:lnTo>
                      <a:pt x="7" y="10"/>
                    </a:lnTo>
                    <a:close/>
                  </a:path>
                </a:pathLst>
              </a:custGeom>
              <a:solidFill>
                <a:srgbClr val="FF0000"/>
              </a:solidFill>
              <a:ln w="28575" cmpd="sng">
                <a:solidFill>
                  <a:schemeClr val="accent1"/>
                </a:solidFill>
                <a:round/>
                <a:headEnd/>
                <a:tailEnd/>
              </a:ln>
            </p:spPr>
            <p:txBody>
              <a:bodyPr/>
              <a:lstStyle/>
              <a:p>
                <a:endParaRPr lang="cs-CZ"/>
              </a:p>
            </p:txBody>
          </p:sp>
          <p:sp>
            <p:nvSpPr>
              <p:cNvPr id="5084" name="Freeform 988">
                <a:extLst>
                  <a:ext uri="{FF2B5EF4-FFF2-40B4-BE49-F238E27FC236}">
                    <a16:creationId xmlns:a16="http://schemas.microsoft.com/office/drawing/2014/main" id="{58E19010-386F-4FC5-955A-4DAFB3FA52A5}"/>
                  </a:ext>
                </a:extLst>
              </p:cNvPr>
              <p:cNvSpPr>
                <a:spLocks/>
              </p:cNvSpPr>
              <p:nvPr/>
            </p:nvSpPr>
            <p:spPr bwMode="auto">
              <a:xfrm>
                <a:off x="1390" y="3477"/>
                <a:ext cx="10" cy="10"/>
              </a:xfrm>
              <a:custGeom>
                <a:avLst/>
                <a:gdLst>
                  <a:gd name="T0" fmla="*/ 6 w 10"/>
                  <a:gd name="T1" fmla="*/ 10 h 10"/>
                  <a:gd name="T2" fmla="*/ 6 w 10"/>
                  <a:gd name="T3" fmla="*/ 10 h 10"/>
                  <a:gd name="T4" fmla="*/ 10 w 10"/>
                  <a:gd name="T5" fmla="*/ 7 h 10"/>
                  <a:gd name="T6" fmla="*/ 10 w 10"/>
                  <a:gd name="T7" fmla="*/ 4 h 10"/>
                  <a:gd name="T8" fmla="*/ 6 w 10"/>
                  <a:gd name="T9" fmla="*/ 0 h 10"/>
                  <a:gd name="T10" fmla="*/ 6 w 10"/>
                  <a:gd name="T11" fmla="*/ 0 h 10"/>
                  <a:gd name="T12" fmla="*/ 6 w 10"/>
                  <a:gd name="T13" fmla="*/ 0 h 10"/>
                  <a:gd name="T14" fmla="*/ 3 w 10"/>
                  <a:gd name="T15" fmla="*/ 0 h 10"/>
                  <a:gd name="T16" fmla="*/ 0 w 10"/>
                  <a:gd name="T17" fmla="*/ 4 h 10"/>
                  <a:gd name="T18" fmla="*/ 0 w 10"/>
                  <a:gd name="T19" fmla="*/ 7 h 10"/>
                  <a:gd name="T20" fmla="*/ 3 w 10"/>
                  <a:gd name="T21" fmla="*/ 10 h 10"/>
                  <a:gd name="T22" fmla="*/ 6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10"/>
                    </a:moveTo>
                    <a:lnTo>
                      <a:pt x="6" y="10"/>
                    </a:lnTo>
                    <a:lnTo>
                      <a:pt x="10" y="7"/>
                    </a:lnTo>
                    <a:lnTo>
                      <a:pt x="10" y="4"/>
                    </a:lnTo>
                    <a:lnTo>
                      <a:pt x="6" y="0"/>
                    </a:lnTo>
                    <a:lnTo>
                      <a:pt x="6" y="0"/>
                    </a:lnTo>
                    <a:lnTo>
                      <a:pt x="6" y="0"/>
                    </a:lnTo>
                    <a:lnTo>
                      <a:pt x="3" y="0"/>
                    </a:lnTo>
                    <a:lnTo>
                      <a:pt x="0" y="4"/>
                    </a:lnTo>
                    <a:lnTo>
                      <a:pt x="0" y="7"/>
                    </a:lnTo>
                    <a:lnTo>
                      <a:pt x="3" y="10"/>
                    </a:lnTo>
                    <a:lnTo>
                      <a:pt x="6" y="10"/>
                    </a:lnTo>
                    <a:close/>
                  </a:path>
                </a:pathLst>
              </a:custGeom>
              <a:solidFill>
                <a:srgbClr val="FF0000"/>
              </a:solidFill>
              <a:ln w="28575" cmpd="sng">
                <a:solidFill>
                  <a:schemeClr val="accent1"/>
                </a:solidFill>
                <a:round/>
                <a:headEnd/>
                <a:tailEnd/>
              </a:ln>
            </p:spPr>
            <p:txBody>
              <a:bodyPr/>
              <a:lstStyle/>
              <a:p>
                <a:endParaRPr lang="cs-CZ"/>
              </a:p>
            </p:txBody>
          </p:sp>
          <p:sp>
            <p:nvSpPr>
              <p:cNvPr id="5085" name="Freeform 989">
                <a:extLst>
                  <a:ext uri="{FF2B5EF4-FFF2-40B4-BE49-F238E27FC236}">
                    <a16:creationId xmlns:a16="http://schemas.microsoft.com/office/drawing/2014/main" id="{0726E970-B3C3-4DF7-8CC6-090BD9D9106D}"/>
                  </a:ext>
                </a:extLst>
              </p:cNvPr>
              <p:cNvSpPr>
                <a:spLocks/>
              </p:cNvSpPr>
              <p:nvPr/>
            </p:nvSpPr>
            <p:spPr bwMode="auto">
              <a:xfrm>
                <a:off x="1371" y="3477"/>
                <a:ext cx="9" cy="10"/>
              </a:xfrm>
              <a:custGeom>
                <a:avLst/>
                <a:gdLst>
                  <a:gd name="T0" fmla="*/ 6 w 9"/>
                  <a:gd name="T1" fmla="*/ 10 h 10"/>
                  <a:gd name="T2" fmla="*/ 6 w 9"/>
                  <a:gd name="T3" fmla="*/ 10 h 10"/>
                  <a:gd name="T4" fmla="*/ 9 w 9"/>
                  <a:gd name="T5" fmla="*/ 7 h 10"/>
                  <a:gd name="T6" fmla="*/ 9 w 9"/>
                  <a:gd name="T7" fmla="*/ 4 h 10"/>
                  <a:gd name="T8" fmla="*/ 6 w 9"/>
                  <a:gd name="T9" fmla="*/ 0 h 10"/>
                  <a:gd name="T10" fmla="*/ 6 w 9"/>
                  <a:gd name="T11" fmla="*/ 0 h 10"/>
                  <a:gd name="T12" fmla="*/ 6 w 9"/>
                  <a:gd name="T13" fmla="*/ 0 h 10"/>
                  <a:gd name="T14" fmla="*/ 3 w 9"/>
                  <a:gd name="T15" fmla="*/ 0 h 10"/>
                  <a:gd name="T16" fmla="*/ 0 w 9"/>
                  <a:gd name="T17" fmla="*/ 4 h 10"/>
                  <a:gd name="T18" fmla="*/ 0 w 9"/>
                  <a:gd name="T19" fmla="*/ 7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7"/>
                    </a:lnTo>
                    <a:lnTo>
                      <a:pt x="9" y="4"/>
                    </a:lnTo>
                    <a:lnTo>
                      <a:pt x="6" y="0"/>
                    </a:lnTo>
                    <a:lnTo>
                      <a:pt x="6" y="0"/>
                    </a:lnTo>
                    <a:lnTo>
                      <a:pt x="6" y="0"/>
                    </a:lnTo>
                    <a:lnTo>
                      <a:pt x="3" y="0"/>
                    </a:lnTo>
                    <a:lnTo>
                      <a:pt x="0" y="4"/>
                    </a:lnTo>
                    <a:lnTo>
                      <a:pt x="0" y="7"/>
                    </a:lnTo>
                    <a:lnTo>
                      <a:pt x="3" y="10"/>
                    </a:lnTo>
                    <a:lnTo>
                      <a:pt x="6" y="10"/>
                    </a:lnTo>
                    <a:close/>
                  </a:path>
                </a:pathLst>
              </a:custGeom>
              <a:solidFill>
                <a:srgbClr val="FF0000"/>
              </a:solidFill>
              <a:ln w="28575" cmpd="sng">
                <a:solidFill>
                  <a:schemeClr val="accent1"/>
                </a:solidFill>
                <a:round/>
                <a:headEnd/>
                <a:tailEnd/>
              </a:ln>
            </p:spPr>
            <p:txBody>
              <a:bodyPr/>
              <a:lstStyle/>
              <a:p>
                <a:endParaRPr lang="cs-CZ"/>
              </a:p>
            </p:txBody>
          </p:sp>
          <p:sp>
            <p:nvSpPr>
              <p:cNvPr id="5086" name="Freeform 990">
                <a:extLst>
                  <a:ext uri="{FF2B5EF4-FFF2-40B4-BE49-F238E27FC236}">
                    <a16:creationId xmlns:a16="http://schemas.microsoft.com/office/drawing/2014/main" id="{315D0951-A01A-4ADD-A1B8-AC9E6FF8BEF8}"/>
                  </a:ext>
                </a:extLst>
              </p:cNvPr>
              <p:cNvSpPr>
                <a:spLocks/>
              </p:cNvSpPr>
              <p:nvPr/>
            </p:nvSpPr>
            <p:spPr bwMode="auto">
              <a:xfrm>
                <a:off x="1351" y="3477"/>
                <a:ext cx="10" cy="10"/>
              </a:xfrm>
              <a:custGeom>
                <a:avLst/>
                <a:gdLst>
                  <a:gd name="T0" fmla="*/ 7 w 10"/>
                  <a:gd name="T1" fmla="*/ 10 h 10"/>
                  <a:gd name="T2" fmla="*/ 7 w 10"/>
                  <a:gd name="T3" fmla="*/ 10 h 10"/>
                  <a:gd name="T4" fmla="*/ 10 w 10"/>
                  <a:gd name="T5" fmla="*/ 7 h 10"/>
                  <a:gd name="T6" fmla="*/ 10 w 10"/>
                  <a:gd name="T7" fmla="*/ 4 h 10"/>
                  <a:gd name="T8" fmla="*/ 7 w 10"/>
                  <a:gd name="T9" fmla="*/ 0 h 10"/>
                  <a:gd name="T10" fmla="*/ 7 w 10"/>
                  <a:gd name="T11" fmla="*/ 0 h 10"/>
                  <a:gd name="T12" fmla="*/ 7 w 10"/>
                  <a:gd name="T13" fmla="*/ 0 h 10"/>
                  <a:gd name="T14" fmla="*/ 4 w 10"/>
                  <a:gd name="T15" fmla="*/ 0 h 10"/>
                  <a:gd name="T16" fmla="*/ 0 w 10"/>
                  <a:gd name="T17" fmla="*/ 4 h 10"/>
                  <a:gd name="T18" fmla="*/ 0 w 10"/>
                  <a:gd name="T19" fmla="*/ 7 h 10"/>
                  <a:gd name="T20" fmla="*/ 4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7"/>
                    </a:lnTo>
                    <a:lnTo>
                      <a:pt x="10" y="4"/>
                    </a:lnTo>
                    <a:lnTo>
                      <a:pt x="7" y="0"/>
                    </a:lnTo>
                    <a:lnTo>
                      <a:pt x="7" y="0"/>
                    </a:lnTo>
                    <a:lnTo>
                      <a:pt x="7" y="0"/>
                    </a:lnTo>
                    <a:lnTo>
                      <a:pt x="4" y="0"/>
                    </a:lnTo>
                    <a:lnTo>
                      <a:pt x="0" y="4"/>
                    </a:lnTo>
                    <a:lnTo>
                      <a:pt x="0" y="7"/>
                    </a:lnTo>
                    <a:lnTo>
                      <a:pt x="4" y="10"/>
                    </a:lnTo>
                    <a:lnTo>
                      <a:pt x="7" y="10"/>
                    </a:lnTo>
                    <a:close/>
                  </a:path>
                </a:pathLst>
              </a:custGeom>
              <a:solidFill>
                <a:srgbClr val="FF0000"/>
              </a:solidFill>
              <a:ln w="28575" cmpd="sng">
                <a:solidFill>
                  <a:schemeClr val="accent1"/>
                </a:solidFill>
                <a:round/>
                <a:headEnd/>
                <a:tailEnd/>
              </a:ln>
            </p:spPr>
            <p:txBody>
              <a:bodyPr/>
              <a:lstStyle/>
              <a:p>
                <a:endParaRPr lang="cs-CZ"/>
              </a:p>
            </p:txBody>
          </p:sp>
          <p:sp>
            <p:nvSpPr>
              <p:cNvPr id="5087" name="Freeform 991">
                <a:extLst>
                  <a:ext uri="{FF2B5EF4-FFF2-40B4-BE49-F238E27FC236}">
                    <a16:creationId xmlns:a16="http://schemas.microsoft.com/office/drawing/2014/main" id="{C26D91A2-02BA-413E-9FFD-1B23B6E10E54}"/>
                  </a:ext>
                </a:extLst>
              </p:cNvPr>
              <p:cNvSpPr>
                <a:spLocks/>
              </p:cNvSpPr>
              <p:nvPr/>
            </p:nvSpPr>
            <p:spPr bwMode="auto">
              <a:xfrm>
                <a:off x="1332" y="3477"/>
                <a:ext cx="10" cy="10"/>
              </a:xfrm>
              <a:custGeom>
                <a:avLst/>
                <a:gdLst>
                  <a:gd name="T0" fmla="*/ 6 w 10"/>
                  <a:gd name="T1" fmla="*/ 10 h 10"/>
                  <a:gd name="T2" fmla="*/ 6 w 10"/>
                  <a:gd name="T3" fmla="*/ 10 h 10"/>
                  <a:gd name="T4" fmla="*/ 10 w 10"/>
                  <a:gd name="T5" fmla="*/ 7 h 10"/>
                  <a:gd name="T6" fmla="*/ 10 w 10"/>
                  <a:gd name="T7" fmla="*/ 4 h 10"/>
                  <a:gd name="T8" fmla="*/ 6 w 10"/>
                  <a:gd name="T9" fmla="*/ 0 h 10"/>
                  <a:gd name="T10" fmla="*/ 6 w 10"/>
                  <a:gd name="T11" fmla="*/ 0 h 10"/>
                  <a:gd name="T12" fmla="*/ 6 w 10"/>
                  <a:gd name="T13" fmla="*/ 0 h 10"/>
                  <a:gd name="T14" fmla="*/ 3 w 10"/>
                  <a:gd name="T15" fmla="*/ 0 h 10"/>
                  <a:gd name="T16" fmla="*/ 0 w 10"/>
                  <a:gd name="T17" fmla="*/ 4 h 10"/>
                  <a:gd name="T18" fmla="*/ 0 w 10"/>
                  <a:gd name="T19" fmla="*/ 7 h 10"/>
                  <a:gd name="T20" fmla="*/ 3 w 10"/>
                  <a:gd name="T21" fmla="*/ 10 h 10"/>
                  <a:gd name="T22" fmla="*/ 6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10"/>
                    </a:moveTo>
                    <a:lnTo>
                      <a:pt x="6" y="10"/>
                    </a:lnTo>
                    <a:lnTo>
                      <a:pt x="10" y="7"/>
                    </a:lnTo>
                    <a:lnTo>
                      <a:pt x="10" y="4"/>
                    </a:lnTo>
                    <a:lnTo>
                      <a:pt x="6" y="0"/>
                    </a:lnTo>
                    <a:lnTo>
                      <a:pt x="6" y="0"/>
                    </a:lnTo>
                    <a:lnTo>
                      <a:pt x="6" y="0"/>
                    </a:lnTo>
                    <a:lnTo>
                      <a:pt x="3" y="0"/>
                    </a:lnTo>
                    <a:lnTo>
                      <a:pt x="0" y="4"/>
                    </a:lnTo>
                    <a:lnTo>
                      <a:pt x="0" y="7"/>
                    </a:lnTo>
                    <a:lnTo>
                      <a:pt x="3" y="10"/>
                    </a:lnTo>
                    <a:lnTo>
                      <a:pt x="6" y="10"/>
                    </a:lnTo>
                    <a:close/>
                  </a:path>
                </a:pathLst>
              </a:custGeom>
              <a:solidFill>
                <a:srgbClr val="FF0000"/>
              </a:solidFill>
              <a:ln w="28575" cmpd="sng">
                <a:solidFill>
                  <a:schemeClr val="accent1"/>
                </a:solidFill>
                <a:round/>
                <a:headEnd/>
                <a:tailEnd/>
              </a:ln>
            </p:spPr>
            <p:txBody>
              <a:bodyPr/>
              <a:lstStyle/>
              <a:p>
                <a:endParaRPr lang="cs-CZ"/>
              </a:p>
            </p:txBody>
          </p:sp>
          <p:sp>
            <p:nvSpPr>
              <p:cNvPr id="5088" name="Freeform 992">
                <a:extLst>
                  <a:ext uri="{FF2B5EF4-FFF2-40B4-BE49-F238E27FC236}">
                    <a16:creationId xmlns:a16="http://schemas.microsoft.com/office/drawing/2014/main" id="{9EF0128C-5F6D-47D1-884E-317A11D67A0D}"/>
                  </a:ext>
                </a:extLst>
              </p:cNvPr>
              <p:cNvSpPr>
                <a:spLocks/>
              </p:cNvSpPr>
              <p:nvPr/>
            </p:nvSpPr>
            <p:spPr bwMode="auto">
              <a:xfrm>
                <a:off x="1313" y="3477"/>
                <a:ext cx="9" cy="10"/>
              </a:xfrm>
              <a:custGeom>
                <a:avLst/>
                <a:gdLst>
                  <a:gd name="T0" fmla="*/ 6 w 9"/>
                  <a:gd name="T1" fmla="*/ 10 h 10"/>
                  <a:gd name="T2" fmla="*/ 6 w 9"/>
                  <a:gd name="T3" fmla="*/ 10 h 10"/>
                  <a:gd name="T4" fmla="*/ 9 w 9"/>
                  <a:gd name="T5" fmla="*/ 7 h 10"/>
                  <a:gd name="T6" fmla="*/ 9 w 9"/>
                  <a:gd name="T7" fmla="*/ 4 h 10"/>
                  <a:gd name="T8" fmla="*/ 6 w 9"/>
                  <a:gd name="T9" fmla="*/ 0 h 10"/>
                  <a:gd name="T10" fmla="*/ 6 w 9"/>
                  <a:gd name="T11" fmla="*/ 0 h 10"/>
                  <a:gd name="T12" fmla="*/ 6 w 9"/>
                  <a:gd name="T13" fmla="*/ 0 h 10"/>
                  <a:gd name="T14" fmla="*/ 3 w 9"/>
                  <a:gd name="T15" fmla="*/ 0 h 10"/>
                  <a:gd name="T16" fmla="*/ 0 w 9"/>
                  <a:gd name="T17" fmla="*/ 4 h 10"/>
                  <a:gd name="T18" fmla="*/ 0 w 9"/>
                  <a:gd name="T19" fmla="*/ 7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7"/>
                    </a:lnTo>
                    <a:lnTo>
                      <a:pt x="9" y="4"/>
                    </a:lnTo>
                    <a:lnTo>
                      <a:pt x="6" y="0"/>
                    </a:lnTo>
                    <a:lnTo>
                      <a:pt x="6" y="0"/>
                    </a:lnTo>
                    <a:lnTo>
                      <a:pt x="6" y="0"/>
                    </a:lnTo>
                    <a:lnTo>
                      <a:pt x="3" y="0"/>
                    </a:lnTo>
                    <a:lnTo>
                      <a:pt x="0" y="4"/>
                    </a:lnTo>
                    <a:lnTo>
                      <a:pt x="0" y="7"/>
                    </a:lnTo>
                    <a:lnTo>
                      <a:pt x="3" y="10"/>
                    </a:lnTo>
                    <a:lnTo>
                      <a:pt x="6" y="10"/>
                    </a:lnTo>
                    <a:close/>
                  </a:path>
                </a:pathLst>
              </a:custGeom>
              <a:solidFill>
                <a:srgbClr val="FF0000"/>
              </a:solidFill>
              <a:ln w="28575" cmpd="sng">
                <a:solidFill>
                  <a:schemeClr val="accent1"/>
                </a:solidFill>
                <a:round/>
                <a:headEnd/>
                <a:tailEnd/>
              </a:ln>
            </p:spPr>
            <p:txBody>
              <a:bodyPr/>
              <a:lstStyle/>
              <a:p>
                <a:endParaRPr lang="cs-CZ"/>
              </a:p>
            </p:txBody>
          </p:sp>
          <p:sp>
            <p:nvSpPr>
              <p:cNvPr id="5089" name="Freeform 993">
                <a:extLst>
                  <a:ext uri="{FF2B5EF4-FFF2-40B4-BE49-F238E27FC236}">
                    <a16:creationId xmlns:a16="http://schemas.microsoft.com/office/drawing/2014/main" id="{CD8B7705-E4DD-430E-97A6-CFEBC84216EB}"/>
                  </a:ext>
                </a:extLst>
              </p:cNvPr>
              <p:cNvSpPr>
                <a:spLocks/>
              </p:cNvSpPr>
              <p:nvPr/>
            </p:nvSpPr>
            <p:spPr bwMode="auto">
              <a:xfrm>
                <a:off x="1293" y="3477"/>
                <a:ext cx="10" cy="10"/>
              </a:xfrm>
              <a:custGeom>
                <a:avLst/>
                <a:gdLst>
                  <a:gd name="T0" fmla="*/ 7 w 10"/>
                  <a:gd name="T1" fmla="*/ 10 h 10"/>
                  <a:gd name="T2" fmla="*/ 7 w 10"/>
                  <a:gd name="T3" fmla="*/ 10 h 10"/>
                  <a:gd name="T4" fmla="*/ 10 w 10"/>
                  <a:gd name="T5" fmla="*/ 7 h 10"/>
                  <a:gd name="T6" fmla="*/ 10 w 10"/>
                  <a:gd name="T7" fmla="*/ 4 h 10"/>
                  <a:gd name="T8" fmla="*/ 7 w 10"/>
                  <a:gd name="T9" fmla="*/ 0 h 10"/>
                  <a:gd name="T10" fmla="*/ 7 w 10"/>
                  <a:gd name="T11" fmla="*/ 0 h 10"/>
                  <a:gd name="T12" fmla="*/ 7 w 10"/>
                  <a:gd name="T13" fmla="*/ 0 h 10"/>
                  <a:gd name="T14" fmla="*/ 4 w 10"/>
                  <a:gd name="T15" fmla="*/ 0 h 10"/>
                  <a:gd name="T16" fmla="*/ 0 w 10"/>
                  <a:gd name="T17" fmla="*/ 4 h 10"/>
                  <a:gd name="T18" fmla="*/ 0 w 10"/>
                  <a:gd name="T19" fmla="*/ 7 h 10"/>
                  <a:gd name="T20" fmla="*/ 4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7"/>
                    </a:lnTo>
                    <a:lnTo>
                      <a:pt x="10" y="4"/>
                    </a:lnTo>
                    <a:lnTo>
                      <a:pt x="7" y="0"/>
                    </a:lnTo>
                    <a:lnTo>
                      <a:pt x="7" y="0"/>
                    </a:lnTo>
                    <a:lnTo>
                      <a:pt x="7" y="0"/>
                    </a:lnTo>
                    <a:lnTo>
                      <a:pt x="4" y="0"/>
                    </a:lnTo>
                    <a:lnTo>
                      <a:pt x="0" y="4"/>
                    </a:lnTo>
                    <a:lnTo>
                      <a:pt x="0" y="7"/>
                    </a:lnTo>
                    <a:lnTo>
                      <a:pt x="4" y="10"/>
                    </a:lnTo>
                    <a:lnTo>
                      <a:pt x="7" y="10"/>
                    </a:lnTo>
                    <a:close/>
                  </a:path>
                </a:pathLst>
              </a:custGeom>
              <a:solidFill>
                <a:srgbClr val="FF0000"/>
              </a:solidFill>
              <a:ln w="28575" cmpd="sng">
                <a:solidFill>
                  <a:schemeClr val="accent1"/>
                </a:solidFill>
                <a:round/>
                <a:headEnd/>
                <a:tailEnd/>
              </a:ln>
            </p:spPr>
            <p:txBody>
              <a:bodyPr/>
              <a:lstStyle/>
              <a:p>
                <a:endParaRPr lang="cs-CZ"/>
              </a:p>
            </p:txBody>
          </p:sp>
          <p:sp>
            <p:nvSpPr>
              <p:cNvPr id="5090" name="Freeform 994">
                <a:extLst>
                  <a:ext uri="{FF2B5EF4-FFF2-40B4-BE49-F238E27FC236}">
                    <a16:creationId xmlns:a16="http://schemas.microsoft.com/office/drawing/2014/main" id="{26069B51-11D7-47AE-ACE2-4E9EC7DC48A2}"/>
                  </a:ext>
                </a:extLst>
              </p:cNvPr>
              <p:cNvSpPr>
                <a:spLocks/>
              </p:cNvSpPr>
              <p:nvPr/>
            </p:nvSpPr>
            <p:spPr bwMode="auto">
              <a:xfrm>
                <a:off x="1274" y="3477"/>
                <a:ext cx="10" cy="10"/>
              </a:xfrm>
              <a:custGeom>
                <a:avLst/>
                <a:gdLst>
                  <a:gd name="T0" fmla="*/ 6 w 10"/>
                  <a:gd name="T1" fmla="*/ 10 h 10"/>
                  <a:gd name="T2" fmla="*/ 6 w 10"/>
                  <a:gd name="T3" fmla="*/ 10 h 10"/>
                  <a:gd name="T4" fmla="*/ 10 w 10"/>
                  <a:gd name="T5" fmla="*/ 7 h 10"/>
                  <a:gd name="T6" fmla="*/ 10 w 10"/>
                  <a:gd name="T7" fmla="*/ 4 h 10"/>
                  <a:gd name="T8" fmla="*/ 6 w 10"/>
                  <a:gd name="T9" fmla="*/ 0 h 10"/>
                  <a:gd name="T10" fmla="*/ 6 w 10"/>
                  <a:gd name="T11" fmla="*/ 0 h 10"/>
                  <a:gd name="T12" fmla="*/ 6 w 10"/>
                  <a:gd name="T13" fmla="*/ 0 h 10"/>
                  <a:gd name="T14" fmla="*/ 3 w 10"/>
                  <a:gd name="T15" fmla="*/ 0 h 10"/>
                  <a:gd name="T16" fmla="*/ 0 w 10"/>
                  <a:gd name="T17" fmla="*/ 4 h 10"/>
                  <a:gd name="T18" fmla="*/ 0 w 10"/>
                  <a:gd name="T19" fmla="*/ 7 h 10"/>
                  <a:gd name="T20" fmla="*/ 3 w 10"/>
                  <a:gd name="T21" fmla="*/ 10 h 10"/>
                  <a:gd name="T22" fmla="*/ 6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6" y="10"/>
                    </a:moveTo>
                    <a:lnTo>
                      <a:pt x="6" y="10"/>
                    </a:lnTo>
                    <a:lnTo>
                      <a:pt x="10" y="7"/>
                    </a:lnTo>
                    <a:lnTo>
                      <a:pt x="10" y="4"/>
                    </a:lnTo>
                    <a:lnTo>
                      <a:pt x="6" y="0"/>
                    </a:lnTo>
                    <a:lnTo>
                      <a:pt x="6" y="0"/>
                    </a:lnTo>
                    <a:lnTo>
                      <a:pt x="6" y="0"/>
                    </a:lnTo>
                    <a:lnTo>
                      <a:pt x="3" y="0"/>
                    </a:lnTo>
                    <a:lnTo>
                      <a:pt x="0" y="4"/>
                    </a:lnTo>
                    <a:lnTo>
                      <a:pt x="0" y="7"/>
                    </a:lnTo>
                    <a:lnTo>
                      <a:pt x="3" y="10"/>
                    </a:lnTo>
                    <a:lnTo>
                      <a:pt x="6" y="10"/>
                    </a:lnTo>
                    <a:close/>
                  </a:path>
                </a:pathLst>
              </a:custGeom>
              <a:solidFill>
                <a:srgbClr val="FF0000"/>
              </a:solidFill>
              <a:ln w="28575" cmpd="sng">
                <a:solidFill>
                  <a:schemeClr val="accent1"/>
                </a:solidFill>
                <a:round/>
                <a:headEnd/>
                <a:tailEnd/>
              </a:ln>
            </p:spPr>
            <p:txBody>
              <a:bodyPr/>
              <a:lstStyle/>
              <a:p>
                <a:endParaRPr lang="cs-CZ"/>
              </a:p>
            </p:txBody>
          </p:sp>
          <p:sp>
            <p:nvSpPr>
              <p:cNvPr id="5091" name="Freeform 995">
                <a:extLst>
                  <a:ext uri="{FF2B5EF4-FFF2-40B4-BE49-F238E27FC236}">
                    <a16:creationId xmlns:a16="http://schemas.microsoft.com/office/drawing/2014/main" id="{F25CF012-3D72-4648-A7EB-2D99E7AF448C}"/>
                  </a:ext>
                </a:extLst>
              </p:cNvPr>
              <p:cNvSpPr>
                <a:spLocks/>
              </p:cNvSpPr>
              <p:nvPr/>
            </p:nvSpPr>
            <p:spPr bwMode="auto">
              <a:xfrm>
                <a:off x="1255" y="3477"/>
                <a:ext cx="9" cy="10"/>
              </a:xfrm>
              <a:custGeom>
                <a:avLst/>
                <a:gdLst>
                  <a:gd name="T0" fmla="*/ 6 w 9"/>
                  <a:gd name="T1" fmla="*/ 10 h 10"/>
                  <a:gd name="T2" fmla="*/ 6 w 9"/>
                  <a:gd name="T3" fmla="*/ 10 h 10"/>
                  <a:gd name="T4" fmla="*/ 9 w 9"/>
                  <a:gd name="T5" fmla="*/ 7 h 10"/>
                  <a:gd name="T6" fmla="*/ 9 w 9"/>
                  <a:gd name="T7" fmla="*/ 4 h 10"/>
                  <a:gd name="T8" fmla="*/ 6 w 9"/>
                  <a:gd name="T9" fmla="*/ 0 h 10"/>
                  <a:gd name="T10" fmla="*/ 6 w 9"/>
                  <a:gd name="T11" fmla="*/ 0 h 10"/>
                  <a:gd name="T12" fmla="*/ 6 w 9"/>
                  <a:gd name="T13" fmla="*/ 0 h 10"/>
                  <a:gd name="T14" fmla="*/ 3 w 9"/>
                  <a:gd name="T15" fmla="*/ 0 h 10"/>
                  <a:gd name="T16" fmla="*/ 0 w 9"/>
                  <a:gd name="T17" fmla="*/ 4 h 10"/>
                  <a:gd name="T18" fmla="*/ 0 w 9"/>
                  <a:gd name="T19" fmla="*/ 7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7"/>
                    </a:lnTo>
                    <a:lnTo>
                      <a:pt x="9" y="4"/>
                    </a:lnTo>
                    <a:lnTo>
                      <a:pt x="6" y="0"/>
                    </a:lnTo>
                    <a:lnTo>
                      <a:pt x="6" y="0"/>
                    </a:lnTo>
                    <a:lnTo>
                      <a:pt x="6" y="0"/>
                    </a:lnTo>
                    <a:lnTo>
                      <a:pt x="3" y="0"/>
                    </a:lnTo>
                    <a:lnTo>
                      <a:pt x="0" y="4"/>
                    </a:lnTo>
                    <a:lnTo>
                      <a:pt x="0" y="7"/>
                    </a:lnTo>
                    <a:lnTo>
                      <a:pt x="3" y="10"/>
                    </a:lnTo>
                    <a:lnTo>
                      <a:pt x="6" y="10"/>
                    </a:lnTo>
                    <a:close/>
                  </a:path>
                </a:pathLst>
              </a:custGeom>
              <a:solidFill>
                <a:srgbClr val="FF0000"/>
              </a:solidFill>
              <a:ln w="28575" cmpd="sng">
                <a:solidFill>
                  <a:schemeClr val="accent1"/>
                </a:solidFill>
                <a:round/>
                <a:headEnd/>
                <a:tailEnd/>
              </a:ln>
            </p:spPr>
            <p:txBody>
              <a:bodyPr/>
              <a:lstStyle/>
              <a:p>
                <a:endParaRPr lang="cs-CZ"/>
              </a:p>
            </p:txBody>
          </p:sp>
        </p:grpSp>
        <p:sp>
          <p:nvSpPr>
            <p:cNvPr id="5093" name="Freeform 997">
              <a:extLst>
                <a:ext uri="{FF2B5EF4-FFF2-40B4-BE49-F238E27FC236}">
                  <a16:creationId xmlns:a16="http://schemas.microsoft.com/office/drawing/2014/main" id="{535A7006-EC27-4FA8-9422-2C2F249328C9}"/>
                </a:ext>
              </a:extLst>
            </p:cNvPr>
            <p:cNvSpPr>
              <a:spLocks/>
            </p:cNvSpPr>
            <p:nvPr/>
          </p:nvSpPr>
          <p:spPr bwMode="auto">
            <a:xfrm>
              <a:off x="1235" y="3477"/>
              <a:ext cx="10" cy="10"/>
            </a:xfrm>
            <a:custGeom>
              <a:avLst/>
              <a:gdLst>
                <a:gd name="T0" fmla="*/ 7 w 10"/>
                <a:gd name="T1" fmla="*/ 10 h 10"/>
                <a:gd name="T2" fmla="*/ 7 w 10"/>
                <a:gd name="T3" fmla="*/ 10 h 10"/>
                <a:gd name="T4" fmla="*/ 10 w 10"/>
                <a:gd name="T5" fmla="*/ 7 h 10"/>
                <a:gd name="T6" fmla="*/ 10 w 10"/>
                <a:gd name="T7" fmla="*/ 4 h 10"/>
                <a:gd name="T8" fmla="*/ 7 w 10"/>
                <a:gd name="T9" fmla="*/ 0 h 10"/>
                <a:gd name="T10" fmla="*/ 7 w 10"/>
                <a:gd name="T11" fmla="*/ 0 h 10"/>
                <a:gd name="T12" fmla="*/ 7 w 10"/>
                <a:gd name="T13" fmla="*/ 0 h 10"/>
                <a:gd name="T14" fmla="*/ 4 w 10"/>
                <a:gd name="T15" fmla="*/ 0 h 10"/>
                <a:gd name="T16" fmla="*/ 0 w 10"/>
                <a:gd name="T17" fmla="*/ 4 h 10"/>
                <a:gd name="T18" fmla="*/ 0 w 10"/>
                <a:gd name="T19" fmla="*/ 7 h 10"/>
                <a:gd name="T20" fmla="*/ 4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7"/>
                  </a:lnTo>
                  <a:lnTo>
                    <a:pt x="10" y="4"/>
                  </a:lnTo>
                  <a:lnTo>
                    <a:pt x="7" y="0"/>
                  </a:lnTo>
                  <a:lnTo>
                    <a:pt x="7" y="0"/>
                  </a:lnTo>
                  <a:lnTo>
                    <a:pt x="7" y="0"/>
                  </a:lnTo>
                  <a:lnTo>
                    <a:pt x="4" y="0"/>
                  </a:lnTo>
                  <a:lnTo>
                    <a:pt x="0" y="4"/>
                  </a:lnTo>
                  <a:lnTo>
                    <a:pt x="0" y="7"/>
                  </a:lnTo>
                  <a:lnTo>
                    <a:pt x="4" y="10"/>
                  </a:lnTo>
                  <a:lnTo>
                    <a:pt x="7" y="10"/>
                  </a:lnTo>
                  <a:close/>
                </a:path>
              </a:pathLst>
            </a:custGeom>
            <a:solidFill>
              <a:srgbClr val="FF0000"/>
            </a:solidFill>
            <a:ln w="28575" cmpd="sng">
              <a:solidFill>
                <a:schemeClr val="accent1"/>
              </a:solidFill>
              <a:round/>
              <a:headEnd/>
              <a:tailEnd/>
            </a:ln>
          </p:spPr>
          <p:txBody>
            <a:bodyPr/>
            <a:lstStyle/>
            <a:p>
              <a:endParaRPr lang="cs-CZ"/>
            </a:p>
          </p:txBody>
        </p:sp>
        <p:sp>
          <p:nvSpPr>
            <p:cNvPr id="5094" name="Freeform 998">
              <a:extLst>
                <a:ext uri="{FF2B5EF4-FFF2-40B4-BE49-F238E27FC236}">
                  <a16:creationId xmlns:a16="http://schemas.microsoft.com/office/drawing/2014/main" id="{AC50109A-89DD-47B3-9872-8E3450CF1F7B}"/>
                </a:ext>
              </a:extLst>
            </p:cNvPr>
            <p:cNvSpPr>
              <a:spLocks/>
            </p:cNvSpPr>
            <p:nvPr/>
          </p:nvSpPr>
          <p:spPr bwMode="auto">
            <a:xfrm>
              <a:off x="1216" y="3477"/>
              <a:ext cx="10" cy="10"/>
            </a:xfrm>
            <a:custGeom>
              <a:avLst/>
              <a:gdLst>
                <a:gd name="T0" fmla="*/ 7 w 10"/>
                <a:gd name="T1" fmla="*/ 10 h 10"/>
                <a:gd name="T2" fmla="*/ 7 w 10"/>
                <a:gd name="T3" fmla="*/ 10 h 10"/>
                <a:gd name="T4" fmla="*/ 10 w 10"/>
                <a:gd name="T5" fmla="*/ 7 h 10"/>
                <a:gd name="T6" fmla="*/ 10 w 10"/>
                <a:gd name="T7" fmla="*/ 4 h 10"/>
                <a:gd name="T8" fmla="*/ 7 w 10"/>
                <a:gd name="T9" fmla="*/ 0 h 10"/>
                <a:gd name="T10" fmla="*/ 7 w 10"/>
                <a:gd name="T11" fmla="*/ 0 h 10"/>
                <a:gd name="T12" fmla="*/ 7 w 10"/>
                <a:gd name="T13" fmla="*/ 0 h 10"/>
                <a:gd name="T14" fmla="*/ 3 w 10"/>
                <a:gd name="T15" fmla="*/ 0 h 10"/>
                <a:gd name="T16" fmla="*/ 0 w 10"/>
                <a:gd name="T17" fmla="*/ 4 h 10"/>
                <a:gd name="T18" fmla="*/ 0 w 10"/>
                <a:gd name="T19" fmla="*/ 7 h 10"/>
                <a:gd name="T20" fmla="*/ 3 w 10"/>
                <a:gd name="T21" fmla="*/ 10 h 10"/>
                <a:gd name="T22" fmla="*/ 7 w 10"/>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7" y="10"/>
                  </a:moveTo>
                  <a:lnTo>
                    <a:pt x="7" y="10"/>
                  </a:lnTo>
                  <a:lnTo>
                    <a:pt x="10" y="7"/>
                  </a:lnTo>
                  <a:lnTo>
                    <a:pt x="10" y="4"/>
                  </a:lnTo>
                  <a:lnTo>
                    <a:pt x="7" y="0"/>
                  </a:lnTo>
                  <a:lnTo>
                    <a:pt x="7" y="0"/>
                  </a:lnTo>
                  <a:lnTo>
                    <a:pt x="7" y="0"/>
                  </a:lnTo>
                  <a:lnTo>
                    <a:pt x="3" y="0"/>
                  </a:lnTo>
                  <a:lnTo>
                    <a:pt x="0" y="4"/>
                  </a:lnTo>
                  <a:lnTo>
                    <a:pt x="0" y="7"/>
                  </a:lnTo>
                  <a:lnTo>
                    <a:pt x="3" y="10"/>
                  </a:lnTo>
                  <a:lnTo>
                    <a:pt x="7" y="10"/>
                  </a:lnTo>
                  <a:close/>
                </a:path>
              </a:pathLst>
            </a:custGeom>
            <a:solidFill>
              <a:srgbClr val="FF0000"/>
            </a:solidFill>
            <a:ln w="28575" cmpd="sng">
              <a:solidFill>
                <a:schemeClr val="accent1"/>
              </a:solidFill>
              <a:round/>
              <a:headEnd/>
              <a:tailEnd/>
            </a:ln>
          </p:spPr>
          <p:txBody>
            <a:bodyPr/>
            <a:lstStyle/>
            <a:p>
              <a:endParaRPr lang="cs-CZ"/>
            </a:p>
          </p:txBody>
        </p:sp>
        <p:sp>
          <p:nvSpPr>
            <p:cNvPr id="5095" name="Freeform 999">
              <a:extLst>
                <a:ext uri="{FF2B5EF4-FFF2-40B4-BE49-F238E27FC236}">
                  <a16:creationId xmlns:a16="http://schemas.microsoft.com/office/drawing/2014/main" id="{6CA5CDE9-0424-4DAB-9D62-5296E7E1D464}"/>
                </a:ext>
              </a:extLst>
            </p:cNvPr>
            <p:cNvSpPr>
              <a:spLocks/>
            </p:cNvSpPr>
            <p:nvPr/>
          </p:nvSpPr>
          <p:spPr bwMode="auto">
            <a:xfrm>
              <a:off x="1197" y="3477"/>
              <a:ext cx="9" cy="10"/>
            </a:xfrm>
            <a:custGeom>
              <a:avLst/>
              <a:gdLst>
                <a:gd name="T0" fmla="*/ 6 w 9"/>
                <a:gd name="T1" fmla="*/ 10 h 10"/>
                <a:gd name="T2" fmla="*/ 6 w 9"/>
                <a:gd name="T3" fmla="*/ 10 h 10"/>
                <a:gd name="T4" fmla="*/ 9 w 9"/>
                <a:gd name="T5" fmla="*/ 7 h 10"/>
                <a:gd name="T6" fmla="*/ 9 w 9"/>
                <a:gd name="T7" fmla="*/ 4 h 10"/>
                <a:gd name="T8" fmla="*/ 6 w 9"/>
                <a:gd name="T9" fmla="*/ 0 h 10"/>
                <a:gd name="T10" fmla="*/ 6 w 9"/>
                <a:gd name="T11" fmla="*/ 0 h 10"/>
                <a:gd name="T12" fmla="*/ 6 w 9"/>
                <a:gd name="T13" fmla="*/ 0 h 10"/>
                <a:gd name="T14" fmla="*/ 3 w 9"/>
                <a:gd name="T15" fmla="*/ 0 h 10"/>
                <a:gd name="T16" fmla="*/ 0 w 9"/>
                <a:gd name="T17" fmla="*/ 4 h 10"/>
                <a:gd name="T18" fmla="*/ 0 w 9"/>
                <a:gd name="T19" fmla="*/ 7 h 10"/>
                <a:gd name="T20" fmla="*/ 3 w 9"/>
                <a:gd name="T21" fmla="*/ 10 h 10"/>
                <a:gd name="T22" fmla="*/ 6 w 9"/>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10"/>
                  </a:moveTo>
                  <a:lnTo>
                    <a:pt x="6" y="10"/>
                  </a:lnTo>
                  <a:lnTo>
                    <a:pt x="9" y="7"/>
                  </a:lnTo>
                  <a:lnTo>
                    <a:pt x="9" y="4"/>
                  </a:lnTo>
                  <a:lnTo>
                    <a:pt x="6" y="0"/>
                  </a:lnTo>
                  <a:lnTo>
                    <a:pt x="6" y="0"/>
                  </a:lnTo>
                  <a:lnTo>
                    <a:pt x="6" y="0"/>
                  </a:lnTo>
                  <a:lnTo>
                    <a:pt x="3" y="0"/>
                  </a:lnTo>
                  <a:lnTo>
                    <a:pt x="0" y="4"/>
                  </a:lnTo>
                  <a:lnTo>
                    <a:pt x="0" y="7"/>
                  </a:lnTo>
                  <a:lnTo>
                    <a:pt x="3" y="10"/>
                  </a:lnTo>
                  <a:lnTo>
                    <a:pt x="6" y="10"/>
                  </a:lnTo>
                  <a:close/>
                </a:path>
              </a:pathLst>
            </a:custGeom>
            <a:solidFill>
              <a:srgbClr val="FF0000"/>
            </a:solidFill>
            <a:ln w="28575" cmpd="sng">
              <a:solidFill>
                <a:schemeClr val="accent1"/>
              </a:solidFill>
              <a:round/>
              <a:headEnd/>
              <a:tailEnd/>
            </a:ln>
          </p:spPr>
          <p:txBody>
            <a:bodyPr/>
            <a:lstStyle/>
            <a:p>
              <a:endParaRPr lang="cs-CZ"/>
            </a:p>
          </p:txBody>
        </p:sp>
      </p:grpSp>
      <p:grpSp>
        <p:nvGrpSpPr>
          <p:cNvPr id="5281" name="Group 1185">
            <a:extLst>
              <a:ext uri="{FF2B5EF4-FFF2-40B4-BE49-F238E27FC236}">
                <a16:creationId xmlns:a16="http://schemas.microsoft.com/office/drawing/2014/main" id="{E812D3B0-EA1F-4B4D-AB09-BC8F5006C11C}"/>
              </a:ext>
            </a:extLst>
          </p:cNvPr>
          <p:cNvGrpSpPr>
            <a:grpSpLocks/>
          </p:cNvGrpSpPr>
          <p:nvPr/>
        </p:nvGrpSpPr>
        <p:grpSpPr bwMode="auto">
          <a:xfrm>
            <a:off x="385763" y="285750"/>
            <a:ext cx="2005012" cy="1973263"/>
            <a:chOff x="243" y="180"/>
            <a:chExt cx="1263" cy="1243"/>
          </a:xfrm>
        </p:grpSpPr>
        <p:sp>
          <p:nvSpPr>
            <p:cNvPr id="5097" name="Freeform 1001">
              <a:extLst>
                <a:ext uri="{FF2B5EF4-FFF2-40B4-BE49-F238E27FC236}">
                  <a16:creationId xmlns:a16="http://schemas.microsoft.com/office/drawing/2014/main" id="{374CF88B-5597-486A-A44C-2AD989813716}"/>
                </a:ext>
              </a:extLst>
            </p:cNvPr>
            <p:cNvSpPr>
              <a:spLocks/>
            </p:cNvSpPr>
            <p:nvPr/>
          </p:nvSpPr>
          <p:spPr bwMode="auto">
            <a:xfrm>
              <a:off x="1013" y="180"/>
              <a:ext cx="10" cy="10"/>
            </a:xfrm>
            <a:custGeom>
              <a:avLst/>
              <a:gdLst>
                <a:gd name="T0" fmla="*/ 10 w 10"/>
                <a:gd name="T1" fmla="*/ 10 h 10"/>
                <a:gd name="T2" fmla="*/ 10 w 10"/>
                <a:gd name="T3" fmla="*/ 4 h 10"/>
                <a:gd name="T4" fmla="*/ 10 w 10"/>
                <a:gd name="T5" fmla="*/ 4 h 10"/>
                <a:gd name="T6" fmla="*/ 7 w 10"/>
                <a:gd name="T7" fmla="*/ 0 h 10"/>
                <a:gd name="T8" fmla="*/ 7 w 10"/>
                <a:gd name="T9" fmla="*/ 0 h 10"/>
                <a:gd name="T10" fmla="*/ 3 w 10"/>
                <a:gd name="T11" fmla="*/ 0 h 10"/>
                <a:gd name="T12" fmla="*/ 0 w 10"/>
                <a:gd name="T13" fmla="*/ 4 h 10"/>
                <a:gd name="T14" fmla="*/ 0 w 10"/>
                <a:gd name="T15" fmla="*/ 7 h 10"/>
                <a:gd name="T16" fmla="*/ 3 w 10"/>
                <a:gd name="T17" fmla="*/ 10 h 10"/>
                <a:gd name="T18" fmla="*/ 7 w 10"/>
                <a:gd name="T19" fmla="*/ 10 h 10"/>
                <a:gd name="T20" fmla="*/ 10 w 10"/>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0">
                  <a:moveTo>
                    <a:pt x="10" y="10"/>
                  </a:moveTo>
                  <a:lnTo>
                    <a:pt x="10" y="4"/>
                  </a:lnTo>
                  <a:lnTo>
                    <a:pt x="10" y="4"/>
                  </a:lnTo>
                  <a:lnTo>
                    <a:pt x="7" y="0"/>
                  </a:lnTo>
                  <a:lnTo>
                    <a:pt x="7" y="0"/>
                  </a:lnTo>
                  <a:lnTo>
                    <a:pt x="3" y="0"/>
                  </a:lnTo>
                  <a:lnTo>
                    <a:pt x="0" y="4"/>
                  </a:lnTo>
                  <a:lnTo>
                    <a:pt x="0" y="7"/>
                  </a:lnTo>
                  <a:lnTo>
                    <a:pt x="3" y="10"/>
                  </a:lnTo>
                  <a:lnTo>
                    <a:pt x="7" y="10"/>
                  </a:lnTo>
                  <a:lnTo>
                    <a:pt x="10" y="10"/>
                  </a:lnTo>
                  <a:close/>
                </a:path>
              </a:pathLst>
            </a:custGeom>
            <a:solidFill>
              <a:srgbClr val="FF9900"/>
            </a:solidFill>
            <a:ln w="38100" cmpd="sng">
              <a:solidFill>
                <a:srgbClr val="FF9900"/>
              </a:solidFill>
              <a:round/>
              <a:headEnd/>
              <a:tailEnd/>
            </a:ln>
          </p:spPr>
          <p:txBody>
            <a:bodyPr/>
            <a:lstStyle/>
            <a:p>
              <a:endParaRPr lang="cs-CZ"/>
            </a:p>
          </p:txBody>
        </p:sp>
        <p:sp>
          <p:nvSpPr>
            <p:cNvPr id="5098" name="Freeform 1002">
              <a:extLst>
                <a:ext uri="{FF2B5EF4-FFF2-40B4-BE49-F238E27FC236}">
                  <a16:creationId xmlns:a16="http://schemas.microsoft.com/office/drawing/2014/main" id="{8A27BD56-1B1F-4877-94EB-86EDFC646DC8}"/>
                </a:ext>
              </a:extLst>
            </p:cNvPr>
            <p:cNvSpPr>
              <a:spLocks/>
            </p:cNvSpPr>
            <p:nvPr/>
          </p:nvSpPr>
          <p:spPr bwMode="auto">
            <a:xfrm>
              <a:off x="1000" y="193"/>
              <a:ext cx="10" cy="10"/>
            </a:xfrm>
            <a:custGeom>
              <a:avLst/>
              <a:gdLst>
                <a:gd name="T0" fmla="*/ 7 w 10"/>
                <a:gd name="T1" fmla="*/ 10 h 10"/>
                <a:gd name="T2" fmla="*/ 10 w 10"/>
                <a:gd name="T3" fmla="*/ 7 h 10"/>
                <a:gd name="T4" fmla="*/ 10 w 10"/>
                <a:gd name="T5" fmla="*/ 3 h 10"/>
                <a:gd name="T6" fmla="*/ 7 w 10"/>
                <a:gd name="T7" fmla="*/ 0 h 10"/>
                <a:gd name="T8" fmla="*/ 3 w 10"/>
                <a:gd name="T9" fmla="*/ 0 h 10"/>
                <a:gd name="T10" fmla="*/ 3 w 10"/>
                <a:gd name="T11" fmla="*/ 0 h 10"/>
                <a:gd name="T12" fmla="*/ 0 w 10"/>
                <a:gd name="T13" fmla="*/ 3 h 10"/>
                <a:gd name="T14" fmla="*/ 0 w 10"/>
                <a:gd name="T15" fmla="*/ 7 h 10"/>
                <a:gd name="T16" fmla="*/ 3 w 10"/>
                <a:gd name="T17" fmla="*/ 10 h 10"/>
                <a:gd name="T18" fmla="*/ 7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10"/>
                  </a:moveTo>
                  <a:lnTo>
                    <a:pt x="10" y="7"/>
                  </a:lnTo>
                  <a:lnTo>
                    <a:pt x="10" y="3"/>
                  </a:lnTo>
                  <a:lnTo>
                    <a:pt x="7" y="0"/>
                  </a:lnTo>
                  <a:lnTo>
                    <a:pt x="3" y="0"/>
                  </a:lnTo>
                  <a:lnTo>
                    <a:pt x="3" y="0"/>
                  </a:lnTo>
                  <a:lnTo>
                    <a:pt x="0" y="3"/>
                  </a:lnTo>
                  <a:lnTo>
                    <a:pt x="0" y="7"/>
                  </a:lnTo>
                  <a:lnTo>
                    <a:pt x="3" y="10"/>
                  </a:lnTo>
                  <a:lnTo>
                    <a:pt x="7" y="10"/>
                  </a:lnTo>
                  <a:close/>
                </a:path>
              </a:pathLst>
            </a:custGeom>
            <a:solidFill>
              <a:srgbClr val="FF9900"/>
            </a:solidFill>
            <a:ln w="38100" cmpd="sng">
              <a:solidFill>
                <a:srgbClr val="FF9900"/>
              </a:solidFill>
              <a:round/>
              <a:headEnd/>
              <a:tailEnd/>
            </a:ln>
          </p:spPr>
          <p:txBody>
            <a:bodyPr/>
            <a:lstStyle/>
            <a:p>
              <a:endParaRPr lang="cs-CZ"/>
            </a:p>
          </p:txBody>
        </p:sp>
        <p:sp>
          <p:nvSpPr>
            <p:cNvPr id="5099" name="Freeform 1003">
              <a:extLst>
                <a:ext uri="{FF2B5EF4-FFF2-40B4-BE49-F238E27FC236}">
                  <a16:creationId xmlns:a16="http://schemas.microsoft.com/office/drawing/2014/main" id="{168D2277-7282-49B7-800A-FC85BD26EB59}"/>
                </a:ext>
              </a:extLst>
            </p:cNvPr>
            <p:cNvSpPr>
              <a:spLocks/>
            </p:cNvSpPr>
            <p:nvPr/>
          </p:nvSpPr>
          <p:spPr bwMode="auto">
            <a:xfrm>
              <a:off x="987" y="206"/>
              <a:ext cx="10" cy="10"/>
            </a:xfrm>
            <a:custGeom>
              <a:avLst/>
              <a:gdLst>
                <a:gd name="T0" fmla="*/ 7 w 10"/>
                <a:gd name="T1" fmla="*/ 10 h 10"/>
                <a:gd name="T2" fmla="*/ 10 w 10"/>
                <a:gd name="T3" fmla="*/ 7 h 10"/>
                <a:gd name="T4" fmla="*/ 10 w 10"/>
                <a:gd name="T5" fmla="*/ 3 h 10"/>
                <a:gd name="T6" fmla="*/ 7 w 10"/>
                <a:gd name="T7" fmla="*/ 0 h 10"/>
                <a:gd name="T8" fmla="*/ 4 w 10"/>
                <a:gd name="T9" fmla="*/ 0 h 10"/>
                <a:gd name="T10" fmla="*/ 4 w 10"/>
                <a:gd name="T11" fmla="*/ 0 h 10"/>
                <a:gd name="T12" fmla="*/ 0 w 10"/>
                <a:gd name="T13" fmla="*/ 3 h 10"/>
                <a:gd name="T14" fmla="*/ 0 w 10"/>
                <a:gd name="T15" fmla="*/ 7 h 10"/>
                <a:gd name="T16" fmla="*/ 4 w 10"/>
                <a:gd name="T17" fmla="*/ 10 h 10"/>
                <a:gd name="T18" fmla="*/ 7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10"/>
                  </a:moveTo>
                  <a:lnTo>
                    <a:pt x="10" y="7"/>
                  </a:lnTo>
                  <a:lnTo>
                    <a:pt x="10" y="3"/>
                  </a:lnTo>
                  <a:lnTo>
                    <a:pt x="7" y="0"/>
                  </a:lnTo>
                  <a:lnTo>
                    <a:pt x="4" y="0"/>
                  </a:lnTo>
                  <a:lnTo>
                    <a:pt x="4" y="0"/>
                  </a:lnTo>
                  <a:lnTo>
                    <a:pt x="0" y="3"/>
                  </a:lnTo>
                  <a:lnTo>
                    <a:pt x="0" y="7"/>
                  </a:lnTo>
                  <a:lnTo>
                    <a:pt x="4" y="10"/>
                  </a:lnTo>
                  <a:lnTo>
                    <a:pt x="7" y="10"/>
                  </a:lnTo>
                  <a:close/>
                </a:path>
              </a:pathLst>
            </a:custGeom>
            <a:solidFill>
              <a:srgbClr val="FF9900"/>
            </a:solidFill>
            <a:ln w="38100" cmpd="sng">
              <a:solidFill>
                <a:srgbClr val="FF9900"/>
              </a:solidFill>
              <a:round/>
              <a:headEnd/>
              <a:tailEnd/>
            </a:ln>
          </p:spPr>
          <p:txBody>
            <a:bodyPr/>
            <a:lstStyle/>
            <a:p>
              <a:endParaRPr lang="cs-CZ"/>
            </a:p>
          </p:txBody>
        </p:sp>
        <p:sp>
          <p:nvSpPr>
            <p:cNvPr id="5100" name="Freeform 1004">
              <a:extLst>
                <a:ext uri="{FF2B5EF4-FFF2-40B4-BE49-F238E27FC236}">
                  <a16:creationId xmlns:a16="http://schemas.microsoft.com/office/drawing/2014/main" id="{3DBF4877-DF9E-49E0-ACBE-0BEFE8EEFF92}"/>
                </a:ext>
              </a:extLst>
            </p:cNvPr>
            <p:cNvSpPr>
              <a:spLocks/>
            </p:cNvSpPr>
            <p:nvPr/>
          </p:nvSpPr>
          <p:spPr bwMode="auto">
            <a:xfrm>
              <a:off x="971" y="219"/>
              <a:ext cx="10" cy="10"/>
            </a:xfrm>
            <a:custGeom>
              <a:avLst/>
              <a:gdLst>
                <a:gd name="T0" fmla="*/ 7 w 10"/>
                <a:gd name="T1" fmla="*/ 10 h 10"/>
                <a:gd name="T2" fmla="*/ 10 w 10"/>
                <a:gd name="T3" fmla="*/ 6 h 10"/>
                <a:gd name="T4" fmla="*/ 10 w 10"/>
                <a:gd name="T5" fmla="*/ 3 h 10"/>
                <a:gd name="T6" fmla="*/ 7 w 10"/>
                <a:gd name="T7" fmla="*/ 0 h 10"/>
                <a:gd name="T8" fmla="*/ 3 w 10"/>
                <a:gd name="T9" fmla="*/ 0 h 10"/>
                <a:gd name="T10" fmla="*/ 3 w 10"/>
                <a:gd name="T11" fmla="*/ 0 h 10"/>
                <a:gd name="T12" fmla="*/ 0 w 10"/>
                <a:gd name="T13" fmla="*/ 3 h 10"/>
                <a:gd name="T14" fmla="*/ 0 w 10"/>
                <a:gd name="T15" fmla="*/ 6 h 10"/>
                <a:gd name="T16" fmla="*/ 3 w 10"/>
                <a:gd name="T17" fmla="*/ 10 h 10"/>
                <a:gd name="T18" fmla="*/ 7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10"/>
                  </a:moveTo>
                  <a:lnTo>
                    <a:pt x="10" y="6"/>
                  </a:lnTo>
                  <a:lnTo>
                    <a:pt x="10" y="3"/>
                  </a:lnTo>
                  <a:lnTo>
                    <a:pt x="7" y="0"/>
                  </a:lnTo>
                  <a:lnTo>
                    <a:pt x="3" y="0"/>
                  </a:lnTo>
                  <a:lnTo>
                    <a:pt x="3" y="0"/>
                  </a:lnTo>
                  <a:lnTo>
                    <a:pt x="0" y="3"/>
                  </a:lnTo>
                  <a:lnTo>
                    <a:pt x="0" y="6"/>
                  </a:lnTo>
                  <a:lnTo>
                    <a:pt x="3" y="10"/>
                  </a:lnTo>
                  <a:lnTo>
                    <a:pt x="7" y="10"/>
                  </a:lnTo>
                  <a:close/>
                </a:path>
              </a:pathLst>
            </a:custGeom>
            <a:solidFill>
              <a:srgbClr val="FF9900"/>
            </a:solidFill>
            <a:ln w="38100" cmpd="sng">
              <a:solidFill>
                <a:srgbClr val="FF9900"/>
              </a:solidFill>
              <a:round/>
              <a:headEnd/>
              <a:tailEnd/>
            </a:ln>
          </p:spPr>
          <p:txBody>
            <a:bodyPr/>
            <a:lstStyle/>
            <a:p>
              <a:endParaRPr lang="cs-CZ"/>
            </a:p>
          </p:txBody>
        </p:sp>
        <p:sp>
          <p:nvSpPr>
            <p:cNvPr id="5101" name="Freeform 1005">
              <a:extLst>
                <a:ext uri="{FF2B5EF4-FFF2-40B4-BE49-F238E27FC236}">
                  <a16:creationId xmlns:a16="http://schemas.microsoft.com/office/drawing/2014/main" id="{411AE67E-1FE2-4D7A-A7BC-68FAA354DB97}"/>
                </a:ext>
              </a:extLst>
            </p:cNvPr>
            <p:cNvSpPr>
              <a:spLocks/>
            </p:cNvSpPr>
            <p:nvPr/>
          </p:nvSpPr>
          <p:spPr bwMode="auto">
            <a:xfrm>
              <a:off x="958" y="232"/>
              <a:ext cx="10" cy="9"/>
            </a:xfrm>
            <a:custGeom>
              <a:avLst/>
              <a:gdLst>
                <a:gd name="T0" fmla="*/ 7 w 10"/>
                <a:gd name="T1" fmla="*/ 9 h 9"/>
                <a:gd name="T2" fmla="*/ 10 w 10"/>
                <a:gd name="T3" fmla="*/ 6 h 9"/>
                <a:gd name="T4" fmla="*/ 10 w 10"/>
                <a:gd name="T5" fmla="*/ 3 h 9"/>
                <a:gd name="T6" fmla="*/ 7 w 10"/>
                <a:gd name="T7" fmla="*/ 0 h 9"/>
                <a:gd name="T8" fmla="*/ 4 w 10"/>
                <a:gd name="T9" fmla="*/ 0 h 9"/>
                <a:gd name="T10" fmla="*/ 4 w 10"/>
                <a:gd name="T11" fmla="*/ 0 h 9"/>
                <a:gd name="T12" fmla="*/ 0 w 10"/>
                <a:gd name="T13" fmla="*/ 3 h 9"/>
                <a:gd name="T14" fmla="*/ 0 w 10"/>
                <a:gd name="T15" fmla="*/ 6 h 9"/>
                <a:gd name="T16" fmla="*/ 4 w 10"/>
                <a:gd name="T17" fmla="*/ 9 h 9"/>
                <a:gd name="T18" fmla="*/ 7 w 10"/>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7" y="9"/>
                  </a:moveTo>
                  <a:lnTo>
                    <a:pt x="10" y="6"/>
                  </a:lnTo>
                  <a:lnTo>
                    <a:pt x="10" y="3"/>
                  </a:lnTo>
                  <a:lnTo>
                    <a:pt x="7" y="0"/>
                  </a:lnTo>
                  <a:lnTo>
                    <a:pt x="4" y="0"/>
                  </a:lnTo>
                  <a:lnTo>
                    <a:pt x="4" y="0"/>
                  </a:lnTo>
                  <a:lnTo>
                    <a:pt x="0" y="3"/>
                  </a:lnTo>
                  <a:lnTo>
                    <a:pt x="0" y="6"/>
                  </a:lnTo>
                  <a:lnTo>
                    <a:pt x="4" y="9"/>
                  </a:lnTo>
                  <a:lnTo>
                    <a:pt x="7" y="9"/>
                  </a:lnTo>
                  <a:close/>
                </a:path>
              </a:pathLst>
            </a:custGeom>
            <a:solidFill>
              <a:srgbClr val="FF9900"/>
            </a:solidFill>
            <a:ln w="38100" cmpd="sng">
              <a:solidFill>
                <a:srgbClr val="FF9900"/>
              </a:solidFill>
              <a:round/>
              <a:headEnd/>
              <a:tailEnd/>
            </a:ln>
          </p:spPr>
          <p:txBody>
            <a:bodyPr/>
            <a:lstStyle/>
            <a:p>
              <a:endParaRPr lang="cs-CZ"/>
            </a:p>
          </p:txBody>
        </p:sp>
        <p:sp>
          <p:nvSpPr>
            <p:cNvPr id="5102" name="Freeform 1006">
              <a:extLst>
                <a:ext uri="{FF2B5EF4-FFF2-40B4-BE49-F238E27FC236}">
                  <a16:creationId xmlns:a16="http://schemas.microsoft.com/office/drawing/2014/main" id="{7690FE2B-E66B-408C-B1D6-24C8B0E84303}"/>
                </a:ext>
              </a:extLst>
            </p:cNvPr>
            <p:cNvSpPr>
              <a:spLocks/>
            </p:cNvSpPr>
            <p:nvPr/>
          </p:nvSpPr>
          <p:spPr bwMode="auto">
            <a:xfrm>
              <a:off x="942" y="245"/>
              <a:ext cx="10" cy="9"/>
            </a:xfrm>
            <a:custGeom>
              <a:avLst/>
              <a:gdLst>
                <a:gd name="T0" fmla="*/ 7 w 10"/>
                <a:gd name="T1" fmla="*/ 9 h 9"/>
                <a:gd name="T2" fmla="*/ 10 w 10"/>
                <a:gd name="T3" fmla="*/ 6 h 9"/>
                <a:gd name="T4" fmla="*/ 10 w 10"/>
                <a:gd name="T5" fmla="*/ 3 h 9"/>
                <a:gd name="T6" fmla="*/ 7 w 10"/>
                <a:gd name="T7" fmla="*/ 0 h 9"/>
                <a:gd name="T8" fmla="*/ 3 w 10"/>
                <a:gd name="T9" fmla="*/ 0 h 9"/>
                <a:gd name="T10" fmla="*/ 3 w 10"/>
                <a:gd name="T11" fmla="*/ 0 h 9"/>
                <a:gd name="T12" fmla="*/ 0 w 10"/>
                <a:gd name="T13" fmla="*/ 3 h 9"/>
                <a:gd name="T14" fmla="*/ 0 w 10"/>
                <a:gd name="T15" fmla="*/ 6 h 9"/>
                <a:gd name="T16" fmla="*/ 3 w 10"/>
                <a:gd name="T17" fmla="*/ 9 h 9"/>
                <a:gd name="T18" fmla="*/ 7 w 10"/>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7" y="9"/>
                  </a:moveTo>
                  <a:lnTo>
                    <a:pt x="10" y="6"/>
                  </a:lnTo>
                  <a:lnTo>
                    <a:pt x="10" y="3"/>
                  </a:lnTo>
                  <a:lnTo>
                    <a:pt x="7" y="0"/>
                  </a:lnTo>
                  <a:lnTo>
                    <a:pt x="3" y="0"/>
                  </a:lnTo>
                  <a:lnTo>
                    <a:pt x="3" y="0"/>
                  </a:lnTo>
                  <a:lnTo>
                    <a:pt x="0" y="3"/>
                  </a:lnTo>
                  <a:lnTo>
                    <a:pt x="0" y="6"/>
                  </a:lnTo>
                  <a:lnTo>
                    <a:pt x="3" y="9"/>
                  </a:lnTo>
                  <a:lnTo>
                    <a:pt x="7" y="9"/>
                  </a:lnTo>
                  <a:close/>
                </a:path>
              </a:pathLst>
            </a:custGeom>
            <a:solidFill>
              <a:srgbClr val="FF9900"/>
            </a:solidFill>
            <a:ln w="38100" cmpd="sng">
              <a:solidFill>
                <a:srgbClr val="FF9900"/>
              </a:solidFill>
              <a:round/>
              <a:headEnd/>
              <a:tailEnd/>
            </a:ln>
          </p:spPr>
          <p:txBody>
            <a:bodyPr/>
            <a:lstStyle/>
            <a:p>
              <a:endParaRPr lang="cs-CZ"/>
            </a:p>
          </p:txBody>
        </p:sp>
        <p:sp>
          <p:nvSpPr>
            <p:cNvPr id="5103" name="Freeform 1007">
              <a:extLst>
                <a:ext uri="{FF2B5EF4-FFF2-40B4-BE49-F238E27FC236}">
                  <a16:creationId xmlns:a16="http://schemas.microsoft.com/office/drawing/2014/main" id="{F8F1ADF1-7AF3-40B8-B86B-93CF5CB6D931}"/>
                </a:ext>
              </a:extLst>
            </p:cNvPr>
            <p:cNvSpPr>
              <a:spLocks/>
            </p:cNvSpPr>
            <p:nvPr/>
          </p:nvSpPr>
          <p:spPr bwMode="auto">
            <a:xfrm>
              <a:off x="929" y="258"/>
              <a:ext cx="10" cy="9"/>
            </a:xfrm>
            <a:custGeom>
              <a:avLst/>
              <a:gdLst>
                <a:gd name="T0" fmla="*/ 7 w 10"/>
                <a:gd name="T1" fmla="*/ 9 h 9"/>
                <a:gd name="T2" fmla="*/ 10 w 10"/>
                <a:gd name="T3" fmla="*/ 6 h 9"/>
                <a:gd name="T4" fmla="*/ 10 w 10"/>
                <a:gd name="T5" fmla="*/ 3 h 9"/>
                <a:gd name="T6" fmla="*/ 7 w 10"/>
                <a:gd name="T7" fmla="*/ 0 h 9"/>
                <a:gd name="T8" fmla="*/ 4 w 10"/>
                <a:gd name="T9" fmla="*/ 0 h 9"/>
                <a:gd name="T10" fmla="*/ 4 w 10"/>
                <a:gd name="T11" fmla="*/ 0 h 9"/>
                <a:gd name="T12" fmla="*/ 0 w 10"/>
                <a:gd name="T13" fmla="*/ 3 h 9"/>
                <a:gd name="T14" fmla="*/ 0 w 10"/>
                <a:gd name="T15" fmla="*/ 6 h 9"/>
                <a:gd name="T16" fmla="*/ 4 w 10"/>
                <a:gd name="T17" fmla="*/ 9 h 9"/>
                <a:gd name="T18" fmla="*/ 7 w 10"/>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7" y="9"/>
                  </a:moveTo>
                  <a:lnTo>
                    <a:pt x="10" y="6"/>
                  </a:lnTo>
                  <a:lnTo>
                    <a:pt x="10" y="3"/>
                  </a:lnTo>
                  <a:lnTo>
                    <a:pt x="7" y="0"/>
                  </a:lnTo>
                  <a:lnTo>
                    <a:pt x="4" y="0"/>
                  </a:lnTo>
                  <a:lnTo>
                    <a:pt x="4" y="0"/>
                  </a:lnTo>
                  <a:lnTo>
                    <a:pt x="0" y="3"/>
                  </a:lnTo>
                  <a:lnTo>
                    <a:pt x="0" y="6"/>
                  </a:lnTo>
                  <a:lnTo>
                    <a:pt x="4" y="9"/>
                  </a:lnTo>
                  <a:lnTo>
                    <a:pt x="7" y="9"/>
                  </a:lnTo>
                  <a:close/>
                </a:path>
              </a:pathLst>
            </a:custGeom>
            <a:solidFill>
              <a:srgbClr val="FF9900"/>
            </a:solidFill>
            <a:ln w="38100" cmpd="sng">
              <a:solidFill>
                <a:srgbClr val="FF9900"/>
              </a:solidFill>
              <a:round/>
              <a:headEnd/>
              <a:tailEnd/>
            </a:ln>
          </p:spPr>
          <p:txBody>
            <a:bodyPr/>
            <a:lstStyle/>
            <a:p>
              <a:endParaRPr lang="cs-CZ"/>
            </a:p>
          </p:txBody>
        </p:sp>
        <p:sp>
          <p:nvSpPr>
            <p:cNvPr id="5104" name="Freeform 1008">
              <a:extLst>
                <a:ext uri="{FF2B5EF4-FFF2-40B4-BE49-F238E27FC236}">
                  <a16:creationId xmlns:a16="http://schemas.microsoft.com/office/drawing/2014/main" id="{89137B7E-3A06-4C0E-B212-F7D5CA1819A0}"/>
                </a:ext>
              </a:extLst>
            </p:cNvPr>
            <p:cNvSpPr>
              <a:spLocks/>
            </p:cNvSpPr>
            <p:nvPr/>
          </p:nvSpPr>
          <p:spPr bwMode="auto">
            <a:xfrm>
              <a:off x="913" y="270"/>
              <a:ext cx="10" cy="10"/>
            </a:xfrm>
            <a:custGeom>
              <a:avLst/>
              <a:gdLst>
                <a:gd name="T0" fmla="*/ 7 w 10"/>
                <a:gd name="T1" fmla="*/ 10 h 10"/>
                <a:gd name="T2" fmla="*/ 10 w 10"/>
                <a:gd name="T3" fmla="*/ 7 h 10"/>
                <a:gd name="T4" fmla="*/ 10 w 10"/>
                <a:gd name="T5" fmla="*/ 4 h 10"/>
                <a:gd name="T6" fmla="*/ 7 w 10"/>
                <a:gd name="T7" fmla="*/ 0 h 10"/>
                <a:gd name="T8" fmla="*/ 3 w 10"/>
                <a:gd name="T9" fmla="*/ 0 h 10"/>
                <a:gd name="T10" fmla="*/ 3 w 10"/>
                <a:gd name="T11" fmla="*/ 0 h 10"/>
                <a:gd name="T12" fmla="*/ 0 w 10"/>
                <a:gd name="T13" fmla="*/ 4 h 10"/>
                <a:gd name="T14" fmla="*/ 0 w 10"/>
                <a:gd name="T15" fmla="*/ 7 h 10"/>
                <a:gd name="T16" fmla="*/ 3 w 10"/>
                <a:gd name="T17" fmla="*/ 10 h 10"/>
                <a:gd name="T18" fmla="*/ 7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10"/>
                  </a:moveTo>
                  <a:lnTo>
                    <a:pt x="10" y="7"/>
                  </a:lnTo>
                  <a:lnTo>
                    <a:pt x="10" y="4"/>
                  </a:lnTo>
                  <a:lnTo>
                    <a:pt x="7" y="0"/>
                  </a:lnTo>
                  <a:lnTo>
                    <a:pt x="3" y="0"/>
                  </a:lnTo>
                  <a:lnTo>
                    <a:pt x="3" y="0"/>
                  </a:lnTo>
                  <a:lnTo>
                    <a:pt x="0" y="4"/>
                  </a:lnTo>
                  <a:lnTo>
                    <a:pt x="0" y="7"/>
                  </a:lnTo>
                  <a:lnTo>
                    <a:pt x="3" y="10"/>
                  </a:lnTo>
                  <a:lnTo>
                    <a:pt x="7" y="10"/>
                  </a:lnTo>
                  <a:close/>
                </a:path>
              </a:pathLst>
            </a:custGeom>
            <a:solidFill>
              <a:srgbClr val="FF9900"/>
            </a:solidFill>
            <a:ln w="38100" cmpd="sng">
              <a:solidFill>
                <a:srgbClr val="FF9900"/>
              </a:solidFill>
              <a:round/>
              <a:headEnd/>
              <a:tailEnd/>
            </a:ln>
          </p:spPr>
          <p:txBody>
            <a:bodyPr/>
            <a:lstStyle/>
            <a:p>
              <a:endParaRPr lang="cs-CZ"/>
            </a:p>
          </p:txBody>
        </p:sp>
        <p:sp>
          <p:nvSpPr>
            <p:cNvPr id="5105" name="Freeform 1009">
              <a:extLst>
                <a:ext uri="{FF2B5EF4-FFF2-40B4-BE49-F238E27FC236}">
                  <a16:creationId xmlns:a16="http://schemas.microsoft.com/office/drawing/2014/main" id="{8B42C737-87F0-49B1-BF93-647CF385972C}"/>
                </a:ext>
              </a:extLst>
            </p:cNvPr>
            <p:cNvSpPr>
              <a:spLocks/>
            </p:cNvSpPr>
            <p:nvPr/>
          </p:nvSpPr>
          <p:spPr bwMode="auto">
            <a:xfrm>
              <a:off x="900" y="283"/>
              <a:ext cx="10" cy="10"/>
            </a:xfrm>
            <a:custGeom>
              <a:avLst/>
              <a:gdLst>
                <a:gd name="T0" fmla="*/ 7 w 10"/>
                <a:gd name="T1" fmla="*/ 10 h 10"/>
                <a:gd name="T2" fmla="*/ 10 w 10"/>
                <a:gd name="T3" fmla="*/ 7 h 10"/>
                <a:gd name="T4" fmla="*/ 10 w 10"/>
                <a:gd name="T5" fmla="*/ 4 h 10"/>
                <a:gd name="T6" fmla="*/ 7 w 10"/>
                <a:gd name="T7" fmla="*/ 0 h 10"/>
                <a:gd name="T8" fmla="*/ 4 w 10"/>
                <a:gd name="T9" fmla="*/ 0 h 10"/>
                <a:gd name="T10" fmla="*/ 4 w 10"/>
                <a:gd name="T11" fmla="*/ 0 h 10"/>
                <a:gd name="T12" fmla="*/ 0 w 10"/>
                <a:gd name="T13" fmla="*/ 4 h 10"/>
                <a:gd name="T14" fmla="*/ 0 w 10"/>
                <a:gd name="T15" fmla="*/ 7 h 10"/>
                <a:gd name="T16" fmla="*/ 4 w 10"/>
                <a:gd name="T17" fmla="*/ 10 h 10"/>
                <a:gd name="T18" fmla="*/ 7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10"/>
                  </a:moveTo>
                  <a:lnTo>
                    <a:pt x="10" y="7"/>
                  </a:lnTo>
                  <a:lnTo>
                    <a:pt x="10" y="4"/>
                  </a:lnTo>
                  <a:lnTo>
                    <a:pt x="7" y="0"/>
                  </a:lnTo>
                  <a:lnTo>
                    <a:pt x="4" y="0"/>
                  </a:lnTo>
                  <a:lnTo>
                    <a:pt x="4" y="0"/>
                  </a:lnTo>
                  <a:lnTo>
                    <a:pt x="0" y="4"/>
                  </a:lnTo>
                  <a:lnTo>
                    <a:pt x="0" y="7"/>
                  </a:lnTo>
                  <a:lnTo>
                    <a:pt x="4" y="10"/>
                  </a:lnTo>
                  <a:lnTo>
                    <a:pt x="7" y="10"/>
                  </a:lnTo>
                  <a:close/>
                </a:path>
              </a:pathLst>
            </a:custGeom>
            <a:solidFill>
              <a:srgbClr val="FF9900"/>
            </a:solidFill>
            <a:ln w="38100" cmpd="sng">
              <a:solidFill>
                <a:srgbClr val="FF9900"/>
              </a:solidFill>
              <a:round/>
              <a:headEnd/>
              <a:tailEnd/>
            </a:ln>
          </p:spPr>
          <p:txBody>
            <a:bodyPr/>
            <a:lstStyle/>
            <a:p>
              <a:endParaRPr lang="cs-CZ"/>
            </a:p>
          </p:txBody>
        </p:sp>
        <p:sp>
          <p:nvSpPr>
            <p:cNvPr id="5106" name="Freeform 1010">
              <a:extLst>
                <a:ext uri="{FF2B5EF4-FFF2-40B4-BE49-F238E27FC236}">
                  <a16:creationId xmlns:a16="http://schemas.microsoft.com/office/drawing/2014/main" id="{22574C9D-976C-4D75-9603-BB2E8E9F0A69}"/>
                </a:ext>
              </a:extLst>
            </p:cNvPr>
            <p:cNvSpPr>
              <a:spLocks/>
            </p:cNvSpPr>
            <p:nvPr/>
          </p:nvSpPr>
          <p:spPr bwMode="auto">
            <a:xfrm>
              <a:off x="887" y="296"/>
              <a:ext cx="10" cy="10"/>
            </a:xfrm>
            <a:custGeom>
              <a:avLst/>
              <a:gdLst>
                <a:gd name="T0" fmla="*/ 7 w 10"/>
                <a:gd name="T1" fmla="*/ 10 h 10"/>
                <a:gd name="T2" fmla="*/ 10 w 10"/>
                <a:gd name="T3" fmla="*/ 7 h 10"/>
                <a:gd name="T4" fmla="*/ 10 w 10"/>
                <a:gd name="T5" fmla="*/ 3 h 10"/>
                <a:gd name="T6" fmla="*/ 7 w 10"/>
                <a:gd name="T7" fmla="*/ 0 h 10"/>
                <a:gd name="T8" fmla="*/ 4 w 10"/>
                <a:gd name="T9" fmla="*/ 0 h 10"/>
                <a:gd name="T10" fmla="*/ 4 w 10"/>
                <a:gd name="T11" fmla="*/ 0 h 10"/>
                <a:gd name="T12" fmla="*/ 0 w 10"/>
                <a:gd name="T13" fmla="*/ 3 h 10"/>
                <a:gd name="T14" fmla="*/ 0 w 10"/>
                <a:gd name="T15" fmla="*/ 7 h 10"/>
                <a:gd name="T16" fmla="*/ 4 w 10"/>
                <a:gd name="T17" fmla="*/ 10 h 10"/>
                <a:gd name="T18" fmla="*/ 7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10"/>
                  </a:moveTo>
                  <a:lnTo>
                    <a:pt x="10" y="7"/>
                  </a:lnTo>
                  <a:lnTo>
                    <a:pt x="10" y="3"/>
                  </a:lnTo>
                  <a:lnTo>
                    <a:pt x="7" y="0"/>
                  </a:lnTo>
                  <a:lnTo>
                    <a:pt x="4" y="0"/>
                  </a:lnTo>
                  <a:lnTo>
                    <a:pt x="4" y="0"/>
                  </a:lnTo>
                  <a:lnTo>
                    <a:pt x="0" y="3"/>
                  </a:lnTo>
                  <a:lnTo>
                    <a:pt x="0" y="7"/>
                  </a:lnTo>
                  <a:lnTo>
                    <a:pt x="4" y="10"/>
                  </a:lnTo>
                  <a:lnTo>
                    <a:pt x="7" y="10"/>
                  </a:lnTo>
                  <a:close/>
                </a:path>
              </a:pathLst>
            </a:custGeom>
            <a:solidFill>
              <a:srgbClr val="FF9900"/>
            </a:solidFill>
            <a:ln w="38100" cmpd="sng">
              <a:solidFill>
                <a:srgbClr val="FF9900"/>
              </a:solidFill>
              <a:round/>
              <a:headEnd/>
              <a:tailEnd/>
            </a:ln>
          </p:spPr>
          <p:txBody>
            <a:bodyPr/>
            <a:lstStyle/>
            <a:p>
              <a:endParaRPr lang="cs-CZ"/>
            </a:p>
          </p:txBody>
        </p:sp>
        <p:sp>
          <p:nvSpPr>
            <p:cNvPr id="5107" name="Freeform 1011">
              <a:extLst>
                <a:ext uri="{FF2B5EF4-FFF2-40B4-BE49-F238E27FC236}">
                  <a16:creationId xmlns:a16="http://schemas.microsoft.com/office/drawing/2014/main" id="{66F813DF-B121-4907-94D8-7676901370C6}"/>
                </a:ext>
              </a:extLst>
            </p:cNvPr>
            <p:cNvSpPr>
              <a:spLocks/>
            </p:cNvSpPr>
            <p:nvPr/>
          </p:nvSpPr>
          <p:spPr bwMode="auto">
            <a:xfrm>
              <a:off x="871" y="309"/>
              <a:ext cx="10" cy="10"/>
            </a:xfrm>
            <a:custGeom>
              <a:avLst/>
              <a:gdLst>
                <a:gd name="T0" fmla="*/ 7 w 10"/>
                <a:gd name="T1" fmla="*/ 10 h 10"/>
                <a:gd name="T2" fmla="*/ 10 w 10"/>
                <a:gd name="T3" fmla="*/ 7 h 10"/>
                <a:gd name="T4" fmla="*/ 10 w 10"/>
                <a:gd name="T5" fmla="*/ 3 h 10"/>
                <a:gd name="T6" fmla="*/ 7 w 10"/>
                <a:gd name="T7" fmla="*/ 0 h 10"/>
                <a:gd name="T8" fmla="*/ 4 w 10"/>
                <a:gd name="T9" fmla="*/ 0 h 10"/>
                <a:gd name="T10" fmla="*/ 4 w 10"/>
                <a:gd name="T11" fmla="*/ 0 h 10"/>
                <a:gd name="T12" fmla="*/ 0 w 10"/>
                <a:gd name="T13" fmla="*/ 3 h 10"/>
                <a:gd name="T14" fmla="*/ 0 w 10"/>
                <a:gd name="T15" fmla="*/ 7 h 10"/>
                <a:gd name="T16" fmla="*/ 4 w 10"/>
                <a:gd name="T17" fmla="*/ 10 h 10"/>
                <a:gd name="T18" fmla="*/ 7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10"/>
                  </a:moveTo>
                  <a:lnTo>
                    <a:pt x="10" y="7"/>
                  </a:lnTo>
                  <a:lnTo>
                    <a:pt x="10" y="3"/>
                  </a:lnTo>
                  <a:lnTo>
                    <a:pt x="7" y="0"/>
                  </a:lnTo>
                  <a:lnTo>
                    <a:pt x="4" y="0"/>
                  </a:lnTo>
                  <a:lnTo>
                    <a:pt x="4" y="0"/>
                  </a:lnTo>
                  <a:lnTo>
                    <a:pt x="0" y="3"/>
                  </a:lnTo>
                  <a:lnTo>
                    <a:pt x="0" y="7"/>
                  </a:lnTo>
                  <a:lnTo>
                    <a:pt x="4" y="10"/>
                  </a:lnTo>
                  <a:lnTo>
                    <a:pt x="7" y="10"/>
                  </a:lnTo>
                  <a:close/>
                </a:path>
              </a:pathLst>
            </a:custGeom>
            <a:solidFill>
              <a:srgbClr val="FF9900"/>
            </a:solidFill>
            <a:ln w="38100" cmpd="sng">
              <a:solidFill>
                <a:srgbClr val="FF9900"/>
              </a:solidFill>
              <a:round/>
              <a:headEnd/>
              <a:tailEnd/>
            </a:ln>
          </p:spPr>
          <p:txBody>
            <a:bodyPr/>
            <a:lstStyle/>
            <a:p>
              <a:endParaRPr lang="cs-CZ"/>
            </a:p>
          </p:txBody>
        </p:sp>
        <p:sp>
          <p:nvSpPr>
            <p:cNvPr id="5108" name="Freeform 1012">
              <a:extLst>
                <a:ext uri="{FF2B5EF4-FFF2-40B4-BE49-F238E27FC236}">
                  <a16:creationId xmlns:a16="http://schemas.microsoft.com/office/drawing/2014/main" id="{866D010C-1AF6-4E5F-947B-01B6BE1BEA51}"/>
                </a:ext>
              </a:extLst>
            </p:cNvPr>
            <p:cNvSpPr>
              <a:spLocks/>
            </p:cNvSpPr>
            <p:nvPr/>
          </p:nvSpPr>
          <p:spPr bwMode="auto">
            <a:xfrm>
              <a:off x="858" y="322"/>
              <a:ext cx="10" cy="10"/>
            </a:xfrm>
            <a:custGeom>
              <a:avLst/>
              <a:gdLst>
                <a:gd name="T0" fmla="*/ 7 w 10"/>
                <a:gd name="T1" fmla="*/ 10 h 10"/>
                <a:gd name="T2" fmla="*/ 10 w 10"/>
                <a:gd name="T3" fmla="*/ 6 h 10"/>
                <a:gd name="T4" fmla="*/ 10 w 10"/>
                <a:gd name="T5" fmla="*/ 3 h 10"/>
                <a:gd name="T6" fmla="*/ 7 w 10"/>
                <a:gd name="T7" fmla="*/ 0 h 10"/>
                <a:gd name="T8" fmla="*/ 4 w 10"/>
                <a:gd name="T9" fmla="*/ 0 h 10"/>
                <a:gd name="T10" fmla="*/ 4 w 10"/>
                <a:gd name="T11" fmla="*/ 0 h 10"/>
                <a:gd name="T12" fmla="*/ 0 w 10"/>
                <a:gd name="T13" fmla="*/ 3 h 10"/>
                <a:gd name="T14" fmla="*/ 0 w 10"/>
                <a:gd name="T15" fmla="*/ 6 h 10"/>
                <a:gd name="T16" fmla="*/ 4 w 10"/>
                <a:gd name="T17" fmla="*/ 10 h 10"/>
                <a:gd name="T18" fmla="*/ 7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10"/>
                  </a:moveTo>
                  <a:lnTo>
                    <a:pt x="10" y="6"/>
                  </a:lnTo>
                  <a:lnTo>
                    <a:pt x="10" y="3"/>
                  </a:lnTo>
                  <a:lnTo>
                    <a:pt x="7" y="0"/>
                  </a:lnTo>
                  <a:lnTo>
                    <a:pt x="4" y="0"/>
                  </a:lnTo>
                  <a:lnTo>
                    <a:pt x="4" y="0"/>
                  </a:lnTo>
                  <a:lnTo>
                    <a:pt x="0" y="3"/>
                  </a:lnTo>
                  <a:lnTo>
                    <a:pt x="0" y="6"/>
                  </a:lnTo>
                  <a:lnTo>
                    <a:pt x="4" y="10"/>
                  </a:lnTo>
                  <a:lnTo>
                    <a:pt x="7" y="10"/>
                  </a:lnTo>
                  <a:close/>
                </a:path>
              </a:pathLst>
            </a:custGeom>
            <a:solidFill>
              <a:srgbClr val="FF9900"/>
            </a:solidFill>
            <a:ln w="38100" cmpd="sng">
              <a:solidFill>
                <a:srgbClr val="FF9900"/>
              </a:solidFill>
              <a:round/>
              <a:headEnd/>
              <a:tailEnd/>
            </a:ln>
          </p:spPr>
          <p:txBody>
            <a:bodyPr/>
            <a:lstStyle/>
            <a:p>
              <a:endParaRPr lang="cs-CZ"/>
            </a:p>
          </p:txBody>
        </p:sp>
        <p:sp>
          <p:nvSpPr>
            <p:cNvPr id="5109" name="Freeform 1013">
              <a:extLst>
                <a:ext uri="{FF2B5EF4-FFF2-40B4-BE49-F238E27FC236}">
                  <a16:creationId xmlns:a16="http://schemas.microsoft.com/office/drawing/2014/main" id="{76F0C151-9CFC-497A-A4CC-3D51C036EA23}"/>
                </a:ext>
              </a:extLst>
            </p:cNvPr>
            <p:cNvSpPr>
              <a:spLocks/>
            </p:cNvSpPr>
            <p:nvPr/>
          </p:nvSpPr>
          <p:spPr bwMode="auto">
            <a:xfrm>
              <a:off x="842" y="335"/>
              <a:ext cx="10" cy="10"/>
            </a:xfrm>
            <a:custGeom>
              <a:avLst/>
              <a:gdLst>
                <a:gd name="T0" fmla="*/ 7 w 10"/>
                <a:gd name="T1" fmla="*/ 10 h 10"/>
                <a:gd name="T2" fmla="*/ 10 w 10"/>
                <a:gd name="T3" fmla="*/ 6 h 10"/>
                <a:gd name="T4" fmla="*/ 10 w 10"/>
                <a:gd name="T5" fmla="*/ 3 h 10"/>
                <a:gd name="T6" fmla="*/ 7 w 10"/>
                <a:gd name="T7" fmla="*/ 0 h 10"/>
                <a:gd name="T8" fmla="*/ 4 w 10"/>
                <a:gd name="T9" fmla="*/ 0 h 10"/>
                <a:gd name="T10" fmla="*/ 4 w 10"/>
                <a:gd name="T11" fmla="*/ 0 h 10"/>
                <a:gd name="T12" fmla="*/ 0 w 10"/>
                <a:gd name="T13" fmla="*/ 3 h 10"/>
                <a:gd name="T14" fmla="*/ 0 w 10"/>
                <a:gd name="T15" fmla="*/ 6 h 10"/>
                <a:gd name="T16" fmla="*/ 4 w 10"/>
                <a:gd name="T17" fmla="*/ 10 h 10"/>
                <a:gd name="T18" fmla="*/ 7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10"/>
                  </a:moveTo>
                  <a:lnTo>
                    <a:pt x="10" y="6"/>
                  </a:lnTo>
                  <a:lnTo>
                    <a:pt x="10" y="3"/>
                  </a:lnTo>
                  <a:lnTo>
                    <a:pt x="7" y="0"/>
                  </a:lnTo>
                  <a:lnTo>
                    <a:pt x="4" y="0"/>
                  </a:lnTo>
                  <a:lnTo>
                    <a:pt x="4" y="0"/>
                  </a:lnTo>
                  <a:lnTo>
                    <a:pt x="0" y="3"/>
                  </a:lnTo>
                  <a:lnTo>
                    <a:pt x="0" y="6"/>
                  </a:lnTo>
                  <a:lnTo>
                    <a:pt x="4" y="10"/>
                  </a:lnTo>
                  <a:lnTo>
                    <a:pt x="7" y="10"/>
                  </a:lnTo>
                  <a:close/>
                </a:path>
              </a:pathLst>
            </a:custGeom>
            <a:solidFill>
              <a:srgbClr val="FF9900"/>
            </a:solidFill>
            <a:ln w="38100" cmpd="sng">
              <a:solidFill>
                <a:srgbClr val="FF9900"/>
              </a:solidFill>
              <a:round/>
              <a:headEnd/>
              <a:tailEnd/>
            </a:ln>
          </p:spPr>
          <p:txBody>
            <a:bodyPr/>
            <a:lstStyle/>
            <a:p>
              <a:endParaRPr lang="cs-CZ"/>
            </a:p>
          </p:txBody>
        </p:sp>
        <p:sp>
          <p:nvSpPr>
            <p:cNvPr id="5110" name="Freeform 1014">
              <a:extLst>
                <a:ext uri="{FF2B5EF4-FFF2-40B4-BE49-F238E27FC236}">
                  <a16:creationId xmlns:a16="http://schemas.microsoft.com/office/drawing/2014/main" id="{E7DAC0B7-E89D-4CDA-B6B6-C880D4ED3830}"/>
                </a:ext>
              </a:extLst>
            </p:cNvPr>
            <p:cNvSpPr>
              <a:spLocks/>
            </p:cNvSpPr>
            <p:nvPr/>
          </p:nvSpPr>
          <p:spPr bwMode="auto">
            <a:xfrm>
              <a:off x="830" y="348"/>
              <a:ext cx="9" cy="9"/>
            </a:xfrm>
            <a:custGeom>
              <a:avLst/>
              <a:gdLst>
                <a:gd name="T0" fmla="*/ 6 w 9"/>
                <a:gd name="T1" fmla="*/ 9 h 9"/>
                <a:gd name="T2" fmla="*/ 9 w 9"/>
                <a:gd name="T3" fmla="*/ 6 h 9"/>
                <a:gd name="T4" fmla="*/ 9 w 9"/>
                <a:gd name="T5" fmla="*/ 3 h 9"/>
                <a:gd name="T6" fmla="*/ 6 w 9"/>
                <a:gd name="T7" fmla="*/ 0 h 9"/>
                <a:gd name="T8" fmla="*/ 3 w 9"/>
                <a:gd name="T9" fmla="*/ 0 h 9"/>
                <a:gd name="T10" fmla="*/ 3 w 9"/>
                <a:gd name="T11" fmla="*/ 0 h 9"/>
                <a:gd name="T12" fmla="*/ 0 w 9"/>
                <a:gd name="T13" fmla="*/ 3 h 9"/>
                <a:gd name="T14" fmla="*/ 0 w 9"/>
                <a:gd name="T15" fmla="*/ 6 h 9"/>
                <a:gd name="T16" fmla="*/ 3 w 9"/>
                <a:gd name="T17" fmla="*/ 9 h 9"/>
                <a:gd name="T18" fmla="*/ 6 w 9"/>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6" y="9"/>
                  </a:moveTo>
                  <a:lnTo>
                    <a:pt x="9" y="6"/>
                  </a:lnTo>
                  <a:lnTo>
                    <a:pt x="9" y="3"/>
                  </a:lnTo>
                  <a:lnTo>
                    <a:pt x="6" y="0"/>
                  </a:lnTo>
                  <a:lnTo>
                    <a:pt x="3" y="0"/>
                  </a:lnTo>
                  <a:lnTo>
                    <a:pt x="3" y="0"/>
                  </a:lnTo>
                  <a:lnTo>
                    <a:pt x="0" y="3"/>
                  </a:lnTo>
                  <a:lnTo>
                    <a:pt x="0" y="6"/>
                  </a:lnTo>
                  <a:lnTo>
                    <a:pt x="3" y="9"/>
                  </a:lnTo>
                  <a:lnTo>
                    <a:pt x="6" y="9"/>
                  </a:lnTo>
                  <a:close/>
                </a:path>
              </a:pathLst>
            </a:custGeom>
            <a:solidFill>
              <a:srgbClr val="FF9900"/>
            </a:solidFill>
            <a:ln w="38100" cmpd="sng">
              <a:solidFill>
                <a:srgbClr val="FF9900"/>
              </a:solidFill>
              <a:round/>
              <a:headEnd/>
              <a:tailEnd/>
            </a:ln>
          </p:spPr>
          <p:txBody>
            <a:bodyPr/>
            <a:lstStyle/>
            <a:p>
              <a:endParaRPr lang="cs-CZ"/>
            </a:p>
          </p:txBody>
        </p:sp>
        <p:sp>
          <p:nvSpPr>
            <p:cNvPr id="5111" name="Freeform 1015">
              <a:extLst>
                <a:ext uri="{FF2B5EF4-FFF2-40B4-BE49-F238E27FC236}">
                  <a16:creationId xmlns:a16="http://schemas.microsoft.com/office/drawing/2014/main" id="{626AE977-03EA-461E-89F4-D3BE527E0082}"/>
                </a:ext>
              </a:extLst>
            </p:cNvPr>
            <p:cNvSpPr>
              <a:spLocks/>
            </p:cNvSpPr>
            <p:nvPr/>
          </p:nvSpPr>
          <p:spPr bwMode="auto">
            <a:xfrm>
              <a:off x="813" y="361"/>
              <a:ext cx="10" cy="9"/>
            </a:xfrm>
            <a:custGeom>
              <a:avLst/>
              <a:gdLst>
                <a:gd name="T0" fmla="*/ 7 w 10"/>
                <a:gd name="T1" fmla="*/ 9 h 9"/>
                <a:gd name="T2" fmla="*/ 10 w 10"/>
                <a:gd name="T3" fmla="*/ 6 h 9"/>
                <a:gd name="T4" fmla="*/ 10 w 10"/>
                <a:gd name="T5" fmla="*/ 3 h 9"/>
                <a:gd name="T6" fmla="*/ 7 w 10"/>
                <a:gd name="T7" fmla="*/ 0 h 9"/>
                <a:gd name="T8" fmla="*/ 4 w 10"/>
                <a:gd name="T9" fmla="*/ 0 h 9"/>
                <a:gd name="T10" fmla="*/ 4 w 10"/>
                <a:gd name="T11" fmla="*/ 0 h 9"/>
                <a:gd name="T12" fmla="*/ 0 w 10"/>
                <a:gd name="T13" fmla="*/ 3 h 9"/>
                <a:gd name="T14" fmla="*/ 0 w 10"/>
                <a:gd name="T15" fmla="*/ 6 h 9"/>
                <a:gd name="T16" fmla="*/ 4 w 10"/>
                <a:gd name="T17" fmla="*/ 9 h 9"/>
                <a:gd name="T18" fmla="*/ 7 w 10"/>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7" y="9"/>
                  </a:moveTo>
                  <a:lnTo>
                    <a:pt x="10" y="6"/>
                  </a:lnTo>
                  <a:lnTo>
                    <a:pt x="10" y="3"/>
                  </a:lnTo>
                  <a:lnTo>
                    <a:pt x="7" y="0"/>
                  </a:lnTo>
                  <a:lnTo>
                    <a:pt x="4" y="0"/>
                  </a:lnTo>
                  <a:lnTo>
                    <a:pt x="4" y="0"/>
                  </a:lnTo>
                  <a:lnTo>
                    <a:pt x="0" y="3"/>
                  </a:lnTo>
                  <a:lnTo>
                    <a:pt x="0" y="6"/>
                  </a:lnTo>
                  <a:lnTo>
                    <a:pt x="4" y="9"/>
                  </a:lnTo>
                  <a:lnTo>
                    <a:pt x="7" y="9"/>
                  </a:lnTo>
                  <a:close/>
                </a:path>
              </a:pathLst>
            </a:custGeom>
            <a:solidFill>
              <a:srgbClr val="FF9900"/>
            </a:solidFill>
            <a:ln w="38100" cmpd="sng">
              <a:solidFill>
                <a:srgbClr val="FF9900"/>
              </a:solidFill>
              <a:round/>
              <a:headEnd/>
              <a:tailEnd/>
            </a:ln>
          </p:spPr>
          <p:txBody>
            <a:bodyPr/>
            <a:lstStyle/>
            <a:p>
              <a:endParaRPr lang="cs-CZ"/>
            </a:p>
          </p:txBody>
        </p:sp>
        <p:sp>
          <p:nvSpPr>
            <p:cNvPr id="5112" name="Freeform 1016">
              <a:extLst>
                <a:ext uri="{FF2B5EF4-FFF2-40B4-BE49-F238E27FC236}">
                  <a16:creationId xmlns:a16="http://schemas.microsoft.com/office/drawing/2014/main" id="{613982C2-2C27-4210-9998-CCD3D1BCF83E}"/>
                </a:ext>
              </a:extLst>
            </p:cNvPr>
            <p:cNvSpPr>
              <a:spLocks/>
            </p:cNvSpPr>
            <p:nvPr/>
          </p:nvSpPr>
          <p:spPr bwMode="auto">
            <a:xfrm>
              <a:off x="801" y="373"/>
              <a:ext cx="9" cy="10"/>
            </a:xfrm>
            <a:custGeom>
              <a:avLst/>
              <a:gdLst>
                <a:gd name="T0" fmla="*/ 6 w 9"/>
                <a:gd name="T1" fmla="*/ 10 h 10"/>
                <a:gd name="T2" fmla="*/ 9 w 9"/>
                <a:gd name="T3" fmla="*/ 7 h 10"/>
                <a:gd name="T4" fmla="*/ 9 w 9"/>
                <a:gd name="T5" fmla="*/ 4 h 10"/>
                <a:gd name="T6" fmla="*/ 6 w 9"/>
                <a:gd name="T7" fmla="*/ 0 h 10"/>
                <a:gd name="T8" fmla="*/ 3 w 9"/>
                <a:gd name="T9" fmla="*/ 0 h 10"/>
                <a:gd name="T10" fmla="*/ 3 w 9"/>
                <a:gd name="T11" fmla="*/ 0 h 10"/>
                <a:gd name="T12" fmla="*/ 0 w 9"/>
                <a:gd name="T13" fmla="*/ 4 h 10"/>
                <a:gd name="T14" fmla="*/ 0 w 9"/>
                <a:gd name="T15" fmla="*/ 7 h 10"/>
                <a:gd name="T16" fmla="*/ 3 w 9"/>
                <a:gd name="T17" fmla="*/ 10 h 10"/>
                <a:gd name="T18" fmla="*/ 6 w 9"/>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6" y="10"/>
                  </a:moveTo>
                  <a:lnTo>
                    <a:pt x="9" y="7"/>
                  </a:lnTo>
                  <a:lnTo>
                    <a:pt x="9" y="4"/>
                  </a:lnTo>
                  <a:lnTo>
                    <a:pt x="6" y="0"/>
                  </a:lnTo>
                  <a:lnTo>
                    <a:pt x="3" y="0"/>
                  </a:lnTo>
                  <a:lnTo>
                    <a:pt x="3" y="0"/>
                  </a:lnTo>
                  <a:lnTo>
                    <a:pt x="0" y="4"/>
                  </a:lnTo>
                  <a:lnTo>
                    <a:pt x="0" y="7"/>
                  </a:lnTo>
                  <a:lnTo>
                    <a:pt x="3" y="10"/>
                  </a:lnTo>
                  <a:lnTo>
                    <a:pt x="6" y="10"/>
                  </a:lnTo>
                  <a:close/>
                </a:path>
              </a:pathLst>
            </a:custGeom>
            <a:solidFill>
              <a:srgbClr val="FF9900"/>
            </a:solidFill>
            <a:ln w="38100" cmpd="sng">
              <a:solidFill>
                <a:srgbClr val="FF9900"/>
              </a:solidFill>
              <a:round/>
              <a:headEnd/>
              <a:tailEnd/>
            </a:ln>
          </p:spPr>
          <p:txBody>
            <a:bodyPr/>
            <a:lstStyle/>
            <a:p>
              <a:endParaRPr lang="cs-CZ"/>
            </a:p>
          </p:txBody>
        </p:sp>
        <p:sp>
          <p:nvSpPr>
            <p:cNvPr id="5113" name="Freeform 1017">
              <a:extLst>
                <a:ext uri="{FF2B5EF4-FFF2-40B4-BE49-F238E27FC236}">
                  <a16:creationId xmlns:a16="http://schemas.microsoft.com/office/drawing/2014/main" id="{2277D7C7-7159-406E-8607-8546F9093F1B}"/>
                </a:ext>
              </a:extLst>
            </p:cNvPr>
            <p:cNvSpPr>
              <a:spLocks/>
            </p:cNvSpPr>
            <p:nvPr/>
          </p:nvSpPr>
          <p:spPr bwMode="auto">
            <a:xfrm>
              <a:off x="788" y="386"/>
              <a:ext cx="9" cy="10"/>
            </a:xfrm>
            <a:custGeom>
              <a:avLst/>
              <a:gdLst>
                <a:gd name="T0" fmla="*/ 6 w 9"/>
                <a:gd name="T1" fmla="*/ 10 h 10"/>
                <a:gd name="T2" fmla="*/ 9 w 9"/>
                <a:gd name="T3" fmla="*/ 7 h 10"/>
                <a:gd name="T4" fmla="*/ 9 w 9"/>
                <a:gd name="T5" fmla="*/ 4 h 10"/>
                <a:gd name="T6" fmla="*/ 6 w 9"/>
                <a:gd name="T7" fmla="*/ 0 h 10"/>
                <a:gd name="T8" fmla="*/ 3 w 9"/>
                <a:gd name="T9" fmla="*/ 0 h 10"/>
                <a:gd name="T10" fmla="*/ 3 w 9"/>
                <a:gd name="T11" fmla="*/ 0 h 10"/>
                <a:gd name="T12" fmla="*/ 0 w 9"/>
                <a:gd name="T13" fmla="*/ 4 h 10"/>
                <a:gd name="T14" fmla="*/ 0 w 9"/>
                <a:gd name="T15" fmla="*/ 7 h 10"/>
                <a:gd name="T16" fmla="*/ 3 w 9"/>
                <a:gd name="T17" fmla="*/ 10 h 10"/>
                <a:gd name="T18" fmla="*/ 6 w 9"/>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6" y="10"/>
                  </a:moveTo>
                  <a:lnTo>
                    <a:pt x="9" y="7"/>
                  </a:lnTo>
                  <a:lnTo>
                    <a:pt x="9" y="4"/>
                  </a:lnTo>
                  <a:lnTo>
                    <a:pt x="6" y="0"/>
                  </a:lnTo>
                  <a:lnTo>
                    <a:pt x="3" y="0"/>
                  </a:lnTo>
                  <a:lnTo>
                    <a:pt x="3" y="0"/>
                  </a:lnTo>
                  <a:lnTo>
                    <a:pt x="0" y="4"/>
                  </a:lnTo>
                  <a:lnTo>
                    <a:pt x="0" y="7"/>
                  </a:lnTo>
                  <a:lnTo>
                    <a:pt x="3" y="10"/>
                  </a:lnTo>
                  <a:lnTo>
                    <a:pt x="6" y="10"/>
                  </a:lnTo>
                  <a:close/>
                </a:path>
              </a:pathLst>
            </a:custGeom>
            <a:solidFill>
              <a:srgbClr val="FF9900"/>
            </a:solidFill>
            <a:ln w="38100" cmpd="sng">
              <a:solidFill>
                <a:srgbClr val="FF9900"/>
              </a:solidFill>
              <a:round/>
              <a:headEnd/>
              <a:tailEnd/>
            </a:ln>
          </p:spPr>
          <p:txBody>
            <a:bodyPr/>
            <a:lstStyle/>
            <a:p>
              <a:endParaRPr lang="cs-CZ"/>
            </a:p>
          </p:txBody>
        </p:sp>
        <p:sp>
          <p:nvSpPr>
            <p:cNvPr id="5114" name="Freeform 1018">
              <a:extLst>
                <a:ext uri="{FF2B5EF4-FFF2-40B4-BE49-F238E27FC236}">
                  <a16:creationId xmlns:a16="http://schemas.microsoft.com/office/drawing/2014/main" id="{8090BE1E-ECC9-475D-A6BE-7A9593B00736}"/>
                </a:ext>
              </a:extLst>
            </p:cNvPr>
            <p:cNvSpPr>
              <a:spLocks/>
            </p:cNvSpPr>
            <p:nvPr/>
          </p:nvSpPr>
          <p:spPr bwMode="auto">
            <a:xfrm>
              <a:off x="772" y="399"/>
              <a:ext cx="9" cy="10"/>
            </a:xfrm>
            <a:custGeom>
              <a:avLst/>
              <a:gdLst>
                <a:gd name="T0" fmla="*/ 6 w 9"/>
                <a:gd name="T1" fmla="*/ 10 h 10"/>
                <a:gd name="T2" fmla="*/ 9 w 9"/>
                <a:gd name="T3" fmla="*/ 7 h 10"/>
                <a:gd name="T4" fmla="*/ 9 w 9"/>
                <a:gd name="T5" fmla="*/ 3 h 10"/>
                <a:gd name="T6" fmla="*/ 6 w 9"/>
                <a:gd name="T7" fmla="*/ 0 h 10"/>
                <a:gd name="T8" fmla="*/ 3 w 9"/>
                <a:gd name="T9" fmla="*/ 0 h 10"/>
                <a:gd name="T10" fmla="*/ 3 w 9"/>
                <a:gd name="T11" fmla="*/ 0 h 10"/>
                <a:gd name="T12" fmla="*/ 0 w 9"/>
                <a:gd name="T13" fmla="*/ 3 h 10"/>
                <a:gd name="T14" fmla="*/ 0 w 9"/>
                <a:gd name="T15" fmla="*/ 7 h 10"/>
                <a:gd name="T16" fmla="*/ 3 w 9"/>
                <a:gd name="T17" fmla="*/ 10 h 10"/>
                <a:gd name="T18" fmla="*/ 6 w 9"/>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6" y="10"/>
                  </a:moveTo>
                  <a:lnTo>
                    <a:pt x="9" y="7"/>
                  </a:lnTo>
                  <a:lnTo>
                    <a:pt x="9" y="3"/>
                  </a:lnTo>
                  <a:lnTo>
                    <a:pt x="6" y="0"/>
                  </a:lnTo>
                  <a:lnTo>
                    <a:pt x="3" y="0"/>
                  </a:lnTo>
                  <a:lnTo>
                    <a:pt x="3" y="0"/>
                  </a:lnTo>
                  <a:lnTo>
                    <a:pt x="0" y="3"/>
                  </a:lnTo>
                  <a:lnTo>
                    <a:pt x="0" y="7"/>
                  </a:lnTo>
                  <a:lnTo>
                    <a:pt x="3" y="10"/>
                  </a:lnTo>
                  <a:lnTo>
                    <a:pt x="6" y="10"/>
                  </a:lnTo>
                  <a:close/>
                </a:path>
              </a:pathLst>
            </a:custGeom>
            <a:solidFill>
              <a:srgbClr val="FF9900"/>
            </a:solidFill>
            <a:ln w="38100" cmpd="sng">
              <a:solidFill>
                <a:srgbClr val="FF9900"/>
              </a:solidFill>
              <a:round/>
              <a:headEnd/>
              <a:tailEnd/>
            </a:ln>
          </p:spPr>
          <p:txBody>
            <a:bodyPr/>
            <a:lstStyle/>
            <a:p>
              <a:endParaRPr lang="cs-CZ"/>
            </a:p>
          </p:txBody>
        </p:sp>
        <p:sp>
          <p:nvSpPr>
            <p:cNvPr id="5115" name="Freeform 1019">
              <a:extLst>
                <a:ext uri="{FF2B5EF4-FFF2-40B4-BE49-F238E27FC236}">
                  <a16:creationId xmlns:a16="http://schemas.microsoft.com/office/drawing/2014/main" id="{F876AF43-B0A2-473C-9617-EBEA08C09D46}"/>
                </a:ext>
              </a:extLst>
            </p:cNvPr>
            <p:cNvSpPr>
              <a:spLocks/>
            </p:cNvSpPr>
            <p:nvPr/>
          </p:nvSpPr>
          <p:spPr bwMode="auto">
            <a:xfrm>
              <a:off x="759" y="412"/>
              <a:ext cx="9" cy="10"/>
            </a:xfrm>
            <a:custGeom>
              <a:avLst/>
              <a:gdLst>
                <a:gd name="T0" fmla="*/ 6 w 9"/>
                <a:gd name="T1" fmla="*/ 10 h 10"/>
                <a:gd name="T2" fmla="*/ 9 w 9"/>
                <a:gd name="T3" fmla="*/ 7 h 10"/>
                <a:gd name="T4" fmla="*/ 9 w 9"/>
                <a:gd name="T5" fmla="*/ 3 h 10"/>
                <a:gd name="T6" fmla="*/ 6 w 9"/>
                <a:gd name="T7" fmla="*/ 0 h 10"/>
                <a:gd name="T8" fmla="*/ 3 w 9"/>
                <a:gd name="T9" fmla="*/ 0 h 10"/>
                <a:gd name="T10" fmla="*/ 3 w 9"/>
                <a:gd name="T11" fmla="*/ 0 h 10"/>
                <a:gd name="T12" fmla="*/ 0 w 9"/>
                <a:gd name="T13" fmla="*/ 3 h 10"/>
                <a:gd name="T14" fmla="*/ 0 w 9"/>
                <a:gd name="T15" fmla="*/ 7 h 10"/>
                <a:gd name="T16" fmla="*/ 3 w 9"/>
                <a:gd name="T17" fmla="*/ 10 h 10"/>
                <a:gd name="T18" fmla="*/ 6 w 9"/>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6" y="10"/>
                  </a:moveTo>
                  <a:lnTo>
                    <a:pt x="9" y="7"/>
                  </a:lnTo>
                  <a:lnTo>
                    <a:pt x="9" y="3"/>
                  </a:lnTo>
                  <a:lnTo>
                    <a:pt x="6" y="0"/>
                  </a:lnTo>
                  <a:lnTo>
                    <a:pt x="3" y="0"/>
                  </a:lnTo>
                  <a:lnTo>
                    <a:pt x="3" y="0"/>
                  </a:lnTo>
                  <a:lnTo>
                    <a:pt x="0" y="3"/>
                  </a:lnTo>
                  <a:lnTo>
                    <a:pt x="0" y="7"/>
                  </a:lnTo>
                  <a:lnTo>
                    <a:pt x="3" y="10"/>
                  </a:lnTo>
                  <a:lnTo>
                    <a:pt x="6" y="10"/>
                  </a:lnTo>
                  <a:close/>
                </a:path>
              </a:pathLst>
            </a:custGeom>
            <a:solidFill>
              <a:srgbClr val="FF9900"/>
            </a:solidFill>
            <a:ln w="38100" cmpd="sng">
              <a:solidFill>
                <a:srgbClr val="FF9900"/>
              </a:solidFill>
              <a:round/>
              <a:headEnd/>
              <a:tailEnd/>
            </a:ln>
          </p:spPr>
          <p:txBody>
            <a:bodyPr/>
            <a:lstStyle/>
            <a:p>
              <a:endParaRPr lang="cs-CZ"/>
            </a:p>
          </p:txBody>
        </p:sp>
        <p:sp>
          <p:nvSpPr>
            <p:cNvPr id="5116" name="Freeform 1020">
              <a:extLst>
                <a:ext uri="{FF2B5EF4-FFF2-40B4-BE49-F238E27FC236}">
                  <a16:creationId xmlns:a16="http://schemas.microsoft.com/office/drawing/2014/main" id="{1512CF05-D3C9-446B-AA4B-D50CECEB137A}"/>
                </a:ext>
              </a:extLst>
            </p:cNvPr>
            <p:cNvSpPr>
              <a:spLocks/>
            </p:cNvSpPr>
            <p:nvPr/>
          </p:nvSpPr>
          <p:spPr bwMode="auto">
            <a:xfrm>
              <a:off x="743" y="425"/>
              <a:ext cx="9" cy="10"/>
            </a:xfrm>
            <a:custGeom>
              <a:avLst/>
              <a:gdLst>
                <a:gd name="T0" fmla="*/ 6 w 9"/>
                <a:gd name="T1" fmla="*/ 10 h 10"/>
                <a:gd name="T2" fmla="*/ 9 w 9"/>
                <a:gd name="T3" fmla="*/ 6 h 10"/>
                <a:gd name="T4" fmla="*/ 9 w 9"/>
                <a:gd name="T5" fmla="*/ 3 h 10"/>
                <a:gd name="T6" fmla="*/ 6 w 9"/>
                <a:gd name="T7" fmla="*/ 0 h 10"/>
                <a:gd name="T8" fmla="*/ 3 w 9"/>
                <a:gd name="T9" fmla="*/ 0 h 10"/>
                <a:gd name="T10" fmla="*/ 3 w 9"/>
                <a:gd name="T11" fmla="*/ 0 h 10"/>
                <a:gd name="T12" fmla="*/ 0 w 9"/>
                <a:gd name="T13" fmla="*/ 3 h 10"/>
                <a:gd name="T14" fmla="*/ 0 w 9"/>
                <a:gd name="T15" fmla="*/ 6 h 10"/>
                <a:gd name="T16" fmla="*/ 3 w 9"/>
                <a:gd name="T17" fmla="*/ 10 h 10"/>
                <a:gd name="T18" fmla="*/ 6 w 9"/>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6" y="10"/>
                  </a:moveTo>
                  <a:lnTo>
                    <a:pt x="9" y="6"/>
                  </a:lnTo>
                  <a:lnTo>
                    <a:pt x="9" y="3"/>
                  </a:lnTo>
                  <a:lnTo>
                    <a:pt x="6" y="0"/>
                  </a:lnTo>
                  <a:lnTo>
                    <a:pt x="3" y="0"/>
                  </a:lnTo>
                  <a:lnTo>
                    <a:pt x="3" y="0"/>
                  </a:lnTo>
                  <a:lnTo>
                    <a:pt x="0" y="3"/>
                  </a:lnTo>
                  <a:lnTo>
                    <a:pt x="0" y="6"/>
                  </a:lnTo>
                  <a:lnTo>
                    <a:pt x="3" y="10"/>
                  </a:lnTo>
                  <a:lnTo>
                    <a:pt x="6" y="10"/>
                  </a:lnTo>
                  <a:close/>
                </a:path>
              </a:pathLst>
            </a:custGeom>
            <a:solidFill>
              <a:srgbClr val="FF9900"/>
            </a:solidFill>
            <a:ln w="38100" cmpd="sng">
              <a:solidFill>
                <a:srgbClr val="FF9900"/>
              </a:solidFill>
              <a:round/>
              <a:headEnd/>
              <a:tailEnd/>
            </a:ln>
          </p:spPr>
          <p:txBody>
            <a:bodyPr/>
            <a:lstStyle/>
            <a:p>
              <a:endParaRPr lang="cs-CZ"/>
            </a:p>
          </p:txBody>
        </p:sp>
        <p:sp>
          <p:nvSpPr>
            <p:cNvPr id="5117" name="Freeform 1021">
              <a:extLst>
                <a:ext uri="{FF2B5EF4-FFF2-40B4-BE49-F238E27FC236}">
                  <a16:creationId xmlns:a16="http://schemas.microsoft.com/office/drawing/2014/main" id="{6E15C466-89E0-4D8C-B8D3-6A00F99A98AE}"/>
                </a:ext>
              </a:extLst>
            </p:cNvPr>
            <p:cNvSpPr>
              <a:spLocks/>
            </p:cNvSpPr>
            <p:nvPr/>
          </p:nvSpPr>
          <p:spPr bwMode="auto">
            <a:xfrm>
              <a:off x="730" y="438"/>
              <a:ext cx="9" cy="10"/>
            </a:xfrm>
            <a:custGeom>
              <a:avLst/>
              <a:gdLst>
                <a:gd name="T0" fmla="*/ 6 w 9"/>
                <a:gd name="T1" fmla="*/ 10 h 10"/>
                <a:gd name="T2" fmla="*/ 9 w 9"/>
                <a:gd name="T3" fmla="*/ 6 h 10"/>
                <a:gd name="T4" fmla="*/ 9 w 9"/>
                <a:gd name="T5" fmla="*/ 3 h 10"/>
                <a:gd name="T6" fmla="*/ 6 w 9"/>
                <a:gd name="T7" fmla="*/ 0 h 10"/>
                <a:gd name="T8" fmla="*/ 3 w 9"/>
                <a:gd name="T9" fmla="*/ 0 h 10"/>
                <a:gd name="T10" fmla="*/ 3 w 9"/>
                <a:gd name="T11" fmla="*/ 0 h 10"/>
                <a:gd name="T12" fmla="*/ 0 w 9"/>
                <a:gd name="T13" fmla="*/ 3 h 10"/>
                <a:gd name="T14" fmla="*/ 0 w 9"/>
                <a:gd name="T15" fmla="*/ 6 h 10"/>
                <a:gd name="T16" fmla="*/ 3 w 9"/>
                <a:gd name="T17" fmla="*/ 10 h 10"/>
                <a:gd name="T18" fmla="*/ 6 w 9"/>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6" y="10"/>
                  </a:moveTo>
                  <a:lnTo>
                    <a:pt x="9" y="6"/>
                  </a:lnTo>
                  <a:lnTo>
                    <a:pt x="9" y="3"/>
                  </a:lnTo>
                  <a:lnTo>
                    <a:pt x="6" y="0"/>
                  </a:lnTo>
                  <a:lnTo>
                    <a:pt x="3" y="0"/>
                  </a:lnTo>
                  <a:lnTo>
                    <a:pt x="3" y="0"/>
                  </a:lnTo>
                  <a:lnTo>
                    <a:pt x="0" y="3"/>
                  </a:lnTo>
                  <a:lnTo>
                    <a:pt x="0" y="6"/>
                  </a:lnTo>
                  <a:lnTo>
                    <a:pt x="3" y="10"/>
                  </a:lnTo>
                  <a:lnTo>
                    <a:pt x="6" y="10"/>
                  </a:lnTo>
                  <a:close/>
                </a:path>
              </a:pathLst>
            </a:custGeom>
            <a:solidFill>
              <a:srgbClr val="FF9900"/>
            </a:solidFill>
            <a:ln w="38100" cmpd="sng">
              <a:solidFill>
                <a:srgbClr val="FF9900"/>
              </a:solidFill>
              <a:round/>
              <a:headEnd/>
              <a:tailEnd/>
            </a:ln>
          </p:spPr>
          <p:txBody>
            <a:bodyPr/>
            <a:lstStyle/>
            <a:p>
              <a:endParaRPr lang="cs-CZ"/>
            </a:p>
          </p:txBody>
        </p:sp>
        <p:sp>
          <p:nvSpPr>
            <p:cNvPr id="5118" name="Freeform 1022">
              <a:extLst>
                <a:ext uri="{FF2B5EF4-FFF2-40B4-BE49-F238E27FC236}">
                  <a16:creationId xmlns:a16="http://schemas.microsoft.com/office/drawing/2014/main" id="{4598D99A-B52C-4844-AE34-AE18E9BC3ABE}"/>
                </a:ext>
              </a:extLst>
            </p:cNvPr>
            <p:cNvSpPr>
              <a:spLocks/>
            </p:cNvSpPr>
            <p:nvPr/>
          </p:nvSpPr>
          <p:spPr bwMode="auto">
            <a:xfrm>
              <a:off x="714" y="451"/>
              <a:ext cx="9" cy="9"/>
            </a:xfrm>
            <a:custGeom>
              <a:avLst/>
              <a:gdLst>
                <a:gd name="T0" fmla="*/ 6 w 9"/>
                <a:gd name="T1" fmla="*/ 9 h 9"/>
                <a:gd name="T2" fmla="*/ 9 w 9"/>
                <a:gd name="T3" fmla="*/ 6 h 9"/>
                <a:gd name="T4" fmla="*/ 9 w 9"/>
                <a:gd name="T5" fmla="*/ 3 h 9"/>
                <a:gd name="T6" fmla="*/ 6 w 9"/>
                <a:gd name="T7" fmla="*/ 0 h 9"/>
                <a:gd name="T8" fmla="*/ 3 w 9"/>
                <a:gd name="T9" fmla="*/ 0 h 9"/>
                <a:gd name="T10" fmla="*/ 3 w 9"/>
                <a:gd name="T11" fmla="*/ 0 h 9"/>
                <a:gd name="T12" fmla="*/ 0 w 9"/>
                <a:gd name="T13" fmla="*/ 3 h 9"/>
                <a:gd name="T14" fmla="*/ 0 w 9"/>
                <a:gd name="T15" fmla="*/ 6 h 9"/>
                <a:gd name="T16" fmla="*/ 3 w 9"/>
                <a:gd name="T17" fmla="*/ 9 h 9"/>
                <a:gd name="T18" fmla="*/ 6 w 9"/>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6" y="9"/>
                  </a:moveTo>
                  <a:lnTo>
                    <a:pt x="9" y="6"/>
                  </a:lnTo>
                  <a:lnTo>
                    <a:pt x="9" y="3"/>
                  </a:lnTo>
                  <a:lnTo>
                    <a:pt x="6" y="0"/>
                  </a:lnTo>
                  <a:lnTo>
                    <a:pt x="3" y="0"/>
                  </a:lnTo>
                  <a:lnTo>
                    <a:pt x="3" y="0"/>
                  </a:lnTo>
                  <a:lnTo>
                    <a:pt x="0" y="3"/>
                  </a:lnTo>
                  <a:lnTo>
                    <a:pt x="0" y="6"/>
                  </a:lnTo>
                  <a:lnTo>
                    <a:pt x="3" y="9"/>
                  </a:lnTo>
                  <a:lnTo>
                    <a:pt x="6" y="9"/>
                  </a:lnTo>
                  <a:close/>
                </a:path>
              </a:pathLst>
            </a:custGeom>
            <a:solidFill>
              <a:srgbClr val="FF9900"/>
            </a:solidFill>
            <a:ln w="38100" cmpd="sng">
              <a:solidFill>
                <a:srgbClr val="FF9900"/>
              </a:solidFill>
              <a:round/>
              <a:headEnd/>
              <a:tailEnd/>
            </a:ln>
          </p:spPr>
          <p:txBody>
            <a:bodyPr/>
            <a:lstStyle/>
            <a:p>
              <a:endParaRPr lang="cs-CZ"/>
            </a:p>
          </p:txBody>
        </p:sp>
        <p:sp>
          <p:nvSpPr>
            <p:cNvPr id="5119" name="Freeform 1023">
              <a:extLst>
                <a:ext uri="{FF2B5EF4-FFF2-40B4-BE49-F238E27FC236}">
                  <a16:creationId xmlns:a16="http://schemas.microsoft.com/office/drawing/2014/main" id="{8DAEF805-CBD7-4D7E-AFB3-F454EC5E4D79}"/>
                </a:ext>
              </a:extLst>
            </p:cNvPr>
            <p:cNvSpPr>
              <a:spLocks/>
            </p:cNvSpPr>
            <p:nvPr/>
          </p:nvSpPr>
          <p:spPr bwMode="auto">
            <a:xfrm>
              <a:off x="701" y="464"/>
              <a:ext cx="9" cy="9"/>
            </a:xfrm>
            <a:custGeom>
              <a:avLst/>
              <a:gdLst>
                <a:gd name="T0" fmla="*/ 6 w 9"/>
                <a:gd name="T1" fmla="*/ 9 h 9"/>
                <a:gd name="T2" fmla="*/ 9 w 9"/>
                <a:gd name="T3" fmla="*/ 6 h 9"/>
                <a:gd name="T4" fmla="*/ 9 w 9"/>
                <a:gd name="T5" fmla="*/ 3 h 9"/>
                <a:gd name="T6" fmla="*/ 6 w 9"/>
                <a:gd name="T7" fmla="*/ 0 h 9"/>
                <a:gd name="T8" fmla="*/ 3 w 9"/>
                <a:gd name="T9" fmla="*/ 0 h 9"/>
                <a:gd name="T10" fmla="*/ 3 w 9"/>
                <a:gd name="T11" fmla="*/ 0 h 9"/>
                <a:gd name="T12" fmla="*/ 0 w 9"/>
                <a:gd name="T13" fmla="*/ 3 h 9"/>
                <a:gd name="T14" fmla="*/ 0 w 9"/>
                <a:gd name="T15" fmla="*/ 6 h 9"/>
                <a:gd name="T16" fmla="*/ 3 w 9"/>
                <a:gd name="T17" fmla="*/ 9 h 9"/>
                <a:gd name="T18" fmla="*/ 6 w 9"/>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6" y="9"/>
                  </a:moveTo>
                  <a:lnTo>
                    <a:pt x="9" y="6"/>
                  </a:lnTo>
                  <a:lnTo>
                    <a:pt x="9" y="3"/>
                  </a:lnTo>
                  <a:lnTo>
                    <a:pt x="6" y="0"/>
                  </a:lnTo>
                  <a:lnTo>
                    <a:pt x="3" y="0"/>
                  </a:lnTo>
                  <a:lnTo>
                    <a:pt x="3" y="0"/>
                  </a:lnTo>
                  <a:lnTo>
                    <a:pt x="0" y="3"/>
                  </a:lnTo>
                  <a:lnTo>
                    <a:pt x="0" y="6"/>
                  </a:lnTo>
                  <a:lnTo>
                    <a:pt x="3" y="9"/>
                  </a:lnTo>
                  <a:lnTo>
                    <a:pt x="6" y="9"/>
                  </a:lnTo>
                  <a:close/>
                </a:path>
              </a:pathLst>
            </a:custGeom>
            <a:solidFill>
              <a:srgbClr val="FF9900"/>
            </a:solidFill>
            <a:ln w="38100" cmpd="sng">
              <a:solidFill>
                <a:srgbClr val="FF9900"/>
              </a:solidFill>
              <a:round/>
              <a:headEnd/>
              <a:tailEnd/>
            </a:ln>
          </p:spPr>
          <p:txBody>
            <a:bodyPr/>
            <a:lstStyle/>
            <a:p>
              <a:endParaRPr lang="cs-CZ"/>
            </a:p>
          </p:txBody>
        </p:sp>
        <p:sp>
          <p:nvSpPr>
            <p:cNvPr id="5120" name="Freeform 1024">
              <a:extLst>
                <a:ext uri="{FF2B5EF4-FFF2-40B4-BE49-F238E27FC236}">
                  <a16:creationId xmlns:a16="http://schemas.microsoft.com/office/drawing/2014/main" id="{1262B8AE-B3EC-4B9B-BD03-98C8AFB39425}"/>
                </a:ext>
              </a:extLst>
            </p:cNvPr>
            <p:cNvSpPr>
              <a:spLocks/>
            </p:cNvSpPr>
            <p:nvPr/>
          </p:nvSpPr>
          <p:spPr bwMode="auto">
            <a:xfrm>
              <a:off x="688" y="480"/>
              <a:ext cx="6" cy="9"/>
            </a:xfrm>
            <a:custGeom>
              <a:avLst/>
              <a:gdLst>
                <a:gd name="T0" fmla="*/ 6 w 6"/>
                <a:gd name="T1" fmla="*/ 9 h 9"/>
                <a:gd name="T2" fmla="*/ 6 w 6"/>
                <a:gd name="T3" fmla="*/ 3 h 9"/>
                <a:gd name="T4" fmla="*/ 6 w 6"/>
                <a:gd name="T5" fmla="*/ 3 h 9"/>
                <a:gd name="T6" fmla="*/ 3 w 6"/>
                <a:gd name="T7" fmla="*/ 0 h 9"/>
                <a:gd name="T8" fmla="*/ 3 w 6"/>
                <a:gd name="T9" fmla="*/ 0 h 9"/>
                <a:gd name="T10" fmla="*/ 3 w 6"/>
                <a:gd name="T11" fmla="*/ 0 h 9"/>
                <a:gd name="T12" fmla="*/ 0 w 6"/>
                <a:gd name="T13" fmla="*/ 3 h 9"/>
                <a:gd name="T14" fmla="*/ 0 w 6"/>
                <a:gd name="T15" fmla="*/ 3 h 9"/>
                <a:gd name="T16" fmla="*/ 3 w 6"/>
                <a:gd name="T17" fmla="*/ 6 h 9"/>
                <a:gd name="T18" fmla="*/ 6 w 6"/>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9">
                  <a:moveTo>
                    <a:pt x="6" y="9"/>
                  </a:moveTo>
                  <a:lnTo>
                    <a:pt x="6" y="3"/>
                  </a:lnTo>
                  <a:lnTo>
                    <a:pt x="6" y="3"/>
                  </a:lnTo>
                  <a:lnTo>
                    <a:pt x="3" y="0"/>
                  </a:lnTo>
                  <a:lnTo>
                    <a:pt x="3" y="0"/>
                  </a:lnTo>
                  <a:lnTo>
                    <a:pt x="3" y="0"/>
                  </a:lnTo>
                  <a:lnTo>
                    <a:pt x="0" y="3"/>
                  </a:lnTo>
                  <a:lnTo>
                    <a:pt x="0" y="3"/>
                  </a:lnTo>
                  <a:lnTo>
                    <a:pt x="3" y="6"/>
                  </a:lnTo>
                  <a:lnTo>
                    <a:pt x="6" y="9"/>
                  </a:lnTo>
                  <a:close/>
                </a:path>
              </a:pathLst>
            </a:custGeom>
            <a:solidFill>
              <a:srgbClr val="FF9900"/>
            </a:solidFill>
            <a:ln w="38100" cmpd="sng">
              <a:solidFill>
                <a:srgbClr val="FF9900"/>
              </a:solidFill>
              <a:round/>
              <a:headEnd/>
              <a:tailEnd/>
            </a:ln>
          </p:spPr>
          <p:txBody>
            <a:bodyPr/>
            <a:lstStyle/>
            <a:p>
              <a:endParaRPr lang="cs-CZ"/>
            </a:p>
          </p:txBody>
        </p:sp>
        <p:sp>
          <p:nvSpPr>
            <p:cNvPr id="5121" name="Freeform 1025">
              <a:extLst>
                <a:ext uri="{FF2B5EF4-FFF2-40B4-BE49-F238E27FC236}">
                  <a16:creationId xmlns:a16="http://schemas.microsoft.com/office/drawing/2014/main" id="{20C195C8-F46D-4199-8516-C7AB7E03177F}"/>
                </a:ext>
              </a:extLst>
            </p:cNvPr>
            <p:cNvSpPr>
              <a:spLocks/>
            </p:cNvSpPr>
            <p:nvPr/>
          </p:nvSpPr>
          <p:spPr bwMode="auto">
            <a:xfrm>
              <a:off x="672" y="493"/>
              <a:ext cx="9" cy="9"/>
            </a:xfrm>
            <a:custGeom>
              <a:avLst/>
              <a:gdLst>
                <a:gd name="T0" fmla="*/ 6 w 9"/>
                <a:gd name="T1" fmla="*/ 9 h 9"/>
                <a:gd name="T2" fmla="*/ 9 w 9"/>
                <a:gd name="T3" fmla="*/ 6 h 9"/>
                <a:gd name="T4" fmla="*/ 9 w 9"/>
                <a:gd name="T5" fmla="*/ 3 h 9"/>
                <a:gd name="T6" fmla="*/ 6 w 9"/>
                <a:gd name="T7" fmla="*/ 0 h 9"/>
                <a:gd name="T8" fmla="*/ 3 w 9"/>
                <a:gd name="T9" fmla="*/ 0 h 9"/>
                <a:gd name="T10" fmla="*/ 3 w 9"/>
                <a:gd name="T11" fmla="*/ 0 h 9"/>
                <a:gd name="T12" fmla="*/ 0 w 9"/>
                <a:gd name="T13" fmla="*/ 3 h 9"/>
                <a:gd name="T14" fmla="*/ 0 w 9"/>
                <a:gd name="T15" fmla="*/ 6 h 9"/>
                <a:gd name="T16" fmla="*/ 3 w 9"/>
                <a:gd name="T17" fmla="*/ 9 h 9"/>
                <a:gd name="T18" fmla="*/ 6 w 9"/>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6" y="9"/>
                  </a:moveTo>
                  <a:lnTo>
                    <a:pt x="9" y="6"/>
                  </a:lnTo>
                  <a:lnTo>
                    <a:pt x="9" y="3"/>
                  </a:lnTo>
                  <a:lnTo>
                    <a:pt x="6" y="0"/>
                  </a:lnTo>
                  <a:lnTo>
                    <a:pt x="3" y="0"/>
                  </a:lnTo>
                  <a:lnTo>
                    <a:pt x="3" y="0"/>
                  </a:lnTo>
                  <a:lnTo>
                    <a:pt x="0" y="3"/>
                  </a:lnTo>
                  <a:lnTo>
                    <a:pt x="0" y="6"/>
                  </a:lnTo>
                  <a:lnTo>
                    <a:pt x="3" y="9"/>
                  </a:lnTo>
                  <a:lnTo>
                    <a:pt x="6" y="9"/>
                  </a:lnTo>
                  <a:close/>
                </a:path>
              </a:pathLst>
            </a:custGeom>
            <a:solidFill>
              <a:srgbClr val="FF9900"/>
            </a:solidFill>
            <a:ln w="38100" cmpd="sng">
              <a:solidFill>
                <a:srgbClr val="FF9900"/>
              </a:solidFill>
              <a:round/>
              <a:headEnd/>
              <a:tailEnd/>
            </a:ln>
          </p:spPr>
          <p:txBody>
            <a:bodyPr/>
            <a:lstStyle/>
            <a:p>
              <a:endParaRPr lang="cs-CZ"/>
            </a:p>
          </p:txBody>
        </p:sp>
        <p:sp>
          <p:nvSpPr>
            <p:cNvPr id="5122" name="Freeform 1026">
              <a:extLst>
                <a:ext uri="{FF2B5EF4-FFF2-40B4-BE49-F238E27FC236}">
                  <a16:creationId xmlns:a16="http://schemas.microsoft.com/office/drawing/2014/main" id="{627B6C3D-5078-4F3E-A535-018B96205C3D}"/>
                </a:ext>
              </a:extLst>
            </p:cNvPr>
            <p:cNvSpPr>
              <a:spLocks/>
            </p:cNvSpPr>
            <p:nvPr/>
          </p:nvSpPr>
          <p:spPr bwMode="auto">
            <a:xfrm>
              <a:off x="659" y="505"/>
              <a:ext cx="9" cy="10"/>
            </a:xfrm>
            <a:custGeom>
              <a:avLst/>
              <a:gdLst>
                <a:gd name="T0" fmla="*/ 6 w 9"/>
                <a:gd name="T1" fmla="*/ 10 h 10"/>
                <a:gd name="T2" fmla="*/ 9 w 9"/>
                <a:gd name="T3" fmla="*/ 7 h 10"/>
                <a:gd name="T4" fmla="*/ 9 w 9"/>
                <a:gd name="T5" fmla="*/ 4 h 10"/>
                <a:gd name="T6" fmla="*/ 6 w 9"/>
                <a:gd name="T7" fmla="*/ 0 h 10"/>
                <a:gd name="T8" fmla="*/ 3 w 9"/>
                <a:gd name="T9" fmla="*/ 0 h 10"/>
                <a:gd name="T10" fmla="*/ 3 w 9"/>
                <a:gd name="T11" fmla="*/ 0 h 10"/>
                <a:gd name="T12" fmla="*/ 0 w 9"/>
                <a:gd name="T13" fmla="*/ 4 h 10"/>
                <a:gd name="T14" fmla="*/ 0 w 9"/>
                <a:gd name="T15" fmla="*/ 7 h 10"/>
                <a:gd name="T16" fmla="*/ 3 w 9"/>
                <a:gd name="T17" fmla="*/ 10 h 10"/>
                <a:gd name="T18" fmla="*/ 6 w 9"/>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6" y="10"/>
                  </a:moveTo>
                  <a:lnTo>
                    <a:pt x="9" y="7"/>
                  </a:lnTo>
                  <a:lnTo>
                    <a:pt x="9" y="4"/>
                  </a:lnTo>
                  <a:lnTo>
                    <a:pt x="6" y="0"/>
                  </a:lnTo>
                  <a:lnTo>
                    <a:pt x="3" y="0"/>
                  </a:lnTo>
                  <a:lnTo>
                    <a:pt x="3" y="0"/>
                  </a:lnTo>
                  <a:lnTo>
                    <a:pt x="0" y="4"/>
                  </a:lnTo>
                  <a:lnTo>
                    <a:pt x="0" y="7"/>
                  </a:lnTo>
                  <a:lnTo>
                    <a:pt x="3" y="10"/>
                  </a:lnTo>
                  <a:lnTo>
                    <a:pt x="6" y="10"/>
                  </a:lnTo>
                  <a:close/>
                </a:path>
              </a:pathLst>
            </a:custGeom>
            <a:solidFill>
              <a:srgbClr val="FF9900"/>
            </a:solidFill>
            <a:ln w="38100" cmpd="sng">
              <a:solidFill>
                <a:srgbClr val="FF9900"/>
              </a:solidFill>
              <a:round/>
              <a:headEnd/>
              <a:tailEnd/>
            </a:ln>
          </p:spPr>
          <p:txBody>
            <a:bodyPr/>
            <a:lstStyle/>
            <a:p>
              <a:endParaRPr lang="cs-CZ"/>
            </a:p>
          </p:txBody>
        </p:sp>
        <p:sp>
          <p:nvSpPr>
            <p:cNvPr id="5123" name="Freeform 1027">
              <a:extLst>
                <a:ext uri="{FF2B5EF4-FFF2-40B4-BE49-F238E27FC236}">
                  <a16:creationId xmlns:a16="http://schemas.microsoft.com/office/drawing/2014/main" id="{A89DAE6E-D856-4742-A1B5-E1E97097895D}"/>
                </a:ext>
              </a:extLst>
            </p:cNvPr>
            <p:cNvSpPr>
              <a:spLocks/>
            </p:cNvSpPr>
            <p:nvPr/>
          </p:nvSpPr>
          <p:spPr bwMode="auto">
            <a:xfrm>
              <a:off x="643" y="518"/>
              <a:ext cx="9" cy="10"/>
            </a:xfrm>
            <a:custGeom>
              <a:avLst/>
              <a:gdLst>
                <a:gd name="T0" fmla="*/ 6 w 9"/>
                <a:gd name="T1" fmla="*/ 10 h 10"/>
                <a:gd name="T2" fmla="*/ 9 w 9"/>
                <a:gd name="T3" fmla="*/ 7 h 10"/>
                <a:gd name="T4" fmla="*/ 9 w 9"/>
                <a:gd name="T5" fmla="*/ 4 h 10"/>
                <a:gd name="T6" fmla="*/ 6 w 9"/>
                <a:gd name="T7" fmla="*/ 0 h 10"/>
                <a:gd name="T8" fmla="*/ 3 w 9"/>
                <a:gd name="T9" fmla="*/ 0 h 10"/>
                <a:gd name="T10" fmla="*/ 3 w 9"/>
                <a:gd name="T11" fmla="*/ 0 h 10"/>
                <a:gd name="T12" fmla="*/ 0 w 9"/>
                <a:gd name="T13" fmla="*/ 4 h 10"/>
                <a:gd name="T14" fmla="*/ 0 w 9"/>
                <a:gd name="T15" fmla="*/ 7 h 10"/>
                <a:gd name="T16" fmla="*/ 3 w 9"/>
                <a:gd name="T17" fmla="*/ 10 h 10"/>
                <a:gd name="T18" fmla="*/ 6 w 9"/>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6" y="10"/>
                  </a:moveTo>
                  <a:lnTo>
                    <a:pt x="9" y="7"/>
                  </a:lnTo>
                  <a:lnTo>
                    <a:pt x="9" y="4"/>
                  </a:lnTo>
                  <a:lnTo>
                    <a:pt x="6" y="0"/>
                  </a:lnTo>
                  <a:lnTo>
                    <a:pt x="3" y="0"/>
                  </a:lnTo>
                  <a:lnTo>
                    <a:pt x="3" y="0"/>
                  </a:lnTo>
                  <a:lnTo>
                    <a:pt x="0" y="4"/>
                  </a:lnTo>
                  <a:lnTo>
                    <a:pt x="0" y="7"/>
                  </a:lnTo>
                  <a:lnTo>
                    <a:pt x="3" y="10"/>
                  </a:lnTo>
                  <a:lnTo>
                    <a:pt x="6" y="10"/>
                  </a:lnTo>
                  <a:close/>
                </a:path>
              </a:pathLst>
            </a:custGeom>
            <a:solidFill>
              <a:srgbClr val="FF9900"/>
            </a:solidFill>
            <a:ln w="38100" cmpd="sng">
              <a:solidFill>
                <a:srgbClr val="FF9900"/>
              </a:solidFill>
              <a:round/>
              <a:headEnd/>
              <a:tailEnd/>
            </a:ln>
          </p:spPr>
          <p:txBody>
            <a:bodyPr/>
            <a:lstStyle/>
            <a:p>
              <a:endParaRPr lang="cs-CZ"/>
            </a:p>
          </p:txBody>
        </p:sp>
        <p:sp>
          <p:nvSpPr>
            <p:cNvPr id="5124" name="Freeform 1028">
              <a:extLst>
                <a:ext uri="{FF2B5EF4-FFF2-40B4-BE49-F238E27FC236}">
                  <a16:creationId xmlns:a16="http://schemas.microsoft.com/office/drawing/2014/main" id="{9F884120-D982-4A8E-8EA1-972C4AE0E327}"/>
                </a:ext>
              </a:extLst>
            </p:cNvPr>
            <p:cNvSpPr>
              <a:spLocks/>
            </p:cNvSpPr>
            <p:nvPr/>
          </p:nvSpPr>
          <p:spPr bwMode="auto">
            <a:xfrm>
              <a:off x="630" y="531"/>
              <a:ext cx="9" cy="10"/>
            </a:xfrm>
            <a:custGeom>
              <a:avLst/>
              <a:gdLst>
                <a:gd name="T0" fmla="*/ 6 w 9"/>
                <a:gd name="T1" fmla="*/ 10 h 10"/>
                <a:gd name="T2" fmla="*/ 9 w 9"/>
                <a:gd name="T3" fmla="*/ 7 h 10"/>
                <a:gd name="T4" fmla="*/ 9 w 9"/>
                <a:gd name="T5" fmla="*/ 3 h 10"/>
                <a:gd name="T6" fmla="*/ 6 w 9"/>
                <a:gd name="T7" fmla="*/ 0 h 10"/>
                <a:gd name="T8" fmla="*/ 3 w 9"/>
                <a:gd name="T9" fmla="*/ 0 h 10"/>
                <a:gd name="T10" fmla="*/ 3 w 9"/>
                <a:gd name="T11" fmla="*/ 0 h 10"/>
                <a:gd name="T12" fmla="*/ 0 w 9"/>
                <a:gd name="T13" fmla="*/ 3 h 10"/>
                <a:gd name="T14" fmla="*/ 0 w 9"/>
                <a:gd name="T15" fmla="*/ 7 h 10"/>
                <a:gd name="T16" fmla="*/ 3 w 9"/>
                <a:gd name="T17" fmla="*/ 10 h 10"/>
                <a:gd name="T18" fmla="*/ 6 w 9"/>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6" y="10"/>
                  </a:moveTo>
                  <a:lnTo>
                    <a:pt x="9" y="7"/>
                  </a:lnTo>
                  <a:lnTo>
                    <a:pt x="9" y="3"/>
                  </a:lnTo>
                  <a:lnTo>
                    <a:pt x="6" y="0"/>
                  </a:lnTo>
                  <a:lnTo>
                    <a:pt x="3" y="0"/>
                  </a:lnTo>
                  <a:lnTo>
                    <a:pt x="3" y="0"/>
                  </a:lnTo>
                  <a:lnTo>
                    <a:pt x="0" y="3"/>
                  </a:lnTo>
                  <a:lnTo>
                    <a:pt x="0" y="7"/>
                  </a:lnTo>
                  <a:lnTo>
                    <a:pt x="3" y="10"/>
                  </a:lnTo>
                  <a:lnTo>
                    <a:pt x="6" y="10"/>
                  </a:lnTo>
                  <a:close/>
                </a:path>
              </a:pathLst>
            </a:custGeom>
            <a:solidFill>
              <a:srgbClr val="FF9900"/>
            </a:solidFill>
            <a:ln w="38100" cmpd="sng">
              <a:solidFill>
                <a:srgbClr val="FF9900"/>
              </a:solidFill>
              <a:round/>
              <a:headEnd/>
              <a:tailEnd/>
            </a:ln>
          </p:spPr>
          <p:txBody>
            <a:bodyPr/>
            <a:lstStyle/>
            <a:p>
              <a:endParaRPr lang="cs-CZ"/>
            </a:p>
          </p:txBody>
        </p:sp>
        <p:sp>
          <p:nvSpPr>
            <p:cNvPr id="5125" name="Freeform 1029">
              <a:extLst>
                <a:ext uri="{FF2B5EF4-FFF2-40B4-BE49-F238E27FC236}">
                  <a16:creationId xmlns:a16="http://schemas.microsoft.com/office/drawing/2014/main" id="{513B8CEC-D371-4539-9A1E-82E99D564171}"/>
                </a:ext>
              </a:extLst>
            </p:cNvPr>
            <p:cNvSpPr>
              <a:spLocks/>
            </p:cNvSpPr>
            <p:nvPr/>
          </p:nvSpPr>
          <p:spPr bwMode="auto">
            <a:xfrm>
              <a:off x="614" y="544"/>
              <a:ext cx="9" cy="10"/>
            </a:xfrm>
            <a:custGeom>
              <a:avLst/>
              <a:gdLst>
                <a:gd name="T0" fmla="*/ 6 w 9"/>
                <a:gd name="T1" fmla="*/ 10 h 10"/>
                <a:gd name="T2" fmla="*/ 9 w 9"/>
                <a:gd name="T3" fmla="*/ 7 h 10"/>
                <a:gd name="T4" fmla="*/ 9 w 9"/>
                <a:gd name="T5" fmla="*/ 3 h 10"/>
                <a:gd name="T6" fmla="*/ 6 w 9"/>
                <a:gd name="T7" fmla="*/ 0 h 10"/>
                <a:gd name="T8" fmla="*/ 3 w 9"/>
                <a:gd name="T9" fmla="*/ 0 h 10"/>
                <a:gd name="T10" fmla="*/ 3 w 9"/>
                <a:gd name="T11" fmla="*/ 0 h 10"/>
                <a:gd name="T12" fmla="*/ 0 w 9"/>
                <a:gd name="T13" fmla="*/ 3 h 10"/>
                <a:gd name="T14" fmla="*/ 0 w 9"/>
                <a:gd name="T15" fmla="*/ 7 h 10"/>
                <a:gd name="T16" fmla="*/ 3 w 9"/>
                <a:gd name="T17" fmla="*/ 10 h 10"/>
                <a:gd name="T18" fmla="*/ 6 w 9"/>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6" y="10"/>
                  </a:moveTo>
                  <a:lnTo>
                    <a:pt x="9" y="7"/>
                  </a:lnTo>
                  <a:lnTo>
                    <a:pt x="9" y="3"/>
                  </a:lnTo>
                  <a:lnTo>
                    <a:pt x="6" y="0"/>
                  </a:lnTo>
                  <a:lnTo>
                    <a:pt x="3" y="0"/>
                  </a:lnTo>
                  <a:lnTo>
                    <a:pt x="3" y="0"/>
                  </a:lnTo>
                  <a:lnTo>
                    <a:pt x="0" y="3"/>
                  </a:lnTo>
                  <a:lnTo>
                    <a:pt x="0" y="7"/>
                  </a:lnTo>
                  <a:lnTo>
                    <a:pt x="3" y="10"/>
                  </a:lnTo>
                  <a:lnTo>
                    <a:pt x="6" y="10"/>
                  </a:lnTo>
                  <a:close/>
                </a:path>
              </a:pathLst>
            </a:custGeom>
            <a:solidFill>
              <a:srgbClr val="FF9900"/>
            </a:solidFill>
            <a:ln w="38100" cmpd="sng">
              <a:solidFill>
                <a:srgbClr val="FF9900"/>
              </a:solidFill>
              <a:round/>
              <a:headEnd/>
              <a:tailEnd/>
            </a:ln>
          </p:spPr>
          <p:txBody>
            <a:bodyPr/>
            <a:lstStyle/>
            <a:p>
              <a:endParaRPr lang="cs-CZ"/>
            </a:p>
          </p:txBody>
        </p:sp>
        <p:sp>
          <p:nvSpPr>
            <p:cNvPr id="5126" name="Freeform 1030">
              <a:extLst>
                <a:ext uri="{FF2B5EF4-FFF2-40B4-BE49-F238E27FC236}">
                  <a16:creationId xmlns:a16="http://schemas.microsoft.com/office/drawing/2014/main" id="{E164A173-8421-4CD8-91AD-8482216D9D38}"/>
                </a:ext>
              </a:extLst>
            </p:cNvPr>
            <p:cNvSpPr>
              <a:spLocks/>
            </p:cNvSpPr>
            <p:nvPr/>
          </p:nvSpPr>
          <p:spPr bwMode="auto">
            <a:xfrm>
              <a:off x="601" y="557"/>
              <a:ext cx="9" cy="10"/>
            </a:xfrm>
            <a:custGeom>
              <a:avLst/>
              <a:gdLst>
                <a:gd name="T0" fmla="*/ 6 w 9"/>
                <a:gd name="T1" fmla="*/ 10 h 10"/>
                <a:gd name="T2" fmla="*/ 9 w 9"/>
                <a:gd name="T3" fmla="*/ 6 h 10"/>
                <a:gd name="T4" fmla="*/ 9 w 9"/>
                <a:gd name="T5" fmla="*/ 3 h 10"/>
                <a:gd name="T6" fmla="*/ 6 w 9"/>
                <a:gd name="T7" fmla="*/ 0 h 10"/>
                <a:gd name="T8" fmla="*/ 3 w 9"/>
                <a:gd name="T9" fmla="*/ 0 h 10"/>
                <a:gd name="T10" fmla="*/ 3 w 9"/>
                <a:gd name="T11" fmla="*/ 0 h 10"/>
                <a:gd name="T12" fmla="*/ 0 w 9"/>
                <a:gd name="T13" fmla="*/ 3 h 10"/>
                <a:gd name="T14" fmla="*/ 0 w 9"/>
                <a:gd name="T15" fmla="*/ 6 h 10"/>
                <a:gd name="T16" fmla="*/ 3 w 9"/>
                <a:gd name="T17" fmla="*/ 10 h 10"/>
                <a:gd name="T18" fmla="*/ 6 w 9"/>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6" y="10"/>
                  </a:moveTo>
                  <a:lnTo>
                    <a:pt x="9" y="6"/>
                  </a:lnTo>
                  <a:lnTo>
                    <a:pt x="9" y="3"/>
                  </a:lnTo>
                  <a:lnTo>
                    <a:pt x="6" y="0"/>
                  </a:lnTo>
                  <a:lnTo>
                    <a:pt x="3" y="0"/>
                  </a:lnTo>
                  <a:lnTo>
                    <a:pt x="3" y="0"/>
                  </a:lnTo>
                  <a:lnTo>
                    <a:pt x="0" y="3"/>
                  </a:lnTo>
                  <a:lnTo>
                    <a:pt x="0" y="6"/>
                  </a:lnTo>
                  <a:lnTo>
                    <a:pt x="3" y="10"/>
                  </a:lnTo>
                  <a:lnTo>
                    <a:pt x="6" y="10"/>
                  </a:lnTo>
                  <a:close/>
                </a:path>
              </a:pathLst>
            </a:custGeom>
            <a:solidFill>
              <a:srgbClr val="FF9900"/>
            </a:solidFill>
            <a:ln w="38100" cmpd="sng">
              <a:solidFill>
                <a:srgbClr val="FF9900"/>
              </a:solidFill>
              <a:round/>
              <a:headEnd/>
              <a:tailEnd/>
            </a:ln>
          </p:spPr>
          <p:txBody>
            <a:bodyPr/>
            <a:lstStyle/>
            <a:p>
              <a:endParaRPr lang="cs-CZ"/>
            </a:p>
          </p:txBody>
        </p:sp>
        <p:sp>
          <p:nvSpPr>
            <p:cNvPr id="5127" name="Freeform 1031">
              <a:extLst>
                <a:ext uri="{FF2B5EF4-FFF2-40B4-BE49-F238E27FC236}">
                  <a16:creationId xmlns:a16="http://schemas.microsoft.com/office/drawing/2014/main" id="{F5FDCDA1-C571-4A17-AAFC-3DAF4E0EB041}"/>
                </a:ext>
              </a:extLst>
            </p:cNvPr>
            <p:cNvSpPr>
              <a:spLocks/>
            </p:cNvSpPr>
            <p:nvPr/>
          </p:nvSpPr>
          <p:spPr bwMode="auto">
            <a:xfrm>
              <a:off x="588" y="570"/>
              <a:ext cx="10" cy="10"/>
            </a:xfrm>
            <a:custGeom>
              <a:avLst/>
              <a:gdLst>
                <a:gd name="T0" fmla="*/ 6 w 10"/>
                <a:gd name="T1" fmla="*/ 10 h 10"/>
                <a:gd name="T2" fmla="*/ 10 w 10"/>
                <a:gd name="T3" fmla="*/ 6 h 10"/>
                <a:gd name="T4" fmla="*/ 10 w 10"/>
                <a:gd name="T5" fmla="*/ 3 h 10"/>
                <a:gd name="T6" fmla="*/ 6 w 10"/>
                <a:gd name="T7" fmla="*/ 0 h 10"/>
                <a:gd name="T8" fmla="*/ 3 w 10"/>
                <a:gd name="T9" fmla="*/ 0 h 10"/>
                <a:gd name="T10" fmla="*/ 3 w 10"/>
                <a:gd name="T11" fmla="*/ 0 h 10"/>
                <a:gd name="T12" fmla="*/ 0 w 10"/>
                <a:gd name="T13" fmla="*/ 3 h 10"/>
                <a:gd name="T14" fmla="*/ 0 w 10"/>
                <a:gd name="T15" fmla="*/ 6 h 10"/>
                <a:gd name="T16" fmla="*/ 3 w 10"/>
                <a:gd name="T17" fmla="*/ 10 h 10"/>
                <a:gd name="T18" fmla="*/ 6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6" y="10"/>
                  </a:moveTo>
                  <a:lnTo>
                    <a:pt x="10" y="6"/>
                  </a:lnTo>
                  <a:lnTo>
                    <a:pt x="10" y="3"/>
                  </a:lnTo>
                  <a:lnTo>
                    <a:pt x="6" y="0"/>
                  </a:lnTo>
                  <a:lnTo>
                    <a:pt x="3" y="0"/>
                  </a:lnTo>
                  <a:lnTo>
                    <a:pt x="3" y="0"/>
                  </a:lnTo>
                  <a:lnTo>
                    <a:pt x="0" y="3"/>
                  </a:lnTo>
                  <a:lnTo>
                    <a:pt x="0" y="6"/>
                  </a:lnTo>
                  <a:lnTo>
                    <a:pt x="3" y="10"/>
                  </a:lnTo>
                  <a:lnTo>
                    <a:pt x="6" y="10"/>
                  </a:lnTo>
                  <a:close/>
                </a:path>
              </a:pathLst>
            </a:custGeom>
            <a:solidFill>
              <a:srgbClr val="FF9900"/>
            </a:solidFill>
            <a:ln w="38100" cmpd="sng">
              <a:solidFill>
                <a:srgbClr val="FF9900"/>
              </a:solidFill>
              <a:round/>
              <a:headEnd/>
              <a:tailEnd/>
            </a:ln>
          </p:spPr>
          <p:txBody>
            <a:bodyPr/>
            <a:lstStyle/>
            <a:p>
              <a:endParaRPr lang="cs-CZ"/>
            </a:p>
          </p:txBody>
        </p:sp>
        <p:sp>
          <p:nvSpPr>
            <p:cNvPr id="5128" name="Freeform 1032">
              <a:extLst>
                <a:ext uri="{FF2B5EF4-FFF2-40B4-BE49-F238E27FC236}">
                  <a16:creationId xmlns:a16="http://schemas.microsoft.com/office/drawing/2014/main" id="{27D175C7-8AA8-4526-86C3-A2F6FE0A2EA3}"/>
                </a:ext>
              </a:extLst>
            </p:cNvPr>
            <p:cNvSpPr>
              <a:spLocks/>
            </p:cNvSpPr>
            <p:nvPr/>
          </p:nvSpPr>
          <p:spPr bwMode="auto">
            <a:xfrm>
              <a:off x="572" y="583"/>
              <a:ext cx="9" cy="9"/>
            </a:xfrm>
            <a:custGeom>
              <a:avLst/>
              <a:gdLst>
                <a:gd name="T0" fmla="*/ 6 w 9"/>
                <a:gd name="T1" fmla="*/ 9 h 9"/>
                <a:gd name="T2" fmla="*/ 9 w 9"/>
                <a:gd name="T3" fmla="*/ 6 h 9"/>
                <a:gd name="T4" fmla="*/ 9 w 9"/>
                <a:gd name="T5" fmla="*/ 3 h 9"/>
                <a:gd name="T6" fmla="*/ 6 w 9"/>
                <a:gd name="T7" fmla="*/ 0 h 9"/>
                <a:gd name="T8" fmla="*/ 3 w 9"/>
                <a:gd name="T9" fmla="*/ 0 h 9"/>
                <a:gd name="T10" fmla="*/ 3 w 9"/>
                <a:gd name="T11" fmla="*/ 0 h 9"/>
                <a:gd name="T12" fmla="*/ 0 w 9"/>
                <a:gd name="T13" fmla="*/ 3 h 9"/>
                <a:gd name="T14" fmla="*/ 0 w 9"/>
                <a:gd name="T15" fmla="*/ 6 h 9"/>
                <a:gd name="T16" fmla="*/ 3 w 9"/>
                <a:gd name="T17" fmla="*/ 9 h 9"/>
                <a:gd name="T18" fmla="*/ 6 w 9"/>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6" y="9"/>
                  </a:moveTo>
                  <a:lnTo>
                    <a:pt x="9" y="6"/>
                  </a:lnTo>
                  <a:lnTo>
                    <a:pt x="9" y="3"/>
                  </a:lnTo>
                  <a:lnTo>
                    <a:pt x="6" y="0"/>
                  </a:lnTo>
                  <a:lnTo>
                    <a:pt x="3" y="0"/>
                  </a:lnTo>
                  <a:lnTo>
                    <a:pt x="3" y="0"/>
                  </a:lnTo>
                  <a:lnTo>
                    <a:pt x="0" y="3"/>
                  </a:lnTo>
                  <a:lnTo>
                    <a:pt x="0" y="6"/>
                  </a:lnTo>
                  <a:lnTo>
                    <a:pt x="3" y="9"/>
                  </a:lnTo>
                  <a:lnTo>
                    <a:pt x="6" y="9"/>
                  </a:lnTo>
                  <a:close/>
                </a:path>
              </a:pathLst>
            </a:custGeom>
            <a:solidFill>
              <a:srgbClr val="FF9900"/>
            </a:solidFill>
            <a:ln w="38100" cmpd="sng">
              <a:solidFill>
                <a:srgbClr val="FF9900"/>
              </a:solidFill>
              <a:round/>
              <a:headEnd/>
              <a:tailEnd/>
            </a:ln>
          </p:spPr>
          <p:txBody>
            <a:bodyPr/>
            <a:lstStyle/>
            <a:p>
              <a:endParaRPr lang="cs-CZ"/>
            </a:p>
          </p:txBody>
        </p:sp>
        <p:sp>
          <p:nvSpPr>
            <p:cNvPr id="5129" name="Freeform 1033">
              <a:extLst>
                <a:ext uri="{FF2B5EF4-FFF2-40B4-BE49-F238E27FC236}">
                  <a16:creationId xmlns:a16="http://schemas.microsoft.com/office/drawing/2014/main" id="{B748CA04-DEF7-4ADF-9F57-F09737A405AC}"/>
                </a:ext>
              </a:extLst>
            </p:cNvPr>
            <p:cNvSpPr>
              <a:spLocks/>
            </p:cNvSpPr>
            <p:nvPr/>
          </p:nvSpPr>
          <p:spPr bwMode="auto">
            <a:xfrm>
              <a:off x="559" y="596"/>
              <a:ext cx="10" cy="9"/>
            </a:xfrm>
            <a:custGeom>
              <a:avLst/>
              <a:gdLst>
                <a:gd name="T0" fmla="*/ 6 w 10"/>
                <a:gd name="T1" fmla="*/ 9 h 9"/>
                <a:gd name="T2" fmla="*/ 10 w 10"/>
                <a:gd name="T3" fmla="*/ 6 h 9"/>
                <a:gd name="T4" fmla="*/ 10 w 10"/>
                <a:gd name="T5" fmla="*/ 3 h 9"/>
                <a:gd name="T6" fmla="*/ 6 w 10"/>
                <a:gd name="T7" fmla="*/ 0 h 9"/>
                <a:gd name="T8" fmla="*/ 3 w 10"/>
                <a:gd name="T9" fmla="*/ 0 h 9"/>
                <a:gd name="T10" fmla="*/ 3 w 10"/>
                <a:gd name="T11" fmla="*/ 0 h 9"/>
                <a:gd name="T12" fmla="*/ 0 w 10"/>
                <a:gd name="T13" fmla="*/ 3 h 9"/>
                <a:gd name="T14" fmla="*/ 0 w 10"/>
                <a:gd name="T15" fmla="*/ 6 h 9"/>
                <a:gd name="T16" fmla="*/ 3 w 10"/>
                <a:gd name="T17" fmla="*/ 9 h 9"/>
                <a:gd name="T18" fmla="*/ 6 w 10"/>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6" y="9"/>
                  </a:moveTo>
                  <a:lnTo>
                    <a:pt x="10" y="6"/>
                  </a:lnTo>
                  <a:lnTo>
                    <a:pt x="10" y="3"/>
                  </a:lnTo>
                  <a:lnTo>
                    <a:pt x="6" y="0"/>
                  </a:lnTo>
                  <a:lnTo>
                    <a:pt x="3" y="0"/>
                  </a:lnTo>
                  <a:lnTo>
                    <a:pt x="3" y="0"/>
                  </a:lnTo>
                  <a:lnTo>
                    <a:pt x="0" y="3"/>
                  </a:lnTo>
                  <a:lnTo>
                    <a:pt x="0" y="6"/>
                  </a:lnTo>
                  <a:lnTo>
                    <a:pt x="3" y="9"/>
                  </a:lnTo>
                  <a:lnTo>
                    <a:pt x="6" y="9"/>
                  </a:lnTo>
                  <a:close/>
                </a:path>
              </a:pathLst>
            </a:custGeom>
            <a:solidFill>
              <a:srgbClr val="FF9900"/>
            </a:solidFill>
            <a:ln w="38100" cmpd="sng">
              <a:solidFill>
                <a:srgbClr val="FF9900"/>
              </a:solidFill>
              <a:round/>
              <a:headEnd/>
              <a:tailEnd/>
            </a:ln>
          </p:spPr>
          <p:txBody>
            <a:bodyPr/>
            <a:lstStyle/>
            <a:p>
              <a:endParaRPr lang="cs-CZ"/>
            </a:p>
          </p:txBody>
        </p:sp>
        <p:sp>
          <p:nvSpPr>
            <p:cNvPr id="5130" name="Freeform 1034">
              <a:extLst>
                <a:ext uri="{FF2B5EF4-FFF2-40B4-BE49-F238E27FC236}">
                  <a16:creationId xmlns:a16="http://schemas.microsoft.com/office/drawing/2014/main" id="{FCF4E34B-C71A-44D1-AF8F-B3306060E3EC}"/>
                </a:ext>
              </a:extLst>
            </p:cNvPr>
            <p:cNvSpPr>
              <a:spLocks/>
            </p:cNvSpPr>
            <p:nvPr/>
          </p:nvSpPr>
          <p:spPr bwMode="auto">
            <a:xfrm>
              <a:off x="543" y="609"/>
              <a:ext cx="9" cy="9"/>
            </a:xfrm>
            <a:custGeom>
              <a:avLst/>
              <a:gdLst>
                <a:gd name="T0" fmla="*/ 6 w 9"/>
                <a:gd name="T1" fmla="*/ 9 h 9"/>
                <a:gd name="T2" fmla="*/ 9 w 9"/>
                <a:gd name="T3" fmla="*/ 6 h 9"/>
                <a:gd name="T4" fmla="*/ 9 w 9"/>
                <a:gd name="T5" fmla="*/ 3 h 9"/>
                <a:gd name="T6" fmla="*/ 6 w 9"/>
                <a:gd name="T7" fmla="*/ 0 h 9"/>
                <a:gd name="T8" fmla="*/ 3 w 9"/>
                <a:gd name="T9" fmla="*/ 0 h 9"/>
                <a:gd name="T10" fmla="*/ 3 w 9"/>
                <a:gd name="T11" fmla="*/ 0 h 9"/>
                <a:gd name="T12" fmla="*/ 0 w 9"/>
                <a:gd name="T13" fmla="*/ 3 h 9"/>
                <a:gd name="T14" fmla="*/ 0 w 9"/>
                <a:gd name="T15" fmla="*/ 6 h 9"/>
                <a:gd name="T16" fmla="*/ 3 w 9"/>
                <a:gd name="T17" fmla="*/ 9 h 9"/>
                <a:gd name="T18" fmla="*/ 6 w 9"/>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6" y="9"/>
                  </a:moveTo>
                  <a:lnTo>
                    <a:pt x="9" y="6"/>
                  </a:lnTo>
                  <a:lnTo>
                    <a:pt x="9" y="3"/>
                  </a:lnTo>
                  <a:lnTo>
                    <a:pt x="6" y="0"/>
                  </a:lnTo>
                  <a:lnTo>
                    <a:pt x="3" y="0"/>
                  </a:lnTo>
                  <a:lnTo>
                    <a:pt x="3" y="0"/>
                  </a:lnTo>
                  <a:lnTo>
                    <a:pt x="0" y="3"/>
                  </a:lnTo>
                  <a:lnTo>
                    <a:pt x="0" y="6"/>
                  </a:lnTo>
                  <a:lnTo>
                    <a:pt x="3" y="9"/>
                  </a:lnTo>
                  <a:lnTo>
                    <a:pt x="6" y="9"/>
                  </a:lnTo>
                  <a:close/>
                </a:path>
              </a:pathLst>
            </a:custGeom>
            <a:solidFill>
              <a:srgbClr val="FF9900"/>
            </a:solidFill>
            <a:ln w="38100" cmpd="sng">
              <a:solidFill>
                <a:srgbClr val="FF9900"/>
              </a:solidFill>
              <a:round/>
              <a:headEnd/>
              <a:tailEnd/>
            </a:ln>
          </p:spPr>
          <p:txBody>
            <a:bodyPr/>
            <a:lstStyle/>
            <a:p>
              <a:endParaRPr lang="cs-CZ"/>
            </a:p>
          </p:txBody>
        </p:sp>
        <p:sp>
          <p:nvSpPr>
            <p:cNvPr id="5131" name="Freeform 1035">
              <a:extLst>
                <a:ext uri="{FF2B5EF4-FFF2-40B4-BE49-F238E27FC236}">
                  <a16:creationId xmlns:a16="http://schemas.microsoft.com/office/drawing/2014/main" id="{C07C8424-1584-4CBC-9391-36458A55B2BA}"/>
                </a:ext>
              </a:extLst>
            </p:cNvPr>
            <p:cNvSpPr>
              <a:spLocks/>
            </p:cNvSpPr>
            <p:nvPr/>
          </p:nvSpPr>
          <p:spPr bwMode="auto">
            <a:xfrm>
              <a:off x="530" y="621"/>
              <a:ext cx="10" cy="10"/>
            </a:xfrm>
            <a:custGeom>
              <a:avLst/>
              <a:gdLst>
                <a:gd name="T0" fmla="*/ 6 w 10"/>
                <a:gd name="T1" fmla="*/ 10 h 10"/>
                <a:gd name="T2" fmla="*/ 10 w 10"/>
                <a:gd name="T3" fmla="*/ 7 h 10"/>
                <a:gd name="T4" fmla="*/ 10 w 10"/>
                <a:gd name="T5" fmla="*/ 4 h 10"/>
                <a:gd name="T6" fmla="*/ 6 w 10"/>
                <a:gd name="T7" fmla="*/ 0 h 10"/>
                <a:gd name="T8" fmla="*/ 3 w 10"/>
                <a:gd name="T9" fmla="*/ 0 h 10"/>
                <a:gd name="T10" fmla="*/ 3 w 10"/>
                <a:gd name="T11" fmla="*/ 0 h 10"/>
                <a:gd name="T12" fmla="*/ 0 w 10"/>
                <a:gd name="T13" fmla="*/ 4 h 10"/>
                <a:gd name="T14" fmla="*/ 0 w 10"/>
                <a:gd name="T15" fmla="*/ 7 h 10"/>
                <a:gd name="T16" fmla="*/ 3 w 10"/>
                <a:gd name="T17" fmla="*/ 10 h 10"/>
                <a:gd name="T18" fmla="*/ 6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6" y="10"/>
                  </a:moveTo>
                  <a:lnTo>
                    <a:pt x="10" y="7"/>
                  </a:lnTo>
                  <a:lnTo>
                    <a:pt x="10" y="4"/>
                  </a:lnTo>
                  <a:lnTo>
                    <a:pt x="6" y="0"/>
                  </a:lnTo>
                  <a:lnTo>
                    <a:pt x="3" y="0"/>
                  </a:lnTo>
                  <a:lnTo>
                    <a:pt x="3" y="0"/>
                  </a:lnTo>
                  <a:lnTo>
                    <a:pt x="0" y="4"/>
                  </a:lnTo>
                  <a:lnTo>
                    <a:pt x="0" y="7"/>
                  </a:lnTo>
                  <a:lnTo>
                    <a:pt x="3" y="10"/>
                  </a:lnTo>
                  <a:lnTo>
                    <a:pt x="6" y="10"/>
                  </a:lnTo>
                  <a:close/>
                </a:path>
              </a:pathLst>
            </a:custGeom>
            <a:solidFill>
              <a:srgbClr val="FF9900"/>
            </a:solidFill>
            <a:ln w="38100" cmpd="sng">
              <a:solidFill>
                <a:srgbClr val="FF9900"/>
              </a:solidFill>
              <a:round/>
              <a:headEnd/>
              <a:tailEnd/>
            </a:ln>
          </p:spPr>
          <p:txBody>
            <a:bodyPr/>
            <a:lstStyle/>
            <a:p>
              <a:endParaRPr lang="cs-CZ"/>
            </a:p>
          </p:txBody>
        </p:sp>
        <p:sp>
          <p:nvSpPr>
            <p:cNvPr id="5132" name="Freeform 1036">
              <a:extLst>
                <a:ext uri="{FF2B5EF4-FFF2-40B4-BE49-F238E27FC236}">
                  <a16:creationId xmlns:a16="http://schemas.microsoft.com/office/drawing/2014/main" id="{7B022C80-DF66-47D8-9DE1-C1F0F2A653A8}"/>
                </a:ext>
              </a:extLst>
            </p:cNvPr>
            <p:cNvSpPr>
              <a:spLocks/>
            </p:cNvSpPr>
            <p:nvPr/>
          </p:nvSpPr>
          <p:spPr bwMode="auto">
            <a:xfrm>
              <a:off x="514" y="634"/>
              <a:ext cx="9" cy="10"/>
            </a:xfrm>
            <a:custGeom>
              <a:avLst/>
              <a:gdLst>
                <a:gd name="T0" fmla="*/ 6 w 9"/>
                <a:gd name="T1" fmla="*/ 10 h 10"/>
                <a:gd name="T2" fmla="*/ 9 w 9"/>
                <a:gd name="T3" fmla="*/ 7 h 10"/>
                <a:gd name="T4" fmla="*/ 9 w 9"/>
                <a:gd name="T5" fmla="*/ 4 h 10"/>
                <a:gd name="T6" fmla="*/ 6 w 9"/>
                <a:gd name="T7" fmla="*/ 0 h 10"/>
                <a:gd name="T8" fmla="*/ 3 w 9"/>
                <a:gd name="T9" fmla="*/ 0 h 10"/>
                <a:gd name="T10" fmla="*/ 3 w 9"/>
                <a:gd name="T11" fmla="*/ 0 h 10"/>
                <a:gd name="T12" fmla="*/ 0 w 9"/>
                <a:gd name="T13" fmla="*/ 4 h 10"/>
                <a:gd name="T14" fmla="*/ 0 w 9"/>
                <a:gd name="T15" fmla="*/ 7 h 10"/>
                <a:gd name="T16" fmla="*/ 3 w 9"/>
                <a:gd name="T17" fmla="*/ 10 h 10"/>
                <a:gd name="T18" fmla="*/ 6 w 9"/>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6" y="10"/>
                  </a:moveTo>
                  <a:lnTo>
                    <a:pt x="9" y="7"/>
                  </a:lnTo>
                  <a:lnTo>
                    <a:pt x="9" y="4"/>
                  </a:lnTo>
                  <a:lnTo>
                    <a:pt x="6" y="0"/>
                  </a:lnTo>
                  <a:lnTo>
                    <a:pt x="3" y="0"/>
                  </a:lnTo>
                  <a:lnTo>
                    <a:pt x="3" y="0"/>
                  </a:lnTo>
                  <a:lnTo>
                    <a:pt x="0" y="4"/>
                  </a:lnTo>
                  <a:lnTo>
                    <a:pt x="0" y="7"/>
                  </a:lnTo>
                  <a:lnTo>
                    <a:pt x="3" y="10"/>
                  </a:lnTo>
                  <a:lnTo>
                    <a:pt x="6" y="10"/>
                  </a:lnTo>
                  <a:close/>
                </a:path>
              </a:pathLst>
            </a:custGeom>
            <a:solidFill>
              <a:srgbClr val="FF9900"/>
            </a:solidFill>
            <a:ln w="38100" cmpd="sng">
              <a:solidFill>
                <a:srgbClr val="FF9900"/>
              </a:solidFill>
              <a:round/>
              <a:headEnd/>
              <a:tailEnd/>
            </a:ln>
          </p:spPr>
          <p:txBody>
            <a:bodyPr/>
            <a:lstStyle/>
            <a:p>
              <a:endParaRPr lang="cs-CZ"/>
            </a:p>
          </p:txBody>
        </p:sp>
        <p:sp>
          <p:nvSpPr>
            <p:cNvPr id="5133" name="Freeform 1037">
              <a:extLst>
                <a:ext uri="{FF2B5EF4-FFF2-40B4-BE49-F238E27FC236}">
                  <a16:creationId xmlns:a16="http://schemas.microsoft.com/office/drawing/2014/main" id="{601DA50A-CA57-4450-B67A-1474D8DB9C31}"/>
                </a:ext>
              </a:extLst>
            </p:cNvPr>
            <p:cNvSpPr>
              <a:spLocks/>
            </p:cNvSpPr>
            <p:nvPr/>
          </p:nvSpPr>
          <p:spPr bwMode="auto">
            <a:xfrm>
              <a:off x="501" y="647"/>
              <a:ext cx="10" cy="10"/>
            </a:xfrm>
            <a:custGeom>
              <a:avLst/>
              <a:gdLst>
                <a:gd name="T0" fmla="*/ 6 w 10"/>
                <a:gd name="T1" fmla="*/ 10 h 10"/>
                <a:gd name="T2" fmla="*/ 10 w 10"/>
                <a:gd name="T3" fmla="*/ 7 h 10"/>
                <a:gd name="T4" fmla="*/ 10 w 10"/>
                <a:gd name="T5" fmla="*/ 3 h 10"/>
                <a:gd name="T6" fmla="*/ 6 w 10"/>
                <a:gd name="T7" fmla="*/ 0 h 10"/>
                <a:gd name="T8" fmla="*/ 3 w 10"/>
                <a:gd name="T9" fmla="*/ 0 h 10"/>
                <a:gd name="T10" fmla="*/ 3 w 10"/>
                <a:gd name="T11" fmla="*/ 0 h 10"/>
                <a:gd name="T12" fmla="*/ 0 w 10"/>
                <a:gd name="T13" fmla="*/ 3 h 10"/>
                <a:gd name="T14" fmla="*/ 0 w 10"/>
                <a:gd name="T15" fmla="*/ 7 h 10"/>
                <a:gd name="T16" fmla="*/ 3 w 10"/>
                <a:gd name="T17" fmla="*/ 10 h 10"/>
                <a:gd name="T18" fmla="*/ 6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6" y="10"/>
                  </a:moveTo>
                  <a:lnTo>
                    <a:pt x="10" y="7"/>
                  </a:lnTo>
                  <a:lnTo>
                    <a:pt x="10" y="3"/>
                  </a:lnTo>
                  <a:lnTo>
                    <a:pt x="6" y="0"/>
                  </a:lnTo>
                  <a:lnTo>
                    <a:pt x="3" y="0"/>
                  </a:lnTo>
                  <a:lnTo>
                    <a:pt x="3" y="0"/>
                  </a:lnTo>
                  <a:lnTo>
                    <a:pt x="0" y="3"/>
                  </a:lnTo>
                  <a:lnTo>
                    <a:pt x="0" y="7"/>
                  </a:lnTo>
                  <a:lnTo>
                    <a:pt x="3" y="10"/>
                  </a:lnTo>
                  <a:lnTo>
                    <a:pt x="6" y="10"/>
                  </a:lnTo>
                  <a:close/>
                </a:path>
              </a:pathLst>
            </a:custGeom>
            <a:solidFill>
              <a:srgbClr val="FF9900"/>
            </a:solidFill>
            <a:ln w="38100" cmpd="sng">
              <a:solidFill>
                <a:srgbClr val="FF9900"/>
              </a:solidFill>
              <a:round/>
              <a:headEnd/>
              <a:tailEnd/>
            </a:ln>
          </p:spPr>
          <p:txBody>
            <a:bodyPr/>
            <a:lstStyle/>
            <a:p>
              <a:endParaRPr lang="cs-CZ"/>
            </a:p>
          </p:txBody>
        </p:sp>
        <p:sp>
          <p:nvSpPr>
            <p:cNvPr id="5134" name="Freeform 1038">
              <a:extLst>
                <a:ext uri="{FF2B5EF4-FFF2-40B4-BE49-F238E27FC236}">
                  <a16:creationId xmlns:a16="http://schemas.microsoft.com/office/drawing/2014/main" id="{5BB66880-21EE-4FD4-894D-BEBFDED92DE4}"/>
                </a:ext>
              </a:extLst>
            </p:cNvPr>
            <p:cNvSpPr>
              <a:spLocks/>
            </p:cNvSpPr>
            <p:nvPr/>
          </p:nvSpPr>
          <p:spPr bwMode="auto">
            <a:xfrm>
              <a:off x="488" y="660"/>
              <a:ext cx="10" cy="10"/>
            </a:xfrm>
            <a:custGeom>
              <a:avLst/>
              <a:gdLst>
                <a:gd name="T0" fmla="*/ 6 w 10"/>
                <a:gd name="T1" fmla="*/ 10 h 10"/>
                <a:gd name="T2" fmla="*/ 10 w 10"/>
                <a:gd name="T3" fmla="*/ 6 h 10"/>
                <a:gd name="T4" fmla="*/ 10 w 10"/>
                <a:gd name="T5" fmla="*/ 3 h 10"/>
                <a:gd name="T6" fmla="*/ 6 w 10"/>
                <a:gd name="T7" fmla="*/ 0 h 10"/>
                <a:gd name="T8" fmla="*/ 3 w 10"/>
                <a:gd name="T9" fmla="*/ 0 h 10"/>
                <a:gd name="T10" fmla="*/ 3 w 10"/>
                <a:gd name="T11" fmla="*/ 0 h 10"/>
                <a:gd name="T12" fmla="*/ 0 w 10"/>
                <a:gd name="T13" fmla="*/ 3 h 10"/>
                <a:gd name="T14" fmla="*/ 0 w 10"/>
                <a:gd name="T15" fmla="*/ 6 h 10"/>
                <a:gd name="T16" fmla="*/ 3 w 10"/>
                <a:gd name="T17" fmla="*/ 10 h 10"/>
                <a:gd name="T18" fmla="*/ 6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6" y="10"/>
                  </a:moveTo>
                  <a:lnTo>
                    <a:pt x="10" y="6"/>
                  </a:lnTo>
                  <a:lnTo>
                    <a:pt x="10" y="3"/>
                  </a:lnTo>
                  <a:lnTo>
                    <a:pt x="6" y="0"/>
                  </a:lnTo>
                  <a:lnTo>
                    <a:pt x="3" y="0"/>
                  </a:lnTo>
                  <a:lnTo>
                    <a:pt x="3" y="0"/>
                  </a:lnTo>
                  <a:lnTo>
                    <a:pt x="0" y="3"/>
                  </a:lnTo>
                  <a:lnTo>
                    <a:pt x="0" y="6"/>
                  </a:lnTo>
                  <a:lnTo>
                    <a:pt x="3" y="10"/>
                  </a:lnTo>
                  <a:lnTo>
                    <a:pt x="6" y="10"/>
                  </a:lnTo>
                  <a:close/>
                </a:path>
              </a:pathLst>
            </a:custGeom>
            <a:solidFill>
              <a:srgbClr val="FF9900"/>
            </a:solidFill>
            <a:ln w="38100" cmpd="sng">
              <a:solidFill>
                <a:srgbClr val="FF9900"/>
              </a:solidFill>
              <a:round/>
              <a:headEnd/>
              <a:tailEnd/>
            </a:ln>
          </p:spPr>
          <p:txBody>
            <a:bodyPr/>
            <a:lstStyle/>
            <a:p>
              <a:endParaRPr lang="cs-CZ"/>
            </a:p>
          </p:txBody>
        </p:sp>
        <p:sp>
          <p:nvSpPr>
            <p:cNvPr id="5135" name="Freeform 1039">
              <a:extLst>
                <a:ext uri="{FF2B5EF4-FFF2-40B4-BE49-F238E27FC236}">
                  <a16:creationId xmlns:a16="http://schemas.microsoft.com/office/drawing/2014/main" id="{BE7036F1-F258-47B8-9336-1C2F2A9E4EA1}"/>
                </a:ext>
              </a:extLst>
            </p:cNvPr>
            <p:cNvSpPr>
              <a:spLocks/>
            </p:cNvSpPr>
            <p:nvPr/>
          </p:nvSpPr>
          <p:spPr bwMode="auto">
            <a:xfrm>
              <a:off x="472" y="673"/>
              <a:ext cx="10" cy="10"/>
            </a:xfrm>
            <a:custGeom>
              <a:avLst/>
              <a:gdLst>
                <a:gd name="T0" fmla="*/ 6 w 10"/>
                <a:gd name="T1" fmla="*/ 10 h 10"/>
                <a:gd name="T2" fmla="*/ 10 w 10"/>
                <a:gd name="T3" fmla="*/ 6 h 10"/>
                <a:gd name="T4" fmla="*/ 10 w 10"/>
                <a:gd name="T5" fmla="*/ 3 h 10"/>
                <a:gd name="T6" fmla="*/ 6 w 10"/>
                <a:gd name="T7" fmla="*/ 0 h 10"/>
                <a:gd name="T8" fmla="*/ 3 w 10"/>
                <a:gd name="T9" fmla="*/ 0 h 10"/>
                <a:gd name="T10" fmla="*/ 3 w 10"/>
                <a:gd name="T11" fmla="*/ 0 h 10"/>
                <a:gd name="T12" fmla="*/ 0 w 10"/>
                <a:gd name="T13" fmla="*/ 3 h 10"/>
                <a:gd name="T14" fmla="*/ 0 w 10"/>
                <a:gd name="T15" fmla="*/ 6 h 10"/>
                <a:gd name="T16" fmla="*/ 3 w 10"/>
                <a:gd name="T17" fmla="*/ 10 h 10"/>
                <a:gd name="T18" fmla="*/ 6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6" y="10"/>
                  </a:moveTo>
                  <a:lnTo>
                    <a:pt x="10" y="6"/>
                  </a:lnTo>
                  <a:lnTo>
                    <a:pt x="10" y="3"/>
                  </a:lnTo>
                  <a:lnTo>
                    <a:pt x="6" y="0"/>
                  </a:lnTo>
                  <a:lnTo>
                    <a:pt x="3" y="0"/>
                  </a:lnTo>
                  <a:lnTo>
                    <a:pt x="3" y="0"/>
                  </a:lnTo>
                  <a:lnTo>
                    <a:pt x="0" y="3"/>
                  </a:lnTo>
                  <a:lnTo>
                    <a:pt x="0" y="6"/>
                  </a:lnTo>
                  <a:lnTo>
                    <a:pt x="3" y="10"/>
                  </a:lnTo>
                  <a:lnTo>
                    <a:pt x="6" y="10"/>
                  </a:lnTo>
                  <a:close/>
                </a:path>
              </a:pathLst>
            </a:custGeom>
            <a:solidFill>
              <a:srgbClr val="FF9900"/>
            </a:solidFill>
            <a:ln w="38100" cmpd="sng">
              <a:solidFill>
                <a:srgbClr val="FF9900"/>
              </a:solidFill>
              <a:round/>
              <a:headEnd/>
              <a:tailEnd/>
            </a:ln>
          </p:spPr>
          <p:txBody>
            <a:bodyPr/>
            <a:lstStyle/>
            <a:p>
              <a:endParaRPr lang="cs-CZ"/>
            </a:p>
          </p:txBody>
        </p:sp>
        <p:sp>
          <p:nvSpPr>
            <p:cNvPr id="5136" name="Freeform 1040">
              <a:extLst>
                <a:ext uri="{FF2B5EF4-FFF2-40B4-BE49-F238E27FC236}">
                  <a16:creationId xmlns:a16="http://schemas.microsoft.com/office/drawing/2014/main" id="{0FB59F70-CF20-4887-9B38-EA352079B7F9}"/>
                </a:ext>
              </a:extLst>
            </p:cNvPr>
            <p:cNvSpPr>
              <a:spLocks/>
            </p:cNvSpPr>
            <p:nvPr/>
          </p:nvSpPr>
          <p:spPr bwMode="auto">
            <a:xfrm>
              <a:off x="459" y="686"/>
              <a:ext cx="10" cy="9"/>
            </a:xfrm>
            <a:custGeom>
              <a:avLst/>
              <a:gdLst>
                <a:gd name="T0" fmla="*/ 6 w 10"/>
                <a:gd name="T1" fmla="*/ 9 h 9"/>
                <a:gd name="T2" fmla="*/ 10 w 10"/>
                <a:gd name="T3" fmla="*/ 6 h 9"/>
                <a:gd name="T4" fmla="*/ 10 w 10"/>
                <a:gd name="T5" fmla="*/ 3 h 9"/>
                <a:gd name="T6" fmla="*/ 6 w 10"/>
                <a:gd name="T7" fmla="*/ 0 h 9"/>
                <a:gd name="T8" fmla="*/ 3 w 10"/>
                <a:gd name="T9" fmla="*/ 0 h 9"/>
                <a:gd name="T10" fmla="*/ 3 w 10"/>
                <a:gd name="T11" fmla="*/ 0 h 9"/>
                <a:gd name="T12" fmla="*/ 0 w 10"/>
                <a:gd name="T13" fmla="*/ 3 h 9"/>
                <a:gd name="T14" fmla="*/ 0 w 10"/>
                <a:gd name="T15" fmla="*/ 6 h 9"/>
                <a:gd name="T16" fmla="*/ 3 w 10"/>
                <a:gd name="T17" fmla="*/ 9 h 9"/>
                <a:gd name="T18" fmla="*/ 6 w 10"/>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6" y="9"/>
                  </a:moveTo>
                  <a:lnTo>
                    <a:pt x="10" y="6"/>
                  </a:lnTo>
                  <a:lnTo>
                    <a:pt x="10" y="3"/>
                  </a:lnTo>
                  <a:lnTo>
                    <a:pt x="6" y="0"/>
                  </a:lnTo>
                  <a:lnTo>
                    <a:pt x="3" y="0"/>
                  </a:lnTo>
                  <a:lnTo>
                    <a:pt x="3" y="0"/>
                  </a:lnTo>
                  <a:lnTo>
                    <a:pt x="0" y="3"/>
                  </a:lnTo>
                  <a:lnTo>
                    <a:pt x="0" y="6"/>
                  </a:lnTo>
                  <a:lnTo>
                    <a:pt x="3" y="9"/>
                  </a:lnTo>
                  <a:lnTo>
                    <a:pt x="6" y="9"/>
                  </a:lnTo>
                  <a:close/>
                </a:path>
              </a:pathLst>
            </a:custGeom>
            <a:solidFill>
              <a:srgbClr val="FF9900"/>
            </a:solidFill>
            <a:ln w="38100" cmpd="sng">
              <a:solidFill>
                <a:srgbClr val="FF9900"/>
              </a:solidFill>
              <a:round/>
              <a:headEnd/>
              <a:tailEnd/>
            </a:ln>
          </p:spPr>
          <p:txBody>
            <a:bodyPr/>
            <a:lstStyle/>
            <a:p>
              <a:endParaRPr lang="cs-CZ"/>
            </a:p>
          </p:txBody>
        </p:sp>
        <p:sp>
          <p:nvSpPr>
            <p:cNvPr id="5137" name="Freeform 1041">
              <a:extLst>
                <a:ext uri="{FF2B5EF4-FFF2-40B4-BE49-F238E27FC236}">
                  <a16:creationId xmlns:a16="http://schemas.microsoft.com/office/drawing/2014/main" id="{1E9C043B-2DB2-417B-AC2E-5428C98AE2B2}"/>
                </a:ext>
              </a:extLst>
            </p:cNvPr>
            <p:cNvSpPr>
              <a:spLocks/>
            </p:cNvSpPr>
            <p:nvPr/>
          </p:nvSpPr>
          <p:spPr bwMode="auto">
            <a:xfrm>
              <a:off x="443" y="699"/>
              <a:ext cx="10" cy="9"/>
            </a:xfrm>
            <a:custGeom>
              <a:avLst/>
              <a:gdLst>
                <a:gd name="T0" fmla="*/ 6 w 10"/>
                <a:gd name="T1" fmla="*/ 9 h 9"/>
                <a:gd name="T2" fmla="*/ 10 w 10"/>
                <a:gd name="T3" fmla="*/ 6 h 9"/>
                <a:gd name="T4" fmla="*/ 10 w 10"/>
                <a:gd name="T5" fmla="*/ 3 h 9"/>
                <a:gd name="T6" fmla="*/ 6 w 10"/>
                <a:gd name="T7" fmla="*/ 0 h 9"/>
                <a:gd name="T8" fmla="*/ 3 w 10"/>
                <a:gd name="T9" fmla="*/ 0 h 9"/>
                <a:gd name="T10" fmla="*/ 3 w 10"/>
                <a:gd name="T11" fmla="*/ 0 h 9"/>
                <a:gd name="T12" fmla="*/ 0 w 10"/>
                <a:gd name="T13" fmla="*/ 3 h 9"/>
                <a:gd name="T14" fmla="*/ 0 w 10"/>
                <a:gd name="T15" fmla="*/ 6 h 9"/>
                <a:gd name="T16" fmla="*/ 3 w 10"/>
                <a:gd name="T17" fmla="*/ 9 h 9"/>
                <a:gd name="T18" fmla="*/ 6 w 10"/>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6" y="9"/>
                  </a:moveTo>
                  <a:lnTo>
                    <a:pt x="10" y="6"/>
                  </a:lnTo>
                  <a:lnTo>
                    <a:pt x="10" y="3"/>
                  </a:lnTo>
                  <a:lnTo>
                    <a:pt x="6" y="0"/>
                  </a:lnTo>
                  <a:lnTo>
                    <a:pt x="3" y="0"/>
                  </a:lnTo>
                  <a:lnTo>
                    <a:pt x="3" y="0"/>
                  </a:lnTo>
                  <a:lnTo>
                    <a:pt x="0" y="3"/>
                  </a:lnTo>
                  <a:lnTo>
                    <a:pt x="0" y="6"/>
                  </a:lnTo>
                  <a:lnTo>
                    <a:pt x="3" y="9"/>
                  </a:lnTo>
                  <a:lnTo>
                    <a:pt x="6" y="9"/>
                  </a:lnTo>
                  <a:close/>
                </a:path>
              </a:pathLst>
            </a:custGeom>
            <a:solidFill>
              <a:srgbClr val="FF9900"/>
            </a:solidFill>
            <a:ln w="38100" cmpd="sng">
              <a:solidFill>
                <a:srgbClr val="FF9900"/>
              </a:solidFill>
              <a:round/>
              <a:headEnd/>
              <a:tailEnd/>
            </a:ln>
          </p:spPr>
          <p:txBody>
            <a:bodyPr/>
            <a:lstStyle/>
            <a:p>
              <a:endParaRPr lang="cs-CZ"/>
            </a:p>
          </p:txBody>
        </p:sp>
        <p:sp>
          <p:nvSpPr>
            <p:cNvPr id="5138" name="Freeform 1042">
              <a:extLst>
                <a:ext uri="{FF2B5EF4-FFF2-40B4-BE49-F238E27FC236}">
                  <a16:creationId xmlns:a16="http://schemas.microsoft.com/office/drawing/2014/main" id="{9CB14E6D-5DA3-429E-8A05-4B99E0DF3935}"/>
                </a:ext>
              </a:extLst>
            </p:cNvPr>
            <p:cNvSpPr>
              <a:spLocks/>
            </p:cNvSpPr>
            <p:nvPr/>
          </p:nvSpPr>
          <p:spPr bwMode="auto">
            <a:xfrm>
              <a:off x="430" y="712"/>
              <a:ext cx="10" cy="9"/>
            </a:xfrm>
            <a:custGeom>
              <a:avLst/>
              <a:gdLst>
                <a:gd name="T0" fmla="*/ 7 w 10"/>
                <a:gd name="T1" fmla="*/ 9 h 9"/>
                <a:gd name="T2" fmla="*/ 10 w 10"/>
                <a:gd name="T3" fmla="*/ 6 h 9"/>
                <a:gd name="T4" fmla="*/ 10 w 10"/>
                <a:gd name="T5" fmla="*/ 3 h 9"/>
                <a:gd name="T6" fmla="*/ 7 w 10"/>
                <a:gd name="T7" fmla="*/ 0 h 9"/>
                <a:gd name="T8" fmla="*/ 3 w 10"/>
                <a:gd name="T9" fmla="*/ 0 h 9"/>
                <a:gd name="T10" fmla="*/ 3 w 10"/>
                <a:gd name="T11" fmla="*/ 0 h 9"/>
                <a:gd name="T12" fmla="*/ 0 w 10"/>
                <a:gd name="T13" fmla="*/ 3 h 9"/>
                <a:gd name="T14" fmla="*/ 0 w 10"/>
                <a:gd name="T15" fmla="*/ 6 h 9"/>
                <a:gd name="T16" fmla="*/ 3 w 10"/>
                <a:gd name="T17" fmla="*/ 9 h 9"/>
                <a:gd name="T18" fmla="*/ 7 w 10"/>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7" y="9"/>
                  </a:moveTo>
                  <a:lnTo>
                    <a:pt x="10" y="6"/>
                  </a:lnTo>
                  <a:lnTo>
                    <a:pt x="10" y="3"/>
                  </a:lnTo>
                  <a:lnTo>
                    <a:pt x="7" y="0"/>
                  </a:lnTo>
                  <a:lnTo>
                    <a:pt x="3" y="0"/>
                  </a:lnTo>
                  <a:lnTo>
                    <a:pt x="3" y="0"/>
                  </a:lnTo>
                  <a:lnTo>
                    <a:pt x="0" y="3"/>
                  </a:lnTo>
                  <a:lnTo>
                    <a:pt x="0" y="6"/>
                  </a:lnTo>
                  <a:lnTo>
                    <a:pt x="3" y="9"/>
                  </a:lnTo>
                  <a:lnTo>
                    <a:pt x="7" y="9"/>
                  </a:lnTo>
                  <a:close/>
                </a:path>
              </a:pathLst>
            </a:custGeom>
            <a:solidFill>
              <a:srgbClr val="FF9900"/>
            </a:solidFill>
            <a:ln w="38100" cmpd="sng">
              <a:solidFill>
                <a:srgbClr val="FF9900"/>
              </a:solidFill>
              <a:round/>
              <a:headEnd/>
              <a:tailEnd/>
            </a:ln>
          </p:spPr>
          <p:txBody>
            <a:bodyPr/>
            <a:lstStyle/>
            <a:p>
              <a:endParaRPr lang="cs-CZ"/>
            </a:p>
          </p:txBody>
        </p:sp>
        <p:sp>
          <p:nvSpPr>
            <p:cNvPr id="5139" name="Freeform 1043">
              <a:extLst>
                <a:ext uri="{FF2B5EF4-FFF2-40B4-BE49-F238E27FC236}">
                  <a16:creationId xmlns:a16="http://schemas.microsoft.com/office/drawing/2014/main" id="{5B745257-F216-4342-8E86-80E134A7BAD7}"/>
                </a:ext>
              </a:extLst>
            </p:cNvPr>
            <p:cNvSpPr>
              <a:spLocks/>
            </p:cNvSpPr>
            <p:nvPr/>
          </p:nvSpPr>
          <p:spPr bwMode="auto">
            <a:xfrm>
              <a:off x="414" y="724"/>
              <a:ext cx="10" cy="10"/>
            </a:xfrm>
            <a:custGeom>
              <a:avLst/>
              <a:gdLst>
                <a:gd name="T0" fmla="*/ 6 w 10"/>
                <a:gd name="T1" fmla="*/ 10 h 10"/>
                <a:gd name="T2" fmla="*/ 10 w 10"/>
                <a:gd name="T3" fmla="*/ 7 h 10"/>
                <a:gd name="T4" fmla="*/ 10 w 10"/>
                <a:gd name="T5" fmla="*/ 4 h 10"/>
                <a:gd name="T6" fmla="*/ 6 w 10"/>
                <a:gd name="T7" fmla="*/ 0 h 10"/>
                <a:gd name="T8" fmla="*/ 3 w 10"/>
                <a:gd name="T9" fmla="*/ 0 h 10"/>
                <a:gd name="T10" fmla="*/ 3 w 10"/>
                <a:gd name="T11" fmla="*/ 0 h 10"/>
                <a:gd name="T12" fmla="*/ 0 w 10"/>
                <a:gd name="T13" fmla="*/ 4 h 10"/>
                <a:gd name="T14" fmla="*/ 0 w 10"/>
                <a:gd name="T15" fmla="*/ 7 h 10"/>
                <a:gd name="T16" fmla="*/ 3 w 10"/>
                <a:gd name="T17" fmla="*/ 10 h 10"/>
                <a:gd name="T18" fmla="*/ 6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6" y="10"/>
                  </a:moveTo>
                  <a:lnTo>
                    <a:pt x="10" y="7"/>
                  </a:lnTo>
                  <a:lnTo>
                    <a:pt x="10" y="4"/>
                  </a:lnTo>
                  <a:lnTo>
                    <a:pt x="6" y="0"/>
                  </a:lnTo>
                  <a:lnTo>
                    <a:pt x="3" y="0"/>
                  </a:lnTo>
                  <a:lnTo>
                    <a:pt x="3" y="0"/>
                  </a:lnTo>
                  <a:lnTo>
                    <a:pt x="0" y="4"/>
                  </a:lnTo>
                  <a:lnTo>
                    <a:pt x="0" y="7"/>
                  </a:lnTo>
                  <a:lnTo>
                    <a:pt x="3" y="10"/>
                  </a:lnTo>
                  <a:lnTo>
                    <a:pt x="6" y="10"/>
                  </a:lnTo>
                  <a:close/>
                </a:path>
              </a:pathLst>
            </a:custGeom>
            <a:solidFill>
              <a:srgbClr val="FF9900"/>
            </a:solidFill>
            <a:ln w="38100" cmpd="sng">
              <a:solidFill>
                <a:srgbClr val="FF9900"/>
              </a:solidFill>
              <a:round/>
              <a:headEnd/>
              <a:tailEnd/>
            </a:ln>
          </p:spPr>
          <p:txBody>
            <a:bodyPr/>
            <a:lstStyle/>
            <a:p>
              <a:endParaRPr lang="cs-CZ"/>
            </a:p>
          </p:txBody>
        </p:sp>
        <p:sp>
          <p:nvSpPr>
            <p:cNvPr id="5140" name="Freeform 1044">
              <a:extLst>
                <a:ext uri="{FF2B5EF4-FFF2-40B4-BE49-F238E27FC236}">
                  <a16:creationId xmlns:a16="http://schemas.microsoft.com/office/drawing/2014/main" id="{1963353B-549D-4E99-91CD-6BD18D37B460}"/>
                </a:ext>
              </a:extLst>
            </p:cNvPr>
            <p:cNvSpPr>
              <a:spLocks/>
            </p:cNvSpPr>
            <p:nvPr/>
          </p:nvSpPr>
          <p:spPr bwMode="auto">
            <a:xfrm>
              <a:off x="401" y="737"/>
              <a:ext cx="10" cy="10"/>
            </a:xfrm>
            <a:custGeom>
              <a:avLst/>
              <a:gdLst>
                <a:gd name="T0" fmla="*/ 7 w 10"/>
                <a:gd name="T1" fmla="*/ 10 h 10"/>
                <a:gd name="T2" fmla="*/ 10 w 10"/>
                <a:gd name="T3" fmla="*/ 7 h 10"/>
                <a:gd name="T4" fmla="*/ 10 w 10"/>
                <a:gd name="T5" fmla="*/ 4 h 10"/>
                <a:gd name="T6" fmla="*/ 7 w 10"/>
                <a:gd name="T7" fmla="*/ 0 h 10"/>
                <a:gd name="T8" fmla="*/ 3 w 10"/>
                <a:gd name="T9" fmla="*/ 0 h 10"/>
                <a:gd name="T10" fmla="*/ 3 w 10"/>
                <a:gd name="T11" fmla="*/ 0 h 10"/>
                <a:gd name="T12" fmla="*/ 0 w 10"/>
                <a:gd name="T13" fmla="*/ 4 h 10"/>
                <a:gd name="T14" fmla="*/ 0 w 10"/>
                <a:gd name="T15" fmla="*/ 7 h 10"/>
                <a:gd name="T16" fmla="*/ 3 w 10"/>
                <a:gd name="T17" fmla="*/ 10 h 10"/>
                <a:gd name="T18" fmla="*/ 7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10"/>
                  </a:moveTo>
                  <a:lnTo>
                    <a:pt x="10" y="7"/>
                  </a:lnTo>
                  <a:lnTo>
                    <a:pt x="10" y="4"/>
                  </a:lnTo>
                  <a:lnTo>
                    <a:pt x="7" y="0"/>
                  </a:lnTo>
                  <a:lnTo>
                    <a:pt x="3" y="0"/>
                  </a:lnTo>
                  <a:lnTo>
                    <a:pt x="3" y="0"/>
                  </a:lnTo>
                  <a:lnTo>
                    <a:pt x="0" y="4"/>
                  </a:lnTo>
                  <a:lnTo>
                    <a:pt x="0" y="7"/>
                  </a:lnTo>
                  <a:lnTo>
                    <a:pt x="3" y="10"/>
                  </a:lnTo>
                  <a:lnTo>
                    <a:pt x="7" y="10"/>
                  </a:lnTo>
                  <a:close/>
                </a:path>
              </a:pathLst>
            </a:custGeom>
            <a:solidFill>
              <a:srgbClr val="FF9900"/>
            </a:solidFill>
            <a:ln w="38100" cmpd="sng">
              <a:solidFill>
                <a:srgbClr val="FF9900"/>
              </a:solidFill>
              <a:round/>
              <a:headEnd/>
              <a:tailEnd/>
            </a:ln>
          </p:spPr>
          <p:txBody>
            <a:bodyPr/>
            <a:lstStyle/>
            <a:p>
              <a:endParaRPr lang="cs-CZ"/>
            </a:p>
          </p:txBody>
        </p:sp>
        <p:sp>
          <p:nvSpPr>
            <p:cNvPr id="5141" name="Freeform 1045">
              <a:extLst>
                <a:ext uri="{FF2B5EF4-FFF2-40B4-BE49-F238E27FC236}">
                  <a16:creationId xmlns:a16="http://schemas.microsoft.com/office/drawing/2014/main" id="{54F6F9EC-4188-4A85-A575-C277F90A4B8A}"/>
                </a:ext>
              </a:extLst>
            </p:cNvPr>
            <p:cNvSpPr>
              <a:spLocks/>
            </p:cNvSpPr>
            <p:nvPr/>
          </p:nvSpPr>
          <p:spPr bwMode="auto">
            <a:xfrm>
              <a:off x="385" y="750"/>
              <a:ext cx="10" cy="10"/>
            </a:xfrm>
            <a:custGeom>
              <a:avLst/>
              <a:gdLst>
                <a:gd name="T0" fmla="*/ 6 w 10"/>
                <a:gd name="T1" fmla="*/ 10 h 10"/>
                <a:gd name="T2" fmla="*/ 10 w 10"/>
                <a:gd name="T3" fmla="*/ 7 h 10"/>
                <a:gd name="T4" fmla="*/ 10 w 10"/>
                <a:gd name="T5" fmla="*/ 3 h 10"/>
                <a:gd name="T6" fmla="*/ 6 w 10"/>
                <a:gd name="T7" fmla="*/ 0 h 10"/>
                <a:gd name="T8" fmla="*/ 3 w 10"/>
                <a:gd name="T9" fmla="*/ 0 h 10"/>
                <a:gd name="T10" fmla="*/ 3 w 10"/>
                <a:gd name="T11" fmla="*/ 0 h 10"/>
                <a:gd name="T12" fmla="*/ 0 w 10"/>
                <a:gd name="T13" fmla="*/ 3 h 10"/>
                <a:gd name="T14" fmla="*/ 0 w 10"/>
                <a:gd name="T15" fmla="*/ 7 h 10"/>
                <a:gd name="T16" fmla="*/ 3 w 10"/>
                <a:gd name="T17" fmla="*/ 10 h 10"/>
                <a:gd name="T18" fmla="*/ 6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6" y="10"/>
                  </a:moveTo>
                  <a:lnTo>
                    <a:pt x="10" y="7"/>
                  </a:lnTo>
                  <a:lnTo>
                    <a:pt x="10" y="3"/>
                  </a:lnTo>
                  <a:lnTo>
                    <a:pt x="6" y="0"/>
                  </a:lnTo>
                  <a:lnTo>
                    <a:pt x="3" y="0"/>
                  </a:lnTo>
                  <a:lnTo>
                    <a:pt x="3" y="0"/>
                  </a:lnTo>
                  <a:lnTo>
                    <a:pt x="0" y="3"/>
                  </a:lnTo>
                  <a:lnTo>
                    <a:pt x="0" y="7"/>
                  </a:lnTo>
                  <a:lnTo>
                    <a:pt x="3" y="10"/>
                  </a:lnTo>
                  <a:lnTo>
                    <a:pt x="6" y="10"/>
                  </a:lnTo>
                  <a:close/>
                </a:path>
              </a:pathLst>
            </a:custGeom>
            <a:solidFill>
              <a:srgbClr val="FF9900"/>
            </a:solidFill>
            <a:ln w="38100" cmpd="sng">
              <a:solidFill>
                <a:srgbClr val="FF9900"/>
              </a:solidFill>
              <a:round/>
              <a:headEnd/>
              <a:tailEnd/>
            </a:ln>
          </p:spPr>
          <p:txBody>
            <a:bodyPr/>
            <a:lstStyle/>
            <a:p>
              <a:endParaRPr lang="cs-CZ"/>
            </a:p>
          </p:txBody>
        </p:sp>
        <p:sp>
          <p:nvSpPr>
            <p:cNvPr id="5142" name="Freeform 1046">
              <a:extLst>
                <a:ext uri="{FF2B5EF4-FFF2-40B4-BE49-F238E27FC236}">
                  <a16:creationId xmlns:a16="http://schemas.microsoft.com/office/drawing/2014/main" id="{96B1D99E-EB3A-45BA-96A0-25251F467BF1}"/>
                </a:ext>
              </a:extLst>
            </p:cNvPr>
            <p:cNvSpPr>
              <a:spLocks/>
            </p:cNvSpPr>
            <p:nvPr/>
          </p:nvSpPr>
          <p:spPr bwMode="auto">
            <a:xfrm>
              <a:off x="372" y="763"/>
              <a:ext cx="10" cy="10"/>
            </a:xfrm>
            <a:custGeom>
              <a:avLst/>
              <a:gdLst>
                <a:gd name="T0" fmla="*/ 7 w 10"/>
                <a:gd name="T1" fmla="*/ 10 h 10"/>
                <a:gd name="T2" fmla="*/ 10 w 10"/>
                <a:gd name="T3" fmla="*/ 7 h 10"/>
                <a:gd name="T4" fmla="*/ 10 w 10"/>
                <a:gd name="T5" fmla="*/ 3 h 10"/>
                <a:gd name="T6" fmla="*/ 7 w 10"/>
                <a:gd name="T7" fmla="*/ 0 h 10"/>
                <a:gd name="T8" fmla="*/ 3 w 10"/>
                <a:gd name="T9" fmla="*/ 0 h 10"/>
                <a:gd name="T10" fmla="*/ 3 w 10"/>
                <a:gd name="T11" fmla="*/ 0 h 10"/>
                <a:gd name="T12" fmla="*/ 0 w 10"/>
                <a:gd name="T13" fmla="*/ 3 h 10"/>
                <a:gd name="T14" fmla="*/ 0 w 10"/>
                <a:gd name="T15" fmla="*/ 7 h 10"/>
                <a:gd name="T16" fmla="*/ 3 w 10"/>
                <a:gd name="T17" fmla="*/ 10 h 10"/>
                <a:gd name="T18" fmla="*/ 7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10"/>
                  </a:moveTo>
                  <a:lnTo>
                    <a:pt x="10" y="7"/>
                  </a:lnTo>
                  <a:lnTo>
                    <a:pt x="10" y="3"/>
                  </a:lnTo>
                  <a:lnTo>
                    <a:pt x="7" y="0"/>
                  </a:lnTo>
                  <a:lnTo>
                    <a:pt x="3" y="0"/>
                  </a:lnTo>
                  <a:lnTo>
                    <a:pt x="3" y="0"/>
                  </a:lnTo>
                  <a:lnTo>
                    <a:pt x="0" y="3"/>
                  </a:lnTo>
                  <a:lnTo>
                    <a:pt x="0" y="7"/>
                  </a:lnTo>
                  <a:lnTo>
                    <a:pt x="3" y="10"/>
                  </a:lnTo>
                  <a:lnTo>
                    <a:pt x="7" y="10"/>
                  </a:lnTo>
                  <a:close/>
                </a:path>
              </a:pathLst>
            </a:custGeom>
            <a:solidFill>
              <a:srgbClr val="FF9900"/>
            </a:solidFill>
            <a:ln w="38100" cmpd="sng">
              <a:solidFill>
                <a:srgbClr val="FF9900"/>
              </a:solidFill>
              <a:round/>
              <a:headEnd/>
              <a:tailEnd/>
            </a:ln>
          </p:spPr>
          <p:txBody>
            <a:bodyPr/>
            <a:lstStyle/>
            <a:p>
              <a:endParaRPr lang="cs-CZ"/>
            </a:p>
          </p:txBody>
        </p:sp>
        <p:sp>
          <p:nvSpPr>
            <p:cNvPr id="5143" name="Freeform 1047">
              <a:extLst>
                <a:ext uri="{FF2B5EF4-FFF2-40B4-BE49-F238E27FC236}">
                  <a16:creationId xmlns:a16="http://schemas.microsoft.com/office/drawing/2014/main" id="{3DD1D5ED-7A99-4761-A4AD-1B80CB8FB43D}"/>
                </a:ext>
              </a:extLst>
            </p:cNvPr>
            <p:cNvSpPr>
              <a:spLocks/>
            </p:cNvSpPr>
            <p:nvPr/>
          </p:nvSpPr>
          <p:spPr bwMode="auto">
            <a:xfrm>
              <a:off x="359" y="779"/>
              <a:ext cx="10" cy="10"/>
            </a:xfrm>
            <a:custGeom>
              <a:avLst/>
              <a:gdLst>
                <a:gd name="T0" fmla="*/ 7 w 10"/>
                <a:gd name="T1" fmla="*/ 10 h 10"/>
                <a:gd name="T2" fmla="*/ 10 w 10"/>
                <a:gd name="T3" fmla="*/ 7 h 10"/>
                <a:gd name="T4" fmla="*/ 10 w 10"/>
                <a:gd name="T5" fmla="*/ 3 h 10"/>
                <a:gd name="T6" fmla="*/ 7 w 10"/>
                <a:gd name="T7" fmla="*/ 0 h 10"/>
                <a:gd name="T8" fmla="*/ 3 w 10"/>
                <a:gd name="T9" fmla="*/ 0 h 10"/>
                <a:gd name="T10" fmla="*/ 3 w 10"/>
                <a:gd name="T11" fmla="*/ 0 h 10"/>
                <a:gd name="T12" fmla="*/ 0 w 10"/>
                <a:gd name="T13" fmla="*/ 3 h 10"/>
                <a:gd name="T14" fmla="*/ 0 w 10"/>
                <a:gd name="T15" fmla="*/ 7 h 10"/>
                <a:gd name="T16" fmla="*/ 3 w 10"/>
                <a:gd name="T17" fmla="*/ 10 h 10"/>
                <a:gd name="T18" fmla="*/ 7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10"/>
                  </a:moveTo>
                  <a:lnTo>
                    <a:pt x="10" y="7"/>
                  </a:lnTo>
                  <a:lnTo>
                    <a:pt x="10" y="3"/>
                  </a:lnTo>
                  <a:lnTo>
                    <a:pt x="7" y="0"/>
                  </a:lnTo>
                  <a:lnTo>
                    <a:pt x="3" y="0"/>
                  </a:lnTo>
                  <a:lnTo>
                    <a:pt x="3" y="0"/>
                  </a:lnTo>
                  <a:lnTo>
                    <a:pt x="0" y="3"/>
                  </a:lnTo>
                  <a:lnTo>
                    <a:pt x="0" y="7"/>
                  </a:lnTo>
                  <a:lnTo>
                    <a:pt x="3" y="10"/>
                  </a:lnTo>
                  <a:lnTo>
                    <a:pt x="7" y="10"/>
                  </a:lnTo>
                  <a:close/>
                </a:path>
              </a:pathLst>
            </a:custGeom>
            <a:solidFill>
              <a:srgbClr val="FF9900"/>
            </a:solidFill>
            <a:ln w="38100" cmpd="sng">
              <a:solidFill>
                <a:srgbClr val="FF9900"/>
              </a:solidFill>
              <a:round/>
              <a:headEnd/>
              <a:tailEnd/>
            </a:ln>
          </p:spPr>
          <p:txBody>
            <a:bodyPr/>
            <a:lstStyle/>
            <a:p>
              <a:endParaRPr lang="cs-CZ"/>
            </a:p>
          </p:txBody>
        </p:sp>
        <p:sp>
          <p:nvSpPr>
            <p:cNvPr id="5144" name="Freeform 1048">
              <a:extLst>
                <a:ext uri="{FF2B5EF4-FFF2-40B4-BE49-F238E27FC236}">
                  <a16:creationId xmlns:a16="http://schemas.microsoft.com/office/drawing/2014/main" id="{4B72EA49-B943-4CBD-93B7-590968300A59}"/>
                </a:ext>
              </a:extLst>
            </p:cNvPr>
            <p:cNvSpPr>
              <a:spLocks/>
            </p:cNvSpPr>
            <p:nvPr/>
          </p:nvSpPr>
          <p:spPr bwMode="auto">
            <a:xfrm>
              <a:off x="343" y="792"/>
              <a:ext cx="10" cy="10"/>
            </a:xfrm>
            <a:custGeom>
              <a:avLst/>
              <a:gdLst>
                <a:gd name="T0" fmla="*/ 7 w 10"/>
                <a:gd name="T1" fmla="*/ 10 h 10"/>
                <a:gd name="T2" fmla="*/ 10 w 10"/>
                <a:gd name="T3" fmla="*/ 6 h 10"/>
                <a:gd name="T4" fmla="*/ 10 w 10"/>
                <a:gd name="T5" fmla="*/ 3 h 10"/>
                <a:gd name="T6" fmla="*/ 7 w 10"/>
                <a:gd name="T7" fmla="*/ 0 h 10"/>
                <a:gd name="T8" fmla="*/ 3 w 10"/>
                <a:gd name="T9" fmla="*/ 0 h 10"/>
                <a:gd name="T10" fmla="*/ 3 w 10"/>
                <a:gd name="T11" fmla="*/ 0 h 10"/>
                <a:gd name="T12" fmla="*/ 0 w 10"/>
                <a:gd name="T13" fmla="*/ 3 h 10"/>
                <a:gd name="T14" fmla="*/ 0 w 10"/>
                <a:gd name="T15" fmla="*/ 6 h 10"/>
                <a:gd name="T16" fmla="*/ 3 w 10"/>
                <a:gd name="T17" fmla="*/ 10 h 10"/>
                <a:gd name="T18" fmla="*/ 7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10"/>
                  </a:moveTo>
                  <a:lnTo>
                    <a:pt x="10" y="6"/>
                  </a:lnTo>
                  <a:lnTo>
                    <a:pt x="10" y="3"/>
                  </a:lnTo>
                  <a:lnTo>
                    <a:pt x="7" y="0"/>
                  </a:lnTo>
                  <a:lnTo>
                    <a:pt x="3" y="0"/>
                  </a:lnTo>
                  <a:lnTo>
                    <a:pt x="3" y="0"/>
                  </a:lnTo>
                  <a:lnTo>
                    <a:pt x="0" y="3"/>
                  </a:lnTo>
                  <a:lnTo>
                    <a:pt x="0" y="6"/>
                  </a:lnTo>
                  <a:lnTo>
                    <a:pt x="3" y="10"/>
                  </a:lnTo>
                  <a:lnTo>
                    <a:pt x="7" y="10"/>
                  </a:lnTo>
                  <a:close/>
                </a:path>
              </a:pathLst>
            </a:custGeom>
            <a:solidFill>
              <a:srgbClr val="FF9900"/>
            </a:solidFill>
            <a:ln w="38100" cmpd="sng">
              <a:solidFill>
                <a:srgbClr val="FF9900"/>
              </a:solidFill>
              <a:round/>
              <a:headEnd/>
              <a:tailEnd/>
            </a:ln>
          </p:spPr>
          <p:txBody>
            <a:bodyPr/>
            <a:lstStyle/>
            <a:p>
              <a:endParaRPr lang="cs-CZ"/>
            </a:p>
          </p:txBody>
        </p:sp>
        <p:sp>
          <p:nvSpPr>
            <p:cNvPr id="5145" name="Freeform 1049">
              <a:extLst>
                <a:ext uri="{FF2B5EF4-FFF2-40B4-BE49-F238E27FC236}">
                  <a16:creationId xmlns:a16="http://schemas.microsoft.com/office/drawing/2014/main" id="{712BE448-8540-4791-B361-7007A6801D55}"/>
                </a:ext>
              </a:extLst>
            </p:cNvPr>
            <p:cNvSpPr>
              <a:spLocks/>
            </p:cNvSpPr>
            <p:nvPr/>
          </p:nvSpPr>
          <p:spPr bwMode="auto">
            <a:xfrm>
              <a:off x="330" y="805"/>
              <a:ext cx="10" cy="10"/>
            </a:xfrm>
            <a:custGeom>
              <a:avLst/>
              <a:gdLst>
                <a:gd name="T0" fmla="*/ 7 w 10"/>
                <a:gd name="T1" fmla="*/ 10 h 10"/>
                <a:gd name="T2" fmla="*/ 10 w 10"/>
                <a:gd name="T3" fmla="*/ 6 h 10"/>
                <a:gd name="T4" fmla="*/ 10 w 10"/>
                <a:gd name="T5" fmla="*/ 3 h 10"/>
                <a:gd name="T6" fmla="*/ 7 w 10"/>
                <a:gd name="T7" fmla="*/ 0 h 10"/>
                <a:gd name="T8" fmla="*/ 3 w 10"/>
                <a:gd name="T9" fmla="*/ 0 h 10"/>
                <a:gd name="T10" fmla="*/ 3 w 10"/>
                <a:gd name="T11" fmla="*/ 0 h 10"/>
                <a:gd name="T12" fmla="*/ 0 w 10"/>
                <a:gd name="T13" fmla="*/ 3 h 10"/>
                <a:gd name="T14" fmla="*/ 0 w 10"/>
                <a:gd name="T15" fmla="*/ 6 h 10"/>
                <a:gd name="T16" fmla="*/ 3 w 10"/>
                <a:gd name="T17" fmla="*/ 10 h 10"/>
                <a:gd name="T18" fmla="*/ 7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10"/>
                  </a:moveTo>
                  <a:lnTo>
                    <a:pt x="10" y="6"/>
                  </a:lnTo>
                  <a:lnTo>
                    <a:pt x="10" y="3"/>
                  </a:lnTo>
                  <a:lnTo>
                    <a:pt x="7" y="0"/>
                  </a:lnTo>
                  <a:lnTo>
                    <a:pt x="3" y="0"/>
                  </a:lnTo>
                  <a:lnTo>
                    <a:pt x="3" y="0"/>
                  </a:lnTo>
                  <a:lnTo>
                    <a:pt x="0" y="3"/>
                  </a:lnTo>
                  <a:lnTo>
                    <a:pt x="0" y="6"/>
                  </a:lnTo>
                  <a:lnTo>
                    <a:pt x="3" y="10"/>
                  </a:lnTo>
                  <a:lnTo>
                    <a:pt x="7" y="10"/>
                  </a:lnTo>
                  <a:close/>
                </a:path>
              </a:pathLst>
            </a:custGeom>
            <a:solidFill>
              <a:srgbClr val="FF9900"/>
            </a:solidFill>
            <a:ln w="38100" cmpd="sng">
              <a:solidFill>
                <a:srgbClr val="FF9900"/>
              </a:solidFill>
              <a:round/>
              <a:headEnd/>
              <a:tailEnd/>
            </a:ln>
          </p:spPr>
          <p:txBody>
            <a:bodyPr/>
            <a:lstStyle/>
            <a:p>
              <a:endParaRPr lang="cs-CZ"/>
            </a:p>
          </p:txBody>
        </p:sp>
        <p:sp>
          <p:nvSpPr>
            <p:cNvPr id="5146" name="Freeform 1050">
              <a:extLst>
                <a:ext uri="{FF2B5EF4-FFF2-40B4-BE49-F238E27FC236}">
                  <a16:creationId xmlns:a16="http://schemas.microsoft.com/office/drawing/2014/main" id="{C5375F4F-EACE-47F8-9854-1D4E74FD680C}"/>
                </a:ext>
              </a:extLst>
            </p:cNvPr>
            <p:cNvSpPr>
              <a:spLocks/>
            </p:cNvSpPr>
            <p:nvPr/>
          </p:nvSpPr>
          <p:spPr bwMode="auto">
            <a:xfrm>
              <a:off x="314" y="818"/>
              <a:ext cx="10" cy="9"/>
            </a:xfrm>
            <a:custGeom>
              <a:avLst/>
              <a:gdLst>
                <a:gd name="T0" fmla="*/ 7 w 10"/>
                <a:gd name="T1" fmla="*/ 9 h 9"/>
                <a:gd name="T2" fmla="*/ 10 w 10"/>
                <a:gd name="T3" fmla="*/ 6 h 9"/>
                <a:gd name="T4" fmla="*/ 10 w 10"/>
                <a:gd name="T5" fmla="*/ 3 h 9"/>
                <a:gd name="T6" fmla="*/ 7 w 10"/>
                <a:gd name="T7" fmla="*/ 0 h 9"/>
                <a:gd name="T8" fmla="*/ 3 w 10"/>
                <a:gd name="T9" fmla="*/ 0 h 9"/>
                <a:gd name="T10" fmla="*/ 3 w 10"/>
                <a:gd name="T11" fmla="*/ 0 h 9"/>
                <a:gd name="T12" fmla="*/ 0 w 10"/>
                <a:gd name="T13" fmla="*/ 3 h 9"/>
                <a:gd name="T14" fmla="*/ 0 w 10"/>
                <a:gd name="T15" fmla="*/ 6 h 9"/>
                <a:gd name="T16" fmla="*/ 3 w 10"/>
                <a:gd name="T17" fmla="*/ 9 h 9"/>
                <a:gd name="T18" fmla="*/ 7 w 10"/>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7" y="9"/>
                  </a:moveTo>
                  <a:lnTo>
                    <a:pt x="10" y="6"/>
                  </a:lnTo>
                  <a:lnTo>
                    <a:pt x="10" y="3"/>
                  </a:lnTo>
                  <a:lnTo>
                    <a:pt x="7" y="0"/>
                  </a:lnTo>
                  <a:lnTo>
                    <a:pt x="3" y="0"/>
                  </a:lnTo>
                  <a:lnTo>
                    <a:pt x="3" y="0"/>
                  </a:lnTo>
                  <a:lnTo>
                    <a:pt x="0" y="3"/>
                  </a:lnTo>
                  <a:lnTo>
                    <a:pt x="0" y="6"/>
                  </a:lnTo>
                  <a:lnTo>
                    <a:pt x="3" y="9"/>
                  </a:lnTo>
                  <a:lnTo>
                    <a:pt x="7" y="9"/>
                  </a:lnTo>
                  <a:close/>
                </a:path>
              </a:pathLst>
            </a:custGeom>
            <a:solidFill>
              <a:srgbClr val="FF9900"/>
            </a:solidFill>
            <a:ln w="38100" cmpd="sng">
              <a:solidFill>
                <a:srgbClr val="FF9900"/>
              </a:solidFill>
              <a:round/>
              <a:headEnd/>
              <a:tailEnd/>
            </a:ln>
          </p:spPr>
          <p:txBody>
            <a:bodyPr/>
            <a:lstStyle/>
            <a:p>
              <a:endParaRPr lang="cs-CZ"/>
            </a:p>
          </p:txBody>
        </p:sp>
        <p:sp>
          <p:nvSpPr>
            <p:cNvPr id="5147" name="Freeform 1051">
              <a:extLst>
                <a:ext uri="{FF2B5EF4-FFF2-40B4-BE49-F238E27FC236}">
                  <a16:creationId xmlns:a16="http://schemas.microsoft.com/office/drawing/2014/main" id="{7E4994E2-0727-430E-9836-07581195CDC1}"/>
                </a:ext>
              </a:extLst>
            </p:cNvPr>
            <p:cNvSpPr>
              <a:spLocks/>
            </p:cNvSpPr>
            <p:nvPr/>
          </p:nvSpPr>
          <p:spPr bwMode="auto">
            <a:xfrm>
              <a:off x="301" y="831"/>
              <a:ext cx="10" cy="9"/>
            </a:xfrm>
            <a:custGeom>
              <a:avLst/>
              <a:gdLst>
                <a:gd name="T0" fmla="*/ 7 w 10"/>
                <a:gd name="T1" fmla="*/ 9 h 9"/>
                <a:gd name="T2" fmla="*/ 10 w 10"/>
                <a:gd name="T3" fmla="*/ 6 h 9"/>
                <a:gd name="T4" fmla="*/ 10 w 10"/>
                <a:gd name="T5" fmla="*/ 3 h 9"/>
                <a:gd name="T6" fmla="*/ 7 w 10"/>
                <a:gd name="T7" fmla="*/ 0 h 9"/>
                <a:gd name="T8" fmla="*/ 3 w 10"/>
                <a:gd name="T9" fmla="*/ 0 h 9"/>
                <a:gd name="T10" fmla="*/ 3 w 10"/>
                <a:gd name="T11" fmla="*/ 0 h 9"/>
                <a:gd name="T12" fmla="*/ 0 w 10"/>
                <a:gd name="T13" fmla="*/ 3 h 9"/>
                <a:gd name="T14" fmla="*/ 0 w 10"/>
                <a:gd name="T15" fmla="*/ 6 h 9"/>
                <a:gd name="T16" fmla="*/ 3 w 10"/>
                <a:gd name="T17" fmla="*/ 9 h 9"/>
                <a:gd name="T18" fmla="*/ 7 w 10"/>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7" y="9"/>
                  </a:moveTo>
                  <a:lnTo>
                    <a:pt x="10" y="6"/>
                  </a:lnTo>
                  <a:lnTo>
                    <a:pt x="10" y="3"/>
                  </a:lnTo>
                  <a:lnTo>
                    <a:pt x="7" y="0"/>
                  </a:lnTo>
                  <a:lnTo>
                    <a:pt x="3" y="0"/>
                  </a:lnTo>
                  <a:lnTo>
                    <a:pt x="3" y="0"/>
                  </a:lnTo>
                  <a:lnTo>
                    <a:pt x="0" y="3"/>
                  </a:lnTo>
                  <a:lnTo>
                    <a:pt x="0" y="6"/>
                  </a:lnTo>
                  <a:lnTo>
                    <a:pt x="3" y="9"/>
                  </a:lnTo>
                  <a:lnTo>
                    <a:pt x="7" y="9"/>
                  </a:lnTo>
                  <a:close/>
                </a:path>
              </a:pathLst>
            </a:custGeom>
            <a:solidFill>
              <a:srgbClr val="FF9900"/>
            </a:solidFill>
            <a:ln w="38100" cmpd="sng">
              <a:solidFill>
                <a:srgbClr val="FF9900"/>
              </a:solidFill>
              <a:round/>
              <a:headEnd/>
              <a:tailEnd/>
            </a:ln>
          </p:spPr>
          <p:txBody>
            <a:bodyPr/>
            <a:lstStyle/>
            <a:p>
              <a:endParaRPr lang="cs-CZ"/>
            </a:p>
          </p:txBody>
        </p:sp>
        <p:sp>
          <p:nvSpPr>
            <p:cNvPr id="5148" name="Freeform 1052">
              <a:extLst>
                <a:ext uri="{FF2B5EF4-FFF2-40B4-BE49-F238E27FC236}">
                  <a16:creationId xmlns:a16="http://schemas.microsoft.com/office/drawing/2014/main" id="{36F06528-E3DF-422F-9B62-0C5471BE0E77}"/>
                </a:ext>
              </a:extLst>
            </p:cNvPr>
            <p:cNvSpPr>
              <a:spLocks/>
            </p:cNvSpPr>
            <p:nvPr/>
          </p:nvSpPr>
          <p:spPr bwMode="auto">
            <a:xfrm>
              <a:off x="285" y="844"/>
              <a:ext cx="10" cy="9"/>
            </a:xfrm>
            <a:custGeom>
              <a:avLst/>
              <a:gdLst>
                <a:gd name="T0" fmla="*/ 7 w 10"/>
                <a:gd name="T1" fmla="*/ 9 h 9"/>
                <a:gd name="T2" fmla="*/ 10 w 10"/>
                <a:gd name="T3" fmla="*/ 6 h 9"/>
                <a:gd name="T4" fmla="*/ 10 w 10"/>
                <a:gd name="T5" fmla="*/ 3 h 9"/>
                <a:gd name="T6" fmla="*/ 7 w 10"/>
                <a:gd name="T7" fmla="*/ 0 h 9"/>
                <a:gd name="T8" fmla="*/ 3 w 10"/>
                <a:gd name="T9" fmla="*/ 0 h 9"/>
                <a:gd name="T10" fmla="*/ 3 w 10"/>
                <a:gd name="T11" fmla="*/ 0 h 9"/>
                <a:gd name="T12" fmla="*/ 0 w 10"/>
                <a:gd name="T13" fmla="*/ 3 h 9"/>
                <a:gd name="T14" fmla="*/ 0 w 10"/>
                <a:gd name="T15" fmla="*/ 6 h 9"/>
                <a:gd name="T16" fmla="*/ 3 w 10"/>
                <a:gd name="T17" fmla="*/ 9 h 9"/>
                <a:gd name="T18" fmla="*/ 7 w 10"/>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7" y="9"/>
                  </a:moveTo>
                  <a:lnTo>
                    <a:pt x="10" y="6"/>
                  </a:lnTo>
                  <a:lnTo>
                    <a:pt x="10" y="3"/>
                  </a:lnTo>
                  <a:lnTo>
                    <a:pt x="7" y="0"/>
                  </a:lnTo>
                  <a:lnTo>
                    <a:pt x="3" y="0"/>
                  </a:lnTo>
                  <a:lnTo>
                    <a:pt x="3" y="0"/>
                  </a:lnTo>
                  <a:lnTo>
                    <a:pt x="0" y="3"/>
                  </a:lnTo>
                  <a:lnTo>
                    <a:pt x="0" y="6"/>
                  </a:lnTo>
                  <a:lnTo>
                    <a:pt x="3" y="9"/>
                  </a:lnTo>
                  <a:lnTo>
                    <a:pt x="7" y="9"/>
                  </a:lnTo>
                  <a:close/>
                </a:path>
              </a:pathLst>
            </a:custGeom>
            <a:solidFill>
              <a:srgbClr val="FF9900"/>
            </a:solidFill>
            <a:ln w="38100" cmpd="sng">
              <a:solidFill>
                <a:srgbClr val="FF9900"/>
              </a:solidFill>
              <a:round/>
              <a:headEnd/>
              <a:tailEnd/>
            </a:ln>
          </p:spPr>
          <p:txBody>
            <a:bodyPr/>
            <a:lstStyle/>
            <a:p>
              <a:endParaRPr lang="cs-CZ"/>
            </a:p>
          </p:txBody>
        </p:sp>
        <p:sp>
          <p:nvSpPr>
            <p:cNvPr id="5149" name="Freeform 1053">
              <a:extLst>
                <a:ext uri="{FF2B5EF4-FFF2-40B4-BE49-F238E27FC236}">
                  <a16:creationId xmlns:a16="http://schemas.microsoft.com/office/drawing/2014/main" id="{7BA6CA16-0EB3-4F25-8369-D23BA907CBEA}"/>
                </a:ext>
              </a:extLst>
            </p:cNvPr>
            <p:cNvSpPr>
              <a:spLocks/>
            </p:cNvSpPr>
            <p:nvPr/>
          </p:nvSpPr>
          <p:spPr bwMode="auto">
            <a:xfrm>
              <a:off x="272" y="856"/>
              <a:ext cx="10" cy="10"/>
            </a:xfrm>
            <a:custGeom>
              <a:avLst/>
              <a:gdLst>
                <a:gd name="T0" fmla="*/ 7 w 10"/>
                <a:gd name="T1" fmla="*/ 10 h 10"/>
                <a:gd name="T2" fmla="*/ 10 w 10"/>
                <a:gd name="T3" fmla="*/ 7 h 10"/>
                <a:gd name="T4" fmla="*/ 10 w 10"/>
                <a:gd name="T5" fmla="*/ 4 h 10"/>
                <a:gd name="T6" fmla="*/ 7 w 10"/>
                <a:gd name="T7" fmla="*/ 0 h 10"/>
                <a:gd name="T8" fmla="*/ 3 w 10"/>
                <a:gd name="T9" fmla="*/ 0 h 10"/>
                <a:gd name="T10" fmla="*/ 3 w 10"/>
                <a:gd name="T11" fmla="*/ 0 h 10"/>
                <a:gd name="T12" fmla="*/ 0 w 10"/>
                <a:gd name="T13" fmla="*/ 4 h 10"/>
                <a:gd name="T14" fmla="*/ 0 w 10"/>
                <a:gd name="T15" fmla="*/ 7 h 10"/>
                <a:gd name="T16" fmla="*/ 3 w 10"/>
                <a:gd name="T17" fmla="*/ 10 h 10"/>
                <a:gd name="T18" fmla="*/ 7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10"/>
                  </a:moveTo>
                  <a:lnTo>
                    <a:pt x="10" y="7"/>
                  </a:lnTo>
                  <a:lnTo>
                    <a:pt x="10" y="4"/>
                  </a:lnTo>
                  <a:lnTo>
                    <a:pt x="7" y="0"/>
                  </a:lnTo>
                  <a:lnTo>
                    <a:pt x="3" y="0"/>
                  </a:lnTo>
                  <a:lnTo>
                    <a:pt x="3" y="0"/>
                  </a:lnTo>
                  <a:lnTo>
                    <a:pt x="0" y="4"/>
                  </a:lnTo>
                  <a:lnTo>
                    <a:pt x="0" y="7"/>
                  </a:lnTo>
                  <a:lnTo>
                    <a:pt x="3" y="10"/>
                  </a:lnTo>
                  <a:lnTo>
                    <a:pt x="7" y="10"/>
                  </a:lnTo>
                  <a:close/>
                </a:path>
              </a:pathLst>
            </a:custGeom>
            <a:solidFill>
              <a:srgbClr val="FF9900"/>
            </a:solidFill>
            <a:ln w="38100" cmpd="sng">
              <a:solidFill>
                <a:srgbClr val="FF9900"/>
              </a:solidFill>
              <a:round/>
              <a:headEnd/>
              <a:tailEnd/>
            </a:ln>
          </p:spPr>
          <p:txBody>
            <a:bodyPr/>
            <a:lstStyle/>
            <a:p>
              <a:endParaRPr lang="cs-CZ"/>
            </a:p>
          </p:txBody>
        </p:sp>
        <p:sp>
          <p:nvSpPr>
            <p:cNvPr id="5150" name="Freeform 1054">
              <a:extLst>
                <a:ext uri="{FF2B5EF4-FFF2-40B4-BE49-F238E27FC236}">
                  <a16:creationId xmlns:a16="http://schemas.microsoft.com/office/drawing/2014/main" id="{4F050333-1E7A-4F66-9ACF-865234772F96}"/>
                </a:ext>
              </a:extLst>
            </p:cNvPr>
            <p:cNvSpPr>
              <a:spLocks/>
            </p:cNvSpPr>
            <p:nvPr/>
          </p:nvSpPr>
          <p:spPr bwMode="auto">
            <a:xfrm>
              <a:off x="259" y="869"/>
              <a:ext cx="10" cy="10"/>
            </a:xfrm>
            <a:custGeom>
              <a:avLst/>
              <a:gdLst>
                <a:gd name="T0" fmla="*/ 7 w 10"/>
                <a:gd name="T1" fmla="*/ 10 h 10"/>
                <a:gd name="T2" fmla="*/ 10 w 10"/>
                <a:gd name="T3" fmla="*/ 7 h 10"/>
                <a:gd name="T4" fmla="*/ 10 w 10"/>
                <a:gd name="T5" fmla="*/ 4 h 10"/>
                <a:gd name="T6" fmla="*/ 7 w 10"/>
                <a:gd name="T7" fmla="*/ 0 h 10"/>
                <a:gd name="T8" fmla="*/ 4 w 10"/>
                <a:gd name="T9" fmla="*/ 0 h 10"/>
                <a:gd name="T10" fmla="*/ 4 w 10"/>
                <a:gd name="T11" fmla="*/ 0 h 10"/>
                <a:gd name="T12" fmla="*/ 0 w 10"/>
                <a:gd name="T13" fmla="*/ 4 h 10"/>
                <a:gd name="T14" fmla="*/ 0 w 10"/>
                <a:gd name="T15" fmla="*/ 7 h 10"/>
                <a:gd name="T16" fmla="*/ 4 w 10"/>
                <a:gd name="T17" fmla="*/ 10 h 10"/>
                <a:gd name="T18" fmla="*/ 7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10"/>
                  </a:moveTo>
                  <a:lnTo>
                    <a:pt x="10" y="7"/>
                  </a:lnTo>
                  <a:lnTo>
                    <a:pt x="10" y="4"/>
                  </a:lnTo>
                  <a:lnTo>
                    <a:pt x="7" y="0"/>
                  </a:lnTo>
                  <a:lnTo>
                    <a:pt x="4" y="0"/>
                  </a:lnTo>
                  <a:lnTo>
                    <a:pt x="4" y="0"/>
                  </a:lnTo>
                  <a:lnTo>
                    <a:pt x="0" y="4"/>
                  </a:lnTo>
                  <a:lnTo>
                    <a:pt x="0" y="7"/>
                  </a:lnTo>
                  <a:lnTo>
                    <a:pt x="4" y="10"/>
                  </a:lnTo>
                  <a:lnTo>
                    <a:pt x="7" y="10"/>
                  </a:lnTo>
                  <a:close/>
                </a:path>
              </a:pathLst>
            </a:custGeom>
            <a:solidFill>
              <a:srgbClr val="FF9900"/>
            </a:solidFill>
            <a:ln w="38100" cmpd="sng">
              <a:solidFill>
                <a:srgbClr val="FF9900"/>
              </a:solidFill>
              <a:round/>
              <a:headEnd/>
              <a:tailEnd/>
            </a:ln>
          </p:spPr>
          <p:txBody>
            <a:bodyPr/>
            <a:lstStyle/>
            <a:p>
              <a:endParaRPr lang="cs-CZ"/>
            </a:p>
          </p:txBody>
        </p:sp>
        <p:sp>
          <p:nvSpPr>
            <p:cNvPr id="5151" name="Freeform 1055">
              <a:extLst>
                <a:ext uri="{FF2B5EF4-FFF2-40B4-BE49-F238E27FC236}">
                  <a16:creationId xmlns:a16="http://schemas.microsoft.com/office/drawing/2014/main" id="{1CAAB6E4-14B7-4D83-865E-1D1420488A82}"/>
                </a:ext>
              </a:extLst>
            </p:cNvPr>
            <p:cNvSpPr>
              <a:spLocks/>
            </p:cNvSpPr>
            <p:nvPr/>
          </p:nvSpPr>
          <p:spPr bwMode="auto">
            <a:xfrm>
              <a:off x="243" y="882"/>
              <a:ext cx="10" cy="10"/>
            </a:xfrm>
            <a:custGeom>
              <a:avLst/>
              <a:gdLst>
                <a:gd name="T0" fmla="*/ 7 w 10"/>
                <a:gd name="T1" fmla="*/ 10 h 10"/>
                <a:gd name="T2" fmla="*/ 10 w 10"/>
                <a:gd name="T3" fmla="*/ 7 h 10"/>
                <a:gd name="T4" fmla="*/ 10 w 10"/>
                <a:gd name="T5" fmla="*/ 3 h 10"/>
                <a:gd name="T6" fmla="*/ 7 w 10"/>
                <a:gd name="T7" fmla="*/ 0 h 10"/>
                <a:gd name="T8" fmla="*/ 3 w 10"/>
                <a:gd name="T9" fmla="*/ 0 h 10"/>
                <a:gd name="T10" fmla="*/ 3 w 10"/>
                <a:gd name="T11" fmla="*/ 0 h 10"/>
                <a:gd name="T12" fmla="*/ 0 w 10"/>
                <a:gd name="T13" fmla="*/ 3 h 10"/>
                <a:gd name="T14" fmla="*/ 0 w 10"/>
                <a:gd name="T15" fmla="*/ 7 h 10"/>
                <a:gd name="T16" fmla="*/ 3 w 10"/>
                <a:gd name="T17" fmla="*/ 10 h 10"/>
                <a:gd name="T18" fmla="*/ 7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10"/>
                  </a:moveTo>
                  <a:lnTo>
                    <a:pt x="10" y="7"/>
                  </a:lnTo>
                  <a:lnTo>
                    <a:pt x="10" y="3"/>
                  </a:lnTo>
                  <a:lnTo>
                    <a:pt x="7" y="0"/>
                  </a:lnTo>
                  <a:lnTo>
                    <a:pt x="3" y="0"/>
                  </a:lnTo>
                  <a:lnTo>
                    <a:pt x="3" y="0"/>
                  </a:lnTo>
                  <a:lnTo>
                    <a:pt x="0" y="3"/>
                  </a:lnTo>
                  <a:lnTo>
                    <a:pt x="0" y="7"/>
                  </a:lnTo>
                  <a:lnTo>
                    <a:pt x="3" y="10"/>
                  </a:lnTo>
                  <a:lnTo>
                    <a:pt x="7" y="10"/>
                  </a:lnTo>
                  <a:close/>
                </a:path>
              </a:pathLst>
            </a:custGeom>
            <a:solidFill>
              <a:srgbClr val="FF9900"/>
            </a:solidFill>
            <a:ln w="38100" cmpd="sng">
              <a:solidFill>
                <a:srgbClr val="FF9900"/>
              </a:solidFill>
              <a:round/>
              <a:headEnd/>
              <a:tailEnd/>
            </a:ln>
          </p:spPr>
          <p:txBody>
            <a:bodyPr/>
            <a:lstStyle/>
            <a:p>
              <a:endParaRPr lang="cs-CZ"/>
            </a:p>
          </p:txBody>
        </p:sp>
        <p:sp>
          <p:nvSpPr>
            <p:cNvPr id="5152" name="Freeform 1056">
              <a:extLst>
                <a:ext uri="{FF2B5EF4-FFF2-40B4-BE49-F238E27FC236}">
                  <a16:creationId xmlns:a16="http://schemas.microsoft.com/office/drawing/2014/main" id="{937BC8D9-F672-46D4-B326-9B2EB7180270}"/>
                </a:ext>
              </a:extLst>
            </p:cNvPr>
            <p:cNvSpPr>
              <a:spLocks/>
            </p:cNvSpPr>
            <p:nvPr/>
          </p:nvSpPr>
          <p:spPr bwMode="auto">
            <a:xfrm>
              <a:off x="253" y="895"/>
              <a:ext cx="10" cy="10"/>
            </a:xfrm>
            <a:custGeom>
              <a:avLst/>
              <a:gdLst>
                <a:gd name="T0" fmla="*/ 10 w 10"/>
                <a:gd name="T1" fmla="*/ 3 h 10"/>
                <a:gd name="T2" fmla="*/ 6 w 10"/>
                <a:gd name="T3" fmla="*/ 0 h 10"/>
                <a:gd name="T4" fmla="*/ 3 w 10"/>
                <a:gd name="T5" fmla="*/ 0 h 10"/>
                <a:gd name="T6" fmla="*/ 0 w 10"/>
                <a:gd name="T7" fmla="*/ 3 h 10"/>
                <a:gd name="T8" fmla="*/ 0 w 10"/>
                <a:gd name="T9" fmla="*/ 7 h 10"/>
                <a:gd name="T10" fmla="*/ 0 w 10"/>
                <a:gd name="T11" fmla="*/ 7 h 10"/>
                <a:gd name="T12" fmla="*/ 3 w 10"/>
                <a:gd name="T13" fmla="*/ 10 h 10"/>
                <a:gd name="T14" fmla="*/ 6 w 10"/>
                <a:gd name="T15" fmla="*/ 10 h 10"/>
                <a:gd name="T16" fmla="*/ 10 w 10"/>
                <a:gd name="T17" fmla="*/ 7 h 10"/>
                <a:gd name="T18" fmla="*/ 10 w 10"/>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3"/>
                  </a:moveTo>
                  <a:lnTo>
                    <a:pt x="6" y="0"/>
                  </a:lnTo>
                  <a:lnTo>
                    <a:pt x="3" y="0"/>
                  </a:lnTo>
                  <a:lnTo>
                    <a:pt x="0" y="3"/>
                  </a:lnTo>
                  <a:lnTo>
                    <a:pt x="0" y="7"/>
                  </a:lnTo>
                  <a:lnTo>
                    <a:pt x="0" y="7"/>
                  </a:lnTo>
                  <a:lnTo>
                    <a:pt x="3" y="10"/>
                  </a:lnTo>
                  <a:lnTo>
                    <a:pt x="6" y="10"/>
                  </a:lnTo>
                  <a:lnTo>
                    <a:pt x="10" y="7"/>
                  </a:lnTo>
                  <a:lnTo>
                    <a:pt x="10" y="3"/>
                  </a:lnTo>
                  <a:close/>
                </a:path>
              </a:pathLst>
            </a:custGeom>
            <a:solidFill>
              <a:srgbClr val="FF9900"/>
            </a:solidFill>
            <a:ln w="38100" cmpd="sng">
              <a:solidFill>
                <a:srgbClr val="FF9900"/>
              </a:solidFill>
              <a:round/>
              <a:headEnd/>
              <a:tailEnd/>
            </a:ln>
          </p:spPr>
          <p:txBody>
            <a:bodyPr/>
            <a:lstStyle/>
            <a:p>
              <a:endParaRPr lang="cs-CZ"/>
            </a:p>
          </p:txBody>
        </p:sp>
        <p:sp>
          <p:nvSpPr>
            <p:cNvPr id="5153" name="Freeform 1057">
              <a:extLst>
                <a:ext uri="{FF2B5EF4-FFF2-40B4-BE49-F238E27FC236}">
                  <a16:creationId xmlns:a16="http://schemas.microsoft.com/office/drawing/2014/main" id="{7712663F-787F-48EE-AE73-C7902B4DD3E1}"/>
                </a:ext>
              </a:extLst>
            </p:cNvPr>
            <p:cNvSpPr>
              <a:spLocks/>
            </p:cNvSpPr>
            <p:nvPr/>
          </p:nvSpPr>
          <p:spPr bwMode="auto">
            <a:xfrm>
              <a:off x="266" y="911"/>
              <a:ext cx="9" cy="10"/>
            </a:xfrm>
            <a:custGeom>
              <a:avLst/>
              <a:gdLst>
                <a:gd name="T0" fmla="*/ 9 w 9"/>
                <a:gd name="T1" fmla="*/ 3 h 10"/>
                <a:gd name="T2" fmla="*/ 6 w 9"/>
                <a:gd name="T3" fmla="*/ 0 h 10"/>
                <a:gd name="T4" fmla="*/ 3 w 9"/>
                <a:gd name="T5" fmla="*/ 0 h 10"/>
                <a:gd name="T6" fmla="*/ 0 w 9"/>
                <a:gd name="T7" fmla="*/ 3 h 10"/>
                <a:gd name="T8" fmla="*/ 0 w 9"/>
                <a:gd name="T9" fmla="*/ 7 h 10"/>
                <a:gd name="T10" fmla="*/ 0 w 9"/>
                <a:gd name="T11" fmla="*/ 7 h 10"/>
                <a:gd name="T12" fmla="*/ 3 w 9"/>
                <a:gd name="T13" fmla="*/ 10 h 10"/>
                <a:gd name="T14" fmla="*/ 6 w 9"/>
                <a:gd name="T15" fmla="*/ 10 h 10"/>
                <a:gd name="T16" fmla="*/ 9 w 9"/>
                <a:gd name="T17" fmla="*/ 7 h 10"/>
                <a:gd name="T18" fmla="*/ 9 w 9"/>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9" y="3"/>
                  </a:moveTo>
                  <a:lnTo>
                    <a:pt x="6" y="0"/>
                  </a:lnTo>
                  <a:lnTo>
                    <a:pt x="3" y="0"/>
                  </a:lnTo>
                  <a:lnTo>
                    <a:pt x="0" y="3"/>
                  </a:lnTo>
                  <a:lnTo>
                    <a:pt x="0" y="7"/>
                  </a:lnTo>
                  <a:lnTo>
                    <a:pt x="0" y="7"/>
                  </a:lnTo>
                  <a:lnTo>
                    <a:pt x="3" y="10"/>
                  </a:lnTo>
                  <a:lnTo>
                    <a:pt x="6" y="10"/>
                  </a:lnTo>
                  <a:lnTo>
                    <a:pt x="9" y="7"/>
                  </a:lnTo>
                  <a:lnTo>
                    <a:pt x="9" y="3"/>
                  </a:lnTo>
                  <a:close/>
                </a:path>
              </a:pathLst>
            </a:custGeom>
            <a:solidFill>
              <a:srgbClr val="FF9900"/>
            </a:solidFill>
            <a:ln w="38100" cmpd="sng">
              <a:solidFill>
                <a:srgbClr val="FF9900"/>
              </a:solidFill>
              <a:round/>
              <a:headEnd/>
              <a:tailEnd/>
            </a:ln>
          </p:spPr>
          <p:txBody>
            <a:bodyPr/>
            <a:lstStyle/>
            <a:p>
              <a:endParaRPr lang="cs-CZ"/>
            </a:p>
          </p:txBody>
        </p:sp>
        <p:sp>
          <p:nvSpPr>
            <p:cNvPr id="5154" name="Freeform 1058">
              <a:extLst>
                <a:ext uri="{FF2B5EF4-FFF2-40B4-BE49-F238E27FC236}">
                  <a16:creationId xmlns:a16="http://schemas.microsoft.com/office/drawing/2014/main" id="{E6E33CF3-7243-46A7-96E6-E960022C3978}"/>
                </a:ext>
              </a:extLst>
            </p:cNvPr>
            <p:cNvSpPr>
              <a:spLocks/>
            </p:cNvSpPr>
            <p:nvPr/>
          </p:nvSpPr>
          <p:spPr bwMode="auto">
            <a:xfrm>
              <a:off x="279" y="924"/>
              <a:ext cx="9" cy="10"/>
            </a:xfrm>
            <a:custGeom>
              <a:avLst/>
              <a:gdLst>
                <a:gd name="T0" fmla="*/ 9 w 9"/>
                <a:gd name="T1" fmla="*/ 3 h 10"/>
                <a:gd name="T2" fmla="*/ 6 w 9"/>
                <a:gd name="T3" fmla="*/ 0 h 10"/>
                <a:gd name="T4" fmla="*/ 3 w 9"/>
                <a:gd name="T5" fmla="*/ 0 h 10"/>
                <a:gd name="T6" fmla="*/ 0 w 9"/>
                <a:gd name="T7" fmla="*/ 3 h 10"/>
                <a:gd name="T8" fmla="*/ 0 w 9"/>
                <a:gd name="T9" fmla="*/ 7 h 10"/>
                <a:gd name="T10" fmla="*/ 0 w 9"/>
                <a:gd name="T11" fmla="*/ 7 h 10"/>
                <a:gd name="T12" fmla="*/ 3 w 9"/>
                <a:gd name="T13" fmla="*/ 10 h 10"/>
                <a:gd name="T14" fmla="*/ 6 w 9"/>
                <a:gd name="T15" fmla="*/ 10 h 10"/>
                <a:gd name="T16" fmla="*/ 9 w 9"/>
                <a:gd name="T17" fmla="*/ 7 h 10"/>
                <a:gd name="T18" fmla="*/ 9 w 9"/>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9" y="3"/>
                  </a:moveTo>
                  <a:lnTo>
                    <a:pt x="6" y="0"/>
                  </a:lnTo>
                  <a:lnTo>
                    <a:pt x="3" y="0"/>
                  </a:lnTo>
                  <a:lnTo>
                    <a:pt x="0" y="3"/>
                  </a:lnTo>
                  <a:lnTo>
                    <a:pt x="0" y="7"/>
                  </a:lnTo>
                  <a:lnTo>
                    <a:pt x="0" y="7"/>
                  </a:lnTo>
                  <a:lnTo>
                    <a:pt x="3" y="10"/>
                  </a:lnTo>
                  <a:lnTo>
                    <a:pt x="6" y="10"/>
                  </a:lnTo>
                  <a:lnTo>
                    <a:pt x="9" y="7"/>
                  </a:lnTo>
                  <a:lnTo>
                    <a:pt x="9" y="3"/>
                  </a:lnTo>
                  <a:close/>
                </a:path>
              </a:pathLst>
            </a:custGeom>
            <a:solidFill>
              <a:srgbClr val="FF9900"/>
            </a:solidFill>
            <a:ln w="38100" cmpd="sng">
              <a:solidFill>
                <a:srgbClr val="FF9900"/>
              </a:solidFill>
              <a:round/>
              <a:headEnd/>
              <a:tailEnd/>
            </a:ln>
          </p:spPr>
          <p:txBody>
            <a:bodyPr/>
            <a:lstStyle/>
            <a:p>
              <a:endParaRPr lang="cs-CZ"/>
            </a:p>
          </p:txBody>
        </p:sp>
        <p:sp>
          <p:nvSpPr>
            <p:cNvPr id="5155" name="Freeform 1059">
              <a:extLst>
                <a:ext uri="{FF2B5EF4-FFF2-40B4-BE49-F238E27FC236}">
                  <a16:creationId xmlns:a16="http://schemas.microsoft.com/office/drawing/2014/main" id="{D2E53D01-14F1-4B33-9483-7A3DA773C22F}"/>
                </a:ext>
              </a:extLst>
            </p:cNvPr>
            <p:cNvSpPr>
              <a:spLocks/>
            </p:cNvSpPr>
            <p:nvPr/>
          </p:nvSpPr>
          <p:spPr bwMode="auto">
            <a:xfrm>
              <a:off x="292" y="940"/>
              <a:ext cx="9" cy="10"/>
            </a:xfrm>
            <a:custGeom>
              <a:avLst/>
              <a:gdLst>
                <a:gd name="T0" fmla="*/ 9 w 9"/>
                <a:gd name="T1" fmla="*/ 3 h 10"/>
                <a:gd name="T2" fmla="*/ 6 w 9"/>
                <a:gd name="T3" fmla="*/ 0 h 10"/>
                <a:gd name="T4" fmla="*/ 3 w 9"/>
                <a:gd name="T5" fmla="*/ 0 h 10"/>
                <a:gd name="T6" fmla="*/ 0 w 9"/>
                <a:gd name="T7" fmla="*/ 3 h 10"/>
                <a:gd name="T8" fmla="*/ 0 w 9"/>
                <a:gd name="T9" fmla="*/ 7 h 10"/>
                <a:gd name="T10" fmla="*/ 0 w 9"/>
                <a:gd name="T11" fmla="*/ 7 h 10"/>
                <a:gd name="T12" fmla="*/ 3 w 9"/>
                <a:gd name="T13" fmla="*/ 10 h 10"/>
                <a:gd name="T14" fmla="*/ 6 w 9"/>
                <a:gd name="T15" fmla="*/ 10 h 10"/>
                <a:gd name="T16" fmla="*/ 9 w 9"/>
                <a:gd name="T17" fmla="*/ 7 h 10"/>
                <a:gd name="T18" fmla="*/ 9 w 9"/>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9" y="3"/>
                  </a:moveTo>
                  <a:lnTo>
                    <a:pt x="6" y="0"/>
                  </a:lnTo>
                  <a:lnTo>
                    <a:pt x="3" y="0"/>
                  </a:lnTo>
                  <a:lnTo>
                    <a:pt x="0" y="3"/>
                  </a:lnTo>
                  <a:lnTo>
                    <a:pt x="0" y="7"/>
                  </a:lnTo>
                  <a:lnTo>
                    <a:pt x="0" y="7"/>
                  </a:lnTo>
                  <a:lnTo>
                    <a:pt x="3" y="10"/>
                  </a:lnTo>
                  <a:lnTo>
                    <a:pt x="6" y="10"/>
                  </a:lnTo>
                  <a:lnTo>
                    <a:pt x="9" y="7"/>
                  </a:lnTo>
                  <a:lnTo>
                    <a:pt x="9" y="3"/>
                  </a:lnTo>
                  <a:close/>
                </a:path>
              </a:pathLst>
            </a:custGeom>
            <a:solidFill>
              <a:srgbClr val="FF9900"/>
            </a:solidFill>
            <a:ln w="38100" cmpd="sng">
              <a:solidFill>
                <a:srgbClr val="FF9900"/>
              </a:solidFill>
              <a:round/>
              <a:headEnd/>
              <a:tailEnd/>
            </a:ln>
          </p:spPr>
          <p:txBody>
            <a:bodyPr/>
            <a:lstStyle/>
            <a:p>
              <a:endParaRPr lang="cs-CZ"/>
            </a:p>
          </p:txBody>
        </p:sp>
        <p:sp>
          <p:nvSpPr>
            <p:cNvPr id="5156" name="Freeform 1060">
              <a:extLst>
                <a:ext uri="{FF2B5EF4-FFF2-40B4-BE49-F238E27FC236}">
                  <a16:creationId xmlns:a16="http://schemas.microsoft.com/office/drawing/2014/main" id="{F4A6DBAA-ADFE-4690-A55E-53E175AF20DE}"/>
                </a:ext>
              </a:extLst>
            </p:cNvPr>
            <p:cNvSpPr>
              <a:spLocks/>
            </p:cNvSpPr>
            <p:nvPr/>
          </p:nvSpPr>
          <p:spPr bwMode="auto">
            <a:xfrm>
              <a:off x="304" y="953"/>
              <a:ext cx="10" cy="10"/>
            </a:xfrm>
            <a:custGeom>
              <a:avLst/>
              <a:gdLst>
                <a:gd name="T0" fmla="*/ 10 w 10"/>
                <a:gd name="T1" fmla="*/ 3 h 10"/>
                <a:gd name="T2" fmla="*/ 7 w 10"/>
                <a:gd name="T3" fmla="*/ 0 h 10"/>
                <a:gd name="T4" fmla="*/ 4 w 10"/>
                <a:gd name="T5" fmla="*/ 0 h 10"/>
                <a:gd name="T6" fmla="*/ 0 w 10"/>
                <a:gd name="T7" fmla="*/ 3 h 10"/>
                <a:gd name="T8" fmla="*/ 0 w 10"/>
                <a:gd name="T9" fmla="*/ 6 h 10"/>
                <a:gd name="T10" fmla="*/ 0 w 10"/>
                <a:gd name="T11" fmla="*/ 6 h 10"/>
                <a:gd name="T12" fmla="*/ 4 w 10"/>
                <a:gd name="T13" fmla="*/ 10 h 10"/>
                <a:gd name="T14" fmla="*/ 7 w 10"/>
                <a:gd name="T15" fmla="*/ 10 h 10"/>
                <a:gd name="T16" fmla="*/ 10 w 10"/>
                <a:gd name="T17" fmla="*/ 6 h 10"/>
                <a:gd name="T18" fmla="*/ 10 w 10"/>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3"/>
                  </a:moveTo>
                  <a:lnTo>
                    <a:pt x="7" y="0"/>
                  </a:lnTo>
                  <a:lnTo>
                    <a:pt x="4" y="0"/>
                  </a:lnTo>
                  <a:lnTo>
                    <a:pt x="0" y="3"/>
                  </a:lnTo>
                  <a:lnTo>
                    <a:pt x="0" y="6"/>
                  </a:lnTo>
                  <a:lnTo>
                    <a:pt x="0" y="6"/>
                  </a:lnTo>
                  <a:lnTo>
                    <a:pt x="4" y="10"/>
                  </a:lnTo>
                  <a:lnTo>
                    <a:pt x="7" y="10"/>
                  </a:lnTo>
                  <a:lnTo>
                    <a:pt x="10" y="6"/>
                  </a:lnTo>
                  <a:lnTo>
                    <a:pt x="10" y="3"/>
                  </a:lnTo>
                  <a:close/>
                </a:path>
              </a:pathLst>
            </a:custGeom>
            <a:solidFill>
              <a:srgbClr val="FF9900"/>
            </a:solidFill>
            <a:ln w="38100" cmpd="sng">
              <a:solidFill>
                <a:srgbClr val="FF9900"/>
              </a:solidFill>
              <a:round/>
              <a:headEnd/>
              <a:tailEnd/>
            </a:ln>
          </p:spPr>
          <p:txBody>
            <a:bodyPr/>
            <a:lstStyle/>
            <a:p>
              <a:endParaRPr lang="cs-CZ"/>
            </a:p>
          </p:txBody>
        </p:sp>
        <p:sp>
          <p:nvSpPr>
            <p:cNvPr id="5157" name="Freeform 1061">
              <a:extLst>
                <a:ext uri="{FF2B5EF4-FFF2-40B4-BE49-F238E27FC236}">
                  <a16:creationId xmlns:a16="http://schemas.microsoft.com/office/drawing/2014/main" id="{E5B2CB25-AB1B-4AB7-AAD2-C68477363377}"/>
                </a:ext>
              </a:extLst>
            </p:cNvPr>
            <p:cNvSpPr>
              <a:spLocks/>
            </p:cNvSpPr>
            <p:nvPr/>
          </p:nvSpPr>
          <p:spPr bwMode="auto">
            <a:xfrm>
              <a:off x="317" y="966"/>
              <a:ext cx="10" cy="10"/>
            </a:xfrm>
            <a:custGeom>
              <a:avLst/>
              <a:gdLst>
                <a:gd name="T0" fmla="*/ 10 w 10"/>
                <a:gd name="T1" fmla="*/ 3 h 10"/>
                <a:gd name="T2" fmla="*/ 7 w 10"/>
                <a:gd name="T3" fmla="*/ 0 h 10"/>
                <a:gd name="T4" fmla="*/ 4 w 10"/>
                <a:gd name="T5" fmla="*/ 0 h 10"/>
                <a:gd name="T6" fmla="*/ 0 w 10"/>
                <a:gd name="T7" fmla="*/ 3 h 10"/>
                <a:gd name="T8" fmla="*/ 0 w 10"/>
                <a:gd name="T9" fmla="*/ 6 h 10"/>
                <a:gd name="T10" fmla="*/ 0 w 10"/>
                <a:gd name="T11" fmla="*/ 6 h 10"/>
                <a:gd name="T12" fmla="*/ 4 w 10"/>
                <a:gd name="T13" fmla="*/ 10 h 10"/>
                <a:gd name="T14" fmla="*/ 7 w 10"/>
                <a:gd name="T15" fmla="*/ 10 h 10"/>
                <a:gd name="T16" fmla="*/ 10 w 10"/>
                <a:gd name="T17" fmla="*/ 6 h 10"/>
                <a:gd name="T18" fmla="*/ 10 w 10"/>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3"/>
                  </a:moveTo>
                  <a:lnTo>
                    <a:pt x="7" y="0"/>
                  </a:lnTo>
                  <a:lnTo>
                    <a:pt x="4" y="0"/>
                  </a:lnTo>
                  <a:lnTo>
                    <a:pt x="0" y="3"/>
                  </a:lnTo>
                  <a:lnTo>
                    <a:pt x="0" y="6"/>
                  </a:lnTo>
                  <a:lnTo>
                    <a:pt x="0" y="6"/>
                  </a:lnTo>
                  <a:lnTo>
                    <a:pt x="4" y="10"/>
                  </a:lnTo>
                  <a:lnTo>
                    <a:pt x="7" y="10"/>
                  </a:lnTo>
                  <a:lnTo>
                    <a:pt x="10" y="6"/>
                  </a:lnTo>
                  <a:lnTo>
                    <a:pt x="10" y="3"/>
                  </a:lnTo>
                  <a:close/>
                </a:path>
              </a:pathLst>
            </a:custGeom>
            <a:solidFill>
              <a:srgbClr val="FF9900"/>
            </a:solidFill>
            <a:ln w="38100" cmpd="sng">
              <a:solidFill>
                <a:srgbClr val="FF9900"/>
              </a:solidFill>
              <a:round/>
              <a:headEnd/>
              <a:tailEnd/>
            </a:ln>
          </p:spPr>
          <p:txBody>
            <a:bodyPr/>
            <a:lstStyle/>
            <a:p>
              <a:endParaRPr lang="cs-CZ"/>
            </a:p>
          </p:txBody>
        </p:sp>
        <p:sp>
          <p:nvSpPr>
            <p:cNvPr id="5158" name="Freeform 1062">
              <a:extLst>
                <a:ext uri="{FF2B5EF4-FFF2-40B4-BE49-F238E27FC236}">
                  <a16:creationId xmlns:a16="http://schemas.microsoft.com/office/drawing/2014/main" id="{E089A2E8-DEC3-43AA-B1E4-1F3DA3DE3263}"/>
                </a:ext>
              </a:extLst>
            </p:cNvPr>
            <p:cNvSpPr>
              <a:spLocks/>
            </p:cNvSpPr>
            <p:nvPr/>
          </p:nvSpPr>
          <p:spPr bwMode="auto">
            <a:xfrm>
              <a:off x="330" y="982"/>
              <a:ext cx="10" cy="10"/>
            </a:xfrm>
            <a:custGeom>
              <a:avLst/>
              <a:gdLst>
                <a:gd name="T0" fmla="*/ 10 w 10"/>
                <a:gd name="T1" fmla="*/ 3 h 10"/>
                <a:gd name="T2" fmla="*/ 7 w 10"/>
                <a:gd name="T3" fmla="*/ 0 h 10"/>
                <a:gd name="T4" fmla="*/ 3 w 10"/>
                <a:gd name="T5" fmla="*/ 0 h 10"/>
                <a:gd name="T6" fmla="*/ 0 w 10"/>
                <a:gd name="T7" fmla="*/ 3 h 10"/>
                <a:gd name="T8" fmla="*/ 0 w 10"/>
                <a:gd name="T9" fmla="*/ 6 h 10"/>
                <a:gd name="T10" fmla="*/ 0 w 10"/>
                <a:gd name="T11" fmla="*/ 6 h 10"/>
                <a:gd name="T12" fmla="*/ 3 w 10"/>
                <a:gd name="T13" fmla="*/ 10 h 10"/>
                <a:gd name="T14" fmla="*/ 7 w 10"/>
                <a:gd name="T15" fmla="*/ 10 h 10"/>
                <a:gd name="T16" fmla="*/ 10 w 10"/>
                <a:gd name="T17" fmla="*/ 6 h 10"/>
                <a:gd name="T18" fmla="*/ 10 w 10"/>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3"/>
                  </a:moveTo>
                  <a:lnTo>
                    <a:pt x="7" y="0"/>
                  </a:lnTo>
                  <a:lnTo>
                    <a:pt x="3" y="0"/>
                  </a:lnTo>
                  <a:lnTo>
                    <a:pt x="0" y="3"/>
                  </a:lnTo>
                  <a:lnTo>
                    <a:pt x="0" y="6"/>
                  </a:lnTo>
                  <a:lnTo>
                    <a:pt x="0" y="6"/>
                  </a:lnTo>
                  <a:lnTo>
                    <a:pt x="3" y="10"/>
                  </a:lnTo>
                  <a:lnTo>
                    <a:pt x="7" y="10"/>
                  </a:lnTo>
                  <a:lnTo>
                    <a:pt x="10" y="6"/>
                  </a:lnTo>
                  <a:lnTo>
                    <a:pt x="10" y="3"/>
                  </a:lnTo>
                  <a:close/>
                </a:path>
              </a:pathLst>
            </a:custGeom>
            <a:solidFill>
              <a:srgbClr val="FF9900"/>
            </a:solidFill>
            <a:ln w="38100" cmpd="sng">
              <a:solidFill>
                <a:srgbClr val="FF9900"/>
              </a:solidFill>
              <a:round/>
              <a:headEnd/>
              <a:tailEnd/>
            </a:ln>
          </p:spPr>
          <p:txBody>
            <a:bodyPr/>
            <a:lstStyle/>
            <a:p>
              <a:endParaRPr lang="cs-CZ"/>
            </a:p>
          </p:txBody>
        </p:sp>
        <p:sp>
          <p:nvSpPr>
            <p:cNvPr id="5159" name="Freeform 1063">
              <a:extLst>
                <a:ext uri="{FF2B5EF4-FFF2-40B4-BE49-F238E27FC236}">
                  <a16:creationId xmlns:a16="http://schemas.microsoft.com/office/drawing/2014/main" id="{BA324CC7-BA28-431C-B517-0E951795513B}"/>
                </a:ext>
              </a:extLst>
            </p:cNvPr>
            <p:cNvSpPr>
              <a:spLocks/>
            </p:cNvSpPr>
            <p:nvPr/>
          </p:nvSpPr>
          <p:spPr bwMode="auto">
            <a:xfrm>
              <a:off x="343" y="995"/>
              <a:ext cx="10" cy="10"/>
            </a:xfrm>
            <a:custGeom>
              <a:avLst/>
              <a:gdLst>
                <a:gd name="T0" fmla="*/ 10 w 10"/>
                <a:gd name="T1" fmla="*/ 3 h 10"/>
                <a:gd name="T2" fmla="*/ 7 w 10"/>
                <a:gd name="T3" fmla="*/ 0 h 10"/>
                <a:gd name="T4" fmla="*/ 3 w 10"/>
                <a:gd name="T5" fmla="*/ 0 h 10"/>
                <a:gd name="T6" fmla="*/ 0 w 10"/>
                <a:gd name="T7" fmla="*/ 3 h 10"/>
                <a:gd name="T8" fmla="*/ 0 w 10"/>
                <a:gd name="T9" fmla="*/ 6 h 10"/>
                <a:gd name="T10" fmla="*/ 0 w 10"/>
                <a:gd name="T11" fmla="*/ 6 h 10"/>
                <a:gd name="T12" fmla="*/ 3 w 10"/>
                <a:gd name="T13" fmla="*/ 10 h 10"/>
                <a:gd name="T14" fmla="*/ 7 w 10"/>
                <a:gd name="T15" fmla="*/ 10 h 10"/>
                <a:gd name="T16" fmla="*/ 10 w 10"/>
                <a:gd name="T17" fmla="*/ 6 h 10"/>
                <a:gd name="T18" fmla="*/ 10 w 10"/>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3"/>
                  </a:moveTo>
                  <a:lnTo>
                    <a:pt x="7" y="0"/>
                  </a:lnTo>
                  <a:lnTo>
                    <a:pt x="3" y="0"/>
                  </a:lnTo>
                  <a:lnTo>
                    <a:pt x="0" y="3"/>
                  </a:lnTo>
                  <a:lnTo>
                    <a:pt x="0" y="6"/>
                  </a:lnTo>
                  <a:lnTo>
                    <a:pt x="0" y="6"/>
                  </a:lnTo>
                  <a:lnTo>
                    <a:pt x="3" y="10"/>
                  </a:lnTo>
                  <a:lnTo>
                    <a:pt x="7" y="10"/>
                  </a:lnTo>
                  <a:lnTo>
                    <a:pt x="10" y="6"/>
                  </a:lnTo>
                  <a:lnTo>
                    <a:pt x="10" y="3"/>
                  </a:lnTo>
                  <a:close/>
                </a:path>
              </a:pathLst>
            </a:custGeom>
            <a:solidFill>
              <a:srgbClr val="FF9900"/>
            </a:solidFill>
            <a:ln w="38100" cmpd="sng">
              <a:solidFill>
                <a:srgbClr val="FF9900"/>
              </a:solidFill>
              <a:round/>
              <a:headEnd/>
              <a:tailEnd/>
            </a:ln>
          </p:spPr>
          <p:txBody>
            <a:bodyPr/>
            <a:lstStyle/>
            <a:p>
              <a:endParaRPr lang="cs-CZ"/>
            </a:p>
          </p:txBody>
        </p:sp>
        <p:sp>
          <p:nvSpPr>
            <p:cNvPr id="5160" name="Freeform 1064">
              <a:extLst>
                <a:ext uri="{FF2B5EF4-FFF2-40B4-BE49-F238E27FC236}">
                  <a16:creationId xmlns:a16="http://schemas.microsoft.com/office/drawing/2014/main" id="{8DC11CC8-29C9-4ACF-A787-D459E0FE664D}"/>
                </a:ext>
              </a:extLst>
            </p:cNvPr>
            <p:cNvSpPr>
              <a:spLocks/>
            </p:cNvSpPr>
            <p:nvPr/>
          </p:nvSpPr>
          <p:spPr bwMode="auto">
            <a:xfrm>
              <a:off x="356" y="1011"/>
              <a:ext cx="10" cy="10"/>
            </a:xfrm>
            <a:custGeom>
              <a:avLst/>
              <a:gdLst>
                <a:gd name="T0" fmla="*/ 10 w 10"/>
                <a:gd name="T1" fmla="*/ 3 h 10"/>
                <a:gd name="T2" fmla="*/ 6 w 10"/>
                <a:gd name="T3" fmla="*/ 0 h 10"/>
                <a:gd name="T4" fmla="*/ 3 w 10"/>
                <a:gd name="T5" fmla="*/ 0 h 10"/>
                <a:gd name="T6" fmla="*/ 0 w 10"/>
                <a:gd name="T7" fmla="*/ 3 h 10"/>
                <a:gd name="T8" fmla="*/ 0 w 10"/>
                <a:gd name="T9" fmla="*/ 6 h 10"/>
                <a:gd name="T10" fmla="*/ 0 w 10"/>
                <a:gd name="T11" fmla="*/ 6 h 10"/>
                <a:gd name="T12" fmla="*/ 3 w 10"/>
                <a:gd name="T13" fmla="*/ 10 h 10"/>
                <a:gd name="T14" fmla="*/ 6 w 10"/>
                <a:gd name="T15" fmla="*/ 10 h 10"/>
                <a:gd name="T16" fmla="*/ 10 w 10"/>
                <a:gd name="T17" fmla="*/ 6 h 10"/>
                <a:gd name="T18" fmla="*/ 10 w 10"/>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3"/>
                  </a:moveTo>
                  <a:lnTo>
                    <a:pt x="6" y="0"/>
                  </a:lnTo>
                  <a:lnTo>
                    <a:pt x="3" y="0"/>
                  </a:lnTo>
                  <a:lnTo>
                    <a:pt x="0" y="3"/>
                  </a:lnTo>
                  <a:lnTo>
                    <a:pt x="0" y="6"/>
                  </a:lnTo>
                  <a:lnTo>
                    <a:pt x="0" y="6"/>
                  </a:lnTo>
                  <a:lnTo>
                    <a:pt x="3" y="10"/>
                  </a:lnTo>
                  <a:lnTo>
                    <a:pt x="6" y="10"/>
                  </a:lnTo>
                  <a:lnTo>
                    <a:pt x="10" y="6"/>
                  </a:lnTo>
                  <a:lnTo>
                    <a:pt x="10" y="3"/>
                  </a:lnTo>
                  <a:close/>
                </a:path>
              </a:pathLst>
            </a:custGeom>
            <a:solidFill>
              <a:srgbClr val="FF9900"/>
            </a:solidFill>
            <a:ln w="38100" cmpd="sng">
              <a:solidFill>
                <a:srgbClr val="FF9900"/>
              </a:solidFill>
              <a:round/>
              <a:headEnd/>
              <a:tailEnd/>
            </a:ln>
          </p:spPr>
          <p:txBody>
            <a:bodyPr/>
            <a:lstStyle/>
            <a:p>
              <a:endParaRPr lang="cs-CZ"/>
            </a:p>
          </p:txBody>
        </p:sp>
        <p:sp>
          <p:nvSpPr>
            <p:cNvPr id="5161" name="Freeform 1065">
              <a:extLst>
                <a:ext uri="{FF2B5EF4-FFF2-40B4-BE49-F238E27FC236}">
                  <a16:creationId xmlns:a16="http://schemas.microsoft.com/office/drawing/2014/main" id="{D7E2F068-C19B-48AA-A2D3-6FE147278D30}"/>
                </a:ext>
              </a:extLst>
            </p:cNvPr>
            <p:cNvSpPr>
              <a:spLocks/>
            </p:cNvSpPr>
            <p:nvPr/>
          </p:nvSpPr>
          <p:spPr bwMode="auto">
            <a:xfrm>
              <a:off x="369" y="1024"/>
              <a:ext cx="10" cy="10"/>
            </a:xfrm>
            <a:custGeom>
              <a:avLst/>
              <a:gdLst>
                <a:gd name="T0" fmla="*/ 10 w 10"/>
                <a:gd name="T1" fmla="*/ 3 h 10"/>
                <a:gd name="T2" fmla="*/ 6 w 10"/>
                <a:gd name="T3" fmla="*/ 0 h 10"/>
                <a:gd name="T4" fmla="*/ 3 w 10"/>
                <a:gd name="T5" fmla="*/ 0 h 10"/>
                <a:gd name="T6" fmla="*/ 0 w 10"/>
                <a:gd name="T7" fmla="*/ 3 h 10"/>
                <a:gd name="T8" fmla="*/ 0 w 10"/>
                <a:gd name="T9" fmla="*/ 6 h 10"/>
                <a:gd name="T10" fmla="*/ 0 w 10"/>
                <a:gd name="T11" fmla="*/ 6 h 10"/>
                <a:gd name="T12" fmla="*/ 3 w 10"/>
                <a:gd name="T13" fmla="*/ 10 h 10"/>
                <a:gd name="T14" fmla="*/ 6 w 10"/>
                <a:gd name="T15" fmla="*/ 10 h 10"/>
                <a:gd name="T16" fmla="*/ 10 w 10"/>
                <a:gd name="T17" fmla="*/ 6 h 10"/>
                <a:gd name="T18" fmla="*/ 10 w 10"/>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3"/>
                  </a:moveTo>
                  <a:lnTo>
                    <a:pt x="6" y="0"/>
                  </a:lnTo>
                  <a:lnTo>
                    <a:pt x="3" y="0"/>
                  </a:lnTo>
                  <a:lnTo>
                    <a:pt x="0" y="3"/>
                  </a:lnTo>
                  <a:lnTo>
                    <a:pt x="0" y="6"/>
                  </a:lnTo>
                  <a:lnTo>
                    <a:pt x="0" y="6"/>
                  </a:lnTo>
                  <a:lnTo>
                    <a:pt x="3" y="10"/>
                  </a:lnTo>
                  <a:lnTo>
                    <a:pt x="6" y="10"/>
                  </a:lnTo>
                  <a:lnTo>
                    <a:pt x="10" y="6"/>
                  </a:lnTo>
                  <a:lnTo>
                    <a:pt x="10" y="3"/>
                  </a:lnTo>
                  <a:close/>
                </a:path>
              </a:pathLst>
            </a:custGeom>
            <a:solidFill>
              <a:srgbClr val="FF9900"/>
            </a:solidFill>
            <a:ln w="38100" cmpd="sng">
              <a:solidFill>
                <a:srgbClr val="FF9900"/>
              </a:solidFill>
              <a:round/>
              <a:headEnd/>
              <a:tailEnd/>
            </a:ln>
          </p:spPr>
          <p:txBody>
            <a:bodyPr/>
            <a:lstStyle/>
            <a:p>
              <a:endParaRPr lang="cs-CZ"/>
            </a:p>
          </p:txBody>
        </p:sp>
        <p:sp>
          <p:nvSpPr>
            <p:cNvPr id="5162" name="Freeform 1066">
              <a:extLst>
                <a:ext uri="{FF2B5EF4-FFF2-40B4-BE49-F238E27FC236}">
                  <a16:creationId xmlns:a16="http://schemas.microsoft.com/office/drawing/2014/main" id="{A4921F67-6972-4734-AD18-A9FF4FB30116}"/>
                </a:ext>
              </a:extLst>
            </p:cNvPr>
            <p:cNvSpPr>
              <a:spLocks/>
            </p:cNvSpPr>
            <p:nvPr/>
          </p:nvSpPr>
          <p:spPr bwMode="auto">
            <a:xfrm>
              <a:off x="382" y="1040"/>
              <a:ext cx="9" cy="10"/>
            </a:xfrm>
            <a:custGeom>
              <a:avLst/>
              <a:gdLst>
                <a:gd name="T0" fmla="*/ 9 w 9"/>
                <a:gd name="T1" fmla="*/ 3 h 10"/>
                <a:gd name="T2" fmla="*/ 6 w 9"/>
                <a:gd name="T3" fmla="*/ 0 h 10"/>
                <a:gd name="T4" fmla="*/ 3 w 9"/>
                <a:gd name="T5" fmla="*/ 0 h 10"/>
                <a:gd name="T6" fmla="*/ 0 w 9"/>
                <a:gd name="T7" fmla="*/ 3 h 10"/>
                <a:gd name="T8" fmla="*/ 0 w 9"/>
                <a:gd name="T9" fmla="*/ 6 h 10"/>
                <a:gd name="T10" fmla="*/ 0 w 9"/>
                <a:gd name="T11" fmla="*/ 6 h 10"/>
                <a:gd name="T12" fmla="*/ 3 w 9"/>
                <a:gd name="T13" fmla="*/ 10 h 10"/>
                <a:gd name="T14" fmla="*/ 6 w 9"/>
                <a:gd name="T15" fmla="*/ 10 h 10"/>
                <a:gd name="T16" fmla="*/ 9 w 9"/>
                <a:gd name="T17" fmla="*/ 6 h 10"/>
                <a:gd name="T18" fmla="*/ 9 w 9"/>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9" y="3"/>
                  </a:moveTo>
                  <a:lnTo>
                    <a:pt x="6" y="0"/>
                  </a:lnTo>
                  <a:lnTo>
                    <a:pt x="3" y="0"/>
                  </a:lnTo>
                  <a:lnTo>
                    <a:pt x="0" y="3"/>
                  </a:lnTo>
                  <a:lnTo>
                    <a:pt x="0" y="6"/>
                  </a:lnTo>
                  <a:lnTo>
                    <a:pt x="0" y="6"/>
                  </a:lnTo>
                  <a:lnTo>
                    <a:pt x="3" y="10"/>
                  </a:lnTo>
                  <a:lnTo>
                    <a:pt x="6" y="10"/>
                  </a:lnTo>
                  <a:lnTo>
                    <a:pt x="9" y="6"/>
                  </a:lnTo>
                  <a:lnTo>
                    <a:pt x="9" y="3"/>
                  </a:lnTo>
                  <a:close/>
                </a:path>
              </a:pathLst>
            </a:custGeom>
            <a:solidFill>
              <a:srgbClr val="FF9900"/>
            </a:solidFill>
            <a:ln w="38100" cmpd="sng">
              <a:solidFill>
                <a:srgbClr val="FF9900"/>
              </a:solidFill>
              <a:round/>
              <a:headEnd/>
              <a:tailEnd/>
            </a:ln>
          </p:spPr>
          <p:txBody>
            <a:bodyPr/>
            <a:lstStyle/>
            <a:p>
              <a:endParaRPr lang="cs-CZ"/>
            </a:p>
          </p:txBody>
        </p:sp>
        <p:sp>
          <p:nvSpPr>
            <p:cNvPr id="5163" name="Freeform 1067">
              <a:extLst>
                <a:ext uri="{FF2B5EF4-FFF2-40B4-BE49-F238E27FC236}">
                  <a16:creationId xmlns:a16="http://schemas.microsoft.com/office/drawing/2014/main" id="{7FF4C024-2717-448D-A9F5-10CDC1C0E58B}"/>
                </a:ext>
              </a:extLst>
            </p:cNvPr>
            <p:cNvSpPr>
              <a:spLocks/>
            </p:cNvSpPr>
            <p:nvPr/>
          </p:nvSpPr>
          <p:spPr bwMode="auto">
            <a:xfrm>
              <a:off x="398" y="1053"/>
              <a:ext cx="10" cy="10"/>
            </a:xfrm>
            <a:custGeom>
              <a:avLst/>
              <a:gdLst>
                <a:gd name="T0" fmla="*/ 10 w 10"/>
                <a:gd name="T1" fmla="*/ 3 h 10"/>
                <a:gd name="T2" fmla="*/ 6 w 10"/>
                <a:gd name="T3" fmla="*/ 0 h 10"/>
                <a:gd name="T4" fmla="*/ 3 w 10"/>
                <a:gd name="T5" fmla="*/ 0 h 10"/>
                <a:gd name="T6" fmla="*/ 0 w 10"/>
                <a:gd name="T7" fmla="*/ 3 h 10"/>
                <a:gd name="T8" fmla="*/ 0 w 10"/>
                <a:gd name="T9" fmla="*/ 6 h 10"/>
                <a:gd name="T10" fmla="*/ 0 w 10"/>
                <a:gd name="T11" fmla="*/ 6 h 10"/>
                <a:gd name="T12" fmla="*/ 3 w 10"/>
                <a:gd name="T13" fmla="*/ 10 h 10"/>
                <a:gd name="T14" fmla="*/ 6 w 10"/>
                <a:gd name="T15" fmla="*/ 10 h 10"/>
                <a:gd name="T16" fmla="*/ 10 w 10"/>
                <a:gd name="T17" fmla="*/ 6 h 10"/>
                <a:gd name="T18" fmla="*/ 10 w 10"/>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3"/>
                  </a:moveTo>
                  <a:lnTo>
                    <a:pt x="6" y="0"/>
                  </a:lnTo>
                  <a:lnTo>
                    <a:pt x="3" y="0"/>
                  </a:lnTo>
                  <a:lnTo>
                    <a:pt x="0" y="3"/>
                  </a:lnTo>
                  <a:lnTo>
                    <a:pt x="0" y="6"/>
                  </a:lnTo>
                  <a:lnTo>
                    <a:pt x="0" y="6"/>
                  </a:lnTo>
                  <a:lnTo>
                    <a:pt x="3" y="10"/>
                  </a:lnTo>
                  <a:lnTo>
                    <a:pt x="6" y="10"/>
                  </a:lnTo>
                  <a:lnTo>
                    <a:pt x="10" y="6"/>
                  </a:lnTo>
                  <a:lnTo>
                    <a:pt x="10" y="3"/>
                  </a:lnTo>
                  <a:close/>
                </a:path>
              </a:pathLst>
            </a:custGeom>
            <a:solidFill>
              <a:srgbClr val="FF9900"/>
            </a:solidFill>
            <a:ln w="38100" cmpd="sng">
              <a:solidFill>
                <a:srgbClr val="FF9900"/>
              </a:solidFill>
              <a:round/>
              <a:headEnd/>
              <a:tailEnd/>
            </a:ln>
          </p:spPr>
          <p:txBody>
            <a:bodyPr/>
            <a:lstStyle/>
            <a:p>
              <a:endParaRPr lang="cs-CZ"/>
            </a:p>
          </p:txBody>
        </p:sp>
        <p:sp>
          <p:nvSpPr>
            <p:cNvPr id="5164" name="Freeform 1068">
              <a:extLst>
                <a:ext uri="{FF2B5EF4-FFF2-40B4-BE49-F238E27FC236}">
                  <a16:creationId xmlns:a16="http://schemas.microsoft.com/office/drawing/2014/main" id="{3E35CF2D-B365-409D-A5AC-254FFA9EA103}"/>
                </a:ext>
              </a:extLst>
            </p:cNvPr>
            <p:cNvSpPr>
              <a:spLocks/>
            </p:cNvSpPr>
            <p:nvPr/>
          </p:nvSpPr>
          <p:spPr bwMode="auto">
            <a:xfrm>
              <a:off x="411" y="1066"/>
              <a:ext cx="9" cy="9"/>
            </a:xfrm>
            <a:custGeom>
              <a:avLst/>
              <a:gdLst>
                <a:gd name="T0" fmla="*/ 9 w 9"/>
                <a:gd name="T1" fmla="*/ 3 h 9"/>
                <a:gd name="T2" fmla="*/ 6 w 9"/>
                <a:gd name="T3" fmla="*/ 0 h 9"/>
                <a:gd name="T4" fmla="*/ 3 w 9"/>
                <a:gd name="T5" fmla="*/ 0 h 9"/>
                <a:gd name="T6" fmla="*/ 0 w 9"/>
                <a:gd name="T7" fmla="*/ 3 h 9"/>
                <a:gd name="T8" fmla="*/ 0 w 9"/>
                <a:gd name="T9" fmla="*/ 6 h 9"/>
                <a:gd name="T10" fmla="*/ 0 w 9"/>
                <a:gd name="T11" fmla="*/ 6 h 9"/>
                <a:gd name="T12" fmla="*/ 3 w 9"/>
                <a:gd name="T13" fmla="*/ 9 h 9"/>
                <a:gd name="T14" fmla="*/ 6 w 9"/>
                <a:gd name="T15" fmla="*/ 9 h 9"/>
                <a:gd name="T16" fmla="*/ 9 w 9"/>
                <a:gd name="T17" fmla="*/ 6 h 9"/>
                <a:gd name="T18" fmla="*/ 9 w 9"/>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9" y="3"/>
                  </a:moveTo>
                  <a:lnTo>
                    <a:pt x="6" y="0"/>
                  </a:lnTo>
                  <a:lnTo>
                    <a:pt x="3" y="0"/>
                  </a:lnTo>
                  <a:lnTo>
                    <a:pt x="0" y="3"/>
                  </a:lnTo>
                  <a:lnTo>
                    <a:pt x="0" y="6"/>
                  </a:lnTo>
                  <a:lnTo>
                    <a:pt x="0" y="6"/>
                  </a:lnTo>
                  <a:lnTo>
                    <a:pt x="3" y="9"/>
                  </a:lnTo>
                  <a:lnTo>
                    <a:pt x="6" y="9"/>
                  </a:lnTo>
                  <a:lnTo>
                    <a:pt x="9" y="6"/>
                  </a:lnTo>
                  <a:lnTo>
                    <a:pt x="9" y="3"/>
                  </a:lnTo>
                  <a:close/>
                </a:path>
              </a:pathLst>
            </a:custGeom>
            <a:solidFill>
              <a:srgbClr val="FF9900"/>
            </a:solidFill>
            <a:ln w="38100" cmpd="sng">
              <a:solidFill>
                <a:srgbClr val="FF9900"/>
              </a:solidFill>
              <a:round/>
              <a:headEnd/>
              <a:tailEnd/>
            </a:ln>
          </p:spPr>
          <p:txBody>
            <a:bodyPr/>
            <a:lstStyle/>
            <a:p>
              <a:endParaRPr lang="cs-CZ"/>
            </a:p>
          </p:txBody>
        </p:sp>
        <p:sp>
          <p:nvSpPr>
            <p:cNvPr id="5165" name="Freeform 1069">
              <a:extLst>
                <a:ext uri="{FF2B5EF4-FFF2-40B4-BE49-F238E27FC236}">
                  <a16:creationId xmlns:a16="http://schemas.microsoft.com/office/drawing/2014/main" id="{2438A3DB-B4E9-455F-B6F1-319785518F4D}"/>
                </a:ext>
              </a:extLst>
            </p:cNvPr>
            <p:cNvSpPr>
              <a:spLocks/>
            </p:cNvSpPr>
            <p:nvPr/>
          </p:nvSpPr>
          <p:spPr bwMode="auto">
            <a:xfrm>
              <a:off x="424" y="1082"/>
              <a:ext cx="9" cy="9"/>
            </a:xfrm>
            <a:custGeom>
              <a:avLst/>
              <a:gdLst>
                <a:gd name="T0" fmla="*/ 9 w 9"/>
                <a:gd name="T1" fmla="*/ 3 h 9"/>
                <a:gd name="T2" fmla="*/ 6 w 9"/>
                <a:gd name="T3" fmla="*/ 0 h 9"/>
                <a:gd name="T4" fmla="*/ 3 w 9"/>
                <a:gd name="T5" fmla="*/ 0 h 9"/>
                <a:gd name="T6" fmla="*/ 0 w 9"/>
                <a:gd name="T7" fmla="*/ 3 h 9"/>
                <a:gd name="T8" fmla="*/ 0 w 9"/>
                <a:gd name="T9" fmla="*/ 6 h 9"/>
                <a:gd name="T10" fmla="*/ 0 w 9"/>
                <a:gd name="T11" fmla="*/ 6 h 9"/>
                <a:gd name="T12" fmla="*/ 3 w 9"/>
                <a:gd name="T13" fmla="*/ 9 h 9"/>
                <a:gd name="T14" fmla="*/ 6 w 9"/>
                <a:gd name="T15" fmla="*/ 9 h 9"/>
                <a:gd name="T16" fmla="*/ 9 w 9"/>
                <a:gd name="T17" fmla="*/ 6 h 9"/>
                <a:gd name="T18" fmla="*/ 9 w 9"/>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9" y="3"/>
                  </a:moveTo>
                  <a:lnTo>
                    <a:pt x="6" y="0"/>
                  </a:lnTo>
                  <a:lnTo>
                    <a:pt x="3" y="0"/>
                  </a:lnTo>
                  <a:lnTo>
                    <a:pt x="0" y="3"/>
                  </a:lnTo>
                  <a:lnTo>
                    <a:pt x="0" y="6"/>
                  </a:lnTo>
                  <a:lnTo>
                    <a:pt x="0" y="6"/>
                  </a:lnTo>
                  <a:lnTo>
                    <a:pt x="3" y="9"/>
                  </a:lnTo>
                  <a:lnTo>
                    <a:pt x="6" y="9"/>
                  </a:lnTo>
                  <a:lnTo>
                    <a:pt x="9" y="6"/>
                  </a:lnTo>
                  <a:lnTo>
                    <a:pt x="9" y="3"/>
                  </a:lnTo>
                  <a:close/>
                </a:path>
              </a:pathLst>
            </a:custGeom>
            <a:solidFill>
              <a:srgbClr val="FF9900"/>
            </a:solidFill>
            <a:ln w="38100" cmpd="sng">
              <a:solidFill>
                <a:srgbClr val="FF9900"/>
              </a:solidFill>
              <a:round/>
              <a:headEnd/>
              <a:tailEnd/>
            </a:ln>
          </p:spPr>
          <p:txBody>
            <a:bodyPr/>
            <a:lstStyle/>
            <a:p>
              <a:endParaRPr lang="cs-CZ"/>
            </a:p>
          </p:txBody>
        </p:sp>
        <p:sp>
          <p:nvSpPr>
            <p:cNvPr id="5166" name="Freeform 1070">
              <a:extLst>
                <a:ext uri="{FF2B5EF4-FFF2-40B4-BE49-F238E27FC236}">
                  <a16:creationId xmlns:a16="http://schemas.microsoft.com/office/drawing/2014/main" id="{A51B0366-26E6-4672-B723-D8CE7B61C37E}"/>
                </a:ext>
              </a:extLst>
            </p:cNvPr>
            <p:cNvSpPr>
              <a:spLocks/>
            </p:cNvSpPr>
            <p:nvPr/>
          </p:nvSpPr>
          <p:spPr bwMode="auto">
            <a:xfrm>
              <a:off x="437" y="1095"/>
              <a:ext cx="9" cy="9"/>
            </a:xfrm>
            <a:custGeom>
              <a:avLst/>
              <a:gdLst>
                <a:gd name="T0" fmla="*/ 9 w 9"/>
                <a:gd name="T1" fmla="*/ 3 h 9"/>
                <a:gd name="T2" fmla="*/ 6 w 9"/>
                <a:gd name="T3" fmla="*/ 0 h 9"/>
                <a:gd name="T4" fmla="*/ 3 w 9"/>
                <a:gd name="T5" fmla="*/ 0 h 9"/>
                <a:gd name="T6" fmla="*/ 0 w 9"/>
                <a:gd name="T7" fmla="*/ 3 h 9"/>
                <a:gd name="T8" fmla="*/ 0 w 9"/>
                <a:gd name="T9" fmla="*/ 6 h 9"/>
                <a:gd name="T10" fmla="*/ 0 w 9"/>
                <a:gd name="T11" fmla="*/ 6 h 9"/>
                <a:gd name="T12" fmla="*/ 3 w 9"/>
                <a:gd name="T13" fmla="*/ 9 h 9"/>
                <a:gd name="T14" fmla="*/ 6 w 9"/>
                <a:gd name="T15" fmla="*/ 9 h 9"/>
                <a:gd name="T16" fmla="*/ 9 w 9"/>
                <a:gd name="T17" fmla="*/ 6 h 9"/>
                <a:gd name="T18" fmla="*/ 9 w 9"/>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9" y="3"/>
                  </a:moveTo>
                  <a:lnTo>
                    <a:pt x="6" y="0"/>
                  </a:lnTo>
                  <a:lnTo>
                    <a:pt x="3" y="0"/>
                  </a:lnTo>
                  <a:lnTo>
                    <a:pt x="0" y="3"/>
                  </a:lnTo>
                  <a:lnTo>
                    <a:pt x="0" y="6"/>
                  </a:lnTo>
                  <a:lnTo>
                    <a:pt x="0" y="6"/>
                  </a:lnTo>
                  <a:lnTo>
                    <a:pt x="3" y="9"/>
                  </a:lnTo>
                  <a:lnTo>
                    <a:pt x="6" y="9"/>
                  </a:lnTo>
                  <a:lnTo>
                    <a:pt x="9" y="6"/>
                  </a:lnTo>
                  <a:lnTo>
                    <a:pt x="9" y="3"/>
                  </a:lnTo>
                  <a:close/>
                </a:path>
              </a:pathLst>
            </a:custGeom>
            <a:solidFill>
              <a:srgbClr val="FF9900"/>
            </a:solidFill>
            <a:ln w="38100" cmpd="sng">
              <a:solidFill>
                <a:srgbClr val="FF9900"/>
              </a:solidFill>
              <a:round/>
              <a:headEnd/>
              <a:tailEnd/>
            </a:ln>
          </p:spPr>
          <p:txBody>
            <a:bodyPr/>
            <a:lstStyle/>
            <a:p>
              <a:endParaRPr lang="cs-CZ"/>
            </a:p>
          </p:txBody>
        </p:sp>
        <p:sp>
          <p:nvSpPr>
            <p:cNvPr id="5167" name="Freeform 1071">
              <a:extLst>
                <a:ext uri="{FF2B5EF4-FFF2-40B4-BE49-F238E27FC236}">
                  <a16:creationId xmlns:a16="http://schemas.microsoft.com/office/drawing/2014/main" id="{AD0397BD-6ACE-44FA-BB29-5720F5B709BD}"/>
                </a:ext>
              </a:extLst>
            </p:cNvPr>
            <p:cNvSpPr>
              <a:spLocks/>
            </p:cNvSpPr>
            <p:nvPr/>
          </p:nvSpPr>
          <p:spPr bwMode="auto">
            <a:xfrm>
              <a:off x="449" y="1111"/>
              <a:ext cx="10" cy="9"/>
            </a:xfrm>
            <a:custGeom>
              <a:avLst/>
              <a:gdLst>
                <a:gd name="T0" fmla="*/ 10 w 10"/>
                <a:gd name="T1" fmla="*/ 3 h 9"/>
                <a:gd name="T2" fmla="*/ 7 w 10"/>
                <a:gd name="T3" fmla="*/ 0 h 9"/>
                <a:gd name="T4" fmla="*/ 4 w 10"/>
                <a:gd name="T5" fmla="*/ 0 h 9"/>
                <a:gd name="T6" fmla="*/ 0 w 10"/>
                <a:gd name="T7" fmla="*/ 3 h 9"/>
                <a:gd name="T8" fmla="*/ 0 w 10"/>
                <a:gd name="T9" fmla="*/ 6 h 9"/>
                <a:gd name="T10" fmla="*/ 0 w 10"/>
                <a:gd name="T11" fmla="*/ 6 h 9"/>
                <a:gd name="T12" fmla="*/ 4 w 10"/>
                <a:gd name="T13" fmla="*/ 9 h 9"/>
                <a:gd name="T14" fmla="*/ 7 w 10"/>
                <a:gd name="T15" fmla="*/ 9 h 9"/>
                <a:gd name="T16" fmla="*/ 10 w 10"/>
                <a:gd name="T17" fmla="*/ 6 h 9"/>
                <a:gd name="T18" fmla="*/ 10 w 10"/>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10" y="3"/>
                  </a:moveTo>
                  <a:lnTo>
                    <a:pt x="7" y="0"/>
                  </a:lnTo>
                  <a:lnTo>
                    <a:pt x="4" y="0"/>
                  </a:lnTo>
                  <a:lnTo>
                    <a:pt x="0" y="3"/>
                  </a:lnTo>
                  <a:lnTo>
                    <a:pt x="0" y="6"/>
                  </a:lnTo>
                  <a:lnTo>
                    <a:pt x="0" y="6"/>
                  </a:lnTo>
                  <a:lnTo>
                    <a:pt x="4" y="9"/>
                  </a:lnTo>
                  <a:lnTo>
                    <a:pt x="7" y="9"/>
                  </a:lnTo>
                  <a:lnTo>
                    <a:pt x="10" y="6"/>
                  </a:lnTo>
                  <a:lnTo>
                    <a:pt x="10" y="3"/>
                  </a:lnTo>
                  <a:close/>
                </a:path>
              </a:pathLst>
            </a:custGeom>
            <a:solidFill>
              <a:srgbClr val="FF9900"/>
            </a:solidFill>
            <a:ln w="38100" cmpd="sng">
              <a:solidFill>
                <a:srgbClr val="FF9900"/>
              </a:solidFill>
              <a:round/>
              <a:headEnd/>
              <a:tailEnd/>
            </a:ln>
          </p:spPr>
          <p:txBody>
            <a:bodyPr/>
            <a:lstStyle/>
            <a:p>
              <a:endParaRPr lang="cs-CZ"/>
            </a:p>
          </p:txBody>
        </p:sp>
        <p:sp>
          <p:nvSpPr>
            <p:cNvPr id="5168" name="Freeform 1072">
              <a:extLst>
                <a:ext uri="{FF2B5EF4-FFF2-40B4-BE49-F238E27FC236}">
                  <a16:creationId xmlns:a16="http://schemas.microsoft.com/office/drawing/2014/main" id="{21914795-0AAC-461C-9256-1BF163F238F5}"/>
                </a:ext>
              </a:extLst>
            </p:cNvPr>
            <p:cNvSpPr>
              <a:spLocks/>
            </p:cNvSpPr>
            <p:nvPr/>
          </p:nvSpPr>
          <p:spPr bwMode="auto">
            <a:xfrm>
              <a:off x="462" y="1124"/>
              <a:ext cx="10" cy="9"/>
            </a:xfrm>
            <a:custGeom>
              <a:avLst/>
              <a:gdLst>
                <a:gd name="T0" fmla="*/ 10 w 10"/>
                <a:gd name="T1" fmla="*/ 3 h 9"/>
                <a:gd name="T2" fmla="*/ 7 w 10"/>
                <a:gd name="T3" fmla="*/ 0 h 9"/>
                <a:gd name="T4" fmla="*/ 3 w 10"/>
                <a:gd name="T5" fmla="*/ 0 h 9"/>
                <a:gd name="T6" fmla="*/ 0 w 10"/>
                <a:gd name="T7" fmla="*/ 3 h 9"/>
                <a:gd name="T8" fmla="*/ 0 w 10"/>
                <a:gd name="T9" fmla="*/ 6 h 9"/>
                <a:gd name="T10" fmla="*/ 0 w 10"/>
                <a:gd name="T11" fmla="*/ 6 h 9"/>
                <a:gd name="T12" fmla="*/ 3 w 10"/>
                <a:gd name="T13" fmla="*/ 9 h 9"/>
                <a:gd name="T14" fmla="*/ 7 w 10"/>
                <a:gd name="T15" fmla="*/ 9 h 9"/>
                <a:gd name="T16" fmla="*/ 10 w 10"/>
                <a:gd name="T17" fmla="*/ 6 h 9"/>
                <a:gd name="T18" fmla="*/ 10 w 10"/>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10" y="3"/>
                  </a:moveTo>
                  <a:lnTo>
                    <a:pt x="7" y="0"/>
                  </a:lnTo>
                  <a:lnTo>
                    <a:pt x="3" y="0"/>
                  </a:lnTo>
                  <a:lnTo>
                    <a:pt x="0" y="3"/>
                  </a:lnTo>
                  <a:lnTo>
                    <a:pt x="0" y="6"/>
                  </a:lnTo>
                  <a:lnTo>
                    <a:pt x="0" y="6"/>
                  </a:lnTo>
                  <a:lnTo>
                    <a:pt x="3" y="9"/>
                  </a:lnTo>
                  <a:lnTo>
                    <a:pt x="7" y="9"/>
                  </a:lnTo>
                  <a:lnTo>
                    <a:pt x="10" y="6"/>
                  </a:lnTo>
                  <a:lnTo>
                    <a:pt x="10" y="3"/>
                  </a:lnTo>
                  <a:close/>
                </a:path>
              </a:pathLst>
            </a:custGeom>
            <a:solidFill>
              <a:srgbClr val="FF9900"/>
            </a:solidFill>
            <a:ln w="38100" cmpd="sng">
              <a:solidFill>
                <a:srgbClr val="FF9900"/>
              </a:solidFill>
              <a:round/>
              <a:headEnd/>
              <a:tailEnd/>
            </a:ln>
          </p:spPr>
          <p:txBody>
            <a:bodyPr/>
            <a:lstStyle/>
            <a:p>
              <a:endParaRPr lang="cs-CZ"/>
            </a:p>
          </p:txBody>
        </p:sp>
        <p:sp>
          <p:nvSpPr>
            <p:cNvPr id="5169" name="Freeform 1073">
              <a:extLst>
                <a:ext uri="{FF2B5EF4-FFF2-40B4-BE49-F238E27FC236}">
                  <a16:creationId xmlns:a16="http://schemas.microsoft.com/office/drawing/2014/main" id="{0A85BCB4-B00A-469B-94B8-B60975424A3C}"/>
                </a:ext>
              </a:extLst>
            </p:cNvPr>
            <p:cNvSpPr>
              <a:spLocks/>
            </p:cNvSpPr>
            <p:nvPr/>
          </p:nvSpPr>
          <p:spPr bwMode="auto">
            <a:xfrm>
              <a:off x="475" y="1137"/>
              <a:ext cx="10" cy="9"/>
            </a:xfrm>
            <a:custGeom>
              <a:avLst/>
              <a:gdLst>
                <a:gd name="T0" fmla="*/ 10 w 10"/>
                <a:gd name="T1" fmla="*/ 3 h 9"/>
                <a:gd name="T2" fmla="*/ 7 w 10"/>
                <a:gd name="T3" fmla="*/ 0 h 9"/>
                <a:gd name="T4" fmla="*/ 3 w 10"/>
                <a:gd name="T5" fmla="*/ 0 h 9"/>
                <a:gd name="T6" fmla="*/ 0 w 10"/>
                <a:gd name="T7" fmla="*/ 3 h 9"/>
                <a:gd name="T8" fmla="*/ 0 w 10"/>
                <a:gd name="T9" fmla="*/ 6 h 9"/>
                <a:gd name="T10" fmla="*/ 0 w 10"/>
                <a:gd name="T11" fmla="*/ 6 h 9"/>
                <a:gd name="T12" fmla="*/ 3 w 10"/>
                <a:gd name="T13" fmla="*/ 9 h 9"/>
                <a:gd name="T14" fmla="*/ 7 w 10"/>
                <a:gd name="T15" fmla="*/ 9 h 9"/>
                <a:gd name="T16" fmla="*/ 10 w 10"/>
                <a:gd name="T17" fmla="*/ 6 h 9"/>
                <a:gd name="T18" fmla="*/ 10 w 10"/>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10" y="3"/>
                  </a:moveTo>
                  <a:lnTo>
                    <a:pt x="7" y="0"/>
                  </a:lnTo>
                  <a:lnTo>
                    <a:pt x="3" y="0"/>
                  </a:lnTo>
                  <a:lnTo>
                    <a:pt x="0" y="3"/>
                  </a:lnTo>
                  <a:lnTo>
                    <a:pt x="0" y="6"/>
                  </a:lnTo>
                  <a:lnTo>
                    <a:pt x="0" y="6"/>
                  </a:lnTo>
                  <a:lnTo>
                    <a:pt x="3" y="9"/>
                  </a:lnTo>
                  <a:lnTo>
                    <a:pt x="7" y="9"/>
                  </a:lnTo>
                  <a:lnTo>
                    <a:pt x="10" y="6"/>
                  </a:lnTo>
                  <a:lnTo>
                    <a:pt x="10" y="3"/>
                  </a:lnTo>
                  <a:close/>
                </a:path>
              </a:pathLst>
            </a:custGeom>
            <a:solidFill>
              <a:srgbClr val="FF9900"/>
            </a:solidFill>
            <a:ln w="38100" cmpd="sng">
              <a:solidFill>
                <a:srgbClr val="FF9900"/>
              </a:solidFill>
              <a:round/>
              <a:headEnd/>
              <a:tailEnd/>
            </a:ln>
          </p:spPr>
          <p:txBody>
            <a:bodyPr/>
            <a:lstStyle/>
            <a:p>
              <a:endParaRPr lang="cs-CZ"/>
            </a:p>
          </p:txBody>
        </p:sp>
        <p:sp>
          <p:nvSpPr>
            <p:cNvPr id="5170" name="Freeform 1074">
              <a:extLst>
                <a:ext uri="{FF2B5EF4-FFF2-40B4-BE49-F238E27FC236}">
                  <a16:creationId xmlns:a16="http://schemas.microsoft.com/office/drawing/2014/main" id="{02436C0D-6030-4689-86AE-E461597AC6F4}"/>
                </a:ext>
              </a:extLst>
            </p:cNvPr>
            <p:cNvSpPr>
              <a:spLocks/>
            </p:cNvSpPr>
            <p:nvPr/>
          </p:nvSpPr>
          <p:spPr bwMode="auto">
            <a:xfrm>
              <a:off x="488" y="1153"/>
              <a:ext cx="10" cy="9"/>
            </a:xfrm>
            <a:custGeom>
              <a:avLst/>
              <a:gdLst>
                <a:gd name="T0" fmla="*/ 10 w 10"/>
                <a:gd name="T1" fmla="*/ 3 h 9"/>
                <a:gd name="T2" fmla="*/ 6 w 10"/>
                <a:gd name="T3" fmla="*/ 0 h 9"/>
                <a:gd name="T4" fmla="*/ 3 w 10"/>
                <a:gd name="T5" fmla="*/ 0 h 9"/>
                <a:gd name="T6" fmla="*/ 0 w 10"/>
                <a:gd name="T7" fmla="*/ 3 h 9"/>
                <a:gd name="T8" fmla="*/ 0 w 10"/>
                <a:gd name="T9" fmla="*/ 6 h 9"/>
                <a:gd name="T10" fmla="*/ 0 w 10"/>
                <a:gd name="T11" fmla="*/ 6 h 9"/>
                <a:gd name="T12" fmla="*/ 3 w 10"/>
                <a:gd name="T13" fmla="*/ 9 h 9"/>
                <a:gd name="T14" fmla="*/ 6 w 10"/>
                <a:gd name="T15" fmla="*/ 9 h 9"/>
                <a:gd name="T16" fmla="*/ 10 w 10"/>
                <a:gd name="T17" fmla="*/ 6 h 9"/>
                <a:gd name="T18" fmla="*/ 10 w 10"/>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10" y="3"/>
                  </a:moveTo>
                  <a:lnTo>
                    <a:pt x="6" y="0"/>
                  </a:lnTo>
                  <a:lnTo>
                    <a:pt x="3" y="0"/>
                  </a:lnTo>
                  <a:lnTo>
                    <a:pt x="0" y="3"/>
                  </a:lnTo>
                  <a:lnTo>
                    <a:pt x="0" y="6"/>
                  </a:lnTo>
                  <a:lnTo>
                    <a:pt x="0" y="6"/>
                  </a:lnTo>
                  <a:lnTo>
                    <a:pt x="3" y="9"/>
                  </a:lnTo>
                  <a:lnTo>
                    <a:pt x="6" y="9"/>
                  </a:lnTo>
                  <a:lnTo>
                    <a:pt x="10" y="6"/>
                  </a:lnTo>
                  <a:lnTo>
                    <a:pt x="10" y="3"/>
                  </a:lnTo>
                  <a:close/>
                </a:path>
              </a:pathLst>
            </a:custGeom>
            <a:solidFill>
              <a:srgbClr val="FF9900"/>
            </a:solidFill>
            <a:ln w="38100" cmpd="sng">
              <a:solidFill>
                <a:srgbClr val="FF9900"/>
              </a:solidFill>
              <a:round/>
              <a:headEnd/>
              <a:tailEnd/>
            </a:ln>
          </p:spPr>
          <p:txBody>
            <a:bodyPr/>
            <a:lstStyle/>
            <a:p>
              <a:endParaRPr lang="cs-CZ"/>
            </a:p>
          </p:txBody>
        </p:sp>
        <p:sp>
          <p:nvSpPr>
            <p:cNvPr id="5171" name="Freeform 1075">
              <a:extLst>
                <a:ext uri="{FF2B5EF4-FFF2-40B4-BE49-F238E27FC236}">
                  <a16:creationId xmlns:a16="http://schemas.microsoft.com/office/drawing/2014/main" id="{20D8626E-76C6-4F9D-924B-9732EFBCBC15}"/>
                </a:ext>
              </a:extLst>
            </p:cNvPr>
            <p:cNvSpPr>
              <a:spLocks/>
            </p:cNvSpPr>
            <p:nvPr/>
          </p:nvSpPr>
          <p:spPr bwMode="auto">
            <a:xfrm>
              <a:off x="501" y="1166"/>
              <a:ext cx="10" cy="9"/>
            </a:xfrm>
            <a:custGeom>
              <a:avLst/>
              <a:gdLst>
                <a:gd name="T0" fmla="*/ 10 w 10"/>
                <a:gd name="T1" fmla="*/ 3 h 9"/>
                <a:gd name="T2" fmla="*/ 6 w 10"/>
                <a:gd name="T3" fmla="*/ 0 h 9"/>
                <a:gd name="T4" fmla="*/ 3 w 10"/>
                <a:gd name="T5" fmla="*/ 0 h 9"/>
                <a:gd name="T6" fmla="*/ 0 w 10"/>
                <a:gd name="T7" fmla="*/ 3 h 9"/>
                <a:gd name="T8" fmla="*/ 0 w 10"/>
                <a:gd name="T9" fmla="*/ 6 h 9"/>
                <a:gd name="T10" fmla="*/ 0 w 10"/>
                <a:gd name="T11" fmla="*/ 6 h 9"/>
                <a:gd name="T12" fmla="*/ 3 w 10"/>
                <a:gd name="T13" fmla="*/ 9 h 9"/>
                <a:gd name="T14" fmla="*/ 6 w 10"/>
                <a:gd name="T15" fmla="*/ 9 h 9"/>
                <a:gd name="T16" fmla="*/ 10 w 10"/>
                <a:gd name="T17" fmla="*/ 6 h 9"/>
                <a:gd name="T18" fmla="*/ 10 w 10"/>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10" y="3"/>
                  </a:moveTo>
                  <a:lnTo>
                    <a:pt x="6" y="0"/>
                  </a:lnTo>
                  <a:lnTo>
                    <a:pt x="3" y="0"/>
                  </a:lnTo>
                  <a:lnTo>
                    <a:pt x="0" y="3"/>
                  </a:lnTo>
                  <a:lnTo>
                    <a:pt x="0" y="6"/>
                  </a:lnTo>
                  <a:lnTo>
                    <a:pt x="0" y="6"/>
                  </a:lnTo>
                  <a:lnTo>
                    <a:pt x="3" y="9"/>
                  </a:lnTo>
                  <a:lnTo>
                    <a:pt x="6" y="9"/>
                  </a:lnTo>
                  <a:lnTo>
                    <a:pt x="10" y="6"/>
                  </a:lnTo>
                  <a:lnTo>
                    <a:pt x="10" y="3"/>
                  </a:lnTo>
                  <a:close/>
                </a:path>
              </a:pathLst>
            </a:custGeom>
            <a:solidFill>
              <a:srgbClr val="FF9900"/>
            </a:solidFill>
            <a:ln w="38100" cmpd="sng">
              <a:solidFill>
                <a:srgbClr val="FF9900"/>
              </a:solidFill>
              <a:round/>
              <a:headEnd/>
              <a:tailEnd/>
            </a:ln>
          </p:spPr>
          <p:txBody>
            <a:bodyPr/>
            <a:lstStyle/>
            <a:p>
              <a:endParaRPr lang="cs-CZ"/>
            </a:p>
          </p:txBody>
        </p:sp>
        <p:sp>
          <p:nvSpPr>
            <p:cNvPr id="5172" name="Freeform 1076">
              <a:extLst>
                <a:ext uri="{FF2B5EF4-FFF2-40B4-BE49-F238E27FC236}">
                  <a16:creationId xmlns:a16="http://schemas.microsoft.com/office/drawing/2014/main" id="{2EFC4AFE-E2B4-4D36-B4ED-F2E3D287AF28}"/>
                </a:ext>
              </a:extLst>
            </p:cNvPr>
            <p:cNvSpPr>
              <a:spLocks/>
            </p:cNvSpPr>
            <p:nvPr/>
          </p:nvSpPr>
          <p:spPr bwMode="auto">
            <a:xfrm>
              <a:off x="514" y="1182"/>
              <a:ext cx="9" cy="9"/>
            </a:xfrm>
            <a:custGeom>
              <a:avLst/>
              <a:gdLst>
                <a:gd name="T0" fmla="*/ 9 w 9"/>
                <a:gd name="T1" fmla="*/ 3 h 9"/>
                <a:gd name="T2" fmla="*/ 6 w 9"/>
                <a:gd name="T3" fmla="*/ 0 h 9"/>
                <a:gd name="T4" fmla="*/ 3 w 9"/>
                <a:gd name="T5" fmla="*/ 0 h 9"/>
                <a:gd name="T6" fmla="*/ 0 w 9"/>
                <a:gd name="T7" fmla="*/ 3 h 9"/>
                <a:gd name="T8" fmla="*/ 0 w 9"/>
                <a:gd name="T9" fmla="*/ 6 h 9"/>
                <a:gd name="T10" fmla="*/ 0 w 9"/>
                <a:gd name="T11" fmla="*/ 6 h 9"/>
                <a:gd name="T12" fmla="*/ 3 w 9"/>
                <a:gd name="T13" fmla="*/ 9 h 9"/>
                <a:gd name="T14" fmla="*/ 6 w 9"/>
                <a:gd name="T15" fmla="*/ 9 h 9"/>
                <a:gd name="T16" fmla="*/ 9 w 9"/>
                <a:gd name="T17" fmla="*/ 6 h 9"/>
                <a:gd name="T18" fmla="*/ 9 w 9"/>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9" y="3"/>
                  </a:moveTo>
                  <a:lnTo>
                    <a:pt x="6" y="0"/>
                  </a:lnTo>
                  <a:lnTo>
                    <a:pt x="3" y="0"/>
                  </a:lnTo>
                  <a:lnTo>
                    <a:pt x="0" y="3"/>
                  </a:lnTo>
                  <a:lnTo>
                    <a:pt x="0" y="6"/>
                  </a:lnTo>
                  <a:lnTo>
                    <a:pt x="0" y="6"/>
                  </a:lnTo>
                  <a:lnTo>
                    <a:pt x="3" y="9"/>
                  </a:lnTo>
                  <a:lnTo>
                    <a:pt x="6" y="9"/>
                  </a:lnTo>
                  <a:lnTo>
                    <a:pt x="9" y="6"/>
                  </a:lnTo>
                  <a:lnTo>
                    <a:pt x="9" y="3"/>
                  </a:lnTo>
                  <a:close/>
                </a:path>
              </a:pathLst>
            </a:custGeom>
            <a:solidFill>
              <a:srgbClr val="FF9900"/>
            </a:solidFill>
            <a:ln w="38100" cmpd="sng">
              <a:solidFill>
                <a:srgbClr val="FF9900"/>
              </a:solidFill>
              <a:round/>
              <a:headEnd/>
              <a:tailEnd/>
            </a:ln>
          </p:spPr>
          <p:txBody>
            <a:bodyPr/>
            <a:lstStyle/>
            <a:p>
              <a:endParaRPr lang="cs-CZ"/>
            </a:p>
          </p:txBody>
        </p:sp>
        <p:sp>
          <p:nvSpPr>
            <p:cNvPr id="5173" name="Freeform 1077">
              <a:extLst>
                <a:ext uri="{FF2B5EF4-FFF2-40B4-BE49-F238E27FC236}">
                  <a16:creationId xmlns:a16="http://schemas.microsoft.com/office/drawing/2014/main" id="{03E29A62-4D96-4B2C-8F99-CC640049D0DF}"/>
                </a:ext>
              </a:extLst>
            </p:cNvPr>
            <p:cNvSpPr>
              <a:spLocks/>
            </p:cNvSpPr>
            <p:nvPr/>
          </p:nvSpPr>
          <p:spPr bwMode="auto">
            <a:xfrm>
              <a:off x="527" y="1195"/>
              <a:ext cx="9" cy="9"/>
            </a:xfrm>
            <a:custGeom>
              <a:avLst/>
              <a:gdLst>
                <a:gd name="T0" fmla="*/ 9 w 9"/>
                <a:gd name="T1" fmla="*/ 3 h 9"/>
                <a:gd name="T2" fmla="*/ 6 w 9"/>
                <a:gd name="T3" fmla="*/ 0 h 9"/>
                <a:gd name="T4" fmla="*/ 3 w 9"/>
                <a:gd name="T5" fmla="*/ 0 h 9"/>
                <a:gd name="T6" fmla="*/ 0 w 9"/>
                <a:gd name="T7" fmla="*/ 3 h 9"/>
                <a:gd name="T8" fmla="*/ 0 w 9"/>
                <a:gd name="T9" fmla="*/ 6 h 9"/>
                <a:gd name="T10" fmla="*/ 0 w 9"/>
                <a:gd name="T11" fmla="*/ 6 h 9"/>
                <a:gd name="T12" fmla="*/ 3 w 9"/>
                <a:gd name="T13" fmla="*/ 9 h 9"/>
                <a:gd name="T14" fmla="*/ 6 w 9"/>
                <a:gd name="T15" fmla="*/ 9 h 9"/>
                <a:gd name="T16" fmla="*/ 9 w 9"/>
                <a:gd name="T17" fmla="*/ 6 h 9"/>
                <a:gd name="T18" fmla="*/ 9 w 9"/>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9" y="3"/>
                  </a:moveTo>
                  <a:lnTo>
                    <a:pt x="6" y="0"/>
                  </a:lnTo>
                  <a:lnTo>
                    <a:pt x="3" y="0"/>
                  </a:lnTo>
                  <a:lnTo>
                    <a:pt x="0" y="3"/>
                  </a:lnTo>
                  <a:lnTo>
                    <a:pt x="0" y="6"/>
                  </a:lnTo>
                  <a:lnTo>
                    <a:pt x="0" y="6"/>
                  </a:lnTo>
                  <a:lnTo>
                    <a:pt x="3" y="9"/>
                  </a:lnTo>
                  <a:lnTo>
                    <a:pt x="6" y="9"/>
                  </a:lnTo>
                  <a:lnTo>
                    <a:pt x="9" y="6"/>
                  </a:lnTo>
                  <a:lnTo>
                    <a:pt x="9" y="3"/>
                  </a:lnTo>
                  <a:close/>
                </a:path>
              </a:pathLst>
            </a:custGeom>
            <a:solidFill>
              <a:srgbClr val="FF9900"/>
            </a:solidFill>
            <a:ln w="38100" cmpd="sng">
              <a:solidFill>
                <a:srgbClr val="FF9900"/>
              </a:solidFill>
              <a:round/>
              <a:headEnd/>
              <a:tailEnd/>
            </a:ln>
          </p:spPr>
          <p:txBody>
            <a:bodyPr/>
            <a:lstStyle/>
            <a:p>
              <a:endParaRPr lang="cs-CZ"/>
            </a:p>
          </p:txBody>
        </p:sp>
        <p:sp>
          <p:nvSpPr>
            <p:cNvPr id="5174" name="Freeform 1078">
              <a:extLst>
                <a:ext uri="{FF2B5EF4-FFF2-40B4-BE49-F238E27FC236}">
                  <a16:creationId xmlns:a16="http://schemas.microsoft.com/office/drawing/2014/main" id="{90835A42-12CC-45FD-9160-049723BD8626}"/>
                </a:ext>
              </a:extLst>
            </p:cNvPr>
            <p:cNvSpPr>
              <a:spLocks/>
            </p:cNvSpPr>
            <p:nvPr/>
          </p:nvSpPr>
          <p:spPr bwMode="auto">
            <a:xfrm>
              <a:off x="540" y="1211"/>
              <a:ext cx="9" cy="9"/>
            </a:xfrm>
            <a:custGeom>
              <a:avLst/>
              <a:gdLst>
                <a:gd name="T0" fmla="*/ 9 w 9"/>
                <a:gd name="T1" fmla="*/ 3 h 9"/>
                <a:gd name="T2" fmla="*/ 6 w 9"/>
                <a:gd name="T3" fmla="*/ 0 h 9"/>
                <a:gd name="T4" fmla="*/ 3 w 9"/>
                <a:gd name="T5" fmla="*/ 0 h 9"/>
                <a:gd name="T6" fmla="*/ 0 w 9"/>
                <a:gd name="T7" fmla="*/ 3 h 9"/>
                <a:gd name="T8" fmla="*/ 0 w 9"/>
                <a:gd name="T9" fmla="*/ 6 h 9"/>
                <a:gd name="T10" fmla="*/ 0 w 9"/>
                <a:gd name="T11" fmla="*/ 6 h 9"/>
                <a:gd name="T12" fmla="*/ 3 w 9"/>
                <a:gd name="T13" fmla="*/ 9 h 9"/>
                <a:gd name="T14" fmla="*/ 6 w 9"/>
                <a:gd name="T15" fmla="*/ 9 h 9"/>
                <a:gd name="T16" fmla="*/ 9 w 9"/>
                <a:gd name="T17" fmla="*/ 6 h 9"/>
                <a:gd name="T18" fmla="*/ 9 w 9"/>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9" y="3"/>
                  </a:moveTo>
                  <a:lnTo>
                    <a:pt x="6" y="0"/>
                  </a:lnTo>
                  <a:lnTo>
                    <a:pt x="3" y="0"/>
                  </a:lnTo>
                  <a:lnTo>
                    <a:pt x="0" y="3"/>
                  </a:lnTo>
                  <a:lnTo>
                    <a:pt x="0" y="6"/>
                  </a:lnTo>
                  <a:lnTo>
                    <a:pt x="0" y="6"/>
                  </a:lnTo>
                  <a:lnTo>
                    <a:pt x="3" y="9"/>
                  </a:lnTo>
                  <a:lnTo>
                    <a:pt x="6" y="9"/>
                  </a:lnTo>
                  <a:lnTo>
                    <a:pt x="9" y="6"/>
                  </a:lnTo>
                  <a:lnTo>
                    <a:pt x="9" y="3"/>
                  </a:lnTo>
                  <a:close/>
                </a:path>
              </a:pathLst>
            </a:custGeom>
            <a:solidFill>
              <a:srgbClr val="FF9900"/>
            </a:solidFill>
            <a:ln w="38100" cmpd="sng">
              <a:solidFill>
                <a:srgbClr val="FF9900"/>
              </a:solidFill>
              <a:round/>
              <a:headEnd/>
              <a:tailEnd/>
            </a:ln>
          </p:spPr>
          <p:txBody>
            <a:bodyPr/>
            <a:lstStyle/>
            <a:p>
              <a:endParaRPr lang="cs-CZ"/>
            </a:p>
          </p:txBody>
        </p:sp>
        <p:sp>
          <p:nvSpPr>
            <p:cNvPr id="5175" name="Freeform 1079">
              <a:extLst>
                <a:ext uri="{FF2B5EF4-FFF2-40B4-BE49-F238E27FC236}">
                  <a16:creationId xmlns:a16="http://schemas.microsoft.com/office/drawing/2014/main" id="{91C94468-90E5-47DA-9F1E-8E357FD51FF3}"/>
                </a:ext>
              </a:extLst>
            </p:cNvPr>
            <p:cNvSpPr>
              <a:spLocks/>
            </p:cNvSpPr>
            <p:nvPr/>
          </p:nvSpPr>
          <p:spPr bwMode="auto">
            <a:xfrm>
              <a:off x="552" y="1224"/>
              <a:ext cx="10" cy="9"/>
            </a:xfrm>
            <a:custGeom>
              <a:avLst/>
              <a:gdLst>
                <a:gd name="T0" fmla="*/ 10 w 10"/>
                <a:gd name="T1" fmla="*/ 3 h 9"/>
                <a:gd name="T2" fmla="*/ 7 w 10"/>
                <a:gd name="T3" fmla="*/ 0 h 9"/>
                <a:gd name="T4" fmla="*/ 4 w 10"/>
                <a:gd name="T5" fmla="*/ 0 h 9"/>
                <a:gd name="T6" fmla="*/ 0 w 10"/>
                <a:gd name="T7" fmla="*/ 3 h 9"/>
                <a:gd name="T8" fmla="*/ 0 w 10"/>
                <a:gd name="T9" fmla="*/ 6 h 9"/>
                <a:gd name="T10" fmla="*/ 0 w 10"/>
                <a:gd name="T11" fmla="*/ 6 h 9"/>
                <a:gd name="T12" fmla="*/ 4 w 10"/>
                <a:gd name="T13" fmla="*/ 9 h 9"/>
                <a:gd name="T14" fmla="*/ 7 w 10"/>
                <a:gd name="T15" fmla="*/ 9 h 9"/>
                <a:gd name="T16" fmla="*/ 10 w 10"/>
                <a:gd name="T17" fmla="*/ 6 h 9"/>
                <a:gd name="T18" fmla="*/ 10 w 10"/>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10" y="3"/>
                  </a:moveTo>
                  <a:lnTo>
                    <a:pt x="7" y="0"/>
                  </a:lnTo>
                  <a:lnTo>
                    <a:pt x="4" y="0"/>
                  </a:lnTo>
                  <a:lnTo>
                    <a:pt x="0" y="3"/>
                  </a:lnTo>
                  <a:lnTo>
                    <a:pt x="0" y="6"/>
                  </a:lnTo>
                  <a:lnTo>
                    <a:pt x="0" y="6"/>
                  </a:lnTo>
                  <a:lnTo>
                    <a:pt x="4" y="9"/>
                  </a:lnTo>
                  <a:lnTo>
                    <a:pt x="7" y="9"/>
                  </a:lnTo>
                  <a:lnTo>
                    <a:pt x="10" y="6"/>
                  </a:lnTo>
                  <a:lnTo>
                    <a:pt x="10" y="3"/>
                  </a:lnTo>
                  <a:close/>
                </a:path>
              </a:pathLst>
            </a:custGeom>
            <a:solidFill>
              <a:srgbClr val="FF9900"/>
            </a:solidFill>
            <a:ln w="38100" cmpd="sng">
              <a:solidFill>
                <a:srgbClr val="FF9900"/>
              </a:solidFill>
              <a:round/>
              <a:headEnd/>
              <a:tailEnd/>
            </a:ln>
          </p:spPr>
          <p:txBody>
            <a:bodyPr/>
            <a:lstStyle/>
            <a:p>
              <a:endParaRPr lang="cs-CZ"/>
            </a:p>
          </p:txBody>
        </p:sp>
        <p:sp>
          <p:nvSpPr>
            <p:cNvPr id="5176" name="Freeform 1080">
              <a:extLst>
                <a:ext uri="{FF2B5EF4-FFF2-40B4-BE49-F238E27FC236}">
                  <a16:creationId xmlns:a16="http://schemas.microsoft.com/office/drawing/2014/main" id="{C45BDD56-B6AB-423E-8E95-1105ED211042}"/>
                </a:ext>
              </a:extLst>
            </p:cNvPr>
            <p:cNvSpPr>
              <a:spLocks/>
            </p:cNvSpPr>
            <p:nvPr/>
          </p:nvSpPr>
          <p:spPr bwMode="auto">
            <a:xfrm>
              <a:off x="565" y="1236"/>
              <a:ext cx="10" cy="10"/>
            </a:xfrm>
            <a:custGeom>
              <a:avLst/>
              <a:gdLst>
                <a:gd name="T0" fmla="*/ 10 w 10"/>
                <a:gd name="T1" fmla="*/ 4 h 10"/>
                <a:gd name="T2" fmla="*/ 7 w 10"/>
                <a:gd name="T3" fmla="*/ 0 h 10"/>
                <a:gd name="T4" fmla="*/ 4 w 10"/>
                <a:gd name="T5" fmla="*/ 0 h 10"/>
                <a:gd name="T6" fmla="*/ 0 w 10"/>
                <a:gd name="T7" fmla="*/ 4 h 10"/>
                <a:gd name="T8" fmla="*/ 0 w 10"/>
                <a:gd name="T9" fmla="*/ 7 h 10"/>
                <a:gd name="T10" fmla="*/ 0 w 10"/>
                <a:gd name="T11" fmla="*/ 7 h 10"/>
                <a:gd name="T12" fmla="*/ 4 w 10"/>
                <a:gd name="T13" fmla="*/ 10 h 10"/>
                <a:gd name="T14" fmla="*/ 7 w 10"/>
                <a:gd name="T15" fmla="*/ 10 h 10"/>
                <a:gd name="T16" fmla="*/ 10 w 10"/>
                <a:gd name="T17" fmla="*/ 7 h 10"/>
                <a:gd name="T18" fmla="*/ 10 w 10"/>
                <a:gd name="T1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4"/>
                  </a:moveTo>
                  <a:lnTo>
                    <a:pt x="7" y="0"/>
                  </a:lnTo>
                  <a:lnTo>
                    <a:pt x="4" y="0"/>
                  </a:lnTo>
                  <a:lnTo>
                    <a:pt x="0" y="4"/>
                  </a:lnTo>
                  <a:lnTo>
                    <a:pt x="0" y="7"/>
                  </a:lnTo>
                  <a:lnTo>
                    <a:pt x="0" y="7"/>
                  </a:lnTo>
                  <a:lnTo>
                    <a:pt x="4" y="10"/>
                  </a:lnTo>
                  <a:lnTo>
                    <a:pt x="7" y="10"/>
                  </a:lnTo>
                  <a:lnTo>
                    <a:pt x="10" y="7"/>
                  </a:lnTo>
                  <a:lnTo>
                    <a:pt x="10" y="4"/>
                  </a:lnTo>
                  <a:close/>
                </a:path>
              </a:pathLst>
            </a:custGeom>
            <a:solidFill>
              <a:srgbClr val="FF9900"/>
            </a:solidFill>
            <a:ln w="38100" cmpd="sng">
              <a:solidFill>
                <a:srgbClr val="FF9900"/>
              </a:solidFill>
              <a:round/>
              <a:headEnd/>
              <a:tailEnd/>
            </a:ln>
          </p:spPr>
          <p:txBody>
            <a:bodyPr/>
            <a:lstStyle/>
            <a:p>
              <a:endParaRPr lang="cs-CZ"/>
            </a:p>
          </p:txBody>
        </p:sp>
        <p:sp>
          <p:nvSpPr>
            <p:cNvPr id="5177" name="Freeform 1081">
              <a:extLst>
                <a:ext uri="{FF2B5EF4-FFF2-40B4-BE49-F238E27FC236}">
                  <a16:creationId xmlns:a16="http://schemas.microsoft.com/office/drawing/2014/main" id="{F1795E77-718B-4816-9A29-66D71FF5AB48}"/>
                </a:ext>
              </a:extLst>
            </p:cNvPr>
            <p:cNvSpPr>
              <a:spLocks/>
            </p:cNvSpPr>
            <p:nvPr/>
          </p:nvSpPr>
          <p:spPr bwMode="auto">
            <a:xfrm>
              <a:off x="578" y="1252"/>
              <a:ext cx="10" cy="10"/>
            </a:xfrm>
            <a:custGeom>
              <a:avLst/>
              <a:gdLst>
                <a:gd name="T0" fmla="*/ 10 w 10"/>
                <a:gd name="T1" fmla="*/ 4 h 10"/>
                <a:gd name="T2" fmla="*/ 7 w 10"/>
                <a:gd name="T3" fmla="*/ 0 h 10"/>
                <a:gd name="T4" fmla="*/ 3 w 10"/>
                <a:gd name="T5" fmla="*/ 0 h 10"/>
                <a:gd name="T6" fmla="*/ 0 w 10"/>
                <a:gd name="T7" fmla="*/ 4 h 10"/>
                <a:gd name="T8" fmla="*/ 0 w 10"/>
                <a:gd name="T9" fmla="*/ 7 h 10"/>
                <a:gd name="T10" fmla="*/ 0 w 10"/>
                <a:gd name="T11" fmla="*/ 7 h 10"/>
                <a:gd name="T12" fmla="*/ 3 w 10"/>
                <a:gd name="T13" fmla="*/ 10 h 10"/>
                <a:gd name="T14" fmla="*/ 7 w 10"/>
                <a:gd name="T15" fmla="*/ 10 h 10"/>
                <a:gd name="T16" fmla="*/ 10 w 10"/>
                <a:gd name="T17" fmla="*/ 7 h 10"/>
                <a:gd name="T18" fmla="*/ 10 w 10"/>
                <a:gd name="T1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4"/>
                  </a:moveTo>
                  <a:lnTo>
                    <a:pt x="7" y="0"/>
                  </a:lnTo>
                  <a:lnTo>
                    <a:pt x="3" y="0"/>
                  </a:lnTo>
                  <a:lnTo>
                    <a:pt x="0" y="4"/>
                  </a:lnTo>
                  <a:lnTo>
                    <a:pt x="0" y="7"/>
                  </a:lnTo>
                  <a:lnTo>
                    <a:pt x="0" y="7"/>
                  </a:lnTo>
                  <a:lnTo>
                    <a:pt x="3" y="10"/>
                  </a:lnTo>
                  <a:lnTo>
                    <a:pt x="7" y="10"/>
                  </a:lnTo>
                  <a:lnTo>
                    <a:pt x="10" y="7"/>
                  </a:lnTo>
                  <a:lnTo>
                    <a:pt x="10" y="4"/>
                  </a:lnTo>
                  <a:close/>
                </a:path>
              </a:pathLst>
            </a:custGeom>
            <a:solidFill>
              <a:srgbClr val="FF9900"/>
            </a:solidFill>
            <a:ln w="38100" cmpd="sng">
              <a:solidFill>
                <a:srgbClr val="FF9900"/>
              </a:solidFill>
              <a:round/>
              <a:headEnd/>
              <a:tailEnd/>
            </a:ln>
          </p:spPr>
          <p:txBody>
            <a:bodyPr/>
            <a:lstStyle/>
            <a:p>
              <a:endParaRPr lang="cs-CZ"/>
            </a:p>
          </p:txBody>
        </p:sp>
        <p:sp>
          <p:nvSpPr>
            <p:cNvPr id="5178" name="Freeform 1082">
              <a:extLst>
                <a:ext uri="{FF2B5EF4-FFF2-40B4-BE49-F238E27FC236}">
                  <a16:creationId xmlns:a16="http://schemas.microsoft.com/office/drawing/2014/main" id="{FD0C6981-C531-4103-9744-4B683246476A}"/>
                </a:ext>
              </a:extLst>
            </p:cNvPr>
            <p:cNvSpPr>
              <a:spLocks/>
            </p:cNvSpPr>
            <p:nvPr/>
          </p:nvSpPr>
          <p:spPr bwMode="auto">
            <a:xfrm>
              <a:off x="591" y="1265"/>
              <a:ext cx="10" cy="10"/>
            </a:xfrm>
            <a:custGeom>
              <a:avLst/>
              <a:gdLst>
                <a:gd name="T0" fmla="*/ 10 w 10"/>
                <a:gd name="T1" fmla="*/ 4 h 10"/>
                <a:gd name="T2" fmla="*/ 7 w 10"/>
                <a:gd name="T3" fmla="*/ 0 h 10"/>
                <a:gd name="T4" fmla="*/ 3 w 10"/>
                <a:gd name="T5" fmla="*/ 0 h 10"/>
                <a:gd name="T6" fmla="*/ 0 w 10"/>
                <a:gd name="T7" fmla="*/ 4 h 10"/>
                <a:gd name="T8" fmla="*/ 0 w 10"/>
                <a:gd name="T9" fmla="*/ 7 h 10"/>
                <a:gd name="T10" fmla="*/ 0 w 10"/>
                <a:gd name="T11" fmla="*/ 7 h 10"/>
                <a:gd name="T12" fmla="*/ 3 w 10"/>
                <a:gd name="T13" fmla="*/ 10 h 10"/>
                <a:gd name="T14" fmla="*/ 7 w 10"/>
                <a:gd name="T15" fmla="*/ 10 h 10"/>
                <a:gd name="T16" fmla="*/ 10 w 10"/>
                <a:gd name="T17" fmla="*/ 7 h 10"/>
                <a:gd name="T18" fmla="*/ 10 w 10"/>
                <a:gd name="T1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4"/>
                  </a:moveTo>
                  <a:lnTo>
                    <a:pt x="7" y="0"/>
                  </a:lnTo>
                  <a:lnTo>
                    <a:pt x="3" y="0"/>
                  </a:lnTo>
                  <a:lnTo>
                    <a:pt x="0" y="4"/>
                  </a:lnTo>
                  <a:lnTo>
                    <a:pt x="0" y="7"/>
                  </a:lnTo>
                  <a:lnTo>
                    <a:pt x="0" y="7"/>
                  </a:lnTo>
                  <a:lnTo>
                    <a:pt x="3" y="10"/>
                  </a:lnTo>
                  <a:lnTo>
                    <a:pt x="7" y="10"/>
                  </a:lnTo>
                  <a:lnTo>
                    <a:pt x="10" y="7"/>
                  </a:lnTo>
                  <a:lnTo>
                    <a:pt x="10" y="4"/>
                  </a:lnTo>
                  <a:close/>
                </a:path>
              </a:pathLst>
            </a:custGeom>
            <a:solidFill>
              <a:srgbClr val="FF9900"/>
            </a:solidFill>
            <a:ln w="38100" cmpd="sng">
              <a:solidFill>
                <a:srgbClr val="FF9900"/>
              </a:solidFill>
              <a:round/>
              <a:headEnd/>
              <a:tailEnd/>
            </a:ln>
          </p:spPr>
          <p:txBody>
            <a:bodyPr/>
            <a:lstStyle/>
            <a:p>
              <a:endParaRPr lang="cs-CZ"/>
            </a:p>
          </p:txBody>
        </p:sp>
        <p:sp>
          <p:nvSpPr>
            <p:cNvPr id="5179" name="Freeform 1083">
              <a:extLst>
                <a:ext uri="{FF2B5EF4-FFF2-40B4-BE49-F238E27FC236}">
                  <a16:creationId xmlns:a16="http://schemas.microsoft.com/office/drawing/2014/main" id="{41E38E46-FB66-4761-B9C7-00EB5EF6236D}"/>
                </a:ext>
              </a:extLst>
            </p:cNvPr>
            <p:cNvSpPr>
              <a:spLocks/>
            </p:cNvSpPr>
            <p:nvPr/>
          </p:nvSpPr>
          <p:spPr bwMode="auto">
            <a:xfrm>
              <a:off x="604" y="1281"/>
              <a:ext cx="10" cy="10"/>
            </a:xfrm>
            <a:custGeom>
              <a:avLst/>
              <a:gdLst>
                <a:gd name="T0" fmla="*/ 10 w 10"/>
                <a:gd name="T1" fmla="*/ 4 h 10"/>
                <a:gd name="T2" fmla="*/ 6 w 10"/>
                <a:gd name="T3" fmla="*/ 0 h 10"/>
                <a:gd name="T4" fmla="*/ 3 w 10"/>
                <a:gd name="T5" fmla="*/ 0 h 10"/>
                <a:gd name="T6" fmla="*/ 0 w 10"/>
                <a:gd name="T7" fmla="*/ 4 h 10"/>
                <a:gd name="T8" fmla="*/ 0 w 10"/>
                <a:gd name="T9" fmla="*/ 7 h 10"/>
                <a:gd name="T10" fmla="*/ 0 w 10"/>
                <a:gd name="T11" fmla="*/ 7 h 10"/>
                <a:gd name="T12" fmla="*/ 3 w 10"/>
                <a:gd name="T13" fmla="*/ 10 h 10"/>
                <a:gd name="T14" fmla="*/ 6 w 10"/>
                <a:gd name="T15" fmla="*/ 10 h 10"/>
                <a:gd name="T16" fmla="*/ 10 w 10"/>
                <a:gd name="T17" fmla="*/ 7 h 10"/>
                <a:gd name="T18" fmla="*/ 10 w 10"/>
                <a:gd name="T1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4"/>
                  </a:moveTo>
                  <a:lnTo>
                    <a:pt x="6" y="0"/>
                  </a:lnTo>
                  <a:lnTo>
                    <a:pt x="3" y="0"/>
                  </a:lnTo>
                  <a:lnTo>
                    <a:pt x="0" y="4"/>
                  </a:lnTo>
                  <a:lnTo>
                    <a:pt x="0" y="7"/>
                  </a:lnTo>
                  <a:lnTo>
                    <a:pt x="0" y="7"/>
                  </a:lnTo>
                  <a:lnTo>
                    <a:pt x="3" y="10"/>
                  </a:lnTo>
                  <a:lnTo>
                    <a:pt x="6" y="10"/>
                  </a:lnTo>
                  <a:lnTo>
                    <a:pt x="10" y="7"/>
                  </a:lnTo>
                  <a:lnTo>
                    <a:pt x="10" y="4"/>
                  </a:lnTo>
                  <a:close/>
                </a:path>
              </a:pathLst>
            </a:custGeom>
            <a:solidFill>
              <a:srgbClr val="FF9900"/>
            </a:solidFill>
            <a:ln w="38100" cmpd="sng">
              <a:solidFill>
                <a:srgbClr val="FF9900"/>
              </a:solidFill>
              <a:round/>
              <a:headEnd/>
              <a:tailEnd/>
            </a:ln>
          </p:spPr>
          <p:txBody>
            <a:bodyPr/>
            <a:lstStyle/>
            <a:p>
              <a:endParaRPr lang="cs-CZ"/>
            </a:p>
          </p:txBody>
        </p:sp>
        <p:sp>
          <p:nvSpPr>
            <p:cNvPr id="5180" name="Freeform 1084">
              <a:extLst>
                <a:ext uri="{FF2B5EF4-FFF2-40B4-BE49-F238E27FC236}">
                  <a16:creationId xmlns:a16="http://schemas.microsoft.com/office/drawing/2014/main" id="{FC886AE6-74CF-4BA5-9AED-1BE839831565}"/>
                </a:ext>
              </a:extLst>
            </p:cNvPr>
            <p:cNvSpPr>
              <a:spLocks/>
            </p:cNvSpPr>
            <p:nvPr/>
          </p:nvSpPr>
          <p:spPr bwMode="auto">
            <a:xfrm>
              <a:off x="617" y="1294"/>
              <a:ext cx="10" cy="10"/>
            </a:xfrm>
            <a:custGeom>
              <a:avLst/>
              <a:gdLst>
                <a:gd name="T0" fmla="*/ 10 w 10"/>
                <a:gd name="T1" fmla="*/ 4 h 10"/>
                <a:gd name="T2" fmla="*/ 6 w 10"/>
                <a:gd name="T3" fmla="*/ 0 h 10"/>
                <a:gd name="T4" fmla="*/ 3 w 10"/>
                <a:gd name="T5" fmla="*/ 0 h 10"/>
                <a:gd name="T6" fmla="*/ 0 w 10"/>
                <a:gd name="T7" fmla="*/ 4 h 10"/>
                <a:gd name="T8" fmla="*/ 0 w 10"/>
                <a:gd name="T9" fmla="*/ 7 h 10"/>
                <a:gd name="T10" fmla="*/ 0 w 10"/>
                <a:gd name="T11" fmla="*/ 7 h 10"/>
                <a:gd name="T12" fmla="*/ 3 w 10"/>
                <a:gd name="T13" fmla="*/ 10 h 10"/>
                <a:gd name="T14" fmla="*/ 6 w 10"/>
                <a:gd name="T15" fmla="*/ 10 h 10"/>
                <a:gd name="T16" fmla="*/ 10 w 10"/>
                <a:gd name="T17" fmla="*/ 7 h 10"/>
                <a:gd name="T18" fmla="*/ 10 w 10"/>
                <a:gd name="T1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4"/>
                  </a:moveTo>
                  <a:lnTo>
                    <a:pt x="6" y="0"/>
                  </a:lnTo>
                  <a:lnTo>
                    <a:pt x="3" y="0"/>
                  </a:lnTo>
                  <a:lnTo>
                    <a:pt x="0" y="4"/>
                  </a:lnTo>
                  <a:lnTo>
                    <a:pt x="0" y="7"/>
                  </a:lnTo>
                  <a:lnTo>
                    <a:pt x="0" y="7"/>
                  </a:lnTo>
                  <a:lnTo>
                    <a:pt x="3" y="10"/>
                  </a:lnTo>
                  <a:lnTo>
                    <a:pt x="6" y="10"/>
                  </a:lnTo>
                  <a:lnTo>
                    <a:pt x="10" y="7"/>
                  </a:lnTo>
                  <a:lnTo>
                    <a:pt x="10" y="4"/>
                  </a:lnTo>
                  <a:close/>
                </a:path>
              </a:pathLst>
            </a:custGeom>
            <a:solidFill>
              <a:srgbClr val="FF9900"/>
            </a:solidFill>
            <a:ln w="38100" cmpd="sng">
              <a:solidFill>
                <a:srgbClr val="FF9900"/>
              </a:solidFill>
              <a:round/>
              <a:headEnd/>
              <a:tailEnd/>
            </a:ln>
          </p:spPr>
          <p:txBody>
            <a:bodyPr/>
            <a:lstStyle/>
            <a:p>
              <a:endParaRPr lang="cs-CZ"/>
            </a:p>
          </p:txBody>
        </p:sp>
        <p:sp>
          <p:nvSpPr>
            <p:cNvPr id="5181" name="Freeform 1085">
              <a:extLst>
                <a:ext uri="{FF2B5EF4-FFF2-40B4-BE49-F238E27FC236}">
                  <a16:creationId xmlns:a16="http://schemas.microsoft.com/office/drawing/2014/main" id="{427E0561-F573-436B-A727-0EF541D9D719}"/>
                </a:ext>
              </a:extLst>
            </p:cNvPr>
            <p:cNvSpPr>
              <a:spLocks/>
            </p:cNvSpPr>
            <p:nvPr/>
          </p:nvSpPr>
          <p:spPr bwMode="auto">
            <a:xfrm>
              <a:off x="630" y="1310"/>
              <a:ext cx="9" cy="10"/>
            </a:xfrm>
            <a:custGeom>
              <a:avLst/>
              <a:gdLst>
                <a:gd name="T0" fmla="*/ 9 w 9"/>
                <a:gd name="T1" fmla="*/ 4 h 10"/>
                <a:gd name="T2" fmla="*/ 6 w 9"/>
                <a:gd name="T3" fmla="*/ 0 h 10"/>
                <a:gd name="T4" fmla="*/ 3 w 9"/>
                <a:gd name="T5" fmla="*/ 0 h 10"/>
                <a:gd name="T6" fmla="*/ 0 w 9"/>
                <a:gd name="T7" fmla="*/ 4 h 10"/>
                <a:gd name="T8" fmla="*/ 0 w 9"/>
                <a:gd name="T9" fmla="*/ 7 h 10"/>
                <a:gd name="T10" fmla="*/ 0 w 9"/>
                <a:gd name="T11" fmla="*/ 7 h 10"/>
                <a:gd name="T12" fmla="*/ 3 w 9"/>
                <a:gd name="T13" fmla="*/ 10 h 10"/>
                <a:gd name="T14" fmla="*/ 6 w 9"/>
                <a:gd name="T15" fmla="*/ 10 h 10"/>
                <a:gd name="T16" fmla="*/ 9 w 9"/>
                <a:gd name="T17" fmla="*/ 7 h 10"/>
                <a:gd name="T18" fmla="*/ 9 w 9"/>
                <a:gd name="T1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9" y="4"/>
                  </a:moveTo>
                  <a:lnTo>
                    <a:pt x="6" y="0"/>
                  </a:lnTo>
                  <a:lnTo>
                    <a:pt x="3" y="0"/>
                  </a:lnTo>
                  <a:lnTo>
                    <a:pt x="0" y="4"/>
                  </a:lnTo>
                  <a:lnTo>
                    <a:pt x="0" y="7"/>
                  </a:lnTo>
                  <a:lnTo>
                    <a:pt x="0" y="7"/>
                  </a:lnTo>
                  <a:lnTo>
                    <a:pt x="3" y="10"/>
                  </a:lnTo>
                  <a:lnTo>
                    <a:pt x="6" y="10"/>
                  </a:lnTo>
                  <a:lnTo>
                    <a:pt x="9" y="7"/>
                  </a:lnTo>
                  <a:lnTo>
                    <a:pt x="9" y="4"/>
                  </a:lnTo>
                  <a:close/>
                </a:path>
              </a:pathLst>
            </a:custGeom>
            <a:solidFill>
              <a:srgbClr val="FF9900"/>
            </a:solidFill>
            <a:ln w="38100" cmpd="sng">
              <a:solidFill>
                <a:srgbClr val="FF9900"/>
              </a:solidFill>
              <a:round/>
              <a:headEnd/>
              <a:tailEnd/>
            </a:ln>
          </p:spPr>
          <p:txBody>
            <a:bodyPr/>
            <a:lstStyle/>
            <a:p>
              <a:endParaRPr lang="cs-CZ"/>
            </a:p>
          </p:txBody>
        </p:sp>
        <p:sp>
          <p:nvSpPr>
            <p:cNvPr id="5182" name="Freeform 1086">
              <a:extLst>
                <a:ext uri="{FF2B5EF4-FFF2-40B4-BE49-F238E27FC236}">
                  <a16:creationId xmlns:a16="http://schemas.microsoft.com/office/drawing/2014/main" id="{5FCE560D-4079-4A1E-84C2-9942CDDB1A19}"/>
                </a:ext>
              </a:extLst>
            </p:cNvPr>
            <p:cNvSpPr>
              <a:spLocks/>
            </p:cNvSpPr>
            <p:nvPr/>
          </p:nvSpPr>
          <p:spPr bwMode="auto">
            <a:xfrm>
              <a:off x="646" y="1323"/>
              <a:ext cx="10" cy="10"/>
            </a:xfrm>
            <a:custGeom>
              <a:avLst/>
              <a:gdLst>
                <a:gd name="T0" fmla="*/ 10 w 10"/>
                <a:gd name="T1" fmla="*/ 4 h 10"/>
                <a:gd name="T2" fmla="*/ 6 w 10"/>
                <a:gd name="T3" fmla="*/ 0 h 10"/>
                <a:gd name="T4" fmla="*/ 3 w 10"/>
                <a:gd name="T5" fmla="*/ 0 h 10"/>
                <a:gd name="T6" fmla="*/ 0 w 10"/>
                <a:gd name="T7" fmla="*/ 4 h 10"/>
                <a:gd name="T8" fmla="*/ 0 w 10"/>
                <a:gd name="T9" fmla="*/ 7 h 10"/>
                <a:gd name="T10" fmla="*/ 0 w 10"/>
                <a:gd name="T11" fmla="*/ 7 h 10"/>
                <a:gd name="T12" fmla="*/ 3 w 10"/>
                <a:gd name="T13" fmla="*/ 10 h 10"/>
                <a:gd name="T14" fmla="*/ 6 w 10"/>
                <a:gd name="T15" fmla="*/ 10 h 10"/>
                <a:gd name="T16" fmla="*/ 10 w 10"/>
                <a:gd name="T17" fmla="*/ 7 h 10"/>
                <a:gd name="T18" fmla="*/ 10 w 10"/>
                <a:gd name="T1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4"/>
                  </a:moveTo>
                  <a:lnTo>
                    <a:pt x="6" y="0"/>
                  </a:lnTo>
                  <a:lnTo>
                    <a:pt x="3" y="0"/>
                  </a:lnTo>
                  <a:lnTo>
                    <a:pt x="0" y="4"/>
                  </a:lnTo>
                  <a:lnTo>
                    <a:pt x="0" y="7"/>
                  </a:lnTo>
                  <a:lnTo>
                    <a:pt x="0" y="7"/>
                  </a:lnTo>
                  <a:lnTo>
                    <a:pt x="3" y="10"/>
                  </a:lnTo>
                  <a:lnTo>
                    <a:pt x="6" y="10"/>
                  </a:lnTo>
                  <a:lnTo>
                    <a:pt x="10" y="7"/>
                  </a:lnTo>
                  <a:lnTo>
                    <a:pt x="10" y="4"/>
                  </a:lnTo>
                  <a:close/>
                </a:path>
              </a:pathLst>
            </a:custGeom>
            <a:solidFill>
              <a:srgbClr val="FF9900"/>
            </a:solidFill>
            <a:ln w="38100" cmpd="sng">
              <a:solidFill>
                <a:srgbClr val="FF9900"/>
              </a:solidFill>
              <a:round/>
              <a:headEnd/>
              <a:tailEnd/>
            </a:ln>
          </p:spPr>
          <p:txBody>
            <a:bodyPr/>
            <a:lstStyle/>
            <a:p>
              <a:endParaRPr lang="cs-CZ"/>
            </a:p>
          </p:txBody>
        </p:sp>
        <p:sp>
          <p:nvSpPr>
            <p:cNvPr id="5183" name="Freeform 1087">
              <a:extLst>
                <a:ext uri="{FF2B5EF4-FFF2-40B4-BE49-F238E27FC236}">
                  <a16:creationId xmlns:a16="http://schemas.microsoft.com/office/drawing/2014/main" id="{9FFF25B1-707C-46D2-A297-2B9DA11F2564}"/>
                </a:ext>
              </a:extLst>
            </p:cNvPr>
            <p:cNvSpPr>
              <a:spLocks/>
            </p:cNvSpPr>
            <p:nvPr/>
          </p:nvSpPr>
          <p:spPr bwMode="auto">
            <a:xfrm>
              <a:off x="659" y="1336"/>
              <a:ext cx="9" cy="10"/>
            </a:xfrm>
            <a:custGeom>
              <a:avLst/>
              <a:gdLst>
                <a:gd name="T0" fmla="*/ 9 w 9"/>
                <a:gd name="T1" fmla="*/ 3 h 10"/>
                <a:gd name="T2" fmla="*/ 6 w 9"/>
                <a:gd name="T3" fmla="*/ 0 h 10"/>
                <a:gd name="T4" fmla="*/ 3 w 9"/>
                <a:gd name="T5" fmla="*/ 0 h 10"/>
                <a:gd name="T6" fmla="*/ 0 w 9"/>
                <a:gd name="T7" fmla="*/ 3 h 10"/>
                <a:gd name="T8" fmla="*/ 0 w 9"/>
                <a:gd name="T9" fmla="*/ 7 h 10"/>
                <a:gd name="T10" fmla="*/ 0 w 9"/>
                <a:gd name="T11" fmla="*/ 7 h 10"/>
                <a:gd name="T12" fmla="*/ 3 w 9"/>
                <a:gd name="T13" fmla="*/ 10 h 10"/>
                <a:gd name="T14" fmla="*/ 6 w 9"/>
                <a:gd name="T15" fmla="*/ 10 h 10"/>
                <a:gd name="T16" fmla="*/ 9 w 9"/>
                <a:gd name="T17" fmla="*/ 7 h 10"/>
                <a:gd name="T18" fmla="*/ 9 w 9"/>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9" y="3"/>
                  </a:moveTo>
                  <a:lnTo>
                    <a:pt x="6" y="0"/>
                  </a:lnTo>
                  <a:lnTo>
                    <a:pt x="3" y="0"/>
                  </a:lnTo>
                  <a:lnTo>
                    <a:pt x="0" y="3"/>
                  </a:lnTo>
                  <a:lnTo>
                    <a:pt x="0" y="7"/>
                  </a:lnTo>
                  <a:lnTo>
                    <a:pt x="0" y="7"/>
                  </a:lnTo>
                  <a:lnTo>
                    <a:pt x="3" y="10"/>
                  </a:lnTo>
                  <a:lnTo>
                    <a:pt x="6" y="10"/>
                  </a:lnTo>
                  <a:lnTo>
                    <a:pt x="9" y="7"/>
                  </a:lnTo>
                  <a:lnTo>
                    <a:pt x="9" y="3"/>
                  </a:lnTo>
                  <a:close/>
                </a:path>
              </a:pathLst>
            </a:custGeom>
            <a:solidFill>
              <a:srgbClr val="FF9900"/>
            </a:solidFill>
            <a:ln w="38100" cmpd="sng">
              <a:solidFill>
                <a:srgbClr val="FF9900"/>
              </a:solidFill>
              <a:round/>
              <a:headEnd/>
              <a:tailEnd/>
            </a:ln>
          </p:spPr>
          <p:txBody>
            <a:bodyPr/>
            <a:lstStyle/>
            <a:p>
              <a:endParaRPr lang="cs-CZ"/>
            </a:p>
          </p:txBody>
        </p:sp>
        <p:sp>
          <p:nvSpPr>
            <p:cNvPr id="5184" name="Freeform 1088">
              <a:extLst>
                <a:ext uri="{FF2B5EF4-FFF2-40B4-BE49-F238E27FC236}">
                  <a16:creationId xmlns:a16="http://schemas.microsoft.com/office/drawing/2014/main" id="{F99BF84B-F37F-4DBB-93C5-C5386B4B7CA5}"/>
                </a:ext>
              </a:extLst>
            </p:cNvPr>
            <p:cNvSpPr>
              <a:spLocks/>
            </p:cNvSpPr>
            <p:nvPr/>
          </p:nvSpPr>
          <p:spPr bwMode="auto">
            <a:xfrm>
              <a:off x="672" y="1352"/>
              <a:ext cx="9" cy="10"/>
            </a:xfrm>
            <a:custGeom>
              <a:avLst/>
              <a:gdLst>
                <a:gd name="T0" fmla="*/ 9 w 9"/>
                <a:gd name="T1" fmla="*/ 4 h 10"/>
                <a:gd name="T2" fmla="*/ 6 w 9"/>
                <a:gd name="T3" fmla="*/ 0 h 10"/>
                <a:gd name="T4" fmla="*/ 3 w 9"/>
                <a:gd name="T5" fmla="*/ 0 h 10"/>
                <a:gd name="T6" fmla="*/ 0 w 9"/>
                <a:gd name="T7" fmla="*/ 4 h 10"/>
                <a:gd name="T8" fmla="*/ 0 w 9"/>
                <a:gd name="T9" fmla="*/ 7 h 10"/>
                <a:gd name="T10" fmla="*/ 0 w 9"/>
                <a:gd name="T11" fmla="*/ 7 h 10"/>
                <a:gd name="T12" fmla="*/ 3 w 9"/>
                <a:gd name="T13" fmla="*/ 10 h 10"/>
                <a:gd name="T14" fmla="*/ 6 w 9"/>
                <a:gd name="T15" fmla="*/ 10 h 10"/>
                <a:gd name="T16" fmla="*/ 9 w 9"/>
                <a:gd name="T17" fmla="*/ 7 h 10"/>
                <a:gd name="T18" fmla="*/ 9 w 9"/>
                <a:gd name="T1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9" y="4"/>
                  </a:moveTo>
                  <a:lnTo>
                    <a:pt x="6" y="0"/>
                  </a:lnTo>
                  <a:lnTo>
                    <a:pt x="3" y="0"/>
                  </a:lnTo>
                  <a:lnTo>
                    <a:pt x="0" y="4"/>
                  </a:lnTo>
                  <a:lnTo>
                    <a:pt x="0" y="7"/>
                  </a:lnTo>
                  <a:lnTo>
                    <a:pt x="0" y="7"/>
                  </a:lnTo>
                  <a:lnTo>
                    <a:pt x="3" y="10"/>
                  </a:lnTo>
                  <a:lnTo>
                    <a:pt x="6" y="10"/>
                  </a:lnTo>
                  <a:lnTo>
                    <a:pt x="9" y="7"/>
                  </a:lnTo>
                  <a:lnTo>
                    <a:pt x="9" y="4"/>
                  </a:lnTo>
                  <a:close/>
                </a:path>
              </a:pathLst>
            </a:custGeom>
            <a:solidFill>
              <a:srgbClr val="FF9900"/>
            </a:solidFill>
            <a:ln w="38100" cmpd="sng">
              <a:solidFill>
                <a:srgbClr val="FF9900"/>
              </a:solidFill>
              <a:round/>
              <a:headEnd/>
              <a:tailEnd/>
            </a:ln>
          </p:spPr>
          <p:txBody>
            <a:bodyPr/>
            <a:lstStyle/>
            <a:p>
              <a:endParaRPr lang="cs-CZ"/>
            </a:p>
          </p:txBody>
        </p:sp>
        <p:sp>
          <p:nvSpPr>
            <p:cNvPr id="5185" name="Freeform 1089">
              <a:extLst>
                <a:ext uri="{FF2B5EF4-FFF2-40B4-BE49-F238E27FC236}">
                  <a16:creationId xmlns:a16="http://schemas.microsoft.com/office/drawing/2014/main" id="{4953E57C-BB6E-4BC6-B9AC-A593BE625DB1}"/>
                </a:ext>
              </a:extLst>
            </p:cNvPr>
            <p:cNvSpPr>
              <a:spLocks/>
            </p:cNvSpPr>
            <p:nvPr/>
          </p:nvSpPr>
          <p:spPr bwMode="auto">
            <a:xfrm>
              <a:off x="685" y="1365"/>
              <a:ext cx="9" cy="10"/>
            </a:xfrm>
            <a:custGeom>
              <a:avLst/>
              <a:gdLst>
                <a:gd name="T0" fmla="*/ 9 w 9"/>
                <a:gd name="T1" fmla="*/ 3 h 10"/>
                <a:gd name="T2" fmla="*/ 6 w 9"/>
                <a:gd name="T3" fmla="*/ 0 h 10"/>
                <a:gd name="T4" fmla="*/ 3 w 9"/>
                <a:gd name="T5" fmla="*/ 0 h 10"/>
                <a:gd name="T6" fmla="*/ 0 w 9"/>
                <a:gd name="T7" fmla="*/ 3 h 10"/>
                <a:gd name="T8" fmla="*/ 0 w 9"/>
                <a:gd name="T9" fmla="*/ 7 h 10"/>
                <a:gd name="T10" fmla="*/ 0 w 9"/>
                <a:gd name="T11" fmla="*/ 7 h 10"/>
                <a:gd name="T12" fmla="*/ 3 w 9"/>
                <a:gd name="T13" fmla="*/ 10 h 10"/>
                <a:gd name="T14" fmla="*/ 6 w 9"/>
                <a:gd name="T15" fmla="*/ 10 h 10"/>
                <a:gd name="T16" fmla="*/ 9 w 9"/>
                <a:gd name="T17" fmla="*/ 7 h 10"/>
                <a:gd name="T18" fmla="*/ 9 w 9"/>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9" y="3"/>
                  </a:moveTo>
                  <a:lnTo>
                    <a:pt x="6" y="0"/>
                  </a:lnTo>
                  <a:lnTo>
                    <a:pt x="3" y="0"/>
                  </a:lnTo>
                  <a:lnTo>
                    <a:pt x="0" y="3"/>
                  </a:lnTo>
                  <a:lnTo>
                    <a:pt x="0" y="7"/>
                  </a:lnTo>
                  <a:lnTo>
                    <a:pt x="0" y="7"/>
                  </a:lnTo>
                  <a:lnTo>
                    <a:pt x="3" y="10"/>
                  </a:lnTo>
                  <a:lnTo>
                    <a:pt x="6" y="10"/>
                  </a:lnTo>
                  <a:lnTo>
                    <a:pt x="9" y="7"/>
                  </a:lnTo>
                  <a:lnTo>
                    <a:pt x="9" y="3"/>
                  </a:lnTo>
                  <a:close/>
                </a:path>
              </a:pathLst>
            </a:custGeom>
            <a:solidFill>
              <a:srgbClr val="FF9900"/>
            </a:solidFill>
            <a:ln w="38100" cmpd="sng">
              <a:solidFill>
                <a:srgbClr val="FF9900"/>
              </a:solidFill>
              <a:round/>
              <a:headEnd/>
              <a:tailEnd/>
            </a:ln>
          </p:spPr>
          <p:txBody>
            <a:bodyPr/>
            <a:lstStyle/>
            <a:p>
              <a:endParaRPr lang="cs-CZ"/>
            </a:p>
          </p:txBody>
        </p:sp>
        <p:sp>
          <p:nvSpPr>
            <p:cNvPr id="5186" name="Freeform 1090">
              <a:extLst>
                <a:ext uri="{FF2B5EF4-FFF2-40B4-BE49-F238E27FC236}">
                  <a16:creationId xmlns:a16="http://schemas.microsoft.com/office/drawing/2014/main" id="{22D7243D-ACB4-4980-8044-0F42B7FD0E93}"/>
                </a:ext>
              </a:extLst>
            </p:cNvPr>
            <p:cNvSpPr>
              <a:spLocks/>
            </p:cNvSpPr>
            <p:nvPr/>
          </p:nvSpPr>
          <p:spPr bwMode="auto">
            <a:xfrm>
              <a:off x="697" y="1381"/>
              <a:ext cx="10" cy="10"/>
            </a:xfrm>
            <a:custGeom>
              <a:avLst/>
              <a:gdLst>
                <a:gd name="T0" fmla="*/ 10 w 10"/>
                <a:gd name="T1" fmla="*/ 3 h 10"/>
                <a:gd name="T2" fmla="*/ 7 w 10"/>
                <a:gd name="T3" fmla="*/ 0 h 10"/>
                <a:gd name="T4" fmla="*/ 4 w 10"/>
                <a:gd name="T5" fmla="*/ 0 h 10"/>
                <a:gd name="T6" fmla="*/ 0 w 10"/>
                <a:gd name="T7" fmla="*/ 3 h 10"/>
                <a:gd name="T8" fmla="*/ 0 w 10"/>
                <a:gd name="T9" fmla="*/ 7 h 10"/>
                <a:gd name="T10" fmla="*/ 0 w 10"/>
                <a:gd name="T11" fmla="*/ 7 h 10"/>
                <a:gd name="T12" fmla="*/ 4 w 10"/>
                <a:gd name="T13" fmla="*/ 10 h 10"/>
                <a:gd name="T14" fmla="*/ 7 w 10"/>
                <a:gd name="T15" fmla="*/ 10 h 10"/>
                <a:gd name="T16" fmla="*/ 10 w 10"/>
                <a:gd name="T17" fmla="*/ 7 h 10"/>
                <a:gd name="T18" fmla="*/ 10 w 10"/>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3"/>
                  </a:moveTo>
                  <a:lnTo>
                    <a:pt x="7" y="0"/>
                  </a:lnTo>
                  <a:lnTo>
                    <a:pt x="4" y="0"/>
                  </a:lnTo>
                  <a:lnTo>
                    <a:pt x="0" y="3"/>
                  </a:lnTo>
                  <a:lnTo>
                    <a:pt x="0" y="7"/>
                  </a:lnTo>
                  <a:lnTo>
                    <a:pt x="0" y="7"/>
                  </a:lnTo>
                  <a:lnTo>
                    <a:pt x="4" y="10"/>
                  </a:lnTo>
                  <a:lnTo>
                    <a:pt x="7" y="10"/>
                  </a:lnTo>
                  <a:lnTo>
                    <a:pt x="10" y="7"/>
                  </a:lnTo>
                  <a:lnTo>
                    <a:pt x="10" y="3"/>
                  </a:lnTo>
                  <a:close/>
                </a:path>
              </a:pathLst>
            </a:custGeom>
            <a:solidFill>
              <a:srgbClr val="FF9900"/>
            </a:solidFill>
            <a:ln w="38100" cmpd="sng">
              <a:solidFill>
                <a:srgbClr val="FF9900"/>
              </a:solidFill>
              <a:round/>
              <a:headEnd/>
              <a:tailEnd/>
            </a:ln>
          </p:spPr>
          <p:txBody>
            <a:bodyPr/>
            <a:lstStyle/>
            <a:p>
              <a:endParaRPr lang="cs-CZ"/>
            </a:p>
          </p:txBody>
        </p:sp>
        <p:sp>
          <p:nvSpPr>
            <p:cNvPr id="5187" name="Freeform 1091">
              <a:extLst>
                <a:ext uri="{FF2B5EF4-FFF2-40B4-BE49-F238E27FC236}">
                  <a16:creationId xmlns:a16="http://schemas.microsoft.com/office/drawing/2014/main" id="{D5C41952-6E13-46BF-98DE-E6686CB72ABC}"/>
                </a:ext>
              </a:extLst>
            </p:cNvPr>
            <p:cNvSpPr>
              <a:spLocks/>
            </p:cNvSpPr>
            <p:nvPr/>
          </p:nvSpPr>
          <p:spPr bwMode="auto">
            <a:xfrm>
              <a:off x="710" y="1394"/>
              <a:ext cx="10" cy="10"/>
            </a:xfrm>
            <a:custGeom>
              <a:avLst/>
              <a:gdLst>
                <a:gd name="T0" fmla="*/ 10 w 10"/>
                <a:gd name="T1" fmla="*/ 3 h 10"/>
                <a:gd name="T2" fmla="*/ 7 w 10"/>
                <a:gd name="T3" fmla="*/ 0 h 10"/>
                <a:gd name="T4" fmla="*/ 4 w 10"/>
                <a:gd name="T5" fmla="*/ 0 h 10"/>
                <a:gd name="T6" fmla="*/ 0 w 10"/>
                <a:gd name="T7" fmla="*/ 3 h 10"/>
                <a:gd name="T8" fmla="*/ 0 w 10"/>
                <a:gd name="T9" fmla="*/ 7 h 10"/>
                <a:gd name="T10" fmla="*/ 0 w 10"/>
                <a:gd name="T11" fmla="*/ 7 h 10"/>
                <a:gd name="T12" fmla="*/ 4 w 10"/>
                <a:gd name="T13" fmla="*/ 10 h 10"/>
                <a:gd name="T14" fmla="*/ 7 w 10"/>
                <a:gd name="T15" fmla="*/ 10 h 10"/>
                <a:gd name="T16" fmla="*/ 10 w 10"/>
                <a:gd name="T17" fmla="*/ 7 h 10"/>
                <a:gd name="T18" fmla="*/ 10 w 10"/>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3"/>
                  </a:moveTo>
                  <a:lnTo>
                    <a:pt x="7" y="0"/>
                  </a:lnTo>
                  <a:lnTo>
                    <a:pt x="4" y="0"/>
                  </a:lnTo>
                  <a:lnTo>
                    <a:pt x="0" y="3"/>
                  </a:lnTo>
                  <a:lnTo>
                    <a:pt x="0" y="7"/>
                  </a:lnTo>
                  <a:lnTo>
                    <a:pt x="0" y="7"/>
                  </a:lnTo>
                  <a:lnTo>
                    <a:pt x="4" y="10"/>
                  </a:lnTo>
                  <a:lnTo>
                    <a:pt x="7" y="10"/>
                  </a:lnTo>
                  <a:lnTo>
                    <a:pt x="10" y="7"/>
                  </a:lnTo>
                  <a:lnTo>
                    <a:pt x="10" y="3"/>
                  </a:lnTo>
                  <a:close/>
                </a:path>
              </a:pathLst>
            </a:custGeom>
            <a:solidFill>
              <a:srgbClr val="FF9900"/>
            </a:solidFill>
            <a:ln w="38100" cmpd="sng">
              <a:solidFill>
                <a:srgbClr val="FF9900"/>
              </a:solidFill>
              <a:round/>
              <a:headEnd/>
              <a:tailEnd/>
            </a:ln>
          </p:spPr>
          <p:txBody>
            <a:bodyPr/>
            <a:lstStyle/>
            <a:p>
              <a:endParaRPr lang="cs-CZ"/>
            </a:p>
          </p:txBody>
        </p:sp>
        <p:sp>
          <p:nvSpPr>
            <p:cNvPr id="5188" name="Freeform 1092">
              <a:extLst>
                <a:ext uri="{FF2B5EF4-FFF2-40B4-BE49-F238E27FC236}">
                  <a16:creationId xmlns:a16="http://schemas.microsoft.com/office/drawing/2014/main" id="{5A21D50A-F129-436B-8091-CD64283D345E}"/>
                </a:ext>
              </a:extLst>
            </p:cNvPr>
            <p:cNvSpPr>
              <a:spLocks/>
            </p:cNvSpPr>
            <p:nvPr/>
          </p:nvSpPr>
          <p:spPr bwMode="auto">
            <a:xfrm>
              <a:off x="723" y="1410"/>
              <a:ext cx="10" cy="10"/>
            </a:xfrm>
            <a:custGeom>
              <a:avLst/>
              <a:gdLst>
                <a:gd name="T0" fmla="*/ 10 w 10"/>
                <a:gd name="T1" fmla="*/ 3 h 10"/>
                <a:gd name="T2" fmla="*/ 7 w 10"/>
                <a:gd name="T3" fmla="*/ 0 h 10"/>
                <a:gd name="T4" fmla="*/ 3 w 10"/>
                <a:gd name="T5" fmla="*/ 0 h 10"/>
                <a:gd name="T6" fmla="*/ 0 w 10"/>
                <a:gd name="T7" fmla="*/ 3 h 10"/>
                <a:gd name="T8" fmla="*/ 0 w 10"/>
                <a:gd name="T9" fmla="*/ 7 h 10"/>
                <a:gd name="T10" fmla="*/ 0 w 10"/>
                <a:gd name="T11" fmla="*/ 7 h 10"/>
                <a:gd name="T12" fmla="*/ 3 w 10"/>
                <a:gd name="T13" fmla="*/ 10 h 10"/>
                <a:gd name="T14" fmla="*/ 7 w 10"/>
                <a:gd name="T15" fmla="*/ 10 h 10"/>
                <a:gd name="T16" fmla="*/ 10 w 10"/>
                <a:gd name="T17" fmla="*/ 7 h 10"/>
                <a:gd name="T18" fmla="*/ 10 w 10"/>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3"/>
                  </a:moveTo>
                  <a:lnTo>
                    <a:pt x="7" y="0"/>
                  </a:lnTo>
                  <a:lnTo>
                    <a:pt x="3" y="0"/>
                  </a:lnTo>
                  <a:lnTo>
                    <a:pt x="0" y="3"/>
                  </a:lnTo>
                  <a:lnTo>
                    <a:pt x="0" y="7"/>
                  </a:lnTo>
                  <a:lnTo>
                    <a:pt x="0" y="7"/>
                  </a:lnTo>
                  <a:lnTo>
                    <a:pt x="3" y="10"/>
                  </a:lnTo>
                  <a:lnTo>
                    <a:pt x="7" y="10"/>
                  </a:lnTo>
                  <a:lnTo>
                    <a:pt x="10" y="7"/>
                  </a:lnTo>
                  <a:lnTo>
                    <a:pt x="10" y="3"/>
                  </a:lnTo>
                  <a:close/>
                </a:path>
              </a:pathLst>
            </a:custGeom>
            <a:solidFill>
              <a:srgbClr val="FF9900"/>
            </a:solidFill>
            <a:ln w="38100" cmpd="sng">
              <a:solidFill>
                <a:srgbClr val="FF9900"/>
              </a:solidFill>
              <a:round/>
              <a:headEnd/>
              <a:tailEnd/>
            </a:ln>
          </p:spPr>
          <p:txBody>
            <a:bodyPr/>
            <a:lstStyle/>
            <a:p>
              <a:endParaRPr lang="cs-CZ"/>
            </a:p>
          </p:txBody>
        </p:sp>
        <p:sp>
          <p:nvSpPr>
            <p:cNvPr id="5189" name="Freeform 1093">
              <a:extLst>
                <a:ext uri="{FF2B5EF4-FFF2-40B4-BE49-F238E27FC236}">
                  <a16:creationId xmlns:a16="http://schemas.microsoft.com/office/drawing/2014/main" id="{5ACDF1F3-20DD-4423-AEB6-DC21FEA0A730}"/>
                </a:ext>
              </a:extLst>
            </p:cNvPr>
            <p:cNvSpPr>
              <a:spLocks/>
            </p:cNvSpPr>
            <p:nvPr/>
          </p:nvSpPr>
          <p:spPr bwMode="auto">
            <a:xfrm>
              <a:off x="736" y="1413"/>
              <a:ext cx="10" cy="10"/>
            </a:xfrm>
            <a:custGeom>
              <a:avLst/>
              <a:gdLst>
                <a:gd name="T0" fmla="*/ 3 w 10"/>
                <a:gd name="T1" fmla="*/ 0 h 10"/>
                <a:gd name="T2" fmla="*/ 0 w 10"/>
                <a:gd name="T3" fmla="*/ 4 h 10"/>
                <a:gd name="T4" fmla="*/ 0 w 10"/>
                <a:gd name="T5" fmla="*/ 7 h 10"/>
                <a:gd name="T6" fmla="*/ 3 w 10"/>
                <a:gd name="T7" fmla="*/ 10 h 10"/>
                <a:gd name="T8" fmla="*/ 7 w 10"/>
                <a:gd name="T9" fmla="*/ 10 h 10"/>
                <a:gd name="T10" fmla="*/ 7 w 10"/>
                <a:gd name="T11" fmla="*/ 10 h 10"/>
                <a:gd name="T12" fmla="*/ 10 w 10"/>
                <a:gd name="T13" fmla="*/ 7 h 10"/>
                <a:gd name="T14" fmla="*/ 10 w 10"/>
                <a:gd name="T15" fmla="*/ 4 h 10"/>
                <a:gd name="T16" fmla="*/ 7 w 10"/>
                <a:gd name="T17" fmla="*/ 0 h 10"/>
                <a:gd name="T18" fmla="*/ 3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3" y="0"/>
                  </a:moveTo>
                  <a:lnTo>
                    <a:pt x="0" y="4"/>
                  </a:lnTo>
                  <a:lnTo>
                    <a:pt x="0" y="7"/>
                  </a:lnTo>
                  <a:lnTo>
                    <a:pt x="3" y="10"/>
                  </a:lnTo>
                  <a:lnTo>
                    <a:pt x="7" y="10"/>
                  </a:lnTo>
                  <a:lnTo>
                    <a:pt x="7" y="10"/>
                  </a:lnTo>
                  <a:lnTo>
                    <a:pt x="10" y="7"/>
                  </a:lnTo>
                  <a:lnTo>
                    <a:pt x="10" y="4"/>
                  </a:lnTo>
                  <a:lnTo>
                    <a:pt x="7" y="0"/>
                  </a:lnTo>
                  <a:lnTo>
                    <a:pt x="3" y="0"/>
                  </a:lnTo>
                  <a:close/>
                </a:path>
              </a:pathLst>
            </a:custGeom>
            <a:solidFill>
              <a:srgbClr val="FF9900"/>
            </a:solidFill>
            <a:ln w="38100" cmpd="sng">
              <a:solidFill>
                <a:srgbClr val="FF9900"/>
              </a:solidFill>
              <a:round/>
              <a:headEnd/>
              <a:tailEnd/>
            </a:ln>
          </p:spPr>
          <p:txBody>
            <a:bodyPr/>
            <a:lstStyle/>
            <a:p>
              <a:endParaRPr lang="cs-CZ"/>
            </a:p>
          </p:txBody>
        </p:sp>
        <p:sp>
          <p:nvSpPr>
            <p:cNvPr id="5190" name="Freeform 1094">
              <a:extLst>
                <a:ext uri="{FF2B5EF4-FFF2-40B4-BE49-F238E27FC236}">
                  <a16:creationId xmlns:a16="http://schemas.microsoft.com/office/drawing/2014/main" id="{18F20516-629A-4A37-8847-CA9649E7B7F9}"/>
                </a:ext>
              </a:extLst>
            </p:cNvPr>
            <p:cNvSpPr>
              <a:spLocks/>
            </p:cNvSpPr>
            <p:nvPr/>
          </p:nvSpPr>
          <p:spPr bwMode="auto">
            <a:xfrm>
              <a:off x="749" y="1401"/>
              <a:ext cx="10" cy="9"/>
            </a:xfrm>
            <a:custGeom>
              <a:avLst/>
              <a:gdLst>
                <a:gd name="T0" fmla="*/ 3 w 10"/>
                <a:gd name="T1" fmla="*/ 0 h 9"/>
                <a:gd name="T2" fmla="*/ 0 w 10"/>
                <a:gd name="T3" fmla="*/ 3 h 9"/>
                <a:gd name="T4" fmla="*/ 0 w 10"/>
                <a:gd name="T5" fmla="*/ 6 h 9"/>
                <a:gd name="T6" fmla="*/ 3 w 10"/>
                <a:gd name="T7" fmla="*/ 9 h 9"/>
                <a:gd name="T8" fmla="*/ 6 w 10"/>
                <a:gd name="T9" fmla="*/ 9 h 9"/>
                <a:gd name="T10" fmla="*/ 6 w 10"/>
                <a:gd name="T11" fmla="*/ 9 h 9"/>
                <a:gd name="T12" fmla="*/ 10 w 10"/>
                <a:gd name="T13" fmla="*/ 6 h 9"/>
                <a:gd name="T14" fmla="*/ 10 w 10"/>
                <a:gd name="T15" fmla="*/ 3 h 9"/>
                <a:gd name="T16" fmla="*/ 6 w 10"/>
                <a:gd name="T17" fmla="*/ 0 h 9"/>
                <a:gd name="T18" fmla="*/ 3 w 10"/>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3" y="0"/>
                  </a:moveTo>
                  <a:lnTo>
                    <a:pt x="0" y="3"/>
                  </a:lnTo>
                  <a:lnTo>
                    <a:pt x="0" y="6"/>
                  </a:lnTo>
                  <a:lnTo>
                    <a:pt x="3" y="9"/>
                  </a:lnTo>
                  <a:lnTo>
                    <a:pt x="6" y="9"/>
                  </a:lnTo>
                  <a:lnTo>
                    <a:pt x="6" y="9"/>
                  </a:lnTo>
                  <a:lnTo>
                    <a:pt x="10" y="6"/>
                  </a:lnTo>
                  <a:lnTo>
                    <a:pt x="10" y="3"/>
                  </a:lnTo>
                  <a:lnTo>
                    <a:pt x="6" y="0"/>
                  </a:lnTo>
                  <a:lnTo>
                    <a:pt x="3" y="0"/>
                  </a:lnTo>
                  <a:close/>
                </a:path>
              </a:pathLst>
            </a:custGeom>
            <a:solidFill>
              <a:srgbClr val="FF9900"/>
            </a:solidFill>
            <a:ln w="38100" cmpd="sng">
              <a:solidFill>
                <a:srgbClr val="FF9900"/>
              </a:solidFill>
              <a:round/>
              <a:headEnd/>
              <a:tailEnd/>
            </a:ln>
          </p:spPr>
          <p:txBody>
            <a:bodyPr/>
            <a:lstStyle/>
            <a:p>
              <a:endParaRPr lang="cs-CZ"/>
            </a:p>
          </p:txBody>
        </p:sp>
        <p:sp>
          <p:nvSpPr>
            <p:cNvPr id="5191" name="Freeform 1095">
              <a:extLst>
                <a:ext uri="{FF2B5EF4-FFF2-40B4-BE49-F238E27FC236}">
                  <a16:creationId xmlns:a16="http://schemas.microsoft.com/office/drawing/2014/main" id="{1E22037C-C8BA-422D-AE18-834721C3B7D7}"/>
                </a:ext>
              </a:extLst>
            </p:cNvPr>
            <p:cNvSpPr>
              <a:spLocks/>
            </p:cNvSpPr>
            <p:nvPr/>
          </p:nvSpPr>
          <p:spPr bwMode="auto">
            <a:xfrm>
              <a:off x="765" y="1388"/>
              <a:ext cx="10" cy="9"/>
            </a:xfrm>
            <a:custGeom>
              <a:avLst/>
              <a:gdLst>
                <a:gd name="T0" fmla="*/ 3 w 10"/>
                <a:gd name="T1" fmla="*/ 0 h 9"/>
                <a:gd name="T2" fmla="*/ 0 w 10"/>
                <a:gd name="T3" fmla="*/ 3 h 9"/>
                <a:gd name="T4" fmla="*/ 0 w 10"/>
                <a:gd name="T5" fmla="*/ 6 h 9"/>
                <a:gd name="T6" fmla="*/ 3 w 10"/>
                <a:gd name="T7" fmla="*/ 9 h 9"/>
                <a:gd name="T8" fmla="*/ 7 w 10"/>
                <a:gd name="T9" fmla="*/ 9 h 9"/>
                <a:gd name="T10" fmla="*/ 7 w 10"/>
                <a:gd name="T11" fmla="*/ 9 h 9"/>
                <a:gd name="T12" fmla="*/ 10 w 10"/>
                <a:gd name="T13" fmla="*/ 6 h 9"/>
                <a:gd name="T14" fmla="*/ 10 w 10"/>
                <a:gd name="T15" fmla="*/ 3 h 9"/>
                <a:gd name="T16" fmla="*/ 7 w 10"/>
                <a:gd name="T17" fmla="*/ 0 h 9"/>
                <a:gd name="T18" fmla="*/ 3 w 10"/>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3" y="0"/>
                  </a:moveTo>
                  <a:lnTo>
                    <a:pt x="0" y="3"/>
                  </a:lnTo>
                  <a:lnTo>
                    <a:pt x="0" y="6"/>
                  </a:lnTo>
                  <a:lnTo>
                    <a:pt x="3" y="9"/>
                  </a:lnTo>
                  <a:lnTo>
                    <a:pt x="7" y="9"/>
                  </a:lnTo>
                  <a:lnTo>
                    <a:pt x="7" y="9"/>
                  </a:lnTo>
                  <a:lnTo>
                    <a:pt x="10" y="6"/>
                  </a:lnTo>
                  <a:lnTo>
                    <a:pt x="10" y="3"/>
                  </a:lnTo>
                  <a:lnTo>
                    <a:pt x="7" y="0"/>
                  </a:lnTo>
                  <a:lnTo>
                    <a:pt x="3" y="0"/>
                  </a:lnTo>
                  <a:close/>
                </a:path>
              </a:pathLst>
            </a:custGeom>
            <a:solidFill>
              <a:srgbClr val="FF9900"/>
            </a:solidFill>
            <a:ln w="38100" cmpd="sng">
              <a:solidFill>
                <a:srgbClr val="FF9900"/>
              </a:solidFill>
              <a:round/>
              <a:headEnd/>
              <a:tailEnd/>
            </a:ln>
          </p:spPr>
          <p:txBody>
            <a:bodyPr/>
            <a:lstStyle/>
            <a:p>
              <a:endParaRPr lang="cs-CZ"/>
            </a:p>
          </p:txBody>
        </p:sp>
        <p:sp>
          <p:nvSpPr>
            <p:cNvPr id="5192" name="Freeform 1096">
              <a:extLst>
                <a:ext uri="{FF2B5EF4-FFF2-40B4-BE49-F238E27FC236}">
                  <a16:creationId xmlns:a16="http://schemas.microsoft.com/office/drawing/2014/main" id="{1A3848D2-2AF5-4B61-9929-010C6478320C}"/>
                </a:ext>
              </a:extLst>
            </p:cNvPr>
            <p:cNvSpPr>
              <a:spLocks/>
            </p:cNvSpPr>
            <p:nvPr/>
          </p:nvSpPr>
          <p:spPr bwMode="auto">
            <a:xfrm>
              <a:off x="778" y="1375"/>
              <a:ext cx="10" cy="9"/>
            </a:xfrm>
            <a:custGeom>
              <a:avLst/>
              <a:gdLst>
                <a:gd name="T0" fmla="*/ 3 w 10"/>
                <a:gd name="T1" fmla="*/ 0 h 9"/>
                <a:gd name="T2" fmla="*/ 0 w 10"/>
                <a:gd name="T3" fmla="*/ 3 h 9"/>
                <a:gd name="T4" fmla="*/ 0 w 10"/>
                <a:gd name="T5" fmla="*/ 6 h 9"/>
                <a:gd name="T6" fmla="*/ 3 w 10"/>
                <a:gd name="T7" fmla="*/ 9 h 9"/>
                <a:gd name="T8" fmla="*/ 6 w 10"/>
                <a:gd name="T9" fmla="*/ 9 h 9"/>
                <a:gd name="T10" fmla="*/ 6 w 10"/>
                <a:gd name="T11" fmla="*/ 9 h 9"/>
                <a:gd name="T12" fmla="*/ 10 w 10"/>
                <a:gd name="T13" fmla="*/ 6 h 9"/>
                <a:gd name="T14" fmla="*/ 10 w 10"/>
                <a:gd name="T15" fmla="*/ 3 h 9"/>
                <a:gd name="T16" fmla="*/ 6 w 10"/>
                <a:gd name="T17" fmla="*/ 0 h 9"/>
                <a:gd name="T18" fmla="*/ 3 w 10"/>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3" y="0"/>
                  </a:moveTo>
                  <a:lnTo>
                    <a:pt x="0" y="3"/>
                  </a:lnTo>
                  <a:lnTo>
                    <a:pt x="0" y="6"/>
                  </a:lnTo>
                  <a:lnTo>
                    <a:pt x="3" y="9"/>
                  </a:lnTo>
                  <a:lnTo>
                    <a:pt x="6" y="9"/>
                  </a:lnTo>
                  <a:lnTo>
                    <a:pt x="6" y="9"/>
                  </a:lnTo>
                  <a:lnTo>
                    <a:pt x="10" y="6"/>
                  </a:lnTo>
                  <a:lnTo>
                    <a:pt x="10" y="3"/>
                  </a:lnTo>
                  <a:lnTo>
                    <a:pt x="6" y="0"/>
                  </a:lnTo>
                  <a:lnTo>
                    <a:pt x="3" y="0"/>
                  </a:lnTo>
                  <a:close/>
                </a:path>
              </a:pathLst>
            </a:custGeom>
            <a:solidFill>
              <a:srgbClr val="FF9900"/>
            </a:solidFill>
            <a:ln w="38100" cmpd="sng">
              <a:solidFill>
                <a:srgbClr val="FF9900"/>
              </a:solidFill>
              <a:round/>
              <a:headEnd/>
              <a:tailEnd/>
            </a:ln>
          </p:spPr>
          <p:txBody>
            <a:bodyPr/>
            <a:lstStyle/>
            <a:p>
              <a:endParaRPr lang="cs-CZ"/>
            </a:p>
          </p:txBody>
        </p:sp>
        <p:sp>
          <p:nvSpPr>
            <p:cNvPr id="5193" name="Freeform 1097">
              <a:extLst>
                <a:ext uri="{FF2B5EF4-FFF2-40B4-BE49-F238E27FC236}">
                  <a16:creationId xmlns:a16="http://schemas.microsoft.com/office/drawing/2014/main" id="{02C352C0-386B-4E23-B4CC-D337567E8CB5}"/>
                </a:ext>
              </a:extLst>
            </p:cNvPr>
            <p:cNvSpPr>
              <a:spLocks/>
            </p:cNvSpPr>
            <p:nvPr/>
          </p:nvSpPr>
          <p:spPr bwMode="auto">
            <a:xfrm>
              <a:off x="794" y="1362"/>
              <a:ext cx="10" cy="10"/>
            </a:xfrm>
            <a:custGeom>
              <a:avLst/>
              <a:gdLst>
                <a:gd name="T0" fmla="*/ 3 w 10"/>
                <a:gd name="T1" fmla="*/ 0 h 10"/>
                <a:gd name="T2" fmla="*/ 0 w 10"/>
                <a:gd name="T3" fmla="*/ 3 h 10"/>
                <a:gd name="T4" fmla="*/ 0 w 10"/>
                <a:gd name="T5" fmla="*/ 6 h 10"/>
                <a:gd name="T6" fmla="*/ 3 w 10"/>
                <a:gd name="T7" fmla="*/ 10 h 10"/>
                <a:gd name="T8" fmla="*/ 7 w 10"/>
                <a:gd name="T9" fmla="*/ 10 h 10"/>
                <a:gd name="T10" fmla="*/ 7 w 10"/>
                <a:gd name="T11" fmla="*/ 10 h 10"/>
                <a:gd name="T12" fmla="*/ 10 w 10"/>
                <a:gd name="T13" fmla="*/ 6 h 10"/>
                <a:gd name="T14" fmla="*/ 10 w 10"/>
                <a:gd name="T15" fmla="*/ 3 h 10"/>
                <a:gd name="T16" fmla="*/ 7 w 10"/>
                <a:gd name="T17" fmla="*/ 0 h 10"/>
                <a:gd name="T18" fmla="*/ 3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3" y="0"/>
                  </a:moveTo>
                  <a:lnTo>
                    <a:pt x="0" y="3"/>
                  </a:lnTo>
                  <a:lnTo>
                    <a:pt x="0" y="6"/>
                  </a:lnTo>
                  <a:lnTo>
                    <a:pt x="3" y="10"/>
                  </a:lnTo>
                  <a:lnTo>
                    <a:pt x="7" y="10"/>
                  </a:lnTo>
                  <a:lnTo>
                    <a:pt x="7" y="10"/>
                  </a:lnTo>
                  <a:lnTo>
                    <a:pt x="10" y="6"/>
                  </a:lnTo>
                  <a:lnTo>
                    <a:pt x="10" y="3"/>
                  </a:lnTo>
                  <a:lnTo>
                    <a:pt x="7" y="0"/>
                  </a:lnTo>
                  <a:lnTo>
                    <a:pt x="3" y="0"/>
                  </a:lnTo>
                  <a:close/>
                </a:path>
              </a:pathLst>
            </a:custGeom>
            <a:solidFill>
              <a:srgbClr val="FF9900"/>
            </a:solidFill>
            <a:ln w="38100" cmpd="sng">
              <a:solidFill>
                <a:srgbClr val="FF9900"/>
              </a:solidFill>
              <a:round/>
              <a:headEnd/>
              <a:tailEnd/>
            </a:ln>
          </p:spPr>
          <p:txBody>
            <a:bodyPr/>
            <a:lstStyle/>
            <a:p>
              <a:endParaRPr lang="cs-CZ"/>
            </a:p>
          </p:txBody>
        </p:sp>
        <p:sp>
          <p:nvSpPr>
            <p:cNvPr id="5194" name="Freeform 1098">
              <a:extLst>
                <a:ext uri="{FF2B5EF4-FFF2-40B4-BE49-F238E27FC236}">
                  <a16:creationId xmlns:a16="http://schemas.microsoft.com/office/drawing/2014/main" id="{B0B71B4D-8C1C-48CB-9113-B91615DF0E75}"/>
                </a:ext>
              </a:extLst>
            </p:cNvPr>
            <p:cNvSpPr>
              <a:spLocks/>
            </p:cNvSpPr>
            <p:nvPr/>
          </p:nvSpPr>
          <p:spPr bwMode="auto">
            <a:xfrm>
              <a:off x="807" y="1349"/>
              <a:ext cx="10" cy="10"/>
            </a:xfrm>
            <a:custGeom>
              <a:avLst/>
              <a:gdLst>
                <a:gd name="T0" fmla="*/ 3 w 10"/>
                <a:gd name="T1" fmla="*/ 0 h 10"/>
                <a:gd name="T2" fmla="*/ 0 w 10"/>
                <a:gd name="T3" fmla="*/ 3 h 10"/>
                <a:gd name="T4" fmla="*/ 0 w 10"/>
                <a:gd name="T5" fmla="*/ 7 h 10"/>
                <a:gd name="T6" fmla="*/ 3 w 10"/>
                <a:gd name="T7" fmla="*/ 10 h 10"/>
                <a:gd name="T8" fmla="*/ 6 w 10"/>
                <a:gd name="T9" fmla="*/ 10 h 10"/>
                <a:gd name="T10" fmla="*/ 6 w 10"/>
                <a:gd name="T11" fmla="*/ 10 h 10"/>
                <a:gd name="T12" fmla="*/ 10 w 10"/>
                <a:gd name="T13" fmla="*/ 7 h 10"/>
                <a:gd name="T14" fmla="*/ 10 w 10"/>
                <a:gd name="T15" fmla="*/ 3 h 10"/>
                <a:gd name="T16" fmla="*/ 6 w 10"/>
                <a:gd name="T17" fmla="*/ 0 h 10"/>
                <a:gd name="T18" fmla="*/ 3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3" y="0"/>
                  </a:moveTo>
                  <a:lnTo>
                    <a:pt x="0" y="3"/>
                  </a:lnTo>
                  <a:lnTo>
                    <a:pt x="0" y="7"/>
                  </a:lnTo>
                  <a:lnTo>
                    <a:pt x="3" y="10"/>
                  </a:lnTo>
                  <a:lnTo>
                    <a:pt x="6" y="10"/>
                  </a:lnTo>
                  <a:lnTo>
                    <a:pt x="6" y="10"/>
                  </a:lnTo>
                  <a:lnTo>
                    <a:pt x="10" y="7"/>
                  </a:lnTo>
                  <a:lnTo>
                    <a:pt x="10" y="3"/>
                  </a:lnTo>
                  <a:lnTo>
                    <a:pt x="6" y="0"/>
                  </a:lnTo>
                  <a:lnTo>
                    <a:pt x="3" y="0"/>
                  </a:lnTo>
                  <a:close/>
                </a:path>
              </a:pathLst>
            </a:custGeom>
            <a:solidFill>
              <a:srgbClr val="FF9900"/>
            </a:solidFill>
            <a:ln w="38100" cmpd="sng">
              <a:solidFill>
                <a:srgbClr val="FF9900"/>
              </a:solidFill>
              <a:round/>
              <a:headEnd/>
              <a:tailEnd/>
            </a:ln>
          </p:spPr>
          <p:txBody>
            <a:bodyPr/>
            <a:lstStyle/>
            <a:p>
              <a:endParaRPr lang="cs-CZ"/>
            </a:p>
          </p:txBody>
        </p:sp>
        <p:sp>
          <p:nvSpPr>
            <p:cNvPr id="5195" name="Freeform 1099">
              <a:extLst>
                <a:ext uri="{FF2B5EF4-FFF2-40B4-BE49-F238E27FC236}">
                  <a16:creationId xmlns:a16="http://schemas.microsoft.com/office/drawing/2014/main" id="{0D5B1C9A-93E2-4958-9D08-097F2E278C66}"/>
                </a:ext>
              </a:extLst>
            </p:cNvPr>
            <p:cNvSpPr>
              <a:spLocks/>
            </p:cNvSpPr>
            <p:nvPr/>
          </p:nvSpPr>
          <p:spPr bwMode="auto">
            <a:xfrm>
              <a:off x="823" y="1336"/>
              <a:ext cx="10" cy="10"/>
            </a:xfrm>
            <a:custGeom>
              <a:avLst/>
              <a:gdLst>
                <a:gd name="T0" fmla="*/ 3 w 10"/>
                <a:gd name="T1" fmla="*/ 0 h 10"/>
                <a:gd name="T2" fmla="*/ 0 w 10"/>
                <a:gd name="T3" fmla="*/ 3 h 10"/>
                <a:gd name="T4" fmla="*/ 0 w 10"/>
                <a:gd name="T5" fmla="*/ 7 h 10"/>
                <a:gd name="T6" fmla="*/ 3 w 10"/>
                <a:gd name="T7" fmla="*/ 10 h 10"/>
                <a:gd name="T8" fmla="*/ 7 w 10"/>
                <a:gd name="T9" fmla="*/ 10 h 10"/>
                <a:gd name="T10" fmla="*/ 7 w 10"/>
                <a:gd name="T11" fmla="*/ 10 h 10"/>
                <a:gd name="T12" fmla="*/ 10 w 10"/>
                <a:gd name="T13" fmla="*/ 7 h 10"/>
                <a:gd name="T14" fmla="*/ 10 w 10"/>
                <a:gd name="T15" fmla="*/ 3 h 10"/>
                <a:gd name="T16" fmla="*/ 7 w 10"/>
                <a:gd name="T17" fmla="*/ 0 h 10"/>
                <a:gd name="T18" fmla="*/ 3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3" y="0"/>
                  </a:moveTo>
                  <a:lnTo>
                    <a:pt x="0" y="3"/>
                  </a:lnTo>
                  <a:lnTo>
                    <a:pt x="0" y="7"/>
                  </a:lnTo>
                  <a:lnTo>
                    <a:pt x="3" y="10"/>
                  </a:lnTo>
                  <a:lnTo>
                    <a:pt x="7" y="10"/>
                  </a:lnTo>
                  <a:lnTo>
                    <a:pt x="7" y="10"/>
                  </a:lnTo>
                  <a:lnTo>
                    <a:pt x="10" y="7"/>
                  </a:lnTo>
                  <a:lnTo>
                    <a:pt x="10" y="3"/>
                  </a:lnTo>
                  <a:lnTo>
                    <a:pt x="7" y="0"/>
                  </a:lnTo>
                  <a:lnTo>
                    <a:pt x="3" y="0"/>
                  </a:lnTo>
                  <a:close/>
                </a:path>
              </a:pathLst>
            </a:custGeom>
            <a:solidFill>
              <a:srgbClr val="FF9900"/>
            </a:solidFill>
            <a:ln w="38100" cmpd="sng">
              <a:solidFill>
                <a:srgbClr val="FF9900"/>
              </a:solidFill>
              <a:round/>
              <a:headEnd/>
              <a:tailEnd/>
            </a:ln>
          </p:spPr>
          <p:txBody>
            <a:bodyPr/>
            <a:lstStyle/>
            <a:p>
              <a:endParaRPr lang="cs-CZ"/>
            </a:p>
          </p:txBody>
        </p:sp>
        <p:sp>
          <p:nvSpPr>
            <p:cNvPr id="5196" name="Freeform 1100">
              <a:extLst>
                <a:ext uri="{FF2B5EF4-FFF2-40B4-BE49-F238E27FC236}">
                  <a16:creationId xmlns:a16="http://schemas.microsoft.com/office/drawing/2014/main" id="{17445F71-3E29-45DA-826C-64704667DFC5}"/>
                </a:ext>
              </a:extLst>
            </p:cNvPr>
            <p:cNvSpPr>
              <a:spLocks/>
            </p:cNvSpPr>
            <p:nvPr/>
          </p:nvSpPr>
          <p:spPr bwMode="auto">
            <a:xfrm>
              <a:off x="836" y="1323"/>
              <a:ext cx="10" cy="10"/>
            </a:xfrm>
            <a:custGeom>
              <a:avLst/>
              <a:gdLst>
                <a:gd name="T0" fmla="*/ 3 w 10"/>
                <a:gd name="T1" fmla="*/ 0 h 10"/>
                <a:gd name="T2" fmla="*/ 0 w 10"/>
                <a:gd name="T3" fmla="*/ 4 h 10"/>
                <a:gd name="T4" fmla="*/ 0 w 10"/>
                <a:gd name="T5" fmla="*/ 7 h 10"/>
                <a:gd name="T6" fmla="*/ 3 w 10"/>
                <a:gd name="T7" fmla="*/ 10 h 10"/>
                <a:gd name="T8" fmla="*/ 6 w 10"/>
                <a:gd name="T9" fmla="*/ 10 h 10"/>
                <a:gd name="T10" fmla="*/ 6 w 10"/>
                <a:gd name="T11" fmla="*/ 10 h 10"/>
                <a:gd name="T12" fmla="*/ 10 w 10"/>
                <a:gd name="T13" fmla="*/ 7 h 10"/>
                <a:gd name="T14" fmla="*/ 10 w 10"/>
                <a:gd name="T15" fmla="*/ 4 h 10"/>
                <a:gd name="T16" fmla="*/ 6 w 10"/>
                <a:gd name="T17" fmla="*/ 0 h 10"/>
                <a:gd name="T18" fmla="*/ 3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3" y="0"/>
                  </a:moveTo>
                  <a:lnTo>
                    <a:pt x="0" y="4"/>
                  </a:lnTo>
                  <a:lnTo>
                    <a:pt x="0" y="7"/>
                  </a:lnTo>
                  <a:lnTo>
                    <a:pt x="3" y="10"/>
                  </a:lnTo>
                  <a:lnTo>
                    <a:pt x="6" y="10"/>
                  </a:lnTo>
                  <a:lnTo>
                    <a:pt x="6" y="10"/>
                  </a:lnTo>
                  <a:lnTo>
                    <a:pt x="10" y="7"/>
                  </a:lnTo>
                  <a:lnTo>
                    <a:pt x="10" y="4"/>
                  </a:lnTo>
                  <a:lnTo>
                    <a:pt x="6" y="0"/>
                  </a:lnTo>
                  <a:lnTo>
                    <a:pt x="3" y="0"/>
                  </a:lnTo>
                  <a:close/>
                </a:path>
              </a:pathLst>
            </a:custGeom>
            <a:solidFill>
              <a:srgbClr val="FF9900"/>
            </a:solidFill>
            <a:ln w="38100" cmpd="sng">
              <a:solidFill>
                <a:srgbClr val="FF9900"/>
              </a:solidFill>
              <a:round/>
              <a:headEnd/>
              <a:tailEnd/>
            </a:ln>
          </p:spPr>
          <p:txBody>
            <a:bodyPr/>
            <a:lstStyle/>
            <a:p>
              <a:endParaRPr lang="cs-CZ"/>
            </a:p>
          </p:txBody>
        </p:sp>
        <p:sp>
          <p:nvSpPr>
            <p:cNvPr id="5197" name="Freeform 1101">
              <a:extLst>
                <a:ext uri="{FF2B5EF4-FFF2-40B4-BE49-F238E27FC236}">
                  <a16:creationId xmlns:a16="http://schemas.microsoft.com/office/drawing/2014/main" id="{986C8302-9424-4AF8-8819-A5E42F8B42EC}"/>
                </a:ext>
              </a:extLst>
            </p:cNvPr>
            <p:cNvSpPr>
              <a:spLocks/>
            </p:cNvSpPr>
            <p:nvPr/>
          </p:nvSpPr>
          <p:spPr bwMode="auto">
            <a:xfrm>
              <a:off x="849" y="1310"/>
              <a:ext cx="9" cy="10"/>
            </a:xfrm>
            <a:custGeom>
              <a:avLst/>
              <a:gdLst>
                <a:gd name="T0" fmla="*/ 3 w 9"/>
                <a:gd name="T1" fmla="*/ 0 h 10"/>
                <a:gd name="T2" fmla="*/ 0 w 9"/>
                <a:gd name="T3" fmla="*/ 4 h 10"/>
                <a:gd name="T4" fmla="*/ 0 w 9"/>
                <a:gd name="T5" fmla="*/ 7 h 10"/>
                <a:gd name="T6" fmla="*/ 3 w 9"/>
                <a:gd name="T7" fmla="*/ 10 h 10"/>
                <a:gd name="T8" fmla="*/ 6 w 9"/>
                <a:gd name="T9" fmla="*/ 10 h 10"/>
                <a:gd name="T10" fmla="*/ 6 w 9"/>
                <a:gd name="T11" fmla="*/ 10 h 10"/>
                <a:gd name="T12" fmla="*/ 9 w 9"/>
                <a:gd name="T13" fmla="*/ 7 h 10"/>
                <a:gd name="T14" fmla="*/ 9 w 9"/>
                <a:gd name="T15" fmla="*/ 4 h 10"/>
                <a:gd name="T16" fmla="*/ 6 w 9"/>
                <a:gd name="T17" fmla="*/ 0 h 10"/>
                <a:gd name="T18" fmla="*/ 3 w 9"/>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3" y="0"/>
                  </a:moveTo>
                  <a:lnTo>
                    <a:pt x="0" y="4"/>
                  </a:lnTo>
                  <a:lnTo>
                    <a:pt x="0" y="7"/>
                  </a:lnTo>
                  <a:lnTo>
                    <a:pt x="3" y="10"/>
                  </a:lnTo>
                  <a:lnTo>
                    <a:pt x="6" y="10"/>
                  </a:lnTo>
                  <a:lnTo>
                    <a:pt x="6" y="10"/>
                  </a:lnTo>
                  <a:lnTo>
                    <a:pt x="9" y="7"/>
                  </a:lnTo>
                  <a:lnTo>
                    <a:pt x="9" y="4"/>
                  </a:lnTo>
                  <a:lnTo>
                    <a:pt x="6" y="0"/>
                  </a:lnTo>
                  <a:lnTo>
                    <a:pt x="3" y="0"/>
                  </a:lnTo>
                  <a:close/>
                </a:path>
              </a:pathLst>
            </a:custGeom>
            <a:solidFill>
              <a:srgbClr val="FF9900"/>
            </a:solidFill>
            <a:ln w="38100" cmpd="sng">
              <a:solidFill>
                <a:srgbClr val="FF9900"/>
              </a:solidFill>
              <a:round/>
              <a:headEnd/>
              <a:tailEnd/>
            </a:ln>
          </p:spPr>
          <p:txBody>
            <a:bodyPr/>
            <a:lstStyle/>
            <a:p>
              <a:endParaRPr lang="cs-CZ"/>
            </a:p>
          </p:txBody>
        </p:sp>
        <p:sp>
          <p:nvSpPr>
            <p:cNvPr id="5198" name="Freeform 1102">
              <a:extLst>
                <a:ext uri="{FF2B5EF4-FFF2-40B4-BE49-F238E27FC236}">
                  <a16:creationId xmlns:a16="http://schemas.microsoft.com/office/drawing/2014/main" id="{DC0B9A0B-D7EA-4BAF-BC40-8F087F194612}"/>
                </a:ext>
              </a:extLst>
            </p:cNvPr>
            <p:cNvSpPr>
              <a:spLocks/>
            </p:cNvSpPr>
            <p:nvPr/>
          </p:nvSpPr>
          <p:spPr bwMode="auto">
            <a:xfrm>
              <a:off x="865" y="1298"/>
              <a:ext cx="10" cy="9"/>
            </a:xfrm>
            <a:custGeom>
              <a:avLst/>
              <a:gdLst>
                <a:gd name="T0" fmla="*/ 3 w 10"/>
                <a:gd name="T1" fmla="*/ 0 h 9"/>
                <a:gd name="T2" fmla="*/ 0 w 10"/>
                <a:gd name="T3" fmla="*/ 3 h 9"/>
                <a:gd name="T4" fmla="*/ 0 w 10"/>
                <a:gd name="T5" fmla="*/ 6 h 9"/>
                <a:gd name="T6" fmla="*/ 3 w 10"/>
                <a:gd name="T7" fmla="*/ 9 h 9"/>
                <a:gd name="T8" fmla="*/ 6 w 10"/>
                <a:gd name="T9" fmla="*/ 9 h 9"/>
                <a:gd name="T10" fmla="*/ 6 w 10"/>
                <a:gd name="T11" fmla="*/ 9 h 9"/>
                <a:gd name="T12" fmla="*/ 10 w 10"/>
                <a:gd name="T13" fmla="*/ 6 h 9"/>
                <a:gd name="T14" fmla="*/ 10 w 10"/>
                <a:gd name="T15" fmla="*/ 3 h 9"/>
                <a:gd name="T16" fmla="*/ 6 w 10"/>
                <a:gd name="T17" fmla="*/ 0 h 9"/>
                <a:gd name="T18" fmla="*/ 3 w 10"/>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3" y="0"/>
                  </a:moveTo>
                  <a:lnTo>
                    <a:pt x="0" y="3"/>
                  </a:lnTo>
                  <a:lnTo>
                    <a:pt x="0" y="6"/>
                  </a:lnTo>
                  <a:lnTo>
                    <a:pt x="3" y="9"/>
                  </a:lnTo>
                  <a:lnTo>
                    <a:pt x="6" y="9"/>
                  </a:lnTo>
                  <a:lnTo>
                    <a:pt x="6" y="9"/>
                  </a:lnTo>
                  <a:lnTo>
                    <a:pt x="10" y="6"/>
                  </a:lnTo>
                  <a:lnTo>
                    <a:pt x="10" y="3"/>
                  </a:lnTo>
                  <a:lnTo>
                    <a:pt x="6" y="0"/>
                  </a:lnTo>
                  <a:lnTo>
                    <a:pt x="3" y="0"/>
                  </a:lnTo>
                  <a:close/>
                </a:path>
              </a:pathLst>
            </a:custGeom>
            <a:solidFill>
              <a:srgbClr val="FF9900"/>
            </a:solidFill>
            <a:ln w="38100" cmpd="sng">
              <a:solidFill>
                <a:srgbClr val="FF9900"/>
              </a:solidFill>
              <a:round/>
              <a:headEnd/>
              <a:tailEnd/>
            </a:ln>
          </p:spPr>
          <p:txBody>
            <a:bodyPr/>
            <a:lstStyle/>
            <a:p>
              <a:endParaRPr lang="cs-CZ"/>
            </a:p>
          </p:txBody>
        </p:sp>
        <p:sp>
          <p:nvSpPr>
            <p:cNvPr id="5199" name="Freeform 1103">
              <a:extLst>
                <a:ext uri="{FF2B5EF4-FFF2-40B4-BE49-F238E27FC236}">
                  <a16:creationId xmlns:a16="http://schemas.microsoft.com/office/drawing/2014/main" id="{89CF8AFE-BAEF-424D-A6D0-BB2CF2779254}"/>
                </a:ext>
              </a:extLst>
            </p:cNvPr>
            <p:cNvSpPr>
              <a:spLocks/>
            </p:cNvSpPr>
            <p:nvPr/>
          </p:nvSpPr>
          <p:spPr bwMode="auto">
            <a:xfrm>
              <a:off x="878" y="1285"/>
              <a:ext cx="9" cy="9"/>
            </a:xfrm>
            <a:custGeom>
              <a:avLst/>
              <a:gdLst>
                <a:gd name="T0" fmla="*/ 3 w 9"/>
                <a:gd name="T1" fmla="*/ 0 h 9"/>
                <a:gd name="T2" fmla="*/ 0 w 9"/>
                <a:gd name="T3" fmla="*/ 3 h 9"/>
                <a:gd name="T4" fmla="*/ 0 w 9"/>
                <a:gd name="T5" fmla="*/ 6 h 9"/>
                <a:gd name="T6" fmla="*/ 3 w 9"/>
                <a:gd name="T7" fmla="*/ 9 h 9"/>
                <a:gd name="T8" fmla="*/ 6 w 9"/>
                <a:gd name="T9" fmla="*/ 9 h 9"/>
                <a:gd name="T10" fmla="*/ 6 w 9"/>
                <a:gd name="T11" fmla="*/ 9 h 9"/>
                <a:gd name="T12" fmla="*/ 9 w 9"/>
                <a:gd name="T13" fmla="*/ 6 h 9"/>
                <a:gd name="T14" fmla="*/ 9 w 9"/>
                <a:gd name="T15" fmla="*/ 3 h 9"/>
                <a:gd name="T16" fmla="*/ 6 w 9"/>
                <a:gd name="T17" fmla="*/ 0 h 9"/>
                <a:gd name="T18" fmla="*/ 3 w 9"/>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3" y="0"/>
                  </a:moveTo>
                  <a:lnTo>
                    <a:pt x="0" y="3"/>
                  </a:lnTo>
                  <a:lnTo>
                    <a:pt x="0" y="6"/>
                  </a:lnTo>
                  <a:lnTo>
                    <a:pt x="3" y="9"/>
                  </a:lnTo>
                  <a:lnTo>
                    <a:pt x="6" y="9"/>
                  </a:lnTo>
                  <a:lnTo>
                    <a:pt x="6" y="9"/>
                  </a:lnTo>
                  <a:lnTo>
                    <a:pt x="9" y="6"/>
                  </a:lnTo>
                  <a:lnTo>
                    <a:pt x="9" y="3"/>
                  </a:lnTo>
                  <a:lnTo>
                    <a:pt x="6" y="0"/>
                  </a:lnTo>
                  <a:lnTo>
                    <a:pt x="3" y="0"/>
                  </a:lnTo>
                  <a:close/>
                </a:path>
              </a:pathLst>
            </a:custGeom>
            <a:solidFill>
              <a:srgbClr val="FF9900"/>
            </a:solidFill>
            <a:ln w="38100" cmpd="sng">
              <a:solidFill>
                <a:srgbClr val="FF9900"/>
              </a:solidFill>
              <a:round/>
              <a:headEnd/>
              <a:tailEnd/>
            </a:ln>
          </p:spPr>
          <p:txBody>
            <a:bodyPr/>
            <a:lstStyle/>
            <a:p>
              <a:endParaRPr lang="cs-CZ"/>
            </a:p>
          </p:txBody>
        </p:sp>
        <p:sp>
          <p:nvSpPr>
            <p:cNvPr id="5200" name="Freeform 1104">
              <a:extLst>
                <a:ext uri="{FF2B5EF4-FFF2-40B4-BE49-F238E27FC236}">
                  <a16:creationId xmlns:a16="http://schemas.microsoft.com/office/drawing/2014/main" id="{AD53C8DC-2CB2-4C86-826C-09A21CAA06B5}"/>
                </a:ext>
              </a:extLst>
            </p:cNvPr>
            <p:cNvSpPr>
              <a:spLocks/>
            </p:cNvSpPr>
            <p:nvPr/>
          </p:nvSpPr>
          <p:spPr bwMode="auto">
            <a:xfrm>
              <a:off x="894" y="1272"/>
              <a:ext cx="10" cy="9"/>
            </a:xfrm>
            <a:custGeom>
              <a:avLst/>
              <a:gdLst>
                <a:gd name="T0" fmla="*/ 3 w 10"/>
                <a:gd name="T1" fmla="*/ 0 h 9"/>
                <a:gd name="T2" fmla="*/ 0 w 10"/>
                <a:gd name="T3" fmla="*/ 3 h 9"/>
                <a:gd name="T4" fmla="*/ 0 w 10"/>
                <a:gd name="T5" fmla="*/ 6 h 9"/>
                <a:gd name="T6" fmla="*/ 3 w 10"/>
                <a:gd name="T7" fmla="*/ 9 h 9"/>
                <a:gd name="T8" fmla="*/ 6 w 10"/>
                <a:gd name="T9" fmla="*/ 9 h 9"/>
                <a:gd name="T10" fmla="*/ 6 w 10"/>
                <a:gd name="T11" fmla="*/ 9 h 9"/>
                <a:gd name="T12" fmla="*/ 10 w 10"/>
                <a:gd name="T13" fmla="*/ 6 h 9"/>
                <a:gd name="T14" fmla="*/ 10 w 10"/>
                <a:gd name="T15" fmla="*/ 3 h 9"/>
                <a:gd name="T16" fmla="*/ 6 w 10"/>
                <a:gd name="T17" fmla="*/ 0 h 9"/>
                <a:gd name="T18" fmla="*/ 3 w 10"/>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3" y="0"/>
                  </a:moveTo>
                  <a:lnTo>
                    <a:pt x="0" y="3"/>
                  </a:lnTo>
                  <a:lnTo>
                    <a:pt x="0" y="6"/>
                  </a:lnTo>
                  <a:lnTo>
                    <a:pt x="3" y="9"/>
                  </a:lnTo>
                  <a:lnTo>
                    <a:pt x="6" y="9"/>
                  </a:lnTo>
                  <a:lnTo>
                    <a:pt x="6" y="9"/>
                  </a:lnTo>
                  <a:lnTo>
                    <a:pt x="10" y="6"/>
                  </a:lnTo>
                  <a:lnTo>
                    <a:pt x="10" y="3"/>
                  </a:lnTo>
                  <a:lnTo>
                    <a:pt x="6" y="0"/>
                  </a:lnTo>
                  <a:lnTo>
                    <a:pt x="3" y="0"/>
                  </a:lnTo>
                  <a:close/>
                </a:path>
              </a:pathLst>
            </a:custGeom>
            <a:solidFill>
              <a:srgbClr val="FF9900"/>
            </a:solidFill>
            <a:ln w="38100" cmpd="sng">
              <a:solidFill>
                <a:srgbClr val="FF9900"/>
              </a:solidFill>
              <a:round/>
              <a:headEnd/>
              <a:tailEnd/>
            </a:ln>
          </p:spPr>
          <p:txBody>
            <a:bodyPr/>
            <a:lstStyle/>
            <a:p>
              <a:endParaRPr lang="cs-CZ"/>
            </a:p>
          </p:txBody>
        </p:sp>
        <p:sp>
          <p:nvSpPr>
            <p:cNvPr id="5201" name="Freeform 1105">
              <a:extLst>
                <a:ext uri="{FF2B5EF4-FFF2-40B4-BE49-F238E27FC236}">
                  <a16:creationId xmlns:a16="http://schemas.microsoft.com/office/drawing/2014/main" id="{D390186C-58CE-4E53-9952-F94C57D954FE}"/>
                </a:ext>
              </a:extLst>
            </p:cNvPr>
            <p:cNvSpPr>
              <a:spLocks/>
            </p:cNvSpPr>
            <p:nvPr/>
          </p:nvSpPr>
          <p:spPr bwMode="auto">
            <a:xfrm>
              <a:off x="907" y="1256"/>
              <a:ext cx="9" cy="9"/>
            </a:xfrm>
            <a:custGeom>
              <a:avLst/>
              <a:gdLst>
                <a:gd name="T0" fmla="*/ 3 w 9"/>
                <a:gd name="T1" fmla="*/ 0 h 9"/>
                <a:gd name="T2" fmla="*/ 0 w 9"/>
                <a:gd name="T3" fmla="*/ 3 h 9"/>
                <a:gd name="T4" fmla="*/ 0 w 9"/>
                <a:gd name="T5" fmla="*/ 6 h 9"/>
                <a:gd name="T6" fmla="*/ 3 w 9"/>
                <a:gd name="T7" fmla="*/ 9 h 9"/>
                <a:gd name="T8" fmla="*/ 6 w 9"/>
                <a:gd name="T9" fmla="*/ 9 h 9"/>
                <a:gd name="T10" fmla="*/ 6 w 9"/>
                <a:gd name="T11" fmla="*/ 9 h 9"/>
                <a:gd name="T12" fmla="*/ 9 w 9"/>
                <a:gd name="T13" fmla="*/ 6 h 9"/>
                <a:gd name="T14" fmla="*/ 9 w 9"/>
                <a:gd name="T15" fmla="*/ 3 h 9"/>
                <a:gd name="T16" fmla="*/ 6 w 9"/>
                <a:gd name="T17" fmla="*/ 0 h 9"/>
                <a:gd name="T18" fmla="*/ 3 w 9"/>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3" y="0"/>
                  </a:moveTo>
                  <a:lnTo>
                    <a:pt x="0" y="3"/>
                  </a:lnTo>
                  <a:lnTo>
                    <a:pt x="0" y="6"/>
                  </a:lnTo>
                  <a:lnTo>
                    <a:pt x="3" y="9"/>
                  </a:lnTo>
                  <a:lnTo>
                    <a:pt x="6" y="9"/>
                  </a:lnTo>
                  <a:lnTo>
                    <a:pt x="6" y="9"/>
                  </a:lnTo>
                  <a:lnTo>
                    <a:pt x="9" y="6"/>
                  </a:lnTo>
                  <a:lnTo>
                    <a:pt x="9" y="3"/>
                  </a:lnTo>
                  <a:lnTo>
                    <a:pt x="6" y="0"/>
                  </a:lnTo>
                  <a:lnTo>
                    <a:pt x="3" y="0"/>
                  </a:lnTo>
                  <a:close/>
                </a:path>
              </a:pathLst>
            </a:custGeom>
            <a:solidFill>
              <a:srgbClr val="FF9900"/>
            </a:solidFill>
            <a:ln w="38100" cmpd="sng">
              <a:solidFill>
                <a:srgbClr val="FF9900"/>
              </a:solidFill>
              <a:round/>
              <a:headEnd/>
              <a:tailEnd/>
            </a:ln>
          </p:spPr>
          <p:txBody>
            <a:bodyPr/>
            <a:lstStyle/>
            <a:p>
              <a:endParaRPr lang="cs-CZ"/>
            </a:p>
          </p:txBody>
        </p:sp>
        <p:sp>
          <p:nvSpPr>
            <p:cNvPr id="5202" name="Freeform 1106">
              <a:extLst>
                <a:ext uri="{FF2B5EF4-FFF2-40B4-BE49-F238E27FC236}">
                  <a16:creationId xmlns:a16="http://schemas.microsoft.com/office/drawing/2014/main" id="{334F2240-6D66-4374-85B7-0E530695861D}"/>
                </a:ext>
              </a:extLst>
            </p:cNvPr>
            <p:cNvSpPr>
              <a:spLocks/>
            </p:cNvSpPr>
            <p:nvPr/>
          </p:nvSpPr>
          <p:spPr bwMode="auto">
            <a:xfrm>
              <a:off x="920" y="1243"/>
              <a:ext cx="13" cy="9"/>
            </a:xfrm>
            <a:custGeom>
              <a:avLst/>
              <a:gdLst>
                <a:gd name="T0" fmla="*/ 3 w 13"/>
                <a:gd name="T1" fmla="*/ 0 h 9"/>
                <a:gd name="T2" fmla="*/ 0 w 13"/>
                <a:gd name="T3" fmla="*/ 3 h 9"/>
                <a:gd name="T4" fmla="*/ 0 w 13"/>
                <a:gd name="T5" fmla="*/ 6 h 9"/>
                <a:gd name="T6" fmla="*/ 3 w 13"/>
                <a:gd name="T7" fmla="*/ 9 h 9"/>
                <a:gd name="T8" fmla="*/ 6 w 13"/>
                <a:gd name="T9" fmla="*/ 9 h 9"/>
                <a:gd name="T10" fmla="*/ 9 w 13"/>
                <a:gd name="T11" fmla="*/ 9 h 9"/>
                <a:gd name="T12" fmla="*/ 13 w 13"/>
                <a:gd name="T13" fmla="*/ 6 h 9"/>
                <a:gd name="T14" fmla="*/ 13 w 13"/>
                <a:gd name="T15" fmla="*/ 3 h 9"/>
                <a:gd name="T16" fmla="*/ 9 w 13"/>
                <a:gd name="T17" fmla="*/ 0 h 9"/>
                <a:gd name="T18" fmla="*/ 6 w 13"/>
                <a:gd name="T19" fmla="*/ 0 h 9"/>
                <a:gd name="T20" fmla="*/ 3 w 1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9">
                  <a:moveTo>
                    <a:pt x="3" y="0"/>
                  </a:moveTo>
                  <a:lnTo>
                    <a:pt x="0" y="3"/>
                  </a:lnTo>
                  <a:lnTo>
                    <a:pt x="0" y="6"/>
                  </a:lnTo>
                  <a:lnTo>
                    <a:pt x="3" y="9"/>
                  </a:lnTo>
                  <a:lnTo>
                    <a:pt x="6" y="9"/>
                  </a:lnTo>
                  <a:lnTo>
                    <a:pt x="9" y="9"/>
                  </a:lnTo>
                  <a:lnTo>
                    <a:pt x="13" y="6"/>
                  </a:lnTo>
                  <a:lnTo>
                    <a:pt x="13" y="3"/>
                  </a:lnTo>
                  <a:lnTo>
                    <a:pt x="9" y="0"/>
                  </a:lnTo>
                  <a:lnTo>
                    <a:pt x="6" y="0"/>
                  </a:lnTo>
                  <a:lnTo>
                    <a:pt x="3" y="0"/>
                  </a:lnTo>
                  <a:close/>
                </a:path>
              </a:pathLst>
            </a:custGeom>
            <a:solidFill>
              <a:srgbClr val="FF9900"/>
            </a:solidFill>
            <a:ln w="38100" cmpd="sng">
              <a:solidFill>
                <a:srgbClr val="FF9900"/>
              </a:solidFill>
              <a:round/>
              <a:headEnd/>
              <a:tailEnd/>
            </a:ln>
          </p:spPr>
          <p:txBody>
            <a:bodyPr/>
            <a:lstStyle/>
            <a:p>
              <a:endParaRPr lang="cs-CZ"/>
            </a:p>
          </p:txBody>
        </p:sp>
        <p:sp>
          <p:nvSpPr>
            <p:cNvPr id="5203" name="Freeform 1107">
              <a:extLst>
                <a:ext uri="{FF2B5EF4-FFF2-40B4-BE49-F238E27FC236}">
                  <a16:creationId xmlns:a16="http://schemas.microsoft.com/office/drawing/2014/main" id="{C452EAED-C3B1-494A-A43A-87BA28611AD3}"/>
                </a:ext>
              </a:extLst>
            </p:cNvPr>
            <p:cNvSpPr>
              <a:spLocks/>
            </p:cNvSpPr>
            <p:nvPr/>
          </p:nvSpPr>
          <p:spPr bwMode="auto">
            <a:xfrm>
              <a:off x="936" y="1230"/>
              <a:ext cx="9" cy="10"/>
            </a:xfrm>
            <a:custGeom>
              <a:avLst/>
              <a:gdLst>
                <a:gd name="T0" fmla="*/ 3 w 9"/>
                <a:gd name="T1" fmla="*/ 0 h 10"/>
                <a:gd name="T2" fmla="*/ 0 w 9"/>
                <a:gd name="T3" fmla="*/ 3 h 10"/>
                <a:gd name="T4" fmla="*/ 0 w 9"/>
                <a:gd name="T5" fmla="*/ 6 h 10"/>
                <a:gd name="T6" fmla="*/ 3 w 9"/>
                <a:gd name="T7" fmla="*/ 10 h 10"/>
                <a:gd name="T8" fmla="*/ 6 w 9"/>
                <a:gd name="T9" fmla="*/ 10 h 10"/>
                <a:gd name="T10" fmla="*/ 6 w 9"/>
                <a:gd name="T11" fmla="*/ 10 h 10"/>
                <a:gd name="T12" fmla="*/ 9 w 9"/>
                <a:gd name="T13" fmla="*/ 6 h 10"/>
                <a:gd name="T14" fmla="*/ 9 w 9"/>
                <a:gd name="T15" fmla="*/ 3 h 10"/>
                <a:gd name="T16" fmla="*/ 6 w 9"/>
                <a:gd name="T17" fmla="*/ 0 h 10"/>
                <a:gd name="T18" fmla="*/ 3 w 9"/>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3" y="0"/>
                  </a:moveTo>
                  <a:lnTo>
                    <a:pt x="0" y="3"/>
                  </a:lnTo>
                  <a:lnTo>
                    <a:pt x="0" y="6"/>
                  </a:lnTo>
                  <a:lnTo>
                    <a:pt x="3" y="10"/>
                  </a:lnTo>
                  <a:lnTo>
                    <a:pt x="6" y="10"/>
                  </a:lnTo>
                  <a:lnTo>
                    <a:pt x="6" y="10"/>
                  </a:lnTo>
                  <a:lnTo>
                    <a:pt x="9" y="6"/>
                  </a:lnTo>
                  <a:lnTo>
                    <a:pt x="9" y="3"/>
                  </a:lnTo>
                  <a:lnTo>
                    <a:pt x="6" y="0"/>
                  </a:lnTo>
                  <a:lnTo>
                    <a:pt x="3" y="0"/>
                  </a:lnTo>
                  <a:close/>
                </a:path>
              </a:pathLst>
            </a:custGeom>
            <a:solidFill>
              <a:srgbClr val="FF9900"/>
            </a:solidFill>
            <a:ln w="38100" cmpd="sng">
              <a:solidFill>
                <a:srgbClr val="FF9900"/>
              </a:solidFill>
              <a:round/>
              <a:headEnd/>
              <a:tailEnd/>
            </a:ln>
          </p:spPr>
          <p:txBody>
            <a:bodyPr/>
            <a:lstStyle/>
            <a:p>
              <a:endParaRPr lang="cs-CZ"/>
            </a:p>
          </p:txBody>
        </p:sp>
        <p:sp>
          <p:nvSpPr>
            <p:cNvPr id="5204" name="Freeform 1108">
              <a:extLst>
                <a:ext uri="{FF2B5EF4-FFF2-40B4-BE49-F238E27FC236}">
                  <a16:creationId xmlns:a16="http://schemas.microsoft.com/office/drawing/2014/main" id="{E21CF924-FD9F-4808-8EC6-7D8088B6A626}"/>
                </a:ext>
              </a:extLst>
            </p:cNvPr>
            <p:cNvSpPr>
              <a:spLocks/>
            </p:cNvSpPr>
            <p:nvPr/>
          </p:nvSpPr>
          <p:spPr bwMode="auto">
            <a:xfrm>
              <a:off x="949" y="1217"/>
              <a:ext cx="9" cy="10"/>
            </a:xfrm>
            <a:custGeom>
              <a:avLst/>
              <a:gdLst>
                <a:gd name="T0" fmla="*/ 3 w 9"/>
                <a:gd name="T1" fmla="*/ 0 h 10"/>
                <a:gd name="T2" fmla="*/ 0 w 9"/>
                <a:gd name="T3" fmla="*/ 3 h 10"/>
                <a:gd name="T4" fmla="*/ 0 w 9"/>
                <a:gd name="T5" fmla="*/ 7 h 10"/>
                <a:gd name="T6" fmla="*/ 3 w 9"/>
                <a:gd name="T7" fmla="*/ 10 h 10"/>
                <a:gd name="T8" fmla="*/ 6 w 9"/>
                <a:gd name="T9" fmla="*/ 10 h 10"/>
                <a:gd name="T10" fmla="*/ 6 w 9"/>
                <a:gd name="T11" fmla="*/ 10 h 10"/>
                <a:gd name="T12" fmla="*/ 9 w 9"/>
                <a:gd name="T13" fmla="*/ 7 h 10"/>
                <a:gd name="T14" fmla="*/ 9 w 9"/>
                <a:gd name="T15" fmla="*/ 3 h 10"/>
                <a:gd name="T16" fmla="*/ 6 w 9"/>
                <a:gd name="T17" fmla="*/ 0 h 10"/>
                <a:gd name="T18" fmla="*/ 3 w 9"/>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3" y="0"/>
                  </a:moveTo>
                  <a:lnTo>
                    <a:pt x="0" y="3"/>
                  </a:lnTo>
                  <a:lnTo>
                    <a:pt x="0" y="7"/>
                  </a:lnTo>
                  <a:lnTo>
                    <a:pt x="3" y="10"/>
                  </a:lnTo>
                  <a:lnTo>
                    <a:pt x="6" y="10"/>
                  </a:lnTo>
                  <a:lnTo>
                    <a:pt x="6" y="10"/>
                  </a:lnTo>
                  <a:lnTo>
                    <a:pt x="9" y="7"/>
                  </a:lnTo>
                  <a:lnTo>
                    <a:pt x="9" y="3"/>
                  </a:lnTo>
                  <a:lnTo>
                    <a:pt x="6" y="0"/>
                  </a:lnTo>
                  <a:lnTo>
                    <a:pt x="3" y="0"/>
                  </a:lnTo>
                  <a:close/>
                </a:path>
              </a:pathLst>
            </a:custGeom>
            <a:solidFill>
              <a:srgbClr val="FF9900"/>
            </a:solidFill>
            <a:ln w="38100" cmpd="sng">
              <a:solidFill>
                <a:srgbClr val="FF9900"/>
              </a:solidFill>
              <a:round/>
              <a:headEnd/>
              <a:tailEnd/>
            </a:ln>
          </p:spPr>
          <p:txBody>
            <a:bodyPr/>
            <a:lstStyle/>
            <a:p>
              <a:endParaRPr lang="cs-CZ"/>
            </a:p>
          </p:txBody>
        </p:sp>
        <p:sp>
          <p:nvSpPr>
            <p:cNvPr id="5205" name="Freeform 1109">
              <a:extLst>
                <a:ext uri="{FF2B5EF4-FFF2-40B4-BE49-F238E27FC236}">
                  <a16:creationId xmlns:a16="http://schemas.microsoft.com/office/drawing/2014/main" id="{8DB5A4CC-E18D-4E83-9F49-8291A6AC79E1}"/>
                </a:ext>
              </a:extLst>
            </p:cNvPr>
            <p:cNvSpPr>
              <a:spLocks/>
            </p:cNvSpPr>
            <p:nvPr/>
          </p:nvSpPr>
          <p:spPr bwMode="auto">
            <a:xfrm>
              <a:off x="965" y="1204"/>
              <a:ext cx="9" cy="10"/>
            </a:xfrm>
            <a:custGeom>
              <a:avLst/>
              <a:gdLst>
                <a:gd name="T0" fmla="*/ 3 w 9"/>
                <a:gd name="T1" fmla="*/ 0 h 10"/>
                <a:gd name="T2" fmla="*/ 0 w 9"/>
                <a:gd name="T3" fmla="*/ 3 h 10"/>
                <a:gd name="T4" fmla="*/ 0 w 9"/>
                <a:gd name="T5" fmla="*/ 7 h 10"/>
                <a:gd name="T6" fmla="*/ 3 w 9"/>
                <a:gd name="T7" fmla="*/ 10 h 10"/>
                <a:gd name="T8" fmla="*/ 6 w 9"/>
                <a:gd name="T9" fmla="*/ 10 h 10"/>
                <a:gd name="T10" fmla="*/ 6 w 9"/>
                <a:gd name="T11" fmla="*/ 10 h 10"/>
                <a:gd name="T12" fmla="*/ 9 w 9"/>
                <a:gd name="T13" fmla="*/ 7 h 10"/>
                <a:gd name="T14" fmla="*/ 9 w 9"/>
                <a:gd name="T15" fmla="*/ 3 h 10"/>
                <a:gd name="T16" fmla="*/ 6 w 9"/>
                <a:gd name="T17" fmla="*/ 0 h 10"/>
                <a:gd name="T18" fmla="*/ 3 w 9"/>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3" y="0"/>
                  </a:moveTo>
                  <a:lnTo>
                    <a:pt x="0" y="3"/>
                  </a:lnTo>
                  <a:lnTo>
                    <a:pt x="0" y="7"/>
                  </a:lnTo>
                  <a:lnTo>
                    <a:pt x="3" y="10"/>
                  </a:lnTo>
                  <a:lnTo>
                    <a:pt x="6" y="10"/>
                  </a:lnTo>
                  <a:lnTo>
                    <a:pt x="6" y="10"/>
                  </a:lnTo>
                  <a:lnTo>
                    <a:pt x="9" y="7"/>
                  </a:lnTo>
                  <a:lnTo>
                    <a:pt x="9" y="3"/>
                  </a:lnTo>
                  <a:lnTo>
                    <a:pt x="6" y="0"/>
                  </a:lnTo>
                  <a:lnTo>
                    <a:pt x="3" y="0"/>
                  </a:lnTo>
                  <a:close/>
                </a:path>
              </a:pathLst>
            </a:custGeom>
            <a:solidFill>
              <a:srgbClr val="FF9900"/>
            </a:solidFill>
            <a:ln w="38100" cmpd="sng">
              <a:solidFill>
                <a:srgbClr val="FF9900"/>
              </a:solidFill>
              <a:round/>
              <a:headEnd/>
              <a:tailEnd/>
            </a:ln>
          </p:spPr>
          <p:txBody>
            <a:bodyPr/>
            <a:lstStyle/>
            <a:p>
              <a:endParaRPr lang="cs-CZ"/>
            </a:p>
          </p:txBody>
        </p:sp>
        <p:sp>
          <p:nvSpPr>
            <p:cNvPr id="5206" name="Freeform 1110">
              <a:extLst>
                <a:ext uri="{FF2B5EF4-FFF2-40B4-BE49-F238E27FC236}">
                  <a16:creationId xmlns:a16="http://schemas.microsoft.com/office/drawing/2014/main" id="{CB2BAA10-69C1-4A45-B680-1E91FD2AB291}"/>
                </a:ext>
              </a:extLst>
            </p:cNvPr>
            <p:cNvSpPr>
              <a:spLocks/>
            </p:cNvSpPr>
            <p:nvPr/>
          </p:nvSpPr>
          <p:spPr bwMode="auto">
            <a:xfrm>
              <a:off x="978" y="1191"/>
              <a:ext cx="9" cy="10"/>
            </a:xfrm>
            <a:custGeom>
              <a:avLst/>
              <a:gdLst>
                <a:gd name="T0" fmla="*/ 3 w 9"/>
                <a:gd name="T1" fmla="*/ 0 h 10"/>
                <a:gd name="T2" fmla="*/ 0 w 9"/>
                <a:gd name="T3" fmla="*/ 4 h 10"/>
                <a:gd name="T4" fmla="*/ 0 w 9"/>
                <a:gd name="T5" fmla="*/ 7 h 10"/>
                <a:gd name="T6" fmla="*/ 3 w 9"/>
                <a:gd name="T7" fmla="*/ 10 h 10"/>
                <a:gd name="T8" fmla="*/ 6 w 9"/>
                <a:gd name="T9" fmla="*/ 10 h 10"/>
                <a:gd name="T10" fmla="*/ 6 w 9"/>
                <a:gd name="T11" fmla="*/ 10 h 10"/>
                <a:gd name="T12" fmla="*/ 9 w 9"/>
                <a:gd name="T13" fmla="*/ 7 h 10"/>
                <a:gd name="T14" fmla="*/ 9 w 9"/>
                <a:gd name="T15" fmla="*/ 4 h 10"/>
                <a:gd name="T16" fmla="*/ 6 w 9"/>
                <a:gd name="T17" fmla="*/ 0 h 10"/>
                <a:gd name="T18" fmla="*/ 3 w 9"/>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3" y="0"/>
                  </a:moveTo>
                  <a:lnTo>
                    <a:pt x="0" y="4"/>
                  </a:lnTo>
                  <a:lnTo>
                    <a:pt x="0" y="7"/>
                  </a:lnTo>
                  <a:lnTo>
                    <a:pt x="3" y="10"/>
                  </a:lnTo>
                  <a:lnTo>
                    <a:pt x="6" y="10"/>
                  </a:lnTo>
                  <a:lnTo>
                    <a:pt x="6" y="10"/>
                  </a:lnTo>
                  <a:lnTo>
                    <a:pt x="9" y="7"/>
                  </a:lnTo>
                  <a:lnTo>
                    <a:pt x="9" y="4"/>
                  </a:lnTo>
                  <a:lnTo>
                    <a:pt x="6" y="0"/>
                  </a:lnTo>
                  <a:lnTo>
                    <a:pt x="3" y="0"/>
                  </a:lnTo>
                  <a:close/>
                </a:path>
              </a:pathLst>
            </a:custGeom>
            <a:solidFill>
              <a:srgbClr val="FF9900"/>
            </a:solidFill>
            <a:ln w="38100" cmpd="sng">
              <a:solidFill>
                <a:srgbClr val="FF9900"/>
              </a:solidFill>
              <a:round/>
              <a:headEnd/>
              <a:tailEnd/>
            </a:ln>
          </p:spPr>
          <p:txBody>
            <a:bodyPr/>
            <a:lstStyle/>
            <a:p>
              <a:endParaRPr lang="cs-CZ"/>
            </a:p>
          </p:txBody>
        </p:sp>
        <p:sp>
          <p:nvSpPr>
            <p:cNvPr id="5207" name="Freeform 1111">
              <a:extLst>
                <a:ext uri="{FF2B5EF4-FFF2-40B4-BE49-F238E27FC236}">
                  <a16:creationId xmlns:a16="http://schemas.microsoft.com/office/drawing/2014/main" id="{D2F25716-3255-44D1-909B-326A62E820DA}"/>
                </a:ext>
              </a:extLst>
            </p:cNvPr>
            <p:cNvSpPr>
              <a:spLocks/>
            </p:cNvSpPr>
            <p:nvPr/>
          </p:nvSpPr>
          <p:spPr bwMode="auto">
            <a:xfrm>
              <a:off x="994" y="1178"/>
              <a:ext cx="9" cy="10"/>
            </a:xfrm>
            <a:custGeom>
              <a:avLst/>
              <a:gdLst>
                <a:gd name="T0" fmla="*/ 3 w 9"/>
                <a:gd name="T1" fmla="*/ 0 h 10"/>
                <a:gd name="T2" fmla="*/ 0 w 9"/>
                <a:gd name="T3" fmla="*/ 4 h 10"/>
                <a:gd name="T4" fmla="*/ 0 w 9"/>
                <a:gd name="T5" fmla="*/ 7 h 10"/>
                <a:gd name="T6" fmla="*/ 3 w 9"/>
                <a:gd name="T7" fmla="*/ 10 h 10"/>
                <a:gd name="T8" fmla="*/ 6 w 9"/>
                <a:gd name="T9" fmla="*/ 10 h 10"/>
                <a:gd name="T10" fmla="*/ 6 w 9"/>
                <a:gd name="T11" fmla="*/ 10 h 10"/>
                <a:gd name="T12" fmla="*/ 9 w 9"/>
                <a:gd name="T13" fmla="*/ 7 h 10"/>
                <a:gd name="T14" fmla="*/ 9 w 9"/>
                <a:gd name="T15" fmla="*/ 4 h 10"/>
                <a:gd name="T16" fmla="*/ 6 w 9"/>
                <a:gd name="T17" fmla="*/ 0 h 10"/>
                <a:gd name="T18" fmla="*/ 3 w 9"/>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3" y="0"/>
                  </a:moveTo>
                  <a:lnTo>
                    <a:pt x="0" y="4"/>
                  </a:lnTo>
                  <a:lnTo>
                    <a:pt x="0" y="7"/>
                  </a:lnTo>
                  <a:lnTo>
                    <a:pt x="3" y="10"/>
                  </a:lnTo>
                  <a:lnTo>
                    <a:pt x="6" y="10"/>
                  </a:lnTo>
                  <a:lnTo>
                    <a:pt x="6" y="10"/>
                  </a:lnTo>
                  <a:lnTo>
                    <a:pt x="9" y="7"/>
                  </a:lnTo>
                  <a:lnTo>
                    <a:pt x="9" y="4"/>
                  </a:lnTo>
                  <a:lnTo>
                    <a:pt x="6" y="0"/>
                  </a:lnTo>
                  <a:lnTo>
                    <a:pt x="3" y="0"/>
                  </a:lnTo>
                  <a:close/>
                </a:path>
              </a:pathLst>
            </a:custGeom>
            <a:solidFill>
              <a:srgbClr val="FF9900"/>
            </a:solidFill>
            <a:ln w="38100" cmpd="sng">
              <a:solidFill>
                <a:srgbClr val="FF9900"/>
              </a:solidFill>
              <a:round/>
              <a:headEnd/>
              <a:tailEnd/>
            </a:ln>
          </p:spPr>
          <p:txBody>
            <a:bodyPr/>
            <a:lstStyle/>
            <a:p>
              <a:endParaRPr lang="cs-CZ"/>
            </a:p>
          </p:txBody>
        </p:sp>
        <p:sp>
          <p:nvSpPr>
            <p:cNvPr id="5208" name="Freeform 1112">
              <a:extLst>
                <a:ext uri="{FF2B5EF4-FFF2-40B4-BE49-F238E27FC236}">
                  <a16:creationId xmlns:a16="http://schemas.microsoft.com/office/drawing/2014/main" id="{DF5D1622-3050-4622-9A8D-A82144555AAC}"/>
                </a:ext>
              </a:extLst>
            </p:cNvPr>
            <p:cNvSpPr>
              <a:spLocks/>
            </p:cNvSpPr>
            <p:nvPr/>
          </p:nvSpPr>
          <p:spPr bwMode="auto">
            <a:xfrm>
              <a:off x="1007" y="1166"/>
              <a:ext cx="9" cy="9"/>
            </a:xfrm>
            <a:custGeom>
              <a:avLst/>
              <a:gdLst>
                <a:gd name="T0" fmla="*/ 3 w 9"/>
                <a:gd name="T1" fmla="*/ 0 h 9"/>
                <a:gd name="T2" fmla="*/ 0 w 9"/>
                <a:gd name="T3" fmla="*/ 3 h 9"/>
                <a:gd name="T4" fmla="*/ 0 w 9"/>
                <a:gd name="T5" fmla="*/ 6 h 9"/>
                <a:gd name="T6" fmla="*/ 3 w 9"/>
                <a:gd name="T7" fmla="*/ 9 h 9"/>
                <a:gd name="T8" fmla="*/ 6 w 9"/>
                <a:gd name="T9" fmla="*/ 9 h 9"/>
                <a:gd name="T10" fmla="*/ 6 w 9"/>
                <a:gd name="T11" fmla="*/ 9 h 9"/>
                <a:gd name="T12" fmla="*/ 9 w 9"/>
                <a:gd name="T13" fmla="*/ 6 h 9"/>
                <a:gd name="T14" fmla="*/ 9 w 9"/>
                <a:gd name="T15" fmla="*/ 3 h 9"/>
                <a:gd name="T16" fmla="*/ 6 w 9"/>
                <a:gd name="T17" fmla="*/ 0 h 9"/>
                <a:gd name="T18" fmla="*/ 3 w 9"/>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3" y="0"/>
                  </a:moveTo>
                  <a:lnTo>
                    <a:pt x="0" y="3"/>
                  </a:lnTo>
                  <a:lnTo>
                    <a:pt x="0" y="6"/>
                  </a:lnTo>
                  <a:lnTo>
                    <a:pt x="3" y="9"/>
                  </a:lnTo>
                  <a:lnTo>
                    <a:pt x="6" y="9"/>
                  </a:lnTo>
                  <a:lnTo>
                    <a:pt x="6" y="9"/>
                  </a:lnTo>
                  <a:lnTo>
                    <a:pt x="9" y="6"/>
                  </a:lnTo>
                  <a:lnTo>
                    <a:pt x="9" y="3"/>
                  </a:lnTo>
                  <a:lnTo>
                    <a:pt x="6" y="0"/>
                  </a:lnTo>
                  <a:lnTo>
                    <a:pt x="3" y="0"/>
                  </a:lnTo>
                  <a:close/>
                </a:path>
              </a:pathLst>
            </a:custGeom>
            <a:solidFill>
              <a:srgbClr val="FF9900"/>
            </a:solidFill>
            <a:ln w="38100" cmpd="sng">
              <a:solidFill>
                <a:srgbClr val="FF9900"/>
              </a:solidFill>
              <a:round/>
              <a:headEnd/>
              <a:tailEnd/>
            </a:ln>
          </p:spPr>
          <p:txBody>
            <a:bodyPr/>
            <a:lstStyle/>
            <a:p>
              <a:endParaRPr lang="cs-CZ"/>
            </a:p>
          </p:txBody>
        </p:sp>
        <p:sp>
          <p:nvSpPr>
            <p:cNvPr id="5209" name="Freeform 1113">
              <a:extLst>
                <a:ext uri="{FF2B5EF4-FFF2-40B4-BE49-F238E27FC236}">
                  <a16:creationId xmlns:a16="http://schemas.microsoft.com/office/drawing/2014/main" id="{E0ED5C3C-02EB-4A60-83C4-5FA64305791C}"/>
                </a:ext>
              </a:extLst>
            </p:cNvPr>
            <p:cNvSpPr>
              <a:spLocks/>
            </p:cNvSpPr>
            <p:nvPr/>
          </p:nvSpPr>
          <p:spPr bwMode="auto">
            <a:xfrm>
              <a:off x="1020" y="1153"/>
              <a:ext cx="9" cy="9"/>
            </a:xfrm>
            <a:custGeom>
              <a:avLst/>
              <a:gdLst>
                <a:gd name="T0" fmla="*/ 3 w 9"/>
                <a:gd name="T1" fmla="*/ 0 h 9"/>
                <a:gd name="T2" fmla="*/ 0 w 9"/>
                <a:gd name="T3" fmla="*/ 3 h 9"/>
                <a:gd name="T4" fmla="*/ 0 w 9"/>
                <a:gd name="T5" fmla="*/ 6 h 9"/>
                <a:gd name="T6" fmla="*/ 3 w 9"/>
                <a:gd name="T7" fmla="*/ 9 h 9"/>
                <a:gd name="T8" fmla="*/ 6 w 9"/>
                <a:gd name="T9" fmla="*/ 9 h 9"/>
                <a:gd name="T10" fmla="*/ 6 w 9"/>
                <a:gd name="T11" fmla="*/ 9 h 9"/>
                <a:gd name="T12" fmla="*/ 9 w 9"/>
                <a:gd name="T13" fmla="*/ 6 h 9"/>
                <a:gd name="T14" fmla="*/ 9 w 9"/>
                <a:gd name="T15" fmla="*/ 3 h 9"/>
                <a:gd name="T16" fmla="*/ 6 w 9"/>
                <a:gd name="T17" fmla="*/ 0 h 9"/>
                <a:gd name="T18" fmla="*/ 3 w 9"/>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3" y="0"/>
                  </a:moveTo>
                  <a:lnTo>
                    <a:pt x="0" y="3"/>
                  </a:lnTo>
                  <a:lnTo>
                    <a:pt x="0" y="6"/>
                  </a:lnTo>
                  <a:lnTo>
                    <a:pt x="3" y="9"/>
                  </a:lnTo>
                  <a:lnTo>
                    <a:pt x="6" y="9"/>
                  </a:lnTo>
                  <a:lnTo>
                    <a:pt x="6" y="9"/>
                  </a:lnTo>
                  <a:lnTo>
                    <a:pt x="9" y="6"/>
                  </a:lnTo>
                  <a:lnTo>
                    <a:pt x="9" y="3"/>
                  </a:lnTo>
                  <a:lnTo>
                    <a:pt x="6" y="0"/>
                  </a:lnTo>
                  <a:lnTo>
                    <a:pt x="3" y="0"/>
                  </a:lnTo>
                  <a:close/>
                </a:path>
              </a:pathLst>
            </a:custGeom>
            <a:solidFill>
              <a:srgbClr val="FF9900"/>
            </a:solidFill>
            <a:ln w="38100" cmpd="sng">
              <a:solidFill>
                <a:srgbClr val="FF9900"/>
              </a:solidFill>
              <a:round/>
              <a:headEnd/>
              <a:tailEnd/>
            </a:ln>
          </p:spPr>
          <p:txBody>
            <a:bodyPr/>
            <a:lstStyle/>
            <a:p>
              <a:endParaRPr lang="cs-CZ"/>
            </a:p>
          </p:txBody>
        </p:sp>
        <p:sp>
          <p:nvSpPr>
            <p:cNvPr id="5210" name="Freeform 1114">
              <a:extLst>
                <a:ext uri="{FF2B5EF4-FFF2-40B4-BE49-F238E27FC236}">
                  <a16:creationId xmlns:a16="http://schemas.microsoft.com/office/drawing/2014/main" id="{FFCE5A55-D2BC-4300-BF5D-2AF6B370C9AE}"/>
                </a:ext>
              </a:extLst>
            </p:cNvPr>
            <p:cNvSpPr>
              <a:spLocks/>
            </p:cNvSpPr>
            <p:nvPr/>
          </p:nvSpPr>
          <p:spPr bwMode="auto">
            <a:xfrm>
              <a:off x="1036" y="1140"/>
              <a:ext cx="9" cy="9"/>
            </a:xfrm>
            <a:custGeom>
              <a:avLst/>
              <a:gdLst>
                <a:gd name="T0" fmla="*/ 3 w 9"/>
                <a:gd name="T1" fmla="*/ 0 h 9"/>
                <a:gd name="T2" fmla="*/ 0 w 9"/>
                <a:gd name="T3" fmla="*/ 3 h 9"/>
                <a:gd name="T4" fmla="*/ 0 w 9"/>
                <a:gd name="T5" fmla="*/ 6 h 9"/>
                <a:gd name="T6" fmla="*/ 3 w 9"/>
                <a:gd name="T7" fmla="*/ 9 h 9"/>
                <a:gd name="T8" fmla="*/ 6 w 9"/>
                <a:gd name="T9" fmla="*/ 9 h 9"/>
                <a:gd name="T10" fmla="*/ 6 w 9"/>
                <a:gd name="T11" fmla="*/ 9 h 9"/>
                <a:gd name="T12" fmla="*/ 9 w 9"/>
                <a:gd name="T13" fmla="*/ 6 h 9"/>
                <a:gd name="T14" fmla="*/ 9 w 9"/>
                <a:gd name="T15" fmla="*/ 3 h 9"/>
                <a:gd name="T16" fmla="*/ 6 w 9"/>
                <a:gd name="T17" fmla="*/ 0 h 9"/>
                <a:gd name="T18" fmla="*/ 3 w 9"/>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3" y="0"/>
                  </a:moveTo>
                  <a:lnTo>
                    <a:pt x="0" y="3"/>
                  </a:lnTo>
                  <a:lnTo>
                    <a:pt x="0" y="6"/>
                  </a:lnTo>
                  <a:lnTo>
                    <a:pt x="3" y="9"/>
                  </a:lnTo>
                  <a:lnTo>
                    <a:pt x="6" y="9"/>
                  </a:lnTo>
                  <a:lnTo>
                    <a:pt x="6" y="9"/>
                  </a:lnTo>
                  <a:lnTo>
                    <a:pt x="9" y="6"/>
                  </a:lnTo>
                  <a:lnTo>
                    <a:pt x="9" y="3"/>
                  </a:lnTo>
                  <a:lnTo>
                    <a:pt x="6" y="0"/>
                  </a:lnTo>
                  <a:lnTo>
                    <a:pt x="3" y="0"/>
                  </a:lnTo>
                  <a:close/>
                </a:path>
              </a:pathLst>
            </a:custGeom>
            <a:solidFill>
              <a:srgbClr val="FF9900"/>
            </a:solidFill>
            <a:ln w="38100" cmpd="sng">
              <a:solidFill>
                <a:srgbClr val="FF9900"/>
              </a:solidFill>
              <a:round/>
              <a:headEnd/>
              <a:tailEnd/>
            </a:ln>
          </p:spPr>
          <p:txBody>
            <a:bodyPr/>
            <a:lstStyle/>
            <a:p>
              <a:endParaRPr lang="cs-CZ"/>
            </a:p>
          </p:txBody>
        </p:sp>
        <p:sp>
          <p:nvSpPr>
            <p:cNvPr id="5211" name="Freeform 1115">
              <a:extLst>
                <a:ext uri="{FF2B5EF4-FFF2-40B4-BE49-F238E27FC236}">
                  <a16:creationId xmlns:a16="http://schemas.microsoft.com/office/drawing/2014/main" id="{EAA96D48-BF04-425F-BF34-67C31E53683A}"/>
                </a:ext>
              </a:extLst>
            </p:cNvPr>
            <p:cNvSpPr>
              <a:spLocks/>
            </p:cNvSpPr>
            <p:nvPr/>
          </p:nvSpPr>
          <p:spPr bwMode="auto">
            <a:xfrm>
              <a:off x="1049" y="1127"/>
              <a:ext cx="9" cy="10"/>
            </a:xfrm>
            <a:custGeom>
              <a:avLst/>
              <a:gdLst>
                <a:gd name="T0" fmla="*/ 3 w 9"/>
                <a:gd name="T1" fmla="*/ 0 h 10"/>
                <a:gd name="T2" fmla="*/ 0 w 9"/>
                <a:gd name="T3" fmla="*/ 3 h 10"/>
                <a:gd name="T4" fmla="*/ 0 w 9"/>
                <a:gd name="T5" fmla="*/ 6 h 10"/>
                <a:gd name="T6" fmla="*/ 3 w 9"/>
                <a:gd name="T7" fmla="*/ 10 h 10"/>
                <a:gd name="T8" fmla="*/ 6 w 9"/>
                <a:gd name="T9" fmla="*/ 10 h 10"/>
                <a:gd name="T10" fmla="*/ 6 w 9"/>
                <a:gd name="T11" fmla="*/ 10 h 10"/>
                <a:gd name="T12" fmla="*/ 9 w 9"/>
                <a:gd name="T13" fmla="*/ 6 h 10"/>
                <a:gd name="T14" fmla="*/ 9 w 9"/>
                <a:gd name="T15" fmla="*/ 3 h 10"/>
                <a:gd name="T16" fmla="*/ 6 w 9"/>
                <a:gd name="T17" fmla="*/ 0 h 10"/>
                <a:gd name="T18" fmla="*/ 3 w 9"/>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3" y="0"/>
                  </a:moveTo>
                  <a:lnTo>
                    <a:pt x="0" y="3"/>
                  </a:lnTo>
                  <a:lnTo>
                    <a:pt x="0" y="6"/>
                  </a:lnTo>
                  <a:lnTo>
                    <a:pt x="3" y="10"/>
                  </a:lnTo>
                  <a:lnTo>
                    <a:pt x="6" y="10"/>
                  </a:lnTo>
                  <a:lnTo>
                    <a:pt x="6" y="10"/>
                  </a:lnTo>
                  <a:lnTo>
                    <a:pt x="9" y="6"/>
                  </a:lnTo>
                  <a:lnTo>
                    <a:pt x="9" y="3"/>
                  </a:lnTo>
                  <a:lnTo>
                    <a:pt x="6" y="0"/>
                  </a:lnTo>
                  <a:lnTo>
                    <a:pt x="3" y="0"/>
                  </a:lnTo>
                  <a:close/>
                </a:path>
              </a:pathLst>
            </a:custGeom>
            <a:solidFill>
              <a:srgbClr val="FF9900"/>
            </a:solidFill>
            <a:ln w="38100" cmpd="sng">
              <a:solidFill>
                <a:srgbClr val="FF9900"/>
              </a:solidFill>
              <a:round/>
              <a:headEnd/>
              <a:tailEnd/>
            </a:ln>
          </p:spPr>
          <p:txBody>
            <a:bodyPr/>
            <a:lstStyle/>
            <a:p>
              <a:endParaRPr lang="cs-CZ"/>
            </a:p>
          </p:txBody>
        </p:sp>
        <p:sp>
          <p:nvSpPr>
            <p:cNvPr id="5212" name="Freeform 1116">
              <a:extLst>
                <a:ext uri="{FF2B5EF4-FFF2-40B4-BE49-F238E27FC236}">
                  <a16:creationId xmlns:a16="http://schemas.microsoft.com/office/drawing/2014/main" id="{76898717-FCD0-4FF3-9786-FA8F81E46F70}"/>
                </a:ext>
              </a:extLst>
            </p:cNvPr>
            <p:cNvSpPr>
              <a:spLocks/>
            </p:cNvSpPr>
            <p:nvPr/>
          </p:nvSpPr>
          <p:spPr bwMode="auto">
            <a:xfrm>
              <a:off x="1065" y="1114"/>
              <a:ext cx="9" cy="10"/>
            </a:xfrm>
            <a:custGeom>
              <a:avLst/>
              <a:gdLst>
                <a:gd name="T0" fmla="*/ 3 w 9"/>
                <a:gd name="T1" fmla="*/ 0 h 10"/>
                <a:gd name="T2" fmla="*/ 0 w 9"/>
                <a:gd name="T3" fmla="*/ 3 h 10"/>
                <a:gd name="T4" fmla="*/ 0 w 9"/>
                <a:gd name="T5" fmla="*/ 6 h 10"/>
                <a:gd name="T6" fmla="*/ 3 w 9"/>
                <a:gd name="T7" fmla="*/ 10 h 10"/>
                <a:gd name="T8" fmla="*/ 6 w 9"/>
                <a:gd name="T9" fmla="*/ 10 h 10"/>
                <a:gd name="T10" fmla="*/ 6 w 9"/>
                <a:gd name="T11" fmla="*/ 10 h 10"/>
                <a:gd name="T12" fmla="*/ 9 w 9"/>
                <a:gd name="T13" fmla="*/ 6 h 10"/>
                <a:gd name="T14" fmla="*/ 9 w 9"/>
                <a:gd name="T15" fmla="*/ 3 h 10"/>
                <a:gd name="T16" fmla="*/ 6 w 9"/>
                <a:gd name="T17" fmla="*/ 0 h 10"/>
                <a:gd name="T18" fmla="*/ 3 w 9"/>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3" y="0"/>
                  </a:moveTo>
                  <a:lnTo>
                    <a:pt x="0" y="3"/>
                  </a:lnTo>
                  <a:lnTo>
                    <a:pt x="0" y="6"/>
                  </a:lnTo>
                  <a:lnTo>
                    <a:pt x="3" y="10"/>
                  </a:lnTo>
                  <a:lnTo>
                    <a:pt x="6" y="10"/>
                  </a:lnTo>
                  <a:lnTo>
                    <a:pt x="6" y="10"/>
                  </a:lnTo>
                  <a:lnTo>
                    <a:pt x="9" y="6"/>
                  </a:lnTo>
                  <a:lnTo>
                    <a:pt x="9" y="3"/>
                  </a:lnTo>
                  <a:lnTo>
                    <a:pt x="6" y="0"/>
                  </a:lnTo>
                  <a:lnTo>
                    <a:pt x="3" y="0"/>
                  </a:lnTo>
                  <a:close/>
                </a:path>
              </a:pathLst>
            </a:custGeom>
            <a:solidFill>
              <a:srgbClr val="FF9900"/>
            </a:solidFill>
            <a:ln w="38100" cmpd="sng">
              <a:solidFill>
                <a:srgbClr val="FF9900"/>
              </a:solidFill>
              <a:round/>
              <a:headEnd/>
              <a:tailEnd/>
            </a:ln>
          </p:spPr>
          <p:txBody>
            <a:bodyPr/>
            <a:lstStyle/>
            <a:p>
              <a:endParaRPr lang="cs-CZ"/>
            </a:p>
          </p:txBody>
        </p:sp>
        <p:sp>
          <p:nvSpPr>
            <p:cNvPr id="5213" name="Freeform 1117">
              <a:extLst>
                <a:ext uri="{FF2B5EF4-FFF2-40B4-BE49-F238E27FC236}">
                  <a16:creationId xmlns:a16="http://schemas.microsoft.com/office/drawing/2014/main" id="{B45FBEFF-6FD5-4AC7-AA11-67D647853BF8}"/>
                </a:ext>
              </a:extLst>
            </p:cNvPr>
            <p:cNvSpPr>
              <a:spLocks/>
            </p:cNvSpPr>
            <p:nvPr/>
          </p:nvSpPr>
          <p:spPr bwMode="auto">
            <a:xfrm>
              <a:off x="1078" y="1101"/>
              <a:ext cx="9" cy="10"/>
            </a:xfrm>
            <a:custGeom>
              <a:avLst/>
              <a:gdLst>
                <a:gd name="T0" fmla="*/ 3 w 9"/>
                <a:gd name="T1" fmla="*/ 0 h 10"/>
                <a:gd name="T2" fmla="*/ 0 w 9"/>
                <a:gd name="T3" fmla="*/ 3 h 10"/>
                <a:gd name="T4" fmla="*/ 0 w 9"/>
                <a:gd name="T5" fmla="*/ 7 h 10"/>
                <a:gd name="T6" fmla="*/ 3 w 9"/>
                <a:gd name="T7" fmla="*/ 10 h 10"/>
                <a:gd name="T8" fmla="*/ 6 w 9"/>
                <a:gd name="T9" fmla="*/ 10 h 10"/>
                <a:gd name="T10" fmla="*/ 6 w 9"/>
                <a:gd name="T11" fmla="*/ 10 h 10"/>
                <a:gd name="T12" fmla="*/ 9 w 9"/>
                <a:gd name="T13" fmla="*/ 7 h 10"/>
                <a:gd name="T14" fmla="*/ 9 w 9"/>
                <a:gd name="T15" fmla="*/ 3 h 10"/>
                <a:gd name="T16" fmla="*/ 6 w 9"/>
                <a:gd name="T17" fmla="*/ 0 h 10"/>
                <a:gd name="T18" fmla="*/ 3 w 9"/>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3" y="0"/>
                  </a:moveTo>
                  <a:lnTo>
                    <a:pt x="0" y="3"/>
                  </a:lnTo>
                  <a:lnTo>
                    <a:pt x="0" y="7"/>
                  </a:lnTo>
                  <a:lnTo>
                    <a:pt x="3" y="10"/>
                  </a:lnTo>
                  <a:lnTo>
                    <a:pt x="6" y="10"/>
                  </a:lnTo>
                  <a:lnTo>
                    <a:pt x="6" y="10"/>
                  </a:lnTo>
                  <a:lnTo>
                    <a:pt x="9" y="7"/>
                  </a:lnTo>
                  <a:lnTo>
                    <a:pt x="9" y="3"/>
                  </a:lnTo>
                  <a:lnTo>
                    <a:pt x="6" y="0"/>
                  </a:lnTo>
                  <a:lnTo>
                    <a:pt x="3" y="0"/>
                  </a:lnTo>
                  <a:close/>
                </a:path>
              </a:pathLst>
            </a:custGeom>
            <a:solidFill>
              <a:srgbClr val="FF9900"/>
            </a:solidFill>
            <a:ln w="38100" cmpd="sng">
              <a:solidFill>
                <a:srgbClr val="FF9900"/>
              </a:solidFill>
              <a:round/>
              <a:headEnd/>
              <a:tailEnd/>
            </a:ln>
          </p:spPr>
          <p:txBody>
            <a:bodyPr/>
            <a:lstStyle/>
            <a:p>
              <a:endParaRPr lang="cs-CZ"/>
            </a:p>
          </p:txBody>
        </p:sp>
        <p:sp>
          <p:nvSpPr>
            <p:cNvPr id="5214" name="Freeform 1118">
              <a:extLst>
                <a:ext uri="{FF2B5EF4-FFF2-40B4-BE49-F238E27FC236}">
                  <a16:creationId xmlns:a16="http://schemas.microsoft.com/office/drawing/2014/main" id="{E88DC6B4-FE99-4D2B-881A-ECEBAD1840DE}"/>
                </a:ext>
              </a:extLst>
            </p:cNvPr>
            <p:cNvSpPr>
              <a:spLocks/>
            </p:cNvSpPr>
            <p:nvPr/>
          </p:nvSpPr>
          <p:spPr bwMode="auto">
            <a:xfrm>
              <a:off x="1094" y="1088"/>
              <a:ext cx="9" cy="10"/>
            </a:xfrm>
            <a:custGeom>
              <a:avLst/>
              <a:gdLst>
                <a:gd name="T0" fmla="*/ 3 w 9"/>
                <a:gd name="T1" fmla="*/ 0 h 10"/>
                <a:gd name="T2" fmla="*/ 0 w 9"/>
                <a:gd name="T3" fmla="*/ 3 h 10"/>
                <a:gd name="T4" fmla="*/ 0 w 9"/>
                <a:gd name="T5" fmla="*/ 7 h 10"/>
                <a:gd name="T6" fmla="*/ 3 w 9"/>
                <a:gd name="T7" fmla="*/ 10 h 10"/>
                <a:gd name="T8" fmla="*/ 6 w 9"/>
                <a:gd name="T9" fmla="*/ 10 h 10"/>
                <a:gd name="T10" fmla="*/ 6 w 9"/>
                <a:gd name="T11" fmla="*/ 10 h 10"/>
                <a:gd name="T12" fmla="*/ 9 w 9"/>
                <a:gd name="T13" fmla="*/ 7 h 10"/>
                <a:gd name="T14" fmla="*/ 9 w 9"/>
                <a:gd name="T15" fmla="*/ 3 h 10"/>
                <a:gd name="T16" fmla="*/ 6 w 9"/>
                <a:gd name="T17" fmla="*/ 0 h 10"/>
                <a:gd name="T18" fmla="*/ 3 w 9"/>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3" y="0"/>
                  </a:moveTo>
                  <a:lnTo>
                    <a:pt x="0" y="3"/>
                  </a:lnTo>
                  <a:lnTo>
                    <a:pt x="0" y="7"/>
                  </a:lnTo>
                  <a:lnTo>
                    <a:pt x="3" y="10"/>
                  </a:lnTo>
                  <a:lnTo>
                    <a:pt x="6" y="10"/>
                  </a:lnTo>
                  <a:lnTo>
                    <a:pt x="6" y="10"/>
                  </a:lnTo>
                  <a:lnTo>
                    <a:pt x="9" y="7"/>
                  </a:lnTo>
                  <a:lnTo>
                    <a:pt x="9" y="3"/>
                  </a:lnTo>
                  <a:lnTo>
                    <a:pt x="6" y="0"/>
                  </a:lnTo>
                  <a:lnTo>
                    <a:pt x="3" y="0"/>
                  </a:lnTo>
                  <a:close/>
                </a:path>
              </a:pathLst>
            </a:custGeom>
            <a:solidFill>
              <a:srgbClr val="FF9900"/>
            </a:solidFill>
            <a:ln w="38100" cmpd="sng">
              <a:solidFill>
                <a:srgbClr val="FF9900"/>
              </a:solidFill>
              <a:round/>
              <a:headEnd/>
              <a:tailEnd/>
            </a:ln>
          </p:spPr>
          <p:txBody>
            <a:bodyPr/>
            <a:lstStyle/>
            <a:p>
              <a:endParaRPr lang="cs-CZ"/>
            </a:p>
          </p:txBody>
        </p:sp>
        <p:sp>
          <p:nvSpPr>
            <p:cNvPr id="5215" name="Freeform 1119">
              <a:extLst>
                <a:ext uri="{FF2B5EF4-FFF2-40B4-BE49-F238E27FC236}">
                  <a16:creationId xmlns:a16="http://schemas.microsoft.com/office/drawing/2014/main" id="{2B95DFF5-C74C-4BE1-807A-5026CFFA9C4A}"/>
                </a:ext>
              </a:extLst>
            </p:cNvPr>
            <p:cNvSpPr>
              <a:spLocks/>
            </p:cNvSpPr>
            <p:nvPr/>
          </p:nvSpPr>
          <p:spPr bwMode="auto">
            <a:xfrm>
              <a:off x="1107" y="1075"/>
              <a:ext cx="9" cy="10"/>
            </a:xfrm>
            <a:custGeom>
              <a:avLst/>
              <a:gdLst>
                <a:gd name="T0" fmla="*/ 3 w 9"/>
                <a:gd name="T1" fmla="*/ 0 h 10"/>
                <a:gd name="T2" fmla="*/ 0 w 9"/>
                <a:gd name="T3" fmla="*/ 4 h 10"/>
                <a:gd name="T4" fmla="*/ 0 w 9"/>
                <a:gd name="T5" fmla="*/ 7 h 10"/>
                <a:gd name="T6" fmla="*/ 3 w 9"/>
                <a:gd name="T7" fmla="*/ 10 h 10"/>
                <a:gd name="T8" fmla="*/ 6 w 9"/>
                <a:gd name="T9" fmla="*/ 10 h 10"/>
                <a:gd name="T10" fmla="*/ 6 w 9"/>
                <a:gd name="T11" fmla="*/ 10 h 10"/>
                <a:gd name="T12" fmla="*/ 9 w 9"/>
                <a:gd name="T13" fmla="*/ 7 h 10"/>
                <a:gd name="T14" fmla="*/ 9 w 9"/>
                <a:gd name="T15" fmla="*/ 4 h 10"/>
                <a:gd name="T16" fmla="*/ 6 w 9"/>
                <a:gd name="T17" fmla="*/ 0 h 10"/>
                <a:gd name="T18" fmla="*/ 3 w 9"/>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3" y="0"/>
                  </a:moveTo>
                  <a:lnTo>
                    <a:pt x="0" y="4"/>
                  </a:lnTo>
                  <a:lnTo>
                    <a:pt x="0" y="7"/>
                  </a:lnTo>
                  <a:lnTo>
                    <a:pt x="3" y="10"/>
                  </a:lnTo>
                  <a:lnTo>
                    <a:pt x="6" y="10"/>
                  </a:lnTo>
                  <a:lnTo>
                    <a:pt x="6" y="10"/>
                  </a:lnTo>
                  <a:lnTo>
                    <a:pt x="9" y="7"/>
                  </a:lnTo>
                  <a:lnTo>
                    <a:pt x="9" y="4"/>
                  </a:lnTo>
                  <a:lnTo>
                    <a:pt x="6" y="0"/>
                  </a:lnTo>
                  <a:lnTo>
                    <a:pt x="3" y="0"/>
                  </a:lnTo>
                  <a:close/>
                </a:path>
              </a:pathLst>
            </a:custGeom>
            <a:solidFill>
              <a:srgbClr val="FF9900"/>
            </a:solidFill>
            <a:ln w="38100" cmpd="sng">
              <a:solidFill>
                <a:srgbClr val="FF9900"/>
              </a:solidFill>
              <a:round/>
              <a:headEnd/>
              <a:tailEnd/>
            </a:ln>
          </p:spPr>
          <p:txBody>
            <a:bodyPr/>
            <a:lstStyle/>
            <a:p>
              <a:endParaRPr lang="cs-CZ"/>
            </a:p>
          </p:txBody>
        </p:sp>
        <p:sp>
          <p:nvSpPr>
            <p:cNvPr id="5216" name="Freeform 1120">
              <a:extLst>
                <a:ext uri="{FF2B5EF4-FFF2-40B4-BE49-F238E27FC236}">
                  <a16:creationId xmlns:a16="http://schemas.microsoft.com/office/drawing/2014/main" id="{5C5CDC55-25B8-49D4-95A0-D8595F43B5B7}"/>
                </a:ext>
              </a:extLst>
            </p:cNvPr>
            <p:cNvSpPr>
              <a:spLocks/>
            </p:cNvSpPr>
            <p:nvPr/>
          </p:nvSpPr>
          <p:spPr bwMode="auto">
            <a:xfrm>
              <a:off x="1119" y="1063"/>
              <a:ext cx="10" cy="9"/>
            </a:xfrm>
            <a:custGeom>
              <a:avLst/>
              <a:gdLst>
                <a:gd name="T0" fmla="*/ 4 w 10"/>
                <a:gd name="T1" fmla="*/ 0 h 9"/>
                <a:gd name="T2" fmla="*/ 0 w 10"/>
                <a:gd name="T3" fmla="*/ 3 h 9"/>
                <a:gd name="T4" fmla="*/ 0 w 10"/>
                <a:gd name="T5" fmla="*/ 6 h 9"/>
                <a:gd name="T6" fmla="*/ 4 w 10"/>
                <a:gd name="T7" fmla="*/ 9 h 9"/>
                <a:gd name="T8" fmla="*/ 7 w 10"/>
                <a:gd name="T9" fmla="*/ 9 h 9"/>
                <a:gd name="T10" fmla="*/ 7 w 10"/>
                <a:gd name="T11" fmla="*/ 9 h 9"/>
                <a:gd name="T12" fmla="*/ 10 w 10"/>
                <a:gd name="T13" fmla="*/ 6 h 9"/>
                <a:gd name="T14" fmla="*/ 10 w 10"/>
                <a:gd name="T15" fmla="*/ 3 h 9"/>
                <a:gd name="T16" fmla="*/ 7 w 10"/>
                <a:gd name="T17" fmla="*/ 0 h 9"/>
                <a:gd name="T18" fmla="*/ 4 w 10"/>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4" y="0"/>
                  </a:moveTo>
                  <a:lnTo>
                    <a:pt x="0" y="3"/>
                  </a:lnTo>
                  <a:lnTo>
                    <a:pt x="0" y="6"/>
                  </a:lnTo>
                  <a:lnTo>
                    <a:pt x="4" y="9"/>
                  </a:lnTo>
                  <a:lnTo>
                    <a:pt x="7" y="9"/>
                  </a:lnTo>
                  <a:lnTo>
                    <a:pt x="7" y="9"/>
                  </a:lnTo>
                  <a:lnTo>
                    <a:pt x="10" y="6"/>
                  </a:lnTo>
                  <a:lnTo>
                    <a:pt x="10" y="3"/>
                  </a:lnTo>
                  <a:lnTo>
                    <a:pt x="7" y="0"/>
                  </a:lnTo>
                  <a:lnTo>
                    <a:pt x="4" y="0"/>
                  </a:lnTo>
                  <a:close/>
                </a:path>
              </a:pathLst>
            </a:custGeom>
            <a:solidFill>
              <a:srgbClr val="FF9900"/>
            </a:solidFill>
            <a:ln w="38100" cmpd="sng">
              <a:solidFill>
                <a:srgbClr val="FF9900"/>
              </a:solidFill>
              <a:round/>
              <a:headEnd/>
              <a:tailEnd/>
            </a:ln>
          </p:spPr>
          <p:txBody>
            <a:bodyPr/>
            <a:lstStyle/>
            <a:p>
              <a:endParaRPr lang="cs-CZ"/>
            </a:p>
          </p:txBody>
        </p:sp>
        <p:sp>
          <p:nvSpPr>
            <p:cNvPr id="5217" name="Freeform 1121">
              <a:extLst>
                <a:ext uri="{FF2B5EF4-FFF2-40B4-BE49-F238E27FC236}">
                  <a16:creationId xmlns:a16="http://schemas.microsoft.com/office/drawing/2014/main" id="{9FF8E8BC-B403-42D5-82C2-244CCF1705A2}"/>
                </a:ext>
              </a:extLst>
            </p:cNvPr>
            <p:cNvSpPr>
              <a:spLocks/>
            </p:cNvSpPr>
            <p:nvPr/>
          </p:nvSpPr>
          <p:spPr bwMode="auto">
            <a:xfrm>
              <a:off x="1136" y="1050"/>
              <a:ext cx="9" cy="9"/>
            </a:xfrm>
            <a:custGeom>
              <a:avLst/>
              <a:gdLst>
                <a:gd name="T0" fmla="*/ 3 w 9"/>
                <a:gd name="T1" fmla="*/ 0 h 9"/>
                <a:gd name="T2" fmla="*/ 0 w 9"/>
                <a:gd name="T3" fmla="*/ 3 h 9"/>
                <a:gd name="T4" fmla="*/ 0 w 9"/>
                <a:gd name="T5" fmla="*/ 6 h 9"/>
                <a:gd name="T6" fmla="*/ 3 w 9"/>
                <a:gd name="T7" fmla="*/ 9 h 9"/>
                <a:gd name="T8" fmla="*/ 6 w 9"/>
                <a:gd name="T9" fmla="*/ 9 h 9"/>
                <a:gd name="T10" fmla="*/ 6 w 9"/>
                <a:gd name="T11" fmla="*/ 9 h 9"/>
                <a:gd name="T12" fmla="*/ 9 w 9"/>
                <a:gd name="T13" fmla="*/ 6 h 9"/>
                <a:gd name="T14" fmla="*/ 9 w 9"/>
                <a:gd name="T15" fmla="*/ 3 h 9"/>
                <a:gd name="T16" fmla="*/ 6 w 9"/>
                <a:gd name="T17" fmla="*/ 0 h 9"/>
                <a:gd name="T18" fmla="*/ 3 w 9"/>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3" y="0"/>
                  </a:moveTo>
                  <a:lnTo>
                    <a:pt x="0" y="3"/>
                  </a:lnTo>
                  <a:lnTo>
                    <a:pt x="0" y="6"/>
                  </a:lnTo>
                  <a:lnTo>
                    <a:pt x="3" y="9"/>
                  </a:lnTo>
                  <a:lnTo>
                    <a:pt x="6" y="9"/>
                  </a:lnTo>
                  <a:lnTo>
                    <a:pt x="6" y="9"/>
                  </a:lnTo>
                  <a:lnTo>
                    <a:pt x="9" y="6"/>
                  </a:lnTo>
                  <a:lnTo>
                    <a:pt x="9" y="3"/>
                  </a:lnTo>
                  <a:lnTo>
                    <a:pt x="6" y="0"/>
                  </a:lnTo>
                  <a:lnTo>
                    <a:pt x="3" y="0"/>
                  </a:lnTo>
                  <a:close/>
                </a:path>
              </a:pathLst>
            </a:custGeom>
            <a:solidFill>
              <a:srgbClr val="FF9900"/>
            </a:solidFill>
            <a:ln w="38100" cmpd="sng">
              <a:solidFill>
                <a:srgbClr val="FF9900"/>
              </a:solidFill>
              <a:round/>
              <a:headEnd/>
              <a:tailEnd/>
            </a:ln>
          </p:spPr>
          <p:txBody>
            <a:bodyPr/>
            <a:lstStyle/>
            <a:p>
              <a:endParaRPr lang="cs-CZ"/>
            </a:p>
          </p:txBody>
        </p:sp>
        <p:sp>
          <p:nvSpPr>
            <p:cNvPr id="5218" name="Freeform 1122">
              <a:extLst>
                <a:ext uri="{FF2B5EF4-FFF2-40B4-BE49-F238E27FC236}">
                  <a16:creationId xmlns:a16="http://schemas.microsoft.com/office/drawing/2014/main" id="{7FACC2A8-9D09-4D7B-94B0-E3BDB8F51E9F}"/>
                </a:ext>
              </a:extLst>
            </p:cNvPr>
            <p:cNvSpPr>
              <a:spLocks/>
            </p:cNvSpPr>
            <p:nvPr/>
          </p:nvSpPr>
          <p:spPr bwMode="auto">
            <a:xfrm>
              <a:off x="1148" y="1037"/>
              <a:ext cx="10" cy="9"/>
            </a:xfrm>
            <a:custGeom>
              <a:avLst/>
              <a:gdLst>
                <a:gd name="T0" fmla="*/ 4 w 10"/>
                <a:gd name="T1" fmla="*/ 0 h 9"/>
                <a:gd name="T2" fmla="*/ 0 w 10"/>
                <a:gd name="T3" fmla="*/ 3 h 9"/>
                <a:gd name="T4" fmla="*/ 0 w 10"/>
                <a:gd name="T5" fmla="*/ 6 h 9"/>
                <a:gd name="T6" fmla="*/ 4 w 10"/>
                <a:gd name="T7" fmla="*/ 9 h 9"/>
                <a:gd name="T8" fmla="*/ 7 w 10"/>
                <a:gd name="T9" fmla="*/ 9 h 9"/>
                <a:gd name="T10" fmla="*/ 7 w 10"/>
                <a:gd name="T11" fmla="*/ 9 h 9"/>
                <a:gd name="T12" fmla="*/ 10 w 10"/>
                <a:gd name="T13" fmla="*/ 6 h 9"/>
                <a:gd name="T14" fmla="*/ 10 w 10"/>
                <a:gd name="T15" fmla="*/ 3 h 9"/>
                <a:gd name="T16" fmla="*/ 7 w 10"/>
                <a:gd name="T17" fmla="*/ 0 h 9"/>
                <a:gd name="T18" fmla="*/ 4 w 10"/>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4" y="0"/>
                  </a:moveTo>
                  <a:lnTo>
                    <a:pt x="0" y="3"/>
                  </a:lnTo>
                  <a:lnTo>
                    <a:pt x="0" y="6"/>
                  </a:lnTo>
                  <a:lnTo>
                    <a:pt x="4" y="9"/>
                  </a:lnTo>
                  <a:lnTo>
                    <a:pt x="7" y="9"/>
                  </a:lnTo>
                  <a:lnTo>
                    <a:pt x="7" y="9"/>
                  </a:lnTo>
                  <a:lnTo>
                    <a:pt x="10" y="6"/>
                  </a:lnTo>
                  <a:lnTo>
                    <a:pt x="10" y="3"/>
                  </a:lnTo>
                  <a:lnTo>
                    <a:pt x="7" y="0"/>
                  </a:lnTo>
                  <a:lnTo>
                    <a:pt x="4" y="0"/>
                  </a:lnTo>
                  <a:close/>
                </a:path>
              </a:pathLst>
            </a:custGeom>
            <a:solidFill>
              <a:srgbClr val="FF9900"/>
            </a:solidFill>
            <a:ln w="38100" cmpd="sng">
              <a:solidFill>
                <a:srgbClr val="FF9900"/>
              </a:solidFill>
              <a:round/>
              <a:headEnd/>
              <a:tailEnd/>
            </a:ln>
          </p:spPr>
          <p:txBody>
            <a:bodyPr/>
            <a:lstStyle/>
            <a:p>
              <a:endParaRPr lang="cs-CZ"/>
            </a:p>
          </p:txBody>
        </p:sp>
        <p:sp>
          <p:nvSpPr>
            <p:cNvPr id="5219" name="Freeform 1123">
              <a:extLst>
                <a:ext uri="{FF2B5EF4-FFF2-40B4-BE49-F238E27FC236}">
                  <a16:creationId xmlns:a16="http://schemas.microsoft.com/office/drawing/2014/main" id="{605024D3-2E2D-40AA-B582-7466DFECA930}"/>
                </a:ext>
              </a:extLst>
            </p:cNvPr>
            <p:cNvSpPr>
              <a:spLocks/>
            </p:cNvSpPr>
            <p:nvPr/>
          </p:nvSpPr>
          <p:spPr bwMode="auto">
            <a:xfrm>
              <a:off x="1165" y="1024"/>
              <a:ext cx="9" cy="10"/>
            </a:xfrm>
            <a:custGeom>
              <a:avLst/>
              <a:gdLst>
                <a:gd name="T0" fmla="*/ 3 w 9"/>
                <a:gd name="T1" fmla="*/ 0 h 10"/>
                <a:gd name="T2" fmla="*/ 0 w 9"/>
                <a:gd name="T3" fmla="*/ 3 h 10"/>
                <a:gd name="T4" fmla="*/ 0 w 9"/>
                <a:gd name="T5" fmla="*/ 6 h 10"/>
                <a:gd name="T6" fmla="*/ 3 w 9"/>
                <a:gd name="T7" fmla="*/ 10 h 10"/>
                <a:gd name="T8" fmla="*/ 6 w 9"/>
                <a:gd name="T9" fmla="*/ 10 h 10"/>
                <a:gd name="T10" fmla="*/ 6 w 9"/>
                <a:gd name="T11" fmla="*/ 10 h 10"/>
                <a:gd name="T12" fmla="*/ 9 w 9"/>
                <a:gd name="T13" fmla="*/ 6 h 10"/>
                <a:gd name="T14" fmla="*/ 9 w 9"/>
                <a:gd name="T15" fmla="*/ 3 h 10"/>
                <a:gd name="T16" fmla="*/ 6 w 9"/>
                <a:gd name="T17" fmla="*/ 0 h 10"/>
                <a:gd name="T18" fmla="*/ 3 w 9"/>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3" y="0"/>
                  </a:moveTo>
                  <a:lnTo>
                    <a:pt x="0" y="3"/>
                  </a:lnTo>
                  <a:lnTo>
                    <a:pt x="0" y="6"/>
                  </a:lnTo>
                  <a:lnTo>
                    <a:pt x="3" y="10"/>
                  </a:lnTo>
                  <a:lnTo>
                    <a:pt x="6" y="10"/>
                  </a:lnTo>
                  <a:lnTo>
                    <a:pt x="6" y="10"/>
                  </a:lnTo>
                  <a:lnTo>
                    <a:pt x="9" y="6"/>
                  </a:lnTo>
                  <a:lnTo>
                    <a:pt x="9" y="3"/>
                  </a:lnTo>
                  <a:lnTo>
                    <a:pt x="6" y="0"/>
                  </a:lnTo>
                  <a:lnTo>
                    <a:pt x="3" y="0"/>
                  </a:lnTo>
                  <a:close/>
                </a:path>
              </a:pathLst>
            </a:custGeom>
            <a:solidFill>
              <a:srgbClr val="FF9900"/>
            </a:solidFill>
            <a:ln w="38100" cmpd="sng">
              <a:solidFill>
                <a:srgbClr val="FF9900"/>
              </a:solidFill>
              <a:round/>
              <a:headEnd/>
              <a:tailEnd/>
            </a:ln>
          </p:spPr>
          <p:txBody>
            <a:bodyPr/>
            <a:lstStyle/>
            <a:p>
              <a:endParaRPr lang="cs-CZ"/>
            </a:p>
          </p:txBody>
        </p:sp>
        <p:sp>
          <p:nvSpPr>
            <p:cNvPr id="5220" name="Freeform 1124">
              <a:extLst>
                <a:ext uri="{FF2B5EF4-FFF2-40B4-BE49-F238E27FC236}">
                  <a16:creationId xmlns:a16="http://schemas.microsoft.com/office/drawing/2014/main" id="{6EC70B41-3170-4091-A5D2-46E681D81A97}"/>
                </a:ext>
              </a:extLst>
            </p:cNvPr>
            <p:cNvSpPr>
              <a:spLocks/>
            </p:cNvSpPr>
            <p:nvPr/>
          </p:nvSpPr>
          <p:spPr bwMode="auto">
            <a:xfrm>
              <a:off x="1177" y="1008"/>
              <a:ext cx="10" cy="9"/>
            </a:xfrm>
            <a:custGeom>
              <a:avLst/>
              <a:gdLst>
                <a:gd name="T0" fmla="*/ 4 w 10"/>
                <a:gd name="T1" fmla="*/ 0 h 9"/>
                <a:gd name="T2" fmla="*/ 0 w 10"/>
                <a:gd name="T3" fmla="*/ 3 h 9"/>
                <a:gd name="T4" fmla="*/ 0 w 10"/>
                <a:gd name="T5" fmla="*/ 6 h 9"/>
                <a:gd name="T6" fmla="*/ 4 w 10"/>
                <a:gd name="T7" fmla="*/ 9 h 9"/>
                <a:gd name="T8" fmla="*/ 7 w 10"/>
                <a:gd name="T9" fmla="*/ 9 h 9"/>
                <a:gd name="T10" fmla="*/ 7 w 10"/>
                <a:gd name="T11" fmla="*/ 9 h 9"/>
                <a:gd name="T12" fmla="*/ 10 w 10"/>
                <a:gd name="T13" fmla="*/ 6 h 9"/>
                <a:gd name="T14" fmla="*/ 10 w 10"/>
                <a:gd name="T15" fmla="*/ 3 h 9"/>
                <a:gd name="T16" fmla="*/ 7 w 10"/>
                <a:gd name="T17" fmla="*/ 0 h 9"/>
                <a:gd name="T18" fmla="*/ 4 w 10"/>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4" y="0"/>
                  </a:moveTo>
                  <a:lnTo>
                    <a:pt x="0" y="3"/>
                  </a:lnTo>
                  <a:lnTo>
                    <a:pt x="0" y="6"/>
                  </a:lnTo>
                  <a:lnTo>
                    <a:pt x="4" y="9"/>
                  </a:lnTo>
                  <a:lnTo>
                    <a:pt x="7" y="9"/>
                  </a:lnTo>
                  <a:lnTo>
                    <a:pt x="7" y="9"/>
                  </a:lnTo>
                  <a:lnTo>
                    <a:pt x="10" y="6"/>
                  </a:lnTo>
                  <a:lnTo>
                    <a:pt x="10" y="3"/>
                  </a:lnTo>
                  <a:lnTo>
                    <a:pt x="7" y="0"/>
                  </a:lnTo>
                  <a:lnTo>
                    <a:pt x="4" y="0"/>
                  </a:lnTo>
                  <a:close/>
                </a:path>
              </a:pathLst>
            </a:custGeom>
            <a:solidFill>
              <a:srgbClr val="FF9900"/>
            </a:solidFill>
            <a:ln w="38100" cmpd="sng">
              <a:solidFill>
                <a:srgbClr val="FF9900"/>
              </a:solidFill>
              <a:round/>
              <a:headEnd/>
              <a:tailEnd/>
            </a:ln>
          </p:spPr>
          <p:txBody>
            <a:bodyPr/>
            <a:lstStyle/>
            <a:p>
              <a:endParaRPr lang="cs-CZ"/>
            </a:p>
          </p:txBody>
        </p:sp>
        <p:sp>
          <p:nvSpPr>
            <p:cNvPr id="5221" name="Freeform 1125">
              <a:extLst>
                <a:ext uri="{FF2B5EF4-FFF2-40B4-BE49-F238E27FC236}">
                  <a16:creationId xmlns:a16="http://schemas.microsoft.com/office/drawing/2014/main" id="{DB0B8121-FE9C-4F29-912D-509513D27DE8}"/>
                </a:ext>
              </a:extLst>
            </p:cNvPr>
            <p:cNvSpPr>
              <a:spLocks/>
            </p:cNvSpPr>
            <p:nvPr/>
          </p:nvSpPr>
          <p:spPr bwMode="auto">
            <a:xfrm>
              <a:off x="1194" y="995"/>
              <a:ext cx="9" cy="10"/>
            </a:xfrm>
            <a:custGeom>
              <a:avLst/>
              <a:gdLst>
                <a:gd name="T0" fmla="*/ 3 w 9"/>
                <a:gd name="T1" fmla="*/ 0 h 10"/>
                <a:gd name="T2" fmla="*/ 0 w 9"/>
                <a:gd name="T3" fmla="*/ 3 h 10"/>
                <a:gd name="T4" fmla="*/ 0 w 9"/>
                <a:gd name="T5" fmla="*/ 6 h 10"/>
                <a:gd name="T6" fmla="*/ 3 w 9"/>
                <a:gd name="T7" fmla="*/ 10 h 10"/>
                <a:gd name="T8" fmla="*/ 6 w 9"/>
                <a:gd name="T9" fmla="*/ 10 h 10"/>
                <a:gd name="T10" fmla="*/ 6 w 9"/>
                <a:gd name="T11" fmla="*/ 10 h 10"/>
                <a:gd name="T12" fmla="*/ 9 w 9"/>
                <a:gd name="T13" fmla="*/ 6 h 10"/>
                <a:gd name="T14" fmla="*/ 9 w 9"/>
                <a:gd name="T15" fmla="*/ 3 h 10"/>
                <a:gd name="T16" fmla="*/ 6 w 9"/>
                <a:gd name="T17" fmla="*/ 0 h 10"/>
                <a:gd name="T18" fmla="*/ 3 w 9"/>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3" y="0"/>
                  </a:moveTo>
                  <a:lnTo>
                    <a:pt x="0" y="3"/>
                  </a:lnTo>
                  <a:lnTo>
                    <a:pt x="0" y="6"/>
                  </a:lnTo>
                  <a:lnTo>
                    <a:pt x="3" y="10"/>
                  </a:lnTo>
                  <a:lnTo>
                    <a:pt x="6" y="10"/>
                  </a:lnTo>
                  <a:lnTo>
                    <a:pt x="6" y="10"/>
                  </a:lnTo>
                  <a:lnTo>
                    <a:pt x="9" y="6"/>
                  </a:lnTo>
                  <a:lnTo>
                    <a:pt x="9" y="3"/>
                  </a:lnTo>
                  <a:lnTo>
                    <a:pt x="6" y="0"/>
                  </a:lnTo>
                  <a:lnTo>
                    <a:pt x="3" y="0"/>
                  </a:lnTo>
                  <a:close/>
                </a:path>
              </a:pathLst>
            </a:custGeom>
            <a:solidFill>
              <a:srgbClr val="FF9900"/>
            </a:solidFill>
            <a:ln w="38100" cmpd="sng">
              <a:solidFill>
                <a:srgbClr val="FF9900"/>
              </a:solidFill>
              <a:round/>
              <a:headEnd/>
              <a:tailEnd/>
            </a:ln>
          </p:spPr>
          <p:txBody>
            <a:bodyPr/>
            <a:lstStyle/>
            <a:p>
              <a:endParaRPr lang="cs-CZ"/>
            </a:p>
          </p:txBody>
        </p:sp>
        <p:sp>
          <p:nvSpPr>
            <p:cNvPr id="5222" name="Freeform 1126">
              <a:extLst>
                <a:ext uri="{FF2B5EF4-FFF2-40B4-BE49-F238E27FC236}">
                  <a16:creationId xmlns:a16="http://schemas.microsoft.com/office/drawing/2014/main" id="{70EF34B8-79CB-4533-87B1-ACABE2480E50}"/>
                </a:ext>
              </a:extLst>
            </p:cNvPr>
            <p:cNvSpPr>
              <a:spLocks/>
            </p:cNvSpPr>
            <p:nvPr/>
          </p:nvSpPr>
          <p:spPr bwMode="auto">
            <a:xfrm>
              <a:off x="1206" y="982"/>
              <a:ext cx="10" cy="10"/>
            </a:xfrm>
            <a:custGeom>
              <a:avLst/>
              <a:gdLst>
                <a:gd name="T0" fmla="*/ 4 w 10"/>
                <a:gd name="T1" fmla="*/ 0 h 10"/>
                <a:gd name="T2" fmla="*/ 0 w 10"/>
                <a:gd name="T3" fmla="*/ 3 h 10"/>
                <a:gd name="T4" fmla="*/ 0 w 10"/>
                <a:gd name="T5" fmla="*/ 6 h 10"/>
                <a:gd name="T6" fmla="*/ 4 w 10"/>
                <a:gd name="T7" fmla="*/ 10 h 10"/>
                <a:gd name="T8" fmla="*/ 7 w 10"/>
                <a:gd name="T9" fmla="*/ 10 h 10"/>
                <a:gd name="T10" fmla="*/ 7 w 10"/>
                <a:gd name="T11" fmla="*/ 10 h 10"/>
                <a:gd name="T12" fmla="*/ 10 w 10"/>
                <a:gd name="T13" fmla="*/ 6 h 10"/>
                <a:gd name="T14" fmla="*/ 10 w 10"/>
                <a:gd name="T15" fmla="*/ 3 h 10"/>
                <a:gd name="T16" fmla="*/ 7 w 10"/>
                <a:gd name="T17" fmla="*/ 0 h 10"/>
                <a:gd name="T18" fmla="*/ 4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4" y="0"/>
                  </a:moveTo>
                  <a:lnTo>
                    <a:pt x="0" y="3"/>
                  </a:lnTo>
                  <a:lnTo>
                    <a:pt x="0" y="6"/>
                  </a:lnTo>
                  <a:lnTo>
                    <a:pt x="4" y="10"/>
                  </a:lnTo>
                  <a:lnTo>
                    <a:pt x="7" y="10"/>
                  </a:lnTo>
                  <a:lnTo>
                    <a:pt x="7" y="10"/>
                  </a:lnTo>
                  <a:lnTo>
                    <a:pt x="10" y="6"/>
                  </a:lnTo>
                  <a:lnTo>
                    <a:pt x="10" y="3"/>
                  </a:lnTo>
                  <a:lnTo>
                    <a:pt x="7" y="0"/>
                  </a:lnTo>
                  <a:lnTo>
                    <a:pt x="4" y="0"/>
                  </a:lnTo>
                  <a:close/>
                </a:path>
              </a:pathLst>
            </a:custGeom>
            <a:solidFill>
              <a:srgbClr val="FF9900"/>
            </a:solidFill>
            <a:ln w="38100" cmpd="sng">
              <a:solidFill>
                <a:srgbClr val="FF9900"/>
              </a:solidFill>
              <a:round/>
              <a:headEnd/>
              <a:tailEnd/>
            </a:ln>
          </p:spPr>
          <p:txBody>
            <a:bodyPr/>
            <a:lstStyle/>
            <a:p>
              <a:endParaRPr lang="cs-CZ"/>
            </a:p>
          </p:txBody>
        </p:sp>
        <p:sp>
          <p:nvSpPr>
            <p:cNvPr id="5223" name="Freeform 1127">
              <a:extLst>
                <a:ext uri="{FF2B5EF4-FFF2-40B4-BE49-F238E27FC236}">
                  <a16:creationId xmlns:a16="http://schemas.microsoft.com/office/drawing/2014/main" id="{6373D5C8-95AD-4341-A918-A62488E4ADD7}"/>
                </a:ext>
              </a:extLst>
            </p:cNvPr>
            <p:cNvSpPr>
              <a:spLocks/>
            </p:cNvSpPr>
            <p:nvPr/>
          </p:nvSpPr>
          <p:spPr bwMode="auto">
            <a:xfrm>
              <a:off x="1219" y="969"/>
              <a:ext cx="10" cy="10"/>
            </a:xfrm>
            <a:custGeom>
              <a:avLst/>
              <a:gdLst>
                <a:gd name="T0" fmla="*/ 4 w 10"/>
                <a:gd name="T1" fmla="*/ 0 h 10"/>
                <a:gd name="T2" fmla="*/ 0 w 10"/>
                <a:gd name="T3" fmla="*/ 3 h 10"/>
                <a:gd name="T4" fmla="*/ 0 w 10"/>
                <a:gd name="T5" fmla="*/ 7 h 10"/>
                <a:gd name="T6" fmla="*/ 4 w 10"/>
                <a:gd name="T7" fmla="*/ 10 h 10"/>
                <a:gd name="T8" fmla="*/ 7 w 10"/>
                <a:gd name="T9" fmla="*/ 10 h 10"/>
                <a:gd name="T10" fmla="*/ 7 w 10"/>
                <a:gd name="T11" fmla="*/ 10 h 10"/>
                <a:gd name="T12" fmla="*/ 10 w 10"/>
                <a:gd name="T13" fmla="*/ 7 h 10"/>
                <a:gd name="T14" fmla="*/ 10 w 10"/>
                <a:gd name="T15" fmla="*/ 3 h 10"/>
                <a:gd name="T16" fmla="*/ 7 w 10"/>
                <a:gd name="T17" fmla="*/ 0 h 10"/>
                <a:gd name="T18" fmla="*/ 4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4" y="0"/>
                  </a:moveTo>
                  <a:lnTo>
                    <a:pt x="0" y="3"/>
                  </a:lnTo>
                  <a:lnTo>
                    <a:pt x="0" y="7"/>
                  </a:lnTo>
                  <a:lnTo>
                    <a:pt x="4" y="10"/>
                  </a:lnTo>
                  <a:lnTo>
                    <a:pt x="7" y="10"/>
                  </a:lnTo>
                  <a:lnTo>
                    <a:pt x="7" y="10"/>
                  </a:lnTo>
                  <a:lnTo>
                    <a:pt x="10" y="7"/>
                  </a:lnTo>
                  <a:lnTo>
                    <a:pt x="10" y="3"/>
                  </a:lnTo>
                  <a:lnTo>
                    <a:pt x="7" y="0"/>
                  </a:lnTo>
                  <a:lnTo>
                    <a:pt x="4" y="0"/>
                  </a:lnTo>
                  <a:close/>
                </a:path>
              </a:pathLst>
            </a:custGeom>
            <a:solidFill>
              <a:srgbClr val="FF9900"/>
            </a:solidFill>
            <a:ln w="38100" cmpd="sng">
              <a:solidFill>
                <a:srgbClr val="FF9900"/>
              </a:solidFill>
              <a:round/>
              <a:headEnd/>
              <a:tailEnd/>
            </a:ln>
          </p:spPr>
          <p:txBody>
            <a:bodyPr/>
            <a:lstStyle/>
            <a:p>
              <a:endParaRPr lang="cs-CZ"/>
            </a:p>
          </p:txBody>
        </p:sp>
        <p:sp>
          <p:nvSpPr>
            <p:cNvPr id="5224" name="Freeform 1128">
              <a:extLst>
                <a:ext uri="{FF2B5EF4-FFF2-40B4-BE49-F238E27FC236}">
                  <a16:creationId xmlns:a16="http://schemas.microsoft.com/office/drawing/2014/main" id="{48EEFB38-DBD2-407D-B344-FF065B91C7AA}"/>
                </a:ext>
              </a:extLst>
            </p:cNvPr>
            <p:cNvSpPr>
              <a:spLocks/>
            </p:cNvSpPr>
            <p:nvPr/>
          </p:nvSpPr>
          <p:spPr bwMode="auto">
            <a:xfrm>
              <a:off x="1235" y="956"/>
              <a:ext cx="10" cy="10"/>
            </a:xfrm>
            <a:custGeom>
              <a:avLst/>
              <a:gdLst>
                <a:gd name="T0" fmla="*/ 4 w 10"/>
                <a:gd name="T1" fmla="*/ 0 h 10"/>
                <a:gd name="T2" fmla="*/ 0 w 10"/>
                <a:gd name="T3" fmla="*/ 3 h 10"/>
                <a:gd name="T4" fmla="*/ 0 w 10"/>
                <a:gd name="T5" fmla="*/ 7 h 10"/>
                <a:gd name="T6" fmla="*/ 4 w 10"/>
                <a:gd name="T7" fmla="*/ 10 h 10"/>
                <a:gd name="T8" fmla="*/ 7 w 10"/>
                <a:gd name="T9" fmla="*/ 10 h 10"/>
                <a:gd name="T10" fmla="*/ 7 w 10"/>
                <a:gd name="T11" fmla="*/ 10 h 10"/>
                <a:gd name="T12" fmla="*/ 10 w 10"/>
                <a:gd name="T13" fmla="*/ 7 h 10"/>
                <a:gd name="T14" fmla="*/ 10 w 10"/>
                <a:gd name="T15" fmla="*/ 3 h 10"/>
                <a:gd name="T16" fmla="*/ 7 w 10"/>
                <a:gd name="T17" fmla="*/ 0 h 10"/>
                <a:gd name="T18" fmla="*/ 4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4" y="0"/>
                  </a:moveTo>
                  <a:lnTo>
                    <a:pt x="0" y="3"/>
                  </a:lnTo>
                  <a:lnTo>
                    <a:pt x="0" y="7"/>
                  </a:lnTo>
                  <a:lnTo>
                    <a:pt x="4" y="10"/>
                  </a:lnTo>
                  <a:lnTo>
                    <a:pt x="7" y="10"/>
                  </a:lnTo>
                  <a:lnTo>
                    <a:pt x="7" y="10"/>
                  </a:lnTo>
                  <a:lnTo>
                    <a:pt x="10" y="7"/>
                  </a:lnTo>
                  <a:lnTo>
                    <a:pt x="10" y="3"/>
                  </a:lnTo>
                  <a:lnTo>
                    <a:pt x="7" y="0"/>
                  </a:lnTo>
                  <a:lnTo>
                    <a:pt x="4" y="0"/>
                  </a:lnTo>
                  <a:close/>
                </a:path>
              </a:pathLst>
            </a:custGeom>
            <a:solidFill>
              <a:srgbClr val="FF9900"/>
            </a:solidFill>
            <a:ln w="38100" cmpd="sng">
              <a:solidFill>
                <a:srgbClr val="FF9900"/>
              </a:solidFill>
              <a:round/>
              <a:headEnd/>
              <a:tailEnd/>
            </a:ln>
          </p:spPr>
          <p:txBody>
            <a:bodyPr/>
            <a:lstStyle/>
            <a:p>
              <a:endParaRPr lang="cs-CZ"/>
            </a:p>
          </p:txBody>
        </p:sp>
        <p:sp>
          <p:nvSpPr>
            <p:cNvPr id="5225" name="Freeform 1129">
              <a:extLst>
                <a:ext uri="{FF2B5EF4-FFF2-40B4-BE49-F238E27FC236}">
                  <a16:creationId xmlns:a16="http://schemas.microsoft.com/office/drawing/2014/main" id="{FE6ABF33-37BF-474C-8B50-1E189E896D2B}"/>
                </a:ext>
              </a:extLst>
            </p:cNvPr>
            <p:cNvSpPr>
              <a:spLocks/>
            </p:cNvSpPr>
            <p:nvPr/>
          </p:nvSpPr>
          <p:spPr bwMode="auto">
            <a:xfrm>
              <a:off x="1248" y="943"/>
              <a:ext cx="10" cy="10"/>
            </a:xfrm>
            <a:custGeom>
              <a:avLst/>
              <a:gdLst>
                <a:gd name="T0" fmla="*/ 4 w 10"/>
                <a:gd name="T1" fmla="*/ 0 h 10"/>
                <a:gd name="T2" fmla="*/ 0 w 10"/>
                <a:gd name="T3" fmla="*/ 4 h 10"/>
                <a:gd name="T4" fmla="*/ 0 w 10"/>
                <a:gd name="T5" fmla="*/ 7 h 10"/>
                <a:gd name="T6" fmla="*/ 4 w 10"/>
                <a:gd name="T7" fmla="*/ 10 h 10"/>
                <a:gd name="T8" fmla="*/ 7 w 10"/>
                <a:gd name="T9" fmla="*/ 10 h 10"/>
                <a:gd name="T10" fmla="*/ 7 w 10"/>
                <a:gd name="T11" fmla="*/ 10 h 10"/>
                <a:gd name="T12" fmla="*/ 10 w 10"/>
                <a:gd name="T13" fmla="*/ 7 h 10"/>
                <a:gd name="T14" fmla="*/ 10 w 10"/>
                <a:gd name="T15" fmla="*/ 4 h 10"/>
                <a:gd name="T16" fmla="*/ 7 w 10"/>
                <a:gd name="T17" fmla="*/ 0 h 10"/>
                <a:gd name="T18" fmla="*/ 4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4" y="0"/>
                  </a:moveTo>
                  <a:lnTo>
                    <a:pt x="0" y="4"/>
                  </a:lnTo>
                  <a:lnTo>
                    <a:pt x="0" y="7"/>
                  </a:lnTo>
                  <a:lnTo>
                    <a:pt x="4" y="10"/>
                  </a:lnTo>
                  <a:lnTo>
                    <a:pt x="7" y="10"/>
                  </a:lnTo>
                  <a:lnTo>
                    <a:pt x="7" y="10"/>
                  </a:lnTo>
                  <a:lnTo>
                    <a:pt x="10" y="7"/>
                  </a:lnTo>
                  <a:lnTo>
                    <a:pt x="10" y="4"/>
                  </a:lnTo>
                  <a:lnTo>
                    <a:pt x="7" y="0"/>
                  </a:lnTo>
                  <a:lnTo>
                    <a:pt x="4" y="0"/>
                  </a:lnTo>
                  <a:close/>
                </a:path>
              </a:pathLst>
            </a:custGeom>
            <a:solidFill>
              <a:srgbClr val="FF9900"/>
            </a:solidFill>
            <a:ln w="38100" cmpd="sng">
              <a:solidFill>
                <a:srgbClr val="FF9900"/>
              </a:solidFill>
              <a:round/>
              <a:headEnd/>
              <a:tailEnd/>
            </a:ln>
          </p:spPr>
          <p:txBody>
            <a:bodyPr/>
            <a:lstStyle/>
            <a:p>
              <a:endParaRPr lang="cs-CZ"/>
            </a:p>
          </p:txBody>
        </p:sp>
        <p:sp>
          <p:nvSpPr>
            <p:cNvPr id="5226" name="Freeform 1130">
              <a:extLst>
                <a:ext uri="{FF2B5EF4-FFF2-40B4-BE49-F238E27FC236}">
                  <a16:creationId xmlns:a16="http://schemas.microsoft.com/office/drawing/2014/main" id="{B41058DC-55BF-4AA8-A4D3-0048D252BF75}"/>
                </a:ext>
              </a:extLst>
            </p:cNvPr>
            <p:cNvSpPr>
              <a:spLocks/>
            </p:cNvSpPr>
            <p:nvPr/>
          </p:nvSpPr>
          <p:spPr bwMode="auto">
            <a:xfrm>
              <a:off x="1264" y="931"/>
              <a:ext cx="10" cy="9"/>
            </a:xfrm>
            <a:custGeom>
              <a:avLst/>
              <a:gdLst>
                <a:gd name="T0" fmla="*/ 4 w 10"/>
                <a:gd name="T1" fmla="*/ 0 h 9"/>
                <a:gd name="T2" fmla="*/ 0 w 10"/>
                <a:gd name="T3" fmla="*/ 3 h 9"/>
                <a:gd name="T4" fmla="*/ 0 w 10"/>
                <a:gd name="T5" fmla="*/ 6 h 9"/>
                <a:gd name="T6" fmla="*/ 4 w 10"/>
                <a:gd name="T7" fmla="*/ 9 h 9"/>
                <a:gd name="T8" fmla="*/ 7 w 10"/>
                <a:gd name="T9" fmla="*/ 9 h 9"/>
                <a:gd name="T10" fmla="*/ 7 w 10"/>
                <a:gd name="T11" fmla="*/ 9 h 9"/>
                <a:gd name="T12" fmla="*/ 10 w 10"/>
                <a:gd name="T13" fmla="*/ 6 h 9"/>
                <a:gd name="T14" fmla="*/ 10 w 10"/>
                <a:gd name="T15" fmla="*/ 3 h 9"/>
                <a:gd name="T16" fmla="*/ 7 w 10"/>
                <a:gd name="T17" fmla="*/ 0 h 9"/>
                <a:gd name="T18" fmla="*/ 4 w 10"/>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4" y="0"/>
                  </a:moveTo>
                  <a:lnTo>
                    <a:pt x="0" y="3"/>
                  </a:lnTo>
                  <a:lnTo>
                    <a:pt x="0" y="6"/>
                  </a:lnTo>
                  <a:lnTo>
                    <a:pt x="4" y="9"/>
                  </a:lnTo>
                  <a:lnTo>
                    <a:pt x="7" y="9"/>
                  </a:lnTo>
                  <a:lnTo>
                    <a:pt x="7" y="9"/>
                  </a:lnTo>
                  <a:lnTo>
                    <a:pt x="10" y="6"/>
                  </a:lnTo>
                  <a:lnTo>
                    <a:pt x="10" y="3"/>
                  </a:lnTo>
                  <a:lnTo>
                    <a:pt x="7" y="0"/>
                  </a:lnTo>
                  <a:lnTo>
                    <a:pt x="4" y="0"/>
                  </a:lnTo>
                  <a:close/>
                </a:path>
              </a:pathLst>
            </a:custGeom>
            <a:solidFill>
              <a:srgbClr val="FF9900"/>
            </a:solidFill>
            <a:ln w="38100" cmpd="sng">
              <a:solidFill>
                <a:srgbClr val="FF9900"/>
              </a:solidFill>
              <a:round/>
              <a:headEnd/>
              <a:tailEnd/>
            </a:ln>
          </p:spPr>
          <p:txBody>
            <a:bodyPr/>
            <a:lstStyle/>
            <a:p>
              <a:endParaRPr lang="cs-CZ"/>
            </a:p>
          </p:txBody>
        </p:sp>
        <p:sp>
          <p:nvSpPr>
            <p:cNvPr id="5227" name="Freeform 1131">
              <a:extLst>
                <a:ext uri="{FF2B5EF4-FFF2-40B4-BE49-F238E27FC236}">
                  <a16:creationId xmlns:a16="http://schemas.microsoft.com/office/drawing/2014/main" id="{58029EA5-FD19-4584-8D42-40674803FEC5}"/>
                </a:ext>
              </a:extLst>
            </p:cNvPr>
            <p:cNvSpPr>
              <a:spLocks/>
            </p:cNvSpPr>
            <p:nvPr/>
          </p:nvSpPr>
          <p:spPr bwMode="auto">
            <a:xfrm>
              <a:off x="1277" y="918"/>
              <a:ext cx="10" cy="9"/>
            </a:xfrm>
            <a:custGeom>
              <a:avLst/>
              <a:gdLst>
                <a:gd name="T0" fmla="*/ 3 w 10"/>
                <a:gd name="T1" fmla="*/ 0 h 9"/>
                <a:gd name="T2" fmla="*/ 0 w 10"/>
                <a:gd name="T3" fmla="*/ 3 h 9"/>
                <a:gd name="T4" fmla="*/ 0 w 10"/>
                <a:gd name="T5" fmla="*/ 6 h 9"/>
                <a:gd name="T6" fmla="*/ 3 w 10"/>
                <a:gd name="T7" fmla="*/ 9 h 9"/>
                <a:gd name="T8" fmla="*/ 7 w 10"/>
                <a:gd name="T9" fmla="*/ 9 h 9"/>
                <a:gd name="T10" fmla="*/ 7 w 10"/>
                <a:gd name="T11" fmla="*/ 9 h 9"/>
                <a:gd name="T12" fmla="*/ 10 w 10"/>
                <a:gd name="T13" fmla="*/ 6 h 9"/>
                <a:gd name="T14" fmla="*/ 10 w 10"/>
                <a:gd name="T15" fmla="*/ 3 h 9"/>
                <a:gd name="T16" fmla="*/ 7 w 10"/>
                <a:gd name="T17" fmla="*/ 0 h 9"/>
                <a:gd name="T18" fmla="*/ 3 w 10"/>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3" y="0"/>
                  </a:moveTo>
                  <a:lnTo>
                    <a:pt x="0" y="3"/>
                  </a:lnTo>
                  <a:lnTo>
                    <a:pt x="0" y="6"/>
                  </a:lnTo>
                  <a:lnTo>
                    <a:pt x="3" y="9"/>
                  </a:lnTo>
                  <a:lnTo>
                    <a:pt x="7" y="9"/>
                  </a:lnTo>
                  <a:lnTo>
                    <a:pt x="7" y="9"/>
                  </a:lnTo>
                  <a:lnTo>
                    <a:pt x="10" y="6"/>
                  </a:lnTo>
                  <a:lnTo>
                    <a:pt x="10" y="3"/>
                  </a:lnTo>
                  <a:lnTo>
                    <a:pt x="7" y="0"/>
                  </a:lnTo>
                  <a:lnTo>
                    <a:pt x="3" y="0"/>
                  </a:lnTo>
                  <a:close/>
                </a:path>
              </a:pathLst>
            </a:custGeom>
            <a:solidFill>
              <a:srgbClr val="FF9900"/>
            </a:solidFill>
            <a:ln w="38100" cmpd="sng">
              <a:solidFill>
                <a:srgbClr val="FF9900"/>
              </a:solidFill>
              <a:round/>
              <a:headEnd/>
              <a:tailEnd/>
            </a:ln>
          </p:spPr>
          <p:txBody>
            <a:bodyPr/>
            <a:lstStyle/>
            <a:p>
              <a:endParaRPr lang="cs-CZ"/>
            </a:p>
          </p:txBody>
        </p:sp>
        <p:sp>
          <p:nvSpPr>
            <p:cNvPr id="5228" name="Freeform 1132">
              <a:extLst>
                <a:ext uri="{FF2B5EF4-FFF2-40B4-BE49-F238E27FC236}">
                  <a16:creationId xmlns:a16="http://schemas.microsoft.com/office/drawing/2014/main" id="{336AEB41-D8D3-426E-816F-77071761CDD9}"/>
                </a:ext>
              </a:extLst>
            </p:cNvPr>
            <p:cNvSpPr>
              <a:spLocks/>
            </p:cNvSpPr>
            <p:nvPr/>
          </p:nvSpPr>
          <p:spPr bwMode="auto">
            <a:xfrm>
              <a:off x="1293" y="905"/>
              <a:ext cx="10" cy="9"/>
            </a:xfrm>
            <a:custGeom>
              <a:avLst/>
              <a:gdLst>
                <a:gd name="T0" fmla="*/ 4 w 10"/>
                <a:gd name="T1" fmla="*/ 0 h 9"/>
                <a:gd name="T2" fmla="*/ 0 w 10"/>
                <a:gd name="T3" fmla="*/ 3 h 9"/>
                <a:gd name="T4" fmla="*/ 0 w 10"/>
                <a:gd name="T5" fmla="*/ 6 h 9"/>
                <a:gd name="T6" fmla="*/ 4 w 10"/>
                <a:gd name="T7" fmla="*/ 9 h 9"/>
                <a:gd name="T8" fmla="*/ 7 w 10"/>
                <a:gd name="T9" fmla="*/ 9 h 9"/>
                <a:gd name="T10" fmla="*/ 7 w 10"/>
                <a:gd name="T11" fmla="*/ 9 h 9"/>
                <a:gd name="T12" fmla="*/ 10 w 10"/>
                <a:gd name="T13" fmla="*/ 6 h 9"/>
                <a:gd name="T14" fmla="*/ 10 w 10"/>
                <a:gd name="T15" fmla="*/ 3 h 9"/>
                <a:gd name="T16" fmla="*/ 7 w 10"/>
                <a:gd name="T17" fmla="*/ 0 h 9"/>
                <a:gd name="T18" fmla="*/ 4 w 10"/>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4" y="0"/>
                  </a:moveTo>
                  <a:lnTo>
                    <a:pt x="0" y="3"/>
                  </a:lnTo>
                  <a:lnTo>
                    <a:pt x="0" y="6"/>
                  </a:lnTo>
                  <a:lnTo>
                    <a:pt x="4" y="9"/>
                  </a:lnTo>
                  <a:lnTo>
                    <a:pt x="7" y="9"/>
                  </a:lnTo>
                  <a:lnTo>
                    <a:pt x="7" y="9"/>
                  </a:lnTo>
                  <a:lnTo>
                    <a:pt x="10" y="6"/>
                  </a:lnTo>
                  <a:lnTo>
                    <a:pt x="10" y="3"/>
                  </a:lnTo>
                  <a:lnTo>
                    <a:pt x="7" y="0"/>
                  </a:lnTo>
                  <a:lnTo>
                    <a:pt x="4" y="0"/>
                  </a:lnTo>
                  <a:close/>
                </a:path>
              </a:pathLst>
            </a:custGeom>
            <a:solidFill>
              <a:srgbClr val="FF9900"/>
            </a:solidFill>
            <a:ln w="38100" cmpd="sng">
              <a:solidFill>
                <a:srgbClr val="FF9900"/>
              </a:solidFill>
              <a:round/>
              <a:headEnd/>
              <a:tailEnd/>
            </a:ln>
          </p:spPr>
          <p:txBody>
            <a:bodyPr/>
            <a:lstStyle/>
            <a:p>
              <a:endParaRPr lang="cs-CZ"/>
            </a:p>
          </p:txBody>
        </p:sp>
        <p:sp>
          <p:nvSpPr>
            <p:cNvPr id="5229" name="Freeform 1133">
              <a:extLst>
                <a:ext uri="{FF2B5EF4-FFF2-40B4-BE49-F238E27FC236}">
                  <a16:creationId xmlns:a16="http://schemas.microsoft.com/office/drawing/2014/main" id="{5B8042AC-9CD5-48F8-BE4B-E3C29E3A6205}"/>
                </a:ext>
              </a:extLst>
            </p:cNvPr>
            <p:cNvSpPr>
              <a:spLocks/>
            </p:cNvSpPr>
            <p:nvPr/>
          </p:nvSpPr>
          <p:spPr bwMode="auto">
            <a:xfrm>
              <a:off x="1306" y="892"/>
              <a:ext cx="10" cy="10"/>
            </a:xfrm>
            <a:custGeom>
              <a:avLst/>
              <a:gdLst>
                <a:gd name="T0" fmla="*/ 3 w 10"/>
                <a:gd name="T1" fmla="*/ 0 h 10"/>
                <a:gd name="T2" fmla="*/ 0 w 10"/>
                <a:gd name="T3" fmla="*/ 3 h 10"/>
                <a:gd name="T4" fmla="*/ 0 w 10"/>
                <a:gd name="T5" fmla="*/ 6 h 10"/>
                <a:gd name="T6" fmla="*/ 3 w 10"/>
                <a:gd name="T7" fmla="*/ 10 h 10"/>
                <a:gd name="T8" fmla="*/ 7 w 10"/>
                <a:gd name="T9" fmla="*/ 10 h 10"/>
                <a:gd name="T10" fmla="*/ 7 w 10"/>
                <a:gd name="T11" fmla="*/ 10 h 10"/>
                <a:gd name="T12" fmla="*/ 10 w 10"/>
                <a:gd name="T13" fmla="*/ 6 h 10"/>
                <a:gd name="T14" fmla="*/ 10 w 10"/>
                <a:gd name="T15" fmla="*/ 3 h 10"/>
                <a:gd name="T16" fmla="*/ 7 w 10"/>
                <a:gd name="T17" fmla="*/ 0 h 10"/>
                <a:gd name="T18" fmla="*/ 3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3" y="0"/>
                  </a:moveTo>
                  <a:lnTo>
                    <a:pt x="0" y="3"/>
                  </a:lnTo>
                  <a:lnTo>
                    <a:pt x="0" y="6"/>
                  </a:lnTo>
                  <a:lnTo>
                    <a:pt x="3" y="10"/>
                  </a:lnTo>
                  <a:lnTo>
                    <a:pt x="7" y="10"/>
                  </a:lnTo>
                  <a:lnTo>
                    <a:pt x="7" y="10"/>
                  </a:lnTo>
                  <a:lnTo>
                    <a:pt x="10" y="6"/>
                  </a:lnTo>
                  <a:lnTo>
                    <a:pt x="10" y="3"/>
                  </a:lnTo>
                  <a:lnTo>
                    <a:pt x="7" y="0"/>
                  </a:lnTo>
                  <a:lnTo>
                    <a:pt x="3" y="0"/>
                  </a:lnTo>
                  <a:close/>
                </a:path>
              </a:pathLst>
            </a:custGeom>
            <a:solidFill>
              <a:srgbClr val="FF9900"/>
            </a:solidFill>
            <a:ln w="38100" cmpd="sng">
              <a:solidFill>
                <a:srgbClr val="FF9900"/>
              </a:solidFill>
              <a:round/>
              <a:headEnd/>
              <a:tailEnd/>
            </a:ln>
          </p:spPr>
          <p:txBody>
            <a:bodyPr/>
            <a:lstStyle/>
            <a:p>
              <a:endParaRPr lang="cs-CZ"/>
            </a:p>
          </p:txBody>
        </p:sp>
        <p:sp>
          <p:nvSpPr>
            <p:cNvPr id="5230" name="Freeform 1134">
              <a:extLst>
                <a:ext uri="{FF2B5EF4-FFF2-40B4-BE49-F238E27FC236}">
                  <a16:creationId xmlns:a16="http://schemas.microsoft.com/office/drawing/2014/main" id="{E5076F51-7755-4490-8349-A26608CC3B7D}"/>
                </a:ext>
              </a:extLst>
            </p:cNvPr>
            <p:cNvSpPr>
              <a:spLocks/>
            </p:cNvSpPr>
            <p:nvPr/>
          </p:nvSpPr>
          <p:spPr bwMode="auto">
            <a:xfrm>
              <a:off x="1319" y="879"/>
              <a:ext cx="10" cy="10"/>
            </a:xfrm>
            <a:custGeom>
              <a:avLst/>
              <a:gdLst>
                <a:gd name="T0" fmla="*/ 3 w 10"/>
                <a:gd name="T1" fmla="*/ 0 h 10"/>
                <a:gd name="T2" fmla="*/ 0 w 10"/>
                <a:gd name="T3" fmla="*/ 3 h 10"/>
                <a:gd name="T4" fmla="*/ 0 w 10"/>
                <a:gd name="T5" fmla="*/ 6 h 10"/>
                <a:gd name="T6" fmla="*/ 3 w 10"/>
                <a:gd name="T7" fmla="*/ 10 h 10"/>
                <a:gd name="T8" fmla="*/ 7 w 10"/>
                <a:gd name="T9" fmla="*/ 10 h 10"/>
                <a:gd name="T10" fmla="*/ 7 w 10"/>
                <a:gd name="T11" fmla="*/ 10 h 10"/>
                <a:gd name="T12" fmla="*/ 10 w 10"/>
                <a:gd name="T13" fmla="*/ 6 h 10"/>
                <a:gd name="T14" fmla="*/ 10 w 10"/>
                <a:gd name="T15" fmla="*/ 3 h 10"/>
                <a:gd name="T16" fmla="*/ 7 w 10"/>
                <a:gd name="T17" fmla="*/ 0 h 10"/>
                <a:gd name="T18" fmla="*/ 3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3" y="0"/>
                  </a:moveTo>
                  <a:lnTo>
                    <a:pt x="0" y="3"/>
                  </a:lnTo>
                  <a:lnTo>
                    <a:pt x="0" y="6"/>
                  </a:lnTo>
                  <a:lnTo>
                    <a:pt x="3" y="10"/>
                  </a:lnTo>
                  <a:lnTo>
                    <a:pt x="7" y="10"/>
                  </a:lnTo>
                  <a:lnTo>
                    <a:pt x="7" y="10"/>
                  </a:lnTo>
                  <a:lnTo>
                    <a:pt x="10" y="6"/>
                  </a:lnTo>
                  <a:lnTo>
                    <a:pt x="10" y="3"/>
                  </a:lnTo>
                  <a:lnTo>
                    <a:pt x="7" y="0"/>
                  </a:lnTo>
                  <a:lnTo>
                    <a:pt x="3" y="0"/>
                  </a:lnTo>
                  <a:close/>
                </a:path>
              </a:pathLst>
            </a:custGeom>
            <a:solidFill>
              <a:srgbClr val="FF9900"/>
            </a:solidFill>
            <a:ln w="38100" cmpd="sng">
              <a:solidFill>
                <a:srgbClr val="FF9900"/>
              </a:solidFill>
              <a:round/>
              <a:headEnd/>
              <a:tailEnd/>
            </a:ln>
          </p:spPr>
          <p:txBody>
            <a:bodyPr/>
            <a:lstStyle/>
            <a:p>
              <a:endParaRPr lang="cs-CZ"/>
            </a:p>
          </p:txBody>
        </p:sp>
        <p:sp>
          <p:nvSpPr>
            <p:cNvPr id="5231" name="Freeform 1135">
              <a:extLst>
                <a:ext uri="{FF2B5EF4-FFF2-40B4-BE49-F238E27FC236}">
                  <a16:creationId xmlns:a16="http://schemas.microsoft.com/office/drawing/2014/main" id="{E1321FC3-6FCF-4FD4-A92C-15AA8D0FDEF0}"/>
                </a:ext>
              </a:extLst>
            </p:cNvPr>
            <p:cNvSpPr>
              <a:spLocks/>
            </p:cNvSpPr>
            <p:nvPr/>
          </p:nvSpPr>
          <p:spPr bwMode="auto">
            <a:xfrm>
              <a:off x="1335" y="866"/>
              <a:ext cx="10" cy="10"/>
            </a:xfrm>
            <a:custGeom>
              <a:avLst/>
              <a:gdLst>
                <a:gd name="T0" fmla="*/ 3 w 10"/>
                <a:gd name="T1" fmla="*/ 0 h 10"/>
                <a:gd name="T2" fmla="*/ 0 w 10"/>
                <a:gd name="T3" fmla="*/ 3 h 10"/>
                <a:gd name="T4" fmla="*/ 0 w 10"/>
                <a:gd name="T5" fmla="*/ 7 h 10"/>
                <a:gd name="T6" fmla="*/ 3 w 10"/>
                <a:gd name="T7" fmla="*/ 10 h 10"/>
                <a:gd name="T8" fmla="*/ 7 w 10"/>
                <a:gd name="T9" fmla="*/ 10 h 10"/>
                <a:gd name="T10" fmla="*/ 7 w 10"/>
                <a:gd name="T11" fmla="*/ 10 h 10"/>
                <a:gd name="T12" fmla="*/ 10 w 10"/>
                <a:gd name="T13" fmla="*/ 7 h 10"/>
                <a:gd name="T14" fmla="*/ 10 w 10"/>
                <a:gd name="T15" fmla="*/ 3 h 10"/>
                <a:gd name="T16" fmla="*/ 7 w 10"/>
                <a:gd name="T17" fmla="*/ 0 h 10"/>
                <a:gd name="T18" fmla="*/ 3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3" y="0"/>
                  </a:moveTo>
                  <a:lnTo>
                    <a:pt x="0" y="3"/>
                  </a:lnTo>
                  <a:lnTo>
                    <a:pt x="0" y="7"/>
                  </a:lnTo>
                  <a:lnTo>
                    <a:pt x="3" y="10"/>
                  </a:lnTo>
                  <a:lnTo>
                    <a:pt x="7" y="10"/>
                  </a:lnTo>
                  <a:lnTo>
                    <a:pt x="7" y="10"/>
                  </a:lnTo>
                  <a:lnTo>
                    <a:pt x="10" y="7"/>
                  </a:lnTo>
                  <a:lnTo>
                    <a:pt x="10" y="3"/>
                  </a:lnTo>
                  <a:lnTo>
                    <a:pt x="7" y="0"/>
                  </a:lnTo>
                  <a:lnTo>
                    <a:pt x="3" y="0"/>
                  </a:lnTo>
                  <a:close/>
                </a:path>
              </a:pathLst>
            </a:custGeom>
            <a:solidFill>
              <a:srgbClr val="FF9900"/>
            </a:solidFill>
            <a:ln w="38100" cmpd="sng">
              <a:solidFill>
                <a:srgbClr val="FF9900"/>
              </a:solidFill>
              <a:round/>
              <a:headEnd/>
              <a:tailEnd/>
            </a:ln>
          </p:spPr>
          <p:txBody>
            <a:bodyPr/>
            <a:lstStyle/>
            <a:p>
              <a:endParaRPr lang="cs-CZ"/>
            </a:p>
          </p:txBody>
        </p:sp>
        <p:sp>
          <p:nvSpPr>
            <p:cNvPr id="5232" name="Freeform 1136">
              <a:extLst>
                <a:ext uri="{FF2B5EF4-FFF2-40B4-BE49-F238E27FC236}">
                  <a16:creationId xmlns:a16="http://schemas.microsoft.com/office/drawing/2014/main" id="{73EBAAB0-B11A-4A08-B2BE-EFA7507071F2}"/>
                </a:ext>
              </a:extLst>
            </p:cNvPr>
            <p:cNvSpPr>
              <a:spLocks/>
            </p:cNvSpPr>
            <p:nvPr/>
          </p:nvSpPr>
          <p:spPr bwMode="auto">
            <a:xfrm>
              <a:off x="1348" y="853"/>
              <a:ext cx="10" cy="10"/>
            </a:xfrm>
            <a:custGeom>
              <a:avLst/>
              <a:gdLst>
                <a:gd name="T0" fmla="*/ 3 w 10"/>
                <a:gd name="T1" fmla="*/ 0 h 10"/>
                <a:gd name="T2" fmla="*/ 0 w 10"/>
                <a:gd name="T3" fmla="*/ 3 h 10"/>
                <a:gd name="T4" fmla="*/ 0 w 10"/>
                <a:gd name="T5" fmla="*/ 7 h 10"/>
                <a:gd name="T6" fmla="*/ 3 w 10"/>
                <a:gd name="T7" fmla="*/ 10 h 10"/>
                <a:gd name="T8" fmla="*/ 7 w 10"/>
                <a:gd name="T9" fmla="*/ 10 h 10"/>
                <a:gd name="T10" fmla="*/ 7 w 10"/>
                <a:gd name="T11" fmla="*/ 10 h 10"/>
                <a:gd name="T12" fmla="*/ 10 w 10"/>
                <a:gd name="T13" fmla="*/ 7 h 10"/>
                <a:gd name="T14" fmla="*/ 10 w 10"/>
                <a:gd name="T15" fmla="*/ 3 h 10"/>
                <a:gd name="T16" fmla="*/ 7 w 10"/>
                <a:gd name="T17" fmla="*/ 0 h 10"/>
                <a:gd name="T18" fmla="*/ 3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3" y="0"/>
                  </a:moveTo>
                  <a:lnTo>
                    <a:pt x="0" y="3"/>
                  </a:lnTo>
                  <a:lnTo>
                    <a:pt x="0" y="7"/>
                  </a:lnTo>
                  <a:lnTo>
                    <a:pt x="3" y="10"/>
                  </a:lnTo>
                  <a:lnTo>
                    <a:pt x="7" y="10"/>
                  </a:lnTo>
                  <a:lnTo>
                    <a:pt x="7" y="10"/>
                  </a:lnTo>
                  <a:lnTo>
                    <a:pt x="10" y="7"/>
                  </a:lnTo>
                  <a:lnTo>
                    <a:pt x="10" y="3"/>
                  </a:lnTo>
                  <a:lnTo>
                    <a:pt x="7" y="0"/>
                  </a:lnTo>
                  <a:lnTo>
                    <a:pt x="3" y="0"/>
                  </a:lnTo>
                  <a:close/>
                </a:path>
              </a:pathLst>
            </a:custGeom>
            <a:solidFill>
              <a:srgbClr val="FF9900"/>
            </a:solidFill>
            <a:ln w="38100" cmpd="sng">
              <a:solidFill>
                <a:srgbClr val="FF9900"/>
              </a:solidFill>
              <a:round/>
              <a:headEnd/>
              <a:tailEnd/>
            </a:ln>
          </p:spPr>
          <p:txBody>
            <a:bodyPr/>
            <a:lstStyle/>
            <a:p>
              <a:endParaRPr lang="cs-CZ"/>
            </a:p>
          </p:txBody>
        </p:sp>
        <p:sp>
          <p:nvSpPr>
            <p:cNvPr id="5233" name="Freeform 1137">
              <a:extLst>
                <a:ext uri="{FF2B5EF4-FFF2-40B4-BE49-F238E27FC236}">
                  <a16:creationId xmlns:a16="http://schemas.microsoft.com/office/drawing/2014/main" id="{F50EA4CF-F8F4-4B54-8B19-AAAEC8BB9274}"/>
                </a:ext>
              </a:extLst>
            </p:cNvPr>
            <p:cNvSpPr>
              <a:spLocks/>
            </p:cNvSpPr>
            <p:nvPr/>
          </p:nvSpPr>
          <p:spPr bwMode="auto">
            <a:xfrm>
              <a:off x="1364" y="840"/>
              <a:ext cx="10" cy="10"/>
            </a:xfrm>
            <a:custGeom>
              <a:avLst/>
              <a:gdLst>
                <a:gd name="T0" fmla="*/ 3 w 10"/>
                <a:gd name="T1" fmla="*/ 0 h 10"/>
                <a:gd name="T2" fmla="*/ 0 w 10"/>
                <a:gd name="T3" fmla="*/ 4 h 10"/>
                <a:gd name="T4" fmla="*/ 0 w 10"/>
                <a:gd name="T5" fmla="*/ 7 h 10"/>
                <a:gd name="T6" fmla="*/ 3 w 10"/>
                <a:gd name="T7" fmla="*/ 10 h 10"/>
                <a:gd name="T8" fmla="*/ 7 w 10"/>
                <a:gd name="T9" fmla="*/ 10 h 10"/>
                <a:gd name="T10" fmla="*/ 7 w 10"/>
                <a:gd name="T11" fmla="*/ 10 h 10"/>
                <a:gd name="T12" fmla="*/ 10 w 10"/>
                <a:gd name="T13" fmla="*/ 7 h 10"/>
                <a:gd name="T14" fmla="*/ 10 w 10"/>
                <a:gd name="T15" fmla="*/ 4 h 10"/>
                <a:gd name="T16" fmla="*/ 7 w 10"/>
                <a:gd name="T17" fmla="*/ 0 h 10"/>
                <a:gd name="T18" fmla="*/ 3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3" y="0"/>
                  </a:moveTo>
                  <a:lnTo>
                    <a:pt x="0" y="4"/>
                  </a:lnTo>
                  <a:lnTo>
                    <a:pt x="0" y="7"/>
                  </a:lnTo>
                  <a:lnTo>
                    <a:pt x="3" y="10"/>
                  </a:lnTo>
                  <a:lnTo>
                    <a:pt x="7" y="10"/>
                  </a:lnTo>
                  <a:lnTo>
                    <a:pt x="7" y="10"/>
                  </a:lnTo>
                  <a:lnTo>
                    <a:pt x="10" y="7"/>
                  </a:lnTo>
                  <a:lnTo>
                    <a:pt x="10" y="4"/>
                  </a:lnTo>
                  <a:lnTo>
                    <a:pt x="7" y="0"/>
                  </a:lnTo>
                  <a:lnTo>
                    <a:pt x="3" y="0"/>
                  </a:lnTo>
                  <a:close/>
                </a:path>
              </a:pathLst>
            </a:custGeom>
            <a:solidFill>
              <a:srgbClr val="FF9900"/>
            </a:solidFill>
            <a:ln w="38100" cmpd="sng">
              <a:solidFill>
                <a:srgbClr val="FF9900"/>
              </a:solidFill>
              <a:round/>
              <a:headEnd/>
              <a:tailEnd/>
            </a:ln>
          </p:spPr>
          <p:txBody>
            <a:bodyPr/>
            <a:lstStyle/>
            <a:p>
              <a:endParaRPr lang="cs-CZ"/>
            </a:p>
          </p:txBody>
        </p:sp>
        <p:sp>
          <p:nvSpPr>
            <p:cNvPr id="5234" name="Freeform 1138">
              <a:extLst>
                <a:ext uri="{FF2B5EF4-FFF2-40B4-BE49-F238E27FC236}">
                  <a16:creationId xmlns:a16="http://schemas.microsoft.com/office/drawing/2014/main" id="{D50D83BD-1305-4A79-847D-A8631DD80B85}"/>
                </a:ext>
              </a:extLst>
            </p:cNvPr>
            <p:cNvSpPr>
              <a:spLocks/>
            </p:cNvSpPr>
            <p:nvPr/>
          </p:nvSpPr>
          <p:spPr bwMode="auto">
            <a:xfrm>
              <a:off x="1377" y="827"/>
              <a:ext cx="10" cy="10"/>
            </a:xfrm>
            <a:custGeom>
              <a:avLst/>
              <a:gdLst>
                <a:gd name="T0" fmla="*/ 3 w 10"/>
                <a:gd name="T1" fmla="*/ 0 h 10"/>
                <a:gd name="T2" fmla="*/ 0 w 10"/>
                <a:gd name="T3" fmla="*/ 4 h 10"/>
                <a:gd name="T4" fmla="*/ 0 w 10"/>
                <a:gd name="T5" fmla="*/ 7 h 10"/>
                <a:gd name="T6" fmla="*/ 3 w 10"/>
                <a:gd name="T7" fmla="*/ 10 h 10"/>
                <a:gd name="T8" fmla="*/ 7 w 10"/>
                <a:gd name="T9" fmla="*/ 10 h 10"/>
                <a:gd name="T10" fmla="*/ 7 w 10"/>
                <a:gd name="T11" fmla="*/ 10 h 10"/>
                <a:gd name="T12" fmla="*/ 10 w 10"/>
                <a:gd name="T13" fmla="*/ 7 h 10"/>
                <a:gd name="T14" fmla="*/ 10 w 10"/>
                <a:gd name="T15" fmla="*/ 4 h 10"/>
                <a:gd name="T16" fmla="*/ 7 w 10"/>
                <a:gd name="T17" fmla="*/ 0 h 10"/>
                <a:gd name="T18" fmla="*/ 3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3" y="0"/>
                  </a:moveTo>
                  <a:lnTo>
                    <a:pt x="0" y="4"/>
                  </a:lnTo>
                  <a:lnTo>
                    <a:pt x="0" y="7"/>
                  </a:lnTo>
                  <a:lnTo>
                    <a:pt x="3" y="10"/>
                  </a:lnTo>
                  <a:lnTo>
                    <a:pt x="7" y="10"/>
                  </a:lnTo>
                  <a:lnTo>
                    <a:pt x="7" y="10"/>
                  </a:lnTo>
                  <a:lnTo>
                    <a:pt x="10" y="7"/>
                  </a:lnTo>
                  <a:lnTo>
                    <a:pt x="10" y="4"/>
                  </a:lnTo>
                  <a:lnTo>
                    <a:pt x="7" y="0"/>
                  </a:lnTo>
                  <a:lnTo>
                    <a:pt x="3" y="0"/>
                  </a:lnTo>
                  <a:close/>
                </a:path>
              </a:pathLst>
            </a:custGeom>
            <a:solidFill>
              <a:srgbClr val="FF9900"/>
            </a:solidFill>
            <a:ln w="38100" cmpd="sng">
              <a:solidFill>
                <a:srgbClr val="FF9900"/>
              </a:solidFill>
              <a:round/>
              <a:headEnd/>
              <a:tailEnd/>
            </a:ln>
          </p:spPr>
          <p:txBody>
            <a:bodyPr/>
            <a:lstStyle/>
            <a:p>
              <a:endParaRPr lang="cs-CZ"/>
            </a:p>
          </p:txBody>
        </p:sp>
        <p:sp>
          <p:nvSpPr>
            <p:cNvPr id="5235" name="Freeform 1139">
              <a:extLst>
                <a:ext uri="{FF2B5EF4-FFF2-40B4-BE49-F238E27FC236}">
                  <a16:creationId xmlns:a16="http://schemas.microsoft.com/office/drawing/2014/main" id="{07865DDB-CD3D-4777-A967-8151412C0D57}"/>
                </a:ext>
              </a:extLst>
            </p:cNvPr>
            <p:cNvSpPr>
              <a:spLocks/>
            </p:cNvSpPr>
            <p:nvPr/>
          </p:nvSpPr>
          <p:spPr bwMode="auto">
            <a:xfrm>
              <a:off x="1390" y="815"/>
              <a:ext cx="10" cy="9"/>
            </a:xfrm>
            <a:custGeom>
              <a:avLst/>
              <a:gdLst>
                <a:gd name="T0" fmla="*/ 3 w 10"/>
                <a:gd name="T1" fmla="*/ 0 h 9"/>
                <a:gd name="T2" fmla="*/ 0 w 10"/>
                <a:gd name="T3" fmla="*/ 3 h 9"/>
                <a:gd name="T4" fmla="*/ 0 w 10"/>
                <a:gd name="T5" fmla="*/ 6 h 9"/>
                <a:gd name="T6" fmla="*/ 3 w 10"/>
                <a:gd name="T7" fmla="*/ 9 h 9"/>
                <a:gd name="T8" fmla="*/ 6 w 10"/>
                <a:gd name="T9" fmla="*/ 9 h 9"/>
                <a:gd name="T10" fmla="*/ 6 w 10"/>
                <a:gd name="T11" fmla="*/ 9 h 9"/>
                <a:gd name="T12" fmla="*/ 10 w 10"/>
                <a:gd name="T13" fmla="*/ 6 h 9"/>
                <a:gd name="T14" fmla="*/ 10 w 10"/>
                <a:gd name="T15" fmla="*/ 3 h 9"/>
                <a:gd name="T16" fmla="*/ 6 w 10"/>
                <a:gd name="T17" fmla="*/ 0 h 9"/>
                <a:gd name="T18" fmla="*/ 3 w 10"/>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3" y="0"/>
                  </a:moveTo>
                  <a:lnTo>
                    <a:pt x="0" y="3"/>
                  </a:lnTo>
                  <a:lnTo>
                    <a:pt x="0" y="6"/>
                  </a:lnTo>
                  <a:lnTo>
                    <a:pt x="3" y="9"/>
                  </a:lnTo>
                  <a:lnTo>
                    <a:pt x="6" y="9"/>
                  </a:lnTo>
                  <a:lnTo>
                    <a:pt x="6" y="9"/>
                  </a:lnTo>
                  <a:lnTo>
                    <a:pt x="10" y="6"/>
                  </a:lnTo>
                  <a:lnTo>
                    <a:pt x="10" y="3"/>
                  </a:lnTo>
                  <a:lnTo>
                    <a:pt x="6" y="0"/>
                  </a:lnTo>
                  <a:lnTo>
                    <a:pt x="3" y="0"/>
                  </a:lnTo>
                  <a:close/>
                </a:path>
              </a:pathLst>
            </a:custGeom>
            <a:solidFill>
              <a:srgbClr val="FF9900"/>
            </a:solidFill>
            <a:ln w="38100" cmpd="sng">
              <a:solidFill>
                <a:srgbClr val="FF9900"/>
              </a:solidFill>
              <a:round/>
              <a:headEnd/>
              <a:tailEnd/>
            </a:ln>
          </p:spPr>
          <p:txBody>
            <a:bodyPr/>
            <a:lstStyle/>
            <a:p>
              <a:endParaRPr lang="cs-CZ"/>
            </a:p>
          </p:txBody>
        </p:sp>
        <p:sp>
          <p:nvSpPr>
            <p:cNvPr id="5236" name="Freeform 1140">
              <a:extLst>
                <a:ext uri="{FF2B5EF4-FFF2-40B4-BE49-F238E27FC236}">
                  <a16:creationId xmlns:a16="http://schemas.microsoft.com/office/drawing/2014/main" id="{F97D5C82-0A4E-47BE-BE62-E5E168A421BA}"/>
                </a:ext>
              </a:extLst>
            </p:cNvPr>
            <p:cNvSpPr>
              <a:spLocks/>
            </p:cNvSpPr>
            <p:nvPr/>
          </p:nvSpPr>
          <p:spPr bwMode="auto">
            <a:xfrm>
              <a:off x="1406" y="802"/>
              <a:ext cx="10" cy="9"/>
            </a:xfrm>
            <a:custGeom>
              <a:avLst/>
              <a:gdLst>
                <a:gd name="T0" fmla="*/ 3 w 10"/>
                <a:gd name="T1" fmla="*/ 0 h 9"/>
                <a:gd name="T2" fmla="*/ 0 w 10"/>
                <a:gd name="T3" fmla="*/ 3 h 9"/>
                <a:gd name="T4" fmla="*/ 0 w 10"/>
                <a:gd name="T5" fmla="*/ 6 h 9"/>
                <a:gd name="T6" fmla="*/ 3 w 10"/>
                <a:gd name="T7" fmla="*/ 9 h 9"/>
                <a:gd name="T8" fmla="*/ 7 w 10"/>
                <a:gd name="T9" fmla="*/ 9 h 9"/>
                <a:gd name="T10" fmla="*/ 7 w 10"/>
                <a:gd name="T11" fmla="*/ 9 h 9"/>
                <a:gd name="T12" fmla="*/ 10 w 10"/>
                <a:gd name="T13" fmla="*/ 6 h 9"/>
                <a:gd name="T14" fmla="*/ 10 w 10"/>
                <a:gd name="T15" fmla="*/ 3 h 9"/>
                <a:gd name="T16" fmla="*/ 7 w 10"/>
                <a:gd name="T17" fmla="*/ 0 h 9"/>
                <a:gd name="T18" fmla="*/ 3 w 10"/>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3" y="0"/>
                  </a:moveTo>
                  <a:lnTo>
                    <a:pt x="0" y="3"/>
                  </a:lnTo>
                  <a:lnTo>
                    <a:pt x="0" y="6"/>
                  </a:lnTo>
                  <a:lnTo>
                    <a:pt x="3" y="9"/>
                  </a:lnTo>
                  <a:lnTo>
                    <a:pt x="7" y="9"/>
                  </a:lnTo>
                  <a:lnTo>
                    <a:pt x="7" y="9"/>
                  </a:lnTo>
                  <a:lnTo>
                    <a:pt x="10" y="6"/>
                  </a:lnTo>
                  <a:lnTo>
                    <a:pt x="10" y="3"/>
                  </a:lnTo>
                  <a:lnTo>
                    <a:pt x="7" y="0"/>
                  </a:lnTo>
                  <a:lnTo>
                    <a:pt x="3" y="0"/>
                  </a:lnTo>
                  <a:close/>
                </a:path>
              </a:pathLst>
            </a:custGeom>
            <a:solidFill>
              <a:srgbClr val="FF9900"/>
            </a:solidFill>
            <a:ln w="38100" cmpd="sng">
              <a:solidFill>
                <a:srgbClr val="FF9900"/>
              </a:solidFill>
              <a:round/>
              <a:headEnd/>
              <a:tailEnd/>
            </a:ln>
          </p:spPr>
          <p:txBody>
            <a:bodyPr/>
            <a:lstStyle/>
            <a:p>
              <a:endParaRPr lang="cs-CZ"/>
            </a:p>
          </p:txBody>
        </p:sp>
        <p:sp>
          <p:nvSpPr>
            <p:cNvPr id="5237" name="Freeform 1141">
              <a:extLst>
                <a:ext uri="{FF2B5EF4-FFF2-40B4-BE49-F238E27FC236}">
                  <a16:creationId xmlns:a16="http://schemas.microsoft.com/office/drawing/2014/main" id="{D085699D-FCBB-42C4-87E2-3192B6AB86A9}"/>
                </a:ext>
              </a:extLst>
            </p:cNvPr>
            <p:cNvSpPr>
              <a:spLocks/>
            </p:cNvSpPr>
            <p:nvPr/>
          </p:nvSpPr>
          <p:spPr bwMode="auto">
            <a:xfrm>
              <a:off x="1419" y="789"/>
              <a:ext cx="10" cy="9"/>
            </a:xfrm>
            <a:custGeom>
              <a:avLst/>
              <a:gdLst>
                <a:gd name="T0" fmla="*/ 3 w 10"/>
                <a:gd name="T1" fmla="*/ 0 h 9"/>
                <a:gd name="T2" fmla="*/ 0 w 10"/>
                <a:gd name="T3" fmla="*/ 3 h 9"/>
                <a:gd name="T4" fmla="*/ 0 w 10"/>
                <a:gd name="T5" fmla="*/ 6 h 9"/>
                <a:gd name="T6" fmla="*/ 3 w 10"/>
                <a:gd name="T7" fmla="*/ 9 h 9"/>
                <a:gd name="T8" fmla="*/ 6 w 10"/>
                <a:gd name="T9" fmla="*/ 9 h 9"/>
                <a:gd name="T10" fmla="*/ 6 w 10"/>
                <a:gd name="T11" fmla="*/ 9 h 9"/>
                <a:gd name="T12" fmla="*/ 10 w 10"/>
                <a:gd name="T13" fmla="*/ 6 h 9"/>
                <a:gd name="T14" fmla="*/ 10 w 10"/>
                <a:gd name="T15" fmla="*/ 3 h 9"/>
                <a:gd name="T16" fmla="*/ 6 w 10"/>
                <a:gd name="T17" fmla="*/ 0 h 9"/>
                <a:gd name="T18" fmla="*/ 3 w 10"/>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3" y="0"/>
                  </a:moveTo>
                  <a:lnTo>
                    <a:pt x="0" y="3"/>
                  </a:lnTo>
                  <a:lnTo>
                    <a:pt x="0" y="6"/>
                  </a:lnTo>
                  <a:lnTo>
                    <a:pt x="3" y="9"/>
                  </a:lnTo>
                  <a:lnTo>
                    <a:pt x="6" y="9"/>
                  </a:lnTo>
                  <a:lnTo>
                    <a:pt x="6" y="9"/>
                  </a:lnTo>
                  <a:lnTo>
                    <a:pt x="10" y="6"/>
                  </a:lnTo>
                  <a:lnTo>
                    <a:pt x="10" y="3"/>
                  </a:lnTo>
                  <a:lnTo>
                    <a:pt x="6" y="0"/>
                  </a:lnTo>
                  <a:lnTo>
                    <a:pt x="3" y="0"/>
                  </a:lnTo>
                  <a:close/>
                </a:path>
              </a:pathLst>
            </a:custGeom>
            <a:solidFill>
              <a:srgbClr val="FF9900"/>
            </a:solidFill>
            <a:ln w="38100" cmpd="sng">
              <a:solidFill>
                <a:srgbClr val="FF9900"/>
              </a:solidFill>
              <a:round/>
              <a:headEnd/>
              <a:tailEnd/>
            </a:ln>
          </p:spPr>
          <p:txBody>
            <a:bodyPr/>
            <a:lstStyle/>
            <a:p>
              <a:endParaRPr lang="cs-CZ"/>
            </a:p>
          </p:txBody>
        </p:sp>
        <p:sp>
          <p:nvSpPr>
            <p:cNvPr id="5238" name="Freeform 1142">
              <a:extLst>
                <a:ext uri="{FF2B5EF4-FFF2-40B4-BE49-F238E27FC236}">
                  <a16:creationId xmlns:a16="http://schemas.microsoft.com/office/drawing/2014/main" id="{B111003F-B502-428D-91FC-2E15348F10CD}"/>
                </a:ext>
              </a:extLst>
            </p:cNvPr>
            <p:cNvSpPr>
              <a:spLocks/>
            </p:cNvSpPr>
            <p:nvPr/>
          </p:nvSpPr>
          <p:spPr bwMode="auto">
            <a:xfrm>
              <a:off x="1435" y="776"/>
              <a:ext cx="10" cy="10"/>
            </a:xfrm>
            <a:custGeom>
              <a:avLst/>
              <a:gdLst>
                <a:gd name="T0" fmla="*/ 3 w 10"/>
                <a:gd name="T1" fmla="*/ 0 h 10"/>
                <a:gd name="T2" fmla="*/ 0 w 10"/>
                <a:gd name="T3" fmla="*/ 3 h 10"/>
                <a:gd name="T4" fmla="*/ 0 w 10"/>
                <a:gd name="T5" fmla="*/ 6 h 10"/>
                <a:gd name="T6" fmla="*/ 3 w 10"/>
                <a:gd name="T7" fmla="*/ 10 h 10"/>
                <a:gd name="T8" fmla="*/ 7 w 10"/>
                <a:gd name="T9" fmla="*/ 10 h 10"/>
                <a:gd name="T10" fmla="*/ 7 w 10"/>
                <a:gd name="T11" fmla="*/ 10 h 10"/>
                <a:gd name="T12" fmla="*/ 10 w 10"/>
                <a:gd name="T13" fmla="*/ 6 h 10"/>
                <a:gd name="T14" fmla="*/ 10 w 10"/>
                <a:gd name="T15" fmla="*/ 3 h 10"/>
                <a:gd name="T16" fmla="*/ 7 w 10"/>
                <a:gd name="T17" fmla="*/ 0 h 10"/>
                <a:gd name="T18" fmla="*/ 3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3" y="0"/>
                  </a:moveTo>
                  <a:lnTo>
                    <a:pt x="0" y="3"/>
                  </a:lnTo>
                  <a:lnTo>
                    <a:pt x="0" y="6"/>
                  </a:lnTo>
                  <a:lnTo>
                    <a:pt x="3" y="10"/>
                  </a:lnTo>
                  <a:lnTo>
                    <a:pt x="7" y="10"/>
                  </a:lnTo>
                  <a:lnTo>
                    <a:pt x="7" y="10"/>
                  </a:lnTo>
                  <a:lnTo>
                    <a:pt x="10" y="6"/>
                  </a:lnTo>
                  <a:lnTo>
                    <a:pt x="10" y="3"/>
                  </a:lnTo>
                  <a:lnTo>
                    <a:pt x="7" y="0"/>
                  </a:lnTo>
                  <a:lnTo>
                    <a:pt x="3" y="0"/>
                  </a:lnTo>
                  <a:close/>
                </a:path>
              </a:pathLst>
            </a:custGeom>
            <a:solidFill>
              <a:srgbClr val="FF9900"/>
            </a:solidFill>
            <a:ln w="38100" cmpd="sng">
              <a:solidFill>
                <a:srgbClr val="FF9900"/>
              </a:solidFill>
              <a:round/>
              <a:headEnd/>
              <a:tailEnd/>
            </a:ln>
          </p:spPr>
          <p:txBody>
            <a:bodyPr/>
            <a:lstStyle/>
            <a:p>
              <a:endParaRPr lang="cs-CZ"/>
            </a:p>
          </p:txBody>
        </p:sp>
        <p:sp>
          <p:nvSpPr>
            <p:cNvPr id="5239" name="Freeform 1143">
              <a:extLst>
                <a:ext uri="{FF2B5EF4-FFF2-40B4-BE49-F238E27FC236}">
                  <a16:creationId xmlns:a16="http://schemas.microsoft.com/office/drawing/2014/main" id="{93699219-794D-4297-9B9D-770D394E6AB0}"/>
                </a:ext>
              </a:extLst>
            </p:cNvPr>
            <p:cNvSpPr>
              <a:spLocks/>
            </p:cNvSpPr>
            <p:nvPr/>
          </p:nvSpPr>
          <p:spPr bwMode="auto">
            <a:xfrm>
              <a:off x="1448" y="760"/>
              <a:ext cx="10" cy="10"/>
            </a:xfrm>
            <a:custGeom>
              <a:avLst/>
              <a:gdLst>
                <a:gd name="T0" fmla="*/ 3 w 10"/>
                <a:gd name="T1" fmla="*/ 0 h 10"/>
                <a:gd name="T2" fmla="*/ 0 w 10"/>
                <a:gd name="T3" fmla="*/ 3 h 10"/>
                <a:gd name="T4" fmla="*/ 0 w 10"/>
                <a:gd name="T5" fmla="*/ 6 h 10"/>
                <a:gd name="T6" fmla="*/ 3 w 10"/>
                <a:gd name="T7" fmla="*/ 10 h 10"/>
                <a:gd name="T8" fmla="*/ 6 w 10"/>
                <a:gd name="T9" fmla="*/ 10 h 10"/>
                <a:gd name="T10" fmla="*/ 6 w 10"/>
                <a:gd name="T11" fmla="*/ 10 h 10"/>
                <a:gd name="T12" fmla="*/ 10 w 10"/>
                <a:gd name="T13" fmla="*/ 6 h 10"/>
                <a:gd name="T14" fmla="*/ 10 w 10"/>
                <a:gd name="T15" fmla="*/ 3 h 10"/>
                <a:gd name="T16" fmla="*/ 6 w 10"/>
                <a:gd name="T17" fmla="*/ 0 h 10"/>
                <a:gd name="T18" fmla="*/ 3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3" y="0"/>
                  </a:moveTo>
                  <a:lnTo>
                    <a:pt x="0" y="3"/>
                  </a:lnTo>
                  <a:lnTo>
                    <a:pt x="0" y="6"/>
                  </a:lnTo>
                  <a:lnTo>
                    <a:pt x="3" y="10"/>
                  </a:lnTo>
                  <a:lnTo>
                    <a:pt x="6" y="10"/>
                  </a:lnTo>
                  <a:lnTo>
                    <a:pt x="6" y="10"/>
                  </a:lnTo>
                  <a:lnTo>
                    <a:pt x="10" y="6"/>
                  </a:lnTo>
                  <a:lnTo>
                    <a:pt x="10" y="3"/>
                  </a:lnTo>
                  <a:lnTo>
                    <a:pt x="6" y="0"/>
                  </a:lnTo>
                  <a:lnTo>
                    <a:pt x="3" y="0"/>
                  </a:lnTo>
                  <a:close/>
                </a:path>
              </a:pathLst>
            </a:custGeom>
            <a:solidFill>
              <a:srgbClr val="FF9900"/>
            </a:solidFill>
            <a:ln w="38100" cmpd="sng">
              <a:solidFill>
                <a:srgbClr val="FF9900"/>
              </a:solidFill>
              <a:round/>
              <a:headEnd/>
              <a:tailEnd/>
            </a:ln>
          </p:spPr>
          <p:txBody>
            <a:bodyPr/>
            <a:lstStyle/>
            <a:p>
              <a:endParaRPr lang="cs-CZ"/>
            </a:p>
          </p:txBody>
        </p:sp>
        <p:sp>
          <p:nvSpPr>
            <p:cNvPr id="5240" name="Freeform 1144">
              <a:extLst>
                <a:ext uri="{FF2B5EF4-FFF2-40B4-BE49-F238E27FC236}">
                  <a16:creationId xmlns:a16="http://schemas.microsoft.com/office/drawing/2014/main" id="{3F225DA2-2F45-459A-8C9A-A1710C9BEAA9}"/>
                </a:ext>
              </a:extLst>
            </p:cNvPr>
            <p:cNvSpPr>
              <a:spLocks/>
            </p:cNvSpPr>
            <p:nvPr/>
          </p:nvSpPr>
          <p:spPr bwMode="auto">
            <a:xfrm>
              <a:off x="1464" y="747"/>
              <a:ext cx="10" cy="10"/>
            </a:xfrm>
            <a:custGeom>
              <a:avLst/>
              <a:gdLst>
                <a:gd name="T0" fmla="*/ 3 w 10"/>
                <a:gd name="T1" fmla="*/ 0 h 10"/>
                <a:gd name="T2" fmla="*/ 0 w 10"/>
                <a:gd name="T3" fmla="*/ 3 h 10"/>
                <a:gd name="T4" fmla="*/ 0 w 10"/>
                <a:gd name="T5" fmla="*/ 6 h 10"/>
                <a:gd name="T6" fmla="*/ 3 w 10"/>
                <a:gd name="T7" fmla="*/ 10 h 10"/>
                <a:gd name="T8" fmla="*/ 7 w 10"/>
                <a:gd name="T9" fmla="*/ 10 h 10"/>
                <a:gd name="T10" fmla="*/ 7 w 10"/>
                <a:gd name="T11" fmla="*/ 10 h 10"/>
                <a:gd name="T12" fmla="*/ 10 w 10"/>
                <a:gd name="T13" fmla="*/ 6 h 10"/>
                <a:gd name="T14" fmla="*/ 10 w 10"/>
                <a:gd name="T15" fmla="*/ 3 h 10"/>
                <a:gd name="T16" fmla="*/ 7 w 10"/>
                <a:gd name="T17" fmla="*/ 0 h 10"/>
                <a:gd name="T18" fmla="*/ 3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3" y="0"/>
                  </a:moveTo>
                  <a:lnTo>
                    <a:pt x="0" y="3"/>
                  </a:lnTo>
                  <a:lnTo>
                    <a:pt x="0" y="6"/>
                  </a:lnTo>
                  <a:lnTo>
                    <a:pt x="3" y="10"/>
                  </a:lnTo>
                  <a:lnTo>
                    <a:pt x="7" y="10"/>
                  </a:lnTo>
                  <a:lnTo>
                    <a:pt x="7" y="10"/>
                  </a:lnTo>
                  <a:lnTo>
                    <a:pt x="10" y="6"/>
                  </a:lnTo>
                  <a:lnTo>
                    <a:pt x="10" y="3"/>
                  </a:lnTo>
                  <a:lnTo>
                    <a:pt x="7" y="0"/>
                  </a:lnTo>
                  <a:lnTo>
                    <a:pt x="3" y="0"/>
                  </a:lnTo>
                  <a:close/>
                </a:path>
              </a:pathLst>
            </a:custGeom>
            <a:solidFill>
              <a:srgbClr val="FF9900"/>
            </a:solidFill>
            <a:ln w="38100" cmpd="sng">
              <a:solidFill>
                <a:srgbClr val="FF9900"/>
              </a:solidFill>
              <a:round/>
              <a:headEnd/>
              <a:tailEnd/>
            </a:ln>
          </p:spPr>
          <p:txBody>
            <a:bodyPr/>
            <a:lstStyle/>
            <a:p>
              <a:endParaRPr lang="cs-CZ"/>
            </a:p>
          </p:txBody>
        </p:sp>
        <p:sp>
          <p:nvSpPr>
            <p:cNvPr id="5241" name="Freeform 1145">
              <a:extLst>
                <a:ext uri="{FF2B5EF4-FFF2-40B4-BE49-F238E27FC236}">
                  <a16:creationId xmlns:a16="http://schemas.microsoft.com/office/drawing/2014/main" id="{FA5DAE45-79D7-4DA0-81ED-BD8D2F58D2BB}"/>
                </a:ext>
              </a:extLst>
            </p:cNvPr>
            <p:cNvSpPr>
              <a:spLocks/>
            </p:cNvSpPr>
            <p:nvPr/>
          </p:nvSpPr>
          <p:spPr bwMode="auto">
            <a:xfrm>
              <a:off x="1477" y="734"/>
              <a:ext cx="10" cy="10"/>
            </a:xfrm>
            <a:custGeom>
              <a:avLst/>
              <a:gdLst>
                <a:gd name="T0" fmla="*/ 3 w 10"/>
                <a:gd name="T1" fmla="*/ 0 h 10"/>
                <a:gd name="T2" fmla="*/ 0 w 10"/>
                <a:gd name="T3" fmla="*/ 3 h 10"/>
                <a:gd name="T4" fmla="*/ 0 w 10"/>
                <a:gd name="T5" fmla="*/ 7 h 10"/>
                <a:gd name="T6" fmla="*/ 3 w 10"/>
                <a:gd name="T7" fmla="*/ 10 h 10"/>
                <a:gd name="T8" fmla="*/ 6 w 10"/>
                <a:gd name="T9" fmla="*/ 10 h 10"/>
                <a:gd name="T10" fmla="*/ 6 w 10"/>
                <a:gd name="T11" fmla="*/ 10 h 10"/>
                <a:gd name="T12" fmla="*/ 10 w 10"/>
                <a:gd name="T13" fmla="*/ 7 h 10"/>
                <a:gd name="T14" fmla="*/ 10 w 10"/>
                <a:gd name="T15" fmla="*/ 3 h 10"/>
                <a:gd name="T16" fmla="*/ 6 w 10"/>
                <a:gd name="T17" fmla="*/ 0 h 10"/>
                <a:gd name="T18" fmla="*/ 3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3" y="0"/>
                  </a:moveTo>
                  <a:lnTo>
                    <a:pt x="0" y="3"/>
                  </a:lnTo>
                  <a:lnTo>
                    <a:pt x="0" y="7"/>
                  </a:lnTo>
                  <a:lnTo>
                    <a:pt x="3" y="10"/>
                  </a:lnTo>
                  <a:lnTo>
                    <a:pt x="6" y="10"/>
                  </a:lnTo>
                  <a:lnTo>
                    <a:pt x="6" y="10"/>
                  </a:lnTo>
                  <a:lnTo>
                    <a:pt x="10" y="7"/>
                  </a:lnTo>
                  <a:lnTo>
                    <a:pt x="10" y="3"/>
                  </a:lnTo>
                  <a:lnTo>
                    <a:pt x="6" y="0"/>
                  </a:lnTo>
                  <a:lnTo>
                    <a:pt x="3" y="0"/>
                  </a:lnTo>
                  <a:close/>
                </a:path>
              </a:pathLst>
            </a:custGeom>
            <a:solidFill>
              <a:srgbClr val="FF9900"/>
            </a:solidFill>
            <a:ln w="38100" cmpd="sng">
              <a:solidFill>
                <a:srgbClr val="FF9900"/>
              </a:solidFill>
              <a:round/>
              <a:headEnd/>
              <a:tailEnd/>
            </a:ln>
          </p:spPr>
          <p:txBody>
            <a:bodyPr/>
            <a:lstStyle/>
            <a:p>
              <a:endParaRPr lang="cs-CZ"/>
            </a:p>
          </p:txBody>
        </p:sp>
        <p:sp>
          <p:nvSpPr>
            <p:cNvPr id="5242" name="Freeform 1146">
              <a:extLst>
                <a:ext uri="{FF2B5EF4-FFF2-40B4-BE49-F238E27FC236}">
                  <a16:creationId xmlns:a16="http://schemas.microsoft.com/office/drawing/2014/main" id="{03B12711-764D-4D92-A9AD-07C8F5787006}"/>
                </a:ext>
              </a:extLst>
            </p:cNvPr>
            <p:cNvSpPr>
              <a:spLocks/>
            </p:cNvSpPr>
            <p:nvPr/>
          </p:nvSpPr>
          <p:spPr bwMode="auto">
            <a:xfrm>
              <a:off x="1490" y="721"/>
              <a:ext cx="10" cy="10"/>
            </a:xfrm>
            <a:custGeom>
              <a:avLst/>
              <a:gdLst>
                <a:gd name="T0" fmla="*/ 3 w 10"/>
                <a:gd name="T1" fmla="*/ 0 h 10"/>
                <a:gd name="T2" fmla="*/ 0 w 10"/>
                <a:gd name="T3" fmla="*/ 3 h 10"/>
                <a:gd name="T4" fmla="*/ 0 w 10"/>
                <a:gd name="T5" fmla="*/ 7 h 10"/>
                <a:gd name="T6" fmla="*/ 3 w 10"/>
                <a:gd name="T7" fmla="*/ 10 h 10"/>
                <a:gd name="T8" fmla="*/ 6 w 10"/>
                <a:gd name="T9" fmla="*/ 10 h 10"/>
                <a:gd name="T10" fmla="*/ 6 w 10"/>
                <a:gd name="T11" fmla="*/ 10 h 10"/>
                <a:gd name="T12" fmla="*/ 10 w 10"/>
                <a:gd name="T13" fmla="*/ 7 h 10"/>
                <a:gd name="T14" fmla="*/ 10 w 10"/>
                <a:gd name="T15" fmla="*/ 3 h 10"/>
                <a:gd name="T16" fmla="*/ 6 w 10"/>
                <a:gd name="T17" fmla="*/ 0 h 10"/>
                <a:gd name="T18" fmla="*/ 3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3" y="0"/>
                  </a:moveTo>
                  <a:lnTo>
                    <a:pt x="0" y="3"/>
                  </a:lnTo>
                  <a:lnTo>
                    <a:pt x="0" y="7"/>
                  </a:lnTo>
                  <a:lnTo>
                    <a:pt x="3" y="10"/>
                  </a:lnTo>
                  <a:lnTo>
                    <a:pt x="6" y="10"/>
                  </a:lnTo>
                  <a:lnTo>
                    <a:pt x="6" y="10"/>
                  </a:lnTo>
                  <a:lnTo>
                    <a:pt x="10" y="7"/>
                  </a:lnTo>
                  <a:lnTo>
                    <a:pt x="10" y="3"/>
                  </a:lnTo>
                  <a:lnTo>
                    <a:pt x="6" y="0"/>
                  </a:lnTo>
                  <a:lnTo>
                    <a:pt x="3" y="0"/>
                  </a:lnTo>
                  <a:close/>
                </a:path>
              </a:pathLst>
            </a:custGeom>
            <a:solidFill>
              <a:srgbClr val="FF9900"/>
            </a:solidFill>
            <a:ln w="38100" cmpd="sng">
              <a:solidFill>
                <a:srgbClr val="FF9900"/>
              </a:solidFill>
              <a:round/>
              <a:headEnd/>
              <a:tailEnd/>
            </a:ln>
          </p:spPr>
          <p:txBody>
            <a:bodyPr/>
            <a:lstStyle/>
            <a:p>
              <a:endParaRPr lang="cs-CZ"/>
            </a:p>
          </p:txBody>
        </p:sp>
        <p:sp>
          <p:nvSpPr>
            <p:cNvPr id="5243" name="Freeform 1147">
              <a:extLst>
                <a:ext uri="{FF2B5EF4-FFF2-40B4-BE49-F238E27FC236}">
                  <a16:creationId xmlns:a16="http://schemas.microsoft.com/office/drawing/2014/main" id="{28CAB9FD-530F-4573-B711-6779E5E71FF5}"/>
                </a:ext>
              </a:extLst>
            </p:cNvPr>
            <p:cNvSpPr>
              <a:spLocks/>
            </p:cNvSpPr>
            <p:nvPr/>
          </p:nvSpPr>
          <p:spPr bwMode="auto">
            <a:xfrm>
              <a:off x="1496" y="708"/>
              <a:ext cx="10" cy="10"/>
            </a:xfrm>
            <a:custGeom>
              <a:avLst/>
              <a:gdLst>
                <a:gd name="T0" fmla="*/ 0 w 10"/>
                <a:gd name="T1" fmla="*/ 7 h 10"/>
                <a:gd name="T2" fmla="*/ 4 w 10"/>
                <a:gd name="T3" fmla="*/ 10 h 10"/>
                <a:gd name="T4" fmla="*/ 7 w 10"/>
                <a:gd name="T5" fmla="*/ 10 h 10"/>
                <a:gd name="T6" fmla="*/ 10 w 10"/>
                <a:gd name="T7" fmla="*/ 7 h 10"/>
                <a:gd name="T8" fmla="*/ 10 w 10"/>
                <a:gd name="T9" fmla="*/ 4 h 10"/>
                <a:gd name="T10" fmla="*/ 10 w 10"/>
                <a:gd name="T11" fmla="*/ 4 h 10"/>
                <a:gd name="T12" fmla="*/ 7 w 10"/>
                <a:gd name="T13" fmla="*/ 0 h 10"/>
                <a:gd name="T14" fmla="*/ 4 w 10"/>
                <a:gd name="T15" fmla="*/ 0 h 10"/>
                <a:gd name="T16" fmla="*/ 0 w 10"/>
                <a:gd name="T17" fmla="*/ 4 h 10"/>
                <a:gd name="T18" fmla="*/ 0 w 10"/>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7"/>
                  </a:moveTo>
                  <a:lnTo>
                    <a:pt x="4" y="10"/>
                  </a:lnTo>
                  <a:lnTo>
                    <a:pt x="7" y="10"/>
                  </a:lnTo>
                  <a:lnTo>
                    <a:pt x="10" y="7"/>
                  </a:lnTo>
                  <a:lnTo>
                    <a:pt x="10" y="4"/>
                  </a:lnTo>
                  <a:lnTo>
                    <a:pt x="10" y="4"/>
                  </a:lnTo>
                  <a:lnTo>
                    <a:pt x="7" y="0"/>
                  </a:lnTo>
                  <a:lnTo>
                    <a:pt x="4" y="0"/>
                  </a:lnTo>
                  <a:lnTo>
                    <a:pt x="0" y="4"/>
                  </a:lnTo>
                  <a:lnTo>
                    <a:pt x="0" y="7"/>
                  </a:lnTo>
                  <a:close/>
                </a:path>
              </a:pathLst>
            </a:custGeom>
            <a:solidFill>
              <a:srgbClr val="FF9900"/>
            </a:solidFill>
            <a:ln w="38100" cmpd="sng">
              <a:solidFill>
                <a:srgbClr val="FF9900"/>
              </a:solidFill>
              <a:round/>
              <a:headEnd/>
              <a:tailEnd/>
            </a:ln>
          </p:spPr>
          <p:txBody>
            <a:bodyPr/>
            <a:lstStyle/>
            <a:p>
              <a:endParaRPr lang="cs-CZ"/>
            </a:p>
          </p:txBody>
        </p:sp>
        <p:sp>
          <p:nvSpPr>
            <p:cNvPr id="5244" name="Freeform 1148">
              <a:extLst>
                <a:ext uri="{FF2B5EF4-FFF2-40B4-BE49-F238E27FC236}">
                  <a16:creationId xmlns:a16="http://schemas.microsoft.com/office/drawing/2014/main" id="{7B359E8D-E755-4031-AC42-D87FCB416AA4}"/>
                </a:ext>
              </a:extLst>
            </p:cNvPr>
            <p:cNvSpPr>
              <a:spLocks/>
            </p:cNvSpPr>
            <p:nvPr/>
          </p:nvSpPr>
          <p:spPr bwMode="auto">
            <a:xfrm>
              <a:off x="1483" y="695"/>
              <a:ext cx="10" cy="10"/>
            </a:xfrm>
            <a:custGeom>
              <a:avLst/>
              <a:gdLst>
                <a:gd name="T0" fmla="*/ 0 w 10"/>
                <a:gd name="T1" fmla="*/ 7 h 10"/>
                <a:gd name="T2" fmla="*/ 4 w 10"/>
                <a:gd name="T3" fmla="*/ 10 h 10"/>
                <a:gd name="T4" fmla="*/ 7 w 10"/>
                <a:gd name="T5" fmla="*/ 10 h 10"/>
                <a:gd name="T6" fmla="*/ 10 w 10"/>
                <a:gd name="T7" fmla="*/ 7 h 10"/>
                <a:gd name="T8" fmla="*/ 10 w 10"/>
                <a:gd name="T9" fmla="*/ 4 h 10"/>
                <a:gd name="T10" fmla="*/ 10 w 10"/>
                <a:gd name="T11" fmla="*/ 4 h 10"/>
                <a:gd name="T12" fmla="*/ 7 w 10"/>
                <a:gd name="T13" fmla="*/ 0 h 10"/>
                <a:gd name="T14" fmla="*/ 4 w 10"/>
                <a:gd name="T15" fmla="*/ 0 h 10"/>
                <a:gd name="T16" fmla="*/ 0 w 10"/>
                <a:gd name="T17" fmla="*/ 4 h 10"/>
                <a:gd name="T18" fmla="*/ 0 w 10"/>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7"/>
                  </a:moveTo>
                  <a:lnTo>
                    <a:pt x="4" y="10"/>
                  </a:lnTo>
                  <a:lnTo>
                    <a:pt x="7" y="10"/>
                  </a:lnTo>
                  <a:lnTo>
                    <a:pt x="10" y="7"/>
                  </a:lnTo>
                  <a:lnTo>
                    <a:pt x="10" y="4"/>
                  </a:lnTo>
                  <a:lnTo>
                    <a:pt x="10" y="4"/>
                  </a:lnTo>
                  <a:lnTo>
                    <a:pt x="7" y="0"/>
                  </a:lnTo>
                  <a:lnTo>
                    <a:pt x="4" y="0"/>
                  </a:lnTo>
                  <a:lnTo>
                    <a:pt x="0" y="4"/>
                  </a:lnTo>
                  <a:lnTo>
                    <a:pt x="0" y="7"/>
                  </a:lnTo>
                  <a:close/>
                </a:path>
              </a:pathLst>
            </a:custGeom>
            <a:solidFill>
              <a:srgbClr val="FF9900"/>
            </a:solidFill>
            <a:ln w="38100" cmpd="sng">
              <a:solidFill>
                <a:srgbClr val="FF9900"/>
              </a:solidFill>
              <a:round/>
              <a:headEnd/>
              <a:tailEnd/>
            </a:ln>
          </p:spPr>
          <p:txBody>
            <a:bodyPr/>
            <a:lstStyle/>
            <a:p>
              <a:endParaRPr lang="cs-CZ"/>
            </a:p>
          </p:txBody>
        </p:sp>
        <p:sp>
          <p:nvSpPr>
            <p:cNvPr id="5245" name="Freeform 1149">
              <a:extLst>
                <a:ext uri="{FF2B5EF4-FFF2-40B4-BE49-F238E27FC236}">
                  <a16:creationId xmlns:a16="http://schemas.microsoft.com/office/drawing/2014/main" id="{8FCBBF81-4925-4C99-8AFD-64A6636D318A}"/>
                </a:ext>
              </a:extLst>
            </p:cNvPr>
            <p:cNvSpPr>
              <a:spLocks/>
            </p:cNvSpPr>
            <p:nvPr/>
          </p:nvSpPr>
          <p:spPr bwMode="auto">
            <a:xfrm>
              <a:off x="1471" y="679"/>
              <a:ext cx="9" cy="10"/>
            </a:xfrm>
            <a:custGeom>
              <a:avLst/>
              <a:gdLst>
                <a:gd name="T0" fmla="*/ 0 w 9"/>
                <a:gd name="T1" fmla="*/ 7 h 10"/>
                <a:gd name="T2" fmla="*/ 3 w 9"/>
                <a:gd name="T3" fmla="*/ 10 h 10"/>
                <a:gd name="T4" fmla="*/ 6 w 9"/>
                <a:gd name="T5" fmla="*/ 10 h 10"/>
                <a:gd name="T6" fmla="*/ 9 w 9"/>
                <a:gd name="T7" fmla="*/ 7 h 10"/>
                <a:gd name="T8" fmla="*/ 9 w 9"/>
                <a:gd name="T9" fmla="*/ 4 h 10"/>
                <a:gd name="T10" fmla="*/ 9 w 9"/>
                <a:gd name="T11" fmla="*/ 4 h 10"/>
                <a:gd name="T12" fmla="*/ 6 w 9"/>
                <a:gd name="T13" fmla="*/ 0 h 10"/>
                <a:gd name="T14" fmla="*/ 3 w 9"/>
                <a:gd name="T15" fmla="*/ 0 h 10"/>
                <a:gd name="T16" fmla="*/ 0 w 9"/>
                <a:gd name="T17" fmla="*/ 4 h 10"/>
                <a:gd name="T18" fmla="*/ 0 w 9"/>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0" y="7"/>
                  </a:moveTo>
                  <a:lnTo>
                    <a:pt x="3" y="10"/>
                  </a:lnTo>
                  <a:lnTo>
                    <a:pt x="6" y="10"/>
                  </a:lnTo>
                  <a:lnTo>
                    <a:pt x="9" y="7"/>
                  </a:lnTo>
                  <a:lnTo>
                    <a:pt x="9" y="4"/>
                  </a:lnTo>
                  <a:lnTo>
                    <a:pt x="9" y="4"/>
                  </a:lnTo>
                  <a:lnTo>
                    <a:pt x="6" y="0"/>
                  </a:lnTo>
                  <a:lnTo>
                    <a:pt x="3" y="0"/>
                  </a:lnTo>
                  <a:lnTo>
                    <a:pt x="0" y="4"/>
                  </a:lnTo>
                  <a:lnTo>
                    <a:pt x="0" y="7"/>
                  </a:lnTo>
                  <a:close/>
                </a:path>
              </a:pathLst>
            </a:custGeom>
            <a:solidFill>
              <a:srgbClr val="FF9900"/>
            </a:solidFill>
            <a:ln w="38100" cmpd="sng">
              <a:solidFill>
                <a:srgbClr val="FF9900"/>
              </a:solidFill>
              <a:round/>
              <a:headEnd/>
              <a:tailEnd/>
            </a:ln>
          </p:spPr>
          <p:txBody>
            <a:bodyPr/>
            <a:lstStyle/>
            <a:p>
              <a:endParaRPr lang="cs-CZ"/>
            </a:p>
          </p:txBody>
        </p:sp>
        <p:sp>
          <p:nvSpPr>
            <p:cNvPr id="5246" name="Freeform 1150">
              <a:extLst>
                <a:ext uri="{FF2B5EF4-FFF2-40B4-BE49-F238E27FC236}">
                  <a16:creationId xmlns:a16="http://schemas.microsoft.com/office/drawing/2014/main" id="{796FA01E-4526-4039-9FF9-CC80CA5BF2FB}"/>
                </a:ext>
              </a:extLst>
            </p:cNvPr>
            <p:cNvSpPr>
              <a:spLocks/>
            </p:cNvSpPr>
            <p:nvPr/>
          </p:nvSpPr>
          <p:spPr bwMode="auto">
            <a:xfrm>
              <a:off x="1458" y="666"/>
              <a:ext cx="9" cy="10"/>
            </a:xfrm>
            <a:custGeom>
              <a:avLst/>
              <a:gdLst>
                <a:gd name="T0" fmla="*/ 0 w 9"/>
                <a:gd name="T1" fmla="*/ 7 h 10"/>
                <a:gd name="T2" fmla="*/ 3 w 9"/>
                <a:gd name="T3" fmla="*/ 10 h 10"/>
                <a:gd name="T4" fmla="*/ 6 w 9"/>
                <a:gd name="T5" fmla="*/ 10 h 10"/>
                <a:gd name="T6" fmla="*/ 9 w 9"/>
                <a:gd name="T7" fmla="*/ 7 h 10"/>
                <a:gd name="T8" fmla="*/ 9 w 9"/>
                <a:gd name="T9" fmla="*/ 4 h 10"/>
                <a:gd name="T10" fmla="*/ 9 w 9"/>
                <a:gd name="T11" fmla="*/ 4 h 10"/>
                <a:gd name="T12" fmla="*/ 6 w 9"/>
                <a:gd name="T13" fmla="*/ 0 h 10"/>
                <a:gd name="T14" fmla="*/ 3 w 9"/>
                <a:gd name="T15" fmla="*/ 0 h 10"/>
                <a:gd name="T16" fmla="*/ 0 w 9"/>
                <a:gd name="T17" fmla="*/ 4 h 10"/>
                <a:gd name="T18" fmla="*/ 0 w 9"/>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0" y="7"/>
                  </a:moveTo>
                  <a:lnTo>
                    <a:pt x="3" y="10"/>
                  </a:lnTo>
                  <a:lnTo>
                    <a:pt x="6" y="10"/>
                  </a:lnTo>
                  <a:lnTo>
                    <a:pt x="9" y="7"/>
                  </a:lnTo>
                  <a:lnTo>
                    <a:pt x="9" y="4"/>
                  </a:lnTo>
                  <a:lnTo>
                    <a:pt x="9" y="4"/>
                  </a:lnTo>
                  <a:lnTo>
                    <a:pt x="6" y="0"/>
                  </a:lnTo>
                  <a:lnTo>
                    <a:pt x="3" y="0"/>
                  </a:lnTo>
                  <a:lnTo>
                    <a:pt x="0" y="4"/>
                  </a:lnTo>
                  <a:lnTo>
                    <a:pt x="0" y="7"/>
                  </a:lnTo>
                  <a:close/>
                </a:path>
              </a:pathLst>
            </a:custGeom>
            <a:solidFill>
              <a:srgbClr val="FF9900"/>
            </a:solidFill>
            <a:ln w="38100" cmpd="sng">
              <a:solidFill>
                <a:srgbClr val="FF9900"/>
              </a:solidFill>
              <a:round/>
              <a:headEnd/>
              <a:tailEnd/>
            </a:ln>
          </p:spPr>
          <p:txBody>
            <a:bodyPr/>
            <a:lstStyle/>
            <a:p>
              <a:endParaRPr lang="cs-CZ"/>
            </a:p>
          </p:txBody>
        </p:sp>
        <p:sp>
          <p:nvSpPr>
            <p:cNvPr id="5247" name="Freeform 1151">
              <a:extLst>
                <a:ext uri="{FF2B5EF4-FFF2-40B4-BE49-F238E27FC236}">
                  <a16:creationId xmlns:a16="http://schemas.microsoft.com/office/drawing/2014/main" id="{CCD75F16-A7EF-4F57-BB65-0EB9A07CE16E}"/>
                </a:ext>
              </a:extLst>
            </p:cNvPr>
            <p:cNvSpPr>
              <a:spLocks/>
            </p:cNvSpPr>
            <p:nvPr/>
          </p:nvSpPr>
          <p:spPr bwMode="auto">
            <a:xfrm>
              <a:off x="1445" y="650"/>
              <a:ext cx="9" cy="10"/>
            </a:xfrm>
            <a:custGeom>
              <a:avLst/>
              <a:gdLst>
                <a:gd name="T0" fmla="*/ 0 w 9"/>
                <a:gd name="T1" fmla="*/ 7 h 10"/>
                <a:gd name="T2" fmla="*/ 3 w 9"/>
                <a:gd name="T3" fmla="*/ 10 h 10"/>
                <a:gd name="T4" fmla="*/ 6 w 9"/>
                <a:gd name="T5" fmla="*/ 10 h 10"/>
                <a:gd name="T6" fmla="*/ 9 w 9"/>
                <a:gd name="T7" fmla="*/ 7 h 10"/>
                <a:gd name="T8" fmla="*/ 9 w 9"/>
                <a:gd name="T9" fmla="*/ 4 h 10"/>
                <a:gd name="T10" fmla="*/ 9 w 9"/>
                <a:gd name="T11" fmla="*/ 4 h 10"/>
                <a:gd name="T12" fmla="*/ 6 w 9"/>
                <a:gd name="T13" fmla="*/ 0 h 10"/>
                <a:gd name="T14" fmla="*/ 3 w 9"/>
                <a:gd name="T15" fmla="*/ 0 h 10"/>
                <a:gd name="T16" fmla="*/ 0 w 9"/>
                <a:gd name="T17" fmla="*/ 4 h 10"/>
                <a:gd name="T18" fmla="*/ 0 w 9"/>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0" y="7"/>
                  </a:moveTo>
                  <a:lnTo>
                    <a:pt x="3" y="10"/>
                  </a:lnTo>
                  <a:lnTo>
                    <a:pt x="6" y="10"/>
                  </a:lnTo>
                  <a:lnTo>
                    <a:pt x="9" y="7"/>
                  </a:lnTo>
                  <a:lnTo>
                    <a:pt x="9" y="4"/>
                  </a:lnTo>
                  <a:lnTo>
                    <a:pt x="9" y="4"/>
                  </a:lnTo>
                  <a:lnTo>
                    <a:pt x="6" y="0"/>
                  </a:lnTo>
                  <a:lnTo>
                    <a:pt x="3" y="0"/>
                  </a:lnTo>
                  <a:lnTo>
                    <a:pt x="0" y="4"/>
                  </a:lnTo>
                  <a:lnTo>
                    <a:pt x="0" y="7"/>
                  </a:lnTo>
                  <a:close/>
                </a:path>
              </a:pathLst>
            </a:custGeom>
            <a:solidFill>
              <a:srgbClr val="FF9900"/>
            </a:solidFill>
            <a:ln w="38100" cmpd="sng">
              <a:solidFill>
                <a:srgbClr val="FF9900"/>
              </a:solidFill>
              <a:round/>
              <a:headEnd/>
              <a:tailEnd/>
            </a:ln>
          </p:spPr>
          <p:txBody>
            <a:bodyPr/>
            <a:lstStyle/>
            <a:p>
              <a:endParaRPr lang="cs-CZ"/>
            </a:p>
          </p:txBody>
        </p:sp>
        <p:sp>
          <p:nvSpPr>
            <p:cNvPr id="5248" name="Freeform 1152">
              <a:extLst>
                <a:ext uri="{FF2B5EF4-FFF2-40B4-BE49-F238E27FC236}">
                  <a16:creationId xmlns:a16="http://schemas.microsoft.com/office/drawing/2014/main" id="{B9AF9370-F609-463F-A469-64F2C02F8BA7}"/>
                </a:ext>
              </a:extLst>
            </p:cNvPr>
            <p:cNvSpPr>
              <a:spLocks/>
            </p:cNvSpPr>
            <p:nvPr/>
          </p:nvSpPr>
          <p:spPr bwMode="auto">
            <a:xfrm>
              <a:off x="1432" y="638"/>
              <a:ext cx="10" cy="9"/>
            </a:xfrm>
            <a:custGeom>
              <a:avLst/>
              <a:gdLst>
                <a:gd name="T0" fmla="*/ 0 w 10"/>
                <a:gd name="T1" fmla="*/ 6 h 9"/>
                <a:gd name="T2" fmla="*/ 3 w 10"/>
                <a:gd name="T3" fmla="*/ 9 h 9"/>
                <a:gd name="T4" fmla="*/ 6 w 10"/>
                <a:gd name="T5" fmla="*/ 9 h 9"/>
                <a:gd name="T6" fmla="*/ 10 w 10"/>
                <a:gd name="T7" fmla="*/ 6 h 9"/>
                <a:gd name="T8" fmla="*/ 10 w 10"/>
                <a:gd name="T9" fmla="*/ 3 h 9"/>
                <a:gd name="T10" fmla="*/ 10 w 10"/>
                <a:gd name="T11" fmla="*/ 3 h 9"/>
                <a:gd name="T12" fmla="*/ 6 w 10"/>
                <a:gd name="T13" fmla="*/ 0 h 9"/>
                <a:gd name="T14" fmla="*/ 3 w 10"/>
                <a:gd name="T15" fmla="*/ 0 h 9"/>
                <a:gd name="T16" fmla="*/ 0 w 10"/>
                <a:gd name="T17" fmla="*/ 3 h 9"/>
                <a:gd name="T18" fmla="*/ 0 w 10"/>
                <a:gd name="T1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0" y="6"/>
                  </a:moveTo>
                  <a:lnTo>
                    <a:pt x="3" y="9"/>
                  </a:lnTo>
                  <a:lnTo>
                    <a:pt x="6" y="9"/>
                  </a:lnTo>
                  <a:lnTo>
                    <a:pt x="10" y="6"/>
                  </a:lnTo>
                  <a:lnTo>
                    <a:pt x="10" y="3"/>
                  </a:lnTo>
                  <a:lnTo>
                    <a:pt x="10" y="3"/>
                  </a:lnTo>
                  <a:lnTo>
                    <a:pt x="6" y="0"/>
                  </a:lnTo>
                  <a:lnTo>
                    <a:pt x="3" y="0"/>
                  </a:lnTo>
                  <a:lnTo>
                    <a:pt x="0" y="3"/>
                  </a:lnTo>
                  <a:lnTo>
                    <a:pt x="0" y="6"/>
                  </a:lnTo>
                  <a:close/>
                </a:path>
              </a:pathLst>
            </a:custGeom>
            <a:solidFill>
              <a:srgbClr val="FF9900"/>
            </a:solidFill>
            <a:ln w="38100" cmpd="sng">
              <a:solidFill>
                <a:srgbClr val="FF9900"/>
              </a:solidFill>
              <a:round/>
              <a:headEnd/>
              <a:tailEnd/>
            </a:ln>
          </p:spPr>
          <p:txBody>
            <a:bodyPr/>
            <a:lstStyle/>
            <a:p>
              <a:endParaRPr lang="cs-CZ"/>
            </a:p>
          </p:txBody>
        </p:sp>
        <p:sp>
          <p:nvSpPr>
            <p:cNvPr id="5249" name="Freeform 1153">
              <a:extLst>
                <a:ext uri="{FF2B5EF4-FFF2-40B4-BE49-F238E27FC236}">
                  <a16:creationId xmlns:a16="http://schemas.microsoft.com/office/drawing/2014/main" id="{D53689F8-22BD-43FE-BD90-17B44A5C5137}"/>
                </a:ext>
              </a:extLst>
            </p:cNvPr>
            <p:cNvSpPr>
              <a:spLocks/>
            </p:cNvSpPr>
            <p:nvPr/>
          </p:nvSpPr>
          <p:spPr bwMode="auto">
            <a:xfrm>
              <a:off x="1419" y="621"/>
              <a:ext cx="10" cy="10"/>
            </a:xfrm>
            <a:custGeom>
              <a:avLst/>
              <a:gdLst>
                <a:gd name="T0" fmla="*/ 0 w 10"/>
                <a:gd name="T1" fmla="*/ 7 h 10"/>
                <a:gd name="T2" fmla="*/ 3 w 10"/>
                <a:gd name="T3" fmla="*/ 10 h 10"/>
                <a:gd name="T4" fmla="*/ 6 w 10"/>
                <a:gd name="T5" fmla="*/ 10 h 10"/>
                <a:gd name="T6" fmla="*/ 10 w 10"/>
                <a:gd name="T7" fmla="*/ 7 h 10"/>
                <a:gd name="T8" fmla="*/ 10 w 10"/>
                <a:gd name="T9" fmla="*/ 4 h 10"/>
                <a:gd name="T10" fmla="*/ 10 w 10"/>
                <a:gd name="T11" fmla="*/ 4 h 10"/>
                <a:gd name="T12" fmla="*/ 6 w 10"/>
                <a:gd name="T13" fmla="*/ 0 h 10"/>
                <a:gd name="T14" fmla="*/ 3 w 10"/>
                <a:gd name="T15" fmla="*/ 0 h 10"/>
                <a:gd name="T16" fmla="*/ 0 w 10"/>
                <a:gd name="T17" fmla="*/ 4 h 10"/>
                <a:gd name="T18" fmla="*/ 0 w 10"/>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7"/>
                  </a:moveTo>
                  <a:lnTo>
                    <a:pt x="3" y="10"/>
                  </a:lnTo>
                  <a:lnTo>
                    <a:pt x="6" y="10"/>
                  </a:lnTo>
                  <a:lnTo>
                    <a:pt x="10" y="7"/>
                  </a:lnTo>
                  <a:lnTo>
                    <a:pt x="10" y="4"/>
                  </a:lnTo>
                  <a:lnTo>
                    <a:pt x="10" y="4"/>
                  </a:lnTo>
                  <a:lnTo>
                    <a:pt x="6" y="0"/>
                  </a:lnTo>
                  <a:lnTo>
                    <a:pt x="3" y="0"/>
                  </a:lnTo>
                  <a:lnTo>
                    <a:pt x="0" y="4"/>
                  </a:lnTo>
                  <a:lnTo>
                    <a:pt x="0" y="7"/>
                  </a:lnTo>
                  <a:close/>
                </a:path>
              </a:pathLst>
            </a:custGeom>
            <a:solidFill>
              <a:srgbClr val="FF9900"/>
            </a:solidFill>
            <a:ln w="38100" cmpd="sng">
              <a:solidFill>
                <a:srgbClr val="FF9900"/>
              </a:solidFill>
              <a:round/>
              <a:headEnd/>
              <a:tailEnd/>
            </a:ln>
          </p:spPr>
          <p:txBody>
            <a:bodyPr/>
            <a:lstStyle/>
            <a:p>
              <a:endParaRPr lang="cs-CZ"/>
            </a:p>
          </p:txBody>
        </p:sp>
        <p:sp>
          <p:nvSpPr>
            <p:cNvPr id="5250" name="Freeform 1154">
              <a:extLst>
                <a:ext uri="{FF2B5EF4-FFF2-40B4-BE49-F238E27FC236}">
                  <a16:creationId xmlns:a16="http://schemas.microsoft.com/office/drawing/2014/main" id="{2C603A25-9BD5-4702-922B-4AEBD806D521}"/>
                </a:ext>
              </a:extLst>
            </p:cNvPr>
            <p:cNvSpPr>
              <a:spLocks/>
            </p:cNvSpPr>
            <p:nvPr/>
          </p:nvSpPr>
          <p:spPr bwMode="auto">
            <a:xfrm>
              <a:off x="1406" y="609"/>
              <a:ext cx="10" cy="9"/>
            </a:xfrm>
            <a:custGeom>
              <a:avLst/>
              <a:gdLst>
                <a:gd name="T0" fmla="*/ 0 w 10"/>
                <a:gd name="T1" fmla="*/ 6 h 9"/>
                <a:gd name="T2" fmla="*/ 3 w 10"/>
                <a:gd name="T3" fmla="*/ 9 h 9"/>
                <a:gd name="T4" fmla="*/ 7 w 10"/>
                <a:gd name="T5" fmla="*/ 9 h 9"/>
                <a:gd name="T6" fmla="*/ 10 w 10"/>
                <a:gd name="T7" fmla="*/ 6 h 9"/>
                <a:gd name="T8" fmla="*/ 10 w 10"/>
                <a:gd name="T9" fmla="*/ 3 h 9"/>
                <a:gd name="T10" fmla="*/ 10 w 10"/>
                <a:gd name="T11" fmla="*/ 3 h 9"/>
                <a:gd name="T12" fmla="*/ 7 w 10"/>
                <a:gd name="T13" fmla="*/ 0 h 9"/>
                <a:gd name="T14" fmla="*/ 3 w 10"/>
                <a:gd name="T15" fmla="*/ 0 h 9"/>
                <a:gd name="T16" fmla="*/ 0 w 10"/>
                <a:gd name="T17" fmla="*/ 3 h 9"/>
                <a:gd name="T18" fmla="*/ 0 w 10"/>
                <a:gd name="T1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0" y="6"/>
                  </a:moveTo>
                  <a:lnTo>
                    <a:pt x="3" y="9"/>
                  </a:lnTo>
                  <a:lnTo>
                    <a:pt x="7" y="9"/>
                  </a:lnTo>
                  <a:lnTo>
                    <a:pt x="10" y="6"/>
                  </a:lnTo>
                  <a:lnTo>
                    <a:pt x="10" y="3"/>
                  </a:lnTo>
                  <a:lnTo>
                    <a:pt x="10" y="3"/>
                  </a:lnTo>
                  <a:lnTo>
                    <a:pt x="7" y="0"/>
                  </a:lnTo>
                  <a:lnTo>
                    <a:pt x="3" y="0"/>
                  </a:lnTo>
                  <a:lnTo>
                    <a:pt x="0" y="3"/>
                  </a:lnTo>
                  <a:lnTo>
                    <a:pt x="0" y="6"/>
                  </a:lnTo>
                  <a:close/>
                </a:path>
              </a:pathLst>
            </a:custGeom>
            <a:solidFill>
              <a:srgbClr val="FF9900"/>
            </a:solidFill>
            <a:ln w="38100" cmpd="sng">
              <a:solidFill>
                <a:srgbClr val="FF9900"/>
              </a:solidFill>
              <a:round/>
              <a:headEnd/>
              <a:tailEnd/>
            </a:ln>
          </p:spPr>
          <p:txBody>
            <a:bodyPr/>
            <a:lstStyle/>
            <a:p>
              <a:endParaRPr lang="cs-CZ"/>
            </a:p>
          </p:txBody>
        </p:sp>
        <p:sp>
          <p:nvSpPr>
            <p:cNvPr id="5251" name="Freeform 1155">
              <a:extLst>
                <a:ext uri="{FF2B5EF4-FFF2-40B4-BE49-F238E27FC236}">
                  <a16:creationId xmlns:a16="http://schemas.microsoft.com/office/drawing/2014/main" id="{94983DE6-3F3F-40D9-AA22-FAA791F9DB44}"/>
                </a:ext>
              </a:extLst>
            </p:cNvPr>
            <p:cNvSpPr>
              <a:spLocks/>
            </p:cNvSpPr>
            <p:nvPr/>
          </p:nvSpPr>
          <p:spPr bwMode="auto">
            <a:xfrm>
              <a:off x="1393" y="596"/>
              <a:ext cx="10" cy="9"/>
            </a:xfrm>
            <a:custGeom>
              <a:avLst/>
              <a:gdLst>
                <a:gd name="T0" fmla="*/ 0 w 10"/>
                <a:gd name="T1" fmla="*/ 6 h 9"/>
                <a:gd name="T2" fmla="*/ 3 w 10"/>
                <a:gd name="T3" fmla="*/ 9 h 9"/>
                <a:gd name="T4" fmla="*/ 7 w 10"/>
                <a:gd name="T5" fmla="*/ 9 h 9"/>
                <a:gd name="T6" fmla="*/ 10 w 10"/>
                <a:gd name="T7" fmla="*/ 6 h 9"/>
                <a:gd name="T8" fmla="*/ 10 w 10"/>
                <a:gd name="T9" fmla="*/ 3 h 9"/>
                <a:gd name="T10" fmla="*/ 10 w 10"/>
                <a:gd name="T11" fmla="*/ 3 h 9"/>
                <a:gd name="T12" fmla="*/ 7 w 10"/>
                <a:gd name="T13" fmla="*/ 0 h 9"/>
                <a:gd name="T14" fmla="*/ 3 w 10"/>
                <a:gd name="T15" fmla="*/ 0 h 9"/>
                <a:gd name="T16" fmla="*/ 0 w 10"/>
                <a:gd name="T17" fmla="*/ 3 h 9"/>
                <a:gd name="T18" fmla="*/ 0 w 10"/>
                <a:gd name="T1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0" y="6"/>
                  </a:moveTo>
                  <a:lnTo>
                    <a:pt x="3" y="9"/>
                  </a:lnTo>
                  <a:lnTo>
                    <a:pt x="7" y="9"/>
                  </a:lnTo>
                  <a:lnTo>
                    <a:pt x="10" y="6"/>
                  </a:lnTo>
                  <a:lnTo>
                    <a:pt x="10" y="3"/>
                  </a:lnTo>
                  <a:lnTo>
                    <a:pt x="10" y="3"/>
                  </a:lnTo>
                  <a:lnTo>
                    <a:pt x="7" y="0"/>
                  </a:lnTo>
                  <a:lnTo>
                    <a:pt x="3" y="0"/>
                  </a:lnTo>
                  <a:lnTo>
                    <a:pt x="0" y="3"/>
                  </a:lnTo>
                  <a:lnTo>
                    <a:pt x="0" y="6"/>
                  </a:lnTo>
                  <a:close/>
                </a:path>
              </a:pathLst>
            </a:custGeom>
            <a:solidFill>
              <a:srgbClr val="FF9900"/>
            </a:solidFill>
            <a:ln w="38100" cmpd="sng">
              <a:solidFill>
                <a:srgbClr val="FF9900"/>
              </a:solidFill>
              <a:round/>
              <a:headEnd/>
              <a:tailEnd/>
            </a:ln>
          </p:spPr>
          <p:txBody>
            <a:bodyPr/>
            <a:lstStyle/>
            <a:p>
              <a:endParaRPr lang="cs-CZ"/>
            </a:p>
          </p:txBody>
        </p:sp>
        <p:sp>
          <p:nvSpPr>
            <p:cNvPr id="5252" name="Freeform 1156">
              <a:extLst>
                <a:ext uri="{FF2B5EF4-FFF2-40B4-BE49-F238E27FC236}">
                  <a16:creationId xmlns:a16="http://schemas.microsoft.com/office/drawing/2014/main" id="{79EB8834-D664-49A9-BD7A-C61C7DD10596}"/>
                </a:ext>
              </a:extLst>
            </p:cNvPr>
            <p:cNvSpPr>
              <a:spLocks/>
            </p:cNvSpPr>
            <p:nvPr/>
          </p:nvSpPr>
          <p:spPr bwMode="auto">
            <a:xfrm>
              <a:off x="1380" y="580"/>
              <a:ext cx="10" cy="9"/>
            </a:xfrm>
            <a:custGeom>
              <a:avLst/>
              <a:gdLst>
                <a:gd name="T0" fmla="*/ 0 w 10"/>
                <a:gd name="T1" fmla="*/ 6 h 9"/>
                <a:gd name="T2" fmla="*/ 4 w 10"/>
                <a:gd name="T3" fmla="*/ 9 h 9"/>
                <a:gd name="T4" fmla="*/ 7 w 10"/>
                <a:gd name="T5" fmla="*/ 9 h 9"/>
                <a:gd name="T6" fmla="*/ 10 w 10"/>
                <a:gd name="T7" fmla="*/ 6 h 9"/>
                <a:gd name="T8" fmla="*/ 10 w 10"/>
                <a:gd name="T9" fmla="*/ 3 h 9"/>
                <a:gd name="T10" fmla="*/ 10 w 10"/>
                <a:gd name="T11" fmla="*/ 3 h 9"/>
                <a:gd name="T12" fmla="*/ 7 w 10"/>
                <a:gd name="T13" fmla="*/ 0 h 9"/>
                <a:gd name="T14" fmla="*/ 4 w 10"/>
                <a:gd name="T15" fmla="*/ 0 h 9"/>
                <a:gd name="T16" fmla="*/ 0 w 10"/>
                <a:gd name="T17" fmla="*/ 3 h 9"/>
                <a:gd name="T18" fmla="*/ 0 w 10"/>
                <a:gd name="T1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0" y="6"/>
                  </a:moveTo>
                  <a:lnTo>
                    <a:pt x="4" y="9"/>
                  </a:lnTo>
                  <a:lnTo>
                    <a:pt x="7" y="9"/>
                  </a:lnTo>
                  <a:lnTo>
                    <a:pt x="10" y="6"/>
                  </a:lnTo>
                  <a:lnTo>
                    <a:pt x="10" y="3"/>
                  </a:lnTo>
                  <a:lnTo>
                    <a:pt x="10" y="3"/>
                  </a:lnTo>
                  <a:lnTo>
                    <a:pt x="7" y="0"/>
                  </a:lnTo>
                  <a:lnTo>
                    <a:pt x="4" y="0"/>
                  </a:lnTo>
                  <a:lnTo>
                    <a:pt x="0" y="3"/>
                  </a:lnTo>
                  <a:lnTo>
                    <a:pt x="0" y="6"/>
                  </a:lnTo>
                  <a:close/>
                </a:path>
              </a:pathLst>
            </a:custGeom>
            <a:solidFill>
              <a:srgbClr val="FF9900"/>
            </a:solidFill>
            <a:ln w="38100" cmpd="sng">
              <a:solidFill>
                <a:srgbClr val="FF9900"/>
              </a:solidFill>
              <a:round/>
              <a:headEnd/>
              <a:tailEnd/>
            </a:ln>
          </p:spPr>
          <p:txBody>
            <a:bodyPr/>
            <a:lstStyle/>
            <a:p>
              <a:endParaRPr lang="cs-CZ"/>
            </a:p>
          </p:txBody>
        </p:sp>
        <p:sp>
          <p:nvSpPr>
            <p:cNvPr id="5253" name="Freeform 1157">
              <a:extLst>
                <a:ext uri="{FF2B5EF4-FFF2-40B4-BE49-F238E27FC236}">
                  <a16:creationId xmlns:a16="http://schemas.microsoft.com/office/drawing/2014/main" id="{66B6A883-A01A-4A14-A925-EA39C9960821}"/>
                </a:ext>
              </a:extLst>
            </p:cNvPr>
            <p:cNvSpPr>
              <a:spLocks/>
            </p:cNvSpPr>
            <p:nvPr/>
          </p:nvSpPr>
          <p:spPr bwMode="auto">
            <a:xfrm>
              <a:off x="1367" y="567"/>
              <a:ext cx="10" cy="9"/>
            </a:xfrm>
            <a:custGeom>
              <a:avLst/>
              <a:gdLst>
                <a:gd name="T0" fmla="*/ 0 w 10"/>
                <a:gd name="T1" fmla="*/ 6 h 9"/>
                <a:gd name="T2" fmla="*/ 4 w 10"/>
                <a:gd name="T3" fmla="*/ 9 h 9"/>
                <a:gd name="T4" fmla="*/ 7 w 10"/>
                <a:gd name="T5" fmla="*/ 9 h 9"/>
                <a:gd name="T6" fmla="*/ 10 w 10"/>
                <a:gd name="T7" fmla="*/ 6 h 9"/>
                <a:gd name="T8" fmla="*/ 10 w 10"/>
                <a:gd name="T9" fmla="*/ 3 h 9"/>
                <a:gd name="T10" fmla="*/ 10 w 10"/>
                <a:gd name="T11" fmla="*/ 3 h 9"/>
                <a:gd name="T12" fmla="*/ 7 w 10"/>
                <a:gd name="T13" fmla="*/ 0 h 9"/>
                <a:gd name="T14" fmla="*/ 4 w 10"/>
                <a:gd name="T15" fmla="*/ 0 h 9"/>
                <a:gd name="T16" fmla="*/ 0 w 10"/>
                <a:gd name="T17" fmla="*/ 3 h 9"/>
                <a:gd name="T18" fmla="*/ 0 w 10"/>
                <a:gd name="T1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0" y="6"/>
                  </a:moveTo>
                  <a:lnTo>
                    <a:pt x="4" y="9"/>
                  </a:lnTo>
                  <a:lnTo>
                    <a:pt x="7" y="9"/>
                  </a:lnTo>
                  <a:lnTo>
                    <a:pt x="10" y="6"/>
                  </a:lnTo>
                  <a:lnTo>
                    <a:pt x="10" y="3"/>
                  </a:lnTo>
                  <a:lnTo>
                    <a:pt x="10" y="3"/>
                  </a:lnTo>
                  <a:lnTo>
                    <a:pt x="7" y="0"/>
                  </a:lnTo>
                  <a:lnTo>
                    <a:pt x="4" y="0"/>
                  </a:lnTo>
                  <a:lnTo>
                    <a:pt x="0" y="3"/>
                  </a:lnTo>
                  <a:lnTo>
                    <a:pt x="0" y="6"/>
                  </a:lnTo>
                  <a:close/>
                </a:path>
              </a:pathLst>
            </a:custGeom>
            <a:solidFill>
              <a:srgbClr val="FF9900"/>
            </a:solidFill>
            <a:ln w="38100" cmpd="sng">
              <a:solidFill>
                <a:srgbClr val="FF9900"/>
              </a:solidFill>
              <a:round/>
              <a:headEnd/>
              <a:tailEnd/>
            </a:ln>
          </p:spPr>
          <p:txBody>
            <a:bodyPr/>
            <a:lstStyle/>
            <a:p>
              <a:endParaRPr lang="cs-CZ"/>
            </a:p>
          </p:txBody>
        </p:sp>
        <p:sp>
          <p:nvSpPr>
            <p:cNvPr id="5254" name="Freeform 1158">
              <a:extLst>
                <a:ext uri="{FF2B5EF4-FFF2-40B4-BE49-F238E27FC236}">
                  <a16:creationId xmlns:a16="http://schemas.microsoft.com/office/drawing/2014/main" id="{0013625B-6D29-4A77-84C0-57669441762B}"/>
                </a:ext>
              </a:extLst>
            </p:cNvPr>
            <p:cNvSpPr>
              <a:spLocks/>
            </p:cNvSpPr>
            <p:nvPr/>
          </p:nvSpPr>
          <p:spPr bwMode="auto">
            <a:xfrm>
              <a:off x="1355" y="551"/>
              <a:ext cx="9" cy="9"/>
            </a:xfrm>
            <a:custGeom>
              <a:avLst/>
              <a:gdLst>
                <a:gd name="T0" fmla="*/ 0 w 9"/>
                <a:gd name="T1" fmla="*/ 6 h 9"/>
                <a:gd name="T2" fmla="*/ 3 w 9"/>
                <a:gd name="T3" fmla="*/ 9 h 9"/>
                <a:gd name="T4" fmla="*/ 6 w 9"/>
                <a:gd name="T5" fmla="*/ 9 h 9"/>
                <a:gd name="T6" fmla="*/ 9 w 9"/>
                <a:gd name="T7" fmla="*/ 6 h 9"/>
                <a:gd name="T8" fmla="*/ 9 w 9"/>
                <a:gd name="T9" fmla="*/ 3 h 9"/>
                <a:gd name="T10" fmla="*/ 9 w 9"/>
                <a:gd name="T11" fmla="*/ 3 h 9"/>
                <a:gd name="T12" fmla="*/ 6 w 9"/>
                <a:gd name="T13" fmla="*/ 0 h 9"/>
                <a:gd name="T14" fmla="*/ 3 w 9"/>
                <a:gd name="T15" fmla="*/ 0 h 9"/>
                <a:gd name="T16" fmla="*/ 0 w 9"/>
                <a:gd name="T17" fmla="*/ 3 h 9"/>
                <a:gd name="T18" fmla="*/ 0 w 9"/>
                <a:gd name="T1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0" y="6"/>
                  </a:moveTo>
                  <a:lnTo>
                    <a:pt x="3" y="9"/>
                  </a:lnTo>
                  <a:lnTo>
                    <a:pt x="6" y="9"/>
                  </a:lnTo>
                  <a:lnTo>
                    <a:pt x="9" y="6"/>
                  </a:lnTo>
                  <a:lnTo>
                    <a:pt x="9" y="3"/>
                  </a:lnTo>
                  <a:lnTo>
                    <a:pt x="9" y="3"/>
                  </a:lnTo>
                  <a:lnTo>
                    <a:pt x="6" y="0"/>
                  </a:lnTo>
                  <a:lnTo>
                    <a:pt x="3" y="0"/>
                  </a:lnTo>
                  <a:lnTo>
                    <a:pt x="0" y="3"/>
                  </a:lnTo>
                  <a:lnTo>
                    <a:pt x="0" y="6"/>
                  </a:lnTo>
                  <a:close/>
                </a:path>
              </a:pathLst>
            </a:custGeom>
            <a:solidFill>
              <a:srgbClr val="FF9900"/>
            </a:solidFill>
            <a:ln w="38100" cmpd="sng">
              <a:solidFill>
                <a:srgbClr val="FF9900"/>
              </a:solidFill>
              <a:round/>
              <a:headEnd/>
              <a:tailEnd/>
            </a:ln>
          </p:spPr>
          <p:txBody>
            <a:bodyPr/>
            <a:lstStyle/>
            <a:p>
              <a:endParaRPr lang="cs-CZ"/>
            </a:p>
          </p:txBody>
        </p:sp>
        <p:sp>
          <p:nvSpPr>
            <p:cNvPr id="5255" name="Freeform 1159">
              <a:extLst>
                <a:ext uri="{FF2B5EF4-FFF2-40B4-BE49-F238E27FC236}">
                  <a16:creationId xmlns:a16="http://schemas.microsoft.com/office/drawing/2014/main" id="{56D6B46D-AD9F-47EC-845A-4C64E55BD16C}"/>
                </a:ext>
              </a:extLst>
            </p:cNvPr>
            <p:cNvSpPr>
              <a:spLocks/>
            </p:cNvSpPr>
            <p:nvPr/>
          </p:nvSpPr>
          <p:spPr bwMode="auto">
            <a:xfrm>
              <a:off x="1342" y="538"/>
              <a:ext cx="9" cy="9"/>
            </a:xfrm>
            <a:custGeom>
              <a:avLst/>
              <a:gdLst>
                <a:gd name="T0" fmla="*/ 0 w 9"/>
                <a:gd name="T1" fmla="*/ 6 h 9"/>
                <a:gd name="T2" fmla="*/ 3 w 9"/>
                <a:gd name="T3" fmla="*/ 9 h 9"/>
                <a:gd name="T4" fmla="*/ 6 w 9"/>
                <a:gd name="T5" fmla="*/ 9 h 9"/>
                <a:gd name="T6" fmla="*/ 9 w 9"/>
                <a:gd name="T7" fmla="*/ 6 h 9"/>
                <a:gd name="T8" fmla="*/ 9 w 9"/>
                <a:gd name="T9" fmla="*/ 3 h 9"/>
                <a:gd name="T10" fmla="*/ 9 w 9"/>
                <a:gd name="T11" fmla="*/ 3 h 9"/>
                <a:gd name="T12" fmla="*/ 6 w 9"/>
                <a:gd name="T13" fmla="*/ 0 h 9"/>
                <a:gd name="T14" fmla="*/ 3 w 9"/>
                <a:gd name="T15" fmla="*/ 0 h 9"/>
                <a:gd name="T16" fmla="*/ 0 w 9"/>
                <a:gd name="T17" fmla="*/ 3 h 9"/>
                <a:gd name="T18" fmla="*/ 0 w 9"/>
                <a:gd name="T1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0" y="6"/>
                  </a:moveTo>
                  <a:lnTo>
                    <a:pt x="3" y="9"/>
                  </a:lnTo>
                  <a:lnTo>
                    <a:pt x="6" y="9"/>
                  </a:lnTo>
                  <a:lnTo>
                    <a:pt x="9" y="6"/>
                  </a:lnTo>
                  <a:lnTo>
                    <a:pt x="9" y="3"/>
                  </a:lnTo>
                  <a:lnTo>
                    <a:pt x="9" y="3"/>
                  </a:lnTo>
                  <a:lnTo>
                    <a:pt x="6" y="0"/>
                  </a:lnTo>
                  <a:lnTo>
                    <a:pt x="3" y="0"/>
                  </a:lnTo>
                  <a:lnTo>
                    <a:pt x="0" y="3"/>
                  </a:lnTo>
                  <a:lnTo>
                    <a:pt x="0" y="6"/>
                  </a:lnTo>
                  <a:close/>
                </a:path>
              </a:pathLst>
            </a:custGeom>
            <a:solidFill>
              <a:srgbClr val="FF9900"/>
            </a:solidFill>
            <a:ln w="38100" cmpd="sng">
              <a:solidFill>
                <a:srgbClr val="FF9900"/>
              </a:solidFill>
              <a:round/>
              <a:headEnd/>
              <a:tailEnd/>
            </a:ln>
          </p:spPr>
          <p:txBody>
            <a:bodyPr/>
            <a:lstStyle/>
            <a:p>
              <a:endParaRPr lang="cs-CZ"/>
            </a:p>
          </p:txBody>
        </p:sp>
        <p:sp>
          <p:nvSpPr>
            <p:cNvPr id="5256" name="Freeform 1160">
              <a:extLst>
                <a:ext uri="{FF2B5EF4-FFF2-40B4-BE49-F238E27FC236}">
                  <a16:creationId xmlns:a16="http://schemas.microsoft.com/office/drawing/2014/main" id="{66FB19A7-DA7A-4322-99C1-CC0C96824D11}"/>
                </a:ext>
              </a:extLst>
            </p:cNvPr>
            <p:cNvSpPr>
              <a:spLocks/>
            </p:cNvSpPr>
            <p:nvPr/>
          </p:nvSpPr>
          <p:spPr bwMode="auto">
            <a:xfrm>
              <a:off x="1329" y="522"/>
              <a:ext cx="9" cy="9"/>
            </a:xfrm>
            <a:custGeom>
              <a:avLst/>
              <a:gdLst>
                <a:gd name="T0" fmla="*/ 0 w 9"/>
                <a:gd name="T1" fmla="*/ 6 h 9"/>
                <a:gd name="T2" fmla="*/ 3 w 9"/>
                <a:gd name="T3" fmla="*/ 9 h 9"/>
                <a:gd name="T4" fmla="*/ 6 w 9"/>
                <a:gd name="T5" fmla="*/ 9 h 9"/>
                <a:gd name="T6" fmla="*/ 9 w 9"/>
                <a:gd name="T7" fmla="*/ 6 h 9"/>
                <a:gd name="T8" fmla="*/ 9 w 9"/>
                <a:gd name="T9" fmla="*/ 3 h 9"/>
                <a:gd name="T10" fmla="*/ 9 w 9"/>
                <a:gd name="T11" fmla="*/ 3 h 9"/>
                <a:gd name="T12" fmla="*/ 6 w 9"/>
                <a:gd name="T13" fmla="*/ 0 h 9"/>
                <a:gd name="T14" fmla="*/ 3 w 9"/>
                <a:gd name="T15" fmla="*/ 0 h 9"/>
                <a:gd name="T16" fmla="*/ 0 w 9"/>
                <a:gd name="T17" fmla="*/ 3 h 9"/>
                <a:gd name="T18" fmla="*/ 0 w 9"/>
                <a:gd name="T1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0" y="6"/>
                  </a:moveTo>
                  <a:lnTo>
                    <a:pt x="3" y="9"/>
                  </a:lnTo>
                  <a:lnTo>
                    <a:pt x="6" y="9"/>
                  </a:lnTo>
                  <a:lnTo>
                    <a:pt x="9" y="6"/>
                  </a:lnTo>
                  <a:lnTo>
                    <a:pt x="9" y="3"/>
                  </a:lnTo>
                  <a:lnTo>
                    <a:pt x="9" y="3"/>
                  </a:lnTo>
                  <a:lnTo>
                    <a:pt x="6" y="0"/>
                  </a:lnTo>
                  <a:lnTo>
                    <a:pt x="3" y="0"/>
                  </a:lnTo>
                  <a:lnTo>
                    <a:pt x="0" y="3"/>
                  </a:lnTo>
                  <a:lnTo>
                    <a:pt x="0" y="6"/>
                  </a:lnTo>
                  <a:close/>
                </a:path>
              </a:pathLst>
            </a:custGeom>
            <a:solidFill>
              <a:srgbClr val="FF9900"/>
            </a:solidFill>
            <a:ln w="38100" cmpd="sng">
              <a:solidFill>
                <a:srgbClr val="FF9900"/>
              </a:solidFill>
              <a:round/>
              <a:headEnd/>
              <a:tailEnd/>
            </a:ln>
          </p:spPr>
          <p:txBody>
            <a:bodyPr/>
            <a:lstStyle/>
            <a:p>
              <a:endParaRPr lang="cs-CZ"/>
            </a:p>
          </p:txBody>
        </p:sp>
        <p:sp>
          <p:nvSpPr>
            <p:cNvPr id="5257" name="Freeform 1161">
              <a:extLst>
                <a:ext uri="{FF2B5EF4-FFF2-40B4-BE49-F238E27FC236}">
                  <a16:creationId xmlns:a16="http://schemas.microsoft.com/office/drawing/2014/main" id="{5684EE2A-7D20-4F0E-8DCD-8FD6D2E0D023}"/>
                </a:ext>
              </a:extLst>
            </p:cNvPr>
            <p:cNvSpPr>
              <a:spLocks/>
            </p:cNvSpPr>
            <p:nvPr/>
          </p:nvSpPr>
          <p:spPr bwMode="auto">
            <a:xfrm>
              <a:off x="1316" y="509"/>
              <a:ext cx="10" cy="9"/>
            </a:xfrm>
            <a:custGeom>
              <a:avLst/>
              <a:gdLst>
                <a:gd name="T0" fmla="*/ 0 w 10"/>
                <a:gd name="T1" fmla="*/ 6 h 9"/>
                <a:gd name="T2" fmla="*/ 3 w 10"/>
                <a:gd name="T3" fmla="*/ 9 h 9"/>
                <a:gd name="T4" fmla="*/ 6 w 10"/>
                <a:gd name="T5" fmla="*/ 9 h 9"/>
                <a:gd name="T6" fmla="*/ 10 w 10"/>
                <a:gd name="T7" fmla="*/ 6 h 9"/>
                <a:gd name="T8" fmla="*/ 10 w 10"/>
                <a:gd name="T9" fmla="*/ 3 h 9"/>
                <a:gd name="T10" fmla="*/ 10 w 10"/>
                <a:gd name="T11" fmla="*/ 3 h 9"/>
                <a:gd name="T12" fmla="*/ 6 w 10"/>
                <a:gd name="T13" fmla="*/ 0 h 9"/>
                <a:gd name="T14" fmla="*/ 3 w 10"/>
                <a:gd name="T15" fmla="*/ 0 h 9"/>
                <a:gd name="T16" fmla="*/ 0 w 10"/>
                <a:gd name="T17" fmla="*/ 3 h 9"/>
                <a:gd name="T18" fmla="*/ 0 w 10"/>
                <a:gd name="T1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0" y="6"/>
                  </a:moveTo>
                  <a:lnTo>
                    <a:pt x="3" y="9"/>
                  </a:lnTo>
                  <a:lnTo>
                    <a:pt x="6" y="9"/>
                  </a:lnTo>
                  <a:lnTo>
                    <a:pt x="10" y="6"/>
                  </a:lnTo>
                  <a:lnTo>
                    <a:pt x="10" y="3"/>
                  </a:lnTo>
                  <a:lnTo>
                    <a:pt x="10" y="3"/>
                  </a:lnTo>
                  <a:lnTo>
                    <a:pt x="6" y="0"/>
                  </a:lnTo>
                  <a:lnTo>
                    <a:pt x="3" y="0"/>
                  </a:lnTo>
                  <a:lnTo>
                    <a:pt x="0" y="3"/>
                  </a:lnTo>
                  <a:lnTo>
                    <a:pt x="0" y="6"/>
                  </a:lnTo>
                  <a:close/>
                </a:path>
              </a:pathLst>
            </a:custGeom>
            <a:solidFill>
              <a:srgbClr val="FF9900"/>
            </a:solidFill>
            <a:ln w="38100" cmpd="sng">
              <a:solidFill>
                <a:srgbClr val="FF9900"/>
              </a:solidFill>
              <a:round/>
              <a:headEnd/>
              <a:tailEnd/>
            </a:ln>
          </p:spPr>
          <p:txBody>
            <a:bodyPr/>
            <a:lstStyle/>
            <a:p>
              <a:endParaRPr lang="cs-CZ"/>
            </a:p>
          </p:txBody>
        </p:sp>
        <p:sp>
          <p:nvSpPr>
            <p:cNvPr id="5258" name="Freeform 1162">
              <a:extLst>
                <a:ext uri="{FF2B5EF4-FFF2-40B4-BE49-F238E27FC236}">
                  <a16:creationId xmlns:a16="http://schemas.microsoft.com/office/drawing/2014/main" id="{4868746C-1815-4B54-8E75-C56AA81B92A0}"/>
                </a:ext>
              </a:extLst>
            </p:cNvPr>
            <p:cNvSpPr>
              <a:spLocks/>
            </p:cNvSpPr>
            <p:nvPr/>
          </p:nvSpPr>
          <p:spPr bwMode="auto">
            <a:xfrm>
              <a:off x="1303" y="496"/>
              <a:ext cx="10" cy="9"/>
            </a:xfrm>
            <a:custGeom>
              <a:avLst/>
              <a:gdLst>
                <a:gd name="T0" fmla="*/ 0 w 10"/>
                <a:gd name="T1" fmla="*/ 6 h 9"/>
                <a:gd name="T2" fmla="*/ 3 w 10"/>
                <a:gd name="T3" fmla="*/ 9 h 9"/>
                <a:gd name="T4" fmla="*/ 6 w 10"/>
                <a:gd name="T5" fmla="*/ 9 h 9"/>
                <a:gd name="T6" fmla="*/ 10 w 10"/>
                <a:gd name="T7" fmla="*/ 6 h 9"/>
                <a:gd name="T8" fmla="*/ 10 w 10"/>
                <a:gd name="T9" fmla="*/ 3 h 9"/>
                <a:gd name="T10" fmla="*/ 10 w 10"/>
                <a:gd name="T11" fmla="*/ 3 h 9"/>
                <a:gd name="T12" fmla="*/ 6 w 10"/>
                <a:gd name="T13" fmla="*/ 0 h 9"/>
                <a:gd name="T14" fmla="*/ 3 w 10"/>
                <a:gd name="T15" fmla="*/ 0 h 9"/>
                <a:gd name="T16" fmla="*/ 0 w 10"/>
                <a:gd name="T17" fmla="*/ 3 h 9"/>
                <a:gd name="T18" fmla="*/ 0 w 10"/>
                <a:gd name="T1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0" y="6"/>
                  </a:moveTo>
                  <a:lnTo>
                    <a:pt x="3" y="9"/>
                  </a:lnTo>
                  <a:lnTo>
                    <a:pt x="6" y="9"/>
                  </a:lnTo>
                  <a:lnTo>
                    <a:pt x="10" y="6"/>
                  </a:lnTo>
                  <a:lnTo>
                    <a:pt x="10" y="3"/>
                  </a:lnTo>
                  <a:lnTo>
                    <a:pt x="10" y="3"/>
                  </a:lnTo>
                  <a:lnTo>
                    <a:pt x="6" y="0"/>
                  </a:lnTo>
                  <a:lnTo>
                    <a:pt x="3" y="0"/>
                  </a:lnTo>
                  <a:lnTo>
                    <a:pt x="0" y="3"/>
                  </a:lnTo>
                  <a:lnTo>
                    <a:pt x="0" y="6"/>
                  </a:lnTo>
                  <a:close/>
                </a:path>
              </a:pathLst>
            </a:custGeom>
            <a:solidFill>
              <a:srgbClr val="FF9900"/>
            </a:solidFill>
            <a:ln w="38100" cmpd="sng">
              <a:solidFill>
                <a:srgbClr val="FF9900"/>
              </a:solidFill>
              <a:round/>
              <a:headEnd/>
              <a:tailEnd/>
            </a:ln>
          </p:spPr>
          <p:txBody>
            <a:bodyPr/>
            <a:lstStyle/>
            <a:p>
              <a:endParaRPr lang="cs-CZ"/>
            </a:p>
          </p:txBody>
        </p:sp>
        <p:sp>
          <p:nvSpPr>
            <p:cNvPr id="5259" name="Freeform 1163">
              <a:extLst>
                <a:ext uri="{FF2B5EF4-FFF2-40B4-BE49-F238E27FC236}">
                  <a16:creationId xmlns:a16="http://schemas.microsoft.com/office/drawing/2014/main" id="{CF427146-F400-4820-9FF9-559924761016}"/>
                </a:ext>
              </a:extLst>
            </p:cNvPr>
            <p:cNvSpPr>
              <a:spLocks/>
            </p:cNvSpPr>
            <p:nvPr/>
          </p:nvSpPr>
          <p:spPr bwMode="auto">
            <a:xfrm>
              <a:off x="1290" y="480"/>
              <a:ext cx="10" cy="9"/>
            </a:xfrm>
            <a:custGeom>
              <a:avLst/>
              <a:gdLst>
                <a:gd name="T0" fmla="*/ 0 w 10"/>
                <a:gd name="T1" fmla="*/ 6 h 9"/>
                <a:gd name="T2" fmla="*/ 3 w 10"/>
                <a:gd name="T3" fmla="*/ 9 h 9"/>
                <a:gd name="T4" fmla="*/ 7 w 10"/>
                <a:gd name="T5" fmla="*/ 9 h 9"/>
                <a:gd name="T6" fmla="*/ 10 w 10"/>
                <a:gd name="T7" fmla="*/ 6 h 9"/>
                <a:gd name="T8" fmla="*/ 10 w 10"/>
                <a:gd name="T9" fmla="*/ 3 h 9"/>
                <a:gd name="T10" fmla="*/ 10 w 10"/>
                <a:gd name="T11" fmla="*/ 3 h 9"/>
                <a:gd name="T12" fmla="*/ 7 w 10"/>
                <a:gd name="T13" fmla="*/ 0 h 9"/>
                <a:gd name="T14" fmla="*/ 3 w 10"/>
                <a:gd name="T15" fmla="*/ 0 h 9"/>
                <a:gd name="T16" fmla="*/ 0 w 10"/>
                <a:gd name="T17" fmla="*/ 3 h 9"/>
                <a:gd name="T18" fmla="*/ 0 w 10"/>
                <a:gd name="T1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0" y="6"/>
                  </a:moveTo>
                  <a:lnTo>
                    <a:pt x="3" y="9"/>
                  </a:lnTo>
                  <a:lnTo>
                    <a:pt x="7" y="9"/>
                  </a:lnTo>
                  <a:lnTo>
                    <a:pt x="10" y="6"/>
                  </a:lnTo>
                  <a:lnTo>
                    <a:pt x="10" y="3"/>
                  </a:lnTo>
                  <a:lnTo>
                    <a:pt x="10" y="3"/>
                  </a:lnTo>
                  <a:lnTo>
                    <a:pt x="7" y="0"/>
                  </a:lnTo>
                  <a:lnTo>
                    <a:pt x="3" y="0"/>
                  </a:lnTo>
                  <a:lnTo>
                    <a:pt x="0" y="3"/>
                  </a:lnTo>
                  <a:lnTo>
                    <a:pt x="0" y="6"/>
                  </a:lnTo>
                  <a:close/>
                </a:path>
              </a:pathLst>
            </a:custGeom>
            <a:solidFill>
              <a:srgbClr val="FF9900"/>
            </a:solidFill>
            <a:ln w="38100" cmpd="sng">
              <a:solidFill>
                <a:srgbClr val="FF9900"/>
              </a:solidFill>
              <a:round/>
              <a:headEnd/>
              <a:tailEnd/>
            </a:ln>
          </p:spPr>
          <p:txBody>
            <a:bodyPr/>
            <a:lstStyle/>
            <a:p>
              <a:endParaRPr lang="cs-CZ"/>
            </a:p>
          </p:txBody>
        </p:sp>
        <p:sp>
          <p:nvSpPr>
            <p:cNvPr id="5260" name="Freeform 1164">
              <a:extLst>
                <a:ext uri="{FF2B5EF4-FFF2-40B4-BE49-F238E27FC236}">
                  <a16:creationId xmlns:a16="http://schemas.microsoft.com/office/drawing/2014/main" id="{376D614C-A0E9-4627-9741-6A3DD232F774}"/>
                </a:ext>
              </a:extLst>
            </p:cNvPr>
            <p:cNvSpPr>
              <a:spLocks/>
            </p:cNvSpPr>
            <p:nvPr/>
          </p:nvSpPr>
          <p:spPr bwMode="auto">
            <a:xfrm>
              <a:off x="1277" y="467"/>
              <a:ext cx="10" cy="10"/>
            </a:xfrm>
            <a:custGeom>
              <a:avLst/>
              <a:gdLst>
                <a:gd name="T0" fmla="*/ 0 w 10"/>
                <a:gd name="T1" fmla="*/ 6 h 10"/>
                <a:gd name="T2" fmla="*/ 3 w 10"/>
                <a:gd name="T3" fmla="*/ 10 h 10"/>
                <a:gd name="T4" fmla="*/ 7 w 10"/>
                <a:gd name="T5" fmla="*/ 10 h 10"/>
                <a:gd name="T6" fmla="*/ 10 w 10"/>
                <a:gd name="T7" fmla="*/ 6 h 10"/>
                <a:gd name="T8" fmla="*/ 10 w 10"/>
                <a:gd name="T9" fmla="*/ 3 h 10"/>
                <a:gd name="T10" fmla="*/ 10 w 10"/>
                <a:gd name="T11" fmla="*/ 3 h 10"/>
                <a:gd name="T12" fmla="*/ 7 w 10"/>
                <a:gd name="T13" fmla="*/ 0 h 10"/>
                <a:gd name="T14" fmla="*/ 3 w 10"/>
                <a:gd name="T15" fmla="*/ 0 h 10"/>
                <a:gd name="T16" fmla="*/ 0 w 10"/>
                <a:gd name="T17" fmla="*/ 3 h 10"/>
                <a:gd name="T18" fmla="*/ 0 w 10"/>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6"/>
                  </a:moveTo>
                  <a:lnTo>
                    <a:pt x="3" y="10"/>
                  </a:lnTo>
                  <a:lnTo>
                    <a:pt x="7" y="10"/>
                  </a:lnTo>
                  <a:lnTo>
                    <a:pt x="10" y="6"/>
                  </a:lnTo>
                  <a:lnTo>
                    <a:pt x="10" y="3"/>
                  </a:lnTo>
                  <a:lnTo>
                    <a:pt x="10" y="3"/>
                  </a:lnTo>
                  <a:lnTo>
                    <a:pt x="7" y="0"/>
                  </a:lnTo>
                  <a:lnTo>
                    <a:pt x="3" y="0"/>
                  </a:lnTo>
                  <a:lnTo>
                    <a:pt x="0" y="3"/>
                  </a:lnTo>
                  <a:lnTo>
                    <a:pt x="0" y="6"/>
                  </a:lnTo>
                  <a:close/>
                </a:path>
              </a:pathLst>
            </a:custGeom>
            <a:solidFill>
              <a:srgbClr val="FF9900"/>
            </a:solidFill>
            <a:ln w="38100" cmpd="sng">
              <a:solidFill>
                <a:srgbClr val="FF9900"/>
              </a:solidFill>
              <a:round/>
              <a:headEnd/>
              <a:tailEnd/>
            </a:ln>
          </p:spPr>
          <p:txBody>
            <a:bodyPr/>
            <a:lstStyle/>
            <a:p>
              <a:endParaRPr lang="cs-CZ"/>
            </a:p>
          </p:txBody>
        </p:sp>
        <p:sp>
          <p:nvSpPr>
            <p:cNvPr id="5261" name="Freeform 1165">
              <a:extLst>
                <a:ext uri="{FF2B5EF4-FFF2-40B4-BE49-F238E27FC236}">
                  <a16:creationId xmlns:a16="http://schemas.microsoft.com/office/drawing/2014/main" id="{F38CA706-E1FA-4E59-9EA5-9B5C5B7619C0}"/>
                </a:ext>
              </a:extLst>
            </p:cNvPr>
            <p:cNvSpPr>
              <a:spLocks/>
            </p:cNvSpPr>
            <p:nvPr/>
          </p:nvSpPr>
          <p:spPr bwMode="auto">
            <a:xfrm>
              <a:off x="1264" y="451"/>
              <a:ext cx="10" cy="9"/>
            </a:xfrm>
            <a:custGeom>
              <a:avLst/>
              <a:gdLst>
                <a:gd name="T0" fmla="*/ 0 w 10"/>
                <a:gd name="T1" fmla="*/ 6 h 9"/>
                <a:gd name="T2" fmla="*/ 4 w 10"/>
                <a:gd name="T3" fmla="*/ 9 h 9"/>
                <a:gd name="T4" fmla="*/ 7 w 10"/>
                <a:gd name="T5" fmla="*/ 9 h 9"/>
                <a:gd name="T6" fmla="*/ 10 w 10"/>
                <a:gd name="T7" fmla="*/ 6 h 9"/>
                <a:gd name="T8" fmla="*/ 10 w 10"/>
                <a:gd name="T9" fmla="*/ 3 h 9"/>
                <a:gd name="T10" fmla="*/ 10 w 10"/>
                <a:gd name="T11" fmla="*/ 3 h 9"/>
                <a:gd name="T12" fmla="*/ 7 w 10"/>
                <a:gd name="T13" fmla="*/ 0 h 9"/>
                <a:gd name="T14" fmla="*/ 4 w 10"/>
                <a:gd name="T15" fmla="*/ 0 h 9"/>
                <a:gd name="T16" fmla="*/ 0 w 10"/>
                <a:gd name="T17" fmla="*/ 3 h 9"/>
                <a:gd name="T18" fmla="*/ 0 w 10"/>
                <a:gd name="T1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0" y="6"/>
                  </a:moveTo>
                  <a:lnTo>
                    <a:pt x="4" y="9"/>
                  </a:lnTo>
                  <a:lnTo>
                    <a:pt x="7" y="9"/>
                  </a:lnTo>
                  <a:lnTo>
                    <a:pt x="10" y="6"/>
                  </a:lnTo>
                  <a:lnTo>
                    <a:pt x="10" y="3"/>
                  </a:lnTo>
                  <a:lnTo>
                    <a:pt x="10" y="3"/>
                  </a:lnTo>
                  <a:lnTo>
                    <a:pt x="7" y="0"/>
                  </a:lnTo>
                  <a:lnTo>
                    <a:pt x="4" y="0"/>
                  </a:lnTo>
                  <a:lnTo>
                    <a:pt x="0" y="3"/>
                  </a:lnTo>
                  <a:lnTo>
                    <a:pt x="0" y="6"/>
                  </a:lnTo>
                  <a:close/>
                </a:path>
              </a:pathLst>
            </a:custGeom>
            <a:solidFill>
              <a:srgbClr val="FF9900"/>
            </a:solidFill>
            <a:ln w="38100" cmpd="sng">
              <a:solidFill>
                <a:srgbClr val="FF9900"/>
              </a:solidFill>
              <a:round/>
              <a:headEnd/>
              <a:tailEnd/>
            </a:ln>
          </p:spPr>
          <p:txBody>
            <a:bodyPr/>
            <a:lstStyle/>
            <a:p>
              <a:endParaRPr lang="cs-CZ"/>
            </a:p>
          </p:txBody>
        </p:sp>
        <p:sp>
          <p:nvSpPr>
            <p:cNvPr id="5262" name="Freeform 1166">
              <a:extLst>
                <a:ext uri="{FF2B5EF4-FFF2-40B4-BE49-F238E27FC236}">
                  <a16:creationId xmlns:a16="http://schemas.microsoft.com/office/drawing/2014/main" id="{1E83BFB6-8E67-4249-976D-E667DA6ED9D9}"/>
                </a:ext>
              </a:extLst>
            </p:cNvPr>
            <p:cNvSpPr>
              <a:spLocks/>
            </p:cNvSpPr>
            <p:nvPr/>
          </p:nvSpPr>
          <p:spPr bwMode="auto">
            <a:xfrm>
              <a:off x="1252" y="438"/>
              <a:ext cx="9" cy="10"/>
            </a:xfrm>
            <a:custGeom>
              <a:avLst/>
              <a:gdLst>
                <a:gd name="T0" fmla="*/ 0 w 9"/>
                <a:gd name="T1" fmla="*/ 6 h 10"/>
                <a:gd name="T2" fmla="*/ 3 w 9"/>
                <a:gd name="T3" fmla="*/ 10 h 10"/>
                <a:gd name="T4" fmla="*/ 6 w 9"/>
                <a:gd name="T5" fmla="*/ 10 h 10"/>
                <a:gd name="T6" fmla="*/ 9 w 9"/>
                <a:gd name="T7" fmla="*/ 6 h 10"/>
                <a:gd name="T8" fmla="*/ 9 w 9"/>
                <a:gd name="T9" fmla="*/ 3 h 10"/>
                <a:gd name="T10" fmla="*/ 9 w 9"/>
                <a:gd name="T11" fmla="*/ 3 h 10"/>
                <a:gd name="T12" fmla="*/ 6 w 9"/>
                <a:gd name="T13" fmla="*/ 0 h 10"/>
                <a:gd name="T14" fmla="*/ 3 w 9"/>
                <a:gd name="T15" fmla="*/ 0 h 10"/>
                <a:gd name="T16" fmla="*/ 0 w 9"/>
                <a:gd name="T17" fmla="*/ 3 h 10"/>
                <a:gd name="T18" fmla="*/ 0 w 9"/>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0" y="6"/>
                  </a:moveTo>
                  <a:lnTo>
                    <a:pt x="3" y="10"/>
                  </a:lnTo>
                  <a:lnTo>
                    <a:pt x="6" y="10"/>
                  </a:lnTo>
                  <a:lnTo>
                    <a:pt x="9" y="6"/>
                  </a:lnTo>
                  <a:lnTo>
                    <a:pt x="9" y="3"/>
                  </a:lnTo>
                  <a:lnTo>
                    <a:pt x="9" y="3"/>
                  </a:lnTo>
                  <a:lnTo>
                    <a:pt x="6" y="0"/>
                  </a:lnTo>
                  <a:lnTo>
                    <a:pt x="3" y="0"/>
                  </a:lnTo>
                  <a:lnTo>
                    <a:pt x="0" y="3"/>
                  </a:lnTo>
                  <a:lnTo>
                    <a:pt x="0" y="6"/>
                  </a:lnTo>
                  <a:close/>
                </a:path>
              </a:pathLst>
            </a:custGeom>
            <a:solidFill>
              <a:srgbClr val="FF9900"/>
            </a:solidFill>
            <a:ln w="38100" cmpd="sng">
              <a:solidFill>
                <a:srgbClr val="FF9900"/>
              </a:solidFill>
              <a:round/>
              <a:headEnd/>
              <a:tailEnd/>
            </a:ln>
          </p:spPr>
          <p:txBody>
            <a:bodyPr/>
            <a:lstStyle/>
            <a:p>
              <a:endParaRPr lang="cs-CZ"/>
            </a:p>
          </p:txBody>
        </p:sp>
        <p:sp>
          <p:nvSpPr>
            <p:cNvPr id="5263" name="Freeform 1167">
              <a:extLst>
                <a:ext uri="{FF2B5EF4-FFF2-40B4-BE49-F238E27FC236}">
                  <a16:creationId xmlns:a16="http://schemas.microsoft.com/office/drawing/2014/main" id="{F3AC249E-E3FE-422C-8C9C-2EEFF4351B28}"/>
                </a:ext>
              </a:extLst>
            </p:cNvPr>
            <p:cNvSpPr>
              <a:spLocks/>
            </p:cNvSpPr>
            <p:nvPr/>
          </p:nvSpPr>
          <p:spPr bwMode="auto">
            <a:xfrm>
              <a:off x="1239" y="422"/>
              <a:ext cx="9" cy="9"/>
            </a:xfrm>
            <a:custGeom>
              <a:avLst/>
              <a:gdLst>
                <a:gd name="T0" fmla="*/ 0 w 9"/>
                <a:gd name="T1" fmla="*/ 6 h 9"/>
                <a:gd name="T2" fmla="*/ 3 w 9"/>
                <a:gd name="T3" fmla="*/ 9 h 9"/>
                <a:gd name="T4" fmla="*/ 6 w 9"/>
                <a:gd name="T5" fmla="*/ 9 h 9"/>
                <a:gd name="T6" fmla="*/ 9 w 9"/>
                <a:gd name="T7" fmla="*/ 6 h 9"/>
                <a:gd name="T8" fmla="*/ 9 w 9"/>
                <a:gd name="T9" fmla="*/ 3 h 9"/>
                <a:gd name="T10" fmla="*/ 9 w 9"/>
                <a:gd name="T11" fmla="*/ 3 h 9"/>
                <a:gd name="T12" fmla="*/ 6 w 9"/>
                <a:gd name="T13" fmla="*/ 0 h 9"/>
                <a:gd name="T14" fmla="*/ 3 w 9"/>
                <a:gd name="T15" fmla="*/ 0 h 9"/>
                <a:gd name="T16" fmla="*/ 0 w 9"/>
                <a:gd name="T17" fmla="*/ 3 h 9"/>
                <a:gd name="T18" fmla="*/ 0 w 9"/>
                <a:gd name="T1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0" y="6"/>
                  </a:moveTo>
                  <a:lnTo>
                    <a:pt x="3" y="9"/>
                  </a:lnTo>
                  <a:lnTo>
                    <a:pt x="6" y="9"/>
                  </a:lnTo>
                  <a:lnTo>
                    <a:pt x="9" y="6"/>
                  </a:lnTo>
                  <a:lnTo>
                    <a:pt x="9" y="3"/>
                  </a:lnTo>
                  <a:lnTo>
                    <a:pt x="9" y="3"/>
                  </a:lnTo>
                  <a:lnTo>
                    <a:pt x="6" y="0"/>
                  </a:lnTo>
                  <a:lnTo>
                    <a:pt x="3" y="0"/>
                  </a:lnTo>
                  <a:lnTo>
                    <a:pt x="0" y="3"/>
                  </a:lnTo>
                  <a:lnTo>
                    <a:pt x="0" y="6"/>
                  </a:lnTo>
                  <a:close/>
                </a:path>
              </a:pathLst>
            </a:custGeom>
            <a:solidFill>
              <a:srgbClr val="FF9900"/>
            </a:solidFill>
            <a:ln w="38100" cmpd="sng">
              <a:solidFill>
                <a:srgbClr val="FF9900"/>
              </a:solidFill>
              <a:round/>
              <a:headEnd/>
              <a:tailEnd/>
            </a:ln>
          </p:spPr>
          <p:txBody>
            <a:bodyPr/>
            <a:lstStyle/>
            <a:p>
              <a:endParaRPr lang="cs-CZ"/>
            </a:p>
          </p:txBody>
        </p:sp>
        <p:sp>
          <p:nvSpPr>
            <p:cNvPr id="5264" name="Freeform 1168">
              <a:extLst>
                <a:ext uri="{FF2B5EF4-FFF2-40B4-BE49-F238E27FC236}">
                  <a16:creationId xmlns:a16="http://schemas.microsoft.com/office/drawing/2014/main" id="{20B87FA8-6306-4B21-ACA9-66F8F858B5F2}"/>
                </a:ext>
              </a:extLst>
            </p:cNvPr>
            <p:cNvSpPr>
              <a:spLocks/>
            </p:cNvSpPr>
            <p:nvPr/>
          </p:nvSpPr>
          <p:spPr bwMode="auto">
            <a:xfrm>
              <a:off x="1223" y="409"/>
              <a:ext cx="9" cy="10"/>
            </a:xfrm>
            <a:custGeom>
              <a:avLst/>
              <a:gdLst>
                <a:gd name="T0" fmla="*/ 0 w 9"/>
                <a:gd name="T1" fmla="*/ 6 h 10"/>
                <a:gd name="T2" fmla="*/ 3 w 9"/>
                <a:gd name="T3" fmla="*/ 10 h 10"/>
                <a:gd name="T4" fmla="*/ 6 w 9"/>
                <a:gd name="T5" fmla="*/ 10 h 10"/>
                <a:gd name="T6" fmla="*/ 9 w 9"/>
                <a:gd name="T7" fmla="*/ 6 h 10"/>
                <a:gd name="T8" fmla="*/ 9 w 9"/>
                <a:gd name="T9" fmla="*/ 3 h 10"/>
                <a:gd name="T10" fmla="*/ 9 w 9"/>
                <a:gd name="T11" fmla="*/ 3 h 10"/>
                <a:gd name="T12" fmla="*/ 6 w 9"/>
                <a:gd name="T13" fmla="*/ 0 h 10"/>
                <a:gd name="T14" fmla="*/ 3 w 9"/>
                <a:gd name="T15" fmla="*/ 0 h 10"/>
                <a:gd name="T16" fmla="*/ 0 w 9"/>
                <a:gd name="T17" fmla="*/ 3 h 10"/>
                <a:gd name="T18" fmla="*/ 0 w 9"/>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0" y="6"/>
                  </a:moveTo>
                  <a:lnTo>
                    <a:pt x="3" y="10"/>
                  </a:lnTo>
                  <a:lnTo>
                    <a:pt x="6" y="10"/>
                  </a:lnTo>
                  <a:lnTo>
                    <a:pt x="9" y="6"/>
                  </a:lnTo>
                  <a:lnTo>
                    <a:pt x="9" y="3"/>
                  </a:lnTo>
                  <a:lnTo>
                    <a:pt x="9" y="3"/>
                  </a:lnTo>
                  <a:lnTo>
                    <a:pt x="6" y="0"/>
                  </a:lnTo>
                  <a:lnTo>
                    <a:pt x="3" y="0"/>
                  </a:lnTo>
                  <a:lnTo>
                    <a:pt x="0" y="3"/>
                  </a:lnTo>
                  <a:lnTo>
                    <a:pt x="0" y="6"/>
                  </a:lnTo>
                  <a:close/>
                </a:path>
              </a:pathLst>
            </a:custGeom>
            <a:solidFill>
              <a:srgbClr val="FF9900"/>
            </a:solidFill>
            <a:ln w="38100" cmpd="sng">
              <a:solidFill>
                <a:srgbClr val="FF9900"/>
              </a:solidFill>
              <a:round/>
              <a:headEnd/>
              <a:tailEnd/>
            </a:ln>
          </p:spPr>
          <p:txBody>
            <a:bodyPr/>
            <a:lstStyle/>
            <a:p>
              <a:endParaRPr lang="cs-CZ"/>
            </a:p>
          </p:txBody>
        </p:sp>
        <p:sp>
          <p:nvSpPr>
            <p:cNvPr id="5265" name="Freeform 1169">
              <a:extLst>
                <a:ext uri="{FF2B5EF4-FFF2-40B4-BE49-F238E27FC236}">
                  <a16:creationId xmlns:a16="http://schemas.microsoft.com/office/drawing/2014/main" id="{FEDC9CA1-5FCD-4BE3-ABDB-29622CFC1F94}"/>
                </a:ext>
              </a:extLst>
            </p:cNvPr>
            <p:cNvSpPr>
              <a:spLocks/>
            </p:cNvSpPr>
            <p:nvPr/>
          </p:nvSpPr>
          <p:spPr bwMode="auto">
            <a:xfrm>
              <a:off x="1210" y="393"/>
              <a:ext cx="9" cy="9"/>
            </a:xfrm>
            <a:custGeom>
              <a:avLst/>
              <a:gdLst>
                <a:gd name="T0" fmla="*/ 0 w 9"/>
                <a:gd name="T1" fmla="*/ 6 h 9"/>
                <a:gd name="T2" fmla="*/ 3 w 9"/>
                <a:gd name="T3" fmla="*/ 9 h 9"/>
                <a:gd name="T4" fmla="*/ 6 w 9"/>
                <a:gd name="T5" fmla="*/ 9 h 9"/>
                <a:gd name="T6" fmla="*/ 9 w 9"/>
                <a:gd name="T7" fmla="*/ 6 h 9"/>
                <a:gd name="T8" fmla="*/ 9 w 9"/>
                <a:gd name="T9" fmla="*/ 3 h 9"/>
                <a:gd name="T10" fmla="*/ 9 w 9"/>
                <a:gd name="T11" fmla="*/ 3 h 9"/>
                <a:gd name="T12" fmla="*/ 6 w 9"/>
                <a:gd name="T13" fmla="*/ 0 h 9"/>
                <a:gd name="T14" fmla="*/ 3 w 9"/>
                <a:gd name="T15" fmla="*/ 0 h 9"/>
                <a:gd name="T16" fmla="*/ 0 w 9"/>
                <a:gd name="T17" fmla="*/ 3 h 9"/>
                <a:gd name="T18" fmla="*/ 0 w 9"/>
                <a:gd name="T1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0" y="6"/>
                  </a:moveTo>
                  <a:lnTo>
                    <a:pt x="3" y="9"/>
                  </a:lnTo>
                  <a:lnTo>
                    <a:pt x="6" y="9"/>
                  </a:lnTo>
                  <a:lnTo>
                    <a:pt x="9" y="6"/>
                  </a:lnTo>
                  <a:lnTo>
                    <a:pt x="9" y="3"/>
                  </a:lnTo>
                  <a:lnTo>
                    <a:pt x="9" y="3"/>
                  </a:lnTo>
                  <a:lnTo>
                    <a:pt x="6" y="0"/>
                  </a:lnTo>
                  <a:lnTo>
                    <a:pt x="3" y="0"/>
                  </a:lnTo>
                  <a:lnTo>
                    <a:pt x="0" y="3"/>
                  </a:lnTo>
                  <a:lnTo>
                    <a:pt x="0" y="6"/>
                  </a:lnTo>
                  <a:close/>
                </a:path>
              </a:pathLst>
            </a:custGeom>
            <a:solidFill>
              <a:srgbClr val="FF9900"/>
            </a:solidFill>
            <a:ln w="38100" cmpd="sng">
              <a:solidFill>
                <a:srgbClr val="FF9900"/>
              </a:solidFill>
              <a:round/>
              <a:headEnd/>
              <a:tailEnd/>
            </a:ln>
          </p:spPr>
          <p:txBody>
            <a:bodyPr/>
            <a:lstStyle/>
            <a:p>
              <a:endParaRPr lang="cs-CZ"/>
            </a:p>
          </p:txBody>
        </p:sp>
        <p:sp>
          <p:nvSpPr>
            <p:cNvPr id="5266" name="Freeform 1170">
              <a:extLst>
                <a:ext uri="{FF2B5EF4-FFF2-40B4-BE49-F238E27FC236}">
                  <a16:creationId xmlns:a16="http://schemas.microsoft.com/office/drawing/2014/main" id="{B10BA7DD-2A1B-4790-8154-5D93D0CF2829}"/>
                </a:ext>
              </a:extLst>
            </p:cNvPr>
            <p:cNvSpPr>
              <a:spLocks/>
            </p:cNvSpPr>
            <p:nvPr/>
          </p:nvSpPr>
          <p:spPr bwMode="auto">
            <a:xfrm>
              <a:off x="1197" y="380"/>
              <a:ext cx="9" cy="10"/>
            </a:xfrm>
            <a:custGeom>
              <a:avLst/>
              <a:gdLst>
                <a:gd name="T0" fmla="*/ 0 w 9"/>
                <a:gd name="T1" fmla="*/ 6 h 10"/>
                <a:gd name="T2" fmla="*/ 3 w 9"/>
                <a:gd name="T3" fmla="*/ 10 h 10"/>
                <a:gd name="T4" fmla="*/ 6 w 9"/>
                <a:gd name="T5" fmla="*/ 10 h 10"/>
                <a:gd name="T6" fmla="*/ 9 w 9"/>
                <a:gd name="T7" fmla="*/ 6 h 10"/>
                <a:gd name="T8" fmla="*/ 9 w 9"/>
                <a:gd name="T9" fmla="*/ 3 h 10"/>
                <a:gd name="T10" fmla="*/ 9 w 9"/>
                <a:gd name="T11" fmla="*/ 3 h 10"/>
                <a:gd name="T12" fmla="*/ 6 w 9"/>
                <a:gd name="T13" fmla="*/ 0 h 10"/>
                <a:gd name="T14" fmla="*/ 3 w 9"/>
                <a:gd name="T15" fmla="*/ 0 h 10"/>
                <a:gd name="T16" fmla="*/ 0 w 9"/>
                <a:gd name="T17" fmla="*/ 3 h 10"/>
                <a:gd name="T18" fmla="*/ 0 w 9"/>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0" y="6"/>
                  </a:moveTo>
                  <a:lnTo>
                    <a:pt x="3" y="10"/>
                  </a:lnTo>
                  <a:lnTo>
                    <a:pt x="6" y="10"/>
                  </a:lnTo>
                  <a:lnTo>
                    <a:pt x="9" y="6"/>
                  </a:lnTo>
                  <a:lnTo>
                    <a:pt x="9" y="3"/>
                  </a:lnTo>
                  <a:lnTo>
                    <a:pt x="9" y="3"/>
                  </a:lnTo>
                  <a:lnTo>
                    <a:pt x="6" y="0"/>
                  </a:lnTo>
                  <a:lnTo>
                    <a:pt x="3" y="0"/>
                  </a:lnTo>
                  <a:lnTo>
                    <a:pt x="0" y="3"/>
                  </a:lnTo>
                  <a:lnTo>
                    <a:pt x="0" y="6"/>
                  </a:lnTo>
                  <a:close/>
                </a:path>
              </a:pathLst>
            </a:custGeom>
            <a:solidFill>
              <a:srgbClr val="FF9900"/>
            </a:solidFill>
            <a:ln w="38100" cmpd="sng">
              <a:solidFill>
                <a:srgbClr val="FF9900"/>
              </a:solidFill>
              <a:round/>
              <a:headEnd/>
              <a:tailEnd/>
            </a:ln>
          </p:spPr>
          <p:txBody>
            <a:bodyPr/>
            <a:lstStyle/>
            <a:p>
              <a:endParaRPr lang="cs-CZ"/>
            </a:p>
          </p:txBody>
        </p:sp>
        <p:sp>
          <p:nvSpPr>
            <p:cNvPr id="5267" name="Freeform 1171">
              <a:extLst>
                <a:ext uri="{FF2B5EF4-FFF2-40B4-BE49-F238E27FC236}">
                  <a16:creationId xmlns:a16="http://schemas.microsoft.com/office/drawing/2014/main" id="{5E9923BD-83D8-44E1-90E6-92662630EE35}"/>
                </a:ext>
              </a:extLst>
            </p:cNvPr>
            <p:cNvSpPr>
              <a:spLocks/>
            </p:cNvSpPr>
            <p:nvPr/>
          </p:nvSpPr>
          <p:spPr bwMode="auto">
            <a:xfrm>
              <a:off x="1184" y="367"/>
              <a:ext cx="10" cy="10"/>
            </a:xfrm>
            <a:custGeom>
              <a:avLst/>
              <a:gdLst>
                <a:gd name="T0" fmla="*/ 0 w 10"/>
                <a:gd name="T1" fmla="*/ 6 h 10"/>
                <a:gd name="T2" fmla="*/ 3 w 10"/>
                <a:gd name="T3" fmla="*/ 10 h 10"/>
                <a:gd name="T4" fmla="*/ 6 w 10"/>
                <a:gd name="T5" fmla="*/ 10 h 10"/>
                <a:gd name="T6" fmla="*/ 10 w 10"/>
                <a:gd name="T7" fmla="*/ 6 h 10"/>
                <a:gd name="T8" fmla="*/ 10 w 10"/>
                <a:gd name="T9" fmla="*/ 3 h 10"/>
                <a:gd name="T10" fmla="*/ 10 w 10"/>
                <a:gd name="T11" fmla="*/ 3 h 10"/>
                <a:gd name="T12" fmla="*/ 6 w 10"/>
                <a:gd name="T13" fmla="*/ 0 h 10"/>
                <a:gd name="T14" fmla="*/ 3 w 10"/>
                <a:gd name="T15" fmla="*/ 0 h 10"/>
                <a:gd name="T16" fmla="*/ 0 w 10"/>
                <a:gd name="T17" fmla="*/ 3 h 10"/>
                <a:gd name="T18" fmla="*/ 0 w 10"/>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6"/>
                  </a:moveTo>
                  <a:lnTo>
                    <a:pt x="3" y="10"/>
                  </a:lnTo>
                  <a:lnTo>
                    <a:pt x="6" y="10"/>
                  </a:lnTo>
                  <a:lnTo>
                    <a:pt x="10" y="6"/>
                  </a:lnTo>
                  <a:lnTo>
                    <a:pt x="10" y="3"/>
                  </a:lnTo>
                  <a:lnTo>
                    <a:pt x="10" y="3"/>
                  </a:lnTo>
                  <a:lnTo>
                    <a:pt x="6" y="0"/>
                  </a:lnTo>
                  <a:lnTo>
                    <a:pt x="3" y="0"/>
                  </a:lnTo>
                  <a:lnTo>
                    <a:pt x="0" y="3"/>
                  </a:lnTo>
                  <a:lnTo>
                    <a:pt x="0" y="6"/>
                  </a:lnTo>
                  <a:close/>
                </a:path>
              </a:pathLst>
            </a:custGeom>
            <a:solidFill>
              <a:srgbClr val="FF9900"/>
            </a:solidFill>
            <a:ln w="38100" cmpd="sng">
              <a:solidFill>
                <a:srgbClr val="FF9900"/>
              </a:solidFill>
              <a:round/>
              <a:headEnd/>
              <a:tailEnd/>
            </a:ln>
          </p:spPr>
          <p:txBody>
            <a:bodyPr/>
            <a:lstStyle/>
            <a:p>
              <a:endParaRPr lang="cs-CZ"/>
            </a:p>
          </p:txBody>
        </p:sp>
        <p:sp>
          <p:nvSpPr>
            <p:cNvPr id="5268" name="Freeform 1172">
              <a:extLst>
                <a:ext uri="{FF2B5EF4-FFF2-40B4-BE49-F238E27FC236}">
                  <a16:creationId xmlns:a16="http://schemas.microsoft.com/office/drawing/2014/main" id="{556F10E2-5C6D-48A5-B56C-B1063BC61C2B}"/>
                </a:ext>
              </a:extLst>
            </p:cNvPr>
            <p:cNvSpPr>
              <a:spLocks/>
            </p:cNvSpPr>
            <p:nvPr/>
          </p:nvSpPr>
          <p:spPr bwMode="auto">
            <a:xfrm>
              <a:off x="1171" y="351"/>
              <a:ext cx="10" cy="10"/>
            </a:xfrm>
            <a:custGeom>
              <a:avLst/>
              <a:gdLst>
                <a:gd name="T0" fmla="*/ 0 w 10"/>
                <a:gd name="T1" fmla="*/ 6 h 10"/>
                <a:gd name="T2" fmla="*/ 3 w 10"/>
                <a:gd name="T3" fmla="*/ 10 h 10"/>
                <a:gd name="T4" fmla="*/ 6 w 10"/>
                <a:gd name="T5" fmla="*/ 10 h 10"/>
                <a:gd name="T6" fmla="*/ 10 w 10"/>
                <a:gd name="T7" fmla="*/ 6 h 10"/>
                <a:gd name="T8" fmla="*/ 10 w 10"/>
                <a:gd name="T9" fmla="*/ 3 h 10"/>
                <a:gd name="T10" fmla="*/ 10 w 10"/>
                <a:gd name="T11" fmla="*/ 3 h 10"/>
                <a:gd name="T12" fmla="*/ 6 w 10"/>
                <a:gd name="T13" fmla="*/ 0 h 10"/>
                <a:gd name="T14" fmla="*/ 3 w 10"/>
                <a:gd name="T15" fmla="*/ 0 h 10"/>
                <a:gd name="T16" fmla="*/ 0 w 10"/>
                <a:gd name="T17" fmla="*/ 3 h 10"/>
                <a:gd name="T18" fmla="*/ 0 w 10"/>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6"/>
                  </a:moveTo>
                  <a:lnTo>
                    <a:pt x="3" y="10"/>
                  </a:lnTo>
                  <a:lnTo>
                    <a:pt x="6" y="10"/>
                  </a:lnTo>
                  <a:lnTo>
                    <a:pt x="10" y="6"/>
                  </a:lnTo>
                  <a:lnTo>
                    <a:pt x="10" y="3"/>
                  </a:lnTo>
                  <a:lnTo>
                    <a:pt x="10" y="3"/>
                  </a:lnTo>
                  <a:lnTo>
                    <a:pt x="6" y="0"/>
                  </a:lnTo>
                  <a:lnTo>
                    <a:pt x="3" y="0"/>
                  </a:lnTo>
                  <a:lnTo>
                    <a:pt x="0" y="3"/>
                  </a:lnTo>
                  <a:lnTo>
                    <a:pt x="0" y="6"/>
                  </a:lnTo>
                  <a:close/>
                </a:path>
              </a:pathLst>
            </a:custGeom>
            <a:solidFill>
              <a:srgbClr val="FF9900"/>
            </a:solidFill>
            <a:ln w="38100" cmpd="sng">
              <a:solidFill>
                <a:srgbClr val="FF9900"/>
              </a:solidFill>
              <a:round/>
              <a:headEnd/>
              <a:tailEnd/>
            </a:ln>
          </p:spPr>
          <p:txBody>
            <a:bodyPr/>
            <a:lstStyle/>
            <a:p>
              <a:endParaRPr lang="cs-CZ"/>
            </a:p>
          </p:txBody>
        </p:sp>
        <p:sp>
          <p:nvSpPr>
            <p:cNvPr id="5269" name="Freeform 1173">
              <a:extLst>
                <a:ext uri="{FF2B5EF4-FFF2-40B4-BE49-F238E27FC236}">
                  <a16:creationId xmlns:a16="http://schemas.microsoft.com/office/drawing/2014/main" id="{10A49B6F-E61B-4EDE-A18B-3E68ACCED52E}"/>
                </a:ext>
              </a:extLst>
            </p:cNvPr>
            <p:cNvSpPr>
              <a:spLocks/>
            </p:cNvSpPr>
            <p:nvPr/>
          </p:nvSpPr>
          <p:spPr bwMode="auto">
            <a:xfrm>
              <a:off x="1158" y="338"/>
              <a:ext cx="10" cy="10"/>
            </a:xfrm>
            <a:custGeom>
              <a:avLst/>
              <a:gdLst>
                <a:gd name="T0" fmla="*/ 0 w 10"/>
                <a:gd name="T1" fmla="*/ 7 h 10"/>
                <a:gd name="T2" fmla="*/ 3 w 10"/>
                <a:gd name="T3" fmla="*/ 10 h 10"/>
                <a:gd name="T4" fmla="*/ 7 w 10"/>
                <a:gd name="T5" fmla="*/ 10 h 10"/>
                <a:gd name="T6" fmla="*/ 10 w 10"/>
                <a:gd name="T7" fmla="*/ 7 h 10"/>
                <a:gd name="T8" fmla="*/ 10 w 10"/>
                <a:gd name="T9" fmla="*/ 3 h 10"/>
                <a:gd name="T10" fmla="*/ 10 w 10"/>
                <a:gd name="T11" fmla="*/ 3 h 10"/>
                <a:gd name="T12" fmla="*/ 7 w 10"/>
                <a:gd name="T13" fmla="*/ 0 h 10"/>
                <a:gd name="T14" fmla="*/ 3 w 10"/>
                <a:gd name="T15" fmla="*/ 0 h 10"/>
                <a:gd name="T16" fmla="*/ 0 w 10"/>
                <a:gd name="T17" fmla="*/ 3 h 10"/>
                <a:gd name="T18" fmla="*/ 0 w 10"/>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7"/>
                  </a:moveTo>
                  <a:lnTo>
                    <a:pt x="3" y="10"/>
                  </a:lnTo>
                  <a:lnTo>
                    <a:pt x="7" y="10"/>
                  </a:lnTo>
                  <a:lnTo>
                    <a:pt x="10" y="7"/>
                  </a:lnTo>
                  <a:lnTo>
                    <a:pt x="10" y="3"/>
                  </a:lnTo>
                  <a:lnTo>
                    <a:pt x="10" y="3"/>
                  </a:lnTo>
                  <a:lnTo>
                    <a:pt x="7" y="0"/>
                  </a:lnTo>
                  <a:lnTo>
                    <a:pt x="3" y="0"/>
                  </a:lnTo>
                  <a:lnTo>
                    <a:pt x="0" y="3"/>
                  </a:lnTo>
                  <a:lnTo>
                    <a:pt x="0" y="7"/>
                  </a:lnTo>
                  <a:close/>
                </a:path>
              </a:pathLst>
            </a:custGeom>
            <a:solidFill>
              <a:srgbClr val="FF9900"/>
            </a:solidFill>
            <a:ln w="38100" cmpd="sng">
              <a:solidFill>
                <a:srgbClr val="FF9900"/>
              </a:solidFill>
              <a:round/>
              <a:headEnd/>
              <a:tailEnd/>
            </a:ln>
          </p:spPr>
          <p:txBody>
            <a:bodyPr/>
            <a:lstStyle/>
            <a:p>
              <a:endParaRPr lang="cs-CZ"/>
            </a:p>
          </p:txBody>
        </p:sp>
        <p:sp>
          <p:nvSpPr>
            <p:cNvPr id="5270" name="Freeform 1174">
              <a:extLst>
                <a:ext uri="{FF2B5EF4-FFF2-40B4-BE49-F238E27FC236}">
                  <a16:creationId xmlns:a16="http://schemas.microsoft.com/office/drawing/2014/main" id="{00126626-4691-412A-AED0-9969DA4F4D59}"/>
                </a:ext>
              </a:extLst>
            </p:cNvPr>
            <p:cNvSpPr>
              <a:spLocks/>
            </p:cNvSpPr>
            <p:nvPr/>
          </p:nvSpPr>
          <p:spPr bwMode="auto">
            <a:xfrm>
              <a:off x="1145" y="322"/>
              <a:ext cx="10" cy="10"/>
            </a:xfrm>
            <a:custGeom>
              <a:avLst/>
              <a:gdLst>
                <a:gd name="T0" fmla="*/ 0 w 10"/>
                <a:gd name="T1" fmla="*/ 6 h 10"/>
                <a:gd name="T2" fmla="*/ 3 w 10"/>
                <a:gd name="T3" fmla="*/ 10 h 10"/>
                <a:gd name="T4" fmla="*/ 7 w 10"/>
                <a:gd name="T5" fmla="*/ 10 h 10"/>
                <a:gd name="T6" fmla="*/ 10 w 10"/>
                <a:gd name="T7" fmla="*/ 6 h 10"/>
                <a:gd name="T8" fmla="*/ 10 w 10"/>
                <a:gd name="T9" fmla="*/ 3 h 10"/>
                <a:gd name="T10" fmla="*/ 10 w 10"/>
                <a:gd name="T11" fmla="*/ 3 h 10"/>
                <a:gd name="T12" fmla="*/ 7 w 10"/>
                <a:gd name="T13" fmla="*/ 0 h 10"/>
                <a:gd name="T14" fmla="*/ 3 w 10"/>
                <a:gd name="T15" fmla="*/ 0 h 10"/>
                <a:gd name="T16" fmla="*/ 0 w 10"/>
                <a:gd name="T17" fmla="*/ 3 h 10"/>
                <a:gd name="T18" fmla="*/ 0 w 10"/>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6"/>
                  </a:moveTo>
                  <a:lnTo>
                    <a:pt x="3" y="10"/>
                  </a:lnTo>
                  <a:lnTo>
                    <a:pt x="7" y="10"/>
                  </a:lnTo>
                  <a:lnTo>
                    <a:pt x="10" y="6"/>
                  </a:lnTo>
                  <a:lnTo>
                    <a:pt x="10" y="3"/>
                  </a:lnTo>
                  <a:lnTo>
                    <a:pt x="10" y="3"/>
                  </a:lnTo>
                  <a:lnTo>
                    <a:pt x="7" y="0"/>
                  </a:lnTo>
                  <a:lnTo>
                    <a:pt x="3" y="0"/>
                  </a:lnTo>
                  <a:lnTo>
                    <a:pt x="0" y="3"/>
                  </a:lnTo>
                  <a:lnTo>
                    <a:pt x="0" y="6"/>
                  </a:lnTo>
                  <a:close/>
                </a:path>
              </a:pathLst>
            </a:custGeom>
            <a:solidFill>
              <a:srgbClr val="FF9900"/>
            </a:solidFill>
            <a:ln w="38100" cmpd="sng">
              <a:solidFill>
                <a:srgbClr val="FF9900"/>
              </a:solidFill>
              <a:round/>
              <a:headEnd/>
              <a:tailEnd/>
            </a:ln>
          </p:spPr>
          <p:txBody>
            <a:bodyPr/>
            <a:lstStyle/>
            <a:p>
              <a:endParaRPr lang="cs-CZ"/>
            </a:p>
          </p:txBody>
        </p:sp>
        <p:sp>
          <p:nvSpPr>
            <p:cNvPr id="5271" name="Freeform 1175">
              <a:extLst>
                <a:ext uri="{FF2B5EF4-FFF2-40B4-BE49-F238E27FC236}">
                  <a16:creationId xmlns:a16="http://schemas.microsoft.com/office/drawing/2014/main" id="{E0F5815A-20BD-4E5D-8682-FADB4B822ED7}"/>
                </a:ext>
              </a:extLst>
            </p:cNvPr>
            <p:cNvSpPr>
              <a:spLocks/>
            </p:cNvSpPr>
            <p:nvPr/>
          </p:nvSpPr>
          <p:spPr bwMode="auto">
            <a:xfrm>
              <a:off x="1132" y="309"/>
              <a:ext cx="10" cy="10"/>
            </a:xfrm>
            <a:custGeom>
              <a:avLst/>
              <a:gdLst>
                <a:gd name="T0" fmla="*/ 0 w 10"/>
                <a:gd name="T1" fmla="*/ 7 h 10"/>
                <a:gd name="T2" fmla="*/ 4 w 10"/>
                <a:gd name="T3" fmla="*/ 10 h 10"/>
                <a:gd name="T4" fmla="*/ 7 w 10"/>
                <a:gd name="T5" fmla="*/ 10 h 10"/>
                <a:gd name="T6" fmla="*/ 10 w 10"/>
                <a:gd name="T7" fmla="*/ 7 h 10"/>
                <a:gd name="T8" fmla="*/ 10 w 10"/>
                <a:gd name="T9" fmla="*/ 3 h 10"/>
                <a:gd name="T10" fmla="*/ 10 w 10"/>
                <a:gd name="T11" fmla="*/ 3 h 10"/>
                <a:gd name="T12" fmla="*/ 7 w 10"/>
                <a:gd name="T13" fmla="*/ 0 h 10"/>
                <a:gd name="T14" fmla="*/ 4 w 10"/>
                <a:gd name="T15" fmla="*/ 0 h 10"/>
                <a:gd name="T16" fmla="*/ 0 w 10"/>
                <a:gd name="T17" fmla="*/ 3 h 10"/>
                <a:gd name="T18" fmla="*/ 0 w 10"/>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7"/>
                  </a:moveTo>
                  <a:lnTo>
                    <a:pt x="4" y="10"/>
                  </a:lnTo>
                  <a:lnTo>
                    <a:pt x="7" y="10"/>
                  </a:lnTo>
                  <a:lnTo>
                    <a:pt x="10" y="7"/>
                  </a:lnTo>
                  <a:lnTo>
                    <a:pt x="10" y="3"/>
                  </a:lnTo>
                  <a:lnTo>
                    <a:pt x="10" y="3"/>
                  </a:lnTo>
                  <a:lnTo>
                    <a:pt x="7" y="0"/>
                  </a:lnTo>
                  <a:lnTo>
                    <a:pt x="4" y="0"/>
                  </a:lnTo>
                  <a:lnTo>
                    <a:pt x="0" y="3"/>
                  </a:lnTo>
                  <a:lnTo>
                    <a:pt x="0" y="7"/>
                  </a:lnTo>
                  <a:close/>
                </a:path>
              </a:pathLst>
            </a:custGeom>
            <a:solidFill>
              <a:srgbClr val="FF9900"/>
            </a:solidFill>
            <a:ln w="38100" cmpd="sng">
              <a:solidFill>
                <a:srgbClr val="FF9900"/>
              </a:solidFill>
              <a:round/>
              <a:headEnd/>
              <a:tailEnd/>
            </a:ln>
          </p:spPr>
          <p:txBody>
            <a:bodyPr/>
            <a:lstStyle/>
            <a:p>
              <a:endParaRPr lang="cs-CZ"/>
            </a:p>
          </p:txBody>
        </p:sp>
        <p:sp>
          <p:nvSpPr>
            <p:cNvPr id="5272" name="Freeform 1176">
              <a:extLst>
                <a:ext uri="{FF2B5EF4-FFF2-40B4-BE49-F238E27FC236}">
                  <a16:creationId xmlns:a16="http://schemas.microsoft.com/office/drawing/2014/main" id="{B39C078D-7C4B-4E85-8BF9-2FBA384E99BB}"/>
                </a:ext>
              </a:extLst>
            </p:cNvPr>
            <p:cNvSpPr>
              <a:spLocks/>
            </p:cNvSpPr>
            <p:nvPr/>
          </p:nvSpPr>
          <p:spPr bwMode="auto">
            <a:xfrm>
              <a:off x="1119" y="293"/>
              <a:ext cx="10" cy="10"/>
            </a:xfrm>
            <a:custGeom>
              <a:avLst/>
              <a:gdLst>
                <a:gd name="T0" fmla="*/ 0 w 10"/>
                <a:gd name="T1" fmla="*/ 6 h 10"/>
                <a:gd name="T2" fmla="*/ 4 w 10"/>
                <a:gd name="T3" fmla="*/ 10 h 10"/>
                <a:gd name="T4" fmla="*/ 7 w 10"/>
                <a:gd name="T5" fmla="*/ 10 h 10"/>
                <a:gd name="T6" fmla="*/ 10 w 10"/>
                <a:gd name="T7" fmla="*/ 6 h 10"/>
                <a:gd name="T8" fmla="*/ 10 w 10"/>
                <a:gd name="T9" fmla="*/ 3 h 10"/>
                <a:gd name="T10" fmla="*/ 10 w 10"/>
                <a:gd name="T11" fmla="*/ 3 h 10"/>
                <a:gd name="T12" fmla="*/ 7 w 10"/>
                <a:gd name="T13" fmla="*/ 0 h 10"/>
                <a:gd name="T14" fmla="*/ 4 w 10"/>
                <a:gd name="T15" fmla="*/ 0 h 10"/>
                <a:gd name="T16" fmla="*/ 0 w 10"/>
                <a:gd name="T17" fmla="*/ 3 h 10"/>
                <a:gd name="T18" fmla="*/ 0 w 10"/>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6"/>
                  </a:moveTo>
                  <a:lnTo>
                    <a:pt x="4" y="10"/>
                  </a:lnTo>
                  <a:lnTo>
                    <a:pt x="7" y="10"/>
                  </a:lnTo>
                  <a:lnTo>
                    <a:pt x="10" y="6"/>
                  </a:lnTo>
                  <a:lnTo>
                    <a:pt x="10" y="3"/>
                  </a:lnTo>
                  <a:lnTo>
                    <a:pt x="10" y="3"/>
                  </a:lnTo>
                  <a:lnTo>
                    <a:pt x="7" y="0"/>
                  </a:lnTo>
                  <a:lnTo>
                    <a:pt x="4" y="0"/>
                  </a:lnTo>
                  <a:lnTo>
                    <a:pt x="0" y="3"/>
                  </a:lnTo>
                  <a:lnTo>
                    <a:pt x="0" y="6"/>
                  </a:lnTo>
                  <a:close/>
                </a:path>
              </a:pathLst>
            </a:custGeom>
            <a:solidFill>
              <a:srgbClr val="FF9900"/>
            </a:solidFill>
            <a:ln w="38100" cmpd="sng">
              <a:solidFill>
                <a:srgbClr val="FF9900"/>
              </a:solidFill>
              <a:round/>
              <a:headEnd/>
              <a:tailEnd/>
            </a:ln>
          </p:spPr>
          <p:txBody>
            <a:bodyPr/>
            <a:lstStyle/>
            <a:p>
              <a:endParaRPr lang="cs-CZ"/>
            </a:p>
          </p:txBody>
        </p:sp>
        <p:sp>
          <p:nvSpPr>
            <p:cNvPr id="5273" name="Freeform 1177">
              <a:extLst>
                <a:ext uri="{FF2B5EF4-FFF2-40B4-BE49-F238E27FC236}">
                  <a16:creationId xmlns:a16="http://schemas.microsoft.com/office/drawing/2014/main" id="{878383F5-D4DA-472C-9D2F-692028C3546D}"/>
                </a:ext>
              </a:extLst>
            </p:cNvPr>
            <p:cNvSpPr>
              <a:spLocks/>
            </p:cNvSpPr>
            <p:nvPr/>
          </p:nvSpPr>
          <p:spPr bwMode="auto">
            <a:xfrm>
              <a:off x="1107" y="280"/>
              <a:ext cx="9" cy="10"/>
            </a:xfrm>
            <a:custGeom>
              <a:avLst/>
              <a:gdLst>
                <a:gd name="T0" fmla="*/ 0 w 9"/>
                <a:gd name="T1" fmla="*/ 7 h 10"/>
                <a:gd name="T2" fmla="*/ 3 w 9"/>
                <a:gd name="T3" fmla="*/ 10 h 10"/>
                <a:gd name="T4" fmla="*/ 6 w 9"/>
                <a:gd name="T5" fmla="*/ 10 h 10"/>
                <a:gd name="T6" fmla="*/ 9 w 9"/>
                <a:gd name="T7" fmla="*/ 7 h 10"/>
                <a:gd name="T8" fmla="*/ 9 w 9"/>
                <a:gd name="T9" fmla="*/ 3 h 10"/>
                <a:gd name="T10" fmla="*/ 9 w 9"/>
                <a:gd name="T11" fmla="*/ 3 h 10"/>
                <a:gd name="T12" fmla="*/ 6 w 9"/>
                <a:gd name="T13" fmla="*/ 0 h 10"/>
                <a:gd name="T14" fmla="*/ 3 w 9"/>
                <a:gd name="T15" fmla="*/ 0 h 10"/>
                <a:gd name="T16" fmla="*/ 0 w 9"/>
                <a:gd name="T17" fmla="*/ 3 h 10"/>
                <a:gd name="T18" fmla="*/ 0 w 9"/>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0" y="7"/>
                  </a:moveTo>
                  <a:lnTo>
                    <a:pt x="3" y="10"/>
                  </a:lnTo>
                  <a:lnTo>
                    <a:pt x="6" y="10"/>
                  </a:lnTo>
                  <a:lnTo>
                    <a:pt x="9" y="7"/>
                  </a:lnTo>
                  <a:lnTo>
                    <a:pt x="9" y="3"/>
                  </a:lnTo>
                  <a:lnTo>
                    <a:pt x="9" y="3"/>
                  </a:lnTo>
                  <a:lnTo>
                    <a:pt x="6" y="0"/>
                  </a:lnTo>
                  <a:lnTo>
                    <a:pt x="3" y="0"/>
                  </a:lnTo>
                  <a:lnTo>
                    <a:pt x="0" y="3"/>
                  </a:lnTo>
                  <a:lnTo>
                    <a:pt x="0" y="7"/>
                  </a:lnTo>
                  <a:close/>
                </a:path>
              </a:pathLst>
            </a:custGeom>
            <a:solidFill>
              <a:srgbClr val="FF9900"/>
            </a:solidFill>
            <a:ln w="38100" cmpd="sng">
              <a:solidFill>
                <a:srgbClr val="FF9900"/>
              </a:solidFill>
              <a:round/>
              <a:headEnd/>
              <a:tailEnd/>
            </a:ln>
          </p:spPr>
          <p:txBody>
            <a:bodyPr/>
            <a:lstStyle/>
            <a:p>
              <a:endParaRPr lang="cs-CZ"/>
            </a:p>
          </p:txBody>
        </p:sp>
        <p:sp>
          <p:nvSpPr>
            <p:cNvPr id="5274" name="Freeform 1178">
              <a:extLst>
                <a:ext uri="{FF2B5EF4-FFF2-40B4-BE49-F238E27FC236}">
                  <a16:creationId xmlns:a16="http://schemas.microsoft.com/office/drawing/2014/main" id="{3A5E6ED2-6C40-4374-8163-DD308DFCF831}"/>
                </a:ext>
              </a:extLst>
            </p:cNvPr>
            <p:cNvSpPr>
              <a:spLocks/>
            </p:cNvSpPr>
            <p:nvPr/>
          </p:nvSpPr>
          <p:spPr bwMode="auto">
            <a:xfrm>
              <a:off x="1094" y="267"/>
              <a:ext cx="9" cy="10"/>
            </a:xfrm>
            <a:custGeom>
              <a:avLst/>
              <a:gdLst>
                <a:gd name="T0" fmla="*/ 0 w 9"/>
                <a:gd name="T1" fmla="*/ 7 h 10"/>
                <a:gd name="T2" fmla="*/ 3 w 9"/>
                <a:gd name="T3" fmla="*/ 10 h 10"/>
                <a:gd name="T4" fmla="*/ 6 w 9"/>
                <a:gd name="T5" fmla="*/ 10 h 10"/>
                <a:gd name="T6" fmla="*/ 9 w 9"/>
                <a:gd name="T7" fmla="*/ 7 h 10"/>
                <a:gd name="T8" fmla="*/ 9 w 9"/>
                <a:gd name="T9" fmla="*/ 3 h 10"/>
                <a:gd name="T10" fmla="*/ 9 w 9"/>
                <a:gd name="T11" fmla="*/ 3 h 10"/>
                <a:gd name="T12" fmla="*/ 6 w 9"/>
                <a:gd name="T13" fmla="*/ 0 h 10"/>
                <a:gd name="T14" fmla="*/ 3 w 9"/>
                <a:gd name="T15" fmla="*/ 0 h 10"/>
                <a:gd name="T16" fmla="*/ 0 w 9"/>
                <a:gd name="T17" fmla="*/ 3 h 10"/>
                <a:gd name="T18" fmla="*/ 0 w 9"/>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0" y="7"/>
                  </a:moveTo>
                  <a:lnTo>
                    <a:pt x="3" y="10"/>
                  </a:lnTo>
                  <a:lnTo>
                    <a:pt x="6" y="10"/>
                  </a:lnTo>
                  <a:lnTo>
                    <a:pt x="9" y="7"/>
                  </a:lnTo>
                  <a:lnTo>
                    <a:pt x="9" y="3"/>
                  </a:lnTo>
                  <a:lnTo>
                    <a:pt x="9" y="3"/>
                  </a:lnTo>
                  <a:lnTo>
                    <a:pt x="6" y="0"/>
                  </a:lnTo>
                  <a:lnTo>
                    <a:pt x="3" y="0"/>
                  </a:lnTo>
                  <a:lnTo>
                    <a:pt x="0" y="3"/>
                  </a:lnTo>
                  <a:lnTo>
                    <a:pt x="0" y="7"/>
                  </a:lnTo>
                  <a:close/>
                </a:path>
              </a:pathLst>
            </a:custGeom>
            <a:solidFill>
              <a:srgbClr val="FF9900"/>
            </a:solidFill>
            <a:ln w="38100" cmpd="sng">
              <a:solidFill>
                <a:srgbClr val="FF9900"/>
              </a:solidFill>
              <a:round/>
              <a:headEnd/>
              <a:tailEnd/>
            </a:ln>
          </p:spPr>
          <p:txBody>
            <a:bodyPr/>
            <a:lstStyle/>
            <a:p>
              <a:endParaRPr lang="cs-CZ"/>
            </a:p>
          </p:txBody>
        </p:sp>
        <p:sp>
          <p:nvSpPr>
            <p:cNvPr id="5275" name="Freeform 1179">
              <a:extLst>
                <a:ext uri="{FF2B5EF4-FFF2-40B4-BE49-F238E27FC236}">
                  <a16:creationId xmlns:a16="http://schemas.microsoft.com/office/drawing/2014/main" id="{AD11D785-DC64-4649-B021-8ED1B1512AD2}"/>
                </a:ext>
              </a:extLst>
            </p:cNvPr>
            <p:cNvSpPr>
              <a:spLocks/>
            </p:cNvSpPr>
            <p:nvPr/>
          </p:nvSpPr>
          <p:spPr bwMode="auto">
            <a:xfrm>
              <a:off x="1081" y="251"/>
              <a:ext cx="9" cy="10"/>
            </a:xfrm>
            <a:custGeom>
              <a:avLst/>
              <a:gdLst>
                <a:gd name="T0" fmla="*/ 0 w 9"/>
                <a:gd name="T1" fmla="*/ 7 h 10"/>
                <a:gd name="T2" fmla="*/ 3 w 9"/>
                <a:gd name="T3" fmla="*/ 10 h 10"/>
                <a:gd name="T4" fmla="*/ 6 w 9"/>
                <a:gd name="T5" fmla="*/ 10 h 10"/>
                <a:gd name="T6" fmla="*/ 9 w 9"/>
                <a:gd name="T7" fmla="*/ 7 h 10"/>
                <a:gd name="T8" fmla="*/ 9 w 9"/>
                <a:gd name="T9" fmla="*/ 3 h 10"/>
                <a:gd name="T10" fmla="*/ 9 w 9"/>
                <a:gd name="T11" fmla="*/ 3 h 10"/>
                <a:gd name="T12" fmla="*/ 6 w 9"/>
                <a:gd name="T13" fmla="*/ 0 h 10"/>
                <a:gd name="T14" fmla="*/ 3 w 9"/>
                <a:gd name="T15" fmla="*/ 0 h 10"/>
                <a:gd name="T16" fmla="*/ 0 w 9"/>
                <a:gd name="T17" fmla="*/ 3 h 10"/>
                <a:gd name="T18" fmla="*/ 0 w 9"/>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0" y="7"/>
                  </a:moveTo>
                  <a:lnTo>
                    <a:pt x="3" y="10"/>
                  </a:lnTo>
                  <a:lnTo>
                    <a:pt x="6" y="10"/>
                  </a:lnTo>
                  <a:lnTo>
                    <a:pt x="9" y="7"/>
                  </a:lnTo>
                  <a:lnTo>
                    <a:pt x="9" y="3"/>
                  </a:lnTo>
                  <a:lnTo>
                    <a:pt x="9" y="3"/>
                  </a:lnTo>
                  <a:lnTo>
                    <a:pt x="6" y="0"/>
                  </a:lnTo>
                  <a:lnTo>
                    <a:pt x="3" y="0"/>
                  </a:lnTo>
                  <a:lnTo>
                    <a:pt x="0" y="3"/>
                  </a:lnTo>
                  <a:lnTo>
                    <a:pt x="0" y="7"/>
                  </a:lnTo>
                  <a:close/>
                </a:path>
              </a:pathLst>
            </a:custGeom>
            <a:solidFill>
              <a:srgbClr val="FF9900"/>
            </a:solidFill>
            <a:ln w="38100" cmpd="sng">
              <a:solidFill>
                <a:srgbClr val="FF9900"/>
              </a:solidFill>
              <a:round/>
              <a:headEnd/>
              <a:tailEnd/>
            </a:ln>
          </p:spPr>
          <p:txBody>
            <a:bodyPr/>
            <a:lstStyle/>
            <a:p>
              <a:endParaRPr lang="cs-CZ"/>
            </a:p>
          </p:txBody>
        </p:sp>
        <p:sp>
          <p:nvSpPr>
            <p:cNvPr id="5276" name="Freeform 1180">
              <a:extLst>
                <a:ext uri="{FF2B5EF4-FFF2-40B4-BE49-F238E27FC236}">
                  <a16:creationId xmlns:a16="http://schemas.microsoft.com/office/drawing/2014/main" id="{3A7BA905-70F9-4576-8808-BD362EE5A116}"/>
                </a:ext>
              </a:extLst>
            </p:cNvPr>
            <p:cNvSpPr>
              <a:spLocks/>
            </p:cNvSpPr>
            <p:nvPr/>
          </p:nvSpPr>
          <p:spPr bwMode="auto">
            <a:xfrm>
              <a:off x="1068" y="238"/>
              <a:ext cx="10" cy="10"/>
            </a:xfrm>
            <a:custGeom>
              <a:avLst/>
              <a:gdLst>
                <a:gd name="T0" fmla="*/ 0 w 10"/>
                <a:gd name="T1" fmla="*/ 7 h 10"/>
                <a:gd name="T2" fmla="*/ 3 w 10"/>
                <a:gd name="T3" fmla="*/ 10 h 10"/>
                <a:gd name="T4" fmla="*/ 6 w 10"/>
                <a:gd name="T5" fmla="*/ 10 h 10"/>
                <a:gd name="T6" fmla="*/ 10 w 10"/>
                <a:gd name="T7" fmla="*/ 7 h 10"/>
                <a:gd name="T8" fmla="*/ 10 w 10"/>
                <a:gd name="T9" fmla="*/ 3 h 10"/>
                <a:gd name="T10" fmla="*/ 10 w 10"/>
                <a:gd name="T11" fmla="*/ 3 h 10"/>
                <a:gd name="T12" fmla="*/ 6 w 10"/>
                <a:gd name="T13" fmla="*/ 0 h 10"/>
                <a:gd name="T14" fmla="*/ 3 w 10"/>
                <a:gd name="T15" fmla="*/ 0 h 10"/>
                <a:gd name="T16" fmla="*/ 0 w 10"/>
                <a:gd name="T17" fmla="*/ 3 h 10"/>
                <a:gd name="T18" fmla="*/ 0 w 10"/>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7"/>
                  </a:moveTo>
                  <a:lnTo>
                    <a:pt x="3" y="10"/>
                  </a:lnTo>
                  <a:lnTo>
                    <a:pt x="6" y="10"/>
                  </a:lnTo>
                  <a:lnTo>
                    <a:pt x="10" y="7"/>
                  </a:lnTo>
                  <a:lnTo>
                    <a:pt x="10" y="3"/>
                  </a:lnTo>
                  <a:lnTo>
                    <a:pt x="10" y="3"/>
                  </a:lnTo>
                  <a:lnTo>
                    <a:pt x="6" y="0"/>
                  </a:lnTo>
                  <a:lnTo>
                    <a:pt x="3" y="0"/>
                  </a:lnTo>
                  <a:lnTo>
                    <a:pt x="0" y="3"/>
                  </a:lnTo>
                  <a:lnTo>
                    <a:pt x="0" y="7"/>
                  </a:lnTo>
                  <a:close/>
                </a:path>
              </a:pathLst>
            </a:custGeom>
            <a:solidFill>
              <a:srgbClr val="FF9900"/>
            </a:solidFill>
            <a:ln w="38100" cmpd="sng">
              <a:solidFill>
                <a:srgbClr val="FF9900"/>
              </a:solidFill>
              <a:round/>
              <a:headEnd/>
              <a:tailEnd/>
            </a:ln>
          </p:spPr>
          <p:txBody>
            <a:bodyPr/>
            <a:lstStyle/>
            <a:p>
              <a:endParaRPr lang="cs-CZ"/>
            </a:p>
          </p:txBody>
        </p:sp>
        <p:sp>
          <p:nvSpPr>
            <p:cNvPr id="5277" name="Freeform 1181">
              <a:extLst>
                <a:ext uri="{FF2B5EF4-FFF2-40B4-BE49-F238E27FC236}">
                  <a16:creationId xmlns:a16="http://schemas.microsoft.com/office/drawing/2014/main" id="{812B187F-EAAA-4EAA-B2DC-2F013BC5F43E}"/>
                </a:ext>
              </a:extLst>
            </p:cNvPr>
            <p:cNvSpPr>
              <a:spLocks/>
            </p:cNvSpPr>
            <p:nvPr/>
          </p:nvSpPr>
          <p:spPr bwMode="auto">
            <a:xfrm>
              <a:off x="1055" y="222"/>
              <a:ext cx="10" cy="10"/>
            </a:xfrm>
            <a:custGeom>
              <a:avLst/>
              <a:gdLst>
                <a:gd name="T0" fmla="*/ 0 w 10"/>
                <a:gd name="T1" fmla="*/ 7 h 10"/>
                <a:gd name="T2" fmla="*/ 3 w 10"/>
                <a:gd name="T3" fmla="*/ 10 h 10"/>
                <a:gd name="T4" fmla="*/ 6 w 10"/>
                <a:gd name="T5" fmla="*/ 10 h 10"/>
                <a:gd name="T6" fmla="*/ 10 w 10"/>
                <a:gd name="T7" fmla="*/ 7 h 10"/>
                <a:gd name="T8" fmla="*/ 10 w 10"/>
                <a:gd name="T9" fmla="*/ 3 h 10"/>
                <a:gd name="T10" fmla="*/ 10 w 10"/>
                <a:gd name="T11" fmla="*/ 3 h 10"/>
                <a:gd name="T12" fmla="*/ 6 w 10"/>
                <a:gd name="T13" fmla="*/ 0 h 10"/>
                <a:gd name="T14" fmla="*/ 3 w 10"/>
                <a:gd name="T15" fmla="*/ 0 h 10"/>
                <a:gd name="T16" fmla="*/ 0 w 10"/>
                <a:gd name="T17" fmla="*/ 3 h 10"/>
                <a:gd name="T18" fmla="*/ 0 w 10"/>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7"/>
                  </a:moveTo>
                  <a:lnTo>
                    <a:pt x="3" y="10"/>
                  </a:lnTo>
                  <a:lnTo>
                    <a:pt x="6" y="10"/>
                  </a:lnTo>
                  <a:lnTo>
                    <a:pt x="10" y="7"/>
                  </a:lnTo>
                  <a:lnTo>
                    <a:pt x="10" y="3"/>
                  </a:lnTo>
                  <a:lnTo>
                    <a:pt x="10" y="3"/>
                  </a:lnTo>
                  <a:lnTo>
                    <a:pt x="6" y="0"/>
                  </a:lnTo>
                  <a:lnTo>
                    <a:pt x="3" y="0"/>
                  </a:lnTo>
                  <a:lnTo>
                    <a:pt x="0" y="3"/>
                  </a:lnTo>
                  <a:lnTo>
                    <a:pt x="0" y="7"/>
                  </a:lnTo>
                  <a:close/>
                </a:path>
              </a:pathLst>
            </a:custGeom>
            <a:solidFill>
              <a:srgbClr val="FF9900"/>
            </a:solidFill>
            <a:ln w="38100" cmpd="sng">
              <a:solidFill>
                <a:srgbClr val="FF9900"/>
              </a:solidFill>
              <a:round/>
              <a:headEnd/>
              <a:tailEnd/>
            </a:ln>
          </p:spPr>
          <p:txBody>
            <a:bodyPr/>
            <a:lstStyle/>
            <a:p>
              <a:endParaRPr lang="cs-CZ"/>
            </a:p>
          </p:txBody>
        </p:sp>
        <p:sp>
          <p:nvSpPr>
            <p:cNvPr id="5278" name="Freeform 1182">
              <a:extLst>
                <a:ext uri="{FF2B5EF4-FFF2-40B4-BE49-F238E27FC236}">
                  <a16:creationId xmlns:a16="http://schemas.microsoft.com/office/drawing/2014/main" id="{A98BB23C-C4D3-4AC0-9450-3A6CFFE2CBC4}"/>
                </a:ext>
              </a:extLst>
            </p:cNvPr>
            <p:cNvSpPr>
              <a:spLocks/>
            </p:cNvSpPr>
            <p:nvPr/>
          </p:nvSpPr>
          <p:spPr bwMode="auto">
            <a:xfrm>
              <a:off x="1042" y="209"/>
              <a:ext cx="10" cy="10"/>
            </a:xfrm>
            <a:custGeom>
              <a:avLst/>
              <a:gdLst>
                <a:gd name="T0" fmla="*/ 0 w 10"/>
                <a:gd name="T1" fmla="*/ 7 h 10"/>
                <a:gd name="T2" fmla="*/ 3 w 10"/>
                <a:gd name="T3" fmla="*/ 10 h 10"/>
                <a:gd name="T4" fmla="*/ 7 w 10"/>
                <a:gd name="T5" fmla="*/ 10 h 10"/>
                <a:gd name="T6" fmla="*/ 10 w 10"/>
                <a:gd name="T7" fmla="*/ 7 h 10"/>
                <a:gd name="T8" fmla="*/ 10 w 10"/>
                <a:gd name="T9" fmla="*/ 4 h 10"/>
                <a:gd name="T10" fmla="*/ 10 w 10"/>
                <a:gd name="T11" fmla="*/ 4 h 10"/>
                <a:gd name="T12" fmla="*/ 7 w 10"/>
                <a:gd name="T13" fmla="*/ 0 h 10"/>
                <a:gd name="T14" fmla="*/ 3 w 10"/>
                <a:gd name="T15" fmla="*/ 0 h 10"/>
                <a:gd name="T16" fmla="*/ 0 w 10"/>
                <a:gd name="T17" fmla="*/ 4 h 10"/>
                <a:gd name="T18" fmla="*/ 0 w 10"/>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7"/>
                  </a:moveTo>
                  <a:lnTo>
                    <a:pt x="3" y="10"/>
                  </a:lnTo>
                  <a:lnTo>
                    <a:pt x="7" y="10"/>
                  </a:lnTo>
                  <a:lnTo>
                    <a:pt x="10" y="7"/>
                  </a:lnTo>
                  <a:lnTo>
                    <a:pt x="10" y="4"/>
                  </a:lnTo>
                  <a:lnTo>
                    <a:pt x="10" y="4"/>
                  </a:lnTo>
                  <a:lnTo>
                    <a:pt x="7" y="0"/>
                  </a:lnTo>
                  <a:lnTo>
                    <a:pt x="3" y="0"/>
                  </a:lnTo>
                  <a:lnTo>
                    <a:pt x="0" y="4"/>
                  </a:lnTo>
                  <a:lnTo>
                    <a:pt x="0" y="7"/>
                  </a:lnTo>
                  <a:close/>
                </a:path>
              </a:pathLst>
            </a:custGeom>
            <a:solidFill>
              <a:srgbClr val="FF9900"/>
            </a:solidFill>
            <a:ln w="38100" cmpd="sng">
              <a:solidFill>
                <a:srgbClr val="FF9900"/>
              </a:solidFill>
              <a:round/>
              <a:headEnd/>
              <a:tailEnd/>
            </a:ln>
          </p:spPr>
          <p:txBody>
            <a:bodyPr/>
            <a:lstStyle/>
            <a:p>
              <a:endParaRPr lang="cs-CZ"/>
            </a:p>
          </p:txBody>
        </p:sp>
        <p:sp>
          <p:nvSpPr>
            <p:cNvPr id="5279" name="Freeform 1183">
              <a:extLst>
                <a:ext uri="{FF2B5EF4-FFF2-40B4-BE49-F238E27FC236}">
                  <a16:creationId xmlns:a16="http://schemas.microsoft.com/office/drawing/2014/main" id="{CF765BEB-6B23-459E-9D21-472EE8C50037}"/>
                </a:ext>
              </a:extLst>
            </p:cNvPr>
            <p:cNvSpPr>
              <a:spLocks/>
            </p:cNvSpPr>
            <p:nvPr/>
          </p:nvSpPr>
          <p:spPr bwMode="auto">
            <a:xfrm>
              <a:off x="1029" y="193"/>
              <a:ext cx="10" cy="10"/>
            </a:xfrm>
            <a:custGeom>
              <a:avLst/>
              <a:gdLst>
                <a:gd name="T0" fmla="*/ 0 w 10"/>
                <a:gd name="T1" fmla="*/ 7 h 10"/>
                <a:gd name="T2" fmla="*/ 3 w 10"/>
                <a:gd name="T3" fmla="*/ 10 h 10"/>
                <a:gd name="T4" fmla="*/ 7 w 10"/>
                <a:gd name="T5" fmla="*/ 10 h 10"/>
                <a:gd name="T6" fmla="*/ 10 w 10"/>
                <a:gd name="T7" fmla="*/ 7 h 10"/>
                <a:gd name="T8" fmla="*/ 10 w 10"/>
                <a:gd name="T9" fmla="*/ 3 h 10"/>
                <a:gd name="T10" fmla="*/ 10 w 10"/>
                <a:gd name="T11" fmla="*/ 3 h 10"/>
                <a:gd name="T12" fmla="*/ 7 w 10"/>
                <a:gd name="T13" fmla="*/ 0 h 10"/>
                <a:gd name="T14" fmla="*/ 3 w 10"/>
                <a:gd name="T15" fmla="*/ 0 h 10"/>
                <a:gd name="T16" fmla="*/ 0 w 10"/>
                <a:gd name="T17" fmla="*/ 3 h 10"/>
                <a:gd name="T18" fmla="*/ 0 w 10"/>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7"/>
                  </a:moveTo>
                  <a:lnTo>
                    <a:pt x="3" y="10"/>
                  </a:lnTo>
                  <a:lnTo>
                    <a:pt x="7" y="10"/>
                  </a:lnTo>
                  <a:lnTo>
                    <a:pt x="10" y="7"/>
                  </a:lnTo>
                  <a:lnTo>
                    <a:pt x="10" y="3"/>
                  </a:lnTo>
                  <a:lnTo>
                    <a:pt x="10" y="3"/>
                  </a:lnTo>
                  <a:lnTo>
                    <a:pt x="7" y="0"/>
                  </a:lnTo>
                  <a:lnTo>
                    <a:pt x="3" y="0"/>
                  </a:lnTo>
                  <a:lnTo>
                    <a:pt x="0" y="3"/>
                  </a:lnTo>
                  <a:lnTo>
                    <a:pt x="0" y="7"/>
                  </a:lnTo>
                  <a:close/>
                </a:path>
              </a:pathLst>
            </a:custGeom>
            <a:solidFill>
              <a:srgbClr val="FF9900"/>
            </a:solidFill>
            <a:ln w="38100" cmpd="sng">
              <a:solidFill>
                <a:srgbClr val="FF9900"/>
              </a:solidFill>
              <a:round/>
              <a:headEnd/>
              <a:tailEnd/>
            </a:ln>
          </p:spPr>
          <p:txBody>
            <a:bodyPr/>
            <a:lstStyle/>
            <a:p>
              <a:endParaRPr lang="cs-CZ"/>
            </a:p>
          </p:txBody>
        </p:sp>
        <p:sp>
          <p:nvSpPr>
            <p:cNvPr id="5280" name="Freeform 1184">
              <a:extLst>
                <a:ext uri="{FF2B5EF4-FFF2-40B4-BE49-F238E27FC236}">
                  <a16:creationId xmlns:a16="http://schemas.microsoft.com/office/drawing/2014/main" id="{34C5F746-D28D-408A-A25D-8F6188DFE5E5}"/>
                </a:ext>
              </a:extLst>
            </p:cNvPr>
            <p:cNvSpPr>
              <a:spLocks/>
            </p:cNvSpPr>
            <p:nvPr/>
          </p:nvSpPr>
          <p:spPr bwMode="auto">
            <a:xfrm>
              <a:off x="1016" y="180"/>
              <a:ext cx="10" cy="10"/>
            </a:xfrm>
            <a:custGeom>
              <a:avLst/>
              <a:gdLst>
                <a:gd name="T0" fmla="*/ 0 w 10"/>
                <a:gd name="T1" fmla="*/ 7 h 10"/>
                <a:gd name="T2" fmla="*/ 4 w 10"/>
                <a:gd name="T3" fmla="*/ 10 h 10"/>
                <a:gd name="T4" fmla="*/ 7 w 10"/>
                <a:gd name="T5" fmla="*/ 10 h 10"/>
                <a:gd name="T6" fmla="*/ 10 w 10"/>
                <a:gd name="T7" fmla="*/ 7 h 10"/>
                <a:gd name="T8" fmla="*/ 10 w 10"/>
                <a:gd name="T9" fmla="*/ 4 h 10"/>
                <a:gd name="T10" fmla="*/ 10 w 10"/>
                <a:gd name="T11" fmla="*/ 4 h 10"/>
                <a:gd name="T12" fmla="*/ 7 w 10"/>
                <a:gd name="T13" fmla="*/ 0 h 10"/>
                <a:gd name="T14" fmla="*/ 4 w 10"/>
                <a:gd name="T15" fmla="*/ 0 h 10"/>
                <a:gd name="T16" fmla="*/ 0 w 10"/>
                <a:gd name="T17" fmla="*/ 4 h 10"/>
                <a:gd name="T18" fmla="*/ 0 w 10"/>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0" y="7"/>
                  </a:moveTo>
                  <a:lnTo>
                    <a:pt x="4" y="10"/>
                  </a:lnTo>
                  <a:lnTo>
                    <a:pt x="7" y="10"/>
                  </a:lnTo>
                  <a:lnTo>
                    <a:pt x="10" y="7"/>
                  </a:lnTo>
                  <a:lnTo>
                    <a:pt x="10" y="4"/>
                  </a:lnTo>
                  <a:lnTo>
                    <a:pt x="10" y="4"/>
                  </a:lnTo>
                  <a:lnTo>
                    <a:pt x="7" y="0"/>
                  </a:lnTo>
                  <a:lnTo>
                    <a:pt x="4" y="0"/>
                  </a:lnTo>
                  <a:lnTo>
                    <a:pt x="0" y="4"/>
                  </a:lnTo>
                  <a:lnTo>
                    <a:pt x="0" y="7"/>
                  </a:lnTo>
                  <a:close/>
                </a:path>
              </a:pathLst>
            </a:custGeom>
            <a:solidFill>
              <a:srgbClr val="FF9900"/>
            </a:solidFill>
            <a:ln w="38100" cmpd="sng">
              <a:solidFill>
                <a:srgbClr val="FF9900"/>
              </a:solidFill>
              <a:round/>
              <a:headEnd/>
              <a:tailEnd/>
            </a:ln>
          </p:spPr>
          <p:txBody>
            <a:bodyPr/>
            <a:lstStyle/>
            <a:p>
              <a:endParaRPr lang="cs-CZ"/>
            </a:p>
          </p:txBody>
        </p:sp>
      </p:grpSp>
      <p:sp>
        <p:nvSpPr>
          <p:cNvPr id="5289" name="Rectangle 1193">
            <a:extLst>
              <a:ext uri="{FF2B5EF4-FFF2-40B4-BE49-F238E27FC236}">
                <a16:creationId xmlns:a16="http://schemas.microsoft.com/office/drawing/2014/main" id="{5843DF3E-5D22-4C86-B565-7C63FB9E73F0}"/>
              </a:ext>
            </a:extLst>
          </p:cNvPr>
          <p:cNvSpPr>
            <a:spLocks noChangeArrowheads="1"/>
          </p:cNvSpPr>
          <p:nvPr/>
        </p:nvSpPr>
        <p:spPr bwMode="auto">
          <a:xfrm>
            <a:off x="4191000" y="6096000"/>
            <a:ext cx="26781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b="1">
                <a:solidFill>
                  <a:schemeClr val="accent1"/>
                </a:solidFill>
                <a:effectLst>
                  <a:outerShdw blurRad="38100" dist="38100" dir="2700000" algn="tl">
                    <a:srgbClr val="000000"/>
                  </a:outerShdw>
                </a:effectLst>
                <a:latin typeface="Arial" panose="020B0604020202020204" pitchFamily="34" charset="0"/>
              </a:rPr>
              <a:t>m</a:t>
            </a:r>
            <a:r>
              <a:rPr lang="en-GB" altLang="cs-CZ" b="1">
                <a:solidFill>
                  <a:schemeClr val="accent1"/>
                </a:solidFill>
                <a:effectLst>
                  <a:outerShdw blurRad="38100" dist="38100" dir="2700000" algn="tl">
                    <a:srgbClr val="000000"/>
                  </a:outerShdw>
                </a:effectLst>
                <a:latin typeface="Arial" panose="020B0604020202020204" pitchFamily="34" charset="0"/>
              </a:rPr>
              <a:t>embr</a:t>
            </a:r>
            <a:r>
              <a:rPr lang="cs-CZ" altLang="cs-CZ" b="1">
                <a:solidFill>
                  <a:schemeClr val="accent1"/>
                </a:solidFill>
                <a:effectLst>
                  <a:outerShdw blurRad="38100" dist="38100" dir="2700000" algn="tl">
                    <a:srgbClr val="000000"/>
                  </a:outerShdw>
                </a:effectLst>
                <a:latin typeface="Arial" panose="020B0604020202020204" pitchFamily="34" charset="0"/>
              </a:rPr>
              <a:t>ánový úsek</a:t>
            </a:r>
            <a:endParaRPr lang="en-GB" altLang="cs-CZ">
              <a:solidFill>
                <a:schemeClr val="accent1"/>
              </a:solidFill>
              <a:effectLst>
                <a:outerShdw blurRad="38100" dist="38100" dir="2700000" algn="tl">
                  <a:srgbClr val="000000"/>
                </a:outerShdw>
              </a:effectLst>
            </a:endParaRPr>
          </a:p>
        </p:txBody>
      </p:sp>
      <p:sp>
        <p:nvSpPr>
          <p:cNvPr id="5314" name="Text Box 1218">
            <a:extLst>
              <a:ext uri="{FF2B5EF4-FFF2-40B4-BE49-F238E27FC236}">
                <a16:creationId xmlns:a16="http://schemas.microsoft.com/office/drawing/2014/main" id="{5C710219-1CD0-408E-91AD-D5E32C3623FF}"/>
              </a:ext>
            </a:extLst>
          </p:cNvPr>
          <p:cNvSpPr txBox="1">
            <a:spLocks noChangeArrowheads="1"/>
          </p:cNvSpPr>
          <p:nvPr/>
        </p:nvSpPr>
        <p:spPr bwMode="auto">
          <a:xfrm>
            <a:off x="5257800" y="1905000"/>
            <a:ext cx="1066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cs-CZ" sz="3200" b="1">
                <a:solidFill>
                  <a:srgbClr val="FF0000"/>
                </a:solidFill>
                <a:effectLst>
                  <a:outerShdw blurRad="38100" dist="38100" dir="2700000" algn="tl">
                    <a:srgbClr val="000000"/>
                  </a:outerShdw>
                </a:effectLst>
                <a:latin typeface="Arial" panose="020B0604020202020204" pitchFamily="34" charset="0"/>
              </a:rPr>
              <a:t>Fab</a:t>
            </a:r>
            <a:endParaRPr lang="en-GB" altLang="cs-CZ" b="1">
              <a:solidFill>
                <a:srgbClr val="FF0000"/>
              </a:solidFill>
              <a:effectLst>
                <a:outerShdw blurRad="38100" dist="38100" dir="2700000" algn="tl">
                  <a:srgbClr val="000000"/>
                </a:outerShdw>
              </a:effectLst>
              <a:latin typeface="Arial" panose="020B0604020202020204" pitchFamily="34" charset="0"/>
            </a:endParaRPr>
          </a:p>
        </p:txBody>
      </p:sp>
      <p:sp>
        <p:nvSpPr>
          <p:cNvPr id="5315" name="Text Box 1219">
            <a:extLst>
              <a:ext uri="{FF2B5EF4-FFF2-40B4-BE49-F238E27FC236}">
                <a16:creationId xmlns:a16="http://schemas.microsoft.com/office/drawing/2014/main" id="{FF5881C9-FA43-45A8-B226-04EE0A07CA61}"/>
              </a:ext>
            </a:extLst>
          </p:cNvPr>
          <p:cNvSpPr txBox="1">
            <a:spLocks noChangeArrowheads="1"/>
          </p:cNvSpPr>
          <p:nvPr/>
        </p:nvSpPr>
        <p:spPr bwMode="auto">
          <a:xfrm>
            <a:off x="2133600" y="228600"/>
            <a:ext cx="838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cs-CZ" sz="3200" b="1">
                <a:solidFill>
                  <a:srgbClr val="FF9900"/>
                </a:solidFill>
                <a:effectLst>
                  <a:outerShdw blurRad="38100" dist="38100" dir="2700000" algn="tl">
                    <a:srgbClr val="000000"/>
                  </a:outerShdw>
                </a:effectLst>
                <a:latin typeface="Arial" panose="020B0604020202020204" pitchFamily="34" charset="0"/>
              </a:rPr>
              <a:t>Fv</a:t>
            </a:r>
            <a:endParaRPr lang="en-GB" altLang="cs-CZ" b="1">
              <a:solidFill>
                <a:srgbClr val="FF9900"/>
              </a:solidFill>
              <a:effectLst>
                <a:outerShdw blurRad="38100" dist="38100" dir="2700000" algn="tl">
                  <a:srgbClr val="000000"/>
                </a:outerShdw>
              </a:effectLst>
              <a:latin typeface="Arial" panose="020B0604020202020204" pitchFamily="34" charset="0"/>
            </a:endParaRPr>
          </a:p>
        </p:txBody>
      </p:sp>
      <p:sp>
        <p:nvSpPr>
          <p:cNvPr id="5316" name="Text Box 1220">
            <a:extLst>
              <a:ext uri="{FF2B5EF4-FFF2-40B4-BE49-F238E27FC236}">
                <a16:creationId xmlns:a16="http://schemas.microsoft.com/office/drawing/2014/main" id="{035A4CD3-4701-472A-BFC7-1CFE5BA696D2}"/>
              </a:ext>
            </a:extLst>
          </p:cNvPr>
          <p:cNvSpPr txBox="1">
            <a:spLocks noChangeArrowheads="1"/>
          </p:cNvSpPr>
          <p:nvPr/>
        </p:nvSpPr>
        <p:spPr bwMode="auto">
          <a:xfrm>
            <a:off x="4953000" y="2971800"/>
            <a:ext cx="2743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b="1">
                <a:solidFill>
                  <a:srgbClr val="FFFF00"/>
                </a:solidFill>
                <a:effectLst>
                  <a:outerShdw blurRad="38100" dist="38100" dir="2700000" algn="tl">
                    <a:srgbClr val="000000"/>
                  </a:outerShdw>
                </a:effectLst>
                <a:latin typeface="Arial" panose="020B0604020202020204" pitchFamily="34" charset="0"/>
              </a:rPr>
              <a:t>s</a:t>
            </a:r>
            <a:r>
              <a:rPr lang="en-GB" altLang="cs-CZ" b="1">
                <a:solidFill>
                  <a:srgbClr val="FFFF00"/>
                </a:solidFill>
                <a:effectLst>
                  <a:outerShdw blurRad="38100" dist="38100" dir="2700000" algn="tl">
                    <a:srgbClr val="000000"/>
                  </a:outerShdw>
                </a:effectLst>
                <a:latin typeface="Arial" panose="020B0604020202020204" pitchFamily="34" charset="0"/>
              </a:rPr>
              <a:t>acharid</a:t>
            </a:r>
            <a:r>
              <a:rPr lang="cs-CZ" altLang="cs-CZ" b="1">
                <a:solidFill>
                  <a:srgbClr val="FFFF00"/>
                </a:solidFill>
                <a:effectLst>
                  <a:outerShdw blurRad="38100" dist="38100" dir="2700000" algn="tl">
                    <a:srgbClr val="000000"/>
                  </a:outerShdw>
                </a:effectLst>
                <a:latin typeface="Arial" panose="020B0604020202020204" pitchFamily="34" charset="0"/>
              </a:rPr>
              <a:t>ové</a:t>
            </a:r>
            <a:r>
              <a:rPr lang="en-GB" altLang="cs-CZ" b="1">
                <a:solidFill>
                  <a:srgbClr val="FFFF00"/>
                </a:solidFill>
                <a:effectLst>
                  <a:outerShdw blurRad="38100" dist="38100" dir="2700000" algn="tl">
                    <a:srgbClr val="000000"/>
                  </a:outerShdw>
                </a:effectLst>
                <a:latin typeface="Arial" panose="020B0604020202020204" pitchFamily="34" charset="0"/>
              </a:rPr>
              <a:t> </a:t>
            </a:r>
            <a:r>
              <a:rPr lang="cs-CZ" altLang="cs-CZ" b="1">
                <a:solidFill>
                  <a:srgbClr val="FFFF00"/>
                </a:solidFill>
                <a:effectLst>
                  <a:outerShdw blurRad="38100" dist="38100" dir="2700000" algn="tl">
                    <a:srgbClr val="000000"/>
                  </a:outerShdw>
                </a:effectLst>
                <a:latin typeface="Arial" panose="020B0604020202020204" pitchFamily="34" charset="0"/>
              </a:rPr>
              <a:t>řetězce</a:t>
            </a:r>
            <a:endParaRPr lang="en-GB" altLang="cs-CZ" b="1">
              <a:solidFill>
                <a:srgbClr val="FFFF00"/>
              </a:solidFill>
              <a:effectLst>
                <a:outerShdw blurRad="38100" dist="38100" dir="2700000" algn="tl">
                  <a:srgbClr val="000000"/>
                </a:outerShdw>
              </a:effectLst>
              <a:latin typeface="Arial" panose="020B0604020202020204" pitchFamily="34" charset="0"/>
            </a:endParaRPr>
          </a:p>
        </p:txBody>
      </p:sp>
      <p:sp>
        <p:nvSpPr>
          <p:cNvPr id="5317" name="Text Box 1221">
            <a:extLst>
              <a:ext uri="{FF2B5EF4-FFF2-40B4-BE49-F238E27FC236}">
                <a16:creationId xmlns:a16="http://schemas.microsoft.com/office/drawing/2014/main" id="{7757D2F9-C87D-4377-8D7F-314F105652A6}"/>
              </a:ext>
            </a:extLst>
          </p:cNvPr>
          <p:cNvSpPr txBox="1">
            <a:spLocks noChangeArrowheads="1"/>
          </p:cNvSpPr>
          <p:nvPr/>
        </p:nvSpPr>
        <p:spPr bwMode="auto">
          <a:xfrm>
            <a:off x="4267200" y="2286000"/>
            <a:ext cx="838200" cy="3968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cs-CZ" sz="2000" b="1">
                <a:solidFill>
                  <a:srgbClr val="FF0000"/>
                </a:solidFill>
                <a:latin typeface="Arial" panose="020B0604020202020204" pitchFamily="34" charset="0"/>
              </a:rPr>
              <a:t>C</a:t>
            </a:r>
            <a:r>
              <a:rPr lang="en-GB" altLang="cs-CZ" sz="2000" b="1" baseline="-25000">
                <a:solidFill>
                  <a:srgbClr val="FF0000"/>
                </a:solidFill>
                <a:latin typeface="Arial" panose="020B0604020202020204" pitchFamily="34" charset="0"/>
              </a:rPr>
              <a:t>H</a:t>
            </a:r>
            <a:r>
              <a:rPr lang="en-GB" altLang="cs-CZ" sz="2000" b="1">
                <a:solidFill>
                  <a:srgbClr val="FF0000"/>
                </a:solidFill>
                <a:latin typeface="Arial" panose="020B0604020202020204" pitchFamily="34" charset="0"/>
              </a:rPr>
              <a:t>1</a:t>
            </a:r>
            <a:endParaRPr lang="en-GB" altLang="cs-CZ" b="1">
              <a:solidFill>
                <a:srgbClr val="FFFF00"/>
              </a:solidFill>
              <a:latin typeface="Arial" panose="020B0604020202020204" pitchFamily="34" charset="0"/>
            </a:endParaRPr>
          </a:p>
        </p:txBody>
      </p:sp>
      <p:sp>
        <p:nvSpPr>
          <p:cNvPr id="5318" name="Text Box 1222">
            <a:extLst>
              <a:ext uri="{FF2B5EF4-FFF2-40B4-BE49-F238E27FC236}">
                <a16:creationId xmlns:a16="http://schemas.microsoft.com/office/drawing/2014/main" id="{D4ACC06E-5010-4CB1-9F17-444DD5F1A60B}"/>
              </a:ext>
            </a:extLst>
          </p:cNvPr>
          <p:cNvSpPr txBox="1">
            <a:spLocks noChangeArrowheads="1"/>
          </p:cNvSpPr>
          <p:nvPr/>
        </p:nvSpPr>
        <p:spPr bwMode="auto">
          <a:xfrm>
            <a:off x="3505200" y="3962400"/>
            <a:ext cx="83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cs-CZ" sz="2000" b="1">
                <a:solidFill>
                  <a:srgbClr val="FF0000"/>
                </a:solidFill>
                <a:latin typeface="Arial" panose="020B0604020202020204" pitchFamily="34" charset="0"/>
              </a:rPr>
              <a:t>C</a:t>
            </a:r>
            <a:r>
              <a:rPr lang="en-GB" altLang="cs-CZ" sz="2000" b="1" baseline="-25000">
                <a:solidFill>
                  <a:srgbClr val="FF0000"/>
                </a:solidFill>
                <a:latin typeface="Arial" panose="020B0604020202020204" pitchFamily="34" charset="0"/>
              </a:rPr>
              <a:t>H</a:t>
            </a:r>
            <a:r>
              <a:rPr lang="en-GB" altLang="cs-CZ" sz="2000" b="1">
                <a:solidFill>
                  <a:srgbClr val="FF0000"/>
                </a:solidFill>
                <a:latin typeface="Arial" panose="020B0604020202020204" pitchFamily="34" charset="0"/>
              </a:rPr>
              <a:t>2</a:t>
            </a:r>
            <a:endParaRPr lang="en-GB" altLang="cs-CZ" b="1">
              <a:solidFill>
                <a:srgbClr val="FFFF00"/>
              </a:solidFill>
              <a:latin typeface="Arial" panose="020B0604020202020204" pitchFamily="34" charset="0"/>
            </a:endParaRPr>
          </a:p>
        </p:txBody>
      </p:sp>
      <p:sp>
        <p:nvSpPr>
          <p:cNvPr id="5319" name="Text Box 1223">
            <a:extLst>
              <a:ext uri="{FF2B5EF4-FFF2-40B4-BE49-F238E27FC236}">
                <a16:creationId xmlns:a16="http://schemas.microsoft.com/office/drawing/2014/main" id="{861A87D1-41F6-4FA9-BA6E-9E4E41A577B5}"/>
              </a:ext>
            </a:extLst>
          </p:cNvPr>
          <p:cNvSpPr txBox="1">
            <a:spLocks noChangeArrowheads="1"/>
          </p:cNvSpPr>
          <p:nvPr/>
        </p:nvSpPr>
        <p:spPr bwMode="auto">
          <a:xfrm>
            <a:off x="3810000" y="4800600"/>
            <a:ext cx="83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cs-CZ" sz="2000" b="1">
                <a:solidFill>
                  <a:srgbClr val="FF0000"/>
                </a:solidFill>
                <a:latin typeface="Arial" panose="020B0604020202020204" pitchFamily="34" charset="0"/>
              </a:rPr>
              <a:t>C</a:t>
            </a:r>
            <a:r>
              <a:rPr lang="en-GB" altLang="cs-CZ" sz="2000" b="1" baseline="-25000">
                <a:solidFill>
                  <a:srgbClr val="FF0000"/>
                </a:solidFill>
                <a:latin typeface="Arial" panose="020B0604020202020204" pitchFamily="34" charset="0"/>
              </a:rPr>
              <a:t>H</a:t>
            </a:r>
            <a:r>
              <a:rPr lang="en-GB" altLang="cs-CZ" sz="2000" b="1">
                <a:solidFill>
                  <a:srgbClr val="FF0000"/>
                </a:solidFill>
                <a:latin typeface="Arial" panose="020B0604020202020204" pitchFamily="34" charset="0"/>
              </a:rPr>
              <a:t>3</a:t>
            </a:r>
            <a:endParaRPr lang="en-GB" altLang="cs-CZ" b="1">
              <a:solidFill>
                <a:srgbClr val="FFFF00"/>
              </a:solidFill>
              <a:latin typeface="Arial" panose="020B0604020202020204" pitchFamily="34" charset="0"/>
            </a:endParaRPr>
          </a:p>
        </p:txBody>
      </p:sp>
      <p:sp>
        <p:nvSpPr>
          <p:cNvPr id="5320" name="Text Box 1224">
            <a:extLst>
              <a:ext uri="{FF2B5EF4-FFF2-40B4-BE49-F238E27FC236}">
                <a16:creationId xmlns:a16="http://schemas.microsoft.com/office/drawing/2014/main" id="{F0F08938-9ED1-401F-AE0A-647433029BE8}"/>
              </a:ext>
            </a:extLst>
          </p:cNvPr>
          <p:cNvSpPr txBox="1">
            <a:spLocks noChangeArrowheads="1"/>
          </p:cNvSpPr>
          <p:nvPr/>
        </p:nvSpPr>
        <p:spPr bwMode="auto">
          <a:xfrm>
            <a:off x="2743200" y="990600"/>
            <a:ext cx="533400" cy="3968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cs-CZ" sz="2000" b="1">
                <a:solidFill>
                  <a:srgbClr val="FF0000"/>
                </a:solidFill>
                <a:latin typeface="Arial" panose="020B0604020202020204" pitchFamily="34" charset="0"/>
              </a:rPr>
              <a:t>C</a:t>
            </a:r>
            <a:r>
              <a:rPr lang="en-GB" altLang="cs-CZ" sz="2000" b="1" baseline="-25000">
                <a:solidFill>
                  <a:srgbClr val="FF0000"/>
                </a:solidFill>
                <a:latin typeface="Arial" panose="020B0604020202020204" pitchFamily="34" charset="0"/>
              </a:rPr>
              <a:t>L</a:t>
            </a:r>
            <a:endParaRPr lang="en-GB" altLang="cs-CZ" b="1">
              <a:solidFill>
                <a:srgbClr val="FFFF00"/>
              </a:solidFill>
              <a:latin typeface="Arial" panose="020B0604020202020204" pitchFamily="34" charset="0"/>
            </a:endParaRPr>
          </a:p>
        </p:txBody>
      </p:sp>
      <p:sp>
        <p:nvSpPr>
          <p:cNvPr id="5321" name="Text Box 1225">
            <a:extLst>
              <a:ext uri="{FF2B5EF4-FFF2-40B4-BE49-F238E27FC236}">
                <a16:creationId xmlns:a16="http://schemas.microsoft.com/office/drawing/2014/main" id="{0070C283-4083-44EF-8DC6-23CE693AD415}"/>
              </a:ext>
            </a:extLst>
          </p:cNvPr>
          <p:cNvSpPr txBox="1">
            <a:spLocks noChangeArrowheads="1"/>
          </p:cNvSpPr>
          <p:nvPr/>
        </p:nvSpPr>
        <p:spPr bwMode="auto">
          <a:xfrm>
            <a:off x="3505200" y="381000"/>
            <a:ext cx="533400" cy="3968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cs-CZ" sz="2000" b="1">
                <a:solidFill>
                  <a:srgbClr val="FF0000"/>
                </a:solidFill>
                <a:latin typeface="Arial" panose="020B0604020202020204" pitchFamily="34" charset="0"/>
              </a:rPr>
              <a:t>V</a:t>
            </a:r>
            <a:r>
              <a:rPr lang="en-GB" altLang="cs-CZ" sz="2000" b="1" baseline="-25000">
                <a:solidFill>
                  <a:srgbClr val="FF0000"/>
                </a:solidFill>
                <a:latin typeface="Arial" panose="020B0604020202020204" pitchFamily="34" charset="0"/>
              </a:rPr>
              <a:t>L</a:t>
            </a:r>
            <a:endParaRPr lang="en-GB" altLang="cs-CZ" b="1">
              <a:solidFill>
                <a:srgbClr val="FFFF00"/>
              </a:solidFill>
              <a:latin typeface="Arial" panose="020B0604020202020204" pitchFamily="34" charset="0"/>
            </a:endParaRPr>
          </a:p>
        </p:txBody>
      </p:sp>
      <p:sp>
        <p:nvSpPr>
          <p:cNvPr id="5322" name="Text Box 1226">
            <a:extLst>
              <a:ext uri="{FF2B5EF4-FFF2-40B4-BE49-F238E27FC236}">
                <a16:creationId xmlns:a16="http://schemas.microsoft.com/office/drawing/2014/main" id="{75497AFA-41D7-4974-AEF0-9A2B8B5EAB7A}"/>
              </a:ext>
            </a:extLst>
          </p:cNvPr>
          <p:cNvSpPr txBox="1">
            <a:spLocks noChangeArrowheads="1"/>
          </p:cNvSpPr>
          <p:nvPr/>
        </p:nvSpPr>
        <p:spPr bwMode="auto">
          <a:xfrm>
            <a:off x="4953000" y="1524000"/>
            <a:ext cx="533400" cy="3968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cs-CZ" sz="2000" b="1">
                <a:solidFill>
                  <a:srgbClr val="FF0000"/>
                </a:solidFill>
                <a:latin typeface="Arial" panose="020B0604020202020204" pitchFamily="34" charset="0"/>
              </a:rPr>
              <a:t>V</a:t>
            </a:r>
            <a:r>
              <a:rPr lang="en-GB" altLang="cs-CZ" sz="2000" b="1" baseline="-25000">
                <a:solidFill>
                  <a:srgbClr val="FF0000"/>
                </a:solidFill>
                <a:latin typeface="Arial" panose="020B0604020202020204" pitchFamily="34" charset="0"/>
              </a:rPr>
              <a:t>H</a:t>
            </a:r>
            <a:endParaRPr lang="en-GB" altLang="cs-CZ" b="1">
              <a:solidFill>
                <a:srgbClr val="FFFF00"/>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536ACBDF-ED55-41D8-A3D2-3957841232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91538" y="62055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3566"/>
    </mc:Choice>
    <mc:Fallback>
      <p:transition spd="slow" advTm="163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8010" x="5273675" y="614363"/>
          <p14:tracePt t="58065" x="5273675" y="608013"/>
          <p14:tracePt t="58076" x="5273675" y="596900"/>
          <p14:tracePt t="58091" x="5249863" y="566738"/>
          <p14:tracePt t="58099" x="5226050" y="554038"/>
          <p14:tracePt t="58107" x="5208588" y="542925"/>
          <p14:tracePt t="58112" x="5172075" y="517525"/>
          <p14:tracePt t="58124" x="5148263" y="500063"/>
          <p14:tracePt t="58128" x="5092700" y="476250"/>
          <p14:tracePt t="58141" x="5057775" y="446088"/>
          <p14:tracePt t="58145" x="5002213" y="428625"/>
          <p14:tracePt t="58157" x="4943475" y="392113"/>
          <p14:tracePt t="58160" x="4894263" y="373063"/>
          <p14:tracePt t="58174" x="4857750" y="373063"/>
          <p14:tracePt t="58176" x="4816475" y="355600"/>
          <p14:tracePt t="58190" x="4792663" y="349250"/>
          <p14:tracePt t="58192" x="4762500" y="349250"/>
          <p14:tracePt t="58201" x="4743450" y="349250"/>
          <p14:tracePt t="58208" x="4732338" y="349250"/>
          <p14:tracePt t="58217" x="4719638" y="349250"/>
          <p14:tracePt t="58224" x="4706938" y="349250"/>
          <p14:tracePt t="58232" x="4683125" y="349250"/>
          <p14:tracePt t="58240" x="4676775" y="349250"/>
          <p14:tracePt t="58248" x="4652963" y="349250"/>
          <p14:tracePt t="58257" x="4641850" y="355600"/>
          <p14:tracePt t="58264" x="4622800" y="373063"/>
          <p14:tracePt t="58273" x="4611688" y="385763"/>
          <p14:tracePt t="58280" x="4586288" y="409575"/>
          <p14:tracePt t="58290" x="4557713" y="463550"/>
          <p14:tracePt t="58296" x="4527550" y="512763"/>
          <p14:tracePt t="58307" x="4491038" y="577850"/>
          <p14:tracePt t="58312" x="4460875" y="650875"/>
          <p14:tracePt t="58323" x="4437063" y="728663"/>
          <p14:tracePt t="58328" x="4418013" y="819150"/>
          <p14:tracePt t="58340" x="4370388" y="922338"/>
          <p14:tracePt t="58344" x="4357688" y="982663"/>
          <p14:tracePt t="58357" x="4327525" y="1049338"/>
          <p14:tracePt t="58360" x="4327525" y="1090613"/>
          <p14:tracePt t="58374" x="4327525" y="1150938"/>
          <p14:tracePt t="58376" x="4327525" y="1223963"/>
          <p14:tracePt t="58392" x="4340225" y="1295400"/>
          <p14:tracePt t="58400" x="4364038" y="1362075"/>
          <p14:tracePt t="58408" x="4406900" y="1422400"/>
          <p14:tracePt t="58417" x="4448175" y="1500188"/>
          <p14:tracePt t="58432" x="4521200" y="1609725"/>
          <p14:tracePt t="58440" x="4592638" y="1704975"/>
          <p14:tracePt t="58448" x="4702175" y="1814513"/>
          <p14:tracePt t="58457" x="4786313" y="1905000"/>
          <p14:tracePt t="58464" x="4864100" y="1952625"/>
          <p14:tracePt t="58473" x="4913313" y="1995488"/>
          <p14:tracePt t="58480" x="4960938" y="2012950"/>
          <p14:tracePt t="58490" x="4984750" y="2012950"/>
          <p14:tracePt t="58496" x="4997450" y="2012950"/>
          <p14:tracePt t="58507" x="5021263" y="2012950"/>
          <p14:tracePt t="58516" x="5045075" y="2012950"/>
          <p14:tracePt t="58523" x="5068888" y="2000250"/>
          <p14:tracePt t="58528" x="5087938" y="1965325"/>
          <p14:tracePt t="58540" x="5105400" y="1905000"/>
          <p14:tracePt t="58544" x="5118100" y="1874838"/>
          <p14:tracePt t="58557" x="5148263" y="1795463"/>
          <p14:tracePt t="58560" x="5159375" y="1724025"/>
          <p14:tracePt t="58574" x="5172075" y="1633538"/>
          <p14:tracePt t="58576" x="5189538" y="1543050"/>
          <p14:tracePt t="58590" x="5213350" y="1439863"/>
          <p14:tracePt t="58592" x="5238750" y="1349375"/>
          <p14:tracePt t="58601" x="5243513" y="1319213"/>
          <p14:tracePt t="58608" x="5256213" y="1204913"/>
          <p14:tracePt t="58616" x="5256213" y="1133475"/>
          <p14:tracePt t="58624" x="5256213" y="1030288"/>
          <p14:tracePt t="58632" x="5256213" y="946150"/>
          <p14:tracePt t="58640" x="5256213" y="812800"/>
          <p14:tracePt t="58648" x="5238750" y="711200"/>
          <p14:tracePt t="58657" x="5178425" y="577850"/>
          <p14:tracePt t="58664" x="5122863" y="476250"/>
          <p14:tracePt t="58674" x="5021263" y="349250"/>
          <p14:tracePt t="58680" x="4937125" y="241300"/>
          <p14:tracePt t="58690" x="4816475" y="144463"/>
          <p14:tracePt t="58696" x="4725988" y="107950"/>
          <p14:tracePt t="58707" x="4586288" y="36513"/>
          <p14:tracePt t="58760" x="4044950" y="47625"/>
          <p14:tracePt t="58776" x="3948113" y="157163"/>
          <p14:tracePt t="58785" x="3911600" y="217488"/>
          <p14:tracePt t="58792" x="3870325" y="307975"/>
          <p14:tracePt t="58801" x="3844925" y="373063"/>
          <p14:tracePt t="58816" x="3844925" y="428625"/>
          <p14:tracePt t="58824" x="3844925" y="476250"/>
          <p14:tracePt t="58832" x="3875088" y="536575"/>
          <p14:tracePt t="58840" x="3911600" y="566738"/>
          <p14:tracePt t="58848" x="3965575" y="620713"/>
          <p14:tracePt t="58857" x="4044950" y="674688"/>
          <p14:tracePt t="58864" x="4092575" y="704850"/>
          <p14:tracePt t="58874" x="4152900" y="723900"/>
          <p14:tracePt t="58880" x="4219575" y="747713"/>
          <p14:tracePt t="58891" x="4249738" y="754063"/>
          <p14:tracePt t="58960" x="4165600" y="728663"/>
          <p14:tracePt t="58973" x="4075113" y="681038"/>
          <p14:tracePt t="58977" x="3924300" y="633413"/>
          <p14:tracePt t="58990" x="3665538" y="566738"/>
          <p14:tracePt t="58992" x="3435350" y="517525"/>
          <p14:tracePt t="59001" x="3092450" y="446088"/>
          <p14:tracePt t="59011" x="2747963" y="373063"/>
          <p14:tracePt t="59016" x="2374900" y="301625"/>
          <p14:tracePt t="59024" x="2036763" y="247650"/>
          <p14:tracePt t="59032" x="1700213" y="192088"/>
          <p14:tracePt t="59041" x="1404938" y="107950"/>
          <p14:tracePt t="59048" x="1150938" y="60325"/>
          <p14:tracePt t="59058" x="1006475" y="23813"/>
          <p14:tracePt t="59064" x="825500" y="12700"/>
          <p14:tracePt t="59074" x="765175" y="0"/>
          <p14:tracePt t="59080" x="723900" y="0"/>
          <p14:tracePt t="59091" x="711200" y="0"/>
          <p14:tracePt t="59096" x="704850" y="0"/>
          <p14:tracePt t="59108" x="698500" y="0"/>
          <p14:tracePt t="59124" x="693738" y="0"/>
          <p14:tracePt t="59128" x="668338" y="12700"/>
          <p14:tracePt t="59141" x="644525" y="23813"/>
          <p14:tracePt t="59144" x="608013" y="60325"/>
          <p14:tracePt t="59158" x="573088" y="77788"/>
          <p14:tracePt t="59160" x="554038" y="96838"/>
          <p14:tracePt t="59174" x="542925" y="103188"/>
          <p14:tracePt t="59176" x="530225" y="120650"/>
          <p14:tracePt t="59241" x="519113" y="127000"/>
          <p14:tracePt t="59259" x="519113" y="133350"/>
          <p14:tracePt t="59274" x="506413" y="144463"/>
          <p14:tracePt t="59287" x="500063" y="150813"/>
          <p14:tracePt t="59289" x="488950" y="161925"/>
          <p14:tracePt t="59297" x="482600" y="168275"/>
          <p14:tracePt t="59308" x="458788" y="198438"/>
          <p14:tracePt t="59312" x="452438" y="217488"/>
          <p14:tracePt t="59324" x="446088" y="222250"/>
          <p14:tracePt t="59328" x="433388" y="234950"/>
          <p14:tracePt t="59341" x="415925" y="258763"/>
          <p14:tracePt t="59344" x="398463" y="295275"/>
          <p14:tracePt t="59358" x="385763" y="319088"/>
          <p14:tracePt t="59360" x="373063" y="338138"/>
          <p14:tracePt t="59374" x="355600" y="385763"/>
          <p14:tracePt t="59376" x="338138" y="476250"/>
          <p14:tracePt t="59385" x="312738" y="536575"/>
          <p14:tracePt t="59392" x="295275" y="614363"/>
          <p14:tracePt t="59400" x="271463" y="687388"/>
          <p14:tracePt t="59408" x="234950" y="777875"/>
          <p14:tracePt t="59416" x="217488" y="842963"/>
          <p14:tracePt t="59424" x="204788" y="903288"/>
          <p14:tracePt t="59432" x="204788" y="946150"/>
          <p14:tracePt t="59441" x="204788" y="1006475"/>
          <p14:tracePt t="59448" x="204788" y="1036638"/>
          <p14:tracePt t="59458" x="228600" y="1103313"/>
          <p14:tracePt t="59464" x="252413" y="1168400"/>
          <p14:tracePt t="59474" x="282575" y="1217613"/>
          <p14:tracePt t="59480" x="319088" y="1271588"/>
          <p14:tracePt t="59491" x="373063" y="1319213"/>
          <p14:tracePt t="59496" x="428625" y="1374775"/>
          <p14:tracePt t="59508" x="506413" y="1422400"/>
          <p14:tracePt t="59512" x="554038" y="1439863"/>
          <p14:tracePt t="59524" x="644525" y="1458913"/>
          <p14:tracePt t="59528" x="704850" y="1482725"/>
          <p14:tracePt t="59541" x="765175" y="1493838"/>
          <p14:tracePt t="59544" x="855663" y="1512888"/>
          <p14:tracePt t="59558" x="958850" y="1512888"/>
          <p14:tracePt t="59561" x="1054100" y="1512888"/>
          <p14:tracePt t="59574" x="1169988" y="1512888"/>
          <p14:tracePt t="59576" x="1301750" y="1512888"/>
          <p14:tracePt t="59585" x="1416050" y="1506538"/>
          <p14:tracePt t="59592" x="1560513" y="1470025"/>
          <p14:tracePt t="59600" x="1651000" y="1452563"/>
          <p14:tracePt t="59608" x="1724025" y="1428750"/>
          <p14:tracePt t="59616" x="1831975" y="1379538"/>
          <p14:tracePt t="59624" x="1881188" y="1338263"/>
          <p14:tracePt t="59632" x="1916113" y="1314450"/>
          <p14:tracePt t="59641" x="1958975" y="1271588"/>
          <p14:tracePt t="59648" x="2012950" y="1223963"/>
          <p14:tracePt t="59658" x="2043113" y="1157288"/>
          <p14:tracePt t="59664" x="2062163" y="1096963"/>
          <p14:tracePt t="59675" x="2073275" y="1036638"/>
          <p14:tracePt t="59680" x="2073275" y="976313"/>
          <p14:tracePt t="59691" x="2073275" y="903288"/>
          <p14:tracePt t="59696" x="2073275" y="842963"/>
          <p14:tracePt t="59708" x="2055813" y="754063"/>
          <p14:tracePt t="59712" x="2025650" y="704850"/>
          <p14:tracePt t="59725" x="1995488" y="657225"/>
          <p14:tracePt t="59728" x="1958975" y="614363"/>
          <p14:tracePt t="59741" x="1935163" y="590550"/>
          <p14:tracePt t="59744" x="1911350" y="566738"/>
          <p14:tracePt t="59758" x="1885950" y="547688"/>
          <p14:tracePt t="59760" x="1825625" y="523875"/>
          <p14:tracePt t="59769" x="1760538" y="487363"/>
          <p14:tracePt t="59776" x="1711325" y="458788"/>
          <p14:tracePt t="59785" x="1620838" y="439738"/>
          <p14:tracePt t="59792" x="1549400" y="428625"/>
          <p14:tracePt t="59800" x="1458913" y="403225"/>
          <p14:tracePt t="59808" x="1368425" y="379413"/>
          <p14:tracePt t="59816" x="1284288" y="373063"/>
          <p14:tracePt t="59825" x="1193800" y="373063"/>
          <p14:tracePt t="59832" x="1109663" y="373063"/>
          <p14:tracePt t="59841" x="1023938" y="373063"/>
          <p14:tracePt t="59848" x="922338" y="373063"/>
          <p14:tracePt t="59858" x="831850" y="398463"/>
          <p14:tracePt t="59864" x="728663" y="446088"/>
          <p14:tracePt t="59875" x="638175" y="482600"/>
          <p14:tracePt t="59880" x="549275" y="523875"/>
          <p14:tracePt t="59892" x="452438" y="584200"/>
          <p14:tracePt t="59897" x="373063" y="650875"/>
          <p14:tracePt t="59908" x="331788" y="693738"/>
          <p14:tracePt t="59912" x="312738" y="741363"/>
          <p14:tracePt t="59925" x="307975" y="801688"/>
          <p14:tracePt t="59928" x="307975" y="855663"/>
          <p14:tracePt t="59941" x="307975" y="928688"/>
          <p14:tracePt t="59944" x="307975" y="1019175"/>
          <p14:tracePt t="59952" x="307975" y="1079500"/>
          <p14:tracePt t="59960" x="338138" y="1127125"/>
          <p14:tracePt t="59969" x="379413" y="1193800"/>
          <p14:tracePt t="59976" x="433388" y="1247775"/>
          <p14:tracePt t="59984" x="488950" y="1295400"/>
          <p14:tracePt t="59992" x="554038" y="1368425"/>
          <p14:tracePt t="60000" x="633413" y="1409700"/>
          <p14:tracePt t="60008" x="723900" y="1470025"/>
          <p14:tracePt t="60016" x="801688" y="1512888"/>
          <p14:tracePt t="60025" x="892175" y="1549400"/>
          <p14:tracePt t="60032" x="1012825" y="1579563"/>
          <p14:tracePt t="60041" x="1127125" y="1603375"/>
          <p14:tracePt t="60048" x="1217613" y="1627188"/>
          <p14:tracePt t="60058" x="1320800" y="1627188"/>
          <p14:tracePt t="60064" x="1392238" y="1627188"/>
          <p14:tracePt t="60075" x="1465263" y="1627188"/>
          <p14:tracePt t="60080" x="1512888" y="1603375"/>
          <p14:tracePt t="60091" x="1530350" y="1590675"/>
          <p14:tracePt t="60096" x="1543050" y="1554163"/>
          <p14:tracePt t="60108" x="1566863" y="1506538"/>
          <p14:tracePt t="60112" x="1573213" y="1470025"/>
          <p14:tracePt t="60125" x="1573213" y="1446213"/>
          <p14:tracePt t="60128" x="1573213" y="1428750"/>
          <p14:tracePt t="60142" x="1573213" y="1403350"/>
          <p14:tracePt t="60144" x="1573213" y="1379538"/>
          <p14:tracePt t="60152" x="1573213" y="1368425"/>
          <p14:tracePt t="60160" x="1573213" y="1362075"/>
          <p14:tracePt t="60169" x="1573213" y="1338263"/>
          <p14:tracePt t="60176" x="1555750" y="1325563"/>
          <p14:tracePt t="60184" x="1555750" y="1319213"/>
          <p14:tracePt t="60192" x="1549400" y="1314450"/>
          <p14:tracePt t="60200" x="1543050" y="1308100"/>
          <p14:tracePt t="60208" x="1536700" y="1301750"/>
          <p14:tracePt t="60232" x="1530350" y="1295400"/>
          <p14:tracePt t="60242" x="0" y="0"/>
        </p14:tracePtLst>
        <p14:tracePtLst>
          <p14:tracePt t="64756" x="2157413" y="681038"/>
          <p14:tracePt t="64857" x="2152650" y="674688"/>
          <p14:tracePt t="64877" x="2122488" y="657225"/>
          <p14:tracePt t="64881" x="2073275" y="608013"/>
          <p14:tracePt t="64898" x="1995488" y="530225"/>
          <p14:tracePt t="64910" x="1941513" y="487363"/>
          <p14:tracePt t="64912" x="1905000" y="446088"/>
          <p14:tracePt t="64920" x="1851025" y="409575"/>
          <p14:tracePt t="64931" x="1814513" y="368300"/>
          <p14:tracePt t="64936" x="1784350" y="331788"/>
          <p14:tracePt t="64946" x="1771650" y="307975"/>
          <p14:tracePt t="64963" x="1747838" y="282575"/>
          <p14:tracePt t="64984" x="1741488" y="277813"/>
          <p14:tracePt t="65194" x="1736725" y="277813"/>
          <p14:tracePt t="65216" x="1724025" y="288925"/>
          <p14:tracePt t="65237" x="1700213" y="301625"/>
          <p14:tracePt t="65249" x="1670050" y="319088"/>
          <p14:tracePt t="65263" x="1651000" y="319088"/>
          <p14:tracePt t="65264" x="1639888" y="331788"/>
          <p14:tracePt t="65273" x="1616075" y="342900"/>
          <p14:tracePt t="65280" x="1579563" y="368300"/>
          <p14:tracePt t="65288" x="1566863" y="373063"/>
          <p14:tracePt t="65296" x="1530350" y="403225"/>
          <p14:tracePt t="65304" x="1506538" y="415925"/>
          <p14:tracePt t="65312" x="1482725" y="433388"/>
          <p14:tracePt t="65320" x="1458913" y="452438"/>
          <p14:tracePt t="65329" x="1439863" y="458788"/>
          <p14:tracePt t="65336" x="1409700" y="476250"/>
          <p14:tracePt t="65346" x="1385888" y="487363"/>
          <p14:tracePt t="65352" x="1350963" y="500063"/>
          <p14:tracePt t="65363" x="1314450" y="523875"/>
          <p14:tracePt t="65368" x="1290638" y="542925"/>
          <p14:tracePt t="65379" x="1241425" y="573088"/>
          <p14:tracePt t="65384" x="1204913" y="596900"/>
          <p14:tracePt t="65396" x="1169988" y="627063"/>
          <p14:tracePt t="65400" x="1133475" y="657225"/>
          <p14:tracePt t="65413" x="1084263" y="663575"/>
          <p14:tracePt t="65416" x="1060450" y="681038"/>
          <p14:tracePt t="65429" x="1023938" y="698500"/>
          <p14:tracePt t="65432" x="1000125" y="704850"/>
          <p14:tracePt t="65446" x="976313" y="728663"/>
          <p14:tracePt t="65448" x="965200" y="735013"/>
          <p14:tracePt t="65456" x="928688" y="765175"/>
          <p14:tracePt t="65464" x="892175" y="782638"/>
          <p14:tracePt t="65472" x="862013" y="819150"/>
          <p14:tracePt t="65480" x="825500" y="838200"/>
          <p14:tracePt t="65488" x="777875" y="879475"/>
          <p14:tracePt t="65496" x="754063" y="892175"/>
          <p14:tracePt t="65504" x="704850" y="933450"/>
          <p14:tracePt t="65513" x="668338" y="958850"/>
          <p14:tracePt t="65520" x="644525" y="982663"/>
          <p14:tracePt t="65529" x="579438" y="1030288"/>
          <p14:tracePt t="65536" x="542925" y="1054100"/>
          <p14:tracePt t="65546" x="500063" y="1084263"/>
          <p14:tracePt t="65552" x="452438" y="1114425"/>
          <p14:tracePt t="65563" x="439738" y="1120775"/>
          <p14:tracePt t="65568" x="415925" y="1144588"/>
          <p14:tracePt t="65579" x="373063" y="1174750"/>
          <p14:tracePt t="65584" x="361950" y="1187450"/>
          <p14:tracePt t="65596" x="355600" y="1204913"/>
          <p14:tracePt t="65600" x="338138" y="1217613"/>
          <p14:tracePt t="65613" x="331788" y="1223963"/>
          <p14:tracePt t="65616" x="319088" y="1241425"/>
          <p14:tracePt t="65672" x="319088" y="1254125"/>
          <p14:tracePt t="65688" x="319088" y="1265238"/>
          <p14:tracePt t="65696" x="319088" y="1284288"/>
          <p14:tracePt t="65704" x="319088" y="1295400"/>
          <p14:tracePt t="65713" x="325438" y="1314450"/>
          <p14:tracePt t="65720" x="331788" y="1325563"/>
          <p14:tracePt t="65729" x="349250" y="1344613"/>
          <p14:tracePt t="65736" x="349250" y="1362075"/>
          <p14:tracePt t="65746" x="368300" y="1385888"/>
          <p14:tracePt t="65752" x="373063" y="1392238"/>
          <p14:tracePt t="65763" x="379413" y="1416050"/>
          <p14:tracePt t="65768" x="385763" y="1439863"/>
          <p14:tracePt t="65779" x="403225" y="1463675"/>
          <p14:tracePt t="65784" x="409575" y="1476375"/>
          <p14:tracePt t="65796" x="415925" y="1493838"/>
          <p14:tracePt t="65800" x="422275" y="1519238"/>
          <p14:tracePt t="65813" x="433388" y="1543050"/>
          <p14:tracePt t="65816" x="439738" y="1560513"/>
          <p14:tracePt t="65830" x="458788" y="1597025"/>
          <p14:tracePt t="65833" x="463550" y="1614488"/>
          <p14:tracePt t="65840" x="476250" y="1644650"/>
          <p14:tracePt t="65848" x="482600" y="1670050"/>
          <p14:tracePt t="65857" x="488950" y="1700213"/>
          <p14:tracePt t="65864" x="519113" y="1741488"/>
          <p14:tracePt t="65880" x="542925" y="1808163"/>
          <p14:tracePt t="65888" x="554038" y="1844675"/>
          <p14:tracePt t="65897" x="573088" y="1874838"/>
          <p14:tracePt t="65904" x="584200" y="1909763"/>
          <p14:tracePt t="65913" x="614363" y="1952625"/>
          <p14:tracePt t="65920" x="633413" y="1982788"/>
          <p14:tracePt t="65930" x="674688" y="2025650"/>
          <p14:tracePt t="65936" x="698500" y="2049463"/>
          <p14:tracePt t="65947" x="711200" y="2066925"/>
          <p14:tracePt t="65952" x="728663" y="2079625"/>
          <p14:tracePt t="65963" x="741363" y="2084388"/>
          <p14:tracePt t="65968" x="747713" y="2090738"/>
          <p14:tracePt t="65993" x="754063" y="2090738"/>
          <p14:tracePt t="66000" x="758825" y="2090738"/>
          <p14:tracePt t="66056" x="765175" y="2090738"/>
          <p14:tracePt t="66072" x="771525" y="2090738"/>
          <p14:tracePt t="66080" x="777875" y="2090738"/>
          <p14:tracePt t="66104" x="784225" y="2090738"/>
          <p14:tracePt t="66112" x="795338" y="2090738"/>
          <p14:tracePt t="66128" x="808038" y="2090738"/>
          <p14:tracePt t="66136" x="819150" y="2090738"/>
          <p14:tracePt t="66147" x="831850" y="2090738"/>
          <p14:tracePt t="66152" x="855663" y="2090738"/>
          <p14:tracePt t="66163" x="885825" y="2090738"/>
          <p14:tracePt t="66168" x="935038" y="2079625"/>
          <p14:tracePt t="66180" x="993775" y="2073275"/>
          <p14:tracePt t="66184" x="1054100" y="2049463"/>
          <p14:tracePt t="66197" x="1103313" y="2049463"/>
          <p14:tracePt t="66200" x="1144588" y="2049463"/>
          <p14:tracePt t="66213" x="1169988" y="2043113"/>
          <p14:tracePt t="66216" x="1193800" y="2043113"/>
          <p14:tracePt t="66230" x="1217613" y="2036763"/>
          <p14:tracePt t="66232" x="1241425" y="2025650"/>
          <p14:tracePt t="66241" x="1271588" y="2025650"/>
          <p14:tracePt t="66248" x="1295400" y="2019300"/>
          <p14:tracePt t="66257" x="1308100" y="2006600"/>
          <p14:tracePt t="66264" x="1325563" y="1989138"/>
          <p14:tracePt t="66272" x="1350963" y="1965325"/>
          <p14:tracePt t="66280" x="1374775" y="1939925"/>
          <p14:tracePt t="66288" x="1398588" y="1922463"/>
          <p14:tracePt t="66297" x="1416050" y="1909763"/>
          <p14:tracePt t="66304" x="1439863" y="1879600"/>
          <p14:tracePt t="66314" x="1465263" y="1874838"/>
          <p14:tracePt t="66320" x="1489075" y="1849438"/>
          <p14:tracePt t="66330" x="1500188" y="1838325"/>
          <p14:tracePt t="66336" x="1530350" y="1808163"/>
          <p14:tracePt t="66347" x="1566863" y="1771650"/>
          <p14:tracePt t="66352" x="1620838" y="1717675"/>
          <p14:tracePt t="66364" x="1657350" y="1693863"/>
          <p14:tracePt t="66368" x="1724025" y="1633538"/>
          <p14:tracePt t="66380" x="1747838" y="1609725"/>
          <p14:tracePt t="66384" x="1771650" y="1584325"/>
          <p14:tracePt t="66397" x="1784350" y="1560513"/>
          <p14:tracePt t="66400" x="1795463" y="1549400"/>
          <p14:tracePt t="66414" x="1814513" y="1530350"/>
          <p14:tracePt t="66417" x="1820863" y="1524000"/>
          <p14:tracePt t="66430" x="1838325" y="1506538"/>
          <p14:tracePt t="66432" x="1844675" y="1489075"/>
          <p14:tracePt t="66441" x="1862138" y="1476375"/>
          <p14:tracePt t="66448" x="1885950" y="1446213"/>
          <p14:tracePt t="66456" x="1911350" y="1422400"/>
          <p14:tracePt t="66464" x="1935163" y="1398588"/>
          <p14:tracePt t="66472" x="1965325" y="1362075"/>
          <p14:tracePt t="66480" x="1982788" y="1325563"/>
          <p14:tracePt t="66488" x="2019300" y="1289050"/>
          <p14:tracePt t="66497" x="2032000" y="1271588"/>
          <p14:tracePt t="66504" x="2043113" y="1247775"/>
          <p14:tracePt t="66514" x="2062163" y="1235075"/>
          <p14:tracePt t="66520" x="2066925" y="1217613"/>
          <p14:tracePt t="66530" x="2085975" y="1204913"/>
          <p14:tracePt t="66536" x="2092325" y="1198563"/>
          <p14:tracePt t="66547" x="2097088" y="1193800"/>
          <p14:tracePt t="66552" x="2109788" y="1174750"/>
          <p14:tracePt t="66568" x="2116138" y="1168400"/>
          <p14:tracePt t="66584" x="2122488" y="1163638"/>
          <p14:tracePt t="66857" x="2122488" y="1157288"/>
          <p14:tracePt t="66880" x="2122488" y="1023938"/>
          <p14:tracePt t="66882" x="2122488" y="952500"/>
          <p14:tracePt t="66897" x="2116138" y="862013"/>
          <p14:tracePt t="66909" x="2109788" y="801688"/>
          <p14:tracePt t="66918" x="2109788" y="754063"/>
          <p14:tracePt t="66920" x="2097088" y="693738"/>
          <p14:tracePt t="66930" x="2097088" y="663575"/>
          <p14:tracePt t="66936" x="2092325" y="638175"/>
          <p14:tracePt t="66947" x="2092325" y="614363"/>
          <p14:tracePt t="66952" x="2085975" y="608013"/>
          <p14:tracePt t="66964" x="2085975" y="603250"/>
          <p14:tracePt t="66980" x="2085975" y="596900"/>
          <p14:tracePt t="66984" x="2085975" y="590550"/>
          <p14:tracePt t="66997" x="2085975" y="584200"/>
          <p14:tracePt t="67000" x="2085975" y="573088"/>
          <p14:tracePt t="67014" x="2085975" y="547688"/>
          <p14:tracePt t="67016" x="2085975" y="523875"/>
          <p14:tracePt t="67025" x="2085975" y="512763"/>
          <p14:tracePt t="67032" x="2085975" y="500063"/>
          <p14:tracePt t="67040" x="2085975" y="493713"/>
          <p14:tracePt t="67048" x="2085975" y="482600"/>
          <p14:tracePt t="67056" x="2085975" y="476250"/>
          <p14:tracePt t="67064" x="2085975" y="469900"/>
          <p14:tracePt t="67072" x="2085975" y="463550"/>
          <p14:tracePt t="67081" x="2085975" y="452438"/>
          <p14:tracePt t="67088" x="2085975" y="446088"/>
          <p14:tracePt t="67097" x="2085975" y="433388"/>
          <p14:tracePt t="67104" x="2085975" y="422275"/>
          <p14:tracePt t="67153" x="2085975" y="415925"/>
          <p14:tracePt t="67242" x="2085975" y="409575"/>
          <p14:tracePt t="67281" x="2085975" y="403225"/>
          <p14:tracePt t="67297" x="2085975" y="398463"/>
          <p14:tracePt t="67313" x="2085975" y="392113"/>
          <p14:tracePt t="67336" x="2085975" y="385763"/>
          <p14:tracePt t="67529" x="2092325" y="385763"/>
          <p14:tracePt t="67556" x="2116138" y="433388"/>
          <p14:tracePt t="67575" x="2122488" y="469900"/>
          <p14:tracePt t="67577" x="2127250" y="482600"/>
          <p14:tracePt t="67589" x="2127250" y="500063"/>
          <p14:tracePt t="67593" x="2139950" y="530225"/>
          <p14:tracePt t="67604" x="2139950" y="542925"/>
          <p14:tracePt t="67609" x="2139950" y="577850"/>
          <p14:tracePt t="67616" x="2146300" y="603250"/>
          <p14:tracePt t="67625" x="2146300" y="608013"/>
          <p14:tracePt t="67633" x="2146300" y="620713"/>
          <p14:tracePt t="67640" x="2152650" y="633413"/>
          <p14:tracePt t="67649" x="2157413" y="650875"/>
          <p14:tracePt t="67656" x="2163763" y="657225"/>
          <p14:tracePt t="67666" x="2163763" y="663575"/>
          <p14:tracePt t="67672" x="2163763" y="674688"/>
          <p14:tracePt t="67682" x="2170113" y="681038"/>
          <p14:tracePt t="67688" x="2182813" y="693738"/>
          <p14:tracePt t="67857" x="2187575" y="663575"/>
          <p14:tracePt t="67880" x="2187575" y="596900"/>
          <p14:tracePt t="67886" x="2187575" y="566738"/>
          <p14:tracePt t="67908" x="2187575" y="493713"/>
          <p14:tracePt t="67921" x="2187575" y="476250"/>
          <p14:tracePt t="67934" x="2187575" y="463550"/>
          <p14:tracePt t="67993" x="2187575" y="458788"/>
          <p14:tracePt t="68010" x="2187575" y="446088"/>
          <p14:tracePt t="68032" x="2187575" y="439738"/>
          <p14:tracePt t="68065" x="2187575" y="433388"/>
          <p14:tracePt t="68088" x="2193925" y="428625"/>
          <p14:tracePt t="68098" x="2200275" y="428625"/>
          <p14:tracePt t="68107" x="2211388" y="428625"/>
          <p14:tracePt t="68118" x="2236788" y="428625"/>
          <p14:tracePt t="68120" x="2278063" y="428625"/>
          <p14:tracePt t="68134" x="2327275" y="439738"/>
          <p14:tracePt t="68136" x="2374900" y="458788"/>
          <p14:tracePt t="68150" x="2422525" y="476250"/>
          <p14:tracePt t="68153" x="2471738" y="506413"/>
          <p14:tracePt t="68167" x="2478088" y="506413"/>
          <p14:tracePt t="68168" x="2495550" y="512763"/>
          <p14:tracePt t="68209" x="2501900" y="517525"/>
          <p14:tracePt t="68297" x="2508250" y="523875"/>
          <p14:tracePt t="68497" x="2519363" y="542925"/>
          <p14:tracePt t="68519" x="2525713" y="547688"/>
          <p14:tracePt t="68522" x="2532063" y="554038"/>
          <p14:tracePt t="68545" x="2538413" y="560388"/>
          <p14:tracePt t="68905" x="0" y="0"/>
        </p14:tracePtLst>
        <p14:tracePtLst>
          <p14:tracePt t="76547" x="6021388" y="1946275"/>
          <p14:tracePt t="76673" x="6015038" y="1946275"/>
          <p14:tracePt t="76697" x="6003925" y="1946275"/>
          <p14:tracePt t="76723" x="5961063" y="1952625"/>
          <p14:tracePt t="76735" x="5937250" y="1952625"/>
          <p14:tracePt t="76736" x="5919788" y="1952625"/>
          <p14:tracePt t="76747" x="5894388" y="1952625"/>
          <p14:tracePt t="76757" x="5870575" y="1952625"/>
          <p14:tracePt t="76760" x="5846763" y="1952625"/>
          <p14:tracePt t="76772" x="5822950" y="1952625"/>
          <p14:tracePt t="76776" x="5799138" y="1952625"/>
          <p14:tracePt t="76789" x="5780088" y="1952625"/>
          <p14:tracePt t="76792" x="5756275" y="1952625"/>
          <p14:tracePt t="76805" x="5732463" y="1952625"/>
          <p14:tracePt t="76822" x="5708650" y="1952625"/>
          <p14:tracePt t="76833" x="5695950" y="1952625"/>
          <p14:tracePt t="76856" x="5689600" y="1952625"/>
          <p14:tracePt t="76888" x="5684838" y="1958975"/>
          <p14:tracePt t="76896" x="5678488" y="1958975"/>
          <p14:tracePt t="76912" x="5672138" y="1958975"/>
          <p14:tracePt t="76920" x="5648325" y="1965325"/>
          <p14:tracePt t="76936" x="5641975" y="1970088"/>
          <p14:tracePt t="76944" x="5629275" y="1970088"/>
          <p14:tracePt t="76956" x="5618163" y="1970088"/>
          <p14:tracePt t="76960" x="5605463" y="1970088"/>
          <p14:tracePt t="76972" x="5588000" y="1976438"/>
          <p14:tracePt t="76976" x="5581650" y="1976438"/>
          <p14:tracePt t="76989" x="5568950" y="1976438"/>
          <p14:tracePt t="76992" x="5557838" y="1976438"/>
          <p14:tracePt t="77006" x="5538788" y="1976438"/>
          <p14:tracePt t="77008" x="5534025" y="1982788"/>
          <p14:tracePt t="77022" x="5527675" y="1982788"/>
          <p14:tracePt t="77033" x="5514975" y="1989138"/>
          <p14:tracePt t="77040" x="5508625" y="1989138"/>
          <p14:tracePt t="77048" x="5503863" y="1995488"/>
          <p14:tracePt t="77072" x="5497513" y="1995488"/>
          <p14:tracePt t="77080" x="5491163" y="1995488"/>
          <p14:tracePt t="77089" x="5484813" y="2000250"/>
          <p14:tracePt t="77096" x="5478463" y="2006600"/>
          <p14:tracePt t="77112" x="5473700" y="2012950"/>
          <p14:tracePt t="77123" x="5461000" y="2012950"/>
          <p14:tracePt t="77128" x="5443538" y="2030413"/>
          <p14:tracePt t="77144" x="5430838" y="2043113"/>
          <p14:tracePt t="77161" x="5407025" y="2054225"/>
          <p14:tracePt t="77173" x="5400675" y="2060575"/>
          <p14:tracePt t="77189" x="5387975" y="2073275"/>
          <p14:tracePt t="77206" x="5383213" y="2079625"/>
          <p14:tracePt t="77217" x="5383213" y="2084388"/>
          <p14:tracePt t="77233" x="5376863" y="2090738"/>
          <p14:tracePt t="77240" x="5364163" y="2103438"/>
          <p14:tracePt t="77256" x="5359400" y="2120900"/>
          <p14:tracePt t="77280" x="5359400" y="2127250"/>
          <p14:tracePt t="77289" x="5359400" y="2133600"/>
          <p14:tracePt t="77296" x="5359400" y="2144713"/>
          <p14:tracePt t="77312" x="5359400" y="2157413"/>
          <p14:tracePt t="77323" x="5359400" y="2181225"/>
          <p14:tracePt t="77328" x="5359400" y="2187575"/>
          <p14:tracePt t="77339" x="5359400" y="2200275"/>
          <p14:tracePt t="77344" x="5359400" y="2205038"/>
          <p14:tracePt t="77356" x="5359400" y="2211388"/>
          <p14:tracePt t="77360" x="5364163" y="2217738"/>
          <p14:tracePt t="77373" x="5370513" y="2224088"/>
          <p14:tracePt t="77376" x="5387975" y="2241550"/>
          <p14:tracePt t="77389" x="5400675" y="2254250"/>
          <p14:tracePt t="77392" x="5418138" y="2271713"/>
          <p14:tracePt t="77408" x="5443538" y="2295525"/>
          <p14:tracePt t="77424" x="5448300" y="2301875"/>
          <p14:tracePt t="77432" x="5461000" y="2314575"/>
          <p14:tracePt t="77440" x="5473700" y="2320925"/>
          <p14:tracePt t="77448" x="5491163" y="2332038"/>
          <p14:tracePt t="77456" x="5503863" y="2338388"/>
          <p14:tracePt t="77464" x="5521325" y="2344738"/>
          <p14:tracePt t="77473" x="5534025" y="2349500"/>
          <p14:tracePt t="77480" x="5538788" y="2349500"/>
          <p14:tracePt t="77489" x="5551488" y="2349500"/>
          <p14:tracePt t="77506" x="5557838" y="2349500"/>
          <p14:tracePt t="77512" x="5575300" y="2349500"/>
          <p14:tracePt t="77523" x="5581650" y="2355850"/>
          <p14:tracePt t="77539" x="5599113" y="2355850"/>
          <p14:tracePt t="77544" x="5605463" y="2355850"/>
          <p14:tracePt t="77556" x="5629275" y="2355850"/>
          <p14:tracePt t="77560" x="5648325" y="2368550"/>
          <p14:tracePt t="77573" x="5672138" y="2368550"/>
          <p14:tracePt t="77576" x="5708650" y="2374900"/>
          <p14:tracePt t="77590" x="5732463" y="2374900"/>
          <p14:tracePt t="77592" x="5745163" y="2374900"/>
          <p14:tracePt t="77606" x="5756275" y="2374900"/>
          <p14:tracePt t="77608" x="5762625" y="2374900"/>
          <p14:tracePt t="77617" x="5773738" y="2374900"/>
          <p14:tracePt t="77628" x="5780088" y="2374900"/>
          <p14:tracePt t="77632" x="5792788" y="2374900"/>
          <p14:tracePt t="77640" x="5810250" y="2374900"/>
          <p14:tracePt t="77648" x="5816600" y="2374900"/>
          <p14:tracePt t="77688" x="5822950" y="2374900"/>
          <p14:tracePt t="77704" x="5829300" y="2374900"/>
          <p14:tracePt t="77712" x="5834063" y="2362200"/>
          <p14:tracePt t="77720" x="5840413" y="2325688"/>
          <p14:tracePt t="77728" x="5840413" y="2301875"/>
          <p14:tracePt t="77740" x="5840413" y="2260600"/>
          <p14:tracePt t="77744" x="5840413" y="2230438"/>
          <p14:tracePt t="77757" x="5840413" y="2174875"/>
          <p14:tracePt t="77760" x="5840413" y="2114550"/>
          <p14:tracePt t="77773" x="5840413" y="2043113"/>
          <p14:tracePt t="77776" x="5840413" y="1958975"/>
          <p14:tracePt t="77790" x="5840413" y="1855788"/>
          <p14:tracePt t="77792" x="5840413" y="1741488"/>
          <p14:tracePt t="77807" x="5840413" y="1614488"/>
          <p14:tracePt t="77808" x="5810250" y="1470025"/>
          <p14:tracePt t="77817" x="5732463" y="1314450"/>
          <p14:tracePt t="77824" x="5659438" y="1127125"/>
          <p14:tracePt t="77832" x="5557838" y="928688"/>
          <p14:tracePt t="77840" x="5454650" y="758825"/>
          <p14:tracePt t="77848" x="5394325" y="638175"/>
          <p14:tracePt t="77857" x="5353050" y="536575"/>
          <p14:tracePt t="77864" x="5292725" y="458788"/>
          <p14:tracePt t="77873" x="5268913" y="415925"/>
          <p14:tracePt t="77884" x="5256213" y="385763"/>
          <p14:tracePt t="77891" x="5243513" y="368300"/>
          <p14:tracePt t="77896" x="5232400" y="342900"/>
          <p14:tracePt t="77906" x="5219700" y="331788"/>
          <p14:tracePt t="77912" x="5202238" y="295275"/>
          <p14:tracePt t="77923" x="5178425" y="271463"/>
          <p14:tracePt t="77928" x="5159375" y="247650"/>
          <p14:tracePt t="77940" x="5148263" y="228600"/>
          <p14:tracePt t="77944" x="5129213" y="217488"/>
          <p14:tracePt t="77957" x="5122863" y="211138"/>
          <p14:tracePt t="77960" x="5111750" y="204788"/>
          <p14:tracePt t="77976" x="5105400" y="198438"/>
          <p14:tracePt t="77990" x="5092700" y="180975"/>
          <p14:tracePt t="77992" x="5068888" y="174625"/>
          <p14:tracePt t="78001" x="5051425" y="174625"/>
          <p14:tracePt t="78008" x="5027613" y="157163"/>
          <p14:tracePt t="78017" x="5002213" y="150813"/>
          <p14:tracePt t="78024" x="4978400" y="133350"/>
          <p14:tracePt t="78032" x="4967288" y="133350"/>
          <p14:tracePt t="78040" x="4954588" y="127000"/>
          <p14:tracePt t="78048" x="4918075" y="127000"/>
          <p14:tracePt t="78057" x="4887913" y="127000"/>
          <p14:tracePt t="78064" x="4833938" y="120650"/>
          <p14:tracePt t="78073" x="4786313" y="107950"/>
          <p14:tracePt t="78081" x="4725988" y="107950"/>
          <p14:tracePt t="78090" x="4683125" y="107950"/>
          <p14:tracePt t="78096" x="4652963" y="107950"/>
          <p14:tracePt t="78107" x="4616450" y="107950"/>
          <p14:tracePt t="78112" x="4586288" y="107950"/>
          <p14:tracePt t="78123" x="4551363" y="107950"/>
          <p14:tracePt t="78128" x="4508500" y="107950"/>
          <p14:tracePt t="78140" x="4491038" y="107950"/>
          <p14:tracePt t="78144" x="4467225" y="107950"/>
          <p14:tracePt t="78157" x="4441825" y="107950"/>
          <p14:tracePt t="78160" x="4418013" y="107950"/>
          <p14:tracePt t="78173" x="4411663" y="107950"/>
          <p14:tracePt t="78176" x="4406900" y="107950"/>
          <p14:tracePt t="78190" x="4400550" y="107950"/>
          <p14:tracePt t="78201" x="4381500" y="107950"/>
          <p14:tracePt t="78208" x="4376738" y="107950"/>
          <p14:tracePt t="78232" x="4357688" y="114300"/>
          <p14:tracePt t="78240" x="4351338" y="114300"/>
          <p14:tracePt t="78248" x="4340225" y="127000"/>
          <p14:tracePt t="78257" x="4316413" y="133350"/>
          <p14:tracePt t="78264" x="4310063" y="138113"/>
          <p14:tracePt t="78273" x="4297363" y="144463"/>
          <p14:tracePt t="78281" x="4260850" y="161925"/>
          <p14:tracePt t="78290" x="4237038" y="180975"/>
          <p14:tracePt t="78296" x="4213225" y="192088"/>
          <p14:tracePt t="78307" x="4189413" y="204788"/>
          <p14:tracePt t="78312" x="4165600" y="217488"/>
          <p14:tracePt t="78323" x="4129088" y="247650"/>
          <p14:tracePt t="78328" x="4092575" y="265113"/>
          <p14:tracePt t="78340" x="4081463" y="277813"/>
          <p14:tracePt t="78344" x="4075113" y="282575"/>
          <p14:tracePt t="78360" x="4062413" y="295275"/>
          <p14:tracePt t="78373" x="4056063" y="301625"/>
          <p14:tracePt t="78376" x="4038600" y="319088"/>
          <p14:tracePt t="78390" x="4032250" y="325438"/>
          <p14:tracePt t="78392" x="4021138" y="338138"/>
          <p14:tracePt t="78401" x="4014788" y="349250"/>
          <p14:tracePt t="78408" x="4008438" y="355600"/>
          <p14:tracePt t="78416" x="4008438" y="373063"/>
          <p14:tracePt t="78424" x="3990975" y="385763"/>
          <p14:tracePt t="78432" x="3990975" y="398463"/>
          <p14:tracePt t="78440" x="3971925" y="433388"/>
          <p14:tracePt t="78448" x="3965575" y="458788"/>
          <p14:tracePt t="78457" x="3965575" y="469900"/>
          <p14:tracePt t="78464" x="3960813" y="530225"/>
          <p14:tracePt t="78474" x="3960813" y="542925"/>
          <p14:tracePt t="78490" x="3960813" y="584200"/>
          <p14:tracePt t="78496" x="3960813" y="608013"/>
          <p14:tracePt t="78507" x="3960813" y="633413"/>
          <p14:tracePt t="78512" x="3960813" y="650875"/>
          <p14:tracePt t="78524" x="3960813" y="674688"/>
          <p14:tracePt t="78528" x="3960813" y="698500"/>
          <p14:tracePt t="78540" x="3960813" y="711200"/>
          <p14:tracePt t="78544" x="3960813" y="728663"/>
          <p14:tracePt t="78557" x="3965575" y="741363"/>
          <p14:tracePt t="78560" x="3965575" y="765175"/>
          <p14:tracePt t="78574" x="3990975" y="788988"/>
          <p14:tracePt t="78576" x="3995738" y="812800"/>
          <p14:tracePt t="78590" x="4014788" y="838200"/>
          <p14:tracePt t="78592" x="4038600" y="873125"/>
          <p14:tracePt t="78601" x="4068763" y="909638"/>
          <p14:tracePt t="78608" x="4098925" y="946150"/>
          <p14:tracePt t="78616" x="4122738" y="989013"/>
          <p14:tracePt t="78624" x="4152900" y="1023938"/>
          <p14:tracePt t="78632" x="4195763" y="1073150"/>
          <p14:tracePt t="78640" x="4249738" y="1114425"/>
          <p14:tracePt t="78648" x="4297363" y="1157288"/>
          <p14:tracePt t="78657" x="4340225" y="1198563"/>
          <p14:tracePt t="78664" x="4376738" y="1223963"/>
          <p14:tracePt t="78674" x="4411663" y="1265238"/>
          <p14:tracePt t="78681" x="4467225" y="1314450"/>
          <p14:tracePt t="78690" x="4502150" y="1325563"/>
          <p14:tracePt t="78696" x="4551363" y="1368425"/>
          <p14:tracePt t="78707" x="4605338" y="1409700"/>
          <p14:tracePt t="78712" x="4641850" y="1433513"/>
          <p14:tracePt t="78724" x="4695825" y="1489075"/>
          <p14:tracePt t="78728" x="4743450" y="1530350"/>
          <p14:tracePt t="78741" x="4797425" y="1573213"/>
          <p14:tracePt t="78744" x="4852988" y="1627188"/>
          <p14:tracePt t="78757" x="4900613" y="1663700"/>
          <p14:tracePt t="78760" x="4967288" y="1724025"/>
          <p14:tracePt t="78774" x="5021263" y="1758950"/>
          <p14:tracePt t="78776" x="5068888" y="1789113"/>
          <p14:tracePt t="78785" x="5111750" y="1831975"/>
          <p14:tracePt t="78792" x="5141913" y="1849438"/>
          <p14:tracePt t="78801" x="5165725" y="1862138"/>
          <p14:tracePt t="78808" x="5202238" y="1879600"/>
          <p14:tracePt t="78816" x="5219700" y="1892300"/>
          <p14:tracePt t="78824" x="5232400" y="1892300"/>
          <p14:tracePt t="78832" x="5243513" y="1898650"/>
          <p14:tracePt t="78848" x="5249863" y="1898650"/>
          <p14:tracePt t="78857" x="5256213" y="1898650"/>
          <p14:tracePt t="78864" x="5262563" y="1898650"/>
          <p14:tracePt t="78874" x="5280025" y="1898650"/>
          <p14:tracePt t="78891" x="5299075" y="1898650"/>
          <p14:tracePt t="78896" x="5316538" y="1898650"/>
          <p14:tracePt t="78908" x="5329238" y="1898650"/>
          <p14:tracePt t="78912" x="5346700" y="1879600"/>
          <p14:tracePt t="78924" x="5383213" y="1855788"/>
          <p14:tracePt t="78928" x="5407025" y="1825625"/>
          <p14:tracePt t="78941" x="5430838" y="1789113"/>
          <p14:tracePt t="78944" x="5448300" y="1754188"/>
          <p14:tracePt t="78957" x="5473700" y="1693863"/>
          <p14:tracePt t="78960" x="5491163" y="1657350"/>
          <p14:tracePt t="78974" x="5491163" y="1597025"/>
          <p14:tracePt t="78976" x="5491163" y="1524000"/>
          <p14:tracePt t="78985" x="5491163" y="1470025"/>
          <p14:tracePt t="79000" x="5461000" y="1403350"/>
          <p14:tracePt t="79008" x="5454650" y="1355725"/>
          <p14:tracePt t="79016" x="5430838" y="1295400"/>
          <p14:tracePt t="79024" x="5387975" y="1228725"/>
          <p14:tracePt t="79032" x="5359400" y="1168400"/>
          <p14:tracePt t="79041" x="5316538" y="1103313"/>
          <p14:tracePt t="79048" x="5273675" y="1066800"/>
          <p14:tracePt t="79057" x="5219700" y="989013"/>
          <p14:tracePt t="79064" x="5178425" y="922338"/>
          <p14:tracePt t="79074" x="5122863" y="855663"/>
          <p14:tracePt t="79080" x="5051425" y="777875"/>
          <p14:tracePt t="79091" x="4984750" y="693738"/>
          <p14:tracePt t="79096" x="4913313" y="614363"/>
          <p14:tracePt t="79107" x="4846638" y="536575"/>
          <p14:tracePt t="79112" x="4792663" y="482600"/>
          <p14:tracePt t="79124" x="4713288" y="428625"/>
          <p14:tracePt t="79128" x="4635500" y="342900"/>
          <p14:tracePt t="79141" x="4581525" y="288925"/>
          <p14:tracePt t="79145" x="4538663" y="252413"/>
          <p14:tracePt t="79158" x="4491038" y="211138"/>
          <p14:tracePt t="79161" x="4448175" y="174625"/>
          <p14:tracePt t="79174" x="4424363" y="144463"/>
          <p14:tracePt t="79176" x="4400550" y="120650"/>
          <p14:tracePt t="79185" x="4387850" y="114300"/>
          <p14:tracePt t="79192" x="4381500" y="103188"/>
          <p14:tracePt t="79200" x="4364038" y="90488"/>
          <p14:tracePt t="79208" x="4351338" y="84138"/>
          <p14:tracePt t="79216" x="4333875" y="73025"/>
          <p14:tracePt t="79224" x="4327525" y="73025"/>
          <p14:tracePt t="79232" x="4316413" y="53975"/>
          <p14:tracePt t="79241" x="4297363" y="53975"/>
          <p14:tracePt t="79248" x="4291013" y="53975"/>
          <p14:tracePt t="79257" x="4279900" y="47625"/>
          <p14:tracePt t="79264" x="4273550" y="47625"/>
          <p14:tracePt t="79274" x="4260850" y="47625"/>
          <p14:tracePt t="79280" x="4237038" y="47625"/>
          <p14:tracePt t="79291" x="4213225" y="47625"/>
          <p14:tracePt t="79296" x="4195763" y="47625"/>
          <p14:tracePt t="79307" x="4171950" y="47625"/>
          <p14:tracePt t="79312" x="4135438" y="60325"/>
          <p14:tracePt t="79324" x="4105275" y="66675"/>
          <p14:tracePt t="79328" x="4075113" y="96838"/>
          <p14:tracePt t="79341" x="4032250" y="103188"/>
          <p14:tracePt t="79344" x="3995738" y="120650"/>
          <p14:tracePt t="79358" x="3971925" y="144463"/>
          <p14:tracePt t="79360" x="3935413" y="161925"/>
          <p14:tracePt t="79375" x="3911600" y="187325"/>
          <p14:tracePt t="79376" x="3905250" y="192088"/>
          <p14:tracePt t="79385" x="3881438" y="217488"/>
          <p14:tracePt t="79392" x="3863975" y="241300"/>
          <p14:tracePt t="79400" x="3857625" y="247650"/>
          <p14:tracePt t="79408" x="3844925" y="282575"/>
          <p14:tracePt t="79416" x="3833813" y="301625"/>
          <p14:tracePt t="79424" x="3833813" y="312738"/>
          <p14:tracePt t="79432" x="3827463" y="338138"/>
          <p14:tracePt t="79441" x="3821113" y="355600"/>
          <p14:tracePt t="79448" x="3821113" y="368300"/>
          <p14:tracePt t="79458" x="3821113" y="392113"/>
          <p14:tracePt t="79464" x="3821113" y="446088"/>
          <p14:tracePt t="79474" x="3821113" y="487363"/>
          <p14:tracePt t="79480" x="3821113" y="517525"/>
          <p14:tracePt t="79491" x="3833813" y="577850"/>
          <p14:tracePt t="79496" x="3851275" y="627063"/>
          <p14:tracePt t="79508" x="3875088" y="674688"/>
          <p14:tracePt t="79512" x="3911600" y="728663"/>
          <p14:tracePt t="79525" x="3948113" y="788988"/>
          <p14:tracePt t="79528" x="3990975" y="842963"/>
          <p14:tracePt t="79541" x="4025900" y="892175"/>
          <p14:tracePt t="79545" x="4075113" y="958850"/>
          <p14:tracePt t="79558" x="4111625" y="1012825"/>
          <p14:tracePt t="79561" x="4165600" y="1060450"/>
          <p14:tracePt t="79569" x="4206875" y="1114425"/>
          <p14:tracePt t="79576" x="4273550" y="1181100"/>
          <p14:tracePt t="79585" x="4327525" y="1235075"/>
          <p14:tracePt t="79592" x="4394200" y="1289050"/>
          <p14:tracePt t="79601" x="4460875" y="1331913"/>
          <p14:tracePt t="79608" x="4497388" y="1374775"/>
          <p14:tracePt t="79616" x="4562475" y="1428750"/>
          <p14:tracePt t="79624" x="4611688" y="1458913"/>
          <p14:tracePt t="79632" x="4659313" y="1476375"/>
          <p14:tracePt t="79641" x="4725988" y="1506538"/>
          <p14:tracePt t="79648" x="4762500" y="1524000"/>
          <p14:tracePt t="79658" x="4810125" y="1543050"/>
          <p14:tracePt t="79664" x="4833938" y="1543050"/>
          <p14:tracePt t="79675" x="4857750" y="1554163"/>
          <p14:tracePt t="79680" x="4870450" y="1554163"/>
          <p14:tracePt t="79691" x="4883150" y="1554163"/>
          <p14:tracePt t="79696" x="4906963" y="1554163"/>
          <p14:tracePt t="79708" x="4918075" y="1554163"/>
          <p14:tracePt t="79712" x="4937125" y="1554163"/>
          <p14:tracePt t="79725" x="4948238" y="1554163"/>
          <p14:tracePt t="79728" x="4954588" y="1560513"/>
          <p14:tracePt t="79741" x="4967288" y="1560513"/>
          <p14:tracePt t="79744" x="4972050" y="1560513"/>
          <p14:tracePt t="79758" x="4997450" y="1560513"/>
          <p14:tracePt t="79760" x="5008563" y="1566863"/>
          <p14:tracePt t="79768" x="5014913" y="1566863"/>
          <p14:tracePt t="79776" x="5027613" y="1566863"/>
          <p14:tracePt t="79816" x="5032375" y="1566863"/>
          <p14:tracePt t="79921" x="0" y="0"/>
        </p14:tracePtLst>
        <p14:tracePtLst>
          <p14:tracePt t="89228" x="3743325" y="596900"/>
          <p14:tracePt t="89345" x="3756025" y="596900"/>
          <p14:tracePt t="89367" x="3773488" y="608013"/>
          <p14:tracePt t="89369" x="3773488" y="614363"/>
          <p14:tracePt t="89388" x="3773488" y="620713"/>
          <p14:tracePt t="89402" x="3784600" y="644525"/>
          <p14:tracePt t="89414" x="3790950" y="663575"/>
          <p14:tracePt t="89424" x="3790950" y="674688"/>
          <p14:tracePt t="89436" x="3797300" y="681038"/>
          <p14:tracePt t="89449" x="3797300" y="687388"/>
          <p14:tracePt t="89466" x="3803650" y="693738"/>
          <p14:tracePt t="89496" x="3810000" y="698500"/>
          <p14:tracePt t="89697" x="3810000" y="704850"/>
          <p14:tracePt t="89722" x="3814763" y="723900"/>
          <p14:tracePt t="89743" x="3840163" y="735013"/>
          <p14:tracePt t="89745" x="3851275" y="741363"/>
          <p14:tracePt t="89757" x="3863975" y="741363"/>
          <p14:tracePt t="89761" x="3870325" y="741363"/>
          <p14:tracePt t="89773" x="3887788" y="747713"/>
          <p14:tracePt t="89777" x="3900488" y="747713"/>
          <p14:tracePt t="89788" x="3911600" y="754063"/>
          <p14:tracePt t="89792" x="3930650" y="754063"/>
          <p14:tracePt t="89801" x="3971925" y="754063"/>
          <p14:tracePt t="89808" x="4002088" y="754063"/>
          <p14:tracePt t="89816" x="4025900" y="754063"/>
          <p14:tracePt t="89824" x="4081463" y="754063"/>
          <p14:tracePt t="89833" x="4141788" y="754063"/>
          <p14:tracePt t="89840" x="4195763" y="754063"/>
          <p14:tracePt t="89850" x="4256088" y="754063"/>
          <p14:tracePt t="89856" x="4316413" y="754063"/>
          <p14:tracePt t="89866" x="4346575" y="754063"/>
          <p14:tracePt t="89878" x="4387850" y="754063"/>
          <p14:tracePt t="89884" x="4400550" y="754063"/>
          <p14:tracePt t="89888" x="4406900" y="754063"/>
          <p14:tracePt t="90089" x="4411663" y="758825"/>
          <p14:tracePt t="90121" x="4411663" y="765175"/>
          <p14:tracePt t="90138" x="4406900" y="795338"/>
          <p14:tracePt t="90154" x="4376738" y="842963"/>
          <p14:tracePt t="90165" x="4364038" y="879475"/>
          <p14:tracePt t="90174" x="4357688" y="885825"/>
          <p14:tracePt t="90177" x="4340225" y="903288"/>
          <p14:tracePt t="90185" x="4327525" y="922338"/>
          <p14:tracePt t="90192" x="4303713" y="958850"/>
          <p14:tracePt t="90208" x="4273550" y="993775"/>
          <p14:tracePt t="90217" x="4249738" y="1019175"/>
          <p14:tracePt t="90224" x="4219575" y="1066800"/>
          <p14:tracePt t="90233" x="4195763" y="1096963"/>
          <p14:tracePt t="90240" x="4176713" y="1127125"/>
          <p14:tracePt t="90250" x="4141788" y="1168400"/>
          <p14:tracePt t="90256" x="4122738" y="1193800"/>
          <p14:tracePt t="90267" x="4098925" y="1217613"/>
          <p14:tracePt t="90272" x="4081463" y="1241425"/>
          <p14:tracePt t="90283" x="4068763" y="1258888"/>
          <p14:tracePt t="90288" x="4044950" y="1271588"/>
          <p14:tracePt t="90304" x="4021138" y="1295400"/>
          <p14:tracePt t="90317" x="4002088" y="1314450"/>
          <p14:tracePt t="90320" x="3978275" y="1349375"/>
          <p14:tracePt t="90336" x="3941763" y="1409700"/>
          <p14:tracePt t="90350" x="3917950" y="1433513"/>
          <p14:tracePt t="90353" x="3905250" y="1452563"/>
          <p14:tracePt t="90361" x="3863975" y="1500188"/>
          <p14:tracePt t="90368" x="3851275" y="1512888"/>
          <p14:tracePt t="90376" x="3833813" y="1536700"/>
          <p14:tracePt t="90384" x="3810000" y="1560513"/>
          <p14:tracePt t="90392" x="3797300" y="1579563"/>
          <p14:tracePt t="90400" x="3779838" y="1597025"/>
          <p14:tracePt t="90408" x="3760788" y="1609725"/>
          <p14:tracePt t="90417" x="3736975" y="1627188"/>
          <p14:tracePt t="90424" x="3725863" y="1639888"/>
          <p14:tracePt t="90434" x="3706813" y="1663700"/>
          <p14:tracePt t="90440" x="3683000" y="1687513"/>
          <p14:tracePt t="90451" x="3652838" y="1728788"/>
          <p14:tracePt t="90456" x="3616325" y="1754188"/>
          <p14:tracePt t="90467" x="3579813" y="1795463"/>
          <p14:tracePt t="90472" x="3575050" y="1808163"/>
          <p14:tracePt t="90484" x="3544888" y="1831975"/>
          <p14:tracePt t="90488" x="3538538" y="1849438"/>
          <p14:tracePt t="90500" x="3525838" y="1862138"/>
          <p14:tracePt t="90518" x="3502025" y="1879600"/>
          <p14:tracePt t="90520" x="3495675" y="1892300"/>
          <p14:tracePt t="90534" x="3478213" y="1909763"/>
          <p14:tracePt t="90537" x="3471863" y="1916113"/>
          <p14:tracePt t="90550" x="3459163" y="1928813"/>
          <p14:tracePt t="90552" x="3441700" y="1946275"/>
          <p14:tracePt t="90561" x="3435350" y="1952625"/>
          <p14:tracePt t="90568" x="3429000" y="1958975"/>
          <p14:tracePt t="90576" x="3417888" y="1970088"/>
          <p14:tracePt t="90584" x="3411538" y="1976438"/>
          <p14:tracePt t="90592" x="3381375" y="2006600"/>
          <p14:tracePt t="90600" x="3363913" y="2025650"/>
          <p14:tracePt t="90608" x="3340100" y="2060575"/>
          <p14:tracePt t="90618" x="3321050" y="2073275"/>
          <p14:tracePt t="90624" x="3303588" y="2090738"/>
          <p14:tracePt t="90634" x="3279775" y="2114550"/>
          <p14:tracePt t="90640" x="3273425" y="2120900"/>
          <p14:tracePt t="90650" x="3260725" y="2127250"/>
          <p14:tracePt t="90656" x="3254375" y="2133600"/>
          <p14:tracePt t="90688" x="3249613" y="2139950"/>
          <p14:tracePt t="90704" x="3243263" y="2144713"/>
          <p14:tracePt t="90712" x="3236913" y="2151063"/>
          <p14:tracePt t="90720" x="3230563" y="2151063"/>
          <p14:tracePt t="90734" x="3224213" y="2151063"/>
          <p14:tracePt t="90736" x="3219450" y="2157413"/>
          <p14:tracePt t="90825" x="3230563" y="2157413"/>
          <p14:tracePt t="90849" x="3290888" y="2127250"/>
          <p14:tracePt t="90850" x="3327400" y="2090738"/>
          <p14:tracePt t="90865" x="3459163" y="1989138"/>
          <p14:tracePt t="90882" x="3629025" y="1849438"/>
          <p14:tracePt t="90894" x="3736975" y="1778000"/>
          <p14:tracePt t="90896" x="3803650" y="1735138"/>
          <p14:tracePt t="90906" x="3851275" y="1704975"/>
          <p14:tracePt t="90917" x="3905250" y="1663700"/>
          <p14:tracePt t="90920" x="3971925" y="1620838"/>
          <p14:tracePt t="90934" x="4008438" y="1597025"/>
          <p14:tracePt t="90937" x="4068763" y="1560513"/>
          <p14:tracePt t="90945" x="4098925" y="1536700"/>
          <p14:tracePt t="90953" x="4135438" y="1512888"/>
          <p14:tracePt t="90960" x="4171950" y="1470025"/>
          <p14:tracePt t="90976" x="4225925" y="1416050"/>
          <p14:tracePt t="90984" x="4249738" y="1392238"/>
          <p14:tracePt t="90992" x="4291013" y="1355725"/>
          <p14:tracePt t="91001" x="4327525" y="1314450"/>
          <p14:tracePt t="91008" x="4346575" y="1277938"/>
          <p14:tracePt t="91017" x="4381500" y="1254125"/>
          <p14:tracePt t="91024" x="4387850" y="1228725"/>
          <p14:tracePt t="91034" x="4418013" y="1193800"/>
          <p14:tracePt t="91040" x="4424363" y="1174750"/>
          <p14:tracePt t="91051" x="4454525" y="1144588"/>
          <p14:tracePt t="91056" x="4467225" y="1127125"/>
          <p14:tracePt t="91068" x="4471988" y="1114425"/>
          <p14:tracePt t="91072" x="4491038" y="1096963"/>
          <p14:tracePt t="91169" x="4491038" y="1084263"/>
          <p14:tracePt t="91529" x="4497388" y="1084263"/>
          <p14:tracePt t="91553" x="4502150" y="1090613"/>
          <p14:tracePt t="91574" x="4562475" y="1150938"/>
          <p14:tracePt t="91587" x="4641850" y="1204913"/>
          <p14:tracePt t="91601" x="4803775" y="1331913"/>
          <p14:tracePt t="91616" x="4894263" y="1403350"/>
          <p14:tracePt t="91624" x="4948238" y="1446213"/>
          <p14:tracePt t="91635" x="5038725" y="1512888"/>
          <p14:tracePt t="91640" x="5105400" y="1560513"/>
          <p14:tracePt t="91652" x="5172075" y="1614488"/>
          <p14:tracePt t="91656" x="5208588" y="1633538"/>
          <p14:tracePt t="91668" x="5219700" y="1639888"/>
          <p14:tracePt t="91672" x="5243513" y="1651000"/>
          <p14:tracePt t="91745" x="5249863" y="1651000"/>
          <p14:tracePt t="91768" x="5262563" y="1657350"/>
          <p14:tracePt t="91789" x="5268913" y="1670050"/>
          <p14:tracePt t="91824" x="5273675" y="1674813"/>
          <p14:tracePt t="91898" x="5292725" y="1681163"/>
          <p14:tracePt t="91921" x="5303838" y="1687513"/>
          <p14:tracePt t="91930" x="5316538" y="1693863"/>
          <p14:tracePt t="91941" x="5329238" y="1700213"/>
          <p14:tracePt t="91945" x="5334000" y="1704975"/>
          <p14:tracePt t="91958" x="5353050" y="1717675"/>
          <p14:tracePt t="91969" x="5364163" y="1735138"/>
          <p14:tracePt t="91985" x="5370513" y="1741488"/>
          <p14:tracePt t="92032" x="5376863" y="1747838"/>
          <p14:tracePt t="92113" x="5376863" y="1754188"/>
          <p14:tracePt t="92132" x="5376863" y="1758950"/>
          <p14:tracePt t="92146" x="5376863" y="1765300"/>
          <p14:tracePt t="92156" x="5376863" y="1771650"/>
          <p14:tracePt t="92160" x="5376863" y="1778000"/>
          <p14:tracePt t="92170" x="5376863" y="1784350"/>
          <p14:tracePt t="92209" x="5376863" y="1789113"/>
          <p14:tracePt t="92224" x="5376863" y="1795463"/>
          <p14:tracePt t="92249" x="5376863" y="1801813"/>
          <p14:tracePt t="92281" x="5376863" y="1808163"/>
          <p14:tracePt t="92296" x="5376863" y="1814513"/>
          <p14:tracePt t="92305" x="5376863" y="1819275"/>
          <p14:tracePt t="92321" x="5376863" y="1825625"/>
          <p14:tracePt t="92329" x="5370513" y="1831975"/>
          <p14:tracePt t="92345" x="5364163" y="1838325"/>
          <p14:tracePt t="92505" x="5359400" y="1838325"/>
          <p14:tracePt t="92529" x="5340350" y="1838325"/>
          <p14:tracePt t="92546" x="5329238" y="1838325"/>
          <p14:tracePt t="92560" x="5303838" y="1844675"/>
          <p14:tracePt t="92560" x="5268913" y="1844675"/>
          <p14:tracePt t="92570" x="5213350" y="1844675"/>
          <p14:tracePt t="92576" x="5178425" y="1825625"/>
          <p14:tracePt t="92586" x="5129213" y="1795463"/>
          <p14:tracePt t="92592" x="5105400" y="1778000"/>
          <p14:tracePt t="92608" x="5081588" y="1758950"/>
          <p14:tracePt t="92620" x="5062538" y="1747838"/>
          <p14:tracePt t="92625" x="5057775" y="1741488"/>
          <p14:tracePt t="92637" x="5045075" y="1728788"/>
          <p14:tracePt t="92656" x="5027613" y="1711325"/>
          <p14:tracePt t="92672" x="5021263" y="1687513"/>
          <p14:tracePt t="92687" x="5014913" y="1681163"/>
          <p14:tracePt t="92688" x="5008563" y="1670050"/>
          <p14:tracePt t="92703" x="4991100" y="1633538"/>
          <p14:tracePt t="92704" x="4978400" y="1620838"/>
          <p14:tracePt t="92720" x="4967288" y="1614488"/>
          <p14:tracePt t="92737" x="4960938" y="1597025"/>
          <p14:tracePt t="92753" x="4960938" y="1590675"/>
          <p14:tracePt t="92761" x="4960938" y="1584325"/>
          <p14:tracePt t="92770" x="4960938" y="1573213"/>
          <p14:tracePt t="92776" x="4954588" y="1560513"/>
          <p14:tracePt t="92787" x="4948238" y="1543050"/>
          <p14:tracePt t="92792" x="4948238" y="1536700"/>
          <p14:tracePt t="92804" x="4943475" y="1519238"/>
          <p14:tracePt t="92820" x="4943475" y="1493838"/>
          <p14:tracePt t="92825" x="4937125" y="1482725"/>
          <p14:tracePt t="92837" x="4918075" y="1458913"/>
          <p14:tracePt t="92840" x="4918075" y="1452563"/>
          <p14:tracePt t="92854" x="4918075" y="1433513"/>
          <p14:tracePt t="92871" x="4913313" y="1422400"/>
          <p14:tracePt t="92873" x="4913313" y="1409700"/>
          <p14:tracePt t="92887" x="4913313" y="1392238"/>
          <p14:tracePt t="92888" x="4906963" y="1385888"/>
          <p14:tracePt t="92902" x="4906963" y="1379538"/>
          <p14:tracePt t="92904" x="4906963" y="1374775"/>
          <p14:tracePt t="92912" x="4906963" y="1368425"/>
          <p14:tracePt t="92920" x="4900613" y="1355725"/>
          <p14:tracePt t="92928" x="4887913" y="1344613"/>
          <p14:tracePt t="92936" x="4887913" y="1338263"/>
          <p14:tracePt t="92944" x="4887913" y="1331913"/>
          <p14:tracePt t="92952" x="4883150" y="1314450"/>
          <p14:tracePt t="92960" x="4883150" y="1308100"/>
          <p14:tracePt t="92976" x="4883150" y="1301750"/>
          <p14:tracePt t="92992" x="4883150" y="1295400"/>
          <p14:tracePt t="93049" x="4883150" y="1289050"/>
          <p14:tracePt t="93071" x="4883150" y="1277938"/>
          <p14:tracePt t="93084" x="4883150" y="1271588"/>
          <p14:tracePt t="93096" x="4883150" y="1258888"/>
          <p14:tracePt t="93097" x="4883150" y="1247775"/>
          <p14:tracePt t="93106" x="4883150" y="1228725"/>
          <p14:tracePt t="93120" x="4883150" y="1217613"/>
          <p14:tracePt t="93128" x="4883150" y="1211263"/>
          <p14:tracePt t="93136" x="4883150" y="1204913"/>
          <p14:tracePt t="93144" x="4883150" y="1198563"/>
          <p14:tracePt t="93184" x="4883150" y="1193800"/>
          <p14:tracePt t="93385" x="4870450" y="1193800"/>
          <p14:tracePt t="93408" x="4857750" y="1198563"/>
          <p14:tracePt t="93433" x="4846638" y="1211263"/>
          <p14:tracePt t="93473" x="4840288" y="1217613"/>
          <p14:tracePt t="93484" x="4833938" y="1223963"/>
          <p14:tracePt t="93500" x="4803775" y="1247775"/>
          <p14:tracePt t="93515" x="4773613" y="1277938"/>
          <p14:tracePt t="93525" x="4762500" y="1295400"/>
          <p14:tracePt t="93528" x="4725988" y="1325563"/>
          <p14:tracePt t="93537" x="4719638" y="1331913"/>
          <p14:tracePt t="93544" x="4695825" y="1344613"/>
          <p14:tracePt t="93553" x="4672013" y="1368425"/>
          <p14:tracePt t="93560" x="4646613" y="1392238"/>
          <p14:tracePt t="93570" x="4622800" y="1409700"/>
          <p14:tracePt t="93576" x="4616450" y="1416050"/>
          <p14:tracePt t="93587" x="4592638" y="1439863"/>
          <p14:tracePt t="93592" x="4568825" y="1463675"/>
          <p14:tracePt t="93604" x="4557713" y="1476375"/>
          <p14:tracePt t="93608" x="4538663" y="1493838"/>
          <p14:tracePt t="93620" x="4532313" y="1506538"/>
          <p14:tracePt t="93624" x="4514850" y="1524000"/>
          <p14:tracePt t="93637" x="4502150" y="1543050"/>
          <p14:tracePt t="93640" x="4497388" y="1554163"/>
          <p14:tracePt t="93654" x="4478338" y="1579563"/>
          <p14:tracePt t="93656" x="4471988" y="1584325"/>
          <p14:tracePt t="93670" x="4460875" y="1597025"/>
          <p14:tracePt t="93672" x="4441825" y="1620838"/>
          <p14:tracePt t="93687" x="4437063" y="1627188"/>
          <p14:tracePt t="93688" x="4424363" y="1644650"/>
          <p14:tracePt t="93697" x="4406900" y="1657350"/>
          <p14:tracePt t="93704" x="4387850" y="1681163"/>
          <p14:tracePt t="93712" x="4376738" y="1704975"/>
          <p14:tracePt t="93720" x="4351338" y="1728788"/>
          <p14:tracePt t="93728" x="4333875" y="1754188"/>
          <p14:tracePt t="93737" x="4316413" y="1771650"/>
          <p14:tracePt t="93744" x="4291013" y="1795463"/>
          <p14:tracePt t="93753" x="4279900" y="1808163"/>
          <p14:tracePt t="93760" x="4260850" y="1831975"/>
          <p14:tracePt t="93770" x="4243388" y="1849438"/>
          <p14:tracePt t="93777" x="4219575" y="1874838"/>
          <p14:tracePt t="93787" x="4206875" y="1892300"/>
          <p14:tracePt t="93792" x="4189413" y="1905000"/>
          <p14:tracePt t="93804" x="4165600" y="1928813"/>
          <p14:tracePt t="93808" x="4152900" y="1946275"/>
          <p14:tracePt t="93820" x="4129088" y="1970088"/>
          <p14:tracePt t="93837" x="4098925" y="1995488"/>
          <p14:tracePt t="93840" x="4092575" y="2000250"/>
          <p14:tracePt t="93854" x="4081463" y="2012950"/>
          <p14:tracePt t="93856" x="4056063" y="2043113"/>
          <p14:tracePt t="93871" x="4051300" y="2049463"/>
          <p14:tracePt t="93873" x="4038600" y="2060575"/>
          <p14:tracePt t="93881" x="4021138" y="2084388"/>
          <p14:tracePt t="93888" x="4002088" y="2097088"/>
          <p14:tracePt t="93897" x="3990975" y="2114550"/>
          <p14:tracePt t="93904" x="3965575" y="2139950"/>
          <p14:tracePt t="93912" x="3960813" y="2144713"/>
          <p14:tracePt t="93920" x="3954463" y="2151063"/>
          <p14:tracePt t="93928" x="3948113" y="2163763"/>
          <p14:tracePt t="93937" x="3941763" y="2170113"/>
          <p14:tracePt t="93944" x="3924300" y="2187575"/>
          <p14:tracePt t="93953" x="3911600" y="2200275"/>
          <p14:tracePt t="93960" x="3905250" y="2205038"/>
          <p14:tracePt t="93970" x="3900488" y="2217738"/>
          <p14:tracePt t="93976" x="3894138" y="2224088"/>
          <p14:tracePt t="93987" x="3887788" y="2230438"/>
          <p14:tracePt t="94024" x="3881438" y="2235200"/>
          <p14:tracePt t="94080" x="3875088" y="2241550"/>
          <p14:tracePt t="94096" x="3870325" y="2247900"/>
          <p14:tracePt t="94105" x="3857625" y="2265363"/>
          <p14:tracePt t="94114" x="3851275" y="2271713"/>
          <p14:tracePt t="94128" x="3844925" y="2278063"/>
          <p14:tracePt t="94241" x="3844925" y="2284413"/>
          <p14:tracePt t="94261" x="3900488" y="2260600"/>
          <p14:tracePt t="94266" x="3924300" y="2224088"/>
          <p14:tracePt t="94276" x="3978275" y="2170113"/>
          <p14:tracePt t="94281" x="4002088" y="2144713"/>
          <p14:tracePt t="94290" x="4056063" y="2079625"/>
          <p14:tracePt t="94296" x="4098925" y="2043113"/>
          <p14:tracePt t="94304" x="4152900" y="1976438"/>
          <p14:tracePt t="94312" x="4206875" y="1922463"/>
          <p14:tracePt t="94320" x="4273550" y="1868488"/>
          <p14:tracePt t="94328" x="4321175" y="1814513"/>
          <p14:tracePt t="94337" x="4376738" y="1771650"/>
          <p14:tracePt t="94344" x="4411663" y="1735138"/>
          <p14:tracePt t="94354" x="4437063" y="1717675"/>
          <p14:tracePt t="94360" x="4454525" y="1693863"/>
          <p14:tracePt t="94370" x="4478338" y="1670050"/>
          <p14:tracePt t="94376" x="4484688" y="1663700"/>
          <p14:tracePt t="94387" x="4497388" y="1651000"/>
          <p14:tracePt t="94392" x="4502150" y="1644650"/>
          <p14:tracePt t="94404" x="4502150" y="1639888"/>
          <p14:tracePt t="94408" x="4521200" y="1620838"/>
          <p14:tracePt t="94420" x="4527550" y="1614488"/>
          <p14:tracePt t="94428" x="4532313" y="1609725"/>
          <p14:tracePt t="94437" x="4538663" y="1603375"/>
          <p14:tracePt t="94454" x="4551363" y="1590675"/>
          <p14:tracePt t="94457" x="4557713" y="1584325"/>
          <p14:tracePt t="94470" x="4562475" y="1579563"/>
          <p14:tracePt t="94472" x="4568825" y="1566863"/>
          <p14:tracePt t="94481" x="4586288" y="1549400"/>
          <p14:tracePt t="94488" x="4592638" y="1543050"/>
          <p14:tracePt t="94496" x="4605338" y="1530350"/>
          <p14:tracePt t="94504" x="4611688" y="1524000"/>
          <p14:tracePt t="94512" x="4616450" y="1500188"/>
          <p14:tracePt t="94520" x="4622800" y="1493838"/>
          <p14:tracePt t="94528" x="4641850" y="1482725"/>
          <p14:tracePt t="94537" x="4646613" y="1476375"/>
          <p14:tracePt t="94544" x="4652963" y="1463675"/>
          <p14:tracePt t="94609" x="4659313" y="1446213"/>
          <p14:tracePt t="94626" x="4676775" y="1409700"/>
          <p14:tracePt t="94642" x="4713288" y="1374775"/>
          <p14:tracePt t="94658" x="4725988" y="1355725"/>
          <p14:tracePt t="94665" x="4732338" y="1349375"/>
          <p14:tracePt t="94672" x="4732338" y="1344613"/>
          <p14:tracePt t="94696" x="4732338" y="1338263"/>
          <p14:tracePt t="94704" x="4737100" y="1331913"/>
          <p14:tracePt t="94721" x="4743450" y="1314450"/>
          <p14:tracePt t="94728" x="4749800" y="1308100"/>
          <p14:tracePt t="94744" x="4756150" y="1301750"/>
          <p14:tracePt t="94776" x="4762500" y="1295400"/>
          <p14:tracePt t="94784" x="4762500" y="1289050"/>
          <p14:tracePt t="94882" x="4756150" y="1289050"/>
          <p14:tracePt t="94908" x="4683125" y="1355725"/>
          <p14:tracePt t="94932" x="4545013" y="1500188"/>
          <p14:tracePt t="94945" x="4484688" y="1543050"/>
          <p14:tracePt t="94960" x="4441825" y="1584325"/>
          <p14:tracePt t="94960" x="4406900" y="1620838"/>
          <p14:tracePt t="94972" x="4364038" y="1663700"/>
          <p14:tracePt t="94976" x="4316413" y="1704975"/>
          <p14:tracePt t="94988" x="4260850" y="1747838"/>
          <p14:tracePt t="94992" x="4237038" y="1771650"/>
          <p14:tracePt t="95004" x="4200525" y="1808163"/>
          <p14:tracePt t="95008" x="4183063" y="1825625"/>
          <p14:tracePt t="95021" x="4146550" y="1849438"/>
          <p14:tracePt t="95024" x="4122738" y="1874838"/>
          <p14:tracePt t="95037" x="4086225" y="1905000"/>
          <p14:tracePt t="95040" x="4044950" y="1939925"/>
          <p14:tracePt t="95054" x="3995738" y="1982788"/>
          <p14:tracePt t="95056" x="3960813" y="2012950"/>
          <p14:tracePt t="95065" x="3917950" y="2049463"/>
          <p14:tracePt t="95072" x="3881438" y="2079625"/>
          <p14:tracePt t="95080" x="3814763" y="2133600"/>
          <p14:tracePt t="95088" x="3760788" y="2187575"/>
          <p14:tracePt t="95097" x="3713163" y="2230438"/>
          <p14:tracePt t="95104" x="3640138" y="2295525"/>
          <p14:tracePt t="95112" x="3579813" y="2349500"/>
          <p14:tracePt t="95121" x="3525838" y="2405063"/>
          <p14:tracePt t="95128" x="3471863" y="2459038"/>
          <p14:tracePt t="95137" x="3429000" y="2495550"/>
          <p14:tracePt t="95144" x="3394075" y="2549525"/>
          <p14:tracePt t="95154" x="3363913" y="2573338"/>
          <p14:tracePt t="95160" x="3340100" y="2597150"/>
          <p14:tracePt t="95171" x="3327400" y="2620963"/>
          <p14:tracePt t="95176" x="3309938" y="2633663"/>
          <p14:tracePt t="95187" x="3297238" y="2651125"/>
          <p14:tracePt t="95192" x="3290888" y="2657475"/>
          <p14:tracePt t="95205" x="3273425" y="2663825"/>
          <p14:tracePt t="95208" x="3267075" y="2670175"/>
          <p14:tracePt t="95221" x="3254375" y="2674938"/>
          <p14:tracePt t="95224" x="3243263" y="2693988"/>
          <p14:tracePt t="95238" x="3224213" y="2705100"/>
          <p14:tracePt t="95240" x="3206750" y="2724150"/>
          <p14:tracePt t="95254" x="3194050" y="2735263"/>
          <p14:tracePt t="95256" x="3170238" y="2765425"/>
          <p14:tracePt t="95265" x="3163888" y="2778125"/>
          <p14:tracePt t="95272" x="3133725" y="2801938"/>
          <p14:tracePt t="95280" x="3122613" y="2825750"/>
          <p14:tracePt t="95288" x="3103563" y="2851150"/>
          <p14:tracePt t="95296" x="3092450" y="2868613"/>
          <p14:tracePt t="95304" x="3079750" y="2898775"/>
          <p14:tracePt t="95312" x="3073400" y="2905125"/>
          <p14:tracePt t="95321" x="3068638" y="2928938"/>
          <p14:tracePt t="95328" x="3068638" y="2941638"/>
          <p14:tracePt t="95338" x="3068638" y="2946400"/>
          <p14:tracePt t="95344" x="3068638" y="2959100"/>
          <p14:tracePt t="95355" x="3068638" y="2965450"/>
          <p14:tracePt t="95360" x="3068638" y="2976563"/>
          <p14:tracePt t="95371" x="3068638" y="2982913"/>
          <p14:tracePt t="95376" x="3068638" y="2995613"/>
          <p14:tracePt t="95388" x="3068638" y="3006725"/>
          <p14:tracePt t="95392" x="3068638" y="3025775"/>
          <p14:tracePt t="95404" x="3068638" y="3036888"/>
          <p14:tracePt t="95408" x="3086100" y="3060700"/>
          <p14:tracePt t="95421" x="3092450" y="3097213"/>
          <p14:tracePt t="95424" x="3109913" y="3133725"/>
          <p14:tracePt t="95438" x="3122613" y="3194050"/>
          <p14:tracePt t="95440" x="3140075" y="3230563"/>
          <p14:tracePt t="95448" x="3140075" y="3260725"/>
          <p14:tracePt t="95456" x="3170238" y="3321050"/>
          <p14:tracePt t="95465" x="3170238" y="3362325"/>
          <p14:tracePt t="95472" x="3182938" y="3386138"/>
          <p14:tracePt t="95480" x="3194050" y="3429000"/>
          <p14:tracePt t="95488" x="3200400" y="3476625"/>
          <p14:tracePt t="95496" x="3213100" y="3525838"/>
          <p14:tracePt t="95505" x="3219450" y="3556000"/>
          <p14:tracePt t="95512" x="3230563" y="3616325"/>
          <p14:tracePt t="95521" x="3236913" y="3663950"/>
          <p14:tracePt t="95528" x="3249613" y="3700463"/>
          <p14:tracePt t="95538" x="3249613" y="3741738"/>
          <p14:tracePt t="95544" x="3260725" y="3802063"/>
          <p14:tracePt t="95555" x="3267075" y="3851275"/>
          <p14:tracePt t="95560" x="3279775" y="3911600"/>
          <p14:tracePt t="95571" x="3284538" y="3971925"/>
          <p14:tracePt t="95576" x="3284538" y="4025900"/>
          <p14:tracePt t="95588" x="3309938" y="4103688"/>
          <p14:tracePt t="95592" x="3321050" y="4164013"/>
          <p14:tracePt t="95605" x="3340100" y="4224338"/>
          <p14:tracePt t="95608" x="3351213" y="4284663"/>
          <p14:tracePt t="95622" x="3370263" y="4362450"/>
          <p14:tracePt t="95624" x="3370263" y="4387850"/>
          <p14:tracePt t="95638" x="3387725" y="4441825"/>
          <p14:tracePt t="95640" x="3387725" y="4452938"/>
          <p14:tracePt t="95649" x="3387725" y="4471988"/>
          <p14:tracePt t="95656" x="3387725" y="4483100"/>
          <p14:tracePt t="95665" x="3387725" y="4495800"/>
          <p14:tracePt t="95680" x="3387725" y="4502150"/>
          <p14:tracePt t="95688" x="3387725" y="4513263"/>
          <p14:tracePt t="95696" x="3387725" y="4519613"/>
          <p14:tracePt t="95705" x="3387725" y="4537075"/>
          <p14:tracePt t="95712" x="3381375" y="4549775"/>
          <p14:tracePt t="95721" x="3381375" y="4556125"/>
          <p14:tracePt t="95728" x="3370263" y="4579938"/>
          <p14:tracePt t="95738" x="3357563" y="4603750"/>
          <p14:tracePt t="95744" x="3351213" y="4627563"/>
          <p14:tracePt t="95755" x="3344863" y="4640263"/>
          <p14:tracePt t="95760" x="3327400" y="4676775"/>
          <p14:tracePt t="95772" x="3321050" y="4700588"/>
          <p14:tracePt t="95776" x="3309938" y="4730750"/>
          <p14:tracePt t="95788" x="3284538" y="4767263"/>
          <p14:tracePt t="95792" x="3284538" y="4803775"/>
          <p14:tracePt t="95805" x="3273425" y="4832350"/>
          <p14:tracePt t="95809" x="3254375" y="4868863"/>
          <p14:tracePt t="95822" x="3254375" y="4899025"/>
          <p14:tracePt t="95824" x="3249613" y="4922838"/>
          <p14:tracePt t="95838" x="3230563" y="4948238"/>
          <p14:tracePt t="95840" x="3230563" y="4972050"/>
          <p14:tracePt t="95849" x="3224213" y="4995863"/>
          <p14:tracePt t="95856" x="3219450" y="5032375"/>
          <p14:tracePt t="95864" x="3206750" y="5062538"/>
          <p14:tracePt t="95873" x="3206750" y="5092700"/>
          <p14:tracePt t="95880" x="3200400" y="5129213"/>
          <p14:tracePt t="95889" x="3194050" y="5153025"/>
          <p14:tracePt t="95896" x="3194050" y="5164138"/>
          <p14:tracePt t="95905" x="3182938" y="5187950"/>
          <p14:tracePt t="95912" x="3182938" y="5200650"/>
          <p14:tracePt t="95922" x="3182938" y="5218113"/>
          <p14:tracePt t="95928" x="3182938" y="5224463"/>
          <p14:tracePt t="95938" x="3182938" y="5230813"/>
          <p14:tracePt t="95944" x="3182938" y="5237163"/>
          <p14:tracePt t="95955" x="3182938" y="5248275"/>
          <p14:tracePt t="95972" x="3182938" y="5254625"/>
          <p14:tracePt t="95976" x="3182938" y="5260975"/>
          <p14:tracePt t="95992" x="3182938" y="5267325"/>
          <p14:tracePt t="96008" x="3182938" y="5278438"/>
          <p14:tracePt t="96022" x="3182938" y="5284788"/>
          <p14:tracePt t="96024" x="3182938" y="5291138"/>
          <p14:tracePt t="96038" x="3182938" y="5303838"/>
          <p14:tracePt t="96048" x="3182938" y="5308600"/>
          <p14:tracePt t="96080" x="3182938" y="5314950"/>
          <p14:tracePt t="96217" x="3182938" y="5321300"/>
          <p14:tracePt t="96250" x="3194050" y="5314950"/>
          <p14:tracePt t="96261" x="3194050" y="5291138"/>
          <p14:tracePt t="96275" x="3194050" y="5267325"/>
          <p14:tracePt t="96285" x="3194050" y="5243513"/>
          <p14:tracePt t="96292" x="3194050" y="5237163"/>
          <p14:tracePt t="96296" x="3194050" y="5207000"/>
          <p14:tracePt t="96305" x="3200400" y="5194300"/>
          <p14:tracePt t="96306" x="0" y="0"/>
        </p14:tracePtLst>
        <p14:tracePtLst>
          <p14:tracePt t="102984" x="2995613" y="1392238"/>
          <p14:tracePt t="103057" x="2995613" y="1379538"/>
          <p14:tracePt t="103068" x="2995613" y="1374775"/>
          <p14:tracePt t="103073" x="3001963" y="1362075"/>
          <p14:tracePt t="103084" x="3019425" y="1344613"/>
          <p14:tracePt t="103095" x="3043238" y="1331913"/>
          <p14:tracePt t="103096" x="3073400" y="1314450"/>
          <p14:tracePt t="103105" x="3116263" y="1271588"/>
          <p14:tracePt t="103113" x="3163888" y="1228725"/>
          <p14:tracePt t="103120" x="3230563" y="1174750"/>
          <p14:tracePt t="103136" x="3260725" y="1150938"/>
          <p14:tracePt t="103145" x="3284538" y="1127125"/>
          <p14:tracePt t="103152" x="3297238" y="1103313"/>
          <p14:tracePt t="103161" x="3327400" y="1066800"/>
          <p14:tracePt t="103168" x="3333750" y="1060450"/>
          <p14:tracePt t="103178" x="3340100" y="1049338"/>
          <p14:tracePt t="103184" x="3344863" y="1030288"/>
          <p14:tracePt t="103265" x="3340100" y="1036638"/>
          <p14:tracePt t="103282" x="3297238" y="1096963"/>
          <p14:tracePt t="103301" x="3243263" y="1157288"/>
          <p14:tracePt t="103305" x="3213100" y="1193800"/>
          <p14:tracePt t="103314" x="3189288" y="1217613"/>
          <p14:tracePt t="103327" x="3140075" y="1258888"/>
          <p14:tracePt t="103328" x="3098800" y="1295400"/>
          <p14:tracePt t="103336" x="3049588" y="1338263"/>
          <p14:tracePt t="103345" x="3032125" y="1374775"/>
          <p14:tracePt t="103352" x="2989263" y="1403350"/>
          <p14:tracePt t="103361" x="2954338" y="1428750"/>
          <p14:tracePt t="103368" x="2928938" y="1452563"/>
          <p14:tracePt t="103378" x="2894013" y="1482725"/>
          <p14:tracePt t="103384" x="2874963" y="1506538"/>
          <p14:tracePt t="103394" x="2863850" y="1524000"/>
          <p14:tracePt t="103400" x="2851150" y="1536700"/>
          <p14:tracePt t="103411" x="2827338" y="1560513"/>
          <p14:tracePt t="103417" x="2820988" y="1566863"/>
          <p14:tracePt t="103428" x="2814638" y="1573213"/>
          <p14:tracePt t="103480" x="2820988" y="1579563"/>
          <p14:tracePt t="103489" x="2838450" y="1573213"/>
          <p14:tracePt t="103497" x="2874963" y="1543050"/>
          <p14:tracePt t="103505" x="2898775" y="1536700"/>
          <p14:tracePt t="103513" x="2935288" y="1512888"/>
          <p14:tracePt t="103520" x="2959100" y="1493838"/>
          <p14:tracePt t="103528" x="2971800" y="1489075"/>
          <p14:tracePt t="103536" x="2995613" y="1463675"/>
          <p14:tracePt t="103545" x="3001963" y="1458913"/>
          <p14:tracePt t="103552" x="3008313" y="1452563"/>
          <p14:tracePt t="103665" x="3001963" y="1463675"/>
          <p14:tracePt t="103690" x="2965450" y="1543050"/>
          <p14:tracePt t="103691" x="2959100" y="1566863"/>
          <p14:tracePt t="103705" x="2959100" y="1633538"/>
          <p14:tracePt t="103722" x="2959100" y="1704975"/>
          <p14:tracePt t="103732" x="2995613" y="1758950"/>
          <p14:tracePt t="103736" x="3032125" y="1789113"/>
          <p14:tracePt t="103745" x="3086100" y="1838325"/>
          <p14:tracePt t="103752" x="3133725" y="1879600"/>
          <p14:tracePt t="103761" x="3189288" y="1935163"/>
          <p14:tracePt t="103768" x="3243263" y="1976438"/>
          <p14:tracePt t="103778" x="3290888" y="2019300"/>
          <p14:tracePt t="103784" x="3314700" y="2043113"/>
          <p14:tracePt t="103795" x="3357563" y="2079625"/>
          <p14:tracePt t="103800" x="3405188" y="2109788"/>
          <p14:tracePt t="103811" x="3429000" y="2139950"/>
          <p14:tracePt t="103816" x="3484563" y="2170113"/>
          <p14:tracePt t="103828" x="3532188" y="2200275"/>
          <p14:tracePt t="103832" x="3568700" y="2205038"/>
          <p14:tracePt t="103845" x="3629025" y="2235200"/>
          <p14:tracePt t="103848" x="3676650" y="2247900"/>
          <p14:tracePt t="103862" x="3713163" y="2265363"/>
          <p14:tracePt t="103865" x="3784600" y="2284413"/>
          <p14:tracePt t="103878" x="3833813" y="2295525"/>
          <p14:tracePt t="103880" x="3894138" y="2308225"/>
          <p14:tracePt t="103889" x="3954463" y="2314575"/>
          <p14:tracePt t="103896" x="4002088" y="2325688"/>
          <p14:tracePt t="103905" x="4032250" y="2325688"/>
          <p14:tracePt t="103912" x="4068763" y="2325688"/>
          <p14:tracePt t="103920" x="4086225" y="2325688"/>
          <p14:tracePt t="103928" x="4111625" y="2325688"/>
          <p14:tracePt t="103936" x="4122738" y="2325688"/>
          <p14:tracePt t="103945" x="4141788" y="2325688"/>
          <p14:tracePt t="103952" x="4152900" y="2325688"/>
          <p14:tracePt t="103962" x="4165600" y="2325688"/>
          <p14:tracePt t="103968" x="4189413" y="2325688"/>
          <p14:tracePt t="103978" x="4200525" y="2325688"/>
          <p14:tracePt t="103984" x="4219575" y="2325688"/>
          <p14:tracePt t="103995" x="4243388" y="2325688"/>
          <p14:tracePt t="104000" x="4256088" y="2325688"/>
          <p14:tracePt t="104012" x="4279900" y="2325688"/>
          <p14:tracePt t="104017" x="4321175" y="2349500"/>
          <p14:tracePt t="104032" x="4411663" y="2374900"/>
          <p14:tracePt t="104045" x="4460875" y="2392363"/>
          <p14:tracePt t="104048" x="4497388" y="2405063"/>
          <p14:tracePt t="104062" x="4508500" y="2405063"/>
          <p14:tracePt t="104064" x="4514850" y="2405063"/>
          <p14:tracePt t="104145" x="4521200" y="2409825"/>
          <p14:tracePt t="104225" x="4527550" y="2416175"/>
          <p14:tracePt t="104250" x="4532313" y="2422525"/>
          <p14:tracePt t="104273" x="4532313" y="2428875"/>
          <p14:tracePt t="104289" x="4532313" y="2435225"/>
          <p14:tracePt t="104304" x="4532313" y="2446338"/>
          <p14:tracePt t="104313" x="4532313" y="2470150"/>
          <p14:tracePt t="104320" x="4532313" y="2482850"/>
          <p14:tracePt t="104329" x="4532313" y="2519363"/>
          <p14:tracePt t="104336" x="4514850" y="2549525"/>
          <p14:tracePt t="104346" x="4502150" y="2586038"/>
          <p14:tracePt t="104352" x="4484688" y="2633663"/>
          <p14:tracePt t="104363" x="4454525" y="2700338"/>
          <p14:tracePt t="104368" x="4441825" y="2741613"/>
          <p14:tracePt t="104380" x="4424363" y="2808288"/>
          <p14:tracePt t="104384" x="4394200" y="2868613"/>
          <p14:tracePt t="104396" x="4381500" y="2928938"/>
          <p14:tracePt t="104400" x="4364038" y="2995613"/>
          <p14:tracePt t="104413" x="4364038" y="3013075"/>
          <p14:tracePt t="104416" x="4351338" y="3060700"/>
          <p14:tracePt t="104430" x="4340225" y="3121025"/>
          <p14:tracePt t="104432" x="4333875" y="3181350"/>
          <p14:tracePt t="104447" x="4321175" y="3267075"/>
          <p14:tracePt t="104448" x="4297363" y="3344863"/>
          <p14:tracePt t="104463" x="4286250" y="3429000"/>
          <p14:tracePt t="104464" x="4267200" y="3506788"/>
          <p14:tracePt t="104473" x="4267200" y="3590925"/>
          <p14:tracePt t="104480" x="4256088" y="3651250"/>
          <p14:tracePt t="104488" x="4243388" y="3741738"/>
          <p14:tracePt t="104496" x="4237038" y="3802063"/>
          <p14:tracePt t="104504" x="4237038" y="3844925"/>
          <p14:tracePt t="104512" x="4225925" y="3892550"/>
          <p14:tracePt t="104520" x="4219575" y="3941763"/>
          <p14:tracePt t="104529" x="4219575" y="3965575"/>
          <p14:tracePt t="104536" x="4206875" y="3989388"/>
          <p14:tracePt t="104546" x="4200525" y="4002088"/>
          <p14:tracePt t="104552" x="4200525" y="4006850"/>
          <p14:tracePt t="104562" x="4195763" y="4019550"/>
          <p14:tracePt t="104568" x="4189413" y="4037013"/>
          <p14:tracePt t="104579" x="4189413" y="4043363"/>
          <p14:tracePt t="104584" x="4183063" y="4062413"/>
          <p14:tracePt t="104595" x="4165600" y="4086225"/>
          <p14:tracePt t="104600" x="4146550" y="4110038"/>
          <p14:tracePt t="104612" x="4122738" y="4133850"/>
          <p14:tracePt t="104616" x="4105275" y="4157663"/>
          <p14:tracePt t="104629" x="4081463" y="4183063"/>
          <p14:tracePt t="104632" x="4056063" y="4194175"/>
          <p14:tracePt t="104646" x="4032250" y="4230688"/>
          <p14:tracePt t="104649" x="4002088" y="4267200"/>
          <p14:tracePt t="104657" x="3954463" y="4308475"/>
          <p14:tracePt t="104664" x="3924300" y="4344988"/>
          <p14:tracePt t="104673" x="3894138" y="4405313"/>
          <p14:tracePt t="104680" x="3875088" y="4441825"/>
          <p14:tracePt t="104688" x="3833813" y="4483100"/>
          <p14:tracePt t="104696" x="3821113" y="4508500"/>
          <p14:tracePt t="104704" x="3814763" y="4519613"/>
          <p14:tracePt t="104909" x="3827463" y="4579938"/>
          <p14:tracePt t="104914" x="3833813" y="4597400"/>
          <p14:tracePt t="104928" x="3844925" y="4616450"/>
          <p14:tracePt t="104929" x="3851275" y="4640263"/>
          <p14:tracePt t="104944" x="3851275" y="4652963"/>
          <p14:tracePt t="104945" x="3851275" y="4676775"/>
          <p14:tracePt t="104956" x="3851275" y="4700588"/>
          <p14:tracePt t="104965" x="3851275" y="4713288"/>
          <p14:tracePt t="104968" x="3851275" y="4737100"/>
          <p14:tracePt t="104980" x="3851275" y="4767263"/>
          <p14:tracePt t="104984" x="3857625" y="4808538"/>
          <p14:tracePt t="104996" x="3857625" y="4832350"/>
          <p14:tracePt t="105000" x="3857625" y="4868863"/>
          <p14:tracePt t="105013" x="3857625" y="4899025"/>
          <p14:tracePt t="105017" x="3857625" y="4929188"/>
          <p14:tracePt t="105029" x="3857625" y="4965700"/>
          <p14:tracePt t="105032" x="3857625" y="4995863"/>
          <p14:tracePt t="105046" x="3857625" y="5026025"/>
          <p14:tracePt t="105048" x="3857625" y="5062538"/>
          <p14:tracePt t="105057" x="3870325" y="5092700"/>
          <p14:tracePt t="105065" x="3870325" y="5129213"/>
          <p14:tracePt t="105073" x="3870325" y="5146675"/>
          <p14:tracePt t="105080" x="3870325" y="5170488"/>
          <p14:tracePt t="105088" x="3870325" y="5183188"/>
          <p14:tracePt t="105096" x="3875088" y="5207000"/>
          <p14:tracePt t="105104" x="3875088" y="5224463"/>
          <p14:tracePt t="105113" x="3875088" y="5237163"/>
          <p14:tracePt t="105120" x="3875088" y="5243513"/>
          <p14:tracePt t="105130" x="3875088" y="5248275"/>
          <p14:tracePt t="105136" x="3875088" y="5254625"/>
          <p14:tracePt t="105160" x="3875088" y="5260975"/>
          <p14:tracePt t="105401" x="3875088" y="5267325"/>
          <p14:tracePt t="105426" x="3863975" y="5297488"/>
          <p14:tracePt t="105441" x="3857625" y="5321300"/>
          <p14:tracePt t="105442" x="3840163" y="5345113"/>
          <p14:tracePt t="105453" x="3827463" y="5394325"/>
          <p14:tracePt t="105457" x="3810000" y="5441950"/>
          <p14:tracePt t="105465" x="3810000" y="5472113"/>
          <p14:tracePt t="105472" x="3803650" y="5519738"/>
          <p14:tracePt t="105480" x="3784600" y="5568950"/>
          <p14:tracePt t="105488" x="3784600" y="5580063"/>
          <p14:tracePt t="105496" x="3767138" y="5622925"/>
          <p14:tracePt t="105504" x="3756025" y="5646738"/>
          <p14:tracePt t="105513" x="3749675" y="5664200"/>
          <p14:tracePt t="105520" x="3730625" y="5676900"/>
          <p14:tracePt t="105530" x="3730625" y="5683250"/>
          <p14:tracePt t="105546" x="3719513" y="5700713"/>
          <p14:tracePt t="105865" x="3725863" y="5694363"/>
          <p14:tracePt t="105877" x="3736975" y="5676900"/>
          <p14:tracePt t="105877" x="0" y="0"/>
        </p14:tracePtLst>
        <p14:tracePtLst>
          <p14:tracePt t="112673" x="4616450" y="3482975"/>
          <p14:tracePt t="112801" x="4611688" y="3476625"/>
          <p14:tracePt t="112814" x="4605338" y="3459163"/>
          <p14:tracePt t="112817" x="4586288" y="3435350"/>
          <p14:tracePt t="112833" x="4538663" y="3386138"/>
          <p14:tracePt t="112847" x="4521200" y="3368675"/>
          <p14:tracePt t="112848" x="4497388" y="3344863"/>
          <p14:tracePt t="112865" x="4484688" y="3332163"/>
          <p14:tracePt t="112872" x="4460875" y="3314700"/>
          <p14:tracePt t="112880" x="4441825" y="3295650"/>
          <p14:tracePt t="112888" x="4430713" y="3290888"/>
          <p14:tracePt t="112903" x="4406900" y="3284538"/>
          <p14:tracePt t="112904" x="4400550" y="3278188"/>
          <p14:tracePt t="112920" x="4394200" y="3278188"/>
          <p14:tracePt t="112928" x="4387850" y="3271838"/>
          <p14:tracePt t="112976" x="4376738" y="3271838"/>
          <p14:tracePt t="112992" x="4357688" y="3267075"/>
          <p14:tracePt t="113001" x="4346575" y="3254375"/>
          <p14:tracePt t="113024" x="4340225" y="3254375"/>
          <p14:tracePt t="113032" x="4333875" y="3254375"/>
          <p14:tracePt t="113040" x="4327525" y="3254375"/>
          <p14:tracePt t="113053" x="4321175" y="3248025"/>
          <p14:tracePt t="113056" x="4316413" y="3248025"/>
          <p14:tracePt t="113070" x="4297363" y="3241675"/>
          <p14:tracePt t="113072" x="4291013" y="3236913"/>
          <p14:tracePt t="113086" x="4279900" y="3236913"/>
          <p14:tracePt t="113089" x="4273550" y="3236913"/>
          <p14:tracePt t="113096" x="4267200" y="3236913"/>
          <p14:tracePt t="113104" x="4260850" y="3236913"/>
          <p14:tracePt t="113128" x="4256088" y="3236913"/>
          <p14:tracePt t="113136" x="4243388" y="3236913"/>
          <p14:tracePt t="113144" x="4237038" y="3236913"/>
          <p14:tracePt t="113153" x="4230688" y="3236913"/>
          <p14:tracePt t="113170" x="4225925" y="3236913"/>
          <p14:tracePt t="113176" x="4219575" y="3236913"/>
          <p14:tracePt t="113186" x="4206875" y="3236913"/>
          <p14:tracePt t="113192" x="4189413" y="3236913"/>
          <p14:tracePt t="113203" x="4171950" y="3236913"/>
          <p14:tracePt t="113208" x="4152900" y="3241675"/>
          <p14:tracePt t="113219" x="4129088" y="3248025"/>
          <p14:tracePt t="113224" x="4105275" y="3254375"/>
          <p14:tracePt t="113236" x="4081463" y="3260725"/>
          <p14:tracePt t="113253" x="4075113" y="3260725"/>
          <p14:tracePt t="113256" x="4062413" y="3260725"/>
          <p14:tracePt t="113270" x="4051300" y="3271838"/>
          <p14:tracePt t="113286" x="4032250" y="3278188"/>
          <p14:tracePt t="113288" x="4025900" y="3284538"/>
          <p14:tracePt t="113297" x="4014788" y="3290888"/>
          <p14:tracePt t="113304" x="4008438" y="3302000"/>
          <p14:tracePt t="113312" x="3990975" y="3314700"/>
          <p14:tracePt t="113320" x="3978275" y="3325813"/>
          <p14:tracePt t="113329" x="3971925" y="3332163"/>
          <p14:tracePt t="113336" x="3960813" y="3351213"/>
          <p14:tracePt t="113344" x="3930650" y="3375025"/>
          <p14:tracePt t="113353" x="3917950" y="3398838"/>
          <p14:tracePt t="113360" x="3900488" y="3422650"/>
          <p14:tracePt t="113373" x="3894138" y="3446463"/>
          <p14:tracePt t="113376" x="3875088" y="3459163"/>
          <p14:tracePt t="113386" x="3870325" y="3482975"/>
          <p14:tracePt t="113392" x="3863975" y="3506788"/>
          <p14:tracePt t="113403" x="3863975" y="3519488"/>
          <p14:tracePt t="113408" x="3863975" y="3536950"/>
          <p14:tracePt t="113420" x="3851275" y="3549650"/>
          <p14:tracePt t="113424" x="3851275" y="3556000"/>
          <p14:tracePt t="113436" x="3851275" y="3567113"/>
          <p14:tracePt t="113440" x="3851275" y="3590925"/>
          <p14:tracePt t="113453" x="3851275" y="3603625"/>
          <p14:tracePt t="113456" x="3857625" y="3621088"/>
          <p14:tracePt t="113470" x="3870325" y="3646488"/>
          <p14:tracePt t="113472" x="3887788" y="3670300"/>
          <p14:tracePt t="113486" x="3905250" y="3694113"/>
          <p14:tracePt t="113488" x="3930650" y="3730625"/>
          <p14:tracePt t="113497" x="3948113" y="3754438"/>
          <p14:tracePt t="113504" x="3960813" y="3778250"/>
          <p14:tracePt t="113512" x="3990975" y="3802063"/>
          <p14:tracePt t="113520" x="4002088" y="3827463"/>
          <p14:tracePt t="113529" x="4008438" y="3832225"/>
          <p14:tracePt t="113536" x="4032250" y="3851275"/>
          <p14:tracePt t="113544" x="4044950" y="3862388"/>
          <p14:tracePt t="113560" x="4062413" y="3868738"/>
          <p14:tracePt t="113570" x="4068763" y="3868738"/>
          <p14:tracePt t="113576" x="4081463" y="3868738"/>
          <p14:tracePt t="113586" x="4086225" y="3868738"/>
          <p14:tracePt t="113592" x="4092575" y="3868738"/>
          <p14:tracePt t="113603" x="4098925" y="3868738"/>
          <p14:tracePt t="113608" x="4105275" y="3868738"/>
          <p14:tracePt t="113620" x="4116388" y="3868738"/>
          <p14:tracePt t="113624" x="4122738" y="3868738"/>
          <p14:tracePt t="113636" x="4135438" y="3868738"/>
          <p14:tracePt t="113640" x="4141788" y="3868738"/>
          <p14:tracePt t="113653" x="4165600" y="3868738"/>
          <p14:tracePt t="113656" x="4189413" y="3862388"/>
          <p14:tracePt t="113670" x="4213225" y="3857625"/>
          <p14:tracePt t="113672" x="4237038" y="3851275"/>
          <p14:tracePt t="113681" x="4256088" y="3844925"/>
          <p14:tracePt t="113688" x="4291013" y="3827463"/>
          <p14:tracePt t="113697" x="4316413" y="3814763"/>
          <p14:tracePt t="113704" x="4351338" y="3802063"/>
          <p14:tracePt t="113712" x="4387850" y="3784600"/>
          <p14:tracePt t="113720" x="4418013" y="3771900"/>
          <p14:tracePt t="113729" x="4437063" y="3767138"/>
          <p14:tracePt t="113736" x="4460875" y="3748088"/>
          <p14:tracePt t="113744" x="4467225" y="3741738"/>
          <p14:tracePt t="113753" x="4471988" y="3736975"/>
          <p14:tracePt t="113760" x="4478338" y="3724275"/>
          <p14:tracePt t="113770" x="4484688" y="3711575"/>
          <p14:tracePt t="113776" x="4484688" y="3694113"/>
          <p14:tracePt t="113786" x="4491038" y="3663950"/>
          <p14:tracePt t="113792" x="4491038" y="3657600"/>
          <p14:tracePt t="113804" x="4491038" y="3651250"/>
          <p14:tracePt t="113808" x="4491038" y="3627438"/>
          <p14:tracePt t="113820" x="4491038" y="3621088"/>
          <p14:tracePt t="113824" x="4491038" y="3609975"/>
          <p14:tracePt t="113837" x="4491038" y="3597275"/>
          <p14:tracePt t="113841" x="4491038" y="3590925"/>
          <p14:tracePt t="113853" x="4467225" y="3562350"/>
          <p14:tracePt t="113856" x="4467225" y="3543300"/>
          <p14:tracePt t="113870" x="4460875" y="3532188"/>
          <p14:tracePt t="113872" x="4441825" y="3506788"/>
          <p14:tracePt t="113881" x="4437063" y="3489325"/>
          <p14:tracePt t="113888" x="4418013" y="3459163"/>
          <p14:tracePt t="113897" x="4394200" y="3422650"/>
          <p14:tracePt t="113904" x="4351338" y="3368675"/>
          <p14:tracePt t="113921" x="4267200" y="3278188"/>
          <p14:tracePt t="113929" x="4213225" y="3211513"/>
          <p14:tracePt t="113937" x="4189413" y="3194050"/>
          <p14:tracePt t="113944" x="4135438" y="3146425"/>
          <p14:tracePt t="113953" x="4081463" y="3103563"/>
          <p14:tracePt t="113960" x="4044950" y="3086100"/>
          <p14:tracePt t="113970" x="3995738" y="3067050"/>
          <p14:tracePt t="113976" x="3960813" y="3049588"/>
          <p14:tracePt t="113987" x="3935413" y="3043238"/>
          <p14:tracePt t="113992" x="3911600" y="3043238"/>
          <p14:tracePt t="114004" x="3900488" y="3043238"/>
          <p14:tracePt t="114008" x="3894138" y="3043238"/>
          <p14:tracePt t="114021" x="3881438" y="3043238"/>
          <p14:tracePt t="114024" x="3875088" y="3043238"/>
          <p14:tracePt t="114037" x="3851275" y="3043238"/>
          <p14:tracePt t="114040" x="3827463" y="3055938"/>
          <p14:tracePt t="114054" x="3803650" y="3079750"/>
          <p14:tracePt t="114056" x="3767138" y="3097213"/>
          <p14:tracePt t="114064" x="3743325" y="3109913"/>
          <p14:tracePt t="114072" x="3719513" y="3127375"/>
          <p14:tracePt t="114081" x="3695700" y="3151188"/>
          <p14:tracePt t="114088" x="3683000" y="3170238"/>
          <p14:tracePt t="114096" x="3665538" y="3181350"/>
          <p14:tracePt t="114104" x="3659188" y="3200400"/>
          <p14:tracePt t="114112" x="3652838" y="3211513"/>
          <p14:tracePt t="114120" x="3652838" y="3224213"/>
          <p14:tracePt t="114129" x="3646488" y="3248025"/>
          <p14:tracePt t="114137" x="3646488" y="3284538"/>
          <p14:tracePt t="114144" x="3646488" y="3314700"/>
          <p14:tracePt t="114154" x="3646488" y="3368675"/>
          <p14:tracePt t="114160" x="3659188" y="3429000"/>
          <p14:tracePt t="114170" x="3683000" y="3506788"/>
          <p14:tracePt t="114176" x="3713163" y="3556000"/>
          <p14:tracePt t="114187" x="3756025" y="3633788"/>
          <p14:tracePt t="114192" x="3810000" y="3700463"/>
          <p14:tracePt t="114204" x="3840163" y="3748088"/>
          <p14:tracePt t="114208" x="3894138" y="3814763"/>
          <p14:tracePt t="114220" x="3935413" y="3857625"/>
          <p14:tracePt t="114224" x="3960813" y="3881438"/>
          <p14:tracePt t="114237" x="4008438" y="3922713"/>
          <p14:tracePt t="114240" x="4032250" y="3935413"/>
          <p14:tracePt t="114254" x="4056063" y="3946525"/>
          <p14:tracePt t="114256" x="4081463" y="3952875"/>
          <p14:tracePt t="114270" x="4116388" y="3959225"/>
          <p14:tracePt t="114272" x="4122738" y="3959225"/>
          <p14:tracePt t="114281" x="4129088" y="3959225"/>
          <p14:tracePt t="114288" x="4146550" y="3959225"/>
          <p14:tracePt t="114296" x="4159250" y="3959225"/>
          <p14:tracePt t="114304" x="4183063" y="3952875"/>
          <p14:tracePt t="114312" x="4200525" y="3946525"/>
          <p14:tracePt t="114320" x="4225925" y="3916363"/>
          <p14:tracePt t="114328" x="4243388" y="3905250"/>
          <p14:tracePt t="114337" x="4256088" y="3881438"/>
          <p14:tracePt t="114344" x="4273550" y="3857625"/>
          <p14:tracePt t="114354" x="4297363" y="3832225"/>
          <p14:tracePt t="114360" x="4316413" y="3808413"/>
          <p14:tracePt t="114370" x="4327525" y="3784600"/>
          <p14:tracePt t="114376" x="4346575" y="3767138"/>
          <p14:tracePt t="114387" x="4364038" y="3741738"/>
          <p14:tracePt t="114392" x="4370388" y="3717925"/>
          <p14:tracePt t="114404" x="4376738" y="3694113"/>
          <p14:tracePt t="114409" x="4394200" y="3670300"/>
          <p14:tracePt t="114421" x="4394200" y="3651250"/>
          <p14:tracePt t="114424" x="4394200" y="3627438"/>
          <p14:tracePt t="114437" x="4394200" y="3603625"/>
          <p14:tracePt t="114440" x="4394200" y="3579813"/>
          <p14:tracePt t="114454" x="4394200" y="3556000"/>
          <p14:tracePt t="114456" x="4376738" y="3519488"/>
          <p14:tracePt t="114465" x="4357688" y="3506788"/>
          <p14:tracePt t="114472" x="4346575" y="3489325"/>
          <p14:tracePt t="114481" x="4327525" y="3465513"/>
          <p14:tracePt t="114488" x="4303713" y="3435350"/>
          <p14:tracePt t="114496" x="4279900" y="3416300"/>
          <p14:tracePt t="114504" x="4249738" y="3392488"/>
          <p14:tracePt t="114512" x="4213225" y="3362325"/>
          <p14:tracePt t="114521" x="4176713" y="3332163"/>
          <p14:tracePt t="114528" x="4152900" y="3325813"/>
          <p14:tracePt t="114537" x="4129088" y="3321050"/>
          <p14:tracePt t="114544" x="4105275" y="3308350"/>
          <p14:tracePt t="114554" x="4081463" y="3308350"/>
          <p14:tracePt t="114560" x="4068763" y="3308350"/>
          <p14:tracePt t="114570" x="4044950" y="3308350"/>
          <p14:tracePt t="114576" x="4032250" y="3308350"/>
          <p14:tracePt t="114587" x="3995738" y="3321050"/>
          <p14:tracePt t="114592" x="3971925" y="3362325"/>
          <p14:tracePt t="114604" x="3930650" y="3411538"/>
          <p14:tracePt t="114608" x="3911600" y="3446463"/>
          <p14:tracePt t="114621" x="3894138" y="3495675"/>
          <p14:tracePt t="114624" x="3894138" y="3536950"/>
          <p14:tracePt t="114637" x="3894138" y="3586163"/>
          <p14:tracePt t="114640" x="3894138" y="3616325"/>
          <p14:tracePt t="114654" x="3894138" y="3651250"/>
          <p14:tracePt t="114656" x="3911600" y="3694113"/>
          <p14:tracePt t="114665" x="3941763" y="3730625"/>
          <p14:tracePt t="114672" x="3990975" y="3771900"/>
          <p14:tracePt t="114681" x="4056063" y="3814763"/>
          <p14:tracePt t="114688" x="4141788" y="3887788"/>
          <p14:tracePt t="114696" x="4230688" y="3941763"/>
          <p14:tracePt t="114704" x="4351338" y="4002088"/>
          <p14:tracePt t="114712" x="4471988" y="4062413"/>
          <p14:tracePt t="114721" x="4598988" y="4097338"/>
          <p14:tracePt t="114728" x="4732338" y="4157663"/>
          <p14:tracePt t="114737" x="4822825" y="4183063"/>
          <p14:tracePt t="114745" x="4924425" y="4194175"/>
          <p14:tracePt t="114754" x="5014913" y="4206875"/>
          <p14:tracePt t="114760" x="5087938" y="4206875"/>
          <p14:tracePt t="114771" x="5129213" y="4206875"/>
          <p14:tracePt t="114776" x="5172075" y="4206875"/>
          <p14:tracePt t="114787" x="5195888" y="4206875"/>
          <p14:tracePt t="114792" x="5232400" y="4206875"/>
          <p14:tracePt t="114804" x="5262563" y="4206875"/>
          <p14:tracePt t="114808" x="5286375" y="4200525"/>
          <p14:tracePt t="114821" x="5329238" y="4194175"/>
          <p14:tracePt t="114824" x="5353050" y="4187825"/>
          <p14:tracePt t="114837" x="5400675" y="4170363"/>
          <p14:tracePt t="114840" x="5424488" y="4157663"/>
          <p14:tracePt t="114854" x="5448300" y="4146550"/>
          <p14:tracePt t="114856" x="5473700" y="4133850"/>
          <p14:tracePt t="114865" x="5497513" y="4122738"/>
          <p14:tracePt t="114882" x="5545138" y="4086225"/>
          <p14:tracePt t="114888" x="5568950" y="4079875"/>
          <p14:tracePt t="114896" x="5588000" y="4073525"/>
          <p14:tracePt t="114904" x="5594350" y="4067175"/>
          <p14:tracePt t="114912" x="5635625" y="4056063"/>
          <p14:tracePt t="114921" x="5659438" y="4043363"/>
          <p14:tracePt t="114928" x="5695950" y="4025900"/>
          <p14:tracePt t="114937" x="5745163" y="4006850"/>
          <p14:tracePt t="114944" x="5768975" y="3989388"/>
          <p14:tracePt t="114954" x="5810250" y="3971925"/>
          <p14:tracePt t="114960" x="5846763" y="3965575"/>
          <p14:tracePt t="114971" x="5859463" y="3952875"/>
          <p14:tracePt t="114976" x="5894388" y="3946525"/>
          <p14:tracePt t="114988" x="5919788" y="3941763"/>
          <p14:tracePt t="114992" x="5937250" y="3941763"/>
          <p14:tracePt t="115009" x="5973763" y="3941763"/>
          <p14:tracePt t="115021" x="5984875" y="3941763"/>
          <p14:tracePt t="115024" x="6015038" y="3941763"/>
          <p14:tracePt t="115040" x="6040438" y="3941763"/>
          <p14:tracePt t="115054" x="6051550" y="3941763"/>
          <p14:tracePt t="115056" x="6075363" y="3929063"/>
          <p14:tracePt t="115065" x="6094413" y="3929063"/>
          <p14:tracePt t="115072" x="6105525" y="3929063"/>
          <p14:tracePt t="115080" x="6118225" y="3929063"/>
          <p14:tracePt t="115089" x="6154738" y="3929063"/>
          <p14:tracePt t="115096" x="6184900" y="3922713"/>
          <p14:tracePt t="115104" x="6226175" y="3922713"/>
          <p14:tracePt t="115112" x="6275388" y="3922713"/>
          <p14:tracePt t="115121" x="6335713" y="3922713"/>
          <p14:tracePt t="115138" x="6353175" y="3922713"/>
          <p14:tracePt t="115144" x="6376988" y="3916363"/>
          <p14:tracePt t="115155" x="6396038" y="3916363"/>
          <p14:tracePt t="115171" x="6407150" y="3898900"/>
          <p14:tracePt t="115188" x="6413500" y="3892550"/>
          <p14:tracePt t="115204" x="6419850" y="3887788"/>
          <p14:tracePt t="115208" x="6426200" y="3887788"/>
          <p14:tracePt t="115221" x="6430963" y="3881438"/>
          <p14:tracePt t="115224" x="6443663" y="3875088"/>
          <p14:tracePt t="115238" x="6461125" y="3868738"/>
          <p14:tracePt t="115241" x="6467475" y="3868738"/>
          <p14:tracePt t="115249" x="6486525" y="3851275"/>
          <p14:tracePt t="115265" x="6503988" y="3838575"/>
          <p14:tracePt t="115272" x="6516688" y="3821113"/>
          <p14:tracePt t="115280" x="6534150" y="3808413"/>
          <p14:tracePt t="115296" x="6557963" y="3784600"/>
          <p14:tracePt t="115305" x="6564313" y="3778250"/>
          <p14:tracePt t="115312" x="6570663" y="3760788"/>
          <p14:tracePt t="115321" x="6575425" y="3754438"/>
          <p14:tracePt t="115328" x="6594475" y="3741738"/>
          <p14:tracePt t="115338" x="6605588" y="3730625"/>
          <p14:tracePt t="115344" x="6611938" y="3706813"/>
          <p14:tracePt t="115355" x="6630988" y="3670300"/>
          <p14:tracePt t="115360" x="6642100" y="3646488"/>
          <p14:tracePt t="115371" x="6648450" y="3609975"/>
          <p14:tracePt t="115376" x="6654800" y="3597275"/>
          <p14:tracePt t="115388" x="6654800" y="3586163"/>
          <p14:tracePt t="115392" x="6654800" y="3549650"/>
          <p14:tracePt t="115405" x="6654800" y="3532188"/>
          <p14:tracePt t="115409" x="6654800" y="3506788"/>
          <p14:tracePt t="115421" x="6654800" y="3482975"/>
          <p14:tracePt t="115424" x="6654800" y="3459163"/>
          <p14:tracePt t="115438" x="6654800" y="3435350"/>
          <p14:tracePt t="115440" x="6654800" y="3416300"/>
          <p14:tracePt t="115449" x="6654800" y="3392488"/>
          <p14:tracePt t="115456" x="6654800" y="3375025"/>
          <p14:tracePt t="115465" x="6654800" y="3355975"/>
          <p14:tracePt t="115472" x="6642100" y="3332163"/>
          <p14:tracePt t="115480" x="6635750" y="3314700"/>
          <p14:tracePt t="115488" x="6630988" y="3302000"/>
          <p14:tracePt t="115496" x="6611938" y="3278188"/>
          <p14:tracePt t="115505" x="6600825" y="3254375"/>
          <p14:tracePt t="115512" x="6581775" y="3236913"/>
          <p14:tracePt t="115521" x="6557963" y="3211513"/>
          <p14:tracePt t="115528" x="6521450" y="3181350"/>
          <p14:tracePt t="115538" x="6467475" y="3133725"/>
          <p14:tracePt t="115544" x="6430963" y="3116263"/>
          <p14:tracePt t="115555" x="6407150" y="3090863"/>
          <p14:tracePt t="115560" x="6359525" y="3060700"/>
          <p14:tracePt t="115572" x="6305550" y="3030538"/>
          <p14:tracePt t="115576" x="6245225" y="3019425"/>
          <p14:tracePt t="115588" x="6202363" y="3006725"/>
          <p14:tracePt t="115592" x="6154738" y="3000375"/>
          <p14:tracePt t="115605" x="6105525" y="3000375"/>
          <p14:tracePt t="115609" x="6064250" y="2989263"/>
          <p14:tracePt t="115621" x="6027738" y="2982913"/>
          <p14:tracePt t="115624" x="5997575" y="2982913"/>
          <p14:tracePt t="115638" x="5961063" y="2982913"/>
          <p14:tracePt t="115640" x="5930900" y="2982913"/>
          <p14:tracePt t="115649" x="5900738" y="2970213"/>
          <p14:tracePt t="115656" x="5864225" y="2965450"/>
          <p14:tracePt t="115664" x="5840413" y="2959100"/>
          <p14:tracePt t="115680" x="5829300" y="2959100"/>
          <p14:tracePt t="115688" x="5816600" y="2959100"/>
          <p14:tracePt t="115696" x="5799138" y="2959100"/>
          <p14:tracePt t="115705" x="5786438" y="2959100"/>
          <p14:tracePt t="115712" x="5773738" y="2959100"/>
          <p14:tracePt t="115722" x="5738813" y="2959100"/>
          <p14:tracePt t="115728" x="5708650" y="2965450"/>
          <p14:tracePt t="115738" x="5654675" y="3000375"/>
          <p14:tracePt t="115744" x="5624513" y="3013075"/>
          <p14:tracePt t="115755" x="5557838" y="3049588"/>
          <p14:tracePt t="115760" x="5521325" y="3073400"/>
          <p14:tracePt t="115776" x="5454650" y="3097213"/>
          <p14:tracePt t="115788" x="5430838" y="3109913"/>
          <p14:tracePt t="115792" x="5400675" y="3140075"/>
          <p14:tracePt t="115809" x="5370513" y="3163888"/>
          <p14:tracePt t="115822" x="5359400" y="3170238"/>
          <p14:tracePt t="115824" x="5334000" y="3194050"/>
          <p14:tracePt t="115838" x="5316538" y="3211513"/>
          <p14:tracePt t="115840" x="5310188" y="3217863"/>
          <p14:tracePt t="115849" x="5299075" y="3236913"/>
          <p14:tracePt t="115856" x="5292725" y="3241675"/>
          <p14:tracePt t="115864" x="5286375" y="3248025"/>
          <p14:tracePt t="115872" x="5273675" y="3271838"/>
          <p14:tracePt t="115889" x="5262563" y="3295650"/>
          <p14:tracePt t="115896" x="5256213" y="3302000"/>
          <p14:tracePt t="115905" x="5249863" y="3332163"/>
          <p14:tracePt t="115912" x="5249863" y="3344863"/>
          <p14:tracePt t="115922" x="5249863" y="3368675"/>
          <p14:tracePt t="115939" x="5249863" y="3435350"/>
          <p14:tracePt t="115944" x="5249863" y="3465513"/>
          <p14:tracePt t="115955" x="5249863" y="3495675"/>
          <p14:tracePt t="115960" x="5249863" y="3543300"/>
          <p14:tracePt t="115972" x="5273675" y="3603625"/>
          <p14:tracePt t="115976" x="5303838" y="3651250"/>
          <p14:tracePt t="115988" x="5334000" y="3706813"/>
          <p14:tracePt t="115992" x="5364163" y="3730625"/>
          <p14:tracePt t="116006" x="5400675" y="3767138"/>
          <p14:tracePt t="116009" x="5437188" y="3808413"/>
          <p14:tracePt t="116022" x="5467350" y="3832225"/>
          <p14:tracePt t="116024" x="5484813" y="3838575"/>
          <p14:tracePt t="116033" x="5514975" y="3857625"/>
          <p14:tracePt t="116040" x="5568950" y="3868738"/>
          <p14:tracePt t="116049" x="5594350" y="3881438"/>
          <p14:tracePt t="116056" x="5618163" y="3892550"/>
          <p14:tracePt t="116065" x="5641975" y="3898900"/>
          <p14:tracePt t="116072" x="5665788" y="3905250"/>
          <p14:tracePt t="116080" x="5684838" y="3905250"/>
          <p14:tracePt t="116088" x="5708650" y="3905250"/>
          <p14:tracePt t="116096" x="5762625" y="3905250"/>
          <p14:tracePt t="116106" x="5822950" y="3905250"/>
          <p14:tracePt t="116112" x="5894388" y="3905250"/>
          <p14:tracePt t="116122" x="5980113" y="3905250"/>
          <p14:tracePt t="116128" x="6070600" y="3905250"/>
          <p14:tracePt t="116138" x="6165850" y="3905250"/>
          <p14:tracePt t="116144" x="6238875" y="3905250"/>
          <p14:tracePt t="116160" x="6310313" y="3905250"/>
          <p14:tracePt t="116172" x="6346825" y="3905250"/>
          <p14:tracePt t="116176" x="6376988" y="3905250"/>
          <p14:tracePt t="116188" x="6389688" y="3905250"/>
          <p14:tracePt t="116193" x="6413500" y="3905250"/>
          <p14:tracePt t="116205" x="6419850" y="3905250"/>
          <p14:tracePt t="116208" x="6430963" y="3905250"/>
          <p14:tracePt t="116222" x="6437313" y="3898900"/>
          <p14:tracePt t="116224" x="6461125" y="3875088"/>
          <p14:tracePt t="116233" x="6473825" y="3862388"/>
          <p14:tracePt t="116241" x="6486525" y="3838575"/>
          <p14:tracePt t="116249" x="6503988" y="3802063"/>
          <p14:tracePt t="116256" x="6521450" y="3754438"/>
          <p14:tracePt t="116264" x="6527800" y="3730625"/>
          <p14:tracePt t="116272" x="6527800" y="3700463"/>
          <p14:tracePt t="116289" x="6527800" y="3657600"/>
          <p14:tracePt t="116296" x="6527800" y="3633788"/>
          <p14:tracePt t="116305" x="6527800" y="3609975"/>
          <p14:tracePt t="116322" x="6497638" y="3573463"/>
          <p14:tracePt t="116328" x="6491288" y="3562350"/>
          <p14:tracePt t="116339" x="6480175" y="3543300"/>
          <p14:tracePt t="116344" x="6461125" y="3519488"/>
          <p14:tracePt t="116355" x="6443663" y="3506788"/>
          <p14:tracePt t="116360" x="6430963" y="3489325"/>
          <p14:tracePt t="116372" x="6413500" y="3476625"/>
          <p14:tracePt t="116376" x="6400800" y="3459163"/>
          <p14:tracePt t="116389" x="6370638" y="3422650"/>
          <p14:tracePt t="116392" x="6359525" y="3398838"/>
          <p14:tracePt t="116406" x="6335713" y="3375025"/>
          <p14:tracePt t="116422" x="6292850" y="3344863"/>
          <p14:tracePt t="116424" x="6269038" y="3332163"/>
          <p14:tracePt t="116433" x="6238875" y="3302000"/>
          <p14:tracePt t="116448" x="6184900" y="3284538"/>
          <p14:tracePt t="116456" x="6142038" y="3271838"/>
          <p14:tracePt t="116464" x="6075363" y="3230563"/>
          <p14:tracePt t="116472" x="6040438" y="3211513"/>
          <p14:tracePt t="116480" x="5980113" y="3194050"/>
          <p14:tracePt t="116489" x="5943600" y="3176588"/>
          <p14:tracePt t="116496" x="5919788" y="3170238"/>
          <p14:tracePt t="116506" x="5889625" y="3170238"/>
          <p14:tracePt t="116512" x="5883275" y="3170238"/>
          <p14:tracePt t="116522" x="5864225" y="3170238"/>
          <p14:tracePt t="116528" x="5859463" y="3170238"/>
          <p14:tracePt t="116553" x="5853113" y="3170238"/>
          <p14:tracePt t="116576" x="5846763" y="3170238"/>
          <p14:tracePt t="116584" x="5840413" y="3170238"/>
          <p14:tracePt t="116608" x="5834063" y="3170238"/>
          <p14:tracePt t="116616" x="5822950" y="3170238"/>
          <p14:tracePt t="116624" x="5816600" y="3176588"/>
          <p14:tracePt t="116725" x="0" y="0"/>
        </p14:tracePtLst>
        <p14:tracePtLst>
          <p14:tracePt t="120815" x="4883150" y="3302000"/>
          <p14:tracePt t="120841" x="4876800" y="3302000"/>
          <p14:tracePt t="120865" x="4870450" y="3302000"/>
          <p14:tracePt t="120889" x="4857750" y="3302000"/>
          <p14:tracePt t="120897" x="4852988" y="3302000"/>
          <p14:tracePt t="120912" x="4846638" y="3308350"/>
          <p14:tracePt t="120921" x="4840288" y="3308350"/>
          <p14:tracePt t="120929" x="4833938" y="3308350"/>
          <p14:tracePt t="120944" x="4827588" y="3308350"/>
          <p14:tracePt t="120953" x="4816475" y="3308350"/>
          <p14:tracePt t="120960" x="4803775" y="3308350"/>
          <p14:tracePt t="120968" x="4792663" y="3308350"/>
          <p14:tracePt t="120977" x="4779963" y="3308350"/>
          <p14:tracePt t="120984" x="4767263" y="3308350"/>
          <p14:tracePt t="120994" x="4732338" y="3308350"/>
          <p14:tracePt t="121000" x="4702175" y="3295650"/>
          <p14:tracePt t="121010" x="4676775" y="3290888"/>
          <p14:tracePt t="121016" x="4641850" y="3284538"/>
          <p14:tracePt t="121027" x="4611688" y="3271838"/>
          <p14:tracePt t="121032" x="4575175" y="3267075"/>
          <p14:tracePt t="121044" x="4527550" y="3248025"/>
          <p14:tracePt t="121048" x="4497388" y="3236913"/>
          <p14:tracePt t="121060" x="4471988" y="3230563"/>
          <p14:tracePt t="121064" x="4424363" y="3217863"/>
          <p14:tracePt t="121077" x="4406900" y="3217863"/>
          <p14:tracePt t="121080" x="4387850" y="3211513"/>
          <p14:tracePt t="121094" x="4376738" y="3211513"/>
          <p14:tracePt t="121096" x="4351338" y="3206750"/>
          <p14:tracePt t="121112" x="4327525" y="3206750"/>
          <p14:tracePt t="121127" x="4316413" y="3206750"/>
          <p14:tracePt t="121128" x="4286250" y="3206750"/>
          <p14:tracePt t="121137" x="4260850" y="3206750"/>
          <p14:tracePt t="121144" x="4225925" y="3187700"/>
          <p14:tracePt t="121152" x="4195763" y="3187700"/>
          <p14:tracePt t="121161" x="4159250" y="3181350"/>
          <p14:tracePt t="121168" x="4135438" y="3181350"/>
          <p14:tracePt t="121177" x="4105275" y="3170238"/>
          <p14:tracePt t="121185" x="4068763" y="3151188"/>
          <p14:tracePt t="121194" x="4044950" y="3151188"/>
          <p14:tracePt t="121200" x="4021138" y="3151188"/>
          <p14:tracePt t="121211" x="4008438" y="3146425"/>
          <p14:tracePt t="121216" x="3995738" y="3146425"/>
          <p14:tracePt t="121227" x="3971925" y="3140075"/>
          <p14:tracePt t="121244" x="3954463" y="3140075"/>
          <p14:tracePt t="121248" x="3941763" y="3133725"/>
          <p14:tracePt t="121261" x="3935413" y="3133725"/>
          <p14:tracePt t="121264" x="3930650" y="3133725"/>
          <p14:tracePt t="121289" x="3917950" y="3133725"/>
          <p14:tracePt t="121296" x="3911600" y="3133725"/>
          <p14:tracePt t="121311" x="3905250" y="3133725"/>
          <p14:tracePt t="121312" x="3900488" y="3133725"/>
          <p14:tracePt t="121328" x="3887788" y="3133725"/>
          <p14:tracePt t="121328" x="3870325" y="3133725"/>
          <p14:tracePt t="121337" x="3857625" y="3140075"/>
          <p14:tracePt t="121345" x="3840163" y="3157538"/>
          <p14:tracePt t="121352" x="3814763" y="3170238"/>
          <p14:tracePt t="121368" x="3790950" y="3187700"/>
          <p14:tracePt t="121376" x="3779838" y="3206750"/>
          <p14:tracePt t="121384" x="3760788" y="3217863"/>
          <p14:tracePt t="121393" x="3749675" y="3224213"/>
          <p14:tracePt t="121400" x="3730625" y="3241675"/>
          <p14:tracePt t="121410" x="3719513" y="3254375"/>
          <p14:tracePt t="121416" x="3713163" y="3260725"/>
          <p14:tracePt t="121427" x="3700463" y="3278188"/>
          <p14:tracePt t="121432" x="3700463" y="3295650"/>
          <p14:tracePt t="121443" x="3695700" y="3314700"/>
          <p14:tracePt t="121448" x="3689350" y="3325813"/>
          <p14:tracePt t="121460" x="3689350" y="3344863"/>
          <p14:tracePt t="121464" x="3683000" y="3355975"/>
          <p14:tracePt t="121476" x="3683000" y="3362325"/>
          <p14:tracePt t="121480" x="3683000" y="3375025"/>
          <p14:tracePt t="121496" x="3683000" y="3398838"/>
          <p14:tracePt t="121512" x="3683000" y="3411538"/>
          <p14:tracePt t="121521" x="3683000" y="3429000"/>
          <p14:tracePt t="121528" x="3683000" y="3452813"/>
          <p14:tracePt t="121537" x="3689350" y="3465513"/>
          <p14:tracePt t="121545" x="3695700" y="3471863"/>
          <p14:tracePt t="121552" x="3695700" y="3482975"/>
          <p14:tracePt t="121560" x="3695700" y="3506788"/>
          <p14:tracePt t="121568" x="3713163" y="3525838"/>
          <p14:tracePt t="121577" x="3719513" y="3536950"/>
          <p14:tracePt t="121593" x="3725863" y="3562350"/>
          <p14:tracePt t="121600" x="3730625" y="3567113"/>
          <p14:tracePt t="121610" x="3743325" y="3579813"/>
          <p14:tracePt t="121616" x="3749675" y="3603625"/>
          <p14:tracePt t="121627" x="3760788" y="3627438"/>
          <p14:tracePt t="121632" x="3760788" y="3633788"/>
          <p14:tracePt t="121643" x="3773488" y="3646488"/>
          <p14:tracePt t="121648" x="3779838" y="3651250"/>
          <p14:tracePt t="121660" x="3790950" y="3670300"/>
          <p14:tracePt t="121680" x="3810000" y="3694113"/>
          <p14:tracePt t="121696" x="3821113" y="3717925"/>
          <p14:tracePt t="121710" x="3827463" y="3724275"/>
          <p14:tracePt t="121712" x="3833813" y="3736975"/>
          <p14:tracePt t="121721" x="3844925" y="3748088"/>
          <p14:tracePt t="121728" x="3851275" y="3754438"/>
          <p14:tracePt t="121737" x="3863975" y="3784600"/>
          <p14:tracePt t="121744" x="3870325" y="3790950"/>
          <p14:tracePt t="121752" x="3875088" y="3814763"/>
          <p14:tracePt t="121760" x="3894138" y="3838575"/>
          <p14:tracePt t="121768" x="3911600" y="3851275"/>
          <p14:tracePt t="121777" x="3917950" y="3857625"/>
          <p14:tracePt t="121784" x="3930650" y="3881438"/>
          <p14:tracePt t="121793" x="3941763" y="3892550"/>
          <p14:tracePt t="121800" x="3965575" y="3911600"/>
          <p14:tracePt t="121810" x="3984625" y="3916363"/>
          <p14:tracePt t="121816" x="4008438" y="3929063"/>
          <p14:tracePt t="121827" x="4014788" y="3935413"/>
          <p14:tracePt t="121832" x="4025900" y="3941763"/>
          <p14:tracePt t="121843" x="4038600" y="3946525"/>
          <p14:tracePt t="121848" x="4056063" y="3952875"/>
          <p14:tracePt t="121860" x="4081463" y="3971925"/>
          <p14:tracePt t="121864" x="4086225" y="3976688"/>
          <p14:tracePt t="121877" x="4116388" y="3983038"/>
          <p14:tracePt t="121880" x="4129088" y="3989388"/>
          <p14:tracePt t="121894" x="4135438" y="3989388"/>
          <p14:tracePt t="121896" x="4159250" y="4002088"/>
          <p14:tracePt t="121911" x="4183063" y="4002088"/>
          <p14:tracePt t="121912" x="4195763" y="4002088"/>
          <p14:tracePt t="121921" x="4219575" y="4006850"/>
          <p14:tracePt t="121929" x="4243388" y="4006850"/>
          <p14:tracePt t="121936" x="4260850" y="4013200"/>
          <p14:tracePt t="121944" x="4279900" y="4013200"/>
          <p14:tracePt t="121952" x="4310063" y="4025900"/>
          <p14:tracePt t="121960" x="4333875" y="4025900"/>
          <p14:tracePt t="121968" x="4357688" y="4025900"/>
          <p14:tracePt t="121977" x="4381500" y="4025900"/>
          <p14:tracePt t="121984" x="4400550" y="4025900"/>
          <p14:tracePt t="121994" x="4437063" y="4019550"/>
          <p14:tracePt t="122000" x="4460875" y="4013200"/>
          <p14:tracePt t="122010" x="4497388" y="3995738"/>
          <p14:tracePt t="122016" x="4521200" y="3989388"/>
          <p14:tracePt t="122027" x="4551363" y="3971925"/>
          <p14:tracePt t="122032" x="4568825" y="3952875"/>
          <p14:tracePt t="122044" x="4592638" y="3941763"/>
          <p14:tracePt t="122048" x="4616450" y="3922713"/>
          <p14:tracePt t="122060" x="4629150" y="3905250"/>
          <p14:tracePt t="122064" x="4646613" y="3881438"/>
          <p14:tracePt t="122077" x="4672013" y="3857625"/>
          <p14:tracePt t="122080" x="4689475" y="3844925"/>
          <p14:tracePt t="122094" x="4702175" y="3821113"/>
          <p14:tracePt t="122097" x="4713288" y="3797300"/>
          <p14:tracePt t="122110" x="4725988" y="3778250"/>
          <p14:tracePt t="122112" x="4743450" y="3767138"/>
          <p14:tracePt t="122121" x="4749800" y="3748088"/>
          <p14:tracePt t="122128" x="4767263" y="3724275"/>
          <p14:tracePt t="122136" x="4779963" y="3700463"/>
          <p14:tracePt t="122144" x="4797425" y="3676650"/>
          <p14:tracePt t="122152" x="4803775" y="3651250"/>
          <p14:tracePt t="122160" x="4816475" y="3627438"/>
          <p14:tracePt t="122168" x="4827588" y="3603625"/>
          <p14:tracePt t="122178" x="4827588" y="3590925"/>
          <p14:tracePt t="122184" x="4840288" y="3567113"/>
          <p14:tracePt t="122194" x="4846638" y="3543300"/>
          <p14:tracePt t="122200" x="4846638" y="3519488"/>
          <p14:tracePt t="122210" x="4852988" y="3502025"/>
          <p14:tracePt t="122216" x="4852988" y="3476625"/>
          <p14:tracePt t="122228" x="4852988" y="3459163"/>
          <p14:tracePt t="122232" x="4852988" y="3452813"/>
          <p14:tracePt t="122244" x="4852988" y="3441700"/>
          <p14:tracePt t="122248" x="4852988" y="3435350"/>
          <p14:tracePt t="122260" x="4852988" y="3429000"/>
          <p14:tracePt t="122264" x="4852988" y="3416300"/>
          <p14:tracePt t="122278" x="4852988" y="3405188"/>
          <p14:tracePt t="122280" x="4852988" y="3398838"/>
          <p14:tracePt t="122294" x="4852988" y="3375025"/>
          <p14:tracePt t="122296" x="4852988" y="3368675"/>
          <p14:tracePt t="122310" x="4840288" y="3355975"/>
          <p14:tracePt t="122312" x="4833938" y="3351213"/>
          <p14:tracePt t="122321" x="4816475" y="3325813"/>
          <p14:tracePt t="122328" x="4810125" y="3321050"/>
          <p14:tracePt t="122336" x="4792663" y="3308350"/>
          <p14:tracePt t="122344" x="4767263" y="3290888"/>
          <p14:tracePt t="122352" x="4749800" y="3284538"/>
          <p14:tracePt t="122360" x="4719638" y="3267075"/>
          <p14:tracePt t="122368" x="4683125" y="3248025"/>
          <p14:tracePt t="122378" x="4659313" y="3236913"/>
          <p14:tracePt t="122384" x="4611688" y="3206750"/>
          <p14:tracePt t="122394" x="4598988" y="3200400"/>
          <p14:tracePt t="122400" x="4562475" y="3181350"/>
          <p14:tracePt t="122410" x="4538663" y="3176588"/>
          <p14:tracePt t="122416" x="4521200" y="3157538"/>
          <p14:tracePt t="122428" x="4514850" y="3157538"/>
          <p14:tracePt t="122432" x="4502150" y="3157538"/>
          <p14:tracePt t="122448" x="4491038" y="3157538"/>
          <p14:tracePt t="122461" x="4484688" y="3157538"/>
          <p14:tracePt t="122464" x="4478338" y="3157538"/>
          <p14:tracePt t="122478" x="4467225" y="3157538"/>
          <p14:tracePt t="122480" x="4460875" y="3157538"/>
          <p14:tracePt t="122494" x="4437063" y="3151188"/>
          <p14:tracePt t="122496" x="4424363" y="3151188"/>
          <p14:tracePt t="122505" x="4400550" y="3151188"/>
          <p14:tracePt t="122512" x="4370388" y="3151188"/>
          <p14:tracePt t="122520" x="4333875" y="3151188"/>
          <p14:tracePt t="122528" x="4303713" y="3151188"/>
          <p14:tracePt t="122536" x="4279900" y="3151188"/>
          <p14:tracePt t="122544" x="4237038" y="3151188"/>
          <p14:tracePt t="122552" x="4206875" y="3146425"/>
          <p14:tracePt t="122561" x="4183063" y="3146425"/>
          <p14:tracePt t="122568" x="4159250" y="3133725"/>
          <p14:tracePt t="122578" x="4135438" y="3133725"/>
          <p14:tracePt t="122584" x="4111625" y="3133725"/>
          <p14:tracePt t="122594" x="4098925" y="3133725"/>
          <p14:tracePt t="122600" x="4092575" y="3133725"/>
          <p14:tracePt t="122611" x="4086225" y="3133725"/>
          <p14:tracePt t="122616" x="4081463" y="3133725"/>
          <p14:tracePt t="122628" x="4075113" y="3133725"/>
          <p14:tracePt t="122644" x="4062413" y="3133725"/>
          <p14:tracePt t="122648" x="4051300" y="3133725"/>
          <p14:tracePt t="122661" x="4038600" y="3133725"/>
          <p14:tracePt t="122664" x="4025900" y="3133725"/>
          <p14:tracePt t="122678" x="4014788" y="3133725"/>
          <p14:tracePt t="122680" x="3990975" y="3133725"/>
          <p14:tracePt t="122694" x="3965575" y="3133725"/>
          <p14:tracePt t="122696" x="3948113" y="3133725"/>
          <p14:tracePt t="122704" x="3924300" y="3133725"/>
          <p14:tracePt t="122712" x="3900488" y="3133725"/>
          <p14:tracePt t="122720" x="3863975" y="3146425"/>
          <p14:tracePt t="122728" x="3851275" y="3146425"/>
          <p14:tracePt t="122736" x="3814763" y="3163888"/>
          <p14:tracePt t="122744" x="3790950" y="3181350"/>
          <p14:tracePt t="122752" x="3779838" y="3194050"/>
          <p14:tracePt t="122761" x="3760788" y="3211513"/>
          <p14:tracePt t="122768" x="3749675" y="3224213"/>
          <p14:tracePt t="122778" x="3743325" y="3230563"/>
          <p14:tracePt t="122784" x="3719513" y="3271838"/>
          <p14:tracePt t="122794" x="3700463" y="3295650"/>
          <p14:tracePt t="122801" x="3695700" y="3308350"/>
          <p14:tracePt t="122811" x="3676650" y="3344863"/>
          <p14:tracePt t="122816" x="3676650" y="3368675"/>
          <p14:tracePt t="122828" x="3670300" y="3392488"/>
          <p14:tracePt t="122832" x="3670300" y="3416300"/>
          <p14:tracePt t="122844" x="3659188" y="3441700"/>
          <p14:tracePt t="122848" x="3659188" y="3471863"/>
          <p14:tracePt t="122861" x="3659188" y="3513138"/>
          <p14:tracePt t="122864" x="3659188" y="3543300"/>
          <p14:tracePt t="122879" x="3659188" y="3567113"/>
          <p14:tracePt t="122880" x="3659188" y="3590925"/>
          <p14:tracePt t="122895" x="3665538" y="3627438"/>
          <p14:tracePt t="122896" x="3683000" y="3676650"/>
          <p14:tracePt t="122905" x="3700463" y="3700463"/>
          <p14:tracePt t="122912" x="3725863" y="3741738"/>
          <p14:tracePt t="122920" x="3756025" y="3797300"/>
          <p14:tracePt t="122928" x="3784600" y="3844925"/>
          <p14:tracePt t="122936" x="3814763" y="3881438"/>
          <p14:tracePt t="122944" x="3840163" y="3916363"/>
          <p14:tracePt t="122952" x="3870325" y="3959225"/>
          <p14:tracePt t="122961" x="3924300" y="4002088"/>
          <p14:tracePt t="122968" x="3960813" y="4037013"/>
          <p14:tracePt t="122978" x="3995738" y="4067175"/>
          <p14:tracePt t="122984" x="4014788" y="4092575"/>
          <p14:tracePt t="122994" x="4038600" y="4116388"/>
          <p14:tracePt t="123000" x="4062413" y="4127500"/>
          <p14:tracePt t="123011" x="4075113" y="4127500"/>
          <p14:tracePt t="123016" x="4098925" y="4146550"/>
          <p14:tracePt t="123028" x="4105275" y="4146550"/>
          <p14:tracePt t="123032" x="4135438" y="4152900"/>
          <p14:tracePt t="123045" x="4141788" y="4152900"/>
          <p14:tracePt t="123048" x="4171950" y="4157663"/>
          <p14:tracePt t="123061" x="4200525" y="4157663"/>
          <p14:tracePt t="123065" x="4237038" y="4157663"/>
          <p14:tracePt t="123078" x="4279900" y="4170363"/>
          <p14:tracePt t="123080" x="4327525" y="4183063"/>
          <p14:tracePt t="123094" x="4387850" y="4183063"/>
          <p14:tracePt t="123096" x="4460875" y="4183063"/>
          <p14:tracePt t="123105" x="4532313" y="4187825"/>
          <p14:tracePt t="123112" x="4592638" y="4200525"/>
          <p14:tracePt t="123120" x="4665663" y="4211638"/>
          <p14:tracePt t="123128" x="4725988" y="4217988"/>
          <p14:tracePt t="123136" x="4786313" y="4230688"/>
          <p14:tracePt t="123144" x="4833938" y="4241800"/>
          <p14:tracePt t="123152" x="4876800" y="4241800"/>
          <p14:tracePt t="123161" x="4913313" y="4241800"/>
          <p14:tracePt t="123168" x="4954588" y="4241800"/>
          <p14:tracePt t="123178" x="4978400" y="4241800"/>
          <p14:tracePt t="123184" x="4997450" y="4241800"/>
          <p14:tracePt t="123194" x="5032375" y="4241800"/>
          <p14:tracePt t="123200" x="5045075" y="4230688"/>
          <p14:tracePt t="123211" x="5081588" y="4211638"/>
          <p14:tracePt t="123216" x="5105400" y="4206875"/>
          <p14:tracePt t="123228" x="5141913" y="4176713"/>
          <p14:tracePt t="123232" x="5178425" y="4152900"/>
          <p14:tracePt t="123245" x="5213350" y="4122738"/>
          <p14:tracePt t="123248" x="5249863" y="4103688"/>
          <p14:tracePt t="123261" x="5286375" y="4086225"/>
          <p14:tracePt t="123264" x="5310188" y="4073525"/>
          <p14:tracePt t="123278" x="5334000" y="4043363"/>
          <p14:tracePt t="123280" x="5353050" y="4037013"/>
          <p14:tracePt t="123289" x="5376863" y="4025900"/>
          <p14:tracePt t="123296" x="5383213" y="4019550"/>
          <p14:tracePt t="123304" x="5394325" y="4002088"/>
          <p14:tracePt t="123312" x="5400675" y="3989388"/>
          <p14:tracePt t="123320" x="5400675" y="3976688"/>
          <p14:tracePt t="123328" x="5418138" y="3952875"/>
          <p14:tracePt t="123336" x="5418138" y="3946525"/>
          <p14:tracePt t="123345" x="5424488" y="3916363"/>
          <p14:tracePt t="123352" x="5424488" y="3892550"/>
          <p14:tracePt t="123361" x="5424488" y="3868738"/>
          <p14:tracePt t="123368" x="5424488" y="3838575"/>
          <p14:tracePt t="123378" x="5424488" y="3814763"/>
          <p14:tracePt t="123384" x="5424488" y="3790950"/>
          <p14:tracePt t="123395" x="5424488" y="3778250"/>
          <p14:tracePt t="123400" x="5424488" y="3754438"/>
          <p14:tracePt t="123411" x="5424488" y="3741738"/>
          <p14:tracePt t="123416" x="5407025" y="3724275"/>
          <p14:tracePt t="123428" x="5400675" y="3700463"/>
          <p14:tracePt t="123432" x="5370513" y="3663950"/>
          <p14:tracePt t="123445" x="5353050" y="3627438"/>
          <p14:tracePt t="123448" x="5316538" y="3579813"/>
          <p14:tracePt t="123462" x="5262563" y="3525838"/>
          <p14:tracePt t="123464" x="5219700" y="3471863"/>
          <p14:tracePt t="123478" x="5165725" y="3422650"/>
          <p14:tracePt t="123480" x="5118100" y="3381375"/>
          <p14:tracePt t="123489" x="5062538" y="3325813"/>
          <p14:tracePt t="123496" x="5008563" y="3295650"/>
          <p14:tracePt t="123504" x="4930775" y="3230563"/>
          <p14:tracePt t="123512" x="4883150" y="3187700"/>
          <p14:tracePt t="123520" x="4816475" y="3151188"/>
          <p14:tracePt t="123528" x="4756150" y="3121025"/>
          <p14:tracePt t="123536" x="4702175" y="3090863"/>
          <p14:tracePt t="123545" x="4672013" y="3090863"/>
          <p14:tracePt t="123552" x="4646613" y="3079750"/>
          <p14:tracePt t="123561" x="4611688" y="3067050"/>
          <p14:tracePt t="123568" x="4598988" y="3067050"/>
          <p14:tracePt t="123578" x="4575175" y="3060700"/>
          <p14:tracePt t="123584" x="4551363" y="3060700"/>
          <p14:tracePt t="123595" x="4508500" y="3060700"/>
          <p14:tracePt t="123600" x="4478338" y="3060700"/>
          <p14:tracePt t="123611" x="4437063" y="3060700"/>
          <p14:tracePt t="123616" x="4387850" y="3060700"/>
          <p14:tracePt t="123628" x="4346575" y="3060700"/>
          <p14:tracePt t="123632" x="4286250" y="3060700"/>
          <p14:tracePt t="123645" x="4243388" y="3060700"/>
          <p14:tracePt t="123648" x="4213225" y="3060700"/>
          <p14:tracePt t="123662" x="4189413" y="3060700"/>
          <p14:tracePt t="123664" x="4165600" y="3060700"/>
          <p14:tracePt t="123678" x="4141788" y="3060700"/>
          <p14:tracePt t="123680" x="4105275" y="3079750"/>
          <p14:tracePt t="123689" x="4092575" y="3086100"/>
          <p14:tracePt t="123696" x="4075113" y="3103563"/>
          <p14:tracePt t="123704" x="4051300" y="3127375"/>
          <p14:tracePt t="123712" x="4025900" y="3146425"/>
          <p14:tracePt t="123720" x="4002088" y="3157538"/>
          <p14:tracePt t="123728" x="3990975" y="3181350"/>
          <p14:tracePt t="123736" x="3971925" y="3206750"/>
          <p14:tracePt t="123745" x="3941763" y="3241675"/>
          <p14:tracePt t="123752" x="3935413" y="3260725"/>
          <p14:tracePt t="123762" x="3924300" y="3284538"/>
          <p14:tracePt t="123768" x="3911600" y="3295650"/>
          <p14:tracePt t="123778" x="3911600" y="3308350"/>
          <p14:tracePt t="123795" x="3911600" y="3325813"/>
          <p14:tracePt t="123800" x="3911600" y="3344863"/>
          <p14:tracePt t="123812" x="3911600" y="3362325"/>
          <p14:tracePt t="123816" x="3911600" y="3386138"/>
          <p14:tracePt t="123828" x="3911600" y="3416300"/>
          <p14:tracePt t="123832" x="3917950" y="3446463"/>
          <p14:tracePt t="123845" x="3935413" y="3482975"/>
          <p14:tracePt t="123848" x="3971925" y="3525838"/>
          <p14:tracePt t="123862" x="4014788" y="3573463"/>
          <p14:tracePt t="123864" x="4038600" y="3597275"/>
          <p14:tracePt t="123878" x="4062413" y="3627438"/>
          <p14:tracePt t="123881" x="4098925" y="3651250"/>
          <p14:tracePt t="123889" x="4152900" y="3681413"/>
          <p14:tracePt t="123896" x="4189413" y="3711575"/>
          <p14:tracePt t="123904" x="4237038" y="3741738"/>
          <p14:tracePt t="123912" x="4291013" y="3771900"/>
          <p14:tracePt t="123920" x="4340225" y="3802063"/>
          <p14:tracePt t="123929" x="4406900" y="3832225"/>
          <p14:tracePt t="123936" x="4448175" y="3844925"/>
          <p14:tracePt t="123945" x="4527550" y="3862388"/>
          <p14:tracePt t="123952" x="4586288" y="3862388"/>
          <p14:tracePt t="123962" x="4672013" y="3887788"/>
          <p14:tracePt t="123968" x="4749800" y="3898900"/>
          <p14:tracePt t="123978" x="4822825" y="3898900"/>
          <p14:tracePt t="123984" x="4894263" y="3898900"/>
          <p14:tracePt t="123996" x="4967288" y="3911600"/>
          <p14:tracePt t="124000" x="5027613" y="3911600"/>
          <p14:tracePt t="124012" x="5099050" y="3916363"/>
          <p14:tracePt t="124016" x="5172075" y="3916363"/>
          <p14:tracePt t="124029" x="5232400" y="3929063"/>
          <p14:tracePt t="124032" x="5303838" y="3929063"/>
          <p14:tracePt t="124045" x="5364163" y="3929063"/>
          <p14:tracePt t="124048" x="5407025" y="3929063"/>
          <p14:tracePt t="124062" x="5430838" y="3929063"/>
          <p14:tracePt t="124064" x="5454650" y="3929063"/>
          <p14:tracePt t="124073" x="5478463" y="3929063"/>
          <p14:tracePt t="124080" x="5484813" y="3929063"/>
          <p14:tracePt t="124088" x="5503863" y="3929063"/>
          <p14:tracePt t="124096" x="5508625" y="3922713"/>
          <p14:tracePt t="124104" x="5514975" y="3922713"/>
          <p14:tracePt t="124112" x="5538788" y="3916363"/>
          <p14:tracePt t="124120" x="5545138" y="3911600"/>
          <p14:tracePt t="124128" x="5557838" y="3898900"/>
          <p14:tracePt t="124136" x="5564188" y="3892550"/>
          <p14:tracePt t="124152" x="5575300" y="3887788"/>
          <p14:tracePt t="124162" x="5581650" y="3881438"/>
          <p14:tracePt t="124369" x="0" y="0"/>
        </p14:tracePtLst>
        <p14:tracePtLst>
          <p14:tracePt t="129047" x="4972050" y="2855913"/>
          <p14:tracePt t="129305" x="4967288" y="2855913"/>
          <p14:tracePt t="129329" x="4960938" y="2855913"/>
          <p14:tracePt t="129348" x="4954588" y="2855913"/>
          <p14:tracePt t="129358" x="4948238" y="2855913"/>
          <p14:tracePt t="129377" x="4943475" y="2855913"/>
          <p14:tracePt t="129384" x="4930775" y="2855913"/>
          <p14:tracePt t="129392" x="4913313" y="2855913"/>
          <p14:tracePt t="129400" x="4894263" y="2855913"/>
          <p14:tracePt t="129408" x="4870450" y="2855913"/>
          <p14:tracePt t="129417" x="4857750" y="2855913"/>
          <p14:tracePt t="129424" x="4822825" y="2855913"/>
          <p14:tracePt t="129433" x="4797425" y="2855913"/>
          <p14:tracePt t="129440" x="4779963" y="2855913"/>
          <p14:tracePt t="129450" x="4762500" y="2855913"/>
          <p14:tracePt t="129456" x="4749800" y="2855913"/>
          <p14:tracePt t="129472" x="4743450" y="2855913"/>
          <p14:tracePt t="129483" x="4737100" y="2855913"/>
          <p14:tracePt t="129488" x="4732338" y="2855913"/>
          <p14:tracePt t="129500" x="4725988" y="2855913"/>
          <p14:tracePt t="129504" x="4702175" y="2855913"/>
          <p14:tracePt t="129517" x="4689475" y="2855913"/>
          <p14:tracePt t="129521" x="4659313" y="2855913"/>
          <p14:tracePt t="129534" x="4616450" y="2855913"/>
          <p14:tracePt t="129536" x="4592638" y="2855913"/>
          <p14:tracePt t="129550" x="4538663" y="2855913"/>
          <p14:tracePt t="129552" x="4491038" y="2855913"/>
          <p14:tracePt t="129561" x="4437063" y="2855913"/>
          <p14:tracePt t="129568" x="4364038" y="2851150"/>
          <p14:tracePt t="129577" x="4297363" y="2838450"/>
          <p14:tracePt t="129584" x="4225925" y="2832100"/>
          <p14:tracePt t="129592" x="4152900" y="2820988"/>
          <p14:tracePt t="129600" x="4105275" y="2808288"/>
          <p14:tracePt t="129608" x="4044950" y="2801938"/>
          <p14:tracePt t="129617" x="4014788" y="2801938"/>
          <p14:tracePt t="129624" x="3978275" y="2801938"/>
          <p14:tracePt t="129633" x="3948113" y="2790825"/>
          <p14:tracePt t="129640" x="3924300" y="2790825"/>
          <p14:tracePt t="129650" x="3900488" y="2790825"/>
          <p14:tracePt t="129656" x="3875088" y="2784475"/>
          <p14:tracePt t="129667" x="3863975" y="2784475"/>
          <p14:tracePt t="129672" x="3840163" y="2784475"/>
          <p14:tracePt t="129683" x="3833813" y="2784475"/>
          <p14:tracePt t="129688" x="3814763" y="2784475"/>
          <p14:tracePt t="129700" x="3803650" y="2784475"/>
          <p14:tracePt t="129704" x="3779838" y="2784475"/>
          <p14:tracePt t="129717" x="3756025" y="2784475"/>
          <p14:tracePt t="129720" x="3725863" y="2784475"/>
          <p14:tracePt t="129733" x="3689350" y="2784475"/>
          <p14:tracePt t="129736" x="3635375" y="2784475"/>
          <p14:tracePt t="129750" x="3592513" y="2784475"/>
          <p14:tracePt t="129752" x="3544888" y="2784475"/>
          <p14:tracePt t="129761" x="3502025" y="2784475"/>
          <p14:tracePt t="129768" x="3459163" y="2784475"/>
          <p14:tracePt t="129776" x="3411538" y="2784475"/>
          <p14:tracePt t="129784" x="3370263" y="2784475"/>
          <p14:tracePt t="129792" x="3340100" y="2784475"/>
          <p14:tracePt t="129800" x="3290888" y="2771775"/>
          <p14:tracePt t="129808" x="3260725" y="2771775"/>
          <p14:tracePt t="129817" x="3236913" y="2771775"/>
          <p14:tracePt t="129824" x="3206750" y="2771775"/>
          <p14:tracePt t="129833" x="3170238" y="2771775"/>
          <p14:tracePt t="129840" x="3152775" y="2771775"/>
          <p14:tracePt t="129850" x="3128963" y="2771775"/>
          <p14:tracePt t="129856" x="3092450" y="2771775"/>
          <p14:tracePt t="129867" x="3073400" y="2771775"/>
          <p14:tracePt t="129872" x="3038475" y="2771775"/>
          <p14:tracePt t="129883" x="2995613" y="2771775"/>
          <p14:tracePt t="129888" x="2935288" y="2771775"/>
          <p14:tracePt t="129900" x="2881313" y="2771775"/>
          <p14:tracePt t="129904" x="2803525" y="2765425"/>
          <p14:tracePt t="129917" x="2760663" y="2765425"/>
          <p14:tracePt t="129920" x="2700338" y="2754313"/>
          <p14:tracePt t="129934" x="2640013" y="2754313"/>
          <p14:tracePt t="129936" x="2555875" y="2730500"/>
          <p14:tracePt t="129950" x="2478088" y="2724150"/>
          <p14:tracePt t="129961" x="2314575" y="2700338"/>
          <p14:tracePt t="129968" x="2254250" y="2687638"/>
          <p14:tracePt t="129976" x="2193925" y="2681288"/>
          <p14:tracePt t="129984" x="2152650" y="2670175"/>
          <p14:tracePt t="129992" x="2092325" y="2657475"/>
          <p14:tracePt t="130000" x="2055813" y="2657475"/>
          <p14:tracePt t="130008" x="2001838" y="2651125"/>
          <p14:tracePt t="130017" x="1971675" y="2651125"/>
          <p14:tracePt t="130024" x="1922463" y="2633663"/>
          <p14:tracePt t="130034" x="1898650" y="2633663"/>
          <p14:tracePt t="130040" x="1855788" y="2633663"/>
          <p14:tracePt t="130050" x="1831975" y="2633663"/>
          <p14:tracePt t="130056" x="1801813" y="2633663"/>
          <p14:tracePt t="130067" x="1778000" y="2627313"/>
          <p14:tracePt t="130072" x="1747838" y="2627313"/>
          <p14:tracePt t="130084" x="1724025" y="2627313"/>
          <p14:tracePt t="130088" x="1681163" y="2627313"/>
          <p14:tracePt t="130100" x="1646238" y="2627313"/>
          <p14:tracePt t="130104" x="1616075" y="2627313"/>
          <p14:tracePt t="130117" x="1573213" y="2627313"/>
          <p14:tracePt t="130120" x="1530350" y="2627313"/>
          <p14:tracePt t="130134" x="1470025" y="2627313"/>
          <p14:tracePt t="130136" x="1409700" y="2627313"/>
          <p14:tracePt t="130150" x="1355725" y="2627313"/>
          <p14:tracePt t="130152" x="1284288" y="2627313"/>
          <p14:tracePt t="130161" x="1193800" y="2627313"/>
          <p14:tracePt t="130168" x="1109663" y="2627313"/>
          <p14:tracePt t="130176" x="1036638" y="2627313"/>
          <p14:tracePt t="130184" x="965200" y="2627313"/>
          <p14:tracePt t="130192" x="915988" y="2627313"/>
          <p14:tracePt t="130200" x="874713" y="2627313"/>
          <p14:tracePt t="130208" x="844550" y="2627313"/>
          <p14:tracePt t="130217" x="819150" y="2627313"/>
          <p14:tracePt t="130224" x="814388" y="2627313"/>
          <p14:tracePt t="130241" x="808038" y="2627313"/>
          <p14:tracePt t="130401" x="801688" y="2633663"/>
          <p14:tracePt t="130423" x="801688" y="2674938"/>
          <p14:tracePt t="130425" x="801688" y="2700338"/>
          <p14:tracePt t="130439" x="801688" y="2724150"/>
          <p14:tracePt t="130441" x="801688" y="2747963"/>
          <p14:tracePt t="130454" x="801688" y="2771775"/>
          <p14:tracePt t="130463" x="801688" y="2825750"/>
          <p14:tracePt t="130472" x="801688" y="2844800"/>
          <p14:tracePt t="130472" x="801688" y="2868613"/>
          <p14:tracePt t="130484" x="801688" y="2916238"/>
          <p14:tracePt t="130488" x="801688" y="2959100"/>
          <p14:tracePt t="130501" x="814388" y="2995613"/>
          <p14:tracePt t="130504" x="814388" y="3013075"/>
          <p14:tracePt t="130517" x="814388" y="3049588"/>
          <p14:tracePt t="130520" x="814388" y="3073400"/>
          <p14:tracePt t="130534" x="814388" y="3116263"/>
          <p14:tracePt t="130536" x="814388" y="3146425"/>
          <p14:tracePt t="130545" x="814388" y="3187700"/>
          <p14:tracePt t="130552" x="814388" y="3230563"/>
          <p14:tracePt t="130560" x="814388" y="3278188"/>
          <p14:tracePt t="130568" x="808038" y="3325813"/>
          <p14:tracePt t="130576" x="808038" y="3355975"/>
          <p14:tracePt t="130584" x="801688" y="3386138"/>
          <p14:tracePt t="130592" x="801688" y="3435350"/>
          <p14:tracePt t="130601" x="801688" y="3465513"/>
          <p14:tracePt t="130608" x="788988" y="3489325"/>
          <p14:tracePt t="130617" x="788988" y="3519488"/>
          <p14:tracePt t="130624" x="788988" y="3543300"/>
          <p14:tracePt t="130634" x="788988" y="3567113"/>
          <p14:tracePt t="130640" x="788988" y="3597275"/>
          <p14:tracePt t="130651" x="784225" y="3633788"/>
          <p14:tracePt t="130656" x="784225" y="3676650"/>
          <p14:tracePt t="130668" x="771525" y="3724275"/>
          <p14:tracePt t="130673" x="771525" y="3784600"/>
          <p14:tracePt t="130684" x="765175" y="3844925"/>
          <p14:tracePt t="130688" x="765175" y="3916363"/>
          <p14:tracePt t="130701" x="765175" y="3989388"/>
          <p14:tracePt t="130704" x="765175" y="4073525"/>
          <p14:tracePt t="130718" x="765175" y="4146550"/>
          <p14:tracePt t="130720" x="765175" y="4217988"/>
          <p14:tracePt t="130734" x="765175" y="4321175"/>
          <p14:tracePt t="130736" x="765175" y="4405313"/>
          <p14:tracePt t="130745" x="765175" y="4465638"/>
          <p14:tracePt t="130752" x="765175" y="4537075"/>
          <p14:tracePt t="130760" x="765175" y="4579938"/>
          <p14:tracePt t="130768" x="765175" y="4627563"/>
          <p14:tracePt t="130776" x="765175" y="4670425"/>
          <p14:tracePt t="130784" x="765175" y="4700588"/>
          <p14:tracePt t="130792" x="765175" y="4737100"/>
          <p14:tracePt t="130801" x="765175" y="4754563"/>
          <p14:tracePt t="130808" x="765175" y="4791075"/>
          <p14:tracePt t="130818" x="765175" y="4821238"/>
          <p14:tracePt t="130824" x="765175" y="4845050"/>
          <p14:tracePt t="130834" x="765175" y="4875213"/>
          <p14:tracePt t="130840" x="765175" y="4899025"/>
          <p14:tracePt t="130851" x="765175" y="4922838"/>
          <p14:tracePt t="130856" x="765175" y="4948238"/>
          <p14:tracePt t="130868" x="765175" y="4989513"/>
          <p14:tracePt t="130872" x="765175" y="5013325"/>
          <p14:tracePt t="130884" x="765175" y="5056188"/>
          <p14:tracePt t="130895" x="765175" y="5086350"/>
          <p14:tracePt t="130903" x="765175" y="5110163"/>
          <p14:tracePt t="130904" x="765175" y="5122863"/>
          <p14:tracePt t="130918" x="765175" y="5129213"/>
          <p14:tracePt t="130920" x="765175" y="5133975"/>
          <p14:tracePt t="130934" x="765175" y="5140325"/>
          <p14:tracePt t="130952" x="765175" y="5146675"/>
          <p14:tracePt t="130960" x="765175" y="5157788"/>
          <p14:tracePt t="130968" x="765175" y="5164138"/>
          <p14:tracePt t="130976" x="765175" y="5170488"/>
          <p14:tracePt t="130984" x="765175" y="5187950"/>
          <p14:tracePt t="131001" x="765175" y="5194300"/>
          <p14:tracePt t="131008" x="765175" y="5200650"/>
          <p14:tracePt t="131018" x="765175" y="5207000"/>
          <p14:tracePt t="131024" x="765175" y="5218113"/>
          <p14:tracePt t="131035" x="758825" y="5224463"/>
          <p14:tracePt t="131040" x="758825" y="5243513"/>
          <p14:tracePt t="131051" x="758825" y="5260975"/>
          <p14:tracePt t="131056" x="758825" y="5267325"/>
          <p14:tracePt t="131068" x="758825" y="5284788"/>
          <p14:tracePt t="131072" x="758825" y="5297488"/>
          <p14:tracePt t="131085" x="758825" y="5314950"/>
          <p14:tracePt t="131088" x="758825" y="5327650"/>
          <p14:tracePt t="131101" x="758825" y="5334000"/>
          <p14:tracePt t="131104" x="758825" y="5351463"/>
          <p14:tracePt t="131120" x="758825" y="5368925"/>
          <p14:tracePt t="131152" x="758825" y="5375275"/>
          <p14:tracePt t="131160" x="765175" y="5381625"/>
          <p14:tracePt t="131168" x="765175" y="5387975"/>
          <p14:tracePt t="131176" x="771525" y="5394325"/>
          <p14:tracePt t="131192" x="777875" y="5399088"/>
          <p14:tracePt t="131305" x="788988" y="5399088"/>
          <p14:tracePt t="131330" x="808038" y="5399088"/>
          <p14:tracePt t="131353" x="825500" y="5399088"/>
          <p14:tracePt t="131366" x="831850" y="5399088"/>
          <p14:tracePt t="131378" x="855663" y="5405438"/>
          <p14:tracePt t="131387" x="874713" y="5411788"/>
          <p14:tracePt t="131392" x="904875" y="5429250"/>
          <p14:tracePt t="131402" x="928688" y="5435600"/>
          <p14:tracePt t="131408" x="952500" y="5448300"/>
          <p14:tracePt t="131419" x="1012825" y="5465763"/>
          <p14:tracePt t="131425" x="1060450" y="5483225"/>
          <p14:tracePt t="131436" x="1139825" y="5532438"/>
          <p14:tracePt t="131440" x="1200150" y="5549900"/>
          <p14:tracePt t="131453" x="1290638" y="5586413"/>
          <p14:tracePt t="131456" x="1409700" y="5629275"/>
          <p14:tracePt t="131469" x="1512888" y="5664200"/>
          <p14:tracePt t="131473" x="1633538" y="5713413"/>
          <p14:tracePt t="131486" x="1736725" y="5737225"/>
          <p14:tracePt t="131488" x="1825625" y="5761038"/>
          <p14:tracePt t="131502" x="1898650" y="5778500"/>
          <p14:tracePt t="131504" x="1989138" y="5803900"/>
          <p14:tracePt t="131518" x="2062163" y="5815013"/>
          <p14:tracePt t="131520" x="2127250" y="5834063"/>
          <p14:tracePt t="131529" x="2170113" y="5834063"/>
          <p14:tracePt t="131536" x="2230438" y="5857875"/>
          <p14:tracePt t="131544" x="2254250" y="5864225"/>
          <p14:tracePt t="131552" x="2297113" y="5864225"/>
          <p14:tracePt t="131560" x="2344738" y="5881688"/>
          <p14:tracePt t="131568" x="2392363" y="5881688"/>
          <p14:tracePt t="131577" x="2452688" y="5894388"/>
          <p14:tracePt t="131585" x="2513013" y="5899150"/>
          <p14:tracePt t="131592" x="2586038" y="5899150"/>
          <p14:tracePt t="131602" x="2657475" y="5911850"/>
          <p14:tracePt t="131608" x="2717800" y="5924550"/>
          <p14:tracePt t="131618" x="2778125" y="5924550"/>
          <p14:tracePt t="131624" x="2851150" y="5942013"/>
          <p14:tracePt t="131635" x="2928938" y="5954713"/>
          <p14:tracePt t="131640" x="3001963" y="5954713"/>
          <p14:tracePt t="131652" x="3073400" y="5954713"/>
          <p14:tracePt t="131656" x="3146425" y="5954713"/>
          <p14:tracePt t="131668" x="3189288" y="5954713"/>
          <p14:tracePt t="131672" x="3230563" y="5954713"/>
          <p14:tracePt t="131685" x="3290888" y="5954713"/>
          <p14:tracePt t="131688" x="3321050" y="5954713"/>
          <p14:tracePt t="131702" x="3375025" y="5954713"/>
          <p14:tracePt t="131704" x="3411538" y="5954713"/>
          <p14:tracePt t="131718" x="3478213" y="5954713"/>
          <p14:tracePt t="131720" x="3538538" y="5954713"/>
          <p14:tracePt t="131728" x="3598863" y="5942013"/>
          <p14:tracePt t="131737" x="3670300" y="5942013"/>
          <p14:tracePt t="131744" x="3730625" y="5929313"/>
          <p14:tracePt t="131752" x="3803650" y="5911850"/>
          <p14:tracePt t="131760" x="3875088" y="5911850"/>
          <p14:tracePt t="131768" x="3965575" y="5911850"/>
          <p14:tracePt t="131776" x="4038600" y="5911850"/>
          <p14:tracePt t="131785" x="4092575" y="5911850"/>
          <p14:tracePt t="131792" x="4141788" y="5911850"/>
          <p14:tracePt t="131802" x="4189413" y="5899150"/>
          <p14:tracePt t="131808" x="4230688" y="5899150"/>
          <p14:tracePt t="131818" x="4279900" y="5888038"/>
          <p14:tracePt t="131824" x="4310063" y="5881688"/>
          <p14:tracePt t="131835" x="4387850" y="5868988"/>
          <p14:tracePt t="131840" x="4460875" y="5851525"/>
          <p14:tracePt t="131852" x="4532313" y="5838825"/>
          <p14:tracePt t="131856" x="4611688" y="5827713"/>
          <p14:tracePt t="131868" x="4683125" y="5808663"/>
          <p14:tracePt t="131872" x="4762500" y="5784850"/>
          <p14:tracePt t="131885" x="4816475" y="5784850"/>
          <p14:tracePt t="131888" x="4864100" y="5778500"/>
          <p14:tracePt t="131902" x="4883150" y="5761038"/>
          <p14:tracePt t="131904" x="4894263" y="5761038"/>
          <p14:tracePt t="131919" x="4900613" y="5754688"/>
          <p14:tracePt t="131920" x="4906963" y="5754688"/>
          <p14:tracePt t="131929" x="4913313" y="5749925"/>
          <p14:tracePt t="132041" x="4918075" y="5724525"/>
          <p14:tracePt t="132066" x="4954588" y="5610225"/>
          <p14:tracePt t="132084" x="4991100" y="5543550"/>
          <p14:tracePt t="132098" x="5027613" y="5459413"/>
          <p14:tracePt t="132107" x="5038725" y="5411788"/>
          <p14:tracePt t="132113" x="5051425" y="5375275"/>
          <p14:tracePt t="132120" x="5062538" y="5327650"/>
          <p14:tracePt t="132128" x="5081588" y="5297488"/>
          <p14:tracePt t="132136" x="5081588" y="5273675"/>
          <p14:tracePt t="132144" x="5087938" y="5248275"/>
          <p14:tracePt t="132152" x="5087938" y="5224463"/>
          <p14:tracePt t="132160" x="5099050" y="5200650"/>
          <p14:tracePt t="132169" x="5105400" y="5176838"/>
          <p14:tracePt t="132177" x="5105400" y="5133975"/>
          <p14:tracePt t="132186" x="5105400" y="5103813"/>
          <p14:tracePt t="132192" x="5105400" y="5068888"/>
          <p14:tracePt t="132203" x="5105400" y="5013325"/>
          <p14:tracePt t="132208" x="5105400" y="4941888"/>
          <p14:tracePt t="132219" x="5105400" y="4868863"/>
          <p14:tracePt t="132224" x="5105400" y="4784725"/>
          <p14:tracePt t="132236" x="5087938" y="4706938"/>
          <p14:tracePt t="132240" x="5081588" y="4633913"/>
          <p14:tracePt t="132253" x="5081588" y="4592638"/>
          <p14:tracePt t="132256" x="5068888" y="4543425"/>
          <p14:tracePt t="132269" x="5051425" y="4495800"/>
          <p14:tracePt t="132272" x="5051425" y="4459288"/>
          <p14:tracePt t="132286" x="5032375" y="4429125"/>
          <p14:tracePt t="132288" x="5027613" y="4392613"/>
          <p14:tracePt t="132303" x="5014913" y="4351338"/>
          <p14:tracePt t="132304" x="5002213" y="4302125"/>
          <p14:tracePt t="132313" x="4997450" y="4267200"/>
          <p14:tracePt t="132320" x="4997450" y="4224338"/>
          <p14:tracePt t="132329" x="4978400" y="4187825"/>
          <p14:tracePt t="132336" x="4978400" y="4164013"/>
          <p14:tracePt t="132344" x="4972050" y="4140200"/>
          <p14:tracePt t="132352" x="4972050" y="4127500"/>
          <p14:tracePt t="132360" x="4967288" y="4103688"/>
          <p14:tracePt t="132369" x="4967288" y="4079875"/>
          <p14:tracePt t="132376" x="4967288" y="4056063"/>
          <p14:tracePt t="132386" x="4954588" y="4032250"/>
          <p14:tracePt t="132392" x="4948238" y="4013200"/>
          <p14:tracePt t="132402" x="4948238" y="4006850"/>
          <p14:tracePt t="132408" x="4948238" y="3983038"/>
          <p14:tracePt t="132419" x="4948238" y="3959225"/>
          <p14:tracePt t="132424" x="4948238" y="3916363"/>
          <p14:tracePt t="132436" x="4943475" y="3887788"/>
          <p14:tracePt t="132440" x="4943475" y="3862388"/>
          <p14:tracePt t="132452" x="4943475" y="3851275"/>
          <p14:tracePt t="132456" x="4943475" y="3827463"/>
          <p14:tracePt t="132469" x="4937125" y="3821113"/>
          <p14:tracePt t="132472" x="4937125" y="3814763"/>
          <p14:tracePt t="132486" x="4937125" y="3802063"/>
          <p14:tracePt t="132488" x="4924425" y="3784600"/>
          <p14:tracePt t="132513" x="4924425" y="3778250"/>
          <p14:tracePt t="132617" x="4918075" y="3771900"/>
          <p14:tracePt t="132673" x="4913313" y="3771900"/>
          <p14:tracePt t="132696" x="4887913" y="3851275"/>
          <p14:tracePt t="132698" x="4876800" y="3922713"/>
          <p14:tracePt t="132716" x="4876800" y="4025900"/>
          <p14:tracePt t="132732" x="4876800" y="4103688"/>
          <p14:tracePt t="132743" x="4876800" y="4127500"/>
          <p14:tracePt t="132744" x="4887913" y="4157663"/>
          <p14:tracePt t="132755" x="4900613" y="4176713"/>
          <p14:tracePt t="132760" x="4913313" y="4211638"/>
          <p14:tracePt t="132769" x="4930775" y="4224338"/>
          <p14:tracePt t="132776" x="4937125" y="4230688"/>
          <p14:tracePt t="132786" x="4943475" y="4237038"/>
          <p14:tracePt t="132803" x="4948238" y="4241800"/>
          <p14:tracePt t="132808" x="4960938" y="4248150"/>
          <p14:tracePt t="132824" x="4967288" y="4248150"/>
          <p14:tracePt t="132836" x="4991100" y="4248150"/>
          <p14:tracePt t="132840" x="5014913" y="4260850"/>
          <p14:tracePt t="132853" x="5032375" y="4260850"/>
          <p14:tracePt t="132856" x="5057775" y="4267200"/>
          <p14:tracePt t="132870" x="5092700" y="4271963"/>
          <p14:tracePt t="132880" x="5105400" y="4271963"/>
          <p14:tracePt t="132881" x="5135563" y="4271963"/>
          <p14:tracePt t="132889" x="5153025" y="4271963"/>
          <p14:tracePt t="132897" x="5159375" y="4271963"/>
          <p14:tracePt t="132904" x="5172075" y="4271963"/>
          <p14:tracePt t="132944" x="5178425" y="4271963"/>
          <p14:tracePt t="132952" x="5183188" y="4271963"/>
          <p14:tracePt t="132968" x="5195888" y="4271963"/>
          <p14:tracePt t="132984" x="5219700" y="4271963"/>
          <p14:tracePt t="132992" x="5226050" y="4267200"/>
          <p14:tracePt t="133041" x="5249863" y="4241800"/>
          <p14:tracePt t="133097" x="5256213" y="4237038"/>
          <p14:tracePt t="133111" x="5262563" y="4230688"/>
          <p14:tracePt t="133201" x="5273675" y="4230688"/>
          <p14:tracePt t="133224" x="5286375" y="4230688"/>
          <p14:tracePt t="133245" x="5303838" y="4254500"/>
          <p14:tracePt t="133256" x="5316538" y="4267200"/>
          <p14:tracePt t="133296" x="5334000" y="4267200"/>
          <p14:tracePt t="133320" x="5340350" y="4267200"/>
          <p14:tracePt t="133352" x="5353050" y="4267200"/>
          <p14:tracePt t="133360" x="5364163" y="4254500"/>
          <p14:tracePt t="133368" x="5383213" y="4241800"/>
          <p14:tracePt t="133376" x="5387975" y="4237038"/>
          <p14:tracePt t="133386" x="5400675" y="4211638"/>
          <p14:tracePt t="133392" x="5407025" y="4206875"/>
          <p14:tracePt t="133403" x="5407025" y="4187825"/>
          <p14:tracePt t="133420" x="5407025" y="4183063"/>
          <p14:tracePt t="133436" x="5407025" y="4176713"/>
          <p14:tracePt t="133553" x="5400675" y="4183063"/>
          <p14:tracePt t="133577" x="5394325" y="4237038"/>
          <p14:tracePt t="133578" x="5394325" y="4267200"/>
          <p14:tracePt t="133601" x="5394325" y="4327525"/>
          <p14:tracePt t="133613" x="5394325" y="4351338"/>
          <p14:tracePt t="133625" x="5413375" y="4362450"/>
          <p14:tracePt t="133637" x="5418138" y="4368800"/>
          <p14:tracePt t="133640" x="5424488" y="4368800"/>
          <p14:tracePt t="133672" x="5437188" y="4368800"/>
          <p14:tracePt t="133704" x="5443538" y="4368800"/>
          <p14:tracePt t="133712" x="5454650" y="4368800"/>
          <p14:tracePt t="133720" x="5473700" y="4344988"/>
          <p14:tracePt t="133728" x="5473700" y="4321175"/>
          <p14:tracePt t="133737" x="5473700" y="4297363"/>
          <p14:tracePt t="133744" x="5478463" y="4254500"/>
          <p14:tracePt t="133753" x="5478463" y="4230688"/>
          <p14:tracePt t="133760" x="5478463" y="4217988"/>
          <p14:tracePt t="133770" x="5478463" y="4194175"/>
          <p14:tracePt t="133787" x="5473700" y="4183063"/>
          <p14:tracePt t="133792" x="5467350" y="4176713"/>
          <p14:tracePt t="133841" x="5454650" y="4176713"/>
          <p14:tracePt t="133854" x="5448300" y="4176713"/>
          <p14:tracePt t="133857" x="5437188" y="4176713"/>
          <p14:tracePt t="133871" x="5400675" y="4183063"/>
          <p14:tracePt t="133881" x="5370513" y="4206875"/>
          <p14:tracePt t="133891" x="5353050" y="4224338"/>
          <p14:tracePt t="133897" x="5346700" y="4230688"/>
          <p14:tracePt t="133904" x="5346700" y="4241800"/>
          <p14:tracePt t="133912" x="5346700" y="4248150"/>
          <p14:tracePt t="133920" x="5346700" y="4260850"/>
          <p14:tracePt t="133937" x="5353050" y="4278313"/>
          <p14:tracePt t="133944" x="5359400" y="4278313"/>
          <p14:tracePt t="133953" x="5370513" y="4278313"/>
          <p14:tracePt t="133960" x="5376863" y="4278313"/>
          <p14:tracePt t="133970" x="5394325" y="4278313"/>
          <p14:tracePt t="133976" x="5418138" y="4278313"/>
          <p14:tracePt t="133987" x="5443538" y="4278313"/>
          <p14:tracePt t="133992" x="5467350" y="4278313"/>
          <p14:tracePt t="134004" x="5478463" y="4278313"/>
          <p14:tracePt t="134008" x="5503863" y="4267200"/>
          <p14:tracePt t="134020" x="5508625" y="4260850"/>
          <p14:tracePt t="134024" x="5521325" y="4248150"/>
          <p14:tracePt t="134037" x="5534025" y="4224338"/>
          <p14:tracePt t="134040" x="5538788" y="4206875"/>
          <p14:tracePt t="134054" x="5538788" y="4194175"/>
          <p14:tracePt t="134070" x="5538788" y="4183063"/>
          <p14:tracePt t="134169" x="5538788" y="4176713"/>
          <p14:tracePt t="134192" x="5521325" y="4176713"/>
          <p14:tracePt t="134194" x="5514975" y="4176713"/>
          <p14:tracePt t="134208" x="5491163" y="4176713"/>
          <p14:tracePt t="134220" x="5478463" y="4176713"/>
          <p14:tracePt t="134231" x="5473700" y="4176713"/>
          <p14:tracePt t="134241" x="5467350" y="4176713"/>
          <p14:tracePt t="138193" x="5461000" y="4176713"/>
          <p14:tracePt t="138257" x="5454650" y="4170363"/>
          <p14:tracePt t="138280" x="5329238" y="4103688"/>
          <p14:tracePt t="138282" x="5243513" y="4049713"/>
          <p14:tracePt t="138309" x="4719638" y="3767138"/>
          <p14:tracePt t="138313" x="4491038" y="3633788"/>
          <p14:tracePt t="138324" x="4297363" y="3543300"/>
          <p14:tracePt t="138338" x="3857625" y="3338513"/>
          <p14:tracePt t="138347" x="3736975" y="3267075"/>
          <p14:tracePt t="138357" x="3635375" y="3211513"/>
          <p14:tracePt t="138360" x="3549650" y="3151188"/>
          <p14:tracePt t="138374" x="3502025" y="3121025"/>
          <p14:tracePt t="138376" x="3465513" y="3103563"/>
          <p14:tracePt t="138385" x="3459163" y="3097213"/>
          <p14:tracePt t="138392" x="3441700" y="3090863"/>
          <p14:tracePt t="138400" x="3424238" y="3086100"/>
          <p14:tracePt t="138408" x="3394075" y="3067050"/>
          <p14:tracePt t="138416" x="3375025" y="3055938"/>
          <p14:tracePt t="138424" x="3363913" y="3043238"/>
          <p14:tracePt t="138432" x="3327400" y="3025775"/>
          <p14:tracePt t="138441" x="3290888" y="3013075"/>
          <p14:tracePt t="138448" x="3230563" y="2989263"/>
          <p14:tracePt t="138457" x="3152775" y="2959100"/>
          <p14:tracePt t="138465" x="3062288" y="2911475"/>
          <p14:tracePt t="138474" x="2954338" y="2862263"/>
          <p14:tracePt t="138480" x="2820988" y="2790825"/>
          <p14:tracePt t="138491" x="2663825" y="2735263"/>
          <p14:tracePt t="138496" x="2532063" y="2674938"/>
          <p14:tracePt t="138507" x="2417763" y="2633663"/>
          <p14:tracePt t="138512" x="2297113" y="2573338"/>
          <p14:tracePt t="138524" x="2176463" y="2536825"/>
          <p14:tracePt t="138528" x="2073275" y="2500313"/>
          <p14:tracePt t="138541" x="1995488" y="2476500"/>
          <p14:tracePt t="138544" x="1935163" y="2470150"/>
          <p14:tracePt t="138557" x="1881188" y="2470150"/>
          <p14:tracePt t="138560" x="1844675" y="2459038"/>
          <p14:tracePt t="138574" x="1820863" y="2459038"/>
          <p14:tracePt t="138577" x="1808163" y="2459038"/>
          <p14:tracePt t="138585" x="1795463" y="2459038"/>
          <p14:tracePt t="138593" x="1790700" y="2459038"/>
          <p14:tracePt t="138616" x="1784350" y="2459038"/>
          <p14:tracePt t="138656" x="1778000" y="2459038"/>
          <p14:tracePt t="138664" x="1771650" y="2459038"/>
          <p14:tracePt t="138680" x="1766888" y="2459038"/>
          <p14:tracePt t="138688" x="1741488" y="2465388"/>
          <p14:tracePt t="138696" x="1736725" y="2476500"/>
          <p14:tracePt t="138712" x="1730375" y="2482850"/>
          <p14:tracePt t="138724" x="1730375" y="2489200"/>
          <p14:tracePt t="138728" x="1730375" y="2495550"/>
          <p14:tracePt t="138741" x="1730375" y="2519363"/>
          <p14:tracePt t="138744" x="1747838" y="2525713"/>
          <p14:tracePt t="138757" x="1778000" y="2543175"/>
          <p14:tracePt t="138760" x="1825625" y="2543175"/>
          <p14:tracePt t="138774" x="1898650" y="2549525"/>
          <p14:tracePt t="138776" x="1976438" y="2586038"/>
          <p14:tracePt t="138785" x="2079625" y="2620963"/>
          <p14:tracePt t="138792" x="2230438" y="2681288"/>
          <p14:tracePt t="138800" x="2374900" y="2717800"/>
          <p14:tracePt t="138808" x="2586038" y="2760663"/>
          <p14:tracePt t="138816" x="2838450" y="2808288"/>
          <p14:tracePt t="138824" x="3062288" y="2838450"/>
          <p14:tracePt t="138832" x="3273425" y="2851150"/>
          <p14:tracePt t="138841" x="3471863" y="2892425"/>
          <p14:tracePt t="138848" x="3629025" y="2905125"/>
          <p14:tracePt t="138858" x="3760788" y="2928938"/>
          <p14:tracePt t="138864" x="3887788" y="2928938"/>
          <p14:tracePt t="138874" x="3990975" y="2928938"/>
          <p14:tracePt t="138886" x="4014788" y="2928938"/>
          <p14:tracePt t="138892" x="4044950" y="2928938"/>
          <p14:tracePt t="138896" x="4051300" y="2928938"/>
          <p14:tracePt t="138908" x="4056063" y="2928938"/>
          <p14:tracePt t="139041" x="4044950" y="2935288"/>
          <p14:tracePt t="139062" x="3875088" y="2935288"/>
          <p14:tracePt t="139065" x="3730625" y="2935288"/>
          <p14:tracePt t="139079" x="3556000" y="2928938"/>
          <p14:tracePt t="139081" x="3327400" y="2886075"/>
          <p14:tracePt t="139093" x="3073400" y="2838450"/>
          <p14:tracePt t="139102" x="2790825" y="2790825"/>
          <p14:tracePt t="139104" x="2482850" y="2754313"/>
          <p14:tracePt t="139112" x="2170113" y="2700338"/>
          <p14:tracePt t="139125" x="1946275" y="2657475"/>
          <p14:tracePt t="139128" x="1736725" y="2657475"/>
          <p14:tracePt t="139142" x="1566863" y="2616200"/>
          <p14:tracePt t="139144" x="1465263" y="2603500"/>
          <p14:tracePt t="139158" x="1404938" y="2597150"/>
          <p14:tracePt t="139160" x="1381125" y="2586038"/>
          <p14:tracePt t="139258" x="1385888" y="2586038"/>
          <p14:tracePt t="139280" x="1519238" y="2590800"/>
          <p14:tracePt t="139281" x="1603375" y="2603500"/>
          <p14:tracePt t="139289" x="1754188" y="2640013"/>
          <p14:tracePt t="139306" x="2206625" y="2760663"/>
          <p14:tracePt t="139322" x="2754313" y="2898775"/>
          <p14:tracePt t="139336" x="2965450" y="2970213"/>
          <p14:tracePt t="139336" x="3146425" y="3025775"/>
          <p14:tracePt t="139346" x="3290888" y="3049588"/>
          <p14:tracePt t="139359" x="3394075" y="3097213"/>
          <p14:tracePt t="139360" x="3441700" y="3116263"/>
          <p14:tracePt t="139369" x="3448050" y="3116263"/>
          <p14:tracePt t="139377" x="3454400" y="3121025"/>
          <p14:tracePt t="139481" x="3454400" y="3127375"/>
          <p14:tracePt t="139504" x="3370263" y="3133725"/>
          <p14:tracePt t="139506" x="3267075" y="3133725"/>
          <p14:tracePt t="139520" x="3163888" y="3133725"/>
          <p14:tracePt t="139521" x="3068638" y="3133725"/>
          <p14:tracePt t="139534" x="2965450" y="3133725"/>
          <p14:tracePt t="139537" x="2863850" y="3133725"/>
          <p14:tracePt t="139544" x="2778125" y="3133725"/>
          <p14:tracePt t="139558" x="2706688" y="3133725"/>
          <p14:tracePt t="139560" x="2663825" y="3133725"/>
          <p14:tracePt t="139569" x="2640013" y="3133725"/>
          <p14:tracePt t="139576" x="2633663" y="3133725"/>
          <p14:tracePt t="139665" x="2640013" y="3133725"/>
          <p14:tracePt t="139688" x="2670175" y="3127375"/>
          <p14:tracePt t="139689" x="2700338" y="3121025"/>
          <p14:tracePt t="139704" x="2724150" y="3121025"/>
          <p14:tracePt t="139705" x="2767013" y="3109913"/>
          <p14:tracePt t="139721" x="2844800" y="3103563"/>
          <p14:tracePt t="139732" x="2905125" y="3090863"/>
          <p14:tracePt t="139744" x="2941638" y="3073400"/>
          <p14:tracePt t="139744" x="2978150" y="3073400"/>
          <p14:tracePt t="139753" x="3019425" y="3073400"/>
          <p14:tracePt t="139760" x="3043238" y="3073400"/>
          <p14:tracePt t="139769" x="3073400" y="3073400"/>
          <p14:tracePt t="139777" x="3086100" y="3073400"/>
          <p14:tracePt t="139784" x="3109913" y="3073400"/>
          <p14:tracePt t="139792" x="3122613" y="3073400"/>
          <p14:tracePt t="139800" x="3146425" y="3073400"/>
          <p14:tracePt t="139808" x="3170238" y="3073400"/>
          <p14:tracePt t="139816" x="3194050" y="3073400"/>
          <p14:tracePt t="139825" x="3219450" y="3073400"/>
          <p14:tracePt t="139832" x="3236913" y="3073400"/>
          <p14:tracePt t="139842" x="3260725" y="3067050"/>
          <p14:tracePt t="139848" x="3284538" y="3060700"/>
          <p14:tracePt t="139859" x="3309938" y="3060700"/>
          <p14:tracePt t="139864" x="3333750" y="3049588"/>
          <p14:tracePt t="139875" x="3357563" y="3049588"/>
          <p14:tracePt t="139880" x="3381375" y="3049588"/>
          <p14:tracePt t="139892" x="3398838" y="3043238"/>
          <p14:tracePt t="139896" x="3424238" y="3036888"/>
          <p14:tracePt t="139909" x="3429000" y="3036888"/>
          <p14:tracePt t="139912" x="3454400" y="3036888"/>
          <p14:tracePt t="139925" x="3465513" y="3036888"/>
          <p14:tracePt t="139928" x="3489325" y="3025775"/>
          <p14:tracePt t="139942" x="3495675" y="3025775"/>
          <p14:tracePt t="139944" x="3519488" y="3019425"/>
          <p14:tracePt t="139953" x="3544888" y="3013075"/>
          <p14:tracePt t="139960" x="3562350" y="3006725"/>
          <p14:tracePt t="139969" x="3598863" y="3006725"/>
          <p14:tracePt t="139976" x="3629025" y="3006725"/>
          <p14:tracePt t="139984" x="3665538" y="2995613"/>
          <p14:tracePt t="139992" x="3683000" y="2995613"/>
          <p14:tracePt t="140000" x="3700463" y="2995613"/>
          <p14:tracePt t="140009" x="3713163" y="2995613"/>
          <p14:tracePt t="140016" x="3719513" y="2995613"/>
          <p14:tracePt t="140040" x="3725863" y="2995613"/>
          <p14:tracePt t="140257" x="3730625" y="2989263"/>
          <p14:tracePt t="140281" x="3736975" y="2982913"/>
          <p14:tracePt t="140297" x="3779838" y="2970213"/>
          <p14:tracePt t="140311" x="3814763" y="2959100"/>
          <p14:tracePt t="140313" x="3827463" y="2952750"/>
          <p14:tracePt t="140323" x="3863975" y="2935288"/>
          <p14:tracePt t="140332" x="3875088" y="2935288"/>
          <p14:tracePt t="140342" x="3911600" y="2928938"/>
          <p14:tracePt t="140344" x="3917950" y="2922588"/>
          <p14:tracePt t="140353" x="3930650" y="2922588"/>
          <p14:tracePt t="140360" x="3935413" y="2916238"/>
          <p14:tracePt t="140368" x="3941763" y="2916238"/>
          <p14:tracePt t="140530" x="3948113" y="2911475"/>
          <p14:tracePt t="140793" x="3941763" y="2911475"/>
          <p14:tracePt t="140816" x="3930650" y="2911475"/>
          <p14:tracePt t="140817" x="3924300" y="2911475"/>
          <p14:tracePt t="140837" x="3905250" y="2911475"/>
          <p14:tracePt t="140850" x="3870325" y="2911475"/>
          <p14:tracePt t="140862" x="3844925" y="2911475"/>
          <p14:tracePt t="140864" x="3840163" y="2911475"/>
          <p14:tracePt t="140878" x="3833813" y="2911475"/>
          <p14:tracePt t="140881" x="3821113" y="2911475"/>
          <p14:tracePt t="140893" x="3814763" y="2911475"/>
          <p14:tracePt t="140896" x="3803650" y="2911475"/>
          <p14:tracePt t="140910" x="3797300" y="2911475"/>
          <p14:tracePt t="140912" x="3779838" y="2911475"/>
          <p14:tracePt t="140928" x="3773488" y="2911475"/>
          <p14:tracePt t="140937" x="3767138" y="2911475"/>
          <p14:tracePt t="140944" x="3760788" y="2911475"/>
          <p14:tracePt t="140952" x="3756025" y="2911475"/>
          <p14:tracePt t="140960" x="3743325" y="2911475"/>
          <p14:tracePt t="140968" x="3736975" y="2911475"/>
          <p14:tracePt t="140977" x="3730625" y="2911475"/>
          <p14:tracePt t="140984" x="3725863" y="2911475"/>
          <p14:tracePt t="140993" x="3713163" y="2911475"/>
          <p14:tracePt t="141000" x="3700463" y="2911475"/>
          <p14:tracePt t="141010" x="3683000" y="2911475"/>
          <p14:tracePt t="141016" x="3676650" y="2911475"/>
          <p14:tracePt t="141027" x="3665538" y="2911475"/>
          <p14:tracePt t="141032" x="3659188" y="2911475"/>
          <p14:tracePt t="141043" x="3646488" y="2911475"/>
          <p14:tracePt t="141048" x="3640138" y="2911475"/>
          <p14:tracePt t="141060" x="3629025" y="2911475"/>
          <p14:tracePt t="141064" x="3616325" y="2911475"/>
          <p14:tracePt t="141077" x="3598863" y="2911475"/>
          <p14:tracePt t="141080" x="3586163" y="2911475"/>
          <p14:tracePt t="141093" x="3575050" y="2911475"/>
          <p14:tracePt t="141096" x="3538538" y="2911475"/>
          <p14:tracePt t="141110" x="3525838" y="2911475"/>
          <p14:tracePt t="141112" x="3519488" y="2911475"/>
          <p14:tracePt t="141120" x="3502025" y="2911475"/>
          <p14:tracePt t="141128" x="3478213" y="2911475"/>
          <p14:tracePt t="141137" x="3454400" y="2911475"/>
          <p14:tracePt t="141144" x="3441700" y="2911475"/>
          <p14:tracePt t="141152" x="3424238" y="2911475"/>
          <p14:tracePt t="141160" x="3394075" y="2911475"/>
          <p14:tracePt t="141168" x="3370263" y="2911475"/>
          <p14:tracePt t="141177" x="3344863" y="2911475"/>
          <p14:tracePt t="141184" x="3314700" y="2911475"/>
          <p14:tracePt t="141193" x="3260725" y="2911475"/>
          <p14:tracePt t="141200" x="3224213" y="2905125"/>
          <p14:tracePt t="141210" x="3194050" y="2905125"/>
          <p14:tracePt t="141216" x="3152775" y="2892425"/>
          <p14:tracePt t="141227" x="3116263" y="2892425"/>
          <p14:tracePt t="141232" x="3086100" y="2892425"/>
          <p14:tracePt t="141244" x="3062288" y="2892425"/>
          <p14:tracePt t="141248" x="3038475" y="2892425"/>
          <p14:tracePt t="141260" x="3019425" y="2892425"/>
          <p14:tracePt t="141264" x="3001963" y="2892425"/>
          <p14:tracePt t="141277" x="2989263" y="2886075"/>
          <p14:tracePt t="141280" x="2965450" y="2886075"/>
          <p14:tracePt t="141293" x="2941638" y="2886075"/>
          <p14:tracePt t="141296" x="2917825" y="2886075"/>
          <p14:tracePt t="141310" x="2905125" y="2886075"/>
          <p14:tracePt t="141312" x="2881313" y="2886075"/>
          <p14:tracePt t="141321" x="2863850" y="2886075"/>
          <p14:tracePt t="141328" x="2838450" y="2886075"/>
          <p14:tracePt t="141337" x="2814638" y="2886075"/>
          <p14:tracePt t="141344" x="2790825" y="2886075"/>
          <p14:tracePt t="141352" x="2747963" y="2886075"/>
          <p14:tracePt t="141360" x="2700338" y="2874963"/>
          <p14:tracePt t="141368" x="2676525" y="2874963"/>
          <p14:tracePt t="141377" x="2657475" y="2874963"/>
          <p14:tracePt t="141384" x="2633663" y="2874963"/>
          <p14:tracePt t="141393" x="2597150" y="2874963"/>
          <p14:tracePt t="141401" x="2579688" y="2874963"/>
          <p14:tracePt t="141410" x="2555875" y="2868613"/>
          <p14:tracePt t="141416" x="2532063" y="2868613"/>
          <p14:tracePt t="141427" x="2501900" y="2868613"/>
          <p14:tracePt t="141432" x="2465388" y="2851150"/>
          <p14:tracePt t="141443" x="2452688" y="2851150"/>
          <p14:tracePt t="141448" x="2405063" y="2844800"/>
          <p14:tracePt t="141460" x="2381250" y="2844800"/>
          <p14:tracePt t="141464" x="2351088" y="2844800"/>
          <p14:tracePt t="141477" x="2327275" y="2844800"/>
          <p14:tracePt t="141480" x="2301875" y="2844800"/>
          <p14:tracePt t="141493" x="2271713" y="2825750"/>
          <p14:tracePt t="141496" x="2236788" y="2825750"/>
          <p14:tracePt t="141510" x="2217738" y="2825750"/>
          <p14:tracePt t="141512" x="2163763" y="2825750"/>
          <p14:tracePt t="141521" x="2103438" y="2825750"/>
          <p14:tracePt t="141528" x="2043113" y="2825750"/>
          <p14:tracePt t="141537" x="1982788" y="2814638"/>
          <p14:tracePt t="141545" x="1911350" y="2814638"/>
          <p14:tracePt t="141552" x="1868488" y="2814638"/>
          <p14:tracePt t="141560" x="1831975" y="2814638"/>
          <p14:tracePt t="141568" x="1790700" y="2814638"/>
          <p14:tracePt t="141577" x="1760538" y="2814638"/>
          <p14:tracePt t="141584" x="1736725" y="2814638"/>
          <p14:tracePt t="141593" x="1711325" y="2814638"/>
          <p14:tracePt t="141600" x="1700213" y="2814638"/>
          <p14:tracePt t="141610" x="1693863" y="2814638"/>
          <p14:tracePt t="141616" x="1676400" y="2814638"/>
          <p14:tracePt t="141627" x="1657350" y="2814638"/>
          <p14:tracePt t="141632" x="1651000" y="2814638"/>
          <p14:tracePt t="141643" x="1639888" y="2814638"/>
          <p14:tracePt t="141648" x="1627188" y="2814638"/>
          <p14:tracePt t="141660" x="1590675" y="2814638"/>
          <p14:tracePt t="141665" x="1560513" y="2820988"/>
          <p14:tracePt t="141677" x="1525588" y="2832100"/>
          <p14:tracePt t="141680" x="1476375" y="2855913"/>
          <p14:tracePt t="141693" x="1428750" y="2886075"/>
          <p14:tracePt t="141696" x="1381125" y="2905125"/>
          <p14:tracePt t="141710" x="1331913" y="2922588"/>
          <p14:tracePt t="141712" x="1265238" y="2952750"/>
          <p14:tracePt t="141721" x="1230313" y="2970213"/>
          <p14:tracePt t="141728" x="1204913" y="2982913"/>
          <p14:tracePt t="141736" x="1193800" y="2995613"/>
          <p14:tracePt t="141744" x="1157288" y="3013075"/>
          <p14:tracePt t="141752" x="1139825" y="3019425"/>
          <p14:tracePt t="141760" x="1114425" y="3036888"/>
          <p14:tracePt t="141768" x="1084263" y="3060700"/>
          <p14:tracePt t="141777" x="1054100" y="3103563"/>
          <p14:tracePt t="141784" x="1036638" y="3127375"/>
          <p14:tracePt t="141793" x="1023938" y="3151188"/>
          <p14:tracePt t="141800" x="1006475" y="3181350"/>
          <p14:tracePt t="141810" x="976313" y="3224213"/>
          <p14:tracePt t="141816" x="946150" y="3260725"/>
          <p14:tracePt t="141827" x="939800" y="3271838"/>
          <p14:tracePt t="141832" x="915988" y="3308350"/>
          <p14:tracePt t="141844" x="898525" y="3332163"/>
          <p14:tracePt t="141848" x="885825" y="3351213"/>
          <p14:tracePt t="141860" x="868363" y="3362325"/>
          <p14:tracePt t="141864" x="862013" y="3368675"/>
          <p14:tracePt t="141877" x="855663" y="3392488"/>
          <p14:tracePt t="141881" x="825500" y="3429000"/>
          <p14:tracePt t="141894" x="825500" y="3446463"/>
          <p14:tracePt t="141896" x="801688" y="3495675"/>
          <p14:tracePt t="141911" x="788988" y="3543300"/>
          <p14:tracePt t="141912" x="771525" y="3603625"/>
          <p14:tracePt t="141921" x="758825" y="3663950"/>
          <p14:tracePt t="141928" x="754063" y="3711575"/>
          <p14:tracePt t="141936" x="741363" y="3784600"/>
          <p14:tracePt t="141944" x="741363" y="3832225"/>
          <p14:tracePt t="141952" x="741363" y="3875088"/>
          <p14:tracePt t="141960" x="741363" y="3916363"/>
          <p14:tracePt t="141968" x="741363" y="3952875"/>
          <p14:tracePt t="141977" x="741363" y="3983038"/>
          <p14:tracePt t="141984" x="741363" y="4006850"/>
          <p14:tracePt t="141994" x="741363" y="4032250"/>
          <p14:tracePt t="142000" x="741363" y="4043363"/>
          <p14:tracePt t="142010" x="741363" y="4056063"/>
          <p14:tracePt t="142016" x="741363" y="4067175"/>
          <p14:tracePt t="142027" x="741363" y="4092575"/>
          <p14:tracePt t="142032" x="741363" y="4127500"/>
          <p14:tracePt t="142044" x="741363" y="4170363"/>
          <p14:tracePt t="142048" x="741363" y="4211638"/>
          <p14:tracePt t="142060" x="741363" y="4237038"/>
          <p14:tracePt t="142064" x="741363" y="4267200"/>
          <p14:tracePt t="142077" x="754063" y="4302125"/>
          <p14:tracePt t="142080" x="758825" y="4327525"/>
          <p14:tracePt t="142094" x="777875" y="4351338"/>
          <p14:tracePt t="142096" x="784225" y="4375150"/>
          <p14:tracePt t="142110" x="801688" y="4398963"/>
          <p14:tracePt t="142112" x="801688" y="4411663"/>
          <p14:tracePt t="142121" x="808038" y="4429125"/>
          <p14:tracePt t="142128" x="808038" y="4441825"/>
          <p14:tracePt t="142136" x="814388" y="4448175"/>
          <p14:tracePt t="142144" x="819150" y="4465638"/>
          <p14:tracePt t="142153" x="825500" y="4489450"/>
          <p14:tracePt t="142160" x="825500" y="4513263"/>
          <p14:tracePt t="142168" x="825500" y="4556125"/>
          <p14:tracePt t="142177" x="838200" y="4592638"/>
          <p14:tracePt t="142184" x="838200" y="4622800"/>
          <p14:tracePt t="142194" x="844550" y="4657725"/>
          <p14:tracePt t="142201" x="849313" y="4676775"/>
          <p14:tracePt t="142210" x="849313" y="4713288"/>
          <p14:tracePt t="142216" x="868363" y="4743450"/>
          <p14:tracePt t="142227" x="879475" y="4791075"/>
          <p14:tracePt t="142232" x="885825" y="4838700"/>
          <p14:tracePt t="142244" x="909638" y="4887913"/>
          <p14:tracePt t="142248" x="915988" y="4935538"/>
          <p14:tracePt t="142261" x="935038" y="4995863"/>
          <p14:tracePt t="142264" x="946150" y="5019675"/>
          <p14:tracePt t="142277" x="965200" y="5056188"/>
          <p14:tracePt t="142281" x="969963" y="5080000"/>
          <p14:tracePt t="142294" x="989013" y="5122863"/>
          <p14:tracePt t="142296" x="1012825" y="5146675"/>
          <p14:tracePt t="142305" x="1019175" y="5170488"/>
          <p14:tracePt t="142312" x="1036638" y="5194300"/>
          <p14:tracePt t="142321" x="1066800" y="5230813"/>
          <p14:tracePt t="142328" x="1079500" y="5254625"/>
          <p14:tracePt t="142337" x="1114425" y="5284788"/>
          <p14:tracePt t="142344" x="1169988" y="5321300"/>
          <p14:tracePt t="142352" x="1235075" y="5381625"/>
          <p14:tracePt t="142361" x="1314450" y="5424488"/>
          <p14:tracePt t="142368" x="1404938" y="5459413"/>
          <p14:tracePt t="142377" x="1495425" y="5489575"/>
          <p14:tracePt t="142384" x="1585913" y="5526088"/>
          <p14:tracePt t="142394" x="1717675" y="5573713"/>
          <p14:tracePt t="142400" x="1844675" y="5622925"/>
          <p14:tracePt t="142411" x="1965325" y="5694363"/>
          <p14:tracePt t="142417" x="2097088" y="5719763"/>
          <p14:tracePt t="142427" x="2211388" y="5743575"/>
          <p14:tracePt t="142432" x="2320925" y="5761038"/>
          <p14:tracePt t="142444" x="2422525" y="5784850"/>
          <p14:tracePt t="142448" x="2508250" y="5797550"/>
          <p14:tracePt t="142461" x="2609850" y="5834063"/>
          <p14:tracePt t="142464" x="2687638" y="5851525"/>
          <p14:tracePt t="142477" x="2760663" y="5864225"/>
          <p14:tracePt t="142480" x="2820988" y="5875338"/>
          <p14:tracePt t="142494" x="2868613" y="5881688"/>
          <p14:tracePt t="142496" x="2928938" y="5881688"/>
          <p14:tracePt t="142505" x="2959100" y="5881688"/>
          <p14:tracePt t="142512" x="3001963" y="5881688"/>
          <p14:tracePt t="142520" x="3062288" y="5881688"/>
          <p14:tracePt t="142528" x="3122613" y="5881688"/>
          <p14:tracePt t="142536" x="3163888" y="5881688"/>
          <p14:tracePt t="142544" x="3224213" y="5881688"/>
          <p14:tracePt t="142552" x="3297238" y="5881688"/>
          <p14:tracePt t="142561" x="3357563" y="5868988"/>
          <p14:tracePt t="142569" x="3429000" y="5868988"/>
          <p14:tracePt t="142577" x="3489325" y="5857875"/>
          <p14:tracePt t="142584" x="3549650" y="5851525"/>
          <p14:tracePt t="142594" x="3609975" y="5851525"/>
          <p14:tracePt t="142600" x="3670300" y="5838825"/>
          <p14:tracePt t="142611" x="3719513" y="5827713"/>
          <p14:tracePt t="142616" x="3790950" y="5821363"/>
          <p14:tracePt t="142627" x="3851275" y="5797550"/>
          <p14:tracePt t="142632" x="3930650" y="5778500"/>
          <p14:tracePt t="142644" x="4008438" y="5730875"/>
          <p14:tracePt t="142648" x="4081463" y="5700713"/>
          <p14:tracePt t="142661" x="4171950" y="5664200"/>
          <p14:tracePt t="142664" x="4237038" y="5634038"/>
          <p14:tracePt t="142677" x="4303713" y="5603875"/>
          <p14:tracePt t="142681" x="4376738" y="5568950"/>
          <p14:tracePt t="142694" x="4424363" y="5549900"/>
          <p14:tracePt t="142696" x="4448175" y="5532438"/>
          <p14:tracePt t="142705" x="4484688" y="5526088"/>
          <p14:tracePt t="142712" x="4497388" y="5519738"/>
          <p14:tracePt t="142720" x="4514850" y="5508625"/>
          <p14:tracePt t="142728" x="4538663" y="5495925"/>
          <p14:tracePt t="142736" x="4551363" y="5478463"/>
          <p14:tracePt t="142744" x="4592638" y="5429250"/>
          <p14:tracePt t="142752" x="4611688" y="5381625"/>
          <p14:tracePt t="142761" x="4665663" y="5314950"/>
          <p14:tracePt t="142768" x="4683125" y="5254625"/>
          <p14:tracePt t="142778" x="4706938" y="5183188"/>
          <p14:tracePt t="142784" x="4737100" y="5116513"/>
          <p14:tracePt t="142794" x="4737100" y="5056188"/>
          <p14:tracePt t="142800" x="4737100" y="5013325"/>
          <p14:tracePt t="142811" x="4737100" y="4953000"/>
          <p14:tracePt t="142816" x="4737100" y="4941888"/>
          <p14:tracePt t="142828" x="4737100" y="4911725"/>
          <p14:tracePt t="142833" x="4737100" y="4892675"/>
          <p14:tracePt t="142845" x="4737100" y="4887913"/>
          <p14:tracePt t="142848" x="4737100" y="4875213"/>
          <p14:tracePt t="142872" x="4737100" y="4868863"/>
          <p14:tracePt t="142880" x="4737100" y="4862513"/>
          <p14:tracePt t="142895" x="4737100" y="4857750"/>
          <p14:tracePt t="142896" x="4737100" y="4851400"/>
          <p14:tracePt t="142905" x="4737100" y="4845050"/>
          <p14:tracePt t="142912" x="4737100" y="4827588"/>
          <p14:tracePt t="142920" x="4737100" y="4808538"/>
          <p14:tracePt t="142928" x="4737100" y="4791075"/>
          <p14:tracePt t="142936" x="4725988" y="4718050"/>
          <p14:tracePt t="142945" x="4713288" y="4657725"/>
          <p14:tracePt t="142952" x="4683125" y="4579938"/>
          <p14:tracePt t="142961" x="4683125" y="4537075"/>
          <p14:tracePt t="142968" x="4659313" y="4478338"/>
          <p14:tracePt t="142978" x="4652963" y="4429125"/>
          <p14:tracePt t="142984" x="4641850" y="4357688"/>
          <p14:tracePt t="142995" x="4622800" y="4291013"/>
          <p14:tracePt t="143000" x="4622800" y="4237038"/>
          <p14:tracePt t="143011" x="4622800" y="4133850"/>
          <p14:tracePt t="143016" x="4622800" y="4006850"/>
          <p14:tracePt t="143028" x="4622800" y="3892550"/>
          <p14:tracePt t="143032" x="4598988" y="3771900"/>
          <p14:tracePt t="143044" x="4586288" y="3676650"/>
          <p14:tracePt t="143048" x="4551363" y="3556000"/>
          <p14:tracePt t="143061" x="4538663" y="3441700"/>
          <p14:tracePt t="143064" x="4514850" y="3351213"/>
          <p14:tracePt t="143078" x="4484688" y="3248025"/>
          <p14:tracePt t="143080" x="4460875" y="3127375"/>
          <p14:tracePt t="143089" x="4437063" y="3000375"/>
          <p14:tracePt t="143097" x="4381500" y="2832100"/>
          <p14:tracePt t="143105" x="4340225" y="2627313"/>
          <p14:tracePt t="143112" x="4273550" y="2368550"/>
          <p14:tracePt t="143120" x="4219575" y="2163763"/>
          <p14:tracePt t="143128" x="4183063" y="2019300"/>
          <p14:tracePt t="143136" x="4141788" y="1874838"/>
          <p14:tracePt t="143145" x="4092575" y="1724025"/>
          <p14:tracePt t="143152" x="4081463" y="1609725"/>
          <p14:tracePt t="143161" x="4081463" y="1524000"/>
          <p14:tracePt t="143168" x="4081463" y="1452563"/>
          <p14:tracePt t="143178" x="4081463" y="1374775"/>
          <p14:tracePt t="143184" x="4081463" y="1289050"/>
          <p14:tracePt t="143195" x="4081463" y="1217613"/>
          <p14:tracePt t="143200" x="4081463" y="1144588"/>
          <p14:tracePt t="143211" x="4081463" y="1042988"/>
          <p14:tracePt t="143216" x="4081463" y="946150"/>
          <p14:tracePt t="143228" x="4081463" y="855663"/>
          <p14:tracePt t="143232" x="4081463" y="782638"/>
          <p14:tracePt t="143245" x="4081463" y="711200"/>
          <p14:tracePt t="143248" x="4081463" y="627063"/>
          <p14:tracePt t="143261" x="4081463" y="554038"/>
          <p14:tracePt t="143264" x="4081463" y="493713"/>
          <p14:tracePt t="143278" x="4081463" y="422275"/>
          <p14:tracePt t="143280" x="4081463" y="349250"/>
          <p14:tracePt t="143288" x="4081463" y="277813"/>
          <p14:tracePt t="143296" x="4081463" y="204788"/>
          <p14:tracePt t="143304" x="4081463" y="150813"/>
          <p14:tracePt t="143312" x="4086225" y="103188"/>
          <p14:tracePt t="143320" x="4086225" y="60325"/>
          <p14:tracePt t="143328" x="4092575" y="12700"/>
          <p14:tracePt t="143546" x="3978275" y="12700"/>
          <p14:tracePt t="143569" x="3905250" y="127000"/>
          <p14:tracePt t="143571" x="3851275" y="192088"/>
          <p14:tracePt t="143591" x="3767138" y="295275"/>
          <p14:tracePt t="143593" x="3713163" y="349250"/>
          <p14:tracePt t="143606" x="3676650" y="392113"/>
          <p14:tracePt t="143609" x="3652838" y="415925"/>
          <p14:tracePt t="143621" x="3629025" y="415925"/>
          <p14:tracePt t="143624" x="3609975" y="428625"/>
          <p14:tracePt t="143632" x="3598863" y="428625"/>
          <p14:tracePt t="143646" x="3575050" y="439738"/>
          <p14:tracePt t="143648" x="3544888" y="439738"/>
          <p14:tracePt t="143662" x="3519488" y="439738"/>
          <p14:tracePt t="143664" x="3508375" y="439738"/>
          <p14:tracePt t="143679" x="3471863" y="439738"/>
          <p14:tracePt t="143680" x="3441700" y="439738"/>
          <p14:tracePt t="143689" x="3387725" y="439738"/>
          <p14:tracePt t="143696" x="3340100" y="439738"/>
          <p14:tracePt t="143704" x="3279775" y="433388"/>
          <p14:tracePt t="143712" x="3224213" y="433388"/>
          <p14:tracePt t="143720" x="3159125" y="415925"/>
          <p14:tracePt t="143729" x="3086100" y="379413"/>
          <p14:tracePt t="143736" x="3019425" y="361950"/>
          <p14:tracePt t="143745" x="2947988" y="325438"/>
          <p14:tracePt t="143752" x="2868613" y="295275"/>
          <p14:tracePt t="143762" x="2790825" y="258763"/>
          <p14:tracePt t="143769" x="2713038" y="228600"/>
          <p14:tracePt t="143779" x="2652713" y="204788"/>
          <p14:tracePt t="143784" x="2562225" y="161925"/>
          <p14:tracePt t="143796" x="2501900" y="138113"/>
          <p14:tracePt t="143801" x="2447925" y="107950"/>
          <p14:tracePt t="143812" x="2387600" y="77788"/>
          <p14:tracePt t="143816" x="2351088" y="73025"/>
          <p14:tracePt t="143829" x="2327275" y="47625"/>
          <p14:tracePt t="143832" x="2278063" y="23813"/>
          <p14:tracePt t="143846" x="2241550" y="17463"/>
          <p14:tracePt t="143849" x="2193925" y="0"/>
          <p14:tracePt t="143904" x="1851025" y="6350"/>
          <p14:tracePt t="143912" x="1801813" y="23813"/>
          <p14:tracePt t="143920" x="1724025" y="47625"/>
          <p14:tracePt t="143929" x="1651000" y="77788"/>
          <p14:tracePt t="143936" x="1603375" y="96838"/>
          <p14:tracePt t="143946" x="1525588" y="133350"/>
          <p14:tracePt t="143952" x="1458913" y="161925"/>
          <p14:tracePt t="143963" x="1398588" y="180975"/>
          <p14:tracePt t="143969" x="1331913" y="228600"/>
          <p14:tracePt t="143979" x="1320800" y="241300"/>
          <p14:tracePt t="143984" x="1260475" y="282575"/>
          <p14:tracePt t="143996" x="1235075" y="288925"/>
          <p14:tracePt t="144000" x="1200150" y="312738"/>
          <p14:tracePt t="144012" x="1174750" y="338138"/>
          <p14:tracePt t="144016" x="1150938" y="355600"/>
          <p14:tracePt t="144029" x="1127125" y="379413"/>
          <p14:tracePt t="144032" x="1103313" y="403225"/>
          <p14:tracePt t="144046" x="1079500" y="415925"/>
          <p14:tracePt t="144048" x="1054100" y="428625"/>
          <p14:tracePt t="144063" x="1036638" y="446088"/>
          <p14:tracePt t="144064" x="1023938" y="469900"/>
          <p14:tracePt t="144073" x="1006475" y="493713"/>
          <p14:tracePt t="144080" x="1000125" y="517525"/>
          <p14:tracePt t="144089" x="982663" y="530225"/>
          <p14:tracePt t="144096" x="965200" y="554038"/>
          <p14:tracePt t="144104" x="958850" y="590550"/>
          <p14:tracePt t="144112" x="928688" y="627063"/>
          <p14:tracePt t="144120" x="922338" y="650875"/>
          <p14:tracePt t="144129" x="904875" y="687388"/>
          <p14:tracePt t="144136" x="904875" y="717550"/>
          <p14:tracePt t="144146" x="892175" y="741363"/>
          <p14:tracePt t="144152" x="892175" y="771525"/>
          <p14:tracePt t="144162" x="879475" y="819150"/>
          <p14:tracePt t="144168" x="862013" y="868363"/>
          <p14:tracePt t="144179" x="862013" y="898525"/>
          <p14:tracePt t="144184" x="849313" y="946150"/>
          <p14:tracePt t="144196" x="849313" y="1000125"/>
          <p14:tracePt t="144200" x="849313" y="1049338"/>
          <p14:tracePt t="144212" x="849313" y="1090613"/>
          <p14:tracePt t="144216" x="849313" y="1150938"/>
          <p14:tracePt t="144229" x="849313" y="1204913"/>
          <p14:tracePt t="144232" x="849313" y="1254125"/>
          <p14:tracePt t="144240" x="849313" y="1284288"/>
          <p14:tracePt t="144248" x="855663" y="1325563"/>
          <p14:tracePt t="144262" x="885825" y="1392238"/>
          <p14:tracePt t="144264" x="928688" y="1458913"/>
          <p14:tracePt t="144273" x="965200" y="1519238"/>
          <p14:tracePt t="144280" x="1019175" y="1597025"/>
          <p14:tracePt t="144289" x="1060450" y="1663700"/>
          <p14:tracePt t="144296" x="1109663" y="1741488"/>
          <p14:tracePt t="144304" x="1139825" y="1808163"/>
          <p14:tracePt t="144312" x="1193800" y="1874838"/>
          <p14:tracePt t="144320" x="1223963" y="1922463"/>
          <p14:tracePt t="144329" x="1260475" y="1958975"/>
          <p14:tracePt t="144336" x="1331913" y="2025650"/>
          <p14:tracePt t="144346" x="1398588" y="2097088"/>
          <p14:tracePt t="144352" x="1476375" y="2187575"/>
          <p14:tracePt t="144362" x="1560513" y="2271713"/>
          <p14:tracePt t="144368" x="1657350" y="2362200"/>
          <p14:tracePt t="144379" x="1747838" y="2459038"/>
          <p14:tracePt t="144384" x="1831975" y="2530475"/>
          <p14:tracePt t="144396" x="1952625" y="2616200"/>
          <p14:tracePt t="144400" x="2043113" y="2681288"/>
          <p14:tracePt t="144412" x="2152650" y="2741613"/>
          <p14:tracePt t="144416" x="2241550" y="2814638"/>
          <p14:tracePt t="144429" x="2344738" y="2844800"/>
          <p14:tracePt t="144432" x="2435225" y="2881313"/>
          <p14:tracePt t="144446" x="2532063" y="2928938"/>
          <p14:tracePt t="144448" x="2592388" y="2946400"/>
          <p14:tracePt t="144462" x="2670175" y="2989263"/>
          <p14:tracePt t="144464" x="2747963" y="3036888"/>
          <p14:tracePt t="144473" x="2797175" y="3043238"/>
          <p14:tracePt t="144480" x="2857500" y="3079750"/>
          <p14:tracePt t="144489" x="2935288" y="3097213"/>
          <p14:tracePt t="144496" x="2982913" y="3116263"/>
          <p14:tracePt t="144504" x="3032125" y="3140075"/>
          <p14:tracePt t="144512" x="3068638" y="3157538"/>
          <p14:tracePt t="144520" x="3092450" y="3157538"/>
          <p14:tracePt t="144529" x="3122613" y="3170238"/>
          <p14:tracePt t="144536" x="3140075" y="3181350"/>
          <p14:tracePt t="144546" x="3170238" y="3187700"/>
          <p14:tracePt t="144552" x="3206750" y="3194050"/>
          <p14:tracePt t="144563" x="3249613" y="3194050"/>
          <p14:tracePt t="144568" x="3279775" y="3194050"/>
          <p14:tracePt t="144579" x="3314700" y="3194050"/>
          <p14:tracePt t="144584" x="3344863" y="3194050"/>
          <p14:tracePt t="144597" x="3375025" y="3194050"/>
          <p14:tracePt t="144600" x="3411538" y="3194050"/>
          <p14:tracePt t="144613" x="3465513" y="3194050"/>
          <p14:tracePt t="144616" x="3502025" y="3187700"/>
          <p14:tracePt t="144629" x="3549650" y="3163888"/>
          <p14:tracePt t="144632" x="3586163" y="3146425"/>
          <p14:tracePt t="144640" x="3635375" y="3127375"/>
          <p14:tracePt t="144649" x="3670300" y="3097213"/>
          <p14:tracePt t="144657" x="3725863" y="3049588"/>
          <p14:tracePt t="144664" x="3773488" y="2995613"/>
          <p14:tracePt t="144673" x="3814763" y="2941638"/>
          <p14:tracePt t="144680" x="3833813" y="2905125"/>
          <p14:tracePt t="144688" x="3857625" y="2844800"/>
          <p14:tracePt t="144697" x="3887788" y="2765425"/>
          <p14:tracePt t="144704" x="3905250" y="2717800"/>
          <p14:tracePt t="144713" x="3941763" y="2657475"/>
          <p14:tracePt t="144720" x="3948113" y="2633663"/>
          <p14:tracePt t="144729" x="3978275" y="2586038"/>
          <p14:tracePt t="144736" x="3984625" y="2573338"/>
          <p14:tracePt t="144746" x="4008438" y="2549525"/>
          <p14:tracePt t="144752" x="4025900" y="2525713"/>
          <p14:tracePt t="144763" x="4038600" y="2500313"/>
          <p14:tracePt t="144768" x="4062413" y="2470150"/>
          <p14:tracePt t="144779" x="4098925" y="2459038"/>
          <p14:tracePt t="144784" x="4122738" y="2428875"/>
          <p14:tracePt t="144797" x="4146550" y="2405063"/>
          <p14:tracePt t="144800" x="4200525" y="2362200"/>
          <p14:tracePt t="144813" x="4249738" y="2332038"/>
          <p14:tracePt t="144816" x="4279900" y="2308225"/>
          <p14:tracePt t="144829" x="4303713" y="2284413"/>
          <p14:tracePt t="144832" x="4351338" y="2254250"/>
          <p14:tracePt t="144840" x="4376738" y="2230438"/>
          <p14:tracePt t="144849" x="4411663" y="2211388"/>
          <p14:tracePt t="144857" x="4437063" y="2205038"/>
          <p14:tracePt t="144865" x="4460875" y="2193925"/>
          <p14:tracePt t="144880" x="4508500" y="2170113"/>
          <p14:tracePt t="144888" x="4551363" y="2163763"/>
          <p14:tracePt t="144897" x="4568825" y="2157413"/>
          <p14:tracePt t="144904" x="4581525" y="2139950"/>
          <p14:tracePt t="144913" x="4605338" y="2120900"/>
          <p14:tracePt t="144920" x="4622800" y="2109788"/>
          <p14:tracePt t="144929" x="4646613" y="2090738"/>
          <p14:tracePt t="144936" x="4652963" y="2079625"/>
          <p14:tracePt t="144946" x="4702175" y="2030413"/>
          <p14:tracePt t="144952" x="4725988" y="2006600"/>
          <p14:tracePt t="144963" x="4743450" y="1970088"/>
          <p14:tracePt t="144968" x="4749800" y="1952625"/>
          <p14:tracePt t="144980" x="4767263" y="1922463"/>
          <p14:tracePt t="144984" x="4773613" y="1898650"/>
          <p14:tracePt t="144996" x="4792663" y="1862138"/>
          <p14:tracePt t="145000" x="4803775" y="1838325"/>
          <p14:tracePt t="145013" x="4810125" y="1808163"/>
          <p14:tracePt t="145016" x="4827588" y="1758950"/>
          <p14:tracePt t="145030" x="4827588" y="1735138"/>
          <p14:tracePt t="145032" x="4846638" y="1687513"/>
          <p14:tracePt t="145040" x="4857750" y="1657350"/>
          <p14:tracePt t="145049" x="4857750" y="1633538"/>
          <p14:tracePt t="145057" x="4857750" y="1579563"/>
          <p14:tracePt t="145064" x="4857750" y="1554163"/>
          <p14:tracePt t="145072" x="4857750" y="1512888"/>
          <p14:tracePt t="145080" x="4857750" y="1482725"/>
          <p14:tracePt t="145088" x="4846638" y="1433513"/>
          <p14:tracePt t="145096" x="4833938" y="1409700"/>
          <p14:tracePt t="145104" x="4827588" y="1385888"/>
          <p14:tracePt t="145113" x="4810125" y="1362075"/>
          <p14:tracePt t="145120" x="4786313" y="1338263"/>
          <p14:tracePt t="145130" x="4767263" y="1301750"/>
          <p14:tracePt t="145136" x="4756150" y="1277938"/>
          <p14:tracePt t="145146" x="4725988" y="1241425"/>
          <p14:tracePt t="145152" x="4702175" y="1217613"/>
          <p14:tracePt t="145163" x="4672013" y="1181100"/>
          <p14:tracePt t="145168" x="4635500" y="1138238"/>
          <p14:tracePt t="145180" x="4611688" y="1114425"/>
          <p14:tracePt t="145184" x="4592638" y="1103313"/>
          <p14:tracePt t="145196" x="4568825" y="1079500"/>
          <p14:tracePt t="145200" x="4557713" y="1060450"/>
          <p14:tracePt t="145216" x="4532313" y="1042988"/>
          <p14:tracePt t="145230" x="4527550" y="1036638"/>
          <p14:tracePt t="145232" x="4508500" y="1030288"/>
          <p14:tracePt t="145241" x="4484688" y="1019175"/>
          <p14:tracePt t="145249" x="4460875" y="1006475"/>
          <p14:tracePt t="145257" x="4418013" y="982663"/>
          <p14:tracePt t="145264" x="4376738" y="952500"/>
          <p14:tracePt t="145272" x="4327525" y="933450"/>
          <p14:tracePt t="145280" x="4291013" y="903288"/>
          <p14:tracePt t="145288" x="4230688" y="885825"/>
          <p14:tracePt t="145296" x="4183063" y="868363"/>
          <p14:tracePt t="145304" x="4135438" y="842963"/>
          <p14:tracePt t="145313" x="4081463" y="812800"/>
          <p14:tracePt t="145320" x="4008438" y="795338"/>
          <p14:tracePt t="145330" x="3971925" y="782638"/>
          <p14:tracePt t="145336" x="3924300" y="765175"/>
          <p14:tracePt t="145347" x="3894138" y="758825"/>
          <p14:tracePt t="145353" x="3857625" y="741363"/>
          <p14:tracePt t="145363" x="3833813" y="728663"/>
          <p14:tracePt t="145368" x="3821113" y="728663"/>
          <p14:tracePt t="145384" x="3814763" y="728663"/>
          <p14:tracePt t="145397" x="3810000" y="728663"/>
          <p14:tracePt t="145413" x="3803650" y="728663"/>
          <p14:tracePt t="145416" x="3797300" y="728663"/>
          <p14:tracePt t="145430" x="3790950" y="728663"/>
          <p14:tracePt t="145432" x="3773488" y="728663"/>
          <p14:tracePt t="145441" x="3760788" y="728663"/>
          <p14:tracePt t="145448" x="3730625" y="735013"/>
          <p14:tracePt t="145457" x="3713163" y="747713"/>
          <p14:tracePt t="145464" x="3695700" y="765175"/>
          <p14:tracePt t="145472" x="3665538" y="782638"/>
          <p14:tracePt t="145480" x="3659188" y="788988"/>
          <p14:tracePt t="145512" x="3652838" y="795338"/>
          <p14:tracePt t="145753" x="0" y="0"/>
        </p14:tracePtLst>
        <p14:tracePtLst>
          <p14:tracePt t="147022" x="7456488" y="1670050"/>
          <p14:tracePt t="147129" x="7462838" y="1670050"/>
          <p14:tracePt t="147148" x="7473950" y="1663700"/>
          <p14:tracePt t="147165" x="7497763" y="1644650"/>
          <p14:tracePt t="147176" x="7516813" y="1633538"/>
          <p14:tracePt t="147176" x="7527925" y="1627188"/>
          <p14:tracePt t="147187" x="7546975" y="1609725"/>
          <p14:tracePt t="147198" x="7558088" y="1603375"/>
          <p14:tracePt t="147201" x="7594600" y="1579563"/>
          <p14:tracePt t="147209" x="7624763" y="1536700"/>
          <p14:tracePt t="147216" x="7637463" y="1524000"/>
          <p14:tracePt t="147225" x="7661275" y="1500188"/>
          <p14:tracePt t="147232" x="7678738" y="1482725"/>
          <p14:tracePt t="147240" x="7691438" y="1470025"/>
          <p14:tracePt t="147248" x="7715250" y="1452563"/>
          <p14:tracePt t="147256" x="7745413" y="1428750"/>
          <p14:tracePt t="147265" x="7775575" y="1409700"/>
          <p14:tracePt t="147273" x="7818438" y="1379538"/>
          <p14:tracePt t="147281" x="7829550" y="1368425"/>
          <p14:tracePt t="147289" x="7853363" y="1344613"/>
          <p14:tracePt t="147298" x="7859713" y="1338263"/>
          <p14:tracePt t="147304" x="7878763" y="1319213"/>
          <p14:tracePt t="147315" x="7902575" y="1308100"/>
          <p14:tracePt t="147320" x="7908925" y="1301750"/>
          <p14:tracePt t="147331" x="7920038" y="1284288"/>
          <p14:tracePt t="147336" x="7926388" y="1271588"/>
          <p14:tracePt t="147348" x="7943850" y="1254125"/>
          <p14:tracePt t="147352" x="7950200" y="1241425"/>
          <p14:tracePt t="147365" x="7962900" y="1223963"/>
          <p14:tracePt t="147368" x="7962900" y="1217613"/>
          <p14:tracePt t="147381" x="7980363" y="1198563"/>
          <p14:tracePt t="147384" x="7986713" y="1181100"/>
          <p14:tracePt t="147399" x="7993063" y="1168400"/>
          <p14:tracePt t="147400" x="7999413" y="1150938"/>
          <p14:tracePt t="147409" x="8010525" y="1138238"/>
          <p14:tracePt t="147416" x="8016875" y="1127125"/>
          <p14:tracePt t="147424" x="8016875" y="1120775"/>
          <p14:tracePt t="147432" x="8023225" y="1108075"/>
          <p14:tracePt t="147440" x="8029575" y="1090613"/>
          <p14:tracePt t="147456" x="8029575" y="1079500"/>
          <p14:tracePt t="147465" x="8029575" y="1073150"/>
          <p14:tracePt t="147472" x="8029575" y="1060450"/>
          <p14:tracePt t="147482" x="8034338" y="1054100"/>
          <p14:tracePt t="147489" x="8034338" y="1036638"/>
          <p14:tracePt t="147498" x="8034338" y="1030288"/>
          <p14:tracePt t="147504" x="8034338" y="1019175"/>
          <p14:tracePt t="147520" x="8034338" y="993775"/>
          <p14:tracePt t="147532" x="8034338" y="989013"/>
          <p14:tracePt t="147537" x="8040688" y="969963"/>
          <p14:tracePt t="147548" x="8040688" y="958850"/>
          <p14:tracePt t="147552" x="8040688" y="933450"/>
          <p14:tracePt t="147565" x="8040688" y="909638"/>
          <p14:tracePt t="147569" x="8040688" y="885825"/>
          <p14:tracePt t="147582" x="8040688" y="862013"/>
          <p14:tracePt t="147584" x="8040688" y="838200"/>
          <p14:tracePt t="147598" x="8023225" y="808038"/>
          <p14:tracePt t="147600" x="8016875" y="782638"/>
          <p14:tracePt t="147609" x="7999413" y="747713"/>
          <p14:tracePt t="147616" x="7993063" y="717550"/>
          <p14:tracePt t="147624" x="7974013" y="693738"/>
          <p14:tracePt t="147632" x="7956550" y="668338"/>
          <p14:tracePt t="147640" x="7943850" y="644525"/>
          <p14:tracePt t="147648" x="7932738" y="627063"/>
          <p14:tracePt t="147656" x="7920038" y="603250"/>
          <p14:tracePt t="147665" x="7908925" y="590550"/>
          <p14:tracePt t="147672" x="7896225" y="573088"/>
          <p14:tracePt t="147682" x="7878763" y="560388"/>
          <p14:tracePt t="147689" x="7872413" y="542925"/>
          <p14:tracePt t="147698" x="7866063" y="536575"/>
          <p14:tracePt t="147704" x="7859713" y="523875"/>
          <p14:tracePt t="147715" x="7848600" y="517525"/>
          <p14:tracePt t="147720" x="7835900" y="500063"/>
          <p14:tracePt t="147732" x="7829550" y="493713"/>
          <p14:tracePt t="147736" x="7818438" y="482600"/>
          <p14:tracePt t="147749" x="7793038" y="463550"/>
          <p14:tracePt t="147752" x="7781925" y="458788"/>
          <p14:tracePt t="147765" x="7751763" y="433388"/>
          <p14:tracePt t="147768" x="7721600" y="415925"/>
          <p14:tracePt t="147782" x="7678738" y="373063"/>
          <p14:tracePt t="147785" x="7643813" y="361950"/>
          <p14:tracePt t="147798" x="7607300" y="342900"/>
          <p14:tracePt t="147800" x="7558088" y="312738"/>
          <p14:tracePt t="147809" x="7534275" y="295275"/>
          <p14:tracePt t="147816" x="7497763" y="277813"/>
          <p14:tracePt t="147824" x="7473950" y="271463"/>
          <p14:tracePt t="147832" x="7450138" y="258763"/>
          <p14:tracePt t="147840" x="7437438" y="258763"/>
          <p14:tracePt t="147848" x="7426325" y="258763"/>
          <p14:tracePt t="147856" x="7402513" y="252413"/>
          <p14:tracePt t="147865" x="7377113" y="252413"/>
          <p14:tracePt t="147872" x="7353300" y="252413"/>
          <p14:tracePt t="147882" x="7329488" y="252413"/>
          <p14:tracePt t="147889" x="7299325" y="252413"/>
          <p14:tracePt t="147899" x="7269163" y="247650"/>
          <p14:tracePt t="147904" x="7232650" y="247650"/>
          <p14:tracePt t="147915" x="7202488" y="247650"/>
          <p14:tracePt t="147933" x="7137400" y="247650"/>
          <p14:tracePt t="147936" x="7107238" y="247650"/>
          <p14:tracePt t="147949" x="7064375" y="247650"/>
          <p14:tracePt t="147952" x="7040563" y="247650"/>
          <p14:tracePt t="147965" x="7004050" y="247650"/>
          <p14:tracePt t="147968" x="6973888" y="247650"/>
          <p14:tracePt t="147982" x="6943725" y="247650"/>
          <p14:tracePt t="147984" x="6919913" y="247650"/>
          <p14:tracePt t="147993" x="6896100" y="247650"/>
          <p14:tracePt t="148000" x="6859588" y="258763"/>
          <p14:tracePt t="148008" x="6829425" y="265113"/>
          <p14:tracePt t="148016" x="6792913" y="282575"/>
          <p14:tracePt t="148024" x="6769100" y="288925"/>
          <p14:tracePt t="148032" x="6732588" y="307975"/>
          <p14:tracePt t="148040" x="6696075" y="338138"/>
          <p14:tracePt t="148049" x="6672263" y="349250"/>
          <p14:tracePt t="148056" x="6648450" y="361950"/>
          <p14:tracePt t="148065" x="6624638" y="385763"/>
          <p14:tracePt t="148072" x="6611938" y="392113"/>
          <p14:tracePt t="148082" x="6594475" y="428625"/>
          <p14:tracePt t="148088" x="6588125" y="433388"/>
          <p14:tracePt t="148099" x="6570663" y="446088"/>
          <p14:tracePt t="148104" x="6557963" y="469900"/>
          <p14:tracePt t="148115" x="6551613" y="487363"/>
          <p14:tracePt t="148120" x="6540500" y="500063"/>
          <p14:tracePt t="148132" x="6527800" y="536575"/>
          <p14:tracePt t="148136" x="6516688" y="542925"/>
          <p14:tracePt t="148149" x="6516688" y="566738"/>
          <p14:tracePt t="148152" x="6516688" y="584200"/>
          <p14:tracePt t="148165" x="6516688" y="603250"/>
          <p14:tracePt t="148168" x="6516688" y="627063"/>
          <p14:tracePt t="148182" x="6516688" y="650875"/>
          <p14:tracePt t="148184" x="6516688" y="674688"/>
          <p14:tracePt t="148193" x="6516688" y="717550"/>
          <p14:tracePt t="148200" x="6540500" y="741363"/>
          <p14:tracePt t="148216" x="6564313" y="777875"/>
          <p14:tracePt t="148224" x="6581775" y="801688"/>
          <p14:tracePt t="148232" x="6600825" y="825500"/>
          <p14:tracePt t="148249" x="6635750" y="862013"/>
          <p14:tracePt t="148256" x="6648450" y="885825"/>
          <p14:tracePt t="148266" x="6684963" y="915988"/>
          <p14:tracePt t="148272" x="6762750" y="958850"/>
          <p14:tracePt t="148282" x="6811963" y="976313"/>
          <p14:tracePt t="148288" x="6877050" y="1012825"/>
          <p14:tracePt t="148299" x="6937375" y="1019175"/>
          <p14:tracePt t="148304" x="7010400" y="1042988"/>
          <p14:tracePt t="148316" x="7100888" y="1066800"/>
          <p14:tracePt t="148320" x="7172325" y="1073150"/>
          <p14:tracePt t="148332" x="7262813" y="1096963"/>
          <p14:tracePt t="148349" x="7323138" y="1096963"/>
          <p14:tracePt t="148352" x="7348538" y="1096963"/>
          <p14:tracePt t="148366" x="7402513" y="1096963"/>
          <p14:tracePt t="148368" x="7432675" y="1096963"/>
          <p14:tracePt t="148383" x="7467600" y="1096963"/>
          <p14:tracePt t="148384" x="7497763" y="1096963"/>
          <p14:tracePt t="148392" x="7546975" y="1084263"/>
          <p14:tracePt t="148400" x="7583488" y="1060450"/>
          <p14:tracePt t="148409" x="7607300" y="1049338"/>
          <p14:tracePt t="148416" x="7643813" y="1023938"/>
          <p14:tracePt t="148424" x="7678738" y="1006475"/>
          <p14:tracePt t="148432" x="7704138" y="982663"/>
          <p14:tracePt t="148440" x="7739063" y="952500"/>
          <p14:tracePt t="148449" x="7758113" y="939800"/>
          <p14:tracePt t="148456" x="7762875" y="933450"/>
          <p14:tracePt t="148466" x="7775575" y="915988"/>
          <p14:tracePt t="148472" x="7781925" y="909638"/>
          <p14:tracePt t="148482" x="7788275" y="898525"/>
          <p14:tracePt t="148488" x="7793038" y="873125"/>
          <p14:tracePt t="148499" x="7805738" y="849313"/>
          <p14:tracePt t="148504" x="7805738" y="842963"/>
          <p14:tracePt t="148516" x="7805738" y="812800"/>
          <p14:tracePt t="148520" x="7805738" y="795338"/>
          <p14:tracePt t="148532" x="7805738" y="758825"/>
          <p14:tracePt t="148536" x="7793038" y="728663"/>
          <p14:tracePt t="148549" x="7775575" y="693738"/>
          <p14:tracePt t="148552" x="7769225" y="674688"/>
          <p14:tracePt t="148566" x="7758113" y="663575"/>
          <p14:tracePt t="148569" x="7745413" y="638175"/>
          <p14:tracePt t="148583" x="7739063" y="633413"/>
          <p14:tracePt t="148584" x="7721600" y="608013"/>
          <p14:tracePt t="148593" x="7708900" y="603250"/>
          <p14:tracePt t="148600" x="7685088" y="584200"/>
          <p14:tracePt t="148609" x="7643813" y="577850"/>
          <p14:tracePt t="148617" x="7594600" y="566738"/>
          <p14:tracePt t="148624" x="7516813" y="560388"/>
          <p14:tracePt t="148632" x="7402513" y="560388"/>
          <p14:tracePt t="148640" x="7275513" y="560388"/>
          <p14:tracePt t="148650" x="7137400" y="560388"/>
          <p14:tracePt t="148656" x="6980238" y="560388"/>
          <p14:tracePt t="148666" x="6811963" y="590550"/>
          <p14:tracePt t="148672" x="6618288" y="620713"/>
          <p14:tracePt t="148683" x="6497638" y="663575"/>
          <p14:tracePt t="148688" x="6346825" y="728663"/>
          <p14:tracePt t="148699" x="6256338" y="765175"/>
          <p14:tracePt t="148704" x="6154738" y="795338"/>
          <p14:tracePt t="148716" x="6088063" y="831850"/>
          <p14:tracePt t="148720" x="6027738" y="862013"/>
          <p14:tracePt t="148733" x="5991225" y="879475"/>
          <p14:tracePt t="148736" x="5954713" y="903288"/>
          <p14:tracePt t="148749" x="5937250" y="933450"/>
          <p14:tracePt t="148766" x="5919788" y="976313"/>
          <p14:tracePt t="148769" x="5919788" y="982663"/>
          <p14:tracePt t="148777" x="5913438" y="1006475"/>
          <p14:tracePt t="148784" x="5907088" y="1019175"/>
          <p14:tracePt t="148800" x="5907088" y="1023938"/>
          <p14:tracePt t="148809" x="5907088" y="1030288"/>
          <p14:tracePt t="148816" x="5907088" y="1049338"/>
          <p14:tracePt t="148824" x="5894388" y="1054100"/>
          <p14:tracePt t="148833" x="5894388" y="1073150"/>
          <p14:tracePt t="148849" x="5889625" y="1079500"/>
          <p14:tracePt t="148985" x="5883275" y="1084263"/>
          <p14:tracePt t="149025" x="5883275" y="1090613"/>
          <p14:tracePt t="149039" x="5870575" y="1096963"/>
          <p14:tracePt t="149041" x="5859463" y="1103313"/>
          <p14:tracePt t="149057" x="5853113" y="1108075"/>
          <p14:tracePt t="149081" x="5846763" y="1108075"/>
          <p14:tracePt t="149089" x="5834063" y="1108075"/>
          <p14:tracePt t="149100" x="5829300" y="1108075"/>
          <p14:tracePt t="149110" x="5810250" y="1114425"/>
          <p14:tracePt t="149117" x="5803900" y="1114425"/>
          <p14:tracePt t="149120" x="5792788" y="1120775"/>
          <p14:tracePt t="149133" x="5780088" y="1127125"/>
          <p14:tracePt t="149136" x="5762625" y="1127125"/>
          <p14:tracePt t="149150" x="5756275" y="1127125"/>
          <p14:tracePt t="149152" x="5749925" y="1127125"/>
          <p14:tracePt t="149166" x="5745163" y="1138238"/>
          <p14:tracePt t="149169" x="5726113" y="1144588"/>
          <p14:tracePt t="149184" x="5719763" y="1150938"/>
          <p14:tracePt t="149192" x="5715000" y="1150938"/>
          <p14:tracePt t="149209" x="5689600" y="1163638"/>
          <p14:tracePt t="149313" x="5684838" y="1168400"/>
          <p14:tracePt t="149353" x="5672138" y="1174750"/>
          <p14:tracePt t="149449" x="5665788" y="1174750"/>
          <p14:tracePt t="149505" x="5659438" y="1174750"/>
          <p14:tracePt t="149528" x="5648325" y="1174750"/>
          <p14:tracePt t="149529" x="5605463" y="1157288"/>
          <p14:tracePt t="149543" x="5514975" y="1103313"/>
          <p14:tracePt t="149545" x="5430838" y="1019175"/>
          <p14:tracePt t="149561" x="5232400" y="868363"/>
          <p14:tracePt t="149572" x="5105400" y="765175"/>
          <p14:tracePt t="149577" x="4972050" y="644525"/>
          <p14:tracePt t="149585" x="4846638" y="542925"/>
          <p14:tracePt t="149592" x="4743450" y="463550"/>
          <p14:tracePt t="149600" x="4646613" y="379413"/>
          <p14:tracePt t="149608" x="4592638" y="325438"/>
          <p14:tracePt t="149616" x="4545013" y="282575"/>
          <p14:tracePt t="149624" x="4508500" y="265113"/>
          <p14:tracePt t="149633" x="4491038" y="252413"/>
          <p14:tracePt t="149640" x="4484688" y="247650"/>
          <p14:tracePt t="149650" x="4471988" y="228600"/>
          <p14:tracePt t="149656" x="4467225" y="222250"/>
          <p14:tracePt t="149672" x="4460875" y="217488"/>
          <p14:tracePt t="149683" x="4454525" y="211138"/>
          <p14:tracePt t="149688" x="4448175" y="204788"/>
          <p14:tracePt t="149700" x="4441825" y="198438"/>
          <p14:tracePt t="149704" x="4437063" y="192088"/>
          <p14:tracePt t="149720" x="4430713" y="187325"/>
          <p14:tracePt t="149734" x="4424363" y="180975"/>
          <p14:tracePt t="149736" x="4418013" y="174625"/>
          <p14:tracePt t="149750" x="4411663" y="168275"/>
          <p14:tracePt t="149753" x="4394200" y="161925"/>
          <p14:tracePt t="149761" x="4381500" y="150813"/>
          <p14:tracePt t="149769" x="4376738" y="144463"/>
          <p14:tracePt t="149776" x="4351338" y="127000"/>
          <p14:tracePt t="149784" x="4346575" y="127000"/>
          <p14:tracePt t="149792" x="4340225" y="120650"/>
          <p14:tracePt t="149808" x="4333875" y="120650"/>
          <p14:tracePt t="149817" x="4327525" y="114300"/>
          <p14:tracePt t="150026" x="4370388" y="157163"/>
          <p14:tracePt t="150049" x="4497388" y="319088"/>
          <p14:tracePt t="150050" x="4562475" y="398463"/>
          <p14:tracePt t="150072" x="4689475" y="573088"/>
          <p14:tracePt t="150073" x="4756150" y="638175"/>
          <p14:tracePt t="150087" x="4840288" y="717550"/>
          <p14:tracePt t="150089" x="4894263" y="795338"/>
          <p14:tracePt t="150101" x="4948238" y="849313"/>
          <p14:tracePt t="150105" x="5002213" y="892175"/>
          <p14:tracePt t="150112" x="5027613" y="915988"/>
          <p14:tracePt t="150121" x="5038725" y="922338"/>
          <p14:tracePt t="150134" x="5038725" y="939800"/>
          <p14:tracePt t="150136" x="5045075" y="946150"/>
          <p14:tracePt t="150150" x="5051425" y="958850"/>
          <p14:tracePt t="150152" x="5057775" y="963613"/>
          <p14:tracePt t="150161" x="5057775" y="969963"/>
          <p14:tracePt t="150168" x="5068888" y="989013"/>
          <p14:tracePt t="150176" x="5092700" y="1012825"/>
          <p14:tracePt t="150184" x="5111750" y="1049338"/>
          <p14:tracePt t="150192" x="5178425" y="1114425"/>
          <p14:tracePt t="150201" x="5232400" y="1198563"/>
          <p14:tracePt t="150208" x="5286375" y="1247775"/>
          <p14:tracePt t="150217" x="5322888" y="1289050"/>
          <p14:tracePt t="150224" x="5340350" y="1301750"/>
          <p14:tracePt t="150234" x="5346700" y="1319213"/>
          <p14:tracePt t="150240" x="5353050" y="1319213"/>
          <p14:tracePt t="150385" x="5359400" y="1319213"/>
          <p14:tracePt t="150408" x="5353050" y="1289050"/>
          <p14:tracePt t="150410" x="5346700" y="1277938"/>
          <p14:tracePt t="150432" x="5329238" y="1254125"/>
          <p14:tracePt t="150447" x="5329238" y="1247775"/>
          <p14:tracePt t="150449" x="5322888" y="1241425"/>
          <p14:tracePt t="150461" x="5316538" y="1223963"/>
          <p14:tracePt t="150470" x="5316538" y="1211263"/>
          <p14:tracePt t="150472" x="5292725" y="1174750"/>
          <p14:tracePt t="150484" x="5280025" y="1138238"/>
          <p14:tracePt t="150489" x="5262563" y="1090613"/>
          <p14:tracePt t="150501" x="5238750" y="1054100"/>
          <p14:tracePt t="150504" x="5213350" y="1006475"/>
          <p14:tracePt t="150517" x="5189538" y="969963"/>
          <p14:tracePt t="150521" x="5178425" y="952500"/>
          <p14:tracePt t="150534" x="5165725" y="928688"/>
          <p14:tracePt t="150536" x="5159375" y="915988"/>
          <p14:tracePt t="150545" x="5141913" y="868363"/>
          <p14:tracePt t="150552" x="5111750" y="831850"/>
          <p14:tracePt t="150560" x="5092700" y="808038"/>
          <p14:tracePt t="150568" x="5068888" y="782638"/>
          <p14:tracePt t="150576" x="5045075" y="758825"/>
          <p14:tracePt t="150584" x="5008563" y="728663"/>
          <p14:tracePt t="150592" x="4954588" y="687388"/>
          <p14:tracePt t="150601" x="4887913" y="633413"/>
          <p14:tracePt t="150608" x="4840288" y="603250"/>
          <p14:tracePt t="150617" x="4792663" y="573088"/>
          <p14:tracePt t="150624" x="4713288" y="530225"/>
          <p14:tracePt t="150634" x="4616450" y="469900"/>
          <p14:tracePt t="150640" x="4514850" y="398463"/>
          <p14:tracePt t="150651" x="4376738" y="338138"/>
          <p14:tracePt t="150656" x="4219575" y="247650"/>
          <p14:tracePt t="150668" x="4081463" y="168275"/>
          <p14:tracePt t="150672" x="3971925" y="96838"/>
          <p14:tracePt t="150684" x="3881438" y="42863"/>
          <p14:tracePt t="150689" x="3803650" y="6350"/>
          <p14:tracePt t="150701" x="3797300" y="0"/>
          <p14:tracePt t="150704" x="3790950" y="0"/>
          <p14:tracePt t="150905" x="3833813" y="36513"/>
          <p14:tracePt t="150930" x="4032250" y="204788"/>
          <p14:tracePt t="150932" x="4146550" y="331788"/>
          <p14:tracePt t="150948" x="4538663" y="723900"/>
          <p14:tracePt t="150963" x="4913313" y="1030288"/>
          <p14:tracePt t="150974" x="5075238" y="1181100"/>
          <p14:tracePt t="150976" x="5183188" y="1277938"/>
          <p14:tracePt t="150985" x="5280025" y="1374775"/>
          <p14:tracePt t="150992" x="5359400" y="1416050"/>
          <p14:tracePt t="151002" x="5394325" y="1433513"/>
          <p14:tracePt t="151008" x="5418138" y="1452563"/>
          <p14:tracePt t="151018" x="5443538" y="1458913"/>
          <p14:tracePt t="151040" x="5454650" y="1463675"/>
          <p14:tracePt t="151056" x="5467350" y="1463675"/>
          <p14:tracePt t="151068" x="5484813" y="1470025"/>
          <p14:tracePt t="151072" x="5497513" y="1470025"/>
          <p14:tracePt t="151085" x="5521325" y="1493838"/>
          <p14:tracePt t="151089" x="5545138" y="1512888"/>
          <p14:tracePt t="151101" x="5581650" y="1543050"/>
          <p14:tracePt t="151104" x="5605463" y="1554163"/>
          <p14:tracePt t="151118" x="5624513" y="1573213"/>
          <p14:tracePt t="151120" x="5635625" y="1584325"/>
          <p14:tracePt t="151266" x="5635625" y="1590675"/>
          <p14:tracePt t="151292" x="5557838" y="1536700"/>
          <p14:tracePt t="151297" x="5484813" y="1458913"/>
          <p14:tracePt t="151298" x="5418138" y="1379538"/>
          <p14:tracePt t="151309" x="5334000" y="1271588"/>
          <p14:tracePt t="151313" x="5238750" y="1174750"/>
          <p14:tracePt t="151326" x="5153025" y="1084263"/>
          <p14:tracePt t="151329" x="5075238" y="1000125"/>
          <p14:tracePt t="151338" x="5008563" y="933450"/>
          <p14:tracePt t="151344" x="4954588" y="868363"/>
          <p14:tracePt t="151352" x="4900613" y="801688"/>
          <p14:tracePt t="151360" x="4846638" y="735013"/>
          <p14:tracePt t="151368" x="4803775" y="698500"/>
          <p14:tracePt t="151376" x="4779963" y="681038"/>
          <p14:tracePt t="151385" x="4756150" y="657225"/>
          <p14:tracePt t="151392" x="4732338" y="633413"/>
          <p14:tracePt t="151402" x="4702175" y="596900"/>
          <p14:tracePt t="151408" x="4676775" y="554038"/>
          <p14:tracePt t="151418" x="4646613" y="530225"/>
          <p14:tracePt t="151424" x="4622800" y="506413"/>
          <p14:tracePt t="151435" x="4611688" y="493713"/>
          <p14:tracePt t="151440" x="4586288" y="463550"/>
          <p14:tracePt t="151452" x="4581525" y="458788"/>
          <p14:tracePt t="151456" x="4575175" y="452438"/>
          <p14:tracePt t="151480" x="4568825" y="452438"/>
          <p14:tracePt t="151633" x="4562475" y="452438"/>
          <p14:tracePt t="151656" x="4676775" y="608013"/>
          <p14:tracePt t="151658" x="4749800" y="704850"/>
          <p14:tracePt t="151671" x="4846638" y="795338"/>
          <p14:tracePt t="151673" x="4943475" y="903288"/>
          <p14:tracePt t="151686" x="5051425" y="1012825"/>
          <p14:tracePt t="151688" x="5148263" y="1108075"/>
          <p14:tracePt t="151696" x="5256213" y="1204913"/>
          <p14:tracePt t="151705" x="5346700" y="1301750"/>
          <p14:tracePt t="151718" x="5454650" y="1409700"/>
          <p14:tracePt t="151720" x="5551488" y="1506538"/>
          <p14:tracePt t="151729" x="5605463" y="1549400"/>
          <p14:tracePt t="151736" x="5672138" y="1603375"/>
          <p14:tracePt t="151744" x="5684838" y="1609725"/>
          <p14:tracePt t="151752" x="5689600" y="1614488"/>
          <p14:tracePt t="151857" x="5684838" y="1614488"/>
          <p14:tracePt t="151870" x="5665788" y="1614488"/>
          <p14:tracePt t="151887" x="5618163" y="1603375"/>
          <p14:tracePt t="151889" x="5551488" y="1584325"/>
          <p14:tracePt t="151900" x="5491163" y="1554163"/>
          <p14:tracePt t="151908" x="5400675" y="1519238"/>
          <p14:tracePt t="151913" x="5299075" y="1482725"/>
          <p14:tracePt t="151920" x="5153025" y="1446213"/>
          <p14:tracePt t="151929" x="4943475" y="1392238"/>
          <p14:tracePt t="151936" x="4702175" y="1314450"/>
          <p14:tracePt t="151944" x="4460875" y="1235075"/>
          <p14:tracePt t="151952" x="4171950" y="1163638"/>
          <p14:tracePt t="151960" x="3827463" y="1073150"/>
          <p14:tracePt t="151969" x="3616325" y="1012825"/>
          <p14:tracePt t="151976" x="3290888" y="903288"/>
          <p14:tracePt t="151986" x="3032125" y="838200"/>
          <p14:tracePt t="151992" x="2820988" y="765175"/>
          <p14:tracePt t="152002" x="2579688" y="687388"/>
          <p14:tracePt t="152009" x="2374900" y="627063"/>
          <p14:tracePt t="152019" x="2176463" y="584200"/>
          <p14:tracePt t="152024" x="1971675" y="523875"/>
          <p14:tracePt t="152036" x="1766888" y="482600"/>
          <p14:tracePt t="152040" x="1590675" y="428625"/>
          <p14:tracePt t="152052" x="1476375" y="415925"/>
          <p14:tracePt t="152056" x="1355725" y="379413"/>
          <p14:tracePt t="152069" x="1271588" y="379413"/>
          <p14:tracePt t="152072" x="1235075" y="379413"/>
          <p14:tracePt t="152086" x="1217613" y="379413"/>
          <p14:tracePt t="152217" x="1211263" y="373063"/>
          <p14:tracePt t="152322" x="1235075" y="373063"/>
          <p14:tracePt t="152344" x="1284288" y="373063"/>
          <p14:tracePt t="152347" x="1290638" y="373063"/>
          <p14:tracePt t="152377" x="1295400" y="373063"/>
          <p14:tracePt t="152417" x="1284288" y="398463"/>
          <p14:tracePt t="152428" x="1260475" y="433388"/>
          <p14:tracePt t="152441" x="1163638" y="542925"/>
          <p14:tracePt t="152454" x="1096963" y="608013"/>
          <p14:tracePt t="152457" x="1042988" y="657225"/>
          <p14:tracePt t="152471" x="965200" y="741363"/>
          <p14:tracePt t="152472" x="885825" y="808038"/>
          <p14:tracePt t="152487" x="801688" y="879475"/>
          <p14:tracePt t="152488" x="735013" y="933450"/>
          <p14:tracePt t="152497" x="687388" y="976313"/>
          <p14:tracePt t="152504" x="620713" y="1006475"/>
          <p14:tracePt t="152513" x="596900" y="1030288"/>
          <p14:tracePt t="152520" x="560388" y="1073150"/>
          <p14:tracePt t="152528" x="542925" y="1096963"/>
          <p14:tracePt t="152536" x="536575" y="1103313"/>
          <p14:tracePt t="152544" x="536575" y="1108075"/>
          <p14:tracePt t="152552" x="530225" y="1114425"/>
          <p14:tracePt t="152584" x="523875" y="1120775"/>
          <p14:tracePt t="152592" x="519113" y="1127125"/>
          <p14:tracePt t="152608" x="512763" y="1133475"/>
          <p14:tracePt t="152624" x="500063" y="1144588"/>
          <p14:tracePt t="152714" x="536575" y="1127125"/>
          <p14:tracePt t="152736" x="650875" y="1073150"/>
          <p14:tracePt t="152739" x="728663" y="1030288"/>
          <p14:tracePt t="152754" x="909638" y="952500"/>
          <p14:tracePt t="152771" x="1150938" y="868363"/>
          <p14:tracePt t="152781" x="1308100" y="801688"/>
          <p14:tracePt t="152791" x="1465263" y="754063"/>
          <p14:tracePt t="152792" x="1646238" y="681038"/>
          <p14:tracePt t="152804" x="1778000" y="633413"/>
          <p14:tracePt t="152809" x="1898650" y="560388"/>
          <p14:tracePt t="152820" x="1989138" y="523875"/>
          <p14:tracePt t="152824" x="2079625" y="476250"/>
          <p14:tracePt t="152837" x="2133600" y="446088"/>
          <p14:tracePt t="152840" x="2146300" y="439738"/>
          <p14:tracePt t="152854" x="2163763" y="428625"/>
          <p14:tracePt t="152856" x="2170113" y="422275"/>
          <p14:tracePt t="152985" x="2152650" y="422275"/>
          <p14:tracePt t="153008" x="2043113" y="506413"/>
          <p14:tracePt t="153009" x="1946275" y="560388"/>
          <p14:tracePt t="153026" x="1760538" y="711200"/>
          <p14:tracePt t="153042" x="1519238" y="873125"/>
          <p14:tracePt t="153055" x="1428750" y="928688"/>
          <p14:tracePt t="153056" x="1338263" y="976313"/>
          <p14:tracePt t="153071" x="1241425" y="1019175"/>
          <p14:tracePt t="153072" x="1169988" y="1054100"/>
          <p14:tracePt t="153086" x="1103313" y="1108075"/>
          <p14:tracePt t="153088" x="1036638" y="1150938"/>
          <p14:tracePt t="153097" x="969963" y="1217613"/>
          <p14:tracePt t="153104" x="915988" y="1258888"/>
          <p14:tracePt t="153112" x="879475" y="1295400"/>
          <p14:tracePt t="153120" x="862013" y="1314450"/>
          <p14:tracePt t="153129" x="849313" y="1331913"/>
          <p14:tracePt t="153136" x="825500" y="1355725"/>
          <p14:tracePt t="153145" x="819150" y="1362075"/>
          <p14:tracePt t="153153" x="814388" y="1368425"/>
          <p14:tracePt t="153160" x="808038" y="1374775"/>
          <p14:tracePt t="153170" x="801688" y="1379538"/>
          <p14:tracePt t="153345" x="819150" y="1374775"/>
          <p14:tracePt t="153370" x="868363" y="1331913"/>
          <p14:tracePt t="153395" x="935038" y="1284288"/>
          <p14:tracePt t="153401" x="958850" y="1271588"/>
          <p14:tracePt t="153401" x="0" y="0"/>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7" name="Rectangle 7">
            <a:extLst>
              <a:ext uri="{FF2B5EF4-FFF2-40B4-BE49-F238E27FC236}">
                <a16:creationId xmlns:a16="http://schemas.microsoft.com/office/drawing/2014/main" id="{B95269AD-376D-4E5C-B833-576906A04AAD}"/>
              </a:ext>
            </a:extLst>
          </p:cNvPr>
          <p:cNvSpPr>
            <a:spLocks noChangeArrowheads="1"/>
          </p:cNvSpPr>
          <p:nvPr/>
        </p:nvSpPr>
        <p:spPr bwMode="auto">
          <a:xfrm>
            <a:off x="330200" y="3871913"/>
            <a:ext cx="2928938" cy="942975"/>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0483" name="Rectangle 3">
            <a:extLst>
              <a:ext uri="{FF2B5EF4-FFF2-40B4-BE49-F238E27FC236}">
                <a16:creationId xmlns:a16="http://schemas.microsoft.com/office/drawing/2014/main" id="{654260FA-53A1-407E-9D07-13329B055752}"/>
              </a:ext>
            </a:extLst>
          </p:cNvPr>
          <p:cNvSpPr>
            <a:spLocks noGrp="1" noChangeArrowheads="1"/>
          </p:cNvSpPr>
          <p:nvPr>
            <p:ph type="title"/>
          </p:nvPr>
        </p:nvSpPr>
        <p:spPr>
          <a:xfrm>
            <a:off x="627063" y="217488"/>
            <a:ext cx="7845425" cy="984250"/>
          </a:xfrm>
        </p:spPr>
        <p:txBody>
          <a:bodyPr/>
          <a:lstStyle/>
          <a:p>
            <a:pPr algn="l"/>
            <a:r>
              <a:rPr lang="cs-CZ" altLang="cs-CZ" sz="4000">
                <a:solidFill>
                  <a:srgbClr val="9900CC"/>
                </a:solidFill>
                <a:effectLst>
                  <a:outerShdw blurRad="38100" dist="38100" dir="2700000" algn="tl">
                    <a:srgbClr val="C0C0C0"/>
                  </a:outerShdw>
                </a:effectLst>
                <a:latin typeface="Arial Black" panose="020B0A04020102020204" pitchFamily="34" charset="0"/>
              </a:rPr>
              <a:t>FCFD</a:t>
            </a:r>
            <a:br>
              <a:rPr lang="cs-CZ" altLang="cs-CZ" sz="4000">
                <a:solidFill>
                  <a:srgbClr val="9900CC"/>
                </a:solidFill>
                <a:effectLst>
                  <a:outerShdw blurRad="38100" dist="38100" dir="2700000" algn="tl">
                    <a:srgbClr val="C0C0C0"/>
                  </a:outerShdw>
                </a:effectLst>
                <a:latin typeface="Arial Black" panose="020B0A04020102020204" pitchFamily="34" charset="0"/>
              </a:rPr>
            </a:br>
            <a:r>
              <a:rPr lang="cs-CZ" altLang="cs-CZ" sz="3200">
                <a:solidFill>
                  <a:srgbClr val="9900CC"/>
                </a:solidFill>
                <a:effectLst>
                  <a:outerShdw blurRad="38100" dist="38100" dir="2700000" algn="tl">
                    <a:srgbClr val="C0C0C0"/>
                  </a:outerShdw>
                </a:effectLst>
                <a:latin typeface="Arial Black" panose="020B0A04020102020204" pitchFamily="34" charset="0"/>
              </a:rPr>
              <a:t>fluorescence capillary fill device</a:t>
            </a:r>
            <a:endParaRPr lang="cs-CZ" altLang="cs-CZ" sz="4000">
              <a:solidFill>
                <a:srgbClr val="9900CC"/>
              </a:solidFill>
              <a:effectLst>
                <a:outerShdw blurRad="38100" dist="38100" dir="2700000" algn="tl">
                  <a:srgbClr val="C0C0C0"/>
                </a:outerShdw>
              </a:effectLst>
              <a:latin typeface="Arial Black" panose="020B0A04020102020204" pitchFamily="34" charset="0"/>
            </a:endParaRPr>
          </a:p>
        </p:txBody>
      </p:sp>
      <p:sp>
        <p:nvSpPr>
          <p:cNvPr id="20484" name="Rectangle 4">
            <a:extLst>
              <a:ext uri="{FF2B5EF4-FFF2-40B4-BE49-F238E27FC236}">
                <a16:creationId xmlns:a16="http://schemas.microsoft.com/office/drawing/2014/main" id="{A7101EAC-516C-4D7C-8E3F-613259C0B078}"/>
              </a:ext>
            </a:extLst>
          </p:cNvPr>
          <p:cNvSpPr>
            <a:spLocks noGrp="1" noChangeArrowheads="1"/>
          </p:cNvSpPr>
          <p:nvPr>
            <p:ph type="body" idx="1"/>
          </p:nvPr>
        </p:nvSpPr>
        <p:spPr>
          <a:xfrm>
            <a:off x="220663" y="1211263"/>
            <a:ext cx="8701087" cy="2428875"/>
          </a:xfrm>
        </p:spPr>
        <p:txBody>
          <a:bodyPr/>
          <a:lstStyle/>
          <a:p>
            <a:pPr>
              <a:lnSpc>
                <a:spcPct val="90000"/>
              </a:lnSpc>
            </a:pPr>
            <a:r>
              <a:rPr lang="cs-CZ" altLang="cs-CZ" sz="2000" b="1">
                <a:effectLst>
                  <a:outerShdw blurRad="38100" dist="38100" dir="2700000" algn="tl">
                    <a:srgbClr val="C0C0C0"/>
                  </a:outerShdw>
                </a:effectLst>
                <a:latin typeface="Arial" panose="020B0604020202020204" pitchFamily="34" charset="0"/>
              </a:rPr>
              <a:t>je optický afinitní imuno/biosensor</a:t>
            </a:r>
            <a:r>
              <a:rPr lang="en-US" altLang="cs-CZ" sz="2000" b="1">
                <a:effectLst>
                  <a:outerShdw blurRad="38100" dist="38100" dir="2700000" algn="tl">
                    <a:srgbClr val="C0C0C0"/>
                  </a:outerShdw>
                </a:effectLst>
                <a:latin typeface="Arial" panose="020B0604020202020204" pitchFamily="34" charset="0"/>
              </a:rPr>
              <a:t>,</a:t>
            </a:r>
            <a:r>
              <a:rPr lang="cs-CZ" altLang="cs-CZ" sz="2000" b="1">
                <a:effectLst>
                  <a:outerShdw blurRad="38100" dist="38100" dir="2700000" algn="tl">
                    <a:srgbClr val="C0C0C0"/>
                  </a:outerShdw>
                </a:effectLst>
                <a:latin typeface="Arial" panose="020B0604020202020204" pitchFamily="34" charset="0"/>
              </a:rPr>
              <a:t> </a:t>
            </a:r>
            <a:r>
              <a:rPr lang="en-US" altLang="cs-CZ" sz="2000" b="1">
                <a:effectLst>
                  <a:outerShdw blurRad="38100" dist="38100" dir="2700000" algn="tl">
                    <a:srgbClr val="C0C0C0"/>
                  </a:outerShdw>
                </a:effectLst>
                <a:latin typeface="Arial" panose="020B0604020202020204" pitchFamily="34" charset="0"/>
              </a:rPr>
              <a:t>v</a:t>
            </a:r>
            <a:r>
              <a:rPr lang="cs-CZ" altLang="cs-CZ" sz="2000" b="1">
                <a:effectLst>
                  <a:outerShdw blurRad="38100" dist="38100" dir="2700000" algn="tl">
                    <a:srgbClr val="C0C0C0"/>
                  </a:outerShdw>
                </a:effectLst>
                <a:latin typeface="Arial" panose="020B0604020202020204" pitchFamily="34" charset="0"/>
              </a:rPr>
              <a:t>yužívá k detekci fluorescentní značku (fluorofor)</a:t>
            </a:r>
            <a:endParaRPr lang="en-US" altLang="cs-CZ" sz="2000" b="1">
              <a:effectLst>
                <a:outerShdw blurRad="38100" dist="38100" dir="2700000" algn="tl">
                  <a:srgbClr val="C0C0C0"/>
                </a:outerShdw>
              </a:effectLst>
              <a:latin typeface="Arial" panose="020B0604020202020204" pitchFamily="34" charset="0"/>
            </a:endParaRPr>
          </a:p>
          <a:p>
            <a:pPr>
              <a:lnSpc>
                <a:spcPct val="90000"/>
              </a:lnSpc>
            </a:pPr>
            <a:r>
              <a:rPr lang="en-US" altLang="cs-CZ" sz="2000" b="1">
                <a:effectLst>
                  <a:outerShdw blurRad="38100" dist="38100" dir="2700000" algn="tl">
                    <a:srgbClr val="C0C0C0"/>
                  </a:outerShdw>
                </a:effectLst>
                <a:latin typeface="Arial" panose="020B0604020202020204" pitchFamily="34" charset="0"/>
              </a:rPr>
              <a:t>zna</a:t>
            </a:r>
            <a:r>
              <a:rPr lang="cs-CZ" altLang="cs-CZ" sz="2000" b="1">
                <a:effectLst>
                  <a:outerShdw blurRad="38100" dist="38100" dir="2700000" algn="tl">
                    <a:srgbClr val="C0C0C0"/>
                  </a:outerShdw>
                </a:effectLst>
                <a:latin typeface="Arial" panose="020B0604020202020204" pitchFamily="34" charset="0"/>
              </a:rPr>
              <a:t>čka emituje světlo do planárního světlovodu, nesoucího imobilizovaný bioligand</a:t>
            </a:r>
          </a:p>
          <a:p>
            <a:pPr>
              <a:lnSpc>
                <a:spcPct val="90000"/>
              </a:lnSpc>
            </a:pPr>
            <a:r>
              <a:rPr lang="cs-CZ" altLang="cs-CZ" sz="2000" b="1">
                <a:effectLst>
                  <a:outerShdw blurRad="38100" dist="38100" dir="2700000" algn="tl">
                    <a:srgbClr val="C0C0C0"/>
                  </a:outerShdw>
                </a:effectLst>
                <a:latin typeface="Arial" panose="020B0604020202020204" pitchFamily="34" charset="0"/>
              </a:rPr>
              <a:t>základem jsou dvě paralelní skleněné destičky vytvářející pracovní prostor o tloušťce pouze 0.1 mm ("kapilární" rozměr), což umožňuje samovolné naplnění definovaným objemem vzorku. </a:t>
            </a:r>
          </a:p>
        </p:txBody>
      </p:sp>
      <p:pic>
        <p:nvPicPr>
          <p:cNvPr id="20485" name="Picture 5">
            <a:extLst>
              <a:ext uri="{FF2B5EF4-FFF2-40B4-BE49-F238E27FC236}">
                <a16:creationId xmlns:a16="http://schemas.microsoft.com/office/drawing/2014/main" id="{16689252-DCE7-4374-8A87-A5D5A1AF8D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038" y="3629025"/>
            <a:ext cx="4624387"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6" name="Rectangle 6">
            <a:extLst>
              <a:ext uri="{FF2B5EF4-FFF2-40B4-BE49-F238E27FC236}">
                <a16:creationId xmlns:a16="http://schemas.microsoft.com/office/drawing/2014/main" id="{469E991A-47F0-493D-BAE1-176453D6CF44}"/>
              </a:ext>
            </a:extLst>
          </p:cNvPr>
          <p:cNvSpPr>
            <a:spLocks noChangeArrowheads="1"/>
          </p:cNvSpPr>
          <p:nvPr/>
        </p:nvSpPr>
        <p:spPr bwMode="auto">
          <a:xfrm>
            <a:off x="4868863" y="3641725"/>
            <a:ext cx="4492625" cy="290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80000"/>
              </a:lnSpc>
            </a:pPr>
            <a:r>
              <a:rPr lang="cs-CZ" altLang="cs-CZ" sz="1800" b="1">
                <a:effectLst>
                  <a:outerShdw blurRad="38100" dist="38100" dir="2700000" algn="tl">
                    <a:srgbClr val="C0C0C0"/>
                  </a:outerShdw>
                </a:effectLst>
                <a:latin typeface="Arial" panose="020B0604020202020204" pitchFamily="34" charset="0"/>
              </a:rPr>
              <a:t>po afinitní interakci je část fluoroforu volně v roztoku a část je vázána v komplexu s bioligandem na povrchu světlovodu</a:t>
            </a:r>
          </a:p>
          <a:p>
            <a:pPr>
              <a:lnSpc>
                <a:spcPct val="80000"/>
              </a:lnSpc>
            </a:pPr>
            <a:r>
              <a:rPr lang="cs-CZ" altLang="cs-CZ" sz="1800" b="1">
                <a:effectLst>
                  <a:outerShdw blurRad="38100" dist="38100" dir="2700000" algn="tl">
                    <a:srgbClr val="C0C0C0"/>
                  </a:outerShdw>
                </a:effectLst>
                <a:latin typeface="Arial" panose="020B0604020202020204" pitchFamily="34" charset="0"/>
              </a:rPr>
              <a:t>emitované světlo (fluorescence) z roztoku vstupuje do světlovodu jen pod omezenými úhly (větší než kritické), světlo z vázaných fluoroforů může vstupovat i pod menšími úhly (fluorofor je vázán v penetrační oblasti exponenciální vlny).</a:t>
            </a:r>
          </a:p>
        </p:txBody>
      </p:sp>
      <p:pic>
        <p:nvPicPr>
          <p:cNvPr id="2" name="Audio 1">
            <a:hlinkClick r:id="" action="ppaction://media"/>
            <a:extLst>
              <a:ext uri="{FF2B5EF4-FFF2-40B4-BE49-F238E27FC236}">
                <a16:creationId xmlns:a16="http://schemas.microsoft.com/office/drawing/2014/main" id="{333D8866-BFCD-4662-B8D3-B43DC770CF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91538" y="62055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4172"/>
    </mc:Choice>
    <mc:Fallback>
      <p:transition spd="slow" advTm="74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458" x="2754313" y="668338"/>
          <p14:tracePt t="8465" x="2724150" y="681038"/>
          <p14:tracePt t="8472" x="2700338" y="681038"/>
          <p14:tracePt t="8481" x="2633663" y="693738"/>
          <p14:tracePt t="8488" x="2562225" y="693738"/>
          <p14:tracePt t="8496" x="2465388" y="693738"/>
          <p14:tracePt t="8504" x="2351088" y="693738"/>
          <p14:tracePt t="8512" x="2236788" y="693738"/>
          <p14:tracePt t="8520" x="2133600" y="693738"/>
          <p14:tracePt t="8528" x="2049463" y="693738"/>
          <p14:tracePt t="8536" x="1976438" y="693738"/>
          <p14:tracePt t="8544" x="1928813" y="693738"/>
          <p14:tracePt t="8552" x="1898650" y="693738"/>
          <p14:tracePt t="8559" x="1868488" y="693738"/>
          <p14:tracePt t="8568" x="1844675" y="693738"/>
          <p14:tracePt t="8576" x="1820863" y="693738"/>
          <p14:tracePt t="8584" x="1795463" y="693738"/>
          <p14:tracePt t="8592" x="1771650" y="693738"/>
          <p14:tracePt t="8600" x="1747838" y="693738"/>
          <p14:tracePt t="8607" x="1706563" y="698500"/>
          <p14:tracePt t="8616" x="1681163" y="711200"/>
          <p14:tracePt t="8624" x="1651000" y="717550"/>
          <p14:tracePt t="8632" x="1616075" y="735013"/>
          <p14:tracePt t="8640" x="1579563" y="741363"/>
          <p14:tracePt t="8648" x="1530350" y="765175"/>
          <p14:tracePt t="8656" x="1519238" y="771525"/>
          <p14:tracePt t="8664" x="1470025" y="795338"/>
          <p14:tracePt t="8672" x="1446213" y="795338"/>
          <p14:tracePt t="8679" x="1422400" y="825500"/>
          <p14:tracePt t="8688" x="1385888" y="842963"/>
          <p14:tracePt t="8696" x="1374775" y="855663"/>
          <p14:tracePt t="8704" x="1355725" y="873125"/>
          <p14:tracePt t="8712" x="1344613" y="885825"/>
          <p14:tracePt t="8720" x="1338263" y="892175"/>
          <p14:tracePt t="8728" x="1338263" y="903288"/>
          <p14:tracePt t="8736" x="1325563" y="928688"/>
          <p14:tracePt t="8744" x="1325563" y="946150"/>
          <p14:tracePt t="8752" x="1325563" y="958850"/>
          <p14:tracePt t="8760" x="1325563" y="982663"/>
          <p14:tracePt t="8768" x="1325563" y="993775"/>
          <p14:tracePt t="8776" x="1325563" y="1019175"/>
          <p14:tracePt t="8784" x="1331913" y="1042988"/>
          <p14:tracePt t="8792" x="1344613" y="1066800"/>
          <p14:tracePt t="8800" x="1350963" y="1073150"/>
          <p14:tracePt t="8808" x="1374775" y="1090613"/>
          <p14:tracePt t="8816" x="1398588" y="1114425"/>
          <p14:tracePt t="8824" x="1422400" y="1133475"/>
          <p14:tracePt t="8832" x="1470025" y="1168400"/>
          <p14:tracePt t="8840" x="1519238" y="1211263"/>
          <p14:tracePt t="8848" x="1585913" y="1254125"/>
          <p14:tracePt t="8856" x="1663700" y="1301750"/>
          <p14:tracePt t="8865" x="1741488" y="1344613"/>
          <p14:tracePt t="8872" x="1851025" y="1403350"/>
          <p14:tracePt t="8880" x="1952625" y="1439863"/>
          <p14:tracePt t="8888" x="2055813" y="1463675"/>
          <p14:tracePt t="8895" x="2157413" y="1482725"/>
          <p14:tracePt t="8904" x="2271713" y="1506538"/>
          <p14:tracePt t="8912" x="2392363" y="1530350"/>
          <p14:tracePt t="8920" x="2495550" y="1530350"/>
          <p14:tracePt t="8928" x="2555875" y="1543050"/>
          <p14:tracePt t="8936" x="2652713" y="1543050"/>
          <p14:tracePt t="8944" x="2724150" y="1543050"/>
          <p14:tracePt t="8952" x="2814638" y="1543050"/>
          <p14:tracePt t="8960" x="2887663" y="1524000"/>
          <p14:tracePt t="8968" x="2978150" y="1493838"/>
          <p14:tracePt t="8976" x="3055938" y="1458913"/>
          <p14:tracePt t="8984" x="3133725" y="1428750"/>
          <p14:tracePt t="8992" x="3194050" y="1379538"/>
          <p14:tracePt t="8999" x="3279775" y="1325563"/>
          <p14:tracePt t="9008" x="3327400" y="1284288"/>
          <p14:tracePt t="9016" x="3381375" y="1228725"/>
          <p14:tracePt t="9024" x="3411538" y="1193800"/>
          <p14:tracePt t="9032" x="3424238" y="1157288"/>
          <p14:tracePt t="9040" x="3435350" y="1133475"/>
          <p14:tracePt t="9048" x="3441700" y="1108075"/>
          <p14:tracePt t="9056" x="3441700" y="1090613"/>
          <p14:tracePt t="9064" x="3441700" y="1066800"/>
          <p14:tracePt t="9072" x="3441700" y="1042988"/>
          <p14:tracePt t="9079" x="3441700" y="989013"/>
          <p14:tracePt t="9088" x="3441700" y="958850"/>
          <p14:tracePt t="9095" x="3441700" y="909638"/>
          <p14:tracePt t="9104" x="3387725" y="842963"/>
          <p14:tracePt t="9112" x="3344863" y="795338"/>
          <p14:tracePt t="9120" x="3290888" y="728663"/>
          <p14:tracePt t="9127" x="3194050" y="644525"/>
          <p14:tracePt t="9136" x="3103563" y="590550"/>
          <p14:tracePt t="9143" x="2995613" y="517525"/>
          <p14:tracePt t="9151" x="2874963" y="458788"/>
          <p14:tracePt t="9160" x="2754313" y="422275"/>
          <p14:tracePt t="9168" x="2640013" y="398463"/>
          <p14:tracePt t="9176" x="2525713" y="385763"/>
          <p14:tracePt t="9184" x="2411413" y="373063"/>
          <p14:tracePt t="9192" x="2308225" y="373063"/>
          <p14:tracePt t="9200" x="2247900" y="373063"/>
          <p14:tracePt t="9208" x="2193925" y="373063"/>
          <p14:tracePt t="9216" x="2133600" y="373063"/>
          <p14:tracePt t="9224" x="2066925" y="403225"/>
          <p14:tracePt t="9232" x="2019300" y="433388"/>
          <p14:tracePt t="9240" x="1982788" y="458788"/>
          <p14:tracePt t="9248" x="1946275" y="487363"/>
          <p14:tracePt t="9256" x="1922463" y="512763"/>
          <p14:tracePt t="9264" x="1881188" y="566738"/>
          <p14:tracePt t="9272" x="1838325" y="603250"/>
          <p14:tracePt t="9279" x="1820863" y="650875"/>
          <p14:tracePt t="9288" x="1801813" y="687388"/>
          <p14:tracePt t="9295" x="1801813" y="728663"/>
          <p14:tracePt t="9304" x="1790700" y="777875"/>
          <p14:tracePt t="9312" x="1790700" y="819150"/>
          <p14:tracePt t="9320" x="1790700" y="855663"/>
          <p14:tracePt t="9328" x="1795463" y="885825"/>
          <p14:tracePt t="9336" x="1831975" y="928688"/>
          <p14:tracePt t="9344" x="1855788" y="952500"/>
          <p14:tracePt t="9352" x="1911350" y="993775"/>
          <p14:tracePt t="9360" x="1958975" y="1012825"/>
          <p14:tracePt t="9368" x="2036763" y="1054100"/>
          <p14:tracePt t="9376" x="2127250" y="1103313"/>
          <p14:tracePt t="9383" x="2217738" y="1150938"/>
          <p14:tracePt t="9392" x="2308225" y="1181100"/>
          <p14:tracePt t="9400" x="2428875" y="1217613"/>
          <p14:tracePt t="9408" x="2562225" y="1254125"/>
          <p14:tracePt t="9416" x="2730500" y="1308100"/>
          <p14:tracePt t="9424" x="2863850" y="1331913"/>
          <p14:tracePt t="9432" x="2978150" y="1349375"/>
          <p14:tracePt t="9440" x="3068638" y="1362075"/>
          <p14:tracePt t="9448" x="3122613" y="1362075"/>
          <p14:tracePt t="9456" x="3146425" y="1362075"/>
          <p14:tracePt t="9464" x="3159125" y="1362075"/>
          <p14:tracePt t="9472" x="3176588" y="1355725"/>
          <p14:tracePt t="9480" x="3200400" y="1331913"/>
          <p14:tracePt t="9488" x="3230563" y="1289050"/>
          <p14:tracePt t="9495" x="3236913" y="1258888"/>
          <p14:tracePt t="9504" x="3236913" y="1235075"/>
          <p14:tracePt t="9512" x="3236913" y="1211263"/>
          <p14:tracePt t="9520" x="3236913" y="1187450"/>
          <p14:tracePt t="9527" x="3236913" y="1181100"/>
          <p14:tracePt t="9536" x="3236913" y="1168400"/>
          <p14:tracePt t="9544" x="3224213" y="1157288"/>
          <p14:tracePt t="9552" x="3219450" y="1150938"/>
          <p14:tracePt t="9560" x="3206750" y="1133475"/>
          <p14:tracePt t="9568" x="3170238" y="1120775"/>
          <p14:tracePt t="9576" x="3122613" y="1096963"/>
          <p14:tracePt t="9583" x="3062288" y="1079500"/>
          <p14:tracePt t="9592" x="2971800" y="1042988"/>
          <p14:tracePt t="9600" x="2911475" y="1023938"/>
          <p14:tracePt t="9608" x="2808288" y="1000125"/>
          <p14:tracePt t="9616" x="2743200" y="982663"/>
          <p14:tracePt t="9624" x="2657475" y="958850"/>
          <p14:tracePt t="9632" x="2579688" y="946150"/>
          <p14:tracePt t="9640" x="2519363" y="928688"/>
          <p14:tracePt t="9647" x="2489200" y="928688"/>
          <p14:tracePt t="9656" x="2452688" y="928688"/>
          <p14:tracePt t="9664" x="2422525" y="928688"/>
          <p14:tracePt t="9680" x="2411413" y="928688"/>
          <p14:tracePt t="9688" x="2405063" y="928688"/>
          <p14:tracePt t="9695" x="2398713" y="928688"/>
          <p14:tracePt t="9704" x="2374900" y="928688"/>
          <p14:tracePt t="9712" x="0" y="0"/>
        </p14:tracePtLst>
        <p14:tracePtLst>
          <p14:tracePt t="11942" x="3568700" y="1241425"/>
          <p14:tracePt t="12048" x="3575050" y="1235075"/>
          <p14:tracePt t="12065" x="3586163" y="1235075"/>
          <p14:tracePt t="12072" x="3592513" y="1228725"/>
          <p14:tracePt t="12081" x="3622675" y="1228725"/>
          <p14:tracePt t="12088" x="3665538" y="1223963"/>
          <p14:tracePt t="12096" x="3725863" y="1223963"/>
          <p14:tracePt t="12105" x="3821113" y="1223963"/>
          <p14:tracePt t="12114" x="3954463" y="1223963"/>
          <p14:tracePt t="12120" x="4092575" y="1223963"/>
          <p14:tracePt t="12128" x="4237038" y="1223963"/>
          <p14:tracePt t="12137" x="4381500" y="1223963"/>
          <p14:tracePt t="12144" x="4521200" y="1223963"/>
          <p14:tracePt t="12153" x="4635500" y="1223963"/>
          <p14:tracePt t="12160" x="4779963" y="1228725"/>
          <p14:tracePt t="12169" x="4924425" y="1241425"/>
          <p14:tracePt t="12176" x="5038725" y="1241425"/>
          <p14:tracePt t="12185" x="5129213" y="1258888"/>
          <p14:tracePt t="12192" x="5213350" y="1258888"/>
          <p14:tracePt t="12201" x="5299075" y="1258888"/>
          <p14:tracePt t="12208" x="5387975" y="1258888"/>
          <p14:tracePt t="12216" x="5443538" y="1258888"/>
          <p14:tracePt t="12224" x="5534025" y="1258888"/>
          <p14:tracePt t="12232" x="5618163" y="1258888"/>
          <p14:tracePt t="12240" x="5702300" y="1258888"/>
          <p14:tracePt t="12248" x="5803900" y="1247775"/>
          <p14:tracePt t="12256" x="5907088" y="1247775"/>
          <p14:tracePt t="12264" x="6010275" y="1223963"/>
          <p14:tracePt t="12272" x="6111875" y="1211263"/>
          <p14:tracePt t="12280" x="6196013" y="1211263"/>
          <p14:tracePt t="12289" x="6299200" y="1211263"/>
          <p14:tracePt t="12296" x="6400800" y="1211263"/>
          <p14:tracePt t="12305" x="6497638" y="1211263"/>
          <p14:tracePt t="12312" x="6588125" y="1211263"/>
          <p14:tracePt t="12321" x="6672263" y="1211263"/>
          <p14:tracePt t="12328" x="6775450" y="1211263"/>
          <p14:tracePt t="12339" x="6859588" y="1211263"/>
          <p14:tracePt t="12344" x="6932613" y="1211263"/>
          <p14:tracePt t="12354" x="7016750" y="1211263"/>
          <p14:tracePt t="12360" x="7107238" y="1211263"/>
          <p14:tracePt t="12370" x="7178675" y="1198563"/>
          <p14:tracePt t="12376" x="7239000" y="1198563"/>
          <p14:tracePt t="12385" x="7292975" y="1198563"/>
          <p14:tracePt t="12392" x="7353300" y="1198563"/>
          <p14:tracePt t="12401" x="7402513" y="1193800"/>
          <p14:tracePt t="12408" x="7450138" y="1181100"/>
          <p14:tracePt t="12416" x="7480300" y="1181100"/>
          <p14:tracePt t="12424" x="7504113" y="1181100"/>
          <p14:tracePt t="12432" x="7516813" y="1181100"/>
          <p14:tracePt t="12440" x="7527925" y="1181100"/>
          <p14:tracePt t="12448" x="7534275" y="1181100"/>
          <p14:tracePt t="12456" x="7546975" y="1181100"/>
          <p14:tracePt t="12472" x="7553325" y="1181100"/>
          <p14:tracePt t="12480" x="7570788" y="1181100"/>
          <p14:tracePt t="12496" x="7577138" y="1181100"/>
          <p14:tracePt t="12506" x="7588250" y="1181100"/>
          <p14:tracePt t="12512" x="7600950" y="1181100"/>
          <p14:tracePt t="12521" x="7607300" y="1181100"/>
          <p14:tracePt t="12528" x="7618413" y="1181100"/>
          <p14:tracePt t="12536" x="7637463" y="1181100"/>
          <p14:tracePt t="12553" x="7648575" y="1181100"/>
          <p14:tracePt t="12569" x="7654925" y="1181100"/>
          <p14:tracePt t="12576" x="7667625" y="1181100"/>
          <p14:tracePt t="12592" x="7673975" y="1181100"/>
          <p14:tracePt t="12792" x="7691438" y="1174750"/>
          <p14:tracePt t="12808" x="7708900" y="1174750"/>
          <p14:tracePt t="12816" x="7721600" y="1174750"/>
          <p14:tracePt t="12824" x="7739063" y="1168400"/>
          <p14:tracePt t="12832" x="7758113" y="1168400"/>
          <p14:tracePt t="12840" x="7775575" y="1168400"/>
          <p14:tracePt t="12848" x="7788275" y="1168400"/>
          <p14:tracePt t="12856" x="7793038" y="1168400"/>
          <p14:tracePt t="12865" x="7805738" y="1168400"/>
          <p14:tracePt t="13032" x="7812088" y="1168400"/>
          <p14:tracePt t="13112" x="7799388" y="1168400"/>
          <p14:tracePt t="13121" x="7734300" y="1168400"/>
          <p14:tracePt t="13128" x="7643813" y="1168400"/>
          <p14:tracePt t="13136" x="7558088" y="1168400"/>
          <p14:tracePt t="13144" x="7443788" y="1174750"/>
          <p14:tracePt t="13154" x="7329488" y="1174750"/>
          <p14:tracePt t="13160" x="7202488" y="1174750"/>
          <p14:tracePt t="13169" x="7070725" y="1174750"/>
          <p14:tracePt t="13176" x="6956425" y="1174750"/>
          <p14:tracePt t="13185" x="6829425" y="1174750"/>
          <p14:tracePt t="13192" x="6715125" y="1174750"/>
          <p14:tracePt t="13200" x="6600825" y="1174750"/>
          <p14:tracePt t="13208" x="6497638" y="1174750"/>
          <p14:tracePt t="13216" x="6400800" y="1174750"/>
          <p14:tracePt t="13225" x="6299200" y="1174750"/>
          <p14:tracePt t="13232" x="6196013" y="1174750"/>
          <p14:tracePt t="13240" x="6100763" y="1174750"/>
          <p14:tracePt t="13248" x="5980113" y="1168400"/>
          <p14:tracePt t="13256" x="5883275" y="1168400"/>
          <p14:tracePt t="13266" x="5792788" y="1168400"/>
          <p14:tracePt t="13272" x="5684838" y="1168400"/>
          <p14:tracePt t="13280" x="5568950" y="1168400"/>
          <p14:tracePt t="13289" x="5437188" y="1168400"/>
          <p14:tracePt t="13296" x="5340350" y="1168400"/>
          <p14:tracePt t="13305" x="5238750" y="1174750"/>
          <p14:tracePt t="13312" x="5135563" y="1187450"/>
          <p14:tracePt t="13321" x="5045075" y="1204913"/>
          <p14:tracePt t="13328" x="4972050" y="1217613"/>
          <p14:tracePt t="13339" x="4894263" y="1241425"/>
          <p14:tracePt t="13345" x="4833938" y="1241425"/>
          <p14:tracePt t="13354" x="4762500" y="1247775"/>
          <p14:tracePt t="13360" x="4702175" y="1247775"/>
          <p14:tracePt t="13368" x="4646613" y="1247775"/>
          <p14:tracePt t="13376" x="4586288" y="1247775"/>
          <p14:tracePt t="13384" x="4545013" y="1247775"/>
          <p14:tracePt t="13392" x="4508500" y="1247775"/>
          <p14:tracePt t="13399" x="4491038" y="1247775"/>
          <p14:tracePt t="13407" x="4471988" y="1247775"/>
          <p14:tracePt t="13415" x="4460875" y="1247775"/>
          <p14:tracePt t="13424" x="4448175" y="1247775"/>
          <p14:tracePt t="13431" x="4430713" y="1247775"/>
          <p14:tracePt t="13440" x="4418013" y="1247775"/>
          <p14:tracePt t="13447" x="4406900" y="1247775"/>
          <p14:tracePt t="13456" x="4364038" y="1247775"/>
          <p14:tracePt t="13463" x="4327525" y="1247775"/>
          <p14:tracePt t="13472" x="4310063" y="1247775"/>
          <p14:tracePt t="13479" x="4249738" y="1247775"/>
          <p14:tracePt t="13488" x="4195763" y="1247775"/>
          <p14:tracePt t="13495" x="4122738" y="1247775"/>
          <p14:tracePt t="13504" x="4062413" y="1247775"/>
          <p14:tracePt t="13511" x="3990975" y="1247775"/>
          <p14:tracePt t="13520" x="3930650" y="1247775"/>
          <p14:tracePt t="13527" x="3887788" y="1247775"/>
          <p14:tracePt t="13536" x="3863975" y="1247775"/>
          <p14:tracePt t="13543" x="3851275" y="1247775"/>
          <p14:tracePt t="13704" x="3844925" y="1247775"/>
          <p14:tracePt t="13768" x="3851275" y="1247775"/>
          <p14:tracePt t="13776" x="3875088" y="1247775"/>
          <p14:tracePt t="13784" x="3905250" y="1247775"/>
          <p14:tracePt t="13793" x="3971925" y="1247775"/>
          <p14:tracePt t="13800" x="4044950" y="1247775"/>
          <p14:tracePt t="13808" x="4146550" y="1247775"/>
          <p14:tracePt t="13816" x="4249738" y="1247775"/>
          <p14:tracePt t="13824" x="4346575" y="1247775"/>
          <p14:tracePt t="13833" x="4460875" y="1247775"/>
          <p14:tracePt t="13840" x="4605338" y="1247775"/>
          <p14:tracePt t="13848" x="4732338" y="1247775"/>
          <p14:tracePt t="13857" x="4857750" y="1247775"/>
          <p14:tracePt t="13864" x="4991100" y="1258888"/>
          <p14:tracePt t="13874" x="5165725" y="1271588"/>
          <p14:tracePt t="13880" x="5334000" y="1301750"/>
          <p14:tracePt t="13889" x="5478463" y="1314450"/>
          <p14:tracePt t="13896" x="5605463" y="1314450"/>
          <p14:tracePt t="13905" x="5708650" y="1314450"/>
          <p14:tracePt t="13913" x="5762625" y="1314450"/>
          <p14:tracePt t="13921" x="5822950" y="1314450"/>
          <p14:tracePt t="13928" x="5853113" y="1314450"/>
          <p14:tracePt t="13937" x="5876925" y="1314450"/>
          <p14:tracePt t="13945" x="5889625" y="1314450"/>
          <p14:tracePt t="13954" x="5894388" y="1314450"/>
          <p14:tracePt t="14120" x="5894388" y="1319213"/>
          <p14:tracePt t="14128" x="5889625" y="1325563"/>
          <p14:tracePt t="14137" x="5870575" y="1331913"/>
          <p14:tracePt t="14145" x="5840413" y="1331913"/>
          <p14:tracePt t="14154" x="5773738" y="1331913"/>
          <p14:tracePt t="14160" x="5702300" y="1331913"/>
          <p14:tracePt t="14168" x="5611813" y="1349375"/>
          <p14:tracePt t="14176" x="5484813" y="1349375"/>
          <p14:tracePt t="14184" x="5364163" y="1362075"/>
          <p14:tracePt t="14192" x="5208588" y="1362075"/>
          <p14:tracePt t="14200" x="5051425" y="1362075"/>
          <p14:tracePt t="14209" x="4894263" y="1362075"/>
          <p14:tracePt t="14216" x="4743450" y="1362075"/>
          <p14:tracePt t="14224" x="4598988" y="1362075"/>
          <p14:tracePt t="14232" x="4471988" y="1362075"/>
          <p14:tracePt t="14240" x="4370388" y="1362075"/>
          <p14:tracePt t="14248" x="4279900" y="1362075"/>
          <p14:tracePt t="14256" x="4206875" y="1349375"/>
          <p14:tracePt t="14264" x="4116388" y="1325563"/>
          <p14:tracePt t="14272" x="4044950" y="1314450"/>
          <p14:tracePt t="14280" x="3995738" y="1308100"/>
          <p14:tracePt t="14289" x="3948113" y="1295400"/>
          <p14:tracePt t="14296" x="3935413" y="1289050"/>
          <p14:tracePt t="14304" x="3924300" y="1289050"/>
          <p14:tracePt t="14312" x="3905250" y="1289050"/>
          <p14:tracePt t="14320" x="3900488" y="1289050"/>
          <p14:tracePt t="14327" x="3887788" y="1289050"/>
          <p14:tracePt t="14335" x="3881438" y="1289050"/>
          <p14:tracePt t="14343" x="3870325" y="1289050"/>
          <p14:tracePt t="14351" x="3844925" y="1289050"/>
          <p14:tracePt t="14359" x="3821113" y="1289050"/>
          <p14:tracePt t="14367" x="3810000" y="1289050"/>
          <p14:tracePt t="14375" x="3779838" y="1289050"/>
          <p14:tracePt t="14383" x="3756025" y="1289050"/>
          <p14:tracePt t="14391" x="3725863" y="1289050"/>
          <p14:tracePt t="14400" x="3700463" y="1289050"/>
          <p14:tracePt t="14407" x="3676650" y="1289050"/>
          <p14:tracePt t="14415" x="3670300" y="1289050"/>
          <p14:tracePt t="14423" x="3665538" y="1289050"/>
          <p14:tracePt t="14464" x="3659188" y="1295400"/>
          <p14:tracePt t="14512" x="3670300" y="1295400"/>
          <p14:tracePt t="14520" x="3695700" y="1295400"/>
          <p14:tracePt t="14528" x="3736975" y="1295400"/>
          <p14:tracePt t="14537" x="3779838" y="1295400"/>
          <p14:tracePt t="14545" x="3870325" y="1295400"/>
          <p14:tracePt t="14552" x="3954463" y="1284288"/>
          <p14:tracePt t="14560" x="4098925" y="1284288"/>
          <p14:tracePt t="14568" x="4273550" y="1284288"/>
          <p14:tracePt t="14576" x="4508500" y="1284288"/>
          <p14:tracePt t="14584" x="4743450" y="1284288"/>
          <p14:tracePt t="14592" x="4948238" y="1284288"/>
          <p14:tracePt t="14600" x="5062538" y="1284288"/>
          <p14:tracePt t="14608" x="5195888" y="1284288"/>
          <p14:tracePt t="14616" x="5292725" y="1284288"/>
          <p14:tracePt t="14624" x="5383213" y="1284288"/>
          <p14:tracePt t="14632" x="5424488" y="1284288"/>
          <p14:tracePt t="14640" x="5430838" y="1284288"/>
          <p14:tracePt t="14968" x="0" y="0"/>
        </p14:tracePtLst>
        <p14:tracePtLst>
          <p14:tracePt t="21434" x="3314700" y="4206875"/>
          <p14:tracePt t="21560" x="3309938" y="4194175"/>
          <p14:tracePt t="21568" x="3309938" y="4183063"/>
          <p14:tracePt t="21577" x="3297238" y="4146550"/>
          <p14:tracePt t="21585" x="3290888" y="4122738"/>
          <p14:tracePt t="21594" x="3284538" y="4097338"/>
          <p14:tracePt t="21600" x="3267075" y="4067175"/>
          <p14:tracePt t="21609" x="3267075" y="4056063"/>
          <p14:tracePt t="21616" x="3267075" y="4049713"/>
          <p14:tracePt t="21624" x="3260725" y="4037013"/>
          <p14:tracePt t="21656" x="3243263" y="4025900"/>
          <p14:tracePt t="21705" x="3236913" y="4019550"/>
          <p14:tracePt t="21712" x="3236913" y="4013200"/>
          <p14:tracePt t="21720" x="3230563" y="4006850"/>
          <p14:tracePt t="21728" x="3224213" y="4002088"/>
          <p14:tracePt t="21744" x="3224213" y="3995738"/>
          <p14:tracePt t="21752" x="3219450" y="3989388"/>
          <p14:tracePt t="21760" x="3206750" y="3971925"/>
          <p14:tracePt t="21776" x="3200400" y="3959225"/>
          <p14:tracePt t="21784" x="3182938" y="3935413"/>
          <p14:tracePt t="21792" x="3176588" y="3916363"/>
          <p14:tracePt t="21800" x="3159125" y="3905250"/>
          <p14:tracePt t="21816" x="3152775" y="3887788"/>
          <p14:tracePt t="21832" x="3146425" y="3881438"/>
          <p14:tracePt t="21840" x="3140075" y="3875088"/>
          <p14:tracePt t="21864" x="3140075" y="3868738"/>
          <p14:tracePt t="21872" x="3133725" y="3862388"/>
          <p14:tracePt t="21896" x="3122613" y="3857625"/>
          <p14:tracePt t="21912" x="3116263" y="3857625"/>
          <p14:tracePt t="21920" x="3109913" y="3857625"/>
          <p14:tracePt t="21928" x="3092450" y="3857625"/>
          <p14:tracePt t="21936" x="3079750" y="3857625"/>
          <p14:tracePt t="21944" x="3055938" y="3857625"/>
          <p14:tracePt t="21952" x="3013075" y="3857625"/>
          <p14:tracePt t="21960" x="2954338" y="3857625"/>
          <p14:tracePt t="21968" x="2881313" y="3844925"/>
          <p14:tracePt t="21976" x="2820988" y="3838575"/>
          <p14:tracePt t="21984" x="2736850" y="3838575"/>
          <p14:tracePt t="21992" x="2646363" y="3838575"/>
          <p14:tracePt t="22000" x="2573338" y="3827463"/>
          <p14:tracePt t="22008" x="2501900" y="3827463"/>
          <p14:tracePt t="22016" x="2428875" y="3827463"/>
          <p14:tracePt t="22023" x="2357438" y="3827463"/>
          <p14:tracePt t="22032" x="2297113" y="3827463"/>
          <p14:tracePt t="22040" x="2224088" y="3827463"/>
          <p14:tracePt t="22048" x="2152650" y="3802063"/>
          <p14:tracePt t="22056" x="2122488" y="3802063"/>
          <p14:tracePt t="22064" x="2073275" y="3797300"/>
          <p14:tracePt t="22072" x="2043113" y="3797300"/>
          <p14:tracePt t="22080" x="2019300" y="3797300"/>
          <p14:tracePt t="22088" x="1995488" y="3797300"/>
          <p14:tracePt t="22096" x="1982788" y="3797300"/>
          <p14:tracePt t="22104" x="1971675" y="3797300"/>
          <p14:tracePt t="22112" x="1952625" y="3797300"/>
          <p14:tracePt t="22120" x="1922463" y="3797300"/>
          <p14:tracePt t="22128" x="1898650" y="3797300"/>
          <p14:tracePt t="22136" x="1868488" y="3797300"/>
          <p14:tracePt t="22144" x="1838325" y="3797300"/>
          <p14:tracePt t="22152" x="1801813" y="3797300"/>
          <p14:tracePt t="22160" x="1760538" y="3797300"/>
          <p14:tracePt t="22168" x="1724025" y="3808413"/>
          <p14:tracePt t="22176" x="1681163" y="3808413"/>
          <p14:tracePt t="22184" x="1646238" y="3808413"/>
          <p14:tracePt t="22193" x="1603375" y="3808413"/>
          <p14:tracePt t="22200" x="1579563" y="3808413"/>
          <p14:tracePt t="22208" x="1549400" y="3808413"/>
          <p14:tracePt t="22216" x="1525588" y="3808413"/>
          <p14:tracePt t="22223" x="1482725" y="3808413"/>
          <p14:tracePt t="22232" x="1458913" y="3808413"/>
          <p14:tracePt t="22240" x="1439863" y="3808413"/>
          <p14:tracePt t="22248" x="1416050" y="3808413"/>
          <p14:tracePt t="22256" x="1392238" y="3808413"/>
          <p14:tracePt t="22264" x="1368425" y="3808413"/>
          <p14:tracePt t="22271" x="1344613" y="3808413"/>
          <p14:tracePt t="22280" x="1325563" y="3808413"/>
          <p14:tracePt t="22288" x="1301750" y="3808413"/>
          <p14:tracePt t="22296" x="1277938" y="3814763"/>
          <p14:tracePt t="22304" x="1223963" y="3827463"/>
          <p14:tracePt t="22311" x="1200150" y="3832225"/>
          <p14:tracePt t="22320" x="1144588" y="3832225"/>
          <p14:tracePt t="22328" x="1096963" y="3838575"/>
          <p14:tracePt t="22336" x="1060450" y="3851275"/>
          <p14:tracePt t="22344" x="989013" y="3862388"/>
          <p14:tracePt t="22352" x="946150" y="3862388"/>
          <p14:tracePt t="22360" x="898525" y="3862388"/>
          <p14:tracePt t="22368" x="868363" y="3862388"/>
          <p14:tracePt t="22377" x="831850" y="3868738"/>
          <p14:tracePt t="22384" x="801688" y="3875088"/>
          <p14:tracePt t="22391" x="777875" y="3875088"/>
          <p14:tracePt t="22400" x="754063" y="3887788"/>
          <p14:tracePt t="22408" x="723900" y="3887788"/>
          <p14:tracePt t="22416" x="698500" y="3887788"/>
          <p14:tracePt t="22424" x="657225" y="3887788"/>
          <p14:tracePt t="22432" x="627063" y="3887788"/>
          <p14:tracePt t="22440" x="590550" y="3892550"/>
          <p14:tracePt t="22448" x="560388" y="3892550"/>
          <p14:tracePt t="22456" x="523875" y="3898900"/>
          <p14:tracePt t="22464" x="512763" y="3898900"/>
          <p14:tracePt t="22471" x="488950" y="3911600"/>
          <p14:tracePt t="22480" x="482600" y="3911600"/>
          <p14:tracePt t="22487" x="469900" y="3916363"/>
          <p14:tracePt t="22496" x="463550" y="3916363"/>
          <p14:tracePt t="22528" x="458788" y="3916363"/>
          <p14:tracePt t="22536" x="446088" y="3916363"/>
          <p14:tracePt t="22544" x="439738" y="3922713"/>
          <p14:tracePt t="22560" x="433388" y="3922713"/>
          <p14:tracePt t="22568" x="415925" y="3929063"/>
          <p14:tracePt t="22592" x="409575" y="3929063"/>
          <p14:tracePt t="22600" x="403225" y="3929063"/>
          <p14:tracePt t="22608" x="398463" y="3935413"/>
          <p14:tracePt t="22616" x="392113" y="3941763"/>
          <p14:tracePt t="22632" x="385763" y="3946525"/>
          <p14:tracePt t="22648" x="379413" y="3952875"/>
          <p14:tracePt t="22656" x="373063" y="3959225"/>
          <p14:tracePt t="22664" x="361950" y="3983038"/>
          <p14:tracePt t="22671" x="355600" y="3989388"/>
          <p14:tracePt t="22680" x="338138" y="4006850"/>
          <p14:tracePt t="22687" x="325438" y="4032250"/>
          <p14:tracePt t="22696" x="319088" y="4037013"/>
          <p14:tracePt t="22704" x="319088" y="4062413"/>
          <p14:tracePt t="22712" x="301625" y="4073525"/>
          <p14:tracePt t="22720" x="295275" y="4097338"/>
          <p14:tracePt t="22728" x="295275" y="4127500"/>
          <p14:tracePt t="22736" x="295275" y="4164013"/>
          <p14:tracePt t="22744" x="295275" y="4187825"/>
          <p14:tracePt t="22752" x="288925" y="4217988"/>
          <p14:tracePt t="22760" x="288925" y="4241800"/>
          <p14:tracePt t="22768" x="288925" y="4267200"/>
          <p14:tracePt t="22776" x="288925" y="4284663"/>
          <p14:tracePt t="22784" x="288925" y="4302125"/>
          <p14:tracePt t="22792" x="288925" y="4344988"/>
          <p14:tracePt t="22800" x="288925" y="4368800"/>
          <p14:tracePt t="22808" x="288925" y="4398963"/>
          <p14:tracePt t="22816" x="307975" y="4459288"/>
          <p14:tracePt t="22824" x="307975" y="4489450"/>
          <p14:tracePt t="22832" x="307975" y="4513263"/>
          <p14:tracePt t="22840" x="307975" y="4543425"/>
          <p14:tracePt t="22848" x="307975" y="4567238"/>
          <p14:tracePt t="22856" x="307975" y="4573588"/>
          <p14:tracePt t="22872" x="307975" y="4579938"/>
          <p14:tracePt t="22880" x="307975" y="4586288"/>
          <p14:tracePt t="22896" x="307975" y="4597400"/>
          <p14:tracePt t="22912" x="307975" y="4603750"/>
          <p14:tracePt t="22920" x="301625" y="4622800"/>
          <p14:tracePt t="22936" x="301625" y="4627563"/>
          <p14:tracePt t="22944" x="301625" y="4633913"/>
          <p14:tracePt t="22952" x="301625" y="4646613"/>
          <p14:tracePt t="22960" x="301625" y="4652963"/>
          <p14:tracePt t="22968" x="301625" y="4657725"/>
          <p14:tracePt t="22976" x="301625" y="4670425"/>
          <p14:tracePt t="22984" x="301625" y="4683125"/>
          <p14:tracePt t="22991" x="301625" y="4687888"/>
          <p14:tracePt t="23000" x="301625" y="4700588"/>
          <p14:tracePt t="23008" x="301625" y="4706938"/>
          <p14:tracePt t="23024" x="301625" y="4713288"/>
          <p14:tracePt t="23040" x="307975" y="4718050"/>
          <p14:tracePt t="23048" x="312738" y="4724400"/>
          <p14:tracePt t="23056" x="319088" y="4724400"/>
          <p14:tracePt t="23064" x="325438" y="4724400"/>
          <p14:tracePt t="23080" x="331788" y="4724400"/>
          <p14:tracePt t="23087" x="349250" y="4724400"/>
          <p14:tracePt t="23096" x="368300" y="4724400"/>
          <p14:tracePt t="23103" x="392113" y="4724400"/>
          <p14:tracePt t="23111" x="403225" y="4737100"/>
          <p14:tracePt t="23120" x="428625" y="4737100"/>
          <p14:tracePt t="23128" x="458788" y="4737100"/>
          <p14:tracePt t="23136" x="482600" y="4743450"/>
          <p14:tracePt t="23145" x="523875" y="4743450"/>
          <p14:tracePt t="23152" x="560388" y="4748213"/>
          <p14:tracePt t="23160" x="603250" y="4760913"/>
          <p14:tracePt t="23168" x="668338" y="4791075"/>
          <p14:tracePt t="23176" x="728663" y="4803775"/>
          <p14:tracePt t="23184" x="808038" y="4832350"/>
          <p14:tracePt t="23192" x="898525" y="4857750"/>
          <p14:tracePt t="23200" x="969963" y="4881563"/>
          <p14:tracePt t="23208" x="1073150" y="4887913"/>
          <p14:tracePt t="23216" x="1174750" y="4911725"/>
          <p14:tracePt t="23224" x="1277938" y="4922838"/>
          <p14:tracePt t="23232" x="1392238" y="4935538"/>
          <p14:tracePt t="23239" x="1482725" y="4948238"/>
          <p14:tracePt t="23248" x="1566863" y="4959350"/>
          <p14:tracePt t="23256" x="1603375" y="4959350"/>
          <p14:tracePt t="23264" x="1627188" y="4959350"/>
          <p14:tracePt t="23271" x="1639888" y="4959350"/>
          <p14:tracePt t="23280" x="1646238" y="4959350"/>
          <p14:tracePt t="23288" x="1651000" y="4959350"/>
          <p14:tracePt t="23296" x="1663700" y="4959350"/>
          <p14:tracePt t="23304" x="1676400" y="4959350"/>
          <p14:tracePt t="23311" x="1693863" y="4959350"/>
          <p14:tracePt t="23320" x="1706563" y="4959350"/>
          <p14:tracePt t="23328" x="1730375" y="4959350"/>
          <p14:tracePt t="23336" x="1760538" y="4948238"/>
          <p14:tracePt t="23344" x="1795463" y="4948238"/>
          <p14:tracePt t="23352" x="1851025" y="4935538"/>
          <p14:tracePt t="23360" x="1898650" y="4918075"/>
          <p14:tracePt t="23368" x="1958975" y="4918075"/>
          <p14:tracePt t="23376" x="2032000" y="4905375"/>
          <p14:tracePt t="23384" x="2092325" y="4887913"/>
          <p14:tracePt t="23391" x="2127250" y="4887913"/>
          <p14:tracePt t="23400" x="2182813" y="4887913"/>
          <p14:tracePt t="23408" x="2206625" y="4881563"/>
          <p14:tracePt t="23416" x="2247900" y="4868863"/>
          <p14:tracePt t="23424" x="2278063" y="4868863"/>
          <p14:tracePt t="23432" x="2320925" y="4868863"/>
          <p14:tracePt t="23439" x="2368550" y="4862513"/>
          <p14:tracePt t="23448" x="2417763" y="4851400"/>
          <p14:tracePt t="23456" x="2478088" y="4838700"/>
          <p14:tracePt t="23464" x="2501900" y="4832350"/>
          <p14:tracePt t="23472" x="2532063" y="4832350"/>
          <p14:tracePt t="23480" x="2538413" y="4827588"/>
          <p14:tracePt t="23488" x="2555875" y="4821238"/>
          <p14:tracePt t="23496" x="2562225" y="4814888"/>
          <p14:tracePt t="23504" x="2568575" y="4808538"/>
          <p14:tracePt t="23512" x="2579688" y="4797425"/>
          <p14:tracePt t="23520" x="2603500" y="4767263"/>
          <p14:tracePt t="23528" x="2616200" y="4754563"/>
          <p14:tracePt t="23536" x="2646363" y="4737100"/>
          <p14:tracePt t="23544" x="2670175" y="4713288"/>
          <p14:tracePt t="23552" x="2682875" y="4700588"/>
          <p14:tracePt t="23561" x="2700338" y="4683125"/>
          <p14:tracePt t="23568" x="2724150" y="4657725"/>
          <p14:tracePt t="23576" x="2736850" y="4640263"/>
          <p14:tracePt t="23584" x="2773363" y="4616450"/>
          <p14:tracePt t="23592" x="2790825" y="4592638"/>
          <p14:tracePt t="23600" x="2814638" y="4567238"/>
          <p14:tracePt t="23608" x="2833688" y="4543425"/>
          <p14:tracePt t="23616" x="2838450" y="4519613"/>
          <p14:tracePt t="23623" x="2863850" y="4483100"/>
          <p14:tracePt t="23632" x="2874963" y="4459288"/>
          <p14:tracePt t="23640" x="2887663" y="4435475"/>
          <p14:tracePt t="23648" x="2898775" y="4411663"/>
          <p14:tracePt t="23656" x="2917825" y="4381500"/>
          <p14:tracePt t="23664" x="2928938" y="4344988"/>
          <p14:tracePt t="23672" x="2941638" y="4308475"/>
          <p14:tracePt t="23680" x="2941638" y="4297363"/>
          <p14:tracePt t="23688" x="2959100" y="4260850"/>
          <p14:tracePt t="23696" x="2978150" y="4224338"/>
          <p14:tracePt t="23704" x="2995613" y="4187825"/>
          <p14:tracePt t="23712" x="3008313" y="4164013"/>
          <p14:tracePt t="23720" x="3019425" y="4140200"/>
          <p14:tracePt t="23729" x="3038475" y="4097338"/>
          <p14:tracePt t="23736" x="3043238" y="4079875"/>
          <p14:tracePt t="23744" x="3043238" y="4049713"/>
          <p14:tracePt t="23752" x="3062288" y="4013200"/>
          <p14:tracePt t="23760" x="3068638" y="4002088"/>
          <p14:tracePt t="23768" x="3068638" y="3976688"/>
          <p14:tracePt t="23775" x="3073400" y="3965575"/>
          <p14:tracePt t="23784" x="3079750" y="3941763"/>
          <p14:tracePt t="23791" x="3086100" y="3935413"/>
          <p14:tracePt t="23800" x="3086100" y="3929063"/>
          <p14:tracePt t="23832" x="3086100" y="3922713"/>
          <p14:tracePt t="23904" x="3086100" y="3916363"/>
          <p14:tracePt t="23928" x="3098800" y="3892550"/>
          <p14:tracePt t="23944" x="3103563" y="3881438"/>
          <p14:tracePt t="23952" x="3109913" y="3875088"/>
          <p14:tracePt t="23960" x="3109913" y="3868738"/>
          <p14:tracePt t="23968" x="3116263" y="3851275"/>
          <p14:tracePt t="23992" x="3122613" y="3844925"/>
          <p14:tracePt t="24000" x="3128963" y="3838575"/>
          <p14:tracePt t="24024" x="3133725" y="3832225"/>
          <p14:tracePt t="24040" x="3140075" y="3832225"/>
          <p14:tracePt t="24048" x="3146425" y="3827463"/>
          <p14:tracePt t="24064" x="3159125" y="3827463"/>
          <p14:tracePt t="24072" x="3176588" y="3814763"/>
          <p14:tracePt t="24080" x="3182938" y="3814763"/>
          <p14:tracePt t="24088" x="3189288" y="3814763"/>
          <p14:tracePt t="24095" x="3200400" y="3808413"/>
          <p14:tracePt t="24113" x="3206750" y="3808413"/>
          <p14:tracePt t="24120" x="3230563" y="3802063"/>
          <p14:tracePt t="24496" x="3230563" y="3838575"/>
          <p14:tracePt t="24504" x="3213100" y="3929063"/>
          <p14:tracePt t="24513" x="3200400" y="4002088"/>
          <p14:tracePt t="24520" x="3176588" y="4103688"/>
          <p14:tracePt t="24529" x="3152775" y="4206875"/>
          <p14:tracePt t="24536" x="3133725" y="4284663"/>
          <p14:tracePt t="24545" x="3122613" y="4387850"/>
          <p14:tracePt t="24552" x="3109913" y="4502150"/>
          <p14:tracePt t="24562" x="3098800" y="4573588"/>
          <p14:tracePt t="24568" x="3098800" y="4676775"/>
          <p14:tracePt t="24576" x="3098800" y="4773613"/>
          <p14:tracePt t="24584" x="3098800" y="4875213"/>
          <p14:tracePt t="24592" x="3092450" y="4948238"/>
          <p14:tracePt t="24600" x="3079750" y="4995863"/>
          <p14:tracePt t="24608" x="3079750" y="5038725"/>
          <p14:tracePt t="24616" x="3073400" y="5062538"/>
          <p14:tracePt t="24648" x="3073400" y="5068888"/>
          <p14:tracePt t="24664" x="3068638" y="5073650"/>
          <p14:tracePt t="24681" x="3062288" y="5092700"/>
          <p14:tracePt t="24688" x="3055938" y="5099050"/>
          <p14:tracePt t="24704" x="3049588" y="5103813"/>
          <p14:tracePt t="24714" x="3032125" y="5116513"/>
          <p14:tracePt t="24720" x="3025775" y="5122863"/>
          <p14:tracePt t="24729" x="3013075" y="5129213"/>
          <p14:tracePt t="24736" x="3001963" y="5133975"/>
          <p14:tracePt t="24744" x="2965450" y="5153025"/>
          <p14:tracePt t="24752" x="2947988" y="5157788"/>
          <p14:tracePt t="24760" x="2924175" y="5176838"/>
          <p14:tracePt t="24768" x="2898775" y="5183188"/>
          <p14:tracePt t="24776" x="2874963" y="5200650"/>
          <p14:tracePt t="24784" x="2857500" y="5207000"/>
          <p14:tracePt t="24808" x="2838450" y="5218113"/>
          <p14:tracePt t="24816" x="2827338" y="5224463"/>
          <p14:tracePt t="24823" x="2820988" y="5224463"/>
          <p14:tracePt t="24832" x="2797175" y="5230813"/>
          <p14:tracePt t="24840" x="2767013" y="5237163"/>
          <p14:tracePt t="24848" x="2730500" y="5237163"/>
          <p14:tracePt t="24856" x="2676525" y="5248275"/>
          <p14:tracePt t="24864" x="2633663" y="5248275"/>
          <p14:tracePt t="24872" x="2586038" y="5248275"/>
          <p14:tracePt t="24881" x="2525713" y="5260975"/>
          <p14:tracePt t="24888" x="2471738" y="5260975"/>
          <p14:tracePt t="24896" x="2398713" y="5260975"/>
          <p14:tracePt t="24904" x="2338388" y="5260975"/>
          <p14:tracePt t="24912" x="2266950" y="5260975"/>
          <p14:tracePt t="24920" x="2193925" y="5260975"/>
          <p14:tracePt t="24928" x="2122488" y="5260975"/>
          <p14:tracePt t="24936" x="2062163" y="5260975"/>
          <p14:tracePt t="24943" x="2006600" y="5260975"/>
          <p14:tracePt t="24952" x="1946275" y="5260975"/>
          <p14:tracePt t="24960" x="1885950" y="5260975"/>
          <p14:tracePt t="24968" x="1825625" y="5260975"/>
          <p14:tracePt t="24976" x="1784350" y="5260975"/>
          <p14:tracePt t="24984" x="1741488" y="5260975"/>
          <p14:tracePt t="24991" x="1651000" y="5260975"/>
          <p14:tracePt t="25000" x="1609725" y="5260975"/>
          <p14:tracePt t="25008" x="1536700" y="5267325"/>
          <p14:tracePt t="25016" x="1489075" y="5278438"/>
          <p14:tracePt t="25023" x="1416050" y="5278438"/>
          <p14:tracePt t="25032" x="1355725" y="5291138"/>
          <p14:tracePt t="25040" x="1284288" y="5291138"/>
          <p14:tracePt t="25048" x="1223963" y="5297488"/>
          <p14:tracePt t="25056" x="1181100" y="5297488"/>
          <p14:tracePt t="25064" x="1103313" y="5308600"/>
          <p14:tracePt t="25072" x="1060450" y="5308600"/>
          <p14:tracePt t="25080" x="1012825" y="5314950"/>
          <p14:tracePt t="25088" x="982663" y="5314950"/>
          <p14:tracePt t="25096" x="939800" y="5314950"/>
          <p14:tracePt t="25104" x="904875" y="5314950"/>
          <p14:tracePt t="25112" x="874713" y="5314950"/>
          <p14:tracePt t="25120" x="844550" y="5314950"/>
          <p14:tracePt t="25129" x="808038" y="5314950"/>
          <p14:tracePt t="25136" x="795338" y="5314950"/>
          <p14:tracePt t="25143" x="758825" y="5327650"/>
          <p14:tracePt t="25152" x="754063" y="5327650"/>
          <p14:tracePt t="25160" x="741363" y="5327650"/>
          <p14:tracePt t="25320" x="735013" y="5327650"/>
          <p14:tracePt t="25329" x="723900" y="5327650"/>
          <p14:tracePt t="25336" x="711200" y="5327650"/>
          <p14:tracePt t="25345" x="704850" y="5327650"/>
          <p14:tracePt t="25352" x="693738" y="5327650"/>
          <p14:tracePt t="25360" x="687388" y="5327650"/>
          <p14:tracePt t="25368" x="663575" y="5327650"/>
          <p14:tracePt t="25376" x="638175" y="5327650"/>
          <p14:tracePt t="25384" x="627063" y="5327650"/>
          <p14:tracePt t="25392" x="614363" y="5327650"/>
          <p14:tracePt t="25400" x="603250" y="5327650"/>
          <p14:tracePt t="25408" x="579438" y="5327650"/>
          <p14:tracePt t="25416" x="573088" y="5327650"/>
          <p14:tracePt t="25424" x="560388" y="5327650"/>
          <p14:tracePt t="25432" x="536575" y="5321300"/>
          <p14:tracePt t="25448" x="519113" y="5308600"/>
          <p14:tracePt t="25456" x="512763" y="5308600"/>
          <p14:tracePt t="25466" x="500063" y="5308600"/>
          <p14:tracePt t="25472" x="493713" y="5303838"/>
          <p14:tracePt t="25481" x="488950" y="5297488"/>
          <p14:tracePt t="25560" x="476250" y="5297488"/>
          <p14:tracePt t="25639" x="469900" y="5291138"/>
          <p14:tracePt t="25729" x="469900" y="5278438"/>
          <p14:tracePt t="25736" x="482600" y="5273675"/>
          <p14:tracePt t="25744" x="500063" y="5273675"/>
          <p14:tracePt t="25752" x="530225" y="5273675"/>
          <p14:tracePt t="25760" x="584200" y="5273675"/>
          <p14:tracePt t="25768" x="627063" y="5273675"/>
          <p14:tracePt t="25776" x="687388" y="5260975"/>
          <p14:tracePt t="25784" x="735013" y="5260975"/>
          <p14:tracePt t="25792" x="795338" y="5248275"/>
          <p14:tracePt t="25800" x="855663" y="5243513"/>
          <p14:tracePt t="25809" x="928688" y="5243513"/>
          <p14:tracePt t="25817" x="1030288" y="5243513"/>
          <p14:tracePt t="25824" x="1127125" y="5230813"/>
          <p14:tracePt t="25833" x="1260475" y="5218113"/>
          <p14:tracePt t="25840" x="1385888" y="5207000"/>
          <p14:tracePt t="25848" x="1489075" y="5207000"/>
          <p14:tracePt t="25856" x="1616075" y="5207000"/>
          <p14:tracePt t="25866" x="1747838" y="5194300"/>
          <p14:tracePt t="25872" x="1831975" y="5194300"/>
          <p14:tracePt t="25882" x="1935163" y="5183188"/>
          <p14:tracePt t="25887" x="2036763" y="5170488"/>
          <p14:tracePt t="25896" x="2139950" y="5170488"/>
          <p14:tracePt t="25903" x="2254250" y="5170488"/>
          <p14:tracePt t="25911" x="2351088" y="5170488"/>
          <p14:tracePt t="25919" x="2441575" y="5170488"/>
          <p14:tracePt t="25927" x="2525713" y="5170488"/>
          <p14:tracePt t="25935" x="2609850" y="5170488"/>
          <p14:tracePt t="25943" x="2682875" y="5170488"/>
          <p14:tracePt t="25951" x="2743200" y="5170488"/>
          <p14:tracePt t="25959" x="2803525" y="5170488"/>
          <p14:tracePt t="25968" x="2857500" y="5170488"/>
          <p14:tracePt t="25975" x="2905125" y="5170488"/>
          <p14:tracePt t="25984" x="2935288" y="5170488"/>
          <p14:tracePt t="25991" x="2959100" y="5170488"/>
          <p14:tracePt t="25999" x="2971800" y="5170488"/>
          <p14:tracePt t="26008" x="2978150" y="5170488"/>
          <p14:tracePt t="26023" x="2982913" y="5170488"/>
          <p14:tracePt t="26032" x="2989263" y="5170488"/>
          <p14:tracePt t="26056" x="3001963" y="5164138"/>
          <p14:tracePt t="26080" x="3008313" y="5164138"/>
          <p14:tracePt t="26088" x="3013075" y="5164138"/>
          <p14:tracePt t="26104" x="3019425" y="5157788"/>
          <p14:tracePt t="26112" x="3032125" y="5157788"/>
          <p14:tracePt t="26119" x="3038475" y="5157788"/>
          <p14:tracePt t="26127" x="3043238" y="5157788"/>
          <p14:tracePt t="26136" x="3049588" y="5157788"/>
          <p14:tracePt t="26143" x="3055938" y="5157788"/>
          <p14:tracePt t="26151" x="3062288" y="5157788"/>
          <p14:tracePt t="26160" x="3068638" y="5157788"/>
          <p14:tracePt t="26175" x="3073400" y="5157788"/>
          <p14:tracePt t="26313" x="3049588" y="5157788"/>
          <p14:tracePt t="26320" x="2995613" y="5157788"/>
          <p14:tracePt t="26328" x="2911475" y="5157788"/>
          <p14:tracePt t="26337" x="2851150" y="5157788"/>
          <p14:tracePt t="26344" x="2767013" y="5164138"/>
          <p14:tracePt t="26353" x="2676525" y="5164138"/>
          <p14:tracePt t="26360" x="2603500" y="5164138"/>
          <p14:tracePt t="26368" x="2519363" y="5164138"/>
          <p14:tracePt t="26376" x="2417763" y="5164138"/>
          <p14:tracePt t="26384" x="2301875" y="5164138"/>
          <p14:tracePt t="26392" x="2206625" y="5164138"/>
          <p14:tracePt t="26400" x="2103438" y="5164138"/>
          <p14:tracePt t="26408" x="2032000" y="5164138"/>
          <p14:tracePt t="26416" x="1941513" y="5164138"/>
          <p14:tracePt t="26424" x="1855788" y="5164138"/>
          <p14:tracePt t="26432" x="1771650" y="5157788"/>
          <p14:tracePt t="26440" x="1693863" y="5146675"/>
          <p14:tracePt t="26449" x="1609725" y="5146675"/>
          <p14:tracePt t="26456" x="1536700" y="5146675"/>
          <p14:tracePt t="26464" x="1495425" y="5146675"/>
          <p14:tracePt t="26472" x="1446213" y="5146675"/>
          <p14:tracePt t="26480" x="1404938" y="5146675"/>
          <p14:tracePt t="26488" x="1344613" y="5146675"/>
          <p14:tracePt t="26496" x="1301750" y="5146675"/>
          <p14:tracePt t="26503" x="1265238" y="5146675"/>
          <p14:tracePt t="26512" x="1247775" y="5146675"/>
          <p14:tracePt t="26520" x="1223963" y="5146675"/>
          <p14:tracePt t="26527" x="1200150" y="5146675"/>
          <p14:tracePt t="26536" x="1174750" y="5146675"/>
          <p14:tracePt t="26543" x="1144588" y="5146675"/>
          <p14:tracePt t="26552" x="1109663" y="5146675"/>
          <p14:tracePt t="26560" x="1079500" y="5146675"/>
          <p14:tracePt t="26568" x="1054100" y="5146675"/>
          <p14:tracePt t="26575" x="1042988" y="5146675"/>
          <p14:tracePt t="26584" x="1030288" y="5146675"/>
          <p14:tracePt t="26592" x="1012825" y="5146675"/>
          <p14:tracePt t="26600" x="993775" y="5146675"/>
          <p14:tracePt t="26608" x="969963" y="5146675"/>
          <p14:tracePt t="26616" x="935038" y="5146675"/>
          <p14:tracePt t="26623" x="922338" y="5146675"/>
          <p14:tracePt t="26632" x="909638" y="5146675"/>
          <p14:tracePt t="26640" x="904875" y="5146675"/>
          <p14:tracePt t="26647" x="898525" y="5146675"/>
          <p14:tracePt t="26656" x="892175" y="5146675"/>
          <p14:tracePt t="26664" x="879475" y="5153025"/>
          <p14:tracePt t="26672" x="862013" y="5153025"/>
          <p14:tracePt t="26680" x="855663" y="5157788"/>
          <p14:tracePt t="26688" x="844550" y="5157788"/>
          <p14:tracePt t="26696" x="838200" y="5157788"/>
          <p14:tracePt t="26768" x="825500" y="5157788"/>
          <p14:tracePt t="26784" x="814388" y="5157788"/>
          <p14:tracePt t="26792" x="808038" y="5157788"/>
          <p14:tracePt t="26808" x="801688" y="5157788"/>
          <p14:tracePt t="27000" x="795338" y="5157788"/>
          <p14:tracePt t="27024" x="788988" y="5157788"/>
          <p14:tracePt t="27032" x="784225" y="5164138"/>
          <p14:tracePt t="27040" x="777875" y="5164138"/>
          <p14:tracePt t="27049" x="758825" y="5164138"/>
          <p14:tracePt t="27056" x="747713" y="5170488"/>
          <p14:tracePt t="27065" x="723900" y="5170488"/>
          <p14:tracePt t="27072" x="698500" y="5170488"/>
          <p14:tracePt t="27081" x="687388" y="5170488"/>
          <p14:tracePt t="27088" x="674688" y="5176838"/>
          <p14:tracePt t="27097" x="657225" y="5176838"/>
          <p14:tracePt t="27104" x="650875" y="5176838"/>
          <p14:tracePt t="27121" x="644525" y="5176838"/>
          <p14:tracePt t="27128" x="638175" y="5176838"/>
          <p14:tracePt t="27136" x="633413" y="5176838"/>
          <p14:tracePt t="27153" x="627063" y="5176838"/>
          <p14:tracePt t="27168" x="614363" y="5183188"/>
          <p14:tracePt t="27176" x="608013" y="5183188"/>
          <p14:tracePt t="27185" x="603250" y="5183188"/>
          <p14:tracePt t="27192" x="590550" y="5187950"/>
          <p14:tracePt t="27201" x="584200" y="5187950"/>
          <p14:tracePt t="27208" x="579438" y="5187950"/>
          <p14:tracePt t="27218" x="573088" y="5187950"/>
          <p14:tracePt t="27224" x="566738" y="5187950"/>
          <p14:tracePt t="27234" x="549275" y="5194300"/>
          <p14:tracePt t="27249" x="542925" y="5194300"/>
          <p14:tracePt t="27576" x="560388" y="5194300"/>
          <p14:tracePt t="27584" x="566738" y="5187950"/>
          <p14:tracePt t="27593" x="579438" y="5187950"/>
          <p14:tracePt t="27600" x="603250" y="5187950"/>
          <p14:tracePt t="27608" x="620713" y="5187950"/>
          <p14:tracePt t="27616" x="644525" y="5187950"/>
          <p14:tracePt t="27624" x="668338" y="5183188"/>
          <p14:tracePt t="27632" x="698500" y="5183188"/>
          <p14:tracePt t="27640" x="723900" y="5176838"/>
          <p14:tracePt t="27649" x="747713" y="5176838"/>
          <p14:tracePt t="27656" x="784225" y="5176838"/>
          <p14:tracePt t="27664" x="814388" y="5176838"/>
          <p14:tracePt t="27672" x="838200" y="5164138"/>
          <p14:tracePt t="27680" x="892175" y="5164138"/>
          <p14:tracePt t="27688" x="935038" y="5164138"/>
          <p14:tracePt t="27696" x="1006475" y="5164138"/>
          <p14:tracePt t="27704" x="1109663" y="5164138"/>
          <p14:tracePt t="27712" x="1223963" y="5164138"/>
          <p14:tracePt t="27720" x="1338263" y="5164138"/>
          <p14:tracePt t="27728" x="1439863" y="5164138"/>
          <p14:tracePt t="27736" x="1525588" y="5164138"/>
          <p14:tracePt t="27744" x="1609725" y="5164138"/>
          <p14:tracePt t="27752" x="1700213" y="5164138"/>
          <p14:tracePt t="27760" x="1784350" y="5164138"/>
          <p14:tracePt t="27768" x="1868488" y="5164138"/>
          <p14:tracePt t="27776" x="1928813" y="5164138"/>
          <p14:tracePt t="27784" x="1971675" y="5164138"/>
          <p14:tracePt t="27792" x="2019300" y="5164138"/>
          <p14:tracePt t="27800" x="2049463" y="5157788"/>
          <p14:tracePt t="27808" x="2073275" y="5157788"/>
          <p14:tracePt t="27816" x="2103438" y="5153025"/>
          <p14:tracePt t="27824" x="2139950" y="5153025"/>
          <p14:tracePt t="27832" x="2170113" y="5140325"/>
          <p14:tracePt t="27840" x="2206625" y="5140325"/>
          <p14:tracePt t="27849" x="2247900" y="5133975"/>
          <p14:tracePt t="27856" x="2271713" y="5133975"/>
          <p14:tracePt t="27864" x="2297113" y="5133975"/>
          <p14:tracePt t="27872" x="2327275" y="5122863"/>
          <p14:tracePt t="27884" x="2351088" y="5122863"/>
          <p14:tracePt t="27888" x="2381250" y="5122863"/>
          <p14:tracePt t="27896" x="2417763" y="5116513"/>
          <p14:tracePt t="27904" x="2428875" y="5116513"/>
          <p14:tracePt t="27911" x="2452688" y="5116513"/>
          <p14:tracePt t="27920" x="2482850" y="5116513"/>
          <p14:tracePt t="27928" x="2495550" y="5116513"/>
          <p14:tracePt t="27936" x="2532063" y="5110163"/>
          <p14:tracePt t="27944" x="2543175" y="5110163"/>
          <p14:tracePt t="27952" x="2568575" y="5099050"/>
          <p14:tracePt t="27960" x="2592388" y="5099050"/>
          <p14:tracePt t="27968" x="2616200" y="5099050"/>
          <p14:tracePt t="27976" x="2646363" y="5092700"/>
          <p14:tracePt t="27984" x="2682875" y="5092700"/>
          <p14:tracePt t="27992" x="2713038" y="5092700"/>
          <p14:tracePt t="28000" x="2736850" y="5092700"/>
          <p14:tracePt t="28008" x="2747963" y="5092700"/>
          <p14:tracePt t="28016" x="2754313" y="5086350"/>
          <p14:tracePt t="28128" x="2760663" y="5086350"/>
          <p14:tracePt t="28136" x="2773363" y="5086350"/>
          <p14:tracePt t="28144" x="2778125" y="5080000"/>
          <p14:tracePt t="28152" x="2790825" y="5080000"/>
          <p14:tracePt t="28160" x="2797175" y="5080000"/>
          <p14:tracePt t="28169" x="2827338" y="5080000"/>
          <p14:tracePt t="28177" x="2863850" y="5080000"/>
          <p14:tracePt t="28185" x="2894013" y="5080000"/>
          <p14:tracePt t="28192" x="2935288" y="5080000"/>
          <p14:tracePt t="28200" x="2965450" y="5080000"/>
          <p14:tracePt t="28208" x="3001963" y="5080000"/>
          <p14:tracePt t="28216" x="3032125" y="5080000"/>
          <p14:tracePt t="28224" x="3055938" y="5080000"/>
          <p14:tracePt t="28235" x="3068638" y="5080000"/>
          <p14:tracePt t="28240" x="3073400" y="5080000"/>
          <p14:tracePt t="28249" x="3079750" y="5080000"/>
          <p14:tracePt t="28256" x="3086100" y="5080000"/>
          <p14:tracePt t="28328" x="3092450" y="5080000"/>
          <p14:tracePt t="28360" x="3098800" y="5080000"/>
          <p14:tracePt t="28505" x="3092450" y="5080000"/>
          <p14:tracePt t="28513" x="3062288" y="5080000"/>
          <p14:tracePt t="28520" x="3008313" y="5080000"/>
          <p14:tracePt t="28528" x="2917825" y="5086350"/>
          <p14:tracePt t="28536" x="2803525" y="5086350"/>
          <p14:tracePt t="28544" x="2700338" y="5099050"/>
          <p14:tracePt t="28553" x="2597150" y="5110163"/>
          <p14:tracePt t="28560" x="2482850" y="5110163"/>
          <p14:tracePt t="28569" x="2368550" y="5110163"/>
          <p14:tracePt t="28577" x="2254250" y="5110163"/>
          <p14:tracePt t="28585" x="2139950" y="5110163"/>
          <p14:tracePt t="28593" x="2025650" y="5110163"/>
          <p14:tracePt t="28600" x="1941513" y="5110163"/>
          <p14:tracePt t="28608" x="1855788" y="5110163"/>
          <p14:tracePt t="28617" x="1766888" y="5110163"/>
          <p14:tracePt t="28624" x="1711325" y="5110163"/>
          <p14:tracePt t="28634" x="1676400" y="5110163"/>
          <p14:tracePt t="28640" x="1620838" y="5110163"/>
          <p14:tracePt t="28649" x="1590675" y="5110163"/>
          <p14:tracePt t="28656" x="1525588" y="5110163"/>
          <p14:tracePt t="28666" x="1465263" y="5110163"/>
          <p14:tracePt t="28672" x="1409700" y="5110163"/>
          <p14:tracePt t="28680" x="1350963" y="5110163"/>
          <p14:tracePt t="28688" x="1290638" y="5110163"/>
          <p14:tracePt t="28696" x="1247775" y="5110163"/>
          <p14:tracePt t="28705" x="1200150" y="5110163"/>
          <p14:tracePt t="28712" x="1157288" y="5116513"/>
          <p14:tracePt t="28720" x="1109663" y="5116513"/>
          <p14:tracePt t="28728" x="1066800" y="5116513"/>
          <p14:tracePt t="28736" x="1023938" y="5116513"/>
          <p14:tracePt t="28744" x="989013" y="5116513"/>
          <p14:tracePt t="28752" x="958850" y="5116513"/>
          <p14:tracePt t="28760" x="928688" y="5116513"/>
          <p14:tracePt t="28768" x="879475" y="5116513"/>
          <p14:tracePt t="28776" x="862013" y="5116513"/>
          <p14:tracePt t="28784" x="825500" y="5116513"/>
          <p14:tracePt t="28792" x="801688" y="5116513"/>
          <p14:tracePt t="28799" x="788988" y="5116513"/>
          <p14:tracePt t="28808" x="777875" y="5116513"/>
          <p14:tracePt t="28816" x="765175" y="5116513"/>
          <p14:tracePt t="28824" x="741363" y="5116513"/>
          <p14:tracePt t="28832" x="735013" y="5116513"/>
          <p14:tracePt t="28840" x="711200" y="5116513"/>
          <p14:tracePt t="28848" x="693738" y="5116513"/>
          <p14:tracePt t="28856" x="674688" y="5122863"/>
          <p14:tracePt t="28864" x="663575" y="5122863"/>
          <p14:tracePt t="28872" x="644525" y="5133975"/>
          <p14:tracePt t="28884" x="633413" y="5133975"/>
          <p14:tracePt t="28888" x="620713" y="5140325"/>
          <p14:tracePt t="28896" x="603250" y="5140325"/>
          <p14:tracePt t="28904" x="584200" y="5140325"/>
          <p14:tracePt t="28911" x="560388" y="5146675"/>
          <p14:tracePt t="28920" x="542925" y="5146675"/>
          <p14:tracePt t="28928" x="519113" y="5146675"/>
          <p14:tracePt t="28936" x="512763" y="5146675"/>
          <p14:tracePt t="28944" x="506413" y="5146675"/>
          <p14:tracePt t="28984" x="500063" y="5146675"/>
          <p14:tracePt t="29049" x="519113" y="5146675"/>
          <p14:tracePt t="29056" x="549275" y="5146675"/>
          <p14:tracePt t="29065" x="603250" y="5146675"/>
          <p14:tracePt t="29072" x="674688" y="5146675"/>
          <p14:tracePt t="29080" x="735013" y="5146675"/>
          <p14:tracePt t="29088" x="788988" y="5146675"/>
          <p14:tracePt t="29096" x="862013" y="5146675"/>
          <p14:tracePt t="29104" x="922338" y="5146675"/>
          <p14:tracePt t="29112" x="982663" y="5146675"/>
          <p14:tracePt t="29121" x="1042988" y="5146675"/>
          <p14:tracePt t="29128" x="1127125" y="5140325"/>
          <p14:tracePt t="29137" x="1217613" y="5129213"/>
          <p14:tracePt t="29144" x="1331913" y="5129213"/>
          <p14:tracePt t="29153" x="1458913" y="5129213"/>
          <p14:tracePt t="29160" x="1573213" y="5129213"/>
          <p14:tracePt t="29168" x="1687513" y="5129213"/>
          <p14:tracePt t="29176" x="1790700" y="5129213"/>
          <p14:tracePt t="29184" x="1885950" y="5129213"/>
          <p14:tracePt t="29193" x="1989138" y="5129213"/>
          <p14:tracePt t="29202" x="2103438" y="5129213"/>
          <p14:tracePt t="29208" x="2187575" y="5129213"/>
          <p14:tracePt t="29217" x="2278063" y="5129213"/>
          <p14:tracePt t="29225" x="2362200" y="5129213"/>
          <p14:tracePt t="29233" x="2447925" y="5129213"/>
          <p14:tracePt t="29240" x="2495550" y="5129213"/>
          <p14:tracePt t="29249" x="2513013" y="5129213"/>
          <p14:tracePt t="29256" x="2549525" y="5129213"/>
          <p14:tracePt t="29266" x="2579688" y="5122863"/>
          <p14:tracePt t="29272" x="2597150" y="5122863"/>
          <p14:tracePt t="29280" x="2609850" y="5122863"/>
          <p14:tracePt t="29288" x="2622550" y="5122863"/>
          <p14:tracePt t="29296" x="2657475" y="5116513"/>
          <p14:tracePt t="29304" x="2670175" y="5116513"/>
          <p14:tracePt t="29312" x="2693988" y="5116513"/>
          <p14:tracePt t="29320" x="2724150" y="5116513"/>
          <p14:tracePt t="29328" x="2754313" y="5116513"/>
          <p14:tracePt t="29337" x="2803525" y="5116513"/>
          <p14:tracePt t="29344" x="2844800" y="5116513"/>
          <p14:tracePt t="29353" x="2868613" y="5116513"/>
          <p14:tracePt t="29360" x="2881313" y="5116513"/>
          <p14:tracePt t="29368" x="2887663" y="5116513"/>
          <p14:tracePt t="29448" x="2894013" y="5116513"/>
          <p14:tracePt t="29560" x="2868613" y="5116513"/>
          <p14:tracePt t="29569" x="2803525" y="5116513"/>
          <p14:tracePt t="29576" x="2743200" y="5116513"/>
          <p14:tracePt t="29584" x="2657475" y="5116513"/>
          <p14:tracePt t="29592" x="2586038" y="5129213"/>
          <p14:tracePt t="29601" x="2508250" y="5140325"/>
          <p14:tracePt t="29608" x="2422525" y="5140325"/>
          <p14:tracePt t="29617" x="2308225" y="5140325"/>
          <p14:tracePt t="29624" x="2193925" y="5140325"/>
          <p14:tracePt t="29633" x="2079625" y="5140325"/>
          <p14:tracePt t="29640" x="1952625" y="5140325"/>
          <p14:tracePt t="29649" x="1862138" y="5140325"/>
          <p14:tracePt t="29656" x="1778000" y="5140325"/>
          <p14:tracePt t="29664" x="1693863" y="5140325"/>
          <p14:tracePt t="29672" x="1657350" y="5140325"/>
          <p14:tracePt t="29680" x="1616075" y="5140325"/>
          <p14:tracePt t="29688" x="1585913" y="5140325"/>
          <p14:tracePt t="29696" x="1560513" y="5140325"/>
          <p14:tracePt t="29704" x="1536700" y="5140325"/>
          <p14:tracePt t="29712" x="1519238" y="5140325"/>
          <p14:tracePt t="29720" x="1495425" y="5140325"/>
          <p14:tracePt t="29728" x="1489075" y="5140325"/>
          <p14:tracePt t="29737" x="1476375" y="5140325"/>
          <p14:tracePt t="29753" x="1470025" y="5140325"/>
          <p14:tracePt t="29761" x="1452563" y="5146675"/>
          <p14:tracePt t="30016" x="1458913" y="5146675"/>
          <p14:tracePt t="30024" x="1470025" y="5146675"/>
          <p14:tracePt t="30033" x="1476375" y="5146675"/>
          <p14:tracePt t="30040" x="1495425" y="5146675"/>
          <p14:tracePt t="30048" x="1525588" y="5153025"/>
          <p14:tracePt t="30056" x="1549400" y="5164138"/>
          <p14:tracePt t="30064" x="1573213" y="5164138"/>
          <p14:tracePt t="30072" x="1603375" y="5170488"/>
          <p14:tracePt t="30080" x="1639888" y="5187950"/>
          <p14:tracePt t="30088" x="1687513" y="5200650"/>
          <p14:tracePt t="30096" x="1747838" y="5207000"/>
          <p14:tracePt t="30104" x="1808163" y="5230813"/>
          <p14:tracePt t="30112" x="1885950" y="5248275"/>
          <p14:tracePt t="30120" x="1958975" y="5260975"/>
          <p14:tracePt t="30128" x="2006600" y="5273675"/>
          <p14:tracePt t="30136" x="2066925" y="5273675"/>
          <p14:tracePt t="30144" x="2085975" y="5273675"/>
          <p14:tracePt t="30152" x="2109788" y="5273675"/>
          <p14:tracePt t="30160" x="2127250" y="5273675"/>
          <p14:tracePt t="30170" x="2146300" y="5273675"/>
          <p14:tracePt t="30176" x="2170113" y="5273675"/>
          <p14:tracePt t="30185" x="2182813" y="5273675"/>
          <p14:tracePt t="30192" x="2206625" y="5273675"/>
          <p14:tracePt t="30201" x="2230438" y="5267325"/>
          <p14:tracePt t="30208" x="2254250" y="5260975"/>
          <p14:tracePt t="30217" x="2278063" y="5260975"/>
          <p14:tracePt t="30224" x="2314575" y="5243513"/>
          <p14:tracePt t="30233" x="2338388" y="5237163"/>
          <p14:tracePt t="30240" x="2368550" y="5218113"/>
          <p14:tracePt t="30248" x="2405063" y="5187950"/>
          <p14:tracePt t="30256" x="2422525" y="5176838"/>
          <p14:tracePt t="30264" x="2459038" y="5157788"/>
          <p14:tracePt t="30272" x="2471738" y="5140325"/>
          <p14:tracePt t="30280" x="2495550" y="5116513"/>
          <p14:tracePt t="30289" x="2519363" y="5103813"/>
          <p14:tracePt t="30296" x="2543175" y="5073650"/>
          <p14:tracePt t="30305" x="2555875" y="5056188"/>
          <p14:tracePt t="30312" x="2573338" y="5019675"/>
          <p14:tracePt t="30321" x="2579688" y="4995863"/>
          <p14:tracePt t="30328" x="2603500" y="4972050"/>
          <p14:tracePt t="30337" x="2609850" y="4948238"/>
          <p14:tracePt t="30344" x="2627313" y="4929188"/>
          <p14:tracePt t="30353" x="2646363" y="4905375"/>
          <p14:tracePt t="30360" x="2657475" y="4892675"/>
          <p14:tracePt t="30367" x="2676525" y="4857750"/>
          <p14:tracePt t="30376" x="2693988" y="4832350"/>
          <p14:tracePt t="30384" x="2706688" y="4808538"/>
          <p14:tracePt t="30392" x="2724150" y="4773613"/>
          <p14:tracePt t="30400" x="2736850" y="4743450"/>
          <p14:tracePt t="30408" x="2747963" y="4706938"/>
          <p14:tracePt t="30416" x="2767013" y="4670425"/>
          <p14:tracePt t="30424" x="2778125" y="4646613"/>
          <p14:tracePt t="30431" x="2778125" y="4616450"/>
          <p14:tracePt t="30440" x="2784475" y="4592638"/>
          <p14:tracePt t="30448" x="2790825" y="4556125"/>
          <p14:tracePt t="30456" x="2803525" y="4532313"/>
          <p14:tracePt t="30463" x="2803525" y="4519613"/>
          <p14:tracePt t="30472" x="2803525" y="4495800"/>
          <p14:tracePt t="30480" x="2808288" y="4452938"/>
          <p14:tracePt t="30488" x="2808288" y="4441825"/>
          <p14:tracePt t="30496" x="2814638" y="4418013"/>
          <p14:tracePt t="30504" x="2827338" y="4398963"/>
          <p14:tracePt t="30512" x="2827338" y="4387850"/>
          <p14:tracePt t="30520" x="2833688" y="4375150"/>
          <p14:tracePt t="30527" x="2838450" y="4357688"/>
          <p14:tracePt t="30536" x="2838450" y="4351338"/>
          <p14:tracePt t="30543" x="2844800" y="4332288"/>
          <p14:tracePt t="30552" x="2844800" y="4308475"/>
          <p14:tracePt t="30560" x="2863850" y="4271963"/>
          <p14:tracePt t="30568" x="2863850" y="4267200"/>
          <p14:tracePt t="30576" x="2868613" y="4237038"/>
          <p14:tracePt t="30584" x="2868613" y="4224338"/>
          <p14:tracePt t="30592" x="2887663" y="4187825"/>
          <p14:tracePt t="30600" x="2898775" y="4157663"/>
          <p14:tracePt t="30608" x="2898775" y="4133850"/>
          <p14:tracePt t="30616" x="2898775" y="4122738"/>
          <p14:tracePt t="30624" x="2905125" y="4103688"/>
          <p14:tracePt t="30631" x="2911475" y="4079875"/>
          <p14:tracePt t="30648" x="2911475" y="4073525"/>
          <p14:tracePt t="30656" x="2917825" y="4067175"/>
          <p14:tracePt t="30663" x="2917825" y="4062413"/>
          <p14:tracePt t="30672" x="2917825" y="4056063"/>
          <p14:tracePt t="30679" x="2917825" y="4037013"/>
          <p14:tracePt t="30688" x="2917825" y="4032250"/>
          <p14:tracePt t="30695" x="2917825" y="4019550"/>
          <p14:tracePt t="30704" x="2917825" y="4013200"/>
          <p14:tracePt t="30711" x="2917825" y="4002088"/>
          <p14:tracePt t="30728" x="2917825" y="3983038"/>
          <p14:tracePt t="30736" x="2924175" y="3971925"/>
          <p14:tracePt t="30744" x="2924175" y="3959225"/>
          <p14:tracePt t="30752" x="2928938" y="3946525"/>
          <p14:tracePt t="30768" x="2928938" y="3935413"/>
          <p14:tracePt t="30776" x="2928938" y="3929063"/>
          <p14:tracePt t="30792" x="2928938" y="3922713"/>
          <p14:tracePt t="30960" x="2935288" y="3916363"/>
          <p14:tracePt t="31008" x="2935288" y="3911600"/>
          <p14:tracePt t="31192" x="2928938" y="3916363"/>
          <p14:tracePt t="31201" x="2924175" y="3922713"/>
          <p14:tracePt t="31208" x="2924175" y="3929063"/>
          <p14:tracePt t="31217" x="2911475" y="3959225"/>
          <p14:tracePt t="31225" x="2905125" y="3983038"/>
          <p14:tracePt t="31232" x="2887663" y="4019550"/>
          <p14:tracePt t="31240" x="2874963" y="4049713"/>
          <p14:tracePt t="31248" x="2874963" y="4073525"/>
          <p14:tracePt t="31256" x="2857500" y="4110038"/>
          <p14:tracePt t="31264" x="2838450" y="4157663"/>
          <p14:tracePt t="31272" x="2820988" y="4194175"/>
          <p14:tracePt t="31280" x="2820988" y="4237038"/>
          <p14:tracePt t="31288" x="2814638" y="4271963"/>
          <p14:tracePt t="31296" x="2790825" y="4332288"/>
          <p14:tracePt t="31304" x="2790825" y="4344988"/>
          <p14:tracePt t="31311" x="2790825" y="4368800"/>
          <p14:tracePt t="31320" x="2790825" y="4392613"/>
          <p14:tracePt t="31328" x="2790825" y="4418013"/>
          <p14:tracePt t="31336" x="2790825" y="4441825"/>
          <p14:tracePt t="31344" x="2790825" y="4465638"/>
          <p14:tracePt t="31352" x="2790825" y="4483100"/>
          <p14:tracePt t="31360" x="2790825" y="4508500"/>
          <p14:tracePt t="31368" x="2790825" y="4519613"/>
          <p14:tracePt t="31376" x="2790825" y="4537075"/>
          <p14:tracePt t="31385" x="2790825" y="4549775"/>
          <p14:tracePt t="31392" x="2803525" y="4586288"/>
          <p14:tracePt t="31400" x="2814638" y="4597400"/>
          <p14:tracePt t="31408" x="2814638" y="4603750"/>
          <p14:tracePt t="31416" x="2814638" y="4610100"/>
          <p14:tracePt t="31424" x="2827338" y="4622800"/>
          <p14:tracePt t="31536" x="2833688" y="4627563"/>
          <p14:tracePt t="31552" x="2838450" y="4633913"/>
          <p14:tracePt t="31584" x="2844800" y="4633913"/>
          <p14:tracePt t="31601" x="2851150" y="4633913"/>
          <p14:tracePt t="31608" x="2851150" y="4616450"/>
          <p14:tracePt t="31617" x="2851150" y="4549775"/>
          <p14:tracePt t="31624" x="2851150" y="4508500"/>
          <p14:tracePt t="31632" x="2851150" y="4459288"/>
          <p14:tracePt t="31640" x="2844800" y="4387850"/>
          <p14:tracePt t="31648" x="2844800" y="4302125"/>
          <p14:tracePt t="31656" x="2844800" y="4211638"/>
          <p14:tracePt t="31664" x="2844800" y="4170363"/>
          <p14:tracePt t="31673" x="2844800" y="4097338"/>
          <p14:tracePt t="31680" x="2844800" y="4037013"/>
          <p14:tracePt t="31688" x="2844800" y="4006850"/>
          <p14:tracePt t="31696" x="2844800" y="3976688"/>
          <p14:tracePt t="31706" x="2844800" y="3952875"/>
          <p14:tracePt t="31713" x="2844800" y="3916363"/>
          <p14:tracePt t="31719" x="2838450" y="3892550"/>
          <p14:tracePt t="31728" x="2838450" y="3875088"/>
          <p14:tracePt t="31744" x="2838450" y="3868738"/>
          <p14:tracePt t="31808" x="2838450" y="3862388"/>
          <p14:tracePt t="31833" x="2833688" y="3857625"/>
          <p14:tracePt t="31936" x="2833688" y="3875088"/>
          <p14:tracePt t="31945" x="2833688" y="3916363"/>
          <p14:tracePt t="31952" x="2833688" y="3965575"/>
          <p14:tracePt t="31960" x="2833688" y="4025900"/>
          <p14:tracePt t="31969" x="2833688" y="4056063"/>
          <p14:tracePt t="31976" x="2833688" y="4110038"/>
          <p14:tracePt t="31985" x="2833688" y="4152900"/>
          <p14:tracePt t="31992" x="2833688" y="4200525"/>
          <p14:tracePt t="32001" x="2833688" y="4241800"/>
          <p14:tracePt t="32008" x="2833688" y="4284663"/>
          <p14:tracePt t="32016" x="2833688" y="4357688"/>
          <p14:tracePt t="32024" x="2844800" y="4422775"/>
          <p14:tracePt t="32032" x="2857500" y="4465638"/>
          <p14:tracePt t="32040" x="2857500" y="4489450"/>
          <p14:tracePt t="32048" x="2863850" y="4508500"/>
          <p14:tracePt t="32056" x="2868613" y="4519613"/>
          <p14:tracePt t="32064" x="2868613" y="4525963"/>
          <p14:tracePt t="32072" x="2874963" y="4537075"/>
          <p14:tracePt t="32080" x="2874963" y="4543425"/>
          <p14:tracePt t="32088" x="2874963" y="4549775"/>
          <p14:tracePt t="32096" x="2881313" y="4567238"/>
          <p14:tracePt t="32232" x="2881313" y="4549775"/>
          <p14:tracePt t="32241" x="2874963" y="4502150"/>
          <p14:tracePt t="32248" x="2863850" y="4459288"/>
          <p14:tracePt t="32256" x="2851150" y="4381500"/>
          <p14:tracePt t="32264" x="2851150" y="4338638"/>
          <p14:tracePt t="32272" x="2851150" y="4267200"/>
          <p14:tracePt t="32280" x="2851150" y="4224338"/>
          <p14:tracePt t="32288" x="2851150" y="4152900"/>
          <p14:tracePt t="32296" x="2851150" y="4092575"/>
          <p14:tracePt t="32304" x="2851150" y="4049713"/>
          <p14:tracePt t="32312" x="2857500" y="4002088"/>
          <p14:tracePt t="32321" x="2874963" y="3952875"/>
          <p14:tracePt t="32328" x="2887663" y="3875088"/>
          <p14:tracePt t="32336" x="2894013" y="3851275"/>
          <p14:tracePt t="32344" x="2898775" y="3838575"/>
          <p14:tracePt t="32353" x="2898775" y="3827463"/>
          <p14:tracePt t="32424" x="2898775" y="3844925"/>
          <p14:tracePt t="32433" x="2898775" y="3916363"/>
          <p14:tracePt t="32440" x="2924175" y="4006850"/>
          <p14:tracePt t="32448" x="2935288" y="4086225"/>
          <p14:tracePt t="32456" x="2947988" y="4157663"/>
          <p14:tracePt t="32464" x="2954338" y="4241800"/>
          <p14:tracePt t="32473" x="2965450" y="4332288"/>
          <p14:tracePt t="32480" x="2978150" y="4422775"/>
          <p14:tracePt t="32488" x="2989263" y="4495800"/>
          <p14:tracePt t="32496" x="3001963" y="4586288"/>
          <p14:tracePt t="32505" x="3001963" y="4640263"/>
          <p14:tracePt t="32512" x="3001963" y="4700588"/>
          <p14:tracePt t="32521" x="3008313" y="4760913"/>
          <p14:tracePt t="32528" x="3019425" y="4791075"/>
          <p14:tracePt t="32537" x="3019425" y="4814888"/>
          <p14:tracePt t="32544" x="3019425" y="4821238"/>
          <p14:tracePt t="32608" x="3019425" y="4814888"/>
          <p14:tracePt t="32617" x="3013075" y="4784725"/>
          <p14:tracePt t="32624" x="3013075" y="4748213"/>
          <p14:tracePt t="32632" x="3013075" y="4718050"/>
          <p14:tracePt t="32640" x="3013075" y="4664075"/>
          <p14:tracePt t="32648" x="3013075" y="4603750"/>
          <p14:tracePt t="32656" x="3013075" y="4549775"/>
          <p14:tracePt t="32664" x="3008313" y="4502150"/>
          <p14:tracePt t="32672" x="3008313" y="4452938"/>
          <p14:tracePt t="32680" x="3008313" y="4411663"/>
          <p14:tracePt t="32688" x="3008313" y="4368800"/>
          <p14:tracePt t="32696" x="3008313" y="4351338"/>
          <p14:tracePt t="32704" x="3008313" y="4332288"/>
          <p14:tracePt t="32712" x="3008313" y="4308475"/>
          <p14:tracePt t="32722" x="3008313" y="4302125"/>
          <p14:tracePt t="32728" x="3008313" y="4291013"/>
          <p14:tracePt t="32832" x="3008313" y="4302125"/>
          <p14:tracePt t="32840" x="3025775" y="4362450"/>
          <p14:tracePt t="32848" x="3038475" y="4411663"/>
          <p14:tracePt t="32857" x="3038475" y="4465638"/>
          <p14:tracePt t="32864" x="3043238" y="4513263"/>
          <p14:tracePt t="32872" x="3043238" y="4556125"/>
          <p14:tracePt t="32885" x="3055938" y="4579938"/>
          <p14:tracePt t="32904" x="3055938" y="4622800"/>
          <p14:tracePt t="32968" x="3055938" y="4633913"/>
          <p14:tracePt t="32976" x="3032125" y="4603750"/>
          <p14:tracePt t="32983" x="3019425" y="4562475"/>
          <p14:tracePt t="32992" x="3013075" y="4513263"/>
          <p14:tracePt t="33000" x="2978150" y="4448175"/>
          <p14:tracePt t="33008" x="2978150" y="4405313"/>
          <p14:tracePt t="33015" x="2959100" y="4344988"/>
          <p14:tracePt t="33024" x="2959100" y="4308475"/>
          <p14:tracePt t="33032" x="2959100" y="4254500"/>
          <p14:tracePt t="33040" x="2947988" y="4194175"/>
          <p14:tracePt t="33048" x="2947988" y="4152900"/>
          <p14:tracePt t="33056" x="2947988" y="4122738"/>
          <p14:tracePt t="33063" x="2947988" y="4056063"/>
          <p14:tracePt t="33072" x="2947988" y="4049713"/>
          <p14:tracePt t="33079" x="2947988" y="4019550"/>
          <p14:tracePt t="33088" x="2947988" y="3976688"/>
          <p14:tracePt t="33096" x="2947988" y="3959225"/>
          <p14:tracePt t="33104" x="2947988" y="3952875"/>
          <p14:tracePt t="33240" x="2947988" y="3965575"/>
          <p14:tracePt t="33248" x="2947988" y="3995738"/>
          <p14:tracePt t="33256" x="2959100" y="4032250"/>
          <p14:tracePt t="33264" x="2971800" y="4056063"/>
          <p14:tracePt t="33273" x="2971800" y="4097338"/>
          <p14:tracePt t="33280" x="2978150" y="4127500"/>
          <p14:tracePt t="33288" x="2982913" y="4164013"/>
          <p14:tracePt t="33296" x="2995613" y="4194175"/>
          <p14:tracePt t="33304" x="2995613" y="4217988"/>
          <p14:tracePt t="33312" x="3001963" y="4224338"/>
          <p14:tracePt t="33321" x="3008313" y="4230688"/>
          <p14:tracePt t="33392" x="3008313" y="4217988"/>
          <p14:tracePt t="33400" x="3008313" y="4200525"/>
          <p14:tracePt t="33409" x="3008313" y="4183063"/>
          <p14:tracePt t="33416" x="3008313" y="4164013"/>
          <p14:tracePt t="33424" x="3008313" y="4122738"/>
          <p14:tracePt t="33432" x="3008313" y="4079875"/>
          <p14:tracePt t="33441" x="3008313" y="4056063"/>
          <p14:tracePt t="33448" x="3008313" y="4032250"/>
          <p14:tracePt t="33456" x="3008313" y="4006850"/>
          <p14:tracePt t="33528" x="3008313" y="4002088"/>
          <p14:tracePt t="33600" x="3001963" y="4002088"/>
          <p14:tracePt t="33608" x="3001963" y="4013200"/>
          <p14:tracePt t="33704" x="2989263" y="4032250"/>
          <p14:tracePt t="33713" x="2971800" y="4032250"/>
          <p14:tracePt t="33720" x="2917825" y="4032250"/>
          <p14:tracePt t="33728" x="2844800" y="4032250"/>
          <p14:tracePt t="33737" x="2784475" y="4032250"/>
          <p14:tracePt t="33744" x="2713038" y="4032250"/>
          <p14:tracePt t="33754" x="2640013" y="4032250"/>
          <p14:tracePt t="33760" x="2549525" y="4032250"/>
          <p14:tracePt t="33769" x="2465388" y="4043363"/>
          <p14:tracePt t="33776" x="2374900" y="4056063"/>
          <p14:tracePt t="33785" x="2284413" y="4073525"/>
          <p14:tracePt t="33792" x="2182813" y="4097338"/>
          <p14:tracePt t="33800" x="2085975" y="4097338"/>
          <p14:tracePt t="33808" x="1995488" y="4122738"/>
          <p14:tracePt t="33816" x="1935163" y="4127500"/>
          <p14:tracePt t="33825" x="1885950" y="4140200"/>
          <p14:tracePt t="33832" x="1838325" y="4152900"/>
          <p14:tracePt t="33842" x="1814513" y="4157663"/>
          <p14:tracePt t="33848" x="1784350" y="4176713"/>
          <p14:tracePt t="33857" x="1766888" y="4183063"/>
          <p14:tracePt t="33864" x="1747838" y="4183063"/>
          <p14:tracePt t="33872" x="1717675" y="4206875"/>
          <p14:tracePt t="33891" x="1711325" y="4230688"/>
          <p14:tracePt t="33896" x="1711325" y="4267200"/>
          <p14:tracePt t="33907" x="1711325" y="4291013"/>
          <p14:tracePt t="33912" x="1724025" y="4321175"/>
          <p14:tracePt t="33921" x="1766888" y="4375150"/>
          <p14:tracePt t="33928" x="1801813" y="4405313"/>
          <p14:tracePt t="33937" x="1844675" y="4441825"/>
          <p14:tracePt t="33944" x="1881188" y="4478338"/>
          <p14:tracePt t="33953" x="1922463" y="4519613"/>
          <p14:tracePt t="33960" x="1976438" y="4586288"/>
          <p14:tracePt t="33969" x="2019300" y="4633913"/>
          <p14:tracePt t="33977" x="2066925" y="4687888"/>
          <p14:tracePt t="33984" x="2122488" y="4743450"/>
          <p14:tracePt t="33992" x="2176463" y="4773613"/>
          <p14:tracePt t="34000" x="2224088" y="4791075"/>
          <p14:tracePt t="34008" x="2271713" y="4821238"/>
          <p14:tracePt t="34016" x="2332038" y="4845050"/>
          <p14:tracePt t="34024" x="2398713" y="4862513"/>
          <p14:tracePt t="34032" x="2471738" y="4875213"/>
          <p14:tracePt t="34041" x="2532063" y="4875213"/>
          <p14:tracePt t="34048" x="2586038" y="4875213"/>
          <p14:tracePt t="34056" x="2622550" y="4862513"/>
          <p14:tracePt t="34064" x="2652713" y="4814888"/>
          <p14:tracePt t="34072" x="2676525" y="4748213"/>
          <p14:tracePt t="34080" x="2682875" y="4687888"/>
          <p14:tracePt t="34089" x="2693988" y="4646613"/>
          <p14:tracePt t="34096" x="2693988" y="4556125"/>
          <p14:tracePt t="34105" x="2693988" y="4471988"/>
          <p14:tracePt t="34112" x="2693988" y="4398963"/>
          <p14:tracePt t="34121" x="2693988" y="4351338"/>
          <p14:tracePt t="34128" x="2687638" y="4308475"/>
          <p14:tracePt t="34137" x="2670175" y="4271963"/>
          <p14:tracePt t="34144" x="2657475" y="4248150"/>
          <p14:tracePt t="34153" x="2640013" y="4230688"/>
          <p14:tracePt t="34160" x="2633663" y="4224338"/>
          <p14:tracePt t="34168" x="2622550" y="4211638"/>
          <p14:tracePt t="34176" x="2616200" y="4206875"/>
          <p14:tracePt t="34184" x="2592388" y="4200525"/>
          <p14:tracePt t="34192" x="2568575" y="4187825"/>
          <p14:tracePt t="34200" x="2538413" y="4183063"/>
          <p14:tracePt t="34208" x="2478088" y="4170363"/>
          <p14:tracePt t="34216" x="2428875" y="4164013"/>
          <p14:tracePt t="34224" x="2368550" y="4152900"/>
          <p14:tracePt t="34232" x="2327275" y="4152900"/>
          <p14:tracePt t="34240" x="2266950" y="4146550"/>
          <p14:tracePt t="34248" x="2217738" y="4146550"/>
          <p14:tracePt t="34256" x="2176463" y="4146550"/>
          <p14:tracePt t="34264" x="2116138" y="4146550"/>
          <p14:tracePt t="34273" x="2085975" y="4146550"/>
          <p14:tracePt t="34280" x="2062163" y="4146550"/>
          <p14:tracePt t="34287" x="2036763" y="4152900"/>
          <p14:tracePt t="34296" x="2001838" y="4170363"/>
          <p14:tracePt t="34304" x="1989138" y="4206875"/>
          <p14:tracePt t="34312" x="1976438" y="4230688"/>
          <p14:tracePt t="34320" x="1976438" y="4271963"/>
          <p14:tracePt t="34328" x="1976438" y="4297363"/>
          <p14:tracePt t="34336" x="1989138" y="4321175"/>
          <p14:tracePt t="34344" x="2012950" y="4344988"/>
          <p14:tracePt t="34352" x="2036763" y="4362450"/>
          <p14:tracePt t="34360" x="2073275" y="4375150"/>
          <p14:tracePt t="34368" x="2109788" y="4405313"/>
          <p14:tracePt t="34376" x="2157413" y="4422775"/>
          <p14:tracePt t="34384" x="2206625" y="4448175"/>
          <p14:tracePt t="34392" x="2260600" y="4483100"/>
          <p14:tracePt t="34400" x="2308225" y="4525963"/>
          <p14:tracePt t="34408" x="2362200" y="4556125"/>
          <p14:tracePt t="34416" x="2422525" y="4592638"/>
          <p14:tracePt t="34424" x="2459038" y="4597400"/>
          <p14:tracePt t="34431" x="2489200" y="4603750"/>
          <p14:tracePt t="34440" x="2513013" y="4603750"/>
          <p14:tracePt t="34448" x="2538413" y="4603750"/>
          <p14:tracePt t="34456" x="2549525" y="4603750"/>
          <p14:tracePt t="34464" x="2573338" y="4597400"/>
          <p14:tracePt t="34472" x="2592388" y="4562475"/>
          <p14:tracePt t="34480" x="2597150" y="4513263"/>
          <p14:tracePt t="34487" x="2597150" y="4459288"/>
          <p14:tracePt t="34496" x="2597150" y="4398963"/>
          <p14:tracePt t="34504" x="2597150" y="4327525"/>
          <p14:tracePt t="34512" x="2597150" y="4267200"/>
          <p14:tracePt t="34520" x="2597150" y="4206875"/>
          <p14:tracePt t="34528" x="2597150" y="4176713"/>
          <p14:tracePt t="34536" x="2597150" y="4164013"/>
          <p14:tracePt t="34544" x="2597150" y="4146550"/>
          <p14:tracePt t="34551" x="2592388" y="4133850"/>
          <p14:tracePt t="34576" x="2579688" y="4133850"/>
          <p14:tracePt t="34584" x="2573338" y="4133850"/>
          <p14:tracePt t="34592" x="2549525" y="4133850"/>
          <p14:tracePt t="34599" x="2538413" y="4133850"/>
          <p14:tracePt t="34608" x="2513013" y="4133850"/>
          <p14:tracePt t="34616" x="2489200" y="4133850"/>
          <p14:tracePt t="34624" x="2471738" y="4133850"/>
          <p14:tracePt t="34632" x="2452688" y="4133850"/>
          <p14:tracePt t="34640" x="2441575" y="4133850"/>
          <p14:tracePt t="34648" x="2411413" y="4133850"/>
          <p14:tracePt t="34656" x="2392363" y="4152900"/>
          <p14:tracePt t="34664" x="2387600" y="4157663"/>
          <p14:tracePt t="34672" x="2374900" y="4164013"/>
          <p14:tracePt t="34680" x="2357438" y="4183063"/>
          <p14:tracePt t="34704" x="2357438" y="4194175"/>
          <p14:tracePt t="34712" x="2357438" y="4200525"/>
          <p14:tracePt t="34760" x="2357438" y="4217988"/>
          <p14:tracePt t="34776" x="2362200" y="4224338"/>
          <p14:tracePt t="34784" x="2381250" y="4241800"/>
          <p14:tracePt t="34800" x="2387600" y="4241800"/>
          <p14:tracePt t="34824" x="2392363" y="4241800"/>
          <p14:tracePt t="34896" x="2398713" y="4241800"/>
          <p14:tracePt t="34920" x="0" y="0"/>
        </p14:tracePtLst>
        <p14:tracePtLst>
          <p14:tracePt t="40683" x="1603375" y="4140200"/>
          <p14:tracePt t="40800" x="1597025" y="4133850"/>
          <p14:tracePt t="40809" x="1579563" y="4116388"/>
          <p14:tracePt t="40825" x="1566863" y="4103688"/>
          <p14:tracePt t="40832" x="1560513" y="4097338"/>
          <p14:tracePt t="40840" x="1555750" y="4092575"/>
          <p14:tracePt t="40856" x="1543050" y="4079875"/>
          <p14:tracePt t="40864" x="1536700" y="4073525"/>
          <p14:tracePt t="40873" x="1530350" y="4067175"/>
          <p14:tracePt t="40880" x="1525588" y="4062413"/>
          <p14:tracePt t="40896" x="1519238" y="4056063"/>
          <p14:tracePt t="40904" x="1512888" y="4056063"/>
          <p14:tracePt t="40920" x="1506538" y="4049713"/>
          <p14:tracePt t="40928" x="1500188" y="4049713"/>
          <p14:tracePt t="40936" x="1489075" y="4043363"/>
          <p14:tracePt t="40944" x="1482725" y="4043363"/>
          <p14:tracePt t="40960" x="1470025" y="4025900"/>
          <p14:tracePt t="40968" x="1458913" y="4019550"/>
          <p14:tracePt t="40992" x="1452563" y="4019550"/>
          <p14:tracePt t="41024" x="1435100" y="4006850"/>
          <p14:tracePt t="41040" x="1422400" y="3995738"/>
          <p14:tracePt t="41080" x="1409700" y="3995738"/>
          <p14:tracePt t="41096" x="1404938" y="3995738"/>
          <p14:tracePt t="41104" x="1381125" y="3995738"/>
          <p14:tracePt t="41112" x="1355725" y="3995738"/>
          <p14:tracePt t="41120" x="1338263" y="3995738"/>
          <p14:tracePt t="41128" x="1301750" y="3995738"/>
          <p14:tracePt t="41135" x="1271588" y="3995738"/>
          <p14:tracePt t="41144" x="1241425" y="3995738"/>
          <p14:tracePt t="41152" x="1217613" y="3995738"/>
          <p14:tracePt t="41160" x="1193800" y="3995738"/>
          <p14:tracePt t="41168" x="1163638" y="3995738"/>
          <p14:tracePt t="41177" x="1139825" y="3995738"/>
          <p14:tracePt t="41184" x="1114425" y="4006850"/>
          <p14:tracePt t="41192" x="1090613" y="4013200"/>
          <p14:tracePt t="41200" x="1079500" y="4013200"/>
          <p14:tracePt t="41208" x="1054100" y="4032250"/>
          <p14:tracePt t="41216" x="1030288" y="4037013"/>
          <p14:tracePt t="41223" x="1012825" y="4049713"/>
          <p14:tracePt t="41232" x="1006475" y="4056063"/>
          <p14:tracePt t="41240" x="993775" y="4067175"/>
          <p14:tracePt t="41248" x="976313" y="4086225"/>
          <p14:tracePt t="41255" x="969963" y="4092575"/>
          <p14:tracePt t="41264" x="965200" y="4097338"/>
          <p14:tracePt t="41272" x="958850" y="4110038"/>
          <p14:tracePt t="41280" x="958850" y="4122738"/>
          <p14:tracePt t="41287" x="958850" y="4133850"/>
          <p14:tracePt t="41296" x="958850" y="4152900"/>
          <p14:tracePt t="41303" x="958850" y="4164013"/>
          <p14:tracePt t="41312" x="969963" y="4187825"/>
          <p14:tracePt t="41320" x="982663" y="4200525"/>
          <p14:tracePt t="41328" x="1006475" y="4211638"/>
          <p14:tracePt t="41336" x="1030288" y="4224338"/>
          <p14:tracePt t="41344" x="1054100" y="4241800"/>
          <p14:tracePt t="41352" x="1079500" y="4260850"/>
          <p14:tracePt t="41360" x="1096963" y="4267200"/>
          <p14:tracePt t="41368" x="1120775" y="4271963"/>
          <p14:tracePt t="41376" x="1144588" y="4291013"/>
          <p14:tracePt t="41384" x="1174750" y="4297363"/>
          <p14:tracePt t="41393" x="1200150" y="4297363"/>
          <p14:tracePt t="41400" x="1211263" y="4308475"/>
          <p14:tracePt t="41408" x="1247775" y="4308475"/>
          <p14:tracePt t="41416" x="1277938" y="4308475"/>
          <p14:tracePt t="41423" x="1314450" y="4308475"/>
          <p14:tracePt t="41432" x="1344613" y="4308475"/>
          <p14:tracePt t="41439" x="1385888" y="4308475"/>
          <p14:tracePt t="41448" x="1428750" y="4308475"/>
          <p14:tracePt t="41456" x="1489075" y="4302125"/>
          <p14:tracePt t="41464" x="1525588" y="4284663"/>
          <p14:tracePt t="41472" x="1573213" y="4271963"/>
          <p14:tracePt t="41480" x="1609725" y="4254500"/>
          <p14:tracePt t="41487" x="1633538" y="4248150"/>
          <p14:tracePt t="41496" x="1657350" y="4237038"/>
          <p14:tracePt t="41504" x="1670050" y="4224338"/>
          <p14:tracePt t="41512" x="1693863" y="4200525"/>
          <p14:tracePt t="41520" x="1706563" y="4187825"/>
          <p14:tracePt t="41528" x="1711325" y="4152900"/>
          <p14:tracePt t="41536" x="1717675" y="4122738"/>
          <p14:tracePt t="41543" x="1717675" y="4103688"/>
          <p14:tracePt t="41552" x="1717675" y="4086225"/>
          <p14:tracePt t="41560" x="1717675" y="4067175"/>
          <p14:tracePt t="41568" x="1717675" y="4049713"/>
          <p14:tracePt t="41576" x="1717675" y="4043363"/>
          <p14:tracePt t="41584" x="1717675" y="4037013"/>
          <p14:tracePt t="41592" x="1717675" y="4032250"/>
          <p14:tracePt t="41632" x="1717675" y="4019550"/>
          <p14:tracePt t="41640" x="1717675" y="4013200"/>
          <p14:tracePt t="41648" x="1706563" y="4013200"/>
          <p14:tracePt t="41656" x="1681163" y="4013200"/>
          <p14:tracePt t="41664" x="1651000" y="4013200"/>
          <p14:tracePt t="41672" x="1609725" y="4013200"/>
          <p14:tracePt t="41680" x="1566863" y="4013200"/>
          <p14:tracePt t="41687" x="1519238" y="4013200"/>
          <p14:tracePt t="41696" x="1476375" y="4013200"/>
          <p14:tracePt t="41703" x="1428750" y="4006850"/>
          <p14:tracePt t="41712" x="1385888" y="4006850"/>
          <p14:tracePt t="41719" x="1362075" y="4006850"/>
          <p14:tracePt t="41728" x="1338263" y="4006850"/>
          <p14:tracePt t="41736" x="1325563" y="4006850"/>
          <p14:tracePt t="41744" x="1301750" y="4006850"/>
          <p14:tracePt t="41752" x="1295400" y="4006850"/>
          <p14:tracePt t="41760" x="1277938" y="4006850"/>
          <p14:tracePt t="41768" x="1260475" y="4006850"/>
          <p14:tracePt t="41776" x="1247775" y="4006850"/>
          <p14:tracePt t="41784" x="1241425" y="4013200"/>
          <p14:tracePt t="41792" x="1217613" y="4032250"/>
          <p14:tracePt t="41800" x="1211263" y="4037013"/>
          <p14:tracePt t="41808" x="1204913" y="4043363"/>
          <p14:tracePt t="41816" x="1193800" y="4056063"/>
          <p14:tracePt t="41840" x="1187450" y="4062413"/>
          <p14:tracePt t="41848" x="1187450" y="4067175"/>
          <p14:tracePt t="41856" x="1187450" y="4079875"/>
          <p14:tracePt t="41864" x="1187450" y="4103688"/>
          <p14:tracePt t="41872" x="1187450" y="4110038"/>
          <p14:tracePt t="41880" x="1187450" y="4127500"/>
          <p14:tracePt t="41888" x="1200150" y="4152900"/>
          <p14:tracePt t="41896" x="1211263" y="4170363"/>
          <p14:tracePt t="41903" x="1235075" y="4194175"/>
          <p14:tracePt t="41912" x="1254125" y="4206875"/>
          <p14:tracePt t="41919" x="1290638" y="4237038"/>
          <p14:tracePt t="41927" x="1314450" y="4241800"/>
          <p14:tracePt t="41936" x="1338263" y="4260850"/>
          <p14:tracePt t="41944" x="1355725" y="4267200"/>
          <p14:tracePt t="41952" x="1385888" y="4284663"/>
          <p14:tracePt t="41960" x="1416050" y="4308475"/>
          <p14:tracePt t="41968" x="1452563" y="4327525"/>
          <p14:tracePt t="41976" x="1476375" y="4351338"/>
          <p14:tracePt t="41984" x="1530350" y="4392613"/>
          <p14:tracePt t="41993" x="1579563" y="4422775"/>
          <p14:tracePt t="42000" x="1646238" y="4459288"/>
          <p14:tracePt t="42008" x="1711325" y="4513263"/>
          <p14:tracePt t="42016" x="1778000" y="4556125"/>
          <p14:tracePt t="42024" x="1851025" y="4586288"/>
          <p14:tracePt t="42032" x="1898650" y="4603750"/>
          <p14:tracePt t="42039" x="1965325" y="4640263"/>
          <p14:tracePt t="42048" x="1989138" y="4652963"/>
          <p14:tracePt t="42056" x="2012950" y="4670425"/>
          <p14:tracePt t="42064" x="2036763" y="4676775"/>
          <p14:tracePt t="42072" x="2049463" y="4694238"/>
          <p14:tracePt t="42080" x="2073275" y="4700588"/>
          <p14:tracePt t="42096" x="2079625" y="4706938"/>
          <p14:tracePt t="42104" x="2085975" y="4713288"/>
          <p14:tracePt t="42112" x="2092325" y="4718050"/>
          <p14:tracePt t="42120" x="2103438" y="4743450"/>
          <p14:tracePt t="42127" x="2109788" y="4748213"/>
          <p14:tracePt t="42136" x="2116138" y="4760913"/>
          <p14:tracePt t="42144" x="2122488" y="4767263"/>
          <p14:tracePt t="42160" x="2127250" y="4773613"/>
          <p14:tracePt t="42216" x="2133600" y="4773613"/>
          <p14:tracePt t="42224" x="2133600" y="4754563"/>
          <p14:tracePt t="42232" x="2133600" y="4718050"/>
          <p14:tracePt t="42240" x="2133600" y="4687888"/>
          <p14:tracePt t="42248" x="2133600" y="4657725"/>
          <p14:tracePt t="42256" x="2133600" y="4603750"/>
          <p14:tracePt t="42264" x="2122488" y="4549775"/>
          <p14:tracePt t="42272" x="2109788" y="4519613"/>
          <p14:tracePt t="42280" x="2109788" y="4489450"/>
          <p14:tracePt t="42287" x="2103438" y="4452938"/>
          <p14:tracePt t="42296" x="2103438" y="4411663"/>
          <p14:tracePt t="42303" x="2103438" y="4362450"/>
          <p14:tracePt t="42312" x="2103438" y="4321175"/>
          <p14:tracePt t="42320" x="2103438" y="4278313"/>
          <p14:tracePt t="42327" x="2103438" y="4217988"/>
          <p14:tracePt t="42336" x="2103438" y="4170363"/>
          <p14:tracePt t="42344" x="2127250" y="4110038"/>
          <p14:tracePt t="42352" x="2133600" y="4086225"/>
          <p14:tracePt t="42360" x="2146300" y="4043363"/>
          <p14:tracePt t="42368" x="2152650" y="4019550"/>
          <p14:tracePt t="42376" x="2157413" y="3995738"/>
          <p14:tracePt t="42384" x="2157413" y="3983038"/>
          <p14:tracePt t="42392" x="2170113" y="3959225"/>
          <p14:tracePt t="42400" x="2176463" y="3952875"/>
          <p14:tracePt t="42408" x="2182813" y="3935413"/>
          <p14:tracePt t="42520" x="2182813" y="3976688"/>
          <p14:tracePt t="42528" x="2182813" y="4019550"/>
          <p14:tracePt t="42536" x="2182813" y="4079875"/>
          <p14:tracePt t="42544" x="2176463" y="4164013"/>
          <p14:tracePt t="42552" x="2176463" y="4224338"/>
          <p14:tracePt t="42562" x="2176463" y="4308475"/>
          <p14:tracePt t="42568" x="2176463" y="4398963"/>
          <p14:tracePt t="42577" x="2176463" y="4513263"/>
          <p14:tracePt t="42584" x="2176463" y="4610100"/>
          <p14:tracePt t="42593" x="2176463" y="4713288"/>
          <p14:tracePt t="42600" x="2176463" y="4784725"/>
          <p14:tracePt t="42608" x="2176463" y="4814888"/>
          <p14:tracePt t="42616" x="2176463" y="4838700"/>
          <p14:tracePt t="42624" x="2176463" y="4851400"/>
          <p14:tracePt t="42633" x="2176463" y="4875213"/>
          <p14:tracePt t="42640" x="2176463" y="4881563"/>
          <p14:tracePt t="42648" x="2176463" y="4892675"/>
          <p14:tracePt t="42736" x="2176463" y="4868863"/>
          <p14:tracePt t="42745" x="2193925" y="4814888"/>
          <p14:tracePt t="42752" x="2193925" y="4767263"/>
          <p14:tracePt t="42761" x="2193925" y="4724400"/>
          <p14:tracePt t="42768" x="2206625" y="4652963"/>
          <p14:tracePt t="42777" x="2206625" y="4592638"/>
          <p14:tracePt t="42784" x="2206625" y="4519613"/>
          <p14:tracePt t="42793" x="2206625" y="4448175"/>
          <p14:tracePt t="42800" x="2193925" y="4411663"/>
          <p14:tracePt t="42808" x="2182813" y="4338638"/>
          <p14:tracePt t="42816" x="2182813" y="4291013"/>
          <p14:tracePt t="42825" x="2182813" y="4237038"/>
          <p14:tracePt t="42832" x="2182813" y="4200525"/>
          <p14:tracePt t="42840" x="2182813" y="4157663"/>
          <p14:tracePt t="42848" x="2182813" y="4127500"/>
          <p14:tracePt t="42857" x="2182813" y="4092575"/>
          <p14:tracePt t="42864" x="2182813" y="4073525"/>
          <p14:tracePt t="42872" x="2182813" y="4049713"/>
          <p14:tracePt t="42881" x="2182813" y="4025900"/>
          <p14:tracePt t="42898" x="2182813" y="4013200"/>
          <p14:tracePt t="42904" x="2182813" y="4002088"/>
          <p14:tracePt t="42920" x="2182813" y="3989388"/>
          <p14:tracePt t="42993" x="2182813" y="4002088"/>
          <p14:tracePt t="43000" x="2182813" y="4037013"/>
          <p14:tracePt t="43008" x="2182813" y="4079875"/>
          <p14:tracePt t="43016" x="2193925" y="4140200"/>
          <p14:tracePt t="43024" x="2193925" y="4211638"/>
          <p14:tracePt t="43032" x="2206625" y="4271963"/>
          <p14:tracePt t="43040" x="2206625" y="4332288"/>
          <p14:tracePt t="43049" x="2206625" y="4387850"/>
          <p14:tracePt t="43056" x="2206625" y="4422775"/>
          <p14:tracePt t="43064" x="2206625" y="4478338"/>
          <p14:tracePt t="43072" x="2206625" y="4519613"/>
          <p14:tracePt t="43081" x="2206625" y="4567238"/>
          <p14:tracePt t="43089" x="2206625" y="4610100"/>
          <p14:tracePt t="43097" x="2206625" y="4640263"/>
          <p14:tracePt t="43104" x="2206625" y="4657725"/>
          <p14:tracePt t="43161" x="2206625" y="4646613"/>
          <p14:tracePt t="43168" x="2206625" y="4616450"/>
          <p14:tracePt t="43177" x="2206625" y="4592638"/>
          <p14:tracePt t="43184" x="2211388" y="4537075"/>
          <p14:tracePt t="43192" x="2211388" y="4513263"/>
          <p14:tracePt t="43200" x="2211388" y="4459288"/>
          <p14:tracePt t="43208" x="2211388" y="4429125"/>
          <p14:tracePt t="43216" x="2211388" y="4381500"/>
          <p14:tracePt t="43224" x="2211388" y="4362450"/>
          <p14:tracePt t="43232" x="2211388" y="4357688"/>
          <p14:tracePt t="43241" x="2211388" y="4351338"/>
          <p14:tracePt t="43272" x="2211388" y="4344988"/>
          <p14:tracePt t="43304" x="2200275" y="4344988"/>
          <p14:tracePt t="43313" x="2193925" y="4344988"/>
          <p14:tracePt t="43329" x="2163763" y="4357688"/>
          <p14:tracePt t="43336" x="2139950" y="4357688"/>
          <p14:tracePt t="43345" x="2097088" y="4387850"/>
          <p14:tracePt t="43353" x="2032000" y="4418013"/>
          <p14:tracePt t="43361" x="1965325" y="4459288"/>
          <p14:tracePt t="43368" x="1916113" y="4489450"/>
          <p14:tracePt t="43377" x="1838325" y="4525963"/>
          <p14:tracePt t="43385" x="1778000" y="4556125"/>
          <p14:tracePt t="43392" x="1741488" y="4562475"/>
          <p14:tracePt t="43400" x="1706563" y="4579938"/>
          <p14:tracePt t="43408" x="1657350" y="4610100"/>
          <p14:tracePt t="43416" x="1646238" y="4610100"/>
          <p14:tracePt t="43424" x="1627188" y="4622800"/>
          <p14:tracePt t="43432" x="1597025" y="4627563"/>
          <p14:tracePt t="43440" x="1560513" y="4633913"/>
          <p14:tracePt t="43449" x="1536700" y="4633913"/>
          <p14:tracePt t="43456" x="1506538" y="4633913"/>
          <p14:tracePt t="43465" x="1476375" y="4633913"/>
          <p14:tracePt t="43472" x="1409700" y="4633913"/>
          <p14:tracePt t="43480" x="1374775" y="4633913"/>
          <p14:tracePt t="43488" x="1331913" y="4633913"/>
          <p14:tracePt t="43497" x="1290638" y="4633913"/>
          <p14:tracePt t="43504" x="1260475" y="4633913"/>
          <p14:tracePt t="43514" x="1223963" y="4633913"/>
          <p14:tracePt t="43520" x="1193800" y="4633913"/>
          <p14:tracePt t="43529" x="1157288" y="4646613"/>
          <p14:tracePt t="43536" x="1144588" y="4646613"/>
          <p14:tracePt t="43545" x="1133475" y="4646613"/>
          <p14:tracePt t="43552" x="1114425" y="4652963"/>
          <p14:tracePt t="43561" x="1096963" y="4652963"/>
          <p14:tracePt t="43568" x="1079500" y="4657725"/>
          <p14:tracePt t="43577" x="1066800" y="4657725"/>
          <p14:tracePt t="43584" x="1042988" y="4664075"/>
          <p14:tracePt t="43592" x="1030288" y="4664075"/>
          <p14:tracePt t="43600" x="1023938" y="4670425"/>
          <p14:tracePt t="43609" x="1019175" y="4670425"/>
          <p14:tracePt t="43616" x="1000125" y="4683125"/>
          <p14:tracePt t="43640" x="993775" y="4683125"/>
          <p14:tracePt t="43664" x="989013" y="4683125"/>
          <p14:tracePt t="43672" x="982663" y="4683125"/>
          <p14:tracePt t="43682" x="976313" y="4683125"/>
          <p14:tracePt t="43688" x="965200" y="4683125"/>
          <p14:tracePt t="43696" x="939800" y="4683125"/>
          <p14:tracePt t="43714" x="935038" y="4683125"/>
          <p14:tracePt t="43720" x="928688" y="4683125"/>
          <p14:tracePt t="43745" x="922338" y="4683125"/>
          <p14:tracePt t="43768" x="915988" y="4683125"/>
          <p14:tracePt t="43896" x="909638" y="4683125"/>
          <p14:tracePt t="43904" x="904875" y="4683125"/>
          <p14:tracePt t="43913" x="885825" y="4683125"/>
          <p14:tracePt t="43920" x="879475" y="4683125"/>
          <p14:tracePt t="43929" x="855663" y="4683125"/>
          <p14:tracePt t="43936" x="831850" y="4683125"/>
          <p14:tracePt t="43945" x="801688" y="4683125"/>
          <p14:tracePt t="43952" x="777875" y="4683125"/>
          <p14:tracePt t="43961" x="747713" y="4683125"/>
          <p14:tracePt t="43968" x="723900" y="4683125"/>
          <p14:tracePt t="43976" x="711200" y="4676775"/>
          <p14:tracePt t="43984" x="704850" y="4676775"/>
          <p14:tracePt t="44096" x="723900" y="4676775"/>
          <p14:tracePt t="44104" x="747713" y="4676775"/>
          <p14:tracePt t="44113" x="771525" y="4676775"/>
          <p14:tracePt t="44120" x="801688" y="4676775"/>
          <p14:tracePt t="44129" x="825500" y="4676775"/>
          <p14:tracePt t="44136" x="838200" y="4676775"/>
          <p14:tracePt t="44146" x="862013" y="4676775"/>
          <p14:tracePt t="44161" x="874713" y="4676775"/>
          <p14:tracePt t="44248" x="862013" y="4676775"/>
          <p14:tracePt t="44256" x="825500" y="4676775"/>
          <p14:tracePt t="44264" x="801688" y="4676775"/>
          <p14:tracePt t="44273" x="784225" y="4676775"/>
          <p14:tracePt t="44281" x="747713" y="4683125"/>
          <p14:tracePt t="44289" x="741363" y="4683125"/>
          <p14:tracePt t="44296" x="723900" y="4683125"/>
          <p14:tracePt t="44313" x="704850" y="4683125"/>
          <p14:tracePt t="44320" x="698500" y="4683125"/>
          <p14:tracePt t="44432" x="723900" y="4683125"/>
          <p14:tracePt t="44440" x="747713" y="4683125"/>
          <p14:tracePt t="44448" x="765175" y="4683125"/>
          <p14:tracePt t="44456" x="784225" y="4683125"/>
          <p14:tracePt t="44465" x="788988" y="4683125"/>
          <p14:tracePt t="44472" x="801688" y="4683125"/>
          <p14:tracePt t="44808" x="801688" y="4687888"/>
          <p14:tracePt t="44816" x="788988" y="4694238"/>
          <p14:tracePt t="44824" x="784225" y="4700588"/>
          <p14:tracePt t="44833" x="765175" y="4700588"/>
          <p14:tracePt t="44856" x="754063" y="4706938"/>
          <p14:tracePt t="44873" x="747713" y="4713288"/>
          <p14:tracePt t="44888" x="741363" y="4718050"/>
          <p14:tracePt t="44904" x="735013" y="4724400"/>
          <p14:tracePt t="44912" x="728663" y="4730750"/>
          <p14:tracePt t="44936" x="728663" y="4737100"/>
          <p14:tracePt t="44952" x="728663" y="4748213"/>
          <p14:tracePt t="45080" x="723900" y="4748213"/>
          <p14:tracePt t="45088" x="723900" y="4743450"/>
          <p14:tracePt t="45097" x="698500" y="4724400"/>
          <p14:tracePt t="45104" x="693738" y="4718050"/>
          <p14:tracePt t="45113" x="681038" y="4687888"/>
          <p14:tracePt t="45120" x="663575" y="4670425"/>
          <p14:tracePt t="45129" x="657225" y="4664075"/>
          <p14:tracePt t="45136" x="644525" y="4652963"/>
          <p14:tracePt t="45145" x="638175" y="4646613"/>
          <p14:tracePt t="45152" x="633413" y="4640263"/>
          <p14:tracePt t="45168" x="627063" y="4633913"/>
          <p14:tracePt t="45184" x="620713" y="4627563"/>
          <p14:tracePt t="45216" x="608013" y="4610100"/>
          <p14:tracePt t="45248" x="603250" y="4610100"/>
          <p14:tracePt t="45265" x="596900" y="4610100"/>
          <p14:tracePt t="45272" x="579438" y="4610100"/>
          <p14:tracePt t="45280" x="566738" y="4610100"/>
          <p14:tracePt t="45288" x="560388" y="4610100"/>
          <p14:tracePt t="45297" x="549275" y="4610100"/>
          <p14:tracePt t="45304" x="523875" y="4610100"/>
          <p14:tracePt t="45314" x="519113" y="4610100"/>
          <p14:tracePt t="45320" x="512763" y="4610100"/>
          <p14:tracePt t="45329" x="506413" y="4610100"/>
          <p14:tracePt t="45337" x="493713" y="4616450"/>
          <p14:tracePt t="45344" x="488950" y="4616450"/>
          <p14:tracePt t="45352" x="482600" y="4616450"/>
          <p14:tracePt t="45368" x="476250" y="4616450"/>
          <p14:tracePt t="45376" x="469900" y="4622800"/>
          <p14:tracePt t="45392" x="463550" y="4627563"/>
          <p14:tracePt t="45400" x="458788" y="4633913"/>
          <p14:tracePt t="45416" x="446088" y="4633913"/>
          <p14:tracePt t="45424" x="428625" y="4646613"/>
          <p14:tracePt t="45432" x="422275" y="4652963"/>
          <p14:tracePt t="45448" x="409575" y="4657725"/>
          <p14:tracePt t="45456" x="392113" y="4676775"/>
          <p14:tracePt t="45464" x="385763" y="4683125"/>
          <p14:tracePt t="45472" x="379413" y="4687888"/>
          <p14:tracePt t="45480" x="368300" y="4694238"/>
          <p14:tracePt t="45488" x="361950" y="4700588"/>
          <p14:tracePt t="45504" x="361950" y="4706938"/>
          <p14:tracePt t="45512" x="361950" y="4713288"/>
          <p14:tracePt t="45520" x="361950" y="4724400"/>
          <p14:tracePt t="45528" x="361950" y="4730750"/>
          <p14:tracePt t="45544" x="361950" y="4743450"/>
          <p14:tracePt t="45560" x="361950" y="4760913"/>
          <p14:tracePt t="45576" x="361950" y="4773613"/>
          <p14:tracePt t="45584" x="373063" y="4773613"/>
          <p14:tracePt t="45592" x="392113" y="4773613"/>
          <p14:tracePt t="45600" x="415925" y="4773613"/>
          <p14:tracePt t="45608" x="428625" y="4773613"/>
          <p14:tracePt t="45616" x="452438" y="4773613"/>
          <p14:tracePt t="45624" x="482600" y="4778375"/>
          <p14:tracePt t="45632" x="530225" y="4803775"/>
          <p14:tracePt t="45640" x="566738" y="4803775"/>
          <p14:tracePt t="45649" x="584200" y="4803775"/>
          <p14:tracePt t="45656" x="608013" y="4803775"/>
          <p14:tracePt t="45664" x="633413" y="4803775"/>
          <p14:tracePt t="45672" x="657225" y="4803775"/>
          <p14:tracePt t="45681" x="681038" y="4803775"/>
          <p14:tracePt t="45688" x="693738" y="4803775"/>
          <p14:tracePt t="45696" x="717550" y="4803775"/>
          <p14:tracePt t="45704" x="723900" y="4803775"/>
          <p14:tracePt t="45712" x="754063" y="4791075"/>
          <p14:tracePt t="45720" x="758825" y="4784725"/>
          <p14:tracePt t="45728" x="771525" y="4773613"/>
          <p14:tracePt t="45736" x="777875" y="4754563"/>
          <p14:tracePt t="45744" x="784225" y="4748213"/>
          <p14:tracePt t="45752" x="784225" y="4743450"/>
          <p14:tracePt t="45760" x="788988" y="4737100"/>
          <p14:tracePt t="45768" x="788988" y="4730750"/>
          <p14:tracePt t="45808" x="788988" y="4718050"/>
          <p14:tracePt t="45848" x="788988" y="4706938"/>
          <p14:tracePt t="45856" x="788988" y="4700588"/>
          <p14:tracePt t="45864" x="788988" y="4676775"/>
          <p14:tracePt t="45872" x="784225" y="4670425"/>
          <p14:tracePt t="45882" x="771525" y="4657725"/>
          <p14:tracePt t="45888" x="754063" y="4646613"/>
          <p14:tracePt t="45896" x="728663" y="4627563"/>
          <p14:tracePt t="45904" x="704850" y="4622800"/>
          <p14:tracePt t="45912" x="693738" y="4610100"/>
          <p14:tracePt t="45920" x="687388" y="4603750"/>
          <p14:tracePt t="45928" x="674688" y="4603750"/>
          <p14:tracePt t="45936" x="668338" y="4603750"/>
          <p14:tracePt t="45944" x="644525" y="4597400"/>
          <p14:tracePt t="45952" x="633413" y="4597400"/>
          <p14:tracePt t="45960" x="596900" y="4592638"/>
          <p14:tracePt t="45968" x="590550" y="4592638"/>
          <p14:tracePt t="45976" x="573088" y="4592638"/>
          <p14:tracePt t="45984" x="560388" y="4592638"/>
          <p14:tracePt t="45992" x="536575" y="4592638"/>
          <p14:tracePt t="46000" x="523875" y="4592638"/>
          <p14:tracePt t="46007" x="500063" y="4592638"/>
          <p14:tracePt t="46016" x="493713" y="4592638"/>
          <p14:tracePt t="46024" x="469900" y="4592638"/>
          <p14:tracePt t="46040" x="463550" y="4597400"/>
          <p14:tracePt t="46047" x="452438" y="4603750"/>
          <p14:tracePt t="46056" x="452438" y="4610100"/>
          <p14:tracePt t="46064" x="452438" y="4633913"/>
          <p14:tracePt t="46072" x="452438" y="4646613"/>
          <p14:tracePt t="46081" x="469900" y="4670425"/>
          <p14:tracePt t="46088" x="506413" y="4700588"/>
          <p14:tracePt t="46098" x="549275" y="4737100"/>
          <p14:tracePt t="46104" x="573088" y="4760913"/>
          <p14:tracePt t="46113" x="608013" y="4791075"/>
          <p14:tracePt t="46121" x="644525" y="4821238"/>
          <p14:tracePt t="46128" x="663575" y="4827588"/>
          <p14:tracePt t="46136" x="687388" y="4838700"/>
          <p14:tracePt t="46144" x="723900" y="4857750"/>
          <p14:tracePt t="46160" x="741363" y="4857750"/>
          <p14:tracePt t="46168" x="758825" y="4857750"/>
          <p14:tracePt t="46176" x="771525" y="4857750"/>
          <p14:tracePt t="46184" x="795338" y="4857750"/>
          <p14:tracePt t="46192" x="819150" y="4857750"/>
          <p14:tracePt t="46200" x="838200" y="4857750"/>
          <p14:tracePt t="46208" x="855663" y="4857750"/>
          <p14:tracePt t="46216" x="868363" y="4857750"/>
          <p14:tracePt t="46224" x="892175" y="4838700"/>
          <p14:tracePt t="46232" x="898525" y="4832350"/>
          <p14:tracePt t="46240" x="909638" y="4814888"/>
          <p14:tracePt t="46247" x="909638" y="4803775"/>
          <p14:tracePt t="46256" x="922338" y="4778375"/>
          <p14:tracePt t="46264" x="922338" y="4760913"/>
          <p14:tracePt t="46272" x="922338" y="4748213"/>
          <p14:tracePt t="46280" x="922338" y="4724400"/>
          <p14:tracePt t="46288" x="922338" y="4713288"/>
          <p14:tracePt t="46296" x="922338" y="4706938"/>
          <p14:tracePt t="46312" x="922338" y="4700588"/>
          <p14:tracePt t="46320" x="922338" y="4694238"/>
          <p14:tracePt t="46352" x="922338" y="4687888"/>
          <p14:tracePt t="46360" x="909638" y="4687888"/>
          <p14:tracePt t="46368" x="885825" y="4687888"/>
          <p14:tracePt t="46376" x="844550" y="4687888"/>
          <p14:tracePt t="46384" x="819150" y="4687888"/>
          <p14:tracePt t="46392" x="795338" y="4687888"/>
          <p14:tracePt t="46400" x="771525" y="4687888"/>
          <p14:tracePt t="46408" x="741363" y="4687888"/>
          <p14:tracePt t="46424" x="717550" y="4687888"/>
          <p14:tracePt t="46432" x="711200" y="4694238"/>
          <p14:tracePt t="46440" x="704850" y="4700588"/>
          <p14:tracePt t="46447" x="704850" y="4706938"/>
          <p14:tracePt t="46464" x="704850" y="4724400"/>
          <p14:tracePt t="46472" x="728663" y="4737100"/>
          <p14:tracePt t="46480" x="741363" y="4743450"/>
          <p14:tracePt t="46488" x="758825" y="4760913"/>
          <p14:tracePt t="46497" x="784225" y="4760913"/>
          <p14:tracePt t="46504" x="795338" y="4767263"/>
          <p14:tracePt t="46512" x="801688" y="4767263"/>
          <p14:tracePt t="46520" x="808038" y="4767263"/>
          <p14:tracePt t="46544" x="814388" y="4767263"/>
          <p14:tracePt t="46560" x="819150" y="4767263"/>
          <p14:tracePt t="46576" x="825500" y="4767263"/>
          <p14:tracePt t="46624" x="844550" y="4760913"/>
          <p14:tracePt t="46664" x="844550" y="4754563"/>
          <p14:tracePt t="47368" x="844550" y="4748213"/>
          <p14:tracePt t="47489" x="825500" y="4748213"/>
          <p14:tracePt t="47504" x="819150" y="4748213"/>
          <p14:tracePt t="47513" x="808038" y="4748213"/>
          <p14:tracePt t="47520" x="801688" y="4748213"/>
          <p14:tracePt t="47528" x="795338" y="4748213"/>
          <p14:tracePt t="47536" x="777875" y="4748213"/>
          <p14:tracePt t="47544" x="765175" y="4748213"/>
          <p14:tracePt t="47552" x="747713" y="4730750"/>
          <p14:tracePt t="47560" x="741363" y="4724400"/>
          <p14:tracePt t="47568" x="728663" y="4713288"/>
          <p14:tracePt t="47584" x="723900" y="4706938"/>
          <p14:tracePt t="47600" x="717550" y="4700588"/>
          <p14:tracePt t="47616" x="711200" y="4694238"/>
          <p14:tracePt t="47624" x="704850" y="4687888"/>
          <p14:tracePt t="47632" x="698500" y="4683125"/>
          <p14:tracePt t="47649" x="693738" y="4683125"/>
          <p14:tracePt t="47656" x="687388" y="4683125"/>
          <p14:tracePt t="47664" x="681038" y="4676775"/>
          <p14:tracePt t="47672" x="663575" y="4676775"/>
          <p14:tracePt t="47688" x="650875" y="4676775"/>
          <p14:tracePt t="47696" x="638175" y="4676775"/>
          <p14:tracePt t="47704" x="620713" y="4670425"/>
          <p14:tracePt t="47712" x="614363" y="4670425"/>
          <p14:tracePt t="47752" x="608013" y="4670425"/>
          <p14:tracePt t="47768" x="603250" y="4670425"/>
          <p14:tracePt t="47776" x="596900" y="4670425"/>
          <p14:tracePt t="47792" x="590550" y="4670425"/>
          <p14:tracePt t="47800" x="584200" y="4670425"/>
          <p14:tracePt t="47808" x="579438" y="4670425"/>
          <p14:tracePt t="47815" x="573088" y="4670425"/>
          <p14:tracePt t="47833" x="560388" y="4670425"/>
          <p14:tracePt t="47840" x="554038" y="4670425"/>
          <p14:tracePt t="47848" x="549275" y="4670425"/>
          <p14:tracePt t="47856" x="542925" y="4670425"/>
          <p14:tracePt t="47864" x="536575" y="4670425"/>
          <p14:tracePt t="47880" x="523875" y="4670425"/>
          <p14:tracePt t="47888" x="519113" y="4670425"/>
          <p14:tracePt t="47896" x="512763" y="4670425"/>
          <p14:tracePt t="47904" x="500063" y="4670425"/>
          <p14:tracePt t="47928" x="482600" y="4670425"/>
          <p14:tracePt t="47936" x="476250" y="4670425"/>
          <p14:tracePt t="47943" x="469900" y="4676775"/>
          <p14:tracePt t="47952" x="463550" y="4683125"/>
          <p14:tracePt t="47968" x="458788" y="4683125"/>
          <p14:tracePt t="47976" x="452438" y="4687888"/>
          <p14:tracePt t="47984" x="446088" y="4694238"/>
          <p14:tracePt t="47992" x="439738" y="4700588"/>
          <p14:tracePt t="48008" x="439738" y="4713288"/>
          <p14:tracePt t="48016" x="439738" y="4718050"/>
          <p14:tracePt t="48024" x="439738" y="4724400"/>
          <p14:tracePt t="48032" x="439738" y="4730750"/>
          <p14:tracePt t="48040" x="439738" y="4737100"/>
          <p14:tracePt t="48048" x="439738" y="4748213"/>
          <p14:tracePt t="48064" x="439738" y="4767263"/>
          <p14:tracePt t="48072" x="452438" y="4773613"/>
          <p14:tracePt t="48084" x="458788" y="4778375"/>
          <p14:tracePt t="48088" x="463550" y="4784725"/>
          <p14:tracePt t="48096" x="469900" y="4791075"/>
          <p14:tracePt t="48103" x="476250" y="4797425"/>
          <p14:tracePt t="48111" x="488950" y="4803775"/>
          <p14:tracePt t="48119" x="500063" y="4808538"/>
          <p14:tracePt t="48127" x="506413" y="4814888"/>
          <p14:tracePt t="48135" x="519113" y="4814888"/>
          <p14:tracePt t="48143" x="523875" y="4821238"/>
          <p14:tracePt t="48151" x="542925" y="4821238"/>
          <p14:tracePt t="48159" x="554038" y="4827588"/>
          <p14:tracePt t="48167" x="560388" y="4827588"/>
          <p14:tracePt t="48175" x="573088" y="4832350"/>
          <p14:tracePt t="48183" x="579438" y="4832350"/>
          <p14:tracePt t="48191" x="590550" y="4832350"/>
          <p14:tracePt t="48199" x="608013" y="4845050"/>
          <p14:tracePt t="48207" x="633413" y="4851400"/>
          <p14:tracePt t="48215" x="644525" y="4851400"/>
          <p14:tracePt t="48223" x="668338" y="4851400"/>
          <p14:tracePt t="48232" x="674688" y="4857750"/>
          <p14:tracePt t="48240" x="687388" y="4857750"/>
          <p14:tracePt t="48248" x="698500" y="4857750"/>
          <p14:tracePt t="48255" x="704850" y="4857750"/>
          <p14:tracePt t="48263" x="723900" y="4857750"/>
          <p14:tracePt t="48271" x="728663" y="4857750"/>
          <p14:tracePt t="48287" x="735013" y="4857750"/>
          <p14:tracePt t="48295" x="741363" y="4857750"/>
          <p14:tracePt t="48303" x="747713" y="4857750"/>
          <p14:tracePt t="48311" x="758825" y="4851400"/>
          <p14:tracePt t="48319" x="771525" y="4838700"/>
          <p14:tracePt t="48327" x="771525" y="4832350"/>
          <p14:tracePt t="48335" x="771525" y="4821238"/>
          <p14:tracePt t="48343" x="771525" y="4797425"/>
          <p14:tracePt t="48351" x="771525" y="4784725"/>
          <p14:tracePt t="48359" x="771525" y="4773613"/>
          <p14:tracePt t="48367" x="771525" y="4748213"/>
          <p14:tracePt t="48375" x="771525" y="4724400"/>
          <p14:tracePt t="48383" x="771525" y="4718050"/>
          <p14:tracePt t="48391" x="771525" y="4706938"/>
          <p14:tracePt t="48399" x="771525" y="4683125"/>
          <p14:tracePt t="48407" x="771525" y="4676775"/>
          <p14:tracePt t="48415" x="771525" y="4664075"/>
          <p14:tracePt t="48423" x="771525" y="4652963"/>
          <p14:tracePt t="48434" x="765175" y="4633913"/>
          <p14:tracePt t="48440" x="747713" y="4622800"/>
          <p14:tracePt t="48449" x="741363" y="4616450"/>
          <p14:tracePt t="48456" x="735013" y="4610100"/>
          <p14:tracePt t="48472" x="728663" y="4603750"/>
          <p14:tracePt t="48480" x="723900" y="4597400"/>
          <p14:tracePt t="48496" x="717550" y="4597400"/>
          <p14:tracePt t="48505" x="704850" y="4586288"/>
          <p14:tracePt t="48512" x="698500" y="4586288"/>
          <p14:tracePt t="48520" x="687388" y="4579938"/>
          <p14:tracePt t="48528" x="674688" y="4579938"/>
          <p14:tracePt t="48536" x="668338" y="4579938"/>
          <p14:tracePt t="48544" x="650875" y="4579938"/>
          <p14:tracePt t="48552" x="638175" y="4579938"/>
          <p14:tracePt t="48560" x="614363" y="4579938"/>
          <p14:tracePt t="48568" x="590550" y="4579938"/>
          <p14:tracePt t="48576" x="579438" y="4579938"/>
          <p14:tracePt t="48584" x="554038" y="4579938"/>
          <p14:tracePt t="48592" x="530225" y="4586288"/>
          <p14:tracePt t="48599" x="506413" y="4592638"/>
          <p14:tracePt t="48608" x="500063" y="4592638"/>
          <p14:tracePt t="48616" x="482600" y="4603750"/>
          <p14:tracePt t="48632" x="458788" y="4622800"/>
          <p14:tracePt t="48640" x="452438" y="4627563"/>
          <p14:tracePt t="48648" x="446088" y="4633913"/>
          <p14:tracePt t="48656" x="439738" y="4640263"/>
          <p14:tracePt t="48664" x="433388" y="4652963"/>
          <p14:tracePt t="48672" x="433388" y="4657725"/>
          <p14:tracePt t="48679" x="433388" y="4670425"/>
          <p14:tracePt t="48688" x="433388" y="4687888"/>
          <p14:tracePt t="48696" x="433388" y="4700588"/>
          <p14:tracePt t="48704" x="433388" y="4713288"/>
          <p14:tracePt t="48712" x="433388" y="4718050"/>
          <p14:tracePt t="48720" x="433388" y="4737100"/>
          <p14:tracePt t="48728" x="452438" y="4760913"/>
          <p14:tracePt t="48736" x="463550" y="4773613"/>
          <p14:tracePt t="48744" x="482600" y="4791075"/>
          <p14:tracePt t="48752" x="488950" y="4797425"/>
          <p14:tracePt t="48759" x="500063" y="4808538"/>
          <p14:tracePt t="48768" x="512763" y="4814888"/>
          <p14:tracePt t="48776" x="530225" y="4821238"/>
          <p14:tracePt t="48784" x="542925" y="4838700"/>
          <p14:tracePt t="48792" x="560388" y="4845050"/>
          <p14:tracePt t="48800" x="584200" y="4862513"/>
          <p14:tracePt t="48808" x="590550" y="4868863"/>
          <p14:tracePt t="48816" x="603250" y="4868863"/>
          <p14:tracePt t="48824" x="627063" y="4875213"/>
          <p14:tracePt t="48832" x="638175" y="4881563"/>
          <p14:tracePt t="48840" x="674688" y="4892675"/>
          <p14:tracePt t="48849" x="687388" y="4892675"/>
          <p14:tracePt t="48856" x="711200" y="4899025"/>
          <p14:tracePt t="48864" x="735013" y="4899025"/>
          <p14:tracePt t="48872" x="747713" y="4899025"/>
          <p14:tracePt t="48884" x="758825" y="4899025"/>
          <p14:tracePt t="48888" x="777875" y="4899025"/>
          <p14:tracePt t="48896" x="788988" y="4899025"/>
          <p14:tracePt t="48904" x="801688" y="4899025"/>
          <p14:tracePt t="48912" x="819150" y="4892675"/>
          <p14:tracePt t="48920" x="831850" y="4875213"/>
          <p14:tracePt t="48936" x="831850" y="4862513"/>
          <p14:tracePt t="48944" x="844550" y="4845050"/>
          <p14:tracePt t="48952" x="849313" y="4832350"/>
          <p14:tracePt t="48960" x="849313" y="4821238"/>
          <p14:tracePt t="48968" x="855663" y="4814888"/>
          <p14:tracePt t="48976" x="855663" y="4797425"/>
          <p14:tracePt t="48984" x="855663" y="4784725"/>
          <p14:tracePt t="48992" x="855663" y="4778375"/>
          <p14:tracePt t="49000" x="855663" y="4767263"/>
          <p14:tracePt t="49008" x="855663" y="4760913"/>
          <p14:tracePt t="49016" x="855663" y="4754563"/>
          <p14:tracePt t="49024" x="855663" y="4743450"/>
          <p14:tracePt t="49040" x="855663" y="4730750"/>
          <p14:tracePt t="49048" x="855663" y="4724400"/>
          <p14:tracePt t="49056" x="855663" y="4706938"/>
          <p14:tracePt t="49064" x="844550" y="4683125"/>
          <p14:tracePt t="49072" x="838200" y="4676775"/>
          <p14:tracePt t="49080" x="825500" y="4657725"/>
          <p14:tracePt t="49088" x="808038" y="4640263"/>
          <p14:tracePt t="49096" x="795338" y="4627563"/>
          <p14:tracePt t="49104" x="788988" y="4622800"/>
          <p14:tracePt t="49111" x="784225" y="4616450"/>
          <p14:tracePt t="49120" x="777875" y="4610100"/>
          <p14:tracePt t="49136" x="771525" y="4610100"/>
          <p14:tracePt t="49144" x="754063" y="4603750"/>
          <p14:tracePt t="49160" x="747713" y="4603750"/>
          <p14:tracePt t="49168" x="741363" y="4597400"/>
          <p14:tracePt t="49176" x="728663" y="4586288"/>
          <p14:tracePt t="49184" x="723900" y="4586288"/>
          <p14:tracePt t="49192" x="704850" y="4579938"/>
          <p14:tracePt t="49200" x="687388" y="4573588"/>
          <p14:tracePt t="49208" x="681038" y="4573588"/>
          <p14:tracePt t="49216" x="650875" y="4567238"/>
          <p14:tracePt t="49224" x="638175" y="4567238"/>
          <p14:tracePt t="49232" x="633413" y="4567238"/>
          <p14:tracePt t="49240" x="620713" y="4567238"/>
          <p14:tracePt t="49248" x="596900" y="4567238"/>
          <p14:tracePt t="49256" x="584200" y="4567238"/>
          <p14:tracePt t="49264" x="566738" y="4567238"/>
          <p14:tracePt t="49272" x="549275" y="4573588"/>
          <p14:tracePt t="49279" x="530225" y="4592638"/>
          <p14:tracePt t="49288" x="519113" y="4597400"/>
          <p14:tracePt t="49296" x="500063" y="4616450"/>
          <p14:tracePt t="49312" x="493713" y="4622800"/>
          <p14:tracePt t="49320" x="488950" y="4633913"/>
          <p14:tracePt t="49336" x="482600" y="4646613"/>
          <p14:tracePt t="49344" x="482600" y="4652963"/>
          <p14:tracePt t="49352" x="482600" y="4657725"/>
          <p14:tracePt t="49368" x="482600" y="4676775"/>
          <p14:tracePt t="49376" x="476250" y="4683125"/>
          <p14:tracePt t="49384" x="476250" y="4687888"/>
          <p14:tracePt t="49392" x="476250" y="4694238"/>
          <p14:tracePt t="49400" x="476250" y="4706938"/>
          <p14:tracePt t="49408" x="476250" y="4718050"/>
          <p14:tracePt t="49416" x="476250" y="4730750"/>
          <p14:tracePt t="49424" x="482600" y="4743450"/>
          <p14:tracePt t="49432" x="493713" y="4748213"/>
          <p14:tracePt t="49440" x="512763" y="4760913"/>
          <p14:tracePt t="49448" x="536575" y="4767263"/>
          <p14:tracePt t="49456" x="560388" y="4784725"/>
          <p14:tracePt t="49464" x="579438" y="4791075"/>
          <p14:tracePt t="49472" x="596900" y="4808538"/>
          <p14:tracePt t="49480" x="620713" y="4808538"/>
          <p14:tracePt t="49488" x="644525" y="4814888"/>
          <p14:tracePt t="49496" x="668338" y="4832350"/>
          <p14:tracePt t="49504" x="698500" y="4838700"/>
          <p14:tracePt t="49511" x="717550" y="4851400"/>
          <p14:tracePt t="49520" x="741363" y="4857750"/>
          <p14:tracePt t="49528" x="754063" y="4868863"/>
          <p14:tracePt t="49536" x="777875" y="4868863"/>
          <p14:tracePt t="49544" x="788988" y="4881563"/>
          <p14:tracePt t="49552" x="808038" y="4881563"/>
          <p14:tracePt t="49560" x="819150" y="4881563"/>
          <p14:tracePt t="49568" x="831850" y="4881563"/>
          <p14:tracePt t="49576" x="849313" y="4881563"/>
          <p14:tracePt t="49584" x="868363" y="4881563"/>
          <p14:tracePt t="49592" x="885825" y="4875213"/>
          <p14:tracePt t="49601" x="898525" y="4868863"/>
          <p14:tracePt t="49608" x="935038" y="4845050"/>
          <p14:tracePt t="49616" x="939800" y="4838700"/>
          <p14:tracePt t="49624" x="952500" y="4821238"/>
          <p14:tracePt t="49632" x="965200" y="4808538"/>
          <p14:tracePt t="49640" x="976313" y="4784725"/>
          <p14:tracePt t="49648" x="982663" y="4778375"/>
          <p14:tracePt t="49656" x="982663" y="4773613"/>
          <p14:tracePt t="49664" x="982663" y="4767263"/>
          <p14:tracePt t="49672" x="982663" y="4754563"/>
          <p14:tracePt t="49680" x="982663" y="4748213"/>
          <p14:tracePt t="49688" x="982663" y="4737100"/>
          <p14:tracePt t="49696" x="982663" y="4730750"/>
          <p14:tracePt t="49704" x="982663" y="4713288"/>
          <p14:tracePt t="49712" x="982663" y="4706938"/>
          <p14:tracePt t="49720" x="982663" y="4694238"/>
          <p14:tracePt t="49728" x="976313" y="4670425"/>
          <p14:tracePt t="49736" x="958850" y="4657725"/>
          <p14:tracePt t="49744" x="952500" y="4652963"/>
          <p14:tracePt t="49753" x="939800" y="4633913"/>
          <p14:tracePt t="49760" x="915988" y="4610100"/>
          <p14:tracePt t="49768" x="909638" y="4603750"/>
          <p14:tracePt t="49776" x="868363" y="4579938"/>
          <p14:tracePt t="49784" x="855663" y="4573588"/>
          <p14:tracePt t="49792" x="831850" y="4556125"/>
          <p14:tracePt t="49800" x="814388" y="4549775"/>
          <p14:tracePt t="49808" x="801688" y="4543425"/>
          <p14:tracePt t="49816" x="795338" y="4543425"/>
          <p14:tracePt t="49824" x="784225" y="4537075"/>
          <p14:tracePt t="49840" x="758825" y="4532313"/>
          <p14:tracePt t="49848" x="754063" y="4532313"/>
          <p14:tracePt t="49856" x="728663" y="4532313"/>
          <p14:tracePt t="49864" x="723900" y="4532313"/>
          <p14:tracePt t="49872" x="704850" y="4532313"/>
          <p14:tracePt t="49883" x="693738" y="4532313"/>
          <p14:tracePt t="49901" x="650875" y="4532313"/>
          <p14:tracePt t="49904" x="620713" y="4532313"/>
          <p14:tracePt t="49912" x="596900" y="4532313"/>
          <p14:tracePt t="49920" x="566738" y="4532313"/>
          <p14:tracePt t="49928" x="542925" y="4532313"/>
          <p14:tracePt t="49936" x="512763" y="4537075"/>
          <p14:tracePt t="49944" x="493713" y="4549775"/>
          <p14:tracePt t="49952" x="469900" y="4556125"/>
          <p14:tracePt t="49960" x="446088" y="4562475"/>
          <p14:tracePt t="49968" x="433388" y="4579938"/>
          <p14:tracePt t="49976" x="428625" y="4586288"/>
          <p14:tracePt t="49984" x="422275" y="4592638"/>
          <p14:tracePt t="49992" x="415925" y="4603750"/>
          <p14:tracePt t="50000" x="415925" y="4610100"/>
          <p14:tracePt t="50008" x="415925" y="4616450"/>
          <p14:tracePt t="50016" x="415925" y="4627563"/>
          <p14:tracePt t="50024" x="415925" y="4640263"/>
          <p14:tracePt t="50032" x="415925" y="4646613"/>
          <p14:tracePt t="50040" x="415925" y="4652963"/>
          <p14:tracePt t="50048" x="415925" y="4676775"/>
          <p14:tracePt t="50056" x="415925" y="4683125"/>
          <p14:tracePt t="50064" x="422275" y="4694238"/>
          <p14:tracePt t="50072" x="433388" y="4713288"/>
          <p14:tracePt t="50080" x="452438" y="4724400"/>
          <p14:tracePt t="50088" x="463550" y="4743450"/>
          <p14:tracePt t="50096" x="482600" y="4754563"/>
          <p14:tracePt t="50104" x="500063" y="4773613"/>
          <p14:tracePt t="50112" x="530225" y="4797425"/>
          <p14:tracePt t="50120" x="536575" y="4803775"/>
          <p14:tracePt t="50128" x="542925" y="4808538"/>
          <p14:tracePt t="50136" x="566738" y="4808538"/>
          <p14:tracePt t="50144" x="573088" y="4814888"/>
          <p14:tracePt t="50153" x="579438" y="4814888"/>
          <p14:tracePt t="50160" x="596900" y="4814888"/>
          <p14:tracePt t="50167" x="620713" y="4827588"/>
          <p14:tracePt t="50176" x="638175" y="4827588"/>
          <p14:tracePt t="50184" x="657225" y="4827588"/>
          <p14:tracePt t="50192" x="693738" y="4827588"/>
          <p14:tracePt t="50200" x="717550" y="4827588"/>
          <p14:tracePt t="50208" x="747713" y="4821238"/>
          <p14:tracePt t="50216" x="758825" y="4814888"/>
          <p14:tracePt t="50224" x="777875" y="4803775"/>
          <p14:tracePt t="50231" x="814388" y="4773613"/>
          <p14:tracePt t="50240" x="819150" y="4767263"/>
          <p14:tracePt t="50248" x="825500" y="4760913"/>
          <p14:tracePt t="50256" x="831850" y="4748213"/>
          <p14:tracePt t="50264" x="831850" y="4737100"/>
          <p14:tracePt t="50272" x="838200" y="4718050"/>
          <p14:tracePt t="50280" x="838200" y="4694238"/>
          <p14:tracePt t="50288" x="838200" y="4683125"/>
          <p14:tracePt t="50296" x="838200" y="4670425"/>
          <p14:tracePt t="50304" x="838200" y="4646613"/>
          <p14:tracePt t="50312" x="838200" y="4633913"/>
          <p14:tracePt t="50320" x="838200" y="4616450"/>
          <p14:tracePt t="50328" x="831850" y="4592638"/>
          <p14:tracePt t="50336" x="808038" y="4567238"/>
          <p14:tracePt t="50344" x="795338" y="4556125"/>
          <p14:tracePt t="50353" x="788988" y="4549775"/>
          <p14:tracePt t="50360" x="784225" y="4543425"/>
          <p14:tracePt t="50368" x="777875" y="4537075"/>
          <p14:tracePt t="50376" x="765175" y="4532313"/>
          <p14:tracePt t="50384" x="754063" y="4519613"/>
          <p14:tracePt t="50392" x="735013" y="4519613"/>
          <p14:tracePt t="50400" x="704850" y="4513263"/>
          <p14:tracePt t="50408" x="681038" y="4508500"/>
          <p14:tracePt t="50416" x="657225" y="4508500"/>
          <p14:tracePt t="50424" x="627063" y="4495800"/>
          <p14:tracePt t="50431" x="590550" y="4495800"/>
          <p14:tracePt t="50440" x="560388" y="4495800"/>
          <p14:tracePt t="50448" x="530225" y="4495800"/>
          <p14:tracePt t="50456" x="512763" y="4495800"/>
          <p14:tracePt t="50463" x="493713" y="4495800"/>
          <p14:tracePt t="50472" x="469900" y="4502150"/>
          <p14:tracePt t="50480" x="446088" y="4513263"/>
          <p14:tracePt t="50488" x="422275" y="4532313"/>
          <p14:tracePt t="50496" x="403225" y="4543425"/>
          <p14:tracePt t="50504" x="392113" y="4556125"/>
          <p14:tracePt t="50512" x="368300" y="4579938"/>
          <p14:tracePt t="50520" x="368300" y="4586288"/>
          <p14:tracePt t="50528" x="368300" y="4592638"/>
          <p14:tracePt t="50536" x="368300" y="4597400"/>
          <p14:tracePt t="50544" x="368300" y="4603750"/>
          <p14:tracePt t="50552" x="368300" y="4616450"/>
          <p14:tracePt t="50560" x="368300" y="4622800"/>
          <p14:tracePt t="50568" x="368300" y="4627563"/>
          <p14:tracePt t="50576" x="373063" y="4633913"/>
          <p14:tracePt t="50584" x="392113" y="4640263"/>
          <p14:tracePt t="50592" x="403225" y="4646613"/>
          <p14:tracePt t="50600" x="409575" y="4646613"/>
          <p14:tracePt t="50608" x="422275" y="4652963"/>
          <p14:tracePt t="50616" x="433388" y="4664075"/>
          <p14:tracePt t="50624" x="439738" y="4664075"/>
          <p14:tracePt t="50631" x="446088" y="4670425"/>
          <p14:tracePt t="50640" x="452438" y="4670425"/>
          <p14:tracePt t="50656" x="458788" y="4670425"/>
          <p14:tracePt t="50672" x="469900" y="4670425"/>
          <p14:tracePt t="50688" x="476250" y="4670425"/>
          <p14:tracePt t="50696" x="482600" y="4670425"/>
          <p14:tracePt t="50704" x="488950" y="4670425"/>
          <p14:tracePt t="50712" x="493713" y="4670425"/>
          <p14:tracePt t="50720" x="506413" y="4670425"/>
          <p14:tracePt t="50728" x="530225" y="4670425"/>
          <p14:tracePt t="50744" x="542925" y="4670425"/>
          <p14:tracePt t="50752" x="560388" y="4670425"/>
          <p14:tracePt t="50760" x="573088" y="4670425"/>
          <p14:tracePt t="50768" x="579438" y="4670425"/>
          <p14:tracePt t="50776" x="590550" y="4670425"/>
          <p14:tracePt t="50808" x="596900" y="4657725"/>
          <p14:tracePt t="50840" x="603250" y="4652963"/>
          <p14:tracePt t="50848" x="603250" y="4646613"/>
          <p14:tracePt t="50856" x="608013" y="4640263"/>
          <p14:tracePt t="50888" x="608013" y="4633913"/>
          <p14:tracePt t="50904" x="608013" y="4627563"/>
          <p14:tracePt t="50920" x="608013" y="4622800"/>
          <p14:tracePt t="50928" x="608013" y="4616450"/>
          <p14:tracePt t="50952" x="608013" y="4610100"/>
          <p14:tracePt t="51008" x="608013" y="4603750"/>
          <p14:tracePt t="51312" x="603250" y="4603750"/>
          <p14:tracePt t="51400" x="590550" y="4603750"/>
          <p14:tracePt t="51440" x="584200" y="4603750"/>
          <p14:tracePt t="51456" x="579438" y="4603750"/>
          <p14:tracePt t="51464" x="573088" y="4603750"/>
          <p14:tracePt t="51473" x="566738" y="4603750"/>
          <p14:tracePt t="51480" x="560388" y="4603750"/>
          <p14:tracePt t="51488" x="554038" y="4603750"/>
          <p14:tracePt t="51504" x="549275" y="4610100"/>
          <p14:tracePt t="51511" x="542925" y="4610100"/>
          <p14:tracePt t="51576" x="530225" y="4627563"/>
          <p14:tracePt t="52208" x="523875" y="4633913"/>
          <p14:tracePt t="52256" x="519113" y="4633913"/>
          <p14:tracePt t="52344" x="512763" y="4633913"/>
          <p14:tracePt t="52400" x="493713" y="4633913"/>
          <p14:tracePt t="52472" x="488950" y="4640263"/>
          <p14:tracePt t="54632" x="482600" y="4640263"/>
          <p14:tracePt t="54640" x="476250" y="4640263"/>
          <p14:tracePt t="55320" x="482600" y="4640263"/>
          <p14:tracePt t="55376" x="488950" y="4640263"/>
          <p14:tracePt t="55416" x="493713" y="4640263"/>
          <p14:tracePt t="55680" x="500063" y="4640263"/>
          <p14:tracePt t="55720" x="506413" y="4640263"/>
          <p14:tracePt t="55808" x="512763" y="4640263"/>
          <p14:tracePt t="56032" x="519113" y="4640263"/>
          <p14:tracePt t="56088" x="523875" y="4646613"/>
          <p14:tracePt t="56105" x="530225" y="4652963"/>
          <p14:tracePt t="56112" x="554038" y="4683125"/>
          <p14:tracePt t="56121" x="584200" y="4718050"/>
          <p14:tracePt t="56128" x="590550" y="4737100"/>
          <p14:tracePt t="56136" x="596900" y="4748213"/>
          <p14:tracePt t="56144" x="614363" y="4773613"/>
          <p14:tracePt t="56152" x="620713" y="4803775"/>
          <p14:tracePt t="56160" x="638175" y="4827588"/>
          <p14:tracePt t="56168" x="668338" y="4875213"/>
          <p14:tracePt t="56176" x="674688" y="4899025"/>
          <p14:tracePt t="56184" x="693738" y="4918075"/>
          <p14:tracePt t="56192" x="698500" y="4941888"/>
          <p14:tracePt t="56200" x="704850" y="4948238"/>
          <p14:tracePt t="56208" x="704850" y="4953000"/>
          <p14:tracePt t="56240" x="704850" y="4959350"/>
          <p14:tracePt t="56328" x="704850" y="4965700"/>
          <p14:tracePt t="56337" x="698500" y="4972050"/>
          <p14:tracePt t="56344" x="687388" y="4972050"/>
          <p14:tracePt t="56352" x="663575" y="4972050"/>
          <p14:tracePt t="56360" x="650875" y="4972050"/>
          <p14:tracePt t="56368" x="644525" y="4972050"/>
          <p14:tracePt t="56376" x="627063" y="4972050"/>
          <p14:tracePt t="56392" x="620713" y="4972050"/>
          <p14:tracePt t="56400" x="608013" y="4972050"/>
          <p14:tracePt t="56416" x="603250" y="4972050"/>
          <p14:tracePt t="56432" x="596900" y="4959350"/>
          <p14:tracePt t="56464" x="596900" y="4953000"/>
          <p14:tracePt t="56480" x="596900" y="4948238"/>
          <p14:tracePt t="56488" x="596900" y="4941888"/>
          <p14:tracePt t="56496" x="596900" y="4929188"/>
          <p14:tracePt t="56504" x="614363" y="4918075"/>
          <p14:tracePt t="56512" x="627063" y="4905375"/>
          <p14:tracePt t="56520" x="644525" y="4905375"/>
          <p14:tracePt t="56528" x="668338" y="4892675"/>
          <p14:tracePt t="56536" x="681038" y="4892675"/>
          <p14:tracePt t="56544" x="693738" y="4887913"/>
          <p14:tracePt t="56552" x="717550" y="4887913"/>
          <p14:tracePt t="56560" x="754063" y="4875213"/>
          <p14:tracePt t="56568" x="765175" y="4875213"/>
          <p14:tracePt t="56576" x="808038" y="4875213"/>
          <p14:tracePt t="56584" x="838200" y="4875213"/>
          <p14:tracePt t="56592" x="879475" y="4875213"/>
          <p14:tracePt t="56600" x="939800" y="4875213"/>
          <p14:tracePt t="56608" x="1023938" y="4875213"/>
          <p14:tracePt t="56616" x="1114425" y="4875213"/>
          <p14:tracePt t="56624" x="1187450" y="4875213"/>
          <p14:tracePt t="56632" x="1290638" y="4875213"/>
          <p14:tracePt t="56640" x="1385888" y="4875213"/>
          <p14:tracePt t="56648" x="1500188" y="4875213"/>
          <p14:tracePt t="56656" x="1603375" y="4881563"/>
          <p14:tracePt t="56664" x="1706563" y="4905375"/>
          <p14:tracePt t="56672" x="1838325" y="4929188"/>
          <p14:tracePt t="56680" x="1941513" y="4953000"/>
          <p14:tracePt t="56688" x="2085975" y="4978400"/>
          <p14:tracePt t="56696" x="2187575" y="5008563"/>
          <p14:tracePt t="56704" x="2290763" y="5019675"/>
          <p14:tracePt t="56712" x="2405063" y="5043488"/>
          <p14:tracePt t="56720" x="2495550" y="5080000"/>
          <p14:tracePt t="56728" x="2586038" y="5092700"/>
          <p14:tracePt t="56736" x="2657475" y="5099050"/>
          <p14:tracePt t="56744" x="2706688" y="5110163"/>
          <p14:tracePt t="56752" x="2747963" y="5110163"/>
          <p14:tracePt t="56760" x="2797175" y="5110163"/>
          <p14:tracePt t="56768" x="2838450" y="5110163"/>
          <p14:tracePt t="56776" x="2881313" y="5110163"/>
          <p14:tracePt t="56784" x="2917825" y="5110163"/>
          <p14:tracePt t="56792" x="2947988" y="5110163"/>
          <p14:tracePt t="56800" x="2989263" y="5110163"/>
          <p14:tracePt t="56808" x="3025775" y="5110163"/>
          <p14:tracePt t="56816" x="3068638" y="5110163"/>
          <p14:tracePt t="56824" x="3109913" y="5110163"/>
          <p14:tracePt t="56832" x="3159125" y="5103813"/>
          <p14:tracePt t="56840" x="3200400" y="5103813"/>
          <p14:tracePt t="56848" x="3249613" y="5103813"/>
          <p14:tracePt t="56856" x="3279775" y="5103813"/>
          <p14:tracePt t="56864" x="3321050" y="5103813"/>
          <p14:tracePt t="56875" x="3333750" y="5103813"/>
          <p14:tracePt t="56880" x="3351213" y="5103813"/>
          <p14:tracePt t="56888" x="3363913" y="5103813"/>
          <p14:tracePt t="56904" x="3370263" y="5103813"/>
          <p14:tracePt t="56984" x="3375025" y="5103813"/>
          <p14:tracePt t="56992" x="3375025" y="5129213"/>
          <p14:tracePt t="57000" x="3357563" y="5170488"/>
          <p14:tracePt t="57008" x="3357563" y="5187950"/>
          <p14:tracePt t="57016" x="3340100" y="5213350"/>
          <p14:tracePt t="57023" x="3321050" y="5237163"/>
          <p14:tracePt t="57031" x="3321050" y="5248275"/>
          <p14:tracePt t="57040" x="3284538" y="5284788"/>
          <p14:tracePt t="57048" x="3273425" y="5308600"/>
          <p14:tracePt t="57056" x="3254375" y="5334000"/>
          <p14:tracePt t="57064" x="3236913" y="5357813"/>
          <p14:tracePt t="57072" x="3224213" y="5381625"/>
          <p14:tracePt t="57080" x="3219450" y="5381625"/>
          <p14:tracePt t="57089" x="3200400" y="5394325"/>
          <p14:tracePt t="57096" x="3194050" y="5394325"/>
          <p14:tracePt t="57112" x="3189288" y="5394325"/>
          <p14:tracePt t="57119" x="3176588" y="5399088"/>
          <p14:tracePt t="57128" x="3152775" y="5399088"/>
          <p14:tracePt t="57136" x="3140075" y="5399088"/>
          <p14:tracePt t="57144" x="3109913" y="5411788"/>
          <p14:tracePt t="57152" x="3062288" y="5418138"/>
          <p14:tracePt t="57160" x="3013075" y="5418138"/>
          <p14:tracePt t="57167" x="2954338" y="5429250"/>
          <p14:tracePt t="57176" x="2898775" y="5429250"/>
          <p14:tracePt t="57184" x="2851150" y="5429250"/>
          <p14:tracePt t="57192" x="2797175" y="5429250"/>
          <p14:tracePt t="57199" x="2747963" y="5429250"/>
          <p14:tracePt t="57208" x="2706688" y="5429250"/>
          <p14:tracePt t="57216" x="2663825" y="5429250"/>
          <p14:tracePt t="57224" x="2627313" y="5429250"/>
          <p14:tracePt t="57231" x="2573338" y="5429250"/>
          <p14:tracePt t="57241" x="2532063" y="5429250"/>
          <p14:tracePt t="57248" x="2482850" y="5424488"/>
          <p14:tracePt t="57256" x="2452688" y="5418138"/>
          <p14:tracePt t="57264" x="2387600" y="5405438"/>
          <p14:tracePt t="57272" x="2357438" y="5387975"/>
          <p14:tracePt t="57280" x="2332038" y="5381625"/>
          <p14:tracePt t="57288" x="2284413" y="5364163"/>
          <p14:tracePt t="57296" x="2236788" y="5345113"/>
          <p14:tracePt t="57304" x="2200275" y="5327650"/>
          <p14:tracePt t="57312" x="2139950" y="5308600"/>
          <p14:tracePt t="57320" x="2092325" y="5273675"/>
          <p14:tracePt t="57328" x="2036763" y="5254625"/>
          <p14:tracePt t="57336" x="1976438" y="5224463"/>
          <p14:tracePt t="57343" x="1911350" y="5194300"/>
          <p14:tracePt t="57351" x="1862138" y="5170488"/>
          <p14:tracePt t="57359" x="1801813" y="5153025"/>
          <p14:tracePt t="57367" x="1736725" y="5122863"/>
          <p14:tracePt t="57375" x="1663700" y="5099050"/>
          <p14:tracePt t="57383" x="1616075" y="5080000"/>
          <p14:tracePt t="57391" x="1566863" y="5062538"/>
          <p14:tracePt t="57399" x="1519238" y="5062538"/>
          <p14:tracePt t="57407" x="1476375" y="5049838"/>
          <p14:tracePt t="57415" x="1439863" y="5032375"/>
          <p14:tracePt t="57423" x="1392238" y="5013325"/>
          <p14:tracePt t="57431" x="1344613" y="4995863"/>
          <p14:tracePt t="57439" x="1290638" y="4978400"/>
          <p14:tracePt t="57447" x="1247775" y="4965700"/>
          <p14:tracePt t="57455" x="1223963" y="4959350"/>
          <p14:tracePt t="57463" x="1187450" y="4948238"/>
          <p14:tracePt t="57471" x="1163638" y="4941888"/>
          <p14:tracePt t="57479" x="1150938" y="4935538"/>
          <p14:tracePt t="57487" x="1139825" y="4929188"/>
          <p14:tracePt t="57495" x="1133475" y="4929188"/>
          <p14:tracePt t="57503" x="1114425" y="4929188"/>
          <p14:tracePt t="57511" x="1103313" y="4918075"/>
          <p14:tracePt t="57519" x="1096963" y="4911725"/>
          <p14:tracePt t="57527" x="1084263" y="4905375"/>
          <p14:tracePt t="57535" x="1066800" y="4905375"/>
          <p14:tracePt t="57543" x="1042988" y="4899025"/>
          <p14:tracePt t="57551" x="1019175" y="4881563"/>
          <p14:tracePt t="57559" x="1006475" y="4875213"/>
          <p14:tracePt t="57567" x="969963" y="4857750"/>
          <p14:tracePt t="57575" x="939800" y="4851400"/>
          <p14:tracePt t="57583" x="904875" y="4821238"/>
          <p14:tracePt t="57591" x="879475" y="4814888"/>
          <p14:tracePt t="57599" x="862013" y="4808538"/>
          <p14:tracePt t="57607" x="838200" y="4791075"/>
          <p14:tracePt t="57615" x="831850" y="4784725"/>
          <p14:tracePt t="57639" x="825500" y="4784725"/>
          <p14:tracePt t="57673" x="819150" y="4778375"/>
          <p14:tracePt t="57760" x="814388" y="4778375"/>
          <p14:tracePt t="57768" x="808038" y="4778375"/>
          <p14:tracePt t="57776" x="801688" y="4773613"/>
          <p14:tracePt t="57784" x="795338" y="4773613"/>
          <p14:tracePt t="57794" x="788988" y="4767263"/>
          <p14:tracePt t="57801" x="777875" y="4767263"/>
          <p14:tracePt t="57809" x="758825" y="4760913"/>
          <p14:tracePt t="57816" x="735013" y="4743450"/>
          <p14:tracePt t="57825" x="728663" y="4737100"/>
          <p14:tracePt t="57832" x="717550" y="4730750"/>
          <p14:tracePt t="57842" x="711200" y="4730750"/>
          <p14:tracePt t="57848" x="704850" y="4724400"/>
          <p14:tracePt t="57864" x="687388" y="4706938"/>
          <p14:tracePt t="57880" x="681038" y="4700588"/>
          <p14:tracePt t="57960" x="674688" y="4687888"/>
          <p14:tracePt t="57984" x="663575" y="4683125"/>
          <p14:tracePt t="58320" x="668338" y="4683125"/>
          <p14:tracePt t="58329" x="681038" y="4683125"/>
          <p14:tracePt t="58336" x="693738" y="4683125"/>
          <p14:tracePt t="58344" x="704850" y="4683125"/>
          <p14:tracePt t="58352" x="711200" y="4683125"/>
          <p14:tracePt t="58360" x="723900" y="4683125"/>
          <p14:tracePt t="58368" x="747713" y="4683125"/>
          <p14:tracePt t="58376" x="765175" y="4683125"/>
          <p14:tracePt t="58384" x="788988" y="4694238"/>
          <p14:tracePt t="58392" x="819150" y="4700588"/>
          <p14:tracePt t="58400" x="838200" y="4706938"/>
          <p14:tracePt t="58408" x="855663" y="4718050"/>
          <p14:tracePt t="58416" x="892175" y="4730750"/>
          <p14:tracePt t="58424" x="915988" y="4743450"/>
          <p14:tracePt t="58432" x="939800" y="4748213"/>
          <p14:tracePt t="58440" x="965200" y="4767263"/>
          <p14:tracePt t="58448" x="993775" y="4773613"/>
          <p14:tracePt t="58456" x="1019175" y="4778375"/>
          <p14:tracePt t="58464" x="1036638" y="4791075"/>
          <p14:tracePt t="58472" x="1060450" y="4791075"/>
          <p14:tracePt t="58480" x="1084263" y="4797425"/>
          <p14:tracePt t="58488" x="1096963" y="4803775"/>
          <p14:tracePt t="58496" x="1127125" y="4814888"/>
          <p14:tracePt t="58504" x="1181100" y="4832350"/>
          <p14:tracePt t="58512" x="1230313" y="4851400"/>
          <p14:tracePt t="58520" x="1320800" y="4899025"/>
          <p14:tracePt t="58528" x="1422400" y="4941888"/>
          <p14:tracePt t="58536" x="1543050" y="4989513"/>
          <p14:tracePt t="58544" x="1651000" y="5049838"/>
          <p14:tracePt t="58552" x="1741488" y="5086350"/>
          <p14:tracePt t="58560" x="1814513" y="5116513"/>
          <p14:tracePt t="58568" x="1868488" y="5146675"/>
          <p14:tracePt t="58576" x="1928813" y="5176838"/>
          <p14:tracePt t="58584" x="2006600" y="5213350"/>
          <p14:tracePt t="58592" x="2032000" y="5218113"/>
          <p14:tracePt t="58600" x="2055813" y="5224463"/>
          <p14:tracePt t="58608" x="2062163" y="5230813"/>
          <p14:tracePt t="58720" x="2066925" y="5230813"/>
          <p14:tracePt t="58736" x="2073275" y="5230813"/>
          <p14:tracePt t="58761" x="2079625" y="5230813"/>
          <p14:tracePt t="58793" x="2085975" y="5230813"/>
          <p14:tracePt t="58800" x="2092325" y="5230813"/>
          <p14:tracePt t="58808" x="2103438" y="5243513"/>
          <p14:tracePt t="58816" x="2109788" y="5248275"/>
          <p14:tracePt t="58825" x="2133600" y="5260975"/>
          <p14:tracePt t="58833" x="2146300" y="5267325"/>
          <p14:tracePt t="58841" x="2152650" y="5273675"/>
          <p14:tracePt t="58848" x="2176463" y="5291138"/>
          <p14:tracePt t="58857" x="2187575" y="5297488"/>
          <p14:tracePt t="58864" x="2193925" y="5297488"/>
          <p14:tracePt t="58872" x="2200275" y="5303838"/>
          <p14:tracePt t="58880" x="2206625" y="5303838"/>
          <p14:tracePt t="58968" x="2217738" y="5303838"/>
          <p14:tracePt t="58993" x="2236788" y="5303838"/>
          <p14:tracePt t="59000" x="2254250" y="5303838"/>
          <p14:tracePt t="59009" x="2290763" y="5291138"/>
          <p14:tracePt t="59016" x="2327275" y="5273675"/>
          <p14:tracePt t="59025" x="2387600" y="5254625"/>
          <p14:tracePt t="59032" x="2447925" y="5254625"/>
          <p14:tracePt t="59041" x="2508250" y="5243513"/>
          <p14:tracePt t="59048" x="2568575" y="5230813"/>
          <p14:tracePt t="59057" x="2627313" y="5224463"/>
          <p14:tracePt t="59064" x="2687638" y="5224463"/>
          <p14:tracePt t="59072" x="2743200" y="5224463"/>
          <p14:tracePt t="59080" x="2803525" y="5213350"/>
          <p14:tracePt t="59088" x="2881313" y="5200650"/>
          <p14:tracePt t="59096" x="2941638" y="5187950"/>
          <p14:tracePt t="59104" x="3043238" y="5183188"/>
          <p14:tracePt t="59112" x="3128963" y="5157788"/>
          <p14:tracePt t="59120" x="3206750" y="5146675"/>
          <p14:tracePt t="59128" x="3267075" y="5129213"/>
          <p14:tracePt t="59136" x="3333750" y="5092700"/>
          <p14:tracePt t="59144" x="3394075" y="5086350"/>
          <p14:tracePt t="59152" x="3429000" y="5068888"/>
          <p14:tracePt t="59160" x="3459163" y="5049838"/>
          <p14:tracePt t="59168" x="3484563" y="5043488"/>
          <p14:tracePt t="59176" x="3532188" y="5013325"/>
          <p14:tracePt t="59184" x="3568700" y="4995863"/>
          <p14:tracePt t="59192" x="3605213" y="4965700"/>
          <p14:tracePt t="59200" x="3640138" y="4948238"/>
          <p14:tracePt t="59208" x="3676650" y="4929188"/>
          <p14:tracePt t="59216" x="3689350" y="4922838"/>
          <p14:tracePt t="59224" x="3713163" y="4911725"/>
          <p14:tracePt t="59232" x="3736975" y="4899025"/>
          <p14:tracePt t="59240" x="3756025" y="4887913"/>
          <p14:tracePt t="59248" x="3779838" y="4875213"/>
          <p14:tracePt t="59256" x="3814763" y="4851400"/>
          <p14:tracePt t="59264" x="3851275" y="4832350"/>
          <p14:tracePt t="59272" x="3881438" y="4814888"/>
          <p14:tracePt t="59280" x="3935413" y="4797425"/>
          <p14:tracePt t="59288" x="3960813" y="4778375"/>
          <p14:tracePt t="59296" x="3971925" y="4773613"/>
          <p14:tracePt t="59304" x="3995738" y="4754563"/>
          <p14:tracePt t="59312" x="4002088" y="4754563"/>
          <p14:tracePt t="59320" x="4032250" y="4748213"/>
          <p14:tracePt t="59327" x="4056063" y="4730750"/>
          <p14:tracePt t="59335" x="4068763" y="4730750"/>
          <p14:tracePt t="59343" x="4092575" y="4724400"/>
          <p14:tracePt t="59351" x="4116388" y="4718050"/>
          <p14:tracePt t="59359" x="4129088" y="4718050"/>
          <p14:tracePt t="59367" x="4152900" y="4706938"/>
          <p14:tracePt t="59375" x="4165600" y="4706938"/>
          <p14:tracePt t="59383" x="4183063" y="4706938"/>
          <p14:tracePt t="59391" x="4206875" y="4700588"/>
          <p14:tracePt t="59399" x="4213225" y="4700588"/>
          <p14:tracePt t="59408" x="4219575" y="4694238"/>
          <p14:tracePt t="59447" x="4225925" y="4694238"/>
          <p14:tracePt t="59953" x="4230688" y="4694238"/>
          <p14:tracePt t="59985" x="4225925" y="4694238"/>
          <p14:tracePt t="59993" x="4200525" y="4700588"/>
          <p14:tracePt t="60000" x="4171950" y="4718050"/>
          <p14:tracePt t="60009" x="4105275" y="4748213"/>
          <p14:tracePt t="60016" x="4014788" y="4784725"/>
          <p14:tracePt t="60024" x="3911600" y="4808538"/>
          <p14:tracePt t="60032" x="3833813" y="4827588"/>
          <p14:tracePt t="60039" x="3760788" y="4851400"/>
          <p14:tracePt t="60048" x="3683000" y="4887913"/>
          <p14:tracePt t="60056" x="3616325" y="4918075"/>
          <p14:tracePt t="60064" x="3568700" y="4935538"/>
          <p14:tracePt t="60072" x="3538538" y="4941888"/>
          <p14:tracePt t="60080" x="3489325" y="4972050"/>
          <p14:tracePt t="60088" x="3465513" y="4983163"/>
          <p14:tracePt t="60096" x="3417888" y="5002213"/>
          <p14:tracePt t="60104" x="3357563" y="5019675"/>
          <p14:tracePt t="60112" x="3290888" y="5043488"/>
          <p14:tracePt t="60120" x="3243263" y="5062538"/>
          <p14:tracePt t="60128" x="3182938" y="5092700"/>
          <p14:tracePt t="60136" x="3103563" y="5129213"/>
          <p14:tracePt t="60144" x="3055938" y="5133975"/>
          <p14:tracePt t="60152" x="3019425" y="5153025"/>
          <p14:tracePt t="60160" x="2978150" y="5164138"/>
          <p14:tracePt t="60168" x="2954338" y="5176838"/>
          <p14:tracePt t="60176" x="2905125" y="5187950"/>
          <p14:tracePt t="60184" x="2874963" y="5194300"/>
          <p14:tracePt t="60192" x="2851150" y="5200650"/>
          <p14:tracePt t="60200" x="2790825" y="5224463"/>
          <p14:tracePt t="60208" x="2760663" y="5230813"/>
          <p14:tracePt t="60216" x="2700338" y="5243513"/>
          <p14:tracePt t="60224" x="2663825" y="5248275"/>
          <p14:tracePt t="60232" x="2633663" y="5248275"/>
          <p14:tracePt t="60239" x="2609850" y="5254625"/>
          <p14:tracePt t="60248" x="2586038" y="5254625"/>
          <p14:tracePt t="60256" x="2543175" y="5267325"/>
          <p14:tracePt t="60264" x="2532063" y="5267325"/>
          <p14:tracePt t="60272" x="2508250" y="5267325"/>
          <p14:tracePt t="60280" x="2482850" y="5267325"/>
          <p14:tracePt t="60288" x="2459038" y="5267325"/>
          <p14:tracePt t="60296" x="2435225" y="5267325"/>
          <p14:tracePt t="60304" x="2417763" y="5267325"/>
          <p14:tracePt t="60312" x="2392363" y="5267325"/>
          <p14:tracePt t="60319" x="2357438" y="5267325"/>
          <p14:tracePt t="60328" x="2344738" y="5267325"/>
          <p14:tracePt t="60336" x="2314575" y="5267325"/>
          <p14:tracePt t="60344" x="2278063" y="5267325"/>
          <p14:tracePt t="60352" x="2224088" y="5254625"/>
          <p14:tracePt t="60360" x="2176463" y="5243513"/>
          <p14:tracePt t="60368" x="2139950" y="5213350"/>
          <p14:tracePt t="60376" x="2103438" y="5200650"/>
          <p14:tracePt t="60384" x="2092325" y="5187950"/>
          <p14:tracePt t="60392" x="2043113" y="5164138"/>
          <p14:tracePt t="60400" x="2019300" y="5140325"/>
          <p14:tracePt t="60408" x="2006600" y="5129213"/>
          <p14:tracePt t="60416" x="1982788" y="5116513"/>
          <p14:tracePt t="60424" x="1952625" y="5092700"/>
          <p14:tracePt t="60432" x="1928813" y="5062538"/>
          <p14:tracePt t="60440" x="1905000" y="5038725"/>
          <p14:tracePt t="60448" x="1881188" y="5013325"/>
          <p14:tracePt t="60456" x="1862138" y="5002213"/>
          <p14:tracePt t="60464" x="1831975" y="4983163"/>
          <p14:tracePt t="60472" x="1814513" y="4965700"/>
          <p14:tracePt t="60480" x="1808163" y="4959350"/>
          <p14:tracePt t="60488" x="1795463" y="4948238"/>
          <p14:tracePt t="60544" x="1795463" y="4941888"/>
          <p14:tracePt t="60560" x="1795463" y="4935538"/>
          <p14:tracePt t="60568" x="1795463" y="4922838"/>
          <p14:tracePt t="60576" x="1795463" y="4918075"/>
          <p14:tracePt t="60584" x="1795463" y="4905375"/>
          <p14:tracePt t="60592" x="1795463" y="4892675"/>
          <p14:tracePt t="60600" x="1795463" y="4881563"/>
          <p14:tracePt t="60608" x="1795463" y="4868863"/>
          <p14:tracePt t="60616" x="1795463" y="4857750"/>
          <p14:tracePt t="60623" x="1795463" y="4838700"/>
          <p14:tracePt t="60632" x="1795463" y="4832350"/>
          <p14:tracePt t="60648" x="1795463" y="4821238"/>
          <p14:tracePt t="60655" x="1795463" y="4814888"/>
          <p14:tracePt t="60664" x="1795463" y="4797425"/>
          <p14:tracePt t="60671" x="1790700" y="4778375"/>
          <p14:tracePt t="60680" x="1790700" y="4773613"/>
          <p14:tracePt t="60687" x="1790700" y="4754563"/>
          <p14:tracePt t="60696" x="1778000" y="4730750"/>
          <p14:tracePt t="60704" x="1771650" y="4706938"/>
          <p14:tracePt t="60712" x="1771650" y="4700588"/>
          <p14:tracePt t="60719" x="1766888" y="4687888"/>
          <p14:tracePt t="60728" x="1766888" y="4664075"/>
          <p14:tracePt t="60736" x="1760538" y="4657725"/>
          <p14:tracePt t="60752" x="1760538" y="4646613"/>
          <p14:tracePt t="60768" x="1754188" y="4640263"/>
          <p14:tracePt t="60800" x="1754188" y="4633913"/>
          <p14:tracePt t="60808" x="1754188" y="4627563"/>
          <p14:tracePt t="60864" x="1747838" y="4622800"/>
          <p14:tracePt t="60872" x="1747838" y="4610100"/>
          <p14:tracePt t="60889" x="1741488" y="4592638"/>
          <p14:tracePt t="60897" x="1741488" y="4586288"/>
          <p14:tracePt t="60904" x="1736725" y="4579938"/>
          <p14:tracePt t="60912" x="1736725" y="4573588"/>
          <p14:tracePt t="60920" x="1730375" y="4562475"/>
          <p14:tracePt t="60928" x="1717675" y="4543425"/>
          <p14:tracePt t="60936" x="1711325" y="4537075"/>
          <p14:tracePt t="60944" x="1711325" y="4532313"/>
          <p14:tracePt t="60952" x="1706563" y="4525963"/>
          <p14:tracePt t="60960" x="1706563" y="4519613"/>
          <p14:tracePt t="60968" x="1700213" y="4508500"/>
          <p14:tracePt t="60976" x="1693863" y="4502150"/>
          <p14:tracePt t="60984" x="1687513" y="4489450"/>
          <p14:tracePt t="61072" x="1687513" y="4478338"/>
          <p14:tracePt t="61080" x="1687513" y="4471988"/>
          <p14:tracePt t="61096" x="1687513" y="4452938"/>
          <p14:tracePt t="61104" x="1687513" y="4448175"/>
          <p14:tracePt t="61112" x="1687513" y="4429125"/>
          <p14:tracePt t="61120" x="1687513" y="4418013"/>
          <p14:tracePt t="61129" x="1687513" y="4411663"/>
          <p14:tracePt t="61136" x="1681163" y="4392613"/>
          <p14:tracePt t="61144" x="1681163" y="4387850"/>
          <p14:tracePt t="61152" x="1681163" y="4368800"/>
          <p14:tracePt t="61161" x="1681163" y="4362450"/>
          <p14:tracePt t="61168" x="1681163" y="4351338"/>
          <p14:tracePt t="61177" x="1681163" y="4338638"/>
          <p14:tracePt t="61184" x="1676400" y="4321175"/>
          <p14:tracePt t="61193" x="1676400" y="4308475"/>
          <p14:tracePt t="61200" x="1676400" y="4302125"/>
          <p14:tracePt t="61209" x="1676400" y="4291013"/>
          <p14:tracePt t="61216" x="1676400" y="4284663"/>
          <p14:tracePt t="61224" x="1676400" y="4278313"/>
          <p14:tracePt t="61233" x="1676400" y="4271963"/>
          <p14:tracePt t="61256" x="1676400" y="4267200"/>
          <p14:tracePt t="61264" x="1676400" y="4260850"/>
          <p14:tracePt t="61272" x="1676400" y="4254500"/>
          <p14:tracePt t="61296" x="1676400" y="4237038"/>
          <p14:tracePt t="61376" x="1676400" y="4230688"/>
          <p14:tracePt t="61400" x="1676400" y="4224338"/>
          <p14:tracePt t="61433" x="1676400" y="4211638"/>
          <p14:tracePt t="61456" x="1676400" y="4206875"/>
          <p14:tracePt t="61464" x="1676400" y="4200525"/>
          <p14:tracePt t="61512" x="1676400" y="4194175"/>
          <p14:tracePt t="61528" x="1670050" y="4187825"/>
          <p14:tracePt t="61536" x="1670050" y="4183063"/>
          <p14:tracePt t="61552" x="1651000" y="4170363"/>
          <p14:tracePt t="61560" x="1646238" y="4164013"/>
          <p14:tracePt t="61578" x="1639888" y="4157663"/>
          <p14:tracePt t="61584" x="1627188" y="4140200"/>
          <p14:tracePt t="61593" x="1620838" y="4133850"/>
          <p14:tracePt t="61600" x="1616075" y="4127500"/>
          <p14:tracePt t="61608" x="1603375" y="4122738"/>
          <p14:tracePt t="61616" x="1585913" y="4116388"/>
          <p14:tracePt t="61624" x="1579563" y="4110038"/>
          <p14:tracePt t="61632" x="1573213" y="4103688"/>
          <p14:tracePt t="61640" x="1543050" y="4092575"/>
          <p14:tracePt t="61648" x="1536700" y="4092575"/>
          <p14:tracePt t="61656" x="1530350" y="4092575"/>
          <p14:tracePt t="61664" x="1519238" y="4079875"/>
          <p14:tracePt t="61672" x="1506538" y="4073525"/>
          <p14:tracePt t="61680" x="1489075" y="4073525"/>
          <p14:tracePt t="61688" x="1476375" y="4067175"/>
          <p14:tracePt t="61696" x="1458913" y="4062413"/>
          <p14:tracePt t="61704" x="1439863" y="4056063"/>
          <p14:tracePt t="61712" x="1416050" y="4043363"/>
          <p14:tracePt t="61720" x="1409700" y="4043363"/>
          <p14:tracePt t="61728" x="1404938" y="4043363"/>
          <p14:tracePt t="61736" x="1385888" y="4043363"/>
          <p14:tracePt t="61744" x="1381125" y="4043363"/>
          <p14:tracePt t="61752" x="1368425" y="4043363"/>
          <p14:tracePt t="61761" x="1355725" y="4043363"/>
          <p14:tracePt t="61768" x="1331913" y="4049713"/>
          <p14:tracePt t="61776" x="1308100" y="4056063"/>
          <p14:tracePt t="61784" x="1284288" y="4062413"/>
          <p14:tracePt t="61793" x="1271588" y="4079875"/>
          <p14:tracePt t="61800" x="1254125" y="4086225"/>
          <p14:tracePt t="61808" x="1241425" y="4092575"/>
          <p14:tracePt t="61816" x="1223963" y="4097338"/>
          <p14:tracePt t="61832" x="1217613" y="4103688"/>
          <p14:tracePt t="61840" x="1211263" y="4110038"/>
          <p14:tracePt t="61848" x="1204913" y="4116388"/>
          <p14:tracePt t="61880" x="1204913" y="4133850"/>
          <p14:tracePt t="61888" x="1200150" y="4140200"/>
          <p14:tracePt t="61896" x="1200150" y="4152900"/>
          <p14:tracePt t="61904" x="1200150" y="4157663"/>
          <p14:tracePt t="61912" x="1200150" y="4170363"/>
          <p14:tracePt t="61920" x="1217613" y="4187825"/>
          <p14:tracePt t="61928" x="1235075" y="4211638"/>
          <p14:tracePt t="61936" x="1271588" y="4248150"/>
          <p14:tracePt t="61944" x="1284288" y="4254500"/>
          <p14:tracePt t="61952" x="1308100" y="4267200"/>
          <p14:tracePt t="61960" x="1320800" y="4278313"/>
          <p14:tracePt t="61968" x="1355725" y="4278313"/>
          <p14:tracePt t="61976" x="1381125" y="4278313"/>
          <p14:tracePt t="61984" x="1392238" y="4284663"/>
          <p14:tracePt t="61992" x="1416050" y="4284663"/>
          <p14:tracePt t="62000" x="1439863" y="4291013"/>
          <p14:tracePt t="62008" x="1452563" y="4291013"/>
          <p14:tracePt t="62016" x="1465263" y="4291013"/>
          <p14:tracePt t="62024" x="1482725" y="4291013"/>
          <p14:tracePt t="62032" x="1495425" y="4291013"/>
          <p14:tracePt t="62040" x="1519238" y="4291013"/>
          <p14:tracePt t="62048" x="1530350" y="4291013"/>
          <p14:tracePt t="62056" x="1536700" y="4291013"/>
          <p14:tracePt t="62064" x="1549400" y="4291013"/>
          <p14:tracePt t="62072" x="1573213" y="4271963"/>
          <p14:tracePt t="62080" x="1579563" y="4267200"/>
          <p14:tracePt t="62088" x="1597025" y="4260850"/>
          <p14:tracePt t="62096" x="1603375" y="4254500"/>
          <p14:tracePt t="62104" x="1609725" y="4241800"/>
          <p14:tracePt t="62112" x="1616075" y="4237038"/>
          <p14:tracePt t="62120" x="1620838" y="4217988"/>
          <p14:tracePt t="62128" x="1620838" y="4200525"/>
          <p14:tracePt t="62136" x="1620838" y="4187825"/>
          <p14:tracePt t="62144" x="1620838" y="4176713"/>
          <p14:tracePt t="62152" x="1620838" y="4152900"/>
          <p14:tracePt t="62161" x="1620838" y="4127500"/>
          <p14:tracePt t="62168" x="1603375" y="4110038"/>
          <p14:tracePt t="62176" x="1603375" y="4097338"/>
          <p14:tracePt t="62184" x="1590675" y="4086225"/>
          <p14:tracePt t="62200" x="1579563" y="4079875"/>
          <p14:tracePt t="62232" x="1560513" y="4067175"/>
          <p14:tracePt t="62240" x="1555750" y="4062413"/>
          <p14:tracePt t="62248" x="1549400" y="4062413"/>
          <p14:tracePt t="62256" x="1536700" y="4056063"/>
          <p14:tracePt t="62264" x="1519238" y="4056063"/>
          <p14:tracePt t="62272" x="1500188" y="4049713"/>
          <p14:tracePt t="62280" x="1476375" y="4043363"/>
          <p14:tracePt t="62288" x="1458913" y="4032250"/>
          <p14:tracePt t="62296" x="1435100" y="4032250"/>
          <p14:tracePt t="62304" x="1422400" y="4032250"/>
          <p14:tracePt t="62311" x="1416050" y="4032250"/>
          <p14:tracePt t="62320" x="1398588" y="4032250"/>
          <p14:tracePt t="62328" x="1374775" y="4032250"/>
          <p14:tracePt t="62336" x="1350963" y="4032250"/>
          <p14:tracePt t="62345" x="1338263" y="4032250"/>
          <p14:tracePt t="62352" x="1320800" y="4032250"/>
          <p14:tracePt t="62361" x="1290638" y="4037013"/>
          <p14:tracePt t="62368" x="1265238" y="4043363"/>
          <p14:tracePt t="62377" x="1254125" y="4043363"/>
          <p14:tracePt t="62384" x="1235075" y="4043363"/>
          <p14:tracePt t="62392" x="1223963" y="4062413"/>
          <p14:tracePt t="62400" x="1217613" y="4062413"/>
          <p14:tracePt t="62408" x="1211263" y="4067175"/>
          <p14:tracePt t="62416" x="1200150" y="4067175"/>
          <p14:tracePt t="62424" x="1181100" y="4073525"/>
          <p14:tracePt t="62432" x="1169988" y="4079875"/>
          <p14:tracePt t="62440" x="1163638" y="4086225"/>
          <p14:tracePt t="62448" x="1157288" y="4086225"/>
          <p14:tracePt t="62456" x="1144588" y="4092575"/>
          <p14:tracePt t="62464" x="1139825" y="4097338"/>
          <p14:tracePt t="62472" x="1133475" y="4103688"/>
          <p14:tracePt t="62488" x="1120775" y="4110038"/>
          <p14:tracePt t="62496" x="1114425" y="4116388"/>
          <p14:tracePt t="62504" x="1114425" y="4122738"/>
          <p14:tracePt t="62512" x="1114425" y="4127500"/>
          <p14:tracePt t="62520" x="1114425" y="4133850"/>
          <p14:tracePt t="62528" x="1127125" y="4157663"/>
          <p14:tracePt t="62536" x="1139825" y="4170363"/>
          <p14:tracePt t="62544" x="1157288" y="4187825"/>
          <p14:tracePt t="62552" x="1163638" y="4194175"/>
          <p14:tracePt t="62561" x="1181100" y="4200525"/>
          <p14:tracePt t="62568" x="1200150" y="4217988"/>
          <p14:tracePt t="62576" x="1217613" y="4230688"/>
          <p14:tracePt t="62584" x="1230313" y="4237038"/>
          <p14:tracePt t="62592" x="1235075" y="4241800"/>
          <p14:tracePt t="62600" x="1241425" y="4241800"/>
          <p14:tracePt t="62608" x="1247775" y="4248150"/>
          <p14:tracePt t="62616" x="1260475" y="4248150"/>
          <p14:tracePt t="62624" x="1265238" y="4248150"/>
          <p14:tracePt t="62632" x="1277938" y="4260850"/>
          <p14:tracePt t="62640" x="1295400" y="4267200"/>
          <p14:tracePt t="62656" x="1325563" y="4267200"/>
          <p14:tracePt t="62664" x="1331913" y="4267200"/>
          <p14:tracePt t="62672" x="1355725" y="4267200"/>
          <p14:tracePt t="62680" x="1368425" y="4267200"/>
          <p14:tracePt t="62688" x="1374775" y="4267200"/>
          <p14:tracePt t="62696" x="1392238" y="4267200"/>
          <p14:tracePt t="62704" x="1409700" y="4267200"/>
          <p14:tracePt t="62711" x="1416050" y="4267200"/>
          <p14:tracePt t="62720" x="1428750" y="4248150"/>
          <p14:tracePt t="62728" x="1435100" y="4241800"/>
          <p14:tracePt t="62736" x="1439863" y="4237038"/>
          <p14:tracePt t="62744" x="1439863" y="4224338"/>
          <p14:tracePt t="62752" x="1446213" y="4200525"/>
          <p14:tracePt t="62760" x="1446213" y="4187825"/>
          <p14:tracePt t="62768" x="1446213" y="4183063"/>
          <p14:tracePt t="62776" x="1446213" y="4170363"/>
          <p14:tracePt t="62784" x="1446213" y="4164013"/>
          <p14:tracePt t="62792" x="1446213" y="4152900"/>
          <p14:tracePt t="62800" x="1446213" y="4146550"/>
          <p14:tracePt t="62808" x="1446213" y="4127500"/>
          <p14:tracePt t="62824" x="1446213" y="4116388"/>
          <p14:tracePt t="62848" x="1446213" y="4110038"/>
          <p14:tracePt t="62880" x="1446213" y="4103688"/>
          <p14:tracePt t="62896" x="1446213" y="4097338"/>
          <p14:tracePt t="62904" x="1446213" y="4092575"/>
          <p14:tracePt t="62920" x="1446213" y="4086225"/>
          <p14:tracePt t="62928" x="1446213" y="4079875"/>
          <p14:tracePt t="62936" x="1446213" y="4073525"/>
          <p14:tracePt t="62944" x="1435100" y="4067175"/>
          <p14:tracePt t="62961" x="1409700" y="4067175"/>
          <p14:tracePt t="62968" x="1398588" y="4067175"/>
          <p14:tracePt t="62976" x="1374775" y="4067175"/>
          <p14:tracePt t="62984" x="1350963" y="4067175"/>
          <p14:tracePt t="62992" x="1331913" y="4067175"/>
          <p14:tracePt t="63000" x="1314450" y="4067175"/>
          <p14:tracePt t="63008" x="1295400" y="4067175"/>
          <p14:tracePt t="63016" x="1277938" y="4067175"/>
          <p14:tracePt t="63024" x="1254125" y="4067175"/>
          <p14:tracePt t="63032" x="1247775" y="4067175"/>
          <p14:tracePt t="63040" x="1235075" y="4067175"/>
          <p14:tracePt t="63048" x="1223963" y="4067175"/>
          <p14:tracePt t="63056" x="1217613" y="4067175"/>
          <p14:tracePt t="63064" x="1204913" y="4073525"/>
          <p14:tracePt t="63072" x="1187450" y="4092575"/>
          <p14:tracePt t="63080" x="1181100" y="4097338"/>
          <p14:tracePt t="63096" x="1181100" y="4110038"/>
          <p14:tracePt t="63104" x="1181100" y="4133850"/>
          <p14:tracePt t="63112" x="1181100" y="4146550"/>
          <p14:tracePt t="63120" x="1193800" y="4164013"/>
          <p14:tracePt t="63128" x="1217613" y="4194175"/>
          <p14:tracePt t="63136" x="1235075" y="4211638"/>
          <p14:tracePt t="63144" x="1265238" y="4230688"/>
          <p14:tracePt t="63152" x="1301750" y="4254500"/>
          <p14:tracePt t="63160" x="1355725" y="4284663"/>
          <p14:tracePt t="63168" x="1381125" y="4297363"/>
          <p14:tracePt t="63176" x="1409700" y="4302125"/>
          <p14:tracePt t="63184" x="1428750" y="4308475"/>
          <p14:tracePt t="63192" x="1439863" y="4321175"/>
          <p14:tracePt t="63200" x="1465263" y="4321175"/>
          <p14:tracePt t="63208" x="1476375" y="4321175"/>
          <p14:tracePt t="63216" x="1500188" y="4321175"/>
          <p14:tracePt t="63224" x="1506538" y="4321175"/>
          <p14:tracePt t="63232" x="1525588" y="4321175"/>
          <p14:tracePt t="63240" x="1543050" y="4321175"/>
          <p14:tracePt t="63248" x="1566863" y="4314825"/>
          <p14:tracePt t="63256" x="1590675" y="4302125"/>
          <p14:tracePt t="63264" x="1603375" y="4284663"/>
          <p14:tracePt t="63272" x="1620838" y="4260850"/>
          <p14:tracePt t="63280" x="1620838" y="4248150"/>
          <p14:tracePt t="63288" x="1627188" y="4211638"/>
          <p14:tracePt t="63295" x="1627188" y="4187825"/>
          <p14:tracePt t="63304" x="1627188" y="4170363"/>
          <p14:tracePt t="63312" x="1627188" y="4146550"/>
          <p14:tracePt t="63320" x="1627188" y="4140200"/>
          <p14:tracePt t="63329" x="1627188" y="4133850"/>
          <p14:tracePt t="63391" x="1620838" y="4122738"/>
          <p14:tracePt t="63399" x="1590675" y="4122738"/>
          <p14:tracePt t="63407" x="1573213" y="4122738"/>
          <p14:tracePt t="63415" x="1543050" y="4122738"/>
          <p14:tracePt t="63423" x="1519238" y="4122738"/>
          <p14:tracePt t="63431" x="1489075" y="4122738"/>
          <p14:tracePt t="63439" x="1476375" y="4122738"/>
          <p14:tracePt t="63447" x="1452563" y="4127500"/>
          <p14:tracePt t="63455" x="1439863" y="4133850"/>
          <p14:tracePt t="63463" x="1428750" y="4140200"/>
          <p14:tracePt t="63471" x="1422400" y="4146550"/>
          <p14:tracePt t="63487" x="1422400" y="4164013"/>
          <p14:tracePt t="63495" x="1422400" y="4170363"/>
          <p14:tracePt t="63503" x="1422400" y="4183063"/>
          <p14:tracePt t="63511" x="1422400" y="4194175"/>
          <p14:tracePt t="63528" x="1439863" y="4200525"/>
          <p14:tracePt t="63535" x="1452563" y="4200525"/>
          <p14:tracePt t="63543" x="1476375" y="4211638"/>
          <p14:tracePt t="63551" x="1512888" y="4217988"/>
          <p14:tracePt t="63560" x="1530350" y="4217988"/>
          <p14:tracePt t="63568" x="1555750" y="4217988"/>
          <p14:tracePt t="63576" x="1590675" y="4217988"/>
          <p14:tracePt t="63584" x="1603375" y="4217988"/>
          <p14:tracePt t="63592" x="1616075" y="4217988"/>
          <p14:tracePt t="63600" x="1620838" y="4217988"/>
          <p14:tracePt t="63608" x="1627188" y="4211638"/>
          <p14:tracePt t="63616" x="1633538" y="4206875"/>
          <p14:tracePt t="63624" x="1639888" y="4200525"/>
          <p14:tracePt t="63704" x="1639888" y="4194175"/>
          <p14:tracePt t="63713" x="1627188" y="4194175"/>
          <p14:tracePt t="63720" x="1616075" y="4194175"/>
          <p14:tracePt t="63729" x="1579563" y="4187825"/>
          <p14:tracePt t="63745" x="1573213" y="4187825"/>
          <p14:tracePt t="63752" x="1566863" y="4187825"/>
          <p14:tracePt t="64120" x="1579563" y="4170363"/>
          <p14:tracePt t="64144" x="0" y="0"/>
        </p14:tracePtLst>
        <p14:tracePtLst>
          <p14:tracePt t="66523" x="4418013" y="4640263"/>
          <p14:tracePt t="66528" x="4437063" y="4640263"/>
          <p14:tracePt t="66536" x="4448175" y="4633913"/>
          <p14:tracePt t="66728" x="4424363" y="4633913"/>
          <p14:tracePt t="66736" x="4376738" y="4652963"/>
          <p14:tracePt t="66744" x="4333875" y="4683125"/>
          <p14:tracePt t="66753" x="4273550" y="4687888"/>
          <p14:tracePt t="66760" x="4225925" y="4713288"/>
          <p14:tracePt t="66768" x="4176713" y="4730750"/>
          <p14:tracePt t="66776" x="4116388" y="4743450"/>
          <p14:tracePt t="66785" x="4044950" y="4748213"/>
          <p14:tracePt t="66792" x="3995738" y="4760913"/>
          <p14:tracePt t="66800" x="3935413" y="4773613"/>
          <p14:tracePt t="66808" x="3875088" y="4791075"/>
          <p14:tracePt t="66816" x="3840163" y="4797425"/>
          <p14:tracePt t="66824" x="3790950" y="4821238"/>
          <p14:tracePt t="66831" x="3743325" y="4827588"/>
          <p14:tracePt t="66840" x="3713163" y="4845050"/>
          <p14:tracePt t="66848" x="3646488" y="4868863"/>
          <p14:tracePt t="66856" x="3622675" y="4875213"/>
          <p14:tracePt t="66864" x="3592513" y="4881563"/>
          <p14:tracePt t="66872" x="3544888" y="4892675"/>
          <p14:tracePt t="66883" x="3519488" y="4905375"/>
          <p14:tracePt t="66888" x="3465513" y="4918075"/>
          <p14:tracePt t="66896" x="3411538" y="4948238"/>
          <p14:tracePt t="66904" x="3351213" y="4959350"/>
          <p14:tracePt t="66912" x="3303588" y="4978400"/>
          <p14:tracePt t="66920" x="3230563" y="5008563"/>
          <p14:tracePt t="66928" x="3163888" y="5056188"/>
          <p14:tracePt t="66936" x="3128963" y="5062538"/>
          <p14:tracePt t="66944" x="3068638" y="5080000"/>
          <p14:tracePt t="66952" x="3043238" y="5092700"/>
          <p14:tracePt t="66960" x="3013075" y="5099050"/>
          <p14:tracePt t="66968" x="2989263" y="5103813"/>
          <p14:tracePt t="66976" x="2954338" y="5116513"/>
          <p14:tracePt t="66984" x="2924175" y="5122863"/>
          <p14:tracePt t="66992" x="2887663" y="5140325"/>
          <p14:tracePt t="67000" x="2851150" y="5146675"/>
          <p14:tracePt t="67008" x="2827338" y="5164138"/>
          <p14:tracePt t="67016" x="2797175" y="5170488"/>
          <p14:tracePt t="67024" x="2773363" y="5187950"/>
          <p14:tracePt t="67031" x="2736850" y="5207000"/>
          <p14:tracePt t="67040" x="2724150" y="5213350"/>
          <p14:tracePt t="67048" x="2717800" y="5213350"/>
          <p14:tracePt t="67065" x="2713038" y="5218113"/>
          <p14:tracePt t="67088" x="2706688" y="5224463"/>
          <p14:tracePt t="67120" x="2700338" y="5224463"/>
          <p14:tracePt t="67128" x="2693988" y="5224463"/>
          <p14:tracePt t="67144" x="2687638" y="5230813"/>
          <p14:tracePt t="67248" x="2724150" y="5230813"/>
          <p14:tracePt t="67256" x="2797175" y="5218113"/>
          <p14:tracePt t="67265" x="2905125" y="5183188"/>
          <p14:tracePt t="67273" x="3008313" y="5146675"/>
          <p14:tracePt t="67281" x="3140075" y="5110163"/>
          <p14:tracePt t="67288" x="3254375" y="5086350"/>
          <p14:tracePt t="67296" x="3357563" y="5056188"/>
          <p14:tracePt t="67304" x="3448050" y="5043488"/>
          <p14:tracePt t="67312" x="3525838" y="5008563"/>
          <p14:tracePt t="67320" x="3598863" y="4978400"/>
          <p14:tracePt t="67328" x="3665538" y="4953000"/>
          <p14:tracePt t="67337" x="3725863" y="4935538"/>
          <p14:tracePt t="67344" x="3784600" y="4918075"/>
          <p14:tracePt t="67353" x="3851275" y="4892675"/>
          <p14:tracePt t="67360" x="3911600" y="4862513"/>
          <p14:tracePt t="67368" x="3990975" y="4814888"/>
          <p14:tracePt t="67376" x="4025900" y="4808538"/>
          <p14:tracePt t="67384" x="4086225" y="4778375"/>
          <p14:tracePt t="67392" x="4111625" y="4760913"/>
          <p14:tracePt t="67401" x="4183063" y="4730750"/>
          <p14:tracePt t="67408" x="4213225" y="4724400"/>
          <p14:tracePt t="67416" x="4260850" y="4706938"/>
          <p14:tracePt t="67424" x="4297363" y="4676775"/>
          <p14:tracePt t="67432" x="4333875" y="4676775"/>
          <p14:tracePt t="67440" x="4370388" y="4652963"/>
          <p14:tracePt t="67448" x="4387850" y="4652963"/>
          <p14:tracePt t="67456" x="4406900" y="4652963"/>
          <p14:tracePt t="67464" x="4418013" y="4633913"/>
          <p14:tracePt t="67472" x="4424363" y="4633913"/>
          <p14:tracePt t="67481" x="4448175" y="4627563"/>
          <p14:tracePt t="67488" x="4454525" y="4627563"/>
          <p14:tracePt t="67496" x="4467225" y="4622800"/>
          <p14:tracePt t="67504" x="4471988" y="4616450"/>
          <p14:tracePt t="67512" x="4484688" y="4610100"/>
          <p14:tracePt t="67520" x="4502150" y="4597400"/>
          <p14:tracePt t="67528" x="4508500" y="4592638"/>
          <p14:tracePt t="67536" x="4521200" y="4586288"/>
          <p14:tracePt t="67544" x="4532313" y="4579938"/>
          <p14:tracePt t="67552" x="4538663" y="4573588"/>
          <p14:tracePt t="67560" x="4557713" y="4567238"/>
          <p14:tracePt t="67688" x="4538663" y="4567238"/>
          <p14:tracePt t="67696" x="4497388" y="4567238"/>
          <p14:tracePt t="67704" x="4430713" y="4579938"/>
          <p14:tracePt t="67712" x="4370388" y="4603750"/>
          <p14:tracePt t="67720" x="4286250" y="4616450"/>
          <p14:tracePt t="67728" x="4195763" y="4646613"/>
          <p14:tracePt t="67736" x="4105275" y="4670425"/>
          <p14:tracePt t="67744" x="4014788" y="4694238"/>
          <p14:tracePt t="67752" x="3924300" y="4713288"/>
          <p14:tracePt t="67760" x="3833813" y="4748213"/>
          <p14:tracePt t="67768" x="3773488" y="4767263"/>
          <p14:tracePt t="67776" x="3695700" y="4791075"/>
          <p14:tracePt t="67784" x="3635375" y="4808538"/>
          <p14:tracePt t="67792" x="3586163" y="4821238"/>
          <p14:tracePt t="67800" x="3562350" y="4827588"/>
          <p14:tracePt t="67808" x="3549650" y="4832350"/>
          <p14:tracePt t="68088" x="3556000" y="4838700"/>
          <p14:tracePt t="68096" x="3556000" y="4881563"/>
          <p14:tracePt t="68104" x="3549650" y="4922838"/>
          <p14:tracePt t="68112" x="3544888" y="4972050"/>
          <p14:tracePt t="68120" x="3525838" y="5008563"/>
          <p14:tracePt t="68128" x="3519488" y="5043488"/>
          <p14:tracePt t="68136" x="3502025" y="5080000"/>
          <p14:tracePt t="68144" x="3489325" y="5099050"/>
          <p14:tracePt t="68153" x="3489325" y="5133975"/>
          <p14:tracePt t="68161" x="3484563" y="5157788"/>
          <p14:tracePt t="68169" x="3478213" y="5187950"/>
          <p14:tracePt t="68176" x="3478213" y="5200650"/>
          <p14:tracePt t="68184" x="3465513" y="5224463"/>
          <p14:tracePt t="68192" x="3459163" y="5248275"/>
          <p14:tracePt t="68208" x="3459163" y="5267325"/>
          <p14:tracePt t="68216" x="3459163" y="5273675"/>
          <p14:tracePt t="68224" x="3459163" y="5278438"/>
          <p14:tracePt t="68352" x="3454400" y="5284788"/>
          <p14:tracePt t="68368" x="3429000" y="5278438"/>
          <p14:tracePt t="68376" x="3424238" y="5267325"/>
          <p14:tracePt t="68384" x="3398838" y="5218113"/>
          <p14:tracePt t="68392" x="3370263" y="5183188"/>
          <p14:tracePt t="68399" x="3340100" y="5133975"/>
          <p14:tracePt t="68408" x="3309938" y="5080000"/>
          <p14:tracePt t="68415" x="3279775" y="5032375"/>
          <p14:tracePt t="68424" x="3243263" y="5002213"/>
          <p14:tracePt t="68432" x="3200400" y="4953000"/>
          <p14:tracePt t="68440" x="3182938" y="4929188"/>
          <p14:tracePt t="68448" x="3170238" y="4905375"/>
          <p14:tracePt t="68456" x="3159125" y="4887913"/>
          <p14:tracePt t="68464" x="3152775" y="4881563"/>
          <p14:tracePt t="68576" x="3152775" y="4875213"/>
          <p14:tracePt t="68712" x="3170238" y="4887913"/>
          <p14:tracePt t="68720" x="3194050" y="4929188"/>
          <p14:tracePt t="68728" x="3206750" y="4965700"/>
          <p14:tracePt t="68737" x="3236913" y="5026025"/>
          <p14:tracePt t="68744" x="3267075" y="5092700"/>
          <p14:tracePt t="68752" x="3297238" y="5140325"/>
          <p14:tracePt t="68760" x="3327400" y="5194300"/>
          <p14:tracePt t="68768" x="3357563" y="5243513"/>
          <p14:tracePt t="68776" x="3375025" y="5267325"/>
          <p14:tracePt t="68784" x="3398838" y="5303838"/>
          <p14:tracePt t="68792" x="3424238" y="5351463"/>
          <p14:tracePt t="68800" x="3441700" y="5387975"/>
          <p14:tracePt t="68808" x="3459163" y="5424488"/>
          <p14:tracePt t="68816" x="3471863" y="5448300"/>
          <p14:tracePt t="68824" x="3484563" y="5478463"/>
          <p14:tracePt t="68832" x="3484563" y="5502275"/>
          <p14:tracePt t="68840" x="3495675" y="5526088"/>
          <p14:tracePt t="68848" x="3495675" y="5549900"/>
          <p14:tracePt t="68856" x="3508375" y="5562600"/>
          <p14:tracePt t="68864" x="3519488" y="5599113"/>
          <p14:tracePt t="68872" x="3525838" y="5603875"/>
          <p14:tracePt t="68885" x="3525838" y="5616575"/>
          <p14:tracePt t="68888" x="3544888" y="5634038"/>
          <p14:tracePt t="68896" x="3549650" y="5646738"/>
          <p14:tracePt t="68904" x="3549650" y="5653088"/>
          <p14:tracePt t="68912" x="3556000" y="5659438"/>
          <p14:tracePt t="68936" x="3562350" y="5664200"/>
          <p14:tracePt t="68952" x="3568700" y="5683250"/>
          <p14:tracePt t="68960" x="3568700" y="5689600"/>
          <p14:tracePt t="68968" x="3586163" y="5707063"/>
          <p14:tracePt t="68976" x="3592513" y="5724525"/>
          <p14:tracePt t="68984" x="3592513" y="5737225"/>
          <p14:tracePt t="68992" x="3605213" y="5749925"/>
          <p14:tracePt t="69072" x="3616325" y="5743575"/>
          <p14:tracePt t="69080" x="3616325" y="5737225"/>
          <p14:tracePt t="69088" x="3616325" y="5724525"/>
          <p14:tracePt t="69096" x="3598863" y="5700713"/>
          <p14:tracePt t="69104" x="3568700" y="5646738"/>
          <p14:tracePt t="69112" x="3538538" y="5599113"/>
          <p14:tracePt t="69120" x="3502025" y="5532438"/>
          <p14:tracePt t="69128" x="3459163" y="5454650"/>
          <p14:tracePt t="69136" x="3429000" y="5405438"/>
          <p14:tracePt t="69144" x="3411538" y="5357813"/>
          <p14:tracePt t="69152" x="3411538" y="5297488"/>
          <p14:tracePt t="69160" x="3394075" y="5273675"/>
          <p14:tracePt t="69168" x="3381375" y="5218113"/>
          <p14:tracePt t="69176" x="3375025" y="5194300"/>
          <p14:tracePt t="69183" x="3370263" y="5153025"/>
          <p14:tracePt t="69192" x="3370263" y="5116513"/>
          <p14:tracePt t="69200" x="3370263" y="5103813"/>
          <p14:tracePt t="69208" x="3370263" y="5080000"/>
          <p14:tracePt t="69216" x="3370263" y="5073650"/>
          <p14:tracePt t="69224" x="3370263" y="5068888"/>
          <p14:tracePt t="69232" x="3370263" y="5062538"/>
          <p14:tracePt t="69304" x="3375025" y="5116513"/>
          <p14:tracePt t="69312" x="3405188" y="5164138"/>
          <p14:tracePt t="69320" x="3435350" y="5213350"/>
          <p14:tracePt t="69328" x="3454400" y="5237163"/>
          <p14:tracePt t="69336" x="3489325" y="5297488"/>
          <p14:tracePt t="69344" x="3519488" y="5334000"/>
          <p14:tracePt t="69353" x="3562350" y="5375275"/>
          <p14:tracePt t="69360" x="3586163" y="5411788"/>
          <p14:tracePt t="69368" x="3605213" y="5435600"/>
          <p14:tracePt t="69376" x="3622675" y="5465763"/>
          <p14:tracePt t="69384" x="3629025" y="5483225"/>
          <p14:tracePt t="69392" x="3629025" y="5495925"/>
          <p14:tracePt t="69401" x="3629025" y="5508625"/>
          <p14:tracePt t="69408" x="3635375" y="5532438"/>
          <p14:tracePt t="69536" x="3635375" y="5519738"/>
          <p14:tracePt t="69544" x="3629025" y="5513388"/>
          <p14:tracePt t="69553" x="3629025" y="5508625"/>
          <p14:tracePt t="69560" x="3629025" y="5489575"/>
          <p14:tracePt t="69568" x="3629025" y="5465763"/>
          <p14:tracePt t="69576" x="3629025" y="5441950"/>
          <p14:tracePt t="69585" x="3629025" y="5429250"/>
          <p14:tracePt t="69593" x="3629025" y="5405438"/>
          <p14:tracePt t="69600" x="3629025" y="5381625"/>
          <p14:tracePt t="69601" x="0" y="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Rectangle 5">
            <a:extLst>
              <a:ext uri="{FF2B5EF4-FFF2-40B4-BE49-F238E27FC236}">
                <a16:creationId xmlns:a16="http://schemas.microsoft.com/office/drawing/2014/main" id="{6732B240-27E2-44C3-8F6A-5BC3BB37E131}"/>
              </a:ext>
            </a:extLst>
          </p:cNvPr>
          <p:cNvSpPr>
            <a:spLocks noChangeArrowheads="1"/>
          </p:cNvSpPr>
          <p:nvPr/>
        </p:nvSpPr>
        <p:spPr bwMode="auto">
          <a:xfrm>
            <a:off x="1639888" y="3879850"/>
            <a:ext cx="5500687" cy="2716213"/>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458" name="Rectangle 2">
            <a:extLst>
              <a:ext uri="{FF2B5EF4-FFF2-40B4-BE49-F238E27FC236}">
                <a16:creationId xmlns:a16="http://schemas.microsoft.com/office/drawing/2014/main" id="{A6E21656-AB66-4A30-AFEA-89B9254A4C72}"/>
              </a:ext>
            </a:extLst>
          </p:cNvPr>
          <p:cNvSpPr>
            <a:spLocks noGrp="1" noChangeArrowheads="1"/>
          </p:cNvSpPr>
          <p:nvPr>
            <p:ph type="title"/>
          </p:nvPr>
        </p:nvSpPr>
        <p:spPr>
          <a:xfrm>
            <a:off x="265113" y="260350"/>
            <a:ext cx="1871662" cy="550863"/>
          </a:xfrm>
        </p:spPr>
        <p:txBody>
          <a:bodyPr/>
          <a:lstStyle/>
          <a:p>
            <a:r>
              <a:rPr lang="cs-CZ" altLang="cs-CZ" sz="3200">
                <a:solidFill>
                  <a:srgbClr val="9900CC"/>
                </a:solidFill>
                <a:effectLst>
                  <a:outerShdw blurRad="38100" dist="38100" dir="2700000" algn="tl">
                    <a:srgbClr val="C0C0C0"/>
                  </a:outerShdw>
                </a:effectLst>
                <a:latin typeface="Arial Black" panose="020B0A04020102020204" pitchFamily="34" charset="0"/>
              </a:rPr>
              <a:t>FCFD</a:t>
            </a:r>
          </a:p>
        </p:txBody>
      </p:sp>
      <p:sp>
        <p:nvSpPr>
          <p:cNvPr id="19459" name="Rectangle 3">
            <a:extLst>
              <a:ext uri="{FF2B5EF4-FFF2-40B4-BE49-F238E27FC236}">
                <a16:creationId xmlns:a16="http://schemas.microsoft.com/office/drawing/2014/main" id="{B11D90CF-DB00-4183-A518-B0CCA29D1785}"/>
              </a:ext>
            </a:extLst>
          </p:cNvPr>
          <p:cNvSpPr>
            <a:spLocks noGrp="1" noChangeArrowheads="1"/>
          </p:cNvSpPr>
          <p:nvPr>
            <p:ph type="body" idx="1"/>
          </p:nvPr>
        </p:nvSpPr>
        <p:spPr>
          <a:xfrm>
            <a:off x="220663" y="935038"/>
            <a:ext cx="8613775" cy="3111500"/>
          </a:xfrm>
        </p:spPr>
        <p:txBody>
          <a:bodyPr/>
          <a:lstStyle/>
          <a:p>
            <a:pPr>
              <a:lnSpc>
                <a:spcPct val="80000"/>
              </a:lnSpc>
            </a:pPr>
            <a:r>
              <a:rPr lang="cs-CZ" altLang="cs-CZ" sz="2400" b="1">
                <a:effectLst>
                  <a:outerShdw blurRad="38100" dist="38100" dir="2700000" algn="tl">
                    <a:srgbClr val="C0C0C0"/>
                  </a:outerShdw>
                </a:effectLst>
                <a:latin typeface="Arial" panose="020B0604020202020204" pitchFamily="34" charset="0"/>
              </a:rPr>
              <a:t>po výstupu světla z konce světlovodu pak lze podle výstupního úhlu odlišit fluorescenci z volného roztoku a z povrchové oblasti, tím lze kvantitativně určit podíl vázaného fluoroforu bez separačního kroku - homogenní stanovení</a:t>
            </a:r>
          </a:p>
          <a:p>
            <a:pPr>
              <a:lnSpc>
                <a:spcPct val="80000"/>
              </a:lnSpc>
            </a:pPr>
            <a:r>
              <a:rPr lang="cs-CZ" altLang="cs-CZ" sz="2400" b="1">
                <a:effectLst>
                  <a:outerShdw blurRad="38100" dist="38100" dir="2700000" algn="tl">
                    <a:srgbClr val="C0C0C0"/>
                  </a:outerShdw>
                </a:effectLst>
                <a:latin typeface="Arial" panose="020B0604020202020204" pitchFamily="34" charset="0"/>
              </a:rPr>
              <a:t>Výstupní úhly světla emitovaného vázaným a volným fluoroforem (např. fluorescein), se liší, což umožňuje jednoduše rozlišit vázanou a volnou formu fluoroforu, a tak vyhodnotit průběh homogenního imunochemického stanovení.</a:t>
            </a:r>
          </a:p>
        </p:txBody>
      </p:sp>
      <p:sp>
        <p:nvSpPr>
          <p:cNvPr id="19463" name="Rectangle 7">
            <a:extLst>
              <a:ext uri="{FF2B5EF4-FFF2-40B4-BE49-F238E27FC236}">
                <a16:creationId xmlns:a16="http://schemas.microsoft.com/office/drawing/2014/main" id="{AA618F27-0AEF-4A30-B4BF-236DB622A87A}"/>
              </a:ext>
            </a:extLst>
          </p:cNvPr>
          <p:cNvSpPr>
            <a:spLocks noChangeArrowheads="1"/>
          </p:cNvSpPr>
          <p:nvPr/>
        </p:nvSpPr>
        <p:spPr bwMode="auto">
          <a:xfrm>
            <a:off x="0" y="27336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graphicFrame>
        <p:nvGraphicFramePr>
          <p:cNvPr id="19462" name="Object 6">
            <a:extLst>
              <a:ext uri="{FF2B5EF4-FFF2-40B4-BE49-F238E27FC236}">
                <a16:creationId xmlns:a16="http://schemas.microsoft.com/office/drawing/2014/main" id="{BC2302B1-206C-4AF3-8F0B-C65E55634C20}"/>
              </a:ext>
            </a:extLst>
          </p:cNvPr>
          <p:cNvGraphicFramePr>
            <a:graphicFrameLocks noChangeAspect="1"/>
          </p:cNvGraphicFramePr>
          <p:nvPr/>
        </p:nvGraphicFramePr>
        <p:xfrm>
          <a:off x="1784350" y="4068763"/>
          <a:ext cx="5305425" cy="2232025"/>
        </p:xfrm>
        <a:graphic>
          <a:graphicData uri="http://schemas.openxmlformats.org/presentationml/2006/ole">
            <mc:AlternateContent xmlns:mc="http://schemas.openxmlformats.org/markup-compatibility/2006">
              <mc:Choice xmlns:v="urn:schemas-microsoft-com:vml" Requires="v">
                <p:oleObj spid="_x0000_s19466" name="Obrázek" r:id="rId5" imgW="3307080" imgH="1391920" progId="Word.Picture.8">
                  <p:embed/>
                </p:oleObj>
              </mc:Choice>
              <mc:Fallback>
                <p:oleObj name="Obrázek" r:id="rId5" imgW="3307080" imgH="1391920" progId="Word.Picture.8">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4350" y="4068763"/>
                        <a:ext cx="5305425" cy="2232025"/>
                      </a:xfrm>
                      <a:prstGeom prst="rect">
                        <a:avLst/>
                      </a:prstGeom>
                      <a:noFill/>
                      <a:extLst>
                        <a:ext uri="{909E8E84-426E-40DD-AFC4-6F175D3DCCD1}">
                          <a14:hiddenFill xmlns:a14="http://schemas.microsoft.com/office/drawing/2010/main">
                            <a:solidFill>
                              <a:srgbClr val="DCDCDC"/>
                            </a:solidFill>
                          </a14:hiddenFill>
                        </a:ext>
                      </a:extLst>
                    </p:spPr>
                  </p:pic>
                </p:oleObj>
              </mc:Fallback>
            </mc:AlternateContent>
          </a:graphicData>
        </a:graphic>
      </p:graphicFrame>
      <p:pic>
        <p:nvPicPr>
          <p:cNvPr id="2" name="Audio 1">
            <a:hlinkClick r:id="" action="ppaction://media"/>
            <a:extLst>
              <a:ext uri="{FF2B5EF4-FFF2-40B4-BE49-F238E27FC236}">
                <a16:creationId xmlns:a16="http://schemas.microsoft.com/office/drawing/2014/main" id="{2DFEA127-BDEE-4A1B-897C-237D3D9E431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91538" y="62055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5719"/>
    </mc:Choice>
    <mc:Fallback>
      <p:transition spd="slow" advTm="35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719" x="3676650" y="4737100"/>
          <p14:tracePt t="4780" x="3683000" y="4730750"/>
          <p14:tracePt t="4828" x="3683000" y="4713288"/>
          <p14:tracePt t="4836" x="3683000" y="4683125"/>
          <p14:tracePt t="4844" x="3683000" y="4657725"/>
          <p14:tracePt t="4852" x="3646488" y="4597400"/>
          <p14:tracePt t="4861" x="3605213" y="4556125"/>
          <p14:tracePt t="4868" x="3549650" y="4508500"/>
          <p14:tracePt t="4877" x="3502025" y="4465638"/>
          <p14:tracePt t="4884" x="3448050" y="4422775"/>
          <p14:tracePt t="4892" x="3394075" y="4368800"/>
          <p14:tracePt t="4912" x="3321050" y="4302125"/>
          <p14:tracePt t="4915" x="3303588" y="4291013"/>
          <p14:tracePt t="4923" x="3267075" y="4260850"/>
          <p14:tracePt t="4932" x="3254375" y="4248150"/>
          <p14:tracePt t="4939" x="3236913" y="4230688"/>
          <p14:tracePt t="4948" x="3230563" y="4224338"/>
          <p14:tracePt t="4956" x="3219450" y="4217988"/>
          <p14:tracePt t="4963" x="3213100" y="4211638"/>
          <p14:tracePt t="4972" x="3200400" y="4200525"/>
          <p14:tracePt t="4980" x="3194050" y="4194175"/>
          <p14:tracePt t="4987" x="3189288" y="4187825"/>
          <p14:tracePt t="4996" x="3170238" y="4183063"/>
          <p14:tracePt t="5019" x="3146425" y="4170363"/>
          <p14:tracePt t="5028" x="3140075" y="4164013"/>
          <p14:tracePt t="5035" x="3128963" y="4157663"/>
          <p14:tracePt t="5044" x="3103563" y="4157663"/>
          <p14:tracePt t="5051" x="3092450" y="4146550"/>
          <p14:tracePt t="5060" x="3043238" y="4127500"/>
          <p14:tracePt t="5067" x="3013075" y="4116388"/>
          <p14:tracePt t="5075" x="2965450" y="4110038"/>
          <p14:tracePt t="5084" x="2874963" y="4073525"/>
          <p14:tracePt t="5092" x="2827338" y="4062413"/>
          <p14:tracePt t="5100" x="2790825" y="4043363"/>
          <p14:tracePt t="5107" x="2730500" y="4025900"/>
          <p14:tracePt t="5116" x="2706688" y="4019550"/>
          <p14:tracePt t="5123" x="2676525" y="4006850"/>
          <p14:tracePt t="5132" x="2640013" y="3989388"/>
          <p14:tracePt t="5139" x="2616200" y="3989388"/>
          <p14:tracePt t="5147" x="2597150" y="3983038"/>
          <p14:tracePt t="5155" x="2586038" y="3983038"/>
          <p14:tracePt t="5164" x="2573338" y="3983038"/>
          <p14:tracePt t="5171" x="2568575" y="3983038"/>
          <p14:tracePt t="5180" x="2555875" y="3983038"/>
          <p14:tracePt t="5187" x="2532063" y="3983038"/>
          <p14:tracePt t="5196" x="2519363" y="3983038"/>
          <p14:tracePt t="5203" x="2482850" y="3983038"/>
          <p14:tracePt t="5212" x="2459038" y="3983038"/>
          <p14:tracePt t="5219" x="2441575" y="3983038"/>
          <p14:tracePt t="5228" x="2417763" y="3983038"/>
          <p14:tracePt t="5236" x="2392363" y="3983038"/>
          <p14:tracePt t="5244" x="2368550" y="3983038"/>
          <p14:tracePt t="5252" x="2344738" y="3983038"/>
          <p14:tracePt t="5260" x="2327275" y="3983038"/>
          <p14:tracePt t="5267" x="2301875" y="3983038"/>
          <p14:tracePt t="5275" x="2278063" y="3983038"/>
          <p14:tracePt t="5283" x="2254250" y="3983038"/>
          <p14:tracePt t="5292" x="2230438" y="3989388"/>
          <p14:tracePt t="5299" x="2200275" y="3995738"/>
          <p14:tracePt t="5307" x="2176463" y="4013200"/>
          <p14:tracePt t="5315" x="2127250" y="4032250"/>
          <p14:tracePt t="5323" x="2103438" y="4032250"/>
          <p14:tracePt t="5332" x="2062163" y="4056063"/>
          <p14:tracePt t="5339" x="2036763" y="4067175"/>
          <p14:tracePt t="5348" x="2001838" y="4079875"/>
          <p14:tracePt t="5355" x="1971675" y="4079875"/>
          <p14:tracePt t="5363" x="1946275" y="4103688"/>
          <p14:tracePt t="5371" x="1911350" y="4122738"/>
          <p14:tracePt t="5379" x="1885950" y="4133850"/>
          <p14:tracePt t="5388" x="1868488" y="4146550"/>
          <p14:tracePt t="5395" x="1844675" y="4164013"/>
          <p14:tracePt t="5403" x="1831975" y="4176713"/>
          <p14:tracePt t="5412" x="1814513" y="4200525"/>
          <p14:tracePt t="5419" x="1808163" y="4211638"/>
          <p14:tracePt t="5428" x="1801813" y="4217988"/>
          <p14:tracePt t="5435" x="1790700" y="4230688"/>
          <p14:tracePt t="5444" x="1784350" y="4237038"/>
          <p14:tracePt t="5452" x="1778000" y="4254500"/>
          <p14:tracePt t="5460" x="1760538" y="4271963"/>
          <p14:tracePt t="5467" x="1760538" y="4297363"/>
          <p14:tracePt t="5475" x="1760538" y="4314825"/>
          <p14:tracePt t="5483" x="1741488" y="4332288"/>
          <p14:tracePt t="5492" x="1741488" y="4357688"/>
          <p14:tracePt t="5499" x="1741488" y="4387850"/>
          <p14:tracePt t="5507" x="1736725" y="4405313"/>
          <p14:tracePt t="5515" x="1736725" y="4435475"/>
          <p14:tracePt t="5523" x="1736725" y="4459288"/>
          <p14:tracePt t="5532" x="1736725" y="4489450"/>
          <p14:tracePt t="5539" x="1736725" y="4519613"/>
          <p14:tracePt t="5547" x="1736725" y="4543425"/>
          <p14:tracePt t="5555" x="1736725" y="4562475"/>
          <p14:tracePt t="5564" x="1736725" y="4592638"/>
          <p14:tracePt t="5571" x="1747838" y="4616450"/>
          <p14:tracePt t="5580" x="1766888" y="4640263"/>
          <p14:tracePt t="5587" x="1771650" y="4664075"/>
          <p14:tracePt t="5595" x="1778000" y="4676775"/>
          <p14:tracePt t="5603" x="1801813" y="4700588"/>
          <p14:tracePt t="5612" x="1820863" y="4724400"/>
          <p14:tracePt t="5619" x="1844675" y="4754563"/>
          <p14:tracePt t="5628" x="1892300" y="4784725"/>
          <p14:tracePt t="5635" x="1916113" y="4808538"/>
          <p14:tracePt t="5644" x="1952625" y="4827588"/>
          <p14:tracePt t="5652" x="2006600" y="4868863"/>
          <p14:tracePt t="5659" x="2073275" y="4911725"/>
          <p14:tracePt t="5667" x="2109788" y="4935538"/>
          <p14:tracePt t="5675" x="2146300" y="4965700"/>
          <p14:tracePt t="5684" x="2193925" y="4995863"/>
          <p14:tracePt t="5692" x="2247900" y="5013325"/>
          <p14:tracePt t="5699" x="2297113" y="5032375"/>
          <p14:tracePt t="5707" x="2344738" y="5056188"/>
          <p14:tracePt t="5715" x="2381250" y="5073650"/>
          <p14:tracePt t="5724" x="2398713" y="5080000"/>
          <p14:tracePt t="5732" x="2447925" y="5099050"/>
          <p14:tracePt t="5739" x="2482850" y="5103813"/>
          <p14:tracePt t="5747" x="2513013" y="5116513"/>
          <p14:tracePt t="5755" x="2562225" y="5133975"/>
          <p14:tracePt t="5764" x="2586038" y="5133975"/>
          <p14:tracePt t="5771" x="2616200" y="5133975"/>
          <p14:tracePt t="5779" x="2652713" y="5140325"/>
          <p14:tracePt t="5787" x="2682875" y="5140325"/>
          <p14:tracePt t="5796" x="2706688" y="5140325"/>
          <p14:tracePt t="5803" x="2736850" y="5140325"/>
          <p14:tracePt t="5812" x="2760663" y="5140325"/>
          <p14:tracePt t="5819" x="2790825" y="5140325"/>
          <p14:tracePt t="5828" x="2827338" y="5140325"/>
          <p14:tracePt t="5835" x="2857500" y="5140325"/>
          <p14:tracePt t="5844" x="2898775" y="5140325"/>
          <p14:tracePt t="5852" x="2947988" y="5140325"/>
          <p14:tracePt t="5859" x="2978150" y="5140325"/>
          <p14:tracePt t="5867" x="3008313" y="5140325"/>
          <p14:tracePt t="5875" x="3032125" y="5140325"/>
          <p14:tracePt t="5896" x="3068638" y="5140325"/>
          <p14:tracePt t="5899" x="3086100" y="5122863"/>
          <p14:tracePt t="5915" x="3092450" y="5122863"/>
          <p14:tracePt t="5923" x="3109913" y="5116513"/>
          <p14:tracePt t="5932" x="3116263" y="5110163"/>
          <p14:tracePt t="5939" x="3133725" y="5103813"/>
          <p14:tracePt t="5949" x="3146425" y="5103813"/>
          <p14:tracePt t="5955" x="3159125" y="5099050"/>
          <p14:tracePt t="5964" x="3182938" y="5092700"/>
          <p14:tracePt t="5971" x="3206750" y="5080000"/>
          <p14:tracePt t="5980" x="3213100" y="5080000"/>
          <p14:tracePt t="5987" x="3224213" y="5080000"/>
          <p14:tracePt t="5996" x="3230563" y="5080000"/>
          <p14:tracePt t="6003" x="3236913" y="5080000"/>
          <p14:tracePt t="6012" x="3243263" y="5073650"/>
          <p14:tracePt t="6052" x="3249613" y="5068888"/>
          <p14:tracePt t="6116" x="3230563" y="5068888"/>
          <p14:tracePt t="6124" x="3176588" y="5068888"/>
          <p14:tracePt t="6132" x="3133725" y="5068888"/>
          <p14:tracePt t="6140" x="3062288" y="5068888"/>
          <p14:tracePt t="6148" x="2971800" y="5068888"/>
          <p14:tracePt t="6156" x="2887663" y="5068888"/>
          <p14:tracePt t="6165" x="2797175" y="5056188"/>
          <p14:tracePt t="6173" x="2713038" y="5056188"/>
          <p14:tracePt t="6181" x="2622550" y="5049838"/>
          <p14:tracePt t="6188" x="2538413" y="5038725"/>
          <p14:tracePt t="6197" x="2465388" y="5038725"/>
          <p14:tracePt t="6204" x="2405063" y="5026025"/>
          <p14:tracePt t="6213" x="2357438" y="5026025"/>
          <p14:tracePt t="6220" x="2338388" y="5026025"/>
          <p14:tracePt t="6229" x="2314575" y="5026025"/>
          <p14:tracePt t="6245" x="2297113" y="5026025"/>
          <p14:tracePt t="6260" x="2290763" y="5026025"/>
          <p14:tracePt t="6276" x="2284413" y="5026025"/>
          <p14:tracePt t="6284" x="2278063" y="5026025"/>
          <p14:tracePt t="6292" x="2271713" y="5026025"/>
          <p14:tracePt t="6300" x="2266950" y="5026025"/>
          <p14:tracePt t="6308" x="2254250" y="5026025"/>
          <p14:tracePt t="6316" x="2247900" y="5026025"/>
          <p14:tracePt t="6324" x="2236788" y="5026025"/>
          <p14:tracePt t="6340" x="2230438" y="5026025"/>
          <p14:tracePt t="6412" x="2241550" y="5026025"/>
          <p14:tracePt t="6420" x="2260600" y="5026025"/>
          <p14:tracePt t="6429" x="2301875" y="5026025"/>
          <p14:tracePt t="6436" x="2332038" y="5026025"/>
          <p14:tracePt t="6445" x="2357438" y="5032375"/>
          <p14:tracePt t="6452" x="2422525" y="5032375"/>
          <p14:tracePt t="6460" x="2513013" y="5056188"/>
          <p14:tracePt t="6468" x="2573338" y="5068888"/>
          <p14:tracePt t="6476" x="2663825" y="5092700"/>
          <p14:tracePt t="6484" x="2747963" y="5110163"/>
          <p14:tracePt t="6492" x="2838450" y="5122863"/>
          <p14:tracePt t="6500" x="2928938" y="5146675"/>
          <p14:tracePt t="6508" x="3013075" y="5157788"/>
          <p14:tracePt t="6516" x="3092450" y="5164138"/>
          <p14:tracePt t="6524" x="3133725" y="5164138"/>
          <p14:tracePt t="6532" x="3163888" y="5164138"/>
          <p14:tracePt t="6540" x="3200400" y="5164138"/>
          <p14:tracePt t="6548" x="3219450" y="5164138"/>
          <p14:tracePt t="6556" x="3243263" y="5164138"/>
          <p14:tracePt t="6565" x="3267075" y="5164138"/>
          <p14:tracePt t="6572" x="3279775" y="5164138"/>
          <p14:tracePt t="6582" x="3303588" y="5164138"/>
          <p14:tracePt t="6589" x="3321050" y="5157788"/>
          <p14:tracePt t="6597" x="3333750" y="5157788"/>
          <p14:tracePt t="6604" x="3357563" y="5153025"/>
          <p14:tracePt t="6613" x="3363913" y="5146675"/>
          <p14:tracePt t="6620" x="3370263" y="5146675"/>
          <p14:tracePt t="6630" x="3375025" y="5133975"/>
          <p14:tracePt t="6772" x="3344863" y="5133975"/>
          <p14:tracePt t="6781" x="3290888" y="5133975"/>
          <p14:tracePt t="6788" x="3249613" y="5133975"/>
          <p14:tracePt t="6796" x="3163888" y="5133975"/>
          <p14:tracePt t="6803" x="3092450" y="5133975"/>
          <p14:tracePt t="6812" x="2978150" y="5133975"/>
          <p14:tracePt t="6819" x="2874963" y="5133975"/>
          <p14:tracePt t="6828" x="2773363" y="5133975"/>
          <p14:tracePt t="6835" x="2687638" y="5133975"/>
          <p14:tracePt t="6843" x="2586038" y="5133975"/>
          <p14:tracePt t="6852" x="2489200" y="5133975"/>
          <p14:tracePt t="6859" x="2398713" y="5133975"/>
          <p14:tracePt t="6867" x="2314575" y="5133975"/>
          <p14:tracePt t="6875" x="2241550" y="5133975"/>
          <p14:tracePt t="6897" x="2187575" y="5133975"/>
          <p14:tracePt t="6995" x="2200275" y="5133975"/>
          <p14:tracePt t="7003" x="2224088" y="5133975"/>
          <p14:tracePt t="7012" x="2254250" y="5133975"/>
          <p14:tracePt t="7019" x="2308225" y="5133975"/>
          <p14:tracePt t="7027" x="2357438" y="5129213"/>
          <p14:tracePt t="7035" x="2417763" y="5129213"/>
          <p14:tracePt t="7043" x="2501900" y="5129213"/>
          <p14:tracePt t="7051" x="2586038" y="5129213"/>
          <p14:tracePt t="7059" x="2687638" y="5129213"/>
          <p14:tracePt t="7067" x="2790825" y="5129213"/>
          <p14:tracePt t="7076" x="2863850" y="5129213"/>
          <p14:tracePt t="7083" x="2947988" y="5129213"/>
          <p14:tracePt t="7091" x="2989263" y="5129213"/>
          <p14:tracePt t="7099" x="3038475" y="5129213"/>
          <p14:tracePt t="7107" x="3079750" y="5129213"/>
          <p14:tracePt t="7116" x="3103563" y="5129213"/>
          <p14:tracePt t="7123" x="3133725" y="5129213"/>
          <p14:tracePt t="7131" x="3146425" y="5129213"/>
          <p14:tracePt t="7139" x="3170238" y="5122863"/>
          <p14:tracePt t="7147" x="3176588" y="5122863"/>
          <p14:tracePt t="7155" x="3200400" y="5110163"/>
          <p14:tracePt t="7163" x="3213100" y="5110163"/>
          <p14:tracePt t="7172" x="3224213" y="5110163"/>
          <p14:tracePt t="7180" x="3230563" y="5103813"/>
          <p14:tracePt t="7187" x="3254375" y="5099050"/>
          <p14:tracePt t="7300" x="3236913" y="5099050"/>
          <p14:tracePt t="7308" x="3189288" y="5099050"/>
          <p14:tracePt t="7316" x="3133725" y="5099050"/>
          <p14:tracePt t="7324" x="3062288" y="5099050"/>
          <p14:tracePt t="7332" x="2989263" y="5099050"/>
          <p14:tracePt t="7341" x="2917825" y="5099050"/>
          <p14:tracePt t="7348" x="2844800" y="5099050"/>
          <p14:tracePt t="7356" x="2784475" y="5099050"/>
          <p14:tracePt t="7365" x="2743200" y="5099050"/>
          <p14:tracePt t="7372" x="2682875" y="5099050"/>
          <p14:tracePt t="7381" x="2640013" y="5099050"/>
          <p14:tracePt t="7388" x="2592388" y="5099050"/>
          <p14:tracePt t="7397" x="2568575" y="5099050"/>
          <p14:tracePt t="7404" x="2549525" y="5099050"/>
          <p14:tracePt t="7412" x="2525713" y="5099050"/>
          <p14:tracePt t="7420" x="2501900" y="5099050"/>
          <p14:tracePt t="7428" x="2489200" y="5099050"/>
          <p14:tracePt t="7436" x="2471738" y="5099050"/>
          <p14:tracePt t="7444" x="2459038" y="5099050"/>
          <p14:tracePt t="7452" x="2452688" y="5099050"/>
          <p14:tracePt t="7460" x="2441575" y="5099050"/>
          <p14:tracePt t="7580" x="2459038" y="5099050"/>
          <p14:tracePt t="7588" x="2501900" y="5099050"/>
          <p14:tracePt t="7597" x="2538413" y="5099050"/>
          <p14:tracePt t="7605" x="2579688" y="5099050"/>
          <p14:tracePt t="7613" x="2622550" y="5099050"/>
          <p14:tracePt t="7620" x="2670175" y="5099050"/>
          <p14:tracePt t="7628" x="2743200" y="5099050"/>
          <p14:tracePt t="7636" x="2814638" y="5099050"/>
          <p14:tracePt t="7644" x="2887663" y="5099050"/>
          <p14:tracePt t="7652" x="2941638" y="5099050"/>
          <p14:tracePt t="7660" x="3013075" y="5099050"/>
          <p14:tracePt t="7668" x="3073400" y="5099050"/>
          <p14:tracePt t="7676" x="3116263" y="5099050"/>
          <p14:tracePt t="7684" x="3140075" y="5099050"/>
          <p14:tracePt t="7692" x="3163888" y="5099050"/>
          <p14:tracePt t="7700" x="3189288" y="5099050"/>
          <p14:tracePt t="7708" x="3194050" y="5099050"/>
          <p14:tracePt t="7716" x="3206750" y="5099050"/>
          <p14:tracePt t="7724" x="3213100" y="5099050"/>
          <p14:tracePt t="7732" x="3224213" y="5099050"/>
          <p14:tracePt t="7740" x="3230563" y="5099050"/>
          <p14:tracePt t="7748" x="3236913" y="5099050"/>
          <p14:tracePt t="7756" x="3243263" y="5099050"/>
          <p14:tracePt t="7884" x="3206750" y="5099050"/>
          <p14:tracePt t="7892" x="3163888" y="5099050"/>
          <p14:tracePt t="7900" x="3092450" y="5099050"/>
          <p14:tracePt t="7908" x="3019425" y="5099050"/>
          <p14:tracePt t="7916" x="2928938" y="5099050"/>
          <p14:tracePt t="7924" x="2844800" y="5099050"/>
          <p14:tracePt t="7933" x="2760663" y="5099050"/>
          <p14:tracePt t="7940" x="2670175" y="5099050"/>
          <p14:tracePt t="7949" x="2616200" y="5099050"/>
          <p14:tracePt t="7956" x="2568575" y="5099050"/>
          <p14:tracePt t="7964" x="2538413" y="5099050"/>
          <p14:tracePt t="7972" x="2501900" y="5099050"/>
          <p14:tracePt t="7981" x="2482850" y="5099050"/>
          <p14:tracePt t="7988" x="2478088" y="5099050"/>
          <p14:tracePt t="8004" x="2471738" y="5099050"/>
          <p14:tracePt t="8012" x="2465388" y="5099050"/>
          <p14:tracePt t="8148" x="2478088" y="5099050"/>
          <p14:tracePt t="8156" x="2489200" y="5099050"/>
          <p14:tracePt t="8165" x="2519363" y="5099050"/>
          <p14:tracePt t="8172" x="2543175" y="5099050"/>
          <p14:tracePt t="8181" x="2586038" y="5099050"/>
          <p14:tracePt t="8188" x="2633663" y="5099050"/>
          <p14:tracePt t="8196" x="2706688" y="5099050"/>
          <p14:tracePt t="8204" x="2790825" y="5099050"/>
          <p14:tracePt t="8212" x="2874963" y="5099050"/>
          <p14:tracePt t="8220" x="2965450" y="5099050"/>
          <p14:tracePt t="8228" x="3049588" y="5099050"/>
          <p14:tracePt t="8236" x="3122613" y="5099050"/>
          <p14:tracePt t="8245" x="3182938" y="5110163"/>
          <p14:tracePt t="8252" x="3254375" y="5122863"/>
          <p14:tracePt t="8260" x="3303588" y="5129213"/>
          <p14:tracePt t="8268" x="3314700" y="5129213"/>
          <p14:tracePt t="8275" x="3321050" y="5129213"/>
          <p14:tracePt t="8388" x="3303588" y="5140325"/>
          <p14:tracePt t="8397" x="3279775" y="5146675"/>
          <p14:tracePt t="8404" x="3224213" y="5153025"/>
          <p14:tracePt t="8413" x="3152775" y="5153025"/>
          <p14:tracePt t="8420" x="3062288" y="5153025"/>
          <p14:tracePt t="8427" x="2965450" y="5153025"/>
          <p14:tracePt t="8435" x="2874963" y="5153025"/>
          <p14:tracePt t="8443" x="2790825" y="5153025"/>
          <p14:tracePt t="8451" x="2717800" y="5153025"/>
          <p14:tracePt t="8459" x="2657475" y="5153025"/>
          <p14:tracePt t="8467" x="2616200" y="5153025"/>
          <p14:tracePt t="8475" x="2592388" y="5153025"/>
          <p14:tracePt t="8483" x="2579688" y="5153025"/>
          <p14:tracePt t="8491" x="2573338" y="5153025"/>
          <p14:tracePt t="8532" x="2568575" y="5153025"/>
          <p14:tracePt t="8547" x="2562225" y="5153025"/>
          <p14:tracePt t="8555" x="2543175" y="5164138"/>
          <p14:tracePt t="8652" x="2555875" y="5164138"/>
          <p14:tracePt t="8660" x="2568575" y="5164138"/>
          <p14:tracePt t="8668" x="2579688" y="5164138"/>
          <p14:tracePt t="8676" x="2603500" y="5164138"/>
          <p14:tracePt t="8684" x="2646363" y="5164138"/>
          <p14:tracePt t="8692" x="2682875" y="5164138"/>
          <p14:tracePt t="8700" x="2724150" y="5164138"/>
          <p14:tracePt t="8708" x="2778125" y="5164138"/>
          <p14:tracePt t="8716" x="2838450" y="5164138"/>
          <p14:tracePt t="8724" x="2898775" y="5164138"/>
          <p14:tracePt t="8734" x="2971800" y="5164138"/>
          <p14:tracePt t="8740" x="3043238" y="5164138"/>
          <p14:tracePt t="8749" x="3086100" y="5164138"/>
          <p14:tracePt t="8756" x="3146425" y="5164138"/>
          <p14:tracePt t="8764" x="3170238" y="5164138"/>
          <p14:tracePt t="8772" x="3182938" y="5164138"/>
          <p14:tracePt t="8886" x="3163888" y="5164138"/>
          <p14:tracePt t="8892" x="3109913" y="5164138"/>
          <p14:tracePt t="8901" x="3068638" y="5164138"/>
          <p14:tracePt t="8908" x="3019425" y="5164138"/>
          <p14:tracePt t="8917" x="2947988" y="5164138"/>
          <p14:tracePt t="8924" x="2863850" y="5164138"/>
          <p14:tracePt t="8933" x="2778125" y="5164138"/>
          <p14:tracePt t="8940" x="2676525" y="5146675"/>
          <p14:tracePt t="8948" x="2586038" y="5133975"/>
          <p14:tracePt t="8956" x="2513013" y="5133975"/>
          <p14:tracePt t="8966" x="2465388" y="5116513"/>
          <p14:tracePt t="8972" x="2417763" y="5116513"/>
          <p14:tracePt t="8980" x="2405063" y="5103813"/>
          <p14:tracePt t="8988" x="2392363" y="5103813"/>
          <p14:tracePt t="8998" x="2387600" y="5103813"/>
          <p14:tracePt t="9076" x="2392363" y="5099050"/>
          <p14:tracePt t="9084" x="2405063" y="5099050"/>
          <p14:tracePt t="9092" x="2459038" y="5099050"/>
          <p14:tracePt t="9100" x="2508250" y="5099050"/>
          <p14:tracePt t="9108" x="2549525" y="5099050"/>
          <p14:tracePt t="9117" x="2597150" y="5092700"/>
          <p14:tracePt t="9124" x="2640013" y="5092700"/>
          <p14:tracePt t="9133" x="2700338" y="5092700"/>
          <p14:tracePt t="9140" x="2760663" y="5092700"/>
          <p14:tracePt t="9149" x="2814638" y="5092700"/>
          <p14:tracePt t="9156" x="2863850" y="5092700"/>
          <p14:tracePt t="9165" x="2894013" y="5092700"/>
          <p14:tracePt t="9172" x="2924175" y="5092700"/>
          <p14:tracePt t="9180" x="2965450" y="5092700"/>
          <p14:tracePt t="9188" x="2989263" y="5092700"/>
          <p14:tracePt t="9195" x="3025775" y="5092700"/>
          <p14:tracePt t="9203" x="3068638" y="5092700"/>
          <p14:tracePt t="9211" x="3092450" y="5092700"/>
          <p14:tracePt t="9219" x="3133725" y="5080000"/>
          <p14:tracePt t="9227" x="3159125" y="5080000"/>
          <p14:tracePt t="9235" x="3182938" y="5080000"/>
          <p14:tracePt t="9243" x="3194050" y="5080000"/>
          <p14:tracePt t="9252" x="3200400" y="5080000"/>
          <p14:tracePt t="9260" x="3206750" y="5073650"/>
          <p14:tracePt t="9364" x="3182938" y="5073650"/>
          <p14:tracePt t="9372" x="3152775" y="5073650"/>
          <p14:tracePt t="9382" x="3098800" y="5073650"/>
          <p14:tracePt t="9388" x="3049588" y="5073650"/>
          <p14:tracePt t="9396" x="2995613" y="5073650"/>
          <p14:tracePt t="9404" x="2924175" y="5073650"/>
          <p14:tracePt t="9412" x="2863850" y="5073650"/>
          <p14:tracePt t="9420" x="2820988" y="5073650"/>
          <p14:tracePt t="9428" x="2773363" y="5073650"/>
          <p14:tracePt t="9436" x="2747963" y="5073650"/>
          <p14:tracePt t="9444" x="2736850" y="5073650"/>
          <p14:tracePt t="9453" x="2730500" y="5073650"/>
          <p14:tracePt t="9524" x="2724150" y="5068888"/>
          <p14:tracePt t="9540" x="2724150" y="5062538"/>
          <p14:tracePt t="9556" x="2747963" y="5062538"/>
          <p14:tracePt t="9565" x="2754313" y="5062538"/>
          <p14:tracePt t="9572" x="2790825" y="5062538"/>
          <p14:tracePt t="9580" x="2814638" y="5062538"/>
          <p14:tracePt t="9588" x="2833688" y="5062538"/>
          <p14:tracePt t="9596" x="2887663" y="5062538"/>
          <p14:tracePt t="9604" x="2924175" y="5062538"/>
          <p14:tracePt t="9612" x="2965450" y="5062538"/>
          <p14:tracePt t="9620" x="3025775" y="5062538"/>
          <p14:tracePt t="9628" x="3109913" y="5062538"/>
          <p14:tracePt t="9636" x="3182938" y="5062538"/>
          <p14:tracePt t="9644" x="3243263" y="5062538"/>
          <p14:tracePt t="9652" x="3273425" y="5062538"/>
          <p14:tracePt t="9660" x="3284538" y="5062538"/>
          <p14:tracePt t="9668" x="3290888" y="5062538"/>
          <p14:tracePt t="9708" x="3297238" y="5056188"/>
          <p14:tracePt t="9764" x="3279775" y="5056188"/>
          <p14:tracePt t="9772" x="3236913" y="5056188"/>
          <p14:tracePt t="9780" x="3176588" y="5056188"/>
          <p14:tracePt t="9788" x="3103563" y="5062538"/>
          <p14:tracePt t="9796" x="3043238" y="5062538"/>
          <p14:tracePt t="9803" x="2941638" y="5062538"/>
          <p14:tracePt t="9812" x="2857500" y="5062538"/>
          <p14:tracePt t="9819" x="2773363" y="5062538"/>
          <p14:tracePt t="9827" x="2682875" y="5062538"/>
          <p14:tracePt t="9835" x="2609850" y="5062538"/>
          <p14:tracePt t="9843" x="2592388" y="5062538"/>
          <p14:tracePt t="9852" x="2568575" y="5062538"/>
          <p14:tracePt t="9859" x="2562225" y="5062538"/>
          <p14:tracePt t="9956" x="2568575" y="5062538"/>
          <p14:tracePt t="9964" x="2592388" y="5062538"/>
          <p14:tracePt t="9972" x="2622550" y="5062538"/>
          <p14:tracePt t="9981" x="2663825" y="5062538"/>
          <p14:tracePt t="9988" x="2713038" y="5062538"/>
          <p14:tracePt t="9996" x="2767013" y="5062538"/>
          <p14:tracePt t="10004" x="2827338" y="5062538"/>
          <p14:tracePt t="10012" x="2887663" y="5062538"/>
          <p14:tracePt t="10020" x="2928938" y="5062538"/>
          <p14:tracePt t="10028" x="2959100" y="5062538"/>
          <p14:tracePt t="10036" x="2982913" y="5062538"/>
          <p14:tracePt t="10044" x="3008313" y="5062538"/>
          <p14:tracePt t="10052" x="3025775" y="5049838"/>
          <p14:tracePt t="10060" x="3032125" y="5049838"/>
          <p14:tracePt t="10068" x="3043238" y="5043488"/>
          <p14:tracePt t="10076" x="3049588" y="5043488"/>
          <p14:tracePt t="10084" x="3055938" y="5043488"/>
          <p14:tracePt t="10092" x="3062288" y="5043488"/>
          <p14:tracePt t="10196" x="3055938" y="5043488"/>
          <p14:tracePt t="10204" x="3019425" y="5043488"/>
          <p14:tracePt t="10212" x="2989263" y="5043488"/>
          <p14:tracePt t="10220" x="2947988" y="5043488"/>
          <p14:tracePt t="10228" x="2887663" y="5043488"/>
          <p14:tracePt t="10236" x="2827338" y="5043488"/>
          <p14:tracePt t="10244" x="2773363" y="5043488"/>
          <p14:tracePt t="10252" x="2713038" y="5043488"/>
          <p14:tracePt t="10260" x="2687638" y="5043488"/>
          <p14:tracePt t="10268" x="2663825" y="5043488"/>
          <p14:tracePt t="10276" x="2646363" y="5043488"/>
          <p14:tracePt t="10356" x="2640013" y="5038725"/>
          <p14:tracePt t="10380" x="2646363" y="5032375"/>
          <p14:tracePt t="10388" x="2670175" y="5032375"/>
          <p14:tracePt t="10396" x="2713038" y="5032375"/>
          <p14:tracePt t="10404" x="2743200" y="5032375"/>
          <p14:tracePt t="10412" x="2773363" y="5032375"/>
          <p14:tracePt t="10420" x="2820988" y="5032375"/>
          <p14:tracePt t="10428" x="2874963" y="5032375"/>
          <p14:tracePt t="10436" x="2924175" y="5032375"/>
          <p14:tracePt t="10444" x="2954338" y="5032375"/>
          <p14:tracePt t="10452" x="2978150" y="5032375"/>
          <p14:tracePt t="10460" x="3001963" y="5032375"/>
          <p14:tracePt t="10468" x="3008313" y="5032375"/>
          <p14:tracePt t="10476" x="3019425" y="5032375"/>
          <p14:tracePt t="10491" x="3025775" y="5032375"/>
          <p14:tracePt t="10515" x="3032125" y="5032375"/>
          <p14:tracePt t="10636" x="3019425" y="5032375"/>
          <p14:tracePt t="10644" x="2995613" y="5032375"/>
          <p14:tracePt t="10652" x="2982913" y="5032375"/>
          <p14:tracePt t="10660" x="2978150" y="5032375"/>
          <p14:tracePt t="10667" x="2971800" y="5032375"/>
          <p14:tracePt t="10764" x="2965450" y="5032375"/>
          <p14:tracePt t="11604" x="2959100" y="5032375"/>
          <p14:tracePt t="11652" x="2982913" y="5032375"/>
          <p14:tracePt t="11660" x="3038475" y="5062538"/>
          <p14:tracePt t="11668" x="3194050" y="5140325"/>
          <p14:tracePt t="11676" x="3381375" y="5230813"/>
          <p14:tracePt t="11685" x="3670300" y="5394325"/>
          <p14:tracePt t="11692" x="3911600" y="5489575"/>
          <p14:tracePt t="11701" x="4256088" y="5659438"/>
          <p14:tracePt t="11708" x="4586288" y="5808663"/>
          <p14:tracePt t="11717" x="4840288" y="5924550"/>
          <p14:tracePt t="11724" x="5148263" y="6069013"/>
          <p14:tracePt t="11733" x="5280025" y="6129338"/>
          <p14:tracePt t="11740" x="5448300" y="6183313"/>
          <p14:tracePt t="11748" x="5538788" y="6213475"/>
          <p14:tracePt t="11756" x="5599113" y="6237288"/>
          <p14:tracePt t="11764" x="5659438" y="6249988"/>
          <p14:tracePt t="11772" x="5695950" y="6254750"/>
          <p14:tracePt t="11780" x="5738813" y="6261100"/>
          <p14:tracePt t="11788" x="5773738" y="6261100"/>
          <p14:tracePt t="11796" x="5799138" y="6273800"/>
          <p14:tracePt t="11805" x="5840413" y="6273800"/>
          <p14:tracePt t="11812" x="5870575" y="6273800"/>
          <p14:tracePt t="11820" x="5913438" y="6273800"/>
          <p14:tracePt t="11828" x="5973763" y="6273800"/>
          <p14:tracePt t="11836" x="6034088" y="6267450"/>
          <p14:tracePt t="11844" x="6075363" y="6267450"/>
          <p14:tracePt t="11852" x="6111875" y="6261100"/>
          <p14:tracePt t="11860" x="6135688" y="6261100"/>
          <p14:tracePt t="11869" x="6161088" y="6249988"/>
          <p14:tracePt t="11885" x="6165850" y="6249988"/>
          <p14:tracePt t="11892" x="6178550" y="6249988"/>
          <p14:tracePt t="11905" x="6184900" y="6249988"/>
          <p14:tracePt t="11908" x="6189663" y="6249988"/>
          <p14:tracePt t="11917" x="6202363" y="6249988"/>
          <p14:tracePt t="11924" x="6215063" y="6249988"/>
          <p14:tracePt t="11931" x="6238875" y="6249988"/>
          <p14:tracePt t="11939" x="6249988" y="6249988"/>
          <p14:tracePt t="11947" x="6269038" y="6243638"/>
          <p14:tracePt t="11955" x="6292850" y="6237288"/>
          <p14:tracePt t="11963" x="6316663" y="6219825"/>
          <p14:tracePt t="11972" x="6329363" y="6213475"/>
          <p14:tracePt t="11979" x="6346825" y="6194425"/>
          <p14:tracePt t="11987" x="6353175" y="6189663"/>
          <p14:tracePt t="11995" x="6359525" y="6183313"/>
          <p14:tracePt t="12003" x="6365875" y="6176963"/>
          <p14:tracePt t="12011" x="6376988" y="6164263"/>
          <p14:tracePt t="12027" x="6376988" y="6159500"/>
          <p14:tracePt t="12043" x="6376988" y="6153150"/>
          <p14:tracePt t="12052" x="6389688" y="6140450"/>
          <p14:tracePt t="12059" x="6400800" y="6116638"/>
          <p14:tracePt t="12075" x="6400800" y="6103938"/>
          <p14:tracePt t="12084" x="6400800" y="6080125"/>
          <p14:tracePt t="12092" x="6400800" y="6056313"/>
          <p14:tracePt t="12100" x="6400800" y="6032500"/>
          <p14:tracePt t="12107" x="6400800" y="6008688"/>
          <p14:tracePt t="12116" x="6400800" y="5995988"/>
          <p14:tracePt t="12123" x="6400800" y="5972175"/>
          <p14:tracePt t="12131" x="6400800" y="5942013"/>
          <p14:tracePt t="12139" x="6400800" y="5911850"/>
          <p14:tracePt t="12147" x="6400800" y="5894388"/>
          <p14:tracePt t="12155" x="6400800" y="5868988"/>
          <p14:tracePt t="12163" x="6400800" y="5851525"/>
          <p14:tracePt t="12172" x="6400800" y="5827713"/>
          <p14:tracePt t="12179" x="6400800" y="5815013"/>
          <p14:tracePt t="12187" x="6400800" y="5797550"/>
          <p14:tracePt t="12195" x="6400800" y="5784850"/>
          <p14:tracePt t="12203" x="6400800" y="5778500"/>
          <p14:tracePt t="12211" x="6400800" y="5773738"/>
          <p14:tracePt t="12227" x="6400800" y="5767388"/>
          <p14:tracePt t="12243" x="6400800" y="5754688"/>
          <p14:tracePt t="12252" x="6396038" y="5749925"/>
          <p14:tracePt t="12275" x="6383338" y="5730875"/>
          <p14:tracePt t="12284" x="6383338" y="5724525"/>
          <p14:tracePt t="12300" x="6383338" y="5713413"/>
          <p14:tracePt t="12307" x="6383338" y="5707063"/>
          <p14:tracePt t="12323" x="6383338" y="5694363"/>
          <p14:tracePt t="12331" x="6376988" y="5683250"/>
          <p14:tracePt t="12347" x="6376988" y="5676900"/>
          <p14:tracePt t="12355" x="6376988" y="5670550"/>
          <p14:tracePt t="12388" x="6376988" y="5664200"/>
          <p14:tracePt t="12411" x="6376988" y="5659438"/>
          <p14:tracePt t="12475" x="6370638" y="5653088"/>
          <p14:tracePt t="12492" x="6365875" y="5629275"/>
          <p14:tracePt t="12507" x="6365875" y="5622925"/>
          <p14:tracePt t="12515" x="6365875" y="5610225"/>
          <p14:tracePt t="12531" x="6359525" y="5603875"/>
          <p14:tracePt t="12547" x="6353175" y="5592763"/>
          <p14:tracePt t="12555" x="6346825" y="5573713"/>
          <p14:tracePt t="12571" x="6346825" y="5568950"/>
          <p14:tracePt t="12579" x="6340475" y="5562600"/>
          <p14:tracePt t="12587" x="6335713" y="5556250"/>
          <p14:tracePt t="12595" x="6329363" y="5543550"/>
          <p14:tracePt t="12619" x="6323013" y="5538788"/>
          <p14:tracePt t="12627" x="6316663" y="5532438"/>
          <p14:tracePt t="12636" x="6310313" y="5526088"/>
          <p14:tracePt t="12643" x="6299200" y="5513388"/>
          <p14:tracePt t="12652" x="6292850" y="5508625"/>
          <p14:tracePt t="12659" x="6280150" y="5489575"/>
          <p14:tracePt t="12668" x="6275388" y="5489575"/>
          <p14:tracePt t="12675" x="6269038" y="5483225"/>
          <p14:tracePt t="12684" x="6262688" y="5483225"/>
          <p14:tracePt t="12691" x="6256338" y="5483225"/>
          <p14:tracePt t="12700" x="6249988" y="5483225"/>
          <p14:tracePt t="12707" x="6238875" y="5478463"/>
          <p14:tracePt t="12715" x="6219825" y="5472113"/>
          <p14:tracePt t="12723" x="6208713" y="5472113"/>
          <p14:tracePt t="12731" x="6165850" y="5465763"/>
          <p14:tracePt t="12739" x="6142038" y="5454650"/>
          <p14:tracePt t="12747" x="6070600" y="5435600"/>
          <p14:tracePt t="12755" x="6051550" y="5429250"/>
          <p14:tracePt t="12763" x="6003925" y="5418138"/>
          <p14:tracePt t="12772" x="5954713" y="5399088"/>
          <p14:tracePt t="12779" x="5930900" y="5399088"/>
          <p14:tracePt t="12787" x="5900738" y="5381625"/>
          <p14:tracePt t="12795" x="5864225" y="5364163"/>
          <p14:tracePt t="12804" x="5840413" y="5357813"/>
          <p14:tracePt t="12811" x="5834063" y="5357813"/>
          <p14:tracePt t="12820" x="5829300" y="5357813"/>
          <p14:tracePt t="12827" x="5816600" y="5357813"/>
          <p14:tracePt t="12835" x="5810250" y="5351463"/>
          <p14:tracePt t="12843" x="5792788" y="5351463"/>
          <p14:tracePt t="12852" x="5773738" y="5351463"/>
          <p14:tracePt t="12859" x="5768975" y="5351463"/>
          <p14:tracePt t="12868" x="5738813" y="5351463"/>
          <p14:tracePt t="12876" x="5695950" y="5351463"/>
          <p14:tracePt t="12884" x="5659438" y="5351463"/>
          <p14:tracePt t="12891" x="5618163" y="5351463"/>
          <p14:tracePt t="12903" x="5575300" y="5351463"/>
          <p14:tracePt t="12907" x="5545138" y="5351463"/>
          <p14:tracePt t="12915" x="5521325" y="5351463"/>
          <p14:tracePt t="12923" x="5497513" y="5351463"/>
          <p14:tracePt t="12931" x="5484813" y="5351463"/>
          <p14:tracePt t="12939" x="5478463" y="5351463"/>
          <p14:tracePt t="12947" x="5473700" y="5351463"/>
          <p14:tracePt t="12955" x="5454650" y="5351463"/>
          <p14:tracePt t="12971" x="5448300" y="5351463"/>
          <p14:tracePt t="12979" x="5443538" y="5351463"/>
          <p14:tracePt t="12988" x="5437188" y="5351463"/>
          <p14:tracePt t="12995" x="5418138" y="5351463"/>
          <p14:tracePt t="13003" x="5407025" y="5351463"/>
          <p14:tracePt t="13011" x="5387975" y="5351463"/>
          <p14:tracePt t="13020" x="5376863" y="5351463"/>
          <p14:tracePt t="13027" x="5364163" y="5351463"/>
          <p14:tracePt t="13035" x="5346700" y="5351463"/>
          <p14:tracePt t="13043" x="5334000" y="5351463"/>
          <p14:tracePt t="13052" x="5310188" y="5357813"/>
          <p14:tracePt t="13059" x="5299075" y="5368925"/>
          <p14:tracePt t="13069" x="5280025" y="5375275"/>
          <p14:tracePt t="13075" x="5268913" y="5381625"/>
          <p14:tracePt t="13084" x="5249863" y="5387975"/>
          <p14:tracePt t="13091" x="5238750" y="5405438"/>
          <p14:tracePt t="13107" x="5219700" y="5411788"/>
          <p14:tracePt t="13115" x="5213350" y="5418138"/>
          <p14:tracePt t="13123" x="5213350" y="5424488"/>
          <p14:tracePt t="13163" x="5213350" y="5429250"/>
          <p14:tracePt t="13179" x="5213350" y="5435600"/>
          <p14:tracePt t="13195" x="5213350" y="5441950"/>
          <p14:tracePt t="13212" x="5213350" y="5448300"/>
          <p14:tracePt t="13220" x="5213350" y="5454650"/>
          <p14:tracePt t="13227" x="5213350" y="5465763"/>
          <p14:tracePt t="13235" x="5213350" y="5483225"/>
          <p14:tracePt t="13243" x="5213350" y="5495925"/>
          <p14:tracePt t="13252" x="5226050" y="5519738"/>
          <p14:tracePt t="13259" x="5232400" y="5543550"/>
          <p14:tracePt t="13268" x="5262563" y="5568950"/>
          <p14:tracePt t="13275" x="5273675" y="5592763"/>
          <p14:tracePt t="13284" x="5292725" y="5603875"/>
          <p14:tracePt t="13292" x="5316538" y="5634038"/>
          <p14:tracePt t="13299" x="5329238" y="5640388"/>
          <p14:tracePt t="13307" x="5353050" y="5653088"/>
          <p14:tracePt t="13315" x="5370513" y="5664200"/>
          <p14:tracePt t="13323" x="5383213" y="5670550"/>
          <p14:tracePt t="13331" x="5387975" y="5676900"/>
          <p14:tracePt t="13339" x="5413375" y="5676900"/>
          <p14:tracePt t="13347" x="5437188" y="5694363"/>
          <p14:tracePt t="13355" x="5461000" y="5700713"/>
          <p14:tracePt t="13363" x="5491163" y="5707063"/>
          <p14:tracePt t="13371" x="5527675" y="5719763"/>
          <p14:tracePt t="13379" x="5588000" y="5724525"/>
          <p14:tracePt t="13387" x="5659438" y="5737225"/>
          <p14:tracePt t="13395" x="5708650" y="5754688"/>
          <p14:tracePt t="13404" x="5768975" y="5754688"/>
          <p14:tracePt t="13412" x="5829300" y="5778500"/>
          <p14:tracePt t="13419" x="5900738" y="5791200"/>
          <p14:tracePt t="13427" x="5961063" y="5797550"/>
          <p14:tracePt t="13436" x="5984875" y="5797550"/>
          <p14:tracePt t="13443" x="6015038" y="5797550"/>
          <p14:tracePt t="13452" x="6040438" y="5797550"/>
          <p14:tracePt t="13459" x="6057900" y="5797550"/>
          <p14:tracePt t="13468" x="6075363" y="5797550"/>
          <p14:tracePt t="13476" x="6100763" y="5797550"/>
          <p14:tracePt t="13484" x="6111875" y="5797550"/>
          <p14:tracePt t="13491" x="6135688" y="5797550"/>
          <p14:tracePt t="13499" x="6161088" y="5778500"/>
          <p14:tracePt t="13507" x="6184900" y="5778500"/>
          <p14:tracePt t="13515" x="6202363" y="5767388"/>
          <p14:tracePt t="13523" x="6226175" y="5754688"/>
          <p14:tracePt t="13531" x="6249988" y="5743575"/>
          <p14:tracePt t="13539" x="6262688" y="5724525"/>
          <p14:tracePt t="13547" x="6280150" y="5713413"/>
          <p14:tracePt t="13556" x="6292850" y="5694363"/>
          <p14:tracePt t="13563" x="6292850" y="5683250"/>
          <p14:tracePt t="13572" x="6305550" y="5664200"/>
          <p14:tracePt t="13579" x="6310313" y="5653088"/>
          <p14:tracePt t="13587" x="6310313" y="5640388"/>
          <p14:tracePt t="13595" x="6310313" y="5616575"/>
          <p14:tracePt t="13603" x="6310313" y="5599113"/>
          <p14:tracePt t="13611" x="6310313" y="5586413"/>
          <p14:tracePt t="13620" x="6310313" y="5562600"/>
          <p14:tracePt t="13628" x="6305550" y="5532438"/>
          <p14:tracePt t="13635" x="6299200" y="5508625"/>
          <p14:tracePt t="13643" x="6275388" y="5483225"/>
          <p14:tracePt t="13652" x="6256338" y="5448300"/>
          <p14:tracePt t="13659" x="6238875" y="5429250"/>
          <p14:tracePt t="13668" x="6232525" y="5411788"/>
          <p14:tracePt t="13675" x="6208713" y="5381625"/>
          <p14:tracePt t="13684" x="6202363" y="5375275"/>
          <p14:tracePt t="13691" x="6184900" y="5364163"/>
          <p14:tracePt t="13699" x="6154738" y="5345113"/>
          <p14:tracePt t="13708" x="6142038" y="5334000"/>
          <p14:tracePt t="13715" x="6124575" y="5314950"/>
          <p14:tracePt t="13723" x="6100763" y="5308600"/>
          <p14:tracePt t="13731" x="6075363" y="5291138"/>
          <p14:tracePt t="13739" x="6045200" y="5273675"/>
          <p14:tracePt t="13747" x="6010275" y="5260975"/>
          <p14:tracePt t="13755" x="5984875" y="5243513"/>
          <p14:tracePt t="13763" x="5949950" y="5230813"/>
          <p14:tracePt t="13772" x="5924550" y="5224463"/>
          <p14:tracePt t="13780" x="5894388" y="5224463"/>
          <p14:tracePt t="13787" x="5864225" y="5224463"/>
          <p14:tracePt t="13795" x="5840413" y="5218113"/>
          <p14:tracePt t="13804" x="5799138" y="5218113"/>
          <p14:tracePt t="13812" x="5762625" y="5218113"/>
          <p14:tracePt t="13820" x="5708650" y="5218113"/>
          <p14:tracePt t="13827" x="5665788" y="5218113"/>
          <p14:tracePt t="13836" x="5635625" y="5218113"/>
          <p14:tracePt t="13843" x="5588000" y="5230813"/>
          <p14:tracePt t="13852" x="5527675" y="5248275"/>
          <p14:tracePt t="13859" x="5478463" y="5260975"/>
          <p14:tracePt t="13868" x="5430838" y="5278438"/>
          <p14:tracePt t="13875" x="5394325" y="5284788"/>
          <p14:tracePt t="13887" x="5364163" y="5303838"/>
          <p14:tracePt t="13892" x="5346700" y="5314950"/>
          <p14:tracePt t="13899" x="5322888" y="5338763"/>
          <p14:tracePt t="13907" x="5310188" y="5345113"/>
          <p14:tracePt t="13915" x="5292725" y="5357813"/>
          <p14:tracePt t="13923" x="5273675" y="5375275"/>
          <p14:tracePt t="13931" x="5262563" y="5394325"/>
          <p14:tracePt t="13939" x="5243513" y="5405438"/>
          <p14:tracePt t="13947" x="5238750" y="5429250"/>
          <p14:tracePt t="13955" x="5238750" y="5441950"/>
          <p14:tracePt t="13963" x="5232400" y="5465763"/>
          <p14:tracePt t="13972" x="5232400" y="5489575"/>
          <p14:tracePt t="13979" x="5232400" y="5513388"/>
          <p14:tracePt t="13987" x="5232400" y="5538788"/>
          <p14:tracePt t="13995" x="5232400" y="5543550"/>
          <p14:tracePt t="14004" x="5232400" y="5562600"/>
          <p14:tracePt t="14011" x="5238750" y="5586413"/>
          <p14:tracePt t="14019" x="5256213" y="5603875"/>
          <p14:tracePt t="14027" x="5273675" y="5634038"/>
          <p14:tracePt t="14036" x="5280025" y="5640388"/>
          <p14:tracePt t="14044" x="5299075" y="5664200"/>
          <p14:tracePt t="14052" x="5303838" y="5670550"/>
          <p14:tracePt t="14059" x="5322888" y="5683250"/>
          <p14:tracePt t="14068" x="5346700" y="5700713"/>
          <p14:tracePt t="14075" x="5359400" y="5700713"/>
          <p14:tracePt t="14083" x="5383213" y="5707063"/>
          <p14:tracePt t="14091" x="5413375" y="5719763"/>
          <p14:tracePt t="14099" x="5448300" y="5719763"/>
          <p14:tracePt t="14107" x="5503863" y="5724525"/>
          <p14:tracePt t="14115" x="5564188" y="5724525"/>
          <p14:tracePt t="14123" x="5635625" y="5724525"/>
          <p14:tracePt t="14131" x="5689600" y="5724525"/>
          <p14:tracePt t="14139" x="5792788" y="5724525"/>
          <p14:tracePt t="14147" x="5876925" y="5724525"/>
          <p14:tracePt t="14156" x="5924550" y="5724525"/>
          <p14:tracePt t="14163" x="5984875" y="5713413"/>
          <p14:tracePt t="14172" x="6034088" y="5694363"/>
          <p14:tracePt t="14179" x="6070600" y="5676900"/>
          <p14:tracePt t="14188" x="6105525" y="5659438"/>
          <p14:tracePt t="14195" x="6118225" y="5640388"/>
          <p14:tracePt t="14204" x="6124575" y="5634038"/>
          <p14:tracePt t="14211" x="6130925" y="5622925"/>
          <p14:tracePt t="14219" x="6142038" y="5603875"/>
          <p14:tracePt t="14227" x="6142038" y="5599113"/>
          <p14:tracePt t="14236" x="6142038" y="5586413"/>
          <p14:tracePt t="14243" x="6142038" y="5573713"/>
          <p14:tracePt t="14252" x="6142038" y="5562600"/>
          <p14:tracePt t="14259" x="6142038" y="5556250"/>
          <p14:tracePt t="14269" x="6142038" y="5549900"/>
          <p14:tracePt t="14275" x="6142038" y="5543550"/>
          <p14:tracePt t="14283" x="6142038" y="5538788"/>
          <p14:tracePt t="14291" x="6135688" y="5519738"/>
          <p14:tracePt t="14299" x="6124575" y="5508625"/>
          <p14:tracePt t="14308" x="6100763" y="5483225"/>
          <p14:tracePt t="14315" x="6088063" y="5459413"/>
          <p14:tracePt t="14323" x="6057900" y="5435600"/>
          <p14:tracePt t="14332" x="6027738" y="5418138"/>
          <p14:tracePt t="14340" x="5961063" y="5381625"/>
          <p14:tracePt t="14347" x="5894388" y="5338763"/>
          <p14:tracePt t="14355" x="5803900" y="5321300"/>
          <p14:tracePt t="14363" x="5745163" y="5284788"/>
          <p14:tracePt t="14372" x="5654675" y="5254625"/>
          <p14:tracePt t="14379" x="5564188" y="5230813"/>
          <p14:tracePt t="14388" x="5491163" y="5207000"/>
          <p14:tracePt t="14395" x="5424488" y="5187950"/>
          <p14:tracePt t="14404" x="5394325" y="5187950"/>
          <p14:tracePt t="14411" x="5359400" y="5183188"/>
          <p14:tracePt t="14420" x="5346700" y="5183188"/>
          <p14:tracePt t="14427" x="5334000" y="5183188"/>
          <p14:tracePt t="14436" x="5329238" y="5183188"/>
          <p14:tracePt t="14443" x="5303838" y="5183188"/>
          <p14:tracePt t="14452" x="5286375" y="5183188"/>
          <p14:tracePt t="14460" x="5262563" y="5183188"/>
          <p14:tracePt t="14468" x="5226050" y="5200650"/>
          <p14:tracePt t="14475" x="5189538" y="5230813"/>
          <p14:tracePt t="14483" x="5165725" y="5254625"/>
          <p14:tracePt t="14491" x="5135563" y="5278438"/>
          <p14:tracePt t="14499" x="5111750" y="5303838"/>
          <p14:tracePt t="14507" x="5105400" y="5321300"/>
          <p14:tracePt t="14515" x="5099050" y="5338763"/>
          <p14:tracePt t="14523" x="5099050" y="5364163"/>
          <p14:tracePt t="14532" x="5099050" y="5387975"/>
          <p14:tracePt t="14539" x="5099050" y="5411788"/>
          <p14:tracePt t="14547" x="5099050" y="5435600"/>
          <p14:tracePt t="14555" x="5099050" y="5459413"/>
          <p14:tracePt t="14563" x="5118100" y="5483225"/>
          <p14:tracePt t="14572" x="5129213" y="5508625"/>
          <p14:tracePt t="14579" x="5159375" y="5543550"/>
          <p14:tracePt t="14587" x="5183188" y="5568950"/>
          <p14:tracePt t="14595" x="5208588" y="5592763"/>
          <p14:tracePt t="14603" x="5232400" y="5599113"/>
          <p14:tracePt t="14611" x="5268913" y="5629275"/>
          <p14:tracePt t="14620" x="5280025" y="5640388"/>
          <p14:tracePt t="14627" x="5329238" y="5659438"/>
          <p14:tracePt t="14636" x="5400675" y="5670550"/>
          <p14:tracePt t="14643" x="5461000" y="5683250"/>
          <p14:tracePt t="14652" x="5538788" y="5689600"/>
          <p14:tracePt t="14659" x="5624513" y="5700713"/>
          <p14:tracePt t="14668" x="5684838" y="5700713"/>
          <p14:tracePt t="14675" x="5726113" y="5700713"/>
          <p14:tracePt t="14683" x="5773738" y="5700713"/>
          <p14:tracePt t="14691" x="5816600" y="5700713"/>
          <p14:tracePt t="14699" x="5840413" y="5700713"/>
          <p14:tracePt t="14707" x="5864225" y="5689600"/>
          <p14:tracePt t="14715" x="5889625" y="5664200"/>
          <p14:tracePt t="14723" x="5913438" y="5653088"/>
          <p14:tracePt t="14732" x="5919788" y="5634038"/>
          <p14:tracePt t="14739" x="5943600" y="5610225"/>
          <p14:tracePt t="14747" x="5954713" y="5586413"/>
          <p14:tracePt t="14756" x="5961063" y="5573713"/>
          <p14:tracePt t="14763" x="5967413" y="5538788"/>
          <p14:tracePt t="14772" x="5967413" y="5532438"/>
          <p14:tracePt t="14779" x="5967413" y="5508625"/>
          <p14:tracePt t="14788" x="5967413" y="5483225"/>
          <p14:tracePt t="14796" x="5967413" y="5448300"/>
          <p14:tracePt t="14804" x="5967413" y="5435600"/>
          <p14:tracePt t="14811" x="5954713" y="5411788"/>
          <p14:tracePt t="14820" x="5943600" y="5387975"/>
          <p14:tracePt t="14827" x="5924550" y="5375275"/>
          <p14:tracePt t="14836" x="5913438" y="5351463"/>
          <p14:tracePt t="14843" x="5894388" y="5334000"/>
          <p14:tracePt t="14852" x="5876925" y="5314950"/>
          <p14:tracePt t="14859" x="5834063" y="5291138"/>
          <p14:tracePt t="14868" x="5773738" y="5278438"/>
          <p14:tracePt t="14887" x="5659438" y="5230813"/>
          <p14:tracePt t="14892" x="5588000" y="5218113"/>
          <p14:tracePt t="14899" x="5508625" y="5194300"/>
          <p14:tracePt t="14908" x="5467350" y="5194300"/>
          <p14:tracePt t="14915" x="5394325" y="5194300"/>
          <p14:tracePt t="14923" x="5353050" y="5194300"/>
          <p14:tracePt t="14932" x="5316538" y="5194300"/>
          <p14:tracePt t="14940" x="5286375" y="5194300"/>
          <p14:tracePt t="14947" x="5249863" y="5200650"/>
          <p14:tracePt t="14955" x="5243513" y="5207000"/>
          <p14:tracePt t="14963" x="5232400" y="5213350"/>
          <p14:tracePt t="14972" x="5219700" y="5224463"/>
          <p14:tracePt t="14979" x="5202238" y="5243513"/>
          <p14:tracePt t="14987" x="5195888" y="5273675"/>
          <p14:tracePt t="14995" x="5183188" y="5297488"/>
          <p14:tracePt t="15004" x="5183188" y="5314950"/>
          <p14:tracePt t="15011" x="5183188" y="5334000"/>
          <p14:tracePt t="15020" x="5195888" y="5357813"/>
          <p14:tracePt t="15027" x="5219700" y="5394325"/>
          <p14:tracePt t="15036" x="5249863" y="5418138"/>
          <p14:tracePt t="15043" x="5273675" y="5448300"/>
          <p14:tracePt t="15052" x="5299075" y="5459413"/>
          <p14:tracePt t="15060" x="5322888" y="5472113"/>
          <p14:tracePt t="15067" x="5359400" y="5495925"/>
          <p14:tracePt t="15076" x="5407025" y="5513388"/>
          <p14:tracePt t="15083" x="5430838" y="5526088"/>
          <p14:tracePt t="15092" x="5473700" y="5543550"/>
          <p14:tracePt t="15099" x="5521325" y="5549900"/>
          <p14:tracePt t="15107" x="5568950" y="5568950"/>
          <p14:tracePt t="15115" x="5629275" y="5580063"/>
          <p14:tracePt t="15123" x="5672138" y="5580063"/>
          <p14:tracePt t="15132" x="5732463" y="5580063"/>
          <p14:tracePt t="15139" x="5773738" y="5580063"/>
          <p14:tracePt t="15147" x="5810250" y="5580063"/>
          <p14:tracePt t="15155" x="5864225" y="5580063"/>
          <p14:tracePt t="15163" x="5889625" y="5568950"/>
          <p14:tracePt t="15172" x="5913438" y="5543550"/>
          <p14:tracePt t="15179" x="5919788" y="5538788"/>
          <p14:tracePt t="15187" x="5930900" y="5519738"/>
          <p14:tracePt t="15195" x="5930900" y="5502275"/>
          <p14:tracePt t="15203" x="5937250" y="5489575"/>
          <p14:tracePt t="15212" x="5937250" y="5465763"/>
          <p14:tracePt t="15220" x="5937250" y="5459413"/>
          <p14:tracePt t="15227" x="5937250" y="5448300"/>
          <p14:tracePt t="15236" x="5930900" y="5411788"/>
          <p14:tracePt t="15243" x="5924550" y="5405438"/>
          <p14:tracePt t="15252" x="5907088" y="5394325"/>
          <p14:tracePt t="15259" x="5894388" y="5375275"/>
          <p14:tracePt t="15267" x="5870575" y="5368925"/>
          <p14:tracePt t="15275" x="5853113" y="5357813"/>
          <p14:tracePt t="15283" x="5829300" y="5338763"/>
          <p14:tracePt t="15292" x="5799138" y="5321300"/>
          <p14:tracePt t="15299" x="5738813" y="5321300"/>
          <p14:tracePt t="15307" x="5702300" y="5314950"/>
          <p14:tracePt t="15315" x="5648325" y="5314950"/>
          <p14:tracePt t="15323" x="5599113" y="5314950"/>
          <p14:tracePt t="15331" x="5568950" y="5314950"/>
          <p14:tracePt t="15339" x="5538788" y="5314950"/>
          <p14:tracePt t="15347" x="5503863" y="5327650"/>
          <p14:tracePt t="15355" x="5497513" y="5334000"/>
          <p14:tracePt t="15363" x="5484813" y="5345113"/>
          <p14:tracePt t="15372" x="5478463" y="5351463"/>
          <p14:tracePt t="15379" x="5467350" y="5364163"/>
          <p14:tracePt t="15388" x="5467350" y="5375275"/>
          <p14:tracePt t="15395" x="5467350" y="5394325"/>
          <p14:tracePt t="15404" x="5478463" y="5405438"/>
          <p14:tracePt t="15411" x="5484813" y="5411788"/>
          <p14:tracePt t="15420" x="5497513" y="5429250"/>
          <p14:tracePt t="15427" x="5521325" y="5454650"/>
          <p14:tracePt t="15443" x="5538788" y="5459413"/>
          <p14:tracePt t="15452" x="5575300" y="5478463"/>
          <p14:tracePt t="15459" x="5581650" y="5483225"/>
          <p14:tracePt t="15467" x="5605463" y="5483225"/>
          <p14:tracePt t="15476" x="5654675" y="5502275"/>
          <p14:tracePt t="15483" x="5702300" y="5508625"/>
          <p14:tracePt t="15492" x="5756275" y="5508625"/>
          <p14:tracePt t="15499" x="5803900" y="5508625"/>
          <p14:tracePt t="15508" x="5834063" y="5508625"/>
          <p14:tracePt t="15515" x="5840413" y="5508625"/>
          <p14:tracePt t="15523" x="5853113" y="5508625"/>
          <p14:tracePt t="15531" x="5859463" y="5508625"/>
          <p14:tracePt t="15539" x="5859463" y="5489575"/>
          <p14:tracePt t="15547" x="5859463" y="5478463"/>
          <p14:tracePt t="15556" x="5859463" y="5454650"/>
          <p14:tracePt t="15563" x="5859463" y="5448300"/>
          <p14:tracePt t="15572" x="5859463" y="5441950"/>
          <p14:tracePt t="15579" x="5859463" y="5429250"/>
          <p14:tracePt t="15587" x="5853113" y="5411788"/>
          <p14:tracePt t="15595" x="5846763" y="5405438"/>
          <p14:tracePt t="15604" x="5829300" y="5399088"/>
          <p14:tracePt t="15611" x="5810250" y="5399088"/>
          <p14:tracePt t="15620" x="5762625" y="5399088"/>
          <p14:tracePt t="15627" x="5732463" y="5399088"/>
          <p14:tracePt t="15636" x="5708650" y="5399088"/>
          <p14:tracePt t="15643" x="5678488" y="5399088"/>
          <p14:tracePt t="15652" x="5648325" y="5399088"/>
          <p14:tracePt t="15659" x="5629275" y="5399088"/>
          <p14:tracePt t="15667" x="5618163" y="5405438"/>
          <p14:tracePt t="15676" x="5611813" y="5411788"/>
          <p14:tracePt t="15683" x="5605463" y="5429250"/>
          <p14:tracePt t="15692" x="5605463" y="5441950"/>
          <p14:tracePt t="15700" x="5605463" y="5448300"/>
          <p14:tracePt t="15707" x="5605463" y="5454650"/>
          <p14:tracePt t="15715" x="5605463" y="5459413"/>
          <p14:tracePt t="15723" x="5611813" y="5465763"/>
          <p14:tracePt t="15731" x="5624513" y="5472113"/>
          <p14:tracePt t="15739" x="5629275" y="5478463"/>
          <p14:tracePt t="15747" x="5635625" y="5483225"/>
          <p14:tracePt t="15756" x="5641975" y="5483225"/>
          <p14:tracePt t="15763" x="5659438" y="5495925"/>
          <p14:tracePt t="15772" x="5684838" y="5495925"/>
          <p14:tracePt t="15779" x="5702300" y="5495925"/>
          <p14:tracePt t="15787" x="5719763" y="5495925"/>
          <p14:tracePt t="15795" x="5745163" y="5495925"/>
          <p14:tracePt t="15804" x="5749925" y="5495925"/>
          <p14:tracePt t="15811" x="5762625" y="5495925"/>
          <p14:tracePt t="15820" x="5768975" y="5489575"/>
          <p14:tracePt t="15827" x="5786438" y="5472113"/>
          <p14:tracePt t="15836" x="5792788" y="5465763"/>
          <p14:tracePt t="15843" x="5792788" y="5459413"/>
          <p14:tracePt t="15852" x="5792788" y="5448300"/>
          <p14:tracePt t="15907" x="5780088" y="5435600"/>
          <p14:tracePt t="15915" x="5773738" y="5435600"/>
          <p14:tracePt t="15924" x="5762625" y="5435600"/>
          <p14:tracePt t="15931" x="5749925" y="5435600"/>
          <p14:tracePt t="15939" x="5738813" y="5435600"/>
          <p14:tracePt t="15947" x="5715000" y="5435600"/>
          <p14:tracePt t="15955" x="5702300" y="5435600"/>
          <p14:tracePt t="15964" x="5695950" y="5435600"/>
          <p14:tracePt t="15972" x="5678488" y="5435600"/>
          <p14:tracePt t="15979" x="5672138" y="5435600"/>
          <p14:tracePt t="16044" x="5695950" y="5435600"/>
          <p14:tracePt t="16053" x="5702300" y="5435600"/>
          <p14:tracePt t="16060" x="5719763" y="5435600"/>
          <p14:tracePt t="16068" x="5726113" y="5441950"/>
          <p14:tracePt t="16076" x="5738813" y="5441950"/>
          <p14:tracePt t="16084" x="5745163" y="5441950"/>
          <p14:tracePt t="16092" x="5762625" y="5441950"/>
          <p14:tracePt t="16100" x="5780088" y="5441950"/>
          <p14:tracePt t="16108" x="5816600" y="5441950"/>
          <p14:tracePt t="16116" x="5846763" y="5441950"/>
          <p14:tracePt t="16124" x="5876925" y="5441950"/>
          <p14:tracePt t="16132" x="5900738" y="5441950"/>
          <p14:tracePt t="16141" x="5924550" y="5441950"/>
          <p14:tracePt t="16148" x="5937250" y="5441950"/>
          <p14:tracePt t="16157" x="5943600" y="5441950"/>
          <p14:tracePt t="16164" x="5949950" y="5435600"/>
          <p14:tracePt t="16236" x="5919788" y="5435600"/>
          <p14:tracePt t="16244" x="5894388" y="5435600"/>
          <p14:tracePt t="16253" x="5840413" y="5435600"/>
          <p14:tracePt t="16260" x="5810250" y="5435600"/>
          <p14:tracePt t="16268" x="5756275" y="5435600"/>
          <p14:tracePt t="16276" x="5715000" y="5435600"/>
          <p14:tracePt t="16284" x="5665788" y="5435600"/>
          <p14:tracePt t="16292" x="5629275" y="5448300"/>
          <p14:tracePt t="16300" x="5605463" y="5459413"/>
          <p14:tracePt t="16308" x="5599113" y="5465763"/>
          <p14:tracePt t="16325" x="5599113" y="5478463"/>
          <p14:tracePt t="16332" x="5599113" y="5483225"/>
          <p14:tracePt t="16340" x="5599113" y="5489575"/>
          <p14:tracePt t="16348" x="5618163" y="5502275"/>
          <p14:tracePt t="16355" x="5629275" y="5508625"/>
          <p14:tracePt t="16364" x="5635625" y="5508625"/>
          <p14:tracePt t="16373" x="5654675" y="5508625"/>
          <p14:tracePt t="16380" x="5665788" y="5508625"/>
          <p14:tracePt t="16389" x="5678488" y="5519738"/>
          <p14:tracePt t="16396" x="5695950" y="5526088"/>
          <p14:tracePt t="16404" x="5719763" y="5532438"/>
          <p14:tracePt t="16413" x="5738813" y="5532438"/>
          <p14:tracePt t="16421" x="5773738" y="5532438"/>
          <p14:tracePt t="16428" x="5803900" y="5532438"/>
          <p14:tracePt t="16437" x="5816600" y="5532438"/>
          <p14:tracePt t="16444" x="5834063" y="5532438"/>
          <p14:tracePt t="16454" x="5846763" y="5532438"/>
          <p14:tracePt t="16460" x="5864225" y="5526088"/>
          <p14:tracePt t="16484" x="5864225" y="5519738"/>
          <p14:tracePt t="16492" x="5864225" y="5513388"/>
          <p14:tracePt t="16532" x="5864225" y="5508625"/>
          <p14:tracePt t="17236" x="5864225" y="5502275"/>
          <p14:tracePt t="17500" x="5859463" y="5478463"/>
          <p14:tracePt t="17508" x="5846763" y="5465763"/>
          <p14:tracePt t="17516" x="5846763" y="5418138"/>
          <p14:tracePt t="17524" x="5822950" y="5357813"/>
          <p14:tracePt t="17533" x="5816600" y="5334000"/>
          <p14:tracePt t="17540" x="5810250" y="5278438"/>
          <p14:tracePt t="17548" x="5786438" y="5218113"/>
          <p14:tracePt t="17557" x="5773738" y="5157788"/>
          <p14:tracePt t="17564" x="5768975" y="5110163"/>
          <p14:tracePt t="17574" x="5762625" y="5086350"/>
          <p14:tracePt t="17581" x="5762625" y="5056188"/>
          <p14:tracePt t="17589" x="5762625" y="5032375"/>
          <p14:tracePt t="17605" x="5762625" y="5026025"/>
          <p14:tracePt t="17612" x="5749925" y="5013325"/>
          <p14:tracePt t="17621" x="5749925" y="4995863"/>
          <p14:tracePt t="17628" x="5745163" y="4983163"/>
          <p14:tracePt t="17636" x="5745163" y="4972050"/>
          <p14:tracePt t="17644" x="5745163" y="4948238"/>
          <p14:tracePt t="17652" x="5738813" y="4922838"/>
          <p14:tracePt t="17660" x="5738813" y="4899025"/>
          <p14:tracePt t="17668" x="5738813" y="4892675"/>
          <p14:tracePt t="17676" x="5738813" y="4881563"/>
          <p14:tracePt t="17684" x="5738813" y="4857750"/>
          <p14:tracePt t="17692" x="5738813" y="4827588"/>
          <p14:tracePt t="17700" x="5732463" y="4803775"/>
          <p14:tracePt t="17708" x="5732463" y="4778375"/>
          <p14:tracePt t="17716" x="5732463" y="4767263"/>
          <p14:tracePt t="17725" x="5732463" y="4743450"/>
          <p14:tracePt t="17733" x="5732463" y="4737100"/>
          <p14:tracePt t="17740" x="5732463" y="4724400"/>
          <p14:tracePt t="17748" x="5732463" y="4718050"/>
          <p14:tracePt t="17756" x="5732463" y="4713288"/>
          <p14:tracePt t="17764" x="5732463" y="4706938"/>
          <p14:tracePt t="17775" x="5732463" y="4687888"/>
          <p14:tracePt t="17789" x="5732463" y="4683125"/>
          <p14:tracePt t="17805" x="5732463" y="4664075"/>
          <p14:tracePt t="17812" x="5732463" y="4657725"/>
          <p14:tracePt t="17820" x="5732463" y="4646613"/>
          <p14:tracePt t="17828" x="5732463" y="4640263"/>
          <p14:tracePt t="17836" x="5732463" y="4633913"/>
          <p14:tracePt t="17844" x="5732463" y="4622800"/>
          <p14:tracePt t="17852" x="5732463" y="4603750"/>
          <p14:tracePt t="17860" x="5732463" y="4579938"/>
          <p14:tracePt t="17868" x="5738813" y="4567238"/>
          <p14:tracePt t="17876" x="5756275" y="4543425"/>
          <p14:tracePt t="17893" x="5768975" y="4513263"/>
          <p14:tracePt t="17900" x="5780088" y="4502150"/>
          <p14:tracePt t="17908" x="5780088" y="4495800"/>
          <p14:tracePt t="17916" x="5786438" y="4489450"/>
          <p14:tracePt t="17925" x="5786438" y="4483100"/>
          <p14:tracePt t="17941" x="5786438" y="4478338"/>
          <p14:tracePt t="17948" x="5786438" y="4471988"/>
          <p14:tracePt t="17958" x="5792788" y="4465638"/>
          <p14:tracePt t="17964" x="5799138" y="4448175"/>
          <p14:tracePt t="17980" x="5799138" y="4441825"/>
          <p14:tracePt t="17996" x="5803900" y="4435475"/>
          <p14:tracePt t="18004" x="5810250" y="4422775"/>
          <p14:tracePt t="18012" x="5810250" y="4418013"/>
          <p14:tracePt t="18020" x="5816600" y="4411663"/>
          <p14:tracePt t="18052" x="5816600" y="4405313"/>
          <p14:tracePt t="18236" x="5816600" y="4418013"/>
          <p14:tracePt t="18244" x="5816600" y="4441825"/>
          <p14:tracePt t="18252" x="5816600" y="4483100"/>
          <p14:tracePt t="18260" x="5816600" y="4508500"/>
          <p14:tracePt t="18267" x="5816600" y="4532313"/>
          <p14:tracePt t="18275" x="5816600" y="4562475"/>
          <p14:tracePt t="18283" x="5816600" y="4603750"/>
          <p14:tracePt t="18292" x="5816600" y="4627563"/>
          <p14:tracePt t="18299" x="5816600" y="4683125"/>
          <p14:tracePt t="18307" x="5816600" y="4713288"/>
          <p14:tracePt t="18315" x="5816600" y="4748213"/>
          <p14:tracePt t="18323" x="5816600" y="4778375"/>
          <p14:tracePt t="18332" x="5816600" y="4821238"/>
          <p14:tracePt t="18339" x="5816600" y="4868863"/>
          <p14:tracePt t="18347" x="5816600" y="4887913"/>
          <p14:tracePt t="18356" x="5816600" y="4911725"/>
          <p14:tracePt t="18363" x="5816600" y="4935538"/>
          <p14:tracePt t="18372" x="5834063" y="4959350"/>
          <p14:tracePt t="18379" x="5834063" y="4965700"/>
          <p14:tracePt t="18388" x="5840413" y="4978400"/>
          <p14:tracePt t="18395" x="5840413" y="4995863"/>
          <p14:tracePt t="18435" x="5840413" y="5002213"/>
          <p14:tracePt t="18548" x="5840413" y="4995863"/>
          <p14:tracePt t="18557" x="5840413" y="4948238"/>
          <p14:tracePt t="18564" x="5840413" y="4905375"/>
          <p14:tracePt t="18573" x="5834063" y="4845050"/>
          <p14:tracePt t="18580" x="5834063" y="4784725"/>
          <p14:tracePt t="18589" x="5822950" y="4743450"/>
          <p14:tracePt t="18595" x="5822950" y="4694238"/>
          <p14:tracePt t="18603" x="5816600" y="4646613"/>
          <p14:tracePt t="18611" x="5816600" y="4603750"/>
          <p14:tracePt t="18619" x="5816600" y="4573588"/>
          <p14:tracePt t="18627" x="5816600" y="4537075"/>
          <p14:tracePt t="18635" x="5810250" y="4513263"/>
          <p14:tracePt t="18643" x="5810250" y="4508500"/>
          <p14:tracePt t="18651" x="5810250" y="4502150"/>
          <p14:tracePt t="18772" x="5803900" y="4502150"/>
          <p14:tracePt t="18780" x="5792788" y="4543425"/>
          <p14:tracePt t="18789" x="5792788" y="4573588"/>
          <p14:tracePt t="18796" x="5792788" y="4610100"/>
          <p14:tracePt t="18804" x="5792788" y="4664075"/>
          <p14:tracePt t="18812" x="5786438" y="4724400"/>
          <p14:tracePt t="18820" x="5786438" y="4778375"/>
          <p14:tracePt t="18828" x="5773738" y="4814888"/>
          <p14:tracePt t="18836" x="5773738" y="4875213"/>
          <p14:tracePt t="18844" x="5773738" y="4948238"/>
          <p14:tracePt t="18852" x="5773738" y="4989513"/>
          <p14:tracePt t="18860" x="5768975" y="5038725"/>
          <p14:tracePt t="18868" x="5768975" y="5056188"/>
          <p14:tracePt t="18940" x="5768975" y="5062538"/>
          <p14:tracePt t="18948" x="5780088" y="5056188"/>
          <p14:tracePt t="18957" x="5799138" y="5032375"/>
          <p14:tracePt t="18964" x="5803900" y="5019675"/>
          <p14:tracePt t="18973" x="5822950" y="4983163"/>
          <p14:tracePt t="18980" x="5829300" y="4935538"/>
          <p14:tracePt t="18989" x="5840413" y="4911725"/>
          <p14:tracePt t="18996" x="5846763" y="4887913"/>
          <p14:tracePt t="19004" x="5853113" y="4868863"/>
          <p14:tracePt t="19012" x="5859463" y="4851400"/>
          <p14:tracePt t="19020" x="5870575" y="4838700"/>
          <p14:tracePt t="19029" x="5876925" y="4814888"/>
          <p14:tracePt t="19036" x="5883275" y="4778375"/>
          <p14:tracePt t="19044" x="5900738" y="4754563"/>
          <p14:tracePt t="19053" x="5900738" y="4724400"/>
          <p14:tracePt t="19060" x="5919788" y="4687888"/>
          <p14:tracePt t="19068" x="5924550" y="4657725"/>
          <p14:tracePt t="19076" x="5937250" y="4622800"/>
          <p14:tracePt t="19085" x="5943600" y="4597400"/>
          <p14:tracePt t="19092" x="5949950" y="4573588"/>
          <p14:tracePt t="19132" x="5949950" y="4567238"/>
          <p14:tracePt t="19187" x="5949950" y="4556125"/>
          <p14:tracePt t="19219" x="5943600" y="4549775"/>
          <p14:tracePt t="19227" x="5907088" y="4532313"/>
          <p14:tracePt t="19236" x="5883275" y="4525963"/>
          <p14:tracePt t="19243" x="5853113" y="4525963"/>
          <p14:tracePt t="19252" x="5816600" y="4525963"/>
          <p14:tracePt t="19259" x="5773738" y="4513263"/>
          <p14:tracePt t="19267" x="5745163" y="4513263"/>
          <p14:tracePt t="19276" x="5702300" y="4513263"/>
          <p14:tracePt t="19283" x="5654675" y="4513263"/>
          <p14:tracePt t="19291" x="5599113" y="4513263"/>
          <p14:tracePt t="19299" x="5538788" y="4513263"/>
          <p14:tracePt t="19307" x="5478463" y="4532313"/>
          <p14:tracePt t="19316" x="5443538" y="4549775"/>
          <p14:tracePt t="19324" x="5407025" y="4567238"/>
          <p14:tracePt t="19331" x="5370513" y="4586288"/>
          <p14:tracePt t="19340" x="5346700" y="4597400"/>
          <p14:tracePt t="19347" x="5322888" y="4616450"/>
          <p14:tracePt t="19356" x="5316538" y="4627563"/>
          <p14:tracePt t="19363" x="5299075" y="4652963"/>
          <p14:tracePt t="19371" x="5299075" y="4670425"/>
          <p14:tracePt t="19380" x="5299075" y="4700588"/>
          <p14:tracePt t="19387" x="5299075" y="4724400"/>
          <p14:tracePt t="19395" x="5322888" y="4767263"/>
          <p14:tracePt t="19403" x="5346700" y="4797425"/>
          <p14:tracePt t="19411" x="5400675" y="4845050"/>
          <p14:tracePt t="19419" x="5437188" y="4887913"/>
          <p14:tracePt t="19428" x="5484813" y="4905375"/>
          <p14:tracePt t="19435" x="5534025" y="4935538"/>
          <p14:tracePt t="19443" x="5611813" y="4959350"/>
          <p14:tracePt t="19452" x="5659438" y="4965700"/>
          <p14:tracePt t="19459" x="5708650" y="4995863"/>
          <p14:tracePt t="19467" x="5768975" y="5008563"/>
          <p14:tracePt t="19475" x="5816600" y="5013325"/>
          <p14:tracePt t="19483" x="5876925" y="5013325"/>
          <p14:tracePt t="19492" x="5930900" y="5013325"/>
          <p14:tracePt t="19500" x="5980113" y="5013325"/>
          <p14:tracePt t="19507" x="6010275" y="5013325"/>
          <p14:tracePt t="19515" x="6064250" y="5013325"/>
          <p14:tracePt t="19524" x="6088063" y="5013325"/>
          <p14:tracePt t="19531" x="6124575" y="4989513"/>
          <p14:tracePt t="19540" x="6161088" y="4972050"/>
          <p14:tracePt t="19547" x="6172200" y="4953000"/>
          <p14:tracePt t="19556" x="6196013" y="4929188"/>
          <p14:tracePt t="19563" x="6219825" y="4911725"/>
          <p14:tracePt t="19572" x="6249988" y="4887913"/>
          <p14:tracePt t="19579" x="6275388" y="4862513"/>
          <p14:tracePt t="19587" x="6299200" y="4845050"/>
          <p14:tracePt t="19595" x="6310313" y="4832350"/>
          <p14:tracePt t="19603" x="6310313" y="4827588"/>
          <p14:tracePt t="19612" x="6316663" y="4821238"/>
          <p14:tracePt t="19619" x="6316663" y="4808538"/>
          <p14:tracePt t="19627" x="6316663" y="4803775"/>
          <p14:tracePt t="19635" x="6316663" y="4784725"/>
          <p14:tracePt t="19644" x="6316663" y="4773613"/>
          <p14:tracePt t="19652" x="6316663" y="4767263"/>
          <p14:tracePt t="19659" x="6316663" y="4737100"/>
          <p14:tracePt t="19667" x="6316663" y="4724400"/>
          <p14:tracePt t="19676" x="6316663" y="4713288"/>
          <p14:tracePt t="19683" x="6299200" y="4687888"/>
          <p14:tracePt t="19692" x="6292850" y="4670425"/>
          <p14:tracePt t="19699" x="6269038" y="4646613"/>
          <p14:tracePt t="19707" x="6245225" y="4622800"/>
          <p14:tracePt t="19715" x="6208713" y="4592638"/>
          <p14:tracePt t="19723" x="6154738" y="4562475"/>
          <p14:tracePt t="19731" x="6105525" y="4532313"/>
          <p14:tracePt t="19740" x="6027738" y="4502150"/>
          <p14:tracePt t="19747" x="5967413" y="4478338"/>
          <p14:tracePt t="19756" x="5930900" y="4471988"/>
          <p14:tracePt t="19763" x="5889625" y="4471988"/>
          <p14:tracePt t="19771" x="5859463" y="4471988"/>
          <p14:tracePt t="19779" x="5834063" y="4471988"/>
          <p14:tracePt t="19787" x="5803900" y="4471988"/>
          <p14:tracePt t="19795" x="5780088" y="4471988"/>
          <p14:tracePt t="19803" x="5756275" y="4483100"/>
          <p14:tracePt t="19812" x="5719763" y="4508500"/>
          <p14:tracePt t="19819" x="5684838" y="4537075"/>
          <p14:tracePt t="19827" x="5654675" y="4562475"/>
          <p14:tracePt t="19835" x="5618163" y="4597400"/>
          <p14:tracePt t="19843" x="5599113" y="4622800"/>
          <p14:tracePt t="19852" x="5588000" y="4657725"/>
          <p14:tracePt t="19859" x="5575300" y="4683125"/>
          <p14:tracePt t="19867" x="5568950" y="4706938"/>
          <p14:tracePt t="19876" x="5568950" y="4730750"/>
          <p14:tracePt t="19892" x="5568950" y="4767263"/>
          <p14:tracePt t="19899" x="5568950" y="4778375"/>
          <p14:tracePt t="19908" x="5588000" y="4803775"/>
          <p14:tracePt t="19916" x="5599113" y="4821238"/>
          <p14:tracePt t="19924" x="5618163" y="4821238"/>
          <p14:tracePt t="19931" x="5629275" y="4827588"/>
          <p14:tracePt t="19940" x="5654675" y="4832350"/>
          <p14:tracePt t="19947" x="5678488" y="4845050"/>
          <p14:tracePt t="19956" x="5702300" y="4851400"/>
          <p14:tracePt t="19963" x="5732463" y="4851400"/>
          <p14:tracePt t="19971" x="5780088" y="4868863"/>
          <p14:tracePt t="19979" x="5853113" y="4881563"/>
          <p14:tracePt t="19987" x="5913438" y="4881563"/>
          <p14:tracePt t="19995" x="5984875" y="4887913"/>
          <p14:tracePt t="20003" x="6057900" y="4887913"/>
          <p14:tracePt t="20012" x="6100763" y="4887913"/>
          <p14:tracePt t="20019" x="6148388" y="4887913"/>
          <p14:tracePt t="20027" x="6178550" y="4887913"/>
          <p14:tracePt t="20035" x="6202363" y="4868863"/>
          <p14:tracePt t="20043" x="6238875" y="4851400"/>
          <p14:tracePt t="20051" x="6256338" y="4838700"/>
          <p14:tracePt t="20059" x="6262688" y="4821238"/>
          <p14:tracePt t="20068" x="6280150" y="4797425"/>
          <p14:tracePt t="20076" x="6280150" y="4767263"/>
          <p14:tracePt t="20083" x="6280150" y="4760913"/>
          <p14:tracePt t="20091" x="6280150" y="4730750"/>
          <p14:tracePt t="20099" x="6280150" y="4718050"/>
          <p14:tracePt t="20108" x="6280150" y="4706938"/>
          <p14:tracePt t="20115" x="6275388" y="4687888"/>
          <p14:tracePt t="20124" x="6269038" y="4676775"/>
          <p14:tracePt t="20131" x="6249988" y="4652963"/>
          <p14:tracePt t="20140" x="6238875" y="4633913"/>
          <p14:tracePt t="20147" x="6215063" y="4622800"/>
          <p14:tracePt t="20156" x="6178550" y="4603750"/>
          <p14:tracePt t="20163" x="6105525" y="4592638"/>
          <p14:tracePt t="20171" x="6027738" y="4562475"/>
          <p14:tracePt t="20180" x="5954713" y="4549775"/>
          <p14:tracePt t="20187" x="5894388" y="4537075"/>
          <p14:tracePt t="20195" x="5834063" y="4537075"/>
          <p14:tracePt t="20203" x="5773738" y="4537075"/>
          <p14:tracePt t="20212" x="5719763" y="4537075"/>
          <p14:tracePt t="20219" x="5684838" y="4537075"/>
          <p14:tracePt t="20227" x="5654675" y="4543425"/>
          <p14:tracePt t="20235" x="5618163" y="4556125"/>
          <p14:tracePt t="20243" x="5581650" y="4586288"/>
          <p14:tracePt t="20251" x="5575300" y="4592638"/>
          <p14:tracePt t="20259" x="5557838" y="4616450"/>
          <p14:tracePt t="20267" x="5557838" y="4640263"/>
          <p14:tracePt t="20276" x="5551488" y="4670425"/>
          <p14:tracePt t="20283" x="5551488" y="4700588"/>
          <p14:tracePt t="20291" x="5551488" y="4724400"/>
          <p14:tracePt t="20299" x="5551488" y="4767263"/>
          <p14:tracePt t="20308" x="5551488" y="4791075"/>
          <p14:tracePt t="20315" x="5551488" y="4827588"/>
          <p14:tracePt t="20324" x="5568950" y="4857750"/>
          <p14:tracePt t="20332" x="5588000" y="4875213"/>
          <p14:tracePt t="20340" x="5611813" y="4899025"/>
          <p14:tracePt t="20347" x="5635625" y="4918075"/>
          <p14:tracePt t="20356" x="5672138" y="4935538"/>
          <p14:tracePt t="20363" x="5695950" y="4935538"/>
          <p14:tracePt t="20372" x="5719763" y="4948238"/>
          <p14:tracePt t="20379" x="5773738" y="4959350"/>
          <p14:tracePt t="20387" x="5803900" y="4965700"/>
          <p14:tracePt t="20395" x="5853113" y="4965700"/>
          <p14:tracePt t="20404" x="5894388" y="4965700"/>
          <p14:tracePt t="20412" x="5937250" y="4965700"/>
          <p14:tracePt t="20419" x="5961063" y="4965700"/>
          <p14:tracePt t="20427" x="5984875" y="4965700"/>
          <p14:tracePt t="20435" x="6021388" y="4948238"/>
          <p14:tracePt t="20444" x="6034088" y="4929188"/>
          <p14:tracePt t="20451" x="6051550" y="4899025"/>
          <p14:tracePt t="20460" x="6064250" y="4851400"/>
          <p14:tracePt t="20467" x="6064250" y="4803775"/>
          <p14:tracePt t="20475" x="6064250" y="4784725"/>
          <p14:tracePt t="20483" x="6064250" y="4737100"/>
          <p14:tracePt t="20491" x="6064250" y="4694238"/>
          <p14:tracePt t="20499" x="6064250" y="4664075"/>
          <p14:tracePt t="20508" x="6045200" y="4640263"/>
          <p14:tracePt t="20515" x="6040438" y="4616450"/>
          <p14:tracePt t="20524" x="6021388" y="4597400"/>
          <p14:tracePt t="20531" x="6010275" y="4592638"/>
          <p14:tracePt t="20540" x="5984875" y="4573588"/>
          <p14:tracePt t="20547" x="5961063" y="4567238"/>
          <p14:tracePt t="20556" x="5913438" y="4556125"/>
          <p14:tracePt t="20563" x="5853113" y="4549775"/>
          <p14:tracePt t="20572" x="5803900" y="4537075"/>
          <p14:tracePt t="20580" x="5786438" y="4537075"/>
          <p14:tracePt t="20587" x="5762625" y="4537075"/>
          <p14:tracePt t="20596" x="5732463" y="4537075"/>
          <p14:tracePt t="20603" x="5708650" y="4537075"/>
          <p14:tracePt t="20611" x="5684838" y="4537075"/>
          <p14:tracePt t="20619" x="5648325" y="4543425"/>
          <p14:tracePt t="20628" x="5635625" y="4556125"/>
          <p14:tracePt t="20635" x="5599113" y="4586288"/>
          <p14:tracePt t="20644" x="5594350" y="4603750"/>
          <p14:tracePt t="20651" x="5594350" y="4627563"/>
          <p14:tracePt t="20660" x="5594350" y="4652963"/>
          <p14:tracePt t="20668" x="5594350" y="4683125"/>
          <p14:tracePt t="20675" x="5594350" y="4700588"/>
          <p14:tracePt t="20683" x="5611813" y="4724400"/>
          <p14:tracePt t="20691" x="5624513" y="4737100"/>
          <p14:tracePt t="20699" x="5648325" y="4767263"/>
          <p14:tracePt t="20709" x="5665788" y="4778375"/>
          <p14:tracePt t="20715" x="5672138" y="4784725"/>
          <p14:tracePt t="20724" x="5689600" y="4791075"/>
          <p14:tracePt t="20731" x="5708650" y="4797425"/>
          <p14:tracePt t="20740" x="5738813" y="4808538"/>
          <p14:tracePt t="20747" x="5773738" y="4808538"/>
          <p14:tracePt t="20755" x="5816600" y="4808538"/>
          <p14:tracePt t="20763" x="5846763" y="4808538"/>
          <p14:tracePt t="20771" x="5870575" y="4808538"/>
          <p14:tracePt t="20779" x="5900738" y="4808538"/>
          <p14:tracePt t="20787" x="5924550" y="4797425"/>
          <p14:tracePt t="20795" x="5943600" y="4791075"/>
          <p14:tracePt t="20803" x="5967413" y="4767263"/>
          <p14:tracePt t="20811" x="5973763" y="4760913"/>
          <p14:tracePt t="20819" x="5980113" y="4748213"/>
          <p14:tracePt t="20827" x="5980113" y="4743450"/>
          <p14:tracePt t="20835" x="5980113" y="4718050"/>
          <p14:tracePt t="20860" x="5980113" y="4713288"/>
          <p14:tracePt t="20867" x="5980113" y="4706938"/>
          <p14:tracePt t="20924" x="5980113" y="4700588"/>
          <p14:tracePt t="20940" x="5961063" y="4700588"/>
          <p14:tracePt t="20947" x="5943600" y="4700588"/>
          <p14:tracePt t="20955" x="5937250" y="4700588"/>
          <p14:tracePt t="20964" x="5930900" y="4700588"/>
          <p14:tracePt t="20972" x="5924550" y="4700588"/>
          <p14:tracePt t="20979" x="5919788" y="4700588"/>
          <p14:tracePt t="20987" x="5913438" y="4706938"/>
          <p14:tracePt t="21003" x="5913438" y="4713288"/>
          <p14:tracePt t="21236" x="5907088" y="4713288"/>
          <p14:tracePt t="21260" x="5900738" y="4713288"/>
          <p14:tracePt t="21836" x="5894388" y="4713288"/>
          <p14:tracePt t="22052" x="5889625" y="4713288"/>
          <p14:tracePt t="22061" x="5883275" y="4718050"/>
          <p14:tracePt t="22068" x="5870575" y="4718050"/>
          <p14:tracePt t="22076" x="5859463" y="4724400"/>
          <p14:tracePt t="22084" x="5853113" y="4724400"/>
          <p14:tracePt t="22093" x="5834063" y="4730750"/>
          <p14:tracePt t="22100" x="5792788" y="4743450"/>
          <p14:tracePt t="22110" x="5756275" y="4748213"/>
          <p14:tracePt t="22116" x="5715000" y="4760913"/>
          <p14:tracePt t="22125" x="5689600" y="4767263"/>
          <p14:tracePt t="22132" x="5654675" y="4778375"/>
          <p14:tracePt t="22140" x="5629275" y="4784725"/>
          <p14:tracePt t="22148" x="5618163" y="4784725"/>
          <p14:tracePt t="22164" x="5594350" y="4791075"/>
          <p14:tracePt t="22172" x="5588000" y="4791075"/>
          <p14:tracePt t="22180" x="5581650" y="4791075"/>
          <p14:tracePt t="22188" x="5568950" y="4797425"/>
          <p14:tracePt t="22204" x="5545138" y="4797425"/>
          <p14:tracePt t="22213" x="5534025" y="4808538"/>
          <p14:tracePt t="22221" x="5527675" y="4808538"/>
          <p14:tracePt t="22228" x="5508625" y="4814888"/>
          <p14:tracePt t="22236" x="5491163" y="4814888"/>
          <p14:tracePt t="22244" x="5467350" y="4814888"/>
          <p14:tracePt t="22253" x="5443538" y="4821238"/>
          <p14:tracePt t="22261" x="5418138" y="4827588"/>
          <p14:tracePt t="22268" x="5383213" y="4838700"/>
          <p14:tracePt t="22277" x="5376863" y="4838700"/>
          <p14:tracePt t="22284" x="5364163" y="4838700"/>
          <p14:tracePt t="22293" x="5359400" y="4838700"/>
          <p14:tracePt t="22300" x="5353050" y="4838700"/>
          <p14:tracePt t="22493" x="5346700" y="4838700"/>
          <p14:tracePt t="22500" x="5346700" y="4821238"/>
          <p14:tracePt t="22509" x="5346700" y="4803775"/>
          <p14:tracePt t="22516" x="5346700" y="4767263"/>
          <p14:tracePt t="22524" x="5346700" y="4743450"/>
          <p14:tracePt t="22532" x="5346700" y="4724400"/>
          <p14:tracePt t="22540" x="5346700" y="4687888"/>
          <p14:tracePt t="22548" x="5340350" y="4657725"/>
          <p14:tracePt t="22556" x="5340350" y="4633913"/>
          <p14:tracePt t="22564" x="5340350" y="4622800"/>
          <p14:tracePt t="22572" x="5340350" y="4603750"/>
          <p14:tracePt t="22580" x="5340350" y="4586288"/>
          <p14:tracePt t="22588" x="5340350" y="4567238"/>
          <p14:tracePt t="22596" x="5340350" y="4556125"/>
          <p14:tracePt t="22604" x="5340350" y="4543425"/>
          <p14:tracePt t="22621" x="5340350" y="4525963"/>
          <p14:tracePt t="22628" x="5340350" y="4519613"/>
          <p14:tracePt t="22636" x="5340350" y="4513263"/>
          <p14:tracePt t="22652" x="5340350" y="4508500"/>
          <p14:tracePt t="22661" x="5340350" y="4502150"/>
          <p14:tracePt t="22668" x="5340350" y="4495800"/>
          <p14:tracePt t="22676" x="5340350" y="4489450"/>
          <p14:tracePt t="22684" x="5340350" y="4483100"/>
          <p14:tracePt t="22700" x="5340350" y="4478338"/>
          <p14:tracePt t="22708" x="5340350" y="4471988"/>
          <p14:tracePt t="22748" x="5340350" y="4465638"/>
          <p14:tracePt t="22756" x="5340350" y="4459288"/>
          <p14:tracePt t="22764" x="5340350" y="4448175"/>
          <p14:tracePt t="22772" x="5340350" y="4422775"/>
          <p14:tracePt t="22780" x="5340350" y="4398963"/>
          <p14:tracePt t="22788" x="5329238" y="4381500"/>
          <p14:tracePt t="22796" x="5322888" y="4357688"/>
          <p14:tracePt t="22804" x="5322888" y="4321175"/>
          <p14:tracePt t="22812" x="5316538" y="4291013"/>
          <p14:tracePt t="22820" x="5316538" y="4278313"/>
          <p14:tracePt t="22828" x="5310188" y="4254500"/>
          <p14:tracePt t="22836" x="5299075" y="4230688"/>
          <p14:tracePt t="22853" x="5299075" y="4211638"/>
          <p14:tracePt t="22862" x="5299075" y="4206875"/>
          <p14:tracePt t="22868" x="5299075" y="4194175"/>
          <p14:tracePt t="22877" x="5292725" y="4187825"/>
          <p14:tracePt t="22895" x="5286375" y="4170363"/>
          <p14:tracePt t="22909" x="5280025" y="4157663"/>
          <p14:tracePt t="22923" x="5280025" y="4146550"/>
          <p14:tracePt t="22931" x="5280025" y="4140200"/>
          <p14:tracePt t="22955" x="5280025" y="4133850"/>
          <p14:tracePt t="22963" x="5280025" y="4127500"/>
          <p14:tracePt t="22971" x="5280025" y="4122738"/>
          <p14:tracePt t="22979" x="5280025" y="4116388"/>
          <p14:tracePt t="22987" x="5280025" y="4110038"/>
          <p14:tracePt t="22995" x="5280025" y="4092575"/>
          <p14:tracePt t="23003" x="5280025" y="4079875"/>
          <p14:tracePt t="23011" x="5280025" y="4073525"/>
          <p14:tracePt t="23019" x="5280025" y="4062413"/>
          <p14:tracePt t="23028" x="5280025" y="4049713"/>
          <p14:tracePt t="23100" x="5280025" y="4043363"/>
          <p14:tracePt t="23108" x="5280025" y="4037013"/>
          <p14:tracePt t="23116" x="5280025" y="4032250"/>
          <p14:tracePt t="23124" x="5280025" y="4025900"/>
          <p14:tracePt t="23140" x="5280025" y="4019550"/>
          <p14:tracePt t="23276" x="5273675" y="4025900"/>
          <p14:tracePt t="23284" x="5262563" y="4079875"/>
          <p14:tracePt t="23293" x="5262563" y="4110038"/>
          <p14:tracePt t="23300" x="5262563" y="4170363"/>
          <p14:tracePt t="23308" x="5262563" y="4200525"/>
          <p14:tracePt t="23316" x="5262563" y="4230688"/>
          <p14:tracePt t="23324" x="5262563" y="4271963"/>
          <p14:tracePt t="23332" x="5268913" y="4297363"/>
          <p14:tracePt t="23340" x="5273675" y="4332288"/>
          <p14:tracePt t="23348" x="5280025" y="4362450"/>
          <p14:tracePt t="23356" x="5292725" y="4387850"/>
          <p14:tracePt t="23364" x="5299075" y="4411663"/>
          <p14:tracePt t="23372" x="5303838" y="4429125"/>
          <p14:tracePt t="23380" x="5303838" y="4441825"/>
          <p14:tracePt t="23388" x="5310188" y="4448175"/>
          <p14:tracePt t="23396" x="5310188" y="4459288"/>
          <p14:tracePt t="23404" x="5310188" y="4483100"/>
          <p14:tracePt t="23413" x="5316538" y="4489450"/>
          <p14:tracePt t="23420" x="5316538" y="4502150"/>
          <p14:tracePt t="23436" x="5316538" y="4513263"/>
          <p14:tracePt t="23461" x="5322888" y="4519613"/>
          <p14:tracePt t="23532" x="5329238" y="4525963"/>
          <p14:tracePt t="23580" x="5329238" y="4502150"/>
          <p14:tracePt t="23588" x="5329238" y="4465638"/>
          <p14:tracePt t="23596" x="5329238" y="4435475"/>
          <p14:tracePt t="23604" x="5322888" y="4398963"/>
          <p14:tracePt t="23613" x="5310188" y="4357688"/>
          <p14:tracePt t="23620" x="5303838" y="4332288"/>
          <p14:tracePt t="23628" x="5292725" y="4297363"/>
          <p14:tracePt t="23636" x="5292725" y="4271963"/>
          <p14:tracePt t="23646" x="5292725" y="4254500"/>
          <p14:tracePt t="23652" x="5292725" y="4237038"/>
          <p14:tracePt t="23661" x="5286375" y="4211638"/>
          <p14:tracePt t="23668" x="5286375" y="4200525"/>
          <p14:tracePt t="23677" x="5286375" y="4187825"/>
          <p14:tracePt t="23684" x="5286375" y="4183063"/>
          <p14:tracePt t="23693" x="5280025" y="4164013"/>
          <p14:tracePt t="23895" x="5280025" y="4176713"/>
          <p14:tracePt t="23900" x="5280025" y="4217988"/>
          <p14:tracePt t="23908" x="5280025" y="4241800"/>
          <p14:tracePt t="23916" x="5292725" y="4271963"/>
          <p14:tracePt t="23924" x="5310188" y="4308475"/>
          <p14:tracePt t="23932" x="5316538" y="4332288"/>
          <p14:tracePt t="23940" x="5316538" y="4357688"/>
          <p14:tracePt t="23948" x="5316538" y="4368800"/>
          <p14:tracePt t="23956" x="5322888" y="4387850"/>
          <p14:tracePt t="23964" x="5329238" y="4398963"/>
          <p14:tracePt t="23973" x="5329238" y="4405313"/>
          <p14:tracePt t="23980" x="5329238" y="4418013"/>
          <p14:tracePt t="23988" x="5329238" y="4422775"/>
          <p14:tracePt t="24084" x="5329238" y="4405313"/>
          <p14:tracePt t="24093" x="5329238" y="4375150"/>
          <p14:tracePt t="24100" x="5329238" y="4338638"/>
          <p14:tracePt t="24108" x="5329238" y="4308475"/>
          <p14:tracePt t="24115" x="5329238" y="4267200"/>
          <p14:tracePt t="24123" x="5329238" y="4217988"/>
          <p14:tracePt t="24132" x="5329238" y="4187825"/>
          <p14:tracePt t="24139" x="5329238" y="4146550"/>
          <p14:tracePt t="24147" x="5329238" y="4122738"/>
          <p14:tracePt t="24155" x="5329238" y="4097338"/>
          <p14:tracePt t="24163" x="5329238" y="4086225"/>
          <p14:tracePt t="24172" x="5329238" y="4079875"/>
          <p14:tracePt t="24187" x="5329238" y="4073525"/>
          <p14:tracePt t="24252" x="5340350" y="4067175"/>
          <p14:tracePt t="24284" x="5353050" y="4092575"/>
          <p14:tracePt t="24292" x="5353050" y="4116388"/>
          <p14:tracePt t="24300" x="5353050" y="4146550"/>
          <p14:tracePt t="24308" x="5359400" y="4183063"/>
          <p14:tracePt t="24316" x="5359400" y="4200525"/>
          <p14:tracePt t="24324" x="5359400" y="4237038"/>
          <p14:tracePt t="24332" x="5376863" y="4267200"/>
          <p14:tracePt t="24340" x="5376863" y="4284663"/>
          <p14:tracePt t="24348" x="5383213" y="4297363"/>
          <p14:tracePt t="24355" x="5400675" y="4314825"/>
          <p14:tracePt t="24363" x="5407025" y="4321175"/>
          <p14:tracePt t="24372" x="5418138" y="4327525"/>
          <p14:tracePt t="24379" x="5437188" y="4332288"/>
          <p14:tracePt t="24388" x="5478463" y="4344988"/>
          <p14:tracePt t="24396" x="5521325" y="4344988"/>
          <p14:tracePt t="24403" x="5611813" y="4344988"/>
          <p14:tracePt t="24411" x="5708650" y="4344988"/>
          <p14:tracePt t="24419" x="5810250" y="4344988"/>
          <p14:tracePt t="24427" x="5913438" y="4344988"/>
          <p14:tracePt t="24436" x="5984875" y="4344988"/>
          <p14:tracePt t="24444" x="6040438" y="4344988"/>
          <p14:tracePt t="24451" x="6100763" y="4338638"/>
          <p14:tracePt t="24460" x="6154738" y="4321175"/>
          <p14:tracePt t="24467" x="6215063" y="4297363"/>
          <p14:tracePt t="24475" x="6249988" y="4271963"/>
          <p14:tracePt t="24483" x="6299200" y="4248150"/>
          <p14:tracePt t="24491" x="6335713" y="4224338"/>
          <p14:tracePt t="24500" x="6376988" y="4183063"/>
          <p14:tracePt t="24508" x="6413500" y="4157663"/>
          <p14:tracePt t="24515" x="6437313" y="4127500"/>
          <p14:tracePt t="24523" x="6461125" y="4116388"/>
          <p14:tracePt t="24531" x="6480175" y="4097338"/>
          <p14:tracePt t="24539" x="6503988" y="4086225"/>
          <p14:tracePt t="24548" x="6510338" y="4079875"/>
          <p14:tracePt t="24555" x="6521450" y="4062413"/>
          <p14:tracePt t="24563" x="6540500" y="4049713"/>
          <p14:tracePt t="24571" x="6546850" y="4043363"/>
          <p14:tracePt t="24580" x="6551613" y="4037013"/>
          <p14:tracePt t="24692" x="6551613" y="4049713"/>
          <p14:tracePt t="24701" x="6546850" y="4103688"/>
          <p14:tracePt t="24708" x="6534150" y="4194175"/>
          <p14:tracePt t="24716" x="6516688" y="4254500"/>
          <p14:tracePt t="24724" x="6516688" y="4314825"/>
          <p14:tracePt t="24733" x="6503988" y="4375150"/>
          <p14:tracePt t="24740" x="6497638" y="4422775"/>
          <p14:tracePt t="24747" x="6486525" y="4435475"/>
          <p14:tracePt t="24755" x="6486525" y="4441825"/>
          <p14:tracePt t="24860" x="6480175" y="4398963"/>
          <p14:tracePt t="24868" x="6480175" y="4357688"/>
          <p14:tracePt t="24876" x="6473825" y="4321175"/>
          <p14:tracePt t="24897" x="6461125" y="4206875"/>
          <p14:tracePt t="24900" x="6461125" y="4183063"/>
          <p14:tracePt t="24908" x="6461125" y="4146550"/>
          <p14:tracePt t="24916" x="6461125" y="4133850"/>
          <p14:tracePt t="24923" x="6461125" y="4122738"/>
          <p14:tracePt t="25028" x="6461125" y="4127500"/>
          <p14:tracePt t="25036" x="6461125" y="4157663"/>
          <p14:tracePt t="25045" x="6461125" y="4176713"/>
          <p14:tracePt t="25052" x="6480175" y="4200525"/>
          <p14:tracePt t="25076" x="6486525" y="4206875"/>
          <p14:tracePt t="25164" x="6491288" y="4211638"/>
          <p14:tracePt t="25179" x="6491288" y="4206875"/>
          <p14:tracePt t="25188" x="6497638" y="4183063"/>
          <p14:tracePt t="25196" x="6497638" y="4176713"/>
          <p14:tracePt t="25204" x="6497638" y="4164013"/>
          <p14:tracePt t="25212" x="6497638" y="4157663"/>
          <p14:tracePt t="25220" x="6503988" y="4140200"/>
          <p14:tracePt t="25316" x="6521450" y="4157663"/>
          <p14:tracePt t="25324" x="6521450" y="4211638"/>
          <p14:tracePt t="25332" x="6521450" y="4237038"/>
          <p14:tracePt t="25340" x="6521450" y="4254500"/>
          <p14:tracePt t="25348" x="6527800" y="4267200"/>
          <p14:tracePt t="25356" x="6527800" y="4278313"/>
          <p14:tracePt t="25363" x="6527800" y="4284663"/>
          <p14:tracePt t="25372" x="6534150" y="4302125"/>
          <p14:tracePt t="25452" x="6540500" y="4308475"/>
          <p14:tracePt t="25484" x="6540500" y="4284663"/>
          <p14:tracePt t="25492" x="6540500" y="4260850"/>
          <p14:tracePt t="25500" x="6540500" y="4248150"/>
          <p14:tracePt t="25508" x="6540500" y="4230688"/>
          <p14:tracePt t="25516" x="6540500" y="4217988"/>
          <p14:tracePt t="25612" x="6540500" y="4237038"/>
          <p14:tracePt t="25620" x="6540500" y="4267200"/>
          <p14:tracePt t="25629" x="6540500" y="4302125"/>
          <p14:tracePt t="25636" x="6540500" y="4321175"/>
          <p14:tracePt t="25645" x="6540500" y="4344988"/>
          <p14:tracePt t="25652" x="6540500" y="4351338"/>
          <p14:tracePt t="25660" x="6540500" y="4362450"/>
          <p14:tracePt t="25764" x="6521450" y="4344988"/>
          <p14:tracePt t="25772" x="6521450" y="4332288"/>
          <p14:tracePt t="25780" x="6521450" y="4321175"/>
          <p14:tracePt t="25788" x="6516688" y="4284663"/>
          <p14:tracePt t="25797" x="6516688" y="4260850"/>
          <p14:tracePt t="25804" x="6516688" y="4241800"/>
          <p14:tracePt t="25812" x="6516688" y="4224338"/>
          <p14:tracePt t="25820" x="6516688" y="4217988"/>
          <p14:tracePt t="26083" x="0" y="0"/>
        </p14:tracePtLst>
        <p14:tracePtLst>
          <p14:tracePt t="27742" x="5984875" y="4959350"/>
          <p14:tracePt t="27772" x="5991225" y="4965700"/>
          <p14:tracePt t="27828" x="5997575" y="4965700"/>
          <p14:tracePt t="27844" x="6010275" y="4965700"/>
          <p14:tracePt t="27852" x="6015038" y="4965700"/>
          <p14:tracePt t="27861" x="6021388" y="4965700"/>
          <p14:tracePt t="27868" x="6045200" y="4965700"/>
          <p14:tracePt t="27885" x="6070600" y="4948238"/>
          <p14:tracePt t="27892" x="6075363" y="4941888"/>
          <p14:tracePt t="27901" x="6100763" y="4922838"/>
          <p14:tracePt t="27908" x="6105525" y="4911725"/>
          <p14:tracePt t="27916" x="6111875" y="4905375"/>
          <p14:tracePt t="27923" x="6118225" y="4899025"/>
          <p14:tracePt t="27931" x="6118225" y="4892675"/>
          <p14:tracePt t="27939" x="6118225" y="4887913"/>
          <p14:tracePt t="27947" x="6124575" y="4875213"/>
          <p14:tracePt t="27955" x="6124575" y="4862513"/>
          <p14:tracePt t="27964" x="6124575" y="4851400"/>
          <p14:tracePt t="27971" x="6124575" y="4827588"/>
          <p14:tracePt t="27980" x="6124575" y="4821238"/>
          <p14:tracePt t="27987" x="6111875" y="4797425"/>
          <p14:tracePt t="27996" x="6111875" y="4791075"/>
          <p14:tracePt t="28003" x="6105525" y="4778375"/>
          <p14:tracePt t="28012" x="6094413" y="4760913"/>
          <p14:tracePt t="28027" x="6094413" y="4748213"/>
          <p14:tracePt t="28035" x="6075363" y="4737100"/>
          <p14:tracePt t="28051" x="6064250" y="4718050"/>
          <p14:tracePt t="28059" x="6045200" y="4706938"/>
          <p14:tracePt t="28075" x="6034088" y="4687888"/>
          <p14:tracePt t="28084" x="6021388" y="4683125"/>
          <p14:tracePt t="28091" x="6003925" y="4657725"/>
          <p14:tracePt t="28099" x="5984875" y="4646613"/>
          <p14:tracePt t="28107" x="5973763" y="4640263"/>
          <p14:tracePt t="28115" x="5937250" y="4610100"/>
          <p14:tracePt t="28123" x="5913438" y="4597400"/>
          <p14:tracePt t="28131" x="5900738" y="4586288"/>
          <p14:tracePt t="28139" x="5876925" y="4573588"/>
          <p14:tracePt t="28148" x="5870575" y="4573588"/>
          <p14:tracePt t="28155" x="5853113" y="4567238"/>
          <p14:tracePt t="28164" x="5846763" y="4562475"/>
          <p14:tracePt t="28171" x="5834063" y="4549775"/>
          <p14:tracePt t="28180" x="5829300" y="4549775"/>
          <p14:tracePt t="28187" x="5822950" y="4549775"/>
          <p14:tracePt t="28196" x="5810250" y="4549775"/>
          <p14:tracePt t="28204" x="5799138" y="4549775"/>
          <p14:tracePt t="28211" x="5792788" y="4549775"/>
          <p14:tracePt t="28219" x="5768975" y="4556125"/>
          <p14:tracePt t="28227" x="5756275" y="4562475"/>
          <p14:tracePt t="28236" x="5749925" y="4562475"/>
          <p14:tracePt t="28244" x="5719763" y="4567238"/>
          <p14:tracePt t="28251" x="5702300" y="4586288"/>
          <p14:tracePt t="28259" x="5695950" y="4586288"/>
          <p14:tracePt t="28267" x="5678488" y="4597400"/>
          <p14:tracePt t="28275" x="5659438" y="4603750"/>
          <p14:tracePt t="28283" x="5648325" y="4622800"/>
          <p14:tracePt t="28291" x="5624513" y="4633913"/>
          <p14:tracePt t="28300" x="5605463" y="4652963"/>
          <p14:tracePt t="28307" x="5599113" y="4676775"/>
          <p14:tracePt t="28316" x="5581650" y="4718050"/>
          <p14:tracePt t="28323" x="5564188" y="4767263"/>
          <p14:tracePt t="28331" x="5551488" y="4814888"/>
          <p14:tracePt t="28339" x="5551488" y="4845050"/>
          <p14:tracePt t="28348" x="5545138" y="4918075"/>
          <p14:tracePt t="28355" x="5545138" y="4972050"/>
          <p14:tracePt t="28364" x="5534025" y="5032375"/>
          <p14:tracePt t="28371" x="5534025" y="5092700"/>
          <p14:tracePt t="28380" x="5534025" y="5133975"/>
          <p14:tracePt t="28388" x="5534025" y="5183188"/>
          <p14:tracePt t="28396" x="5534025" y="5224463"/>
          <p14:tracePt t="28403" x="5534025" y="5248275"/>
          <p14:tracePt t="28411" x="5534025" y="5273675"/>
          <p14:tracePt t="28419" x="5545138" y="5303838"/>
          <p14:tracePt t="28427" x="5568950" y="5334000"/>
          <p14:tracePt t="28435" x="5594350" y="5357813"/>
          <p14:tracePt t="28444" x="5611813" y="5368925"/>
          <p14:tracePt t="28451" x="5629275" y="5381625"/>
          <p14:tracePt t="28459" x="5654675" y="5381625"/>
          <p14:tracePt t="28468" x="5678488" y="5381625"/>
          <p14:tracePt t="28475" x="5702300" y="5381625"/>
          <p14:tracePt t="28483" x="5732463" y="5381625"/>
          <p14:tracePt t="28491" x="5768975" y="5381625"/>
          <p14:tracePt t="28500" x="5810250" y="5381625"/>
          <p14:tracePt t="28507" x="5853113" y="5375275"/>
          <p14:tracePt t="28516" x="5889625" y="5357813"/>
          <p14:tracePt t="28523" x="5943600" y="5327650"/>
          <p14:tracePt t="28532" x="5991225" y="5284788"/>
          <p14:tracePt t="28539" x="6045200" y="5243513"/>
          <p14:tracePt t="28548" x="6070600" y="5218113"/>
          <p14:tracePt t="28555" x="6094413" y="5194300"/>
          <p14:tracePt t="28564" x="6124575" y="5146675"/>
          <p14:tracePt t="28571" x="6142038" y="5110163"/>
          <p14:tracePt t="28580" x="6154738" y="5062538"/>
          <p14:tracePt t="28587" x="6154738" y="5038725"/>
          <p14:tracePt t="28595" x="6161088" y="4983163"/>
          <p14:tracePt t="28603" x="6161088" y="4922838"/>
          <p14:tracePt t="28611" x="6161088" y="4851400"/>
          <p14:tracePt t="28619" x="6161088" y="4808538"/>
          <p14:tracePt t="28627" x="6161088" y="4767263"/>
          <p14:tracePt t="28635" x="6161088" y="4730750"/>
          <p14:tracePt t="28644" x="6148388" y="4706938"/>
          <p14:tracePt t="28652" x="6124575" y="4670425"/>
          <p14:tracePt t="28659" x="6111875" y="4657725"/>
          <p14:tracePt t="28667" x="6081713" y="4633913"/>
          <p14:tracePt t="28675" x="6057900" y="4616450"/>
          <p14:tracePt t="28683" x="6045200" y="4597400"/>
          <p14:tracePt t="28691" x="6021388" y="4586288"/>
          <p14:tracePt t="28700" x="5984875" y="4573588"/>
          <p14:tracePt t="28707" x="5973763" y="4573588"/>
          <p14:tracePt t="28715" x="5943600" y="4567238"/>
          <p14:tracePt t="28724" x="5919788" y="4567238"/>
          <p14:tracePt t="28731" x="5876925" y="4567238"/>
          <p14:tracePt t="28739" x="5853113" y="4567238"/>
          <p14:tracePt t="28748" x="5810250" y="4567238"/>
          <p14:tracePt t="28755" x="5773738" y="4579938"/>
          <p14:tracePt t="28765" x="5726113" y="4597400"/>
          <p14:tracePt t="28771" x="5689600" y="4627563"/>
          <p14:tracePt t="28780" x="5648325" y="4664075"/>
          <p14:tracePt t="28787" x="5618163" y="4700588"/>
          <p14:tracePt t="28795" x="5599113" y="4767263"/>
          <p14:tracePt t="28803" x="5581650" y="4814888"/>
          <p14:tracePt t="28811" x="5568950" y="4875213"/>
          <p14:tracePt t="28819" x="5568950" y="4905375"/>
          <p14:tracePt t="28827" x="5568950" y="4948238"/>
          <p14:tracePt t="28836" x="5568950" y="4995863"/>
          <p14:tracePt t="28844" x="5588000" y="5056188"/>
          <p14:tracePt t="28851" x="5605463" y="5103813"/>
          <p14:tracePt t="28859" x="5648325" y="5183188"/>
          <p14:tracePt t="28867" x="5678488" y="5218113"/>
          <p14:tracePt t="28875" x="5708650" y="5254625"/>
          <p14:tracePt t="28884" x="5719763" y="5278438"/>
          <p14:tracePt t="28891" x="5756275" y="5308600"/>
          <p14:tracePt t="28900" x="5762625" y="5314950"/>
          <p14:tracePt t="28907" x="5773738" y="5321300"/>
          <p14:tracePt t="28915" x="5792788" y="5327650"/>
          <p14:tracePt t="28923" x="5816600" y="5327650"/>
          <p14:tracePt t="28932" x="5834063" y="5327650"/>
          <p14:tracePt t="28939" x="5889625" y="5327650"/>
          <p14:tracePt t="28948" x="5924550" y="5327650"/>
          <p14:tracePt t="28955" x="5980113" y="5327650"/>
          <p14:tracePt t="28964" x="6027738" y="5303838"/>
          <p14:tracePt t="28971" x="6070600" y="5267325"/>
          <p14:tracePt t="28980" x="6094413" y="5248275"/>
          <p14:tracePt t="28988" x="6118225" y="5224463"/>
          <p14:tracePt t="28995" x="6135688" y="5187950"/>
          <p14:tracePt t="29003" x="6142038" y="5146675"/>
          <p14:tracePt t="29011" x="6154738" y="5110163"/>
          <p14:tracePt t="29019" x="6161088" y="5038725"/>
          <p14:tracePt t="29027" x="6161088" y="4978400"/>
          <p14:tracePt t="29035" x="6161088" y="4905375"/>
          <p14:tracePt t="29044" x="6161088" y="4881563"/>
          <p14:tracePt t="29051" x="6161088" y="4838700"/>
          <p14:tracePt t="29059" x="6135688" y="4791075"/>
          <p14:tracePt t="29068" x="6124575" y="4767263"/>
          <p14:tracePt t="29075" x="6105525" y="4743450"/>
          <p14:tracePt t="29084" x="6100763" y="4737100"/>
          <p14:tracePt t="29091" x="6094413" y="4730750"/>
          <p14:tracePt t="29100" x="6081713" y="4724400"/>
          <p14:tracePt t="29107" x="6057900" y="4713288"/>
          <p14:tracePt t="29115" x="6034088" y="4713288"/>
          <p14:tracePt t="29123" x="5991225" y="4706938"/>
          <p14:tracePt t="29132" x="5930900" y="4706938"/>
          <p14:tracePt t="29139" x="5870575" y="4706938"/>
          <p14:tracePt t="29148" x="5786438" y="4706938"/>
          <p14:tracePt t="29155" x="5684838" y="4724400"/>
          <p14:tracePt t="29164" x="5564188" y="4743450"/>
          <p14:tracePt t="29171" x="5448300" y="4778375"/>
          <p14:tracePt t="29179" x="5346700" y="4803775"/>
          <p14:tracePt t="29187" x="5256213" y="4803775"/>
          <p14:tracePt t="29195" x="5213350" y="4814888"/>
          <p14:tracePt t="29203" x="5195888" y="4814888"/>
          <p14:tracePt t="29212" x="5183188" y="4814888"/>
          <p14:tracePt t="29227" x="5178425" y="4814888"/>
          <p14:tracePt t="29244" x="5165725" y="4827588"/>
          <p14:tracePt t="29267" x="5153025" y="4827588"/>
          <p14:tracePt t="29275" x="5148263" y="4827588"/>
          <p14:tracePt t="29284" x="5122863" y="4832350"/>
          <p14:tracePt t="29291" x="5118100" y="4832350"/>
          <p14:tracePt t="29300" x="5105400" y="4838700"/>
          <p14:tracePt t="29307" x="5087938" y="4845050"/>
          <p14:tracePt t="29315" x="5081588" y="4845050"/>
          <p14:tracePt t="29323" x="5075238" y="4845050"/>
          <p14:tracePt t="29412" x="5062538" y="4862513"/>
          <p14:tracePt t="29468" x="5087938" y="4862513"/>
          <p14:tracePt t="29476" x="5111750" y="4862513"/>
          <p14:tracePt t="29484" x="5178425" y="4862513"/>
          <p14:tracePt t="29492" x="5280025" y="4875213"/>
          <p14:tracePt t="29500" x="5424488" y="4887913"/>
          <p14:tracePt t="29508" x="5538788" y="4899025"/>
          <p14:tracePt t="29515" x="5684838" y="4911725"/>
          <p14:tracePt t="29523" x="5829300" y="4922838"/>
          <p14:tracePt t="29532" x="5967413" y="4929188"/>
          <p14:tracePt t="29539" x="6111875" y="4941888"/>
          <p14:tracePt t="29548" x="6245225" y="4953000"/>
          <p14:tracePt t="29555" x="6335713" y="4978400"/>
          <p14:tracePt t="29564" x="6419850" y="5002213"/>
          <p14:tracePt t="29571" x="6456363" y="5008563"/>
          <p14:tracePt t="29579" x="6486525" y="5008563"/>
          <p14:tracePt t="29587" x="6497638" y="5008563"/>
          <p14:tracePt t="29595" x="6521450" y="5008563"/>
          <p14:tracePt t="29603" x="6540500" y="5008563"/>
          <p14:tracePt t="29611" x="6551613" y="5008563"/>
          <p14:tracePt t="29619" x="6575425" y="5008563"/>
          <p14:tracePt t="29627" x="6588125" y="5008563"/>
          <p14:tracePt t="29635" x="6600825" y="5008563"/>
          <p14:tracePt t="29643" x="6605588" y="5008563"/>
          <p14:tracePt t="29651" x="6611938" y="5008563"/>
          <p14:tracePt t="29659" x="6624638" y="5008563"/>
          <p14:tracePt t="29668" x="6642100" y="5008563"/>
          <p14:tracePt t="29675" x="6648450" y="5008563"/>
          <p14:tracePt t="29764" x="6654800" y="5008563"/>
          <p14:tracePt t="29796" x="6665913" y="5008563"/>
          <p14:tracePt t="29812" x="6672263" y="5002213"/>
          <p14:tracePt t="29821" x="6678613" y="5002213"/>
          <p14:tracePt t="29828" x="6691313" y="5002213"/>
          <p14:tracePt t="29836" x="6715125" y="4995863"/>
          <p14:tracePt t="29843" x="6738938" y="4995863"/>
          <p14:tracePt t="29851" x="6762750" y="4989513"/>
          <p14:tracePt t="29859" x="6792913" y="4978400"/>
          <p14:tracePt t="29867" x="6816725" y="4978400"/>
          <p14:tracePt t="29875" x="6846888" y="4978400"/>
          <p14:tracePt t="29883" x="6872288" y="4972050"/>
          <p14:tracePt t="29900" x="6896100" y="4972050"/>
          <p14:tracePt t="29923" x="6902450" y="4965700"/>
          <p14:tracePt t="30132" x="6877050" y="4965700"/>
          <p14:tracePt t="30140" x="6846888" y="4965700"/>
          <p14:tracePt t="30149" x="6805613" y="4965700"/>
          <p14:tracePt t="30156" x="6745288" y="4965700"/>
          <p14:tracePt t="30165" x="6672263" y="4965700"/>
          <p14:tracePt t="30172" x="6588125" y="4965700"/>
          <p14:tracePt t="30180" x="6486525" y="4965700"/>
          <p14:tracePt t="30188" x="6383338" y="4953000"/>
          <p14:tracePt t="30196" x="6280150" y="4941888"/>
          <p14:tracePt t="30204" x="6196013" y="4929188"/>
          <p14:tracePt t="30212" x="6081713" y="4929188"/>
          <p14:tracePt t="30220" x="5949950" y="4918075"/>
          <p14:tracePt t="30228" x="5846763" y="4918075"/>
          <p14:tracePt t="30236" x="5732463" y="4918075"/>
          <p14:tracePt t="30244" x="5618163" y="4905375"/>
          <p14:tracePt t="30253" x="5521325" y="4905375"/>
          <p14:tracePt t="30261" x="5430838" y="4905375"/>
          <p14:tracePt t="30267" x="5346700" y="4905375"/>
          <p14:tracePt t="30276" x="5273675" y="4905375"/>
          <p14:tracePt t="30284" x="5232400" y="4905375"/>
          <p14:tracePt t="30292" x="5195888" y="4905375"/>
          <p14:tracePt t="30300" x="5165725" y="4905375"/>
          <p14:tracePt t="30308" x="5141913" y="4905375"/>
          <p14:tracePt t="30317" x="5129213" y="4905375"/>
          <p14:tracePt t="30324" x="5122863" y="4905375"/>
          <p14:tracePt t="30340" x="5118100" y="4905375"/>
          <p14:tracePt t="30349" x="5111750" y="4905375"/>
          <p14:tracePt t="30365" x="5105400" y="4905375"/>
          <p14:tracePt t="30380" x="5092700" y="4905375"/>
          <p14:tracePt t="30388" x="5068888" y="4905375"/>
          <p14:tracePt t="30396" x="5045075" y="4905375"/>
          <p14:tracePt t="30404" x="5021263" y="4905375"/>
          <p14:tracePt t="30412" x="4997450" y="4905375"/>
          <p14:tracePt t="30420" x="4967288" y="4905375"/>
          <p14:tracePt t="30428" x="4960938" y="4905375"/>
          <p14:tracePt t="30436" x="4954588" y="4905375"/>
          <p14:tracePt t="30444" x="4948238" y="4905375"/>
          <p14:tracePt t="30540" x="4954588" y="4905375"/>
          <p14:tracePt t="30548" x="4978400" y="4905375"/>
          <p14:tracePt t="30556" x="5032375" y="4905375"/>
          <p14:tracePt t="30564" x="5105400" y="4911725"/>
          <p14:tracePt t="30572" x="5226050" y="4935538"/>
          <p14:tracePt t="30580" x="5387975" y="4972050"/>
          <p14:tracePt t="30588" x="5635625" y="5008563"/>
          <p14:tracePt t="30595" x="5864225" y="5049838"/>
          <p14:tracePt t="30603" x="6070600" y="5110163"/>
          <p14:tracePt t="30611" x="6329363" y="5157788"/>
          <p14:tracePt t="30619" x="6503988" y="5157788"/>
          <p14:tracePt t="30627" x="6618288" y="5157788"/>
          <p14:tracePt t="30635" x="6721475" y="5157788"/>
          <p14:tracePt t="30644" x="6792913" y="5157788"/>
          <p14:tracePt t="30651" x="6816725" y="5157788"/>
          <p14:tracePt t="30732" x="6823075" y="5164138"/>
          <p14:tracePt t="30740" x="6811963" y="5170488"/>
          <p14:tracePt t="30748" x="6799263" y="5176838"/>
          <p14:tracePt t="30756" x="6786563" y="5176838"/>
          <p14:tracePt t="30764" x="6726238" y="5187950"/>
          <p14:tracePt t="30772" x="6696075" y="5194300"/>
          <p14:tracePt t="30780" x="6648450" y="5207000"/>
          <p14:tracePt t="30788" x="6605588" y="5207000"/>
          <p14:tracePt t="30797" x="6557963" y="5207000"/>
          <p14:tracePt t="30804" x="6516688" y="5207000"/>
          <p14:tracePt t="30812" x="6473825" y="5207000"/>
          <p14:tracePt t="30820" x="6450013" y="5207000"/>
          <p14:tracePt t="30828" x="6430963" y="5207000"/>
          <p14:tracePt t="30836" x="6419850" y="5207000"/>
          <p14:tracePt t="30844" x="6389688" y="5194300"/>
          <p14:tracePt t="30853" x="6370638" y="5187950"/>
          <p14:tracePt t="30860" x="6335713" y="5170488"/>
          <p14:tracePt t="30869" x="6310313" y="5133975"/>
          <p14:tracePt t="30876" x="6292850" y="5110163"/>
          <p14:tracePt t="30888" x="6269038" y="5073650"/>
          <p14:tracePt t="30891" x="6249988" y="5049838"/>
          <p14:tracePt t="30901" x="6245225" y="5026025"/>
          <p14:tracePt t="30908" x="6226175" y="5002213"/>
          <p14:tracePt t="30916" x="6219825" y="4965700"/>
          <p14:tracePt t="30923" x="6202363" y="4929188"/>
          <p14:tracePt t="30932" x="6178550" y="4881563"/>
          <p14:tracePt t="30939" x="6172200" y="4857750"/>
          <p14:tracePt t="30947" x="6165850" y="4814888"/>
          <p14:tracePt t="30955" x="6154738" y="4791075"/>
          <p14:tracePt t="30963" x="6135688" y="4754563"/>
          <p14:tracePt t="30971" x="6130925" y="4713288"/>
          <p14:tracePt t="30979" x="6111875" y="4657725"/>
          <p14:tracePt t="30987" x="6100763" y="4627563"/>
          <p14:tracePt t="30995" x="6081713" y="4592638"/>
          <p14:tracePt t="31003" x="6051550" y="4532313"/>
          <p14:tracePt t="31011" x="6034088" y="4508500"/>
          <p14:tracePt t="31020" x="6027738" y="4502150"/>
          <p14:tracePt t="31035" x="6021388" y="4495800"/>
          <p14:tracePt t="31068" x="6015038" y="4495800"/>
          <p14:tracePt t="31083" x="5984875" y="4525963"/>
          <p14:tracePt t="31091" x="5961063" y="4627563"/>
          <p14:tracePt t="31100" x="5949950" y="4730750"/>
          <p14:tracePt t="31107" x="5949950" y="4845050"/>
          <p14:tracePt t="31116" x="5937250" y="4978400"/>
          <p14:tracePt t="31123" x="5937250" y="5062538"/>
          <p14:tracePt t="31132" x="5937250" y="5146675"/>
          <p14:tracePt t="31139" x="5943600" y="5194300"/>
          <p14:tracePt t="31147" x="5961063" y="5230813"/>
          <p14:tracePt t="31155" x="5967413" y="5248275"/>
          <p14:tracePt t="31163" x="5973763" y="5260975"/>
          <p14:tracePt t="31179" x="5980113" y="5260975"/>
          <p14:tracePt t="31227" x="5984875" y="5260975"/>
          <p14:tracePt t="31235" x="5984875" y="5254625"/>
          <p14:tracePt t="31243" x="5984875" y="5218113"/>
          <p14:tracePt t="31252" x="5984875" y="5157788"/>
          <p14:tracePt t="31259" x="5984875" y="5116513"/>
          <p14:tracePt t="31267" x="5984875" y="5056188"/>
          <p14:tracePt t="31275" x="5984875" y="4995863"/>
          <p14:tracePt t="31284" x="5984875" y="4941888"/>
          <p14:tracePt t="31291" x="5984875" y="4892675"/>
          <p14:tracePt t="31301" x="5984875" y="4851400"/>
          <p14:tracePt t="31307" x="6003925" y="4814888"/>
          <p14:tracePt t="31324" x="6003925" y="4803775"/>
          <p14:tracePt t="31332" x="6015038" y="4767263"/>
          <p14:tracePt t="31396" x="6021388" y="4778375"/>
          <p14:tracePt t="31404" x="6021388" y="4821238"/>
          <p14:tracePt t="31412" x="6021388" y="4845050"/>
          <p14:tracePt t="31420" x="6027738" y="4875213"/>
          <p14:tracePt t="31428" x="6027738" y="4887913"/>
          <p14:tracePt t="31436" x="6027738" y="4911725"/>
          <p14:tracePt t="31444" x="6027738" y="4922838"/>
          <p14:tracePt t="31532" x="6010275" y="4875213"/>
          <p14:tracePt t="31540" x="5980113" y="4827588"/>
          <p14:tracePt t="31549" x="5961063" y="4748213"/>
          <p14:tracePt t="31556" x="5924550" y="4676775"/>
          <p14:tracePt t="31564" x="5919788" y="4652963"/>
          <p14:tracePt t="31580" x="5919788" y="4646613"/>
          <p14:tracePt t="31588" x="5919788" y="4640263"/>
          <p14:tracePt t="31652" x="5919788" y="4652963"/>
          <p14:tracePt t="31660" x="5919788" y="4676775"/>
          <p14:tracePt t="31668" x="5919788" y="4700588"/>
          <p14:tracePt t="31676" x="5919788" y="4713288"/>
          <p14:tracePt t="31685" x="5930900" y="4737100"/>
          <p14:tracePt t="31708" x="5930900" y="4748213"/>
          <p14:tracePt t="31788" x="5930900" y="4743450"/>
          <p14:tracePt t="31804" x="5924550" y="4730750"/>
          <p14:tracePt t="31820" x="5924550" y="4724400"/>
          <p14:tracePt t="31828" x="5924550" y="4718050"/>
          <p14:tracePt t="31836" x="5924550" y="4706938"/>
          <p14:tracePt t="31844" x="5924550" y="4700588"/>
          <p14:tracePt t="31859" x="0" y="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23" name="Rectangle 895">
            <a:extLst>
              <a:ext uri="{FF2B5EF4-FFF2-40B4-BE49-F238E27FC236}">
                <a16:creationId xmlns:a16="http://schemas.microsoft.com/office/drawing/2014/main" id="{A507FCD9-52F3-4975-8D28-22C73003C00E}"/>
              </a:ext>
            </a:extLst>
          </p:cNvPr>
          <p:cNvSpPr>
            <a:spLocks noChangeArrowheads="1"/>
          </p:cNvSpPr>
          <p:nvPr/>
        </p:nvSpPr>
        <p:spPr bwMode="auto">
          <a:xfrm>
            <a:off x="2438400" y="487363"/>
            <a:ext cx="3271838" cy="376237"/>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531" name="Rectangle 3">
            <a:extLst>
              <a:ext uri="{FF2B5EF4-FFF2-40B4-BE49-F238E27FC236}">
                <a16:creationId xmlns:a16="http://schemas.microsoft.com/office/drawing/2014/main" id="{1332455D-8B64-4B47-AE71-70C990448625}"/>
              </a:ext>
            </a:extLst>
          </p:cNvPr>
          <p:cNvSpPr>
            <a:spLocks noGrp="1" noChangeArrowheads="1"/>
          </p:cNvSpPr>
          <p:nvPr>
            <p:ph type="title"/>
          </p:nvPr>
        </p:nvSpPr>
        <p:spPr>
          <a:xfrm>
            <a:off x="250825" y="174625"/>
            <a:ext cx="1633538" cy="779463"/>
          </a:xfrm>
        </p:spPr>
        <p:txBody>
          <a:bodyPr/>
          <a:lstStyle/>
          <a:p>
            <a:r>
              <a:rPr lang="cs-CZ" altLang="cs-CZ" sz="3600">
                <a:solidFill>
                  <a:srgbClr val="9900CC"/>
                </a:solidFill>
                <a:effectLst>
                  <a:outerShdw blurRad="38100" dist="38100" dir="2700000" algn="tl">
                    <a:srgbClr val="C0C0C0"/>
                  </a:outerShdw>
                </a:effectLst>
                <a:latin typeface="Arial Black" panose="020B0A04020102020204" pitchFamily="34" charset="0"/>
              </a:rPr>
              <a:t>FCFD</a:t>
            </a:r>
          </a:p>
        </p:txBody>
      </p:sp>
      <p:sp>
        <p:nvSpPr>
          <p:cNvPr id="22532" name="Rectangle 4">
            <a:extLst>
              <a:ext uri="{FF2B5EF4-FFF2-40B4-BE49-F238E27FC236}">
                <a16:creationId xmlns:a16="http://schemas.microsoft.com/office/drawing/2014/main" id="{30DA8489-2CFF-46A6-8EC4-FA0E7C38BCE4}"/>
              </a:ext>
            </a:extLst>
          </p:cNvPr>
          <p:cNvSpPr>
            <a:spLocks noGrp="1" noChangeArrowheads="1"/>
          </p:cNvSpPr>
          <p:nvPr>
            <p:ph type="body" idx="1"/>
          </p:nvPr>
        </p:nvSpPr>
        <p:spPr>
          <a:xfrm>
            <a:off x="307975" y="4211638"/>
            <a:ext cx="8613775" cy="2835275"/>
          </a:xfrm>
        </p:spPr>
        <p:txBody>
          <a:bodyPr/>
          <a:lstStyle/>
          <a:p>
            <a:pPr>
              <a:lnSpc>
                <a:spcPct val="80000"/>
              </a:lnSpc>
            </a:pPr>
            <a:r>
              <a:rPr lang="cs-CZ" altLang="cs-CZ" sz="2000" b="1">
                <a:effectLst>
                  <a:outerShdw blurRad="38100" dist="38100" dir="2700000" algn="tl">
                    <a:srgbClr val="C0C0C0"/>
                  </a:outerShdw>
                </a:effectLst>
                <a:latin typeface="Arial" panose="020B0604020202020204" pitchFamily="34" charset="0"/>
              </a:rPr>
              <a:t>zdroj světla - výbojka fotoblesku, omezení výstupních úhlů se provede pomocí štěrbiny, další součásti filtry, čočky a detektor</a:t>
            </a:r>
          </a:p>
          <a:p>
            <a:pPr>
              <a:lnSpc>
                <a:spcPct val="80000"/>
              </a:lnSpc>
            </a:pPr>
            <a:r>
              <a:rPr lang="cs-CZ" altLang="cs-CZ" sz="2000" b="1">
                <a:effectLst>
                  <a:outerShdw blurRad="38100" dist="38100" dir="2700000" algn="tl">
                    <a:srgbClr val="C0C0C0"/>
                  </a:outerShdw>
                </a:effectLst>
                <a:latin typeface="Arial" panose="020B0604020202020204" pitchFamily="34" charset="0"/>
              </a:rPr>
              <a:t>zařízení je jednoduché, levné, snadná masová výroba, na jedno použití</a:t>
            </a:r>
          </a:p>
          <a:p>
            <a:pPr>
              <a:lnSpc>
                <a:spcPct val="80000"/>
              </a:lnSpc>
            </a:pPr>
            <a:r>
              <a:rPr lang="cs-CZ" altLang="cs-CZ" sz="2000" b="1">
                <a:effectLst>
                  <a:outerShdw blurRad="38100" dist="38100" dir="2700000" algn="tl">
                    <a:srgbClr val="C0C0C0"/>
                  </a:outerShdw>
                </a:effectLst>
                <a:latin typeface="Arial" panose="020B0604020202020204" pitchFamily="34" charset="0"/>
              </a:rPr>
              <a:t>malé vzdálenosti v systému sensoru zkracují dobu odezvy, kterou pak primárně určuje kinetika vazebné interakce, ne transportní pochody (5 min kompetitivní, 15  sendvičové stanovení</a:t>
            </a:r>
          </a:p>
          <a:p>
            <a:pPr>
              <a:lnSpc>
                <a:spcPct val="80000"/>
              </a:lnSpc>
            </a:pPr>
            <a:r>
              <a:rPr lang="cs-CZ" altLang="cs-CZ" sz="2000" b="1">
                <a:effectLst>
                  <a:outerShdw blurRad="38100" dist="38100" dir="2700000" algn="tl">
                    <a:srgbClr val="C0C0C0"/>
                  </a:outerShdw>
                </a:effectLst>
                <a:latin typeface="Arial" panose="020B0604020202020204" pitchFamily="34" charset="0"/>
              </a:rPr>
              <a:t>není třeba odměřovat vzorek (přímo krev, sérum, moč), nejsou nároky na manipulaci.</a:t>
            </a:r>
          </a:p>
        </p:txBody>
      </p:sp>
      <p:sp>
        <p:nvSpPr>
          <p:cNvPr id="22533" name="Rectangle 5">
            <a:extLst>
              <a:ext uri="{FF2B5EF4-FFF2-40B4-BE49-F238E27FC236}">
                <a16:creationId xmlns:a16="http://schemas.microsoft.com/office/drawing/2014/main" id="{C415C2A3-2259-4E0F-A9B1-FFCD1E0BCB9C}"/>
              </a:ext>
            </a:extLst>
          </p:cNvPr>
          <p:cNvSpPr>
            <a:spLocks noChangeArrowheads="1"/>
          </p:cNvSpPr>
          <p:nvPr/>
        </p:nvSpPr>
        <p:spPr bwMode="auto">
          <a:xfrm>
            <a:off x="0" y="27336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
        <p:nvSpPr>
          <p:cNvPr id="22536" name="Rectangle 8">
            <a:extLst>
              <a:ext uri="{FF2B5EF4-FFF2-40B4-BE49-F238E27FC236}">
                <a16:creationId xmlns:a16="http://schemas.microsoft.com/office/drawing/2014/main" id="{9F4CFD85-6D4E-4688-A45D-9824BC2680AF}"/>
              </a:ext>
            </a:extLst>
          </p:cNvPr>
          <p:cNvSpPr>
            <a:spLocks noChangeArrowheads="1"/>
          </p:cNvSpPr>
          <p:nvPr/>
        </p:nvSpPr>
        <p:spPr bwMode="auto">
          <a:xfrm>
            <a:off x="0" y="2400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
        <p:nvSpPr>
          <p:cNvPr id="22537" name="AutoShape 9">
            <a:extLst>
              <a:ext uri="{FF2B5EF4-FFF2-40B4-BE49-F238E27FC236}">
                <a16:creationId xmlns:a16="http://schemas.microsoft.com/office/drawing/2014/main" id="{7DD38FCC-F73A-4194-9F5D-B038C580CEB9}"/>
              </a:ext>
            </a:extLst>
          </p:cNvPr>
          <p:cNvSpPr>
            <a:spLocks noChangeAspect="1" noChangeArrowheads="1" noTextEdit="1"/>
          </p:cNvSpPr>
          <p:nvPr/>
        </p:nvSpPr>
        <p:spPr bwMode="auto">
          <a:xfrm>
            <a:off x="2270125" y="214313"/>
            <a:ext cx="5934075" cy="379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539" name="Freeform 11">
            <a:extLst>
              <a:ext uri="{FF2B5EF4-FFF2-40B4-BE49-F238E27FC236}">
                <a16:creationId xmlns:a16="http://schemas.microsoft.com/office/drawing/2014/main" id="{B15CF425-F2F7-4D9B-B4F1-4D53BA642CA3}"/>
              </a:ext>
            </a:extLst>
          </p:cNvPr>
          <p:cNvSpPr>
            <a:spLocks/>
          </p:cNvSpPr>
          <p:nvPr/>
        </p:nvSpPr>
        <p:spPr bwMode="auto">
          <a:xfrm>
            <a:off x="2644775" y="2536825"/>
            <a:ext cx="1843088" cy="346075"/>
          </a:xfrm>
          <a:custGeom>
            <a:avLst/>
            <a:gdLst>
              <a:gd name="T0" fmla="*/ 642 w 1161"/>
              <a:gd name="T1" fmla="*/ 0 h 218"/>
              <a:gd name="T2" fmla="*/ 725 w 1161"/>
              <a:gd name="T3" fmla="*/ 0 h 218"/>
              <a:gd name="T4" fmla="*/ 807 w 1161"/>
              <a:gd name="T5" fmla="*/ 6 h 218"/>
              <a:gd name="T6" fmla="*/ 884 w 1161"/>
              <a:gd name="T7" fmla="*/ 12 h 218"/>
              <a:gd name="T8" fmla="*/ 955 w 1161"/>
              <a:gd name="T9" fmla="*/ 18 h 218"/>
              <a:gd name="T10" fmla="*/ 1014 w 1161"/>
              <a:gd name="T11" fmla="*/ 35 h 218"/>
              <a:gd name="T12" fmla="*/ 1067 w 1161"/>
              <a:gd name="T13" fmla="*/ 47 h 218"/>
              <a:gd name="T14" fmla="*/ 1108 w 1161"/>
              <a:gd name="T15" fmla="*/ 59 h 218"/>
              <a:gd name="T16" fmla="*/ 1138 w 1161"/>
              <a:gd name="T17" fmla="*/ 77 h 218"/>
              <a:gd name="T18" fmla="*/ 1155 w 1161"/>
              <a:gd name="T19" fmla="*/ 94 h 218"/>
              <a:gd name="T20" fmla="*/ 1161 w 1161"/>
              <a:gd name="T21" fmla="*/ 112 h 218"/>
              <a:gd name="T22" fmla="*/ 1155 w 1161"/>
              <a:gd name="T23" fmla="*/ 124 h 218"/>
              <a:gd name="T24" fmla="*/ 1138 w 1161"/>
              <a:gd name="T25" fmla="*/ 141 h 218"/>
              <a:gd name="T26" fmla="*/ 1108 w 1161"/>
              <a:gd name="T27" fmla="*/ 159 h 218"/>
              <a:gd name="T28" fmla="*/ 1067 w 1161"/>
              <a:gd name="T29" fmla="*/ 171 h 218"/>
              <a:gd name="T30" fmla="*/ 1014 w 1161"/>
              <a:gd name="T31" fmla="*/ 183 h 218"/>
              <a:gd name="T32" fmla="*/ 955 w 1161"/>
              <a:gd name="T33" fmla="*/ 195 h 218"/>
              <a:gd name="T34" fmla="*/ 884 w 1161"/>
              <a:gd name="T35" fmla="*/ 206 h 218"/>
              <a:gd name="T36" fmla="*/ 807 w 1161"/>
              <a:gd name="T37" fmla="*/ 212 h 218"/>
              <a:gd name="T38" fmla="*/ 725 w 1161"/>
              <a:gd name="T39" fmla="*/ 218 h 218"/>
              <a:gd name="T40" fmla="*/ 642 w 1161"/>
              <a:gd name="T41" fmla="*/ 218 h 218"/>
              <a:gd name="T42" fmla="*/ 554 w 1161"/>
              <a:gd name="T43" fmla="*/ 218 h 218"/>
              <a:gd name="T44" fmla="*/ 465 w 1161"/>
              <a:gd name="T45" fmla="*/ 218 h 218"/>
              <a:gd name="T46" fmla="*/ 383 w 1161"/>
              <a:gd name="T47" fmla="*/ 212 h 218"/>
              <a:gd name="T48" fmla="*/ 306 w 1161"/>
              <a:gd name="T49" fmla="*/ 206 h 218"/>
              <a:gd name="T50" fmla="*/ 236 w 1161"/>
              <a:gd name="T51" fmla="*/ 200 h 218"/>
              <a:gd name="T52" fmla="*/ 177 w 1161"/>
              <a:gd name="T53" fmla="*/ 189 h 218"/>
              <a:gd name="T54" fmla="*/ 118 w 1161"/>
              <a:gd name="T55" fmla="*/ 177 h 218"/>
              <a:gd name="T56" fmla="*/ 70 w 1161"/>
              <a:gd name="T57" fmla="*/ 159 h 218"/>
              <a:gd name="T58" fmla="*/ 35 w 1161"/>
              <a:gd name="T59" fmla="*/ 147 h 218"/>
              <a:gd name="T60" fmla="*/ 12 w 1161"/>
              <a:gd name="T61" fmla="*/ 130 h 218"/>
              <a:gd name="T62" fmla="*/ 6 w 1161"/>
              <a:gd name="T63" fmla="*/ 112 h 218"/>
              <a:gd name="T64" fmla="*/ 6 w 1161"/>
              <a:gd name="T65" fmla="*/ 100 h 218"/>
              <a:gd name="T66" fmla="*/ 23 w 1161"/>
              <a:gd name="T67" fmla="*/ 82 h 218"/>
              <a:gd name="T68" fmla="*/ 47 w 1161"/>
              <a:gd name="T69" fmla="*/ 65 h 218"/>
              <a:gd name="T70" fmla="*/ 88 w 1161"/>
              <a:gd name="T71" fmla="*/ 53 h 218"/>
              <a:gd name="T72" fmla="*/ 135 w 1161"/>
              <a:gd name="T73" fmla="*/ 41 h 218"/>
              <a:gd name="T74" fmla="*/ 194 w 1161"/>
              <a:gd name="T75" fmla="*/ 29 h 218"/>
              <a:gd name="T76" fmla="*/ 259 w 1161"/>
              <a:gd name="T77" fmla="*/ 18 h 218"/>
              <a:gd name="T78" fmla="*/ 330 w 1161"/>
              <a:gd name="T79" fmla="*/ 6 h 218"/>
              <a:gd name="T80" fmla="*/ 412 w 1161"/>
              <a:gd name="T81" fmla="*/ 0 h 218"/>
              <a:gd name="T82" fmla="*/ 495 w 1161"/>
              <a:gd name="T83" fmla="*/ 0 h 218"/>
              <a:gd name="T84" fmla="*/ 583 w 1161"/>
              <a:gd name="T8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61" h="218">
                <a:moveTo>
                  <a:pt x="583" y="0"/>
                </a:moveTo>
                <a:lnTo>
                  <a:pt x="613" y="0"/>
                </a:lnTo>
                <a:lnTo>
                  <a:pt x="642" y="0"/>
                </a:lnTo>
                <a:lnTo>
                  <a:pt x="672" y="0"/>
                </a:lnTo>
                <a:lnTo>
                  <a:pt x="701" y="0"/>
                </a:lnTo>
                <a:lnTo>
                  <a:pt x="725" y="0"/>
                </a:lnTo>
                <a:lnTo>
                  <a:pt x="754" y="0"/>
                </a:lnTo>
                <a:lnTo>
                  <a:pt x="784" y="0"/>
                </a:lnTo>
                <a:lnTo>
                  <a:pt x="807" y="6"/>
                </a:lnTo>
                <a:lnTo>
                  <a:pt x="831" y="6"/>
                </a:lnTo>
                <a:lnTo>
                  <a:pt x="861" y="12"/>
                </a:lnTo>
                <a:lnTo>
                  <a:pt x="884" y="12"/>
                </a:lnTo>
                <a:lnTo>
                  <a:pt x="908" y="18"/>
                </a:lnTo>
                <a:lnTo>
                  <a:pt x="931" y="18"/>
                </a:lnTo>
                <a:lnTo>
                  <a:pt x="955" y="18"/>
                </a:lnTo>
                <a:lnTo>
                  <a:pt x="973" y="29"/>
                </a:lnTo>
                <a:lnTo>
                  <a:pt x="996" y="29"/>
                </a:lnTo>
                <a:lnTo>
                  <a:pt x="1014" y="35"/>
                </a:lnTo>
                <a:lnTo>
                  <a:pt x="1031" y="41"/>
                </a:lnTo>
                <a:lnTo>
                  <a:pt x="1049" y="41"/>
                </a:lnTo>
                <a:lnTo>
                  <a:pt x="1067" y="47"/>
                </a:lnTo>
                <a:lnTo>
                  <a:pt x="1079" y="53"/>
                </a:lnTo>
                <a:lnTo>
                  <a:pt x="1090" y="59"/>
                </a:lnTo>
                <a:lnTo>
                  <a:pt x="1108" y="59"/>
                </a:lnTo>
                <a:lnTo>
                  <a:pt x="1120" y="65"/>
                </a:lnTo>
                <a:lnTo>
                  <a:pt x="1126" y="71"/>
                </a:lnTo>
                <a:lnTo>
                  <a:pt x="1138" y="77"/>
                </a:lnTo>
                <a:lnTo>
                  <a:pt x="1144" y="82"/>
                </a:lnTo>
                <a:lnTo>
                  <a:pt x="1149" y="88"/>
                </a:lnTo>
                <a:lnTo>
                  <a:pt x="1155" y="94"/>
                </a:lnTo>
                <a:lnTo>
                  <a:pt x="1161" y="100"/>
                </a:lnTo>
                <a:lnTo>
                  <a:pt x="1161" y="106"/>
                </a:lnTo>
                <a:lnTo>
                  <a:pt x="1161" y="112"/>
                </a:lnTo>
                <a:lnTo>
                  <a:pt x="1161" y="112"/>
                </a:lnTo>
                <a:lnTo>
                  <a:pt x="1161" y="118"/>
                </a:lnTo>
                <a:lnTo>
                  <a:pt x="1155" y="124"/>
                </a:lnTo>
                <a:lnTo>
                  <a:pt x="1149" y="130"/>
                </a:lnTo>
                <a:lnTo>
                  <a:pt x="1144" y="136"/>
                </a:lnTo>
                <a:lnTo>
                  <a:pt x="1138" y="141"/>
                </a:lnTo>
                <a:lnTo>
                  <a:pt x="1126" y="147"/>
                </a:lnTo>
                <a:lnTo>
                  <a:pt x="1120" y="153"/>
                </a:lnTo>
                <a:lnTo>
                  <a:pt x="1108" y="159"/>
                </a:lnTo>
                <a:lnTo>
                  <a:pt x="1090" y="159"/>
                </a:lnTo>
                <a:lnTo>
                  <a:pt x="1079" y="165"/>
                </a:lnTo>
                <a:lnTo>
                  <a:pt x="1067" y="171"/>
                </a:lnTo>
                <a:lnTo>
                  <a:pt x="1049" y="177"/>
                </a:lnTo>
                <a:lnTo>
                  <a:pt x="1031" y="183"/>
                </a:lnTo>
                <a:lnTo>
                  <a:pt x="1014" y="183"/>
                </a:lnTo>
                <a:lnTo>
                  <a:pt x="996" y="189"/>
                </a:lnTo>
                <a:lnTo>
                  <a:pt x="973" y="189"/>
                </a:lnTo>
                <a:lnTo>
                  <a:pt x="955" y="195"/>
                </a:lnTo>
                <a:lnTo>
                  <a:pt x="931" y="200"/>
                </a:lnTo>
                <a:lnTo>
                  <a:pt x="908" y="200"/>
                </a:lnTo>
                <a:lnTo>
                  <a:pt x="884" y="206"/>
                </a:lnTo>
                <a:lnTo>
                  <a:pt x="861" y="206"/>
                </a:lnTo>
                <a:lnTo>
                  <a:pt x="831" y="206"/>
                </a:lnTo>
                <a:lnTo>
                  <a:pt x="807" y="212"/>
                </a:lnTo>
                <a:lnTo>
                  <a:pt x="784" y="212"/>
                </a:lnTo>
                <a:lnTo>
                  <a:pt x="754" y="212"/>
                </a:lnTo>
                <a:lnTo>
                  <a:pt x="725" y="218"/>
                </a:lnTo>
                <a:lnTo>
                  <a:pt x="701" y="218"/>
                </a:lnTo>
                <a:lnTo>
                  <a:pt x="672" y="218"/>
                </a:lnTo>
                <a:lnTo>
                  <a:pt x="642" y="218"/>
                </a:lnTo>
                <a:lnTo>
                  <a:pt x="613" y="218"/>
                </a:lnTo>
                <a:lnTo>
                  <a:pt x="583" y="218"/>
                </a:lnTo>
                <a:lnTo>
                  <a:pt x="554" y="218"/>
                </a:lnTo>
                <a:lnTo>
                  <a:pt x="524" y="218"/>
                </a:lnTo>
                <a:lnTo>
                  <a:pt x="495" y="218"/>
                </a:lnTo>
                <a:lnTo>
                  <a:pt x="465" y="218"/>
                </a:lnTo>
                <a:lnTo>
                  <a:pt x="436" y="218"/>
                </a:lnTo>
                <a:lnTo>
                  <a:pt x="412" y="212"/>
                </a:lnTo>
                <a:lnTo>
                  <a:pt x="383" y="212"/>
                </a:lnTo>
                <a:lnTo>
                  <a:pt x="359" y="212"/>
                </a:lnTo>
                <a:lnTo>
                  <a:pt x="330" y="206"/>
                </a:lnTo>
                <a:lnTo>
                  <a:pt x="306" y="206"/>
                </a:lnTo>
                <a:lnTo>
                  <a:pt x="283" y="206"/>
                </a:lnTo>
                <a:lnTo>
                  <a:pt x="259" y="200"/>
                </a:lnTo>
                <a:lnTo>
                  <a:pt x="236" y="200"/>
                </a:lnTo>
                <a:lnTo>
                  <a:pt x="212" y="195"/>
                </a:lnTo>
                <a:lnTo>
                  <a:pt x="194" y="189"/>
                </a:lnTo>
                <a:lnTo>
                  <a:pt x="177" y="189"/>
                </a:lnTo>
                <a:lnTo>
                  <a:pt x="153" y="183"/>
                </a:lnTo>
                <a:lnTo>
                  <a:pt x="135" y="183"/>
                </a:lnTo>
                <a:lnTo>
                  <a:pt x="118" y="177"/>
                </a:lnTo>
                <a:lnTo>
                  <a:pt x="100" y="171"/>
                </a:lnTo>
                <a:lnTo>
                  <a:pt x="88" y="165"/>
                </a:lnTo>
                <a:lnTo>
                  <a:pt x="70" y="159"/>
                </a:lnTo>
                <a:lnTo>
                  <a:pt x="59" y="159"/>
                </a:lnTo>
                <a:lnTo>
                  <a:pt x="47" y="153"/>
                </a:lnTo>
                <a:lnTo>
                  <a:pt x="35" y="147"/>
                </a:lnTo>
                <a:lnTo>
                  <a:pt x="29" y="141"/>
                </a:lnTo>
                <a:lnTo>
                  <a:pt x="23" y="136"/>
                </a:lnTo>
                <a:lnTo>
                  <a:pt x="12" y="130"/>
                </a:lnTo>
                <a:lnTo>
                  <a:pt x="12" y="124"/>
                </a:lnTo>
                <a:lnTo>
                  <a:pt x="6" y="118"/>
                </a:lnTo>
                <a:lnTo>
                  <a:pt x="6" y="112"/>
                </a:lnTo>
                <a:lnTo>
                  <a:pt x="0" y="112"/>
                </a:lnTo>
                <a:lnTo>
                  <a:pt x="6" y="106"/>
                </a:lnTo>
                <a:lnTo>
                  <a:pt x="6" y="100"/>
                </a:lnTo>
                <a:lnTo>
                  <a:pt x="12" y="94"/>
                </a:lnTo>
                <a:lnTo>
                  <a:pt x="12" y="88"/>
                </a:lnTo>
                <a:lnTo>
                  <a:pt x="23" y="82"/>
                </a:lnTo>
                <a:lnTo>
                  <a:pt x="29" y="77"/>
                </a:lnTo>
                <a:lnTo>
                  <a:pt x="35" y="71"/>
                </a:lnTo>
                <a:lnTo>
                  <a:pt x="47" y="65"/>
                </a:lnTo>
                <a:lnTo>
                  <a:pt x="59" y="59"/>
                </a:lnTo>
                <a:lnTo>
                  <a:pt x="70" y="59"/>
                </a:lnTo>
                <a:lnTo>
                  <a:pt x="88" y="53"/>
                </a:lnTo>
                <a:lnTo>
                  <a:pt x="100" y="47"/>
                </a:lnTo>
                <a:lnTo>
                  <a:pt x="118" y="41"/>
                </a:lnTo>
                <a:lnTo>
                  <a:pt x="135" y="41"/>
                </a:lnTo>
                <a:lnTo>
                  <a:pt x="153" y="35"/>
                </a:lnTo>
                <a:lnTo>
                  <a:pt x="177" y="29"/>
                </a:lnTo>
                <a:lnTo>
                  <a:pt x="194" y="29"/>
                </a:lnTo>
                <a:lnTo>
                  <a:pt x="212" y="18"/>
                </a:lnTo>
                <a:lnTo>
                  <a:pt x="236" y="18"/>
                </a:lnTo>
                <a:lnTo>
                  <a:pt x="259" y="18"/>
                </a:lnTo>
                <a:lnTo>
                  <a:pt x="283" y="12"/>
                </a:lnTo>
                <a:lnTo>
                  <a:pt x="306" y="12"/>
                </a:lnTo>
                <a:lnTo>
                  <a:pt x="330" y="6"/>
                </a:lnTo>
                <a:lnTo>
                  <a:pt x="359" y="6"/>
                </a:lnTo>
                <a:lnTo>
                  <a:pt x="383" y="0"/>
                </a:lnTo>
                <a:lnTo>
                  <a:pt x="412" y="0"/>
                </a:lnTo>
                <a:lnTo>
                  <a:pt x="436" y="0"/>
                </a:lnTo>
                <a:lnTo>
                  <a:pt x="465" y="0"/>
                </a:lnTo>
                <a:lnTo>
                  <a:pt x="495" y="0"/>
                </a:lnTo>
                <a:lnTo>
                  <a:pt x="524" y="0"/>
                </a:lnTo>
                <a:lnTo>
                  <a:pt x="554" y="0"/>
                </a:lnTo>
                <a:lnTo>
                  <a:pt x="583" y="0"/>
                </a:lnTo>
                <a:close/>
              </a:path>
            </a:pathLst>
          </a:custGeom>
          <a:solidFill>
            <a:srgbClr val="99CCFF"/>
          </a:solidFill>
          <a:ln w="28575">
            <a:solidFill>
              <a:srgbClr val="0000FF"/>
            </a:solidFill>
            <a:prstDash val="solid"/>
            <a:round/>
            <a:headEnd/>
            <a:tailEnd/>
          </a:ln>
        </p:spPr>
        <p:txBody>
          <a:bodyPr/>
          <a:lstStyle/>
          <a:p>
            <a:endParaRPr lang="cs-CZ"/>
          </a:p>
        </p:txBody>
      </p:sp>
      <p:sp>
        <p:nvSpPr>
          <p:cNvPr id="22540" name="Oval 12">
            <a:extLst>
              <a:ext uri="{FF2B5EF4-FFF2-40B4-BE49-F238E27FC236}">
                <a16:creationId xmlns:a16="http://schemas.microsoft.com/office/drawing/2014/main" id="{26687F98-BF33-4A28-848D-D63128B3B34A}"/>
              </a:ext>
            </a:extLst>
          </p:cNvPr>
          <p:cNvSpPr>
            <a:spLocks noChangeArrowheads="1"/>
          </p:cNvSpPr>
          <p:nvPr/>
        </p:nvSpPr>
        <p:spPr bwMode="auto">
          <a:xfrm>
            <a:off x="3449638" y="3332163"/>
            <a:ext cx="401637" cy="374650"/>
          </a:xfrm>
          <a:prstGeom prst="ellipse">
            <a:avLst/>
          </a:prstGeom>
          <a:solidFill>
            <a:srgbClr val="FFFF00"/>
          </a:solidFill>
          <a:ln w="28575">
            <a:solidFill>
              <a:srgbClr val="000000"/>
            </a:solidFill>
            <a:round/>
            <a:headEnd/>
            <a:tailEnd/>
          </a:ln>
        </p:spPr>
        <p:txBody>
          <a:bodyPr/>
          <a:lstStyle/>
          <a:p>
            <a:endParaRPr lang="cs-CZ"/>
          </a:p>
        </p:txBody>
      </p:sp>
      <p:sp>
        <p:nvSpPr>
          <p:cNvPr id="22541" name="Freeform 13">
            <a:extLst>
              <a:ext uri="{FF2B5EF4-FFF2-40B4-BE49-F238E27FC236}">
                <a16:creationId xmlns:a16="http://schemas.microsoft.com/office/drawing/2014/main" id="{8C423336-55E6-4B2F-9DA6-401B819F9787}"/>
              </a:ext>
            </a:extLst>
          </p:cNvPr>
          <p:cNvSpPr>
            <a:spLocks/>
          </p:cNvSpPr>
          <p:nvPr/>
        </p:nvSpPr>
        <p:spPr bwMode="auto">
          <a:xfrm>
            <a:off x="3476625" y="3389313"/>
            <a:ext cx="347663" cy="252412"/>
          </a:xfrm>
          <a:custGeom>
            <a:avLst/>
            <a:gdLst>
              <a:gd name="T0" fmla="*/ 12 w 219"/>
              <a:gd name="T1" fmla="*/ 0 h 159"/>
              <a:gd name="T2" fmla="*/ 0 w 219"/>
              <a:gd name="T3" fmla="*/ 17 h 159"/>
              <a:gd name="T4" fmla="*/ 207 w 219"/>
              <a:gd name="T5" fmla="*/ 159 h 159"/>
              <a:gd name="T6" fmla="*/ 219 w 219"/>
              <a:gd name="T7" fmla="*/ 141 h 159"/>
              <a:gd name="T8" fmla="*/ 12 w 219"/>
              <a:gd name="T9" fmla="*/ 0 h 159"/>
            </a:gdLst>
            <a:ahLst/>
            <a:cxnLst>
              <a:cxn ang="0">
                <a:pos x="T0" y="T1"/>
              </a:cxn>
              <a:cxn ang="0">
                <a:pos x="T2" y="T3"/>
              </a:cxn>
              <a:cxn ang="0">
                <a:pos x="T4" y="T5"/>
              </a:cxn>
              <a:cxn ang="0">
                <a:pos x="T6" y="T7"/>
              </a:cxn>
              <a:cxn ang="0">
                <a:pos x="T8" y="T9"/>
              </a:cxn>
            </a:cxnLst>
            <a:rect l="0" t="0" r="r" b="b"/>
            <a:pathLst>
              <a:path w="219" h="159">
                <a:moveTo>
                  <a:pt x="12" y="0"/>
                </a:moveTo>
                <a:lnTo>
                  <a:pt x="0" y="17"/>
                </a:lnTo>
                <a:lnTo>
                  <a:pt x="207" y="159"/>
                </a:lnTo>
                <a:lnTo>
                  <a:pt x="219" y="141"/>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542" name="Freeform 14">
            <a:extLst>
              <a:ext uri="{FF2B5EF4-FFF2-40B4-BE49-F238E27FC236}">
                <a16:creationId xmlns:a16="http://schemas.microsoft.com/office/drawing/2014/main" id="{B707FA00-0148-4E08-ACC8-997F9A59753A}"/>
              </a:ext>
            </a:extLst>
          </p:cNvPr>
          <p:cNvSpPr>
            <a:spLocks/>
          </p:cNvSpPr>
          <p:nvPr/>
        </p:nvSpPr>
        <p:spPr bwMode="auto">
          <a:xfrm>
            <a:off x="3524250" y="3370263"/>
            <a:ext cx="252413" cy="300037"/>
          </a:xfrm>
          <a:custGeom>
            <a:avLst/>
            <a:gdLst>
              <a:gd name="T0" fmla="*/ 159 w 159"/>
              <a:gd name="T1" fmla="*/ 12 h 189"/>
              <a:gd name="T2" fmla="*/ 141 w 159"/>
              <a:gd name="T3" fmla="*/ 0 h 189"/>
              <a:gd name="T4" fmla="*/ 0 w 159"/>
              <a:gd name="T5" fmla="*/ 177 h 189"/>
              <a:gd name="T6" fmla="*/ 12 w 159"/>
              <a:gd name="T7" fmla="*/ 189 h 189"/>
              <a:gd name="T8" fmla="*/ 159 w 159"/>
              <a:gd name="T9" fmla="*/ 12 h 189"/>
            </a:gdLst>
            <a:ahLst/>
            <a:cxnLst>
              <a:cxn ang="0">
                <a:pos x="T0" y="T1"/>
              </a:cxn>
              <a:cxn ang="0">
                <a:pos x="T2" y="T3"/>
              </a:cxn>
              <a:cxn ang="0">
                <a:pos x="T4" y="T5"/>
              </a:cxn>
              <a:cxn ang="0">
                <a:pos x="T6" y="T7"/>
              </a:cxn>
              <a:cxn ang="0">
                <a:pos x="T8" y="T9"/>
              </a:cxn>
            </a:cxnLst>
            <a:rect l="0" t="0" r="r" b="b"/>
            <a:pathLst>
              <a:path w="159" h="189">
                <a:moveTo>
                  <a:pt x="159" y="12"/>
                </a:moveTo>
                <a:lnTo>
                  <a:pt x="141" y="0"/>
                </a:lnTo>
                <a:lnTo>
                  <a:pt x="0" y="177"/>
                </a:lnTo>
                <a:lnTo>
                  <a:pt x="12" y="189"/>
                </a:lnTo>
                <a:lnTo>
                  <a:pt x="159"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543" name="Freeform 15">
            <a:extLst>
              <a:ext uri="{FF2B5EF4-FFF2-40B4-BE49-F238E27FC236}">
                <a16:creationId xmlns:a16="http://schemas.microsoft.com/office/drawing/2014/main" id="{53575C3C-2E30-410E-B9DF-B04E50A57430}"/>
              </a:ext>
            </a:extLst>
          </p:cNvPr>
          <p:cNvSpPr>
            <a:spLocks/>
          </p:cNvSpPr>
          <p:nvPr/>
        </p:nvSpPr>
        <p:spPr bwMode="auto">
          <a:xfrm>
            <a:off x="3327400" y="3089275"/>
            <a:ext cx="177800" cy="206375"/>
          </a:xfrm>
          <a:custGeom>
            <a:avLst/>
            <a:gdLst>
              <a:gd name="T0" fmla="*/ 100 w 112"/>
              <a:gd name="T1" fmla="*/ 130 h 130"/>
              <a:gd name="T2" fmla="*/ 112 w 112"/>
              <a:gd name="T3" fmla="*/ 118 h 130"/>
              <a:gd name="T4" fmla="*/ 12 w 112"/>
              <a:gd name="T5" fmla="*/ 0 h 130"/>
              <a:gd name="T6" fmla="*/ 0 w 112"/>
              <a:gd name="T7" fmla="*/ 12 h 130"/>
              <a:gd name="T8" fmla="*/ 100 w 112"/>
              <a:gd name="T9" fmla="*/ 130 h 130"/>
            </a:gdLst>
            <a:ahLst/>
            <a:cxnLst>
              <a:cxn ang="0">
                <a:pos x="T0" y="T1"/>
              </a:cxn>
              <a:cxn ang="0">
                <a:pos x="T2" y="T3"/>
              </a:cxn>
              <a:cxn ang="0">
                <a:pos x="T4" y="T5"/>
              </a:cxn>
              <a:cxn ang="0">
                <a:pos x="T6" y="T7"/>
              </a:cxn>
              <a:cxn ang="0">
                <a:pos x="T8" y="T9"/>
              </a:cxn>
            </a:cxnLst>
            <a:rect l="0" t="0" r="r" b="b"/>
            <a:pathLst>
              <a:path w="112" h="130">
                <a:moveTo>
                  <a:pt x="100" y="130"/>
                </a:moveTo>
                <a:lnTo>
                  <a:pt x="112" y="118"/>
                </a:lnTo>
                <a:lnTo>
                  <a:pt x="12" y="0"/>
                </a:lnTo>
                <a:lnTo>
                  <a:pt x="0" y="12"/>
                </a:lnTo>
                <a:lnTo>
                  <a:pt x="100" y="1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544" name="Rectangle 16">
            <a:extLst>
              <a:ext uri="{FF2B5EF4-FFF2-40B4-BE49-F238E27FC236}">
                <a16:creationId xmlns:a16="http://schemas.microsoft.com/office/drawing/2014/main" id="{D43FBF1F-B91D-41F3-A676-2E3759101A5D}"/>
              </a:ext>
            </a:extLst>
          </p:cNvPr>
          <p:cNvSpPr>
            <a:spLocks noChangeArrowheads="1"/>
          </p:cNvSpPr>
          <p:nvPr/>
        </p:nvSpPr>
        <p:spPr bwMode="auto">
          <a:xfrm>
            <a:off x="3598863" y="3024188"/>
            <a:ext cx="28575" cy="2524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545" name="Freeform 17">
            <a:extLst>
              <a:ext uri="{FF2B5EF4-FFF2-40B4-BE49-F238E27FC236}">
                <a16:creationId xmlns:a16="http://schemas.microsoft.com/office/drawing/2014/main" id="{E01ED00C-D892-43B9-BBFB-E083F7C243E6}"/>
              </a:ext>
            </a:extLst>
          </p:cNvPr>
          <p:cNvSpPr>
            <a:spLocks/>
          </p:cNvSpPr>
          <p:nvPr/>
        </p:nvSpPr>
        <p:spPr bwMode="auto">
          <a:xfrm>
            <a:off x="3786188" y="3079750"/>
            <a:ext cx="149225" cy="225425"/>
          </a:xfrm>
          <a:custGeom>
            <a:avLst/>
            <a:gdLst>
              <a:gd name="T0" fmla="*/ 0 w 94"/>
              <a:gd name="T1" fmla="*/ 136 h 142"/>
              <a:gd name="T2" fmla="*/ 18 w 94"/>
              <a:gd name="T3" fmla="*/ 142 h 142"/>
              <a:gd name="T4" fmla="*/ 94 w 94"/>
              <a:gd name="T5" fmla="*/ 6 h 142"/>
              <a:gd name="T6" fmla="*/ 77 w 94"/>
              <a:gd name="T7" fmla="*/ 0 h 142"/>
              <a:gd name="T8" fmla="*/ 0 w 94"/>
              <a:gd name="T9" fmla="*/ 136 h 142"/>
            </a:gdLst>
            <a:ahLst/>
            <a:cxnLst>
              <a:cxn ang="0">
                <a:pos x="T0" y="T1"/>
              </a:cxn>
              <a:cxn ang="0">
                <a:pos x="T2" y="T3"/>
              </a:cxn>
              <a:cxn ang="0">
                <a:pos x="T4" y="T5"/>
              </a:cxn>
              <a:cxn ang="0">
                <a:pos x="T6" y="T7"/>
              </a:cxn>
              <a:cxn ang="0">
                <a:pos x="T8" y="T9"/>
              </a:cxn>
            </a:cxnLst>
            <a:rect l="0" t="0" r="r" b="b"/>
            <a:pathLst>
              <a:path w="94" h="142">
                <a:moveTo>
                  <a:pt x="0" y="136"/>
                </a:moveTo>
                <a:lnTo>
                  <a:pt x="18" y="142"/>
                </a:lnTo>
                <a:lnTo>
                  <a:pt x="94" y="6"/>
                </a:lnTo>
                <a:lnTo>
                  <a:pt x="77" y="0"/>
                </a:lnTo>
                <a:lnTo>
                  <a:pt x="0" y="1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546" name="Freeform 18">
            <a:extLst>
              <a:ext uri="{FF2B5EF4-FFF2-40B4-BE49-F238E27FC236}">
                <a16:creationId xmlns:a16="http://schemas.microsoft.com/office/drawing/2014/main" id="{AF5430B8-1FF3-41DF-923D-66012454B257}"/>
              </a:ext>
            </a:extLst>
          </p:cNvPr>
          <p:cNvSpPr>
            <a:spLocks/>
          </p:cNvSpPr>
          <p:nvPr/>
        </p:nvSpPr>
        <p:spPr bwMode="auto">
          <a:xfrm>
            <a:off x="3898900" y="3332163"/>
            <a:ext cx="196850" cy="122237"/>
          </a:xfrm>
          <a:custGeom>
            <a:avLst/>
            <a:gdLst>
              <a:gd name="T0" fmla="*/ 0 w 124"/>
              <a:gd name="T1" fmla="*/ 59 h 77"/>
              <a:gd name="T2" fmla="*/ 0 w 124"/>
              <a:gd name="T3" fmla="*/ 77 h 77"/>
              <a:gd name="T4" fmla="*/ 124 w 124"/>
              <a:gd name="T5" fmla="*/ 18 h 77"/>
              <a:gd name="T6" fmla="*/ 118 w 124"/>
              <a:gd name="T7" fmla="*/ 0 h 77"/>
              <a:gd name="T8" fmla="*/ 0 w 124"/>
              <a:gd name="T9" fmla="*/ 59 h 77"/>
            </a:gdLst>
            <a:ahLst/>
            <a:cxnLst>
              <a:cxn ang="0">
                <a:pos x="T0" y="T1"/>
              </a:cxn>
              <a:cxn ang="0">
                <a:pos x="T2" y="T3"/>
              </a:cxn>
              <a:cxn ang="0">
                <a:pos x="T4" y="T5"/>
              </a:cxn>
              <a:cxn ang="0">
                <a:pos x="T6" y="T7"/>
              </a:cxn>
              <a:cxn ang="0">
                <a:pos x="T8" y="T9"/>
              </a:cxn>
            </a:cxnLst>
            <a:rect l="0" t="0" r="r" b="b"/>
            <a:pathLst>
              <a:path w="124" h="77">
                <a:moveTo>
                  <a:pt x="0" y="59"/>
                </a:moveTo>
                <a:lnTo>
                  <a:pt x="0" y="77"/>
                </a:lnTo>
                <a:lnTo>
                  <a:pt x="124" y="18"/>
                </a:lnTo>
                <a:lnTo>
                  <a:pt x="118" y="0"/>
                </a:lnTo>
                <a:lnTo>
                  <a:pt x="0"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547" name="Freeform 19">
            <a:extLst>
              <a:ext uri="{FF2B5EF4-FFF2-40B4-BE49-F238E27FC236}">
                <a16:creationId xmlns:a16="http://schemas.microsoft.com/office/drawing/2014/main" id="{EFFA880E-C4A2-4964-BC1F-512F4A305CBF}"/>
              </a:ext>
            </a:extLst>
          </p:cNvPr>
          <p:cNvSpPr>
            <a:spLocks/>
          </p:cNvSpPr>
          <p:nvPr/>
        </p:nvSpPr>
        <p:spPr bwMode="auto">
          <a:xfrm>
            <a:off x="3159125" y="3332163"/>
            <a:ext cx="223838" cy="122237"/>
          </a:xfrm>
          <a:custGeom>
            <a:avLst/>
            <a:gdLst>
              <a:gd name="T0" fmla="*/ 136 w 141"/>
              <a:gd name="T1" fmla="*/ 77 h 77"/>
              <a:gd name="T2" fmla="*/ 141 w 141"/>
              <a:gd name="T3" fmla="*/ 59 h 77"/>
              <a:gd name="T4" fmla="*/ 6 w 141"/>
              <a:gd name="T5" fmla="*/ 0 h 77"/>
              <a:gd name="T6" fmla="*/ 0 w 141"/>
              <a:gd name="T7" fmla="*/ 18 h 77"/>
              <a:gd name="T8" fmla="*/ 136 w 141"/>
              <a:gd name="T9" fmla="*/ 77 h 77"/>
            </a:gdLst>
            <a:ahLst/>
            <a:cxnLst>
              <a:cxn ang="0">
                <a:pos x="T0" y="T1"/>
              </a:cxn>
              <a:cxn ang="0">
                <a:pos x="T2" y="T3"/>
              </a:cxn>
              <a:cxn ang="0">
                <a:pos x="T4" y="T5"/>
              </a:cxn>
              <a:cxn ang="0">
                <a:pos x="T6" y="T7"/>
              </a:cxn>
              <a:cxn ang="0">
                <a:pos x="T8" y="T9"/>
              </a:cxn>
            </a:cxnLst>
            <a:rect l="0" t="0" r="r" b="b"/>
            <a:pathLst>
              <a:path w="141" h="77">
                <a:moveTo>
                  <a:pt x="136" y="77"/>
                </a:moveTo>
                <a:lnTo>
                  <a:pt x="141" y="59"/>
                </a:lnTo>
                <a:lnTo>
                  <a:pt x="6" y="0"/>
                </a:lnTo>
                <a:lnTo>
                  <a:pt x="0" y="18"/>
                </a:lnTo>
                <a:lnTo>
                  <a:pt x="136" y="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nvGrpSpPr>
          <p:cNvPr id="22875" name="Group 347">
            <a:extLst>
              <a:ext uri="{FF2B5EF4-FFF2-40B4-BE49-F238E27FC236}">
                <a16:creationId xmlns:a16="http://schemas.microsoft.com/office/drawing/2014/main" id="{0357FEBA-8565-4A3D-B71E-9D04592C5F91}"/>
              </a:ext>
            </a:extLst>
          </p:cNvPr>
          <p:cNvGrpSpPr>
            <a:grpSpLocks/>
          </p:cNvGrpSpPr>
          <p:nvPr/>
        </p:nvGrpSpPr>
        <p:grpSpPr bwMode="auto">
          <a:xfrm>
            <a:off x="2493963" y="1797050"/>
            <a:ext cx="2274887" cy="355600"/>
            <a:chOff x="1571" y="1132"/>
            <a:chExt cx="1433" cy="224"/>
          </a:xfrm>
        </p:grpSpPr>
        <p:grpSp>
          <p:nvGrpSpPr>
            <p:cNvPr id="22551" name="Group 23">
              <a:extLst>
                <a:ext uri="{FF2B5EF4-FFF2-40B4-BE49-F238E27FC236}">
                  <a16:creationId xmlns:a16="http://schemas.microsoft.com/office/drawing/2014/main" id="{9BD18639-A636-4265-9C06-60AFF747FF25}"/>
                </a:ext>
              </a:extLst>
            </p:cNvPr>
            <p:cNvGrpSpPr>
              <a:grpSpLocks/>
            </p:cNvGrpSpPr>
            <p:nvPr/>
          </p:nvGrpSpPr>
          <p:grpSpPr bwMode="auto">
            <a:xfrm>
              <a:off x="1571" y="1132"/>
              <a:ext cx="18" cy="224"/>
              <a:chOff x="1571" y="1132"/>
              <a:chExt cx="18" cy="224"/>
            </a:xfrm>
          </p:grpSpPr>
          <p:sp>
            <p:nvSpPr>
              <p:cNvPr id="22548" name="Rectangle 20">
                <a:extLst>
                  <a:ext uri="{FF2B5EF4-FFF2-40B4-BE49-F238E27FC236}">
                    <a16:creationId xmlns:a16="http://schemas.microsoft.com/office/drawing/2014/main" id="{3157C472-1A33-4621-89FA-F9002085FD73}"/>
                  </a:ext>
                </a:extLst>
              </p:cNvPr>
              <p:cNvSpPr>
                <a:spLocks noChangeArrowheads="1"/>
              </p:cNvSpPr>
              <p:nvPr/>
            </p:nvSpPr>
            <p:spPr bwMode="auto">
              <a:xfrm>
                <a:off x="1571" y="1132"/>
                <a:ext cx="6" cy="224"/>
              </a:xfrm>
              <a:prstGeom prst="rect">
                <a:avLst/>
              </a:prstGeom>
              <a:solidFill>
                <a:srgbClr val="36F9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549" name="Rectangle 21">
                <a:extLst>
                  <a:ext uri="{FF2B5EF4-FFF2-40B4-BE49-F238E27FC236}">
                    <a16:creationId xmlns:a16="http://schemas.microsoft.com/office/drawing/2014/main" id="{0C189BBB-F86D-4B44-89C7-87608DEE3645}"/>
                  </a:ext>
                </a:extLst>
              </p:cNvPr>
              <p:cNvSpPr>
                <a:spLocks noChangeArrowheads="1"/>
              </p:cNvSpPr>
              <p:nvPr/>
            </p:nvSpPr>
            <p:spPr bwMode="auto">
              <a:xfrm>
                <a:off x="1577" y="1132"/>
                <a:ext cx="6" cy="224"/>
              </a:xfrm>
              <a:prstGeom prst="rect">
                <a:avLst/>
              </a:prstGeom>
              <a:solidFill>
                <a:srgbClr val="90D1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550" name="Rectangle 22">
                <a:extLst>
                  <a:ext uri="{FF2B5EF4-FFF2-40B4-BE49-F238E27FC236}">
                    <a16:creationId xmlns:a16="http://schemas.microsoft.com/office/drawing/2014/main" id="{D47332C4-567F-446D-AD4F-EFC3357CEEB7}"/>
                  </a:ext>
                </a:extLst>
              </p:cNvPr>
              <p:cNvSpPr>
                <a:spLocks noChangeArrowheads="1"/>
              </p:cNvSpPr>
              <p:nvPr/>
            </p:nvSpPr>
            <p:spPr bwMode="auto">
              <a:xfrm>
                <a:off x="1583" y="1132"/>
                <a:ext cx="6" cy="224"/>
              </a:xfrm>
              <a:prstGeom prst="rect">
                <a:avLst/>
              </a:prstGeom>
              <a:solidFill>
                <a:srgbClr val="C4A2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554" name="Group 26">
              <a:extLst>
                <a:ext uri="{FF2B5EF4-FFF2-40B4-BE49-F238E27FC236}">
                  <a16:creationId xmlns:a16="http://schemas.microsoft.com/office/drawing/2014/main" id="{415EBBC9-838B-4C83-90E8-0E0E6791710A}"/>
                </a:ext>
              </a:extLst>
            </p:cNvPr>
            <p:cNvGrpSpPr>
              <a:grpSpLocks/>
            </p:cNvGrpSpPr>
            <p:nvPr/>
          </p:nvGrpSpPr>
          <p:grpSpPr bwMode="auto">
            <a:xfrm>
              <a:off x="1589" y="1132"/>
              <a:ext cx="12" cy="224"/>
              <a:chOff x="1589" y="1132"/>
              <a:chExt cx="12" cy="224"/>
            </a:xfrm>
          </p:grpSpPr>
          <p:sp>
            <p:nvSpPr>
              <p:cNvPr id="22552" name="Rectangle 24">
                <a:extLst>
                  <a:ext uri="{FF2B5EF4-FFF2-40B4-BE49-F238E27FC236}">
                    <a16:creationId xmlns:a16="http://schemas.microsoft.com/office/drawing/2014/main" id="{0CE2DF3A-F12A-4528-9F63-BB2B05CFFD90}"/>
                  </a:ext>
                </a:extLst>
              </p:cNvPr>
              <p:cNvSpPr>
                <a:spLocks noChangeArrowheads="1"/>
              </p:cNvSpPr>
              <p:nvPr/>
            </p:nvSpPr>
            <p:spPr bwMode="auto">
              <a:xfrm>
                <a:off x="1589" y="1132"/>
                <a:ext cx="6"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553" name="Rectangle 25">
                <a:extLst>
                  <a:ext uri="{FF2B5EF4-FFF2-40B4-BE49-F238E27FC236}">
                    <a16:creationId xmlns:a16="http://schemas.microsoft.com/office/drawing/2014/main" id="{1051714C-C86B-4A33-B081-4FC965713A0F}"/>
                  </a:ext>
                </a:extLst>
              </p:cNvPr>
              <p:cNvSpPr>
                <a:spLocks noChangeArrowheads="1"/>
              </p:cNvSpPr>
              <p:nvPr/>
            </p:nvSpPr>
            <p:spPr bwMode="auto">
              <a:xfrm>
                <a:off x="1595"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558" name="Group 30">
              <a:extLst>
                <a:ext uri="{FF2B5EF4-FFF2-40B4-BE49-F238E27FC236}">
                  <a16:creationId xmlns:a16="http://schemas.microsoft.com/office/drawing/2014/main" id="{2F35143B-481C-4A0F-B93C-B10AC2D9043A}"/>
                </a:ext>
              </a:extLst>
            </p:cNvPr>
            <p:cNvGrpSpPr>
              <a:grpSpLocks/>
            </p:cNvGrpSpPr>
            <p:nvPr/>
          </p:nvGrpSpPr>
          <p:grpSpPr bwMode="auto">
            <a:xfrm>
              <a:off x="1601" y="1132"/>
              <a:ext cx="18" cy="224"/>
              <a:chOff x="1601" y="1132"/>
              <a:chExt cx="18" cy="224"/>
            </a:xfrm>
          </p:grpSpPr>
          <p:sp>
            <p:nvSpPr>
              <p:cNvPr id="22555" name="Rectangle 27">
                <a:extLst>
                  <a:ext uri="{FF2B5EF4-FFF2-40B4-BE49-F238E27FC236}">
                    <a16:creationId xmlns:a16="http://schemas.microsoft.com/office/drawing/2014/main" id="{E8BC6800-A88B-4200-AFD5-7C6BFBF46478}"/>
                  </a:ext>
                </a:extLst>
              </p:cNvPr>
              <p:cNvSpPr>
                <a:spLocks noChangeArrowheads="1"/>
              </p:cNvSpPr>
              <p:nvPr/>
            </p:nvSpPr>
            <p:spPr bwMode="auto">
              <a:xfrm>
                <a:off x="1601" y="1132"/>
                <a:ext cx="6" cy="224"/>
              </a:xfrm>
              <a:prstGeom prst="rect">
                <a:avLst/>
              </a:prstGeom>
              <a:solidFill>
                <a:srgbClr val="36F9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556" name="Rectangle 28">
                <a:extLst>
                  <a:ext uri="{FF2B5EF4-FFF2-40B4-BE49-F238E27FC236}">
                    <a16:creationId xmlns:a16="http://schemas.microsoft.com/office/drawing/2014/main" id="{780B7B3B-2F62-4DE8-8EFD-C14454EFFFB0}"/>
                  </a:ext>
                </a:extLst>
              </p:cNvPr>
              <p:cNvSpPr>
                <a:spLocks noChangeArrowheads="1"/>
              </p:cNvSpPr>
              <p:nvPr/>
            </p:nvSpPr>
            <p:spPr bwMode="auto">
              <a:xfrm>
                <a:off x="1607" y="1132"/>
                <a:ext cx="6" cy="224"/>
              </a:xfrm>
              <a:prstGeom prst="rect">
                <a:avLst/>
              </a:prstGeom>
              <a:solidFill>
                <a:srgbClr val="90D1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557" name="Rectangle 29">
                <a:extLst>
                  <a:ext uri="{FF2B5EF4-FFF2-40B4-BE49-F238E27FC236}">
                    <a16:creationId xmlns:a16="http://schemas.microsoft.com/office/drawing/2014/main" id="{8D41D420-7066-4247-95A1-032E3FC42B11}"/>
                  </a:ext>
                </a:extLst>
              </p:cNvPr>
              <p:cNvSpPr>
                <a:spLocks noChangeArrowheads="1"/>
              </p:cNvSpPr>
              <p:nvPr/>
            </p:nvSpPr>
            <p:spPr bwMode="auto">
              <a:xfrm>
                <a:off x="1613" y="1132"/>
                <a:ext cx="6" cy="224"/>
              </a:xfrm>
              <a:prstGeom prst="rect">
                <a:avLst/>
              </a:prstGeom>
              <a:solidFill>
                <a:srgbClr val="C4A2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561" name="Group 33">
              <a:extLst>
                <a:ext uri="{FF2B5EF4-FFF2-40B4-BE49-F238E27FC236}">
                  <a16:creationId xmlns:a16="http://schemas.microsoft.com/office/drawing/2014/main" id="{484B0F22-27CA-496D-8C01-18640265CCF2}"/>
                </a:ext>
              </a:extLst>
            </p:cNvPr>
            <p:cNvGrpSpPr>
              <a:grpSpLocks/>
            </p:cNvGrpSpPr>
            <p:nvPr/>
          </p:nvGrpSpPr>
          <p:grpSpPr bwMode="auto">
            <a:xfrm>
              <a:off x="1619" y="1132"/>
              <a:ext cx="11" cy="224"/>
              <a:chOff x="1619" y="1132"/>
              <a:chExt cx="11" cy="224"/>
            </a:xfrm>
          </p:grpSpPr>
          <p:sp>
            <p:nvSpPr>
              <p:cNvPr id="22559" name="Rectangle 31">
                <a:extLst>
                  <a:ext uri="{FF2B5EF4-FFF2-40B4-BE49-F238E27FC236}">
                    <a16:creationId xmlns:a16="http://schemas.microsoft.com/office/drawing/2014/main" id="{2CB48835-A56A-49C2-B655-4A92BFABB228}"/>
                  </a:ext>
                </a:extLst>
              </p:cNvPr>
              <p:cNvSpPr>
                <a:spLocks noChangeArrowheads="1"/>
              </p:cNvSpPr>
              <p:nvPr/>
            </p:nvSpPr>
            <p:spPr bwMode="auto">
              <a:xfrm>
                <a:off x="1619" y="1132"/>
                <a:ext cx="5"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560" name="Rectangle 32">
                <a:extLst>
                  <a:ext uri="{FF2B5EF4-FFF2-40B4-BE49-F238E27FC236}">
                    <a16:creationId xmlns:a16="http://schemas.microsoft.com/office/drawing/2014/main" id="{64BC70EC-BC05-4EAC-B950-3BF9F2D9A3EF}"/>
                  </a:ext>
                </a:extLst>
              </p:cNvPr>
              <p:cNvSpPr>
                <a:spLocks noChangeArrowheads="1"/>
              </p:cNvSpPr>
              <p:nvPr/>
            </p:nvSpPr>
            <p:spPr bwMode="auto">
              <a:xfrm>
                <a:off x="1624"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565" name="Group 37">
              <a:extLst>
                <a:ext uri="{FF2B5EF4-FFF2-40B4-BE49-F238E27FC236}">
                  <a16:creationId xmlns:a16="http://schemas.microsoft.com/office/drawing/2014/main" id="{32EE58CD-0F42-4CD7-AD9B-1BCA08A788B8}"/>
                </a:ext>
              </a:extLst>
            </p:cNvPr>
            <p:cNvGrpSpPr>
              <a:grpSpLocks/>
            </p:cNvGrpSpPr>
            <p:nvPr/>
          </p:nvGrpSpPr>
          <p:grpSpPr bwMode="auto">
            <a:xfrm>
              <a:off x="1630" y="1132"/>
              <a:ext cx="18" cy="224"/>
              <a:chOff x="1630" y="1132"/>
              <a:chExt cx="18" cy="224"/>
            </a:xfrm>
          </p:grpSpPr>
          <p:sp>
            <p:nvSpPr>
              <p:cNvPr id="22562" name="Rectangle 34">
                <a:extLst>
                  <a:ext uri="{FF2B5EF4-FFF2-40B4-BE49-F238E27FC236}">
                    <a16:creationId xmlns:a16="http://schemas.microsoft.com/office/drawing/2014/main" id="{687DCE87-F3BB-40A2-881E-B95204F7A0CB}"/>
                  </a:ext>
                </a:extLst>
              </p:cNvPr>
              <p:cNvSpPr>
                <a:spLocks noChangeArrowheads="1"/>
              </p:cNvSpPr>
              <p:nvPr/>
            </p:nvSpPr>
            <p:spPr bwMode="auto">
              <a:xfrm>
                <a:off x="1630" y="1132"/>
                <a:ext cx="6" cy="224"/>
              </a:xfrm>
              <a:prstGeom prst="rect">
                <a:avLst/>
              </a:prstGeom>
              <a:solidFill>
                <a:srgbClr val="36F9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563" name="Rectangle 35">
                <a:extLst>
                  <a:ext uri="{FF2B5EF4-FFF2-40B4-BE49-F238E27FC236}">
                    <a16:creationId xmlns:a16="http://schemas.microsoft.com/office/drawing/2014/main" id="{1DD9DD0D-43FE-4EDE-B0CB-30B540F1321B}"/>
                  </a:ext>
                </a:extLst>
              </p:cNvPr>
              <p:cNvSpPr>
                <a:spLocks noChangeArrowheads="1"/>
              </p:cNvSpPr>
              <p:nvPr/>
            </p:nvSpPr>
            <p:spPr bwMode="auto">
              <a:xfrm>
                <a:off x="1636" y="1132"/>
                <a:ext cx="6" cy="224"/>
              </a:xfrm>
              <a:prstGeom prst="rect">
                <a:avLst/>
              </a:prstGeom>
              <a:solidFill>
                <a:srgbClr val="90D1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564" name="Rectangle 36">
                <a:extLst>
                  <a:ext uri="{FF2B5EF4-FFF2-40B4-BE49-F238E27FC236}">
                    <a16:creationId xmlns:a16="http://schemas.microsoft.com/office/drawing/2014/main" id="{60A418B4-0688-431E-BFCB-E4BA9F61FA77}"/>
                  </a:ext>
                </a:extLst>
              </p:cNvPr>
              <p:cNvSpPr>
                <a:spLocks noChangeArrowheads="1"/>
              </p:cNvSpPr>
              <p:nvPr/>
            </p:nvSpPr>
            <p:spPr bwMode="auto">
              <a:xfrm>
                <a:off x="1642" y="1132"/>
                <a:ext cx="6" cy="224"/>
              </a:xfrm>
              <a:prstGeom prst="rect">
                <a:avLst/>
              </a:prstGeom>
              <a:solidFill>
                <a:srgbClr val="C4A2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568" name="Group 40">
              <a:extLst>
                <a:ext uri="{FF2B5EF4-FFF2-40B4-BE49-F238E27FC236}">
                  <a16:creationId xmlns:a16="http://schemas.microsoft.com/office/drawing/2014/main" id="{F3004653-F6F1-49F9-B15B-340E1D1D085C}"/>
                </a:ext>
              </a:extLst>
            </p:cNvPr>
            <p:cNvGrpSpPr>
              <a:grpSpLocks/>
            </p:cNvGrpSpPr>
            <p:nvPr/>
          </p:nvGrpSpPr>
          <p:grpSpPr bwMode="auto">
            <a:xfrm>
              <a:off x="1648" y="1132"/>
              <a:ext cx="12" cy="224"/>
              <a:chOff x="1648" y="1132"/>
              <a:chExt cx="12" cy="224"/>
            </a:xfrm>
          </p:grpSpPr>
          <p:sp>
            <p:nvSpPr>
              <p:cNvPr id="22566" name="Rectangle 38">
                <a:extLst>
                  <a:ext uri="{FF2B5EF4-FFF2-40B4-BE49-F238E27FC236}">
                    <a16:creationId xmlns:a16="http://schemas.microsoft.com/office/drawing/2014/main" id="{BC8D1A23-C47C-454D-A607-881E559ACD0B}"/>
                  </a:ext>
                </a:extLst>
              </p:cNvPr>
              <p:cNvSpPr>
                <a:spLocks noChangeArrowheads="1"/>
              </p:cNvSpPr>
              <p:nvPr/>
            </p:nvSpPr>
            <p:spPr bwMode="auto">
              <a:xfrm>
                <a:off x="1648" y="1132"/>
                <a:ext cx="6"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567" name="Rectangle 39">
                <a:extLst>
                  <a:ext uri="{FF2B5EF4-FFF2-40B4-BE49-F238E27FC236}">
                    <a16:creationId xmlns:a16="http://schemas.microsoft.com/office/drawing/2014/main" id="{C74A074A-9D10-463C-B896-F1EEEC475865}"/>
                  </a:ext>
                </a:extLst>
              </p:cNvPr>
              <p:cNvSpPr>
                <a:spLocks noChangeArrowheads="1"/>
              </p:cNvSpPr>
              <p:nvPr/>
            </p:nvSpPr>
            <p:spPr bwMode="auto">
              <a:xfrm>
                <a:off x="1654"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572" name="Group 44">
              <a:extLst>
                <a:ext uri="{FF2B5EF4-FFF2-40B4-BE49-F238E27FC236}">
                  <a16:creationId xmlns:a16="http://schemas.microsoft.com/office/drawing/2014/main" id="{562B1240-3491-4A4A-9202-3F15951086CD}"/>
                </a:ext>
              </a:extLst>
            </p:cNvPr>
            <p:cNvGrpSpPr>
              <a:grpSpLocks/>
            </p:cNvGrpSpPr>
            <p:nvPr/>
          </p:nvGrpSpPr>
          <p:grpSpPr bwMode="auto">
            <a:xfrm>
              <a:off x="1660" y="1132"/>
              <a:ext cx="18" cy="224"/>
              <a:chOff x="1660" y="1132"/>
              <a:chExt cx="18" cy="224"/>
            </a:xfrm>
          </p:grpSpPr>
          <p:sp>
            <p:nvSpPr>
              <p:cNvPr id="22569" name="Rectangle 41">
                <a:extLst>
                  <a:ext uri="{FF2B5EF4-FFF2-40B4-BE49-F238E27FC236}">
                    <a16:creationId xmlns:a16="http://schemas.microsoft.com/office/drawing/2014/main" id="{537F9959-05F9-4C63-85AC-C21D6F1F30BC}"/>
                  </a:ext>
                </a:extLst>
              </p:cNvPr>
              <p:cNvSpPr>
                <a:spLocks noChangeArrowheads="1"/>
              </p:cNvSpPr>
              <p:nvPr/>
            </p:nvSpPr>
            <p:spPr bwMode="auto">
              <a:xfrm>
                <a:off x="1660" y="1132"/>
                <a:ext cx="6" cy="224"/>
              </a:xfrm>
              <a:prstGeom prst="rect">
                <a:avLst/>
              </a:prstGeom>
              <a:solidFill>
                <a:srgbClr val="36F9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570" name="Rectangle 42">
                <a:extLst>
                  <a:ext uri="{FF2B5EF4-FFF2-40B4-BE49-F238E27FC236}">
                    <a16:creationId xmlns:a16="http://schemas.microsoft.com/office/drawing/2014/main" id="{485AB335-DDC6-4B68-8B39-4E9777444D90}"/>
                  </a:ext>
                </a:extLst>
              </p:cNvPr>
              <p:cNvSpPr>
                <a:spLocks noChangeArrowheads="1"/>
              </p:cNvSpPr>
              <p:nvPr/>
            </p:nvSpPr>
            <p:spPr bwMode="auto">
              <a:xfrm>
                <a:off x="1666" y="1132"/>
                <a:ext cx="6" cy="224"/>
              </a:xfrm>
              <a:prstGeom prst="rect">
                <a:avLst/>
              </a:prstGeom>
              <a:solidFill>
                <a:srgbClr val="90D1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571" name="Rectangle 43">
                <a:extLst>
                  <a:ext uri="{FF2B5EF4-FFF2-40B4-BE49-F238E27FC236}">
                    <a16:creationId xmlns:a16="http://schemas.microsoft.com/office/drawing/2014/main" id="{8B432055-C1A9-4802-96FA-2F425AAAF4D4}"/>
                  </a:ext>
                </a:extLst>
              </p:cNvPr>
              <p:cNvSpPr>
                <a:spLocks noChangeArrowheads="1"/>
              </p:cNvSpPr>
              <p:nvPr/>
            </p:nvSpPr>
            <p:spPr bwMode="auto">
              <a:xfrm>
                <a:off x="1672" y="1132"/>
                <a:ext cx="6" cy="224"/>
              </a:xfrm>
              <a:prstGeom prst="rect">
                <a:avLst/>
              </a:prstGeom>
              <a:solidFill>
                <a:srgbClr val="C4A2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575" name="Group 47">
              <a:extLst>
                <a:ext uri="{FF2B5EF4-FFF2-40B4-BE49-F238E27FC236}">
                  <a16:creationId xmlns:a16="http://schemas.microsoft.com/office/drawing/2014/main" id="{54F114E1-B604-4DF4-BF94-D72E26FC0EC3}"/>
                </a:ext>
              </a:extLst>
            </p:cNvPr>
            <p:cNvGrpSpPr>
              <a:grpSpLocks/>
            </p:cNvGrpSpPr>
            <p:nvPr/>
          </p:nvGrpSpPr>
          <p:grpSpPr bwMode="auto">
            <a:xfrm>
              <a:off x="1678" y="1132"/>
              <a:ext cx="11" cy="224"/>
              <a:chOff x="1678" y="1132"/>
              <a:chExt cx="11" cy="224"/>
            </a:xfrm>
          </p:grpSpPr>
          <p:sp>
            <p:nvSpPr>
              <p:cNvPr id="22573" name="Rectangle 45">
                <a:extLst>
                  <a:ext uri="{FF2B5EF4-FFF2-40B4-BE49-F238E27FC236}">
                    <a16:creationId xmlns:a16="http://schemas.microsoft.com/office/drawing/2014/main" id="{7A036D54-7A54-4C82-BEE1-CEE81898E214}"/>
                  </a:ext>
                </a:extLst>
              </p:cNvPr>
              <p:cNvSpPr>
                <a:spLocks noChangeArrowheads="1"/>
              </p:cNvSpPr>
              <p:nvPr/>
            </p:nvSpPr>
            <p:spPr bwMode="auto">
              <a:xfrm>
                <a:off x="1678" y="1132"/>
                <a:ext cx="5"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574" name="Rectangle 46">
                <a:extLst>
                  <a:ext uri="{FF2B5EF4-FFF2-40B4-BE49-F238E27FC236}">
                    <a16:creationId xmlns:a16="http://schemas.microsoft.com/office/drawing/2014/main" id="{364AF4B3-48A8-4999-A5AE-9CC54ABF911B}"/>
                  </a:ext>
                </a:extLst>
              </p:cNvPr>
              <p:cNvSpPr>
                <a:spLocks noChangeArrowheads="1"/>
              </p:cNvSpPr>
              <p:nvPr/>
            </p:nvSpPr>
            <p:spPr bwMode="auto">
              <a:xfrm>
                <a:off x="1683"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578" name="Group 50">
              <a:extLst>
                <a:ext uri="{FF2B5EF4-FFF2-40B4-BE49-F238E27FC236}">
                  <a16:creationId xmlns:a16="http://schemas.microsoft.com/office/drawing/2014/main" id="{DD1190C9-5D46-40CF-936D-7AD6138B146F}"/>
                </a:ext>
              </a:extLst>
            </p:cNvPr>
            <p:cNvGrpSpPr>
              <a:grpSpLocks/>
            </p:cNvGrpSpPr>
            <p:nvPr/>
          </p:nvGrpSpPr>
          <p:grpSpPr bwMode="auto">
            <a:xfrm>
              <a:off x="1695" y="1132"/>
              <a:ext cx="12" cy="224"/>
              <a:chOff x="1695" y="1132"/>
              <a:chExt cx="12" cy="224"/>
            </a:xfrm>
          </p:grpSpPr>
          <p:sp>
            <p:nvSpPr>
              <p:cNvPr id="22576" name="Rectangle 48">
                <a:extLst>
                  <a:ext uri="{FF2B5EF4-FFF2-40B4-BE49-F238E27FC236}">
                    <a16:creationId xmlns:a16="http://schemas.microsoft.com/office/drawing/2014/main" id="{46B0C159-DB14-4164-9652-3D8EE001FF0B}"/>
                  </a:ext>
                </a:extLst>
              </p:cNvPr>
              <p:cNvSpPr>
                <a:spLocks noChangeArrowheads="1"/>
              </p:cNvSpPr>
              <p:nvPr/>
            </p:nvSpPr>
            <p:spPr bwMode="auto">
              <a:xfrm>
                <a:off x="1695" y="1132"/>
                <a:ext cx="6"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577" name="Rectangle 49">
                <a:extLst>
                  <a:ext uri="{FF2B5EF4-FFF2-40B4-BE49-F238E27FC236}">
                    <a16:creationId xmlns:a16="http://schemas.microsoft.com/office/drawing/2014/main" id="{955716E1-38ED-4E3B-8BA3-68E8A63EDC44}"/>
                  </a:ext>
                </a:extLst>
              </p:cNvPr>
              <p:cNvSpPr>
                <a:spLocks noChangeArrowheads="1"/>
              </p:cNvSpPr>
              <p:nvPr/>
            </p:nvSpPr>
            <p:spPr bwMode="auto">
              <a:xfrm>
                <a:off x="1701"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581" name="Group 53">
              <a:extLst>
                <a:ext uri="{FF2B5EF4-FFF2-40B4-BE49-F238E27FC236}">
                  <a16:creationId xmlns:a16="http://schemas.microsoft.com/office/drawing/2014/main" id="{770924C5-0DDF-472B-9F40-F65F6A0CA542}"/>
                </a:ext>
              </a:extLst>
            </p:cNvPr>
            <p:cNvGrpSpPr>
              <a:grpSpLocks/>
            </p:cNvGrpSpPr>
            <p:nvPr/>
          </p:nvGrpSpPr>
          <p:grpSpPr bwMode="auto">
            <a:xfrm>
              <a:off x="1707" y="1132"/>
              <a:ext cx="12" cy="224"/>
              <a:chOff x="1707" y="1132"/>
              <a:chExt cx="12" cy="224"/>
            </a:xfrm>
          </p:grpSpPr>
          <p:sp>
            <p:nvSpPr>
              <p:cNvPr id="22579" name="Rectangle 51">
                <a:extLst>
                  <a:ext uri="{FF2B5EF4-FFF2-40B4-BE49-F238E27FC236}">
                    <a16:creationId xmlns:a16="http://schemas.microsoft.com/office/drawing/2014/main" id="{EF66D59A-661F-4C3F-B0C2-419C09EB8497}"/>
                  </a:ext>
                </a:extLst>
              </p:cNvPr>
              <p:cNvSpPr>
                <a:spLocks noChangeArrowheads="1"/>
              </p:cNvSpPr>
              <p:nvPr/>
            </p:nvSpPr>
            <p:spPr bwMode="auto">
              <a:xfrm>
                <a:off x="1707" y="1132"/>
                <a:ext cx="6"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580" name="Rectangle 52">
                <a:extLst>
                  <a:ext uri="{FF2B5EF4-FFF2-40B4-BE49-F238E27FC236}">
                    <a16:creationId xmlns:a16="http://schemas.microsoft.com/office/drawing/2014/main" id="{9F3001E1-2050-4A7D-919D-7B3A96762277}"/>
                  </a:ext>
                </a:extLst>
              </p:cNvPr>
              <p:cNvSpPr>
                <a:spLocks noChangeArrowheads="1"/>
              </p:cNvSpPr>
              <p:nvPr/>
            </p:nvSpPr>
            <p:spPr bwMode="auto">
              <a:xfrm>
                <a:off x="1713"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584" name="Group 56">
              <a:extLst>
                <a:ext uri="{FF2B5EF4-FFF2-40B4-BE49-F238E27FC236}">
                  <a16:creationId xmlns:a16="http://schemas.microsoft.com/office/drawing/2014/main" id="{E9E38F54-5874-4033-8075-F76736DA304F}"/>
                </a:ext>
              </a:extLst>
            </p:cNvPr>
            <p:cNvGrpSpPr>
              <a:grpSpLocks/>
            </p:cNvGrpSpPr>
            <p:nvPr/>
          </p:nvGrpSpPr>
          <p:grpSpPr bwMode="auto">
            <a:xfrm>
              <a:off x="1725" y="1132"/>
              <a:ext cx="11" cy="224"/>
              <a:chOff x="1725" y="1132"/>
              <a:chExt cx="11" cy="224"/>
            </a:xfrm>
          </p:grpSpPr>
          <p:sp>
            <p:nvSpPr>
              <p:cNvPr id="22582" name="Rectangle 54">
                <a:extLst>
                  <a:ext uri="{FF2B5EF4-FFF2-40B4-BE49-F238E27FC236}">
                    <a16:creationId xmlns:a16="http://schemas.microsoft.com/office/drawing/2014/main" id="{AC418EE4-15A6-47A1-AF40-907E800430FA}"/>
                  </a:ext>
                </a:extLst>
              </p:cNvPr>
              <p:cNvSpPr>
                <a:spLocks noChangeArrowheads="1"/>
              </p:cNvSpPr>
              <p:nvPr/>
            </p:nvSpPr>
            <p:spPr bwMode="auto">
              <a:xfrm>
                <a:off x="1725" y="1132"/>
                <a:ext cx="6"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583" name="Rectangle 55">
                <a:extLst>
                  <a:ext uri="{FF2B5EF4-FFF2-40B4-BE49-F238E27FC236}">
                    <a16:creationId xmlns:a16="http://schemas.microsoft.com/office/drawing/2014/main" id="{B26173EA-1FA3-4979-9C50-B849114FD9CD}"/>
                  </a:ext>
                </a:extLst>
              </p:cNvPr>
              <p:cNvSpPr>
                <a:spLocks noChangeArrowheads="1"/>
              </p:cNvSpPr>
              <p:nvPr/>
            </p:nvSpPr>
            <p:spPr bwMode="auto">
              <a:xfrm>
                <a:off x="1731" y="1132"/>
                <a:ext cx="5"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587" name="Group 59">
              <a:extLst>
                <a:ext uri="{FF2B5EF4-FFF2-40B4-BE49-F238E27FC236}">
                  <a16:creationId xmlns:a16="http://schemas.microsoft.com/office/drawing/2014/main" id="{013492DD-D146-46FE-B54C-D2640A7DF307}"/>
                </a:ext>
              </a:extLst>
            </p:cNvPr>
            <p:cNvGrpSpPr>
              <a:grpSpLocks/>
            </p:cNvGrpSpPr>
            <p:nvPr/>
          </p:nvGrpSpPr>
          <p:grpSpPr bwMode="auto">
            <a:xfrm>
              <a:off x="1736" y="1132"/>
              <a:ext cx="12" cy="224"/>
              <a:chOff x="1736" y="1132"/>
              <a:chExt cx="12" cy="224"/>
            </a:xfrm>
          </p:grpSpPr>
          <p:sp>
            <p:nvSpPr>
              <p:cNvPr id="22585" name="Rectangle 57">
                <a:extLst>
                  <a:ext uri="{FF2B5EF4-FFF2-40B4-BE49-F238E27FC236}">
                    <a16:creationId xmlns:a16="http://schemas.microsoft.com/office/drawing/2014/main" id="{ED50FFB7-7483-462B-B014-3C102D4F9853}"/>
                  </a:ext>
                </a:extLst>
              </p:cNvPr>
              <p:cNvSpPr>
                <a:spLocks noChangeArrowheads="1"/>
              </p:cNvSpPr>
              <p:nvPr/>
            </p:nvSpPr>
            <p:spPr bwMode="auto">
              <a:xfrm>
                <a:off x="1736" y="1132"/>
                <a:ext cx="6"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586" name="Rectangle 58">
                <a:extLst>
                  <a:ext uri="{FF2B5EF4-FFF2-40B4-BE49-F238E27FC236}">
                    <a16:creationId xmlns:a16="http://schemas.microsoft.com/office/drawing/2014/main" id="{6B0A90DA-403E-4134-946A-F769D87875FD}"/>
                  </a:ext>
                </a:extLst>
              </p:cNvPr>
              <p:cNvSpPr>
                <a:spLocks noChangeArrowheads="1"/>
              </p:cNvSpPr>
              <p:nvPr/>
            </p:nvSpPr>
            <p:spPr bwMode="auto">
              <a:xfrm>
                <a:off x="1742"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590" name="Group 62">
              <a:extLst>
                <a:ext uri="{FF2B5EF4-FFF2-40B4-BE49-F238E27FC236}">
                  <a16:creationId xmlns:a16="http://schemas.microsoft.com/office/drawing/2014/main" id="{689A8004-7F99-40AD-849F-0268092F6A57}"/>
                </a:ext>
              </a:extLst>
            </p:cNvPr>
            <p:cNvGrpSpPr>
              <a:grpSpLocks/>
            </p:cNvGrpSpPr>
            <p:nvPr/>
          </p:nvGrpSpPr>
          <p:grpSpPr bwMode="auto">
            <a:xfrm>
              <a:off x="1754" y="1132"/>
              <a:ext cx="12" cy="224"/>
              <a:chOff x="1754" y="1132"/>
              <a:chExt cx="12" cy="224"/>
            </a:xfrm>
          </p:grpSpPr>
          <p:sp>
            <p:nvSpPr>
              <p:cNvPr id="22588" name="Rectangle 60">
                <a:extLst>
                  <a:ext uri="{FF2B5EF4-FFF2-40B4-BE49-F238E27FC236}">
                    <a16:creationId xmlns:a16="http://schemas.microsoft.com/office/drawing/2014/main" id="{E712A60A-1321-487F-BCF6-8C37ACE70B6D}"/>
                  </a:ext>
                </a:extLst>
              </p:cNvPr>
              <p:cNvSpPr>
                <a:spLocks noChangeArrowheads="1"/>
              </p:cNvSpPr>
              <p:nvPr/>
            </p:nvSpPr>
            <p:spPr bwMode="auto">
              <a:xfrm>
                <a:off x="1754" y="1132"/>
                <a:ext cx="6"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589" name="Rectangle 61">
                <a:extLst>
                  <a:ext uri="{FF2B5EF4-FFF2-40B4-BE49-F238E27FC236}">
                    <a16:creationId xmlns:a16="http://schemas.microsoft.com/office/drawing/2014/main" id="{A2E8C883-DB12-4C5D-9E30-76CB20F14253}"/>
                  </a:ext>
                </a:extLst>
              </p:cNvPr>
              <p:cNvSpPr>
                <a:spLocks noChangeArrowheads="1"/>
              </p:cNvSpPr>
              <p:nvPr/>
            </p:nvSpPr>
            <p:spPr bwMode="auto">
              <a:xfrm>
                <a:off x="1760"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594" name="Group 66">
              <a:extLst>
                <a:ext uri="{FF2B5EF4-FFF2-40B4-BE49-F238E27FC236}">
                  <a16:creationId xmlns:a16="http://schemas.microsoft.com/office/drawing/2014/main" id="{00BF7A5E-D367-462C-8E85-8FC2D24BCBF1}"/>
                </a:ext>
              </a:extLst>
            </p:cNvPr>
            <p:cNvGrpSpPr>
              <a:grpSpLocks/>
            </p:cNvGrpSpPr>
            <p:nvPr/>
          </p:nvGrpSpPr>
          <p:grpSpPr bwMode="auto">
            <a:xfrm>
              <a:off x="1766" y="1132"/>
              <a:ext cx="18" cy="224"/>
              <a:chOff x="1766" y="1132"/>
              <a:chExt cx="18" cy="224"/>
            </a:xfrm>
          </p:grpSpPr>
          <p:sp>
            <p:nvSpPr>
              <p:cNvPr id="22591" name="Rectangle 63">
                <a:extLst>
                  <a:ext uri="{FF2B5EF4-FFF2-40B4-BE49-F238E27FC236}">
                    <a16:creationId xmlns:a16="http://schemas.microsoft.com/office/drawing/2014/main" id="{61FE0BE1-AB7D-4E96-B5B1-68E69946543C}"/>
                  </a:ext>
                </a:extLst>
              </p:cNvPr>
              <p:cNvSpPr>
                <a:spLocks noChangeArrowheads="1"/>
              </p:cNvSpPr>
              <p:nvPr/>
            </p:nvSpPr>
            <p:spPr bwMode="auto">
              <a:xfrm>
                <a:off x="1766" y="1132"/>
                <a:ext cx="6" cy="224"/>
              </a:xfrm>
              <a:prstGeom prst="rect">
                <a:avLst/>
              </a:prstGeom>
              <a:solidFill>
                <a:srgbClr val="36F9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592" name="Rectangle 64">
                <a:extLst>
                  <a:ext uri="{FF2B5EF4-FFF2-40B4-BE49-F238E27FC236}">
                    <a16:creationId xmlns:a16="http://schemas.microsoft.com/office/drawing/2014/main" id="{02AED45D-3D9B-4BEF-8DAE-3484C289C716}"/>
                  </a:ext>
                </a:extLst>
              </p:cNvPr>
              <p:cNvSpPr>
                <a:spLocks noChangeArrowheads="1"/>
              </p:cNvSpPr>
              <p:nvPr/>
            </p:nvSpPr>
            <p:spPr bwMode="auto">
              <a:xfrm>
                <a:off x="1772" y="1132"/>
                <a:ext cx="6" cy="224"/>
              </a:xfrm>
              <a:prstGeom prst="rect">
                <a:avLst/>
              </a:prstGeom>
              <a:solidFill>
                <a:srgbClr val="90D1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593" name="Rectangle 65">
                <a:extLst>
                  <a:ext uri="{FF2B5EF4-FFF2-40B4-BE49-F238E27FC236}">
                    <a16:creationId xmlns:a16="http://schemas.microsoft.com/office/drawing/2014/main" id="{8708320D-DCBF-4C64-8568-FB187C96BA32}"/>
                  </a:ext>
                </a:extLst>
              </p:cNvPr>
              <p:cNvSpPr>
                <a:spLocks noChangeArrowheads="1"/>
              </p:cNvSpPr>
              <p:nvPr/>
            </p:nvSpPr>
            <p:spPr bwMode="auto">
              <a:xfrm>
                <a:off x="1778" y="1132"/>
                <a:ext cx="6" cy="224"/>
              </a:xfrm>
              <a:prstGeom prst="rect">
                <a:avLst/>
              </a:prstGeom>
              <a:solidFill>
                <a:srgbClr val="C4A2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597" name="Group 69">
              <a:extLst>
                <a:ext uri="{FF2B5EF4-FFF2-40B4-BE49-F238E27FC236}">
                  <a16:creationId xmlns:a16="http://schemas.microsoft.com/office/drawing/2014/main" id="{0E8E71B9-AC99-44DE-B8D0-8D5BFAF2D41F}"/>
                </a:ext>
              </a:extLst>
            </p:cNvPr>
            <p:cNvGrpSpPr>
              <a:grpSpLocks/>
            </p:cNvGrpSpPr>
            <p:nvPr/>
          </p:nvGrpSpPr>
          <p:grpSpPr bwMode="auto">
            <a:xfrm>
              <a:off x="1784" y="1132"/>
              <a:ext cx="11" cy="224"/>
              <a:chOff x="1784" y="1132"/>
              <a:chExt cx="11" cy="224"/>
            </a:xfrm>
          </p:grpSpPr>
          <p:sp>
            <p:nvSpPr>
              <p:cNvPr id="22595" name="Rectangle 67">
                <a:extLst>
                  <a:ext uri="{FF2B5EF4-FFF2-40B4-BE49-F238E27FC236}">
                    <a16:creationId xmlns:a16="http://schemas.microsoft.com/office/drawing/2014/main" id="{427127CF-8564-42D6-A483-5100CE6815FE}"/>
                  </a:ext>
                </a:extLst>
              </p:cNvPr>
              <p:cNvSpPr>
                <a:spLocks noChangeArrowheads="1"/>
              </p:cNvSpPr>
              <p:nvPr/>
            </p:nvSpPr>
            <p:spPr bwMode="auto">
              <a:xfrm>
                <a:off x="1784" y="1132"/>
                <a:ext cx="6"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596" name="Rectangle 68">
                <a:extLst>
                  <a:ext uri="{FF2B5EF4-FFF2-40B4-BE49-F238E27FC236}">
                    <a16:creationId xmlns:a16="http://schemas.microsoft.com/office/drawing/2014/main" id="{9B23D838-FC16-4DCD-A5D9-D15C6D2B93D7}"/>
                  </a:ext>
                </a:extLst>
              </p:cNvPr>
              <p:cNvSpPr>
                <a:spLocks noChangeArrowheads="1"/>
              </p:cNvSpPr>
              <p:nvPr/>
            </p:nvSpPr>
            <p:spPr bwMode="auto">
              <a:xfrm>
                <a:off x="1790" y="1132"/>
                <a:ext cx="5"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601" name="Group 73">
              <a:extLst>
                <a:ext uri="{FF2B5EF4-FFF2-40B4-BE49-F238E27FC236}">
                  <a16:creationId xmlns:a16="http://schemas.microsoft.com/office/drawing/2014/main" id="{FBA4D940-6ECE-4325-BA1C-7027F051152B}"/>
                </a:ext>
              </a:extLst>
            </p:cNvPr>
            <p:cNvGrpSpPr>
              <a:grpSpLocks/>
            </p:cNvGrpSpPr>
            <p:nvPr/>
          </p:nvGrpSpPr>
          <p:grpSpPr bwMode="auto">
            <a:xfrm>
              <a:off x="1795" y="1132"/>
              <a:ext cx="18" cy="224"/>
              <a:chOff x="1795" y="1132"/>
              <a:chExt cx="18" cy="224"/>
            </a:xfrm>
          </p:grpSpPr>
          <p:sp>
            <p:nvSpPr>
              <p:cNvPr id="22598" name="Rectangle 70">
                <a:extLst>
                  <a:ext uri="{FF2B5EF4-FFF2-40B4-BE49-F238E27FC236}">
                    <a16:creationId xmlns:a16="http://schemas.microsoft.com/office/drawing/2014/main" id="{959102DA-B67B-46AF-8F01-FB9ABE531161}"/>
                  </a:ext>
                </a:extLst>
              </p:cNvPr>
              <p:cNvSpPr>
                <a:spLocks noChangeArrowheads="1"/>
              </p:cNvSpPr>
              <p:nvPr/>
            </p:nvSpPr>
            <p:spPr bwMode="auto">
              <a:xfrm>
                <a:off x="1795" y="1132"/>
                <a:ext cx="6" cy="224"/>
              </a:xfrm>
              <a:prstGeom prst="rect">
                <a:avLst/>
              </a:prstGeom>
              <a:solidFill>
                <a:srgbClr val="36F9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599" name="Rectangle 71">
                <a:extLst>
                  <a:ext uri="{FF2B5EF4-FFF2-40B4-BE49-F238E27FC236}">
                    <a16:creationId xmlns:a16="http://schemas.microsoft.com/office/drawing/2014/main" id="{791508E0-5922-492B-9DAC-026A6A21108B}"/>
                  </a:ext>
                </a:extLst>
              </p:cNvPr>
              <p:cNvSpPr>
                <a:spLocks noChangeArrowheads="1"/>
              </p:cNvSpPr>
              <p:nvPr/>
            </p:nvSpPr>
            <p:spPr bwMode="auto">
              <a:xfrm>
                <a:off x="1801" y="1132"/>
                <a:ext cx="6" cy="224"/>
              </a:xfrm>
              <a:prstGeom prst="rect">
                <a:avLst/>
              </a:prstGeom>
              <a:solidFill>
                <a:srgbClr val="90D1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600" name="Rectangle 72">
                <a:extLst>
                  <a:ext uri="{FF2B5EF4-FFF2-40B4-BE49-F238E27FC236}">
                    <a16:creationId xmlns:a16="http://schemas.microsoft.com/office/drawing/2014/main" id="{46198917-A4BB-4EE2-A59C-C86340E5ECBF}"/>
                  </a:ext>
                </a:extLst>
              </p:cNvPr>
              <p:cNvSpPr>
                <a:spLocks noChangeArrowheads="1"/>
              </p:cNvSpPr>
              <p:nvPr/>
            </p:nvSpPr>
            <p:spPr bwMode="auto">
              <a:xfrm>
                <a:off x="1807" y="1132"/>
                <a:ext cx="6" cy="224"/>
              </a:xfrm>
              <a:prstGeom prst="rect">
                <a:avLst/>
              </a:prstGeom>
              <a:solidFill>
                <a:srgbClr val="C4A2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604" name="Group 76">
              <a:extLst>
                <a:ext uri="{FF2B5EF4-FFF2-40B4-BE49-F238E27FC236}">
                  <a16:creationId xmlns:a16="http://schemas.microsoft.com/office/drawing/2014/main" id="{8C003E1E-919D-4494-9508-B185D02441BA}"/>
                </a:ext>
              </a:extLst>
            </p:cNvPr>
            <p:cNvGrpSpPr>
              <a:grpSpLocks/>
            </p:cNvGrpSpPr>
            <p:nvPr/>
          </p:nvGrpSpPr>
          <p:grpSpPr bwMode="auto">
            <a:xfrm>
              <a:off x="1813" y="1132"/>
              <a:ext cx="12" cy="224"/>
              <a:chOff x="1813" y="1132"/>
              <a:chExt cx="12" cy="224"/>
            </a:xfrm>
          </p:grpSpPr>
          <p:sp>
            <p:nvSpPr>
              <p:cNvPr id="22602" name="Rectangle 74">
                <a:extLst>
                  <a:ext uri="{FF2B5EF4-FFF2-40B4-BE49-F238E27FC236}">
                    <a16:creationId xmlns:a16="http://schemas.microsoft.com/office/drawing/2014/main" id="{F09E7CFC-80DB-4748-8EEF-ACACE7147029}"/>
                  </a:ext>
                </a:extLst>
              </p:cNvPr>
              <p:cNvSpPr>
                <a:spLocks noChangeArrowheads="1"/>
              </p:cNvSpPr>
              <p:nvPr/>
            </p:nvSpPr>
            <p:spPr bwMode="auto">
              <a:xfrm>
                <a:off x="1813" y="1132"/>
                <a:ext cx="6"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603" name="Rectangle 75">
                <a:extLst>
                  <a:ext uri="{FF2B5EF4-FFF2-40B4-BE49-F238E27FC236}">
                    <a16:creationId xmlns:a16="http://schemas.microsoft.com/office/drawing/2014/main" id="{C5411A6D-173D-4030-90E3-55C79499BF4B}"/>
                  </a:ext>
                </a:extLst>
              </p:cNvPr>
              <p:cNvSpPr>
                <a:spLocks noChangeArrowheads="1"/>
              </p:cNvSpPr>
              <p:nvPr/>
            </p:nvSpPr>
            <p:spPr bwMode="auto">
              <a:xfrm>
                <a:off x="1819"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608" name="Group 80">
              <a:extLst>
                <a:ext uri="{FF2B5EF4-FFF2-40B4-BE49-F238E27FC236}">
                  <a16:creationId xmlns:a16="http://schemas.microsoft.com/office/drawing/2014/main" id="{2D635478-117B-44F6-B885-CD8818F45E9F}"/>
                </a:ext>
              </a:extLst>
            </p:cNvPr>
            <p:cNvGrpSpPr>
              <a:grpSpLocks/>
            </p:cNvGrpSpPr>
            <p:nvPr/>
          </p:nvGrpSpPr>
          <p:grpSpPr bwMode="auto">
            <a:xfrm>
              <a:off x="1825" y="1132"/>
              <a:ext cx="18" cy="224"/>
              <a:chOff x="1825" y="1132"/>
              <a:chExt cx="18" cy="224"/>
            </a:xfrm>
          </p:grpSpPr>
          <p:sp>
            <p:nvSpPr>
              <p:cNvPr id="22605" name="Rectangle 77">
                <a:extLst>
                  <a:ext uri="{FF2B5EF4-FFF2-40B4-BE49-F238E27FC236}">
                    <a16:creationId xmlns:a16="http://schemas.microsoft.com/office/drawing/2014/main" id="{1CB7F962-DD1E-42CD-AFEF-D3556862B1A7}"/>
                  </a:ext>
                </a:extLst>
              </p:cNvPr>
              <p:cNvSpPr>
                <a:spLocks noChangeArrowheads="1"/>
              </p:cNvSpPr>
              <p:nvPr/>
            </p:nvSpPr>
            <p:spPr bwMode="auto">
              <a:xfrm>
                <a:off x="1825" y="1132"/>
                <a:ext cx="6" cy="224"/>
              </a:xfrm>
              <a:prstGeom prst="rect">
                <a:avLst/>
              </a:prstGeom>
              <a:solidFill>
                <a:srgbClr val="36F9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606" name="Rectangle 78">
                <a:extLst>
                  <a:ext uri="{FF2B5EF4-FFF2-40B4-BE49-F238E27FC236}">
                    <a16:creationId xmlns:a16="http://schemas.microsoft.com/office/drawing/2014/main" id="{C244D450-1E8F-488C-861D-758999E06B8D}"/>
                  </a:ext>
                </a:extLst>
              </p:cNvPr>
              <p:cNvSpPr>
                <a:spLocks noChangeArrowheads="1"/>
              </p:cNvSpPr>
              <p:nvPr/>
            </p:nvSpPr>
            <p:spPr bwMode="auto">
              <a:xfrm>
                <a:off x="1831" y="1132"/>
                <a:ext cx="6" cy="224"/>
              </a:xfrm>
              <a:prstGeom prst="rect">
                <a:avLst/>
              </a:prstGeom>
              <a:solidFill>
                <a:srgbClr val="90D1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607" name="Rectangle 79">
                <a:extLst>
                  <a:ext uri="{FF2B5EF4-FFF2-40B4-BE49-F238E27FC236}">
                    <a16:creationId xmlns:a16="http://schemas.microsoft.com/office/drawing/2014/main" id="{91CEEF76-82F6-4CE9-BA74-E283B12FF87F}"/>
                  </a:ext>
                </a:extLst>
              </p:cNvPr>
              <p:cNvSpPr>
                <a:spLocks noChangeArrowheads="1"/>
              </p:cNvSpPr>
              <p:nvPr/>
            </p:nvSpPr>
            <p:spPr bwMode="auto">
              <a:xfrm>
                <a:off x="1837" y="1132"/>
                <a:ext cx="6" cy="224"/>
              </a:xfrm>
              <a:prstGeom prst="rect">
                <a:avLst/>
              </a:prstGeom>
              <a:solidFill>
                <a:srgbClr val="C4A2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611" name="Group 83">
              <a:extLst>
                <a:ext uri="{FF2B5EF4-FFF2-40B4-BE49-F238E27FC236}">
                  <a16:creationId xmlns:a16="http://schemas.microsoft.com/office/drawing/2014/main" id="{86ADD64C-3984-4444-AC7E-694FE1A3C84A}"/>
                </a:ext>
              </a:extLst>
            </p:cNvPr>
            <p:cNvGrpSpPr>
              <a:grpSpLocks/>
            </p:cNvGrpSpPr>
            <p:nvPr/>
          </p:nvGrpSpPr>
          <p:grpSpPr bwMode="auto">
            <a:xfrm>
              <a:off x="1843" y="1132"/>
              <a:ext cx="11" cy="224"/>
              <a:chOff x="1843" y="1132"/>
              <a:chExt cx="11" cy="224"/>
            </a:xfrm>
          </p:grpSpPr>
          <p:sp>
            <p:nvSpPr>
              <p:cNvPr id="22609" name="Rectangle 81">
                <a:extLst>
                  <a:ext uri="{FF2B5EF4-FFF2-40B4-BE49-F238E27FC236}">
                    <a16:creationId xmlns:a16="http://schemas.microsoft.com/office/drawing/2014/main" id="{51827FBE-20EB-4467-B709-B754A9BC35C0}"/>
                  </a:ext>
                </a:extLst>
              </p:cNvPr>
              <p:cNvSpPr>
                <a:spLocks noChangeArrowheads="1"/>
              </p:cNvSpPr>
              <p:nvPr/>
            </p:nvSpPr>
            <p:spPr bwMode="auto">
              <a:xfrm>
                <a:off x="1843" y="1132"/>
                <a:ext cx="5"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610" name="Rectangle 82">
                <a:extLst>
                  <a:ext uri="{FF2B5EF4-FFF2-40B4-BE49-F238E27FC236}">
                    <a16:creationId xmlns:a16="http://schemas.microsoft.com/office/drawing/2014/main" id="{C4D12471-DB5D-495A-919F-282A7C196834}"/>
                  </a:ext>
                </a:extLst>
              </p:cNvPr>
              <p:cNvSpPr>
                <a:spLocks noChangeArrowheads="1"/>
              </p:cNvSpPr>
              <p:nvPr/>
            </p:nvSpPr>
            <p:spPr bwMode="auto">
              <a:xfrm>
                <a:off x="1848"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615" name="Group 87">
              <a:extLst>
                <a:ext uri="{FF2B5EF4-FFF2-40B4-BE49-F238E27FC236}">
                  <a16:creationId xmlns:a16="http://schemas.microsoft.com/office/drawing/2014/main" id="{3B379575-A04A-455F-AFD5-ED7AE8D25AFE}"/>
                </a:ext>
              </a:extLst>
            </p:cNvPr>
            <p:cNvGrpSpPr>
              <a:grpSpLocks/>
            </p:cNvGrpSpPr>
            <p:nvPr/>
          </p:nvGrpSpPr>
          <p:grpSpPr bwMode="auto">
            <a:xfrm>
              <a:off x="1854" y="1132"/>
              <a:ext cx="18" cy="224"/>
              <a:chOff x="1854" y="1132"/>
              <a:chExt cx="18" cy="224"/>
            </a:xfrm>
          </p:grpSpPr>
          <p:sp>
            <p:nvSpPr>
              <p:cNvPr id="22612" name="Rectangle 84">
                <a:extLst>
                  <a:ext uri="{FF2B5EF4-FFF2-40B4-BE49-F238E27FC236}">
                    <a16:creationId xmlns:a16="http://schemas.microsoft.com/office/drawing/2014/main" id="{DE32CED4-9F1B-4AF0-8367-D37A6DBC46DC}"/>
                  </a:ext>
                </a:extLst>
              </p:cNvPr>
              <p:cNvSpPr>
                <a:spLocks noChangeArrowheads="1"/>
              </p:cNvSpPr>
              <p:nvPr/>
            </p:nvSpPr>
            <p:spPr bwMode="auto">
              <a:xfrm>
                <a:off x="1854" y="1132"/>
                <a:ext cx="6" cy="224"/>
              </a:xfrm>
              <a:prstGeom prst="rect">
                <a:avLst/>
              </a:prstGeom>
              <a:solidFill>
                <a:srgbClr val="36F9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613" name="Rectangle 85">
                <a:extLst>
                  <a:ext uri="{FF2B5EF4-FFF2-40B4-BE49-F238E27FC236}">
                    <a16:creationId xmlns:a16="http://schemas.microsoft.com/office/drawing/2014/main" id="{33009C90-B4B9-4598-BF9E-D273942A51BE}"/>
                  </a:ext>
                </a:extLst>
              </p:cNvPr>
              <p:cNvSpPr>
                <a:spLocks noChangeArrowheads="1"/>
              </p:cNvSpPr>
              <p:nvPr/>
            </p:nvSpPr>
            <p:spPr bwMode="auto">
              <a:xfrm>
                <a:off x="1860" y="1132"/>
                <a:ext cx="6" cy="224"/>
              </a:xfrm>
              <a:prstGeom prst="rect">
                <a:avLst/>
              </a:prstGeom>
              <a:solidFill>
                <a:srgbClr val="90D1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614" name="Rectangle 86">
                <a:extLst>
                  <a:ext uri="{FF2B5EF4-FFF2-40B4-BE49-F238E27FC236}">
                    <a16:creationId xmlns:a16="http://schemas.microsoft.com/office/drawing/2014/main" id="{F37352B8-0888-424B-B39E-0270809F0A78}"/>
                  </a:ext>
                </a:extLst>
              </p:cNvPr>
              <p:cNvSpPr>
                <a:spLocks noChangeArrowheads="1"/>
              </p:cNvSpPr>
              <p:nvPr/>
            </p:nvSpPr>
            <p:spPr bwMode="auto">
              <a:xfrm>
                <a:off x="1866" y="1132"/>
                <a:ext cx="6" cy="224"/>
              </a:xfrm>
              <a:prstGeom prst="rect">
                <a:avLst/>
              </a:prstGeom>
              <a:solidFill>
                <a:srgbClr val="C4A2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618" name="Group 90">
              <a:extLst>
                <a:ext uri="{FF2B5EF4-FFF2-40B4-BE49-F238E27FC236}">
                  <a16:creationId xmlns:a16="http://schemas.microsoft.com/office/drawing/2014/main" id="{8BF20578-1D0D-47C4-8456-EF6526AF865F}"/>
                </a:ext>
              </a:extLst>
            </p:cNvPr>
            <p:cNvGrpSpPr>
              <a:grpSpLocks/>
            </p:cNvGrpSpPr>
            <p:nvPr/>
          </p:nvGrpSpPr>
          <p:grpSpPr bwMode="auto">
            <a:xfrm>
              <a:off x="1872" y="1132"/>
              <a:ext cx="12" cy="224"/>
              <a:chOff x="1872" y="1132"/>
              <a:chExt cx="12" cy="224"/>
            </a:xfrm>
          </p:grpSpPr>
          <p:sp>
            <p:nvSpPr>
              <p:cNvPr id="22616" name="Rectangle 88">
                <a:extLst>
                  <a:ext uri="{FF2B5EF4-FFF2-40B4-BE49-F238E27FC236}">
                    <a16:creationId xmlns:a16="http://schemas.microsoft.com/office/drawing/2014/main" id="{B1EA0216-3566-401F-9719-FCE0928FF3DF}"/>
                  </a:ext>
                </a:extLst>
              </p:cNvPr>
              <p:cNvSpPr>
                <a:spLocks noChangeArrowheads="1"/>
              </p:cNvSpPr>
              <p:nvPr/>
            </p:nvSpPr>
            <p:spPr bwMode="auto">
              <a:xfrm>
                <a:off x="1872" y="1132"/>
                <a:ext cx="6"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617" name="Rectangle 89">
                <a:extLst>
                  <a:ext uri="{FF2B5EF4-FFF2-40B4-BE49-F238E27FC236}">
                    <a16:creationId xmlns:a16="http://schemas.microsoft.com/office/drawing/2014/main" id="{A99DEF4E-1693-4531-8819-4115836871D2}"/>
                  </a:ext>
                </a:extLst>
              </p:cNvPr>
              <p:cNvSpPr>
                <a:spLocks noChangeArrowheads="1"/>
              </p:cNvSpPr>
              <p:nvPr/>
            </p:nvSpPr>
            <p:spPr bwMode="auto">
              <a:xfrm>
                <a:off x="1878"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622" name="Group 94">
              <a:extLst>
                <a:ext uri="{FF2B5EF4-FFF2-40B4-BE49-F238E27FC236}">
                  <a16:creationId xmlns:a16="http://schemas.microsoft.com/office/drawing/2014/main" id="{D5B5E1B9-3AD4-41F3-B1E1-290C14B48EF2}"/>
                </a:ext>
              </a:extLst>
            </p:cNvPr>
            <p:cNvGrpSpPr>
              <a:grpSpLocks/>
            </p:cNvGrpSpPr>
            <p:nvPr/>
          </p:nvGrpSpPr>
          <p:grpSpPr bwMode="auto">
            <a:xfrm>
              <a:off x="1884" y="1132"/>
              <a:ext cx="18" cy="224"/>
              <a:chOff x="1884" y="1132"/>
              <a:chExt cx="18" cy="224"/>
            </a:xfrm>
          </p:grpSpPr>
          <p:sp>
            <p:nvSpPr>
              <p:cNvPr id="22619" name="Rectangle 91">
                <a:extLst>
                  <a:ext uri="{FF2B5EF4-FFF2-40B4-BE49-F238E27FC236}">
                    <a16:creationId xmlns:a16="http://schemas.microsoft.com/office/drawing/2014/main" id="{D8DB5DAA-6464-465B-B352-B81F8C2DEE89}"/>
                  </a:ext>
                </a:extLst>
              </p:cNvPr>
              <p:cNvSpPr>
                <a:spLocks noChangeArrowheads="1"/>
              </p:cNvSpPr>
              <p:nvPr/>
            </p:nvSpPr>
            <p:spPr bwMode="auto">
              <a:xfrm>
                <a:off x="1884" y="1132"/>
                <a:ext cx="6" cy="224"/>
              </a:xfrm>
              <a:prstGeom prst="rect">
                <a:avLst/>
              </a:prstGeom>
              <a:solidFill>
                <a:srgbClr val="36F9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620" name="Rectangle 92">
                <a:extLst>
                  <a:ext uri="{FF2B5EF4-FFF2-40B4-BE49-F238E27FC236}">
                    <a16:creationId xmlns:a16="http://schemas.microsoft.com/office/drawing/2014/main" id="{198D96D0-E30E-42FA-B18A-245F7F5B073E}"/>
                  </a:ext>
                </a:extLst>
              </p:cNvPr>
              <p:cNvSpPr>
                <a:spLocks noChangeArrowheads="1"/>
              </p:cNvSpPr>
              <p:nvPr/>
            </p:nvSpPr>
            <p:spPr bwMode="auto">
              <a:xfrm>
                <a:off x="1890" y="1132"/>
                <a:ext cx="6" cy="224"/>
              </a:xfrm>
              <a:prstGeom prst="rect">
                <a:avLst/>
              </a:prstGeom>
              <a:solidFill>
                <a:srgbClr val="90D1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621" name="Rectangle 93">
                <a:extLst>
                  <a:ext uri="{FF2B5EF4-FFF2-40B4-BE49-F238E27FC236}">
                    <a16:creationId xmlns:a16="http://schemas.microsoft.com/office/drawing/2014/main" id="{216F690D-5272-4922-86CC-AEB0A3E24D1C}"/>
                  </a:ext>
                </a:extLst>
              </p:cNvPr>
              <p:cNvSpPr>
                <a:spLocks noChangeArrowheads="1"/>
              </p:cNvSpPr>
              <p:nvPr/>
            </p:nvSpPr>
            <p:spPr bwMode="auto">
              <a:xfrm>
                <a:off x="1896" y="1132"/>
                <a:ext cx="6" cy="224"/>
              </a:xfrm>
              <a:prstGeom prst="rect">
                <a:avLst/>
              </a:prstGeom>
              <a:solidFill>
                <a:srgbClr val="C4A2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625" name="Group 97">
              <a:extLst>
                <a:ext uri="{FF2B5EF4-FFF2-40B4-BE49-F238E27FC236}">
                  <a16:creationId xmlns:a16="http://schemas.microsoft.com/office/drawing/2014/main" id="{84BA5589-6FD1-46C3-926A-9DEDCDC19348}"/>
                </a:ext>
              </a:extLst>
            </p:cNvPr>
            <p:cNvGrpSpPr>
              <a:grpSpLocks/>
            </p:cNvGrpSpPr>
            <p:nvPr/>
          </p:nvGrpSpPr>
          <p:grpSpPr bwMode="auto">
            <a:xfrm>
              <a:off x="1902" y="1132"/>
              <a:ext cx="11" cy="224"/>
              <a:chOff x="1902" y="1132"/>
              <a:chExt cx="11" cy="224"/>
            </a:xfrm>
          </p:grpSpPr>
          <p:sp>
            <p:nvSpPr>
              <p:cNvPr id="22623" name="Rectangle 95">
                <a:extLst>
                  <a:ext uri="{FF2B5EF4-FFF2-40B4-BE49-F238E27FC236}">
                    <a16:creationId xmlns:a16="http://schemas.microsoft.com/office/drawing/2014/main" id="{316E17FE-5BA9-4F6A-9A86-1FCD05E10872}"/>
                  </a:ext>
                </a:extLst>
              </p:cNvPr>
              <p:cNvSpPr>
                <a:spLocks noChangeArrowheads="1"/>
              </p:cNvSpPr>
              <p:nvPr/>
            </p:nvSpPr>
            <p:spPr bwMode="auto">
              <a:xfrm>
                <a:off x="1902" y="1132"/>
                <a:ext cx="5"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624" name="Rectangle 96">
                <a:extLst>
                  <a:ext uri="{FF2B5EF4-FFF2-40B4-BE49-F238E27FC236}">
                    <a16:creationId xmlns:a16="http://schemas.microsoft.com/office/drawing/2014/main" id="{2B1AED39-8897-48FA-8BA8-39DEAA45B984}"/>
                  </a:ext>
                </a:extLst>
              </p:cNvPr>
              <p:cNvSpPr>
                <a:spLocks noChangeArrowheads="1"/>
              </p:cNvSpPr>
              <p:nvPr/>
            </p:nvSpPr>
            <p:spPr bwMode="auto">
              <a:xfrm>
                <a:off x="1907"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629" name="Group 101">
              <a:extLst>
                <a:ext uri="{FF2B5EF4-FFF2-40B4-BE49-F238E27FC236}">
                  <a16:creationId xmlns:a16="http://schemas.microsoft.com/office/drawing/2014/main" id="{7A1B37F0-F1F9-4EB9-8BBA-050D820BA6DB}"/>
                </a:ext>
              </a:extLst>
            </p:cNvPr>
            <p:cNvGrpSpPr>
              <a:grpSpLocks/>
            </p:cNvGrpSpPr>
            <p:nvPr/>
          </p:nvGrpSpPr>
          <p:grpSpPr bwMode="auto">
            <a:xfrm>
              <a:off x="1913" y="1132"/>
              <a:ext cx="18" cy="224"/>
              <a:chOff x="1913" y="1132"/>
              <a:chExt cx="18" cy="224"/>
            </a:xfrm>
          </p:grpSpPr>
          <p:sp>
            <p:nvSpPr>
              <p:cNvPr id="22626" name="Rectangle 98">
                <a:extLst>
                  <a:ext uri="{FF2B5EF4-FFF2-40B4-BE49-F238E27FC236}">
                    <a16:creationId xmlns:a16="http://schemas.microsoft.com/office/drawing/2014/main" id="{8C756F42-F261-4A21-BF42-230F2DEA36E8}"/>
                  </a:ext>
                </a:extLst>
              </p:cNvPr>
              <p:cNvSpPr>
                <a:spLocks noChangeArrowheads="1"/>
              </p:cNvSpPr>
              <p:nvPr/>
            </p:nvSpPr>
            <p:spPr bwMode="auto">
              <a:xfrm>
                <a:off x="1913" y="1132"/>
                <a:ext cx="6" cy="224"/>
              </a:xfrm>
              <a:prstGeom prst="rect">
                <a:avLst/>
              </a:prstGeom>
              <a:solidFill>
                <a:srgbClr val="36F9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627" name="Rectangle 99">
                <a:extLst>
                  <a:ext uri="{FF2B5EF4-FFF2-40B4-BE49-F238E27FC236}">
                    <a16:creationId xmlns:a16="http://schemas.microsoft.com/office/drawing/2014/main" id="{A1AFA783-7840-493A-B1E8-B8F480396426}"/>
                  </a:ext>
                </a:extLst>
              </p:cNvPr>
              <p:cNvSpPr>
                <a:spLocks noChangeArrowheads="1"/>
              </p:cNvSpPr>
              <p:nvPr/>
            </p:nvSpPr>
            <p:spPr bwMode="auto">
              <a:xfrm>
                <a:off x="1919" y="1132"/>
                <a:ext cx="6" cy="224"/>
              </a:xfrm>
              <a:prstGeom prst="rect">
                <a:avLst/>
              </a:prstGeom>
              <a:solidFill>
                <a:srgbClr val="90D1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628" name="Rectangle 100">
                <a:extLst>
                  <a:ext uri="{FF2B5EF4-FFF2-40B4-BE49-F238E27FC236}">
                    <a16:creationId xmlns:a16="http://schemas.microsoft.com/office/drawing/2014/main" id="{6CF668CA-80E6-4874-8ACE-3F02F74675F0}"/>
                  </a:ext>
                </a:extLst>
              </p:cNvPr>
              <p:cNvSpPr>
                <a:spLocks noChangeArrowheads="1"/>
              </p:cNvSpPr>
              <p:nvPr/>
            </p:nvSpPr>
            <p:spPr bwMode="auto">
              <a:xfrm>
                <a:off x="1925" y="1132"/>
                <a:ext cx="6" cy="224"/>
              </a:xfrm>
              <a:prstGeom prst="rect">
                <a:avLst/>
              </a:prstGeom>
              <a:solidFill>
                <a:srgbClr val="C4A2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632" name="Group 104">
              <a:extLst>
                <a:ext uri="{FF2B5EF4-FFF2-40B4-BE49-F238E27FC236}">
                  <a16:creationId xmlns:a16="http://schemas.microsoft.com/office/drawing/2014/main" id="{0E684381-33E8-4D53-81FE-F0906F9D3102}"/>
                </a:ext>
              </a:extLst>
            </p:cNvPr>
            <p:cNvGrpSpPr>
              <a:grpSpLocks/>
            </p:cNvGrpSpPr>
            <p:nvPr/>
          </p:nvGrpSpPr>
          <p:grpSpPr bwMode="auto">
            <a:xfrm>
              <a:off x="1931" y="1132"/>
              <a:ext cx="12" cy="224"/>
              <a:chOff x="1931" y="1132"/>
              <a:chExt cx="12" cy="224"/>
            </a:xfrm>
          </p:grpSpPr>
          <p:sp>
            <p:nvSpPr>
              <p:cNvPr id="22630" name="Rectangle 102">
                <a:extLst>
                  <a:ext uri="{FF2B5EF4-FFF2-40B4-BE49-F238E27FC236}">
                    <a16:creationId xmlns:a16="http://schemas.microsoft.com/office/drawing/2014/main" id="{793E03ED-E190-4F52-AAE3-EE5DFB9031D8}"/>
                  </a:ext>
                </a:extLst>
              </p:cNvPr>
              <p:cNvSpPr>
                <a:spLocks noChangeArrowheads="1"/>
              </p:cNvSpPr>
              <p:nvPr/>
            </p:nvSpPr>
            <p:spPr bwMode="auto">
              <a:xfrm>
                <a:off x="1931" y="1132"/>
                <a:ext cx="6"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631" name="Rectangle 103">
                <a:extLst>
                  <a:ext uri="{FF2B5EF4-FFF2-40B4-BE49-F238E27FC236}">
                    <a16:creationId xmlns:a16="http://schemas.microsoft.com/office/drawing/2014/main" id="{1D3B3990-E0EB-4D04-AD4A-A9EDC217A1DD}"/>
                  </a:ext>
                </a:extLst>
              </p:cNvPr>
              <p:cNvSpPr>
                <a:spLocks noChangeArrowheads="1"/>
              </p:cNvSpPr>
              <p:nvPr/>
            </p:nvSpPr>
            <p:spPr bwMode="auto">
              <a:xfrm>
                <a:off x="1937"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636" name="Group 108">
              <a:extLst>
                <a:ext uri="{FF2B5EF4-FFF2-40B4-BE49-F238E27FC236}">
                  <a16:creationId xmlns:a16="http://schemas.microsoft.com/office/drawing/2014/main" id="{9113C084-12AA-48BC-BCDF-DB05157D3CBA}"/>
                </a:ext>
              </a:extLst>
            </p:cNvPr>
            <p:cNvGrpSpPr>
              <a:grpSpLocks/>
            </p:cNvGrpSpPr>
            <p:nvPr/>
          </p:nvGrpSpPr>
          <p:grpSpPr bwMode="auto">
            <a:xfrm>
              <a:off x="1943" y="1132"/>
              <a:ext cx="18" cy="224"/>
              <a:chOff x="1943" y="1132"/>
              <a:chExt cx="18" cy="224"/>
            </a:xfrm>
          </p:grpSpPr>
          <p:sp>
            <p:nvSpPr>
              <p:cNvPr id="22633" name="Rectangle 105">
                <a:extLst>
                  <a:ext uri="{FF2B5EF4-FFF2-40B4-BE49-F238E27FC236}">
                    <a16:creationId xmlns:a16="http://schemas.microsoft.com/office/drawing/2014/main" id="{6D851B60-7049-48A7-8994-177602767794}"/>
                  </a:ext>
                </a:extLst>
              </p:cNvPr>
              <p:cNvSpPr>
                <a:spLocks noChangeArrowheads="1"/>
              </p:cNvSpPr>
              <p:nvPr/>
            </p:nvSpPr>
            <p:spPr bwMode="auto">
              <a:xfrm>
                <a:off x="1943" y="1132"/>
                <a:ext cx="6" cy="224"/>
              </a:xfrm>
              <a:prstGeom prst="rect">
                <a:avLst/>
              </a:prstGeom>
              <a:solidFill>
                <a:srgbClr val="36F9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634" name="Rectangle 106">
                <a:extLst>
                  <a:ext uri="{FF2B5EF4-FFF2-40B4-BE49-F238E27FC236}">
                    <a16:creationId xmlns:a16="http://schemas.microsoft.com/office/drawing/2014/main" id="{68CF87D0-C0D7-4661-A432-22EC8D4EAAE7}"/>
                  </a:ext>
                </a:extLst>
              </p:cNvPr>
              <p:cNvSpPr>
                <a:spLocks noChangeArrowheads="1"/>
              </p:cNvSpPr>
              <p:nvPr/>
            </p:nvSpPr>
            <p:spPr bwMode="auto">
              <a:xfrm>
                <a:off x="1949" y="1132"/>
                <a:ext cx="6" cy="224"/>
              </a:xfrm>
              <a:prstGeom prst="rect">
                <a:avLst/>
              </a:prstGeom>
              <a:solidFill>
                <a:srgbClr val="90D1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635" name="Rectangle 107">
                <a:extLst>
                  <a:ext uri="{FF2B5EF4-FFF2-40B4-BE49-F238E27FC236}">
                    <a16:creationId xmlns:a16="http://schemas.microsoft.com/office/drawing/2014/main" id="{11773F0C-D588-4D07-BE68-0E102F146431}"/>
                  </a:ext>
                </a:extLst>
              </p:cNvPr>
              <p:cNvSpPr>
                <a:spLocks noChangeArrowheads="1"/>
              </p:cNvSpPr>
              <p:nvPr/>
            </p:nvSpPr>
            <p:spPr bwMode="auto">
              <a:xfrm>
                <a:off x="1955" y="1132"/>
                <a:ext cx="6" cy="224"/>
              </a:xfrm>
              <a:prstGeom prst="rect">
                <a:avLst/>
              </a:prstGeom>
              <a:solidFill>
                <a:srgbClr val="C4A2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639" name="Group 111">
              <a:extLst>
                <a:ext uri="{FF2B5EF4-FFF2-40B4-BE49-F238E27FC236}">
                  <a16:creationId xmlns:a16="http://schemas.microsoft.com/office/drawing/2014/main" id="{7FC126B9-0EE8-479E-B66D-5E3336D9CC19}"/>
                </a:ext>
              </a:extLst>
            </p:cNvPr>
            <p:cNvGrpSpPr>
              <a:grpSpLocks/>
            </p:cNvGrpSpPr>
            <p:nvPr/>
          </p:nvGrpSpPr>
          <p:grpSpPr bwMode="auto">
            <a:xfrm>
              <a:off x="1961" y="1132"/>
              <a:ext cx="11" cy="224"/>
              <a:chOff x="1961" y="1132"/>
              <a:chExt cx="11" cy="224"/>
            </a:xfrm>
          </p:grpSpPr>
          <p:sp>
            <p:nvSpPr>
              <p:cNvPr id="22637" name="Rectangle 109">
                <a:extLst>
                  <a:ext uri="{FF2B5EF4-FFF2-40B4-BE49-F238E27FC236}">
                    <a16:creationId xmlns:a16="http://schemas.microsoft.com/office/drawing/2014/main" id="{E3D28631-70AF-4C18-AD9D-AA826F09565F}"/>
                  </a:ext>
                </a:extLst>
              </p:cNvPr>
              <p:cNvSpPr>
                <a:spLocks noChangeArrowheads="1"/>
              </p:cNvSpPr>
              <p:nvPr/>
            </p:nvSpPr>
            <p:spPr bwMode="auto">
              <a:xfrm>
                <a:off x="1961" y="1132"/>
                <a:ext cx="5"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638" name="Rectangle 110">
                <a:extLst>
                  <a:ext uri="{FF2B5EF4-FFF2-40B4-BE49-F238E27FC236}">
                    <a16:creationId xmlns:a16="http://schemas.microsoft.com/office/drawing/2014/main" id="{8F9CF38C-A66A-4633-92FC-E4BA49836943}"/>
                  </a:ext>
                </a:extLst>
              </p:cNvPr>
              <p:cNvSpPr>
                <a:spLocks noChangeArrowheads="1"/>
              </p:cNvSpPr>
              <p:nvPr/>
            </p:nvSpPr>
            <p:spPr bwMode="auto">
              <a:xfrm>
                <a:off x="1966"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643" name="Group 115">
              <a:extLst>
                <a:ext uri="{FF2B5EF4-FFF2-40B4-BE49-F238E27FC236}">
                  <a16:creationId xmlns:a16="http://schemas.microsoft.com/office/drawing/2014/main" id="{DC59B685-757A-4917-9DBA-9B48868736B2}"/>
                </a:ext>
              </a:extLst>
            </p:cNvPr>
            <p:cNvGrpSpPr>
              <a:grpSpLocks/>
            </p:cNvGrpSpPr>
            <p:nvPr/>
          </p:nvGrpSpPr>
          <p:grpSpPr bwMode="auto">
            <a:xfrm>
              <a:off x="1972" y="1132"/>
              <a:ext cx="18" cy="224"/>
              <a:chOff x="1972" y="1132"/>
              <a:chExt cx="18" cy="224"/>
            </a:xfrm>
          </p:grpSpPr>
          <p:sp>
            <p:nvSpPr>
              <p:cNvPr id="22640" name="Rectangle 112">
                <a:extLst>
                  <a:ext uri="{FF2B5EF4-FFF2-40B4-BE49-F238E27FC236}">
                    <a16:creationId xmlns:a16="http://schemas.microsoft.com/office/drawing/2014/main" id="{27243AFD-1839-45A0-B1EB-97A8915BA28D}"/>
                  </a:ext>
                </a:extLst>
              </p:cNvPr>
              <p:cNvSpPr>
                <a:spLocks noChangeArrowheads="1"/>
              </p:cNvSpPr>
              <p:nvPr/>
            </p:nvSpPr>
            <p:spPr bwMode="auto">
              <a:xfrm>
                <a:off x="1972" y="1132"/>
                <a:ext cx="6" cy="224"/>
              </a:xfrm>
              <a:prstGeom prst="rect">
                <a:avLst/>
              </a:prstGeom>
              <a:solidFill>
                <a:srgbClr val="36F9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641" name="Rectangle 113">
                <a:extLst>
                  <a:ext uri="{FF2B5EF4-FFF2-40B4-BE49-F238E27FC236}">
                    <a16:creationId xmlns:a16="http://schemas.microsoft.com/office/drawing/2014/main" id="{2D380447-E2B6-4146-A387-618F6E8A01FF}"/>
                  </a:ext>
                </a:extLst>
              </p:cNvPr>
              <p:cNvSpPr>
                <a:spLocks noChangeArrowheads="1"/>
              </p:cNvSpPr>
              <p:nvPr/>
            </p:nvSpPr>
            <p:spPr bwMode="auto">
              <a:xfrm>
                <a:off x="1978" y="1132"/>
                <a:ext cx="6" cy="224"/>
              </a:xfrm>
              <a:prstGeom prst="rect">
                <a:avLst/>
              </a:prstGeom>
              <a:solidFill>
                <a:srgbClr val="90D1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642" name="Rectangle 114">
                <a:extLst>
                  <a:ext uri="{FF2B5EF4-FFF2-40B4-BE49-F238E27FC236}">
                    <a16:creationId xmlns:a16="http://schemas.microsoft.com/office/drawing/2014/main" id="{465BFC3E-BDB6-4E52-BCAC-B7F0682E1A4D}"/>
                  </a:ext>
                </a:extLst>
              </p:cNvPr>
              <p:cNvSpPr>
                <a:spLocks noChangeArrowheads="1"/>
              </p:cNvSpPr>
              <p:nvPr/>
            </p:nvSpPr>
            <p:spPr bwMode="auto">
              <a:xfrm>
                <a:off x="1984" y="1132"/>
                <a:ext cx="6" cy="224"/>
              </a:xfrm>
              <a:prstGeom prst="rect">
                <a:avLst/>
              </a:prstGeom>
              <a:solidFill>
                <a:srgbClr val="C4A2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646" name="Group 118">
              <a:extLst>
                <a:ext uri="{FF2B5EF4-FFF2-40B4-BE49-F238E27FC236}">
                  <a16:creationId xmlns:a16="http://schemas.microsoft.com/office/drawing/2014/main" id="{79842AB2-619B-4D4C-AA98-22534991E656}"/>
                </a:ext>
              </a:extLst>
            </p:cNvPr>
            <p:cNvGrpSpPr>
              <a:grpSpLocks/>
            </p:cNvGrpSpPr>
            <p:nvPr/>
          </p:nvGrpSpPr>
          <p:grpSpPr bwMode="auto">
            <a:xfrm>
              <a:off x="1990" y="1132"/>
              <a:ext cx="12" cy="224"/>
              <a:chOff x="1990" y="1132"/>
              <a:chExt cx="12" cy="224"/>
            </a:xfrm>
          </p:grpSpPr>
          <p:sp>
            <p:nvSpPr>
              <p:cNvPr id="22644" name="Rectangle 116">
                <a:extLst>
                  <a:ext uri="{FF2B5EF4-FFF2-40B4-BE49-F238E27FC236}">
                    <a16:creationId xmlns:a16="http://schemas.microsoft.com/office/drawing/2014/main" id="{4A1FBF95-FE9F-4B7B-849B-6DF5AC386758}"/>
                  </a:ext>
                </a:extLst>
              </p:cNvPr>
              <p:cNvSpPr>
                <a:spLocks noChangeArrowheads="1"/>
              </p:cNvSpPr>
              <p:nvPr/>
            </p:nvSpPr>
            <p:spPr bwMode="auto">
              <a:xfrm>
                <a:off x="1990" y="1132"/>
                <a:ext cx="6"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645" name="Rectangle 117">
                <a:extLst>
                  <a:ext uri="{FF2B5EF4-FFF2-40B4-BE49-F238E27FC236}">
                    <a16:creationId xmlns:a16="http://schemas.microsoft.com/office/drawing/2014/main" id="{0A953DC3-0BE4-485D-9B30-404DAF7F03DC}"/>
                  </a:ext>
                </a:extLst>
              </p:cNvPr>
              <p:cNvSpPr>
                <a:spLocks noChangeArrowheads="1"/>
              </p:cNvSpPr>
              <p:nvPr/>
            </p:nvSpPr>
            <p:spPr bwMode="auto">
              <a:xfrm>
                <a:off x="1996"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650" name="Group 122">
              <a:extLst>
                <a:ext uri="{FF2B5EF4-FFF2-40B4-BE49-F238E27FC236}">
                  <a16:creationId xmlns:a16="http://schemas.microsoft.com/office/drawing/2014/main" id="{FDF86CCE-4E4F-4442-AD53-297A157BA88E}"/>
                </a:ext>
              </a:extLst>
            </p:cNvPr>
            <p:cNvGrpSpPr>
              <a:grpSpLocks/>
            </p:cNvGrpSpPr>
            <p:nvPr/>
          </p:nvGrpSpPr>
          <p:grpSpPr bwMode="auto">
            <a:xfrm>
              <a:off x="2002" y="1132"/>
              <a:ext cx="17" cy="224"/>
              <a:chOff x="2002" y="1132"/>
              <a:chExt cx="17" cy="224"/>
            </a:xfrm>
          </p:grpSpPr>
          <p:sp>
            <p:nvSpPr>
              <p:cNvPr id="22647" name="Rectangle 119">
                <a:extLst>
                  <a:ext uri="{FF2B5EF4-FFF2-40B4-BE49-F238E27FC236}">
                    <a16:creationId xmlns:a16="http://schemas.microsoft.com/office/drawing/2014/main" id="{79D78F87-603D-4A26-8328-DF13C8194102}"/>
                  </a:ext>
                </a:extLst>
              </p:cNvPr>
              <p:cNvSpPr>
                <a:spLocks noChangeArrowheads="1"/>
              </p:cNvSpPr>
              <p:nvPr/>
            </p:nvSpPr>
            <p:spPr bwMode="auto">
              <a:xfrm>
                <a:off x="2002" y="1132"/>
                <a:ext cx="6" cy="224"/>
              </a:xfrm>
              <a:prstGeom prst="rect">
                <a:avLst/>
              </a:prstGeom>
              <a:solidFill>
                <a:srgbClr val="36F9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648" name="Rectangle 120">
                <a:extLst>
                  <a:ext uri="{FF2B5EF4-FFF2-40B4-BE49-F238E27FC236}">
                    <a16:creationId xmlns:a16="http://schemas.microsoft.com/office/drawing/2014/main" id="{61E62EC6-B0AD-4424-9E37-045D901E301F}"/>
                  </a:ext>
                </a:extLst>
              </p:cNvPr>
              <p:cNvSpPr>
                <a:spLocks noChangeArrowheads="1"/>
              </p:cNvSpPr>
              <p:nvPr/>
            </p:nvSpPr>
            <p:spPr bwMode="auto">
              <a:xfrm>
                <a:off x="2008" y="1132"/>
                <a:ext cx="6" cy="224"/>
              </a:xfrm>
              <a:prstGeom prst="rect">
                <a:avLst/>
              </a:prstGeom>
              <a:solidFill>
                <a:srgbClr val="90D1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649" name="Rectangle 121">
                <a:extLst>
                  <a:ext uri="{FF2B5EF4-FFF2-40B4-BE49-F238E27FC236}">
                    <a16:creationId xmlns:a16="http://schemas.microsoft.com/office/drawing/2014/main" id="{A6326116-8395-49FA-8068-D6D1C042D7D8}"/>
                  </a:ext>
                </a:extLst>
              </p:cNvPr>
              <p:cNvSpPr>
                <a:spLocks noChangeArrowheads="1"/>
              </p:cNvSpPr>
              <p:nvPr/>
            </p:nvSpPr>
            <p:spPr bwMode="auto">
              <a:xfrm>
                <a:off x="2014" y="1132"/>
                <a:ext cx="5" cy="224"/>
              </a:xfrm>
              <a:prstGeom prst="rect">
                <a:avLst/>
              </a:prstGeom>
              <a:solidFill>
                <a:srgbClr val="C4A2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653" name="Group 125">
              <a:extLst>
                <a:ext uri="{FF2B5EF4-FFF2-40B4-BE49-F238E27FC236}">
                  <a16:creationId xmlns:a16="http://schemas.microsoft.com/office/drawing/2014/main" id="{2A6B5554-AD0A-409A-93F5-FC8E419BB342}"/>
                </a:ext>
              </a:extLst>
            </p:cNvPr>
            <p:cNvGrpSpPr>
              <a:grpSpLocks/>
            </p:cNvGrpSpPr>
            <p:nvPr/>
          </p:nvGrpSpPr>
          <p:grpSpPr bwMode="auto">
            <a:xfrm>
              <a:off x="2019" y="1132"/>
              <a:ext cx="12" cy="224"/>
              <a:chOff x="2019" y="1132"/>
              <a:chExt cx="12" cy="224"/>
            </a:xfrm>
          </p:grpSpPr>
          <p:sp>
            <p:nvSpPr>
              <p:cNvPr id="22651" name="Rectangle 123">
                <a:extLst>
                  <a:ext uri="{FF2B5EF4-FFF2-40B4-BE49-F238E27FC236}">
                    <a16:creationId xmlns:a16="http://schemas.microsoft.com/office/drawing/2014/main" id="{F7D88495-E01E-492E-8F09-1ABF324517FC}"/>
                  </a:ext>
                </a:extLst>
              </p:cNvPr>
              <p:cNvSpPr>
                <a:spLocks noChangeArrowheads="1"/>
              </p:cNvSpPr>
              <p:nvPr/>
            </p:nvSpPr>
            <p:spPr bwMode="auto">
              <a:xfrm>
                <a:off x="2019" y="1132"/>
                <a:ext cx="6"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652" name="Rectangle 124">
                <a:extLst>
                  <a:ext uri="{FF2B5EF4-FFF2-40B4-BE49-F238E27FC236}">
                    <a16:creationId xmlns:a16="http://schemas.microsoft.com/office/drawing/2014/main" id="{0D8BF42A-F038-48CB-A205-24EE23A907AF}"/>
                  </a:ext>
                </a:extLst>
              </p:cNvPr>
              <p:cNvSpPr>
                <a:spLocks noChangeArrowheads="1"/>
              </p:cNvSpPr>
              <p:nvPr/>
            </p:nvSpPr>
            <p:spPr bwMode="auto">
              <a:xfrm>
                <a:off x="2025"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656" name="Group 128">
              <a:extLst>
                <a:ext uri="{FF2B5EF4-FFF2-40B4-BE49-F238E27FC236}">
                  <a16:creationId xmlns:a16="http://schemas.microsoft.com/office/drawing/2014/main" id="{59E62277-AF8F-422E-A3B0-4998E0B5E002}"/>
                </a:ext>
              </a:extLst>
            </p:cNvPr>
            <p:cNvGrpSpPr>
              <a:grpSpLocks/>
            </p:cNvGrpSpPr>
            <p:nvPr/>
          </p:nvGrpSpPr>
          <p:grpSpPr bwMode="auto">
            <a:xfrm>
              <a:off x="2037" y="1132"/>
              <a:ext cx="12" cy="224"/>
              <a:chOff x="2037" y="1132"/>
              <a:chExt cx="12" cy="224"/>
            </a:xfrm>
          </p:grpSpPr>
          <p:sp>
            <p:nvSpPr>
              <p:cNvPr id="22654" name="Rectangle 126">
                <a:extLst>
                  <a:ext uri="{FF2B5EF4-FFF2-40B4-BE49-F238E27FC236}">
                    <a16:creationId xmlns:a16="http://schemas.microsoft.com/office/drawing/2014/main" id="{9A86E5C2-E79A-49C6-99A5-C2624EE378CF}"/>
                  </a:ext>
                </a:extLst>
              </p:cNvPr>
              <p:cNvSpPr>
                <a:spLocks noChangeArrowheads="1"/>
              </p:cNvSpPr>
              <p:nvPr/>
            </p:nvSpPr>
            <p:spPr bwMode="auto">
              <a:xfrm>
                <a:off x="2037" y="1132"/>
                <a:ext cx="6"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655" name="Rectangle 127">
                <a:extLst>
                  <a:ext uri="{FF2B5EF4-FFF2-40B4-BE49-F238E27FC236}">
                    <a16:creationId xmlns:a16="http://schemas.microsoft.com/office/drawing/2014/main" id="{D60E9191-0ECF-4DA8-AB87-0957FC50B1EB}"/>
                  </a:ext>
                </a:extLst>
              </p:cNvPr>
              <p:cNvSpPr>
                <a:spLocks noChangeArrowheads="1"/>
              </p:cNvSpPr>
              <p:nvPr/>
            </p:nvSpPr>
            <p:spPr bwMode="auto">
              <a:xfrm>
                <a:off x="2043"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659" name="Group 131">
              <a:extLst>
                <a:ext uri="{FF2B5EF4-FFF2-40B4-BE49-F238E27FC236}">
                  <a16:creationId xmlns:a16="http://schemas.microsoft.com/office/drawing/2014/main" id="{5C51A375-14F5-4D5E-A719-DB946E627B3D}"/>
                </a:ext>
              </a:extLst>
            </p:cNvPr>
            <p:cNvGrpSpPr>
              <a:grpSpLocks/>
            </p:cNvGrpSpPr>
            <p:nvPr/>
          </p:nvGrpSpPr>
          <p:grpSpPr bwMode="auto">
            <a:xfrm>
              <a:off x="2049" y="1132"/>
              <a:ext cx="12" cy="224"/>
              <a:chOff x="2049" y="1132"/>
              <a:chExt cx="12" cy="224"/>
            </a:xfrm>
          </p:grpSpPr>
          <p:sp>
            <p:nvSpPr>
              <p:cNvPr id="22657" name="Rectangle 129">
                <a:extLst>
                  <a:ext uri="{FF2B5EF4-FFF2-40B4-BE49-F238E27FC236}">
                    <a16:creationId xmlns:a16="http://schemas.microsoft.com/office/drawing/2014/main" id="{569FEFAE-D465-4FCC-9AB3-4D46C2E8A5B8}"/>
                  </a:ext>
                </a:extLst>
              </p:cNvPr>
              <p:cNvSpPr>
                <a:spLocks noChangeArrowheads="1"/>
              </p:cNvSpPr>
              <p:nvPr/>
            </p:nvSpPr>
            <p:spPr bwMode="auto">
              <a:xfrm>
                <a:off x="2049" y="1132"/>
                <a:ext cx="6"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658" name="Rectangle 130">
                <a:extLst>
                  <a:ext uri="{FF2B5EF4-FFF2-40B4-BE49-F238E27FC236}">
                    <a16:creationId xmlns:a16="http://schemas.microsoft.com/office/drawing/2014/main" id="{FE1D7A64-9CB3-4A26-8A99-5C574DEF0C14}"/>
                  </a:ext>
                </a:extLst>
              </p:cNvPr>
              <p:cNvSpPr>
                <a:spLocks noChangeArrowheads="1"/>
              </p:cNvSpPr>
              <p:nvPr/>
            </p:nvSpPr>
            <p:spPr bwMode="auto">
              <a:xfrm>
                <a:off x="2055"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662" name="Group 134">
              <a:extLst>
                <a:ext uri="{FF2B5EF4-FFF2-40B4-BE49-F238E27FC236}">
                  <a16:creationId xmlns:a16="http://schemas.microsoft.com/office/drawing/2014/main" id="{252CBD88-2460-4C9C-B2FC-80043EDE114B}"/>
                </a:ext>
              </a:extLst>
            </p:cNvPr>
            <p:cNvGrpSpPr>
              <a:grpSpLocks/>
            </p:cNvGrpSpPr>
            <p:nvPr/>
          </p:nvGrpSpPr>
          <p:grpSpPr bwMode="auto">
            <a:xfrm>
              <a:off x="2067" y="1132"/>
              <a:ext cx="11" cy="224"/>
              <a:chOff x="2067" y="1132"/>
              <a:chExt cx="11" cy="224"/>
            </a:xfrm>
          </p:grpSpPr>
          <p:sp>
            <p:nvSpPr>
              <p:cNvPr id="22660" name="Rectangle 132">
                <a:extLst>
                  <a:ext uri="{FF2B5EF4-FFF2-40B4-BE49-F238E27FC236}">
                    <a16:creationId xmlns:a16="http://schemas.microsoft.com/office/drawing/2014/main" id="{6F275B49-AE81-4AEF-98DE-902F91A8D6F7}"/>
                  </a:ext>
                </a:extLst>
              </p:cNvPr>
              <p:cNvSpPr>
                <a:spLocks noChangeArrowheads="1"/>
              </p:cNvSpPr>
              <p:nvPr/>
            </p:nvSpPr>
            <p:spPr bwMode="auto">
              <a:xfrm>
                <a:off x="2067" y="1132"/>
                <a:ext cx="6"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661" name="Rectangle 133">
                <a:extLst>
                  <a:ext uri="{FF2B5EF4-FFF2-40B4-BE49-F238E27FC236}">
                    <a16:creationId xmlns:a16="http://schemas.microsoft.com/office/drawing/2014/main" id="{8F7C604B-8418-4261-A958-298E3557B1E8}"/>
                  </a:ext>
                </a:extLst>
              </p:cNvPr>
              <p:cNvSpPr>
                <a:spLocks noChangeArrowheads="1"/>
              </p:cNvSpPr>
              <p:nvPr/>
            </p:nvSpPr>
            <p:spPr bwMode="auto">
              <a:xfrm>
                <a:off x="2073" y="1132"/>
                <a:ext cx="5"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665" name="Group 137">
              <a:extLst>
                <a:ext uri="{FF2B5EF4-FFF2-40B4-BE49-F238E27FC236}">
                  <a16:creationId xmlns:a16="http://schemas.microsoft.com/office/drawing/2014/main" id="{22BFFF0B-D5E9-42E5-B481-D0D634D3C1D4}"/>
                </a:ext>
              </a:extLst>
            </p:cNvPr>
            <p:cNvGrpSpPr>
              <a:grpSpLocks/>
            </p:cNvGrpSpPr>
            <p:nvPr/>
          </p:nvGrpSpPr>
          <p:grpSpPr bwMode="auto">
            <a:xfrm>
              <a:off x="2078" y="1132"/>
              <a:ext cx="12" cy="224"/>
              <a:chOff x="2078" y="1132"/>
              <a:chExt cx="12" cy="224"/>
            </a:xfrm>
          </p:grpSpPr>
          <p:sp>
            <p:nvSpPr>
              <p:cNvPr id="22663" name="Rectangle 135">
                <a:extLst>
                  <a:ext uri="{FF2B5EF4-FFF2-40B4-BE49-F238E27FC236}">
                    <a16:creationId xmlns:a16="http://schemas.microsoft.com/office/drawing/2014/main" id="{565E704F-D1D0-4EB3-8C8C-06E28470438D}"/>
                  </a:ext>
                </a:extLst>
              </p:cNvPr>
              <p:cNvSpPr>
                <a:spLocks noChangeArrowheads="1"/>
              </p:cNvSpPr>
              <p:nvPr/>
            </p:nvSpPr>
            <p:spPr bwMode="auto">
              <a:xfrm>
                <a:off x="2078" y="1132"/>
                <a:ext cx="6"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664" name="Rectangle 136">
                <a:extLst>
                  <a:ext uri="{FF2B5EF4-FFF2-40B4-BE49-F238E27FC236}">
                    <a16:creationId xmlns:a16="http://schemas.microsoft.com/office/drawing/2014/main" id="{278BDDFA-86F6-4814-A531-F5D402E336C6}"/>
                  </a:ext>
                </a:extLst>
              </p:cNvPr>
              <p:cNvSpPr>
                <a:spLocks noChangeArrowheads="1"/>
              </p:cNvSpPr>
              <p:nvPr/>
            </p:nvSpPr>
            <p:spPr bwMode="auto">
              <a:xfrm>
                <a:off x="2084"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668" name="Group 140">
              <a:extLst>
                <a:ext uri="{FF2B5EF4-FFF2-40B4-BE49-F238E27FC236}">
                  <a16:creationId xmlns:a16="http://schemas.microsoft.com/office/drawing/2014/main" id="{E582AC67-D867-4F71-BD11-D448BB928F4D}"/>
                </a:ext>
              </a:extLst>
            </p:cNvPr>
            <p:cNvGrpSpPr>
              <a:grpSpLocks/>
            </p:cNvGrpSpPr>
            <p:nvPr/>
          </p:nvGrpSpPr>
          <p:grpSpPr bwMode="auto">
            <a:xfrm>
              <a:off x="2096" y="1132"/>
              <a:ext cx="12" cy="224"/>
              <a:chOff x="2096" y="1132"/>
              <a:chExt cx="12" cy="224"/>
            </a:xfrm>
          </p:grpSpPr>
          <p:sp>
            <p:nvSpPr>
              <p:cNvPr id="22666" name="Rectangle 138">
                <a:extLst>
                  <a:ext uri="{FF2B5EF4-FFF2-40B4-BE49-F238E27FC236}">
                    <a16:creationId xmlns:a16="http://schemas.microsoft.com/office/drawing/2014/main" id="{FE4EDFA1-CA30-48EE-ADE3-64A748DA72C8}"/>
                  </a:ext>
                </a:extLst>
              </p:cNvPr>
              <p:cNvSpPr>
                <a:spLocks noChangeArrowheads="1"/>
              </p:cNvSpPr>
              <p:nvPr/>
            </p:nvSpPr>
            <p:spPr bwMode="auto">
              <a:xfrm>
                <a:off x="2096" y="1132"/>
                <a:ext cx="6"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667" name="Rectangle 139">
                <a:extLst>
                  <a:ext uri="{FF2B5EF4-FFF2-40B4-BE49-F238E27FC236}">
                    <a16:creationId xmlns:a16="http://schemas.microsoft.com/office/drawing/2014/main" id="{9C0A60D6-EDC6-4633-81E5-2C157F860049}"/>
                  </a:ext>
                </a:extLst>
              </p:cNvPr>
              <p:cNvSpPr>
                <a:spLocks noChangeArrowheads="1"/>
              </p:cNvSpPr>
              <p:nvPr/>
            </p:nvSpPr>
            <p:spPr bwMode="auto">
              <a:xfrm>
                <a:off x="2102"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672" name="Group 144">
              <a:extLst>
                <a:ext uri="{FF2B5EF4-FFF2-40B4-BE49-F238E27FC236}">
                  <a16:creationId xmlns:a16="http://schemas.microsoft.com/office/drawing/2014/main" id="{851EC184-F541-473B-A524-C88D586BC44A}"/>
                </a:ext>
              </a:extLst>
            </p:cNvPr>
            <p:cNvGrpSpPr>
              <a:grpSpLocks/>
            </p:cNvGrpSpPr>
            <p:nvPr/>
          </p:nvGrpSpPr>
          <p:grpSpPr bwMode="auto">
            <a:xfrm>
              <a:off x="2108" y="1132"/>
              <a:ext cx="18" cy="224"/>
              <a:chOff x="2108" y="1132"/>
              <a:chExt cx="18" cy="224"/>
            </a:xfrm>
          </p:grpSpPr>
          <p:sp>
            <p:nvSpPr>
              <p:cNvPr id="22669" name="Rectangle 141">
                <a:extLst>
                  <a:ext uri="{FF2B5EF4-FFF2-40B4-BE49-F238E27FC236}">
                    <a16:creationId xmlns:a16="http://schemas.microsoft.com/office/drawing/2014/main" id="{CA059B6F-60F7-4996-B249-BD0A0871357F}"/>
                  </a:ext>
                </a:extLst>
              </p:cNvPr>
              <p:cNvSpPr>
                <a:spLocks noChangeArrowheads="1"/>
              </p:cNvSpPr>
              <p:nvPr/>
            </p:nvSpPr>
            <p:spPr bwMode="auto">
              <a:xfrm>
                <a:off x="2108" y="1132"/>
                <a:ext cx="6" cy="224"/>
              </a:xfrm>
              <a:prstGeom prst="rect">
                <a:avLst/>
              </a:prstGeom>
              <a:solidFill>
                <a:srgbClr val="36F9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670" name="Rectangle 142">
                <a:extLst>
                  <a:ext uri="{FF2B5EF4-FFF2-40B4-BE49-F238E27FC236}">
                    <a16:creationId xmlns:a16="http://schemas.microsoft.com/office/drawing/2014/main" id="{8D261DC1-6FAA-4E9D-AD55-F568095273DA}"/>
                  </a:ext>
                </a:extLst>
              </p:cNvPr>
              <p:cNvSpPr>
                <a:spLocks noChangeArrowheads="1"/>
              </p:cNvSpPr>
              <p:nvPr/>
            </p:nvSpPr>
            <p:spPr bwMode="auto">
              <a:xfrm>
                <a:off x="2114" y="1132"/>
                <a:ext cx="6" cy="224"/>
              </a:xfrm>
              <a:prstGeom prst="rect">
                <a:avLst/>
              </a:prstGeom>
              <a:solidFill>
                <a:srgbClr val="90D1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671" name="Rectangle 143">
                <a:extLst>
                  <a:ext uri="{FF2B5EF4-FFF2-40B4-BE49-F238E27FC236}">
                    <a16:creationId xmlns:a16="http://schemas.microsoft.com/office/drawing/2014/main" id="{9B62C644-681D-454C-BBAA-1C15F3307C74}"/>
                  </a:ext>
                </a:extLst>
              </p:cNvPr>
              <p:cNvSpPr>
                <a:spLocks noChangeArrowheads="1"/>
              </p:cNvSpPr>
              <p:nvPr/>
            </p:nvSpPr>
            <p:spPr bwMode="auto">
              <a:xfrm>
                <a:off x="2120" y="1132"/>
                <a:ext cx="6" cy="224"/>
              </a:xfrm>
              <a:prstGeom prst="rect">
                <a:avLst/>
              </a:prstGeom>
              <a:solidFill>
                <a:srgbClr val="C4A2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675" name="Group 147">
              <a:extLst>
                <a:ext uri="{FF2B5EF4-FFF2-40B4-BE49-F238E27FC236}">
                  <a16:creationId xmlns:a16="http://schemas.microsoft.com/office/drawing/2014/main" id="{9A714E80-B6E9-4E90-81FE-0E385EEECE72}"/>
                </a:ext>
              </a:extLst>
            </p:cNvPr>
            <p:cNvGrpSpPr>
              <a:grpSpLocks/>
            </p:cNvGrpSpPr>
            <p:nvPr/>
          </p:nvGrpSpPr>
          <p:grpSpPr bwMode="auto">
            <a:xfrm>
              <a:off x="2126" y="1132"/>
              <a:ext cx="11" cy="224"/>
              <a:chOff x="2126" y="1132"/>
              <a:chExt cx="11" cy="224"/>
            </a:xfrm>
          </p:grpSpPr>
          <p:sp>
            <p:nvSpPr>
              <p:cNvPr id="22673" name="Rectangle 145">
                <a:extLst>
                  <a:ext uri="{FF2B5EF4-FFF2-40B4-BE49-F238E27FC236}">
                    <a16:creationId xmlns:a16="http://schemas.microsoft.com/office/drawing/2014/main" id="{739C6A58-90C9-492C-8C8F-597ADD41C6D2}"/>
                  </a:ext>
                </a:extLst>
              </p:cNvPr>
              <p:cNvSpPr>
                <a:spLocks noChangeArrowheads="1"/>
              </p:cNvSpPr>
              <p:nvPr/>
            </p:nvSpPr>
            <p:spPr bwMode="auto">
              <a:xfrm>
                <a:off x="2126" y="1132"/>
                <a:ext cx="5"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674" name="Rectangle 146">
                <a:extLst>
                  <a:ext uri="{FF2B5EF4-FFF2-40B4-BE49-F238E27FC236}">
                    <a16:creationId xmlns:a16="http://schemas.microsoft.com/office/drawing/2014/main" id="{C6DD3EA8-4F05-45ED-948D-DA65E4C502DC}"/>
                  </a:ext>
                </a:extLst>
              </p:cNvPr>
              <p:cNvSpPr>
                <a:spLocks noChangeArrowheads="1"/>
              </p:cNvSpPr>
              <p:nvPr/>
            </p:nvSpPr>
            <p:spPr bwMode="auto">
              <a:xfrm>
                <a:off x="2131"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679" name="Group 151">
              <a:extLst>
                <a:ext uri="{FF2B5EF4-FFF2-40B4-BE49-F238E27FC236}">
                  <a16:creationId xmlns:a16="http://schemas.microsoft.com/office/drawing/2014/main" id="{088EB6BE-2ED6-4F6F-B15D-7217F4F1A9F2}"/>
                </a:ext>
              </a:extLst>
            </p:cNvPr>
            <p:cNvGrpSpPr>
              <a:grpSpLocks/>
            </p:cNvGrpSpPr>
            <p:nvPr/>
          </p:nvGrpSpPr>
          <p:grpSpPr bwMode="auto">
            <a:xfrm>
              <a:off x="2137" y="1132"/>
              <a:ext cx="18" cy="224"/>
              <a:chOff x="2137" y="1132"/>
              <a:chExt cx="18" cy="224"/>
            </a:xfrm>
          </p:grpSpPr>
          <p:sp>
            <p:nvSpPr>
              <p:cNvPr id="22676" name="Rectangle 148">
                <a:extLst>
                  <a:ext uri="{FF2B5EF4-FFF2-40B4-BE49-F238E27FC236}">
                    <a16:creationId xmlns:a16="http://schemas.microsoft.com/office/drawing/2014/main" id="{F7FB2396-E38F-46FA-931E-A1AFC962C1FD}"/>
                  </a:ext>
                </a:extLst>
              </p:cNvPr>
              <p:cNvSpPr>
                <a:spLocks noChangeArrowheads="1"/>
              </p:cNvSpPr>
              <p:nvPr/>
            </p:nvSpPr>
            <p:spPr bwMode="auto">
              <a:xfrm>
                <a:off x="2137" y="1132"/>
                <a:ext cx="6" cy="224"/>
              </a:xfrm>
              <a:prstGeom prst="rect">
                <a:avLst/>
              </a:prstGeom>
              <a:solidFill>
                <a:srgbClr val="36F9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677" name="Rectangle 149">
                <a:extLst>
                  <a:ext uri="{FF2B5EF4-FFF2-40B4-BE49-F238E27FC236}">
                    <a16:creationId xmlns:a16="http://schemas.microsoft.com/office/drawing/2014/main" id="{09B8764E-32BC-454D-B303-DF788E16FFDE}"/>
                  </a:ext>
                </a:extLst>
              </p:cNvPr>
              <p:cNvSpPr>
                <a:spLocks noChangeArrowheads="1"/>
              </p:cNvSpPr>
              <p:nvPr/>
            </p:nvSpPr>
            <p:spPr bwMode="auto">
              <a:xfrm>
                <a:off x="2143" y="1132"/>
                <a:ext cx="6" cy="224"/>
              </a:xfrm>
              <a:prstGeom prst="rect">
                <a:avLst/>
              </a:prstGeom>
              <a:solidFill>
                <a:srgbClr val="90D1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678" name="Rectangle 150">
                <a:extLst>
                  <a:ext uri="{FF2B5EF4-FFF2-40B4-BE49-F238E27FC236}">
                    <a16:creationId xmlns:a16="http://schemas.microsoft.com/office/drawing/2014/main" id="{B05F4A4D-ED99-444C-9DF1-F7233B06EF3F}"/>
                  </a:ext>
                </a:extLst>
              </p:cNvPr>
              <p:cNvSpPr>
                <a:spLocks noChangeArrowheads="1"/>
              </p:cNvSpPr>
              <p:nvPr/>
            </p:nvSpPr>
            <p:spPr bwMode="auto">
              <a:xfrm>
                <a:off x="2149" y="1132"/>
                <a:ext cx="6" cy="224"/>
              </a:xfrm>
              <a:prstGeom prst="rect">
                <a:avLst/>
              </a:prstGeom>
              <a:solidFill>
                <a:srgbClr val="C4A2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682" name="Group 154">
              <a:extLst>
                <a:ext uri="{FF2B5EF4-FFF2-40B4-BE49-F238E27FC236}">
                  <a16:creationId xmlns:a16="http://schemas.microsoft.com/office/drawing/2014/main" id="{417733AC-0670-4836-9AA6-A57A90449EC9}"/>
                </a:ext>
              </a:extLst>
            </p:cNvPr>
            <p:cNvGrpSpPr>
              <a:grpSpLocks/>
            </p:cNvGrpSpPr>
            <p:nvPr/>
          </p:nvGrpSpPr>
          <p:grpSpPr bwMode="auto">
            <a:xfrm>
              <a:off x="2155" y="1132"/>
              <a:ext cx="12" cy="224"/>
              <a:chOff x="2155" y="1132"/>
              <a:chExt cx="12" cy="224"/>
            </a:xfrm>
          </p:grpSpPr>
          <p:sp>
            <p:nvSpPr>
              <p:cNvPr id="22680" name="Rectangle 152">
                <a:extLst>
                  <a:ext uri="{FF2B5EF4-FFF2-40B4-BE49-F238E27FC236}">
                    <a16:creationId xmlns:a16="http://schemas.microsoft.com/office/drawing/2014/main" id="{E1D521D2-B9B4-4895-8581-3DC841E27AB0}"/>
                  </a:ext>
                </a:extLst>
              </p:cNvPr>
              <p:cNvSpPr>
                <a:spLocks noChangeArrowheads="1"/>
              </p:cNvSpPr>
              <p:nvPr/>
            </p:nvSpPr>
            <p:spPr bwMode="auto">
              <a:xfrm>
                <a:off x="2155" y="1132"/>
                <a:ext cx="6"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681" name="Rectangle 153">
                <a:extLst>
                  <a:ext uri="{FF2B5EF4-FFF2-40B4-BE49-F238E27FC236}">
                    <a16:creationId xmlns:a16="http://schemas.microsoft.com/office/drawing/2014/main" id="{BE13B944-ADD8-47B7-825E-A2EFBFC9B95E}"/>
                  </a:ext>
                </a:extLst>
              </p:cNvPr>
              <p:cNvSpPr>
                <a:spLocks noChangeArrowheads="1"/>
              </p:cNvSpPr>
              <p:nvPr/>
            </p:nvSpPr>
            <p:spPr bwMode="auto">
              <a:xfrm>
                <a:off x="2161"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686" name="Group 158">
              <a:extLst>
                <a:ext uri="{FF2B5EF4-FFF2-40B4-BE49-F238E27FC236}">
                  <a16:creationId xmlns:a16="http://schemas.microsoft.com/office/drawing/2014/main" id="{1912CD8F-42EA-4232-BB03-32076972ADE0}"/>
                </a:ext>
              </a:extLst>
            </p:cNvPr>
            <p:cNvGrpSpPr>
              <a:grpSpLocks/>
            </p:cNvGrpSpPr>
            <p:nvPr/>
          </p:nvGrpSpPr>
          <p:grpSpPr bwMode="auto">
            <a:xfrm>
              <a:off x="2167" y="1132"/>
              <a:ext cx="18" cy="224"/>
              <a:chOff x="2167" y="1132"/>
              <a:chExt cx="18" cy="224"/>
            </a:xfrm>
          </p:grpSpPr>
          <p:sp>
            <p:nvSpPr>
              <p:cNvPr id="22683" name="Rectangle 155">
                <a:extLst>
                  <a:ext uri="{FF2B5EF4-FFF2-40B4-BE49-F238E27FC236}">
                    <a16:creationId xmlns:a16="http://schemas.microsoft.com/office/drawing/2014/main" id="{A97E41D7-3795-4D03-A3F1-9D433260A80B}"/>
                  </a:ext>
                </a:extLst>
              </p:cNvPr>
              <p:cNvSpPr>
                <a:spLocks noChangeArrowheads="1"/>
              </p:cNvSpPr>
              <p:nvPr/>
            </p:nvSpPr>
            <p:spPr bwMode="auto">
              <a:xfrm>
                <a:off x="2167" y="1132"/>
                <a:ext cx="6" cy="224"/>
              </a:xfrm>
              <a:prstGeom prst="rect">
                <a:avLst/>
              </a:prstGeom>
              <a:solidFill>
                <a:srgbClr val="36F9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684" name="Rectangle 156">
                <a:extLst>
                  <a:ext uri="{FF2B5EF4-FFF2-40B4-BE49-F238E27FC236}">
                    <a16:creationId xmlns:a16="http://schemas.microsoft.com/office/drawing/2014/main" id="{EBDE9AA7-6DCC-42A0-A1A7-7B34ACAF872F}"/>
                  </a:ext>
                </a:extLst>
              </p:cNvPr>
              <p:cNvSpPr>
                <a:spLocks noChangeArrowheads="1"/>
              </p:cNvSpPr>
              <p:nvPr/>
            </p:nvSpPr>
            <p:spPr bwMode="auto">
              <a:xfrm>
                <a:off x="2173" y="1132"/>
                <a:ext cx="6" cy="224"/>
              </a:xfrm>
              <a:prstGeom prst="rect">
                <a:avLst/>
              </a:prstGeom>
              <a:solidFill>
                <a:srgbClr val="90D1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685" name="Rectangle 157">
                <a:extLst>
                  <a:ext uri="{FF2B5EF4-FFF2-40B4-BE49-F238E27FC236}">
                    <a16:creationId xmlns:a16="http://schemas.microsoft.com/office/drawing/2014/main" id="{5A513347-A6DC-4F0E-A0A3-DE83C8FAD909}"/>
                  </a:ext>
                </a:extLst>
              </p:cNvPr>
              <p:cNvSpPr>
                <a:spLocks noChangeArrowheads="1"/>
              </p:cNvSpPr>
              <p:nvPr/>
            </p:nvSpPr>
            <p:spPr bwMode="auto">
              <a:xfrm>
                <a:off x="2179" y="1132"/>
                <a:ext cx="6" cy="224"/>
              </a:xfrm>
              <a:prstGeom prst="rect">
                <a:avLst/>
              </a:prstGeom>
              <a:solidFill>
                <a:srgbClr val="C4A2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689" name="Group 161">
              <a:extLst>
                <a:ext uri="{FF2B5EF4-FFF2-40B4-BE49-F238E27FC236}">
                  <a16:creationId xmlns:a16="http://schemas.microsoft.com/office/drawing/2014/main" id="{2075FB36-69C1-4F56-8FD3-68D1DECDB034}"/>
                </a:ext>
              </a:extLst>
            </p:cNvPr>
            <p:cNvGrpSpPr>
              <a:grpSpLocks/>
            </p:cNvGrpSpPr>
            <p:nvPr/>
          </p:nvGrpSpPr>
          <p:grpSpPr bwMode="auto">
            <a:xfrm>
              <a:off x="2185" y="1132"/>
              <a:ext cx="11" cy="224"/>
              <a:chOff x="2185" y="1132"/>
              <a:chExt cx="11" cy="224"/>
            </a:xfrm>
          </p:grpSpPr>
          <p:sp>
            <p:nvSpPr>
              <p:cNvPr id="22687" name="Rectangle 159">
                <a:extLst>
                  <a:ext uri="{FF2B5EF4-FFF2-40B4-BE49-F238E27FC236}">
                    <a16:creationId xmlns:a16="http://schemas.microsoft.com/office/drawing/2014/main" id="{F51D604D-8209-4BD6-8EFC-2236F8E6120E}"/>
                  </a:ext>
                </a:extLst>
              </p:cNvPr>
              <p:cNvSpPr>
                <a:spLocks noChangeArrowheads="1"/>
              </p:cNvSpPr>
              <p:nvPr/>
            </p:nvSpPr>
            <p:spPr bwMode="auto">
              <a:xfrm>
                <a:off x="2185" y="1132"/>
                <a:ext cx="5"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688" name="Rectangle 160">
                <a:extLst>
                  <a:ext uri="{FF2B5EF4-FFF2-40B4-BE49-F238E27FC236}">
                    <a16:creationId xmlns:a16="http://schemas.microsoft.com/office/drawing/2014/main" id="{325B88FB-A7EC-4798-BC4E-E495048C86A1}"/>
                  </a:ext>
                </a:extLst>
              </p:cNvPr>
              <p:cNvSpPr>
                <a:spLocks noChangeArrowheads="1"/>
              </p:cNvSpPr>
              <p:nvPr/>
            </p:nvSpPr>
            <p:spPr bwMode="auto">
              <a:xfrm>
                <a:off x="2190"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693" name="Group 165">
              <a:extLst>
                <a:ext uri="{FF2B5EF4-FFF2-40B4-BE49-F238E27FC236}">
                  <a16:creationId xmlns:a16="http://schemas.microsoft.com/office/drawing/2014/main" id="{5B9C4F61-E862-47FB-A881-469258987469}"/>
                </a:ext>
              </a:extLst>
            </p:cNvPr>
            <p:cNvGrpSpPr>
              <a:grpSpLocks/>
            </p:cNvGrpSpPr>
            <p:nvPr/>
          </p:nvGrpSpPr>
          <p:grpSpPr bwMode="auto">
            <a:xfrm>
              <a:off x="2196" y="1132"/>
              <a:ext cx="18" cy="224"/>
              <a:chOff x="2196" y="1132"/>
              <a:chExt cx="18" cy="224"/>
            </a:xfrm>
          </p:grpSpPr>
          <p:sp>
            <p:nvSpPr>
              <p:cNvPr id="22690" name="Rectangle 162">
                <a:extLst>
                  <a:ext uri="{FF2B5EF4-FFF2-40B4-BE49-F238E27FC236}">
                    <a16:creationId xmlns:a16="http://schemas.microsoft.com/office/drawing/2014/main" id="{E2DFD3FF-CFBB-4C85-A081-2FC723F7A115}"/>
                  </a:ext>
                </a:extLst>
              </p:cNvPr>
              <p:cNvSpPr>
                <a:spLocks noChangeArrowheads="1"/>
              </p:cNvSpPr>
              <p:nvPr/>
            </p:nvSpPr>
            <p:spPr bwMode="auto">
              <a:xfrm>
                <a:off x="2196" y="1132"/>
                <a:ext cx="6" cy="224"/>
              </a:xfrm>
              <a:prstGeom prst="rect">
                <a:avLst/>
              </a:prstGeom>
              <a:solidFill>
                <a:srgbClr val="36F9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691" name="Rectangle 163">
                <a:extLst>
                  <a:ext uri="{FF2B5EF4-FFF2-40B4-BE49-F238E27FC236}">
                    <a16:creationId xmlns:a16="http://schemas.microsoft.com/office/drawing/2014/main" id="{46714095-5B0E-43F3-B72A-2FA67D4037F9}"/>
                  </a:ext>
                </a:extLst>
              </p:cNvPr>
              <p:cNvSpPr>
                <a:spLocks noChangeArrowheads="1"/>
              </p:cNvSpPr>
              <p:nvPr/>
            </p:nvSpPr>
            <p:spPr bwMode="auto">
              <a:xfrm>
                <a:off x="2202" y="1132"/>
                <a:ext cx="6" cy="224"/>
              </a:xfrm>
              <a:prstGeom prst="rect">
                <a:avLst/>
              </a:prstGeom>
              <a:solidFill>
                <a:srgbClr val="90D1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692" name="Rectangle 164">
                <a:extLst>
                  <a:ext uri="{FF2B5EF4-FFF2-40B4-BE49-F238E27FC236}">
                    <a16:creationId xmlns:a16="http://schemas.microsoft.com/office/drawing/2014/main" id="{11C9EF56-F6B3-404C-AC23-2EBB294C49C3}"/>
                  </a:ext>
                </a:extLst>
              </p:cNvPr>
              <p:cNvSpPr>
                <a:spLocks noChangeArrowheads="1"/>
              </p:cNvSpPr>
              <p:nvPr/>
            </p:nvSpPr>
            <p:spPr bwMode="auto">
              <a:xfrm>
                <a:off x="2208" y="1132"/>
                <a:ext cx="6" cy="224"/>
              </a:xfrm>
              <a:prstGeom prst="rect">
                <a:avLst/>
              </a:prstGeom>
              <a:solidFill>
                <a:srgbClr val="C4A2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696" name="Group 168">
              <a:extLst>
                <a:ext uri="{FF2B5EF4-FFF2-40B4-BE49-F238E27FC236}">
                  <a16:creationId xmlns:a16="http://schemas.microsoft.com/office/drawing/2014/main" id="{9BD70816-B556-4987-94FF-D353F027FCDA}"/>
                </a:ext>
              </a:extLst>
            </p:cNvPr>
            <p:cNvGrpSpPr>
              <a:grpSpLocks/>
            </p:cNvGrpSpPr>
            <p:nvPr/>
          </p:nvGrpSpPr>
          <p:grpSpPr bwMode="auto">
            <a:xfrm>
              <a:off x="2214" y="1132"/>
              <a:ext cx="12" cy="224"/>
              <a:chOff x="2214" y="1132"/>
              <a:chExt cx="12" cy="224"/>
            </a:xfrm>
          </p:grpSpPr>
          <p:sp>
            <p:nvSpPr>
              <p:cNvPr id="22694" name="Rectangle 166">
                <a:extLst>
                  <a:ext uri="{FF2B5EF4-FFF2-40B4-BE49-F238E27FC236}">
                    <a16:creationId xmlns:a16="http://schemas.microsoft.com/office/drawing/2014/main" id="{6A248168-F908-4605-8F15-7BFC53DDF0CC}"/>
                  </a:ext>
                </a:extLst>
              </p:cNvPr>
              <p:cNvSpPr>
                <a:spLocks noChangeArrowheads="1"/>
              </p:cNvSpPr>
              <p:nvPr/>
            </p:nvSpPr>
            <p:spPr bwMode="auto">
              <a:xfrm>
                <a:off x="2214" y="1132"/>
                <a:ext cx="6"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695" name="Rectangle 167">
                <a:extLst>
                  <a:ext uri="{FF2B5EF4-FFF2-40B4-BE49-F238E27FC236}">
                    <a16:creationId xmlns:a16="http://schemas.microsoft.com/office/drawing/2014/main" id="{1D35FCC0-1003-49F2-BA92-B14C2504573F}"/>
                  </a:ext>
                </a:extLst>
              </p:cNvPr>
              <p:cNvSpPr>
                <a:spLocks noChangeArrowheads="1"/>
              </p:cNvSpPr>
              <p:nvPr/>
            </p:nvSpPr>
            <p:spPr bwMode="auto">
              <a:xfrm>
                <a:off x="2220"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700" name="Group 172">
              <a:extLst>
                <a:ext uri="{FF2B5EF4-FFF2-40B4-BE49-F238E27FC236}">
                  <a16:creationId xmlns:a16="http://schemas.microsoft.com/office/drawing/2014/main" id="{2BDBE14B-5DEB-41DD-86EA-00BCC3ED93B9}"/>
                </a:ext>
              </a:extLst>
            </p:cNvPr>
            <p:cNvGrpSpPr>
              <a:grpSpLocks/>
            </p:cNvGrpSpPr>
            <p:nvPr/>
          </p:nvGrpSpPr>
          <p:grpSpPr bwMode="auto">
            <a:xfrm>
              <a:off x="2226" y="1132"/>
              <a:ext cx="18" cy="224"/>
              <a:chOff x="2226" y="1132"/>
              <a:chExt cx="18" cy="224"/>
            </a:xfrm>
          </p:grpSpPr>
          <p:sp>
            <p:nvSpPr>
              <p:cNvPr id="22697" name="Rectangle 169">
                <a:extLst>
                  <a:ext uri="{FF2B5EF4-FFF2-40B4-BE49-F238E27FC236}">
                    <a16:creationId xmlns:a16="http://schemas.microsoft.com/office/drawing/2014/main" id="{0202D36F-41B3-491E-8C41-484687D36702}"/>
                  </a:ext>
                </a:extLst>
              </p:cNvPr>
              <p:cNvSpPr>
                <a:spLocks noChangeArrowheads="1"/>
              </p:cNvSpPr>
              <p:nvPr/>
            </p:nvSpPr>
            <p:spPr bwMode="auto">
              <a:xfrm>
                <a:off x="2226" y="1132"/>
                <a:ext cx="6" cy="224"/>
              </a:xfrm>
              <a:prstGeom prst="rect">
                <a:avLst/>
              </a:prstGeom>
              <a:solidFill>
                <a:srgbClr val="36F9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698" name="Rectangle 170">
                <a:extLst>
                  <a:ext uri="{FF2B5EF4-FFF2-40B4-BE49-F238E27FC236}">
                    <a16:creationId xmlns:a16="http://schemas.microsoft.com/office/drawing/2014/main" id="{9A71909E-F661-4D89-85F6-F58E18212055}"/>
                  </a:ext>
                </a:extLst>
              </p:cNvPr>
              <p:cNvSpPr>
                <a:spLocks noChangeArrowheads="1"/>
              </p:cNvSpPr>
              <p:nvPr/>
            </p:nvSpPr>
            <p:spPr bwMode="auto">
              <a:xfrm>
                <a:off x="2232" y="1132"/>
                <a:ext cx="6" cy="224"/>
              </a:xfrm>
              <a:prstGeom prst="rect">
                <a:avLst/>
              </a:prstGeom>
              <a:solidFill>
                <a:srgbClr val="90D1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699" name="Rectangle 171">
                <a:extLst>
                  <a:ext uri="{FF2B5EF4-FFF2-40B4-BE49-F238E27FC236}">
                    <a16:creationId xmlns:a16="http://schemas.microsoft.com/office/drawing/2014/main" id="{5A83F31A-5021-4F5B-A6A0-3BF24F939637}"/>
                  </a:ext>
                </a:extLst>
              </p:cNvPr>
              <p:cNvSpPr>
                <a:spLocks noChangeArrowheads="1"/>
              </p:cNvSpPr>
              <p:nvPr/>
            </p:nvSpPr>
            <p:spPr bwMode="auto">
              <a:xfrm>
                <a:off x="2238" y="1132"/>
                <a:ext cx="6" cy="224"/>
              </a:xfrm>
              <a:prstGeom prst="rect">
                <a:avLst/>
              </a:prstGeom>
              <a:solidFill>
                <a:srgbClr val="C4A2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703" name="Group 175">
              <a:extLst>
                <a:ext uri="{FF2B5EF4-FFF2-40B4-BE49-F238E27FC236}">
                  <a16:creationId xmlns:a16="http://schemas.microsoft.com/office/drawing/2014/main" id="{2E757480-22B3-4AEA-9ACE-184AF52E1352}"/>
                </a:ext>
              </a:extLst>
            </p:cNvPr>
            <p:cNvGrpSpPr>
              <a:grpSpLocks/>
            </p:cNvGrpSpPr>
            <p:nvPr/>
          </p:nvGrpSpPr>
          <p:grpSpPr bwMode="auto">
            <a:xfrm>
              <a:off x="2244" y="1132"/>
              <a:ext cx="11" cy="224"/>
              <a:chOff x="2244" y="1132"/>
              <a:chExt cx="11" cy="224"/>
            </a:xfrm>
          </p:grpSpPr>
          <p:sp>
            <p:nvSpPr>
              <p:cNvPr id="22701" name="Rectangle 173">
                <a:extLst>
                  <a:ext uri="{FF2B5EF4-FFF2-40B4-BE49-F238E27FC236}">
                    <a16:creationId xmlns:a16="http://schemas.microsoft.com/office/drawing/2014/main" id="{92B78572-B2CF-4E38-81BB-809354D26740}"/>
                  </a:ext>
                </a:extLst>
              </p:cNvPr>
              <p:cNvSpPr>
                <a:spLocks noChangeArrowheads="1"/>
              </p:cNvSpPr>
              <p:nvPr/>
            </p:nvSpPr>
            <p:spPr bwMode="auto">
              <a:xfrm>
                <a:off x="2244" y="1132"/>
                <a:ext cx="5"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702" name="Rectangle 174">
                <a:extLst>
                  <a:ext uri="{FF2B5EF4-FFF2-40B4-BE49-F238E27FC236}">
                    <a16:creationId xmlns:a16="http://schemas.microsoft.com/office/drawing/2014/main" id="{6E0EA3A1-693D-4416-9F25-4A590D9A55A6}"/>
                  </a:ext>
                </a:extLst>
              </p:cNvPr>
              <p:cNvSpPr>
                <a:spLocks noChangeArrowheads="1"/>
              </p:cNvSpPr>
              <p:nvPr/>
            </p:nvSpPr>
            <p:spPr bwMode="auto">
              <a:xfrm>
                <a:off x="2249"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707" name="Group 179">
              <a:extLst>
                <a:ext uri="{FF2B5EF4-FFF2-40B4-BE49-F238E27FC236}">
                  <a16:creationId xmlns:a16="http://schemas.microsoft.com/office/drawing/2014/main" id="{94EAB0C3-5939-4634-9155-A320C76F9636}"/>
                </a:ext>
              </a:extLst>
            </p:cNvPr>
            <p:cNvGrpSpPr>
              <a:grpSpLocks/>
            </p:cNvGrpSpPr>
            <p:nvPr/>
          </p:nvGrpSpPr>
          <p:grpSpPr bwMode="auto">
            <a:xfrm>
              <a:off x="2255" y="1132"/>
              <a:ext cx="18" cy="224"/>
              <a:chOff x="2255" y="1132"/>
              <a:chExt cx="18" cy="224"/>
            </a:xfrm>
          </p:grpSpPr>
          <p:sp>
            <p:nvSpPr>
              <p:cNvPr id="22704" name="Rectangle 176">
                <a:extLst>
                  <a:ext uri="{FF2B5EF4-FFF2-40B4-BE49-F238E27FC236}">
                    <a16:creationId xmlns:a16="http://schemas.microsoft.com/office/drawing/2014/main" id="{5530CB7B-F87D-404C-97B5-FB68232FD881}"/>
                  </a:ext>
                </a:extLst>
              </p:cNvPr>
              <p:cNvSpPr>
                <a:spLocks noChangeArrowheads="1"/>
              </p:cNvSpPr>
              <p:nvPr/>
            </p:nvSpPr>
            <p:spPr bwMode="auto">
              <a:xfrm>
                <a:off x="2255" y="1132"/>
                <a:ext cx="6" cy="224"/>
              </a:xfrm>
              <a:prstGeom prst="rect">
                <a:avLst/>
              </a:prstGeom>
              <a:solidFill>
                <a:srgbClr val="36F9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705" name="Rectangle 177">
                <a:extLst>
                  <a:ext uri="{FF2B5EF4-FFF2-40B4-BE49-F238E27FC236}">
                    <a16:creationId xmlns:a16="http://schemas.microsoft.com/office/drawing/2014/main" id="{9F2827EE-FB87-47B5-993E-CC3A9035D417}"/>
                  </a:ext>
                </a:extLst>
              </p:cNvPr>
              <p:cNvSpPr>
                <a:spLocks noChangeArrowheads="1"/>
              </p:cNvSpPr>
              <p:nvPr/>
            </p:nvSpPr>
            <p:spPr bwMode="auto">
              <a:xfrm>
                <a:off x="2261" y="1132"/>
                <a:ext cx="6" cy="224"/>
              </a:xfrm>
              <a:prstGeom prst="rect">
                <a:avLst/>
              </a:prstGeom>
              <a:solidFill>
                <a:srgbClr val="90D1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706" name="Rectangle 178">
                <a:extLst>
                  <a:ext uri="{FF2B5EF4-FFF2-40B4-BE49-F238E27FC236}">
                    <a16:creationId xmlns:a16="http://schemas.microsoft.com/office/drawing/2014/main" id="{A76C5719-1133-47E5-89A2-FAB24ACAD61D}"/>
                  </a:ext>
                </a:extLst>
              </p:cNvPr>
              <p:cNvSpPr>
                <a:spLocks noChangeArrowheads="1"/>
              </p:cNvSpPr>
              <p:nvPr/>
            </p:nvSpPr>
            <p:spPr bwMode="auto">
              <a:xfrm>
                <a:off x="2267" y="1132"/>
                <a:ext cx="6" cy="224"/>
              </a:xfrm>
              <a:prstGeom prst="rect">
                <a:avLst/>
              </a:prstGeom>
              <a:solidFill>
                <a:srgbClr val="C4A2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710" name="Group 182">
              <a:extLst>
                <a:ext uri="{FF2B5EF4-FFF2-40B4-BE49-F238E27FC236}">
                  <a16:creationId xmlns:a16="http://schemas.microsoft.com/office/drawing/2014/main" id="{55385F88-4259-482D-B809-A953B82AC46D}"/>
                </a:ext>
              </a:extLst>
            </p:cNvPr>
            <p:cNvGrpSpPr>
              <a:grpSpLocks/>
            </p:cNvGrpSpPr>
            <p:nvPr/>
          </p:nvGrpSpPr>
          <p:grpSpPr bwMode="auto">
            <a:xfrm>
              <a:off x="2273" y="1132"/>
              <a:ext cx="12" cy="224"/>
              <a:chOff x="2273" y="1132"/>
              <a:chExt cx="12" cy="224"/>
            </a:xfrm>
          </p:grpSpPr>
          <p:sp>
            <p:nvSpPr>
              <p:cNvPr id="22708" name="Rectangle 180">
                <a:extLst>
                  <a:ext uri="{FF2B5EF4-FFF2-40B4-BE49-F238E27FC236}">
                    <a16:creationId xmlns:a16="http://schemas.microsoft.com/office/drawing/2014/main" id="{6A328DCD-371B-4B15-9B78-F8CE9D8D4A46}"/>
                  </a:ext>
                </a:extLst>
              </p:cNvPr>
              <p:cNvSpPr>
                <a:spLocks noChangeArrowheads="1"/>
              </p:cNvSpPr>
              <p:nvPr/>
            </p:nvSpPr>
            <p:spPr bwMode="auto">
              <a:xfrm>
                <a:off x="2273" y="1132"/>
                <a:ext cx="6"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709" name="Rectangle 181">
                <a:extLst>
                  <a:ext uri="{FF2B5EF4-FFF2-40B4-BE49-F238E27FC236}">
                    <a16:creationId xmlns:a16="http://schemas.microsoft.com/office/drawing/2014/main" id="{C8EFAA02-894A-49A3-9DA6-F799965A1497}"/>
                  </a:ext>
                </a:extLst>
              </p:cNvPr>
              <p:cNvSpPr>
                <a:spLocks noChangeArrowheads="1"/>
              </p:cNvSpPr>
              <p:nvPr/>
            </p:nvSpPr>
            <p:spPr bwMode="auto">
              <a:xfrm>
                <a:off x="2279"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714" name="Group 186">
              <a:extLst>
                <a:ext uri="{FF2B5EF4-FFF2-40B4-BE49-F238E27FC236}">
                  <a16:creationId xmlns:a16="http://schemas.microsoft.com/office/drawing/2014/main" id="{A109326B-8F03-4050-9547-0D53C88F9826}"/>
                </a:ext>
              </a:extLst>
            </p:cNvPr>
            <p:cNvGrpSpPr>
              <a:grpSpLocks/>
            </p:cNvGrpSpPr>
            <p:nvPr/>
          </p:nvGrpSpPr>
          <p:grpSpPr bwMode="auto">
            <a:xfrm>
              <a:off x="2285" y="1132"/>
              <a:ext cx="17" cy="224"/>
              <a:chOff x="2285" y="1132"/>
              <a:chExt cx="17" cy="224"/>
            </a:xfrm>
          </p:grpSpPr>
          <p:sp>
            <p:nvSpPr>
              <p:cNvPr id="22711" name="Rectangle 183">
                <a:extLst>
                  <a:ext uri="{FF2B5EF4-FFF2-40B4-BE49-F238E27FC236}">
                    <a16:creationId xmlns:a16="http://schemas.microsoft.com/office/drawing/2014/main" id="{C2B4814D-96FB-4A51-A67B-DC042B93C5E1}"/>
                  </a:ext>
                </a:extLst>
              </p:cNvPr>
              <p:cNvSpPr>
                <a:spLocks noChangeArrowheads="1"/>
              </p:cNvSpPr>
              <p:nvPr/>
            </p:nvSpPr>
            <p:spPr bwMode="auto">
              <a:xfrm>
                <a:off x="2285" y="1132"/>
                <a:ext cx="6" cy="224"/>
              </a:xfrm>
              <a:prstGeom prst="rect">
                <a:avLst/>
              </a:prstGeom>
              <a:solidFill>
                <a:srgbClr val="36F9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712" name="Rectangle 184">
                <a:extLst>
                  <a:ext uri="{FF2B5EF4-FFF2-40B4-BE49-F238E27FC236}">
                    <a16:creationId xmlns:a16="http://schemas.microsoft.com/office/drawing/2014/main" id="{8F5DD426-988B-4D6E-B599-038DC938F863}"/>
                  </a:ext>
                </a:extLst>
              </p:cNvPr>
              <p:cNvSpPr>
                <a:spLocks noChangeArrowheads="1"/>
              </p:cNvSpPr>
              <p:nvPr/>
            </p:nvSpPr>
            <p:spPr bwMode="auto">
              <a:xfrm>
                <a:off x="2291" y="1132"/>
                <a:ext cx="6" cy="224"/>
              </a:xfrm>
              <a:prstGeom prst="rect">
                <a:avLst/>
              </a:prstGeom>
              <a:solidFill>
                <a:srgbClr val="90D1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713" name="Rectangle 185">
                <a:extLst>
                  <a:ext uri="{FF2B5EF4-FFF2-40B4-BE49-F238E27FC236}">
                    <a16:creationId xmlns:a16="http://schemas.microsoft.com/office/drawing/2014/main" id="{B3439AD9-8B22-4ED9-813C-D404FC6A5920}"/>
                  </a:ext>
                </a:extLst>
              </p:cNvPr>
              <p:cNvSpPr>
                <a:spLocks noChangeArrowheads="1"/>
              </p:cNvSpPr>
              <p:nvPr/>
            </p:nvSpPr>
            <p:spPr bwMode="auto">
              <a:xfrm>
                <a:off x="2297" y="1132"/>
                <a:ext cx="5" cy="224"/>
              </a:xfrm>
              <a:prstGeom prst="rect">
                <a:avLst/>
              </a:prstGeom>
              <a:solidFill>
                <a:srgbClr val="C4A2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718" name="Group 190">
              <a:extLst>
                <a:ext uri="{FF2B5EF4-FFF2-40B4-BE49-F238E27FC236}">
                  <a16:creationId xmlns:a16="http://schemas.microsoft.com/office/drawing/2014/main" id="{C49B1529-EAE9-418E-9B4B-2BC02B0D9A45}"/>
                </a:ext>
              </a:extLst>
            </p:cNvPr>
            <p:cNvGrpSpPr>
              <a:grpSpLocks/>
            </p:cNvGrpSpPr>
            <p:nvPr/>
          </p:nvGrpSpPr>
          <p:grpSpPr bwMode="auto">
            <a:xfrm>
              <a:off x="2302" y="1132"/>
              <a:ext cx="18" cy="224"/>
              <a:chOff x="2302" y="1132"/>
              <a:chExt cx="18" cy="224"/>
            </a:xfrm>
          </p:grpSpPr>
          <p:sp>
            <p:nvSpPr>
              <p:cNvPr id="22715" name="Rectangle 187">
                <a:extLst>
                  <a:ext uri="{FF2B5EF4-FFF2-40B4-BE49-F238E27FC236}">
                    <a16:creationId xmlns:a16="http://schemas.microsoft.com/office/drawing/2014/main" id="{301FFF85-019F-4473-A2CF-5EA1CC812B45}"/>
                  </a:ext>
                </a:extLst>
              </p:cNvPr>
              <p:cNvSpPr>
                <a:spLocks noChangeArrowheads="1"/>
              </p:cNvSpPr>
              <p:nvPr/>
            </p:nvSpPr>
            <p:spPr bwMode="auto">
              <a:xfrm>
                <a:off x="2302" y="1132"/>
                <a:ext cx="6" cy="224"/>
              </a:xfrm>
              <a:prstGeom prst="rect">
                <a:avLst/>
              </a:prstGeom>
              <a:solidFill>
                <a:srgbClr val="36F9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716" name="Rectangle 188">
                <a:extLst>
                  <a:ext uri="{FF2B5EF4-FFF2-40B4-BE49-F238E27FC236}">
                    <a16:creationId xmlns:a16="http://schemas.microsoft.com/office/drawing/2014/main" id="{45736B48-B1F8-49DA-BBA3-75D764FD5F98}"/>
                  </a:ext>
                </a:extLst>
              </p:cNvPr>
              <p:cNvSpPr>
                <a:spLocks noChangeArrowheads="1"/>
              </p:cNvSpPr>
              <p:nvPr/>
            </p:nvSpPr>
            <p:spPr bwMode="auto">
              <a:xfrm>
                <a:off x="2308" y="1132"/>
                <a:ext cx="6" cy="224"/>
              </a:xfrm>
              <a:prstGeom prst="rect">
                <a:avLst/>
              </a:prstGeom>
              <a:solidFill>
                <a:srgbClr val="90D1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717" name="Rectangle 189">
                <a:extLst>
                  <a:ext uri="{FF2B5EF4-FFF2-40B4-BE49-F238E27FC236}">
                    <a16:creationId xmlns:a16="http://schemas.microsoft.com/office/drawing/2014/main" id="{CEA63E60-3A66-40D5-8EBD-B50AB3CFF05D}"/>
                  </a:ext>
                </a:extLst>
              </p:cNvPr>
              <p:cNvSpPr>
                <a:spLocks noChangeArrowheads="1"/>
              </p:cNvSpPr>
              <p:nvPr/>
            </p:nvSpPr>
            <p:spPr bwMode="auto">
              <a:xfrm>
                <a:off x="2314" y="1132"/>
                <a:ext cx="6" cy="224"/>
              </a:xfrm>
              <a:prstGeom prst="rect">
                <a:avLst/>
              </a:prstGeom>
              <a:solidFill>
                <a:srgbClr val="C4A2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721" name="Group 193">
              <a:extLst>
                <a:ext uri="{FF2B5EF4-FFF2-40B4-BE49-F238E27FC236}">
                  <a16:creationId xmlns:a16="http://schemas.microsoft.com/office/drawing/2014/main" id="{14FA64FC-55D7-4A1E-B31E-4B22FBD68D73}"/>
                </a:ext>
              </a:extLst>
            </p:cNvPr>
            <p:cNvGrpSpPr>
              <a:grpSpLocks/>
            </p:cNvGrpSpPr>
            <p:nvPr/>
          </p:nvGrpSpPr>
          <p:grpSpPr bwMode="auto">
            <a:xfrm>
              <a:off x="2320" y="1132"/>
              <a:ext cx="12" cy="224"/>
              <a:chOff x="2320" y="1132"/>
              <a:chExt cx="12" cy="224"/>
            </a:xfrm>
          </p:grpSpPr>
          <p:sp>
            <p:nvSpPr>
              <p:cNvPr id="22719" name="Rectangle 191">
                <a:extLst>
                  <a:ext uri="{FF2B5EF4-FFF2-40B4-BE49-F238E27FC236}">
                    <a16:creationId xmlns:a16="http://schemas.microsoft.com/office/drawing/2014/main" id="{0EAF4004-98FE-4311-96E7-0AE2B048E6FD}"/>
                  </a:ext>
                </a:extLst>
              </p:cNvPr>
              <p:cNvSpPr>
                <a:spLocks noChangeArrowheads="1"/>
              </p:cNvSpPr>
              <p:nvPr/>
            </p:nvSpPr>
            <p:spPr bwMode="auto">
              <a:xfrm>
                <a:off x="2320" y="1132"/>
                <a:ext cx="6"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720" name="Rectangle 192">
                <a:extLst>
                  <a:ext uri="{FF2B5EF4-FFF2-40B4-BE49-F238E27FC236}">
                    <a16:creationId xmlns:a16="http://schemas.microsoft.com/office/drawing/2014/main" id="{6F070699-60AF-419D-9AD0-F17C88C03A16}"/>
                  </a:ext>
                </a:extLst>
              </p:cNvPr>
              <p:cNvSpPr>
                <a:spLocks noChangeArrowheads="1"/>
              </p:cNvSpPr>
              <p:nvPr/>
            </p:nvSpPr>
            <p:spPr bwMode="auto">
              <a:xfrm>
                <a:off x="2326"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725" name="Group 197">
              <a:extLst>
                <a:ext uri="{FF2B5EF4-FFF2-40B4-BE49-F238E27FC236}">
                  <a16:creationId xmlns:a16="http://schemas.microsoft.com/office/drawing/2014/main" id="{F32542D0-0900-4412-A375-AAF4A92858FA}"/>
                </a:ext>
              </a:extLst>
            </p:cNvPr>
            <p:cNvGrpSpPr>
              <a:grpSpLocks/>
            </p:cNvGrpSpPr>
            <p:nvPr/>
          </p:nvGrpSpPr>
          <p:grpSpPr bwMode="auto">
            <a:xfrm>
              <a:off x="2332" y="1132"/>
              <a:ext cx="18" cy="224"/>
              <a:chOff x="2332" y="1132"/>
              <a:chExt cx="18" cy="224"/>
            </a:xfrm>
          </p:grpSpPr>
          <p:sp>
            <p:nvSpPr>
              <p:cNvPr id="22722" name="Rectangle 194">
                <a:extLst>
                  <a:ext uri="{FF2B5EF4-FFF2-40B4-BE49-F238E27FC236}">
                    <a16:creationId xmlns:a16="http://schemas.microsoft.com/office/drawing/2014/main" id="{08B1F427-F92A-4676-A564-96CEF47B7E40}"/>
                  </a:ext>
                </a:extLst>
              </p:cNvPr>
              <p:cNvSpPr>
                <a:spLocks noChangeArrowheads="1"/>
              </p:cNvSpPr>
              <p:nvPr/>
            </p:nvSpPr>
            <p:spPr bwMode="auto">
              <a:xfrm>
                <a:off x="2332" y="1132"/>
                <a:ext cx="6" cy="224"/>
              </a:xfrm>
              <a:prstGeom prst="rect">
                <a:avLst/>
              </a:prstGeom>
              <a:solidFill>
                <a:srgbClr val="36F9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723" name="Rectangle 195">
                <a:extLst>
                  <a:ext uri="{FF2B5EF4-FFF2-40B4-BE49-F238E27FC236}">
                    <a16:creationId xmlns:a16="http://schemas.microsoft.com/office/drawing/2014/main" id="{BD3D7BD8-BECB-4163-93B4-D0349A26C6FC}"/>
                  </a:ext>
                </a:extLst>
              </p:cNvPr>
              <p:cNvSpPr>
                <a:spLocks noChangeArrowheads="1"/>
              </p:cNvSpPr>
              <p:nvPr/>
            </p:nvSpPr>
            <p:spPr bwMode="auto">
              <a:xfrm>
                <a:off x="2338" y="1132"/>
                <a:ext cx="6" cy="224"/>
              </a:xfrm>
              <a:prstGeom prst="rect">
                <a:avLst/>
              </a:prstGeom>
              <a:solidFill>
                <a:srgbClr val="90D1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724" name="Rectangle 196">
                <a:extLst>
                  <a:ext uri="{FF2B5EF4-FFF2-40B4-BE49-F238E27FC236}">
                    <a16:creationId xmlns:a16="http://schemas.microsoft.com/office/drawing/2014/main" id="{97EBB918-9803-485C-9187-59E22B290BF1}"/>
                  </a:ext>
                </a:extLst>
              </p:cNvPr>
              <p:cNvSpPr>
                <a:spLocks noChangeArrowheads="1"/>
              </p:cNvSpPr>
              <p:nvPr/>
            </p:nvSpPr>
            <p:spPr bwMode="auto">
              <a:xfrm>
                <a:off x="2344" y="1132"/>
                <a:ext cx="6" cy="224"/>
              </a:xfrm>
              <a:prstGeom prst="rect">
                <a:avLst/>
              </a:prstGeom>
              <a:solidFill>
                <a:srgbClr val="C4A2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728" name="Group 200">
              <a:extLst>
                <a:ext uri="{FF2B5EF4-FFF2-40B4-BE49-F238E27FC236}">
                  <a16:creationId xmlns:a16="http://schemas.microsoft.com/office/drawing/2014/main" id="{1BE85035-B1BF-45B7-8CA0-DAA6F747FFD2}"/>
                </a:ext>
              </a:extLst>
            </p:cNvPr>
            <p:cNvGrpSpPr>
              <a:grpSpLocks/>
            </p:cNvGrpSpPr>
            <p:nvPr/>
          </p:nvGrpSpPr>
          <p:grpSpPr bwMode="auto">
            <a:xfrm>
              <a:off x="2350" y="1132"/>
              <a:ext cx="11" cy="224"/>
              <a:chOff x="2350" y="1132"/>
              <a:chExt cx="11" cy="224"/>
            </a:xfrm>
          </p:grpSpPr>
          <p:sp>
            <p:nvSpPr>
              <p:cNvPr id="22726" name="Rectangle 198">
                <a:extLst>
                  <a:ext uri="{FF2B5EF4-FFF2-40B4-BE49-F238E27FC236}">
                    <a16:creationId xmlns:a16="http://schemas.microsoft.com/office/drawing/2014/main" id="{1CCDDEB6-5CF3-4FD3-8556-7E208BCEDC39}"/>
                  </a:ext>
                </a:extLst>
              </p:cNvPr>
              <p:cNvSpPr>
                <a:spLocks noChangeArrowheads="1"/>
              </p:cNvSpPr>
              <p:nvPr/>
            </p:nvSpPr>
            <p:spPr bwMode="auto">
              <a:xfrm>
                <a:off x="2350" y="1132"/>
                <a:ext cx="6"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727" name="Rectangle 199">
                <a:extLst>
                  <a:ext uri="{FF2B5EF4-FFF2-40B4-BE49-F238E27FC236}">
                    <a16:creationId xmlns:a16="http://schemas.microsoft.com/office/drawing/2014/main" id="{F57ED7A2-BA06-4C89-A9BD-A207548595AC}"/>
                  </a:ext>
                </a:extLst>
              </p:cNvPr>
              <p:cNvSpPr>
                <a:spLocks noChangeArrowheads="1"/>
              </p:cNvSpPr>
              <p:nvPr/>
            </p:nvSpPr>
            <p:spPr bwMode="auto">
              <a:xfrm>
                <a:off x="2356" y="1132"/>
                <a:ext cx="5"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732" name="Group 204">
              <a:extLst>
                <a:ext uri="{FF2B5EF4-FFF2-40B4-BE49-F238E27FC236}">
                  <a16:creationId xmlns:a16="http://schemas.microsoft.com/office/drawing/2014/main" id="{B546A5C1-DF0F-4FA8-A4E5-91B105C26544}"/>
                </a:ext>
              </a:extLst>
            </p:cNvPr>
            <p:cNvGrpSpPr>
              <a:grpSpLocks/>
            </p:cNvGrpSpPr>
            <p:nvPr/>
          </p:nvGrpSpPr>
          <p:grpSpPr bwMode="auto">
            <a:xfrm>
              <a:off x="2361" y="1132"/>
              <a:ext cx="18" cy="224"/>
              <a:chOff x="2361" y="1132"/>
              <a:chExt cx="18" cy="224"/>
            </a:xfrm>
          </p:grpSpPr>
          <p:sp>
            <p:nvSpPr>
              <p:cNvPr id="22729" name="Rectangle 201">
                <a:extLst>
                  <a:ext uri="{FF2B5EF4-FFF2-40B4-BE49-F238E27FC236}">
                    <a16:creationId xmlns:a16="http://schemas.microsoft.com/office/drawing/2014/main" id="{B8E0C426-E40B-4BF9-A924-FC00BAA32189}"/>
                  </a:ext>
                </a:extLst>
              </p:cNvPr>
              <p:cNvSpPr>
                <a:spLocks noChangeArrowheads="1"/>
              </p:cNvSpPr>
              <p:nvPr/>
            </p:nvSpPr>
            <p:spPr bwMode="auto">
              <a:xfrm>
                <a:off x="2361" y="1132"/>
                <a:ext cx="6" cy="224"/>
              </a:xfrm>
              <a:prstGeom prst="rect">
                <a:avLst/>
              </a:prstGeom>
              <a:solidFill>
                <a:srgbClr val="36F9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730" name="Rectangle 202">
                <a:extLst>
                  <a:ext uri="{FF2B5EF4-FFF2-40B4-BE49-F238E27FC236}">
                    <a16:creationId xmlns:a16="http://schemas.microsoft.com/office/drawing/2014/main" id="{C10D467C-435B-4757-9256-A538C1D5AA1D}"/>
                  </a:ext>
                </a:extLst>
              </p:cNvPr>
              <p:cNvSpPr>
                <a:spLocks noChangeArrowheads="1"/>
              </p:cNvSpPr>
              <p:nvPr/>
            </p:nvSpPr>
            <p:spPr bwMode="auto">
              <a:xfrm>
                <a:off x="2367" y="1132"/>
                <a:ext cx="6" cy="224"/>
              </a:xfrm>
              <a:prstGeom prst="rect">
                <a:avLst/>
              </a:prstGeom>
              <a:solidFill>
                <a:srgbClr val="90D1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731" name="Rectangle 203">
                <a:extLst>
                  <a:ext uri="{FF2B5EF4-FFF2-40B4-BE49-F238E27FC236}">
                    <a16:creationId xmlns:a16="http://schemas.microsoft.com/office/drawing/2014/main" id="{2BBE59D5-07F7-4387-8B12-82CEB8A94278}"/>
                  </a:ext>
                </a:extLst>
              </p:cNvPr>
              <p:cNvSpPr>
                <a:spLocks noChangeArrowheads="1"/>
              </p:cNvSpPr>
              <p:nvPr/>
            </p:nvSpPr>
            <p:spPr bwMode="auto">
              <a:xfrm>
                <a:off x="2373" y="1132"/>
                <a:ext cx="6" cy="224"/>
              </a:xfrm>
              <a:prstGeom prst="rect">
                <a:avLst/>
              </a:prstGeom>
              <a:solidFill>
                <a:srgbClr val="C4A2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735" name="Group 207">
              <a:extLst>
                <a:ext uri="{FF2B5EF4-FFF2-40B4-BE49-F238E27FC236}">
                  <a16:creationId xmlns:a16="http://schemas.microsoft.com/office/drawing/2014/main" id="{8797A45E-3B01-4C65-BFCC-ACD44708B164}"/>
                </a:ext>
              </a:extLst>
            </p:cNvPr>
            <p:cNvGrpSpPr>
              <a:grpSpLocks/>
            </p:cNvGrpSpPr>
            <p:nvPr/>
          </p:nvGrpSpPr>
          <p:grpSpPr bwMode="auto">
            <a:xfrm>
              <a:off x="2379" y="1132"/>
              <a:ext cx="12" cy="224"/>
              <a:chOff x="2379" y="1132"/>
              <a:chExt cx="12" cy="224"/>
            </a:xfrm>
          </p:grpSpPr>
          <p:sp>
            <p:nvSpPr>
              <p:cNvPr id="22733" name="Rectangle 205">
                <a:extLst>
                  <a:ext uri="{FF2B5EF4-FFF2-40B4-BE49-F238E27FC236}">
                    <a16:creationId xmlns:a16="http://schemas.microsoft.com/office/drawing/2014/main" id="{015F9804-51AD-47C4-A1CD-8F039768E896}"/>
                  </a:ext>
                </a:extLst>
              </p:cNvPr>
              <p:cNvSpPr>
                <a:spLocks noChangeArrowheads="1"/>
              </p:cNvSpPr>
              <p:nvPr/>
            </p:nvSpPr>
            <p:spPr bwMode="auto">
              <a:xfrm>
                <a:off x="2379" y="1132"/>
                <a:ext cx="6"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734" name="Rectangle 206">
                <a:extLst>
                  <a:ext uri="{FF2B5EF4-FFF2-40B4-BE49-F238E27FC236}">
                    <a16:creationId xmlns:a16="http://schemas.microsoft.com/office/drawing/2014/main" id="{57C2C877-9A2A-4A87-BA4A-99DD9A5268CE}"/>
                  </a:ext>
                </a:extLst>
              </p:cNvPr>
              <p:cNvSpPr>
                <a:spLocks noChangeArrowheads="1"/>
              </p:cNvSpPr>
              <p:nvPr/>
            </p:nvSpPr>
            <p:spPr bwMode="auto">
              <a:xfrm>
                <a:off x="2385"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738" name="Group 210">
              <a:extLst>
                <a:ext uri="{FF2B5EF4-FFF2-40B4-BE49-F238E27FC236}">
                  <a16:creationId xmlns:a16="http://schemas.microsoft.com/office/drawing/2014/main" id="{4BEAFBFB-E471-4C5E-9262-797B603ED047}"/>
                </a:ext>
              </a:extLst>
            </p:cNvPr>
            <p:cNvGrpSpPr>
              <a:grpSpLocks/>
            </p:cNvGrpSpPr>
            <p:nvPr/>
          </p:nvGrpSpPr>
          <p:grpSpPr bwMode="auto">
            <a:xfrm>
              <a:off x="2397" y="1132"/>
              <a:ext cx="12" cy="224"/>
              <a:chOff x="2397" y="1132"/>
              <a:chExt cx="12" cy="224"/>
            </a:xfrm>
          </p:grpSpPr>
          <p:sp>
            <p:nvSpPr>
              <p:cNvPr id="22736" name="Rectangle 208">
                <a:extLst>
                  <a:ext uri="{FF2B5EF4-FFF2-40B4-BE49-F238E27FC236}">
                    <a16:creationId xmlns:a16="http://schemas.microsoft.com/office/drawing/2014/main" id="{270C6BED-89E0-4437-9661-7F4290FE320E}"/>
                  </a:ext>
                </a:extLst>
              </p:cNvPr>
              <p:cNvSpPr>
                <a:spLocks noChangeArrowheads="1"/>
              </p:cNvSpPr>
              <p:nvPr/>
            </p:nvSpPr>
            <p:spPr bwMode="auto">
              <a:xfrm>
                <a:off x="2397" y="1132"/>
                <a:ext cx="6"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737" name="Rectangle 209">
                <a:extLst>
                  <a:ext uri="{FF2B5EF4-FFF2-40B4-BE49-F238E27FC236}">
                    <a16:creationId xmlns:a16="http://schemas.microsoft.com/office/drawing/2014/main" id="{E57FD8E5-0822-4B41-8C27-C68C127352D5}"/>
                  </a:ext>
                </a:extLst>
              </p:cNvPr>
              <p:cNvSpPr>
                <a:spLocks noChangeArrowheads="1"/>
              </p:cNvSpPr>
              <p:nvPr/>
            </p:nvSpPr>
            <p:spPr bwMode="auto">
              <a:xfrm>
                <a:off x="2403"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741" name="Group 213">
              <a:extLst>
                <a:ext uri="{FF2B5EF4-FFF2-40B4-BE49-F238E27FC236}">
                  <a16:creationId xmlns:a16="http://schemas.microsoft.com/office/drawing/2014/main" id="{88FA3002-9666-4BE0-9DE2-72CBB9E55E5B}"/>
                </a:ext>
              </a:extLst>
            </p:cNvPr>
            <p:cNvGrpSpPr>
              <a:grpSpLocks/>
            </p:cNvGrpSpPr>
            <p:nvPr/>
          </p:nvGrpSpPr>
          <p:grpSpPr bwMode="auto">
            <a:xfrm>
              <a:off x="2409" y="1132"/>
              <a:ext cx="11" cy="224"/>
              <a:chOff x="2409" y="1132"/>
              <a:chExt cx="11" cy="224"/>
            </a:xfrm>
          </p:grpSpPr>
          <p:sp>
            <p:nvSpPr>
              <p:cNvPr id="22739" name="Rectangle 211">
                <a:extLst>
                  <a:ext uri="{FF2B5EF4-FFF2-40B4-BE49-F238E27FC236}">
                    <a16:creationId xmlns:a16="http://schemas.microsoft.com/office/drawing/2014/main" id="{71948F78-365F-43D3-AA2F-114E73111566}"/>
                  </a:ext>
                </a:extLst>
              </p:cNvPr>
              <p:cNvSpPr>
                <a:spLocks noChangeArrowheads="1"/>
              </p:cNvSpPr>
              <p:nvPr/>
            </p:nvSpPr>
            <p:spPr bwMode="auto">
              <a:xfrm>
                <a:off x="2409" y="1132"/>
                <a:ext cx="5"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740" name="Rectangle 212">
                <a:extLst>
                  <a:ext uri="{FF2B5EF4-FFF2-40B4-BE49-F238E27FC236}">
                    <a16:creationId xmlns:a16="http://schemas.microsoft.com/office/drawing/2014/main" id="{F7477D73-AA2F-4746-A007-FAD4580CC9E1}"/>
                  </a:ext>
                </a:extLst>
              </p:cNvPr>
              <p:cNvSpPr>
                <a:spLocks noChangeArrowheads="1"/>
              </p:cNvSpPr>
              <p:nvPr/>
            </p:nvSpPr>
            <p:spPr bwMode="auto">
              <a:xfrm>
                <a:off x="2414"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744" name="Group 216">
              <a:extLst>
                <a:ext uri="{FF2B5EF4-FFF2-40B4-BE49-F238E27FC236}">
                  <a16:creationId xmlns:a16="http://schemas.microsoft.com/office/drawing/2014/main" id="{F09E3547-CDDE-49FA-8095-2BFA9C623FF3}"/>
                </a:ext>
              </a:extLst>
            </p:cNvPr>
            <p:cNvGrpSpPr>
              <a:grpSpLocks/>
            </p:cNvGrpSpPr>
            <p:nvPr/>
          </p:nvGrpSpPr>
          <p:grpSpPr bwMode="auto">
            <a:xfrm>
              <a:off x="2426" y="1132"/>
              <a:ext cx="12" cy="224"/>
              <a:chOff x="2426" y="1132"/>
              <a:chExt cx="12" cy="224"/>
            </a:xfrm>
          </p:grpSpPr>
          <p:sp>
            <p:nvSpPr>
              <p:cNvPr id="22742" name="Rectangle 214">
                <a:extLst>
                  <a:ext uri="{FF2B5EF4-FFF2-40B4-BE49-F238E27FC236}">
                    <a16:creationId xmlns:a16="http://schemas.microsoft.com/office/drawing/2014/main" id="{36ABACFB-37F3-4CDF-834E-8637F6139AFE}"/>
                  </a:ext>
                </a:extLst>
              </p:cNvPr>
              <p:cNvSpPr>
                <a:spLocks noChangeArrowheads="1"/>
              </p:cNvSpPr>
              <p:nvPr/>
            </p:nvSpPr>
            <p:spPr bwMode="auto">
              <a:xfrm>
                <a:off x="2426" y="1132"/>
                <a:ext cx="6"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743" name="Rectangle 215">
                <a:extLst>
                  <a:ext uri="{FF2B5EF4-FFF2-40B4-BE49-F238E27FC236}">
                    <a16:creationId xmlns:a16="http://schemas.microsoft.com/office/drawing/2014/main" id="{2FBA840B-2692-4293-A2D9-3D471AD14431}"/>
                  </a:ext>
                </a:extLst>
              </p:cNvPr>
              <p:cNvSpPr>
                <a:spLocks noChangeArrowheads="1"/>
              </p:cNvSpPr>
              <p:nvPr/>
            </p:nvSpPr>
            <p:spPr bwMode="auto">
              <a:xfrm>
                <a:off x="2432"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747" name="Group 219">
              <a:extLst>
                <a:ext uri="{FF2B5EF4-FFF2-40B4-BE49-F238E27FC236}">
                  <a16:creationId xmlns:a16="http://schemas.microsoft.com/office/drawing/2014/main" id="{3BAE6575-891D-4D4B-9A38-91B9D0FA02AC}"/>
                </a:ext>
              </a:extLst>
            </p:cNvPr>
            <p:cNvGrpSpPr>
              <a:grpSpLocks/>
            </p:cNvGrpSpPr>
            <p:nvPr/>
          </p:nvGrpSpPr>
          <p:grpSpPr bwMode="auto">
            <a:xfrm>
              <a:off x="2438" y="1132"/>
              <a:ext cx="12" cy="224"/>
              <a:chOff x="2438" y="1132"/>
              <a:chExt cx="12" cy="224"/>
            </a:xfrm>
          </p:grpSpPr>
          <p:sp>
            <p:nvSpPr>
              <p:cNvPr id="22745" name="Rectangle 217">
                <a:extLst>
                  <a:ext uri="{FF2B5EF4-FFF2-40B4-BE49-F238E27FC236}">
                    <a16:creationId xmlns:a16="http://schemas.microsoft.com/office/drawing/2014/main" id="{0F8D90C3-375A-4A5B-86AA-547BECEFCC62}"/>
                  </a:ext>
                </a:extLst>
              </p:cNvPr>
              <p:cNvSpPr>
                <a:spLocks noChangeArrowheads="1"/>
              </p:cNvSpPr>
              <p:nvPr/>
            </p:nvSpPr>
            <p:spPr bwMode="auto">
              <a:xfrm>
                <a:off x="2438" y="1132"/>
                <a:ext cx="6"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746" name="Rectangle 218">
                <a:extLst>
                  <a:ext uri="{FF2B5EF4-FFF2-40B4-BE49-F238E27FC236}">
                    <a16:creationId xmlns:a16="http://schemas.microsoft.com/office/drawing/2014/main" id="{8DCFB4A4-9484-44E5-94FB-D66E90CEF58F}"/>
                  </a:ext>
                </a:extLst>
              </p:cNvPr>
              <p:cNvSpPr>
                <a:spLocks noChangeArrowheads="1"/>
              </p:cNvSpPr>
              <p:nvPr/>
            </p:nvSpPr>
            <p:spPr bwMode="auto">
              <a:xfrm>
                <a:off x="2444"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750" name="Group 222">
              <a:extLst>
                <a:ext uri="{FF2B5EF4-FFF2-40B4-BE49-F238E27FC236}">
                  <a16:creationId xmlns:a16="http://schemas.microsoft.com/office/drawing/2014/main" id="{E9CD0754-97A5-4BF0-AB54-0D2D7E5FE036}"/>
                </a:ext>
              </a:extLst>
            </p:cNvPr>
            <p:cNvGrpSpPr>
              <a:grpSpLocks/>
            </p:cNvGrpSpPr>
            <p:nvPr/>
          </p:nvGrpSpPr>
          <p:grpSpPr bwMode="auto">
            <a:xfrm>
              <a:off x="2456" y="1132"/>
              <a:ext cx="12" cy="224"/>
              <a:chOff x="2456" y="1132"/>
              <a:chExt cx="12" cy="224"/>
            </a:xfrm>
          </p:grpSpPr>
          <p:sp>
            <p:nvSpPr>
              <p:cNvPr id="22748" name="Rectangle 220">
                <a:extLst>
                  <a:ext uri="{FF2B5EF4-FFF2-40B4-BE49-F238E27FC236}">
                    <a16:creationId xmlns:a16="http://schemas.microsoft.com/office/drawing/2014/main" id="{62EAF114-B2BD-471B-87C9-C5317203E817}"/>
                  </a:ext>
                </a:extLst>
              </p:cNvPr>
              <p:cNvSpPr>
                <a:spLocks noChangeArrowheads="1"/>
              </p:cNvSpPr>
              <p:nvPr/>
            </p:nvSpPr>
            <p:spPr bwMode="auto">
              <a:xfrm>
                <a:off x="2456" y="1132"/>
                <a:ext cx="6"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749" name="Rectangle 221">
                <a:extLst>
                  <a:ext uri="{FF2B5EF4-FFF2-40B4-BE49-F238E27FC236}">
                    <a16:creationId xmlns:a16="http://schemas.microsoft.com/office/drawing/2014/main" id="{A9B06E00-660A-4D94-A24D-77EEA3641BD8}"/>
                  </a:ext>
                </a:extLst>
              </p:cNvPr>
              <p:cNvSpPr>
                <a:spLocks noChangeArrowheads="1"/>
              </p:cNvSpPr>
              <p:nvPr/>
            </p:nvSpPr>
            <p:spPr bwMode="auto">
              <a:xfrm>
                <a:off x="2462"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754" name="Group 226">
              <a:extLst>
                <a:ext uri="{FF2B5EF4-FFF2-40B4-BE49-F238E27FC236}">
                  <a16:creationId xmlns:a16="http://schemas.microsoft.com/office/drawing/2014/main" id="{AC79CFE6-34C1-4DA3-8EC7-58B491958CAD}"/>
                </a:ext>
              </a:extLst>
            </p:cNvPr>
            <p:cNvGrpSpPr>
              <a:grpSpLocks/>
            </p:cNvGrpSpPr>
            <p:nvPr/>
          </p:nvGrpSpPr>
          <p:grpSpPr bwMode="auto">
            <a:xfrm>
              <a:off x="2468" y="1132"/>
              <a:ext cx="17" cy="224"/>
              <a:chOff x="2468" y="1132"/>
              <a:chExt cx="17" cy="224"/>
            </a:xfrm>
          </p:grpSpPr>
          <p:sp>
            <p:nvSpPr>
              <p:cNvPr id="22751" name="Rectangle 223">
                <a:extLst>
                  <a:ext uri="{FF2B5EF4-FFF2-40B4-BE49-F238E27FC236}">
                    <a16:creationId xmlns:a16="http://schemas.microsoft.com/office/drawing/2014/main" id="{E8EE60C1-828C-4EA2-A690-7C9E09A41ACC}"/>
                  </a:ext>
                </a:extLst>
              </p:cNvPr>
              <p:cNvSpPr>
                <a:spLocks noChangeArrowheads="1"/>
              </p:cNvSpPr>
              <p:nvPr/>
            </p:nvSpPr>
            <p:spPr bwMode="auto">
              <a:xfrm>
                <a:off x="2468" y="1132"/>
                <a:ext cx="5" cy="224"/>
              </a:xfrm>
              <a:prstGeom prst="rect">
                <a:avLst/>
              </a:prstGeom>
              <a:solidFill>
                <a:srgbClr val="36F9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752" name="Rectangle 224">
                <a:extLst>
                  <a:ext uri="{FF2B5EF4-FFF2-40B4-BE49-F238E27FC236}">
                    <a16:creationId xmlns:a16="http://schemas.microsoft.com/office/drawing/2014/main" id="{6BACFCE7-DCDC-4E26-918B-9642223555BF}"/>
                  </a:ext>
                </a:extLst>
              </p:cNvPr>
              <p:cNvSpPr>
                <a:spLocks noChangeArrowheads="1"/>
              </p:cNvSpPr>
              <p:nvPr/>
            </p:nvSpPr>
            <p:spPr bwMode="auto">
              <a:xfrm>
                <a:off x="2473" y="1132"/>
                <a:ext cx="6" cy="224"/>
              </a:xfrm>
              <a:prstGeom prst="rect">
                <a:avLst/>
              </a:prstGeom>
              <a:solidFill>
                <a:srgbClr val="90D1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753" name="Rectangle 225">
                <a:extLst>
                  <a:ext uri="{FF2B5EF4-FFF2-40B4-BE49-F238E27FC236}">
                    <a16:creationId xmlns:a16="http://schemas.microsoft.com/office/drawing/2014/main" id="{12940ED9-9569-4D3B-87AA-7E8D6B6BCDA7}"/>
                  </a:ext>
                </a:extLst>
              </p:cNvPr>
              <p:cNvSpPr>
                <a:spLocks noChangeArrowheads="1"/>
              </p:cNvSpPr>
              <p:nvPr/>
            </p:nvSpPr>
            <p:spPr bwMode="auto">
              <a:xfrm>
                <a:off x="2479" y="1132"/>
                <a:ext cx="6" cy="224"/>
              </a:xfrm>
              <a:prstGeom prst="rect">
                <a:avLst/>
              </a:prstGeom>
              <a:solidFill>
                <a:srgbClr val="C4A2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757" name="Group 229">
              <a:extLst>
                <a:ext uri="{FF2B5EF4-FFF2-40B4-BE49-F238E27FC236}">
                  <a16:creationId xmlns:a16="http://schemas.microsoft.com/office/drawing/2014/main" id="{B04DAC90-AA16-48E9-B996-A7A933B0A9B5}"/>
                </a:ext>
              </a:extLst>
            </p:cNvPr>
            <p:cNvGrpSpPr>
              <a:grpSpLocks/>
            </p:cNvGrpSpPr>
            <p:nvPr/>
          </p:nvGrpSpPr>
          <p:grpSpPr bwMode="auto">
            <a:xfrm>
              <a:off x="2485" y="1132"/>
              <a:ext cx="12" cy="224"/>
              <a:chOff x="2485" y="1132"/>
              <a:chExt cx="12" cy="224"/>
            </a:xfrm>
          </p:grpSpPr>
          <p:sp>
            <p:nvSpPr>
              <p:cNvPr id="22755" name="Rectangle 227">
                <a:extLst>
                  <a:ext uri="{FF2B5EF4-FFF2-40B4-BE49-F238E27FC236}">
                    <a16:creationId xmlns:a16="http://schemas.microsoft.com/office/drawing/2014/main" id="{0C822267-D9D9-4D0C-B8B3-89211D1A117F}"/>
                  </a:ext>
                </a:extLst>
              </p:cNvPr>
              <p:cNvSpPr>
                <a:spLocks noChangeArrowheads="1"/>
              </p:cNvSpPr>
              <p:nvPr/>
            </p:nvSpPr>
            <p:spPr bwMode="auto">
              <a:xfrm>
                <a:off x="2485" y="1132"/>
                <a:ext cx="6"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756" name="Rectangle 228">
                <a:extLst>
                  <a:ext uri="{FF2B5EF4-FFF2-40B4-BE49-F238E27FC236}">
                    <a16:creationId xmlns:a16="http://schemas.microsoft.com/office/drawing/2014/main" id="{FF0E1CDA-B19B-42F3-8F2E-D9DBD0B7DB40}"/>
                  </a:ext>
                </a:extLst>
              </p:cNvPr>
              <p:cNvSpPr>
                <a:spLocks noChangeArrowheads="1"/>
              </p:cNvSpPr>
              <p:nvPr/>
            </p:nvSpPr>
            <p:spPr bwMode="auto">
              <a:xfrm>
                <a:off x="2491"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761" name="Group 233">
              <a:extLst>
                <a:ext uri="{FF2B5EF4-FFF2-40B4-BE49-F238E27FC236}">
                  <a16:creationId xmlns:a16="http://schemas.microsoft.com/office/drawing/2014/main" id="{D4642BFE-8D86-4E84-BED2-60BCA3A30BD1}"/>
                </a:ext>
              </a:extLst>
            </p:cNvPr>
            <p:cNvGrpSpPr>
              <a:grpSpLocks/>
            </p:cNvGrpSpPr>
            <p:nvPr/>
          </p:nvGrpSpPr>
          <p:grpSpPr bwMode="auto">
            <a:xfrm>
              <a:off x="2497" y="1132"/>
              <a:ext cx="18" cy="224"/>
              <a:chOff x="2497" y="1132"/>
              <a:chExt cx="18" cy="224"/>
            </a:xfrm>
          </p:grpSpPr>
          <p:sp>
            <p:nvSpPr>
              <p:cNvPr id="22758" name="Rectangle 230">
                <a:extLst>
                  <a:ext uri="{FF2B5EF4-FFF2-40B4-BE49-F238E27FC236}">
                    <a16:creationId xmlns:a16="http://schemas.microsoft.com/office/drawing/2014/main" id="{1101C63B-9C39-4B32-9E59-0BDFAEBEEAA0}"/>
                  </a:ext>
                </a:extLst>
              </p:cNvPr>
              <p:cNvSpPr>
                <a:spLocks noChangeArrowheads="1"/>
              </p:cNvSpPr>
              <p:nvPr/>
            </p:nvSpPr>
            <p:spPr bwMode="auto">
              <a:xfrm>
                <a:off x="2497" y="1132"/>
                <a:ext cx="6" cy="224"/>
              </a:xfrm>
              <a:prstGeom prst="rect">
                <a:avLst/>
              </a:prstGeom>
              <a:solidFill>
                <a:srgbClr val="36F9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759" name="Rectangle 231">
                <a:extLst>
                  <a:ext uri="{FF2B5EF4-FFF2-40B4-BE49-F238E27FC236}">
                    <a16:creationId xmlns:a16="http://schemas.microsoft.com/office/drawing/2014/main" id="{91BD732E-EF4C-4FB4-BF54-986EBA73CC7E}"/>
                  </a:ext>
                </a:extLst>
              </p:cNvPr>
              <p:cNvSpPr>
                <a:spLocks noChangeArrowheads="1"/>
              </p:cNvSpPr>
              <p:nvPr/>
            </p:nvSpPr>
            <p:spPr bwMode="auto">
              <a:xfrm>
                <a:off x="2503" y="1132"/>
                <a:ext cx="6" cy="224"/>
              </a:xfrm>
              <a:prstGeom prst="rect">
                <a:avLst/>
              </a:prstGeom>
              <a:solidFill>
                <a:srgbClr val="90D1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760" name="Rectangle 232">
                <a:extLst>
                  <a:ext uri="{FF2B5EF4-FFF2-40B4-BE49-F238E27FC236}">
                    <a16:creationId xmlns:a16="http://schemas.microsoft.com/office/drawing/2014/main" id="{52945E39-9B82-4697-8900-03EF7950AAE5}"/>
                  </a:ext>
                </a:extLst>
              </p:cNvPr>
              <p:cNvSpPr>
                <a:spLocks noChangeArrowheads="1"/>
              </p:cNvSpPr>
              <p:nvPr/>
            </p:nvSpPr>
            <p:spPr bwMode="auto">
              <a:xfrm>
                <a:off x="2509" y="1132"/>
                <a:ext cx="6" cy="224"/>
              </a:xfrm>
              <a:prstGeom prst="rect">
                <a:avLst/>
              </a:prstGeom>
              <a:solidFill>
                <a:srgbClr val="C4A2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764" name="Group 236">
              <a:extLst>
                <a:ext uri="{FF2B5EF4-FFF2-40B4-BE49-F238E27FC236}">
                  <a16:creationId xmlns:a16="http://schemas.microsoft.com/office/drawing/2014/main" id="{CC0B0F2C-5710-4110-B6EF-1D6BCE9359EE}"/>
                </a:ext>
              </a:extLst>
            </p:cNvPr>
            <p:cNvGrpSpPr>
              <a:grpSpLocks/>
            </p:cNvGrpSpPr>
            <p:nvPr/>
          </p:nvGrpSpPr>
          <p:grpSpPr bwMode="auto">
            <a:xfrm>
              <a:off x="2515" y="1132"/>
              <a:ext cx="12" cy="224"/>
              <a:chOff x="2515" y="1132"/>
              <a:chExt cx="12" cy="224"/>
            </a:xfrm>
          </p:grpSpPr>
          <p:sp>
            <p:nvSpPr>
              <p:cNvPr id="22762" name="Rectangle 234">
                <a:extLst>
                  <a:ext uri="{FF2B5EF4-FFF2-40B4-BE49-F238E27FC236}">
                    <a16:creationId xmlns:a16="http://schemas.microsoft.com/office/drawing/2014/main" id="{5EF3F3F4-7EA9-4889-A223-88E7AC9D7678}"/>
                  </a:ext>
                </a:extLst>
              </p:cNvPr>
              <p:cNvSpPr>
                <a:spLocks noChangeArrowheads="1"/>
              </p:cNvSpPr>
              <p:nvPr/>
            </p:nvSpPr>
            <p:spPr bwMode="auto">
              <a:xfrm>
                <a:off x="2515" y="1132"/>
                <a:ext cx="6"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763" name="Rectangle 235">
                <a:extLst>
                  <a:ext uri="{FF2B5EF4-FFF2-40B4-BE49-F238E27FC236}">
                    <a16:creationId xmlns:a16="http://schemas.microsoft.com/office/drawing/2014/main" id="{D80D3B78-A3A7-49B8-8AA0-F6805F0E82D9}"/>
                  </a:ext>
                </a:extLst>
              </p:cNvPr>
              <p:cNvSpPr>
                <a:spLocks noChangeArrowheads="1"/>
              </p:cNvSpPr>
              <p:nvPr/>
            </p:nvSpPr>
            <p:spPr bwMode="auto">
              <a:xfrm>
                <a:off x="2521"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768" name="Group 240">
              <a:extLst>
                <a:ext uri="{FF2B5EF4-FFF2-40B4-BE49-F238E27FC236}">
                  <a16:creationId xmlns:a16="http://schemas.microsoft.com/office/drawing/2014/main" id="{CA10B08A-A6BE-4E1C-9A36-F3D25BCAD229}"/>
                </a:ext>
              </a:extLst>
            </p:cNvPr>
            <p:cNvGrpSpPr>
              <a:grpSpLocks/>
            </p:cNvGrpSpPr>
            <p:nvPr/>
          </p:nvGrpSpPr>
          <p:grpSpPr bwMode="auto">
            <a:xfrm>
              <a:off x="2527" y="1132"/>
              <a:ext cx="17" cy="224"/>
              <a:chOff x="2527" y="1132"/>
              <a:chExt cx="17" cy="224"/>
            </a:xfrm>
          </p:grpSpPr>
          <p:sp>
            <p:nvSpPr>
              <p:cNvPr id="22765" name="Rectangle 237">
                <a:extLst>
                  <a:ext uri="{FF2B5EF4-FFF2-40B4-BE49-F238E27FC236}">
                    <a16:creationId xmlns:a16="http://schemas.microsoft.com/office/drawing/2014/main" id="{DE6EFFB2-46AC-470D-9A6B-A6A2A4894280}"/>
                  </a:ext>
                </a:extLst>
              </p:cNvPr>
              <p:cNvSpPr>
                <a:spLocks noChangeArrowheads="1"/>
              </p:cNvSpPr>
              <p:nvPr/>
            </p:nvSpPr>
            <p:spPr bwMode="auto">
              <a:xfrm>
                <a:off x="2527" y="1132"/>
                <a:ext cx="5" cy="224"/>
              </a:xfrm>
              <a:prstGeom prst="rect">
                <a:avLst/>
              </a:prstGeom>
              <a:solidFill>
                <a:srgbClr val="36F9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766" name="Rectangle 238">
                <a:extLst>
                  <a:ext uri="{FF2B5EF4-FFF2-40B4-BE49-F238E27FC236}">
                    <a16:creationId xmlns:a16="http://schemas.microsoft.com/office/drawing/2014/main" id="{D3A0D8A6-21A5-4DD4-A3B2-E5CE9AF6271E}"/>
                  </a:ext>
                </a:extLst>
              </p:cNvPr>
              <p:cNvSpPr>
                <a:spLocks noChangeArrowheads="1"/>
              </p:cNvSpPr>
              <p:nvPr/>
            </p:nvSpPr>
            <p:spPr bwMode="auto">
              <a:xfrm>
                <a:off x="2532" y="1132"/>
                <a:ext cx="6" cy="224"/>
              </a:xfrm>
              <a:prstGeom prst="rect">
                <a:avLst/>
              </a:prstGeom>
              <a:solidFill>
                <a:srgbClr val="90D1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767" name="Rectangle 239">
                <a:extLst>
                  <a:ext uri="{FF2B5EF4-FFF2-40B4-BE49-F238E27FC236}">
                    <a16:creationId xmlns:a16="http://schemas.microsoft.com/office/drawing/2014/main" id="{5F2D941B-6224-4652-ADD3-019FAA1A9268}"/>
                  </a:ext>
                </a:extLst>
              </p:cNvPr>
              <p:cNvSpPr>
                <a:spLocks noChangeArrowheads="1"/>
              </p:cNvSpPr>
              <p:nvPr/>
            </p:nvSpPr>
            <p:spPr bwMode="auto">
              <a:xfrm>
                <a:off x="2538" y="1132"/>
                <a:ext cx="6" cy="224"/>
              </a:xfrm>
              <a:prstGeom prst="rect">
                <a:avLst/>
              </a:prstGeom>
              <a:solidFill>
                <a:srgbClr val="C4A2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771" name="Group 243">
              <a:extLst>
                <a:ext uri="{FF2B5EF4-FFF2-40B4-BE49-F238E27FC236}">
                  <a16:creationId xmlns:a16="http://schemas.microsoft.com/office/drawing/2014/main" id="{345A1536-CA65-41A7-BCCF-1052448CF208}"/>
                </a:ext>
              </a:extLst>
            </p:cNvPr>
            <p:cNvGrpSpPr>
              <a:grpSpLocks/>
            </p:cNvGrpSpPr>
            <p:nvPr/>
          </p:nvGrpSpPr>
          <p:grpSpPr bwMode="auto">
            <a:xfrm>
              <a:off x="2544" y="1132"/>
              <a:ext cx="12" cy="224"/>
              <a:chOff x="2544" y="1132"/>
              <a:chExt cx="12" cy="224"/>
            </a:xfrm>
          </p:grpSpPr>
          <p:sp>
            <p:nvSpPr>
              <p:cNvPr id="22769" name="Rectangle 241">
                <a:extLst>
                  <a:ext uri="{FF2B5EF4-FFF2-40B4-BE49-F238E27FC236}">
                    <a16:creationId xmlns:a16="http://schemas.microsoft.com/office/drawing/2014/main" id="{11B6655D-C720-4011-954B-D2DF4B589337}"/>
                  </a:ext>
                </a:extLst>
              </p:cNvPr>
              <p:cNvSpPr>
                <a:spLocks noChangeArrowheads="1"/>
              </p:cNvSpPr>
              <p:nvPr/>
            </p:nvSpPr>
            <p:spPr bwMode="auto">
              <a:xfrm>
                <a:off x="2544" y="1132"/>
                <a:ext cx="6"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770" name="Rectangle 242">
                <a:extLst>
                  <a:ext uri="{FF2B5EF4-FFF2-40B4-BE49-F238E27FC236}">
                    <a16:creationId xmlns:a16="http://schemas.microsoft.com/office/drawing/2014/main" id="{EA1FD414-6F23-4313-81F0-DAD1B0A31991}"/>
                  </a:ext>
                </a:extLst>
              </p:cNvPr>
              <p:cNvSpPr>
                <a:spLocks noChangeArrowheads="1"/>
              </p:cNvSpPr>
              <p:nvPr/>
            </p:nvSpPr>
            <p:spPr bwMode="auto">
              <a:xfrm>
                <a:off x="2550"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775" name="Group 247">
              <a:extLst>
                <a:ext uri="{FF2B5EF4-FFF2-40B4-BE49-F238E27FC236}">
                  <a16:creationId xmlns:a16="http://schemas.microsoft.com/office/drawing/2014/main" id="{EBD5A0DC-1808-4FFF-A1F5-34C7CC922767}"/>
                </a:ext>
              </a:extLst>
            </p:cNvPr>
            <p:cNvGrpSpPr>
              <a:grpSpLocks/>
            </p:cNvGrpSpPr>
            <p:nvPr/>
          </p:nvGrpSpPr>
          <p:grpSpPr bwMode="auto">
            <a:xfrm>
              <a:off x="2556" y="1132"/>
              <a:ext cx="18" cy="224"/>
              <a:chOff x="2556" y="1132"/>
              <a:chExt cx="18" cy="224"/>
            </a:xfrm>
          </p:grpSpPr>
          <p:sp>
            <p:nvSpPr>
              <p:cNvPr id="22772" name="Rectangle 244">
                <a:extLst>
                  <a:ext uri="{FF2B5EF4-FFF2-40B4-BE49-F238E27FC236}">
                    <a16:creationId xmlns:a16="http://schemas.microsoft.com/office/drawing/2014/main" id="{43D79860-2E7F-4AF8-A1AC-B961238BA873}"/>
                  </a:ext>
                </a:extLst>
              </p:cNvPr>
              <p:cNvSpPr>
                <a:spLocks noChangeArrowheads="1"/>
              </p:cNvSpPr>
              <p:nvPr/>
            </p:nvSpPr>
            <p:spPr bwMode="auto">
              <a:xfrm>
                <a:off x="2556" y="1132"/>
                <a:ext cx="6" cy="224"/>
              </a:xfrm>
              <a:prstGeom prst="rect">
                <a:avLst/>
              </a:prstGeom>
              <a:solidFill>
                <a:srgbClr val="36F9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773" name="Rectangle 245">
                <a:extLst>
                  <a:ext uri="{FF2B5EF4-FFF2-40B4-BE49-F238E27FC236}">
                    <a16:creationId xmlns:a16="http://schemas.microsoft.com/office/drawing/2014/main" id="{E4EC1099-FD17-4C2C-A3B6-7C7648474CBB}"/>
                  </a:ext>
                </a:extLst>
              </p:cNvPr>
              <p:cNvSpPr>
                <a:spLocks noChangeArrowheads="1"/>
              </p:cNvSpPr>
              <p:nvPr/>
            </p:nvSpPr>
            <p:spPr bwMode="auto">
              <a:xfrm>
                <a:off x="2562" y="1132"/>
                <a:ext cx="6" cy="224"/>
              </a:xfrm>
              <a:prstGeom prst="rect">
                <a:avLst/>
              </a:prstGeom>
              <a:solidFill>
                <a:srgbClr val="90D1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774" name="Rectangle 246">
                <a:extLst>
                  <a:ext uri="{FF2B5EF4-FFF2-40B4-BE49-F238E27FC236}">
                    <a16:creationId xmlns:a16="http://schemas.microsoft.com/office/drawing/2014/main" id="{35E31A74-3C0C-443F-87E6-446C962F2D0A}"/>
                  </a:ext>
                </a:extLst>
              </p:cNvPr>
              <p:cNvSpPr>
                <a:spLocks noChangeArrowheads="1"/>
              </p:cNvSpPr>
              <p:nvPr/>
            </p:nvSpPr>
            <p:spPr bwMode="auto">
              <a:xfrm>
                <a:off x="2568" y="1132"/>
                <a:ext cx="6" cy="224"/>
              </a:xfrm>
              <a:prstGeom prst="rect">
                <a:avLst/>
              </a:prstGeom>
              <a:solidFill>
                <a:srgbClr val="C4A2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778" name="Group 250">
              <a:extLst>
                <a:ext uri="{FF2B5EF4-FFF2-40B4-BE49-F238E27FC236}">
                  <a16:creationId xmlns:a16="http://schemas.microsoft.com/office/drawing/2014/main" id="{F9B389C7-07C4-459E-B538-D17FECCA277B}"/>
                </a:ext>
              </a:extLst>
            </p:cNvPr>
            <p:cNvGrpSpPr>
              <a:grpSpLocks/>
            </p:cNvGrpSpPr>
            <p:nvPr/>
          </p:nvGrpSpPr>
          <p:grpSpPr bwMode="auto">
            <a:xfrm>
              <a:off x="2574" y="1132"/>
              <a:ext cx="11" cy="224"/>
              <a:chOff x="2574" y="1132"/>
              <a:chExt cx="11" cy="224"/>
            </a:xfrm>
          </p:grpSpPr>
          <p:sp>
            <p:nvSpPr>
              <p:cNvPr id="22776" name="Rectangle 248">
                <a:extLst>
                  <a:ext uri="{FF2B5EF4-FFF2-40B4-BE49-F238E27FC236}">
                    <a16:creationId xmlns:a16="http://schemas.microsoft.com/office/drawing/2014/main" id="{41C4E9BC-CEE3-4C0A-A3A8-F1EF5DA114BC}"/>
                  </a:ext>
                </a:extLst>
              </p:cNvPr>
              <p:cNvSpPr>
                <a:spLocks noChangeArrowheads="1"/>
              </p:cNvSpPr>
              <p:nvPr/>
            </p:nvSpPr>
            <p:spPr bwMode="auto">
              <a:xfrm>
                <a:off x="2574" y="1132"/>
                <a:ext cx="6"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777" name="Rectangle 249">
                <a:extLst>
                  <a:ext uri="{FF2B5EF4-FFF2-40B4-BE49-F238E27FC236}">
                    <a16:creationId xmlns:a16="http://schemas.microsoft.com/office/drawing/2014/main" id="{413898DA-61FB-498B-94F0-589E25141CCB}"/>
                  </a:ext>
                </a:extLst>
              </p:cNvPr>
              <p:cNvSpPr>
                <a:spLocks noChangeArrowheads="1"/>
              </p:cNvSpPr>
              <p:nvPr/>
            </p:nvSpPr>
            <p:spPr bwMode="auto">
              <a:xfrm>
                <a:off x="2580" y="1132"/>
                <a:ext cx="5"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782" name="Group 254">
              <a:extLst>
                <a:ext uri="{FF2B5EF4-FFF2-40B4-BE49-F238E27FC236}">
                  <a16:creationId xmlns:a16="http://schemas.microsoft.com/office/drawing/2014/main" id="{887662B3-D4F8-44E6-9FCD-4DD23CD990FC}"/>
                </a:ext>
              </a:extLst>
            </p:cNvPr>
            <p:cNvGrpSpPr>
              <a:grpSpLocks/>
            </p:cNvGrpSpPr>
            <p:nvPr/>
          </p:nvGrpSpPr>
          <p:grpSpPr bwMode="auto">
            <a:xfrm>
              <a:off x="2585" y="1132"/>
              <a:ext cx="18" cy="224"/>
              <a:chOff x="2585" y="1132"/>
              <a:chExt cx="18" cy="224"/>
            </a:xfrm>
          </p:grpSpPr>
          <p:sp>
            <p:nvSpPr>
              <p:cNvPr id="22779" name="Rectangle 251">
                <a:extLst>
                  <a:ext uri="{FF2B5EF4-FFF2-40B4-BE49-F238E27FC236}">
                    <a16:creationId xmlns:a16="http://schemas.microsoft.com/office/drawing/2014/main" id="{37C718AA-5838-4968-95D6-02F5621A006D}"/>
                  </a:ext>
                </a:extLst>
              </p:cNvPr>
              <p:cNvSpPr>
                <a:spLocks noChangeArrowheads="1"/>
              </p:cNvSpPr>
              <p:nvPr/>
            </p:nvSpPr>
            <p:spPr bwMode="auto">
              <a:xfrm>
                <a:off x="2585" y="1132"/>
                <a:ext cx="6" cy="224"/>
              </a:xfrm>
              <a:prstGeom prst="rect">
                <a:avLst/>
              </a:prstGeom>
              <a:solidFill>
                <a:srgbClr val="36F9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780" name="Rectangle 252">
                <a:extLst>
                  <a:ext uri="{FF2B5EF4-FFF2-40B4-BE49-F238E27FC236}">
                    <a16:creationId xmlns:a16="http://schemas.microsoft.com/office/drawing/2014/main" id="{C8B8DEC0-2006-42CD-8AD1-A7CFF82699C0}"/>
                  </a:ext>
                </a:extLst>
              </p:cNvPr>
              <p:cNvSpPr>
                <a:spLocks noChangeArrowheads="1"/>
              </p:cNvSpPr>
              <p:nvPr/>
            </p:nvSpPr>
            <p:spPr bwMode="auto">
              <a:xfrm>
                <a:off x="2591" y="1132"/>
                <a:ext cx="6" cy="224"/>
              </a:xfrm>
              <a:prstGeom prst="rect">
                <a:avLst/>
              </a:prstGeom>
              <a:solidFill>
                <a:srgbClr val="90D1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781" name="Rectangle 253">
                <a:extLst>
                  <a:ext uri="{FF2B5EF4-FFF2-40B4-BE49-F238E27FC236}">
                    <a16:creationId xmlns:a16="http://schemas.microsoft.com/office/drawing/2014/main" id="{07C314B3-C9DF-44C2-8F24-3ED46006E5A7}"/>
                  </a:ext>
                </a:extLst>
              </p:cNvPr>
              <p:cNvSpPr>
                <a:spLocks noChangeArrowheads="1"/>
              </p:cNvSpPr>
              <p:nvPr/>
            </p:nvSpPr>
            <p:spPr bwMode="auto">
              <a:xfrm>
                <a:off x="2597" y="1132"/>
                <a:ext cx="6" cy="224"/>
              </a:xfrm>
              <a:prstGeom prst="rect">
                <a:avLst/>
              </a:prstGeom>
              <a:solidFill>
                <a:srgbClr val="C4A2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785" name="Group 257">
              <a:extLst>
                <a:ext uri="{FF2B5EF4-FFF2-40B4-BE49-F238E27FC236}">
                  <a16:creationId xmlns:a16="http://schemas.microsoft.com/office/drawing/2014/main" id="{35E695DA-EF76-4DCE-9518-FF27CA575685}"/>
                </a:ext>
              </a:extLst>
            </p:cNvPr>
            <p:cNvGrpSpPr>
              <a:grpSpLocks/>
            </p:cNvGrpSpPr>
            <p:nvPr/>
          </p:nvGrpSpPr>
          <p:grpSpPr bwMode="auto">
            <a:xfrm>
              <a:off x="2603" y="1132"/>
              <a:ext cx="12" cy="224"/>
              <a:chOff x="2603" y="1132"/>
              <a:chExt cx="12" cy="224"/>
            </a:xfrm>
          </p:grpSpPr>
          <p:sp>
            <p:nvSpPr>
              <p:cNvPr id="22783" name="Rectangle 255">
                <a:extLst>
                  <a:ext uri="{FF2B5EF4-FFF2-40B4-BE49-F238E27FC236}">
                    <a16:creationId xmlns:a16="http://schemas.microsoft.com/office/drawing/2014/main" id="{656B6776-A4FA-42C9-9C54-EFC3B25B2966}"/>
                  </a:ext>
                </a:extLst>
              </p:cNvPr>
              <p:cNvSpPr>
                <a:spLocks noChangeArrowheads="1"/>
              </p:cNvSpPr>
              <p:nvPr/>
            </p:nvSpPr>
            <p:spPr bwMode="auto">
              <a:xfrm>
                <a:off x="2603" y="1132"/>
                <a:ext cx="6"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784" name="Rectangle 256">
                <a:extLst>
                  <a:ext uri="{FF2B5EF4-FFF2-40B4-BE49-F238E27FC236}">
                    <a16:creationId xmlns:a16="http://schemas.microsoft.com/office/drawing/2014/main" id="{2BA55F57-1D1B-4ED5-B70F-C8BA9E108D3A}"/>
                  </a:ext>
                </a:extLst>
              </p:cNvPr>
              <p:cNvSpPr>
                <a:spLocks noChangeArrowheads="1"/>
              </p:cNvSpPr>
              <p:nvPr/>
            </p:nvSpPr>
            <p:spPr bwMode="auto">
              <a:xfrm>
                <a:off x="2609"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789" name="Group 261">
              <a:extLst>
                <a:ext uri="{FF2B5EF4-FFF2-40B4-BE49-F238E27FC236}">
                  <a16:creationId xmlns:a16="http://schemas.microsoft.com/office/drawing/2014/main" id="{32DAF585-0DAD-45C3-AF42-A1213EF9F9E3}"/>
                </a:ext>
              </a:extLst>
            </p:cNvPr>
            <p:cNvGrpSpPr>
              <a:grpSpLocks/>
            </p:cNvGrpSpPr>
            <p:nvPr/>
          </p:nvGrpSpPr>
          <p:grpSpPr bwMode="auto">
            <a:xfrm>
              <a:off x="2615" y="1132"/>
              <a:ext cx="18" cy="224"/>
              <a:chOff x="2615" y="1132"/>
              <a:chExt cx="18" cy="224"/>
            </a:xfrm>
          </p:grpSpPr>
          <p:sp>
            <p:nvSpPr>
              <p:cNvPr id="22786" name="Rectangle 258">
                <a:extLst>
                  <a:ext uri="{FF2B5EF4-FFF2-40B4-BE49-F238E27FC236}">
                    <a16:creationId xmlns:a16="http://schemas.microsoft.com/office/drawing/2014/main" id="{9E6BA829-6AFF-48F1-9DA7-4EF2D537C791}"/>
                  </a:ext>
                </a:extLst>
              </p:cNvPr>
              <p:cNvSpPr>
                <a:spLocks noChangeArrowheads="1"/>
              </p:cNvSpPr>
              <p:nvPr/>
            </p:nvSpPr>
            <p:spPr bwMode="auto">
              <a:xfrm>
                <a:off x="2615" y="1132"/>
                <a:ext cx="6" cy="224"/>
              </a:xfrm>
              <a:prstGeom prst="rect">
                <a:avLst/>
              </a:prstGeom>
              <a:solidFill>
                <a:srgbClr val="36F9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787" name="Rectangle 259">
                <a:extLst>
                  <a:ext uri="{FF2B5EF4-FFF2-40B4-BE49-F238E27FC236}">
                    <a16:creationId xmlns:a16="http://schemas.microsoft.com/office/drawing/2014/main" id="{43E3C425-BF0F-4917-9052-3361D7EC4597}"/>
                  </a:ext>
                </a:extLst>
              </p:cNvPr>
              <p:cNvSpPr>
                <a:spLocks noChangeArrowheads="1"/>
              </p:cNvSpPr>
              <p:nvPr/>
            </p:nvSpPr>
            <p:spPr bwMode="auto">
              <a:xfrm>
                <a:off x="2621" y="1132"/>
                <a:ext cx="6" cy="224"/>
              </a:xfrm>
              <a:prstGeom prst="rect">
                <a:avLst/>
              </a:prstGeom>
              <a:solidFill>
                <a:srgbClr val="90D1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788" name="Rectangle 260">
                <a:extLst>
                  <a:ext uri="{FF2B5EF4-FFF2-40B4-BE49-F238E27FC236}">
                    <a16:creationId xmlns:a16="http://schemas.microsoft.com/office/drawing/2014/main" id="{D89655A7-8306-4A8A-8C94-BD09B5A0AD7D}"/>
                  </a:ext>
                </a:extLst>
              </p:cNvPr>
              <p:cNvSpPr>
                <a:spLocks noChangeArrowheads="1"/>
              </p:cNvSpPr>
              <p:nvPr/>
            </p:nvSpPr>
            <p:spPr bwMode="auto">
              <a:xfrm>
                <a:off x="2627" y="1132"/>
                <a:ext cx="6" cy="224"/>
              </a:xfrm>
              <a:prstGeom prst="rect">
                <a:avLst/>
              </a:prstGeom>
              <a:solidFill>
                <a:srgbClr val="C4A2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792" name="Group 264">
              <a:extLst>
                <a:ext uri="{FF2B5EF4-FFF2-40B4-BE49-F238E27FC236}">
                  <a16:creationId xmlns:a16="http://schemas.microsoft.com/office/drawing/2014/main" id="{74608CF4-F54D-43A0-B8EC-DD38258CBE54}"/>
                </a:ext>
              </a:extLst>
            </p:cNvPr>
            <p:cNvGrpSpPr>
              <a:grpSpLocks/>
            </p:cNvGrpSpPr>
            <p:nvPr/>
          </p:nvGrpSpPr>
          <p:grpSpPr bwMode="auto">
            <a:xfrm>
              <a:off x="2633" y="1132"/>
              <a:ext cx="11" cy="224"/>
              <a:chOff x="2633" y="1132"/>
              <a:chExt cx="11" cy="224"/>
            </a:xfrm>
          </p:grpSpPr>
          <p:sp>
            <p:nvSpPr>
              <p:cNvPr id="22790" name="Rectangle 262">
                <a:extLst>
                  <a:ext uri="{FF2B5EF4-FFF2-40B4-BE49-F238E27FC236}">
                    <a16:creationId xmlns:a16="http://schemas.microsoft.com/office/drawing/2014/main" id="{C30E9CD6-1828-4166-BFB0-04DB14622DB4}"/>
                  </a:ext>
                </a:extLst>
              </p:cNvPr>
              <p:cNvSpPr>
                <a:spLocks noChangeArrowheads="1"/>
              </p:cNvSpPr>
              <p:nvPr/>
            </p:nvSpPr>
            <p:spPr bwMode="auto">
              <a:xfrm>
                <a:off x="2633" y="1132"/>
                <a:ext cx="6"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791" name="Rectangle 263">
                <a:extLst>
                  <a:ext uri="{FF2B5EF4-FFF2-40B4-BE49-F238E27FC236}">
                    <a16:creationId xmlns:a16="http://schemas.microsoft.com/office/drawing/2014/main" id="{0B17C38E-6B2B-4898-A518-62546DAB0CEB}"/>
                  </a:ext>
                </a:extLst>
              </p:cNvPr>
              <p:cNvSpPr>
                <a:spLocks noChangeArrowheads="1"/>
              </p:cNvSpPr>
              <p:nvPr/>
            </p:nvSpPr>
            <p:spPr bwMode="auto">
              <a:xfrm>
                <a:off x="2639" y="1132"/>
                <a:ext cx="5"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796" name="Group 268">
              <a:extLst>
                <a:ext uri="{FF2B5EF4-FFF2-40B4-BE49-F238E27FC236}">
                  <a16:creationId xmlns:a16="http://schemas.microsoft.com/office/drawing/2014/main" id="{CC9030A7-8FB6-4C3F-AC4E-B7DA1E7802F5}"/>
                </a:ext>
              </a:extLst>
            </p:cNvPr>
            <p:cNvGrpSpPr>
              <a:grpSpLocks/>
            </p:cNvGrpSpPr>
            <p:nvPr/>
          </p:nvGrpSpPr>
          <p:grpSpPr bwMode="auto">
            <a:xfrm>
              <a:off x="2644" y="1132"/>
              <a:ext cx="18" cy="224"/>
              <a:chOff x="2644" y="1132"/>
              <a:chExt cx="18" cy="224"/>
            </a:xfrm>
          </p:grpSpPr>
          <p:sp>
            <p:nvSpPr>
              <p:cNvPr id="22793" name="Rectangle 265">
                <a:extLst>
                  <a:ext uri="{FF2B5EF4-FFF2-40B4-BE49-F238E27FC236}">
                    <a16:creationId xmlns:a16="http://schemas.microsoft.com/office/drawing/2014/main" id="{EE12A648-B0BA-4243-9519-989C7FDDC0E2}"/>
                  </a:ext>
                </a:extLst>
              </p:cNvPr>
              <p:cNvSpPr>
                <a:spLocks noChangeArrowheads="1"/>
              </p:cNvSpPr>
              <p:nvPr/>
            </p:nvSpPr>
            <p:spPr bwMode="auto">
              <a:xfrm>
                <a:off x="2644" y="1132"/>
                <a:ext cx="6" cy="224"/>
              </a:xfrm>
              <a:prstGeom prst="rect">
                <a:avLst/>
              </a:prstGeom>
              <a:solidFill>
                <a:srgbClr val="36F9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794" name="Rectangle 266">
                <a:extLst>
                  <a:ext uri="{FF2B5EF4-FFF2-40B4-BE49-F238E27FC236}">
                    <a16:creationId xmlns:a16="http://schemas.microsoft.com/office/drawing/2014/main" id="{780BC7EE-402A-4407-A61B-85AB5314459B}"/>
                  </a:ext>
                </a:extLst>
              </p:cNvPr>
              <p:cNvSpPr>
                <a:spLocks noChangeArrowheads="1"/>
              </p:cNvSpPr>
              <p:nvPr/>
            </p:nvSpPr>
            <p:spPr bwMode="auto">
              <a:xfrm>
                <a:off x="2650" y="1132"/>
                <a:ext cx="6" cy="224"/>
              </a:xfrm>
              <a:prstGeom prst="rect">
                <a:avLst/>
              </a:prstGeom>
              <a:solidFill>
                <a:srgbClr val="90D1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795" name="Rectangle 267">
                <a:extLst>
                  <a:ext uri="{FF2B5EF4-FFF2-40B4-BE49-F238E27FC236}">
                    <a16:creationId xmlns:a16="http://schemas.microsoft.com/office/drawing/2014/main" id="{5142C049-2CDA-4D2E-80E1-D6E0FA35CE53}"/>
                  </a:ext>
                </a:extLst>
              </p:cNvPr>
              <p:cNvSpPr>
                <a:spLocks noChangeArrowheads="1"/>
              </p:cNvSpPr>
              <p:nvPr/>
            </p:nvSpPr>
            <p:spPr bwMode="auto">
              <a:xfrm>
                <a:off x="2656" y="1132"/>
                <a:ext cx="6" cy="224"/>
              </a:xfrm>
              <a:prstGeom prst="rect">
                <a:avLst/>
              </a:prstGeom>
              <a:solidFill>
                <a:srgbClr val="C4A2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799" name="Group 271">
              <a:extLst>
                <a:ext uri="{FF2B5EF4-FFF2-40B4-BE49-F238E27FC236}">
                  <a16:creationId xmlns:a16="http://schemas.microsoft.com/office/drawing/2014/main" id="{510D29EA-BD20-478C-87F3-94686A6A5C6D}"/>
                </a:ext>
              </a:extLst>
            </p:cNvPr>
            <p:cNvGrpSpPr>
              <a:grpSpLocks/>
            </p:cNvGrpSpPr>
            <p:nvPr/>
          </p:nvGrpSpPr>
          <p:grpSpPr bwMode="auto">
            <a:xfrm>
              <a:off x="2662" y="1132"/>
              <a:ext cx="12" cy="224"/>
              <a:chOff x="2662" y="1132"/>
              <a:chExt cx="12" cy="224"/>
            </a:xfrm>
          </p:grpSpPr>
          <p:sp>
            <p:nvSpPr>
              <p:cNvPr id="22797" name="Rectangle 269">
                <a:extLst>
                  <a:ext uri="{FF2B5EF4-FFF2-40B4-BE49-F238E27FC236}">
                    <a16:creationId xmlns:a16="http://schemas.microsoft.com/office/drawing/2014/main" id="{BF071EFD-A81A-49D5-A613-D2B808586F66}"/>
                  </a:ext>
                </a:extLst>
              </p:cNvPr>
              <p:cNvSpPr>
                <a:spLocks noChangeArrowheads="1"/>
              </p:cNvSpPr>
              <p:nvPr/>
            </p:nvSpPr>
            <p:spPr bwMode="auto">
              <a:xfrm>
                <a:off x="2662" y="1132"/>
                <a:ext cx="6"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798" name="Rectangle 270">
                <a:extLst>
                  <a:ext uri="{FF2B5EF4-FFF2-40B4-BE49-F238E27FC236}">
                    <a16:creationId xmlns:a16="http://schemas.microsoft.com/office/drawing/2014/main" id="{DF52A88C-9BC7-46EA-969F-C4603D3182C9}"/>
                  </a:ext>
                </a:extLst>
              </p:cNvPr>
              <p:cNvSpPr>
                <a:spLocks noChangeArrowheads="1"/>
              </p:cNvSpPr>
              <p:nvPr/>
            </p:nvSpPr>
            <p:spPr bwMode="auto">
              <a:xfrm>
                <a:off x="2668"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803" name="Group 275">
              <a:extLst>
                <a:ext uri="{FF2B5EF4-FFF2-40B4-BE49-F238E27FC236}">
                  <a16:creationId xmlns:a16="http://schemas.microsoft.com/office/drawing/2014/main" id="{1CF5B76A-AE5D-4712-81B8-6751B910A760}"/>
                </a:ext>
              </a:extLst>
            </p:cNvPr>
            <p:cNvGrpSpPr>
              <a:grpSpLocks/>
            </p:cNvGrpSpPr>
            <p:nvPr/>
          </p:nvGrpSpPr>
          <p:grpSpPr bwMode="auto">
            <a:xfrm>
              <a:off x="2674" y="1132"/>
              <a:ext cx="18" cy="224"/>
              <a:chOff x="2674" y="1132"/>
              <a:chExt cx="18" cy="224"/>
            </a:xfrm>
          </p:grpSpPr>
          <p:sp>
            <p:nvSpPr>
              <p:cNvPr id="22800" name="Rectangle 272">
                <a:extLst>
                  <a:ext uri="{FF2B5EF4-FFF2-40B4-BE49-F238E27FC236}">
                    <a16:creationId xmlns:a16="http://schemas.microsoft.com/office/drawing/2014/main" id="{A36CA541-1C4B-40BE-86AE-E0254A915EA3}"/>
                  </a:ext>
                </a:extLst>
              </p:cNvPr>
              <p:cNvSpPr>
                <a:spLocks noChangeArrowheads="1"/>
              </p:cNvSpPr>
              <p:nvPr/>
            </p:nvSpPr>
            <p:spPr bwMode="auto">
              <a:xfrm>
                <a:off x="2674" y="1132"/>
                <a:ext cx="6" cy="224"/>
              </a:xfrm>
              <a:prstGeom prst="rect">
                <a:avLst/>
              </a:prstGeom>
              <a:solidFill>
                <a:srgbClr val="36F9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01" name="Rectangle 273">
                <a:extLst>
                  <a:ext uri="{FF2B5EF4-FFF2-40B4-BE49-F238E27FC236}">
                    <a16:creationId xmlns:a16="http://schemas.microsoft.com/office/drawing/2014/main" id="{D84D041D-5843-4A38-8AB5-9ACE782A2014}"/>
                  </a:ext>
                </a:extLst>
              </p:cNvPr>
              <p:cNvSpPr>
                <a:spLocks noChangeArrowheads="1"/>
              </p:cNvSpPr>
              <p:nvPr/>
            </p:nvSpPr>
            <p:spPr bwMode="auto">
              <a:xfrm>
                <a:off x="2680" y="1132"/>
                <a:ext cx="6" cy="224"/>
              </a:xfrm>
              <a:prstGeom prst="rect">
                <a:avLst/>
              </a:prstGeom>
              <a:solidFill>
                <a:srgbClr val="90D1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02" name="Rectangle 274">
                <a:extLst>
                  <a:ext uri="{FF2B5EF4-FFF2-40B4-BE49-F238E27FC236}">
                    <a16:creationId xmlns:a16="http://schemas.microsoft.com/office/drawing/2014/main" id="{61B82FC9-3817-4C86-A6C8-AB3794D0F6A8}"/>
                  </a:ext>
                </a:extLst>
              </p:cNvPr>
              <p:cNvSpPr>
                <a:spLocks noChangeArrowheads="1"/>
              </p:cNvSpPr>
              <p:nvPr/>
            </p:nvSpPr>
            <p:spPr bwMode="auto">
              <a:xfrm>
                <a:off x="2686" y="1132"/>
                <a:ext cx="6" cy="224"/>
              </a:xfrm>
              <a:prstGeom prst="rect">
                <a:avLst/>
              </a:prstGeom>
              <a:solidFill>
                <a:srgbClr val="C4A2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806" name="Group 278">
              <a:extLst>
                <a:ext uri="{FF2B5EF4-FFF2-40B4-BE49-F238E27FC236}">
                  <a16:creationId xmlns:a16="http://schemas.microsoft.com/office/drawing/2014/main" id="{FBF30F09-0A47-4AAB-BC3F-6668EFF0FE6C}"/>
                </a:ext>
              </a:extLst>
            </p:cNvPr>
            <p:cNvGrpSpPr>
              <a:grpSpLocks/>
            </p:cNvGrpSpPr>
            <p:nvPr/>
          </p:nvGrpSpPr>
          <p:grpSpPr bwMode="auto">
            <a:xfrm>
              <a:off x="2692" y="1132"/>
              <a:ext cx="11" cy="224"/>
              <a:chOff x="2692" y="1132"/>
              <a:chExt cx="11" cy="224"/>
            </a:xfrm>
          </p:grpSpPr>
          <p:sp>
            <p:nvSpPr>
              <p:cNvPr id="22804" name="Rectangle 276">
                <a:extLst>
                  <a:ext uri="{FF2B5EF4-FFF2-40B4-BE49-F238E27FC236}">
                    <a16:creationId xmlns:a16="http://schemas.microsoft.com/office/drawing/2014/main" id="{5D7C5A44-0F4F-4850-BE06-9D342EA9155A}"/>
                  </a:ext>
                </a:extLst>
              </p:cNvPr>
              <p:cNvSpPr>
                <a:spLocks noChangeArrowheads="1"/>
              </p:cNvSpPr>
              <p:nvPr/>
            </p:nvSpPr>
            <p:spPr bwMode="auto">
              <a:xfrm>
                <a:off x="2692" y="1132"/>
                <a:ext cx="5"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05" name="Rectangle 277">
                <a:extLst>
                  <a:ext uri="{FF2B5EF4-FFF2-40B4-BE49-F238E27FC236}">
                    <a16:creationId xmlns:a16="http://schemas.microsoft.com/office/drawing/2014/main" id="{37DBD5E2-D365-4F61-A45D-2F7652124BE2}"/>
                  </a:ext>
                </a:extLst>
              </p:cNvPr>
              <p:cNvSpPr>
                <a:spLocks noChangeArrowheads="1"/>
              </p:cNvSpPr>
              <p:nvPr/>
            </p:nvSpPr>
            <p:spPr bwMode="auto">
              <a:xfrm>
                <a:off x="2697"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810" name="Group 282">
              <a:extLst>
                <a:ext uri="{FF2B5EF4-FFF2-40B4-BE49-F238E27FC236}">
                  <a16:creationId xmlns:a16="http://schemas.microsoft.com/office/drawing/2014/main" id="{C04A9F1C-9D8B-4204-8E07-051B5DBACBC2}"/>
                </a:ext>
              </a:extLst>
            </p:cNvPr>
            <p:cNvGrpSpPr>
              <a:grpSpLocks/>
            </p:cNvGrpSpPr>
            <p:nvPr/>
          </p:nvGrpSpPr>
          <p:grpSpPr bwMode="auto">
            <a:xfrm>
              <a:off x="2703" y="1132"/>
              <a:ext cx="18" cy="224"/>
              <a:chOff x="2703" y="1132"/>
              <a:chExt cx="18" cy="224"/>
            </a:xfrm>
          </p:grpSpPr>
          <p:sp>
            <p:nvSpPr>
              <p:cNvPr id="22807" name="Rectangle 279">
                <a:extLst>
                  <a:ext uri="{FF2B5EF4-FFF2-40B4-BE49-F238E27FC236}">
                    <a16:creationId xmlns:a16="http://schemas.microsoft.com/office/drawing/2014/main" id="{BC75D267-32B8-4680-BDB2-4B9AD03D682C}"/>
                  </a:ext>
                </a:extLst>
              </p:cNvPr>
              <p:cNvSpPr>
                <a:spLocks noChangeArrowheads="1"/>
              </p:cNvSpPr>
              <p:nvPr/>
            </p:nvSpPr>
            <p:spPr bwMode="auto">
              <a:xfrm>
                <a:off x="2703" y="1132"/>
                <a:ext cx="6" cy="224"/>
              </a:xfrm>
              <a:prstGeom prst="rect">
                <a:avLst/>
              </a:prstGeom>
              <a:solidFill>
                <a:srgbClr val="36F9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08" name="Rectangle 280">
                <a:extLst>
                  <a:ext uri="{FF2B5EF4-FFF2-40B4-BE49-F238E27FC236}">
                    <a16:creationId xmlns:a16="http://schemas.microsoft.com/office/drawing/2014/main" id="{FC9D206A-1D22-416E-8CB6-B652DD4302D8}"/>
                  </a:ext>
                </a:extLst>
              </p:cNvPr>
              <p:cNvSpPr>
                <a:spLocks noChangeArrowheads="1"/>
              </p:cNvSpPr>
              <p:nvPr/>
            </p:nvSpPr>
            <p:spPr bwMode="auto">
              <a:xfrm>
                <a:off x="2709" y="1132"/>
                <a:ext cx="6" cy="224"/>
              </a:xfrm>
              <a:prstGeom prst="rect">
                <a:avLst/>
              </a:prstGeom>
              <a:solidFill>
                <a:srgbClr val="90D1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09" name="Rectangle 281">
                <a:extLst>
                  <a:ext uri="{FF2B5EF4-FFF2-40B4-BE49-F238E27FC236}">
                    <a16:creationId xmlns:a16="http://schemas.microsoft.com/office/drawing/2014/main" id="{4DC9AB4E-122E-4CE7-9BCE-D7AEFB8B79AB}"/>
                  </a:ext>
                </a:extLst>
              </p:cNvPr>
              <p:cNvSpPr>
                <a:spLocks noChangeArrowheads="1"/>
              </p:cNvSpPr>
              <p:nvPr/>
            </p:nvSpPr>
            <p:spPr bwMode="auto">
              <a:xfrm>
                <a:off x="2715" y="1132"/>
                <a:ext cx="6" cy="224"/>
              </a:xfrm>
              <a:prstGeom prst="rect">
                <a:avLst/>
              </a:prstGeom>
              <a:solidFill>
                <a:srgbClr val="C4A2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813" name="Group 285">
              <a:extLst>
                <a:ext uri="{FF2B5EF4-FFF2-40B4-BE49-F238E27FC236}">
                  <a16:creationId xmlns:a16="http://schemas.microsoft.com/office/drawing/2014/main" id="{DBAA872F-C5D2-4AA1-BA6E-10F64CEC85CF}"/>
                </a:ext>
              </a:extLst>
            </p:cNvPr>
            <p:cNvGrpSpPr>
              <a:grpSpLocks/>
            </p:cNvGrpSpPr>
            <p:nvPr/>
          </p:nvGrpSpPr>
          <p:grpSpPr bwMode="auto">
            <a:xfrm>
              <a:off x="2721" y="1132"/>
              <a:ext cx="12" cy="224"/>
              <a:chOff x="2721" y="1132"/>
              <a:chExt cx="12" cy="224"/>
            </a:xfrm>
          </p:grpSpPr>
          <p:sp>
            <p:nvSpPr>
              <p:cNvPr id="22811" name="Rectangle 283">
                <a:extLst>
                  <a:ext uri="{FF2B5EF4-FFF2-40B4-BE49-F238E27FC236}">
                    <a16:creationId xmlns:a16="http://schemas.microsoft.com/office/drawing/2014/main" id="{27912E28-3F53-48A8-837A-B435A154177A}"/>
                  </a:ext>
                </a:extLst>
              </p:cNvPr>
              <p:cNvSpPr>
                <a:spLocks noChangeArrowheads="1"/>
              </p:cNvSpPr>
              <p:nvPr/>
            </p:nvSpPr>
            <p:spPr bwMode="auto">
              <a:xfrm>
                <a:off x="2721" y="1132"/>
                <a:ext cx="6"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12" name="Rectangle 284">
                <a:extLst>
                  <a:ext uri="{FF2B5EF4-FFF2-40B4-BE49-F238E27FC236}">
                    <a16:creationId xmlns:a16="http://schemas.microsoft.com/office/drawing/2014/main" id="{DBB9C22F-AB13-4968-9FCA-E9D565023418}"/>
                  </a:ext>
                </a:extLst>
              </p:cNvPr>
              <p:cNvSpPr>
                <a:spLocks noChangeArrowheads="1"/>
              </p:cNvSpPr>
              <p:nvPr/>
            </p:nvSpPr>
            <p:spPr bwMode="auto">
              <a:xfrm>
                <a:off x="2727"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816" name="Group 288">
              <a:extLst>
                <a:ext uri="{FF2B5EF4-FFF2-40B4-BE49-F238E27FC236}">
                  <a16:creationId xmlns:a16="http://schemas.microsoft.com/office/drawing/2014/main" id="{3E0A449E-013E-4FD4-BEC6-1A0E8864CB2D}"/>
                </a:ext>
              </a:extLst>
            </p:cNvPr>
            <p:cNvGrpSpPr>
              <a:grpSpLocks/>
            </p:cNvGrpSpPr>
            <p:nvPr/>
          </p:nvGrpSpPr>
          <p:grpSpPr bwMode="auto">
            <a:xfrm>
              <a:off x="2739" y="1132"/>
              <a:ext cx="12" cy="224"/>
              <a:chOff x="2739" y="1132"/>
              <a:chExt cx="12" cy="224"/>
            </a:xfrm>
          </p:grpSpPr>
          <p:sp>
            <p:nvSpPr>
              <p:cNvPr id="22814" name="Rectangle 286">
                <a:extLst>
                  <a:ext uri="{FF2B5EF4-FFF2-40B4-BE49-F238E27FC236}">
                    <a16:creationId xmlns:a16="http://schemas.microsoft.com/office/drawing/2014/main" id="{7DC1B47B-BD14-4E28-B7C9-681534DB7C07}"/>
                  </a:ext>
                </a:extLst>
              </p:cNvPr>
              <p:cNvSpPr>
                <a:spLocks noChangeArrowheads="1"/>
              </p:cNvSpPr>
              <p:nvPr/>
            </p:nvSpPr>
            <p:spPr bwMode="auto">
              <a:xfrm>
                <a:off x="2739" y="1132"/>
                <a:ext cx="6"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15" name="Rectangle 287">
                <a:extLst>
                  <a:ext uri="{FF2B5EF4-FFF2-40B4-BE49-F238E27FC236}">
                    <a16:creationId xmlns:a16="http://schemas.microsoft.com/office/drawing/2014/main" id="{3D6B6E2E-D55C-4DCA-ADA0-F1C70AC3891F}"/>
                  </a:ext>
                </a:extLst>
              </p:cNvPr>
              <p:cNvSpPr>
                <a:spLocks noChangeArrowheads="1"/>
              </p:cNvSpPr>
              <p:nvPr/>
            </p:nvSpPr>
            <p:spPr bwMode="auto">
              <a:xfrm>
                <a:off x="2745"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819" name="Group 291">
              <a:extLst>
                <a:ext uri="{FF2B5EF4-FFF2-40B4-BE49-F238E27FC236}">
                  <a16:creationId xmlns:a16="http://schemas.microsoft.com/office/drawing/2014/main" id="{2A0A250A-C542-46A0-A32B-0DEA3AF1E38D}"/>
                </a:ext>
              </a:extLst>
            </p:cNvPr>
            <p:cNvGrpSpPr>
              <a:grpSpLocks/>
            </p:cNvGrpSpPr>
            <p:nvPr/>
          </p:nvGrpSpPr>
          <p:grpSpPr bwMode="auto">
            <a:xfrm>
              <a:off x="2751" y="1132"/>
              <a:ext cx="11" cy="224"/>
              <a:chOff x="2751" y="1132"/>
              <a:chExt cx="11" cy="224"/>
            </a:xfrm>
          </p:grpSpPr>
          <p:sp>
            <p:nvSpPr>
              <p:cNvPr id="22817" name="Rectangle 289">
                <a:extLst>
                  <a:ext uri="{FF2B5EF4-FFF2-40B4-BE49-F238E27FC236}">
                    <a16:creationId xmlns:a16="http://schemas.microsoft.com/office/drawing/2014/main" id="{2FEA3EBB-4843-4E5C-8888-2C9AF6F9AF69}"/>
                  </a:ext>
                </a:extLst>
              </p:cNvPr>
              <p:cNvSpPr>
                <a:spLocks noChangeArrowheads="1"/>
              </p:cNvSpPr>
              <p:nvPr/>
            </p:nvSpPr>
            <p:spPr bwMode="auto">
              <a:xfrm>
                <a:off x="2751" y="1132"/>
                <a:ext cx="5"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18" name="Rectangle 290">
                <a:extLst>
                  <a:ext uri="{FF2B5EF4-FFF2-40B4-BE49-F238E27FC236}">
                    <a16:creationId xmlns:a16="http://schemas.microsoft.com/office/drawing/2014/main" id="{2239C19B-D017-42FF-9475-E3AEB7FDC331}"/>
                  </a:ext>
                </a:extLst>
              </p:cNvPr>
              <p:cNvSpPr>
                <a:spLocks noChangeArrowheads="1"/>
              </p:cNvSpPr>
              <p:nvPr/>
            </p:nvSpPr>
            <p:spPr bwMode="auto">
              <a:xfrm>
                <a:off x="2756"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822" name="Group 294">
              <a:extLst>
                <a:ext uri="{FF2B5EF4-FFF2-40B4-BE49-F238E27FC236}">
                  <a16:creationId xmlns:a16="http://schemas.microsoft.com/office/drawing/2014/main" id="{D068119D-CC75-4C27-8495-7D7D92EEB986}"/>
                </a:ext>
              </a:extLst>
            </p:cNvPr>
            <p:cNvGrpSpPr>
              <a:grpSpLocks/>
            </p:cNvGrpSpPr>
            <p:nvPr/>
          </p:nvGrpSpPr>
          <p:grpSpPr bwMode="auto">
            <a:xfrm>
              <a:off x="2768" y="1132"/>
              <a:ext cx="12" cy="224"/>
              <a:chOff x="2768" y="1132"/>
              <a:chExt cx="12" cy="224"/>
            </a:xfrm>
          </p:grpSpPr>
          <p:sp>
            <p:nvSpPr>
              <p:cNvPr id="22820" name="Rectangle 292">
                <a:extLst>
                  <a:ext uri="{FF2B5EF4-FFF2-40B4-BE49-F238E27FC236}">
                    <a16:creationId xmlns:a16="http://schemas.microsoft.com/office/drawing/2014/main" id="{6001DE55-862F-41D1-AE9A-9969EB692447}"/>
                  </a:ext>
                </a:extLst>
              </p:cNvPr>
              <p:cNvSpPr>
                <a:spLocks noChangeArrowheads="1"/>
              </p:cNvSpPr>
              <p:nvPr/>
            </p:nvSpPr>
            <p:spPr bwMode="auto">
              <a:xfrm>
                <a:off x="2768" y="1132"/>
                <a:ext cx="6"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21" name="Rectangle 293">
                <a:extLst>
                  <a:ext uri="{FF2B5EF4-FFF2-40B4-BE49-F238E27FC236}">
                    <a16:creationId xmlns:a16="http://schemas.microsoft.com/office/drawing/2014/main" id="{4DC61BC7-012F-43B9-9780-5E2634D5D51A}"/>
                  </a:ext>
                </a:extLst>
              </p:cNvPr>
              <p:cNvSpPr>
                <a:spLocks noChangeArrowheads="1"/>
              </p:cNvSpPr>
              <p:nvPr/>
            </p:nvSpPr>
            <p:spPr bwMode="auto">
              <a:xfrm>
                <a:off x="2774"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825" name="Group 297">
              <a:extLst>
                <a:ext uri="{FF2B5EF4-FFF2-40B4-BE49-F238E27FC236}">
                  <a16:creationId xmlns:a16="http://schemas.microsoft.com/office/drawing/2014/main" id="{0FBC5F65-5C44-4A7A-B233-FEE4FEB21D2E}"/>
                </a:ext>
              </a:extLst>
            </p:cNvPr>
            <p:cNvGrpSpPr>
              <a:grpSpLocks/>
            </p:cNvGrpSpPr>
            <p:nvPr/>
          </p:nvGrpSpPr>
          <p:grpSpPr bwMode="auto">
            <a:xfrm>
              <a:off x="2780" y="1132"/>
              <a:ext cx="12" cy="224"/>
              <a:chOff x="2780" y="1132"/>
              <a:chExt cx="12" cy="224"/>
            </a:xfrm>
          </p:grpSpPr>
          <p:sp>
            <p:nvSpPr>
              <p:cNvPr id="22823" name="Rectangle 295">
                <a:extLst>
                  <a:ext uri="{FF2B5EF4-FFF2-40B4-BE49-F238E27FC236}">
                    <a16:creationId xmlns:a16="http://schemas.microsoft.com/office/drawing/2014/main" id="{01837857-B2A2-4CFF-9B22-EA15002874F6}"/>
                  </a:ext>
                </a:extLst>
              </p:cNvPr>
              <p:cNvSpPr>
                <a:spLocks noChangeArrowheads="1"/>
              </p:cNvSpPr>
              <p:nvPr/>
            </p:nvSpPr>
            <p:spPr bwMode="auto">
              <a:xfrm>
                <a:off x="2780" y="1132"/>
                <a:ext cx="6"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24" name="Rectangle 296">
                <a:extLst>
                  <a:ext uri="{FF2B5EF4-FFF2-40B4-BE49-F238E27FC236}">
                    <a16:creationId xmlns:a16="http://schemas.microsoft.com/office/drawing/2014/main" id="{78E190DD-1BA0-4EDC-83A4-4B35BFD33579}"/>
                  </a:ext>
                </a:extLst>
              </p:cNvPr>
              <p:cNvSpPr>
                <a:spLocks noChangeArrowheads="1"/>
              </p:cNvSpPr>
              <p:nvPr/>
            </p:nvSpPr>
            <p:spPr bwMode="auto">
              <a:xfrm>
                <a:off x="2786"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828" name="Group 300">
              <a:extLst>
                <a:ext uri="{FF2B5EF4-FFF2-40B4-BE49-F238E27FC236}">
                  <a16:creationId xmlns:a16="http://schemas.microsoft.com/office/drawing/2014/main" id="{E79F1B7F-B202-4C4E-A067-AE8C95834D4C}"/>
                </a:ext>
              </a:extLst>
            </p:cNvPr>
            <p:cNvGrpSpPr>
              <a:grpSpLocks/>
            </p:cNvGrpSpPr>
            <p:nvPr/>
          </p:nvGrpSpPr>
          <p:grpSpPr bwMode="auto">
            <a:xfrm>
              <a:off x="2798" y="1132"/>
              <a:ext cx="12" cy="224"/>
              <a:chOff x="2798" y="1132"/>
              <a:chExt cx="12" cy="224"/>
            </a:xfrm>
          </p:grpSpPr>
          <p:sp>
            <p:nvSpPr>
              <p:cNvPr id="22826" name="Rectangle 298">
                <a:extLst>
                  <a:ext uri="{FF2B5EF4-FFF2-40B4-BE49-F238E27FC236}">
                    <a16:creationId xmlns:a16="http://schemas.microsoft.com/office/drawing/2014/main" id="{6F8A3D6D-A435-4E5D-B92B-0DA50609E3D6}"/>
                  </a:ext>
                </a:extLst>
              </p:cNvPr>
              <p:cNvSpPr>
                <a:spLocks noChangeArrowheads="1"/>
              </p:cNvSpPr>
              <p:nvPr/>
            </p:nvSpPr>
            <p:spPr bwMode="auto">
              <a:xfrm>
                <a:off x="2798" y="1132"/>
                <a:ext cx="6"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27" name="Rectangle 299">
                <a:extLst>
                  <a:ext uri="{FF2B5EF4-FFF2-40B4-BE49-F238E27FC236}">
                    <a16:creationId xmlns:a16="http://schemas.microsoft.com/office/drawing/2014/main" id="{72A16C89-B1D8-4DC2-8C3B-F549108017D7}"/>
                  </a:ext>
                </a:extLst>
              </p:cNvPr>
              <p:cNvSpPr>
                <a:spLocks noChangeArrowheads="1"/>
              </p:cNvSpPr>
              <p:nvPr/>
            </p:nvSpPr>
            <p:spPr bwMode="auto">
              <a:xfrm>
                <a:off x="2804"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832" name="Group 304">
              <a:extLst>
                <a:ext uri="{FF2B5EF4-FFF2-40B4-BE49-F238E27FC236}">
                  <a16:creationId xmlns:a16="http://schemas.microsoft.com/office/drawing/2014/main" id="{F8B546D1-28B8-4C30-A108-613C92648660}"/>
                </a:ext>
              </a:extLst>
            </p:cNvPr>
            <p:cNvGrpSpPr>
              <a:grpSpLocks/>
            </p:cNvGrpSpPr>
            <p:nvPr/>
          </p:nvGrpSpPr>
          <p:grpSpPr bwMode="auto">
            <a:xfrm>
              <a:off x="2810" y="1132"/>
              <a:ext cx="17" cy="224"/>
              <a:chOff x="2810" y="1132"/>
              <a:chExt cx="17" cy="224"/>
            </a:xfrm>
          </p:grpSpPr>
          <p:sp>
            <p:nvSpPr>
              <p:cNvPr id="22829" name="Rectangle 301">
                <a:extLst>
                  <a:ext uri="{FF2B5EF4-FFF2-40B4-BE49-F238E27FC236}">
                    <a16:creationId xmlns:a16="http://schemas.microsoft.com/office/drawing/2014/main" id="{A8DC52FD-76CA-46E7-B7E6-98A02724AAE4}"/>
                  </a:ext>
                </a:extLst>
              </p:cNvPr>
              <p:cNvSpPr>
                <a:spLocks noChangeArrowheads="1"/>
              </p:cNvSpPr>
              <p:nvPr/>
            </p:nvSpPr>
            <p:spPr bwMode="auto">
              <a:xfrm>
                <a:off x="2810" y="1132"/>
                <a:ext cx="5" cy="224"/>
              </a:xfrm>
              <a:prstGeom prst="rect">
                <a:avLst/>
              </a:prstGeom>
              <a:solidFill>
                <a:srgbClr val="36F9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30" name="Rectangle 302">
                <a:extLst>
                  <a:ext uri="{FF2B5EF4-FFF2-40B4-BE49-F238E27FC236}">
                    <a16:creationId xmlns:a16="http://schemas.microsoft.com/office/drawing/2014/main" id="{E80E8295-322F-4792-91BB-3554B88D2001}"/>
                  </a:ext>
                </a:extLst>
              </p:cNvPr>
              <p:cNvSpPr>
                <a:spLocks noChangeArrowheads="1"/>
              </p:cNvSpPr>
              <p:nvPr/>
            </p:nvSpPr>
            <p:spPr bwMode="auto">
              <a:xfrm>
                <a:off x="2815" y="1132"/>
                <a:ext cx="6" cy="224"/>
              </a:xfrm>
              <a:prstGeom prst="rect">
                <a:avLst/>
              </a:prstGeom>
              <a:solidFill>
                <a:srgbClr val="90D1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31" name="Rectangle 303">
                <a:extLst>
                  <a:ext uri="{FF2B5EF4-FFF2-40B4-BE49-F238E27FC236}">
                    <a16:creationId xmlns:a16="http://schemas.microsoft.com/office/drawing/2014/main" id="{FB903CAF-839A-405A-83ED-13DC5F413DDE}"/>
                  </a:ext>
                </a:extLst>
              </p:cNvPr>
              <p:cNvSpPr>
                <a:spLocks noChangeArrowheads="1"/>
              </p:cNvSpPr>
              <p:nvPr/>
            </p:nvSpPr>
            <p:spPr bwMode="auto">
              <a:xfrm>
                <a:off x="2821" y="1132"/>
                <a:ext cx="6" cy="224"/>
              </a:xfrm>
              <a:prstGeom prst="rect">
                <a:avLst/>
              </a:prstGeom>
              <a:solidFill>
                <a:srgbClr val="C4A2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835" name="Group 307">
              <a:extLst>
                <a:ext uri="{FF2B5EF4-FFF2-40B4-BE49-F238E27FC236}">
                  <a16:creationId xmlns:a16="http://schemas.microsoft.com/office/drawing/2014/main" id="{857388B8-57E3-447D-87BE-1ED1C8D5DA0A}"/>
                </a:ext>
              </a:extLst>
            </p:cNvPr>
            <p:cNvGrpSpPr>
              <a:grpSpLocks/>
            </p:cNvGrpSpPr>
            <p:nvPr/>
          </p:nvGrpSpPr>
          <p:grpSpPr bwMode="auto">
            <a:xfrm>
              <a:off x="2827" y="1132"/>
              <a:ext cx="12" cy="224"/>
              <a:chOff x="2827" y="1132"/>
              <a:chExt cx="12" cy="224"/>
            </a:xfrm>
          </p:grpSpPr>
          <p:sp>
            <p:nvSpPr>
              <p:cNvPr id="22833" name="Rectangle 305">
                <a:extLst>
                  <a:ext uri="{FF2B5EF4-FFF2-40B4-BE49-F238E27FC236}">
                    <a16:creationId xmlns:a16="http://schemas.microsoft.com/office/drawing/2014/main" id="{5E34E2AC-8E04-4E7A-AE77-02D27DB7249B}"/>
                  </a:ext>
                </a:extLst>
              </p:cNvPr>
              <p:cNvSpPr>
                <a:spLocks noChangeArrowheads="1"/>
              </p:cNvSpPr>
              <p:nvPr/>
            </p:nvSpPr>
            <p:spPr bwMode="auto">
              <a:xfrm>
                <a:off x="2827" y="1132"/>
                <a:ext cx="6"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34" name="Rectangle 306">
                <a:extLst>
                  <a:ext uri="{FF2B5EF4-FFF2-40B4-BE49-F238E27FC236}">
                    <a16:creationId xmlns:a16="http://schemas.microsoft.com/office/drawing/2014/main" id="{B26429D9-9C0A-44E4-9498-9BCE42C96C2B}"/>
                  </a:ext>
                </a:extLst>
              </p:cNvPr>
              <p:cNvSpPr>
                <a:spLocks noChangeArrowheads="1"/>
              </p:cNvSpPr>
              <p:nvPr/>
            </p:nvSpPr>
            <p:spPr bwMode="auto">
              <a:xfrm>
                <a:off x="2833"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839" name="Group 311">
              <a:extLst>
                <a:ext uri="{FF2B5EF4-FFF2-40B4-BE49-F238E27FC236}">
                  <a16:creationId xmlns:a16="http://schemas.microsoft.com/office/drawing/2014/main" id="{FE01EFCD-99D9-4899-8E95-4BBE7B51DFE8}"/>
                </a:ext>
              </a:extLst>
            </p:cNvPr>
            <p:cNvGrpSpPr>
              <a:grpSpLocks/>
            </p:cNvGrpSpPr>
            <p:nvPr/>
          </p:nvGrpSpPr>
          <p:grpSpPr bwMode="auto">
            <a:xfrm>
              <a:off x="2839" y="1132"/>
              <a:ext cx="18" cy="224"/>
              <a:chOff x="2839" y="1132"/>
              <a:chExt cx="18" cy="224"/>
            </a:xfrm>
          </p:grpSpPr>
          <p:sp>
            <p:nvSpPr>
              <p:cNvPr id="22836" name="Rectangle 308">
                <a:extLst>
                  <a:ext uri="{FF2B5EF4-FFF2-40B4-BE49-F238E27FC236}">
                    <a16:creationId xmlns:a16="http://schemas.microsoft.com/office/drawing/2014/main" id="{36D0C78E-B364-48DE-8F25-EFA398005592}"/>
                  </a:ext>
                </a:extLst>
              </p:cNvPr>
              <p:cNvSpPr>
                <a:spLocks noChangeArrowheads="1"/>
              </p:cNvSpPr>
              <p:nvPr/>
            </p:nvSpPr>
            <p:spPr bwMode="auto">
              <a:xfrm>
                <a:off x="2839" y="1132"/>
                <a:ext cx="6" cy="224"/>
              </a:xfrm>
              <a:prstGeom prst="rect">
                <a:avLst/>
              </a:prstGeom>
              <a:solidFill>
                <a:srgbClr val="36F9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37" name="Rectangle 309">
                <a:extLst>
                  <a:ext uri="{FF2B5EF4-FFF2-40B4-BE49-F238E27FC236}">
                    <a16:creationId xmlns:a16="http://schemas.microsoft.com/office/drawing/2014/main" id="{58AFD6B3-1613-4FDE-A384-DCB251DC4C97}"/>
                  </a:ext>
                </a:extLst>
              </p:cNvPr>
              <p:cNvSpPr>
                <a:spLocks noChangeArrowheads="1"/>
              </p:cNvSpPr>
              <p:nvPr/>
            </p:nvSpPr>
            <p:spPr bwMode="auto">
              <a:xfrm>
                <a:off x="2845" y="1132"/>
                <a:ext cx="6" cy="224"/>
              </a:xfrm>
              <a:prstGeom prst="rect">
                <a:avLst/>
              </a:prstGeom>
              <a:solidFill>
                <a:srgbClr val="90D1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38" name="Rectangle 310">
                <a:extLst>
                  <a:ext uri="{FF2B5EF4-FFF2-40B4-BE49-F238E27FC236}">
                    <a16:creationId xmlns:a16="http://schemas.microsoft.com/office/drawing/2014/main" id="{BA17FCDD-E6E2-4153-9D86-E7E37459B8AD}"/>
                  </a:ext>
                </a:extLst>
              </p:cNvPr>
              <p:cNvSpPr>
                <a:spLocks noChangeArrowheads="1"/>
              </p:cNvSpPr>
              <p:nvPr/>
            </p:nvSpPr>
            <p:spPr bwMode="auto">
              <a:xfrm>
                <a:off x="2851" y="1132"/>
                <a:ext cx="6" cy="224"/>
              </a:xfrm>
              <a:prstGeom prst="rect">
                <a:avLst/>
              </a:prstGeom>
              <a:solidFill>
                <a:srgbClr val="C4A2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842" name="Group 314">
              <a:extLst>
                <a:ext uri="{FF2B5EF4-FFF2-40B4-BE49-F238E27FC236}">
                  <a16:creationId xmlns:a16="http://schemas.microsoft.com/office/drawing/2014/main" id="{1B40F1F2-E9C3-4619-B558-CC319F550C1B}"/>
                </a:ext>
              </a:extLst>
            </p:cNvPr>
            <p:cNvGrpSpPr>
              <a:grpSpLocks/>
            </p:cNvGrpSpPr>
            <p:nvPr/>
          </p:nvGrpSpPr>
          <p:grpSpPr bwMode="auto">
            <a:xfrm>
              <a:off x="2857" y="1132"/>
              <a:ext cx="11" cy="224"/>
              <a:chOff x="2857" y="1132"/>
              <a:chExt cx="11" cy="224"/>
            </a:xfrm>
          </p:grpSpPr>
          <p:sp>
            <p:nvSpPr>
              <p:cNvPr id="22840" name="Rectangle 312">
                <a:extLst>
                  <a:ext uri="{FF2B5EF4-FFF2-40B4-BE49-F238E27FC236}">
                    <a16:creationId xmlns:a16="http://schemas.microsoft.com/office/drawing/2014/main" id="{2846427B-1113-4134-9DF4-FBB6E116CFD1}"/>
                  </a:ext>
                </a:extLst>
              </p:cNvPr>
              <p:cNvSpPr>
                <a:spLocks noChangeArrowheads="1"/>
              </p:cNvSpPr>
              <p:nvPr/>
            </p:nvSpPr>
            <p:spPr bwMode="auto">
              <a:xfrm>
                <a:off x="2857" y="1132"/>
                <a:ext cx="6"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41" name="Rectangle 313">
                <a:extLst>
                  <a:ext uri="{FF2B5EF4-FFF2-40B4-BE49-F238E27FC236}">
                    <a16:creationId xmlns:a16="http://schemas.microsoft.com/office/drawing/2014/main" id="{CD9BD56D-F20D-485B-A53A-45F85BB5D0A4}"/>
                  </a:ext>
                </a:extLst>
              </p:cNvPr>
              <p:cNvSpPr>
                <a:spLocks noChangeArrowheads="1"/>
              </p:cNvSpPr>
              <p:nvPr/>
            </p:nvSpPr>
            <p:spPr bwMode="auto">
              <a:xfrm>
                <a:off x="2863" y="1132"/>
                <a:ext cx="5"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846" name="Group 318">
              <a:extLst>
                <a:ext uri="{FF2B5EF4-FFF2-40B4-BE49-F238E27FC236}">
                  <a16:creationId xmlns:a16="http://schemas.microsoft.com/office/drawing/2014/main" id="{BD758DE1-4EA7-460C-926F-A3FE76D3C980}"/>
                </a:ext>
              </a:extLst>
            </p:cNvPr>
            <p:cNvGrpSpPr>
              <a:grpSpLocks/>
            </p:cNvGrpSpPr>
            <p:nvPr/>
          </p:nvGrpSpPr>
          <p:grpSpPr bwMode="auto">
            <a:xfrm>
              <a:off x="2868" y="1132"/>
              <a:ext cx="18" cy="224"/>
              <a:chOff x="2868" y="1132"/>
              <a:chExt cx="18" cy="224"/>
            </a:xfrm>
          </p:grpSpPr>
          <p:sp>
            <p:nvSpPr>
              <p:cNvPr id="22843" name="Rectangle 315">
                <a:extLst>
                  <a:ext uri="{FF2B5EF4-FFF2-40B4-BE49-F238E27FC236}">
                    <a16:creationId xmlns:a16="http://schemas.microsoft.com/office/drawing/2014/main" id="{D0850F14-62D9-4026-A86F-657DED13FF70}"/>
                  </a:ext>
                </a:extLst>
              </p:cNvPr>
              <p:cNvSpPr>
                <a:spLocks noChangeArrowheads="1"/>
              </p:cNvSpPr>
              <p:nvPr/>
            </p:nvSpPr>
            <p:spPr bwMode="auto">
              <a:xfrm>
                <a:off x="2868" y="1132"/>
                <a:ext cx="6" cy="224"/>
              </a:xfrm>
              <a:prstGeom prst="rect">
                <a:avLst/>
              </a:prstGeom>
              <a:solidFill>
                <a:srgbClr val="36F9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44" name="Rectangle 316">
                <a:extLst>
                  <a:ext uri="{FF2B5EF4-FFF2-40B4-BE49-F238E27FC236}">
                    <a16:creationId xmlns:a16="http://schemas.microsoft.com/office/drawing/2014/main" id="{69BB095C-083F-480C-8583-C4874E71C9EA}"/>
                  </a:ext>
                </a:extLst>
              </p:cNvPr>
              <p:cNvSpPr>
                <a:spLocks noChangeArrowheads="1"/>
              </p:cNvSpPr>
              <p:nvPr/>
            </p:nvSpPr>
            <p:spPr bwMode="auto">
              <a:xfrm>
                <a:off x="2874" y="1132"/>
                <a:ext cx="6" cy="224"/>
              </a:xfrm>
              <a:prstGeom prst="rect">
                <a:avLst/>
              </a:prstGeom>
              <a:solidFill>
                <a:srgbClr val="90D1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45" name="Rectangle 317">
                <a:extLst>
                  <a:ext uri="{FF2B5EF4-FFF2-40B4-BE49-F238E27FC236}">
                    <a16:creationId xmlns:a16="http://schemas.microsoft.com/office/drawing/2014/main" id="{6ACF718A-1A0A-4801-927C-792F5E5EF25A}"/>
                  </a:ext>
                </a:extLst>
              </p:cNvPr>
              <p:cNvSpPr>
                <a:spLocks noChangeArrowheads="1"/>
              </p:cNvSpPr>
              <p:nvPr/>
            </p:nvSpPr>
            <p:spPr bwMode="auto">
              <a:xfrm>
                <a:off x="2880" y="1132"/>
                <a:ext cx="6" cy="224"/>
              </a:xfrm>
              <a:prstGeom prst="rect">
                <a:avLst/>
              </a:prstGeom>
              <a:solidFill>
                <a:srgbClr val="C4A2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849" name="Group 321">
              <a:extLst>
                <a:ext uri="{FF2B5EF4-FFF2-40B4-BE49-F238E27FC236}">
                  <a16:creationId xmlns:a16="http://schemas.microsoft.com/office/drawing/2014/main" id="{897B7436-84EF-4C6A-8622-052128DF75D0}"/>
                </a:ext>
              </a:extLst>
            </p:cNvPr>
            <p:cNvGrpSpPr>
              <a:grpSpLocks/>
            </p:cNvGrpSpPr>
            <p:nvPr/>
          </p:nvGrpSpPr>
          <p:grpSpPr bwMode="auto">
            <a:xfrm>
              <a:off x="2886" y="1132"/>
              <a:ext cx="12" cy="224"/>
              <a:chOff x="2886" y="1132"/>
              <a:chExt cx="12" cy="224"/>
            </a:xfrm>
          </p:grpSpPr>
          <p:sp>
            <p:nvSpPr>
              <p:cNvPr id="22847" name="Rectangle 319">
                <a:extLst>
                  <a:ext uri="{FF2B5EF4-FFF2-40B4-BE49-F238E27FC236}">
                    <a16:creationId xmlns:a16="http://schemas.microsoft.com/office/drawing/2014/main" id="{B323BF7A-EEC5-440E-8B15-642E19C3B676}"/>
                  </a:ext>
                </a:extLst>
              </p:cNvPr>
              <p:cNvSpPr>
                <a:spLocks noChangeArrowheads="1"/>
              </p:cNvSpPr>
              <p:nvPr/>
            </p:nvSpPr>
            <p:spPr bwMode="auto">
              <a:xfrm>
                <a:off x="2886" y="1132"/>
                <a:ext cx="6"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48" name="Rectangle 320">
                <a:extLst>
                  <a:ext uri="{FF2B5EF4-FFF2-40B4-BE49-F238E27FC236}">
                    <a16:creationId xmlns:a16="http://schemas.microsoft.com/office/drawing/2014/main" id="{8CD47105-DCCB-4ACF-8A14-008D74DB2052}"/>
                  </a:ext>
                </a:extLst>
              </p:cNvPr>
              <p:cNvSpPr>
                <a:spLocks noChangeArrowheads="1"/>
              </p:cNvSpPr>
              <p:nvPr/>
            </p:nvSpPr>
            <p:spPr bwMode="auto">
              <a:xfrm>
                <a:off x="2892"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853" name="Group 325">
              <a:extLst>
                <a:ext uri="{FF2B5EF4-FFF2-40B4-BE49-F238E27FC236}">
                  <a16:creationId xmlns:a16="http://schemas.microsoft.com/office/drawing/2014/main" id="{5591D669-B934-4F76-9C88-539221E81177}"/>
                </a:ext>
              </a:extLst>
            </p:cNvPr>
            <p:cNvGrpSpPr>
              <a:grpSpLocks/>
            </p:cNvGrpSpPr>
            <p:nvPr/>
          </p:nvGrpSpPr>
          <p:grpSpPr bwMode="auto">
            <a:xfrm>
              <a:off x="2898" y="1132"/>
              <a:ext cx="18" cy="224"/>
              <a:chOff x="2898" y="1132"/>
              <a:chExt cx="18" cy="224"/>
            </a:xfrm>
          </p:grpSpPr>
          <p:sp>
            <p:nvSpPr>
              <p:cNvPr id="22850" name="Rectangle 322">
                <a:extLst>
                  <a:ext uri="{FF2B5EF4-FFF2-40B4-BE49-F238E27FC236}">
                    <a16:creationId xmlns:a16="http://schemas.microsoft.com/office/drawing/2014/main" id="{60710F78-8618-46A8-9C72-563849B299BC}"/>
                  </a:ext>
                </a:extLst>
              </p:cNvPr>
              <p:cNvSpPr>
                <a:spLocks noChangeArrowheads="1"/>
              </p:cNvSpPr>
              <p:nvPr/>
            </p:nvSpPr>
            <p:spPr bwMode="auto">
              <a:xfrm>
                <a:off x="2898" y="1132"/>
                <a:ext cx="6" cy="224"/>
              </a:xfrm>
              <a:prstGeom prst="rect">
                <a:avLst/>
              </a:prstGeom>
              <a:solidFill>
                <a:srgbClr val="36F9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51" name="Rectangle 323">
                <a:extLst>
                  <a:ext uri="{FF2B5EF4-FFF2-40B4-BE49-F238E27FC236}">
                    <a16:creationId xmlns:a16="http://schemas.microsoft.com/office/drawing/2014/main" id="{4F5A0B52-76C2-496E-9325-A12BC3F55FC6}"/>
                  </a:ext>
                </a:extLst>
              </p:cNvPr>
              <p:cNvSpPr>
                <a:spLocks noChangeArrowheads="1"/>
              </p:cNvSpPr>
              <p:nvPr/>
            </p:nvSpPr>
            <p:spPr bwMode="auto">
              <a:xfrm>
                <a:off x="2904" y="1132"/>
                <a:ext cx="6" cy="224"/>
              </a:xfrm>
              <a:prstGeom prst="rect">
                <a:avLst/>
              </a:prstGeom>
              <a:solidFill>
                <a:srgbClr val="90D1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52" name="Rectangle 324">
                <a:extLst>
                  <a:ext uri="{FF2B5EF4-FFF2-40B4-BE49-F238E27FC236}">
                    <a16:creationId xmlns:a16="http://schemas.microsoft.com/office/drawing/2014/main" id="{05BA6901-4725-43B4-861D-253A281E8278}"/>
                  </a:ext>
                </a:extLst>
              </p:cNvPr>
              <p:cNvSpPr>
                <a:spLocks noChangeArrowheads="1"/>
              </p:cNvSpPr>
              <p:nvPr/>
            </p:nvSpPr>
            <p:spPr bwMode="auto">
              <a:xfrm>
                <a:off x="2910" y="1132"/>
                <a:ext cx="6" cy="224"/>
              </a:xfrm>
              <a:prstGeom prst="rect">
                <a:avLst/>
              </a:prstGeom>
              <a:solidFill>
                <a:srgbClr val="C4A2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856" name="Group 328">
              <a:extLst>
                <a:ext uri="{FF2B5EF4-FFF2-40B4-BE49-F238E27FC236}">
                  <a16:creationId xmlns:a16="http://schemas.microsoft.com/office/drawing/2014/main" id="{64E931AB-4140-4F26-BCA8-A772780D328D}"/>
                </a:ext>
              </a:extLst>
            </p:cNvPr>
            <p:cNvGrpSpPr>
              <a:grpSpLocks/>
            </p:cNvGrpSpPr>
            <p:nvPr/>
          </p:nvGrpSpPr>
          <p:grpSpPr bwMode="auto">
            <a:xfrm>
              <a:off x="2916" y="1132"/>
              <a:ext cx="11" cy="224"/>
              <a:chOff x="2916" y="1132"/>
              <a:chExt cx="11" cy="224"/>
            </a:xfrm>
          </p:grpSpPr>
          <p:sp>
            <p:nvSpPr>
              <p:cNvPr id="22854" name="Rectangle 326">
                <a:extLst>
                  <a:ext uri="{FF2B5EF4-FFF2-40B4-BE49-F238E27FC236}">
                    <a16:creationId xmlns:a16="http://schemas.microsoft.com/office/drawing/2014/main" id="{167CD406-C3B5-4254-8E87-C6BAD3E9D3CB}"/>
                  </a:ext>
                </a:extLst>
              </p:cNvPr>
              <p:cNvSpPr>
                <a:spLocks noChangeArrowheads="1"/>
              </p:cNvSpPr>
              <p:nvPr/>
            </p:nvSpPr>
            <p:spPr bwMode="auto">
              <a:xfrm>
                <a:off x="2916" y="1132"/>
                <a:ext cx="6"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55" name="Rectangle 327">
                <a:extLst>
                  <a:ext uri="{FF2B5EF4-FFF2-40B4-BE49-F238E27FC236}">
                    <a16:creationId xmlns:a16="http://schemas.microsoft.com/office/drawing/2014/main" id="{8E675CC1-DA83-4176-B255-571BA1EE01A1}"/>
                  </a:ext>
                </a:extLst>
              </p:cNvPr>
              <p:cNvSpPr>
                <a:spLocks noChangeArrowheads="1"/>
              </p:cNvSpPr>
              <p:nvPr/>
            </p:nvSpPr>
            <p:spPr bwMode="auto">
              <a:xfrm>
                <a:off x="2922" y="1132"/>
                <a:ext cx="5"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860" name="Group 332">
              <a:extLst>
                <a:ext uri="{FF2B5EF4-FFF2-40B4-BE49-F238E27FC236}">
                  <a16:creationId xmlns:a16="http://schemas.microsoft.com/office/drawing/2014/main" id="{2BEEBE11-658F-4785-A0A3-DF6C0AB8BB11}"/>
                </a:ext>
              </a:extLst>
            </p:cNvPr>
            <p:cNvGrpSpPr>
              <a:grpSpLocks/>
            </p:cNvGrpSpPr>
            <p:nvPr/>
          </p:nvGrpSpPr>
          <p:grpSpPr bwMode="auto">
            <a:xfrm>
              <a:off x="2927" y="1132"/>
              <a:ext cx="18" cy="224"/>
              <a:chOff x="2927" y="1132"/>
              <a:chExt cx="18" cy="224"/>
            </a:xfrm>
          </p:grpSpPr>
          <p:sp>
            <p:nvSpPr>
              <p:cNvPr id="22857" name="Rectangle 329">
                <a:extLst>
                  <a:ext uri="{FF2B5EF4-FFF2-40B4-BE49-F238E27FC236}">
                    <a16:creationId xmlns:a16="http://schemas.microsoft.com/office/drawing/2014/main" id="{5A3AA17E-264C-4F54-A7D7-5D54ABBF3E73}"/>
                  </a:ext>
                </a:extLst>
              </p:cNvPr>
              <p:cNvSpPr>
                <a:spLocks noChangeArrowheads="1"/>
              </p:cNvSpPr>
              <p:nvPr/>
            </p:nvSpPr>
            <p:spPr bwMode="auto">
              <a:xfrm>
                <a:off x="2927" y="1132"/>
                <a:ext cx="6" cy="224"/>
              </a:xfrm>
              <a:prstGeom prst="rect">
                <a:avLst/>
              </a:prstGeom>
              <a:solidFill>
                <a:srgbClr val="36F9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58" name="Rectangle 330">
                <a:extLst>
                  <a:ext uri="{FF2B5EF4-FFF2-40B4-BE49-F238E27FC236}">
                    <a16:creationId xmlns:a16="http://schemas.microsoft.com/office/drawing/2014/main" id="{B31B4BF0-D0F3-4CAB-9F0C-81B563D982C8}"/>
                  </a:ext>
                </a:extLst>
              </p:cNvPr>
              <p:cNvSpPr>
                <a:spLocks noChangeArrowheads="1"/>
              </p:cNvSpPr>
              <p:nvPr/>
            </p:nvSpPr>
            <p:spPr bwMode="auto">
              <a:xfrm>
                <a:off x="2933" y="1132"/>
                <a:ext cx="6" cy="224"/>
              </a:xfrm>
              <a:prstGeom prst="rect">
                <a:avLst/>
              </a:prstGeom>
              <a:solidFill>
                <a:srgbClr val="90D1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59" name="Rectangle 331">
                <a:extLst>
                  <a:ext uri="{FF2B5EF4-FFF2-40B4-BE49-F238E27FC236}">
                    <a16:creationId xmlns:a16="http://schemas.microsoft.com/office/drawing/2014/main" id="{D1E55CEE-3DFA-419D-86C2-C7D586114F2C}"/>
                  </a:ext>
                </a:extLst>
              </p:cNvPr>
              <p:cNvSpPr>
                <a:spLocks noChangeArrowheads="1"/>
              </p:cNvSpPr>
              <p:nvPr/>
            </p:nvSpPr>
            <p:spPr bwMode="auto">
              <a:xfrm>
                <a:off x="2939" y="1132"/>
                <a:ext cx="6" cy="224"/>
              </a:xfrm>
              <a:prstGeom prst="rect">
                <a:avLst/>
              </a:prstGeom>
              <a:solidFill>
                <a:srgbClr val="C4A2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863" name="Group 335">
              <a:extLst>
                <a:ext uri="{FF2B5EF4-FFF2-40B4-BE49-F238E27FC236}">
                  <a16:creationId xmlns:a16="http://schemas.microsoft.com/office/drawing/2014/main" id="{2C6FF4DC-80D0-4115-A2FC-11E1C3654283}"/>
                </a:ext>
              </a:extLst>
            </p:cNvPr>
            <p:cNvGrpSpPr>
              <a:grpSpLocks/>
            </p:cNvGrpSpPr>
            <p:nvPr/>
          </p:nvGrpSpPr>
          <p:grpSpPr bwMode="auto">
            <a:xfrm>
              <a:off x="2945" y="1132"/>
              <a:ext cx="12" cy="224"/>
              <a:chOff x="2945" y="1132"/>
              <a:chExt cx="12" cy="224"/>
            </a:xfrm>
          </p:grpSpPr>
          <p:sp>
            <p:nvSpPr>
              <p:cNvPr id="22861" name="Rectangle 333">
                <a:extLst>
                  <a:ext uri="{FF2B5EF4-FFF2-40B4-BE49-F238E27FC236}">
                    <a16:creationId xmlns:a16="http://schemas.microsoft.com/office/drawing/2014/main" id="{292CDD46-29D9-40FF-AFFC-03B5FD346667}"/>
                  </a:ext>
                </a:extLst>
              </p:cNvPr>
              <p:cNvSpPr>
                <a:spLocks noChangeArrowheads="1"/>
              </p:cNvSpPr>
              <p:nvPr/>
            </p:nvSpPr>
            <p:spPr bwMode="auto">
              <a:xfrm>
                <a:off x="2945" y="1132"/>
                <a:ext cx="6"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62" name="Rectangle 334">
                <a:extLst>
                  <a:ext uri="{FF2B5EF4-FFF2-40B4-BE49-F238E27FC236}">
                    <a16:creationId xmlns:a16="http://schemas.microsoft.com/office/drawing/2014/main" id="{533EE174-1458-40BF-ABF6-5B998F6EB398}"/>
                  </a:ext>
                </a:extLst>
              </p:cNvPr>
              <p:cNvSpPr>
                <a:spLocks noChangeArrowheads="1"/>
              </p:cNvSpPr>
              <p:nvPr/>
            </p:nvSpPr>
            <p:spPr bwMode="auto">
              <a:xfrm>
                <a:off x="2951"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867" name="Group 339">
              <a:extLst>
                <a:ext uri="{FF2B5EF4-FFF2-40B4-BE49-F238E27FC236}">
                  <a16:creationId xmlns:a16="http://schemas.microsoft.com/office/drawing/2014/main" id="{D382BE18-D780-48A7-85F8-097C0B803FB4}"/>
                </a:ext>
              </a:extLst>
            </p:cNvPr>
            <p:cNvGrpSpPr>
              <a:grpSpLocks/>
            </p:cNvGrpSpPr>
            <p:nvPr/>
          </p:nvGrpSpPr>
          <p:grpSpPr bwMode="auto">
            <a:xfrm>
              <a:off x="2957" y="1132"/>
              <a:ext cx="18" cy="224"/>
              <a:chOff x="2957" y="1132"/>
              <a:chExt cx="18" cy="224"/>
            </a:xfrm>
          </p:grpSpPr>
          <p:sp>
            <p:nvSpPr>
              <p:cNvPr id="22864" name="Rectangle 336">
                <a:extLst>
                  <a:ext uri="{FF2B5EF4-FFF2-40B4-BE49-F238E27FC236}">
                    <a16:creationId xmlns:a16="http://schemas.microsoft.com/office/drawing/2014/main" id="{BEDF8C50-573A-432D-A7ED-2CA21979C4CF}"/>
                  </a:ext>
                </a:extLst>
              </p:cNvPr>
              <p:cNvSpPr>
                <a:spLocks noChangeArrowheads="1"/>
              </p:cNvSpPr>
              <p:nvPr/>
            </p:nvSpPr>
            <p:spPr bwMode="auto">
              <a:xfrm>
                <a:off x="2957" y="1132"/>
                <a:ext cx="6" cy="224"/>
              </a:xfrm>
              <a:prstGeom prst="rect">
                <a:avLst/>
              </a:prstGeom>
              <a:solidFill>
                <a:srgbClr val="36F9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65" name="Rectangle 337">
                <a:extLst>
                  <a:ext uri="{FF2B5EF4-FFF2-40B4-BE49-F238E27FC236}">
                    <a16:creationId xmlns:a16="http://schemas.microsoft.com/office/drawing/2014/main" id="{5A60E154-E23B-4A7C-852B-029544769F44}"/>
                  </a:ext>
                </a:extLst>
              </p:cNvPr>
              <p:cNvSpPr>
                <a:spLocks noChangeArrowheads="1"/>
              </p:cNvSpPr>
              <p:nvPr/>
            </p:nvSpPr>
            <p:spPr bwMode="auto">
              <a:xfrm>
                <a:off x="2963" y="1132"/>
                <a:ext cx="6" cy="224"/>
              </a:xfrm>
              <a:prstGeom prst="rect">
                <a:avLst/>
              </a:prstGeom>
              <a:solidFill>
                <a:srgbClr val="90D1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66" name="Rectangle 338">
                <a:extLst>
                  <a:ext uri="{FF2B5EF4-FFF2-40B4-BE49-F238E27FC236}">
                    <a16:creationId xmlns:a16="http://schemas.microsoft.com/office/drawing/2014/main" id="{CAD7607F-8043-44DC-993F-4C1AB54F7D96}"/>
                  </a:ext>
                </a:extLst>
              </p:cNvPr>
              <p:cNvSpPr>
                <a:spLocks noChangeArrowheads="1"/>
              </p:cNvSpPr>
              <p:nvPr/>
            </p:nvSpPr>
            <p:spPr bwMode="auto">
              <a:xfrm>
                <a:off x="2969" y="1132"/>
                <a:ext cx="6" cy="224"/>
              </a:xfrm>
              <a:prstGeom prst="rect">
                <a:avLst/>
              </a:prstGeom>
              <a:solidFill>
                <a:srgbClr val="C4A2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870" name="Group 342">
              <a:extLst>
                <a:ext uri="{FF2B5EF4-FFF2-40B4-BE49-F238E27FC236}">
                  <a16:creationId xmlns:a16="http://schemas.microsoft.com/office/drawing/2014/main" id="{A66B8992-ACE2-43EA-B60A-224CF75C7988}"/>
                </a:ext>
              </a:extLst>
            </p:cNvPr>
            <p:cNvGrpSpPr>
              <a:grpSpLocks/>
            </p:cNvGrpSpPr>
            <p:nvPr/>
          </p:nvGrpSpPr>
          <p:grpSpPr bwMode="auto">
            <a:xfrm>
              <a:off x="2975" y="1132"/>
              <a:ext cx="11" cy="224"/>
              <a:chOff x="2975" y="1132"/>
              <a:chExt cx="11" cy="224"/>
            </a:xfrm>
          </p:grpSpPr>
          <p:sp>
            <p:nvSpPr>
              <p:cNvPr id="22868" name="Rectangle 340">
                <a:extLst>
                  <a:ext uri="{FF2B5EF4-FFF2-40B4-BE49-F238E27FC236}">
                    <a16:creationId xmlns:a16="http://schemas.microsoft.com/office/drawing/2014/main" id="{E91E818E-10C0-4946-9997-F3F5189DBCEC}"/>
                  </a:ext>
                </a:extLst>
              </p:cNvPr>
              <p:cNvSpPr>
                <a:spLocks noChangeArrowheads="1"/>
              </p:cNvSpPr>
              <p:nvPr/>
            </p:nvSpPr>
            <p:spPr bwMode="auto">
              <a:xfrm>
                <a:off x="2975" y="1132"/>
                <a:ext cx="5" cy="224"/>
              </a:xfrm>
              <a:prstGeom prst="rect">
                <a:avLst/>
              </a:prstGeom>
              <a:solidFill>
                <a:srgbClr val="4DF3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69" name="Rectangle 341">
                <a:extLst>
                  <a:ext uri="{FF2B5EF4-FFF2-40B4-BE49-F238E27FC236}">
                    <a16:creationId xmlns:a16="http://schemas.microsoft.com/office/drawing/2014/main" id="{E70862C4-09F3-4ADD-94F1-332C5BD4209B}"/>
                  </a:ext>
                </a:extLst>
              </p:cNvPr>
              <p:cNvSpPr>
                <a:spLocks noChangeArrowheads="1"/>
              </p:cNvSpPr>
              <p:nvPr/>
            </p:nvSpPr>
            <p:spPr bwMode="auto">
              <a:xfrm>
                <a:off x="2980" y="1132"/>
                <a:ext cx="6" cy="224"/>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2874" name="Group 346">
              <a:extLst>
                <a:ext uri="{FF2B5EF4-FFF2-40B4-BE49-F238E27FC236}">
                  <a16:creationId xmlns:a16="http://schemas.microsoft.com/office/drawing/2014/main" id="{172B0C18-5D82-4D42-82AE-541DF4441801}"/>
                </a:ext>
              </a:extLst>
            </p:cNvPr>
            <p:cNvGrpSpPr>
              <a:grpSpLocks/>
            </p:cNvGrpSpPr>
            <p:nvPr/>
          </p:nvGrpSpPr>
          <p:grpSpPr bwMode="auto">
            <a:xfrm>
              <a:off x="2986" y="1132"/>
              <a:ext cx="18" cy="224"/>
              <a:chOff x="2986" y="1132"/>
              <a:chExt cx="18" cy="224"/>
            </a:xfrm>
          </p:grpSpPr>
          <p:sp>
            <p:nvSpPr>
              <p:cNvPr id="22871" name="Rectangle 343">
                <a:extLst>
                  <a:ext uri="{FF2B5EF4-FFF2-40B4-BE49-F238E27FC236}">
                    <a16:creationId xmlns:a16="http://schemas.microsoft.com/office/drawing/2014/main" id="{C9208703-993F-45A0-998E-488B81E84775}"/>
                  </a:ext>
                </a:extLst>
              </p:cNvPr>
              <p:cNvSpPr>
                <a:spLocks noChangeArrowheads="1"/>
              </p:cNvSpPr>
              <p:nvPr/>
            </p:nvSpPr>
            <p:spPr bwMode="auto">
              <a:xfrm>
                <a:off x="2986" y="1132"/>
                <a:ext cx="6" cy="224"/>
              </a:xfrm>
              <a:prstGeom prst="rect">
                <a:avLst/>
              </a:prstGeom>
              <a:solidFill>
                <a:srgbClr val="36F9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72" name="Rectangle 344">
                <a:extLst>
                  <a:ext uri="{FF2B5EF4-FFF2-40B4-BE49-F238E27FC236}">
                    <a16:creationId xmlns:a16="http://schemas.microsoft.com/office/drawing/2014/main" id="{C8E75879-B112-4567-AFB9-094021CADB15}"/>
                  </a:ext>
                </a:extLst>
              </p:cNvPr>
              <p:cNvSpPr>
                <a:spLocks noChangeArrowheads="1"/>
              </p:cNvSpPr>
              <p:nvPr/>
            </p:nvSpPr>
            <p:spPr bwMode="auto">
              <a:xfrm>
                <a:off x="2992" y="1132"/>
                <a:ext cx="6" cy="224"/>
              </a:xfrm>
              <a:prstGeom prst="rect">
                <a:avLst/>
              </a:prstGeom>
              <a:solidFill>
                <a:srgbClr val="90D1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73" name="Rectangle 345">
                <a:extLst>
                  <a:ext uri="{FF2B5EF4-FFF2-40B4-BE49-F238E27FC236}">
                    <a16:creationId xmlns:a16="http://schemas.microsoft.com/office/drawing/2014/main" id="{6600ED1C-3B7E-4841-8210-2DD1F2B53175}"/>
                  </a:ext>
                </a:extLst>
              </p:cNvPr>
              <p:cNvSpPr>
                <a:spLocks noChangeArrowheads="1"/>
              </p:cNvSpPr>
              <p:nvPr/>
            </p:nvSpPr>
            <p:spPr bwMode="auto">
              <a:xfrm>
                <a:off x="2998" y="1132"/>
                <a:ext cx="6" cy="224"/>
              </a:xfrm>
              <a:prstGeom prst="rect">
                <a:avLst/>
              </a:prstGeom>
              <a:solidFill>
                <a:srgbClr val="C4A2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grpSp>
        <p:nvGrpSpPr>
          <p:cNvPr id="23006" name="Group 478">
            <a:extLst>
              <a:ext uri="{FF2B5EF4-FFF2-40B4-BE49-F238E27FC236}">
                <a16:creationId xmlns:a16="http://schemas.microsoft.com/office/drawing/2014/main" id="{1B2B4F56-720F-42A6-8D7C-451E7A4875D1}"/>
              </a:ext>
            </a:extLst>
          </p:cNvPr>
          <p:cNvGrpSpPr>
            <a:grpSpLocks/>
          </p:cNvGrpSpPr>
          <p:nvPr/>
        </p:nvGrpSpPr>
        <p:grpSpPr bwMode="auto">
          <a:xfrm>
            <a:off x="2493963" y="1797050"/>
            <a:ext cx="2284412" cy="374650"/>
            <a:chOff x="1571" y="1132"/>
            <a:chExt cx="1439" cy="236"/>
          </a:xfrm>
        </p:grpSpPr>
        <p:grpSp>
          <p:nvGrpSpPr>
            <p:cNvPr id="23004" name="Group 476">
              <a:extLst>
                <a:ext uri="{FF2B5EF4-FFF2-40B4-BE49-F238E27FC236}">
                  <a16:creationId xmlns:a16="http://schemas.microsoft.com/office/drawing/2014/main" id="{2EEA8766-FEB5-494F-9B79-CA4E30578B00}"/>
                </a:ext>
              </a:extLst>
            </p:cNvPr>
            <p:cNvGrpSpPr>
              <a:grpSpLocks/>
            </p:cNvGrpSpPr>
            <p:nvPr/>
          </p:nvGrpSpPr>
          <p:grpSpPr bwMode="auto">
            <a:xfrm>
              <a:off x="1571" y="1132"/>
              <a:ext cx="1433" cy="230"/>
              <a:chOff x="1571" y="1132"/>
              <a:chExt cx="1433" cy="230"/>
            </a:xfrm>
          </p:grpSpPr>
          <p:sp>
            <p:nvSpPr>
              <p:cNvPr id="22876" name="Rectangle 348">
                <a:extLst>
                  <a:ext uri="{FF2B5EF4-FFF2-40B4-BE49-F238E27FC236}">
                    <a16:creationId xmlns:a16="http://schemas.microsoft.com/office/drawing/2014/main" id="{6FA651A9-CBBE-40AE-8AC7-488ACF7B7B88}"/>
                  </a:ext>
                </a:extLst>
              </p:cNvPr>
              <p:cNvSpPr>
                <a:spLocks noChangeArrowheads="1"/>
              </p:cNvSpPr>
              <p:nvPr/>
            </p:nvSpPr>
            <p:spPr bwMode="auto">
              <a:xfrm>
                <a:off x="1571" y="1132"/>
                <a:ext cx="12" cy="230"/>
              </a:xfrm>
              <a:prstGeom prst="rect">
                <a:avLst/>
              </a:prstGeom>
              <a:solidFill>
                <a:srgbClr val="06FE0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77" name="Rectangle 349">
                <a:extLst>
                  <a:ext uri="{FF2B5EF4-FFF2-40B4-BE49-F238E27FC236}">
                    <a16:creationId xmlns:a16="http://schemas.microsoft.com/office/drawing/2014/main" id="{D8BF4E4F-A888-4FF4-88E2-A34E371C5723}"/>
                  </a:ext>
                </a:extLst>
              </p:cNvPr>
              <p:cNvSpPr>
                <a:spLocks noChangeArrowheads="1"/>
              </p:cNvSpPr>
              <p:nvPr/>
            </p:nvSpPr>
            <p:spPr bwMode="auto">
              <a:xfrm>
                <a:off x="1583" y="1132"/>
                <a:ext cx="12" cy="230"/>
              </a:xfrm>
              <a:prstGeom prst="rect">
                <a:avLst/>
              </a:prstGeom>
              <a:solidFill>
                <a:srgbClr val="0AFE0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78" name="Rectangle 350">
                <a:extLst>
                  <a:ext uri="{FF2B5EF4-FFF2-40B4-BE49-F238E27FC236}">
                    <a16:creationId xmlns:a16="http://schemas.microsoft.com/office/drawing/2014/main" id="{9162C968-3DE6-4F35-B839-75AF00AB4030}"/>
                  </a:ext>
                </a:extLst>
              </p:cNvPr>
              <p:cNvSpPr>
                <a:spLocks noChangeArrowheads="1"/>
              </p:cNvSpPr>
              <p:nvPr/>
            </p:nvSpPr>
            <p:spPr bwMode="auto">
              <a:xfrm>
                <a:off x="1595" y="1132"/>
                <a:ext cx="12" cy="230"/>
              </a:xfrm>
              <a:prstGeom prst="rect">
                <a:avLst/>
              </a:prstGeom>
              <a:solidFill>
                <a:srgbClr val="0EFE1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79" name="Rectangle 351">
                <a:extLst>
                  <a:ext uri="{FF2B5EF4-FFF2-40B4-BE49-F238E27FC236}">
                    <a16:creationId xmlns:a16="http://schemas.microsoft.com/office/drawing/2014/main" id="{8C1DA557-9AA6-4932-ABAC-845F86283A8A}"/>
                  </a:ext>
                </a:extLst>
              </p:cNvPr>
              <p:cNvSpPr>
                <a:spLocks noChangeArrowheads="1"/>
              </p:cNvSpPr>
              <p:nvPr/>
            </p:nvSpPr>
            <p:spPr bwMode="auto">
              <a:xfrm>
                <a:off x="1607" y="1132"/>
                <a:ext cx="12" cy="230"/>
              </a:xfrm>
              <a:prstGeom prst="rect">
                <a:avLst/>
              </a:prstGeom>
              <a:solidFill>
                <a:srgbClr val="10FE1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80" name="Rectangle 352">
                <a:extLst>
                  <a:ext uri="{FF2B5EF4-FFF2-40B4-BE49-F238E27FC236}">
                    <a16:creationId xmlns:a16="http://schemas.microsoft.com/office/drawing/2014/main" id="{BCA50DFC-EBA9-4FCA-9064-34006C3C7E3A}"/>
                  </a:ext>
                </a:extLst>
              </p:cNvPr>
              <p:cNvSpPr>
                <a:spLocks noChangeArrowheads="1"/>
              </p:cNvSpPr>
              <p:nvPr/>
            </p:nvSpPr>
            <p:spPr bwMode="auto">
              <a:xfrm>
                <a:off x="1619" y="1132"/>
                <a:ext cx="5" cy="230"/>
              </a:xfrm>
              <a:prstGeom prst="rect">
                <a:avLst/>
              </a:prstGeom>
              <a:solidFill>
                <a:srgbClr val="12FE1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81" name="Rectangle 353">
                <a:extLst>
                  <a:ext uri="{FF2B5EF4-FFF2-40B4-BE49-F238E27FC236}">
                    <a16:creationId xmlns:a16="http://schemas.microsoft.com/office/drawing/2014/main" id="{0D538983-15E4-453E-B809-876C3CD57C4D}"/>
                  </a:ext>
                </a:extLst>
              </p:cNvPr>
              <p:cNvSpPr>
                <a:spLocks noChangeArrowheads="1"/>
              </p:cNvSpPr>
              <p:nvPr/>
            </p:nvSpPr>
            <p:spPr bwMode="auto">
              <a:xfrm>
                <a:off x="1624" y="1132"/>
                <a:ext cx="12" cy="230"/>
              </a:xfrm>
              <a:prstGeom prst="rect">
                <a:avLst/>
              </a:prstGeom>
              <a:solidFill>
                <a:srgbClr val="14FE1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82" name="Rectangle 354">
                <a:extLst>
                  <a:ext uri="{FF2B5EF4-FFF2-40B4-BE49-F238E27FC236}">
                    <a16:creationId xmlns:a16="http://schemas.microsoft.com/office/drawing/2014/main" id="{57D9A7D0-D5D2-440B-91F9-136FB1F9A192}"/>
                  </a:ext>
                </a:extLst>
              </p:cNvPr>
              <p:cNvSpPr>
                <a:spLocks noChangeArrowheads="1"/>
              </p:cNvSpPr>
              <p:nvPr/>
            </p:nvSpPr>
            <p:spPr bwMode="auto">
              <a:xfrm>
                <a:off x="1636" y="1132"/>
                <a:ext cx="12" cy="230"/>
              </a:xfrm>
              <a:prstGeom prst="rect">
                <a:avLst/>
              </a:prstGeom>
              <a:solidFill>
                <a:srgbClr val="17FD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83" name="Rectangle 355">
                <a:extLst>
                  <a:ext uri="{FF2B5EF4-FFF2-40B4-BE49-F238E27FC236}">
                    <a16:creationId xmlns:a16="http://schemas.microsoft.com/office/drawing/2014/main" id="{FA47219E-328C-41DB-BC2F-215AB192688E}"/>
                  </a:ext>
                </a:extLst>
              </p:cNvPr>
              <p:cNvSpPr>
                <a:spLocks noChangeArrowheads="1"/>
              </p:cNvSpPr>
              <p:nvPr/>
            </p:nvSpPr>
            <p:spPr bwMode="auto">
              <a:xfrm>
                <a:off x="1648" y="1132"/>
                <a:ext cx="12" cy="230"/>
              </a:xfrm>
              <a:prstGeom prst="rect">
                <a:avLst/>
              </a:prstGeom>
              <a:solidFill>
                <a:srgbClr val="19FD1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84" name="Rectangle 356">
                <a:extLst>
                  <a:ext uri="{FF2B5EF4-FFF2-40B4-BE49-F238E27FC236}">
                    <a16:creationId xmlns:a16="http://schemas.microsoft.com/office/drawing/2014/main" id="{97DFE8D4-FE38-496C-905E-76F3891F8391}"/>
                  </a:ext>
                </a:extLst>
              </p:cNvPr>
              <p:cNvSpPr>
                <a:spLocks noChangeArrowheads="1"/>
              </p:cNvSpPr>
              <p:nvPr/>
            </p:nvSpPr>
            <p:spPr bwMode="auto">
              <a:xfrm>
                <a:off x="1660" y="1132"/>
                <a:ext cx="12" cy="230"/>
              </a:xfrm>
              <a:prstGeom prst="rect">
                <a:avLst/>
              </a:prstGeom>
              <a:solidFill>
                <a:srgbClr val="1BFD2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85" name="Rectangle 357">
                <a:extLst>
                  <a:ext uri="{FF2B5EF4-FFF2-40B4-BE49-F238E27FC236}">
                    <a16:creationId xmlns:a16="http://schemas.microsoft.com/office/drawing/2014/main" id="{D9024D2A-6C67-4C0D-A223-D947B386BCE8}"/>
                  </a:ext>
                </a:extLst>
              </p:cNvPr>
              <p:cNvSpPr>
                <a:spLocks noChangeArrowheads="1"/>
              </p:cNvSpPr>
              <p:nvPr/>
            </p:nvSpPr>
            <p:spPr bwMode="auto">
              <a:xfrm>
                <a:off x="1672" y="1132"/>
                <a:ext cx="11" cy="230"/>
              </a:xfrm>
              <a:prstGeom prst="rect">
                <a:avLst/>
              </a:prstGeom>
              <a:solidFill>
                <a:srgbClr val="1DFD2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86" name="Rectangle 358">
                <a:extLst>
                  <a:ext uri="{FF2B5EF4-FFF2-40B4-BE49-F238E27FC236}">
                    <a16:creationId xmlns:a16="http://schemas.microsoft.com/office/drawing/2014/main" id="{DAEB02A4-E2F8-4460-B5F4-CF6C4B76A8A5}"/>
                  </a:ext>
                </a:extLst>
              </p:cNvPr>
              <p:cNvSpPr>
                <a:spLocks noChangeArrowheads="1"/>
              </p:cNvSpPr>
              <p:nvPr/>
            </p:nvSpPr>
            <p:spPr bwMode="auto">
              <a:xfrm>
                <a:off x="1683" y="1132"/>
                <a:ext cx="12" cy="230"/>
              </a:xfrm>
              <a:prstGeom prst="rect">
                <a:avLst/>
              </a:prstGeom>
              <a:solidFill>
                <a:srgbClr val="20FC2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87" name="Rectangle 359">
                <a:extLst>
                  <a:ext uri="{FF2B5EF4-FFF2-40B4-BE49-F238E27FC236}">
                    <a16:creationId xmlns:a16="http://schemas.microsoft.com/office/drawing/2014/main" id="{F5A033E5-CB7C-4759-A10C-D6BD53424D8D}"/>
                  </a:ext>
                </a:extLst>
              </p:cNvPr>
              <p:cNvSpPr>
                <a:spLocks noChangeArrowheads="1"/>
              </p:cNvSpPr>
              <p:nvPr/>
            </p:nvSpPr>
            <p:spPr bwMode="auto">
              <a:xfrm>
                <a:off x="1695" y="1132"/>
                <a:ext cx="12" cy="230"/>
              </a:xfrm>
              <a:prstGeom prst="rect">
                <a:avLst/>
              </a:prstGeom>
              <a:solidFill>
                <a:srgbClr val="22FC2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88" name="Rectangle 360">
                <a:extLst>
                  <a:ext uri="{FF2B5EF4-FFF2-40B4-BE49-F238E27FC236}">
                    <a16:creationId xmlns:a16="http://schemas.microsoft.com/office/drawing/2014/main" id="{B0452B6F-A453-4FA0-85E5-8F28C55B732B}"/>
                  </a:ext>
                </a:extLst>
              </p:cNvPr>
              <p:cNvSpPr>
                <a:spLocks noChangeArrowheads="1"/>
              </p:cNvSpPr>
              <p:nvPr/>
            </p:nvSpPr>
            <p:spPr bwMode="auto">
              <a:xfrm>
                <a:off x="1707" y="1132"/>
                <a:ext cx="12" cy="230"/>
              </a:xfrm>
              <a:prstGeom prst="rect">
                <a:avLst/>
              </a:prstGeom>
              <a:solidFill>
                <a:srgbClr val="24FC2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89" name="Rectangle 361">
                <a:extLst>
                  <a:ext uri="{FF2B5EF4-FFF2-40B4-BE49-F238E27FC236}">
                    <a16:creationId xmlns:a16="http://schemas.microsoft.com/office/drawing/2014/main" id="{65497777-1E0A-44B7-AE10-8738CF2097A7}"/>
                  </a:ext>
                </a:extLst>
              </p:cNvPr>
              <p:cNvSpPr>
                <a:spLocks noChangeArrowheads="1"/>
              </p:cNvSpPr>
              <p:nvPr/>
            </p:nvSpPr>
            <p:spPr bwMode="auto">
              <a:xfrm>
                <a:off x="1719" y="1132"/>
                <a:ext cx="12" cy="230"/>
              </a:xfrm>
              <a:prstGeom prst="rect">
                <a:avLst/>
              </a:prstGeom>
              <a:solidFill>
                <a:srgbClr val="26FC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90" name="Rectangle 362">
                <a:extLst>
                  <a:ext uri="{FF2B5EF4-FFF2-40B4-BE49-F238E27FC236}">
                    <a16:creationId xmlns:a16="http://schemas.microsoft.com/office/drawing/2014/main" id="{F92175C8-641C-4A74-A2EF-C3F11B7211BA}"/>
                  </a:ext>
                </a:extLst>
              </p:cNvPr>
              <p:cNvSpPr>
                <a:spLocks noChangeArrowheads="1"/>
              </p:cNvSpPr>
              <p:nvPr/>
            </p:nvSpPr>
            <p:spPr bwMode="auto">
              <a:xfrm>
                <a:off x="1731" y="1132"/>
                <a:ext cx="5" cy="230"/>
              </a:xfrm>
              <a:prstGeom prst="rect">
                <a:avLst/>
              </a:prstGeom>
              <a:solidFill>
                <a:srgbClr val="27FB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91" name="Rectangle 363">
                <a:extLst>
                  <a:ext uri="{FF2B5EF4-FFF2-40B4-BE49-F238E27FC236}">
                    <a16:creationId xmlns:a16="http://schemas.microsoft.com/office/drawing/2014/main" id="{905F0AC0-1547-4299-981C-32274EA387B0}"/>
                  </a:ext>
                </a:extLst>
              </p:cNvPr>
              <p:cNvSpPr>
                <a:spLocks noChangeArrowheads="1"/>
              </p:cNvSpPr>
              <p:nvPr/>
            </p:nvSpPr>
            <p:spPr bwMode="auto">
              <a:xfrm>
                <a:off x="1736" y="1132"/>
                <a:ext cx="12" cy="230"/>
              </a:xfrm>
              <a:prstGeom prst="rect">
                <a:avLst/>
              </a:prstGeom>
              <a:solidFill>
                <a:srgbClr val="29FB3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92" name="Rectangle 364">
                <a:extLst>
                  <a:ext uri="{FF2B5EF4-FFF2-40B4-BE49-F238E27FC236}">
                    <a16:creationId xmlns:a16="http://schemas.microsoft.com/office/drawing/2014/main" id="{A2B1F654-B922-4CD1-B92A-39731164DCB8}"/>
                  </a:ext>
                </a:extLst>
              </p:cNvPr>
              <p:cNvSpPr>
                <a:spLocks noChangeArrowheads="1"/>
              </p:cNvSpPr>
              <p:nvPr/>
            </p:nvSpPr>
            <p:spPr bwMode="auto">
              <a:xfrm>
                <a:off x="1748" y="1132"/>
                <a:ext cx="12" cy="230"/>
              </a:xfrm>
              <a:prstGeom prst="rect">
                <a:avLst/>
              </a:prstGeom>
              <a:solidFill>
                <a:srgbClr val="2BFB3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93" name="Rectangle 365">
                <a:extLst>
                  <a:ext uri="{FF2B5EF4-FFF2-40B4-BE49-F238E27FC236}">
                    <a16:creationId xmlns:a16="http://schemas.microsoft.com/office/drawing/2014/main" id="{AA7CFCFA-2330-4E78-BAD6-4114090FD099}"/>
                  </a:ext>
                </a:extLst>
              </p:cNvPr>
              <p:cNvSpPr>
                <a:spLocks noChangeArrowheads="1"/>
              </p:cNvSpPr>
              <p:nvPr/>
            </p:nvSpPr>
            <p:spPr bwMode="auto">
              <a:xfrm>
                <a:off x="1760" y="1132"/>
                <a:ext cx="12" cy="230"/>
              </a:xfrm>
              <a:prstGeom prst="rect">
                <a:avLst/>
              </a:prstGeom>
              <a:solidFill>
                <a:srgbClr val="2DFA3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94" name="Rectangle 366">
                <a:extLst>
                  <a:ext uri="{FF2B5EF4-FFF2-40B4-BE49-F238E27FC236}">
                    <a16:creationId xmlns:a16="http://schemas.microsoft.com/office/drawing/2014/main" id="{1399DD99-B552-4B08-8207-A308B641DEFE}"/>
                  </a:ext>
                </a:extLst>
              </p:cNvPr>
              <p:cNvSpPr>
                <a:spLocks noChangeArrowheads="1"/>
              </p:cNvSpPr>
              <p:nvPr/>
            </p:nvSpPr>
            <p:spPr bwMode="auto">
              <a:xfrm>
                <a:off x="1772" y="1132"/>
                <a:ext cx="12" cy="230"/>
              </a:xfrm>
              <a:prstGeom prst="rect">
                <a:avLst/>
              </a:prstGeom>
              <a:solidFill>
                <a:srgbClr val="2FFA3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95" name="Rectangle 367">
                <a:extLst>
                  <a:ext uri="{FF2B5EF4-FFF2-40B4-BE49-F238E27FC236}">
                    <a16:creationId xmlns:a16="http://schemas.microsoft.com/office/drawing/2014/main" id="{0E32F2BD-1855-4C14-B98A-590A1F5E98B4}"/>
                  </a:ext>
                </a:extLst>
              </p:cNvPr>
              <p:cNvSpPr>
                <a:spLocks noChangeArrowheads="1"/>
              </p:cNvSpPr>
              <p:nvPr/>
            </p:nvSpPr>
            <p:spPr bwMode="auto">
              <a:xfrm>
                <a:off x="1784" y="1132"/>
                <a:ext cx="11" cy="230"/>
              </a:xfrm>
              <a:prstGeom prst="rect">
                <a:avLst/>
              </a:prstGeom>
              <a:solidFill>
                <a:srgbClr val="32FA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96" name="Rectangle 368">
                <a:extLst>
                  <a:ext uri="{FF2B5EF4-FFF2-40B4-BE49-F238E27FC236}">
                    <a16:creationId xmlns:a16="http://schemas.microsoft.com/office/drawing/2014/main" id="{7ABB232E-4FEF-43C8-B92A-C11DA6B68322}"/>
                  </a:ext>
                </a:extLst>
              </p:cNvPr>
              <p:cNvSpPr>
                <a:spLocks noChangeArrowheads="1"/>
              </p:cNvSpPr>
              <p:nvPr/>
            </p:nvSpPr>
            <p:spPr bwMode="auto">
              <a:xfrm>
                <a:off x="1795" y="1132"/>
                <a:ext cx="12" cy="230"/>
              </a:xfrm>
              <a:prstGeom prst="rect">
                <a:avLst/>
              </a:prstGeom>
              <a:solidFill>
                <a:srgbClr val="35F9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97" name="Rectangle 369">
                <a:extLst>
                  <a:ext uri="{FF2B5EF4-FFF2-40B4-BE49-F238E27FC236}">
                    <a16:creationId xmlns:a16="http://schemas.microsoft.com/office/drawing/2014/main" id="{FDFD004F-95B9-4A3D-B9F8-C3A9757CE5D0}"/>
                  </a:ext>
                </a:extLst>
              </p:cNvPr>
              <p:cNvSpPr>
                <a:spLocks noChangeArrowheads="1"/>
              </p:cNvSpPr>
              <p:nvPr/>
            </p:nvSpPr>
            <p:spPr bwMode="auto">
              <a:xfrm>
                <a:off x="1807" y="1132"/>
                <a:ext cx="12" cy="230"/>
              </a:xfrm>
              <a:prstGeom prst="rect">
                <a:avLst/>
              </a:prstGeom>
              <a:solidFill>
                <a:srgbClr val="37F84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98" name="Rectangle 370">
                <a:extLst>
                  <a:ext uri="{FF2B5EF4-FFF2-40B4-BE49-F238E27FC236}">
                    <a16:creationId xmlns:a16="http://schemas.microsoft.com/office/drawing/2014/main" id="{38AA7025-F34C-4862-A2F0-4C87984CC6CC}"/>
                  </a:ext>
                </a:extLst>
              </p:cNvPr>
              <p:cNvSpPr>
                <a:spLocks noChangeArrowheads="1"/>
              </p:cNvSpPr>
              <p:nvPr/>
            </p:nvSpPr>
            <p:spPr bwMode="auto">
              <a:xfrm>
                <a:off x="1819" y="1132"/>
                <a:ext cx="12" cy="230"/>
              </a:xfrm>
              <a:prstGeom prst="rect">
                <a:avLst/>
              </a:prstGeom>
              <a:solidFill>
                <a:srgbClr val="39F8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899" name="Rectangle 371">
                <a:extLst>
                  <a:ext uri="{FF2B5EF4-FFF2-40B4-BE49-F238E27FC236}">
                    <a16:creationId xmlns:a16="http://schemas.microsoft.com/office/drawing/2014/main" id="{EBB223BB-450D-4323-8038-6903F76C974D}"/>
                  </a:ext>
                </a:extLst>
              </p:cNvPr>
              <p:cNvSpPr>
                <a:spLocks noChangeArrowheads="1"/>
              </p:cNvSpPr>
              <p:nvPr/>
            </p:nvSpPr>
            <p:spPr bwMode="auto">
              <a:xfrm>
                <a:off x="1831" y="1132"/>
                <a:ext cx="12" cy="230"/>
              </a:xfrm>
              <a:prstGeom prst="rect">
                <a:avLst/>
              </a:prstGeom>
              <a:solidFill>
                <a:srgbClr val="3BF84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00" name="Rectangle 372">
                <a:extLst>
                  <a:ext uri="{FF2B5EF4-FFF2-40B4-BE49-F238E27FC236}">
                    <a16:creationId xmlns:a16="http://schemas.microsoft.com/office/drawing/2014/main" id="{5829920E-3717-46D5-8B3F-AF47A1806765}"/>
                  </a:ext>
                </a:extLst>
              </p:cNvPr>
              <p:cNvSpPr>
                <a:spLocks noChangeArrowheads="1"/>
              </p:cNvSpPr>
              <p:nvPr/>
            </p:nvSpPr>
            <p:spPr bwMode="auto">
              <a:xfrm>
                <a:off x="1843" y="1132"/>
                <a:ext cx="5" cy="230"/>
              </a:xfrm>
              <a:prstGeom prst="rect">
                <a:avLst/>
              </a:prstGeom>
              <a:solidFill>
                <a:srgbClr val="3CF74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01" name="Rectangle 373">
                <a:extLst>
                  <a:ext uri="{FF2B5EF4-FFF2-40B4-BE49-F238E27FC236}">
                    <a16:creationId xmlns:a16="http://schemas.microsoft.com/office/drawing/2014/main" id="{672F4492-E210-48B0-921F-355403E47BF3}"/>
                  </a:ext>
                </a:extLst>
              </p:cNvPr>
              <p:cNvSpPr>
                <a:spLocks noChangeArrowheads="1"/>
              </p:cNvSpPr>
              <p:nvPr/>
            </p:nvSpPr>
            <p:spPr bwMode="auto">
              <a:xfrm>
                <a:off x="1848" y="1132"/>
                <a:ext cx="12" cy="230"/>
              </a:xfrm>
              <a:prstGeom prst="rect">
                <a:avLst/>
              </a:prstGeom>
              <a:solidFill>
                <a:srgbClr val="3EF7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02" name="Rectangle 374">
                <a:extLst>
                  <a:ext uri="{FF2B5EF4-FFF2-40B4-BE49-F238E27FC236}">
                    <a16:creationId xmlns:a16="http://schemas.microsoft.com/office/drawing/2014/main" id="{CBFFCEEE-2ECF-4A48-AEA7-2A0E7FF9E8AA}"/>
                  </a:ext>
                </a:extLst>
              </p:cNvPr>
              <p:cNvSpPr>
                <a:spLocks noChangeArrowheads="1"/>
              </p:cNvSpPr>
              <p:nvPr/>
            </p:nvSpPr>
            <p:spPr bwMode="auto">
              <a:xfrm>
                <a:off x="1860" y="1132"/>
                <a:ext cx="12" cy="230"/>
              </a:xfrm>
              <a:prstGeom prst="rect">
                <a:avLst/>
              </a:prstGeom>
              <a:solidFill>
                <a:srgbClr val="40F6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03" name="Rectangle 375">
                <a:extLst>
                  <a:ext uri="{FF2B5EF4-FFF2-40B4-BE49-F238E27FC236}">
                    <a16:creationId xmlns:a16="http://schemas.microsoft.com/office/drawing/2014/main" id="{C89B74CE-2744-4D3F-A803-2E392D83B3FB}"/>
                  </a:ext>
                </a:extLst>
              </p:cNvPr>
              <p:cNvSpPr>
                <a:spLocks noChangeArrowheads="1"/>
              </p:cNvSpPr>
              <p:nvPr/>
            </p:nvSpPr>
            <p:spPr bwMode="auto">
              <a:xfrm>
                <a:off x="1872" y="1132"/>
                <a:ext cx="12" cy="230"/>
              </a:xfrm>
              <a:prstGeom prst="rect">
                <a:avLst/>
              </a:prstGeom>
              <a:solidFill>
                <a:srgbClr val="42F65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04" name="Rectangle 376">
                <a:extLst>
                  <a:ext uri="{FF2B5EF4-FFF2-40B4-BE49-F238E27FC236}">
                    <a16:creationId xmlns:a16="http://schemas.microsoft.com/office/drawing/2014/main" id="{7D201FDA-F98B-4AFB-B53E-B1D33D2F97FD}"/>
                  </a:ext>
                </a:extLst>
              </p:cNvPr>
              <p:cNvSpPr>
                <a:spLocks noChangeArrowheads="1"/>
              </p:cNvSpPr>
              <p:nvPr/>
            </p:nvSpPr>
            <p:spPr bwMode="auto">
              <a:xfrm>
                <a:off x="1884" y="1132"/>
                <a:ext cx="12" cy="230"/>
              </a:xfrm>
              <a:prstGeom prst="rect">
                <a:avLst/>
              </a:prstGeom>
              <a:solidFill>
                <a:srgbClr val="44F5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05" name="Rectangle 377">
                <a:extLst>
                  <a:ext uri="{FF2B5EF4-FFF2-40B4-BE49-F238E27FC236}">
                    <a16:creationId xmlns:a16="http://schemas.microsoft.com/office/drawing/2014/main" id="{9B305813-56B2-4EF5-A9EB-4DBF56C8A5CD}"/>
                  </a:ext>
                </a:extLst>
              </p:cNvPr>
              <p:cNvSpPr>
                <a:spLocks noChangeArrowheads="1"/>
              </p:cNvSpPr>
              <p:nvPr/>
            </p:nvSpPr>
            <p:spPr bwMode="auto">
              <a:xfrm>
                <a:off x="1896" y="1132"/>
                <a:ext cx="11" cy="230"/>
              </a:xfrm>
              <a:prstGeom prst="rect">
                <a:avLst/>
              </a:prstGeom>
              <a:solidFill>
                <a:srgbClr val="46F45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06" name="Rectangle 378">
                <a:extLst>
                  <a:ext uri="{FF2B5EF4-FFF2-40B4-BE49-F238E27FC236}">
                    <a16:creationId xmlns:a16="http://schemas.microsoft.com/office/drawing/2014/main" id="{C96D4BAF-5C18-40F3-82D6-BF99B2F3AF73}"/>
                  </a:ext>
                </a:extLst>
              </p:cNvPr>
              <p:cNvSpPr>
                <a:spLocks noChangeArrowheads="1"/>
              </p:cNvSpPr>
              <p:nvPr/>
            </p:nvSpPr>
            <p:spPr bwMode="auto">
              <a:xfrm>
                <a:off x="1907" y="1132"/>
                <a:ext cx="12" cy="230"/>
              </a:xfrm>
              <a:prstGeom prst="rect">
                <a:avLst/>
              </a:prstGeom>
              <a:solidFill>
                <a:srgbClr val="4AF45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07" name="Rectangle 379">
                <a:extLst>
                  <a:ext uri="{FF2B5EF4-FFF2-40B4-BE49-F238E27FC236}">
                    <a16:creationId xmlns:a16="http://schemas.microsoft.com/office/drawing/2014/main" id="{4FA23880-8FD7-463D-9E42-DC165FF148FE}"/>
                  </a:ext>
                </a:extLst>
              </p:cNvPr>
              <p:cNvSpPr>
                <a:spLocks noChangeArrowheads="1"/>
              </p:cNvSpPr>
              <p:nvPr/>
            </p:nvSpPr>
            <p:spPr bwMode="auto">
              <a:xfrm>
                <a:off x="1919" y="1132"/>
                <a:ext cx="12" cy="230"/>
              </a:xfrm>
              <a:prstGeom prst="rect">
                <a:avLst/>
              </a:prstGeom>
              <a:solidFill>
                <a:srgbClr val="4CF3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08" name="Rectangle 380">
                <a:extLst>
                  <a:ext uri="{FF2B5EF4-FFF2-40B4-BE49-F238E27FC236}">
                    <a16:creationId xmlns:a16="http://schemas.microsoft.com/office/drawing/2014/main" id="{EF796B2D-E781-4FEF-81E6-6005E86BEF61}"/>
                  </a:ext>
                </a:extLst>
              </p:cNvPr>
              <p:cNvSpPr>
                <a:spLocks noChangeArrowheads="1"/>
              </p:cNvSpPr>
              <p:nvPr/>
            </p:nvSpPr>
            <p:spPr bwMode="auto">
              <a:xfrm>
                <a:off x="1931" y="1132"/>
                <a:ext cx="12" cy="230"/>
              </a:xfrm>
              <a:prstGeom prst="rect">
                <a:avLst/>
              </a:prstGeom>
              <a:solidFill>
                <a:srgbClr val="4EF2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09" name="Rectangle 381">
                <a:extLst>
                  <a:ext uri="{FF2B5EF4-FFF2-40B4-BE49-F238E27FC236}">
                    <a16:creationId xmlns:a16="http://schemas.microsoft.com/office/drawing/2014/main" id="{FB06B1D0-7936-40F3-A5DC-1FA23CD6171B}"/>
                  </a:ext>
                </a:extLst>
              </p:cNvPr>
              <p:cNvSpPr>
                <a:spLocks noChangeArrowheads="1"/>
              </p:cNvSpPr>
              <p:nvPr/>
            </p:nvSpPr>
            <p:spPr bwMode="auto">
              <a:xfrm>
                <a:off x="1943" y="1132"/>
                <a:ext cx="12" cy="230"/>
              </a:xfrm>
              <a:prstGeom prst="rect">
                <a:avLst/>
              </a:prstGeom>
              <a:solidFill>
                <a:srgbClr val="50F16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10" name="Rectangle 382">
                <a:extLst>
                  <a:ext uri="{FF2B5EF4-FFF2-40B4-BE49-F238E27FC236}">
                    <a16:creationId xmlns:a16="http://schemas.microsoft.com/office/drawing/2014/main" id="{4561A915-CC73-44AB-A89B-B9AAF6A854E6}"/>
                  </a:ext>
                </a:extLst>
              </p:cNvPr>
              <p:cNvSpPr>
                <a:spLocks noChangeArrowheads="1"/>
              </p:cNvSpPr>
              <p:nvPr/>
            </p:nvSpPr>
            <p:spPr bwMode="auto">
              <a:xfrm>
                <a:off x="1955" y="1132"/>
                <a:ext cx="6" cy="230"/>
              </a:xfrm>
              <a:prstGeom prst="rect">
                <a:avLst/>
              </a:prstGeom>
              <a:solidFill>
                <a:srgbClr val="52F16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11" name="Rectangle 383">
                <a:extLst>
                  <a:ext uri="{FF2B5EF4-FFF2-40B4-BE49-F238E27FC236}">
                    <a16:creationId xmlns:a16="http://schemas.microsoft.com/office/drawing/2014/main" id="{39FA643B-2197-45CE-9BBA-67E988B7CEDD}"/>
                  </a:ext>
                </a:extLst>
              </p:cNvPr>
              <p:cNvSpPr>
                <a:spLocks noChangeArrowheads="1"/>
              </p:cNvSpPr>
              <p:nvPr/>
            </p:nvSpPr>
            <p:spPr bwMode="auto">
              <a:xfrm>
                <a:off x="1961" y="1132"/>
                <a:ext cx="11" cy="230"/>
              </a:xfrm>
              <a:prstGeom prst="rect">
                <a:avLst/>
              </a:prstGeom>
              <a:solidFill>
                <a:srgbClr val="53F0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12" name="Rectangle 384">
                <a:extLst>
                  <a:ext uri="{FF2B5EF4-FFF2-40B4-BE49-F238E27FC236}">
                    <a16:creationId xmlns:a16="http://schemas.microsoft.com/office/drawing/2014/main" id="{EB2548C7-FE9C-4600-A0E6-9F88B9E0DBF4}"/>
                  </a:ext>
                </a:extLst>
              </p:cNvPr>
              <p:cNvSpPr>
                <a:spLocks noChangeArrowheads="1"/>
              </p:cNvSpPr>
              <p:nvPr/>
            </p:nvSpPr>
            <p:spPr bwMode="auto">
              <a:xfrm>
                <a:off x="1972" y="1132"/>
                <a:ext cx="12" cy="230"/>
              </a:xfrm>
              <a:prstGeom prst="rect">
                <a:avLst/>
              </a:prstGeom>
              <a:solidFill>
                <a:srgbClr val="55F0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13" name="Rectangle 385">
                <a:extLst>
                  <a:ext uri="{FF2B5EF4-FFF2-40B4-BE49-F238E27FC236}">
                    <a16:creationId xmlns:a16="http://schemas.microsoft.com/office/drawing/2014/main" id="{FFED8CEF-F886-4CFE-981E-2DD638B7626D}"/>
                  </a:ext>
                </a:extLst>
              </p:cNvPr>
              <p:cNvSpPr>
                <a:spLocks noChangeArrowheads="1"/>
              </p:cNvSpPr>
              <p:nvPr/>
            </p:nvSpPr>
            <p:spPr bwMode="auto">
              <a:xfrm>
                <a:off x="1984" y="1132"/>
                <a:ext cx="12" cy="230"/>
              </a:xfrm>
              <a:prstGeom prst="rect">
                <a:avLst/>
              </a:prstGeom>
              <a:solidFill>
                <a:srgbClr val="58EF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14" name="Rectangle 386">
                <a:extLst>
                  <a:ext uri="{FF2B5EF4-FFF2-40B4-BE49-F238E27FC236}">
                    <a16:creationId xmlns:a16="http://schemas.microsoft.com/office/drawing/2014/main" id="{9C3A890C-936F-4C19-A44E-2E02596C45EB}"/>
                  </a:ext>
                </a:extLst>
              </p:cNvPr>
              <p:cNvSpPr>
                <a:spLocks noChangeArrowheads="1"/>
              </p:cNvSpPr>
              <p:nvPr/>
            </p:nvSpPr>
            <p:spPr bwMode="auto">
              <a:xfrm>
                <a:off x="1996" y="1132"/>
                <a:ext cx="12" cy="230"/>
              </a:xfrm>
              <a:prstGeom prst="rect">
                <a:avLst/>
              </a:prstGeom>
              <a:solidFill>
                <a:srgbClr val="5AEE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15" name="Rectangle 387">
                <a:extLst>
                  <a:ext uri="{FF2B5EF4-FFF2-40B4-BE49-F238E27FC236}">
                    <a16:creationId xmlns:a16="http://schemas.microsoft.com/office/drawing/2014/main" id="{2648EC77-D538-4CF1-8E8F-A4ED20FFF8D9}"/>
                  </a:ext>
                </a:extLst>
              </p:cNvPr>
              <p:cNvSpPr>
                <a:spLocks noChangeArrowheads="1"/>
              </p:cNvSpPr>
              <p:nvPr/>
            </p:nvSpPr>
            <p:spPr bwMode="auto">
              <a:xfrm>
                <a:off x="2008" y="1132"/>
                <a:ext cx="11" cy="230"/>
              </a:xfrm>
              <a:prstGeom prst="rect">
                <a:avLst/>
              </a:prstGeom>
              <a:solidFill>
                <a:srgbClr val="5DED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16" name="Rectangle 388">
                <a:extLst>
                  <a:ext uri="{FF2B5EF4-FFF2-40B4-BE49-F238E27FC236}">
                    <a16:creationId xmlns:a16="http://schemas.microsoft.com/office/drawing/2014/main" id="{DDA6D557-6AC7-493F-BB09-ECA6D5B48D9F}"/>
                  </a:ext>
                </a:extLst>
              </p:cNvPr>
              <p:cNvSpPr>
                <a:spLocks noChangeArrowheads="1"/>
              </p:cNvSpPr>
              <p:nvPr/>
            </p:nvSpPr>
            <p:spPr bwMode="auto">
              <a:xfrm>
                <a:off x="2019" y="1132"/>
                <a:ext cx="12" cy="230"/>
              </a:xfrm>
              <a:prstGeom prst="rect">
                <a:avLst/>
              </a:prstGeom>
              <a:solidFill>
                <a:srgbClr val="5FEC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17" name="Rectangle 389">
                <a:extLst>
                  <a:ext uri="{FF2B5EF4-FFF2-40B4-BE49-F238E27FC236}">
                    <a16:creationId xmlns:a16="http://schemas.microsoft.com/office/drawing/2014/main" id="{6B316311-74A5-47E1-8675-80A7B7EC9317}"/>
                  </a:ext>
                </a:extLst>
              </p:cNvPr>
              <p:cNvSpPr>
                <a:spLocks noChangeArrowheads="1"/>
              </p:cNvSpPr>
              <p:nvPr/>
            </p:nvSpPr>
            <p:spPr bwMode="auto">
              <a:xfrm>
                <a:off x="2031" y="1132"/>
                <a:ext cx="12" cy="230"/>
              </a:xfrm>
              <a:prstGeom prst="rect">
                <a:avLst/>
              </a:prstGeom>
              <a:solidFill>
                <a:srgbClr val="61EB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18" name="Rectangle 390">
                <a:extLst>
                  <a:ext uri="{FF2B5EF4-FFF2-40B4-BE49-F238E27FC236}">
                    <a16:creationId xmlns:a16="http://schemas.microsoft.com/office/drawing/2014/main" id="{35BE40CF-4CC7-4E27-BDBB-7929B0E285ED}"/>
                  </a:ext>
                </a:extLst>
              </p:cNvPr>
              <p:cNvSpPr>
                <a:spLocks noChangeArrowheads="1"/>
              </p:cNvSpPr>
              <p:nvPr/>
            </p:nvSpPr>
            <p:spPr bwMode="auto">
              <a:xfrm>
                <a:off x="2043" y="1132"/>
                <a:ext cx="12" cy="230"/>
              </a:xfrm>
              <a:prstGeom prst="rect">
                <a:avLst/>
              </a:prstGeom>
              <a:solidFill>
                <a:srgbClr val="64EA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19" name="Rectangle 391">
                <a:extLst>
                  <a:ext uri="{FF2B5EF4-FFF2-40B4-BE49-F238E27FC236}">
                    <a16:creationId xmlns:a16="http://schemas.microsoft.com/office/drawing/2014/main" id="{9F736910-CF45-460D-B1EE-41A6C1648E2B}"/>
                  </a:ext>
                </a:extLst>
              </p:cNvPr>
              <p:cNvSpPr>
                <a:spLocks noChangeArrowheads="1"/>
              </p:cNvSpPr>
              <p:nvPr/>
            </p:nvSpPr>
            <p:spPr bwMode="auto">
              <a:xfrm>
                <a:off x="2055" y="1132"/>
                <a:ext cx="12" cy="230"/>
              </a:xfrm>
              <a:prstGeom prst="rect">
                <a:avLst/>
              </a:prstGeom>
              <a:solidFill>
                <a:srgbClr val="66E9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20" name="Rectangle 392">
                <a:extLst>
                  <a:ext uri="{FF2B5EF4-FFF2-40B4-BE49-F238E27FC236}">
                    <a16:creationId xmlns:a16="http://schemas.microsoft.com/office/drawing/2014/main" id="{192324EA-8595-4C86-9651-EB3F45C63035}"/>
                  </a:ext>
                </a:extLst>
              </p:cNvPr>
              <p:cNvSpPr>
                <a:spLocks noChangeArrowheads="1"/>
              </p:cNvSpPr>
              <p:nvPr/>
            </p:nvSpPr>
            <p:spPr bwMode="auto">
              <a:xfrm>
                <a:off x="2067" y="1132"/>
                <a:ext cx="6" cy="230"/>
              </a:xfrm>
              <a:prstGeom prst="rect">
                <a:avLst/>
              </a:prstGeom>
              <a:solidFill>
                <a:srgbClr val="68E88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21" name="Rectangle 393">
                <a:extLst>
                  <a:ext uri="{FF2B5EF4-FFF2-40B4-BE49-F238E27FC236}">
                    <a16:creationId xmlns:a16="http://schemas.microsoft.com/office/drawing/2014/main" id="{34DF31BA-A35F-4908-B52C-A0E5E2917754}"/>
                  </a:ext>
                </a:extLst>
              </p:cNvPr>
              <p:cNvSpPr>
                <a:spLocks noChangeArrowheads="1"/>
              </p:cNvSpPr>
              <p:nvPr/>
            </p:nvSpPr>
            <p:spPr bwMode="auto">
              <a:xfrm>
                <a:off x="2073" y="1132"/>
                <a:ext cx="11" cy="230"/>
              </a:xfrm>
              <a:prstGeom prst="rect">
                <a:avLst/>
              </a:prstGeom>
              <a:solidFill>
                <a:srgbClr val="69E8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22" name="Rectangle 394">
                <a:extLst>
                  <a:ext uri="{FF2B5EF4-FFF2-40B4-BE49-F238E27FC236}">
                    <a16:creationId xmlns:a16="http://schemas.microsoft.com/office/drawing/2014/main" id="{C2D99C7E-209F-4908-A077-DF192A8B2CB6}"/>
                  </a:ext>
                </a:extLst>
              </p:cNvPr>
              <p:cNvSpPr>
                <a:spLocks noChangeArrowheads="1"/>
              </p:cNvSpPr>
              <p:nvPr/>
            </p:nvSpPr>
            <p:spPr bwMode="auto">
              <a:xfrm>
                <a:off x="2084" y="1132"/>
                <a:ext cx="12" cy="230"/>
              </a:xfrm>
              <a:prstGeom prst="rect">
                <a:avLst/>
              </a:prstGeom>
              <a:solidFill>
                <a:srgbClr val="6BE7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23" name="Rectangle 395">
                <a:extLst>
                  <a:ext uri="{FF2B5EF4-FFF2-40B4-BE49-F238E27FC236}">
                    <a16:creationId xmlns:a16="http://schemas.microsoft.com/office/drawing/2014/main" id="{DCB03D59-1C44-4B40-9C22-D1AB71E856A2}"/>
                  </a:ext>
                </a:extLst>
              </p:cNvPr>
              <p:cNvSpPr>
                <a:spLocks noChangeArrowheads="1"/>
              </p:cNvSpPr>
              <p:nvPr/>
            </p:nvSpPr>
            <p:spPr bwMode="auto">
              <a:xfrm>
                <a:off x="2096" y="1132"/>
                <a:ext cx="12" cy="230"/>
              </a:xfrm>
              <a:prstGeom prst="rect">
                <a:avLst/>
              </a:prstGeom>
              <a:solidFill>
                <a:srgbClr val="6DE68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24" name="Rectangle 396">
                <a:extLst>
                  <a:ext uri="{FF2B5EF4-FFF2-40B4-BE49-F238E27FC236}">
                    <a16:creationId xmlns:a16="http://schemas.microsoft.com/office/drawing/2014/main" id="{523BCA7B-11B9-40CB-8DFB-11A28E420BB2}"/>
                  </a:ext>
                </a:extLst>
              </p:cNvPr>
              <p:cNvSpPr>
                <a:spLocks noChangeArrowheads="1"/>
              </p:cNvSpPr>
              <p:nvPr/>
            </p:nvSpPr>
            <p:spPr bwMode="auto">
              <a:xfrm>
                <a:off x="2108" y="1132"/>
                <a:ext cx="12" cy="230"/>
              </a:xfrm>
              <a:prstGeom prst="rect">
                <a:avLst/>
              </a:prstGeom>
              <a:solidFill>
                <a:srgbClr val="70E58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25" name="Rectangle 397">
                <a:extLst>
                  <a:ext uri="{FF2B5EF4-FFF2-40B4-BE49-F238E27FC236}">
                    <a16:creationId xmlns:a16="http://schemas.microsoft.com/office/drawing/2014/main" id="{C3FA0521-295F-4FAF-8B10-6BBFB5493F1C}"/>
                  </a:ext>
                </a:extLst>
              </p:cNvPr>
              <p:cNvSpPr>
                <a:spLocks noChangeArrowheads="1"/>
              </p:cNvSpPr>
              <p:nvPr/>
            </p:nvSpPr>
            <p:spPr bwMode="auto">
              <a:xfrm>
                <a:off x="2120" y="1132"/>
                <a:ext cx="11" cy="230"/>
              </a:xfrm>
              <a:prstGeom prst="rect">
                <a:avLst/>
              </a:prstGeom>
              <a:solidFill>
                <a:srgbClr val="73E39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26" name="Rectangle 398">
                <a:extLst>
                  <a:ext uri="{FF2B5EF4-FFF2-40B4-BE49-F238E27FC236}">
                    <a16:creationId xmlns:a16="http://schemas.microsoft.com/office/drawing/2014/main" id="{774F55C8-C4F5-41D2-8BF1-34118354EE1C}"/>
                  </a:ext>
                </a:extLst>
              </p:cNvPr>
              <p:cNvSpPr>
                <a:spLocks noChangeArrowheads="1"/>
              </p:cNvSpPr>
              <p:nvPr/>
            </p:nvSpPr>
            <p:spPr bwMode="auto">
              <a:xfrm>
                <a:off x="2131" y="1132"/>
                <a:ext cx="12" cy="230"/>
              </a:xfrm>
              <a:prstGeom prst="rect">
                <a:avLst/>
              </a:prstGeom>
              <a:solidFill>
                <a:srgbClr val="75E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27" name="Rectangle 399">
                <a:extLst>
                  <a:ext uri="{FF2B5EF4-FFF2-40B4-BE49-F238E27FC236}">
                    <a16:creationId xmlns:a16="http://schemas.microsoft.com/office/drawing/2014/main" id="{7E333284-3880-4EF8-890C-06CFE8405D00}"/>
                  </a:ext>
                </a:extLst>
              </p:cNvPr>
              <p:cNvSpPr>
                <a:spLocks noChangeArrowheads="1"/>
              </p:cNvSpPr>
              <p:nvPr/>
            </p:nvSpPr>
            <p:spPr bwMode="auto">
              <a:xfrm>
                <a:off x="2143" y="1132"/>
                <a:ext cx="12" cy="230"/>
              </a:xfrm>
              <a:prstGeom prst="rect">
                <a:avLst/>
              </a:prstGeom>
              <a:solidFill>
                <a:srgbClr val="77E19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28" name="Rectangle 400">
                <a:extLst>
                  <a:ext uri="{FF2B5EF4-FFF2-40B4-BE49-F238E27FC236}">
                    <a16:creationId xmlns:a16="http://schemas.microsoft.com/office/drawing/2014/main" id="{CB67AAE1-8F11-46F4-9D2D-E7BDBEF23F9A}"/>
                  </a:ext>
                </a:extLst>
              </p:cNvPr>
              <p:cNvSpPr>
                <a:spLocks noChangeArrowheads="1"/>
              </p:cNvSpPr>
              <p:nvPr/>
            </p:nvSpPr>
            <p:spPr bwMode="auto">
              <a:xfrm>
                <a:off x="2155" y="1132"/>
                <a:ext cx="12" cy="230"/>
              </a:xfrm>
              <a:prstGeom prst="rect">
                <a:avLst/>
              </a:prstGeom>
              <a:solidFill>
                <a:srgbClr val="79E09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29" name="Rectangle 401">
                <a:extLst>
                  <a:ext uri="{FF2B5EF4-FFF2-40B4-BE49-F238E27FC236}">
                    <a16:creationId xmlns:a16="http://schemas.microsoft.com/office/drawing/2014/main" id="{C9108BDF-B6C1-4A31-B719-9843412E33A7}"/>
                  </a:ext>
                </a:extLst>
              </p:cNvPr>
              <p:cNvSpPr>
                <a:spLocks noChangeArrowheads="1"/>
              </p:cNvSpPr>
              <p:nvPr/>
            </p:nvSpPr>
            <p:spPr bwMode="auto">
              <a:xfrm>
                <a:off x="2167" y="1132"/>
                <a:ext cx="12" cy="230"/>
              </a:xfrm>
              <a:prstGeom prst="rect">
                <a:avLst/>
              </a:prstGeom>
              <a:solidFill>
                <a:srgbClr val="7BDE9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30" name="Rectangle 402">
                <a:extLst>
                  <a:ext uri="{FF2B5EF4-FFF2-40B4-BE49-F238E27FC236}">
                    <a16:creationId xmlns:a16="http://schemas.microsoft.com/office/drawing/2014/main" id="{5391C245-6A44-40AB-A625-27A69773E8B5}"/>
                  </a:ext>
                </a:extLst>
              </p:cNvPr>
              <p:cNvSpPr>
                <a:spLocks noChangeArrowheads="1"/>
              </p:cNvSpPr>
              <p:nvPr/>
            </p:nvSpPr>
            <p:spPr bwMode="auto">
              <a:xfrm>
                <a:off x="2179" y="1132"/>
                <a:ext cx="6" cy="230"/>
              </a:xfrm>
              <a:prstGeom prst="rect">
                <a:avLst/>
              </a:prstGeom>
              <a:solidFill>
                <a:srgbClr val="7DDD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31" name="Rectangle 403">
                <a:extLst>
                  <a:ext uri="{FF2B5EF4-FFF2-40B4-BE49-F238E27FC236}">
                    <a16:creationId xmlns:a16="http://schemas.microsoft.com/office/drawing/2014/main" id="{F3CA0A6A-580E-4913-B18C-D1E5E856AB4E}"/>
                  </a:ext>
                </a:extLst>
              </p:cNvPr>
              <p:cNvSpPr>
                <a:spLocks noChangeArrowheads="1"/>
              </p:cNvSpPr>
              <p:nvPr/>
            </p:nvSpPr>
            <p:spPr bwMode="auto">
              <a:xfrm>
                <a:off x="2185" y="1132"/>
                <a:ext cx="11" cy="230"/>
              </a:xfrm>
              <a:prstGeom prst="rect">
                <a:avLst/>
              </a:prstGeom>
              <a:solidFill>
                <a:srgbClr val="7EDD9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32" name="Rectangle 404">
                <a:extLst>
                  <a:ext uri="{FF2B5EF4-FFF2-40B4-BE49-F238E27FC236}">
                    <a16:creationId xmlns:a16="http://schemas.microsoft.com/office/drawing/2014/main" id="{97FD21E8-9024-4561-98B5-5EEE91016949}"/>
                  </a:ext>
                </a:extLst>
              </p:cNvPr>
              <p:cNvSpPr>
                <a:spLocks noChangeArrowheads="1"/>
              </p:cNvSpPr>
              <p:nvPr/>
            </p:nvSpPr>
            <p:spPr bwMode="auto">
              <a:xfrm>
                <a:off x="2196" y="1132"/>
                <a:ext cx="12" cy="230"/>
              </a:xfrm>
              <a:prstGeom prst="rect">
                <a:avLst/>
              </a:prstGeom>
              <a:solidFill>
                <a:srgbClr val="80DCA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33" name="Rectangle 405">
                <a:extLst>
                  <a:ext uri="{FF2B5EF4-FFF2-40B4-BE49-F238E27FC236}">
                    <a16:creationId xmlns:a16="http://schemas.microsoft.com/office/drawing/2014/main" id="{4D886228-3BC6-4951-9CF6-706F9BE22C66}"/>
                  </a:ext>
                </a:extLst>
              </p:cNvPr>
              <p:cNvSpPr>
                <a:spLocks noChangeArrowheads="1"/>
              </p:cNvSpPr>
              <p:nvPr/>
            </p:nvSpPr>
            <p:spPr bwMode="auto">
              <a:xfrm>
                <a:off x="2208" y="1132"/>
                <a:ext cx="12" cy="230"/>
              </a:xfrm>
              <a:prstGeom prst="rect">
                <a:avLst/>
              </a:prstGeom>
              <a:solidFill>
                <a:srgbClr val="82DAA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34" name="Rectangle 406">
                <a:extLst>
                  <a:ext uri="{FF2B5EF4-FFF2-40B4-BE49-F238E27FC236}">
                    <a16:creationId xmlns:a16="http://schemas.microsoft.com/office/drawing/2014/main" id="{A43E18CE-ECF9-474D-9CC1-D28833C9D89B}"/>
                  </a:ext>
                </a:extLst>
              </p:cNvPr>
              <p:cNvSpPr>
                <a:spLocks noChangeArrowheads="1"/>
              </p:cNvSpPr>
              <p:nvPr/>
            </p:nvSpPr>
            <p:spPr bwMode="auto">
              <a:xfrm>
                <a:off x="2220" y="1132"/>
                <a:ext cx="12" cy="230"/>
              </a:xfrm>
              <a:prstGeom prst="rect">
                <a:avLst/>
              </a:prstGeom>
              <a:solidFill>
                <a:srgbClr val="84D9A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35" name="Rectangle 407">
                <a:extLst>
                  <a:ext uri="{FF2B5EF4-FFF2-40B4-BE49-F238E27FC236}">
                    <a16:creationId xmlns:a16="http://schemas.microsoft.com/office/drawing/2014/main" id="{DFDEA383-7795-4859-A2A1-913018F51C13}"/>
                  </a:ext>
                </a:extLst>
              </p:cNvPr>
              <p:cNvSpPr>
                <a:spLocks noChangeArrowheads="1"/>
              </p:cNvSpPr>
              <p:nvPr/>
            </p:nvSpPr>
            <p:spPr bwMode="auto">
              <a:xfrm>
                <a:off x="2232" y="1132"/>
                <a:ext cx="12" cy="230"/>
              </a:xfrm>
              <a:prstGeom prst="rect">
                <a:avLst/>
              </a:prstGeom>
              <a:solidFill>
                <a:srgbClr val="87D7A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36" name="Rectangle 408">
                <a:extLst>
                  <a:ext uri="{FF2B5EF4-FFF2-40B4-BE49-F238E27FC236}">
                    <a16:creationId xmlns:a16="http://schemas.microsoft.com/office/drawing/2014/main" id="{42E71AE8-DD57-4FE5-A7A1-2C412F60FED1}"/>
                  </a:ext>
                </a:extLst>
              </p:cNvPr>
              <p:cNvSpPr>
                <a:spLocks noChangeArrowheads="1"/>
              </p:cNvSpPr>
              <p:nvPr/>
            </p:nvSpPr>
            <p:spPr bwMode="auto">
              <a:xfrm>
                <a:off x="2244" y="1132"/>
                <a:ext cx="11" cy="230"/>
              </a:xfrm>
              <a:prstGeom prst="rect">
                <a:avLst/>
              </a:prstGeom>
              <a:solidFill>
                <a:srgbClr val="89D6A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37" name="Rectangle 409">
                <a:extLst>
                  <a:ext uri="{FF2B5EF4-FFF2-40B4-BE49-F238E27FC236}">
                    <a16:creationId xmlns:a16="http://schemas.microsoft.com/office/drawing/2014/main" id="{C71059D1-5CD9-4432-8926-DC080D735502}"/>
                  </a:ext>
                </a:extLst>
              </p:cNvPr>
              <p:cNvSpPr>
                <a:spLocks noChangeArrowheads="1"/>
              </p:cNvSpPr>
              <p:nvPr/>
            </p:nvSpPr>
            <p:spPr bwMode="auto">
              <a:xfrm>
                <a:off x="2255" y="1132"/>
                <a:ext cx="12" cy="230"/>
              </a:xfrm>
              <a:prstGeom prst="rect">
                <a:avLst/>
              </a:prstGeom>
              <a:solidFill>
                <a:srgbClr val="8BD5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38" name="Rectangle 410">
                <a:extLst>
                  <a:ext uri="{FF2B5EF4-FFF2-40B4-BE49-F238E27FC236}">
                    <a16:creationId xmlns:a16="http://schemas.microsoft.com/office/drawing/2014/main" id="{E35F009B-54CD-425A-AD0B-FE0852B23EBC}"/>
                  </a:ext>
                </a:extLst>
              </p:cNvPr>
              <p:cNvSpPr>
                <a:spLocks noChangeArrowheads="1"/>
              </p:cNvSpPr>
              <p:nvPr/>
            </p:nvSpPr>
            <p:spPr bwMode="auto">
              <a:xfrm>
                <a:off x="2267" y="1132"/>
                <a:ext cx="12" cy="230"/>
              </a:xfrm>
              <a:prstGeom prst="rect">
                <a:avLst/>
              </a:prstGeom>
              <a:solidFill>
                <a:srgbClr val="8DD3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39" name="Rectangle 411">
                <a:extLst>
                  <a:ext uri="{FF2B5EF4-FFF2-40B4-BE49-F238E27FC236}">
                    <a16:creationId xmlns:a16="http://schemas.microsoft.com/office/drawing/2014/main" id="{2DC3A679-6ACD-4FA8-A128-F5CEE05AFCA6}"/>
                  </a:ext>
                </a:extLst>
              </p:cNvPr>
              <p:cNvSpPr>
                <a:spLocks noChangeArrowheads="1"/>
              </p:cNvSpPr>
              <p:nvPr/>
            </p:nvSpPr>
            <p:spPr bwMode="auto">
              <a:xfrm>
                <a:off x="2279" y="1132"/>
                <a:ext cx="6" cy="230"/>
              </a:xfrm>
              <a:prstGeom prst="rect">
                <a:avLst/>
              </a:prstGeom>
              <a:solidFill>
                <a:srgbClr val="8ED3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40" name="Rectangle 412">
                <a:extLst>
                  <a:ext uri="{FF2B5EF4-FFF2-40B4-BE49-F238E27FC236}">
                    <a16:creationId xmlns:a16="http://schemas.microsoft.com/office/drawing/2014/main" id="{5F63B726-EBB9-400C-BF7C-E486E09DFA9E}"/>
                  </a:ext>
                </a:extLst>
              </p:cNvPr>
              <p:cNvSpPr>
                <a:spLocks noChangeArrowheads="1"/>
              </p:cNvSpPr>
              <p:nvPr/>
            </p:nvSpPr>
            <p:spPr bwMode="auto">
              <a:xfrm>
                <a:off x="2285" y="1132"/>
                <a:ext cx="12" cy="230"/>
              </a:xfrm>
              <a:prstGeom prst="rect">
                <a:avLst/>
              </a:prstGeom>
              <a:solidFill>
                <a:srgbClr val="90D1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41" name="Rectangle 413">
                <a:extLst>
                  <a:ext uri="{FF2B5EF4-FFF2-40B4-BE49-F238E27FC236}">
                    <a16:creationId xmlns:a16="http://schemas.microsoft.com/office/drawing/2014/main" id="{29D5F1AD-077D-4773-B6B8-CC97874EB754}"/>
                  </a:ext>
                </a:extLst>
              </p:cNvPr>
              <p:cNvSpPr>
                <a:spLocks noChangeArrowheads="1"/>
              </p:cNvSpPr>
              <p:nvPr/>
            </p:nvSpPr>
            <p:spPr bwMode="auto">
              <a:xfrm>
                <a:off x="2297" y="1132"/>
                <a:ext cx="11" cy="230"/>
              </a:xfrm>
              <a:prstGeom prst="rect">
                <a:avLst/>
              </a:prstGeom>
              <a:solidFill>
                <a:srgbClr val="92D0B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42" name="Rectangle 414">
                <a:extLst>
                  <a:ext uri="{FF2B5EF4-FFF2-40B4-BE49-F238E27FC236}">
                    <a16:creationId xmlns:a16="http://schemas.microsoft.com/office/drawing/2014/main" id="{8C1F5391-9F0D-40EE-8853-497483546C72}"/>
                  </a:ext>
                </a:extLst>
              </p:cNvPr>
              <p:cNvSpPr>
                <a:spLocks noChangeArrowheads="1"/>
              </p:cNvSpPr>
              <p:nvPr/>
            </p:nvSpPr>
            <p:spPr bwMode="auto">
              <a:xfrm>
                <a:off x="2308" y="1132"/>
                <a:ext cx="12" cy="230"/>
              </a:xfrm>
              <a:prstGeom prst="rect">
                <a:avLst/>
              </a:prstGeom>
              <a:solidFill>
                <a:srgbClr val="94CFB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43" name="Rectangle 415">
                <a:extLst>
                  <a:ext uri="{FF2B5EF4-FFF2-40B4-BE49-F238E27FC236}">
                    <a16:creationId xmlns:a16="http://schemas.microsoft.com/office/drawing/2014/main" id="{522CAE0B-6E52-4A1C-B7BB-D3D0065BB80A}"/>
                  </a:ext>
                </a:extLst>
              </p:cNvPr>
              <p:cNvSpPr>
                <a:spLocks noChangeArrowheads="1"/>
              </p:cNvSpPr>
              <p:nvPr/>
            </p:nvSpPr>
            <p:spPr bwMode="auto">
              <a:xfrm>
                <a:off x="2320" y="1132"/>
                <a:ext cx="12" cy="230"/>
              </a:xfrm>
              <a:prstGeom prst="rect">
                <a:avLst/>
              </a:prstGeom>
              <a:solidFill>
                <a:srgbClr val="96CEB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44" name="Rectangle 416">
                <a:extLst>
                  <a:ext uri="{FF2B5EF4-FFF2-40B4-BE49-F238E27FC236}">
                    <a16:creationId xmlns:a16="http://schemas.microsoft.com/office/drawing/2014/main" id="{A12ED07E-065D-4680-B108-7D9C7C93D4EC}"/>
                  </a:ext>
                </a:extLst>
              </p:cNvPr>
              <p:cNvSpPr>
                <a:spLocks noChangeArrowheads="1"/>
              </p:cNvSpPr>
              <p:nvPr/>
            </p:nvSpPr>
            <p:spPr bwMode="auto">
              <a:xfrm>
                <a:off x="2332" y="1132"/>
                <a:ext cx="12" cy="230"/>
              </a:xfrm>
              <a:prstGeom prst="rect">
                <a:avLst/>
              </a:prstGeom>
              <a:solidFill>
                <a:srgbClr val="98CCB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45" name="Rectangle 417">
                <a:extLst>
                  <a:ext uri="{FF2B5EF4-FFF2-40B4-BE49-F238E27FC236}">
                    <a16:creationId xmlns:a16="http://schemas.microsoft.com/office/drawing/2014/main" id="{24BB62B9-02E9-4FE6-9231-2C3BF8466974}"/>
                  </a:ext>
                </a:extLst>
              </p:cNvPr>
              <p:cNvSpPr>
                <a:spLocks noChangeArrowheads="1"/>
              </p:cNvSpPr>
              <p:nvPr/>
            </p:nvSpPr>
            <p:spPr bwMode="auto">
              <a:xfrm>
                <a:off x="2344" y="1132"/>
                <a:ext cx="12" cy="230"/>
              </a:xfrm>
              <a:prstGeom prst="rect">
                <a:avLst/>
              </a:prstGeom>
              <a:solidFill>
                <a:srgbClr val="9ACAC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46" name="Rectangle 418">
                <a:extLst>
                  <a:ext uri="{FF2B5EF4-FFF2-40B4-BE49-F238E27FC236}">
                    <a16:creationId xmlns:a16="http://schemas.microsoft.com/office/drawing/2014/main" id="{3B794B7C-0FC3-4C62-AD39-BCA004D687F5}"/>
                  </a:ext>
                </a:extLst>
              </p:cNvPr>
              <p:cNvSpPr>
                <a:spLocks noChangeArrowheads="1"/>
              </p:cNvSpPr>
              <p:nvPr/>
            </p:nvSpPr>
            <p:spPr bwMode="auto">
              <a:xfrm>
                <a:off x="2356" y="1132"/>
                <a:ext cx="11" cy="230"/>
              </a:xfrm>
              <a:prstGeom prst="rect">
                <a:avLst/>
              </a:prstGeom>
              <a:solidFill>
                <a:srgbClr val="9CC9C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47" name="Rectangle 419">
                <a:extLst>
                  <a:ext uri="{FF2B5EF4-FFF2-40B4-BE49-F238E27FC236}">
                    <a16:creationId xmlns:a16="http://schemas.microsoft.com/office/drawing/2014/main" id="{EC5070E0-5367-4EB5-A782-F568A494F0E3}"/>
                  </a:ext>
                </a:extLst>
              </p:cNvPr>
              <p:cNvSpPr>
                <a:spLocks noChangeArrowheads="1"/>
              </p:cNvSpPr>
              <p:nvPr/>
            </p:nvSpPr>
            <p:spPr bwMode="auto">
              <a:xfrm>
                <a:off x="2367" y="1132"/>
                <a:ext cx="12" cy="230"/>
              </a:xfrm>
              <a:prstGeom prst="rect">
                <a:avLst/>
              </a:prstGeom>
              <a:solidFill>
                <a:srgbClr val="9EC8C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48" name="Rectangle 420">
                <a:extLst>
                  <a:ext uri="{FF2B5EF4-FFF2-40B4-BE49-F238E27FC236}">
                    <a16:creationId xmlns:a16="http://schemas.microsoft.com/office/drawing/2014/main" id="{B14B90B0-FF1D-4DF4-BB97-F486C5F6B54E}"/>
                  </a:ext>
                </a:extLst>
              </p:cNvPr>
              <p:cNvSpPr>
                <a:spLocks noChangeArrowheads="1"/>
              </p:cNvSpPr>
              <p:nvPr/>
            </p:nvSpPr>
            <p:spPr bwMode="auto">
              <a:xfrm>
                <a:off x="2379" y="1132"/>
                <a:ext cx="12" cy="230"/>
              </a:xfrm>
              <a:prstGeom prst="rect">
                <a:avLst/>
              </a:prstGeom>
              <a:solidFill>
                <a:srgbClr val="9FC6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49" name="Rectangle 421">
                <a:extLst>
                  <a:ext uri="{FF2B5EF4-FFF2-40B4-BE49-F238E27FC236}">
                    <a16:creationId xmlns:a16="http://schemas.microsoft.com/office/drawing/2014/main" id="{2124BAF8-ED65-407F-B2FE-0F04E658CE30}"/>
                  </a:ext>
                </a:extLst>
              </p:cNvPr>
              <p:cNvSpPr>
                <a:spLocks noChangeArrowheads="1"/>
              </p:cNvSpPr>
              <p:nvPr/>
            </p:nvSpPr>
            <p:spPr bwMode="auto">
              <a:xfrm>
                <a:off x="2391" y="1132"/>
                <a:ext cx="6" cy="230"/>
              </a:xfrm>
              <a:prstGeom prst="rect">
                <a:avLst/>
              </a:prstGeom>
              <a:solidFill>
                <a:srgbClr val="A0C6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50" name="Rectangle 422">
                <a:extLst>
                  <a:ext uri="{FF2B5EF4-FFF2-40B4-BE49-F238E27FC236}">
                    <a16:creationId xmlns:a16="http://schemas.microsoft.com/office/drawing/2014/main" id="{E3A32428-9DCB-4A58-B1C1-29A69B3EBB16}"/>
                  </a:ext>
                </a:extLst>
              </p:cNvPr>
              <p:cNvSpPr>
                <a:spLocks noChangeArrowheads="1"/>
              </p:cNvSpPr>
              <p:nvPr/>
            </p:nvSpPr>
            <p:spPr bwMode="auto">
              <a:xfrm>
                <a:off x="2397" y="1132"/>
                <a:ext cx="12" cy="230"/>
              </a:xfrm>
              <a:prstGeom prst="rect">
                <a:avLst/>
              </a:prstGeom>
              <a:solidFill>
                <a:srgbClr val="A2C4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51" name="Rectangle 423">
                <a:extLst>
                  <a:ext uri="{FF2B5EF4-FFF2-40B4-BE49-F238E27FC236}">
                    <a16:creationId xmlns:a16="http://schemas.microsoft.com/office/drawing/2014/main" id="{D12CE994-A0E5-409C-BDC5-9F2977948103}"/>
                  </a:ext>
                </a:extLst>
              </p:cNvPr>
              <p:cNvSpPr>
                <a:spLocks noChangeArrowheads="1"/>
              </p:cNvSpPr>
              <p:nvPr/>
            </p:nvSpPr>
            <p:spPr bwMode="auto">
              <a:xfrm>
                <a:off x="2409" y="1132"/>
                <a:ext cx="11" cy="230"/>
              </a:xfrm>
              <a:prstGeom prst="rect">
                <a:avLst/>
              </a:prstGeom>
              <a:solidFill>
                <a:srgbClr val="A3C3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52" name="Rectangle 424">
                <a:extLst>
                  <a:ext uri="{FF2B5EF4-FFF2-40B4-BE49-F238E27FC236}">
                    <a16:creationId xmlns:a16="http://schemas.microsoft.com/office/drawing/2014/main" id="{D2422B6D-DA4F-4ECF-9818-10D86B7EF027}"/>
                  </a:ext>
                </a:extLst>
              </p:cNvPr>
              <p:cNvSpPr>
                <a:spLocks noChangeArrowheads="1"/>
              </p:cNvSpPr>
              <p:nvPr/>
            </p:nvSpPr>
            <p:spPr bwMode="auto">
              <a:xfrm>
                <a:off x="2420" y="1132"/>
                <a:ext cx="12" cy="230"/>
              </a:xfrm>
              <a:prstGeom prst="rect">
                <a:avLst/>
              </a:prstGeom>
              <a:solidFill>
                <a:srgbClr val="A5C2C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53" name="Rectangle 425">
                <a:extLst>
                  <a:ext uri="{FF2B5EF4-FFF2-40B4-BE49-F238E27FC236}">
                    <a16:creationId xmlns:a16="http://schemas.microsoft.com/office/drawing/2014/main" id="{EC2F9BFD-DC9A-41C8-9412-A7C71940B253}"/>
                  </a:ext>
                </a:extLst>
              </p:cNvPr>
              <p:cNvSpPr>
                <a:spLocks noChangeArrowheads="1"/>
              </p:cNvSpPr>
              <p:nvPr/>
            </p:nvSpPr>
            <p:spPr bwMode="auto">
              <a:xfrm>
                <a:off x="2432" y="1132"/>
                <a:ext cx="12" cy="230"/>
              </a:xfrm>
              <a:prstGeom prst="rect">
                <a:avLst/>
              </a:prstGeom>
              <a:solidFill>
                <a:srgbClr val="A6C0D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54" name="Rectangle 426">
                <a:extLst>
                  <a:ext uri="{FF2B5EF4-FFF2-40B4-BE49-F238E27FC236}">
                    <a16:creationId xmlns:a16="http://schemas.microsoft.com/office/drawing/2014/main" id="{F74D9CF6-9EEC-480D-94D5-953360690DA1}"/>
                  </a:ext>
                </a:extLst>
              </p:cNvPr>
              <p:cNvSpPr>
                <a:spLocks noChangeArrowheads="1"/>
              </p:cNvSpPr>
              <p:nvPr/>
            </p:nvSpPr>
            <p:spPr bwMode="auto">
              <a:xfrm>
                <a:off x="2444" y="1132"/>
                <a:ext cx="12" cy="230"/>
              </a:xfrm>
              <a:prstGeom prst="rect">
                <a:avLst/>
              </a:prstGeom>
              <a:solidFill>
                <a:srgbClr val="A8BFD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55" name="Rectangle 427">
                <a:extLst>
                  <a:ext uri="{FF2B5EF4-FFF2-40B4-BE49-F238E27FC236}">
                    <a16:creationId xmlns:a16="http://schemas.microsoft.com/office/drawing/2014/main" id="{4EFA0379-18E0-4F06-BDA6-D3C3DBC1A1B7}"/>
                  </a:ext>
                </a:extLst>
              </p:cNvPr>
              <p:cNvSpPr>
                <a:spLocks noChangeArrowheads="1"/>
              </p:cNvSpPr>
              <p:nvPr/>
            </p:nvSpPr>
            <p:spPr bwMode="auto">
              <a:xfrm>
                <a:off x="2456" y="1132"/>
                <a:ext cx="12" cy="230"/>
              </a:xfrm>
              <a:prstGeom prst="rect">
                <a:avLst/>
              </a:prstGeom>
              <a:solidFill>
                <a:srgbClr val="AABDD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56" name="Rectangle 428">
                <a:extLst>
                  <a:ext uri="{FF2B5EF4-FFF2-40B4-BE49-F238E27FC236}">
                    <a16:creationId xmlns:a16="http://schemas.microsoft.com/office/drawing/2014/main" id="{976C5F46-0804-4F88-86E2-B0AFA89C961D}"/>
                  </a:ext>
                </a:extLst>
              </p:cNvPr>
              <p:cNvSpPr>
                <a:spLocks noChangeArrowheads="1"/>
              </p:cNvSpPr>
              <p:nvPr/>
            </p:nvSpPr>
            <p:spPr bwMode="auto">
              <a:xfrm>
                <a:off x="2468" y="1132"/>
                <a:ext cx="11" cy="230"/>
              </a:xfrm>
              <a:prstGeom prst="rect">
                <a:avLst/>
              </a:prstGeom>
              <a:solidFill>
                <a:srgbClr val="ABBCD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57" name="Rectangle 429">
                <a:extLst>
                  <a:ext uri="{FF2B5EF4-FFF2-40B4-BE49-F238E27FC236}">
                    <a16:creationId xmlns:a16="http://schemas.microsoft.com/office/drawing/2014/main" id="{22713C78-814C-4A3C-98BF-107A8F497788}"/>
                  </a:ext>
                </a:extLst>
              </p:cNvPr>
              <p:cNvSpPr>
                <a:spLocks noChangeArrowheads="1"/>
              </p:cNvSpPr>
              <p:nvPr/>
            </p:nvSpPr>
            <p:spPr bwMode="auto">
              <a:xfrm>
                <a:off x="2479" y="1132"/>
                <a:ext cx="12" cy="230"/>
              </a:xfrm>
              <a:prstGeom prst="rect">
                <a:avLst/>
              </a:prstGeom>
              <a:solidFill>
                <a:srgbClr val="ADBB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58" name="Rectangle 430">
                <a:extLst>
                  <a:ext uri="{FF2B5EF4-FFF2-40B4-BE49-F238E27FC236}">
                    <a16:creationId xmlns:a16="http://schemas.microsoft.com/office/drawing/2014/main" id="{DAF5D26D-5397-4623-B858-EE1434FB7F25}"/>
                  </a:ext>
                </a:extLst>
              </p:cNvPr>
              <p:cNvSpPr>
                <a:spLocks noChangeArrowheads="1"/>
              </p:cNvSpPr>
              <p:nvPr/>
            </p:nvSpPr>
            <p:spPr bwMode="auto">
              <a:xfrm>
                <a:off x="2491" y="1132"/>
                <a:ext cx="12" cy="230"/>
              </a:xfrm>
              <a:prstGeom prst="rect">
                <a:avLst/>
              </a:prstGeom>
              <a:solidFill>
                <a:srgbClr val="AEB9D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59" name="Rectangle 431">
                <a:extLst>
                  <a:ext uri="{FF2B5EF4-FFF2-40B4-BE49-F238E27FC236}">
                    <a16:creationId xmlns:a16="http://schemas.microsoft.com/office/drawing/2014/main" id="{C3A1BA04-8031-496B-BC7D-D0D25494B8D6}"/>
                  </a:ext>
                </a:extLst>
              </p:cNvPr>
              <p:cNvSpPr>
                <a:spLocks noChangeArrowheads="1"/>
              </p:cNvSpPr>
              <p:nvPr/>
            </p:nvSpPr>
            <p:spPr bwMode="auto">
              <a:xfrm>
                <a:off x="2503" y="1132"/>
                <a:ext cx="6" cy="230"/>
              </a:xfrm>
              <a:prstGeom prst="rect">
                <a:avLst/>
              </a:prstGeom>
              <a:solidFill>
                <a:srgbClr val="AFB9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60" name="Rectangle 432">
                <a:extLst>
                  <a:ext uri="{FF2B5EF4-FFF2-40B4-BE49-F238E27FC236}">
                    <a16:creationId xmlns:a16="http://schemas.microsoft.com/office/drawing/2014/main" id="{524D76CF-7619-417B-8467-558F37C75215}"/>
                  </a:ext>
                </a:extLst>
              </p:cNvPr>
              <p:cNvSpPr>
                <a:spLocks noChangeArrowheads="1"/>
              </p:cNvSpPr>
              <p:nvPr/>
            </p:nvSpPr>
            <p:spPr bwMode="auto">
              <a:xfrm>
                <a:off x="2509" y="1132"/>
                <a:ext cx="12" cy="230"/>
              </a:xfrm>
              <a:prstGeom prst="rect">
                <a:avLst/>
              </a:prstGeom>
              <a:solidFill>
                <a:srgbClr val="B0B8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61" name="Rectangle 433">
                <a:extLst>
                  <a:ext uri="{FF2B5EF4-FFF2-40B4-BE49-F238E27FC236}">
                    <a16:creationId xmlns:a16="http://schemas.microsoft.com/office/drawing/2014/main" id="{C5A57A5B-1F0F-4799-92B3-CA797A05F042}"/>
                  </a:ext>
                </a:extLst>
              </p:cNvPr>
              <p:cNvSpPr>
                <a:spLocks noChangeArrowheads="1"/>
              </p:cNvSpPr>
              <p:nvPr/>
            </p:nvSpPr>
            <p:spPr bwMode="auto">
              <a:xfrm>
                <a:off x="2521" y="1132"/>
                <a:ext cx="11" cy="230"/>
              </a:xfrm>
              <a:prstGeom prst="rect">
                <a:avLst/>
              </a:prstGeom>
              <a:solidFill>
                <a:srgbClr val="B1B6D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62" name="Rectangle 434">
                <a:extLst>
                  <a:ext uri="{FF2B5EF4-FFF2-40B4-BE49-F238E27FC236}">
                    <a16:creationId xmlns:a16="http://schemas.microsoft.com/office/drawing/2014/main" id="{85662E33-95B9-48B1-BD20-DB5470605A3A}"/>
                  </a:ext>
                </a:extLst>
              </p:cNvPr>
              <p:cNvSpPr>
                <a:spLocks noChangeArrowheads="1"/>
              </p:cNvSpPr>
              <p:nvPr/>
            </p:nvSpPr>
            <p:spPr bwMode="auto">
              <a:xfrm>
                <a:off x="2532" y="1132"/>
                <a:ext cx="12" cy="230"/>
              </a:xfrm>
              <a:prstGeom prst="rect">
                <a:avLst/>
              </a:prstGeom>
              <a:solidFill>
                <a:srgbClr val="B2B5D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63" name="Rectangle 435">
                <a:extLst>
                  <a:ext uri="{FF2B5EF4-FFF2-40B4-BE49-F238E27FC236}">
                    <a16:creationId xmlns:a16="http://schemas.microsoft.com/office/drawing/2014/main" id="{367834C3-795F-4B9E-A0B3-C5A9DBF29616}"/>
                  </a:ext>
                </a:extLst>
              </p:cNvPr>
              <p:cNvSpPr>
                <a:spLocks noChangeArrowheads="1"/>
              </p:cNvSpPr>
              <p:nvPr/>
            </p:nvSpPr>
            <p:spPr bwMode="auto">
              <a:xfrm>
                <a:off x="2544" y="1132"/>
                <a:ext cx="12" cy="230"/>
              </a:xfrm>
              <a:prstGeom prst="rect">
                <a:avLst/>
              </a:prstGeom>
              <a:solidFill>
                <a:srgbClr val="B4B4E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64" name="Rectangle 436">
                <a:extLst>
                  <a:ext uri="{FF2B5EF4-FFF2-40B4-BE49-F238E27FC236}">
                    <a16:creationId xmlns:a16="http://schemas.microsoft.com/office/drawing/2014/main" id="{41E91EB1-52D3-496A-9238-38F5A1C3E2AE}"/>
                  </a:ext>
                </a:extLst>
              </p:cNvPr>
              <p:cNvSpPr>
                <a:spLocks noChangeArrowheads="1"/>
              </p:cNvSpPr>
              <p:nvPr/>
            </p:nvSpPr>
            <p:spPr bwMode="auto">
              <a:xfrm>
                <a:off x="2556" y="1132"/>
                <a:ext cx="12" cy="230"/>
              </a:xfrm>
              <a:prstGeom prst="rect">
                <a:avLst/>
              </a:prstGeom>
              <a:solidFill>
                <a:srgbClr val="B5B3E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65" name="Rectangle 437">
                <a:extLst>
                  <a:ext uri="{FF2B5EF4-FFF2-40B4-BE49-F238E27FC236}">
                    <a16:creationId xmlns:a16="http://schemas.microsoft.com/office/drawing/2014/main" id="{154DFC3F-02DF-4A46-831F-1DC31D8D32F4}"/>
                  </a:ext>
                </a:extLst>
              </p:cNvPr>
              <p:cNvSpPr>
                <a:spLocks noChangeArrowheads="1"/>
              </p:cNvSpPr>
              <p:nvPr/>
            </p:nvSpPr>
            <p:spPr bwMode="auto">
              <a:xfrm>
                <a:off x="2568" y="1132"/>
                <a:ext cx="12" cy="230"/>
              </a:xfrm>
              <a:prstGeom prst="rect">
                <a:avLst/>
              </a:prstGeom>
              <a:solidFill>
                <a:srgbClr val="B6B1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66" name="Rectangle 438">
                <a:extLst>
                  <a:ext uri="{FF2B5EF4-FFF2-40B4-BE49-F238E27FC236}">
                    <a16:creationId xmlns:a16="http://schemas.microsoft.com/office/drawing/2014/main" id="{8C3DD389-7A50-4B4A-A2CF-6E399AFE75A5}"/>
                  </a:ext>
                </a:extLst>
              </p:cNvPr>
              <p:cNvSpPr>
                <a:spLocks noChangeArrowheads="1"/>
              </p:cNvSpPr>
              <p:nvPr/>
            </p:nvSpPr>
            <p:spPr bwMode="auto">
              <a:xfrm>
                <a:off x="2580" y="1132"/>
                <a:ext cx="11" cy="230"/>
              </a:xfrm>
              <a:prstGeom prst="rect">
                <a:avLst/>
              </a:prstGeom>
              <a:solidFill>
                <a:srgbClr val="B8B0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67" name="Rectangle 439">
                <a:extLst>
                  <a:ext uri="{FF2B5EF4-FFF2-40B4-BE49-F238E27FC236}">
                    <a16:creationId xmlns:a16="http://schemas.microsoft.com/office/drawing/2014/main" id="{3CF15E49-E2D2-409A-AB05-592C48012EAB}"/>
                  </a:ext>
                </a:extLst>
              </p:cNvPr>
              <p:cNvSpPr>
                <a:spLocks noChangeArrowheads="1"/>
              </p:cNvSpPr>
              <p:nvPr/>
            </p:nvSpPr>
            <p:spPr bwMode="auto">
              <a:xfrm>
                <a:off x="2591" y="1132"/>
                <a:ext cx="12" cy="230"/>
              </a:xfrm>
              <a:prstGeom prst="rect">
                <a:avLst/>
              </a:prstGeom>
              <a:solidFill>
                <a:srgbClr val="B9AFE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68" name="Rectangle 440">
                <a:extLst>
                  <a:ext uri="{FF2B5EF4-FFF2-40B4-BE49-F238E27FC236}">
                    <a16:creationId xmlns:a16="http://schemas.microsoft.com/office/drawing/2014/main" id="{20A446A6-7A16-4532-BD16-0B08758EA814}"/>
                  </a:ext>
                </a:extLst>
              </p:cNvPr>
              <p:cNvSpPr>
                <a:spLocks noChangeArrowheads="1"/>
              </p:cNvSpPr>
              <p:nvPr/>
            </p:nvSpPr>
            <p:spPr bwMode="auto">
              <a:xfrm>
                <a:off x="2603" y="1132"/>
                <a:ext cx="12" cy="230"/>
              </a:xfrm>
              <a:prstGeom prst="rect">
                <a:avLst/>
              </a:prstGeom>
              <a:solidFill>
                <a:srgbClr val="BAAE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69" name="Rectangle 441">
                <a:extLst>
                  <a:ext uri="{FF2B5EF4-FFF2-40B4-BE49-F238E27FC236}">
                    <a16:creationId xmlns:a16="http://schemas.microsoft.com/office/drawing/2014/main" id="{07F74261-3B5F-4306-BBDC-6851CA2757FD}"/>
                  </a:ext>
                </a:extLst>
              </p:cNvPr>
              <p:cNvSpPr>
                <a:spLocks noChangeArrowheads="1"/>
              </p:cNvSpPr>
              <p:nvPr/>
            </p:nvSpPr>
            <p:spPr bwMode="auto">
              <a:xfrm>
                <a:off x="2615" y="1132"/>
                <a:ext cx="6" cy="230"/>
              </a:xfrm>
              <a:prstGeom prst="rect">
                <a:avLst/>
              </a:prstGeom>
              <a:solidFill>
                <a:srgbClr val="BAADE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70" name="Rectangle 442">
                <a:extLst>
                  <a:ext uri="{FF2B5EF4-FFF2-40B4-BE49-F238E27FC236}">
                    <a16:creationId xmlns:a16="http://schemas.microsoft.com/office/drawing/2014/main" id="{66A85C7A-067F-43C7-8928-013F76E61662}"/>
                  </a:ext>
                </a:extLst>
              </p:cNvPr>
              <p:cNvSpPr>
                <a:spLocks noChangeArrowheads="1"/>
              </p:cNvSpPr>
              <p:nvPr/>
            </p:nvSpPr>
            <p:spPr bwMode="auto">
              <a:xfrm>
                <a:off x="2621" y="1132"/>
                <a:ext cx="12" cy="230"/>
              </a:xfrm>
              <a:prstGeom prst="rect">
                <a:avLst/>
              </a:prstGeom>
              <a:solidFill>
                <a:srgbClr val="BBAC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71" name="Rectangle 443">
                <a:extLst>
                  <a:ext uri="{FF2B5EF4-FFF2-40B4-BE49-F238E27FC236}">
                    <a16:creationId xmlns:a16="http://schemas.microsoft.com/office/drawing/2014/main" id="{6AFCDA74-CF92-464E-9BF7-F6D2A688F1D1}"/>
                  </a:ext>
                </a:extLst>
              </p:cNvPr>
              <p:cNvSpPr>
                <a:spLocks noChangeArrowheads="1"/>
              </p:cNvSpPr>
              <p:nvPr/>
            </p:nvSpPr>
            <p:spPr bwMode="auto">
              <a:xfrm>
                <a:off x="2633" y="1132"/>
                <a:ext cx="11" cy="230"/>
              </a:xfrm>
              <a:prstGeom prst="rect">
                <a:avLst/>
              </a:prstGeom>
              <a:solidFill>
                <a:srgbClr val="BCABE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72" name="Rectangle 444">
                <a:extLst>
                  <a:ext uri="{FF2B5EF4-FFF2-40B4-BE49-F238E27FC236}">
                    <a16:creationId xmlns:a16="http://schemas.microsoft.com/office/drawing/2014/main" id="{26FC9B44-798F-4761-9653-2A905640831E}"/>
                  </a:ext>
                </a:extLst>
              </p:cNvPr>
              <p:cNvSpPr>
                <a:spLocks noChangeArrowheads="1"/>
              </p:cNvSpPr>
              <p:nvPr/>
            </p:nvSpPr>
            <p:spPr bwMode="auto">
              <a:xfrm>
                <a:off x="2644" y="1132"/>
                <a:ext cx="12" cy="230"/>
              </a:xfrm>
              <a:prstGeom prst="rect">
                <a:avLst/>
              </a:prstGeom>
              <a:solidFill>
                <a:srgbClr val="BDAA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73" name="Rectangle 445">
                <a:extLst>
                  <a:ext uri="{FF2B5EF4-FFF2-40B4-BE49-F238E27FC236}">
                    <a16:creationId xmlns:a16="http://schemas.microsoft.com/office/drawing/2014/main" id="{CC07CC35-762A-460A-919D-8981D6E44D0E}"/>
                  </a:ext>
                </a:extLst>
              </p:cNvPr>
              <p:cNvSpPr>
                <a:spLocks noChangeArrowheads="1"/>
              </p:cNvSpPr>
              <p:nvPr/>
            </p:nvSpPr>
            <p:spPr bwMode="auto">
              <a:xfrm>
                <a:off x="2656" y="1132"/>
                <a:ext cx="12" cy="230"/>
              </a:xfrm>
              <a:prstGeom prst="rect">
                <a:avLst/>
              </a:prstGeom>
              <a:solidFill>
                <a:srgbClr val="BEA9E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74" name="Rectangle 446">
                <a:extLst>
                  <a:ext uri="{FF2B5EF4-FFF2-40B4-BE49-F238E27FC236}">
                    <a16:creationId xmlns:a16="http://schemas.microsoft.com/office/drawing/2014/main" id="{94E26AD4-6258-479C-A698-D72767E0D5D3}"/>
                  </a:ext>
                </a:extLst>
              </p:cNvPr>
              <p:cNvSpPr>
                <a:spLocks noChangeArrowheads="1"/>
              </p:cNvSpPr>
              <p:nvPr/>
            </p:nvSpPr>
            <p:spPr bwMode="auto">
              <a:xfrm>
                <a:off x="2668" y="1132"/>
                <a:ext cx="12" cy="230"/>
              </a:xfrm>
              <a:prstGeom prst="rect">
                <a:avLst/>
              </a:prstGeom>
              <a:solidFill>
                <a:srgbClr val="BFA8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75" name="Rectangle 447">
                <a:extLst>
                  <a:ext uri="{FF2B5EF4-FFF2-40B4-BE49-F238E27FC236}">
                    <a16:creationId xmlns:a16="http://schemas.microsoft.com/office/drawing/2014/main" id="{5EF74A12-DB63-4704-8F8D-DD89B2DD175F}"/>
                  </a:ext>
                </a:extLst>
              </p:cNvPr>
              <p:cNvSpPr>
                <a:spLocks noChangeArrowheads="1"/>
              </p:cNvSpPr>
              <p:nvPr/>
            </p:nvSpPr>
            <p:spPr bwMode="auto">
              <a:xfrm>
                <a:off x="2680" y="1132"/>
                <a:ext cx="12" cy="230"/>
              </a:xfrm>
              <a:prstGeom prst="rect">
                <a:avLst/>
              </a:prstGeom>
              <a:solidFill>
                <a:srgbClr val="C0A7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76" name="Rectangle 448">
                <a:extLst>
                  <a:ext uri="{FF2B5EF4-FFF2-40B4-BE49-F238E27FC236}">
                    <a16:creationId xmlns:a16="http://schemas.microsoft.com/office/drawing/2014/main" id="{89057851-B8B1-4F9B-A0DE-75DA6F07B449}"/>
                  </a:ext>
                </a:extLst>
              </p:cNvPr>
              <p:cNvSpPr>
                <a:spLocks noChangeArrowheads="1"/>
              </p:cNvSpPr>
              <p:nvPr/>
            </p:nvSpPr>
            <p:spPr bwMode="auto">
              <a:xfrm>
                <a:off x="2692" y="1132"/>
                <a:ext cx="11" cy="230"/>
              </a:xfrm>
              <a:prstGeom prst="rect">
                <a:avLst/>
              </a:prstGeom>
              <a:solidFill>
                <a:srgbClr val="C0A6F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77" name="Rectangle 449">
                <a:extLst>
                  <a:ext uri="{FF2B5EF4-FFF2-40B4-BE49-F238E27FC236}">
                    <a16:creationId xmlns:a16="http://schemas.microsoft.com/office/drawing/2014/main" id="{F428819D-C1EF-4C97-9D5E-BAC7E91AA786}"/>
                  </a:ext>
                </a:extLst>
              </p:cNvPr>
              <p:cNvSpPr>
                <a:spLocks noChangeArrowheads="1"/>
              </p:cNvSpPr>
              <p:nvPr/>
            </p:nvSpPr>
            <p:spPr bwMode="auto">
              <a:xfrm>
                <a:off x="2703" y="1132"/>
                <a:ext cx="12" cy="230"/>
              </a:xfrm>
              <a:prstGeom prst="rect">
                <a:avLst/>
              </a:prstGeom>
              <a:solidFill>
                <a:srgbClr val="C1A6F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78" name="Rectangle 450">
                <a:extLst>
                  <a:ext uri="{FF2B5EF4-FFF2-40B4-BE49-F238E27FC236}">
                    <a16:creationId xmlns:a16="http://schemas.microsoft.com/office/drawing/2014/main" id="{1572441B-9C43-4C1F-851D-EF0948866BAC}"/>
                  </a:ext>
                </a:extLst>
              </p:cNvPr>
              <p:cNvSpPr>
                <a:spLocks noChangeArrowheads="1"/>
              </p:cNvSpPr>
              <p:nvPr/>
            </p:nvSpPr>
            <p:spPr bwMode="auto">
              <a:xfrm>
                <a:off x="2715" y="1132"/>
                <a:ext cx="12" cy="230"/>
              </a:xfrm>
              <a:prstGeom prst="rect">
                <a:avLst/>
              </a:prstGeom>
              <a:solidFill>
                <a:srgbClr val="C2A5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79" name="Rectangle 451">
                <a:extLst>
                  <a:ext uri="{FF2B5EF4-FFF2-40B4-BE49-F238E27FC236}">
                    <a16:creationId xmlns:a16="http://schemas.microsoft.com/office/drawing/2014/main" id="{30DF3F13-FC55-4B2A-854E-DDD9A3DC1969}"/>
                  </a:ext>
                </a:extLst>
              </p:cNvPr>
              <p:cNvSpPr>
                <a:spLocks noChangeArrowheads="1"/>
              </p:cNvSpPr>
              <p:nvPr/>
            </p:nvSpPr>
            <p:spPr bwMode="auto">
              <a:xfrm>
                <a:off x="2727" y="1132"/>
                <a:ext cx="6" cy="230"/>
              </a:xfrm>
              <a:prstGeom prst="rect">
                <a:avLst/>
              </a:prstGeom>
              <a:solidFill>
                <a:srgbClr val="C2A4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80" name="Rectangle 452">
                <a:extLst>
                  <a:ext uri="{FF2B5EF4-FFF2-40B4-BE49-F238E27FC236}">
                    <a16:creationId xmlns:a16="http://schemas.microsoft.com/office/drawing/2014/main" id="{3D058A2D-0D11-4C17-82C1-8504409A47D8}"/>
                  </a:ext>
                </a:extLst>
              </p:cNvPr>
              <p:cNvSpPr>
                <a:spLocks noChangeArrowheads="1"/>
              </p:cNvSpPr>
              <p:nvPr/>
            </p:nvSpPr>
            <p:spPr bwMode="auto">
              <a:xfrm>
                <a:off x="2733" y="1132"/>
                <a:ext cx="12" cy="230"/>
              </a:xfrm>
              <a:prstGeom prst="rect">
                <a:avLst/>
              </a:prstGeom>
              <a:solidFill>
                <a:srgbClr val="C3A4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81" name="Rectangle 453">
                <a:extLst>
                  <a:ext uri="{FF2B5EF4-FFF2-40B4-BE49-F238E27FC236}">
                    <a16:creationId xmlns:a16="http://schemas.microsoft.com/office/drawing/2014/main" id="{D958A530-7ABC-4C50-ABB6-222E34D107AF}"/>
                  </a:ext>
                </a:extLst>
              </p:cNvPr>
              <p:cNvSpPr>
                <a:spLocks noChangeArrowheads="1"/>
              </p:cNvSpPr>
              <p:nvPr/>
            </p:nvSpPr>
            <p:spPr bwMode="auto">
              <a:xfrm>
                <a:off x="2745" y="1132"/>
                <a:ext cx="11" cy="230"/>
              </a:xfrm>
              <a:prstGeom prst="rect">
                <a:avLst/>
              </a:prstGeom>
              <a:solidFill>
                <a:srgbClr val="C3A3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82" name="Rectangle 454">
                <a:extLst>
                  <a:ext uri="{FF2B5EF4-FFF2-40B4-BE49-F238E27FC236}">
                    <a16:creationId xmlns:a16="http://schemas.microsoft.com/office/drawing/2014/main" id="{C8BC76ED-EAF1-4482-8720-3F7615960580}"/>
                  </a:ext>
                </a:extLst>
              </p:cNvPr>
              <p:cNvSpPr>
                <a:spLocks noChangeArrowheads="1"/>
              </p:cNvSpPr>
              <p:nvPr/>
            </p:nvSpPr>
            <p:spPr bwMode="auto">
              <a:xfrm>
                <a:off x="2756" y="1132"/>
                <a:ext cx="12" cy="230"/>
              </a:xfrm>
              <a:prstGeom prst="rect">
                <a:avLst/>
              </a:prstGeom>
              <a:solidFill>
                <a:srgbClr val="C4A2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83" name="Rectangle 455">
                <a:extLst>
                  <a:ext uri="{FF2B5EF4-FFF2-40B4-BE49-F238E27FC236}">
                    <a16:creationId xmlns:a16="http://schemas.microsoft.com/office/drawing/2014/main" id="{49DCA296-CBA6-4612-9D7F-E48321AE5997}"/>
                  </a:ext>
                </a:extLst>
              </p:cNvPr>
              <p:cNvSpPr>
                <a:spLocks noChangeArrowheads="1"/>
              </p:cNvSpPr>
              <p:nvPr/>
            </p:nvSpPr>
            <p:spPr bwMode="auto">
              <a:xfrm>
                <a:off x="2768" y="1132"/>
                <a:ext cx="12" cy="230"/>
              </a:xfrm>
              <a:prstGeom prst="rect">
                <a:avLst/>
              </a:prstGeom>
              <a:solidFill>
                <a:srgbClr val="C4A1F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84" name="Rectangle 456">
                <a:extLst>
                  <a:ext uri="{FF2B5EF4-FFF2-40B4-BE49-F238E27FC236}">
                    <a16:creationId xmlns:a16="http://schemas.microsoft.com/office/drawing/2014/main" id="{E3AFF2EF-165F-436D-8E7D-E81AE772EA4F}"/>
                  </a:ext>
                </a:extLst>
              </p:cNvPr>
              <p:cNvSpPr>
                <a:spLocks noChangeArrowheads="1"/>
              </p:cNvSpPr>
              <p:nvPr/>
            </p:nvSpPr>
            <p:spPr bwMode="auto">
              <a:xfrm>
                <a:off x="2780" y="1132"/>
                <a:ext cx="12" cy="230"/>
              </a:xfrm>
              <a:prstGeom prst="rect">
                <a:avLst/>
              </a:prstGeom>
              <a:solidFill>
                <a:srgbClr val="C5A0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85" name="Rectangle 457">
                <a:extLst>
                  <a:ext uri="{FF2B5EF4-FFF2-40B4-BE49-F238E27FC236}">
                    <a16:creationId xmlns:a16="http://schemas.microsoft.com/office/drawing/2014/main" id="{65F82115-E954-4295-B591-2DCEB669FC0E}"/>
                  </a:ext>
                </a:extLst>
              </p:cNvPr>
              <p:cNvSpPr>
                <a:spLocks noChangeArrowheads="1"/>
              </p:cNvSpPr>
              <p:nvPr/>
            </p:nvSpPr>
            <p:spPr bwMode="auto">
              <a:xfrm>
                <a:off x="2792" y="1132"/>
                <a:ext cx="12" cy="230"/>
              </a:xfrm>
              <a:prstGeom prst="rect">
                <a:avLst/>
              </a:prstGeom>
              <a:solidFill>
                <a:srgbClr val="C6A0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86" name="Rectangle 458">
                <a:extLst>
                  <a:ext uri="{FF2B5EF4-FFF2-40B4-BE49-F238E27FC236}">
                    <a16:creationId xmlns:a16="http://schemas.microsoft.com/office/drawing/2014/main" id="{B42CE58B-09EB-4AF2-8CE7-98FADE4795AC}"/>
                  </a:ext>
                </a:extLst>
              </p:cNvPr>
              <p:cNvSpPr>
                <a:spLocks noChangeArrowheads="1"/>
              </p:cNvSpPr>
              <p:nvPr/>
            </p:nvSpPr>
            <p:spPr bwMode="auto">
              <a:xfrm>
                <a:off x="2804" y="1132"/>
                <a:ext cx="11" cy="230"/>
              </a:xfrm>
              <a:prstGeom prst="rect">
                <a:avLst/>
              </a:prstGeom>
              <a:solidFill>
                <a:srgbClr val="C69F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87" name="Rectangle 459">
                <a:extLst>
                  <a:ext uri="{FF2B5EF4-FFF2-40B4-BE49-F238E27FC236}">
                    <a16:creationId xmlns:a16="http://schemas.microsoft.com/office/drawing/2014/main" id="{59B43E99-B78D-4539-B519-48C3044BE8B1}"/>
                  </a:ext>
                </a:extLst>
              </p:cNvPr>
              <p:cNvSpPr>
                <a:spLocks noChangeArrowheads="1"/>
              </p:cNvSpPr>
              <p:nvPr/>
            </p:nvSpPr>
            <p:spPr bwMode="auto">
              <a:xfrm>
                <a:off x="2815" y="1132"/>
                <a:ext cx="12" cy="230"/>
              </a:xfrm>
              <a:prstGeom prst="rect">
                <a:avLst/>
              </a:prstGeom>
              <a:solidFill>
                <a:srgbClr val="C79FF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88" name="Rectangle 460">
                <a:extLst>
                  <a:ext uri="{FF2B5EF4-FFF2-40B4-BE49-F238E27FC236}">
                    <a16:creationId xmlns:a16="http://schemas.microsoft.com/office/drawing/2014/main" id="{827D9B6A-4A8E-4FBC-8F00-7778F7A3A718}"/>
                  </a:ext>
                </a:extLst>
              </p:cNvPr>
              <p:cNvSpPr>
                <a:spLocks noChangeArrowheads="1"/>
              </p:cNvSpPr>
              <p:nvPr/>
            </p:nvSpPr>
            <p:spPr bwMode="auto">
              <a:xfrm>
                <a:off x="2827" y="1132"/>
                <a:ext cx="12" cy="230"/>
              </a:xfrm>
              <a:prstGeom prst="rect">
                <a:avLst/>
              </a:prstGeom>
              <a:solidFill>
                <a:srgbClr val="C79EF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89" name="Rectangle 461">
                <a:extLst>
                  <a:ext uri="{FF2B5EF4-FFF2-40B4-BE49-F238E27FC236}">
                    <a16:creationId xmlns:a16="http://schemas.microsoft.com/office/drawing/2014/main" id="{54A14C5B-384C-4BB3-861B-7C801CDC1FE2}"/>
                  </a:ext>
                </a:extLst>
              </p:cNvPr>
              <p:cNvSpPr>
                <a:spLocks noChangeArrowheads="1"/>
              </p:cNvSpPr>
              <p:nvPr/>
            </p:nvSpPr>
            <p:spPr bwMode="auto">
              <a:xfrm>
                <a:off x="2839" y="1132"/>
                <a:ext cx="6" cy="230"/>
              </a:xfrm>
              <a:prstGeom prst="rect">
                <a:avLst/>
              </a:prstGeom>
              <a:solidFill>
                <a:srgbClr val="C89E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90" name="Rectangle 462">
                <a:extLst>
                  <a:ext uri="{FF2B5EF4-FFF2-40B4-BE49-F238E27FC236}">
                    <a16:creationId xmlns:a16="http://schemas.microsoft.com/office/drawing/2014/main" id="{BC0FF0ED-CBD4-4E7B-BC62-54C6DF91FC60}"/>
                  </a:ext>
                </a:extLst>
              </p:cNvPr>
              <p:cNvSpPr>
                <a:spLocks noChangeArrowheads="1"/>
              </p:cNvSpPr>
              <p:nvPr/>
            </p:nvSpPr>
            <p:spPr bwMode="auto">
              <a:xfrm>
                <a:off x="2845" y="1132"/>
                <a:ext cx="12" cy="230"/>
              </a:xfrm>
              <a:prstGeom prst="rect">
                <a:avLst/>
              </a:prstGeom>
              <a:solidFill>
                <a:srgbClr val="C89D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91" name="Rectangle 463">
                <a:extLst>
                  <a:ext uri="{FF2B5EF4-FFF2-40B4-BE49-F238E27FC236}">
                    <a16:creationId xmlns:a16="http://schemas.microsoft.com/office/drawing/2014/main" id="{ABBC6470-F0B2-4137-ACD1-EE5B80E59078}"/>
                  </a:ext>
                </a:extLst>
              </p:cNvPr>
              <p:cNvSpPr>
                <a:spLocks noChangeArrowheads="1"/>
              </p:cNvSpPr>
              <p:nvPr/>
            </p:nvSpPr>
            <p:spPr bwMode="auto">
              <a:xfrm>
                <a:off x="2857" y="1132"/>
                <a:ext cx="11" cy="230"/>
              </a:xfrm>
              <a:prstGeom prst="rect">
                <a:avLst/>
              </a:prstGeom>
              <a:solidFill>
                <a:srgbClr val="C89D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92" name="Rectangle 464">
                <a:extLst>
                  <a:ext uri="{FF2B5EF4-FFF2-40B4-BE49-F238E27FC236}">
                    <a16:creationId xmlns:a16="http://schemas.microsoft.com/office/drawing/2014/main" id="{53CFFB88-9AFB-4452-AA4D-D786F85BF60B}"/>
                  </a:ext>
                </a:extLst>
              </p:cNvPr>
              <p:cNvSpPr>
                <a:spLocks noChangeArrowheads="1"/>
              </p:cNvSpPr>
              <p:nvPr/>
            </p:nvSpPr>
            <p:spPr bwMode="auto">
              <a:xfrm>
                <a:off x="2868" y="1132"/>
                <a:ext cx="12" cy="230"/>
              </a:xfrm>
              <a:prstGeom prst="rect">
                <a:avLst/>
              </a:prstGeom>
              <a:solidFill>
                <a:srgbClr val="C99CF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93" name="Rectangle 465">
                <a:extLst>
                  <a:ext uri="{FF2B5EF4-FFF2-40B4-BE49-F238E27FC236}">
                    <a16:creationId xmlns:a16="http://schemas.microsoft.com/office/drawing/2014/main" id="{D231C397-AD08-40FA-8D6E-8EE701F561BB}"/>
                  </a:ext>
                </a:extLst>
              </p:cNvPr>
              <p:cNvSpPr>
                <a:spLocks noChangeArrowheads="1"/>
              </p:cNvSpPr>
              <p:nvPr/>
            </p:nvSpPr>
            <p:spPr bwMode="auto">
              <a:xfrm>
                <a:off x="2880" y="1132"/>
                <a:ext cx="12" cy="230"/>
              </a:xfrm>
              <a:prstGeom prst="rect">
                <a:avLst/>
              </a:prstGeom>
              <a:solidFill>
                <a:srgbClr val="C99CF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94" name="Rectangle 466">
                <a:extLst>
                  <a:ext uri="{FF2B5EF4-FFF2-40B4-BE49-F238E27FC236}">
                    <a16:creationId xmlns:a16="http://schemas.microsoft.com/office/drawing/2014/main" id="{204E0358-3710-4498-85CF-4CFDC81AC7C2}"/>
                  </a:ext>
                </a:extLst>
              </p:cNvPr>
              <p:cNvSpPr>
                <a:spLocks noChangeArrowheads="1"/>
              </p:cNvSpPr>
              <p:nvPr/>
            </p:nvSpPr>
            <p:spPr bwMode="auto">
              <a:xfrm>
                <a:off x="2892" y="1132"/>
                <a:ext cx="12" cy="230"/>
              </a:xfrm>
              <a:prstGeom prst="rect">
                <a:avLst/>
              </a:prstGeom>
              <a:solidFill>
                <a:srgbClr val="C99BF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95" name="Rectangle 467">
                <a:extLst>
                  <a:ext uri="{FF2B5EF4-FFF2-40B4-BE49-F238E27FC236}">
                    <a16:creationId xmlns:a16="http://schemas.microsoft.com/office/drawing/2014/main" id="{1C0C4C1D-D947-4B8D-A5A6-3D866744FBD4}"/>
                  </a:ext>
                </a:extLst>
              </p:cNvPr>
              <p:cNvSpPr>
                <a:spLocks noChangeArrowheads="1"/>
              </p:cNvSpPr>
              <p:nvPr/>
            </p:nvSpPr>
            <p:spPr bwMode="auto">
              <a:xfrm>
                <a:off x="2904" y="1132"/>
                <a:ext cx="12" cy="230"/>
              </a:xfrm>
              <a:prstGeom prst="rect">
                <a:avLst/>
              </a:prstGeom>
              <a:solidFill>
                <a:srgbClr val="CA9BF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96" name="Rectangle 468">
                <a:extLst>
                  <a:ext uri="{FF2B5EF4-FFF2-40B4-BE49-F238E27FC236}">
                    <a16:creationId xmlns:a16="http://schemas.microsoft.com/office/drawing/2014/main" id="{337E564B-3326-4F51-800B-DD33A0B4A384}"/>
                  </a:ext>
                </a:extLst>
              </p:cNvPr>
              <p:cNvSpPr>
                <a:spLocks noChangeArrowheads="1"/>
              </p:cNvSpPr>
              <p:nvPr/>
            </p:nvSpPr>
            <p:spPr bwMode="auto">
              <a:xfrm>
                <a:off x="2916" y="1132"/>
                <a:ext cx="11" cy="230"/>
              </a:xfrm>
              <a:prstGeom prst="rect">
                <a:avLst/>
              </a:prstGeom>
              <a:solidFill>
                <a:srgbClr val="CA9BF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97" name="Rectangle 469">
                <a:extLst>
                  <a:ext uri="{FF2B5EF4-FFF2-40B4-BE49-F238E27FC236}">
                    <a16:creationId xmlns:a16="http://schemas.microsoft.com/office/drawing/2014/main" id="{C5192A9B-874C-4BE8-8947-571DE9AD6AF5}"/>
                  </a:ext>
                </a:extLst>
              </p:cNvPr>
              <p:cNvSpPr>
                <a:spLocks noChangeArrowheads="1"/>
              </p:cNvSpPr>
              <p:nvPr/>
            </p:nvSpPr>
            <p:spPr bwMode="auto">
              <a:xfrm>
                <a:off x="2927" y="1132"/>
                <a:ext cx="12" cy="230"/>
              </a:xfrm>
              <a:prstGeom prst="rect">
                <a:avLst/>
              </a:prstGeom>
              <a:solidFill>
                <a:srgbClr val="CA9AF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98" name="Rectangle 470">
                <a:extLst>
                  <a:ext uri="{FF2B5EF4-FFF2-40B4-BE49-F238E27FC236}">
                    <a16:creationId xmlns:a16="http://schemas.microsoft.com/office/drawing/2014/main" id="{01DB8B54-12E9-4776-8575-852CA58F9A2F}"/>
                  </a:ext>
                </a:extLst>
              </p:cNvPr>
              <p:cNvSpPr>
                <a:spLocks noChangeArrowheads="1"/>
              </p:cNvSpPr>
              <p:nvPr/>
            </p:nvSpPr>
            <p:spPr bwMode="auto">
              <a:xfrm>
                <a:off x="2939" y="1132"/>
                <a:ext cx="12" cy="230"/>
              </a:xfrm>
              <a:prstGeom prst="rect">
                <a:avLst/>
              </a:prstGeom>
              <a:solidFill>
                <a:srgbClr val="CA9AF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2999" name="Rectangle 471">
                <a:extLst>
                  <a:ext uri="{FF2B5EF4-FFF2-40B4-BE49-F238E27FC236}">
                    <a16:creationId xmlns:a16="http://schemas.microsoft.com/office/drawing/2014/main" id="{867338D0-0864-4694-9B70-4DF4B1B032D2}"/>
                  </a:ext>
                </a:extLst>
              </p:cNvPr>
              <p:cNvSpPr>
                <a:spLocks noChangeArrowheads="1"/>
              </p:cNvSpPr>
              <p:nvPr/>
            </p:nvSpPr>
            <p:spPr bwMode="auto">
              <a:xfrm>
                <a:off x="2951" y="1132"/>
                <a:ext cx="6" cy="230"/>
              </a:xfrm>
              <a:prstGeom prst="rect">
                <a:avLst/>
              </a:prstGeom>
              <a:solidFill>
                <a:srgbClr val="CB9AF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000" name="Rectangle 472">
                <a:extLst>
                  <a:ext uri="{FF2B5EF4-FFF2-40B4-BE49-F238E27FC236}">
                    <a16:creationId xmlns:a16="http://schemas.microsoft.com/office/drawing/2014/main" id="{7DDFC969-5EB0-47A7-A658-9B5043278644}"/>
                  </a:ext>
                </a:extLst>
              </p:cNvPr>
              <p:cNvSpPr>
                <a:spLocks noChangeArrowheads="1"/>
              </p:cNvSpPr>
              <p:nvPr/>
            </p:nvSpPr>
            <p:spPr bwMode="auto">
              <a:xfrm>
                <a:off x="2957" y="1132"/>
                <a:ext cx="12" cy="230"/>
              </a:xfrm>
              <a:prstGeom prst="rect">
                <a:avLst/>
              </a:prstGeom>
              <a:solidFill>
                <a:srgbClr val="CB99F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001" name="Rectangle 473">
                <a:extLst>
                  <a:ext uri="{FF2B5EF4-FFF2-40B4-BE49-F238E27FC236}">
                    <a16:creationId xmlns:a16="http://schemas.microsoft.com/office/drawing/2014/main" id="{A3373B1E-8F20-4AC3-8014-4AC7F6BC1CC8}"/>
                  </a:ext>
                </a:extLst>
              </p:cNvPr>
              <p:cNvSpPr>
                <a:spLocks noChangeArrowheads="1"/>
              </p:cNvSpPr>
              <p:nvPr/>
            </p:nvSpPr>
            <p:spPr bwMode="auto">
              <a:xfrm>
                <a:off x="2969" y="1132"/>
                <a:ext cx="11" cy="230"/>
              </a:xfrm>
              <a:prstGeom prst="rect">
                <a:avLst/>
              </a:prstGeom>
              <a:solidFill>
                <a:srgbClr val="CB99F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002" name="Rectangle 474">
                <a:extLst>
                  <a:ext uri="{FF2B5EF4-FFF2-40B4-BE49-F238E27FC236}">
                    <a16:creationId xmlns:a16="http://schemas.microsoft.com/office/drawing/2014/main" id="{942CEDDF-0CEA-4D0A-AE8A-0E85862FF6DA}"/>
                  </a:ext>
                </a:extLst>
              </p:cNvPr>
              <p:cNvSpPr>
                <a:spLocks noChangeArrowheads="1"/>
              </p:cNvSpPr>
              <p:nvPr/>
            </p:nvSpPr>
            <p:spPr bwMode="auto">
              <a:xfrm>
                <a:off x="2980" y="1132"/>
                <a:ext cx="12" cy="230"/>
              </a:xfrm>
              <a:prstGeom prst="rect">
                <a:avLst/>
              </a:prstGeom>
              <a:solidFill>
                <a:srgbClr val="CB99F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003" name="Rectangle 475">
                <a:extLst>
                  <a:ext uri="{FF2B5EF4-FFF2-40B4-BE49-F238E27FC236}">
                    <a16:creationId xmlns:a16="http://schemas.microsoft.com/office/drawing/2014/main" id="{F2E39CA0-1AC8-4C48-AE29-EB38D7DE6651}"/>
                  </a:ext>
                </a:extLst>
              </p:cNvPr>
              <p:cNvSpPr>
                <a:spLocks noChangeArrowheads="1"/>
              </p:cNvSpPr>
              <p:nvPr/>
            </p:nvSpPr>
            <p:spPr bwMode="auto">
              <a:xfrm>
                <a:off x="2992" y="1132"/>
                <a:ext cx="12" cy="230"/>
              </a:xfrm>
              <a:prstGeom prst="rect">
                <a:avLst/>
              </a:prstGeom>
              <a:solidFill>
                <a:srgbClr val="CB99F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sp>
          <p:nvSpPr>
            <p:cNvPr id="23005" name="Rectangle 477">
              <a:extLst>
                <a:ext uri="{FF2B5EF4-FFF2-40B4-BE49-F238E27FC236}">
                  <a16:creationId xmlns:a16="http://schemas.microsoft.com/office/drawing/2014/main" id="{901E38CA-C7BF-4386-9A52-9A2A475780ED}"/>
                </a:ext>
              </a:extLst>
            </p:cNvPr>
            <p:cNvSpPr>
              <a:spLocks noChangeArrowheads="1"/>
            </p:cNvSpPr>
            <p:nvPr/>
          </p:nvSpPr>
          <p:spPr bwMode="auto">
            <a:xfrm>
              <a:off x="1571" y="1132"/>
              <a:ext cx="1439" cy="23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3255" name="Group 727">
            <a:extLst>
              <a:ext uri="{FF2B5EF4-FFF2-40B4-BE49-F238E27FC236}">
                <a16:creationId xmlns:a16="http://schemas.microsoft.com/office/drawing/2014/main" id="{8CBF6CA9-9572-45C0-A191-408A3EE606EF}"/>
              </a:ext>
            </a:extLst>
          </p:cNvPr>
          <p:cNvGrpSpPr>
            <a:grpSpLocks/>
          </p:cNvGrpSpPr>
          <p:nvPr/>
        </p:nvGrpSpPr>
        <p:grpSpPr bwMode="auto">
          <a:xfrm>
            <a:off x="6510338" y="336550"/>
            <a:ext cx="355600" cy="1712913"/>
            <a:chOff x="4101" y="212"/>
            <a:chExt cx="224" cy="1079"/>
          </a:xfrm>
        </p:grpSpPr>
        <p:grpSp>
          <p:nvGrpSpPr>
            <p:cNvPr id="23009" name="Group 481">
              <a:extLst>
                <a:ext uri="{FF2B5EF4-FFF2-40B4-BE49-F238E27FC236}">
                  <a16:creationId xmlns:a16="http://schemas.microsoft.com/office/drawing/2014/main" id="{F5B22D0B-6B16-4D2B-A038-6B0FF584764A}"/>
                </a:ext>
              </a:extLst>
            </p:cNvPr>
            <p:cNvGrpSpPr>
              <a:grpSpLocks/>
            </p:cNvGrpSpPr>
            <p:nvPr/>
          </p:nvGrpSpPr>
          <p:grpSpPr bwMode="auto">
            <a:xfrm>
              <a:off x="4101" y="212"/>
              <a:ext cx="224" cy="11"/>
              <a:chOff x="4101" y="212"/>
              <a:chExt cx="224" cy="11"/>
            </a:xfrm>
          </p:grpSpPr>
          <p:sp>
            <p:nvSpPr>
              <p:cNvPr id="23007" name="Rectangle 479">
                <a:extLst>
                  <a:ext uri="{FF2B5EF4-FFF2-40B4-BE49-F238E27FC236}">
                    <a16:creationId xmlns:a16="http://schemas.microsoft.com/office/drawing/2014/main" id="{E2A6ABDB-D19B-455B-B0AA-D8358DF6D17B}"/>
                  </a:ext>
                </a:extLst>
              </p:cNvPr>
              <p:cNvSpPr>
                <a:spLocks noChangeArrowheads="1"/>
              </p:cNvSpPr>
              <p:nvPr/>
            </p:nvSpPr>
            <p:spPr bwMode="auto">
              <a:xfrm>
                <a:off x="4101" y="212"/>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008" name="Rectangle 480">
                <a:extLst>
                  <a:ext uri="{FF2B5EF4-FFF2-40B4-BE49-F238E27FC236}">
                    <a16:creationId xmlns:a16="http://schemas.microsoft.com/office/drawing/2014/main" id="{CC2BF66C-9870-4DAF-8D81-C4218E225675}"/>
                  </a:ext>
                </a:extLst>
              </p:cNvPr>
              <p:cNvSpPr>
                <a:spLocks noChangeArrowheads="1"/>
              </p:cNvSpPr>
              <p:nvPr/>
            </p:nvSpPr>
            <p:spPr bwMode="auto">
              <a:xfrm>
                <a:off x="4101" y="218"/>
                <a:ext cx="224" cy="5"/>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012" name="Group 484">
              <a:extLst>
                <a:ext uri="{FF2B5EF4-FFF2-40B4-BE49-F238E27FC236}">
                  <a16:creationId xmlns:a16="http://schemas.microsoft.com/office/drawing/2014/main" id="{34AF37EF-86DD-4D31-924B-3101902505C3}"/>
                </a:ext>
              </a:extLst>
            </p:cNvPr>
            <p:cNvGrpSpPr>
              <a:grpSpLocks/>
            </p:cNvGrpSpPr>
            <p:nvPr/>
          </p:nvGrpSpPr>
          <p:grpSpPr bwMode="auto">
            <a:xfrm>
              <a:off x="4101" y="223"/>
              <a:ext cx="224" cy="12"/>
              <a:chOff x="4101" y="223"/>
              <a:chExt cx="224" cy="12"/>
            </a:xfrm>
          </p:grpSpPr>
          <p:sp>
            <p:nvSpPr>
              <p:cNvPr id="23010" name="Rectangle 482">
                <a:extLst>
                  <a:ext uri="{FF2B5EF4-FFF2-40B4-BE49-F238E27FC236}">
                    <a16:creationId xmlns:a16="http://schemas.microsoft.com/office/drawing/2014/main" id="{6336B3F3-461D-4AC9-8A3F-2C9AA76B6310}"/>
                  </a:ext>
                </a:extLst>
              </p:cNvPr>
              <p:cNvSpPr>
                <a:spLocks noChangeArrowheads="1"/>
              </p:cNvSpPr>
              <p:nvPr/>
            </p:nvSpPr>
            <p:spPr bwMode="auto">
              <a:xfrm>
                <a:off x="4101" y="223"/>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011" name="Rectangle 483">
                <a:extLst>
                  <a:ext uri="{FF2B5EF4-FFF2-40B4-BE49-F238E27FC236}">
                    <a16:creationId xmlns:a16="http://schemas.microsoft.com/office/drawing/2014/main" id="{D81896FC-F559-4631-80EA-2F0F44536910}"/>
                  </a:ext>
                </a:extLst>
              </p:cNvPr>
              <p:cNvSpPr>
                <a:spLocks noChangeArrowheads="1"/>
              </p:cNvSpPr>
              <p:nvPr/>
            </p:nvSpPr>
            <p:spPr bwMode="auto">
              <a:xfrm>
                <a:off x="4101" y="229"/>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sp>
          <p:nvSpPr>
            <p:cNvPr id="23013" name="Rectangle 485">
              <a:extLst>
                <a:ext uri="{FF2B5EF4-FFF2-40B4-BE49-F238E27FC236}">
                  <a16:creationId xmlns:a16="http://schemas.microsoft.com/office/drawing/2014/main" id="{F8DB8703-0E56-4C65-BF2D-2A9824789211}"/>
                </a:ext>
              </a:extLst>
            </p:cNvPr>
            <p:cNvSpPr>
              <a:spLocks noChangeArrowheads="1"/>
            </p:cNvSpPr>
            <p:nvPr/>
          </p:nvSpPr>
          <p:spPr bwMode="auto">
            <a:xfrm>
              <a:off x="4101" y="235"/>
              <a:ext cx="224" cy="6"/>
            </a:xfrm>
            <a:prstGeom prst="rect">
              <a:avLst/>
            </a:prstGeom>
            <a:solidFill>
              <a:srgbClr val="B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nvGrpSpPr>
            <p:cNvPr id="23016" name="Group 488">
              <a:extLst>
                <a:ext uri="{FF2B5EF4-FFF2-40B4-BE49-F238E27FC236}">
                  <a16:creationId xmlns:a16="http://schemas.microsoft.com/office/drawing/2014/main" id="{84872897-AD71-4DB5-8C16-D91C59E0F059}"/>
                </a:ext>
              </a:extLst>
            </p:cNvPr>
            <p:cNvGrpSpPr>
              <a:grpSpLocks/>
            </p:cNvGrpSpPr>
            <p:nvPr/>
          </p:nvGrpSpPr>
          <p:grpSpPr bwMode="auto">
            <a:xfrm>
              <a:off x="4101" y="241"/>
              <a:ext cx="224" cy="12"/>
              <a:chOff x="4101" y="241"/>
              <a:chExt cx="224" cy="12"/>
            </a:xfrm>
          </p:grpSpPr>
          <p:sp>
            <p:nvSpPr>
              <p:cNvPr id="23014" name="Rectangle 486">
                <a:extLst>
                  <a:ext uri="{FF2B5EF4-FFF2-40B4-BE49-F238E27FC236}">
                    <a16:creationId xmlns:a16="http://schemas.microsoft.com/office/drawing/2014/main" id="{4BB5280E-31F5-4DE7-B24A-DBAB6254F666}"/>
                  </a:ext>
                </a:extLst>
              </p:cNvPr>
              <p:cNvSpPr>
                <a:spLocks noChangeArrowheads="1"/>
              </p:cNvSpPr>
              <p:nvPr/>
            </p:nvSpPr>
            <p:spPr bwMode="auto">
              <a:xfrm>
                <a:off x="4101" y="241"/>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015" name="Rectangle 487">
                <a:extLst>
                  <a:ext uri="{FF2B5EF4-FFF2-40B4-BE49-F238E27FC236}">
                    <a16:creationId xmlns:a16="http://schemas.microsoft.com/office/drawing/2014/main" id="{415526EF-0C51-4FCA-B2C1-2E4761549B69}"/>
                  </a:ext>
                </a:extLst>
              </p:cNvPr>
              <p:cNvSpPr>
                <a:spLocks noChangeArrowheads="1"/>
              </p:cNvSpPr>
              <p:nvPr/>
            </p:nvSpPr>
            <p:spPr bwMode="auto">
              <a:xfrm>
                <a:off x="4101" y="247"/>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019" name="Group 491">
              <a:extLst>
                <a:ext uri="{FF2B5EF4-FFF2-40B4-BE49-F238E27FC236}">
                  <a16:creationId xmlns:a16="http://schemas.microsoft.com/office/drawing/2014/main" id="{FCBDC24C-6E91-4C0B-9708-9401B73A0816}"/>
                </a:ext>
              </a:extLst>
            </p:cNvPr>
            <p:cNvGrpSpPr>
              <a:grpSpLocks/>
            </p:cNvGrpSpPr>
            <p:nvPr/>
          </p:nvGrpSpPr>
          <p:grpSpPr bwMode="auto">
            <a:xfrm>
              <a:off x="4101" y="253"/>
              <a:ext cx="224" cy="12"/>
              <a:chOff x="4101" y="253"/>
              <a:chExt cx="224" cy="12"/>
            </a:xfrm>
          </p:grpSpPr>
          <p:sp>
            <p:nvSpPr>
              <p:cNvPr id="23017" name="Rectangle 489">
                <a:extLst>
                  <a:ext uri="{FF2B5EF4-FFF2-40B4-BE49-F238E27FC236}">
                    <a16:creationId xmlns:a16="http://schemas.microsoft.com/office/drawing/2014/main" id="{52FCE282-8998-4EDC-81E8-3D758434C47F}"/>
                  </a:ext>
                </a:extLst>
              </p:cNvPr>
              <p:cNvSpPr>
                <a:spLocks noChangeArrowheads="1"/>
              </p:cNvSpPr>
              <p:nvPr/>
            </p:nvSpPr>
            <p:spPr bwMode="auto">
              <a:xfrm>
                <a:off x="4101" y="253"/>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018" name="Rectangle 490">
                <a:extLst>
                  <a:ext uri="{FF2B5EF4-FFF2-40B4-BE49-F238E27FC236}">
                    <a16:creationId xmlns:a16="http://schemas.microsoft.com/office/drawing/2014/main" id="{881DE7AF-A409-4027-AAC1-64E9B3A25894}"/>
                  </a:ext>
                </a:extLst>
              </p:cNvPr>
              <p:cNvSpPr>
                <a:spLocks noChangeArrowheads="1"/>
              </p:cNvSpPr>
              <p:nvPr/>
            </p:nvSpPr>
            <p:spPr bwMode="auto">
              <a:xfrm>
                <a:off x="4101" y="259"/>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022" name="Group 494">
              <a:extLst>
                <a:ext uri="{FF2B5EF4-FFF2-40B4-BE49-F238E27FC236}">
                  <a16:creationId xmlns:a16="http://schemas.microsoft.com/office/drawing/2014/main" id="{20DA9310-E730-4C7F-B010-9A4EB5D43F9B}"/>
                </a:ext>
              </a:extLst>
            </p:cNvPr>
            <p:cNvGrpSpPr>
              <a:grpSpLocks/>
            </p:cNvGrpSpPr>
            <p:nvPr/>
          </p:nvGrpSpPr>
          <p:grpSpPr bwMode="auto">
            <a:xfrm>
              <a:off x="4101" y="265"/>
              <a:ext cx="224" cy="12"/>
              <a:chOff x="4101" y="265"/>
              <a:chExt cx="224" cy="12"/>
            </a:xfrm>
          </p:grpSpPr>
          <p:sp>
            <p:nvSpPr>
              <p:cNvPr id="23020" name="Rectangle 492">
                <a:extLst>
                  <a:ext uri="{FF2B5EF4-FFF2-40B4-BE49-F238E27FC236}">
                    <a16:creationId xmlns:a16="http://schemas.microsoft.com/office/drawing/2014/main" id="{9C9D744D-C48C-4B47-81EE-9E08EB956C6A}"/>
                  </a:ext>
                </a:extLst>
              </p:cNvPr>
              <p:cNvSpPr>
                <a:spLocks noChangeArrowheads="1"/>
              </p:cNvSpPr>
              <p:nvPr/>
            </p:nvSpPr>
            <p:spPr bwMode="auto">
              <a:xfrm>
                <a:off x="4101" y="265"/>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021" name="Rectangle 493">
                <a:extLst>
                  <a:ext uri="{FF2B5EF4-FFF2-40B4-BE49-F238E27FC236}">
                    <a16:creationId xmlns:a16="http://schemas.microsoft.com/office/drawing/2014/main" id="{F8761156-151A-4148-B7BE-4557CA87199E}"/>
                  </a:ext>
                </a:extLst>
              </p:cNvPr>
              <p:cNvSpPr>
                <a:spLocks noChangeArrowheads="1"/>
              </p:cNvSpPr>
              <p:nvPr/>
            </p:nvSpPr>
            <p:spPr bwMode="auto">
              <a:xfrm>
                <a:off x="4101" y="271"/>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025" name="Group 497">
              <a:extLst>
                <a:ext uri="{FF2B5EF4-FFF2-40B4-BE49-F238E27FC236}">
                  <a16:creationId xmlns:a16="http://schemas.microsoft.com/office/drawing/2014/main" id="{0A3A3B3E-5F92-4416-961A-C486F3C10283}"/>
                </a:ext>
              </a:extLst>
            </p:cNvPr>
            <p:cNvGrpSpPr>
              <a:grpSpLocks/>
            </p:cNvGrpSpPr>
            <p:nvPr/>
          </p:nvGrpSpPr>
          <p:grpSpPr bwMode="auto">
            <a:xfrm>
              <a:off x="4101" y="277"/>
              <a:ext cx="224" cy="11"/>
              <a:chOff x="4101" y="277"/>
              <a:chExt cx="224" cy="11"/>
            </a:xfrm>
          </p:grpSpPr>
          <p:sp>
            <p:nvSpPr>
              <p:cNvPr id="23023" name="Rectangle 495">
                <a:extLst>
                  <a:ext uri="{FF2B5EF4-FFF2-40B4-BE49-F238E27FC236}">
                    <a16:creationId xmlns:a16="http://schemas.microsoft.com/office/drawing/2014/main" id="{9A28A013-91DC-4E41-8ADC-CDD91977D30A}"/>
                  </a:ext>
                </a:extLst>
              </p:cNvPr>
              <p:cNvSpPr>
                <a:spLocks noChangeArrowheads="1"/>
              </p:cNvSpPr>
              <p:nvPr/>
            </p:nvSpPr>
            <p:spPr bwMode="auto">
              <a:xfrm>
                <a:off x="4101" y="277"/>
                <a:ext cx="224" cy="5"/>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024" name="Rectangle 496">
                <a:extLst>
                  <a:ext uri="{FF2B5EF4-FFF2-40B4-BE49-F238E27FC236}">
                    <a16:creationId xmlns:a16="http://schemas.microsoft.com/office/drawing/2014/main" id="{B0FB567B-91D7-408D-9DCB-AC7A633876AD}"/>
                  </a:ext>
                </a:extLst>
              </p:cNvPr>
              <p:cNvSpPr>
                <a:spLocks noChangeArrowheads="1"/>
              </p:cNvSpPr>
              <p:nvPr/>
            </p:nvSpPr>
            <p:spPr bwMode="auto">
              <a:xfrm>
                <a:off x="4101" y="282"/>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028" name="Group 500">
              <a:extLst>
                <a:ext uri="{FF2B5EF4-FFF2-40B4-BE49-F238E27FC236}">
                  <a16:creationId xmlns:a16="http://schemas.microsoft.com/office/drawing/2014/main" id="{73FFF296-3784-43FF-B320-E80489B6918D}"/>
                </a:ext>
              </a:extLst>
            </p:cNvPr>
            <p:cNvGrpSpPr>
              <a:grpSpLocks/>
            </p:cNvGrpSpPr>
            <p:nvPr/>
          </p:nvGrpSpPr>
          <p:grpSpPr bwMode="auto">
            <a:xfrm>
              <a:off x="4101" y="288"/>
              <a:ext cx="224" cy="12"/>
              <a:chOff x="4101" y="288"/>
              <a:chExt cx="224" cy="12"/>
            </a:xfrm>
          </p:grpSpPr>
          <p:sp>
            <p:nvSpPr>
              <p:cNvPr id="23026" name="Rectangle 498">
                <a:extLst>
                  <a:ext uri="{FF2B5EF4-FFF2-40B4-BE49-F238E27FC236}">
                    <a16:creationId xmlns:a16="http://schemas.microsoft.com/office/drawing/2014/main" id="{0E792490-0159-4400-B202-ABE64E5AF0C8}"/>
                  </a:ext>
                </a:extLst>
              </p:cNvPr>
              <p:cNvSpPr>
                <a:spLocks noChangeArrowheads="1"/>
              </p:cNvSpPr>
              <p:nvPr/>
            </p:nvSpPr>
            <p:spPr bwMode="auto">
              <a:xfrm>
                <a:off x="4101" y="288"/>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027" name="Rectangle 499">
                <a:extLst>
                  <a:ext uri="{FF2B5EF4-FFF2-40B4-BE49-F238E27FC236}">
                    <a16:creationId xmlns:a16="http://schemas.microsoft.com/office/drawing/2014/main" id="{3CEC4E82-B635-4532-A013-CAA685153757}"/>
                  </a:ext>
                </a:extLst>
              </p:cNvPr>
              <p:cNvSpPr>
                <a:spLocks noChangeArrowheads="1"/>
              </p:cNvSpPr>
              <p:nvPr/>
            </p:nvSpPr>
            <p:spPr bwMode="auto">
              <a:xfrm>
                <a:off x="4101" y="294"/>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031" name="Group 503">
              <a:extLst>
                <a:ext uri="{FF2B5EF4-FFF2-40B4-BE49-F238E27FC236}">
                  <a16:creationId xmlns:a16="http://schemas.microsoft.com/office/drawing/2014/main" id="{9D5392EE-986C-487C-B807-AF4E15224F86}"/>
                </a:ext>
              </a:extLst>
            </p:cNvPr>
            <p:cNvGrpSpPr>
              <a:grpSpLocks/>
            </p:cNvGrpSpPr>
            <p:nvPr/>
          </p:nvGrpSpPr>
          <p:grpSpPr bwMode="auto">
            <a:xfrm>
              <a:off x="4101" y="300"/>
              <a:ext cx="224" cy="12"/>
              <a:chOff x="4101" y="300"/>
              <a:chExt cx="224" cy="12"/>
            </a:xfrm>
          </p:grpSpPr>
          <p:sp>
            <p:nvSpPr>
              <p:cNvPr id="23029" name="Rectangle 501">
                <a:extLst>
                  <a:ext uri="{FF2B5EF4-FFF2-40B4-BE49-F238E27FC236}">
                    <a16:creationId xmlns:a16="http://schemas.microsoft.com/office/drawing/2014/main" id="{62E41190-5652-49D0-87D2-AE1E86489511}"/>
                  </a:ext>
                </a:extLst>
              </p:cNvPr>
              <p:cNvSpPr>
                <a:spLocks noChangeArrowheads="1"/>
              </p:cNvSpPr>
              <p:nvPr/>
            </p:nvSpPr>
            <p:spPr bwMode="auto">
              <a:xfrm>
                <a:off x="4101" y="300"/>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030" name="Rectangle 502">
                <a:extLst>
                  <a:ext uri="{FF2B5EF4-FFF2-40B4-BE49-F238E27FC236}">
                    <a16:creationId xmlns:a16="http://schemas.microsoft.com/office/drawing/2014/main" id="{5635AD9D-4664-4151-AF7E-62BB7805D805}"/>
                  </a:ext>
                </a:extLst>
              </p:cNvPr>
              <p:cNvSpPr>
                <a:spLocks noChangeArrowheads="1"/>
              </p:cNvSpPr>
              <p:nvPr/>
            </p:nvSpPr>
            <p:spPr bwMode="auto">
              <a:xfrm>
                <a:off x="4101" y="306"/>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034" name="Group 506">
              <a:extLst>
                <a:ext uri="{FF2B5EF4-FFF2-40B4-BE49-F238E27FC236}">
                  <a16:creationId xmlns:a16="http://schemas.microsoft.com/office/drawing/2014/main" id="{66D22245-9D1A-401F-85ED-3DBFECD44935}"/>
                </a:ext>
              </a:extLst>
            </p:cNvPr>
            <p:cNvGrpSpPr>
              <a:grpSpLocks/>
            </p:cNvGrpSpPr>
            <p:nvPr/>
          </p:nvGrpSpPr>
          <p:grpSpPr bwMode="auto">
            <a:xfrm>
              <a:off x="4101" y="312"/>
              <a:ext cx="224" cy="12"/>
              <a:chOff x="4101" y="312"/>
              <a:chExt cx="224" cy="12"/>
            </a:xfrm>
          </p:grpSpPr>
          <p:sp>
            <p:nvSpPr>
              <p:cNvPr id="23032" name="Rectangle 504">
                <a:extLst>
                  <a:ext uri="{FF2B5EF4-FFF2-40B4-BE49-F238E27FC236}">
                    <a16:creationId xmlns:a16="http://schemas.microsoft.com/office/drawing/2014/main" id="{BD41CA8A-B7A3-44D7-B640-3C480484468A}"/>
                  </a:ext>
                </a:extLst>
              </p:cNvPr>
              <p:cNvSpPr>
                <a:spLocks noChangeArrowheads="1"/>
              </p:cNvSpPr>
              <p:nvPr/>
            </p:nvSpPr>
            <p:spPr bwMode="auto">
              <a:xfrm>
                <a:off x="4101" y="312"/>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033" name="Rectangle 505">
                <a:extLst>
                  <a:ext uri="{FF2B5EF4-FFF2-40B4-BE49-F238E27FC236}">
                    <a16:creationId xmlns:a16="http://schemas.microsoft.com/office/drawing/2014/main" id="{41D97751-6BBB-42B4-9EB8-2D666E45AF1C}"/>
                  </a:ext>
                </a:extLst>
              </p:cNvPr>
              <p:cNvSpPr>
                <a:spLocks noChangeArrowheads="1"/>
              </p:cNvSpPr>
              <p:nvPr/>
            </p:nvSpPr>
            <p:spPr bwMode="auto">
              <a:xfrm>
                <a:off x="4101" y="318"/>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037" name="Group 509">
              <a:extLst>
                <a:ext uri="{FF2B5EF4-FFF2-40B4-BE49-F238E27FC236}">
                  <a16:creationId xmlns:a16="http://schemas.microsoft.com/office/drawing/2014/main" id="{6B0ED862-BE1D-461E-81FC-464956E31E43}"/>
                </a:ext>
              </a:extLst>
            </p:cNvPr>
            <p:cNvGrpSpPr>
              <a:grpSpLocks/>
            </p:cNvGrpSpPr>
            <p:nvPr/>
          </p:nvGrpSpPr>
          <p:grpSpPr bwMode="auto">
            <a:xfrm>
              <a:off x="4101" y="324"/>
              <a:ext cx="224" cy="12"/>
              <a:chOff x="4101" y="324"/>
              <a:chExt cx="224" cy="12"/>
            </a:xfrm>
          </p:grpSpPr>
          <p:sp>
            <p:nvSpPr>
              <p:cNvPr id="23035" name="Rectangle 507">
                <a:extLst>
                  <a:ext uri="{FF2B5EF4-FFF2-40B4-BE49-F238E27FC236}">
                    <a16:creationId xmlns:a16="http://schemas.microsoft.com/office/drawing/2014/main" id="{5C339C13-B2BF-4D17-B9EF-84BCD703A181}"/>
                  </a:ext>
                </a:extLst>
              </p:cNvPr>
              <p:cNvSpPr>
                <a:spLocks noChangeArrowheads="1"/>
              </p:cNvSpPr>
              <p:nvPr/>
            </p:nvSpPr>
            <p:spPr bwMode="auto">
              <a:xfrm>
                <a:off x="4101" y="324"/>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036" name="Rectangle 508">
                <a:extLst>
                  <a:ext uri="{FF2B5EF4-FFF2-40B4-BE49-F238E27FC236}">
                    <a16:creationId xmlns:a16="http://schemas.microsoft.com/office/drawing/2014/main" id="{AF585AF5-79F9-4A6F-890C-A6B126240827}"/>
                  </a:ext>
                </a:extLst>
              </p:cNvPr>
              <p:cNvSpPr>
                <a:spLocks noChangeArrowheads="1"/>
              </p:cNvSpPr>
              <p:nvPr/>
            </p:nvSpPr>
            <p:spPr bwMode="auto">
              <a:xfrm>
                <a:off x="4101" y="330"/>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040" name="Group 512">
              <a:extLst>
                <a:ext uri="{FF2B5EF4-FFF2-40B4-BE49-F238E27FC236}">
                  <a16:creationId xmlns:a16="http://schemas.microsoft.com/office/drawing/2014/main" id="{B1DE94AC-FF07-45DE-88AE-0551954EDE7F}"/>
                </a:ext>
              </a:extLst>
            </p:cNvPr>
            <p:cNvGrpSpPr>
              <a:grpSpLocks/>
            </p:cNvGrpSpPr>
            <p:nvPr/>
          </p:nvGrpSpPr>
          <p:grpSpPr bwMode="auto">
            <a:xfrm>
              <a:off x="4101" y="336"/>
              <a:ext cx="224" cy="11"/>
              <a:chOff x="4101" y="336"/>
              <a:chExt cx="224" cy="11"/>
            </a:xfrm>
          </p:grpSpPr>
          <p:sp>
            <p:nvSpPr>
              <p:cNvPr id="23038" name="Rectangle 510">
                <a:extLst>
                  <a:ext uri="{FF2B5EF4-FFF2-40B4-BE49-F238E27FC236}">
                    <a16:creationId xmlns:a16="http://schemas.microsoft.com/office/drawing/2014/main" id="{971CA6C8-9513-4D9A-BDF1-D96F05836863}"/>
                  </a:ext>
                </a:extLst>
              </p:cNvPr>
              <p:cNvSpPr>
                <a:spLocks noChangeArrowheads="1"/>
              </p:cNvSpPr>
              <p:nvPr/>
            </p:nvSpPr>
            <p:spPr bwMode="auto">
              <a:xfrm>
                <a:off x="4101" y="336"/>
                <a:ext cx="224" cy="5"/>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039" name="Rectangle 511">
                <a:extLst>
                  <a:ext uri="{FF2B5EF4-FFF2-40B4-BE49-F238E27FC236}">
                    <a16:creationId xmlns:a16="http://schemas.microsoft.com/office/drawing/2014/main" id="{5697D38F-0B52-4605-9A94-E3C862FDA17B}"/>
                  </a:ext>
                </a:extLst>
              </p:cNvPr>
              <p:cNvSpPr>
                <a:spLocks noChangeArrowheads="1"/>
              </p:cNvSpPr>
              <p:nvPr/>
            </p:nvSpPr>
            <p:spPr bwMode="auto">
              <a:xfrm>
                <a:off x="4101" y="341"/>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sp>
          <p:nvSpPr>
            <p:cNvPr id="23041" name="Rectangle 513">
              <a:extLst>
                <a:ext uri="{FF2B5EF4-FFF2-40B4-BE49-F238E27FC236}">
                  <a16:creationId xmlns:a16="http://schemas.microsoft.com/office/drawing/2014/main" id="{A579C398-E7ED-4FE9-860B-94C2D5DFF843}"/>
                </a:ext>
              </a:extLst>
            </p:cNvPr>
            <p:cNvSpPr>
              <a:spLocks noChangeArrowheads="1"/>
            </p:cNvSpPr>
            <p:nvPr/>
          </p:nvSpPr>
          <p:spPr bwMode="auto">
            <a:xfrm>
              <a:off x="4101" y="347"/>
              <a:ext cx="224" cy="6"/>
            </a:xfrm>
            <a:prstGeom prst="rect">
              <a:avLst/>
            </a:prstGeom>
            <a:solidFill>
              <a:srgbClr val="B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nvGrpSpPr>
            <p:cNvPr id="23044" name="Group 516">
              <a:extLst>
                <a:ext uri="{FF2B5EF4-FFF2-40B4-BE49-F238E27FC236}">
                  <a16:creationId xmlns:a16="http://schemas.microsoft.com/office/drawing/2014/main" id="{013005B3-C9D0-4EE5-A0FB-A8240DA18E8D}"/>
                </a:ext>
              </a:extLst>
            </p:cNvPr>
            <p:cNvGrpSpPr>
              <a:grpSpLocks/>
            </p:cNvGrpSpPr>
            <p:nvPr/>
          </p:nvGrpSpPr>
          <p:grpSpPr bwMode="auto">
            <a:xfrm>
              <a:off x="4101" y="353"/>
              <a:ext cx="224" cy="12"/>
              <a:chOff x="4101" y="353"/>
              <a:chExt cx="224" cy="12"/>
            </a:xfrm>
          </p:grpSpPr>
          <p:sp>
            <p:nvSpPr>
              <p:cNvPr id="23042" name="Rectangle 514">
                <a:extLst>
                  <a:ext uri="{FF2B5EF4-FFF2-40B4-BE49-F238E27FC236}">
                    <a16:creationId xmlns:a16="http://schemas.microsoft.com/office/drawing/2014/main" id="{C10A0046-6439-4059-A28C-3A1DBFF814D5}"/>
                  </a:ext>
                </a:extLst>
              </p:cNvPr>
              <p:cNvSpPr>
                <a:spLocks noChangeArrowheads="1"/>
              </p:cNvSpPr>
              <p:nvPr/>
            </p:nvSpPr>
            <p:spPr bwMode="auto">
              <a:xfrm>
                <a:off x="4101" y="353"/>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043" name="Rectangle 515">
                <a:extLst>
                  <a:ext uri="{FF2B5EF4-FFF2-40B4-BE49-F238E27FC236}">
                    <a16:creationId xmlns:a16="http://schemas.microsoft.com/office/drawing/2014/main" id="{D8C9778E-1C12-4F84-A7E9-DE243998E5A0}"/>
                  </a:ext>
                </a:extLst>
              </p:cNvPr>
              <p:cNvSpPr>
                <a:spLocks noChangeArrowheads="1"/>
              </p:cNvSpPr>
              <p:nvPr/>
            </p:nvSpPr>
            <p:spPr bwMode="auto">
              <a:xfrm>
                <a:off x="4101" y="359"/>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047" name="Group 519">
              <a:extLst>
                <a:ext uri="{FF2B5EF4-FFF2-40B4-BE49-F238E27FC236}">
                  <a16:creationId xmlns:a16="http://schemas.microsoft.com/office/drawing/2014/main" id="{6842B313-90CC-4827-BD21-E8A396C8B556}"/>
                </a:ext>
              </a:extLst>
            </p:cNvPr>
            <p:cNvGrpSpPr>
              <a:grpSpLocks/>
            </p:cNvGrpSpPr>
            <p:nvPr/>
          </p:nvGrpSpPr>
          <p:grpSpPr bwMode="auto">
            <a:xfrm>
              <a:off x="4101" y="365"/>
              <a:ext cx="224" cy="12"/>
              <a:chOff x="4101" y="365"/>
              <a:chExt cx="224" cy="12"/>
            </a:xfrm>
          </p:grpSpPr>
          <p:sp>
            <p:nvSpPr>
              <p:cNvPr id="23045" name="Rectangle 517">
                <a:extLst>
                  <a:ext uri="{FF2B5EF4-FFF2-40B4-BE49-F238E27FC236}">
                    <a16:creationId xmlns:a16="http://schemas.microsoft.com/office/drawing/2014/main" id="{97DA8C21-FF6C-453F-91A2-53E6A39DD6F0}"/>
                  </a:ext>
                </a:extLst>
              </p:cNvPr>
              <p:cNvSpPr>
                <a:spLocks noChangeArrowheads="1"/>
              </p:cNvSpPr>
              <p:nvPr/>
            </p:nvSpPr>
            <p:spPr bwMode="auto">
              <a:xfrm>
                <a:off x="4101" y="365"/>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046" name="Rectangle 518">
                <a:extLst>
                  <a:ext uri="{FF2B5EF4-FFF2-40B4-BE49-F238E27FC236}">
                    <a16:creationId xmlns:a16="http://schemas.microsoft.com/office/drawing/2014/main" id="{8434E3FC-4CF7-4F01-BFE8-CDB78C50AA36}"/>
                  </a:ext>
                </a:extLst>
              </p:cNvPr>
              <p:cNvSpPr>
                <a:spLocks noChangeArrowheads="1"/>
              </p:cNvSpPr>
              <p:nvPr/>
            </p:nvSpPr>
            <p:spPr bwMode="auto">
              <a:xfrm>
                <a:off x="4101" y="371"/>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050" name="Group 522">
              <a:extLst>
                <a:ext uri="{FF2B5EF4-FFF2-40B4-BE49-F238E27FC236}">
                  <a16:creationId xmlns:a16="http://schemas.microsoft.com/office/drawing/2014/main" id="{2A45B5EA-03DD-4A91-B97B-474000CF1EA8}"/>
                </a:ext>
              </a:extLst>
            </p:cNvPr>
            <p:cNvGrpSpPr>
              <a:grpSpLocks/>
            </p:cNvGrpSpPr>
            <p:nvPr/>
          </p:nvGrpSpPr>
          <p:grpSpPr bwMode="auto">
            <a:xfrm>
              <a:off x="4101" y="377"/>
              <a:ext cx="224" cy="12"/>
              <a:chOff x="4101" y="377"/>
              <a:chExt cx="224" cy="12"/>
            </a:xfrm>
          </p:grpSpPr>
          <p:sp>
            <p:nvSpPr>
              <p:cNvPr id="23048" name="Rectangle 520">
                <a:extLst>
                  <a:ext uri="{FF2B5EF4-FFF2-40B4-BE49-F238E27FC236}">
                    <a16:creationId xmlns:a16="http://schemas.microsoft.com/office/drawing/2014/main" id="{3F070F7B-A3D9-4DD2-ABC5-94E0B1FCBBB4}"/>
                  </a:ext>
                </a:extLst>
              </p:cNvPr>
              <p:cNvSpPr>
                <a:spLocks noChangeArrowheads="1"/>
              </p:cNvSpPr>
              <p:nvPr/>
            </p:nvSpPr>
            <p:spPr bwMode="auto">
              <a:xfrm>
                <a:off x="4101" y="377"/>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049" name="Rectangle 521">
                <a:extLst>
                  <a:ext uri="{FF2B5EF4-FFF2-40B4-BE49-F238E27FC236}">
                    <a16:creationId xmlns:a16="http://schemas.microsoft.com/office/drawing/2014/main" id="{FA2043B5-2681-4BA3-B6D2-7FBECDA896EC}"/>
                  </a:ext>
                </a:extLst>
              </p:cNvPr>
              <p:cNvSpPr>
                <a:spLocks noChangeArrowheads="1"/>
              </p:cNvSpPr>
              <p:nvPr/>
            </p:nvSpPr>
            <p:spPr bwMode="auto">
              <a:xfrm>
                <a:off x="4101" y="383"/>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053" name="Group 525">
              <a:extLst>
                <a:ext uri="{FF2B5EF4-FFF2-40B4-BE49-F238E27FC236}">
                  <a16:creationId xmlns:a16="http://schemas.microsoft.com/office/drawing/2014/main" id="{DEA66422-75AA-4A8F-9ECC-BCCA6B1D9DA1}"/>
                </a:ext>
              </a:extLst>
            </p:cNvPr>
            <p:cNvGrpSpPr>
              <a:grpSpLocks/>
            </p:cNvGrpSpPr>
            <p:nvPr/>
          </p:nvGrpSpPr>
          <p:grpSpPr bwMode="auto">
            <a:xfrm>
              <a:off x="4101" y="389"/>
              <a:ext cx="224" cy="11"/>
              <a:chOff x="4101" y="389"/>
              <a:chExt cx="224" cy="11"/>
            </a:xfrm>
          </p:grpSpPr>
          <p:sp>
            <p:nvSpPr>
              <p:cNvPr id="23051" name="Rectangle 523">
                <a:extLst>
                  <a:ext uri="{FF2B5EF4-FFF2-40B4-BE49-F238E27FC236}">
                    <a16:creationId xmlns:a16="http://schemas.microsoft.com/office/drawing/2014/main" id="{8A7886B0-FBAE-4471-BFA5-0F740A5DBBA4}"/>
                  </a:ext>
                </a:extLst>
              </p:cNvPr>
              <p:cNvSpPr>
                <a:spLocks noChangeArrowheads="1"/>
              </p:cNvSpPr>
              <p:nvPr/>
            </p:nvSpPr>
            <p:spPr bwMode="auto">
              <a:xfrm>
                <a:off x="4101" y="389"/>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052" name="Rectangle 524">
                <a:extLst>
                  <a:ext uri="{FF2B5EF4-FFF2-40B4-BE49-F238E27FC236}">
                    <a16:creationId xmlns:a16="http://schemas.microsoft.com/office/drawing/2014/main" id="{AF2C8510-C53E-4790-BF45-47E0F59BD8D6}"/>
                  </a:ext>
                </a:extLst>
              </p:cNvPr>
              <p:cNvSpPr>
                <a:spLocks noChangeArrowheads="1"/>
              </p:cNvSpPr>
              <p:nvPr/>
            </p:nvSpPr>
            <p:spPr bwMode="auto">
              <a:xfrm>
                <a:off x="4101" y="395"/>
                <a:ext cx="224" cy="5"/>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056" name="Group 528">
              <a:extLst>
                <a:ext uri="{FF2B5EF4-FFF2-40B4-BE49-F238E27FC236}">
                  <a16:creationId xmlns:a16="http://schemas.microsoft.com/office/drawing/2014/main" id="{E6A07EB5-7399-408F-8109-780F4F030C7B}"/>
                </a:ext>
              </a:extLst>
            </p:cNvPr>
            <p:cNvGrpSpPr>
              <a:grpSpLocks/>
            </p:cNvGrpSpPr>
            <p:nvPr/>
          </p:nvGrpSpPr>
          <p:grpSpPr bwMode="auto">
            <a:xfrm>
              <a:off x="4101" y="400"/>
              <a:ext cx="224" cy="12"/>
              <a:chOff x="4101" y="400"/>
              <a:chExt cx="224" cy="12"/>
            </a:xfrm>
          </p:grpSpPr>
          <p:sp>
            <p:nvSpPr>
              <p:cNvPr id="23054" name="Rectangle 526">
                <a:extLst>
                  <a:ext uri="{FF2B5EF4-FFF2-40B4-BE49-F238E27FC236}">
                    <a16:creationId xmlns:a16="http://schemas.microsoft.com/office/drawing/2014/main" id="{DB6BE1DE-BCFE-4814-A74D-0C89ABE472B9}"/>
                  </a:ext>
                </a:extLst>
              </p:cNvPr>
              <p:cNvSpPr>
                <a:spLocks noChangeArrowheads="1"/>
              </p:cNvSpPr>
              <p:nvPr/>
            </p:nvSpPr>
            <p:spPr bwMode="auto">
              <a:xfrm>
                <a:off x="4101" y="400"/>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055" name="Rectangle 527">
                <a:extLst>
                  <a:ext uri="{FF2B5EF4-FFF2-40B4-BE49-F238E27FC236}">
                    <a16:creationId xmlns:a16="http://schemas.microsoft.com/office/drawing/2014/main" id="{88E3BF7E-1213-4706-9517-E9B1B1ECA5F0}"/>
                  </a:ext>
                </a:extLst>
              </p:cNvPr>
              <p:cNvSpPr>
                <a:spLocks noChangeArrowheads="1"/>
              </p:cNvSpPr>
              <p:nvPr/>
            </p:nvSpPr>
            <p:spPr bwMode="auto">
              <a:xfrm>
                <a:off x="4101" y="406"/>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059" name="Group 531">
              <a:extLst>
                <a:ext uri="{FF2B5EF4-FFF2-40B4-BE49-F238E27FC236}">
                  <a16:creationId xmlns:a16="http://schemas.microsoft.com/office/drawing/2014/main" id="{8BD24777-8682-446E-ACFA-6A8A34624BFC}"/>
                </a:ext>
              </a:extLst>
            </p:cNvPr>
            <p:cNvGrpSpPr>
              <a:grpSpLocks/>
            </p:cNvGrpSpPr>
            <p:nvPr/>
          </p:nvGrpSpPr>
          <p:grpSpPr bwMode="auto">
            <a:xfrm>
              <a:off x="4101" y="412"/>
              <a:ext cx="224" cy="12"/>
              <a:chOff x="4101" y="412"/>
              <a:chExt cx="224" cy="12"/>
            </a:xfrm>
          </p:grpSpPr>
          <p:sp>
            <p:nvSpPr>
              <p:cNvPr id="23057" name="Rectangle 529">
                <a:extLst>
                  <a:ext uri="{FF2B5EF4-FFF2-40B4-BE49-F238E27FC236}">
                    <a16:creationId xmlns:a16="http://schemas.microsoft.com/office/drawing/2014/main" id="{B417F335-03B9-4CEC-9CE2-7690CBEBEE1F}"/>
                  </a:ext>
                </a:extLst>
              </p:cNvPr>
              <p:cNvSpPr>
                <a:spLocks noChangeArrowheads="1"/>
              </p:cNvSpPr>
              <p:nvPr/>
            </p:nvSpPr>
            <p:spPr bwMode="auto">
              <a:xfrm>
                <a:off x="4101" y="412"/>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058" name="Rectangle 530">
                <a:extLst>
                  <a:ext uri="{FF2B5EF4-FFF2-40B4-BE49-F238E27FC236}">
                    <a16:creationId xmlns:a16="http://schemas.microsoft.com/office/drawing/2014/main" id="{C15F08DD-38AB-4C1C-A4FE-6B4791DB2222}"/>
                  </a:ext>
                </a:extLst>
              </p:cNvPr>
              <p:cNvSpPr>
                <a:spLocks noChangeArrowheads="1"/>
              </p:cNvSpPr>
              <p:nvPr/>
            </p:nvSpPr>
            <p:spPr bwMode="auto">
              <a:xfrm>
                <a:off x="4101" y="418"/>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062" name="Group 534">
              <a:extLst>
                <a:ext uri="{FF2B5EF4-FFF2-40B4-BE49-F238E27FC236}">
                  <a16:creationId xmlns:a16="http://schemas.microsoft.com/office/drawing/2014/main" id="{6235629B-5165-4E48-B060-80399AF4FB03}"/>
                </a:ext>
              </a:extLst>
            </p:cNvPr>
            <p:cNvGrpSpPr>
              <a:grpSpLocks/>
            </p:cNvGrpSpPr>
            <p:nvPr/>
          </p:nvGrpSpPr>
          <p:grpSpPr bwMode="auto">
            <a:xfrm>
              <a:off x="4101" y="424"/>
              <a:ext cx="224" cy="12"/>
              <a:chOff x="4101" y="424"/>
              <a:chExt cx="224" cy="12"/>
            </a:xfrm>
          </p:grpSpPr>
          <p:sp>
            <p:nvSpPr>
              <p:cNvPr id="23060" name="Rectangle 532">
                <a:extLst>
                  <a:ext uri="{FF2B5EF4-FFF2-40B4-BE49-F238E27FC236}">
                    <a16:creationId xmlns:a16="http://schemas.microsoft.com/office/drawing/2014/main" id="{B72A9C2D-804E-4646-A438-1BE024844703}"/>
                  </a:ext>
                </a:extLst>
              </p:cNvPr>
              <p:cNvSpPr>
                <a:spLocks noChangeArrowheads="1"/>
              </p:cNvSpPr>
              <p:nvPr/>
            </p:nvSpPr>
            <p:spPr bwMode="auto">
              <a:xfrm>
                <a:off x="4101" y="424"/>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061" name="Rectangle 533">
                <a:extLst>
                  <a:ext uri="{FF2B5EF4-FFF2-40B4-BE49-F238E27FC236}">
                    <a16:creationId xmlns:a16="http://schemas.microsoft.com/office/drawing/2014/main" id="{F2D76C62-2B32-4AAC-A632-F02FBB20D4D5}"/>
                  </a:ext>
                </a:extLst>
              </p:cNvPr>
              <p:cNvSpPr>
                <a:spLocks noChangeArrowheads="1"/>
              </p:cNvSpPr>
              <p:nvPr/>
            </p:nvSpPr>
            <p:spPr bwMode="auto">
              <a:xfrm>
                <a:off x="4101" y="430"/>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065" name="Group 537">
              <a:extLst>
                <a:ext uri="{FF2B5EF4-FFF2-40B4-BE49-F238E27FC236}">
                  <a16:creationId xmlns:a16="http://schemas.microsoft.com/office/drawing/2014/main" id="{FBF2DE6A-ABD8-41C9-8767-4A464D6FA0DD}"/>
                </a:ext>
              </a:extLst>
            </p:cNvPr>
            <p:cNvGrpSpPr>
              <a:grpSpLocks/>
            </p:cNvGrpSpPr>
            <p:nvPr/>
          </p:nvGrpSpPr>
          <p:grpSpPr bwMode="auto">
            <a:xfrm>
              <a:off x="4101" y="436"/>
              <a:ext cx="224" cy="12"/>
              <a:chOff x="4101" y="436"/>
              <a:chExt cx="224" cy="12"/>
            </a:xfrm>
          </p:grpSpPr>
          <p:sp>
            <p:nvSpPr>
              <p:cNvPr id="23063" name="Rectangle 535">
                <a:extLst>
                  <a:ext uri="{FF2B5EF4-FFF2-40B4-BE49-F238E27FC236}">
                    <a16:creationId xmlns:a16="http://schemas.microsoft.com/office/drawing/2014/main" id="{9B0BD708-583B-46D9-8A0F-C5A72B01D77C}"/>
                  </a:ext>
                </a:extLst>
              </p:cNvPr>
              <p:cNvSpPr>
                <a:spLocks noChangeArrowheads="1"/>
              </p:cNvSpPr>
              <p:nvPr/>
            </p:nvSpPr>
            <p:spPr bwMode="auto">
              <a:xfrm>
                <a:off x="4101" y="436"/>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064" name="Rectangle 536">
                <a:extLst>
                  <a:ext uri="{FF2B5EF4-FFF2-40B4-BE49-F238E27FC236}">
                    <a16:creationId xmlns:a16="http://schemas.microsoft.com/office/drawing/2014/main" id="{0CE49DBB-53C0-4206-8B13-286F7F6B10EB}"/>
                  </a:ext>
                </a:extLst>
              </p:cNvPr>
              <p:cNvSpPr>
                <a:spLocks noChangeArrowheads="1"/>
              </p:cNvSpPr>
              <p:nvPr/>
            </p:nvSpPr>
            <p:spPr bwMode="auto">
              <a:xfrm>
                <a:off x="4101" y="442"/>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068" name="Group 540">
              <a:extLst>
                <a:ext uri="{FF2B5EF4-FFF2-40B4-BE49-F238E27FC236}">
                  <a16:creationId xmlns:a16="http://schemas.microsoft.com/office/drawing/2014/main" id="{C0A0B646-C482-4979-8C17-97DACC3F083D}"/>
                </a:ext>
              </a:extLst>
            </p:cNvPr>
            <p:cNvGrpSpPr>
              <a:grpSpLocks/>
            </p:cNvGrpSpPr>
            <p:nvPr/>
          </p:nvGrpSpPr>
          <p:grpSpPr bwMode="auto">
            <a:xfrm>
              <a:off x="4101" y="448"/>
              <a:ext cx="224" cy="11"/>
              <a:chOff x="4101" y="448"/>
              <a:chExt cx="224" cy="11"/>
            </a:xfrm>
          </p:grpSpPr>
          <p:sp>
            <p:nvSpPr>
              <p:cNvPr id="23066" name="Rectangle 538">
                <a:extLst>
                  <a:ext uri="{FF2B5EF4-FFF2-40B4-BE49-F238E27FC236}">
                    <a16:creationId xmlns:a16="http://schemas.microsoft.com/office/drawing/2014/main" id="{5CD83FAA-D0FA-4E04-A622-81BF037C89B8}"/>
                  </a:ext>
                </a:extLst>
              </p:cNvPr>
              <p:cNvSpPr>
                <a:spLocks noChangeArrowheads="1"/>
              </p:cNvSpPr>
              <p:nvPr/>
            </p:nvSpPr>
            <p:spPr bwMode="auto">
              <a:xfrm>
                <a:off x="4101" y="448"/>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067" name="Rectangle 539">
                <a:extLst>
                  <a:ext uri="{FF2B5EF4-FFF2-40B4-BE49-F238E27FC236}">
                    <a16:creationId xmlns:a16="http://schemas.microsoft.com/office/drawing/2014/main" id="{EA911CF5-A4DA-43D1-8E73-7BBC37395661}"/>
                  </a:ext>
                </a:extLst>
              </p:cNvPr>
              <p:cNvSpPr>
                <a:spLocks noChangeArrowheads="1"/>
              </p:cNvSpPr>
              <p:nvPr/>
            </p:nvSpPr>
            <p:spPr bwMode="auto">
              <a:xfrm>
                <a:off x="4101" y="454"/>
                <a:ext cx="224" cy="5"/>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sp>
          <p:nvSpPr>
            <p:cNvPr id="23069" name="Rectangle 541">
              <a:extLst>
                <a:ext uri="{FF2B5EF4-FFF2-40B4-BE49-F238E27FC236}">
                  <a16:creationId xmlns:a16="http://schemas.microsoft.com/office/drawing/2014/main" id="{3F1DD691-FF40-425E-9A60-888B97706291}"/>
                </a:ext>
              </a:extLst>
            </p:cNvPr>
            <p:cNvSpPr>
              <a:spLocks noChangeArrowheads="1"/>
            </p:cNvSpPr>
            <p:nvPr/>
          </p:nvSpPr>
          <p:spPr bwMode="auto">
            <a:xfrm>
              <a:off x="4101" y="459"/>
              <a:ext cx="224" cy="6"/>
            </a:xfrm>
            <a:prstGeom prst="rect">
              <a:avLst/>
            </a:prstGeom>
            <a:solidFill>
              <a:srgbClr val="B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nvGrpSpPr>
            <p:cNvPr id="23072" name="Group 544">
              <a:extLst>
                <a:ext uri="{FF2B5EF4-FFF2-40B4-BE49-F238E27FC236}">
                  <a16:creationId xmlns:a16="http://schemas.microsoft.com/office/drawing/2014/main" id="{F3A887F9-7371-45AB-961C-2E8AD85A0088}"/>
                </a:ext>
              </a:extLst>
            </p:cNvPr>
            <p:cNvGrpSpPr>
              <a:grpSpLocks/>
            </p:cNvGrpSpPr>
            <p:nvPr/>
          </p:nvGrpSpPr>
          <p:grpSpPr bwMode="auto">
            <a:xfrm>
              <a:off x="4101" y="465"/>
              <a:ext cx="224" cy="12"/>
              <a:chOff x="4101" y="465"/>
              <a:chExt cx="224" cy="12"/>
            </a:xfrm>
          </p:grpSpPr>
          <p:sp>
            <p:nvSpPr>
              <p:cNvPr id="23070" name="Rectangle 542">
                <a:extLst>
                  <a:ext uri="{FF2B5EF4-FFF2-40B4-BE49-F238E27FC236}">
                    <a16:creationId xmlns:a16="http://schemas.microsoft.com/office/drawing/2014/main" id="{C28A779A-BB26-4A1F-9D96-3B7D61E2FB24}"/>
                  </a:ext>
                </a:extLst>
              </p:cNvPr>
              <p:cNvSpPr>
                <a:spLocks noChangeArrowheads="1"/>
              </p:cNvSpPr>
              <p:nvPr/>
            </p:nvSpPr>
            <p:spPr bwMode="auto">
              <a:xfrm>
                <a:off x="4101" y="465"/>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071" name="Rectangle 543">
                <a:extLst>
                  <a:ext uri="{FF2B5EF4-FFF2-40B4-BE49-F238E27FC236}">
                    <a16:creationId xmlns:a16="http://schemas.microsoft.com/office/drawing/2014/main" id="{F3A1299E-7284-49C6-84B0-0EEFB6E485CA}"/>
                  </a:ext>
                </a:extLst>
              </p:cNvPr>
              <p:cNvSpPr>
                <a:spLocks noChangeArrowheads="1"/>
              </p:cNvSpPr>
              <p:nvPr/>
            </p:nvSpPr>
            <p:spPr bwMode="auto">
              <a:xfrm>
                <a:off x="4101" y="471"/>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075" name="Group 547">
              <a:extLst>
                <a:ext uri="{FF2B5EF4-FFF2-40B4-BE49-F238E27FC236}">
                  <a16:creationId xmlns:a16="http://schemas.microsoft.com/office/drawing/2014/main" id="{204688FB-A8FF-4866-9C78-303500BA5F85}"/>
                </a:ext>
              </a:extLst>
            </p:cNvPr>
            <p:cNvGrpSpPr>
              <a:grpSpLocks/>
            </p:cNvGrpSpPr>
            <p:nvPr/>
          </p:nvGrpSpPr>
          <p:grpSpPr bwMode="auto">
            <a:xfrm>
              <a:off x="4101" y="477"/>
              <a:ext cx="224" cy="12"/>
              <a:chOff x="4101" y="477"/>
              <a:chExt cx="224" cy="12"/>
            </a:xfrm>
          </p:grpSpPr>
          <p:sp>
            <p:nvSpPr>
              <p:cNvPr id="23073" name="Rectangle 545">
                <a:extLst>
                  <a:ext uri="{FF2B5EF4-FFF2-40B4-BE49-F238E27FC236}">
                    <a16:creationId xmlns:a16="http://schemas.microsoft.com/office/drawing/2014/main" id="{DA02B9B9-AC64-4BFA-9CAA-6C1F76A31F29}"/>
                  </a:ext>
                </a:extLst>
              </p:cNvPr>
              <p:cNvSpPr>
                <a:spLocks noChangeArrowheads="1"/>
              </p:cNvSpPr>
              <p:nvPr/>
            </p:nvSpPr>
            <p:spPr bwMode="auto">
              <a:xfrm>
                <a:off x="4101" y="477"/>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074" name="Rectangle 546">
                <a:extLst>
                  <a:ext uri="{FF2B5EF4-FFF2-40B4-BE49-F238E27FC236}">
                    <a16:creationId xmlns:a16="http://schemas.microsoft.com/office/drawing/2014/main" id="{AF124C1A-7FFC-4D8A-B371-23CD695D92D4}"/>
                  </a:ext>
                </a:extLst>
              </p:cNvPr>
              <p:cNvSpPr>
                <a:spLocks noChangeArrowheads="1"/>
              </p:cNvSpPr>
              <p:nvPr/>
            </p:nvSpPr>
            <p:spPr bwMode="auto">
              <a:xfrm>
                <a:off x="4101" y="483"/>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078" name="Group 550">
              <a:extLst>
                <a:ext uri="{FF2B5EF4-FFF2-40B4-BE49-F238E27FC236}">
                  <a16:creationId xmlns:a16="http://schemas.microsoft.com/office/drawing/2014/main" id="{ED4A6C70-94B4-472C-A260-308C13A1CFC2}"/>
                </a:ext>
              </a:extLst>
            </p:cNvPr>
            <p:cNvGrpSpPr>
              <a:grpSpLocks/>
            </p:cNvGrpSpPr>
            <p:nvPr/>
          </p:nvGrpSpPr>
          <p:grpSpPr bwMode="auto">
            <a:xfrm>
              <a:off x="4101" y="489"/>
              <a:ext cx="224" cy="12"/>
              <a:chOff x="4101" y="489"/>
              <a:chExt cx="224" cy="12"/>
            </a:xfrm>
          </p:grpSpPr>
          <p:sp>
            <p:nvSpPr>
              <p:cNvPr id="23076" name="Rectangle 548">
                <a:extLst>
                  <a:ext uri="{FF2B5EF4-FFF2-40B4-BE49-F238E27FC236}">
                    <a16:creationId xmlns:a16="http://schemas.microsoft.com/office/drawing/2014/main" id="{5929A50A-05A1-4B3B-AFD0-8CEB421A3B50}"/>
                  </a:ext>
                </a:extLst>
              </p:cNvPr>
              <p:cNvSpPr>
                <a:spLocks noChangeArrowheads="1"/>
              </p:cNvSpPr>
              <p:nvPr/>
            </p:nvSpPr>
            <p:spPr bwMode="auto">
              <a:xfrm>
                <a:off x="4101" y="489"/>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077" name="Rectangle 549">
                <a:extLst>
                  <a:ext uri="{FF2B5EF4-FFF2-40B4-BE49-F238E27FC236}">
                    <a16:creationId xmlns:a16="http://schemas.microsoft.com/office/drawing/2014/main" id="{CC172E2E-997E-4205-91DF-1A79B731866F}"/>
                  </a:ext>
                </a:extLst>
              </p:cNvPr>
              <p:cNvSpPr>
                <a:spLocks noChangeArrowheads="1"/>
              </p:cNvSpPr>
              <p:nvPr/>
            </p:nvSpPr>
            <p:spPr bwMode="auto">
              <a:xfrm>
                <a:off x="4101" y="495"/>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081" name="Group 553">
              <a:extLst>
                <a:ext uri="{FF2B5EF4-FFF2-40B4-BE49-F238E27FC236}">
                  <a16:creationId xmlns:a16="http://schemas.microsoft.com/office/drawing/2014/main" id="{9796B4B0-2463-4434-A3EF-3A77261652D6}"/>
                </a:ext>
              </a:extLst>
            </p:cNvPr>
            <p:cNvGrpSpPr>
              <a:grpSpLocks/>
            </p:cNvGrpSpPr>
            <p:nvPr/>
          </p:nvGrpSpPr>
          <p:grpSpPr bwMode="auto">
            <a:xfrm>
              <a:off x="4101" y="501"/>
              <a:ext cx="224" cy="12"/>
              <a:chOff x="4101" y="501"/>
              <a:chExt cx="224" cy="12"/>
            </a:xfrm>
          </p:grpSpPr>
          <p:sp>
            <p:nvSpPr>
              <p:cNvPr id="23079" name="Rectangle 551">
                <a:extLst>
                  <a:ext uri="{FF2B5EF4-FFF2-40B4-BE49-F238E27FC236}">
                    <a16:creationId xmlns:a16="http://schemas.microsoft.com/office/drawing/2014/main" id="{C0D6FB9B-FD38-43F1-AC9C-0EDB4401FB67}"/>
                  </a:ext>
                </a:extLst>
              </p:cNvPr>
              <p:cNvSpPr>
                <a:spLocks noChangeArrowheads="1"/>
              </p:cNvSpPr>
              <p:nvPr/>
            </p:nvSpPr>
            <p:spPr bwMode="auto">
              <a:xfrm>
                <a:off x="4101" y="501"/>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080" name="Rectangle 552">
                <a:extLst>
                  <a:ext uri="{FF2B5EF4-FFF2-40B4-BE49-F238E27FC236}">
                    <a16:creationId xmlns:a16="http://schemas.microsoft.com/office/drawing/2014/main" id="{544087AD-BE53-46DC-877E-F28E47B2C9DA}"/>
                  </a:ext>
                </a:extLst>
              </p:cNvPr>
              <p:cNvSpPr>
                <a:spLocks noChangeArrowheads="1"/>
              </p:cNvSpPr>
              <p:nvPr/>
            </p:nvSpPr>
            <p:spPr bwMode="auto">
              <a:xfrm>
                <a:off x="4101" y="507"/>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084" name="Group 556">
              <a:extLst>
                <a:ext uri="{FF2B5EF4-FFF2-40B4-BE49-F238E27FC236}">
                  <a16:creationId xmlns:a16="http://schemas.microsoft.com/office/drawing/2014/main" id="{2B48DA79-0986-4E83-9045-3B472351494A}"/>
                </a:ext>
              </a:extLst>
            </p:cNvPr>
            <p:cNvGrpSpPr>
              <a:grpSpLocks/>
            </p:cNvGrpSpPr>
            <p:nvPr/>
          </p:nvGrpSpPr>
          <p:grpSpPr bwMode="auto">
            <a:xfrm>
              <a:off x="4101" y="513"/>
              <a:ext cx="224" cy="11"/>
              <a:chOff x="4101" y="513"/>
              <a:chExt cx="224" cy="11"/>
            </a:xfrm>
          </p:grpSpPr>
          <p:sp>
            <p:nvSpPr>
              <p:cNvPr id="23082" name="Rectangle 554">
                <a:extLst>
                  <a:ext uri="{FF2B5EF4-FFF2-40B4-BE49-F238E27FC236}">
                    <a16:creationId xmlns:a16="http://schemas.microsoft.com/office/drawing/2014/main" id="{2A73BAEF-7C8A-4E88-85B1-867538A6585E}"/>
                  </a:ext>
                </a:extLst>
              </p:cNvPr>
              <p:cNvSpPr>
                <a:spLocks noChangeArrowheads="1"/>
              </p:cNvSpPr>
              <p:nvPr/>
            </p:nvSpPr>
            <p:spPr bwMode="auto">
              <a:xfrm>
                <a:off x="4101" y="513"/>
                <a:ext cx="224" cy="5"/>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083" name="Rectangle 555">
                <a:extLst>
                  <a:ext uri="{FF2B5EF4-FFF2-40B4-BE49-F238E27FC236}">
                    <a16:creationId xmlns:a16="http://schemas.microsoft.com/office/drawing/2014/main" id="{1413978B-C34E-4C6F-AC7E-FD461427D74D}"/>
                  </a:ext>
                </a:extLst>
              </p:cNvPr>
              <p:cNvSpPr>
                <a:spLocks noChangeArrowheads="1"/>
              </p:cNvSpPr>
              <p:nvPr/>
            </p:nvSpPr>
            <p:spPr bwMode="auto">
              <a:xfrm>
                <a:off x="4101" y="518"/>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087" name="Group 559">
              <a:extLst>
                <a:ext uri="{FF2B5EF4-FFF2-40B4-BE49-F238E27FC236}">
                  <a16:creationId xmlns:a16="http://schemas.microsoft.com/office/drawing/2014/main" id="{31F9F14A-6FF6-4915-A682-CE29E53BD34D}"/>
                </a:ext>
              </a:extLst>
            </p:cNvPr>
            <p:cNvGrpSpPr>
              <a:grpSpLocks/>
            </p:cNvGrpSpPr>
            <p:nvPr/>
          </p:nvGrpSpPr>
          <p:grpSpPr bwMode="auto">
            <a:xfrm>
              <a:off x="4101" y="524"/>
              <a:ext cx="224" cy="12"/>
              <a:chOff x="4101" y="524"/>
              <a:chExt cx="224" cy="12"/>
            </a:xfrm>
          </p:grpSpPr>
          <p:sp>
            <p:nvSpPr>
              <p:cNvPr id="23085" name="Rectangle 557">
                <a:extLst>
                  <a:ext uri="{FF2B5EF4-FFF2-40B4-BE49-F238E27FC236}">
                    <a16:creationId xmlns:a16="http://schemas.microsoft.com/office/drawing/2014/main" id="{C74B1C0F-95E9-40F1-BF89-7A3E4ED097A0}"/>
                  </a:ext>
                </a:extLst>
              </p:cNvPr>
              <p:cNvSpPr>
                <a:spLocks noChangeArrowheads="1"/>
              </p:cNvSpPr>
              <p:nvPr/>
            </p:nvSpPr>
            <p:spPr bwMode="auto">
              <a:xfrm>
                <a:off x="4101" y="524"/>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086" name="Rectangle 558">
                <a:extLst>
                  <a:ext uri="{FF2B5EF4-FFF2-40B4-BE49-F238E27FC236}">
                    <a16:creationId xmlns:a16="http://schemas.microsoft.com/office/drawing/2014/main" id="{C0ED763E-4E64-44DB-AE6A-E8035F7B168A}"/>
                  </a:ext>
                </a:extLst>
              </p:cNvPr>
              <p:cNvSpPr>
                <a:spLocks noChangeArrowheads="1"/>
              </p:cNvSpPr>
              <p:nvPr/>
            </p:nvSpPr>
            <p:spPr bwMode="auto">
              <a:xfrm>
                <a:off x="4101" y="530"/>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090" name="Group 562">
              <a:extLst>
                <a:ext uri="{FF2B5EF4-FFF2-40B4-BE49-F238E27FC236}">
                  <a16:creationId xmlns:a16="http://schemas.microsoft.com/office/drawing/2014/main" id="{9343A039-1C10-4833-BA68-2F9E8000130E}"/>
                </a:ext>
              </a:extLst>
            </p:cNvPr>
            <p:cNvGrpSpPr>
              <a:grpSpLocks/>
            </p:cNvGrpSpPr>
            <p:nvPr/>
          </p:nvGrpSpPr>
          <p:grpSpPr bwMode="auto">
            <a:xfrm>
              <a:off x="4101" y="536"/>
              <a:ext cx="224" cy="12"/>
              <a:chOff x="4101" y="536"/>
              <a:chExt cx="224" cy="12"/>
            </a:xfrm>
          </p:grpSpPr>
          <p:sp>
            <p:nvSpPr>
              <p:cNvPr id="23088" name="Rectangle 560">
                <a:extLst>
                  <a:ext uri="{FF2B5EF4-FFF2-40B4-BE49-F238E27FC236}">
                    <a16:creationId xmlns:a16="http://schemas.microsoft.com/office/drawing/2014/main" id="{0FF457E8-121E-4E20-8D39-69B7A29D9C8F}"/>
                  </a:ext>
                </a:extLst>
              </p:cNvPr>
              <p:cNvSpPr>
                <a:spLocks noChangeArrowheads="1"/>
              </p:cNvSpPr>
              <p:nvPr/>
            </p:nvSpPr>
            <p:spPr bwMode="auto">
              <a:xfrm>
                <a:off x="4101" y="536"/>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089" name="Rectangle 561">
                <a:extLst>
                  <a:ext uri="{FF2B5EF4-FFF2-40B4-BE49-F238E27FC236}">
                    <a16:creationId xmlns:a16="http://schemas.microsoft.com/office/drawing/2014/main" id="{4A9FC6FC-16CC-4BF2-8DE2-2F5FDEA1B8F9}"/>
                  </a:ext>
                </a:extLst>
              </p:cNvPr>
              <p:cNvSpPr>
                <a:spLocks noChangeArrowheads="1"/>
              </p:cNvSpPr>
              <p:nvPr/>
            </p:nvSpPr>
            <p:spPr bwMode="auto">
              <a:xfrm>
                <a:off x="4101" y="542"/>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093" name="Group 565">
              <a:extLst>
                <a:ext uri="{FF2B5EF4-FFF2-40B4-BE49-F238E27FC236}">
                  <a16:creationId xmlns:a16="http://schemas.microsoft.com/office/drawing/2014/main" id="{2EAE9336-2EB4-4FD2-A916-C02BE639AD53}"/>
                </a:ext>
              </a:extLst>
            </p:cNvPr>
            <p:cNvGrpSpPr>
              <a:grpSpLocks/>
            </p:cNvGrpSpPr>
            <p:nvPr/>
          </p:nvGrpSpPr>
          <p:grpSpPr bwMode="auto">
            <a:xfrm>
              <a:off x="4101" y="548"/>
              <a:ext cx="224" cy="12"/>
              <a:chOff x="4101" y="548"/>
              <a:chExt cx="224" cy="12"/>
            </a:xfrm>
          </p:grpSpPr>
          <p:sp>
            <p:nvSpPr>
              <p:cNvPr id="23091" name="Rectangle 563">
                <a:extLst>
                  <a:ext uri="{FF2B5EF4-FFF2-40B4-BE49-F238E27FC236}">
                    <a16:creationId xmlns:a16="http://schemas.microsoft.com/office/drawing/2014/main" id="{C662F87F-D7A6-4701-A70A-E1678DEBC5D5}"/>
                  </a:ext>
                </a:extLst>
              </p:cNvPr>
              <p:cNvSpPr>
                <a:spLocks noChangeArrowheads="1"/>
              </p:cNvSpPr>
              <p:nvPr/>
            </p:nvSpPr>
            <p:spPr bwMode="auto">
              <a:xfrm>
                <a:off x="4101" y="548"/>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092" name="Rectangle 564">
                <a:extLst>
                  <a:ext uri="{FF2B5EF4-FFF2-40B4-BE49-F238E27FC236}">
                    <a16:creationId xmlns:a16="http://schemas.microsoft.com/office/drawing/2014/main" id="{8143E32F-23EF-4243-AA69-954EF8C84F25}"/>
                  </a:ext>
                </a:extLst>
              </p:cNvPr>
              <p:cNvSpPr>
                <a:spLocks noChangeArrowheads="1"/>
              </p:cNvSpPr>
              <p:nvPr/>
            </p:nvSpPr>
            <p:spPr bwMode="auto">
              <a:xfrm>
                <a:off x="4101" y="554"/>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096" name="Group 568">
              <a:extLst>
                <a:ext uri="{FF2B5EF4-FFF2-40B4-BE49-F238E27FC236}">
                  <a16:creationId xmlns:a16="http://schemas.microsoft.com/office/drawing/2014/main" id="{8E106100-F8CA-4F63-B829-9BB9D39FC0D8}"/>
                </a:ext>
              </a:extLst>
            </p:cNvPr>
            <p:cNvGrpSpPr>
              <a:grpSpLocks/>
            </p:cNvGrpSpPr>
            <p:nvPr/>
          </p:nvGrpSpPr>
          <p:grpSpPr bwMode="auto">
            <a:xfrm>
              <a:off x="4101" y="560"/>
              <a:ext cx="224" cy="12"/>
              <a:chOff x="4101" y="560"/>
              <a:chExt cx="224" cy="12"/>
            </a:xfrm>
          </p:grpSpPr>
          <p:sp>
            <p:nvSpPr>
              <p:cNvPr id="23094" name="Rectangle 566">
                <a:extLst>
                  <a:ext uri="{FF2B5EF4-FFF2-40B4-BE49-F238E27FC236}">
                    <a16:creationId xmlns:a16="http://schemas.microsoft.com/office/drawing/2014/main" id="{6EF36C84-1D15-4797-9C33-42E8B239A4D8}"/>
                  </a:ext>
                </a:extLst>
              </p:cNvPr>
              <p:cNvSpPr>
                <a:spLocks noChangeArrowheads="1"/>
              </p:cNvSpPr>
              <p:nvPr/>
            </p:nvSpPr>
            <p:spPr bwMode="auto">
              <a:xfrm>
                <a:off x="4101" y="560"/>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095" name="Rectangle 567">
                <a:extLst>
                  <a:ext uri="{FF2B5EF4-FFF2-40B4-BE49-F238E27FC236}">
                    <a16:creationId xmlns:a16="http://schemas.microsoft.com/office/drawing/2014/main" id="{8554A1B5-16A5-42FD-A255-279DAB974DDF}"/>
                  </a:ext>
                </a:extLst>
              </p:cNvPr>
              <p:cNvSpPr>
                <a:spLocks noChangeArrowheads="1"/>
              </p:cNvSpPr>
              <p:nvPr/>
            </p:nvSpPr>
            <p:spPr bwMode="auto">
              <a:xfrm>
                <a:off x="4101" y="566"/>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sp>
          <p:nvSpPr>
            <p:cNvPr id="23097" name="Rectangle 569">
              <a:extLst>
                <a:ext uri="{FF2B5EF4-FFF2-40B4-BE49-F238E27FC236}">
                  <a16:creationId xmlns:a16="http://schemas.microsoft.com/office/drawing/2014/main" id="{44D6A00F-B2A7-4094-B77C-063A3664AE2B}"/>
                </a:ext>
              </a:extLst>
            </p:cNvPr>
            <p:cNvSpPr>
              <a:spLocks noChangeArrowheads="1"/>
            </p:cNvSpPr>
            <p:nvPr/>
          </p:nvSpPr>
          <p:spPr bwMode="auto">
            <a:xfrm>
              <a:off x="4101" y="572"/>
              <a:ext cx="224" cy="5"/>
            </a:xfrm>
            <a:prstGeom prst="rect">
              <a:avLst/>
            </a:prstGeom>
            <a:solidFill>
              <a:srgbClr val="B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098" name="Rectangle 570">
              <a:extLst>
                <a:ext uri="{FF2B5EF4-FFF2-40B4-BE49-F238E27FC236}">
                  <a16:creationId xmlns:a16="http://schemas.microsoft.com/office/drawing/2014/main" id="{F882C74F-2BB7-4B84-87C4-BBD0B73F5F6E}"/>
                </a:ext>
              </a:extLst>
            </p:cNvPr>
            <p:cNvSpPr>
              <a:spLocks noChangeArrowheads="1"/>
            </p:cNvSpPr>
            <p:nvPr/>
          </p:nvSpPr>
          <p:spPr bwMode="auto">
            <a:xfrm>
              <a:off x="4101" y="583"/>
              <a:ext cx="224" cy="6"/>
            </a:xfrm>
            <a:prstGeom prst="rect">
              <a:avLst/>
            </a:prstGeom>
            <a:solidFill>
              <a:srgbClr val="B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099" name="Rectangle 571">
              <a:extLst>
                <a:ext uri="{FF2B5EF4-FFF2-40B4-BE49-F238E27FC236}">
                  <a16:creationId xmlns:a16="http://schemas.microsoft.com/office/drawing/2014/main" id="{707AC9F0-7158-4644-BEE0-99A13E459542}"/>
                </a:ext>
              </a:extLst>
            </p:cNvPr>
            <p:cNvSpPr>
              <a:spLocks noChangeArrowheads="1"/>
            </p:cNvSpPr>
            <p:nvPr/>
          </p:nvSpPr>
          <p:spPr bwMode="auto">
            <a:xfrm>
              <a:off x="4101" y="595"/>
              <a:ext cx="224" cy="6"/>
            </a:xfrm>
            <a:prstGeom prst="rect">
              <a:avLst/>
            </a:prstGeom>
            <a:solidFill>
              <a:srgbClr val="B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100" name="Rectangle 572">
              <a:extLst>
                <a:ext uri="{FF2B5EF4-FFF2-40B4-BE49-F238E27FC236}">
                  <a16:creationId xmlns:a16="http://schemas.microsoft.com/office/drawing/2014/main" id="{CEE7B867-0DB0-4BDD-A13C-97F9E15FCA05}"/>
                </a:ext>
              </a:extLst>
            </p:cNvPr>
            <p:cNvSpPr>
              <a:spLocks noChangeArrowheads="1"/>
            </p:cNvSpPr>
            <p:nvPr/>
          </p:nvSpPr>
          <p:spPr bwMode="auto">
            <a:xfrm>
              <a:off x="4101" y="607"/>
              <a:ext cx="224" cy="6"/>
            </a:xfrm>
            <a:prstGeom prst="rect">
              <a:avLst/>
            </a:prstGeom>
            <a:solidFill>
              <a:srgbClr val="B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101" name="Rectangle 573">
              <a:extLst>
                <a:ext uri="{FF2B5EF4-FFF2-40B4-BE49-F238E27FC236}">
                  <a16:creationId xmlns:a16="http://schemas.microsoft.com/office/drawing/2014/main" id="{8B22115F-3743-495D-AF22-40C4FFEDEA00}"/>
                </a:ext>
              </a:extLst>
            </p:cNvPr>
            <p:cNvSpPr>
              <a:spLocks noChangeArrowheads="1"/>
            </p:cNvSpPr>
            <p:nvPr/>
          </p:nvSpPr>
          <p:spPr bwMode="auto">
            <a:xfrm>
              <a:off x="4101" y="619"/>
              <a:ext cx="224" cy="6"/>
            </a:xfrm>
            <a:prstGeom prst="rect">
              <a:avLst/>
            </a:prstGeom>
            <a:solidFill>
              <a:srgbClr val="B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102" name="Rectangle 574">
              <a:extLst>
                <a:ext uri="{FF2B5EF4-FFF2-40B4-BE49-F238E27FC236}">
                  <a16:creationId xmlns:a16="http://schemas.microsoft.com/office/drawing/2014/main" id="{40E10E0F-7CE1-4187-82EF-A3DEFD709830}"/>
                </a:ext>
              </a:extLst>
            </p:cNvPr>
            <p:cNvSpPr>
              <a:spLocks noChangeArrowheads="1"/>
            </p:cNvSpPr>
            <p:nvPr/>
          </p:nvSpPr>
          <p:spPr bwMode="auto">
            <a:xfrm>
              <a:off x="4101" y="630"/>
              <a:ext cx="224" cy="6"/>
            </a:xfrm>
            <a:prstGeom prst="rect">
              <a:avLst/>
            </a:prstGeom>
            <a:solidFill>
              <a:srgbClr val="B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nvGrpSpPr>
            <p:cNvPr id="23105" name="Group 577">
              <a:extLst>
                <a:ext uri="{FF2B5EF4-FFF2-40B4-BE49-F238E27FC236}">
                  <a16:creationId xmlns:a16="http://schemas.microsoft.com/office/drawing/2014/main" id="{DDF98A15-5564-4382-905A-ED817DA83138}"/>
                </a:ext>
              </a:extLst>
            </p:cNvPr>
            <p:cNvGrpSpPr>
              <a:grpSpLocks/>
            </p:cNvGrpSpPr>
            <p:nvPr/>
          </p:nvGrpSpPr>
          <p:grpSpPr bwMode="auto">
            <a:xfrm>
              <a:off x="4101" y="636"/>
              <a:ext cx="224" cy="12"/>
              <a:chOff x="4101" y="636"/>
              <a:chExt cx="224" cy="12"/>
            </a:xfrm>
          </p:grpSpPr>
          <p:sp>
            <p:nvSpPr>
              <p:cNvPr id="23103" name="Rectangle 575">
                <a:extLst>
                  <a:ext uri="{FF2B5EF4-FFF2-40B4-BE49-F238E27FC236}">
                    <a16:creationId xmlns:a16="http://schemas.microsoft.com/office/drawing/2014/main" id="{7798C6E2-C240-4FAB-89A9-69B2F601C5C6}"/>
                  </a:ext>
                </a:extLst>
              </p:cNvPr>
              <p:cNvSpPr>
                <a:spLocks noChangeArrowheads="1"/>
              </p:cNvSpPr>
              <p:nvPr/>
            </p:nvSpPr>
            <p:spPr bwMode="auto">
              <a:xfrm>
                <a:off x="4101" y="636"/>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104" name="Rectangle 576">
                <a:extLst>
                  <a:ext uri="{FF2B5EF4-FFF2-40B4-BE49-F238E27FC236}">
                    <a16:creationId xmlns:a16="http://schemas.microsoft.com/office/drawing/2014/main" id="{6503C68E-F6DB-4D15-88D8-B9C23564F93C}"/>
                  </a:ext>
                </a:extLst>
              </p:cNvPr>
              <p:cNvSpPr>
                <a:spLocks noChangeArrowheads="1"/>
              </p:cNvSpPr>
              <p:nvPr/>
            </p:nvSpPr>
            <p:spPr bwMode="auto">
              <a:xfrm>
                <a:off x="4101" y="642"/>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108" name="Group 580">
              <a:extLst>
                <a:ext uri="{FF2B5EF4-FFF2-40B4-BE49-F238E27FC236}">
                  <a16:creationId xmlns:a16="http://schemas.microsoft.com/office/drawing/2014/main" id="{1B06271F-BE82-4AA4-B662-D47B82C268A4}"/>
                </a:ext>
              </a:extLst>
            </p:cNvPr>
            <p:cNvGrpSpPr>
              <a:grpSpLocks/>
            </p:cNvGrpSpPr>
            <p:nvPr/>
          </p:nvGrpSpPr>
          <p:grpSpPr bwMode="auto">
            <a:xfrm>
              <a:off x="4101" y="648"/>
              <a:ext cx="224" cy="12"/>
              <a:chOff x="4101" y="648"/>
              <a:chExt cx="224" cy="12"/>
            </a:xfrm>
          </p:grpSpPr>
          <p:sp>
            <p:nvSpPr>
              <p:cNvPr id="23106" name="Rectangle 578">
                <a:extLst>
                  <a:ext uri="{FF2B5EF4-FFF2-40B4-BE49-F238E27FC236}">
                    <a16:creationId xmlns:a16="http://schemas.microsoft.com/office/drawing/2014/main" id="{AE2738D1-C0A7-4F35-9B89-ED13ABB0E3EF}"/>
                  </a:ext>
                </a:extLst>
              </p:cNvPr>
              <p:cNvSpPr>
                <a:spLocks noChangeArrowheads="1"/>
              </p:cNvSpPr>
              <p:nvPr/>
            </p:nvSpPr>
            <p:spPr bwMode="auto">
              <a:xfrm>
                <a:off x="4101" y="648"/>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107" name="Rectangle 579">
                <a:extLst>
                  <a:ext uri="{FF2B5EF4-FFF2-40B4-BE49-F238E27FC236}">
                    <a16:creationId xmlns:a16="http://schemas.microsoft.com/office/drawing/2014/main" id="{628365B9-DE16-4926-8A3F-C95978E9FF23}"/>
                  </a:ext>
                </a:extLst>
              </p:cNvPr>
              <p:cNvSpPr>
                <a:spLocks noChangeArrowheads="1"/>
              </p:cNvSpPr>
              <p:nvPr/>
            </p:nvSpPr>
            <p:spPr bwMode="auto">
              <a:xfrm>
                <a:off x="4101" y="654"/>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111" name="Group 583">
              <a:extLst>
                <a:ext uri="{FF2B5EF4-FFF2-40B4-BE49-F238E27FC236}">
                  <a16:creationId xmlns:a16="http://schemas.microsoft.com/office/drawing/2014/main" id="{AC756551-84E0-42A6-A6E3-E4A44AD9D5C2}"/>
                </a:ext>
              </a:extLst>
            </p:cNvPr>
            <p:cNvGrpSpPr>
              <a:grpSpLocks/>
            </p:cNvGrpSpPr>
            <p:nvPr/>
          </p:nvGrpSpPr>
          <p:grpSpPr bwMode="auto">
            <a:xfrm>
              <a:off x="4101" y="660"/>
              <a:ext cx="224" cy="12"/>
              <a:chOff x="4101" y="660"/>
              <a:chExt cx="224" cy="12"/>
            </a:xfrm>
          </p:grpSpPr>
          <p:sp>
            <p:nvSpPr>
              <p:cNvPr id="23109" name="Rectangle 581">
                <a:extLst>
                  <a:ext uri="{FF2B5EF4-FFF2-40B4-BE49-F238E27FC236}">
                    <a16:creationId xmlns:a16="http://schemas.microsoft.com/office/drawing/2014/main" id="{447B1F7E-6E2B-4416-98D7-94C5E1E53469}"/>
                  </a:ext>
                </a:extLst>
              </p:cNvPr>
              <p:cNvSpPr>
                <a:spLocks noChangeArrowheads="1"/>
              </p:cNvSpPr>
              <p:nvPr/>
            </p:nvSpPr>
            <p:spPr bwMode="auto">
              <a:xfrm>
                <a:off x="4101" y="660"/>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110" name="Rectangle 582">
                <a:extLst>
                  <a:ext uri="{FF2B5EF4-FFF2-40B4-BE49-F238E27FC236}">
                    <a16:creationId xmlns:a16="http://schemas.microsoft.com/office/drawing/2014/main" id="{3AD3CE13-7DE1-494C-B16A-AFE247F53FD0}"/>
                  </a:ext>
                </a:extLst>
              </p:cNvPr>
              <p:cNvSpPr>
                <a:spLocks noChangeArrowheads="1"/>
              </p:cNvSpPr>
              <p:nvPr/>
            </p:nvSpPr>
            <p:spPr bwMode="auto">
              <a:xfrm>
                <a:off x="4101" y="666"/>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114" name="Group 586">
              <a:extLst>
                <a:ext uri="{FF2B5EF4-FFF2-40B4-BE49-F238E27FC236}">
                  <a16:creationId xmlns:a16="http://schemas.microsoft.com/office/drawing/2014/main" id="{4B30250F-9AB0-4D63-AFAA-22D2F2F797AC}"/>
                </a:ext>
              </a:extLst>
            </p:cNvPr>
            <p:cNvGrpSpPr>
              <a:grpSpLocks/>
            </p:cNvGrpSpPr>
            <p:nvPr/>
          </p:nvGrpSpPr>
          <p:grpSpPr bwMode="auto">
            <a:xfrm>
              <a:off x="4101" y="672"/>
              <a:ext cx="224" cy="12"/>
              <a:chOff x="4101" y="672"/>
              <a:chExt cx="224" cy="12"/>
            </a:xfrm>
          </p:grpSpPr>
          <p:sp>
            <p:nvSpPr>
              <p:cNvPr id="23112" name="Rectangle 584">
                <a:extLst>
                  <a:ext uri="{FF2B5EF4-FFF2-40B4-BE49-F238E27FC236}">
                    <a16:creationId xmlns:a16="http://schemas.microsoft.com/office/drawing/2014/main" id="{65FE9A81-DF99-4F3F-9853-C0C9B97FAD87}"/>
                  </a:ext>
                </a:extLst>
              </p:cNvPr>
              <p:cNvSpPr>
                <a:spLocks noChangeArrowheads="1"/>
              </p:cNvSpPr>
              <p:nvPr/>
            </p:nvSpPr>
            <p:spPr bwMode="auto">
              <a:xfrm>
                <a:off x="4101" y="672"/>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113" name="Rectangle 585">
                <a:extLst>
                  <a:ext uri="{FF2B5EF4-FFF2-40B4-BE49-F238E27FC236}">
                    <a16:creationId xmlns:a16="http://schemas.microsoft.com/office/drawing/2014/main" id="{CD505814-AA60-4488-9981-90607DD61629}"/>
                  </a:ext>
                </a:extLst>
              </p:cNvPr>
              <p:cNvSpPr>
                <a:spLocks noChangeArrowheads="1"/>
              </p:cNvSpPr>
              <p:nvPr/>
            </p:nvSpPr>
            <p:spPr bwMode="auto">
              <a:xfrm>
                <a:off x="4101" y="678"/>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117" name="Group 589">
              <a:extLst>
                <a:ext uri="{FF2B5EF4-FFF2-40B4-BE49-F238E27FC236}">
                  <a16:creationId xmlns:a16="http://schemas.microsoft.com/office/drawing/2014/main" id="{C41893F9-6A76-4DAB-9B82-6BB5168303E9}"/>
                </a:ext>
              </a:extLst>
            </p:cNvPr>
            <p:cNvGrpSpPr>
              <a:grpSpLocks/>
            </p:cNvGrpSpPr>
            <p:nvPr/>
          </p:nvGrpSpPr>
          <p:grpSpPr bwMode="auto">
            <a:xfrm>
              <a:off x="4101" y="684"/>
              <a:ext cx="224" cy="11"/>
              <a:chOff x="4101" y="684"/>
              <a:chExt cx="224" cy="11"/>
            </a:xfrm>
          </p:grpSpPr>
          <p:sp>
            <p:nvSpPr>
              <p:cNvPr id="23115" name="Rectangle 587">
                <a:extLst>
                  <a:ext uri="{FF2B5EF4-FFF2-40B4-BE49-F238E27FC236}">
                    <a16:creationId xmlns:a16="http://schemas.microsoft.com/office/drawing/2014/main" id="{66C5903B-0DD1-42BC-8B13-1299B2250222}"/>
                  </a:ext>
                </a:extLst>
              </p:cNvPr>
              <p:cNvSpPr>
                <a:spLocks noChangeArrowheads="1"/>
              </p:cNvSpPr>
              <p:nvPr/>
            </p:nvSpPr>
            <p:spPr bwMode="auto">
              <a:xfrm>
                <a:off x="4101" y="684"/>
                <a:ext cx="224" cy="5"/>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116" name="Rectangle 588">
                <a:extLst>
                  <a:ext uri="{FF2B5EF4-FFF2-40B4-BE49-F238E27FC236}">
                    <a16:creationId xmlns:a16="http://schemas.microsoft.com/office/drawing/2014/main" id="{B774A2DA-5059-4993-9549-919CA5F1EAD0}"/>
                  </a:ext>
                </a:extLst>
              </p:cNvPr>
              <p:cNvSpPr>
                <a:spLocks noChangeArrowheads="1"/>
              </p:cNvSpPr>
              <p:nvPr/>
            </p:nvSpPr>
            <p:spPr bwMode="auto">
              <a:xfrm>
                <a:off x="4101" y="689"/>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120" name="Group 592">
              <a:extLst>
                <a:ext uri="{FF2B5EF4-FFF2-40B4-BE49-F238E27FC236}">
                  <a16:creationId xmlns:a16="http://schemas.microsoft.com/office/drawing/2014/main" id="{130F1F0A-1E7B-47B9-BFF8-4CC8DA2AB343}"/>
                </a:ext>
              </a:extLst>
            </p:cNvPr>
            <p:cNvGrpSpPr>
              <a:grpSpLocks/>
            </p:cNvGrpSpPr>
            <p:nvPr/>
          </p:nvGrpSpPr>
          <p:grpSpPr bwMode="auto">
            <a:xfrm>
              <a:off x="4101" y="695"/>
              <a:ext cx="224" cy="12"/>
              <a:chOff x="4101" y="695"/>
              <a:chExt cx="224" cy="12"/>
            </a:xfrm>
          </p:grpSpPr>
          <p:sp>
            <p:nvSpPr>
              <p:cNvPr id="23118" name="Rectangle 590">
                <a:extLst>
                  <a:ext uri="{FF2B5EF4-FFF2-40B4-BE49-F238E27FC236}">
                    <a16:creationId xmlns:a16="http://schemas.microsoft.com/office/drawing/2014/main" id="{43E0406C-00CC-49E1-8385-A9A26F3178A7}"/>
                  </a:ext>
                </a:extLst>
              </p:cNvPr>
              <p:cNvSpPr>
                <a:spLocks noChangeArrowheads="1"/>
              </p:cNvSpPr>
              <p:nvPr/>
            </p:nvSpPr>
            <p:spPr bwMode="auto">
              <a:xfrm>
                <a:off x="4101" y="695"/>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119" name="Rectangle 591">
                <a:extLst>
                  <a:ext uri="{FF2B5EF4-FFF2-40B4-BE49-F238E27FC236}">
                    <a16:creationId xmlns:a16="http://schemas.microsoft.com/office/drawing/2014/main" id="{DC72733D-BA17-4395-8A94-8A14517866CF}"/>
                  </a:ext>
                </a:extLst>
              </p:cNvPr>
              <p:cNvSpPr>
                <a:spLocks noChangeArrowheads="1"/>
              </p:cNvSpPr>
              <p:nvPr/>
            </p:nvSpPr>
            <p:spPr bwMode="auto">
              <a:xfrm>
                <a:off x="4101" y="701"/>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123" name="Group 595">
              <a:extLst>
                <a:ext uri="{FF2B5EF4-FFF2-40B4-BE49-F238E27FC236}">
                  <a16:creationId xmlns:a16="http://schemas.microsoft.com/office/drawing/2014/main" id="{7F91A558-7454-441D-9857-C21443E078A7}"/>
                </a:ext>
              </a:extLst>
            </p:cNvPr>
            <p:cNvGrpSpPr>
              <a:grpSpLocks/>
            </p:cNvGrpSpPr>
            <p:nvPr/>
          </p:nvGrpSpPr>
          <p:grpSpPr bwMode="auto">
            <a:xfrm>
              <a:off x="4101" y="707"/>
              <a:ext cx="224" cy="12"/>
              <a:chOff x="4101" y="707"/>
              <a:chExt cx="224" cy="12"/>
            </a:xfrm>
          </p:grpSpPr>
          <p:sp>
            <p:nvSpPr>
              <p:cNvPr id="23121" name="Rectangle 593">
                <a:extLst>
                  <a:ext uri="{FF2B5EF4-FFF2-40B4-BE49-F238E27FC236}">
                    <a16:creationId xmlns:a16="http://schemas.microsoft.com/office/drawing/2014/main" id="{9936D5F7-0ADA-41A2-947B-1BFB51185D89}"/>
                  </a:ext>
                </a:extLst>
              </p:cNvPr>
              <p:cNvSpPr>
                <a:spLocks noChangeArrowheads="1"/>
              </p:cNvSpPr>
              <p:nvPr/>
            </p:nvSpPr>
            <p:spPr bwMode="auto">
              <a:xfrm>
                <a:off x="4101" y="707"/>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122" name="Rectangle 594">
                <a:extLst>
                  <a:ext uri="{FF2B5EF4-FFF2-40B4-BE49-F238E27FC236}">
                    <a16:creationId xmlns:a16="http://schemas.microsoft.com/office/drawing/2014/main" id="{5169EB7B-9D5E-4B74-8882-FEF97E4C2F00}"/>
                  </a:ext>
                </a:extLst>
              </p:cNvPr>
              <p:cNvSpPr>
                <a:spLocks noChangeArrowheads="1"/>
              </p:cNvSpPr>
              <p:nvPr/>
            </p:nvSpPr>
            <p:spPr bwMode="auto">
              <a:xfrm>
                <a:off x="4101" y="713"/>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126" name="Group 598">
              <a:extLst>
                <a:ext uri="{FF2B5EF4-FFF2-40B4-BE49-F238E27FC236}">
                  <a16:creationId xmlns:a16="http://schemas.microsoft.com/office/drawing/2014/main" id="{44C3E06F-3B71-4AE9-AD13-4264D9CE3033}"/>
                </a:ext>
              </a:extLst>
            </p:cNvPr>
            <p:cNvGrpSpPr>
              <a:grpSpLocks/>
            </p:cNvGrpSpPr>
            <p:nvPr/>
          </p:nvGrpSpPr>
          <p:grpSpPr bwMode="auto">
            <a:xfrm>
              <a:off x="4101" y="719"/>
              <a:ext cx="224" cy="12"/>
              <a:chOff x="4101" y="719"/>
              <a:chExt cx="224" cy="12"/>
            </a:xfrm>
          </p:grpSpPr>
          <p:sp>
            <p:nvSpPr>
              <p:cNvPr id="23124" name="Rectangle 596">
                <a:extLst>
                  <a:ext uri="{FF2B5EF4-FFF2-40B4-BE49-F238E27FC236}">
                    <a16:creationId xmlns:a16="http://schemas.microsoft.com/office/drawing/2014/main" id="{DF0AC80D-B375-4EEE-93B2-2499C70A9F3D}"/>
                  </a:ext>
                </a:extLst>
              </p:cNvPr>
              <p:cNvSpPr>
                <a:spLocks noChangeArrowheads="1"/>
              </p:cNvSpPr>
              <p:nvPr/>
            </p:nvSpPr>
            <p:spPr bwMode="auto">
              <a:xfrm>
                <a:off x="4101" y="719"/>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125" name="Rectangle 597">
                <a:extLst>
                  <a:ext uri="{FF2B5EF4-FFF2-40B4-BE49-F238E27FC236}">
                    <a16:creationId xmlns:a16="http://schemas.microsoft.com/office/drawing/2014/main" id="{1EB86956-0117-4B77-A0F5-3C8EB0577ACE}"/>
                  </a:ext>
                </a:extLst>
              </p:cNvPr>
              <p:cNvSpPr>
                <a:spLocks noChangeArrowheads="1"/>
              </p:cNvSpPr>
              <p:nvPr/>
            </p:nvSpPr>
            <p:spPr bwMode="auto">
              <a:xfrm>
                <a:off x="4101" y="725"/>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129" name="Group 601">
              <a:extLst>
                <a:ext uri="{FF2B5EF4-FFF2-40B4-BE49-F238E27FC236}">
                  <a16:creationId xmlns:a16="http://schemas.microsoft.com/office/drawing/2014/main" id="{6DB381A8-2617-498C-BAE1-6A638F883BC7}"/>
                </a:ext>
              </a:extLst>
            </p:cNvPr>
            <p:cNvGrpSpPr>
              <a:grpSpLocks/>
            </p:cNvGrpSpPr>
            <p:nvPr/>
          </p:nvGrpSpPr>
          <p:grpSpPr bwMode="auto">
            <a:xfrm>
              <a:off x="4101" y="731"/>
              <a:ext cx="224" cy="12"/>
              <a:chOff x="4101" y="731"/>
              <a:chExt cx="224" cy="12"/>
            </a:xfrm>
          </p:grpSpPr>
          <p:sp>
            <p:nvSpPr>
              <p:cNvPr id="23127" name="Rectangle 599">
                <a:extLst>
                  <a:ext uri="{FF2B5EF4-FFF2-40B4-BE49-F238E27FC236}">
                    <a16:creationId xmlns:a16="http://schemas.microsoft.com/office/drawing/2014/main" id="{01151404-0415-4ADC-9ED4-F057F08A2F9B}"/>
                  </a:ext>
                </a:extLst>
              </p:cNvPr>
              <p:cNvSpPr>
                <a:spLocks noChangeArrowheads="1"/>
              </p:cNvSpPr>
              <p:nvPr/>
            </p:nvSpPr>
            <p:spPr bwMode="auto">
              <a:xfrm>
                <a:off x="4101" y="731"/>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128" name="Rectangle 600">
                <a:extLst>
                  <a:ext uri="{FF2B5EF4-FFF2-40B4-BE49-F238E27FC236}">
                    <a16:creationId xmlns:a16="http://schemas.microsoft.com/office/drawing/2014/main" id="{8EF1013C-5B83-4E4A-94BF-F6D505A225EC}"/>
                  </a:ext>
                </a:extLst>
              </p:cNvPr>
              <p:cNvSpPr>
                <a:spLocks noChangeArrowheads="1"/>
              </p:cNvSpPr>
              <p:nvPr/>
            </p:nvSpPr>
            <p:spPr bwMode="auto">
              <a:xfrm>
                <a:off x="4101" y="737"/>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sp>
          <p:nvSpPr>
            <p:cNvPr id="23130" name="Rectangle 602">
              <a:extLst>
                <a:ext uri="{FF2B5EF4-FFF2-40B4-BE49-F238E27FC236}">
                  <a16:creationId xmlns:a16="http://schemas.microsoft.com/office/drawing/2014/main" id="{A9A7CBB5-E7A3-42A2-87AD-B82ABE04D9C2}"/>
                </a:ext>
              </a:extLst>
            </p:cNvPr>
            <p:cNvSpPr>
              <a:spLocks noChangeArrowheads="1"/>
            </p:cNvSpPr>
            <p:nvPr/>
          </p:nvSpPr>
          <p:spPr bwMode="auto">
            <a:xfrm>
              <a:off x="4101" y="743"/>
              <a:ext cx="224" cy="5"/>
            </a:xfrm>
            <a:prstGeom prst="rect">
              <a:avLst/>
            </a:prstGeom>
            <a:solidFill>
              <a:srgbClr val="B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nvGrpSpPr>
            <p:cNvPr id="23133" name="Group 605">
              <a:extLst>
                <a:ext uri="{FF2B5EF4-FFF2-40B4-BE49-F238E27FC236}">
                  <a16:creationId xmlns:a16="http://schemas.microsoft.com/office/drawing/2014/main" id="{1C914258-D02C-4765-9618-999A4B493D42}"/>
                </a:ext>
              </a:extLst>
            </p:cNvPr>
            <p:cNvGrpSpPr>
              <a:grpSpLocks/>
            </p:cNvGrpSpPr>
            <p:nvPr/>
          </p:nvGrpSpPr>
          <p:grpSpPr bwMode="auto">
            <a:xfrm>
              <a:off x="4101" y="748"/>
              <a:ext cx="224" cy="12"/>
              <a:chOff x="4101" y="748"/>
              <a:chExt cx="224" cy="12"/>
            </a:xfrm>
          </p:grpSpPr>
          <p:sp>
            <p:nvSpPr>
              <p:cNvPr id="23131" name="Rectangle 603">
                <a:extLst>
                  <a:ext uri="{FF2B5EF4-FFF2-40B4-BE49-F238E27FC236}">
                    <a16:creationId xmlns:a16="http://schemas.microsoft.com/office/drawing/2014/main" id="{CB8FE892-0CB2-4410-BDB0-32B63DF0862D}"/>
                  </a:ext>
                </a:extLst>
              </p:cNvPr>
              <p:cNvSpPr>
                <a:spLocks noChangeArrowheads="1"/>
              </p:cNvSpPr>
              <p:nvPr/>
            </p:nvSpPr>
            <p:spPr bwMode="auto">
              <a:xfrm>
                <a:off x="4101" y="748"/>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132" name="Rectangle 604">
                <a:extLst>
                  <a:ext uri="{FF2B5EF4-FFF2-40B4-BE49-F238E27FC236}">
                    <a16:creationId xmlns:a16="http://schemas.microsoft.com/office/drawing/2014/main" id="{09136908-4A59-491C-8569-6D43B0DBE5CC}"/>
                  </a:ext>
                </a:extLst>
              </p:cNvPr>
              <p:cNvSpPr>
                <a:spLocks noChangeArrowheads="1"/>
              </p:cNvSpPr>
              <p:nvPr/>
            </p:nvSpPr>
            <p:spPr bwMode="auto">
              <a:xfrm>
                <a:off x="4101" y="754"/>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136" name="Group 608">
              <a:extLst>
                <a:ext uri="{FF2B5EF4-FFF2-40B4-BE49-F238E27FC236}">
                  <a16:creationId xmlns:a16="http://schemas.microsoft.com/office/drawing/2014/main" id="{5F8897CB-A71A-4BF7-8B2F-D8F4B28E08E1}"/>
                </a:ext>
              </a:extLst>
            </p:cNvPr>
            <p:cNvGrpSpPr>
              <a:grpSpLocks/>
            </p:cNvGrpSpPr>
            <p:nvPr/>
          </p:nvGrpSpPr>
          <p:grpSpPr bwMode="auto">
            <a:xfrm>
              <a:off x="4101" y="760"/>
              <a:ext cx="224" cy="12"/>
              <a:chOff x="4101" y="760"/>
              <a:chExt cx="224" cy="12"/>
            </a:xfrm>
          </p:grpSpPr>
          <p:sp>
            <p:nvSpPr>
              <p:cNvPr id="23134" name="Rectangle 606">
                <a:extLst>
                  <a:ext uri="{FF2B5EF4-FFF2-40B4-BE49-F238E27FC236}">
                    <a16:creationId xmlns:a16="http://schemas.microsoft.com/office/drawing/2014/main" id="{FF620C94-00CF-4087-A280-35A7AC1D4678}"/>
                  </a:ext>
                </a:extLst>
              </p:cNvPr>
              <p:cNvSpPr>
                <a:spLocks noChangeArrowheads="1"/>
              </p:cNvSpPr>
              <p:nvPr/>
            </p:nvSpPr>
            <p:spPr bwMode="auto">
              <a:xfrm>
                <a:off x="4101" y="760"/>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135" name="Rectangle 607">
                <a:extLst>
                  <a:ext uri="{FF2B5EF4-FFF2-40B4-BE49-F238E27FC236}">
                    <a16:creationId xmlns:a16="http://schemas.microsoft.com/office/drawing/2014/main" id="{66818D4A-E501-4D96-A9BD-08F30D12B793}"/>
                  </a:ext>
                </a:extLst>
              </p:cNvPr>
              <p:cNvSpPr>
                <a:spLocks noChangeArrowheads="1"/>
              </p:cNvSpPr>
              <p:nvPr/>
            </p:nvSpPr>
            <p:spPr bwMode="auto">
              <a:xfrm>
                <a:off x="4101" y="766"/>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139" name="Group 611">
              <a:extLst>
                <a:ext uri="{FF2B5EF4-FFF2-40B4-BE49-F238E27FC236}">
                  <a16:creationId xmlns:a16="http://schemas.microsoft.com/office/drawing/2014/main" id="{61A73B9F-0AC4-4EDE-B3A1-C3CFD5DEDF30}"/>
                </a:ext>
              </a:extLst>
            </p:cNvPr>
            <p:cNvGrpSpPr>
              <a:grpSpLocks/>
            </p:cNvGrpSpPr>
            <p:nvPr/>
          </p:nvGrpSpPr>
          <p:grpSpPr bwMode="auto">
            <a:xfrm>
              <a:off x="4101" y="772"/>
              <a:ext cx="224" cy="12"/>
              <a:chOff x="4101" y="772"/>
              <a:chExt cx="224" cy="12"/>
            </a:xfrm>
          </p:grpSpPr>
          <p:sp>
            <p:nvSpPr>
              <p:cNvPr id="23137" name="Rectangle 609">
                <a:extLst>
                  <a:ext uri="{FF2B5EF4-FFF2-40B4-BE49-F238E27FC236}">
                    <a16:creationId xmlns:a16="http://schemas.microsoft.com/office/drawing/2014/main" id="{F661AF4A-0679-4D06-ACC1-8968C9DD6E54}"/>
                  </a:ext>
                </a:extLst>
              </p:cNvPr>
              <p:cNvSpPr>
                <a:spLocks noChangeArrowheads="1"/>
              </p:cNvSpPr>
              <p:nvPr/>
            </p:nvSpPr>
            <p:spPr bwMode="auto">
              <a:xfrm>
                <a:off x="4101" y="772"/>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138" name="Rectangle 610">
                <a:extLst>
                  <a:ext uri="{FF2B5EF4-FFF2-40B4-BE49-F238E27FC236}">
                    <a16:creationId xmlns:a16="http://schemas.microsoft.com/office/drawing/2014/main" id="{07A21949-CE60-4706-9B32-00582F71B56C}"/>
                  </a:ext>
                </a:extLst>
              </p:cNvPr>
              <p:cNvSpPr>
                <a:spLocks noChangeArrowheads="1"/>
              </p:cNvSpPr>
              <p:nvPr/>
            </p:nvSpPr>
            <p:spPr bwMode="auto">
              <a:xfrm>
                <a:off x="4101" y="778"/>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142" name="Group 614">
              <a:extLst>
                <a:ext uri="{FF2B5EF4-FFF2-40B4-BE49-F238E27FC236}">
                  <a16:creationId xmlns:a16="http://schemas.microsoft.com/office/drawing/2014/main" id="{F0F6F5DF-8536-4115-A6CD-416D0B25EC5A}"/>
                </a:ext>
              </a:extLst>
            </p:cNvPr>
            <p:cNvGrpSpPr>
              <a:grpSpLocks/>
            </p:cNvGrpSpPr>
            <p:nvPr/>
          </p:nvGrpSpPr>
          <p:grpSpPr bwMode="auto">
            <a:xfrm>
              <a:off x="4101" y="784"/>
              <a:ext cx="224" cy="12"/>
              <a:chOff x="4101" y="784"/>
              <a:chExt cx="224" cy="12"/>
            </a:xfrm>
          </p:grpSpPr>
          <p:sp>
            <p:nvSpPr>
              <p:cNvPr id="23140" name="Rectangle 612">
                <a:extLst>
                  <a:ext uri="{FF2B5EF4-FFF2-40B4-BE49-F238E27FC236}">
                    <a16:creationId xmlns:a16="http://schemas.microsoft.com/office/drawing/2014/main" id="{3A01B8BC-C7FE-4087-BDFF-1C4BF0962A7A}"/>
                  </a:ext>
                </a:extLst>
              </p:cNvPr>
              <p:cNvSpPr>
                <a:spLocks noChangeArrowheads="1"/>
              </p:cNvSpPr>
              <p:nvPr/>
            </p:nvSpPr>
            <p:spPr bwMode="auto">
              <a:xfrm>
                <a:off x="4101" y="784"/>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141" name="Rectangle 613">
                <a:extLst>
                  <a:ext uri="{FF2B5EF4-FFF2-40B4-BE49-F238E27FC236}">
                    <a16:creationId xmlns:a16="http://schemas.microsoft.com/office/drawing/2014/main" id="{6A2E7E84-5ED6-408A-A9AA-A07DCC9D85C1}"/>
                  </a:ext>
                </a:extLst>
              </p:cNvPr>
              <p:cNvSpPr>
                <a:spLocks noChangeArrowheads="1"/>
              </p:cNvSpPr>
              <p:nvPr/>
            </p:nvSpPr>
            <p:spPr bwMode="auto">
              <a:xfrm>
                <a:off x="4101" y="790"/>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145" name="Group 617">
              <a:extLst>
                <a:ext uri="{FF2B5EF4-FFF2-40B4-BE49-F238E27FC236}">
                  <a16:creationId xmlns:a16="http://schemas.microsoft.com/office/drawing/2014/main" id="{21C99A5E-C283-430E-AEE0-98DD13A73A70}"/>
                </a:ext>
              </a:extLst>
            </p:cNvPr>
            <p:cNvGrpSpPr>
              <a:grpSpLocks/>
            </p:cNvGrpSpPr>
            <p:nvPr/>
          </p:nvGrpSpPr>
          <p:grpSpPr bwMode="auto">
            <a:xfrm>
              <a:off x="4101" y="796"/>
              <a:ext cx="224" cy="11"/>
              <a:chOff x="4101" y="796"/>
              <a:chExt cx="224" cy="11"/>
            </a:xfrm>
          </p:grpSpPr>
          <p:sp>
            <p:nvSpPr>
              <p:cNvPr id="23143" name="Rectangle 615">
                <a:extLst>
                  <a:ext uri="{FF2B5EF4-FFF2-40B4-BE49-F238E27FC236}">
                    <a16:creationId xmlns:a16="http://schemas.microsoft.com/office/drawing/2014/main" id="{1EB8582B-470C-4E2E-AAE4-0341B48200D8}"/>
                  </a:ext>
                </a:extLst>
              </p:cNvPr>
              <p:cNvSpPr>
                <a:spLocks noChangeArrowheads="1"/>
              </p:cNvSpPr>
              <p:nvPr/>
            </p:nvSpPr>
            <p:spPr bwMode="auto">
              <a:xfrm>
                <a:off x="4101" y="796"/>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144" name="Rectangle 616">
                <a:extLst>
                  <a:ext uri="{FF2B5EF4-FFF2-40B4-BE49-F238E27FC236}">
                    <a16:creationId xmlns:a16="http://schemas.microsoft.com/office/drawing/2014/main" id="{33D21727-2E6F-41EF-A03B-B51E7D3B0614}"/>
                  </a:ext>
                </a:extLst>
              </p:cNvPr>
              <p:cNvSpPr>
                <a:spLocks noChangeArrowheads="1"/>
              </p:cNvSpPr>
              <p:nvPr/>
            </p:nvSpPr>
            <p:spPr bwMode="auto">
              <a:xfrm>
                <a:off x="4101" y="802"/>
                <a:ext cx="224" cy="5"/>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148" name="Group 620">
              <a:extLst>
                <a:ext uri="{FF2B5EF4-FFF2-40B4-BE49-F238E27FC236}">
                  <a16:creationId xmlns:a16="http://schemas.microsoft.com/office/drawing/2014/main" id="{61DF1A88-1A54-496B-B586-212A9A299A62}"/>
                </a:ext>
              </a:extLst>
            </p:cNvPr>
            <p:cNvGrpSpPr>
              <a:grpSpLocks/>
            </p:cNvGrpSpPr>
            <p:nvPr/>
          </p:nvGrpSpPr>
          <p:grpSpPr bwMode="auto">
            <a:xfrm>
              <a:off x="4101" y="807"/>
              <a:ext cx="224" cy="12"/>
              <a:chOff x="4101" y="807"/>
              <a:chExt cx="224" cy="12"/>
            </a:xfrm>
          </p:grpSpPr>
          <p:sp>
            <p:nvSpPr>
              <p:cNvPr id="23146" name="Rectangle 618">
                <a:extLst>
                  <a:ext uri="{FF2B5EF4-FFF2-40B4-BE49-F238E27FC236}">
                    <a16:creationId xmlns:a16="http://schemas.microsoft.com/office/drawing/2014/main" id="{6D80B9A8-E963-46B5-95BA-DA1ACBED4A97}"/>
                  </a:ext>
                </a:extLst>
              </p:cNvPr>
              <p:cNvSpPr>
                <a:spLocks noChangeArrowheads="1"/>
              </p:cNvSpPr>
              <p:nvPr/>
            </p:nvSpPr>
            <p:spPr bwMode="auto">
              <a:xfrm>
                <a:off x="4101" y="807"/>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147" name="Rectangle 619">
                <a:extLst>
                  <a:ext uri="{FF2B5EF4-FFF2-40B4-BE49-F238E27FC236}">
                    <a16:creationId xmlns:a16="http://schemas.microsoft.com/office/drawing/2014/main" id="{6BD3FEAD-5102-404A-AC86-BF52D6C2B0A7}"/>
                  </a:ext>
                </a:extLst>
              </p:cNvPr>
              <p:cNvSpPr>
                <a:spLocks noChangeArrowheads="1"/>
              </p:cNvSpPr>
              <p:nvPr/>
            </p:nvSpPr>
            <p:spPr bwMode="auto">
              <a:xfrm>
                <a:off x="4101" y="813"/>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151" name="Group 623">
              <a:extLst>
                <a:ext uri="{FF2B5EF4-FFF2-40B4-BE49-F238E27FC236}">
                  <a16:creationId xmlns:a16="http://schemas.microsoft.com/office/drawing/2014/main" id="{C4F41B7E-F8C4-4982-B589-F897582A58E5}"/>
                </a:ext>
              </a:extLst>
            </p:cNvPr>
            <p:cNvGrpSpPr>
              <a:grpSpLocks/>
            </p:cNvGrpSpPr>
            <p:nvPr/>
          </p:nvGrpSpPr>
          <p:grpSpPr bwMode="auto">
            <a:xfrm>
              <a:off x="4101" y="819"/>
              <a:ext cx="224" cy="12"/>
              <a:chOff x="4101" y="819"/>
              <a:chExt cx="224" cy="12"/>
            </a:xfrm>
          </p:grpSpPr>
          <p:sp>
            <p:nvSpPr>
              <p:cNvPr id="23149" name="Rectangle 621">
                <a:extLst>
                  <a:ext uri="{FF2B5EF4-FFF2-40B4-BE49-F238E27FC236}">
                    <a16:creationId xmlns:a16="http://schemas.microsoft.com/office/drawing/2014/main" id="{B4532708-6EFE-4979-8AFD-B5A09900BADB}"/>
                  </a:ext>
                </a:extLst>
              </p:cNvPr>
              <p:cNvSpPr>
                <a:spLocks noChangeArrowheads="1"/>
              </p:cNvSpPr>
              <p:nvPr/>
            </p:nvSpPr>
            <p:spPr bwMode="auto">
              <a:xfrm>
                <a:off x="4101" y="819"/>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150" name="Rectangle 622">
                <a:extLst>
                  <a:ext uri="{FF2B5EF4-FFF2-40B4-BE49-F238E27FC236}">
                    <a16:creationId xmlns:a16="http://schemas.microsoft.com/office/drawing/2014/main" id="{732D728D-46AB-40EF-B1EA-07239807E8FB}"/>
                  </a:ext>
                </a:extLst>
              </p:cNvPr>
              <p:cNvSpPr>
                <a:spLocks noChangeArrowheads="1"/>
              </p:cNvSpPr>
              <p:nvPr/>
            </p:nvSpPr>
            <p:spPr bwMode="auto">
              <a:xfrm>
                <a:off x="4101" y="825"/>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154" name="Group 626">
              <a:extLst>
                <a:ext uri="{FF2B5EF4-FFF2-40B4-BE49-F238E27FC236}">
                  <a16:creationId xmlns:a16="http://schemas.microsoft.com/office/drawing/2014/main" id="{B43EF0D2-BA27-4E4D-AD11-2966DE7EA2F3}"/>
                </a:ext>
              </a:extLst>
            </p:cNvPr>
            <p:cNvGrpSpPr>
              <a:grpSpLocks/>
            </p:cNvGrpSpPr>
            <p:nvPr/>
          </p:nvGrpSpPr>
          <p:grpSpPr bwMode="auto">
            <a:xfrm>
              <a:off x="4101" y="831"/>
              <a:ext cx="224" cy="12"/>
              <a:chOff x="4101" y="831"/>
              <a:chExt cx="224" cy="12"/>
            </a:xfrm>
          </p:grpSpPr>
          <p:sp>
            <p:nvSpPr>
              <p:cNvPr id="23152" name="Rectangle 624">
                <a:extLst>
                  <a:ext uri="{FF2B5EF4-FFF2-40B4-BE49-F238E27FC236}">
                    <a16:creationId xmlns:a16="http://schemas.microsoft.com/office/drawing/2014/main" id="{291EDEBF-CD60-443D-92AC-F29798CC1F51}"/>
                  </a:ext>
                </a:extLst>
              </p:cNvPr>
              <p:cNvSpPr>
                <a:spLocks noChangeArrowheads="1"/>
              </p:cNvSpPr>
              <p:nvPr/>
            </p:nvSpPr>
            <p:spPr bwMode="auto">
              <a:xfrm>
                <a:off x="4101" y="831"/>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153" name="Rectangle 625">
                <a:extLst>
                  <a:ext uri="{FF2B5EF4-FFF2-40B4-BE49-F238E27FC236}">
                    <a16:creationId xmlns:a16="http://schemas.microsoft.com/office/drawing/2014/main" id="{A9D2C228-C704-4B35-A20E-CA81378742B8}"/>
                  </a:ext>
                </a:extLst>
              </p:cNvPr>
              <p:cNvSpPr>
                <a:spLocks noChangeArrowheads="1"/>
              </p:cNvSpPr>
              <p:nvPr/>
            </p:nvSpPr>
            <p:spPr bwMode="auto">
              <a:xfrm>
                <a:off x="4101" y="837"/>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157" name="Group 629">
              <a:extLst>
                <a:ext uri="{FF2B5EF4-FFF2-40B4-BE49-F238E27FC236}">
                  <a16:creationId xmlns:a16="http://schemas.microsoft.com/office/drawing/2014/main" id="{CE8E5A15-43C3-45C9-99D9-F8827E1CEF09}"/>
                </a:ext>
              </a:extLst>
            </p:cNvPr>
            <p:cNvGrpSpPr>
              <a:grpSpLocks/>
            </p:cNvGrpSpPr>
            <p:nvPr/>
          </p:nvGrpSpPr>
          <p:grpSpPr bwMode="auto">
            <a:xfrm>
              <a:off x="4101" y="843"/>
              <a:ext cx="224" cy="12"/>
              <a:chOff x="4101" y="843"/>
              <a:chExt cx="224" cy="12"/>
            </a:xfrm>
          </p:grpSpPr>
          <p:sp>
            <p:nvSpPr>
              <p:cNvPr id="23155" name="Rectangle 627">
                <a:extLst>
                  <a:ext uri="{FF2B5EF4-FFF2-40B4-BE49-F238E27FC236}">
                    <a16:creationId xmlns:a16="http://schemas.microsoft.com/office/drawing/2014/main" id="{85A2836E-1598-4093-B383-CAEB6801D771}"/>
                  </a:ext>
                </a:extLst>
              </p:cNvPr>
              <p:cNvSpPr>
                <a:spLocks noChangeArrowheads="1"/>
              </p:cNvSpPr>
              <p:nvPr/>
            </p:nvSpPr>
            <p:spPr bwMode="auto">
              <a:xfrm>
                <a:off x="4101" y="843"/>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156" name="Rectangle 628">
                <a:extLst>
                  <a:ext uri="{FF2B5EF4-FFF2-40B4-BE49-F238E27FC236}">
                    <a16:creationId xmlns:a16="http://schemas.microsoft.com/office/drawing/2014/main" id="{33B0776D-33E5-434E-9686-D290C35BE193}"/>
                  </a:ext>
                </a:extLst>
              </p:cNvPr>
              <p:cNvSpPr>
                <a:spLocks noChangeArrowheads="1"/>
              </p:cNvSpPr>
              <p:nvPr/>
            </p:nvSpPr>
            <p:spPr bwMode="auto">
              <a:xfrm>
                <a:off x="4101" y="849"/>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160" name="Group 632">
              <a:extLst>
                <a:ext uri="{FF2B5EF4-FFF2-40B4-BE49-F238E27FC236}">
                  <a16:creationId xmlns:a16="http://schemas.microsoft.com/office/drawing/2014/main" id="{0BF449C9-FF9B-4621-8F77-1BC19CE20808}"/>
                </a:ext>
              </a:extLst>
            </p:cNvPr>
            <p:cNvGrpSpPr>
              <a:grpSpLocks/>
            </p:cNvGrpSpPr>
            <p:nvPr/>
          </p:nvGrpSpPr>
          <p:grpSpPr bwMode="auto">
            <a:xfrm>
              <a:off x="4101" y="855"/>
              <a:ext cx="224" cy="11"/>
              <a:chOff x="4101" y="855"/>
              <a:chExt cx="224" cy="11"/>
            </a:xfrm>
          </p:grpSpPr>
          <p:sp>
            <p:nvSpPr>
              <p:cNvPr id="23158" name="Rectangle 630">
                <a:extLst>
                  <a:ext uri="{FF2B5EF4-FFF2-40B4-BE49-F238E27FC236}">
                    <a16:creationId xmlns:a16="http://schemas.microsoft.com/office/drawing/2014/main" id="{57661A47-4966-46CD-9377-B18AF5FD9B5F}"/>
                  </a:ext>
                </a:extLst>
              </p:cNvPr>
              <p:cNvSpPr>
                <a:spLocks noChangeArrowheads="1"/>
              </p:cNvSpPr>
              <p:nvPr/>
            </p:nvSpPr>
            <p:spPr bwMode="auto">
              <a:xfrm>
                <a:off x="4101" y="855"/>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159" name="Rectangle 631">
                <a:extLst>
                  <a:ext uri="{FF2B5EF4-FFF2-40B4-BE49-F238E27FC236}">
                    <a16:creationId xmlns:a16="http://schemas.microsoft.com/office/drawing/2014/main" id="{E999662A-5504-4B3C-B23C-CC94EF5DA44D}"/>
                  </a:ext>
                </a:extLst>
              </p:cNvPr>
              <p:cNvSpPr>
                <a:spLocks noChangeArrowheads="1"/>
              </p:cNvSpPr>
              <p:nvPr/>
            </p:nvSpPr>
            <p:spPr bwMode="auto">
              <a:xfrm>
                <a:off x="4101" y="861"/>
                <a:ext cx="224" cy="5"/>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sp>
          <p:nvSpPr>
            <p:cNvPr id="23161" name="Rectangle 633">
              <a:extLst>
                <a:ext uri="{FF2B5EF4-FFF2-40B4-BE49-F238E27FC236}">
                  <a16:creationId xmlns:a16="http://schemas.microsoft.com/office/drawing/2014/main" id="{66C0D16C-0A99-43E9-80DF-241ADA266B79}"/>
                </a:ext>
              </a:extLst>
            </p:cNvPr>
            <p:cNvSpPr>
              <a:spLocks noChangeArrowheads="1"/>
            </p:cNvSpPr>
            <p:nvPr/>
          </p:nvSpPr>
          <p:spPr bwMode="auto">
            <a:xfrm>
              <a:off x="4101" y="866"/>
              <a:ext cx="224" cy="6"/>
            </a:xfrm>
            <a:prstGeom prst="rect">
              <a:avLst/>
            </a:prstGeom>
            <a:solidFill>
              <a:srgbClr val="B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nvGrpSpPr>
            <p:cNvPr id="23164" name="Group 636">
              <a:extLst>
                <a:ext uri="{FF2B5EF4-FFF2-40B4-BE49-F238E27FC236}">
                  <a16:creationId xmlns:a16="http://schemas.microsoft.com/office/drawing/2014/main" id="{012F2A14-D849-49C8-9880-2A8D03722AC8}"/>
                </a:ext>
              </a:extLst>
            </p:cNvPr>
            <p:cNvGrpSpPr>
              <a:grpSpLocks/>
            </p:cNvGrpSpPr>
            <p:nvPr/>
          </p:nvGrpSpPr>
          <p:grpSpPr bwMode="auto">
            <a:xfrm>
              <a:off x="4101" y="872"/>
              <a:ext cx="224" cy="12"/>
              <a:chOff x="4101" y="872"/>
              <a:chExt cx="224" cy="12"/>
            </a:xfrm>
          </p:grpSpPr>
          <p:sp>
            <p:nvSpPr>
              <p:cNvPr id="23162" name="Rectangle 634">
                <a:extLst>
                  <a:ext uri="{FF2B5EF4-FFF2-40B4-BE49-F238E27FC236}">
                    <a16:creationId xmlns:a16="http://schemas.microsoft.com/office/drawing/2014/main" id="{3EA71791-D819-49C6-B955-60F0F00CB7DE}"/>
                  </a:ext>
                </a:extLst>
              </p:cNvPr>
              <p:cNvSpPr>
                <a:spLocks noChangeArrowheads="1"/>
              </p:cNvSpPr>
              <p:nvPr/>
            </p:nvSpPr>
            <p:spPr bwMode="auto">
              <a:xfrm>
                <a:off x="4101" y="872"/>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163" name="Rectangle 635">
                <a:extLst>
                  <a:ext uri="{FF2B5EF4-FFF2-40B4-BE49-F238E27FC236}">
                    <a16:creationId xmlns:a16="http://schemas.microsoft.com/office/drawing/2014/main" id="{32D968E6-9E17-4D49-82C5-7598A2A60A64}"/>
                  </a:ext>
                </a:extLst>
              </p:cNvPr>
              <p:cNvSpPr>
                <a:spLocks noChangeArrowheads="1"/>
              </p:cNvSpPr>
              <p:nvPr/>
            </p:nvSpPr>
            <p:spPr bwMode="auto">
              <a:xfrm>
                <a:off x="4101" y="878"/>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167" name="Group 639">
              <a:extLst>
                <a:ext uri="{FF2B5EF4-FFF2-40B4-BE49-F238E27FC236}">
                  <a16:creationId xmlns:a16="http://schemas.microsoft.com/office/drawing/2014/main" id="{415223FB-0AE9-44F3-8201-D25C9F1397EF}"/>
                </a:ext>
              </a:extLst>
            </p:cNvPr>
            <p:cNvGrpSpPr>
              <a:grpSpLocks/>
            </p:cNvGrpSpPr>
            <p:nvPr/>
          </p:nvGrpSpPr>
          <p:grpSpPr bwMode="auto">
            <a:xfrm>
              <a:off x="4101" y="884"/>
              <a:ext cx="224" cy="12"/>
              <a:chOff x="4101" y="884"/>
              <a:chExt cx="224" cy="12"/>
            </a:xfrm>
          </p:grpSpPr>
          <p:sp>
            <p:nvSpPr>
              <p:cNvPr id="23165" name="Rectangle 637">
                <a:extLst>
                  <a:ext uri="{FF2B5EF4-FFF2-40B4-BE49-F238E27FC236}">
                    <a16:creationId xmlns:a16="http://schemas.microsoft.com/office/drawing/2014/main" id="{3F056C95-F1CD-4B2A-B916-B8BA7ED1EC6C}"/>
                  </a:ext>
                </a:extLst>
              </p:cNvPr>
              <p:cNvSpPr>
                <a:spLocks noChangeArrowheads="1"/>
              </p:cNvSpPr>
              <p:nvPr/>
            </p:nvSpPr>
            <p:spPr bwMode="auto">
              <a:xfrm>
                <a:off x="4101" y="884"/>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166" name="Rectangle 638">
                <a:extLst>
                  <a:ext uri="{FF2B5EF4-FFF2-40B4-BE49-F238E27FC236}">
                    <a16:creationId xmlns:a16="http://schemas.microsoft.com/office/drawing/2014/main" id="{A51618B2-CD14-422D-920F-69408B2B7E0A}"/>
                  </a:ext>
                </a:extLst>
              </p:cNvPr>
              <p:cNvSpPr>
                <a:spLocks noChangeArrowheads="1"/>
              </p:cNvSpPr>
              <p:nvPr/>
            </p:nvSpPr>
            <p:spPr bwMode="auto">
              <a:xfrm>
                <a:off x="4101" y="890"/>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170" name="Group 642">
              <a:extLst>
                <a:ext uri="{FF2B5EF4-FFF2-40B4-BE49-F238E27FC236}">
                  <a16:creationId xmlns:a16="http://schemas.microsoft.com/office/drawing/2014/main" id="{E3C7520A-C90F-45A1-8136-75360DA6CD40}"/>
                </a:ext>
              </a:extLst>
            </p:cNvPr>
            <p:cNvGrpSpPr>
              <a:grpSpLocks/>
            </p:cNvGrpSpPr>
            <p:nvPr/>
          </p:nvGrpSpPr>
          <p:grpSpPr bwMode="auto">
            <a:xfrm>
              <a:off x="4101" y="896"/>
              <a:ext cx="224" cy="12"/>
              <a:chOff x="4101" y="896"/>
              <a:chExt cx="224" cy="12"/>
            </a:xfrm>
          </p:grpSpPr>
          <p:sp>
            <p:nvSpPr>
              <p:cNvPr id="23168" name="Rectangle 640">
                <a:extLst>
                  <a:ext uri="{FF2B5EF4-FFF2-40B4-BE49-F238E27FC236}">
                    <a16:creationId xmlns:a16="http://schemas.microsoft.com/office/drawing/2014/main" id="{05B9DB07-B495-4101-AA95-23BC41966DE0}"/>
                  </a:ext>
                </a:extLst>
              </p:cNvPr>
              <p:cNvSpPr>
                <a:spLocks noChangeArrowheads="1"/>
              </p:cNvSpPr>
              <p:nvPr/>
            </p:nvSpPr>
            <p:spPr bwMode="auto">
              <a:xfrm>
                <a:off x="4101" y="896"/>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169" name="Rectangle 641">
                <a:extLst>
                  <a:ext uri="{FF2B5EF4-FFF2-40B4-BE49-F238E27FC236}">
                    <a16:creationId xmlns:a16="http://schemas.microsoft.com/office/drawing/2014/main" id="{5913C91B-6C88-44FA-A6FF-3F0BEDE11E57}"/>
                  </a:ext>
                </a:extLst>
              </p:cNvPr>
              <p:cNvSpPr>
                <a:spLocks noChangeArrowheads="1"/>
              </p:cNvSpPr>
              <p:nvPr/>
            </p:nvSpPr>
            <p:spPr bwMode="auto">
              <a:xfrm>
                <a:off x="4101" y="902"/>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173" name="Group 645">
              <a:extLst>
                <a:ext uri="{FF2B5EF4-FFF2-40B4-BE49-F238E27FC236}">
                  <a16:creationId xmlns:a16="http://schemas.microsoft.com/office/drawing/2014/main" id="{1C4582C8-2D1B-4F90-ACF0-E0337840C293}"/>
                </a:ext>
              </a:extLst>
            </p:cNvPr>
            <p:cNvGrpSpPr>
              <a:grpSpLocks/>
            </p:cNvGrpSpPr>
            <p:nvPr/>
          </p:nvGrpSpPr>
          <p:grpSpPr bwMode="auto">
            <a:xfrm>
              <a:off x="4101" y="908"/>
              <a:ext cx="224" cy="12"/>
              <a:chOff x="4101" y="908"/>
              <a:chExt cx="224" cy="12"/>
            </a:xfrm>
          </p:grpSpPr>
          <p:sp>
            <p:nvSpPr>
              <p:cNvPr id="23171" name="Rectangle 643">
                <a:extLst>
                  <a:ext uri="{FF2B5EF4-FFF2-40B4-BE49-F238E27FC236}">
                    <a16:creationId xmlns:a16="http://schemas.microsoft.com/office/drawing/2014/main" id="{3EC76265-E78B-4E16-9AE4-74131EDE5557}"/>
                  </a:ext>
                </a:extLst>
              </p:cNvPr>
              <p:cNvSpPr>
                <a:spLocks noChangeArrowheads="1"/>
              </p:cNvSpPr>
              <p:nvPr/>
            </p:nvSpPr>
            <p:spPr bwMode="auto">
              <a:xfrm>
                <a:off x="4101" y="908"/>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172" name="Rectangle 644">
                <a:extLst>
                  <a:ext uri="{FF2B5EF4-FFF2-40B4-BE49-F238E27FC236}">
                    <a16:creationId xmlns:a16="http://schemas.microsoft.com/office/drawing/2014/main" id="{5F40523A-DED8-4679-AE0D-1AA253A46FD3}"/>
                  </a:ext>
                </a:extLst>
              </p:cNvPr>
              <p:cNvSpPr>
                <a:spLocks noChangeArrowheads="1"/>
              </p:cNvSpPr>
              <p:nvPr/>
            </p:nvSpPr>
            <p:spPr bwMode="auto">
              <a:xfrm>
                <a:off x="4101" y="914"/>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176" name="Group 648">
              <a:extLst>
                <a:ext uri="{FF2B5EF4-FFF2-40B4-BE49-F238E27FC236}">
                  <a16:creationId xmlns:a16="http://schemas.microsoft.com/office/drawing/2014/main" id="{5951444B-D422-4B67-BB18-FBEA0F6410BB}"/>
                </a:ext>
              </a:extLst>
            </p:cNvPr>
            <p:cNvGrpSpPr>
              <a:grpSpLocks/>
            </p:cNvGrpSpPr>
            <p:nvPr/>
          </p:nvGrpSpPr>
          <p:grpSpPr bwMode="auto">
            <a:xfrm>
              <a:off x="4101" y="920"/>
              <a:ext cx="224" cy="11"/>
              <a:chOff x="4101" y="920"/>
              <a:chExt cx="224" cy="11"/>
            </a:xfrm>
          </p:grpSpPr>
          <p:sp>
            <p:nvSpPr>
              <p:cNvPr id="23174" name="Rectangle 646">
                <a:extLst>
                  <a:ext uri="{FF2B5EF4-FFF2-40B4-BE49-F238E27FC236}">
                    <a16:creationId xmlns:a16="http://schemas.microsoft.com/office/drawing/2014/main" id="{6CB38CAE-178C-45BB-8505-57484AD08CD3}"/>
                  </a:ext>
                </a:extLst>
              </p:cNvPr>
              <p:cNvSpPr>
                <a:spLocks noChangeArrowheads="1"/>
              </p:cNvSpPr>
              <p:nvPr/>
            </p:nvSpPr>
            <p:spPr bwMode="auto">
              <a:xfrm>
                <a:off x="4101" y="920"/>
                <a:ext cx="224" cy="5"/>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175" name="Rectangle 647">
                <a:extLst>
                  <a:ext uri="{FF2B5EF4-FFF2-40B4-BE49-F238E27FC236}">
                    <a16:creationId xmlns:a16="http://schemas.microsoft.com/office/drawing/2014/main" id="{F74664B0-B20C-49AA-93DA-C849994E9FFE}"/>
                  </a:ext>
                </a:extLst>
              </p:cNvPr>
              <p:cNvSpPr>
                <a:spLocks noChangeArrowheads="1"/>
              </p:cNvSpPr>
              <p:nvPr/>
            </p:nvSpPr>
            <p:spPr bwMode="auto">
              <a:xfrm>
                <a:off x="4101" y="925"/>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179" name="Group 651">
              <a:extLst>
                <a:ext uri="{FF2B5EF4-FFF2-40B4-BE49-F238E27FC236}">
                  <a16:creationId xmlns:a16="http://schemas.microsoft.com/office/drawing/2014/main" id="{46CA535A-5DDF-47ED-958F-28EBBF566217}"/>
                </a:ext>
              </a:extLst>
            </p:cNvPr>
            <p:cNvGrpSpPr>
              <a:grpSpLocks/>
            </p:cNvGrpSpPr>
            <p:nvPr/>
          </p:nvGrpSpPr>
          <p:grpSpPr bwMode="auto">
            <a:xfrm>
              <a:off x="4101" y="931"/>
              <a:ext cx="224" cy="12"/>
              <a:chOff x="4101" y="931"/>
              <a:chExt cx="224" cy="12"/>
            </a:xfrm>
          </p:grpSpPr>
          <p:sp>
            <p:nvSpPr>
              <p:cNvPr id="23177" name="Rectangle 649">
                <a:extLst>
                  <a:ext uri="{FF2B5EF4-FFF2-40B4-BE49-F238E27FC236}">
                    <a16:creationId xmlns:a16="http://schemas.microsoft.com/office/drawing/2014/main" id="{97FF8F57-6637-484A-83DA-391F7B0F0DCD}"/>
                  </a:ext>
                </a:extLst>
              </p:cNvPr>
              <p:cNvSpPr>
                <a:spLocks noChangeArrowheads="1"/>
              </p:cNvSpPr>
              <p:nvPr/>
            </p:nvSpPr>
            <p:spPr bwMode="auto">
              <a:xfrm>
                <a:off x="4101" y="931"/>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178" name="Rectangle 650">
                <a:extLst>
                  <a:ext uri="{FF2B5EF4-FFF2-40B4-BE49-F238E27FC236}">
                    <a16:creationId xmlns:a16="http://schemas.microsoft.com/office/drawing/2014/main" id="{B743E5FA-552A-4D4D-9718-5F013C814652}"/>
                  </a:ext>
                </a:extLst>
              </p:cNvPr>
              <p:cNvSpPr>
                <a:spLocks noChangeArrowheads="1"/>
              </p:cNvSpPr>
              <p:nvPr/>
            </p:nvSpPr>
            <p:spPr bwMode="auto">
              <a:xfrm>
                <a:off x="4101" y="937"/>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182" name="Group 654">
              <a:extLst>
                <a:ext uri="{FF2B5EF4-FFF2-40B4-BE49-F238E27FC236}">
                  <a16:creationId xmlns:a16="http://schemas.microsoft.com/office/drawing/2014/main" id="{2622FA61-6EED-4E66-BF39-D00C9336A84E}"/>
                </a:ext>
              </a:extLst>
            </p:cNvPr>
            <p:cNvGrpSpPr>
              <a:grpSpLocks/>
            </p:cNvGrpSpPr>
            <p:nvPr/>
          </p:nvGrpSpPr>
          <p:grpSpPr bwMode="auto">
            <a:xfrm>
              <a:off x="4101" y="943"/>
              <a:ext cx="224" cy="12"/>
              <a:chOff x="4101" y="943"/>
              <a:chExt cx="224" cy="12"/>
            </a:xfrm>
          </p:grpSpPr>
          <p:sp>
            <p:nvSpPr>
              <p:cNvPr id="23180" name="Rectangle 652">
                <a:extLst>
                  <a:ext uri="{FF2B5EF4-FFF2-40B4-BE49-F238E27FC236}">
                    <a16:creationId xmlns:a16="http://schemas.microsoft.com/office/drawing/2014/main" id="{25A1B0CA-68F2-4E0B-B950-83B1AA98A091}"/>
                  </a:ext>
                </a:extLst>
              </p:cNvPr>
              <p:cNvSpPr>
                <a:spLocks noChangeArrowheads="1"/>
              </p:cNvSpPr>
              <p:nvPr/>
            </p:nvSpPr>
            <p:spPr bwMode="auto">
              <a:xfrm>
                <a:off x="4101" y="943"/>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181" name="Rectangle 653">
                <a:extLst>
                  <a:ext uri="{FF2B5EF4-FFF2-40B4-BE49-F238E27FC236}">
                    <a16:creationId xmlns:a16="http://schemas.microsoft.com/office/drawing/2014/main" id="{0C92F8B1-582E-4719-ACB2-E8A13EC33FFA}"/>
                  </a:ext>
                </a:extLst>
              </p:cNvPr>
              <p:cNvSpPr>
                <a:spLocks noChangeArrowheads="1"/>
              </p:cNvSpPr>
              <p:nvPr/>
            </p:nvSpPr>
            <p:spPr bwMode="auto">
              <a:xfrm>
                <a:off x="4101" y="949"/>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185" name="Group 657">
              <a:extLst>
                <a:ext uri="{FF2B5EF4-FFF2-40B4-BE49-F238E27FC236}">
                  <a16:creationId xmlns:a16="http://schemas.microsoft.com/office/drawing/2014/main" id="{400249C0-E157-4007-B623-5F27A9010FA1}"/>
                </a:ext>
              </a:extLst>
            </p:cNvPr>
            <p:cNvGrpSpPr>
              <a:grpSpLocks/>
            </p:cNvGrpSpPr>
            <p:nvPr/>
          </p:nvGrpSpPr>
          <p:grpSpPr bwMode="auto">
            <a:xfrm>
              <a:off x="4101" y="955"/>
              <a:ext cx="224" cy="12"/>
              <a:chOff x="4101" y="955"/>
              <a:chExt cx="224" cy="12"/>
            </a:xfrm>
          </p:grpSpPr>
          <p:sp>
            <p:nvSpPr>
              <p:cNvPr id="23183" name="Rectangle 655">
                <a:extLst>
                  <a:ext uri="{FF2B5EF4-FFF2-40B4-BE49-F238E27FC236}">
                    <a16:creationId xmlns:a16="http://schemas.microsoft.com/office/drawing/2014/main" id="{43A4C6BB-63D6-451A-99F8-8A69584040BE}"/>
                  </a:ext>
                </a:extLst>
              </p:cNvPr>
              <p:cNvSpPr>
                <a:spLocks noChangeArrowheads="1"/>
              </p:cNvSpPr>
              <p:nvPr/>
            </p:nvSpPr>
            <p:spPr bwMode="auto">
              <a:xfrm>
                <a:off x="4101" y="955"/>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184" name="Rectangle 656">
                <a:extLst>
                  <a:ext uri="{FF2B5EF4-FFF2-40B4-BE49-F238E27FC236}">
                    <a16:creationId xmlns:a16="http://schemas.microsoft.com/office/drawing/2014/main" id="{65194303-2610-4545-BCAA-35ECE2751B75}"/>
                  </a:ext>
                </a:extLst>
              </p:cNvPr>
              <p:cNvSpPr>
                <a:spLocks noChangeArrowheads="1"/>
              </p:cNvSpPr>
              <p:nvPr/>
            </p:nvSpPr>
            <p:spPr bwMode="auto">
              <a:xfrm>
                <a:off x="4101" y="961"/>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188" name="Group 660">
              <a:extLst>
                <a:ext uri="{FF2B5EF4-FFF2-40B4-BE49-F238E27FC236}">
                  <a16:creationId xmlns:a16="http://schemas.microsoft.com/office/drawing/2014/main" id="{0C3B08F9-DD36-4340-9810-C8BF2D49F45F}"/>
                </a:ext>
              </a:extLst>
            </p:cNvPr>
            <p:cNvGrpSpPr>
              <a:grpSpLocks/>
            </p:cNvGrpSpPr>
            <p:nvPr/>
          </p:nvGrpSpPr>
          <p:grpSpPr bwMode="auto">
            <a:xfrm>
              <a:off x="4101" y="967"/>
              <a:ext cx="224" cy="12"/>
              <a:chOff x="4101" y="967"/>
              <a:chExt cx="224" cy="12"/>
            </a:xfrm>
          </p:grpSpPr>
          <p:sp>
            <p:nvSpPr>
              <p:cNvPr id="23186" name="Rectangle 658">
                <a:extLst>
                  <a:ext uri="{FF2B5EF4-FFF2-40B4-BE49-F238E27FC236}">
                    <a16:creationId xmlns:a16="http://schemas.microsoft.com/office/drawing/2014/main" id="{C3B88C5F-7F95-4C5A-93F8-F0917A4A43F0}"/>
                  </a:ext>
                </a:extLst>
              </p:cNvPr>
              <p:cNvSpPr>
                <a:spLocks noChangeArrowheads="1"/>
              </p:cNvSpPr>
              <p:nvPr/>
            </p:nvSpPr>
            <p:spPr bwMode="auto">
              <a:xfrm>
                <a:off x="4101" y="967"/>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187" name="Rectangle 659">
                <a:extLst>
                  <a:ext uri="{FF2B5EF4-FFF2-40B4-BE49-F238E27FC236}">
                    <a16:creationId xmlns:a16="http://schemas.microsoft.com/office/drawing/2014/main" id="{B8786DF9-45DF-4070-A722-822E63D64047}"/>
                  </a:ext>
                </a:extLst>
              </p:cNvPr>
              <p:cNvSpPr>
                <a:spLocks noChangeArrowheads="1"/>
              </p:cNvSpPr>
              <p:nvPr/>
            </p:nvSpPr>
            <p:spPr bwMode="auto">
              <a:xfrm>
                <a:off x="4101" y="973"/>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sp>
          <p:nvSpPr>
            <p:cNvPr id="23189" name="Rectangle 661">
              <a:extLst>
                <a:ext uri="{FF2B5EF4-FFF2-40B4-BE49-F238E27FC236}">
                  <a16:creationId xmlns:a16="http://schemas.microsoft.com/office/drawing/2014/main" id="{E2F02AE8-E9A1-491E-9B0B-5B1199580B01}"/>
                </a:ext>
              </a:extLst>
            </p:cNvPr>
            <p:cNvSpPr>
              <a:spLocks noChangeArrowheads="1"/>
            </p:cNvSpPr>
            <p:nvPr/>
          </p:nvSpPr>
          <p:spPr bwMode="auto">
            <a:xfrm>
              <a:off x="4101" y="979"/>
              <a:ext cx="224" cy="5"/>
            </a:xfrm>
            <a:prstGeom prst="rect">
              <a:avLst/>
            </a:prstGeom>
            <a:solidFill>
              <a:srgbClr val="B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nvGrpSpPr>
            <p:cNvPr id="23192" name="Group 664">
              <a:extLst>
                <a:ext uri="{FF2B5EF4-FFF2-40B4-BE49-F238E27FC236}">
                  <a16:creationId xmlns:a16="http://schemas.microsoft.com/office/drawing/2014/main" id="{97874553-D76E-47F1-ACEE-EE878F89A630}"/>
                </a:ext>
              </a:extLst>
            </p:cNvPr>
            <p:cNvGrpSpPr>
              <a:grpSpLocks/>
            </p:cNvGrpSpPr>
            <p:nvPr/>
          </p:nvGrpSpPr>
          <p:grpSpPr bwMode="auto">
            <a:xfrm>
              <a:off x="4101" y="984"/>
              <a:ext cx="224" cy="12"/>
              <a:chOff x="4101" y="984"/>
              <a:chExt cx="224" cy="12"/>
            </a:xfrm>
          </p:grpSpPr>
          <p:sp>
            <p:nvSpPr>
              <p:cNvPr id="23190" name="Rectangle 662">
                <a:extLst>
                  <a:ext uri="{FF2B5EF4-FFF2-40B4-BE49-F238E27FC236}">
                    <a16:creationId xmlns:a16="http://schemas.microsoft.com/office/drawing/2014/main" id="{0541677E-3AF7-44B8-85F0-F8FAE5674BA2}"/>
                  </a:ext>
                </a:extLst>
              </p:cNvPr>
              <p:cNvSpPr>
                <a:spLocks noChangeArrowheads="1"/>
              </p:cNvSpPr>
              <p:nvPr/>
            </p:nvSpPr>
            <p:spPr bwMode="auto">
              <a:xfrm>
                <a:off x="4101" y="984"/>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191" name="Rectangle 663">
                <a:extLst>
                  <a:ext uri="{FF2B5EF4-FFF2-40B4-BE49-F238E27FC236}">
                    <a16:creationId xmlns:a16="http://schemas.microsoft.com/office/drawing/2014/main" id="{BE7379EA-2EE2-4DF4-9709-2A847F097565}"/>
                  </a:ext>
                </a:extLst>
              </p:cNvPr>
              <p:cNvSpPr>
                <a:spLocks noChangeArrowheads="1"/>
              </p:cNvSpPr>
              <p:nvPr/>
            </p:nvSpPr>
            <p:spPr bwMode="auto">
              <a:xfrm>
                <a:off x="4101" y="990"/>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195" name="Group 667">
              <a:extLst>
                <a:ext uri="{FF2B5EF4-FFF2-40B4-BE49-F238E27FC236}">
                  <a16:creationId xmlns:a16="http://schemas.microsoft.com/office/drawing/2014/main" id="{4EE55477-D411-49D0-B027-03C258034BC8}"/>
                </a:ext>
              </a:extLst>
            </p:cNvPr>
            <p:cNvGrpSpPr>
              <a:grpSpLocks/>
            </p:cNvGrpSpPr>
            <p:nvPr/>
          </p:nvGrpSpPr>
          <p:grpSpPr bwMode="auto">
            <a:xfrm>
              <a:off x="4101" y="996"/>
              <a:ext cx="224" cy="12"/>
              <a:chOff x="4101" y="996"/>
              <a:chExt cx="224" cy="12"/>
            </a:xfrm>
          </p:grpSpPr>
          <p:sp>
            <p:nvSpPr>
              <p:cNvPr id="23193" name="Rectangle 665">
                <a:extLst>
                  <a:ext uri="{FF2B5EF4-FFF2-40B4-BE49-F238E27FC236}">
                    <a16:creationId xmlns:a16="http://schemas.microsoft.com/office/drawing/2014/main" id="{D3993F31-A3AC-439E-9745-473008E44366}"/>
                  </a:ext>
                </a:extLst>
              </p:cNvPr>
              <p:cNvSpPr>
                <a:spLocks noChangeArrowheads="1"/>
              </p:cNvSpPr>
              <p:nvPr/>
            </p:nvSpPr>
            <p:spPr bwMode="auto">
              <a:xfrm>
                <a:off x="4101" y="996"/>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194" name="Rectangle 666">
                <a:extLst>
                  <a:ext uri="{FF2B5EF4-FFF2-40B4-BE49-F238E27FC236}">
                    <a16:creationId xmlns:a16="http://schemas.microsoft.com/office/drawing/2014/main" id="{CB9C14BC-20EA-420B-B098-694FC097067E}"/>
                  </a:ext>
                </a:extLst>
              </p:cNvPr>
              <p:cNvSpPr>
                <a:spLocks noChangeArrowheads="1"/>
              </p:cNvSpPr>
              <p:nvPr/>
            </p:nvSpPr>
            <p:spPr bwMode="auto">
              <a:xfrm>
                <a:off x="4101" y="1002"/>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198" name="Group 670">
              <a:extLst>
                <a:ext uri="{FF2B5EF4-FFF2-40B4-BE49-F238E27FC236}">
                  <a16:creationId xmlns:a16="http://schemas.microsoft.com/office/drawing/2014/main" id="{4FA46BBC-298B-4502-A9EB-BE8CD7C5A5F4}"/>
                </a:ext>
              </a:extLst>
            </p:cNvPr>
            <p:cNvGrpSpPr>
              <a:grpSpLocks/>
            </p:cNvGrpSpPr>
            <p:nvPr/>
          </p:nvGrpSpPr>
          <p:grpSpPr bwMode="auto">
            <a:xfrm>
              <a:off x="4101" y="1008"/>
              <a:ext cx="224" cy="12"/>
              <a:chOff x="4101" y="1008"/>
              <a:chExt cx="224" cy="12"/>
            </a:xfrm>
          </p:grpSpPr>
          <p:sp>
            <p:nvSpPr>
              <p:cNvPr id="23196" name="Rectangle 668">
                <a:extLst>
                  <a:ext uri="{FF2B5EF4-FFF2-40B4-BE49-F238E27FC236}">
                    <a16:creationId xmlns:a16="http://schemas.microsoft.com/office/drawing/2014/main" id="{05834B5E-EB5A-4EAB-B988-F984C29285D4}"/>
                  </a:ext>
                </a:extLst>
              </p:cNvPr>
              <p:cNvSpPr>
                <a:spLocks noChangeArrowheads="1"/>
              </p:cNvSpPr>
              <p:nvPr/>
            </p:nvSpPr>
            <p:spPr bwMode="auto">
              <a:xfrm>
                <a:off x="4101" y="1008"/>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197" name="Rectangle 669">
                <a:extLst>
                  <a:ext uri="{FF2B5EF4-FFF2-40B4-BE49-F238E27FC236}">
                    <a16:creationId xmlns:a16="http://schemas.microsoft.com/office/drawing/2014/main" id="{E97D90B9-4BE6-4A52-9EF3-1E69B68EAB1E}"/>
                  </a:ext>
                </a:extLst>
              </p:cNvPr>
              <p:cNvSpPr>
                <a:spLocks noChangeArrowheads="1"/>
              </p:cNvSpPr>
              <p:nvPr/>
            </p:nvSpPr>
            <p:spPr bwMode="auto">
              <a:xfrm>
                <a:off x="4101" y="1014"/>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201" name="Group 673">
              <a:extLst>
                <a:ext uri="{FF2B5EF4-FFF2-40B4-BE49-F238E27FC236}">
                  <a16:creationId xmlns:a16="http://schemas.microsoft.com/office/drawing/2014/main" id="{DE76F2FB-CFF7-4684-A81C-C6C00296B5BC}"/>
                </a:ext>
              </a:extLst>
            </p:cNvPr>
            <p:cNvGrpSpPr>
              <a:grpSpLocks/>
            </p:cNvGrpSpPr>
            <p:nvPr/>
          </p:nvGrpSpPr>
          <p:grpSpPr bwMode="auto">
            <a:xfrm>
              <a:off x="4101" y="1020"/>
              <a:ext cx="224" cy="12"/>
              <a:chOff x="4101" y="1020"/>
              <a:chExt cx="224" cy="12"/>
            </a:xfrm>
          </p:grpSpPr>
          <p:sp>
            <p:nvSpPr>
              <p:cNvPr id="23199" name="Rectangle 671">
                <a:extLst>
                  <a:ext uri="{FF2B5EF4-FFF2-40B4-BE49-F238E27FC236}">
                    <a16:creationId xmlns:a16="http://schemas.microsoft.com/office/drawing/2014/main" id="{F53E536B-E072-45C0-BB82-5894BA03B65B}"/>
                  </a:ext>
                </a:extLst>
              </p:cNvPr>
              <p:cNvSpPr>
                <a:spLocks noChangeArrowheads="1"/>
              </p:cNvSpPr>
              <p:nvPr/>
            </p:nvSpPr>
            <p:spPr bwMode="auto">
              <a:xfrm>
                <a:off x="4101" y="1020"/>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00" name="Rectangle 672">
                <a:extLst>
                  <a:ext uri="{FF2B5EF4-FFF2-40B4-BE49-F238E27FC236}">
                    <a16:creationId xmlns:a16="http://schemas.microsoft.com/office/drawing/2014/main" id="{9696A8BF-2718-47EA-93FD-DF5080AE9BEE}"/>
                  </a:ext>
                </a:extLst>
              </p:cNvPr>
              <p:cNvSpPr>
                <a:spLocks noChangeArrowheads="1"/>
              </p:cNvSpPr>
              <p:nvPr/>
            </p:nvSpPr>
            <p:spPr bwMode="auto">
              <a:xfrm>
                <a:off x="4101" y="1026"/>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sp>
          <p:nvSpPr>
            <p:cNvPr id="23202" name="Rectangle 674">
              <a:extLst>
                <a:ext uri="{FF2B5EF4-FFF2-40B4-BE49-F238E27FC236}">
                  <a16:creationId xmlns:a16="http://schemas.microsoft.com/office/drawing/2014/main" id="{0FF5A14E-9AB2-4DC9-AD5F-C6988DCA50C9}"/>
                </a:ext>
              </a:extLst>
            </p:cNvPr>
            <p:cNvSpPr>
              <a:spLocks noChangeArrowheads="1"/>
            </p:cNvSpPr>
            <p:nvPr/>
          </p:nvSpPr>
          <p:spPr bwMode="auto">
            <a:xfrm>
              <a:off x="4101" y="1038"/>
              <a:ext cx="224" cy="5"/>
            </a:xfrm>
            <a:prstGeom prst="rect">
              <a:avLst/>
            </a:prstGeom>
            <a:solidFill>
              <a:srgbClr val="B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nvGrpSpPr>
            <p:cNvPr id="23205" name="Group 677">
              <a:extLst>
                <a:ext uri="{FF2B5EF4-FFF2-40B4-BE49-F238E27FC236}">
                  <a16:creationId xmlns:a16="http://schemas.microsoft.com/office/drawing/2014/main" id="{FF00A52C-5E39-4331-83FF-321924BCA6D5}"/>
                </a:ext>
              </a:extLst>
            </p:cNvPr>
            <p:cNvGrpSpPr>
              <a:grpSpLocks/>
            </p:cNvGrpSpPr>
            <p:nvPr/>
          </p:nvGrpSpPr>
          <p:grpSpPr bwMode="auto">
            <a:xfrm>
              <a:off x="4101" y="1043"/>
              <a:ext cx="224" cy="12"/>
              <a:chOff x="4101" y="1043"/>
              <a:chExt cx="224" cy="12"/>
            </a:xfrm>
          </p:grpSpPr>
          <p:sp>
            <p:nvSpPr>
              <p:cNvPr id="23203" name="Rectangle 675">
                <a:extLst>
                  <a:ext uri="{FF2B5EF4-FFF2-40B4-BE49-F238E27FC236}">
                    <a16:creationId xmlns:a16="http://schemas.microsoft.com/office/drawing/2014/main" id="{92F0C688-6645-4223-8D67-AD9EEEB3C444}"/>
                  </a:ext>
                </a:extLst>
              </p:cNvPr>
              <p:cNvSpPr>
                <a:spLocks noChangeArrowheads="1"/>
              </p:cNvSpPr>
              <p:nvPr/>
            </p:nvSpPr>
            <p:spPr bwMode="auto">
              <a:xfrm>
                <a:off x="4101" y="1043"/>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04" name="Rectangle 676">
                <a:extLst>
                  <a:ext uri="{FF2B5EF4-FFF2-40B4-BE49-F238E27FC236}">
                    <a16:creationId xmlns:a16="http://schemas.microsoft.com/office/drawing/2014/main" id="{341C65BC-6954-4482-BB01-AE87D520B766}"/>
                  </a:ext>
                </a:extLst>
              </p:cNvPr>
              <p:cNvSpPr>
                <a:spLocks noChangeArrowheads="1"/>
              </p:cNvSpPr>
              <p:nvPr/>
            </p:nvSpPr>
            <p:spPr bwMode="auto">
              <a:xfrm>
                <a:off x="4101" y="1049"/>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208" name="Group 680">
              <a:extLst>
                <a:ext uri="{FF2B5EF4-FFF2-40B4-BE49-F238E27FC236}">
                  <a16:creationId xmlns:a16="http://schemas.microsoft.com/office/drawing/2014/main" id="{440A5131-5BD7-4A1F-9C00-B8CC2CA10144}"/>
                </a:ext>
              </a:extLst>
            </p:cNvPr>
            <p:cNvGrpSpPr>
              <a:grpSpLocks/>
            </p:cNvGrpSpPr>
            <p:nvPr/>
          </p:nvGrpSpPr>
          <p:grpSpPr bwMode="auto">
            <a:xfrm>
              <a:off x="4101" y="1055"/>
              <a:ext cx="224" cy="12"/>
              <a:chOff x="4101" y="1055"/>
              <a:chExt cx="224" cy="12"/>
            </a:xfrm>
          </p:grpSpPr>
          <p:sp>
            <p:nvSpPr>
              <p:cNvPr id="23206" name="Rectangle 678">
                <a:extLst>
                  <a:ext uri="{FF2B5EF4-FFF2-40B4-BE49-F238E27FC236}">
                    <a16:creationId xmlns:a16="http://schemas.microsoft.com/office/drawing/2014/main" id="{4F46A991-1BDB-4F34-90E4-8C5608074B19}"/>
                  </a:ext>
                </a:extLst>
              </p:cNvPr>
              <p:cNvSpPr>
                <a:spLocks noChangeArrowheads="1"/>
              </p:cNvSpPr>
              <p:nvPr/>
            </p:nvSpPr>
            <p:spPr bwMode="auto">
              <a:xfrm>
                <a:off x="4101" y="1055"/>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07" name="Rectangle 679">
                <a:extLst>
                  <a:ext uri="{FF2B5EF4-FFF2-40B4-BE49-F238E27FC236}">
                    <a16:creationId xmlns:a16="http://schemas.microsoft.com/office/drawing/2014/main" id="{3AB5D2B1-8C19-429F-BD02-5EDF8AE924C0}"/>
                  </a:ext>
                </a:extLst>
              </p:cNvPr>
              <p:cNvSpPr>
                <a:spLocks noChangeArrowheads="1"/>
              </p:cNvSpPr>
              <p:nvPr/>
            </p:nvSpPr>
            <p:spPr bwMode="auto">
              <a:xfrm>
                <a:off x="4101" y="1061"/>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211" name="Group 683">
              <a:extLst>
                <a:ext uri="{FF2B5EF4-FFF2-40B4-BE49-F238E27FC236}">
                  <a16:creationId xmlns:a16="http://schemas.microsoft.com/office/drawing/2014/main" id="{11E66778-85C4-410A-B984-44DA665A4C81}"/>
                </a:ext>
              </a:extLst>
            </p:cNvPr>
            <p:cNvGrpSpPr>
              <a:grpSpLocks/>
            </p:cNvGrpSpPr>
            <p:nvPr/>
          </p:nvGrpSpPr>
          <p:grpSpPr bwMode="auto">
            <a:xfrm>
              <a:off x="4101" y="1067"/>
              <a:ext cx="224" cy="12"/>
              <a:chOff x="4101" y="1067"/>
              <a:chExt cx="224" cy="12"/>
            </a:xfrm>
          </p:grpSpPr>
          <p:sp>
            <p:nvSpPr>
              <p:cNvPr id="23209" name="Rectangle 681">
                <a:extLst>
                  <a:ext uri="{FF2B5EF4-FFF2-40B4-BE49-F238E27FC236}">
                    <a16:creationId xmlns:a16="http://schemas.microsoft.com/office/drawing/2014/main" id="{91321927-8918-439A-82A9-8164DC57CE4D}"/>
                  </a:ext>
                </a:extLst>
              </p:cNvPr>
              <p:cNvSpPr>
                <a:spLocks noChangeArrowheads="1"/>
              </p:cNvSpPr>
              <p:nvPr/>
            </p:nvSpPr>
            <p:spPr bwMode="auto">
              <a:xfrm>
                <a:off x="4101" y="1067"/>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10" name="Rectangle 682">
                <a:extLst>
                  <a:ext uri="{FF2B5EF4-FFF2-40B4-BE49-F238E27FC236}">
                    <a16:creationId xmlns:a16="http://schemas.microsoft.com/office/drawing/2014/main" id="{88C6DCE3-90DB-473B-B2AE-0113771E4233}"/>
                  </a:ext>
                </a:extLst>
              </p:cNvPr>
              <p:cNvSpPr>
                <a:spLocks noChangeArrowheads="1"/>
              </p:cNvSpPr>
              <p:nvPr/>
            </p:nvSpPr>
            <p:spPr bwMode="auto">
              <a:xfrm>
                <a:off x="4101" y="1073"/>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214" name="Group 686">
              <a:extLst>
                <a:ext uri="{FF2B5EF4-FFF2-40B4-BE49-F238E27FC236}">
                  <a16:creationId xmlns:a16="http://schemas.microsoft.com/office/drawing/2014/main" id="{D8A854B8-08C6-4257-A4E7-A5C5A90DE19E}"/>
                </a:ext>
              </a:extLst>
            </p:cNvPr>
            <p:cNvGrpSpPr>
              <a:grpSpLocks/>
            </p:cNvGrpSpPr>
            <p:nvPr/>
          </p:nvGrpSpPr>
          <p:grpSpPr bwMode="auto">
            <a:xfrm>
              <a:off x="4101" y="1079"/>
              <a:ext cx="224" cy="12"/>
              <a:chOff x="4101" y="1079"/>
              <a:chExt cx="224" cy="12"/>
            </a:xfrm>
          </p:grpSpPr>
          <p:sp>
            <p:nvSpPr>
              <p:cNvPr id="23212" name="Rectangle 684">
                <a:extLst>
                  <a:ext uri="{FF2B5EF4-FFF2-40B4-BE49-F238E27FC236}">
                    <a16:creationId xmlns:a16="http://schemas.microsoft.com/office/drawing/2014/main" id="{597F3FA1-A5FA-41B7-AB26-8853EB3EEE65}"/>
                  </a:ext>
                </a:extLst>
              </p:cNvPr>
              <p:cNvSpPr>
                <a:spLocks noChangeArrowheads="1"/>
              </p:cNvSpPr>
              <p:nvPr/>
            </p:nvSpPr>
            <p:spPr bwMode="auto">
              <a:xfrm>
                <a:off x="4101" y="1079"/>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13" name="Rectangle 685">
                <a:extLst>
                  <a:ext uri="{FF2B5EF4-FFF2-40B4-BE49-F238E27FC236}">
                    <a16:creationId xmlns:a16="http://schemas.microsoft.com/office/drawing/2014/main" id="{3F1F41F2-5EA2-4904-AB25-DEDA2D34494A}"/>
                  </a:ext>
                </a:extLst>
              </p:cNvPr>
              <p:cNvSpPr>
                <a:spLocks noChangeArrowheads="1"/>
              </p:cNvSpPr>
              <p:nvPr/>
            </p:nvSpPr>
            <p:spPr bwMode="auto">
              <a:xfrm>
                <a:off x="4101" y="1085"/>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sp>
          <p:nvSpPr>
            <p:cNvPr id="23215" name="Rectangle 687">
              <a:extLst>
                <a:ext uri="{FF2B5EF4-FFF2-40B4-BE49-F238E27FC236}">
                  <a16:creationId xmlns:a16="http://schemas.microsoft.com/office/drawing/2014/main" id="{62290E84-0D68-4330-AF23-E4077C6AAEF4}"/>
                </a:ext>
              </a:extLst>
            </p:cNvPr>
            <p:cNvSpPr>
              <a:spLocks noChangeArrowheads="1"/>
            </p:cNvSpPr>
            <p:nvPr/>
          </p:nvSpPr>
          <p:spPr bwMode="auto">
            <a:xfrm>
              <a:off x="4101" y="1091"/>
              <a:ext cx="224" cy="5"/>
            </a:xfrm>
            <a:prstGeom prst="rect">
              <a:avLst/>
            </a:prstGeom>
            <a:solidFill>
              <a:srgbClr val="B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16" name="Rectangle 688">
              <a:extLst>
                <a:ext uri="{FF2B5EF4-FFF2-40B4-BE49-F238E27FC236}">
                  <a16:creationId xmlns:a16="http://schemas.microsoft.com/office/drawing/2014/main" id="{B6649162-1326-4151-8413-305223EC88CB}"/>
                </a:ext>
              </a:extLst>
            </p:cNvPr>
            <p:cNvSpPr>
              <a:spLocks noChangeArrowheads="1"/>
            </p:cNvSpPr>
            <p:nvPr/>
          </p:nvSpPr>
          <p:spPr bwMode="auto">
            <a:xfrm>
              <a:off x="4101" y="1102"/>
              <a:ext cx="224" cy="6"/>
            </a:xfrm>
            <a:prstGeom prst="rect">
              <a:avLst/>
            </a:prstGeom>
            <a:solidFill>
              <a:srgbClr val="B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17" name="Rectangle 689">
              <a:extLst>
                <a:ext uri="{FF2B5EF4-FFF2-40B4-BE49-F238E27FC236}">
                  <a16:creationId xmlns:a16="http://schemas.microsoft.com/office/drawing/2014/main" id="{848F3157-A237-4721-AF79-109FFE6A03ED}"/>
                </a:ext>
              </a:extLst>
            </p:cNvPr>
            <p:cNvSpPr>
              <a:spLocks noChangeArrowheads="1"/>
            </p:cNvSpPr>
            <p:nvPr/>
          </p:nvSpPr>
          <p:spPr bwMode="auto">
            <a:xfrm>
              <a:off x="4101" y="1114"/>
              <a:ext cx="224" cy="6"/>
            </a:xfrm>
            <a:prstGeom prst="rect">
              <a:avLst/>
            </a:prstGeom>
            <a:solidFill>
              <a:srgbClr val="B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18" name="Rectangle 690">
              <a:extLst>
                <a:ext uri="{FF2B5EF4-FFF2-40B4-BE49-F238E27FC236}">
                  <a16:creationId xmlns:a16="http://schemas.microsoft.com/office/drawing/2014/main" id="{0FAC0F83-659C-486A-B370-A3D55B88A0A5}"/>
                </a:ext>
              </a:extLst>
            </p:cNvPr>
            <p:cNvSpPr>
              <a:spLocks noChangeArrowheads="1"/>
            </p:cNvSpPr>
            <p:nvPr/>
          </p:nvSpPr>
          <p:spPr bwMode="auto">
            <a:xfrm>
              <a:off x="4101" y="1126"/>
              <a:ext cx="224" cy="6"/>
            </a:xfrm>
            <a:prstGeom prst="rect">
              <a:avLst/>
            </a:prstGeom>
            <a:solidFill>
              <a:srgbClr val="B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19" name="Rectangle 691">
              <a:extLst>
                <a:ext uri="{FF2B5EF4-FFF2-40B4-BE49-F238E27FC236}">
                  <a16:creationId xmlns:a16="http://schemas.microsoft.com/office/drawing/2014/main" id="{28F82307-88B4-4B94-9A68-B377EEB2C24A}"/>
                </a:ext>
              </a:extLst>
            </p:cNvPr>
            <p:cNvSpPr>
              <a:spLocks noChangeArrowheads="1"/>
            </p:cNvSpPr>
            <p:nvPr/>
          </p:nvSpPr>
          <p:spPr bwMode="auto">
            <a:xfrm>
              <a:off x="4101" y="1138"/>
              <a:ext cx="224" cy="6"/>
            </a:xfrm>
            <a:prstGeom prst="rect">
              <a:avLst/>
            </a:prstGeom>
            <a:solidFill>
              <a:srgbClr val="B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20" name="Rectangle 692">
              <a:extLst>
                <a:ext uri="{FF2B5EF4-FFF2-40B4-BE49-F238E27FC236}">
                  <a16:creationId xmlns:a16="http://schemas.microsoft.com/office/drawing/2014/main" id="{2DEF061E-0468-4FD9-A8EE-203969806CB8}"/>
                </a:ext>
              </a:extLst>
            </p:cNvPr>
            <p:cNvSpPr>
              <a:spLocks noChangeArrowheads="1"/>
            </p:cNvSpPr>
            <p:nvPr/>
          </p:nvSpPr>
          <p:spPr bwMode="auto">
            <a:xfrm>
              <a:off x="4101" y="1150"/>
              <a:ext cx="224" cy="5"/>
            </a:xfrm>
            <a:prstGeom prst="rect">
              <a:avLst/>
            </a:prstGeom>
            <a:solidFill>
              <a:srgbClr val="B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nvGrpSpPr>
            <p:cNvPr id="23223" name="Group 695">
              <a:extLst>
                <a:ext uri="{FF2B5EF4-FFF2-40B4-BE49-F238E27FC236}">
                  <a16:creationId xmlns:a16="http://schemas.microsoft.com/office/drawing/2014/main" id="{EA52AD5F-3A24-4768-98BB-A732D63DB4A7}"/>
                </a:ext>
              </a:extLst>
            </p:cNvPr>
            <p:cNvGrpSpPr>
              <a:grpSpLocks/>
            </p:cNvGrpSpPr>
            <p:nvPr/>
          </p:nvGrpSpPr>
          <p:grpSpPr bwMode="auto">
            <a:xfrm>
              <a:off x="4101" y="1155"/>
              <a:ext cx="224" cy="12"/>
              <a:chOff x="4101" y="1155"/>
              <a:chExt cx="224" cy="12"/>
            </a:xfrm>
          </p:grpSpPr>
          <p:sp>
            <p:nvSpPr>
              <p:cNvPr id="23221" name="Rectangle 693">
                <a:extLst>
                  <a:ext uri="{FF2B5EF4-FFF2-40B4-BE49-F238E27FC236}">
                    <a16:creationId xmlns:a16="http://schemas.microsoft.com/office/drawing/2014/main" id="{3581B5FE-7E92-459D-9812-20AD4A89A417}"/>
                  </a:ext>
                </a:extLst>
              </p:cNvPr>
              <p:cNvSpPr>
                <a:spLocks noChangeArrowheads="1"/>
              </p:cNvSpPr>
              <p:nvPr/>
            </p:nvSpPr>
            <p:spPr bwMode="auto">
              <a:xfrm>
                <a:off x="4101" y="1155"/>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22" name="Rectangle 694">
                <a:extLst>
                  <a:ext uri="{FF2B5EF4-FFF2-40B4-BE49-F238E27FC236}">
                    <a16:creationId xmlns:a16="http://schemas.microsoft.com/office/drawing/2014/main" id="{D93575DF-C757-4436-84A6-9E011EE81B83}"/>
                  </a:ext>
                </a:extLst>
              </p:cNvPr>
              <p:cNvSpPr>
                <a:spLocks noChangeArrowheads="1"/>
              </p:cNvSpPr>
              <p:nvPr/>
            </p:nvSpPr>
            <p:spPr bwMode="auto">
              <a:xfrm>
                <a:off x="4101" y="1161"/>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226" name="Group 698">
              <a:extLst>
                <a:ext uri="{FF2B5EF4-FFF2-40B4-BE49-F238E27FC236}">
                  <a16:creationId xmlns:a16="http://schemas.microsoft.com/office/drawing/2014/main" id="{1BFD19C8-60D8-4077-9183-EC4CB792A26E}"/>
                </a:ext>
              </a:extLst>
            </p:cNvPr>
            <p:cNvGrpSpPr>
              <a:grpSpLocks/>
            </p:cNvGrpSpPr>
            <p:nvPr/>
          </p:nvGrpSpPr>
          <p:grpSpPr bwMode="auto">
            <a:xfrm>
              <a:off x="4101" y="1167"/>
              <a:ext cx="224" cy="12"/>
              <a:chOff x="4101" y="1167"/>
              <a:chExt cx="224" cy="12"/>
            </a:xfrm>
          </p:grpSpPr>
          <p:sp>
            <p:nvSpPr>
              <p:cNvPr id="23224" name="Rectangle 696">
                <a:extLst>
                  <a:ext uri="{FF2B5EF4-FFF2-40B4-BE49-F238E27FC236}">
                    <a16:creationId xmlns:a16="http://schemas.microsoft.com/office/drawing/2014/main" id="{3A029D98-6598-486E-B708-7D7AEE01DE48}"/>
                  </a:ext>
                </a:extLst>
              </p:cNvPr>
              <p:cNvSpPr>
                <a:spLocks noChangeArrowheads="1"/>
              </p:cNvSpPr>
              <p:nvPr/>
            </p:nvSpPr>
            <p:spPr bwMode="auto">
              <a:xfrm>
                <a:off x="4101" y="1167"/>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25" name="Rectangle 697">
                <a:extLst>
                  <a:ext uri="{FF2B5EF4-FFF2-40B4-BE49-F238E27FC236}">
                    <a16:creationId xmlns:a16="http://schemas.microsoft.com/office/drawing/2014/main" id="{A2016B0B-398B-4C5F-AA20-6886D6CAFF59}"/>
                  </a:ext>
                </a:extLst>
              </p:cNvPr>
              <p:cNvSpPr>
                <a:spLocks noChangeArrowheads="1"/>
              </p:cNvSpPr>
              <p:nvPr/>
            </p:nvSpPr>
            <p:spPr bwMode="auto">
              <a:xfrm>
                <a:off x="4101" y="1173"/>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229" name="Group 701">
              <a:extLst>
                <a:ext uri="{FF2B5EF4-FFF2-40B4-BE49-F238E27FC236}">
                  <a16:creationId xmlns:a16="http://schemas.microsoft.com/office/drawing/2014/main" id="{58918E67-95EA-4D21-97E3-DF09DB07EE02}"/>
                </a:ext>
              </a:extLst>
            </p:cNvPr>
            <p:cNvGrpSpPr>
              <a:grpSpLocks/>
            </p:cNvGrpSpPr>
            <p:nvPr/>
          </p:nvGrpSpPr>
          <p:grpSpPr bwMode="auto">
            <a:xfrm>
              <a:off x="4101" y="1179"/>
              <a:ext cx="224" cy="12"/>
              <a:chOff x="4101" y="1179"/>
              <a:chExt cx="224" cy="12"/>
            </a:xfrm>
          </p:grpSpPr>
          <p:sp>
            <p:nvSpPr>
              <p:cNvPr id="23227" name="Rectangle 699">
                <a:extLst>
                  <a:ext uri="{FF2B5EF4-FFF2-40B4-BE49-F238E27FC236}">
                    <a16:creationId xmlns:a16="http://schemas.microsoft.com/office/drawing/2014/main" id="{385486F8-5675-4876-B1C0-E75F3990C7E1}"/>
                  </a:ext>
                </a:extLst>
              </p:cNvPr>
              <p:cNvSpPr>
                <a:spLocks noChangeArrowheads="1"/>
              </p:cNvSpPr>
              <p:nvPr/>
            </p:nvSpPr>
            <p:spPr bwMode="auto">
              <a:xfrm>
                <a:off x="4101" y="1179"/>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28" name="Rectangle 700">
                <a:extLst>
                  <a:ext uri="{FF2B5EF4-FFF2-40B4-BE49-F238E27FC236}">
                    <a16:creationId xmlns:a16="http://schemas.microsoft.com/office/drawing/2014/main" id="{8A7FB77F-7E16-4804-BAFC-0D63D0CCF01A}"/>
                  </a:ext>
                </a:extLst>
              </p:cNvPr>
              <p:cNvSpPr>
                <a:spLocks noChangeArrowheads="1"/>
              </p:cNvSpPr>
              <p:nvPr/>
            </p:nvSpPr>
            <p:spPr bwMode="auto">
              <a:xfrm>
                <a:off x="4101" y="1185"/>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232" name="Group 704">
              <a:extLst>
                <a:ext uri="{FF2B5EF4-FFF2-40B4-BE49-F238E27FC236}">
                  <a16:creationId xmlns:a16="http://schemas.microsoft.com/office/drawing/2014/main" id="{F1B40805-BD8B-4C80-933D-EA734B2C1739}"/>
                </a:ext>
              </a:extLst>
            </p:cNvPr>
            <p:cNvGrpSpPr>
              <a:grpSpLocks/>
            </p:cNvGrpSpPr>
            <p:nvPr/>
          </p:nvGrpSpPr>
          <p:grpSpPr bwMode="auto">
            <a:xfrm>
              <a:off x="4101" y="1191"/>
              <a:ext cx="224" cy="12"/>
              <a:chOff x="4101" y="1191"/>
              <a:chExt cx="224" cy="12"/>
            </a:xfrm>
          </p:grpSpPr>
          <p:sp>
            <p:nvSpPr>
              <p:cNvPr id="23230" name="Rectangle 702">
                <a:extLst>
                  <a:ext uri="{FF2B5EF4-FFF2-40B4-BE49-F238E27FC236}">
                    <a16:creationId xmlns:a16="http://schemas.microsoft.com/office/drawing/2014/main" id="{008DF41B-425E-486D-9382-148BD2419DC0}"/>
                  </a:ext>
                </a:extLst>
              </p:cNvPr>
              <p:cNvSpPr>
                <a:spLocks noChangeArrowheads="1"/>
              </p:cNvSpPr>
              <p:nvPr/>
            </p:nvSpPr>
            <p:spPr bwMode="auto">
              <a:xfrm>
                <a:off x="4101" y="1191"/>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31" name="Rectangle 703">
                <a:extLst>
                  <a:ext uri="{FF2B5EF4-FFF2-40B4-BE49-F238E27FC236}">
                    <a16:creationId xmlns:a16="http://schemas.microsoft.com/office/drawing/2014/main" id="{19DA2847-D398-493C-923C-485E89C9EA8C}"/>
                  </a:ext>
                </a:extLst>
              </p:cNvPr>
              <p:cNvSpPr>
                <a:spLocks noChangeArrowheads="1"/>
              </p:cNvSpPr>
              <p:nvPr/>
            </p:nvSpPr>
            <p:spPr bwMode="auto">
              <a:xfrm>
                <a:off x="4101" y="1197"/>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235" name="Group 707">
              <a:extLst>
                <a:ext uri="{FF2B5EF4-FFF2-40B4-BE49-F238E27FC236}">
                  <a16:creationId xmlns:a16="http://schemas.microsoft.com/office/drawing/2014/main" id="{8676FF16-7872-4AE1-A16A-9BB92B002C9A}"/>
                </a:ext>
              </a:extLst>
            </p:cNvPr>
            <p:cNvGrpSpPr>
              <a:grpSpLocks/>
            </p:cNvGrpSpPr>
            <p:nvPr/>
          </p:nvGrpSpPr>
          <p:grpSpPr bwMode="auto">
            <a:xfrm>
              <a:off x="4101" y="1203"/>
              <a:ext cx="224" cy="11"/>
              <a:chOff x="4101" y="1203"/>
              <a:chExt cx="224" cy="11"/>
            </a:xfrm>
          </p:grpSpPr>
          <p:sp>
            <p:nvSpPr>
              <p:cNvPr id="23233" name="Rectangle 705">
                <a:extLst>
                  <a:ext uri="{FF2B5EF4-FFF2-40B4-BE49-F238E27FC236}">
                    <a16:creationId xmlns:a16="http://schemas.microsoft.com/office/drawing/2014/main" id="{34B4A792-B888-42E2-9EB7-261900558C7A}"/>
                  </a:ext>
                </a:extLst>
              </p:cNvPr>
              <p:cNvSpPr>
                <a:spLocks noChangeArrowheads="1"/>
              </p:cNvSpPr>
              <p:nvPr/>
            </p:nvSpPr>
            <p:spPr bwMode="auto">
              <a:xfrm>
                <a:off x="4101" y="1203"/>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34" name="Rectangle 706">
                <a:extLst>
                  <a:ext uri="{FF2B5EF4-FFF2-40B4-BE49-F238E27FC236}">
                    <a16:creationId xmlns:a16="http://schemas.microsoft.com/office/drawing/2014/main" id="{508A0E34-5CB2-4065-A4EF-47E28006D975}"/>
                  </a:ext>
                </a:extLst>
              </p:cNvPr>
              <p:cNvSpPr>
                <a:spLocks noChangeArrowheads="1"/>
              </p:cNvSpPr>
              <p:nvPr/>
            </p:nvSpPr>
            <p:spPr bwMode="auto">
              <a:xfrm>
                <a:off x="4101" y="1209"/>
                <a:ext cx="224" cy="5"/>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238" name="Group 710">
              <a:extLst>
                <a:ext uri="{FF2B5EF4-FFF2-40B4-BE49-F238E27FC236}">
                  <a16:creationId xmlns:a16="http://schemas.microsoft.com/office/drawing/2014/main" id="{228FE9E8-461F-49ED-8B44-188832240420}"/>
                </a:ext>
              </a:extLst>
            </p:cNvPr>
            <p:cNvGrpSpPr>
              <a:grpSpLocks/>
            </p:cNvGrpSpPr>
            <p:nvPr/>
          </p:nvGrpSpPr>
          <p:grpSpPr bwMode="auto">
            <a:xfrm>
              <a:off x="4101" y="1214"/>
              <a:ext cx="224" cy="12"/>
              <a:chOff x="4101" y="1214"/>
              <a:chExt cx="224" cy="12"/>
            </a:xfrm>
          </p:grpSpPr>
          <p:sp>
            <p:nvSpPr>
              <p:cNvPr id="23236" name="Rectangle 708">
                <a:extLst>
                  <a:ext uri="{FF2B5EF4-FFF2-40B4-BE49-F238E27FC236}">
                    <a16:creationId xmlns:a16="http://schemas.microsoft.com/office/drawing/2014/main" id="{CA2D82EA-F9EB-4324-A148-DC09BCED226E}"/>
                  </a:ext>
                </a:extLst>
              </p:cNvPr>
              <p:cNvSpPr>
                <a:spLocks noChangeArrowheads="1"/>
              </p:cNvSpPr>
              <p:nvPr/>
            </p:nvSpPr>
            <p:spPr bwMode="auto">
              <a:xfrm>
                <a:off x="4101" y="1214"/>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37" name="Rectangle 709">
                <a:extLst>
                  <a:ext uri="{FF2B5EF4-FFF2-40B4-BE49-F238E27FC236}">
                    <a16:creationId xmlns:a16="http://schemas.microsoft.com/office/drawing/2014/main" id="{80DEB361-9ED9-4D3C-A004-3A03FE7927E2}"/>
                  </a:ext>
                </a:extLst>
              </p:cNvPr>
              <p:cNvSpPr>
                <a:spLocks noChangeArrowheads="1"/>
              </p:cNvSpPr>
              <p:nvPr/>
            </p:nvSpPr>
            <p:spPr bwMode="auto">
              <a:xfrm>
                <a:off x="4101" y="1220"/>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241" name="Group 713">
              <a:extLst>
                <a:ext uri="{FF2B5EF4-FFF2-40B4-BE49-F238E27FC236}">
                  <a16:creationId xmlns:a16="http://schemas.microsoft.com/office/drawing/2014/main" id="{0409173F-54B7-4C96-BE04-9866DF6CBF8F}"/>
                </a:ext>
              </a:extLst>
            </p:cNvPr>
            <p:cNvGrpSpPr>
              <a:grpSpLocks/>
            </p:cNvGrpSpPr>
            <p:nvPr/>
          </p:nvGrpSpPr>
          <p:grpSpPr bwMode="auto">
            <a:xfrm>
              <a:off x="4101" y="1226"/>
              <a:ext cx="224" cy="12"/>
              <a:chOff x="4101" y="1226"/>
              <a:chExt cx="224" cy="12"/>
            </a:xfrm>
          </p:grpSpPr>
          <p:sp>
            <p:nvSpPr>
              <p:cNvPr id="23239" name="Rectangle 711">
                <a:extLst>
                  <a:ext uri="{FF2B5EF4-FFF2-40B4-BE49-F238E27FC236}">
                    <a16:creationId xmlns:a16="http://schemas.microsoft.com/office/drawing/2014/main" id="{75FEBF6E-2D4F-4C74-B13E-DE583DC1BE83}"/>
                  </a:ext>
                </a:extLst>
              </p:cNvPr>
              <p:cNvSpPr>
                <a:spLocks noChangeArrowheads="1"/>
              </p:cNvSpPr>
              <p:nvPr/>
            </p:nvSpPr>
            <p:spPr bwMode="auto">
              <a:xfrm>
                <a:off x="4101" y="1226"/>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40" name="Rectangle 712">
                <a:extLst>
                  <a:ext uri="{FF2B5EF4-FFF2-40B4-BE49-F238E27FC236}">
                    <a16:creationId xmlns:a16="http://schemas.microsoft.com/office/drawing/2014/main" id="{0E55AF6E-CB26-4A42-B07E-519B853DC396}"/>
                  </a:ext>
                </a:extLst>
              </p:cNvPr>
              <p:cNvSpPr>
                <a:spLocks noChangeArrowheads="1"/>
              </p:cNvSpPr>
              <p:nvPr/>
            </p:nvSpPr>
            <p:spPr bwMode="auto">
              <a:xfrm>
                <a:off x="4101" y="1232"/>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244" name="Group 716">
              <a:extLst>
                <a:ext uri="{FF2B5EF4-FFF2-40B4-BE49-F238E27FC236}">
                  <a16:creationId xmlns:a16="http://schemas.microsoft.com/office/drawing/2014/main" id="{05413FAB-D9EA-4926-AE0E-48633A9CDC6C}"/>
                </a:ext>
              </a:extLst>
            </p:cNvPr>
            <p:cNvGrpSpPr>
              <a:grpSpLocks/>
            </p:cNvGrpSpPr>
            <p:nvPr/>
          </p:nvGrpSpPr>
          <p:grpSpPr bwMode="auto">
            <a:xfrm>
              <a:off x="4101" y="1238"/>
              <a:ext cx="224" cy="12"/>
              <a:chOff x="4101" y="1238"/>
              <a:chExt cx="224" cy="12"/>
            </a:xfrm>
          </p:grpSpPr>
          <p:sp>
            <p:nvSpPr>
              <p:cNvPr id="23242" name="Rectangle 714">
                <a:extLst>
                  <a:ext uri="{FF2B5EF4-FFF2-40B4-BE49-F238E27FC236}">
                    <a16:creationId xmlns:a16="http://schemas.microsoft.com/office/drawing/2014/main" id="{F85FBD73-6AA0-4957-AA36-0F3E7EAA3D11}"/>
                  </a:ext>
                </a:extLst>
              </p:cNvPr>
              <p:cNvSpPr>
                <a:spLocks noChangeArrowheads="1"/>
              </p:cNvSpPr>
              <p:nvPr/>
            </p:nvSpPr>
            <p:spPr bwMode="auto">
              <a:xfrm>
                <a:off x="4101" y="1238"/>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43" name="Rectangle 715">
                <a:extLst>
                  <a:ext uri="{FF2B5EF4-FFF2-40B4-BE49-F238E27FC236}">
                    <a16:creationId xmlns:a16="http://schemas.microsoft.com/office/drawing/2014/main" id="{D2DA6DB8-5393-4C14-9D35-8446E4EE65E4}"/>
                  </a:ext>
                </a:extLst>
              </p:cNvPr>
              <p:cNvSpPr>
                <a:spLocks noChangeArrowheads="1"/>
              </p:cNvSpPr>
              <p:nvPr/>
            </p:nvSpPr>
            <p:spPr bwMode="auto">
              <a:xfrm>
                <a:off x="4101" y="1244"/>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247" name="Group 719">
              <a:extLst>
                <a:ext uri="{FF2B5EF4-FFF2-40B4-BE49-F238E27FC236}">
                  <a16:creationId xmlns:a16="http://schemas.microsoft.com/office/drawing/2014/main" id="{4DBB43DD-0557-49AC-8F67-019ED3689DF6}"/>
                </a:ext>
              </a:extLst>
            </p:cNvPr>
            <p:cNvGrpSpPr>
              <a:grpSpLocks/>
            </p:cNvGrpSpPr>
            <p:nvPr/>
          </p:nvGrpSpPr>
          <p:grpSpPr bwMode="auto">
            <a:xfrm>
              <a:off x="4101" y="1250"/>
              <a:ext cx="224" cy="12"/>
              <a:chOff x="4101" y="1250"/>
              <a:chExt cx="224" cy="12"/>
            </a:xfrm>
          </p:grpSpPr>
          <p:sp>
            <p:nvSpPr>
              <p:cNvPr id="23245" name="Rectangle 717">
                <a:extLst>
                  <a:ext uri="{FF2B5EF4-FFF2-40B4-BE49-F238E27FC236}">
                    <a16:creationId xmlns:a16="http://schemas.microsoft.com/office/drawing/2014/main" id="{602211DC-FAE1-4C02-9C9C-723C73D12AD2}"/>
                  </a:ext>
                </a:extLst>
              </p:cNvPr>
              <p:cNvSpPr>
                <a:spLocks noChangeArrowheads="1"/>
              </p:cNvSpPr>
              <p:nvPr/>
            </p:nvSpPr>
            <p:spPr bwMode="auto">
              <a:xfrm>
                <a:off x="4101" y="1250"/>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46" name="Rectangle 718">
                <a:extLst>
                  <a:ext uri="{FF2B5EF4-FFF2-40B4-BE49-F238E27FC236}">
                    <a16:creationId xmlns:a16="http://schemas.microsoft.com/office/drawing/2014/main" id="{FE63F24D-C5EE-4601-8423-79DFB6B24F45}"/>
                  </a:ext>
                </a:extLst>
              </p:cNvPr>
              <p:cNvSpPr>
                <a:spLocks noChangeArrowheads="1"/>
              </p:cNvSpPr>
              <p:nvPr/>
            </p:nvSpPr>
            <p:spPr bwMode="auto">
              <a:xfrm>
                <a:off x="4101" y="1256"/>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sp>
          <p:nvSpPr>
            <p:cNvPr id="23248" name="Rectangle 720">
              <a:extLst>
                <a:ext uri="{FF2B5EF4-FFF2-40B4-BE49-F238E27FC236}">
                  <a16:creationId xmlns:a16="http://schemas.microsoft.com/office/drawing/2014/main" id="{84FD42BD-D130-4C09-90E8-80122EF87D5E}"/>
                </a:ext>
              </a:extLst>
            </p:cNvPr>
            <p:cNvSpPr>
              <a:spLocks noChangeArrowheads="1"/>
            </p:cNvSpPr>
            <p:nvPr/>
          </p:nvSpPr>
          <p:spPr bwMode="auto">
            <a:xfrm>
              <a:off x="4101" y="1262"/>
              <a:ext cx="224" cy="6"/>
            </a:xfrm>
            <a:prstGeom prst="rect">
              <a:avLst/>
            </a:prstGeom>
            <a:solidFill>
              <a:srgbClr val="B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nvGrpSpPr>
            <p:cNvPr id="23251" name="Group 723">
              <a:extLst>
                <a:ext uri="{FF2B5EF4-FFF2-40B4-BE49-F238E27FC236}">
                  <a16:creationId xmlns:a16="http://schemas.microsoft.com/office/drawing/2014/main" id="{A56D8E75-6B33-4DE8-BED5-3C915327966D}"/>
                </a:ext>
              </a:extLst>
            </p:cNvPr>
            <p:cNvGrpSpPr>
              <a:grpSpLocks/>
            </p:cNvGrpSpPr>
            <p:nvPr/>
          </p:nvGrpSpPr>
          <p:grpSpPr bwMode="auto">
            <a:xfrm>
              <a:off x="4101" y="1268"/>
              <a:ext cx="224" cy="11"/>
              <a:chOff x="4101" y="1268"/>
              <a:chExt cx="224" cy="11"/>
            </a:xfrm>
          </p:grpSpPr>
          <p:sp>
            <p:nvSpPr>
              <p:cNvPr id="23249" name="Rectangle 721">
                <a:extLst>
                  <a:ext uri="{FF2B5EF4-FFF2-40B4-BE49-F238E27FC236}">
                    <a16:creationId xmlns:a16="http://schemas.microsoft.com/office/drawing/2014/main" id="{E631FF5A-4883-4C5A-B9B3-D7F7DA883DA4}"/>
                  </a:ext>
                </a:extLst>
              </p:cNvPr>
              <p:cNvSpPr>
                <a:spLocks noChangeArrowheads="1"/>
              </p:cNvSpPr>
              <p:nvPr/>
            </p:nvSpPr>
            <p:spPr bwMode="auto">
              <a:xfrm>
                <a:off x="4101" y="1268"/>
                <a:ext cx="224" cy="5"/>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50" name="Rectangle 722">
                <a:extLst>
                  <a:ext uri="{FF2B5EF4-FFF2-40B4-BE49-F238E27FC236}">
                    <a16:creationId xmlns:a16="http://schemas.microsoft.com/office/drawing/2014/main" id="{A334DC88-82D7-4333-8E66-1162F2B7D110}"/>
                  </a:ext>
                </a:extLst>
              </p:cNvPr>
              <p:cNvSpPr>
                <a:spLocks noChangeArrowheads="1"/>
              </p:cNvSpPr>
              <p:nvPr/>
            </p:nvSpPr>
            <p:spPr bwMode="auto">
              <a:xfrm>
                <a:off x="4101" y="1273"/>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nvGrpSpPr>
            <p:cNvPr id="23254" name="Group 726">
              <a:extLst>
                <a:ext uri="{FF2B5EF4-FFF2-40B4-BE49-F238E27FC236}">
                  <a16:creationId xmlns:a16="http://schemas.microsoft.com/office/drawing/2014/main" id="{68FD32A3-997B-47FB-A4CF-E2319B23DBB1}"/>
                </a:ext>
              </a:extLst>
            </p:cNvPr>
            <p:cNvGrpSpPr>
              <a:grpSpLocks/>
            </p:cNvGrpSpPr>
            <p:nvPr/>
          </p:nvGrpSpPr>
          <p:grpSpPr bwMode="auto">
            <a:xfrm>
              <a:off x="4101" y="1279"/>
              <a:ext cx="224" cy="12"/>
              <a:chOff x="4101" y="1279"/>
              <a:chExt cx="224" cy="12"/>
            </a:xfrm>
          </p:grpSpPr>
          <p:sp>
            <p:nvSpPr>
              <p:cNvPr id="23252" name="Rectangle 724">
                <a:extLst>
                  <a:ext uri="{FF2B5EF4-FFF2-40B4-BE49-F238E27FC236}">
                    <a16:creationId xmlns:a16="http://schemas.microsoft.com/office/drawing/2014/main" id="{EC7E81C7-F4DC-47C6-9E13-DA8582D03099}"/>
                  </a:ext>
                </a:extLst>
              </p:cNvPr>
              <p:cNvSpPr>
                <a:spLocks noChangeArrowheads="1"/>
              </p:cNvSpPr>
              <p:nvPr/>
            </p:nvSpPr>
            <p:spPr bwMode="auto">
              <a:xfrm>
                <a:off x="4101" y="1279"/>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53" name="Rectangle 725">
                <a:extLst>
                  <a:ext uri="{FF2B5EF4-FFF2-40B4-BE49-F238E27FC236}">
                    <a16:creationId xmlns:a16="http://schemas.microsoft.com/office/drawing/2014/main" id="{2360BFAC-F8F6-4486-87C7-0CB958B640FC}"/>
                  </a:ext>
                </a:extLst>
              </p:cNvPr>
              <p:cNvSpPr>
                <a:spLocks noChangeArrowheads="1"/>
              </p:cNvSpPr>
              <p:nvPr/>
            </p:nvSpPr>
            <p:spPr bwMode="auto">
              <a:xfrm>
                <a:off x="4101" y="1285"/>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grpSp>
      <p:grpSp>
        <p:nvGrpSpPr>
          <p:cNvPr id="23386" name="Group 858">
            <a:extLst>
              <a:ext uri="{FF2B5EF4-FFF2-40B4-BE49-F238E27FC236}">
                <a16:creationId xmlns:a16="http://schemas.microsoft.com/office/drawing/2014/main" id="{1767BEF3-5E51-47B9-999A-4951DD554074}"/>
              </a:ext>
            </a:extLst>
          </p:cNvPr>
          <p:cNvGrpSpPr>
            <a:grpSpLocks/>
          </p:cNvGrpSpPr>
          <p:nvPr/>
        </p:nvGrpSpPr>
        <p:grpSpPr bwMode="auto">
          <a:xfrm>
            <a:off x="6510338" y="336550"/>
            <a:ext cx="365125" cy="1731963"/>
            <a:chOff x="4101" y="212"/>
            <a:chExt cx="230" cy="1091"/>
          </a:xfrm>
        </p:grpSpPr>
        <p:grpSp>
          <p:nvGrpSpPr>
            <p:cNvPr id="23384" name="Group 856">
              <a:extLst>
                <a:ext uri="{FF2B5EF4-FFF2-40B4-BE49-F238E27FC236}">
                  <a16:creationId xmlns:a16="http://schemas.microsoft.com/office/drawing/2014/main" id="{DCE8C6DE-B7D6-4EDA-8BC9-F2211C88041B}"/>
                </a:ext>
              </a:extLst>
            </p:cNvPr>
            <p:cNvGrpSpPr>
              <a:grpSpLocks/>
            </p:cNvGrpSpPr>
            <p:nvPr/>
          </p:nvGrpSpPr>
          <p:grpSpPr bwMode="auto">
            <a:xfrm>
              <a:off x="4101" y="212"/>
              <a:ext cx="224" cy="1085"/>
              <a:chOff x="4101" y="212"/>
              <a:chExt cx="224" cy="1085"/>
            </a:xfrm>
          </p:grpSpPr>
          <p:sp>
            <p:nvSpPr>
              <p:cNvPr id="23256" name="Rectangle 728">
                <a:extLst>
                  <a:ext uri="{FF2B5EF4-FFF2-40B4-BE49-F238E27FC236}">
                    <a16:creationId xmlns:a16="http://schemas.microsoft.com/office/drawing/2014/main" id="{ED3371A7-04F9-49BB-9B1B-EB40610DFF31}"/>
                  </a:ext>
                </a:extLst>
              </p:cNvPr>
              <p:cNvSpPr>
                <a:spLocks noChangeArrowheads="1"/>
              </p:cNvSpPr>
              <p:nvPr/>
            </p:nvSpPr>
            <p:spPr bwMode="auto">
              <a:xfrm>
                <a:off x="4101" y="212"/>
                <a:ext cx="224" cy="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57" name="Rectangle 729">
                <a:extLst>
                  <a:ext uri="{FF2B5EF4-FFF2-40B4-BE49-F238E27FC236}">
                    <a16:creationId xmlns:a16="http://schemas.microsoft.com/office/drawing/2014/main" id="{224DB179-40A5-48BC-9240-52FBB84EF4FC}"/>
                  </a:ext>
                </a:extLst>
              </p:cNvPr>
              <p:cNvSpPr>
                <a:spLocks noChangeArrowheads="1"/>
              </p:cNvSpPr>
              <p:nvPr/>
            </p:nvSpPr>
            <p:spPr bwMode="auto">
              <a:xfrm>
                <a:off x="4101" y="218"/>
                <a:ext cx="224" cy="11"/>
              </a:xfrm>
              <a:prstGeom prst="rect">
                <a:avLst/>
              </a:prstGeom>
              <a:solidFill>
                <a:srgbClr val="FE0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58" name="Rectangle 730">
                <a:extLst>
                  <a:ext uri="{FF2B5EF4-FFF2-40B4-BE49-F238E27FC236}">
                    <a16:creationId xmlns:a16="http://schemas.microsoft.com/office/drawing/2014/main" id="{062FF310-51A0-40FE-A1AB-B698F87639AB}"/>
                  </a:ext>
                </a:extLst>
              </p:cNvPr>
              <p:cNvSpPr>
                <a:spLocks noChangeArrowheads="1"/>
              </p:cNvSpPr>
              <p:nvPr/>
            </p:nvSpPr>
            <p:spPr bwMode="auto">
              <a:xfrm>
                <a:off x="4101" y="229"/>
                <a:ext cx="224" cy="6"/>
              </a:xfrm>
              <a:prstGeom prst="rect">
                <a:avLst/>
              </a:prstGeom>
              <a:solidFill>
                <a:srgbClr val="FE0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59" name="Rectangle 731">
                <a:extLst>
                  <a:ext uri="{FF2B5EF4-FFF2-40B4-BE49-F238E27FC236}">
                    <a16:creationId xmlns:a16="http://schemas.microsoft.com/office/drawing/2014/main" id="{4C09D840-7022-4327-9AAF-0A2C8A4D67CB}"/>
                  </a:ext>
                </a:extLst>
              </p:cNvPr>
              <p:cNvSpPr>
                <a:spLocks noChangeArrowheads="1"/>
              </p:cNvSpPr>
              <p:nvPr/>
            </p:nvSpPr>
            <p:spPr bwMode="auto">
              <a:xfrm>
                <a:off x="4101" y="235"/>
                <a:ext cx="224" cy="12"/>
              </a:xfrm>
              <a:prstGeom prst="rect">
                <a:avLst/>
              </a:prstGeom>
              <a:solidFill>
                <a:srgbClr val="FE1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60" name="Rectangle 732">
                <a:extLst>
                  <a:ext uri="{FF2B5EF4-FFF2-40B4-BE49-F238E27FC236}">
                    <a16:creationId xmlns:a16="http://schemas.microsoft.com/office/drawing/2014/main" id="{1A7067C8-7C93-4DAC-B7B2-B9B57FC92A6F}"/>
                  </a:ext>
                </a:extLst>
              </p:cNvPr>
              <p:cNvSpPr>
                <a:spLocks noChangeArrowheads="1"/>
              </p:cNvSpPr>
              <p:nvPr/>
            </p:nvSpPr>
            <p:spPr bwMode="auto">
              <a:xfrm>
                <a:off x="4101" y="247"/>
                <a:ext cx="224" cy="6"/>
              </a:xfrm>
              <a:prstGeom prst="rect">
                <a:avLst/>
              </a:prstGeom>
              <a:solidFill>
                <a:srgbClr val="FD1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61" name="Rectangle 733">
                <a:extLst>
                  <a:ext uri="{FF2B5EF4-FFF2-40B4-BE49-F238E27FC236}">
                    <a16:creationId xmlns:a16="http://schemas.microsoft.com/office/drawing/2014/main" id="{9C4CC129-718B-4ADD-90ED-FDAD57F19514}"/>
                  </a:ext>
                </a:extLst>
              </p:cNvPr>
              <p:cNvSpPr>
                <a:spLocks noChangeArrowheads="1"/>
              </p:cNvSpPr>
              <p:nvPr/>
            </p:nvSpPr>
            <p:spPr bwMode="auto">
              <a:xfrm>
                <a:off x="4101" y="253"/>
                <a:ext cx="224" cy="12"/>
              </a:xfrm>
              <a:prstGeom prst="rect">
                <a:avLst/>
              </a:prstGeom>
              <a:solidFill>
                <a:srgbClr val="FD1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62" name="Rectangle 734">
                <a:extLst>
                  <a:ext uri="{FF2B5EF4-FFF2-40B4-BE49-F238E27FC236}">
                    <a16:creationId xmlns:a16="http://schemas.microsoft.com/office/drawing/2014/main" id="{3477B297-8B23-478D-A408-2139DD7A712E}"/>
                  </a:ext>
                </a:extLst>
              </p:cNvPr>
              <p:cNvSpPr>
                <a:spLocks noChangeArrowheads="1"/>
              </p:cNvSpPr>
              <p:nvPr/>
            </p:nvSpPr>
            <p:spPr bwMode="auto">
              <a:xfrm>
                <a:off x="4101" y="265"/>
                <a:ext cx="224" cy="6"/>
              </a:xfrm>
              <a:prstGeom prst="rect">
                <a:avLst/>
              </a:prstGeom>
              <a:solidFill>
                <a:srgbClr val="FD1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63" name="Rectangle 735">
                <a:extLst>
                  <a:ext uri="{FF2B5EF4-FFF2-40B4-BE49-F238E27FC236}">
                    <a16:creationId xmlns:a16="http://schemas.microsoft.com/office/drawing/2014/main" id="{0F21667B-F1BA-48CC-818F-9A69EB2656FD}"/>
                  </a:ext>
                </a:extLst>
              </p:cNvPr>
              <p:cNvSpPr>
                <a:spLocks noChangeArrowheads="1"/>
              </p:cNvSpPr>
              <p:nvPr/>
            </p:nvSpPr>
            <p:spPr bwMode="auto">
              <a:xfrm>
                <a:off x="4101" y="271"/>
                <a:ext cx="224" cy="6"/>
              </a:xfrm>
              <a:prstGeom prst="rect">
                <a:avLst/>
              </a:prstGeom>
              <a:solidFill>
                <a:srgbClr val="FD1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64" name="Rectangle 736">
                <a:extLst>
                  <a:ext uri="{FF2B5EF4-FFF2-40B4-BE49-F238E27FC236}">
                    <a16:creationId xmlns:a16="http://schemas.microsoft.com/office/drawing/2014/main" id="{E8FFBC94-2AB5-4E32-806A-74991B71FC88}"/>
                  </a:ext>
                </a:extLst>
              </p:cNvPr>
              <p:cNvSpPr>
                <a:spLocks noChangeArrowheads="1"/>
              </p:cNvSpPr>
              <p:nvPr/>
            </p:nvSpPr>
            <p:spPr bwMode="auto">
              <a:xfrm>
                <a:off x="4101" y="277"/>
                <a:ext cx="224" cy="11"/>
              </a:xfrm>
              <a:prstGeom prst="rect">
                <a:avLst/>
              </a:prstGeom>
              <a:solidFill>
                <a:srgbClr val="FC2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65" name="Rectangle 737">
                <a:extLst>
                  <a:ext uri="{FF2B5EF4-FFF2-40B4-BE49-F238E27FC236}">
                    <a16:creationId xmlns:a16="http://schemas.microsoft.com/office/drawing/2014/main" id="{0FF2F3D8-F559-4426-B02B-95F8445D6C38}"/>
                  </a:ext>
                </a:extLst>
              </p:cNvPr>
              <p:cNvSpPr>
                <a:spLocks noChangeArrowheads="1"/>
              </p:cNvSpPr>
              <p:nvPr/>
            </p:nvSpPr>
            <p:spPr bwMode="auto">
              <a:xfrm>
                <a:off x="4101" y="288"/>
                <a:ext cx="224" cy="6"/>
              </a:xfrm>
              <a:prstGeom prst="rect">
                <a:avLst/>
              </a:prstGeom>
              <a:solidFill>
                <a:srgbClr val="FC2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66" name="Rectangle 738">
                <a:extLst>
                  <a:ext uri="{FF2B5EF4-FFF2-40B4-BE49-F238E27FC236}">
                    <a16:creationId xmlns:a16="http://schemas.microsoft.com/office/drawing/2014/main" id="{E0DA257E-D4A6-45C1-AF92-531FD3C7B1EA}"/>
                  </a:ext>
                </a:extLst>
              </p:cNvPr>
              <p:cNvSpPr>
                <a:spLocks noChangeArrowheads="1"/>
              </p:cNvSpPr>
              <p:nvPr/>
            </p:nvSpPr>
            <p:spPr bwMode="auto">
              <a:xfrm>
                <a:off x="4101" y="294"/>
                <a:ext cx="224" cy="12"/>
              </a:xfrm>
              <a:prstGeom prst="rect">
                <a:avLst/>
              </a:prstGeom>
              <a:solidFill>
                <a:srgbClr val="FB27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67" name="Rectangle 739">
                <a:extLst>
                  <a:ext uri="{FF2B5EF4-FFF2-40B4-BE49-F238E27FC236}">
                    <a16:creationId xmlns:a16="http://schemas.microsoft.com/office/drawing/2014/main" id="{442AF3B3-11A0-404A-8E13-FA051C072202}"/>
                  </a:ext>
                </a:extLst>
              </p:cNvPr>
              <p:cNvSpPr>
                <a:spLocks noChangeArrowheads="1"/>
              </p:cNvSpPr>
              <p:nvPr/>
            </p:nvSpPr>
            <p:spPr bwMode="auto">
              <a:xfrm>
                <a:off x="4101" y="306"/>
                <a:ext cx="224" cy="6"/>
              </a:xfrm>
              <a:prstGeom prst="rect">
                <a:avLst/>
              </a:prstGeom>
              <a:solidFill>
                <a:srgbClr val="FB2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68" name="Rectangle 740">
                <a:extLst>
                  <a:ext uri="{FF2B5EF4-FFF2-40B4-BE49-F238E27FC236}">
                    <a16:creationId xmlns:a16="http://schemas.microsoft.com/office/drawing/2014/main" id="{91EF9CF3-77A8-4167-BA29-425479D88AF3}"/>
                  </a:ext>
                </a:extLst>
              </p:cNvPr>
              <p:cNvSpPr>
                <a:spLocks noChangeArrowheads="1"/>
              </p:cNvSpPr>
              <p:nvPr/>
            </p:nvSpPr>
            <p:spPr bwMode="auto">
              <a:xfrm>
                <a:off x="4101" y="312"/>
                <a:ext cx="224" cy="12"/>
              </a:xfrm>
              <a:prstGeom prst="rect">
                <a:avLst/>
              </a:prstGeom>
              <a:solidFill>
                <a:srgbClr val="FA2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69" name="Rectangle 741">
                <a:extLst>
                  <a:ext uri="{FF2B5EF4-FFF2-40B4-BE49-F238E27FC236}">
                    <a16:creationId xmlns:a16="http://schemas.microsoft.com/office/drawing/2014/main" id="{9F2FE21A-45B9-4B66-B3DD-54AC679C14EE}"/>
                  </a:ext>
                </a:extLst>
              </p:cNvPr>
              <p:cNvSpPr>
                <a:spLocks noChangeArrowheads="1"/>
              </p:cNvSpPr>
              <p:nvPr/>
            </p:nvSpPr>
            <p:spPr bwMode="auto">
              <a:xfrm>
                <a:off x="4101" y="324"/>
                <a:ext cx="224" cy="6"/>
              </a:xfrm>
              <a:prstGeom prst="rect">
                <a:avLst/>
              </a:prstGeom>
              <a:solidFill>
                <a:srgbClr val="FA3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70" name="Rectangle 742">
                <a:extLst>
                  <a:ext uri="{FF2B5EF4-FFF2-40B4-BE49-F238E27FC236}">
                    <a16:creationId xmlns:a16="http://schemas.microsoft.com/office/drawing/2014/main" id="{90F8CB79-CD18-4FC7-971A-119E4DD18864}"/>
                  </a:ext>
                </a:extLst>
              </p:cNvPr>
              <p:cNvSpPr>
                <a:spLocks noChangeArrowheads="1"/>
              </p:cNvSpPr>
              <p:nvPr/>
            </p:nvSpPr>
            <p:spPr bwMode="auto">
              <a:xfrm>
                <a:off x="4101" y="330"/>
                <a:ext cx="224" cy="11"/>
              </a:xfrm>
              <a:prstGeom prst="rect">
                <a:avLst/>
              </a:prstGeom>
              <a:solidFill>
                <a:srgbClr val="F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71" name="Rectangle 743">
                <a:extLst>
                  <a:ext uri="{FF2B5EF4-FFF2-40B4-BE49-F238E27FC236}">
                    <a16:creationId xmlns:a16="http://schemas.microsoft.com/office/drawing/2014/main" id="{22AA9FC4-D059-43F2-BD4B-662B8F94DE40}"/>
                  </a:ext>
                </a:extLst>
              </p:cNvPr>
              <p:cNvSpPr>
                <a:spLocks noChangeArrowheads="1"/>
              </p:cNvSpPr>
              <p:nvPr/>
            </p:nvSpPr>
            <p:spPr bwMode="auto">
              <a:xfrm>
                <a:off x="4101" y="341"/>
                <a:ext cx="224" cy="6"/>
              </a:xfrm>
              <a:prstGeom prst="rect">
                <a:avLst/>
              </a:prstGeom>
              <a:solidFill>
                <a:srgbClr val="F93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72" name="Rectangle 744">
                <a:extLst>
                  <a:ext uri="{FF2B5EF4-FFF2-40B4-BE49-F238E27FC236}">
                    <a16:creationId xmlns:a16="http://schemas.microsoft.com/office/drawing/2014/main" id="{3ED8575F-B2C1-4976-A266-8D3B4B6A77E3}"/>
                  </a:ext>
                </a:extLst>
              </p:cNvPr>
              <p:cNvSpPr>
                <a:spLocks noChangeArrowheads="1"/>
              </p:cNvSpPr>
              <p:nvPr/>
            </p:nvSpPr>
            <p:spPr bwMode="auto">
              <a:xfrm>
                <a:off x="4101" y="347"/>
                <a:ext cx="224" cy="6"/>
              </a:xfrm>
              <a:prstGeom prst="rect">
                <a:avLst/>
              </a:prstGeom>
              <a:solidFill>
                <a:srgbClr val="F93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73" name="Rectangle 745">
                <a:extLst>
                  <a:ext uri="{FF2B5EF4-FFF2-40B4-BE49-F238E27FC236}">
                    <a16:creationId xmlns:a16="http://schemas.microsoft.com/office/drawing/2014/main" id="{6D66A9B0-F428-42DA-A473-883FB1EC49B1}"/>
                  </a:ext>
                </a:extLst>
              </p:cNvPr>
              <p:cNvSpPr>
                <a:spLocks noChangeArrowheads="1"/>
              </p:cNvSpPr>
              <p:nvPr/>
            </p:nvSpPr>
            <p:spPr bwMode="auto">
              <a:xfrm>
                <a:off x="4101" y="353"/>
                <a:ext cx="224" cy="12"/>
              </a:xfrm>
              <a:prstGeom prst="rect">
                <a:avLst/>
              </a:prstGeom>
              <a:solidFill>
                <a:srgbClr val="F83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74" name="Rectangle 746">
                <a:extLst>
                  <a:ext uri="{FF2B5EF4-FFF2-40B4-BE49-F238E27FC236}">
                    <a16:creationId xmlns:a16="http://schemas.microsoft.com/office/drawing/2014/main" id="{ED366E04-3433-48EE-83EB-5848C4404426}"/>
                  </a:ext>
                </a:extLst>
              </p:cNvPr>
              <p:cNvSpPr>
                <a:spLocks noChangeArrowheads="1"/>
              </p:cNvSpPr>
              <p:nvPr/>
            </p:nvSpPr>
            <p:spPr bwMode="auto">
              <a:xfrm>
                <a:off x="4101" y="365"/>
                <a:ext cx="224" cy="6"/>
              </a:xfrm>
              <a:prstGeom prst="rect">
                <a:avLst/>
              </a:prstGeom>
              <a:solidFill>
                <a:srgbClr val="F73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75" name="Rectangle 747">
                <a:extLst>
                  <a:ext uri="{FF2B5EF4-FFF2-40B4-BE49-F238E27FC236}">
                    <a16:creationId xmlns:a16="http://schemas.microsoft.com/office/drawing/2014/main" id="{F24F419A-5D04-4A3F-B8FF-D34788FE23E7}"/>
                  </a:ext>
                </a:extLst>
              </p:cNvPr>
              <p:cNvSpPr>
                <a:spLocks noChangeArrowheads="1"/>
              </p:cNvSpPr>
              <p:nvPr/>
            </p:nvSpPr>
            <p:spPr bwMode="auto">
              <a:xfrm>
                <a:off x="4101" y="371"/>
                <a:ext cx="224" cy="12"/>
              </a:xfrm>
              <a:prstGeom prst="rect">
                <a:avLst/>
              </a:prstGeom>
              <a:solidFill>
                <a:srgbClr val="F73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76" name="Rectangle 748">
                <a:extLst>
                  <a:ext uri="{FF2B5EF4-FFF2-40B4-BE49-F238E27FC236}">
                    <a16:creationId xmlns:a16="http://schemas.microsoft.com/office/drawing/2014/main" id="{2312AF5B-3936-46CE-BC33-533E50A49400}"/>
                  </a:ext>
                </a:extLst>
              </p:cNvPr>
              <p:cNvSpPr>
                <a:spLocks noChangeArrowheads="1"/>
              </p:cNvSpPr>
              <p:nvPr/>
            </p:nvSpPr>
            <p:spPr bwMode="auto">
              <a:xfrm>
                <a:off x="4101" y="383"/>
                <a:ext cx="224" cy="6"/>
              </a:xfrm>
              <a:prstGeom prst="rect">
                <a:avLst/>
              </a:prstGeom>
              <a:solidFill>
                <a:srgbClr val="F64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77" name="Rectangle 749">
                <a:extLst>
                  <a:ext uri="{FF2B5EF4-FFF2-40B4-BE49-F238E27FC236}">
                    <a16:creationId xmlns:a16="http://schemas.microsoft.com/office/drawing/2014/main" id="{F3B4FF8A-9FFB-4F45-8A0A-55CE6AA0F791}"/>
                  </a:ext>
                </a:extLst>
              </p:cNvPr>
              <p:cNvSpPr>
                <a:spLocks noChangeArrowheads="1"/>
              </p:cNvSpPr>
              <p:nvPr/>
            </p:nvSpPr>
            <p:spPr bwMode="auto">
              <a:xfrm>
                <a:off x="4101" y="389"/>
                <a:ext cx="224" cy="11"/>
              </a:xfrm>
              <a:prstGeom prst="rect">
                <a:avLst/>
              </a:prstGeom>
              <a:solidFill>
                <a:srgbClr val="F54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78" name="Rectangle 750">
                <a:extLst>
                  <a:ext uri="{FF2B5EF4-FFF2-40B4-BE49-F238E27FC236}">
                    <a16:creationId xmlns:a16="http://schemas.microsoft.com/office/drawing/2014/main" id="{01708E31-E1A0-44F8-8582-C21E7C58588C}"/>
                  </a:ext>
                </a:extLst>
              </p:cNvPr>
              <p:cNvSpPr>
                <a:spLocks noChangeArrowheads="1"/>
              </p:cNvSpPr>
              <p:nvPr/>
            </p:nvSpPr>
            <p:spPr bwMode="auto">
              <a:xfrm>
                <a:off x="4101" y="400"/>
                <a:ext cx="224" cy="6"/>
              </a:xfrm>
              <a:prstGeom prst="rect">
                <a:avLst/>
              </a:prstGeom>
              <a:solidFill>
                <a:srgbClr val="F447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79" name="Rectangle 751">
                <a:extLst>
                  <a:ext uri="{FF2B5EF4-FFF2-40B4-BE49-F238E27FC236}">
                    <a16:creationId xmlns:a16="http://schemas.microsoft.com/office/drawing/2014/main" id="{377D32AE-9EFF-486C-BE85-00AF65D2D99D}"/>
                  </a:ext>
                </a:extLst>
              </p:cNvPr>
              <p:cNvSpPr>
                <a:spLocks noChangeArrowheads="1"/>
              </p:cNvSpPr>
              <p:nvPr/>
            </p:nvSpPr>
            <p:spPr bwMode="auto">
              <a:xfrm>
                <a:off x="4101" y="406"/>
                <a:ext cx="224" cy="6"/>
              </a:xfrm>
              <a:prstGeom prst="rect">
                <a:avLst/>
              </a:prstGeom>
              <a:solidFill>
                <a:srgbClr val="F44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80" name="Rectangle 752">
                <a:extLst>
                  <a:ext uri="{FF2B5EF4-FFF2-40B4-BE49-F238E27FC236}">
                    <a16:creationId xmlns:a16="http://schemas.microsoft.com/office/drawing/2014/main" id="{E24B12CD-0E1F-4745-9391-BFCF22052D02}"/>
                  </a:ext>
                </a:extLst>
              </p:cNvPr>
              <p:cNvSpPr>
                <a:spLocks noChangeArrowheads="1"/>
              </p:cNvSpPr>
              <p:nvPr/>
            </p:nvSpPr>
            <p:spPr bwMode="auto">
              <a:xfrm>
                <a:off x="4101" y="412"/>
                <a:ext cx="224" cy="12"/>
              </a:xfrm>
              <a:prstGeom prst="rect">
                <a:avLst/>
              </a:prstGeom>
              <a:solidFill>
                <a:srgbClr val="F34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81" name="Rectangle 753">
                <a:extLst>
                  <a:ext uri="{FF2B5EF4-FFF2-40B4-BE49-F238E27FC236}">
                    <a16:creationId xmlns:a16="http://schemas.microsoft.com/office/drawing/2014/main" id="{74564E4E-2993-433B-9D13-1453154D91ED}"/>
                  </a:ext>
                </a:extLst>
              </p:cNvPr>
              <p:cNvSpPr>
                <a:spLocks noChangeArrowheads="1"/>
              </p:cNvSpPr>
              <p:nvPr/>
            </p:nvSpPr>
            <p:spPr bwMode="auto">
              <a:xfrm>
                <a:off x="4101" y="424"/>
                <a:ext cx="224" cy="6"/>
              </a:xfrm>
              <a:prstGeom prst="rect">
                <a:avLst/>
              </a:prstGeom>
              <a:solidFill>
                <a:srgbClr val="F24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82" name="Rectangle 754">
                <a:extLst>
                  <a:ext uri="{FF2B5EF4-FFF2-40B4-BE49-F238E27FC236}">
                    <a16:creationId xmlns:a16="http://schemas.microsoft.com/office/drawing/2014/main" id="{DA75077F-F996-407A-B192-4801177E3DA6}"/>
                  </a:ext>
                </a:extLst>
              </p:cNvPr>
              <p:cNvSpPr>
                <a:spLocks noChangeArrowheads="1"/>
              </p:cNvSpPr>
              <p:nvPr/>
            </p:nvSpPr>
            <p:spPr bwMode="auto">
              <a:xfrm>
                <a:off x="4101" y="430"/>
                <a:ext cx="224" cy="12"/>
              </a:xfrm>
              <a:prstGeom prst="rect">
                <a:avLst/>
              </a:prstGeom>
              <a:solidFill>
                <a:srgbClr val="F15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83" name="Rectangle 755">
                <a:extLst>
                  <a:ext uri="{FF2B5EF4-FFF2-40B4-BE49-F238E27FC236}">
                    <a16:creationId xmlns:a16="http://schemas.microsoft.com/office/drawing/2014/main" id="{A8127F94-9B92-40AA-832D-314F966FFCCE}"/>
                  </a:ext>
                </a:extLst>
              </p:cNvPr>
              <p:cNvSpPr>
                <a:spLocks noChangeArrowheads="1"/>
              </p:cNvSpPr>
              <p:nvPr/>
            </p:nvSpPr>
            <p:spPr bwMode="auto">
              <a:xfrm>
                <a:off x="4101" y="442"/>
                <a:ext cx="224" cy="6"/>
              </a:xfrm>
              <a:prstGeom prst="rect">
                <a:avLst/>
              </a:prstGeom>
              <a:solidFill>
                <a:srgbClr val="F15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84" name="Rectangle 756">
                <a:extLst>
                  <a:ext uri="{FF2B5EF4-FFF2-40B4-BE49-F238E27FC236}">
                    <a16:creationId xmlns:a16="http://schemas.microsoft.com/office/drawing/2014/main" id="{4D61B0CB-0B97-4583-B000-E4E2D1B97966}"/>
                  </a:ext>
                </a:extLst>
              </p:cNvPr>
              <p:cNvSpPr>
                <a:spLocks noChangeArrowheads="1"/>
              </p:cNvSpPr>
              <p:nvPr/>
            </p:nvSpPr>
            <p:spPr bwMode="auto">
              <a:xfrm>
                <a:off x="4101" y="448"/>
                <a:ext cx="224" cy="11"/>
              </a:xfrm>
              <a:prstGeom prst="rect">
                <a:avLst/>
              </a:prstGeom>
              <a:solidFill>
                <a:srgbClr val="EF57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85" name="Rectangle 757">
                <a:extLst>
                  <a:ext uri="{FF2B5EF4-FFF2-40B4-BE49-F238E27FC236}">
                    <a16:creationId xmlns:a16="http://schemas.microsoft.com/office/drawing/2014/main" id="{734FF73B-56D4-47B5-AE06-EFA484F870AD}"/>
                  </a:ext>
                </a:extLst>
              </p:cNvPr>
              <p:cNvSpPr>
                <a:spLocks noChangeArrowheads="1"/>
              </p:cNvSpPr>
              <p:nvPr/>
            </p:nvSpPr>
            <p:spPr bwMode="auto">
              <a:xfrm>
                <a:off x="4101" y="459"/>
                <a:ext cx="224" cy="6"/>
              </a:xfrm>
              <a:prstGeom prst="rect">
                <a:avLst/>
              </a:prstGeom>
              <a:solidFill>
                <a:srgbClr val="EE5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86" name="Rectangle 758">
                <a:extLst>
                  <a:ext uri="{FF2B5EF4-FFF2-40B4-BE49-F238E27FC236}">
                    <a16:creationId xmlns:a16="http://schemas.microsoft.com/office/drawing/2014/main" id="{3468E2D8-6A68-410D-843A-6F22957D20F9}"/>
                  </a:ext>
                </a:extLst>
              </p:cNvPr>
              <p:cNvSpPr>
                <a:spLocks noChangeArrowheads="1"/>
              </p:cNvSpPr>
              <p:nvPr/>
            </p:nvSpPr>
            <p:spPr bwMode="auto">
              <a:xfrm>
                <a:off x="4101" y="465"/>
                <a:ext cx="224" cy="12"/>
              </a:xfrm>
              <a:prstGeom prst="rect">
                <a:avLst/>
              </a:prstGeom>
              <a:solidFill>
                <a:srgbClr val="ED5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87" name="Rectangle 759">
                <a:extLst>
                  <a:ext uri="{FF2B5EF4-FFF2-40B4-BE49-F238E27FC236}">
                    <a16:creationId xmlns:a16="http://schemas.microsoft.com/office/drawing/2014/main" id="{3DB3FA2D-E269-4911-9AA2-BEABB759734B}"/>
                  </a:ext>
                </a:extLst>
              </p:cNvPr>
              <p:cNvSpPr>
                <a:spLocks noChangeArrowheads="1"/>
              </p:cNvSpPr>
              <p:nvPr/>
            </p:nvSpPr>
            <p:spPr bwMode="auto">
              <a:xfrm>
                <a:off x="4101" y="477"/>
                <a:ext cx="224" cy="6"/>
              </a:xfrm>
              <a:prstGeom prst="rect">
                <a:avLst/>
              </a:prstGeom>
              <a:solidFill>
                <a:srgbClr val="EC5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88" name="Rectangle 760">
                <a:extLst>
                  <a:ext uri="{FF2B5EF4-FFF2-40B4-BE49-F238E27FC236}">
                    <a16:creationId xmlns:a16="http://schemas.microsoft.com/office/drawing/2014/main" id="{A231744D-FCD5-4FDF-859D-019A12686161}"/>
                  </a:ext>
                </a:extLst>
              </p:cNvPr>
              <p:cNvSpPr>
                <a:spLocks noChangeArrowheads="1"/>
              </p:cNvSpPr>
              <p:nvPr/>
            </p:nvSpPr>
            <p:spPr bwMode="auto">
              <a:xfrm>
                <a:off x="4101" y="483"/>
                <a:ext cx="224" cy="6"/>
              </a:xfrm>
              <a:prstGeom prst="rect">
                <a:avLst/>
              </a:prstGeom>
              <a:solidFill>
                <a:srgbClr val="EC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89" name="Rectangle 761">
                <a:extLst>
                  <a:ext uri="{FF2B5EF4-FFF2-40B4-BE49-F238E27FC236}">
                    <a16:creationId xmlns:a16="http://schemas.microsoft.com/office/drawing/2014/main" id="{80FF5503-99B5-48E0-B115-99011A290709}"/>
                  </a:ext>
                </a:extLst>
              </p:cNvPr>
              <p:cNvSpPr>
                <a:spLocks noChangeArrowheads="1"/>
              </p:cNvSpPr>
              <p:nvPr/>
            </p:nvSpPr>
            <p:spPr bwMode="auto">
              <a:xfrm>
                <a:off x="4101" y="489"/>
                <a:ext cx="224" cy="12"/>
              </a:xfrm>
              <a:prstGeom prst="rect">
                <a:avLst/>
              </a:prstGeom>
              <a:solidFill>
                <a:srgbClr val="EA6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90" name="Rectangle 762">
                <a:extLst>
                  <a:ext uri="{FF2B5EF4-FFF2-40B4-BE49-F238E27FC236}">
                    <a16:creationId xmlns:a16="http://schemas.microsoft.com/office/drawing/2014/main" id="{901B7DCE-7300-4E2C-B9E6-0B2BFD95DE99}"/>
                  </a:ext>
                </a:extLst>
              </p:cNvPr>
              <p:cNvSpPr>
                <a:spLocks noChangeArrowheads="1"/>
              </p:cNvSpPr>
              <p:nvPr/>
            </p:nvSpPr>
            <p:spPr bwMode="auto">
              <a:xfrm>
                <a:off x="4101" y="501"/>
                <a:ext cx="224" cy="6"/>
              </a:xfrm>
              <a:prstGeom prst="rect">
                <a:avLst/>
              </a:prstGeom>
              <a:solidFill>
                <a:srgbClr val="E96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91" name="Rectangle 763">
                <a:extLst>
                  <a:ext uri="{FF2B5EF4-FFF2-40B4-BE49-F238E27FC236}">
                    <a16:creationId xmlns:a16="http://schemas.microsoft.com/office/drawing/2014/main" id="{4CEB6D95-0F68-465B-A98C-B2DB9B5C919E}"/>
                  </a:ext>
                </a:extLst>
              </p:cNvPr>
              <p:cNvSpPr>
                <a:spLocks noChangeArrowheads="1"/>
              </p:cNvSpPr>
              <p:nvPr/>
            </p:nvSpPr>
            <p:spPr bwMode="auto">
              <a:xfrm>
                <a:off x="4101" y="507"/>
                <a:ext cx="224" cy="11"/>
              </a:xfrm>
              <a:prstGeom prst="rect">
                <a:avLst/>
              </a:prstGeom>
              <a:solidFill>
                <a:srgbClr val="E86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92" name="Rectangle 764">
                <a:extLst>
                  <a:ext uri="{FF2B5EF4-FFF2-40B4-BE49-F238E27FC236}">
                    <a16:creationId xmlns:a16="http://schemas.microsoft.com/office/drawing/2014/main" id="{1C27921A-4675-419F-9C27-3DF5366A9486}"/>
                  </a:ext>
                </a:extLst>
              </p:cNvPr>
              <p:cNvSpPr>
                <a:spLocks noChangeArrowheads="1"/>
              </p:cNvSpPr>
              <p:nvPr/>
            </p:nvSpPr>
            <p:spPr bwMode="auto">
              <a:xfrm>
                <a:off x="4101" y="518"/>
                <a:ext cx="224" cy="6"/>
              </a:xfrm>
              <a:prstGeom prst="rect">
                <a:avLst/>
              </a:prstGeom>
              <a:solidFill>
                <a:srgbClr val="E66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93" name="Rectangle 765">
                <a:extLst>
                  <a:ext uri="{FF2B5EF4-FFF2-40B4-BE49-F238E27FC236}">
                    <a16:creationId xmlns:a16="http://schemas.microsoft.com/office/drawing/2014/main" id="{3E39C804-A60A-4C79-BCB1-99FF2B0A74CD}"/>
                  </a:ext>
                </a:extLst>
              </p:cNvPr>
              <p:cNvSpPr>
                <a:spLocks noChangeArrowheads="1"/>
              </p:cNvSpPr>
              <p:nvPr/>
            </p:nvSpPr>
            <p:spPr bwMode="auto">
              <a:xfrm>
                <a:off x="4101" y="524"/>
                <a:ext cx="224" cy="12"/>
              </a:xfrm>
              <a:prstGeom prst="rect">
                <a:avLst/>
              </a:prstGeom>
              <a:solidFill>
                <a:srgbClr val="E56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94" name="Rectangle 766">
                <a:extLst>
                  <a:ext uri="{FF2B5EF4-FFF2-40B4-BE49-F238E27FC236}">
                    <a16:creationId xmlns:a16="http://schemas.microsoft.com/office/drawing/2014/main" id="{943A8730-C2F0-40EB-864E-66412B5E4013}"/>
                  </a:ext>
                </a:extLst>
              </p:cNvPr>
              <p:cNvSpPr>
                <a:spLocks noChangeArrowheads="1"/>
              </p:cNvSpPr>
              <p:nvPr/>
            </p:nvSpPr>
            <p:spPr bwMode="auto">
              <a:xfrm>
                <a:off x="4101" y="536"/>
                <a:ext cx="224" cy="6"/>
              </a:xfrm>
              <a:prstGeom prst="rect">
                <a:avLst/>
              </a:prstGeom>
              <a:solidFill>
                <a:srgbClr val="E47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95" name="Rectangle 767">
                <a:extLst>
                  <a:ext uri="{FF2B5EF4-FFF2-40B4-BE49-F238E27FC236}">
                    <a16:creationId xmlns:a16="http://schemas.microsoft.com/office/drawing/2014/main" id="{CD6102BF-05FE-4328-9C4D-67FD3848D241}"/>
                  </a:ext>
                </a:extLst>
              </p:cNvPr>
              <p:cNvSpPr>
                <a:spLocks noChangeArrowheads="1"/>
              </p:cNvSpPr>
              <p:nvPr/>
            </p:nvSpPr>
            <p:spPr bwMode="auto">
              <a:xfrm>
                <a:off x="4101" y="542"/>
                <a:ext cx="224" cy="6"/>
              </a:xfrm>
              <a:prstGeom prst="rect">
                <a:avLst/>
              </a:prstGeom>
              <a:solidFill>
                <a:srgbClr val="E37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96" name="Rectangle 768">
                <a:extLst>
                  <a:ext uri="{FF2B5EF4-FFF2-40B4-BE49-F238E27FC236}">
                    <a16:creationId xmlns:a16="http://schemas.microsoft.com/office/drawing/2014/main" id="{D0338DA5-544C-473B-9B82-6D2375BB6AD0}"/>
                  </a:ext>
                </a:extLst>
              </p:cNvPr>
              <p:cNvSpPr>
                <a:spLocks noChangeArrowheads="1"/>
              </p:cNvSpPr>
              <p:nvPr/>
            </p:nvSpPr>
            <p:spPr bwMode="auto">
              <a:xfrm>
                <a:off x="4101" y="548"/>
                <a:ext cx="224" cy="12"/>
              </a:xfrm>
              <a:prstGeom prst="rect">
                <a:avLst/>
              </a:prstGeom>
              <a:solidFill>
                <a:srgbClr val="E1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97" name="Rectangle 769">
                <a:extLst>
                  <a:ext uri="{FF2B5EF4-FFF2-40B4-BE49-F238E27FC236}">
                    <a16:creationId xmlns:a16="http://schemas.microsoft.com/office/drawing/2014/main" id="{D1EDB698-F624-433F-9BF4-3DB0E9559797}"/>
                  </a:ext>
                </a:extLst>
              </p:cNvPr>
              <p:cNvSpPr>
                <a:spLocks noChangeArrowheads="1"/>
              </p:cNvSpPr>
              <p:nvPr/>
            </p:nvSpPr>
            <p:spPr bwMode="auto">
              <a:xfrm>
                <a:off x="4101" y="560"/>
                <a:ext cx="224" cy="6"/>
              </a:xfrm>
              <a:prstGeom prst="rect">
                <a:avLst/>
              </a:prstGeom>
              <a:solidFill>
                <a:srgbClr val="E07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98" name="Rectangle 770">
                <a:extLst>
                  <a:ext uri="{FF2B5EF4-FFF2-40B4-BE49-F238E27FC236}">
                    <a16:creationId xmlns:a16="http://schemas.microsoft.com/office/drawing/2014/main" id="{391E82A2-E2E4-465A-9F21-5D968E684196}"/>
                  </a:ext>
                </a:extLst>
              </p:cNvPr>
              <p:cNvSpPr>
                <a:spLocks noChangeArrowheads="1"/>
              </p:cNvSpPr>
              <p:nvPr/>
            </p:nvSpPr>
            <p:spPr bwMode="auto">
              <a:xfrm>
                <a:off x="4101" y="566"/>
                <a:ext cx="224" cy="11"/>
              </a:xfrm>
              <a:prstGeom prst="rect">
                <a:avLst/>
              </a:prstGeom>
              <a:solidFill>
                <a:srgbClr val="DE7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299" name="Rectangle 771">
                <a:extLst>
                  <a:ext uri="{FF2B5EF4-FFF2-40B4-BE49-F238E27FC236}">
                    <a16:creationId xmlns:a16="http://schemas.microsoft.com/office/drawing/2014/main" id="{B0C2CC43-EC95-405C-88C8-CD902BC01DC3}"/>
                  </a:ext>
                </a:extLst>
              </p:cNvPr>
              <p:cNvSpPr>
                <a:spLocks noChangeArrowheads="1"/>
              </p:cNvSpPr>
              <p:nvPr/>
            </p:nvSpPr>
            <p:spPr bwMode="auto">
              <a:xfrm>
                <a:off x="4101" y="577"/>
                <a:ext cx="224" cy="6"/>
              </a:xfrm>
              <a:prstGeom prst="rect">
                <a:avLst/>
              </a:prstGeom>
              <a:solidFill>
                <a:srgbClr val="DD7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00" name="Rectangle 772">
                <a:extLst>
                  <a:ext uri="{FF2B5EF4-FFF2-40B4-BE49-F238E27FC236}">
                    <a16:creationId xmlns:a16="http://schemas.microsoft.com/office/drawing/2014/main" id="{7355E111-42B8-4142-8056-FB5C6A892FF2}"/>
                  </a:ext>
                </a:extLst>
              </p:cNvPr>
              <p:cNvSpPr>
                <a:spLocks noChangeArrowheads="1"/>
              </p:cNvSpPr>
              <p:nvPr/>
            </p:nvSpPr>
            <p:spPr bwMode="auto">
              <a:xfrm>
                <a:off x="4101" y="583"/>
                <a:ext cx="224" cy="12"/>
              </a:xfrm>
              <a:prstGeom prst="rect">
                <a:avLst/>
              </a:prstGeom>
              <a:solidFill>
                <a:srgbClr val="DB8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01" name="Rectangle 773">
                <a:extLst>
                  <a:ext uri="{FF2B5EF4-FFF2-40B4-BE49-F238E27FC236}">
                    <a16:creationId xmlns:a16="http://schemas.microsoft.com/office/drawing/2014/main" id="{6C0A67AC-10D6-44F2-A03F-65452E1D620A}"/>
                  </a:ext>
                </a:extLst>
              </p:cNvPr>
              <p:cNvSpPr>
                <a:spLocks noChangeArrowheads="1"/>
              </p:cNvSpPr>
              <p:nvPr/>
            </p:nvSpPr>
            <p:spPr bwMode="auto">
              <a:xfrm>
                <a:off x="4101" y="595"/>
                <a:ext cx="224" cy="6"/>
              </a:xfrm>
              <a:prstGeom prst="rect">
                <a:avLst/>
              </a:prstGeom>
              <a:solidFill>
                <a:srgbClr val="D98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02" name="Rectangle 774">
                <a:extLst>
                  <a:ext uri="{FF2B5EF4-FFF2-40B4-BE49-F238E27FC236}">
                    <a16:creationId xmlns:a16="http://schemas.microsoft.com/office/drawing/2014/main" id="{D91A58B4-268B-4AE4-9028-7DD46465377B}"/>
                  </a:ext>
                </a:extLst>
              </p:cNvPr>
              <p:cNvSpPr>
                <a:spLocks noChangeArrowheads="1"/>
              </p:cNvSpPr>
              <p:nvPr/>
            </p:nvSpPr>
            <p:spPr bwMode="auto">
              <a:xfrm>
                <a:off x="4101" y="601"/>
                <a:ext cx="224" cy="12"/>
              </a:xfrm>
              <a:prstGeom prst="rect">
                <a:avLst/>
              </a:prstGeom>
              <a:solidFill>
                <a:srgbClr val="D787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03" name="Rectangle 775">
                <a:extLst>
                  <a:ext uri="{FF2B5EF4-FFF2-40B4-BE49-F238E27FC236}">
                    <a16:creationId xmlns:a16="http://schemas.microsoft.com/office/drawing/2014/main" id="{F8F7EC53-47FC-4751-9DB3-8F0347D04E07}"/>
                  </a:ext>
                </a:extLst>
              </p:cNvPr>
              <p:cNvSpPr>
                <a:spLocks noChangeArrowheads="1"/>
              </p:cNvSpPr>
              <p:nvPr/>
            </p:nvSpPr>
            <p:spPr bwMode="auto">
              <a:xfrm>
                <a:off x="4101" y="613"/>
                <a:ext cx="224" cy="6"/>
              </a:xfrm>
              <a:prstGeom prst="rect">
                <a:avLst/>
              </a:prstGeom>
              <a:solidFill>
                <a:srgbClr val="D58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04" name="Rectangle 776">
                <a:extLst>
                  <a:ext uri="{FF2B5EF4-FFF2-40B4-BE49-F238E27FC236}">
                    <a16:creationId xmlns:a16="http://schemas.microsoft.com/office/drawing/2014/main" id="{FDC222B3-9FE7-4C4E-BE03-7C17AD670BDB}"/>
                  </a:ext>
                </a:extLst>
              </p:cNvPr>
              <p:cNvSpPr>
                <a:spLocks noChangeArrowheads="1"/>
              </p:cNvSpPr>
              <p:nvPr/>
            </p:nvSpPr>
            <p:spPr bwMode="auto">
              <a:xfrm>
                <a:off x="4101" y="619"/>
                <a:ext cx="224" cy="6"/>
              </a:xfrm>
              <a:prstGeom prst="rect">
                <a:avLst/>
              </a:prstGeom>
              <a:solidFill>
                <a:srgbClr val="D58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05" name="Rectangle 777">
                <a:extLst>
                  <a:ext uri="{FF2B5EF4-FFF2-40B4-BE49-F238E27FC236}">
                    <a16:creationId xmlns:a16="http://schemas.microsoft.com/office/drawing/2014/main" id="{E4CCC195-AF0B-47F6-8F27-F05238AD483E}"/>
                  </a:ext>
                </a:extLst>
              </p:cNvPr>
              <p:cNvSpPr>
                <a:spLocks noChangeArrowheads="1"/>
              </p:cNvSpPr>
              <p:nvPr/>
            </p:nvSpPr>
            <p:spPr bwMode="auto">
              <a:xfrm>
                <a:off x="4101" y="625"/>
                <a:ext cx="224" cy="11"/>
              </a:xfrm>
              <a:prstGeom prst="rect">
                <a:avLst/>
              </a:prstGeom>
              <a:solidFill>
                <a:srgbClr val="D38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06" name="Rectangle 778">
                <a:extLst>
                  <a:ext uri="{FF2B5EF4-FFF2-40B4-BE49-F238E27FC236}">
                    <a16:creationId xmlns:a16="http://schemas.microsoft.com/office/drawing/2014/main" id="{CA6BD258-AE14-41CC-987B-B6CA8808967E}"/>
                  </a:ext>
                </a:extLst>
              </p:cNvPr>
              <p:cNvSpPr>
                <a:spLocks noChangeArrowheads="1"/>
              </p:cNvSpPr>
              <p:nvPr/>
            </p:nvSpPr>
            <p:spPr bwMode="auto">
              <a:xfrm>
                <a:off x="4101" y="636"/>
                <a:ext cx="224" cy="6"/>
              </a:xfrm>
              <a:prstGeom prst="rect">
                <a:avLst/>
              </a:prstGeom>
              <a:solidFill>
                <a:srgbClr val="D19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07" name="Rectangle 779">
                <a:extLst>
                  <a:ext uri="{FF2B5EF4-FFF2-40B4-BE49-F238E27FC236}">
                    <a16:creationId xmlns:a16="http://schemas.microsoft.com/office/drawing/2014/main" id="{0927142C-6E83-4159-BB01-0A5CCDA012C7}"/>
                  </a:ext>
                </a:extLst>
              </p:cNvPr>
              <p:cNvSpPr>
                <a:spLocks noChangeArrowheads="1"/>
              </p:cNvSpPr>
              <p:nvPr/>
            </p:nvSpPr>
            <p:spPr bwMode="auto">
              <a:xfrm>
                <a:off x="4101" y="642"/>
                <a:ext cx="224" cy="12"/>
              </a:xfrm>
              <a:prstGeom prst="rect">
                <a:avLst/>
              </a:prstGeom>
              <a:solidFill>
                <a:srgbClr val="CF9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08" name="Rectangle 780">
                <a:extLst>
                  <a:ext uri="{FF2B5EF4-FFF2-40B4-BE49-F238E27FC236}">
                    <a16:creationId xmlns:a16="http://schemas.microsoft.com/office/drawing/2014/main" id="{D9C66265-DD62-4E82-8B12-A92F2FB04E9B}"/>
                  </a:ext>
                </a:extLst>
              </p:cNvPr>
              <p:cNvSpPr>
                <a:spLocks noChangeArrowheads="1"/>
              </p:cNvSpPr>
              <p:nvPr/>
            </p:nvSpPr>
            <p:spPr bwMode="auto">
              <a:xfrm>
                <a:off x="4101" y="654"/>
                <a:ext cx="224" cy="6"/>
              </a:xfrm>
              <a:prstGeom prst="rect">
                <a:avLst/>
              </a:prstGeom>
              <a:solidFill>
                <a:srgbClr val="CC9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09" name="Rectangle 781">
                <a:extLst>
                  <a:ext uri="{FF2B5EF4-FFF2-40B4-BE49-F238E27FC236}">
                    <a16:creationId xmlns:a16="http://schemas.microsoft.com/office/drawing/2014/main" id="{98F4F055-2CCD-4C63-9674-F0320ED51D80}"/>
                  </a:ext>
                </a:extLst>
              </p:cNvPr>
              <p:cNvSpPr>
                <a:spLocks noChangeArrowheads="1"/>
              </p:cNvSpPr>
              <p:nvPr/>
            </p:nvSpPr>
            <p:spPr bwMode="auto">
              <a:xfrm>
                <a:off x="4101" y="660"/>
                <a:ext cx="224" cy="12"/>
              </a:xfrm>
              <a:prstGeom prst="rect">
                <a:avLst/>
              </a:prstGeom>
              <a:solidFill>
                <a:srgbClr val="CA9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10" name="Rectangle 782">
                <a:extLst>
                  <a:ext uri="{FF2B5EF4-FFF2-40B4-BE49-F238E27FC236}">
                    <a16:creationId xmlns:a16="http://schemas.microsoft.com/office/drawing/2014/main" id="{205E4C95-171D-4B80-8BC5-A7CFCC7F2E1F}"/>
                  </a:ext>
                </a:extLst>
              </p:cNvPr>
              <p:cNvSpPr>
                <a:spLocks noChangeArrowheads="1"/>
              </p:cNvSpPr>
              <p:nvPr/>
            </p:nvSpPr>
            <p:spPr bwMode="auto">
              <a:xfrm>
                <a:off x="4101" y="672"/>
                <a:ext cx="224" cy="6"/>
              </a:xfrm>
              <a:prstGeom prst="rect">
                <a:avLst/>
              </a:prstGeom>
              <a:solidFill>
                <a:srgbClr val="C89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11" name="Rectangle 783">
                <a:extLst>
                  <a:ext uri="{FF2B5EF4-FFF2-40B4-BE49-F238E27FC236}">
                    <a16:creationId xmlns:a16="http://schemas.microsoft.com/office/drawing/2014/main" id="{B7F5D439-F5D8-4202-BFF7-322229D2B349}"/>
                  </a:ext>
                </a:extLst>
              </p:cNvPr>
              <p:cNvSpPr>
                <a:spLocks noChangeArrowheads="1"/>
              </p:cNvSpPr>
              <p:nvPr/>
            </p:nvSpPr>
            <p:spPr bwMode="auto">
              <a:xfrm>
                <a:off x="4101" y="678"/>
                <a:ext cx="224" cy="6"/>
              </a:xfrm>
              <a:prstGeom prst="rect">
                <a:avLst/>
              </a:prstGeom>
              <a:solidFill>
                <a:srgbClr val="C79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12" name="Rectangle 784">
                <a:extLst>
                  <a:ext uri="{FF2B5EF4-FFF2-40B4-BE49-F238E27FC236}">
                    <a16:creationId xmlns:a16="http://schemas.microsoft.com/office/drawing/2014/main" id="{7456C762-D6C7-4667-8E34-6F1AC5A40488}"/>
                  </a:ext>
                </a:extLst>
              </p:cNvPr>
              <p:cNvSpPr>
                <a:spLocks noChangeArrowheads="1"/>
              </p:cNvSpPr>
              <p:nvPr/>
            </p:nvSpPr>
            <p:spPr bwMode="auto">
              <a:xfrm>
                <a:off x="4101" y="684"/>
                <a:ext cx="224" cy="11"/>
              </a:xfrm>
              <a:prstGeom prst="rect">
                <a:avLst/>
              </a:prstGeom>
              <a:solidFill>
                <a:srgbClr val="C5A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13" name="Rectangle 785">
                <a:extLst>
                  <a:ext uri="{FF2B5EF4-FFF2-40B4-BE49-F238E27FC236}">
                    <a16:creationId xmlns:a16="http://schemas.microsoft.com/office/drawing/2014/main" id="{305A2C71-9875-48CD-A501-98398E82CA70}"/>
                  </a:ext>
                </a:extLst>
              </p:cNvPr>
              <p:cNvSpPr>
                <a:spLocks noChangeArrowheads="1"/>
              </p:cNvSpPr>
              <p:nvPr/>
            </p:nvSpPr>
            <p:spPr bwMode="auto">
              <a:xfrm>
                <a:off x="4101" y="695"/>
                <a:ext cx="224" cy="6"/>
              </a:xfrm>
              <a:prstGeom prst="rect">
                <a:avLst/>
              </a:prstGeom>
              <a:solidFill>
                <a:srgbClr val="C3A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14" name="Rectangle 786">
                <a:extLst>
                  <a:ext uri="{FF2B5EF4-FFF2-40B4-BE49-F238E27FC236}">
                    <a16:creationId xmlns:a16="http://schemas.microsoft.com/office/drawing/2014/main" id="{95206D35-7A5A-4F84-838D-42097EFD0AB3}"/>
                  </a:ext>
                </a:extLst>
              </p:cNvPr>
              <p:cNvSpPr>
                <a:spLocks noChangeArrowheads="1"/>
              </p:cNvSpPr>
              <p:nvPr/>
            </p:nvSpPr>
            <p:spPr bwMode="auto">
              <a:xfrm>
                <a:off x="4101" y="701"/>
                <a:ext cx="224" cy="12"/>
              </a:xfrm>
              <a:prstGeom prst="rect">
                <a:avLst/>
              </a:prstGeom>
              <a:solidFill>
                <a:srgbClr val="C1A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15" name="Rectangle 787">
                <a:extLst>
                  <a:ext uri="{FF2B5EF4-FFF2-40B4-BE49-F238E27FC236}">
                    <a16:creationId xmlns:a16="http://schemas.microsoft.com/office/drawing/2014/main" id="{F77E6EFD-AACC-4D6E-9036-5FB65AAD5370}"/>
                  </a:ext>
                </a:extLst>
              </p:cNvPr>
              <p:cNvSpPr>
                <a:spLocks noChangeArrowheads="1"/>
              </p:cNvSpPr>
              <p:nvPr/>
            </p:nvSpPr>
            <p:spPr bwMode="auto">
              <a:xfrm>
                <a:off x="4101" y="713"/>
                <a:ext cx="224" cy="6"/>
              </a:xfrm>
              <a:prstGeom prst="rect">
                <a:avLst/>
              </a:prstGeom>
              <a:solidFill>
                <a:srgbClr val="BFA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16" name="Rectangle 788">
                <a:extLst>
                  <a:ext uri="{FF2B5EF4-FFF2-40B4-BE49-F238E27FC236}">
                    <a16:creationId xmlns:a16="http://schemas.microsoft.com/office/drawing/2014/main" id="{10FE701A-62AE-4B97-9F3F-9B99C6136241}"/>
                  </a:ext>
                </a:extLst>
              </p:cNvPr>
              <p:cNvSpPr>
                <a:spLocks noChangeArrowheads="1"/>
              </p:cNvSpPr>
              <p:nvPr/>
            </p:nvSpPr>
            <p:spPr bwMode="auto">
              <a:xfrm>
                <a:off x="4101" y="719"/>
                <a:ext cx="224" cy="12"/>
              </a:xfrm>
              <a:prstGeom prst="rect">
                <a:avLst/>
              </a:prstGeom>
              <a:solidFill>
                <a:srgbClr val="BBA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17" name="Rectangle 789">
                <a:extLst>
                  <a:ext uri="{FF2B5EF4-FFF2-40B4-BE49-F238E27FC236}">
                    <a16:creationId xmlns:a16="http://schemas.microsoft.com/office/drawing/2014/main" id="{DBD5EA4F-DD68-46A6-B523-20CAC6532AC5}"/>
                  </a:ext>
                </a:extLst>
              </p:cNvPr>
              <p:cNvSpPr>
                <a:spLocks noChangeArrowheads="1"/>
              </p:cNvSpPr>
              <p:nvPr/>
            </p:nvSpPr>
            <p:spPr bwMode="auto">
              <a:xfrm>
                <a:off x="4101" y="731"/>
                <a:ext cx="224" cy="6"/>
              </a:xfrm>
              <a:prstGeom prst="rect">
                <a:avLst/>
              </a:prstGeom>
              <a:solidFill>
                <a:srgbClr val="B9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18" name="Rectangle 790">
                <a:extLst>
                  <a:ext uri="{FF2B5EF4-FFF2-40B4-BE49-F238E27FC236}">
                    <a16:creationId xmlns:a16="http://schemas.microsoft.com/office/drawing/2014/main" id="{C8AF8155-4DA6-4025-8F86-A55E22708416}"/>
                  </a:ext>
                </a:extLst>
              </p:cNvPr>
              <p:cNvSpPr>
                <a:spLocks noChangeArrowheads="1"/>
              </p:cNvSpPr>
              <p:nvPr/>
            </p:nvSpPr>
            <p:spPr bwMode="auto">
              <a:xfrm>
                <a:off x="4101" y="737"/>
                <a:ext cx="224" cy="11"/>
              </a:xfrm>
              <a:prstGeom prst="rect">
                <a:avLst/>
              </a:prstGeom>
              <a:solidFill>
                <a:srgbClr val="B7B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19" name="Rectangle 791">
                <a:extLst>
                  <a:ext uri="{FF2B5EF4-FFF2-40B4-BE49-F238E27FC236}">
                    <a16:creationId xmlns:a16="http://schemas.microsoft.com/office/drawing/2014/main" id="{1FBD7A7B-1C2A-4BE9-85F5-5E361F5A97EA}"/>
                  </a:ext>
                </a:extLst>
              </p:cNvPr>
              <p:cNvSpPr>
                <a:spLocks noChangeArrowheads="1"/>
              </p:cNvSpPr>
              <p:nvPr/>
            </p:nvSpPr>
            <p:spPr bwMode="auto">
              <a:xfrm>
                <a:off x="4101" y="748"/>
                <a:ext cx="224" cy="6"/>
              </a:xfrm>
              <a:prstGeom prst="rect">
                <a:avLst/>
              </a:prstGeom>
              <a:solidFill>
                <a:srgbClr val="B4B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20" name="Rectangle 792">
                <a:extLst>
                  <a:ext uri="{FF2B5EF4-FFF2-40B4-BE49-F238E27FC236}">
                    <a16:creationId xmlns:a16="http://schemas.microsoft.com/office/drawing/2014/main" id="{5993D84C-3587-4B0A-8EEE-EC3389027DBB}"/>
                  </a:ext>
                </a:extLst>
              </p:cNvPr>
              <p:cNvSpPr>
                <a:spLocks noChangeArrowheads="1"/>
              </p:cNvSpPr>
              <p:nvPr/>
            </p:nvSpPr>
            <p:spPr bwMode="auto">
              <a:xfrm>
                <a:off x="4101" y="754"/>
                <a:ext cx="224" cy="6"/>
              </a:xfrm>
              <a:prstGeom prst="rect">
                <a:avLst/>
              </a:prstGeom>
              <a:solidFill>
                <a:srgbClr val="B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21" name="Rectangle 793">
                <a:extLst>
                  <a:ext uri="{FF2B5EF4-FFF2-40B4-BE49-F238E27FC236}">
                    <a16:creationId xmlns:a16="http://schemas.microsoft.com/office/drawing/2014/main" id="{16DF0649-5E66-49FE-B935-403B73230D6A}"/>
                  </a:ext>
                </a:extLst>
              </p:cNvPr>
              <p:cNvSpPr>
                <a:spLocks noChangeArrowheads="1"/>
              </p:cNvSpPr>
              <p:nvPr/>
            </p:nvSpPr>
            <p:spPr bwMode="auto">
              <a:xfrm>
                <a:off x="4101" y="760"/>
                <a:ext cx="224" cy="12"/>
              </a:xfrm>
              <a:prstGeom prst="rect">
                <a:avLst/>
              </a:prstGeom>
              <a:solidFill>
                <a:srgbClr val="B1B7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22" name="Rectangle 794">
                <a:extLst>
                  <a:ext uri="{FF2B5EF4-FFF2-40B4-BE49-F238E27FC236}">
                    <a16:creationId xmlns:a16="http://schemas.microsoft.com/office/drawing/2014/main" id="{0AF60A99-F80C-4ECB-A9AB-D405F8A7D2C7}"/>
                  </a:ext>
                </a:extLst>
              </p:cNvPr>
              <p:cNvSpPr>
                <a:spLocks noChangeArrowheads="1"/>
              </p:cNvSpPr>
              <p:nvPr/>
            </p:nvSpPr>
            <p:spPr bwMode="auto">
              <a:xfrm>
                <a:off x="4101" y="772"/>
                <a:ext cx="224" cy="6"/>
              </a:xfrm>
              <a:prstGeom prst="rect">
                <a:avLst/>
              </a:prstGeom>
              <a:solidFill>
                <a:srgbClr val="AEB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23" name="Rectangle 795">
                <a:extLst>
                  <a:ext uri="{FF2B5EF4-FFF2-40B4-BE49-F238E27FC236}">
                    <a16:creationId xmlns:a16="http://schemas.microsoft.com/office/drawing/2014/main" id="{A3E95D50-F921-439C-96C8-EFCC544246CD}"/>
                  </a:ext>
                </a:extLst>
              </p:cNvPr>
              <p:cNvSpPr>
                <a:spLocks noChangeArrowheads="1"/>
              </p:cNvSpPr>
              <p:nvPr/>
            </p:nvSpPr>
            <p:spPr bwMode="auto">
              <a:xfrm>
                <a:off x="4101" y="778"/>
                <a:ext cx="224" cy="12"/>
              </a:xfrm>
              <a:prstGeom prst="rect">
                <a:avLst/>
              </a:prstGeom>
              <a:solidFill>
                <a:srgbClr val="ACB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24" name="Rectangle 796">
                <a:extLst>
                  <a:ext uri="{FF2B5EF4-FFF2-40B4-BE49-F238E27FC236}">
                    <a16:creationId xmlns:a16="http://schemas.microsoft.com/office/drawing/2014/main" id="{C61F3E7D-92CC-45DA-8E37-77A503A6CCDD}"/>
                  </a:ext>
                </a:extLst>
              </p:cNvPr>
              <p:cNvSpPr>
                <a:spLocks noChangeArrowheads="1"/>
              </p:cNvSpPr>
              <p:nvPr/>
            </p:nvSpPr>
            <p:spPr bwMode="auto">
              <a:xfrm>
                <a:off x="4101" y="790"/>
                <a:ext cx="224" cy="6"/>
              </a:xfrm>
              <a:prstGeom prst="rect">
                <a:avLst/>
              </a:prstGeom>
              <a:solidFill>
                <a:srgbClr val="A8B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25" name="Rectangle 797">
                <a:extLst>
                  <a:ext uri="{FF2B5EF4-FFF2-40B4-BE49-F238E27FC236}">
                    <a16:creationId xmlns:a16="http://schemas.microsoft.com/office/drawing/2014/main" id="{5EE4DCB1-0BF4-4376-B345-21F48D6A8BC3}"/>
                  </a:ext>
                </a:extLst>
              </p:cNvPr>
              <p:cNvSpPr>
                <a:spLocks noChangeArrowheads="1"/>
              </p:cNvSpPr>
              <p:nvPr/>
            </p:nvSpPr>
            <p:spPr bwMode="auto">
              <a:xfrm>
                <a:off x="4101" y="796"/>
                <a:ext cx="224" cy="11"/>
              </a:xfrm>
              <a:prstGeom prst="rect">
                <a:avLst/>
              </a:prstGeom>
              <a:solidFill>
                <a:srgbClr val="A6C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26" name="Rectangle 798">
                <a:extLst>
                  <a:ext uri="{FF2B5EF4-FFF2-40B4-BE49-F238E27FC236}">
                    <a16:creationId xmlns:a16="http://schemas.microsoft.com/office/drawing/2014/main" id="{86CEF6FC-0B36-4DBC-A62E-8D03D817E47A}"/>
                  </a:ext>
                </a:extLst>
              </p:cNvPr>
              <p:cNvSpPr>
                <a:spLocks noChangeArrowheads="1"/>
              </p:cNvSpPr>
              <p:nvPr/>
            </p:nvSpPr>
            <p:spPr bwMode="auto">
              <a:xfrm>
                <a:off x="4101" y="807"/>
                <a:ext cx="224" cy="6"/>
              </a:xfrm>
              <a:prstGeom prst="rect">
                <a:avLst/>
              </a:prstGeom>
              <a:solidFill>
                <a:srgbClr val="A3C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27" name="Rectangle 799">
                <a:extLst>
                  <a:ext uri="{FF2B5EF4-FFF2-40B4-BE49-F238E27FC236}">
                    <a16:creationId xmlns:a16="http://schemas.microsoft.com/office/drawing/2014/main" id="{229642B7-7218-4B08-ABC3-E6D26CCB7529}"/>
                  </a:ext>
                </a:extLst>
              </p:cNvPr>
              <p:cNvSpPr>
                <a:spLocks noChangeArrowheads="1"/>
              </p:cNvSpPr>
              <p:nvPr/>
            </p:nvSpPr>
            <p:spPr bwMode="auto">
              <a:xfrm>
                <a:off x="4101" y="813"/>
                <a:ext cx="224" cy="6"/>
              </a:xfrm>
              <a:prstGeom prst="rect">
                <a:avLst/>
              </a:prstGeom>
              <a:solidFill>
                <a:srgbClr val="A2C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28" name="Rectangle 800">
                <a:extLst>
                  <a:ext uri="{FF2B5EF4-FFF2-40B4-BE49-F238E27FC236}">
                    <a16:creationId xmlns:a16="http://schemas.microsoft.com/office/drawing/2014/main" id="{E0EFD0A1-D684-4E97-BEF2-FA8396AC521D}"/>
                  </a:ext>
                </a:extLst>
              </p:cNvPr>
              <p:cNvSpPr>
                <a:spLocks noChangeArrowheads="1"/>
              </p:cNvSpPr>
              <p:nvPr/>
            </p:nvSpPr>
            <p:spPr bwMode="auto">
              <a:xfrm>
                <a:off x="4101" y="819"/>
                <a:ext cx="224" cy="12"/>
              </a:xfrm>
              <a:prstGeom prst="rect">
                <a:avLst/>
              </a:prstGeom>
              <a:solidFill>
                <a:srgbClr val="9FC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29" name="Rectangle 801">
                <a:extLst>
                  <a:ext uri="{FF2B5EF4-FFF2-40B4-BE49-F238E27FC236}">
                    <a16:creationId xmlns:a16="http://schemas.microsoft.com/office/drawing/2014/main" id="{B493D7CB-99D2-4A5C-A025-A6047B59F452}"/>
                  </a:ext>
                </a:extLst>
              </p:cNvPr>
              <p:cNvSpPr>
                <a:spLocks noChangeArrowheads="1"/>
              </p:cNvSpPr>
              <p:nvPr/>
            </p:nvSpPr>
            <p:spPr bwMode="auto">
              <a:xfrm>
                <a:off x="4101" y="831"/>
                <a:ext cx="224" cy="6"/>
              </a:xfrm>
              <a:prstGeom prst="rect">
                <a:avLst/>
              </a:prstGeom>
              <a:solidFill>
                <a:srgbClr val="9DC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30" name="Rectangle 802">
                <a:extLst>
                  <a:ext uri="{FF2B5EF4-FFF2-40B4-BE49-F238E27FC236}">
                    <a16:creationId xmlns:a16="http://schemas.microsoft.com/office/drawing/2014/main" id="{D52489BA-4025-4698-8B2A-93A9C6573914}"/>
                  </a:ext>
                </a:extLst>
              </p:cNvPr>
              <p:cNvSpPr>
                <a:spLocks noChangeArrowheads="1"/>
              </p:cNvSpPr>
              <p:nvPr/>
            </p:nvSpPr>
            <p:spPr bwMode="auto">
              <a:xfrm>
                <a:off x="4101" y="837"/>
                <a:ext cx="224" cy="12"/>
              </a:xfrm>
              <a:prstGeom prst="rect">
                <a:avLst/>
              </a:prstGeom>
              <a:solidFill>
                <a:srgbClr val="9AC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31" name="Rectangle 803">
                <a:extLst>
                  <a:ext uri="{FF2B5EF4-FFF2-40B4-BE49-F238E27FC236}">
                    <a16:creationId xmlns:a16="http://schemas.microsoft.com/office/drawing/2014/main" id="{9654C700-5E67-41A0-AC37-D5867A14AB24}"/>
                  </a:ext>
                </a:extLst>
              </p:cNvPr>
              <p:cNvSpPr>
                <a:spLocks noChangeArrowheads="1"/>
              </p:cNvSpPr>
              <p:nvPr/>
            </p:nvSpPr>
            <p:spPr bwMode="auto">
              <a:xfrm>
                <a:off x="4101" y="849"/>
                <a:ext cx="224" cy="6"/>
              </a:xfrm>
              <a:prstGeom prst="rect">
                <a:avLst/>
              </a:prstGeom>
              <a:solidFill>
                <a:srgbClr val="98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32" name="Rectangle 804">
                <a:extLst>
                  <a:ext uri="{FF2B5EF4-FFF2-40B4-BE49-F238E27FC236}">
                    <a16:creationId xmlns:a16="http://schemas.microsoft.com/office/drawing/2014/main" id="{023FDBFB-9D6D-4F54-8BB9-1B9AF0D538F7}"/>
                  </a:ext>
                </a:extLst>
              </p:cNvPr>
              <p:cNvSpPr>
                <a:spLocks noChangeArrowheads="1"/>
              </p:cNvSpPr>
              <p:nvPr/>
            </p:nvSpPr>
            <p:spPr bwMode="auto">
              <a:xfrm>
                <a:off x="4101" y="855"/>
                <a:ext cx="224" cy="11"/>
              </a:xfrm>
              <a:prstGeom prst="rect">
                <a:avLst/>
              </a:prstGeom>
              <a:solidFill>
                <a:srgbClr val="94C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33" name="Rectangle 805">
                <a:extLst>
                  <a:ext uri="{FF2B5EF4-FFF2-40B4-BE49-F238E27FC236}">
                    <a16:creationId xmlns:a16="http://schemas.microsoft.com/office/drawing/2014/main" id="{56267D5D-7D84-4268-AAB8-6BDC186B606D}"/>
                  </a:ext>
                </a:extLst>
              </p:cNvPr>
              <p:cNvSpPr>
                <a:spLocks noChangeArrowheads="1"/>
              </p:cNvSpPr>
              <p:nvPr/>
            </p:nvSpPr>
            <p:spPr bwMode="auto">
              <a:xfrm>
                <a:off x="4101" y="866"/>
                <a:ext cx="224" cy="6"/>
              </a:xfrm>
              <a:prstGeom prst="rect">
                <a:avLst/>
              </a:prstGeom>
              <a:solidFill>
                <a:srgbClr val="91D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34" name="Rectangle 806">
                <a:extLst>
                  <a:ext uri="{FF2B5EF4-FFF2-40B4-BE49-F238E27FC236}">
                    <a16:creationId xmlns:a16="http://schemas.microsoft.com/office/drawing/2014/main" id="{FB7E16E6-6947-40C4-9F7D-EB137A80191D}"/>
                  </a:ext>
                </a:extLst>
              </p:cNvPr>
              <p:cNvSpPr>
                <a:spLocks noChangeArrowheads="1"/>
              </p:cNvSpPr>
              <p:nvPr/>
            </p:nvSpPr>
            <p:spPr bwMode="auto">
              <a:xfrm>
                <a:off x="4101" y="872"/>
                <a:ext cx="224" cy="12"/>
              </a:xfrm>
              <a:prstGeom prst="rect">
                <a:avLst/>
              </a:prstGeom>
              <a:solidFill>
                <a:srgbClr val="8ED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35" name="Rectangle 807">
                <a:extLst>
                  <a:ext uri="{FF2B5EF4-FFF2-40B4-BE49-F238E27FC236}">
                    <a16:creationId xmlns:a16="http://schemas.microsoft.com/office/drawing/2014/main" id="{D706C100-B1CE-41EB-8B45-933C209EC51B}"/>
                  </a:ext>
                </a:extLst>
              </p:cNvPr>
              <p:cNvSpPr>
                <a:spLocks noChangeArrowheads="1"/>
              </p:cNvSpPr>
              <p:nvPr/>
            </p:nvSpPr>
            <p:spPr bwMode="auto">
              <a:xfrm>
                <a:off x="4101" y="884"/>
                <a:ext cx="224" cy="6"/>
              </a:xfrm>
              <a:prstGeom prst="rect">
                <a:avLst/>
              </a:prstGeom>
              <a:solidFill>
                <a:srgbClr val="8CD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36" name="Rectangle 808">
                <a:extLst>
                  <a:ext uri="{FF2B5EF4-FFF2-40B4-BE49-F238E27FC236}">
                    <a16:creationId xmlns:a16="http://schemas.microsoft.com/office/drawing/2014/main" id="{F6A8262E-F85F-4C8E-A9D1-B5919AAA8B5A}"/>
                  </a:ext>
                </a:extLst>
              </p:cNvPr>
              <p:cNvSpPr>
                <a:spLocks noChangeArrowheads="1"/>
              </p:cNvSpPr>
              <p:nvPr/>
            </p:nvSpPr>
            <p:spPr bwMode="auto">
              <a:xfrm>
                <a:off x="4101" y="890"/>
                <a:ext cx="224" cy="6"/>
              </a:xfrm>
              <a:prstGeom prst="rect">
                <a:avLst/>
              </a:prstGeom>
              <a:solidFill>
                <a:srgbClr val="8AD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37" name="Rectangle 809">
                <a:extLst>
                  <a:ext uri="{FF2B5EF4-FFF2-40B4-BE49-F238E27FC236}">
                    <a16:creationId xmlns:a16="http://schemas.microsoft.com/office/drawing/2014/main" id="{7D62220E-4C68-4C4A-A55E-2B2C282EDF0A}"/>
                  </a:ext>
                </a:extLst>
              </p:cNvPr>
              <p:cNvSpPr>
                <a:spLocks noChangeArrowheads="1"/>
              </p:cNvSpPr>
              <p:nvPr/>
            </p:nvSpPr>
            <p:spPr bwMode="auto">
              <a:xfrm>
                <a:off x="4101" y="896"/>
                <a:ext cx="224" cy="12"/>
              </a:xfrm>
              <a:prstGeom prst="rect">
                <a:avLst/>
              </a:prstGeom>
              <a:solidFill>
                <a:srgbClr val="87D7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38" name="Rectangle 810">
                <a:extLst>
                  <a:ext uri="{FF2B5EF4-FFF2-40B4-BE49-F238E27FC236}">
                    <a16:creationId xmlns:a16="http://schemas.microsoft.com/office/drawing/2014/main" id="{731B73B8-1F80-4C6B-A8A7-ABCF2C5DB69D}"/>
                  </a:ext>
                </a:extLst>
              </p:cNvPr>
              <p:cNvSpPr>
                <a:spLocks noChangeArrowheads="1"/>
              </p:cNvSpPr>
              <p:nvPr/>
            </p:nvSpPr>
            <p:spPr bwMode="auto">
              <a:xfrm>
                <a:off x="4101" y="908"/>
                <a:ext cx="224" cy="6"/>
              </a:xfrm>
              <a:prstGeom prst="rect">
                <a:avLst/>
              </a:prstGeom>
              <a:solidFill>
                <a:srgbClr val="85D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39" name="Rectangle 811">
                <a:extLst>
                  <a:ext uri="{FF2B5EF4-FFF2-40B4-BE49-F238E27FC236}">
                    <a16:creationId xmlns:a16="http://schemas.microsoft.com/office/drawing/2014/main" id="{119E4EBD-9EA2-44E1-A854-3178002C8C21}"/>
                  </a:ext>
                </a:extLst>
              </p:cNvPr>
              <p:cNvSpPr>
                <a:spLocks noChangeArrowheads="1"/>
              </p:cNvSpPr>
              <p:nvPr/>
            </p:nvSpPr>
            <p:spPr bwMode="auto">
              <a:xfrm>
                <a:off x="4101" y="914"/>
                <a:ext cx="224" cy="11"/>
              </a:xfrm>
              <a:prstGeom prst="rect">
                <a:avLst/>
              </a:prstGeom>
              <a:solidFill>
                <a:srgbClr val="82D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40" name="Rectangle 812">
                <a:extLst>
                  <a:ext uri="{FF2B5EF4-FFF2-40B4-BE49-F238E27FC236}">
                    <a16:creationId xmlns:a16="http://schemas.microsoft.com/office/drawing/2014/main" id="{75522A51-BB16-4605-B3E0-B5D47699D939}"/>
                  </a:ext>
                </a:extLst>
              </p:cNvPr>
              <p:cNvSpPr>
                <a:spLocks noChangeArrowheads="1"/>
              </p:cNvSpPr>
              <p:nvPr/>
            </p:nvSpPr>
            <p:spPr bwMode="auto">
              <a:xfrm>
                <a:off x="4101" y="925"/>
                <a:ext cx="224" cy="6"/>
              </a:xfrm>
              <a:prstGeom prst="rect">
                <a:avLst/>
              </a:prstGeom>
              <a:solidFill>
                <a:srgbClr val="7E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41" name="Rectangle 813">
                <a:extLst>
                  <a:ext uri="{FF2B5EF4-FFF2-40B4-BE49-F238E27FC236}">
                    <a16:creationId xmlns:a16="http://schemas.microsoft.com/office/drawing/2014/main" id="{05C9D8BF-277C-4ECA-8E79-91D0F9AD2ED5}"/>
                  </a:ext>
                </a:extLst>
              </p:cNvPr>
              <p:cNvSpPr>
                <a:spLocks noChangeArrowheads="1"/>
              </p:cNvSpPr>
              <p:nvPr/>
            </p:nvSpPr>
            <p:spPr bwMode="auto">
              <a:xfrm>
                <a:off x="4101" y="931"/>
                <a:ext cx="224" cy="12"/>
              </a:xfrm>
              <a:prstGeom prst="rect">
                <a:avLst/>
              </a:prstGeom>
              <a:solidFill>
                <a:srgbClr val="7BD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42" name="Rectangle 814">
                <a:extLst>
                  <a:ext uri="{FF2B5EF4-FFF2-40B4-BE49-F238E27FC236}">
                    <a16:creationId xmlns:a16="http://schemas.microsoft.com/office/drawing/2014/main" id="{AFFF6EC3-B4F5-4C62-81E4-DC1F87CD4ABC}"/>
                  </a:ext>
                </a:extLst>
              </p:cNvPr>
              <p:cNvSpPr>
                <a:spLocks noChangeArrowheads="1"/>
              </p:cNvSpPr>
              <p:nvPr/>
            </p:nvSpPr>
            <p:spPr bwMode="auto">
              <a:xfrm>
                <a:off x="4101" y="943"/>
                <a:ext cx="224" cy="6"/>
              </a:xfrm>
              <a:prstGeom prst="rect">
                <a:avLst/>
              </a:prstGeom>
              <a:solidFill>
                <a:srgbClr val="79E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43" name="Rectangle 815">
                <a:extLst>
                  <a:ext uri="{FF2B5EF4-FFF2-40B4-BE49-F238E27FC236}">
                    <a16:creationId xmlns:a16="http://schemas.microsoft.com/office/drawing/2014/main" id="{6811AB5A-86B0-4C56-85BC-9E286BA9F808}"/>
                  </a:ext>
                </a:extLst>
              </p:cNvPr>
              <p:cNvSpPr>
                <a:spLocks noChangeArrowheads="1"/>
              </p:cNvSpPr>
              <p:nvPr/>
            </p:nvSpPr>
            <p:spPr bwMode="auto">
              <a:xfrm>
                <a:off x="4101" y="949"/>
                <a:ext cx="224" cy="6"/>
              </a:xfrm>
              <a:prstGeom prst="rect">
                <a:avLst/>
              </a:prstGeom>
              <a:solidFill>
                <a:srgbClr val="77E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44" name="Rectangle 816">
                <a:extLst>
                  <a:ext uri="{FF2B5EF4-FFF2-40B4-BE49-F238E27FC236}">
                    <a16:creationId xmlns:a16="http://schemas.microsoft.com/office/drawing/2014/main" id="{856D1057-4831-45A0-81D1-9D794461EA11}"/>
                  </a:ext>
                </a:extLst>
              </p:cNvPr>
              <p:cNvSpPr>
                <a:spLocks noChangeArrowheads="1"/>
              </p:cNvSpPr>
              <p:nvPr/>
            </p:nvSpPr>
            <p:spPr bwMode="auto">
              <a:xfrm>
                <a:off x="4101" y="955"/>
                <a:ext cx="224" cy="12"/>
              </a:xfrm>
              <a:prstGeom prst="rect">
                <a:avLst/>
              </a:prstGeom>
              <a:solidFill>
                <a:srgbClr val="74E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45" name="Rectangle 817">
                <a:extLst>
                  <a:ext uri="{FF2B5EF4-FFF2-40B4-BE49-F238E27FC236}">
                    <a16:creationId xmlns:a16="http://schemas.microsoft.com/office/drawing/2014/main" id="{D72235B8-00B2-4840-9610-237921A21FF1}"/>
                  </a:ext>
                </a:extLst>
              </p:cNvPr>
              <p:cNvSpPr>
                <a:spLocks noChangeArrowheads="1"/>
              </p:cNvSpPr>
              <p:nvPr/>
            </p:nvSpPr>
            <p:spPr bwMode="auto">
              <a:xfrm>
                <a:off x="4101" y="967"/>
                <a:ext cx="224" cy="6"/>
              </a:xfrm>
              <a:prstGeom prst="rect">
                <a:avLst/>
              </a:prstGeom>
              <a:solidFill>
                <a:srgbClr val="72E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46" name="Rectangle 818">
                <a:extLst>
                  <a:ext uri="{FF2B5EF4-FFF2-40B4-BE49-F238E27FC236}">
                    <a16:creationId xmlns:a16="http://schemas.microsoft.com/office/drawing/2014/main" id="{737F4574-B440-401E-AA16-37608F4A80B7}"/>
                  </a:ext>
                </a:extLst>
              </p:cNvPr>
              <p:cNvSpPr>
                <a:spLocks noChangeArrowheads="1"/>
              </p:cNvSpPr>
              <p:nvPr/>
            </p:nvSpPr>
            <p:spPr bwMode="auto">
              <a:xfrm>
                <a:off x="4101" y="973"/>
                <a:ext cx="224" cy="11"/>
              </a:xfrm>
              <a:prstGeom prst="rect">
                <a:avLst/>
              </a:prstGeom>
              <a:solidFill>
                <a:srgbClr val="6FE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47" name="Rectangle 819">
                <a:extLst>
                  <a:ext uri="{FF2B5EF4-FFF2-40B4-BE49-F238E27FC236}">
                    <a16:creationId xmlns:a16="http://schemas.microsoft.com/office/drawing/2014/main" id="{AC47BE61-6AB3-44BB-93C9-9B470AE4CE69}"/>
                  </a:ext>
                </a:extLst>
              </p:cNvPr>
              <p:cNvSpPr>
                <a:spLocks noChangeArrowheads="1"/>
              </p:cNvSpPr>
              <p:nvPr/>
            </p:nvSpPr>
            <p:spPr bwMode="auto">
              <a:xfrm>
                <a:off x="4101" y="984"/>
                <a:ext cx="224" cy="6"/>
              </a:xfrm>
              <a:prstGeom prst="rect">
                <a:avLst/>
              </a:prstGeom>
              <a:solidFill>
                <a:srgbClr val="6CE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48" name="Rectangle 820">
                <a:extLst>
                  <a:ext uri="{FF2B5EF4-FFF2-40B4-BE49-F238E27FC236}">
                    <a16:creationId xmlns:a16="http://schemas.microsoft.com/office/drawing/2014/main" id="{AA5216E6-ABCA-4808-9181-8148209E3B21}"/>
                  </a:ext>
                </a:extLst>
              </p:cNvPr>
              <p:cNvSpPr>
                <a:spLocks noChangeArrowheads="1"/>
              </p:cNvSpPr>
              <p:nvPr/>
            </p:nvSpPr>
            <p:spPr bwMode="auto">
              <a:xfrm>
                <a:off x="4101" y="990"/>
                <a:ext cx="224" cy="12"/>
              </a:xfrm>
              <a:prstGeom prst="rect">
                <a:avLst/>
              </a:prstGeom>
              <a:solidFill>
                <a:srgbClr val="68E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49" name="Rectangle 821">
                <a:extLst>
                  <a:ext uri="{FF2B5EF4-FFF2-40B4-BE49-F238E27FC236}">
                    <a16:creationId xmlns:a16="http://schemas.microsoft.com/office/drawing/2014/main" id="{35B5D0B9-EE15-4988-A879-AE47C76F5BDA}"/>
                  </a:ext>
                </a:extLst>
              </p:cNvPr>
              <p:cNvSpPr>
                <a:spLocks noChangeArrowheads="1"/>
              </p:cNvSpPr>
              <p:nvPr/>
            </p:nvSpPr>
            <p:spPr bwMode="auto">
              <a:xfrm>
                <a:off x="4101" y="1002"/>
                <a:ext cx="224" cy="6"/>
              </a:xfrm>
              <a:prstGeom prst="rect">
                <a:avLst/>
              </a:prstGeom>
              <a:solidFill>
                <a:srgbClr val="65E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50" name="Rectangle 822">
                <a:extLst>
                  <a:ext uri="{FF2B5EF4-FFF2-40B4-BE49-F238E27FC236}">
                    <a16:creationId xmlns:a16="http://schemas.microsoft.com/office/drawing/2014/main" id="{D914AD71-900F-4F54-838E-3C45BA5876F5}"/>
                  </a:ext>
                </a:extLst>
              </p:cNvPr>
              <p:cNvSpPr>
                <a:spLocks noChangeArrowheads="1"/>
              </p:cNvSpPr>
              <p:nvPr/>
            </p:nvSpPr>
            <p:spPr bwMode="auto">
              <a:xfrm>
                <a:off x="4101" y="1008"/>
                <a:ext cx="224" cy="12"/>
              </a:xfrm>
              <a:prstGeom prst="rect">
                <a:avLst/>
              </a:prstGeom>
              <a:solidFill>
                <a:srgbClr val="63E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51" name="Rectangle 823">
                <a:extLst>
                  <a:ext uri="{FF2B5EF4-FFF2-40B4-BE49-F238E27FC236}">
                    <a16:creationId xmlns:a16="http://schemas.microsoft.com/office/drawing/2014/main" id="{6897B267-580C-405B-A399-23FAAB1B2155}"/>
                  </a:ext>
                </a:extLst>
              </p:cNvPr>
              <p:cNvSpPr>
                <a:spLocks noChangeArrowheads="1"/>
              </p:cNvSpPr>
              <p:nvPr/>
            </p:nvSpPr>
            <p:spPr bwMode="auto">
              <a:xfrm>
                <a:off x="4101" y="1020"/>
                <a:ext cx="224" cy="6"/>
              </a:xfrm>
              <a:prstGeom prst="rect">
                <a:avLst/>
              </a:prstGeom>
              <a:solidFill>
                <a:srgbClr val="60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52" name="Rectangle 824">
                <a:extLst>
                  <a:ext uri="{FF2B5EF4-FFF2-40B4-BE49-F238E27FC236}">
                    <a16:creationId xmlns:a16="http://schemas.microsoft.com/office/drawing/2014/main" id="{B3FB6FFA-7824-4954-8198-2C3963FE64AC}"/>
                  </a:ext>
                </a:extLst>
              </p:cNvPr>
              <p:cNvSpPr>
                <a:spLocks noChangeArrowheads="1"/>
              </p:cNvSpPr>
              <p:nvPr/>
            </p:nvSpPr>
            <p:spPr bwMode="auto">
              <a:xfrm>
                <a:off x="4101" y="1026"/>
                <a:ext cx="224" cy="6"/>
              </a:xfrm>
              <a:prstGeom prst="rect">
                <a:avLst/>
              </a:prstGeom>
              <a:solidFill>
                <a:srgbClr val="5FE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53" name="Rectangle 825">
                <a:extLst>
                  <a:ext uri="{FF2B5EF4-FFF2-40B4-BE49-F238E27FC236}">
                    <a16:creationId xmlns:a16="http://schemas.microsoft.com/office/drawing/2014/main" id="{8B1D9B32-F3B5-408B-8000-5AA87D3761A7}"/>
                  </a:ext>
                </a:extLst>
              </p:cNvPr>
              <p:cNvSpPr>
                <a:spLocks noChangeArrowheads="1"/>
              </p:cNvSpPr>
              <p:nvPr/>
            </p:nvSpPr>
            <p:spPr bwMode="auto">
              <a:xfrm>
                <a:off x="4101" y="1032"/>
                <a:ext cx="224" cy="11"/>
              </a:xfrm>
              <a:prstGeom prst="rect">
                <a:avLst/>
              </a:prstGeom>
              <a:solidFill>
                <a:srgbClr val="5CE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54" name="Rectangle 826">
                <a:extLst>
                  <a:ext uri="{FF2B5EF4-FFF2-40B4-BE49-F238E27FC236}">
                    <a16:creationId xmlns:a16="http://schemas.microsoft.com/office/drawing/2014/main" id="{9BA75C11-C753-4F3B-9B70-E06E7D8BDF54}"/>
                  </a:ext>
                </a:extLst>
              </p:cNvPr>
              <p:cNvSpPr>
                <a:spLocks noChangeArrowheads="1"/>
              </p:cNvSpPr>
              <p:nvPr/>
            </p:nvSpPr>
            <p:spPr bwMode="auto">
              <a:xfrm>
                <a:off x="4101" y="1043"/>
                <a:ext cx="224" cy="6"/>
              </a:xfrm>
              <a:prstGeom prst="rect">
                <a:avLst/>
              </a:prstGeom>
              <a:solidFill>
                <a:srgbClr val="59E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55" name="Rectangle 827">
                <a:extLst>
                  <a:ext uri="{FF2B5EF4-FFF2-40B4-BE49-F238E27FC236}">
                    <a16:creationId xmlns:a16="http://schemas.microsoft.com/office/drawing/2014/main" id="{F27C6149-63AC-4D00-98AE-56456C425661}"/>
                  </a:ext>
                </a:extLst>
              </p:cNvPr>
              <p:cNvSpPr>
                <a:spLocks noChangeArrowheads="1"/>
              </p:cNvSpPr>
              <p:nvPr/>
            </p:nvSpPr>
            <p:spPr bwMode="auto">
              <a:xfrm>
                <a:off x="4101" y="1049"/>
                <a:ext cx="224" cy="12"/>
              </a:xfrm>
              <a:prstGeom prst="rect">
                <a:avLst/>
              </a:prstGeom>
              <a:solidFill>
                <a:srgbClr val="57E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56" name="Rectangle 828">
                <a:extLst>
                  <a:ext uri="{FF2B5EF4-FFF2-40B4-BE49-F238E27FC236}">
                    <a16:creationId xmlns:a16="http://schemas.microsoft.com/office/drawing/2014/main" id="{10ABABD3-ECAC-4DAC-99BF-71C4B906D4ED}"/>
                  </a:ext>
                </a:extLst>
              </p:cNvPr>
              <p:cNvSpPr>
                <a:spLocks noChangeArrowheads="1"/>
              </p:cNvSpPr>
              <p:nvPr/>
            </p:nvSpPr>
            <p:spPr bwMode="auto">
              <a:xfrm>
                <a:off x="4101" y="1061"/>
                <a:ext cx="224" cy="6"/>
              </a:xfrm>
              <a:prstGeom prst="rect">
                <a:avLst/>
              </a:prstGeom>
              <a:solidFill>
                <a:srgbClr val="53F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57" name="Rectangle 829">
                <a:extLst>
                  <a:ext uri="{FF2B5EF4-FFF2-40B4-BE49-F238E27FC236}">
                    <a16:creationId xmlns:a16="http://schemas.microsoft.com/office/drawing/2014/main" id="{9DA8BA4F-3C49-4400-B95F-5434F0EDE3F1}"/>
                  </a:ext>
                </a:extLst>
              </p:cNvPr>
              <p:cNvSpPr>
                <a:spLocks noChangeArrowheads="1"/>
              </p:cNvSpPr>
              <p:nvPr/>
            </p:nvSpPr>
            <p:spPr bwMode="auto">
              <a:xfrm>
                <a:off x="4101" y="1067"/>
                <a:ext cx="224" cy="12"/>
              </a:xfrm>
              <a:prstGeom prst="rect">
                <a:avLst/>
              </a:prstGeom>
              <a:solidFill>
                <a:srgbClr val="50F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58" name="Rectangle 830">
                <a:extLst>
                  <a:ext uri="{FF2B5EF4-FFF2-40B4-BE49-F238E27FC236}">
                    <a16:creationId xmlns:a16="http://schemas.microsoft.com/office/drawing/2014/main" id="{8372B8B2-4F88-4F10-A963-7A1C7844F58F}"/>
                  </a:ext>
                </a:extLst>
              </p:cNvPr>
              <p:cNvSpPr>
                <a:spLocks noChangeArrowheads="1"/>
              </p:cNvSpPr>
              <p:nvPr/>
            </p:nvSpPr>
            <p:spPr bwMode="auto">
              <a:xfrm>
                <a:off x="4101" y="1079"/>
                <a:ext cx="224" cy="6"/>
              </a:xfrm>
              <a:prstGeom prst="rect">
                <a:avLst/>
              </a:prstGeom>
              <a:solidFill>
                <a:srgbClr val="4EF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59" name="Rectangle 831">
                <a:extLst>
                  <a:ext uri="{FF2B5EF4-FFF2-40B4-BE49-F238E27FC236}">
                    <a16:creationId xmlns:a16="http://schemas.microsoft.com/office/drawing/2014/main" id="{87623420-34AB-48DD-B2DE-98F927C4E39D}"/>
                  </a:ext>
                </a:extLst>
              </p:cNvPr>
              <p:cNvSpPr>
                <a:spLocks noChangeArrowheads="1"/>
              </p:cNvSpPr>
              <p:nvPr/>
            </p:nvSpPr>
            <p:spPr bwMode="auto">
              <a:xfrm>
                <a:off x="4101" y="1085"/>
                <a:ext cx="224" cy="6"/>
              </a:xfrm>
              <a:prstGeom prst="rect">
                <a:avLst/>
              </a:prstGeom>
              <a:solidFill>
                <a:srgbClr val="4CF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60" name="Rectangle 832">
                <a:extLst>
                  <a:ext uri="{FF2B5EF4-FFF2-40B4-BE49-F238E27FC236}">
                    <a16:creationId xmlns:a16="http://schemas.microsoft.com/office/drawing/2014/main" id="{99550C2F-F983-467F-8978-CE69913707BB}"/>
                  </a:ext>
                </a:extLst>
              </p:cNvPr>
              <p:cNvSpPr>
                <a:spLocks noChangeArrowheads="1"/>
              </p:cNvSpPr>
              <p:nvPr/>
            </p:nvSpPr>
            <p:spPr bwMode="auto">
              <a:xfrm>
                <a:off x="4101" y="1091"/>
                <a:ext cx="224" cy="11"/>
              </a:xfrm>
              <a:prstGeom prst="rect">
                <a:avLst/>
              </a:prstGeom>
              <a:solidFill>
                <a:srgbClr val="4AF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61" name="Rectangle 833">
                <a:extLst>
                  <a:ext uri="{FF2B5EF4-FFF2-40B4-BE49-F238E27FC236}">
                    <a16:creationId xmlns:a16="http://schemas.microsoft.com/office/drawing/2014/main" id="{BB69FC1B-4A93-4AD8-86E9-2B96F95E6ECA}"/>
                  </a:ext>
                </a:extLst>
              </p:cNvPr>
              <p:cNvSpPr>
                <a:spLocks noChangeArrowheads="1"/>
              </p:cNvSpPr>
              <p:nvPr/>
            </p:nvSpPr>
            <p:spPr bwMode="auto">
              <a:xfrm>
                <a:off x="4101" y="1102"/>
                <a:ext cx="224" cy="6"/>
              </a:xfrm>
              <a:prstGeom prst="rect">
                <a:avLst/>
              </a:prstGeom>
              <a:solidFill>
                <a:srgbClr val="47F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62" name="Rectangle 834">
                <a:extLst>
                  <a:ext uri="{FF2B5EF4-FFF2-40B4-BE49-F238E27FC236}">
                    <a16:creationId xmlns:a16="http://schemas.microsoft.com/office/drawing/2014/main" id="{371843BA-E0BE-4902-B235-3024A3E93B6F}"/>
                  </a:ext>
                </a:extLst>
              </p:cNvPr>
              <p:cNvSpPr>
                <a:spLocks noChangeArrowheads="1"/>
              </p:cNvSpPr>
              <p:nvPr/>
            </p:nvSpPr>
            <p:spPr bwMode="auto">
              <a:xfrm>
                <a:off x="4101" y="1108"/>
                <a:ext cx="224" cy="12"/>
              </a:xfrm>
              <a:prstGeom prst="rect">
                <a:avLst/>
              </a:prstGeom>
              <a:solidFill>
                <a:srgbClr val="44F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63" name="Rectangle 835">
                <a:extLst>
                  <a:ext uri="{FF2B5EF4-FFF2-40B4-BE49-F238E27FC236}">
                    <a16:creationId xmlns:a16="http://schemas.microsoft.com/office/drawing/2014/main" id="{372A9A4F-7D02-402B-B85B-BD9BA2E9147A}"/>
                  </a:ext>
                </a:extLst>
              </p:cNvPr>
              <p:cNvSpPr>
                <a:spLocks noChangeArrowheads="1"/>
              </p:cNvSpPr>
              <p:nvPr/>
            </p:nvSpPr>
            <p:spPr bwMode="auto">
              <a:xfrm>
                <a:off x="4101" y="1120"/>
                <a:ext cx="224" cy="6"/>
              </a:xfrm>
              <a:prstGeom prst="rect">
                <a:avLst/>
              </a:prstGeom>
              <a:solidFill>
                <a:srgbClr val="42F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64" name="Rectangle 836">
                <a:extLst>
                  <a:ext uri="{FF2B5EF4-FFF2-40B4-BE49-F238E27FC236}">
                    <a16:creationId xmlns:a16="http://schemas.microsoft.com/office/drawing/2014/main" id="{D37B006E-1C4F-4DF2-BFB8-60F3B5AE5992}"/>
                  </a:ext>
                </a:extLst>
              </p:cNvPr>
              <p:cNvSpPr>
                <a:spLocks noChangeArrowheads="1"/>
              </p:cNvSpPr>
              <p:nvPr/>
            </p:nvSpPr>
            <p:spPr bwMode="auto">
              <a:xfrm>
                <a:off x="4101" y="1126"/>
                <a:ext cx="224" cy="12"/>
              </a:xfrm>
              <a:prstGeom prst="rect">
                <a:avLst/>
              </a:prstGeom>
              <a:solidFill>
                <a:srgbClr val="3EF7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65" name="Rectangle 837">
                <a:extLst>
                  <a:ext uri="{FF2B5EF4-FFF2-40B4-BE49-F238E27FC236}">
                    <a16:creationId xmlns:a16="http://schemas.microsoft.com/office/drawing/2014/main" id="{3E20EAF6-A453-4081-8123-3866C1D5BC6B}"/>
                  </a:ext>
                </a:extLst>
              </p:cNvPr>
              <p:cNvSpPr>
                <a:spLocks noChangeArrowheads="1"/>
              </p:cNvSpPr>
              <p:nvPr/>
            </p:nvSpPr>
            <p:spPr bwMode="auto">
              <a:xfrm>
                <a:off x="4101" y="1138"/>
                <a:ext cx="224" cy="6"/>
              </a:xfrm>
              <a:prstGeom prst="rect">
                <a:avLst/>
              </a:prstGeom>
              <a:solidFill>
                <a:srgbClr val="3CF7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66" name="Rectangle 838">
                <a:extLst>
                  <a:ext uri="{FF2B5EF4-FFF2-40B4-BE49-F238E27FC236}">
                    <a16:creationId xmlns:a16="http://schemas.microsoft.com/office/drawing/2014/main" id="{1FE1310F-80DB-4CA6-9D9E-96EF25CFF9B8}"/>
                  </a:ext>
                </a:extLst>
              </p:cNvPr>
              <p:cNvSpPr>
                <a:spLocks noChangeArrowheads="1"/>
              </p:cNvSpPr>
              <p:nvPr/>
            </p:nvSpPr>
            <p:spPr bwMode="auto">
              <a:xfrm>
                <a:off x="4101" y="1144"/>
                <a:ext cx="224" cy="11"/>
              </a:xfrm>
              <a:prstGeom prst="rect">
                <a:avLst/>
              </a:prstGeom>
              <a:solidFill>
                <a:srgbClr val="39F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67" name="Rectangle 839">
                <a:extLst>
                  <a:ext uri="{FF2B5EF4-FFF2-40B4-BE49-F238E27FC236}">
                    <a16:creationId xmlns:a16="http://schemas.microsoft.com/office/drawing/2014/main" id="{19586406-5F0F-4FEB-AF5E-856DF20D43F4}"/>
                  </a:ext>
                </a:extLst>
              </p:cNvPr>
              <p:cNvSpPr>
                <a:spLocks noChangeArrowheads="1"/>
              </p:cNvSpPr>
              <p:nvPr/>
            </p:nvSpPr>
            <p:spPr bwMode="auto">
              <a:xfrm>
                <a:off x="4101" y="1155"/>
                <a:ext cx="224" cy="6"/>
              </a:xfrm>
              <a:prstGeom prst="rect">
                <a:avLst/>
              </a:prstGeom>
              <a:solidFill>
                <a:srgbClr val="36F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68" name="Rectangle 840">
                <a:extLst>
                  <a:ext uri="{FF2B5EF4-FFF2-40B4-BE49-F238E27FC236}">
                    <a16:creationId xmlns:a16="http://schemas.microsoft.com/office/drawing/2014/main" id="{39219518-EA1F-4631-A4D7-B34F4A8FCFFB}"/>
                  </a:ext>
                </a:extLst>
              </p:cNvPr>
              <p:cNvSpPr>
                <a:spLocks noChangeArrowheads="1"/>
              </p:cNvSpPr>
              <p:nvPr/>
            </p:nvSpPr>
            <p:spPr bwMode="auto">
              <a:xfrm>
                <a:off x="4101" y="1161"/>
                <a:ext cx="224" cy="6"/>
              </a:xfrm>
              <a:prstGeom prst="rect">
                <a:avLst/>
              </a:prstGeom>
              <a:solidFill>
                <a:srgbClr val="35F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69" name="Rectangle 841">
                <a:extLst>
                  <a:ext uri="{FF2B5EF4-FFF2-40B4-BE49-F238E27FC236}">
                    <a16:creationId xmlns:a16="http://schemas.microsoft.com/office/drawing/2014/main" id="{7FFDFF73-606F-4E23-A1FE-7CC9AA022D6F}"/>
                  </a:ext>
                </a:extLst>
              </p:cNvPr>
              <p:cNvSpPr>
                <a:spLocks noChangeArrowheads="1"/>
              </p:cNvSpPr>
              <p:nvPr/>
            </p:nvSpPr>
            <p:spPr bwMode="auto">
              <a:xfrm>
                <a:off x="4101" y="1167"/>
                <a:ext cx="224" cy="12"/>
              </a:xfrm>
              <a:prstGeom prst="rect">
                <a:avLst/>
              </a:prstGeom>
              <a:solidFill>
                <a:srgbClr val="33F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70" name="Rectangle 842">
                <a:extLst>
                  <a:ext uri="{FF2B5EF4-FFF2-40B4-BE49-F238E27FC236}">
                    <a16:creationId xmlns:a16="http://schemas.microsoft.com/office/drawing/2014/main" id="{E7CF0163-215E-4023-AABD-96D344664775}"/>
                  </a:ext>
                </a:extLst>
              </p:cNvPr>
              <p:cNvSpPr>
                <a:spLocks noChangeArrowheads="1"/>
              </p:cNvSpPr>
              <p:nvPr/>
            </p:nvSpPr>
            <p:spPr bwMode="auto">
              <a:xfrm>
                <a:off x="4101" y="1179"/>
                <a:ext cx="224" cy="6"/>
              </a:xfrm>
              <a:prstGeom prst="rect">
                <a:avLst/>
              </a:prstGeom>
              <a:solidFill>
                <a:srgbClr val="30F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71" name="Rectangle 843">
                <a:extLst>
                  <a:ext uri="{FF2B5EF4-FFF2-40B4-BE49-F238E27FC236}">
                    <a16:creationId xmlns:a16="http://schemas.microsoft.com/office/drawing/2014/main" id="{D42D9460-7C86-4BD4-B336-B1F42748B6D5}"/>
                  </a:ext>
                </a:extLst>
              </p:cNvPr>
              <p:cNvSpPr>
                <a:spLocks noChangeArrowheads="1"/>
              </p:cNvSpPr>
              <p:nvPr/>
            </p:nvSpPr>
            <p:spPr bwMode="auto">
              <a:xfrm>
                <a:off x="4101" y="1185"/>
                <a:ext cx="224" cy="12"/>
              </a:xfrm>
              <a:prstGeom prst="rect">
                <a:avLst/>
              </a:prstGeom>
              <a:solidFill>
                <a:srgbClr val="2EF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72" name="Rectangle 844">
                <a:extLst>
                  <a:ext uri="{FF2B5EF4-FFF2-40B4-BE49-F238E27FC236}">
                    <a16:creationId xmlns:a16="http://schemas.microsoft.com/office/drawing/2014/main" id="{309BCC16-CBD9-4E52-86CC-F2F6B178CA02}"/>
                  </a:ext>
                </a:extLst>
              </p:cNvPr>
              <p:cNvSpPr>
                <a:spLocks noChangeArrowheads="1"/>
              </p:cNvSpPr>
              <p:nvPr/>
            </p:nvSpPr>
            <p:spPr bwMode="auto">
              <a:xfrm>
                <a:off x="4101" y="1197"/>
                <a:ext cx="224" cy="6"/>
              </a:xfrm>
              <a:prstGeom prst="rect">
                <a:avLst/>
              </a:prstGeom>
              <a:solidFill>
                <a:srgbClr val="2AF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73" name="Rectangle 845">
                <a:extLst>
                  <a:ext uri="{FF2B5EF4-FFF2-40B4-BE49-F238E27FC236}">
                    <a16:creationId xmlns:a16="http://schemas.microsoft.com/office/drawing/2014/main" id="{17D87B99-6B24-4A8B-AD73-D4C83D492624}"/>
                  </a:ext>
                </a:extLst>
              </p:cNvPr>
              <p:cNvSpPr>
                <a:spLocks noChangeArrowheads="1"/>
              </p:cNvSpPr>
              <p:nvPr/>
            </p:nvSpPr>
            <p:spPr bwMode="auto">
              <a:xfrm>
                <a:off x="4101" y="1203"/>
                <a:ext cx="224" cy="11"/>
              </a:xfrm>
              <a:prstGeom prst="rect">
                <a:avLst/>
              </a:prstGeom>
              <a:solidFill>
                <a:srgbClr val="27F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74" name="Rectangle 846">
                <a:extLst>
                  <a:ext uri="{FF2B5EF4-FFF2-40B4-BE49-F238E27FC236}">
                    <a16:creationId xmlns:a16="http://schemas.microsoft.com/office/drawing/2014/main" id="{2383EF40-00AA-4B9A-B71B-EE7C85686BCA}"/>
                  </a:ext>
                </a:extLst>
              </p:cNvPr>
              <p:cNvSpPr>
                <a:spLocks noChangeArrowheads="1"/>
              </p:cNvSpPr>
              <p:nvPr/>
            </p:nvSpPr>
            <p:spPr bwMode="auto">
              <a:xfrm>
                <a:off x="4101" y="1214"/>
                <a:ext cx="224" cy="6"/>
              </a:xfrm>
              <a:prstGeom prst="rect">
                <a:avLst/>
              </a:prstGeom>
              <a:solidFill>
                <a:srgbClr val="25F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75" name="Rectangle 847">
                <a:extLst>
                  <a:ext uri="{FF2B5EF4-FFF2-40B4-BE49-F238E27FC236}">
                    <a16:creationId xmlns:a16="http://schemas.microsoft.com/office/drawing/2014/main" id="{712B5B7F-8E7C-414D-83E7-CD2912947E9B}"/>
                  </a:ext>
                </a:extLst>
              </p:cNvPr>
              <p:cNvSpPr>
                <a:spLocks noChangeArrowheads="1"/>
              </p:cNvSpPr>
              <p:nvPr/>
            </p:nvSpPr>
            <p:spPr bwMode="auto">
              <a:xfrm>
                <a:off x="4101" y="1220"/>
                <a:ext cx="224" cy="6"/>
              </a:xfrm>
              <a:prstGeom prst="rect">
                <a:avLst/>
              </a:prstGeom>
              <a:solidFill>
                <a:srgbClr val="23F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76" name="Rectangle 848">
                <a:extLst>
                  <a:ext uri="{FF2B5EF4-FFF2-40B4-BE49-F238E27FC236}">
                    <a16:creationId xmlns:a16="http://schemas.microsoft.com/office/drawing/2014/main" id="{803159D5-2C84-4087-815C-1621B3FC1A77}"/>
                  </a:ext>
                </a:extLst>
              </p:cNvPr>
              <p:cNvSpPr>
                <a:spLocks noChangeArrowheads="1"/>
              </p:cNvSpPr>
              <p:nvPr/>
            </p:nvSpPr>
            <p:spPr bwMode="auto">
              <a:xfrm>
                <a:off x="4101" y="1226"/>
                <a:ext cx="224" cy="12"/>
              </a:xfrm>
              <a:prstGeom prst="rect">
                <a:avLst/>
              </a:prstGeom>
              <a:solidFill>
                <a:srgbClr val="21F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77" name="Rectangle 849">
                <a:extLst>
                  <a:ext uri="{FF2B5EF4-FFF2-40B4-BE49-F238E27FC236}">
                    <a16:creationId xmlns:a16="http://schemas.microsoft.com/office/drawing/2014/main" id="{7C5E98BF-A201-472B-8851-73CD5555CEC7}"/>
                  </a:ext>
                </a:extLst>
              </p:cNvPr>
              <p:cNvSpPr>
                <a:spLocks noChangeArrowheads="1"/>
              </p:cNvSpPr>
              <p:nvPr/>
            </p:nvSpPr>
            <p:spPr bwMode="auto">
              <a:xfrm>
                <a:off x="4101" y="1238"/>
                <a:ext cx="224" cy="6"/>
              </a:xfrm>
              <a:prstGeom prst="rect">
                <a:avLst/>
              </a:prstGeom>
              <a:solidFill>
                <a:srgbClr val="1EF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78" name="Rectangle 850">
                <a:extLst>
                  <a:ext uri="{FF2B5EF4-FFF2-40B4-BE49-F238E27FC236}">
                    <a16:creationId xmlns:a16="http://schemas.microsoft.com/office/drawing/2014/main" id="{F8594F9B-8763-4F90-A391-946781320EB6}"/>
                  </a:ext>
                </a:extLst>
              </p:cNvPr>
              <p:cNvSpPr>
                <a:spLocks noChangeArrowheads="1"/>
              </p:cNvSpPr>
              <p:nvPr/>
            </p:nvSpPr>
            <p:spPr bwMode="auto">
              <a:xfrm>
                <a:off x="4101" y="1244"/>
                <a:ext cx="224" cy="12"/>
              </a:xfrm>
              <a:prstGeom prst="rect">
                <a:avLst/>
              </a:prstGeom>
              <a:solidFill>
                <a:srgbClr val="1BF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79" name="Rectangle 851">
                <a:extLst>
                  <a:ext uri="{FF2B5EF4-FFF2-40B4-BE49-F238E27FC236}">
                    <a16:creationId xmlns:a16="http://schemas.microsoft.com/office/drawing/2014/main" id="{1F21D203-238C-4854-8F65-50E2C04497AB}"/>
                  </a:ext>
                </a:extLst>
              </p:cNvPr>
              <p:cNvSpPr>
                <a:spLocks noChangeArrowheads="1"/>
              </p:cNvSpPr>
              <p:nvPr/>
            </p:nvSpPr>
            <p:spPr bwMode="auto">
              <a:xfrm>
                <a:off x="4101" y="1256"/>
                <a:ext cx="224" cy="6"/>
              </a:xfrm>
              <a:prstGeom prst="rect">
                <a:avLst/>
              </a:prstGeom>
              <a:solidFill>
                <a:srgbClr val="18F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80" name="Rectangle 852">
                <a:extLst>
                  <a:ext uri="{FF2B5EF4-FFF2-40B4-BE49-F238E27FC236}">
                    <a16:creationId xmlns:a16="http://schemas.microsoft.com/office/drawing/2014/main" id="{282BE49D-3BFB-4956-A2B5-6FD12AFA5CE7}"/>
                  </a:ext>
                </a:extLst>
              </p:cNvPr>
              <p:cNvSpPr>
                <a:spLocks noChangeArrowheads="1"/>
              </p:cNvSpPr>
              <p:nvPr/>
            </p:nvSpPr>
            <p:spPr bwMode="auto">
              <a:xfrm>
                <a:off x="4101" y="1262"/>
                <a:ext cx="224" cy="11"/>
              </a:xfrm>
              <a:prstGeom prst="rect">
                <a:avLst/>
              </a:prstGeom>
              <a:solidFill>
                <a:srgbClr val="13F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81" name="Rectangle 853">
                <a:extLst>
                  <a:ext uri="{FF2B5EF4-FFF2-40B4-BE49-F238E27FC236}">
                    <a16:creationId xmlns:a16="http://schemas.microsoft.com/office/drawing/2014/main" id="{556BE547-8145-4884-8E03-0673F6DE3C8A}"/>
                  </a:ext>
                </a:extLst>
              </p:cNvPr>
              <p:cNvSpPr>
                <a:spLocks noChangeArrowheads="1"/>
              </p:cNvSpPr>
              <p:nvPr/>
            </p:nvSpPr>
            <p:spPr bwMode="auto">
              <a:xfrm>
                <a:off x="4101" y="1273"/>
                <a:ext cx="224" cy="6"/>
              </a:xfrm>
              <a:prstGeom prst="rect">
                <a:avLst/>
              </a:prstGeom>
              <a:solidFill>
                <a:srgbClr val="0FF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82" name="Rectangle 854">
                <a:extLst>
                  <a:ext uri="{FF2B5EF4-FFF2-40B4-BE49-F238E27FC236}">
                    <a16:creationId xmlns:a16="http://schemas.microsoft.com/office/drawing/2014/main" id="{211F7BC0-BF46-4CCE-8709-6B7CEAAB8A6F}"/>
                  </a:ext>
                </a:extLst>
              </p:cNvPr>
              <p:cNvSpPr>
                <a:spLocks noChangeArrowheads="1"/>
              </p:cNvSpPr>
              <p:nvPr/>
            </p:nvSpPr>
            <p:spPr bwMode="auto">
              <a:xfrm>
                <a:off x="4101" y="1279"/>
                <a:ext cx="224" cy="12"/>
              </a:xfrm>
              <a:prstGeom prst="rect">
                <a:avLst/>
              </a:prstGeom>
              <a:solidFill>
                <a:srgbClr val="0AF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83" name="Rectangle 855">
                <a:extLst>
                  <a:ext uri="{FF2B5EF4-FFF2-40B4-BE49-F238E27FC236}">
                    <a16:creationId xmlns:a16="http://schemas.microsoft.com/office/drawing/2014/main" id="{FBB57557-B542-4FAA-AB74-1C4BD67FAD82}"/>
                  </a:ext>
                </a:extLst>
              </p:cNvPr>
              <p:cNvSpPr>
                <a:spLocks noChangeArrowheads="1"/>
              </p:cNvSpPr>
              <p:nvPr/>
            </p:nvSpPr>
            <p:spPr bwMode="auto">
              <a:xfrm>
                <a:off x="4101" y="1291"/>
                <a:ext cx="224" cy="6"/>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sp>
          <p:nvSpPr>
            <p:cNvPr id="23385" name="Rectangle 857">
              <a:extLst>
                <a:ext uri="{FF2B5EF4-FFF2-40B4-BE49-F238E27FC236}">
                  <a16:creationId xmlns:a16="http://schemas.microsoft.com/office/drawing/2014/main" id="{99A4CF5C-83D9-4020-91F7-375B5BB0A81B}"/>
                </a:ext>
              </a:extLst>
            </p:cNvPr>
            <p:cNvSpPr>
              <a:spLocks noChangeArrowheads="1"/>
            </p:cNvSpPr>
            <p:nvPr/>
          </p:nvSpPr>
          <p:spPr bwMode="auto">
            <a:xfrm>
              <a:off x="4101" y="212"/>
              <a:ext cx="230" cy="109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23387" name="Rectangle 859">
            <a:extLst>
              <a:ext uri="{FF2B5EF4-FFF2-40B4-BE49-F238E27FC236}">
                <a16:creationId xmlns:a16="http://schemas.microsoft.com/office/drawing/2014/main" id="{6D242C02-0BE6-4BF4-9DE3-021C18DEFEB0}"/>
              </a:ext>
            </a:extLst>
          </p:cNvPr>
          <p:cNvSpPr>
            <a:spLocks noChangeArrowheads="1"/>
          </p:cNvSpPr>
          <p:nvPr/>
        </p:nvSpPr>
        <p:spPr bwMode="auto">
          <a:xfrm>
            <a:off x="2428875" y="879475"/>
            <a:ext cx="3276600" cy="384175"/>
          </a:xfrm>
          <a:prstGeom prst="rect">
            <a:avLst/>
          </a:prstGeom>
          <a:solidFill>
            <a:srgbClr val="FFFF99"/>
          </a:solidFill>
          <a:ln w="9525">
            <a:solidFill>
              <a:srgbClr val="000000"/>
            </a:solidFill>
            <a:miter lim="800000"/>
            <a:headEnd/>
            <a:tailEnd/>
          </a:ln>
        </p:spPr>
        <p:txBody>
          <a:bodyPr/>
          <a:lstStyle/>
          <a:p>
            <a:endParaRPr lang="cs-CZ"/>
          </a:p>
        </p:txBody>
      </p:sp>
      <p:sp>
        <p:nvSpPr>
          <p:cNvPr id="23388" name="Rectangle 860">
            <a:extLst>
              <a:ext uri="{FF2B5EF4-FFF2-40B4-BE49-F238E27FC236}">
                <a16:creationId xmlns:a16="http://schemas.microsoft.com/office/drawing/2014/main" id="{66236F12-3AB4-4EE9-B21F-F80AEFC13096}"/>
              </a:ext>
            </a:extLst>
          </p:cNvPr>
          <p:cNvSpPr>
            <a:spLocks noChangeArrowheads="1"/>
          </p:cNvSpPr>
          <p:nvPr/>
        </p:nvSpPr>
        <p:spPr bwMode="auto">
          <a:xfrm>
            <a:off x="5938838" y="214313"/>
            <a:ext cx="290512" cy="1854200"/>
          </a:xfrm>
          <a:prstGeom prst="rect">
            <a:avLst/>
          </a:prstGeom>
          <a:solidFill>
            <a:srgbClr val="000000"/>
          </a:solidFill>
          <a:ln w="9525">
            <a:solidFill>
              <a:srgbClr val="000000"/>
            </a:solidFill>
            <a:miter lim="800000"/>
            <a:headEnd/>
            <a:tailEnd/>
          </a:ln>
        </p:spPr>
        <p:txBody>
          <a:bodyPr/>
          <a:lstStyle/>
          <a:p>
            <a:endParaRPr lang="cs-CZ"/>
          </a:p>
        </p:txBody>
      </p:sp>
      <p:sp>
        <p:nvSpPr>
          <p:cNvPr id="23389" name="Rectangle 861">
            <a:extLst>
              <a:ext uri="{FF2B5EF4-FFF2-40B4-BE49-F238E27FC236}">
                <a16:creationId xmlns:a16="http://schemas.microsoft.com/office/drawing/2014/main" id="{D4AB4496-D990-4FEC-BAFF-A11560A038FD}"/>
              </a:ext>
            </a:extLst>
          </p:cNvPr>
          <p:cNvSpPr>
            <a:spLocks noChangeArrowheads="1"/>
          </p:cNvSpPr>
          <p:nvPr/>
        </p:nvSpPr>
        <p:spPr bwMode="auto">
          <a:xfrm>
            <a:off x="5934075" y="982663"/>
            <a:ext cx="295275" cy="1254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90" name="Freeform 862">
            <a:extLst>
              <a:ext uri="{FF2B5EF4-FFF2-40B4-BE49-F238E27FC236}">
                <a16:creationId xmlns:a16="http://schemas.microsoft.com/office/drawing/2014/main" id="{AB0703FF-2E64-41CA-AA29-9ED5F56845EA}"/>
              </a:ext>
            </a:extLst>
          </p:cNvPr>
          <p:cNvSpPr>
            <a:spLocks/>
          </p:cNvSpPr>
          <p:nvPr/>
        </p:nvSpPr>
        <p:spPr bwMode="auto">
          <a:xfrm>
            <a:off x="7334250" y="373063"/>
            <a:ext cx="279400" cy="1479550"/>
          </a:xfrm>
          <a:custGeom>
            <a:avLst/>
            <a:gdLst>
              <a:gd name="T0" fmla="*/ 0 w 176"/>
              <a:gd name="T1" fmla="*/ 419 h 932"/>
              <a:gd name="T2" fmla="*/ 0 w 176"/>
              <a:gd name="T3" fmla="*/ 348 h 932"/>
              <a:gd name="T4" fmla="*/ 5 w 176"/>
              <a:gd name="T5" fmla="*/ 283 h 932"/>
              <a:gd name="T6" fmla="*/ 11 w 176"/>
              <a:gd name="T7" fmla="*/ 224 h 932"/>
              <a:gd name="T8" fmla="*/ 17 w 176"/>
              <a:gd name="T9" fmla="*/ 171 h 932"/>
              <a:gd name="T10" fmla="*/ 29 w 176"/>
              <a:gd name="T11" fmla="*/ 124 h 932"/>
              <a:gd name="T12" fmla="*/ 41 w 176"/>
              <a:gd name="T13" fmla="*/ 83 h 932"/>
              <a:gd name="T14" fmla="*/ 47 w 176"/>
              <a:gd name="T15" fmla="*/ 47 h 932"/>
              <a:gd name="T16" fmla="*/ 64 w 176"/>
              <a:gd name="T17" fmla="*/ 24 h 932"/>
              <a:gd name="T18" fmla="*/ 76 w 176"/>
              <a:gd name="T19" fmla="*/ 6 h 932"/>
              <a:gd name="T20" fmla="*/ 88 w 176"/>
              <a:gd name="T21" fmla="*/ 0 h 932"/>
              <a:gd name="T22" fmla="*/ 100 w 176"/>
              <a:gd name="T23" fmla="*/ 6 h 932"/>
              <a:gd name="T24" fmla="*/ 112 w 176"/>
              <a:gd name="T25" fmla="*/ 24 h 932"/>
              <a:gd name="T26" fmla="*/ 123 w 176"/>
              <a:gd name="T27" fmla="*/ 47 h 932"/>
              <a:gd name="T28" fmla="*/ 135 w 176"/>
              <a:gd name="T29" fmla="*/ 83 h 932"/>
              <a:gd name="T30" fmla="*/ 147 w 176"/>
              <a:gd name="T31" fmla="*/ 124 h 932"/>
              <a:gd name="T32" fmla="*/ 153 w 176"/>
              <a:gd name="T33" fmla="*/ 171 h 932"/>
              <a:gd name="T34" fmla="*/ 165 w 176"/>
              <a:gd name="T35" fmla="*/ 224 h 932"/>
              <a:gd name="T36" fmla="*/ 171 w 176"/>
              <a:gd name="T37" fmla="*/ 283 h 932"/>
              <a:gd name="T38" fmla="*/ 171 w 176"/>
              <a:gd name="T39" fmla="*/ 348 h 932"/>
              <a:gd name="T40" fmla="*/ 176 w 176"/>
              <a:gd name="T41" fmla="*/ 419 h 932"/>
              <a:gd name="T42" fmla="*/ 176 w 176"/>
              <a:gd name="T43" fmla="*/ 490 h 932"/>
              <a:gd name="T44" fmla="*/ 171 w 176"/>
              <a:gd name="T45" fmla="*/ 561 h 932"/>
              <a:gd name="T46" fmla="*/ 171 w 176"/>
              <a:gd name="T47" fmla="*/ 626 h 932"/>
              <a:gd name="T48" fmla="*/ 165 w 176"/>
              <a:gd name="T49" fmla="*/ 685 h 932"/>
              <a:gd name="T50" fmla="*/ 159 w 176"/>
              <a:gd name="T51" fmla="*/ 744 h 932"/>
              <a:gd name="T52" fmla="*/ 147 w 176"/>
              <a:gd name="T53" fmla="*/ 791 h 932"/>
              <a:gd name="T54" fmla="*/ 141 w 176"/>
              <a:gd name="T55" fmla="*/ 838 h 932"/>
              <a:gd name="T56" fmla="*/ 129 w 176"/>
              <a:gd name="T57" fmla="*/ 873 h 932"/>
              <a:gd name="T58" fmla="*/ 117 w 176"/>
              <a:gd name="T59" fmla="*/ 897 h 932"/>
              <a:gd name="T60" fmla="*/ 106 w 176"/>
              <a:gd name="T61" fmla="*/ 920 h 932"/>
              <a:gd name="T62" fmla="*/ 94 w 176"/>
              <a:gd name="T63" fmla="*/ 932 h 932"/>
              <a:gd name="T64" fmla="*/ 76 w 176"/>
              <a:gd name="T65" fmla="*/ 926 h 932"/>
              <a:gd name="T66" fmla="*/ 64 w 176"/>
              <a:gd name="T67" fmla="*/ 915 h 932"/>
              <a:gd name="T68" fmla="*/ 53 w 176"/>
              <a:gd name="T69" fmla="*/ 891 h 932"/>
              <a:gd name="T70" fmla="*/ 41 w 176"/>
              <a:gd name="T71" fmla="*/ 861 h 932"/>
              <a:gd name="T72" fmla="*/ 29 w 176"/>
              <a:gd name="T73" fmla="*/ 820 h 932"/>
              <a:gd name="T74" fmla="*/ 23 w 176"/>
              <a:gd name="T75" fmla="*/ 779 h 932"/>
              <a:gd name="T76" fmla="*/ 17 w 176"/>
              <a:gd name="T77" fmla="*/ 726 h 932"/>
              <a:gd name="T78" fmla="*/ 11 w 176"/>
              <a:gd name="T79" fmla="*/ 667 h 932"/>
              <a:gd name="T80" fmla="*/ 5 w 176"/>
              <a:gd name="T81" fmla="*/ 602 h 932"/>
              <a:gd name="T82" fmla="*/ 0 w 176"/>
              <a:gd name="T83" fmla="*/ 537 h 932"/>
              <a:gd name="T84" fmla="*/ 0 w 176"/>
              <a:gd name="T85" fmla="*/ 466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932">
                <a:moveTo>
                  <a:pt x="0" y="466"/>
                </a:moveTo>
                <a:lnTo>
                  <a:pt x="0" y="443"/>
                </a:lnTo>
                <a:lnTo>
                  <a:pt x="0" y="419"/>
                </a:lnTo>
                <a:lnTo>
                  <a:pt x="0" y="395"/>
                </a:lnTo>
                <a:lnTo>
                  <a:pt x="0" y="372"/>
                </a:lnTo>
                <a:lnTo>
                  <a:pt x="0" y="348"/>
                </a:lnTo>
                <a:lnTo>
                  <a:pt x="5" y="325"/>
                </a:lnTo>
                <a:lnTo>
                  <a:pt x="5" y="307"/>
                </a:lnTo>
                <a:lnTo>
                  <a:pt x="5" y="283"/>
                </a:lnTo>
                <a:lnTo>
                  <a:pt x="11" y="266"/>
                </a:lnTo>
                <a:lnTo>
                  <a:pt x="11" y="242"/>
                </a:lnTo>
                <a:lnTo>
                  <a:pt x="11" y="224"/>
                </a:lnTo>
                <a:lnTo>
                  <a:pt x="17" y="207"/>
                </a:lnTo>
                <a:lnTo>
                  <a:pt x="17" y="189"/>
                </a:lnTo>
                <a:lnTo>
                  <a:pt x="17" y="171"/>
                </a:lnTo>
                <a:lnTo>
                  <a:pt x="23" y="154"/>
                </a:lnTo>
                <a:lnTo>
                  <a:pt x="23" y="136"/>
                </a:lnTo>
                <a:lnTo>
                  <a:pt x="29" y="124"/>
                </a:lnTo>
                <a:lnTo>
                  <a:pt x="29" y="106"/>
                </a:lnTo>
                <a:lnTo>
                  <a:pt x="35" y="95"/>
                </a:lnTo>
                <a:lnTo>
                  <a:pt x="41" y="83"/>
                </a:lnTo>
                <a:lnTo>
                  <a:pt x="41" y="71"/>
                </a:lnTo>
                <a:lnTo>
                  <a:pt x="47" y="59"/>
                </a:lnTo>
                <a:lnTo>
                  <a:pt x="47" y="47"/>
                </a:lnTo>
                <a:lnTo>
                  <a:pt x="53" y="42"/>
                </a:lnTo>
                <a:lnTo>
                  <a:pt x="59" y="30"/>
                </a:lnTo>
                <a:lnTo>
                  <a:pt x="64" y="24"/>
                </a:lnTo>
                <a:lnTo>
                  <a:pt x="64" y="18"/>
                </a:lnTo>
                <a:lnTo>
                  <a:pt x="70" y="12"/>
                </a:lnTo>
                <a:lnTo>
                  <a:pt x="76" y="6"/>
                </a:lnTo>
                <a:lnTo>
                  <a:pt x="76" y="6"/>
                </a:lnTo>
                <a:lnTo>
                  <a:pt x="82" y="0"/>
                </a:lnTo>
                <a:lnTo>
                  <a:pt x="88" y="0"/>
                </a:lnTo>
                <a:lnTo>
                  <a:pt x="94" y="0"/>
                </a:lnTo>
                <a:lnTo>
                  <a:pt x="94" y="6"/>
                </a:lnTo>
                <a:lnTo>
                  <a:pt x="100" y="6"/>
                </a:lnTo>
                <a:lnTo>
                  <a:pt x="106" y="12"/>
                </a:lnTo>
                <a:lnTo>
                  <a:pt x="112" y="18"/>
                </a:lnTo>
                <a:lnTo>
                  <a:pt x="112" y="24"/>
                </a:lnTo>
                <a:lnTo>
                  <a:pt x="117" y="30"/>
                </a:lnTo>
                <a:lnTo>
                  <a:pt x="123" y="42"/>
                </a:lnTo>
                <a:lnTo>
                  <a:pt x="123" y="47"/>
                </a:lnTo>
                <a:lnTo>
                  <a:pt x="129" y="59"/>
                </a:lnTo>
                <a:lnTo>
                  <a:pt x="135" y="71"/>
                </a:lnTo>
                <a:lnTo>
                  <a:pt x="135" y="83"/>
                </a:lnTo>
                <a:lnTo>
                  <a:pt x="141" y="95"/>
                </a:lnTo>
                <a:lnTo>
                  <a:pt x="141" y="106"/>
                </a:lnTo>
                <a:lnTo>
                  <a:pt x="147" y="124"/>
                </a:lnTo>
                <a:lnTo>
                  <a:pt x="147" y="136"/>
                </a:lnTo>
                <a:lnTo>
                  <a:pt x="153" y="154"/>
                </a:lnTo>
                <a:lnTo>
                  <a:pt x="153" y="171"/>
                </a:lnTo>
                <a:lnTo>
                  <a:pt x="159" y="189"/>
                </a:lnTo>
                <a:lnTo>
                  <a:pt x="159" y="207"/>
                </a:lnTo>
                <a:lnTo>
                  <a:pt x="165" y="224"/>
                </a:lnTo>
                <a:lnTo>
                  <a:pt x="165" y="242"/>
                </a:lnTo>
                <a:lnTo>
                  <a:pt x="165" y="266"/>
                </a:lnTo>
                <a:lnTo>
                  <a:pt x="171" y="283"/>
                </a:lnTo>
                <a:lnTo>
                  <a:pt x="171" y="307"/>
                </a:lnTo>
                <a:lnTo>
                  <a:pt x="171" y="325"/>
                </a:lnTo>
                <a:lnTo>
                  <a:pt x="171" y="348"/>
                </a:lnTo>
                <a:lnTo>
                  <a:pt x="171" y="372"/>
                </a:lnTo>
                <a:lnTo>
                  <a:pt x="176" y="395"/>
                </a:lnTo>
                <a:lnTo>
                  <a:pt x="176" y="419"/>
                </a:lnTo>
                <a:lnTo>
                  <a:pt x="176" y="443"/>
                </a:lnTo>
                <a:lnTo>
                  <a:pt x="176" y="466"/>
                </a:lnTo>
                <a:lnTo>
                  <a:pt x="176" y="490"/>
                </a:lnTo>
                <a:lnTo>
                  <a:pt x="176" y="513"/>
                </a:lnTo>
                <a:lnTo>
                  <a:pt x="176" y="537"/>
                </a:lnTo>
                <a:lnTo>
                  <a:pt x="171" y="561"/>
                </a:lnTo>
                <a:lnTo>
                  <a:pt x="171" y="584"/>
                </a:lnTo>
                <a:lnTo>
                  <a:pt x="171" y="602"/>
                </a:lnTo>
                <a:lnTo>
                  <a:pt x="171" y="626"/>
                </a:lnTo>
                <a:lnTo>
                  <a:pt x="171" y="643"/>
                </a:lnTo>
                <a:lnTo>
                  <a:pt x="165" y="667"/>
                </a:lnTo>
                <a:lnTo>
                  <a:pt x="165" y="685"/>
                </a:lnTo>
                <a:lnTo>
                  <a:pt x="165" y="708"/>
                </a:lnTo>
                <a:lnTo>
                  <a:pt x="159" y="726"/>
                </a:lnTo>
                <a:lnTo>
                  <a:pt x="159" y="744"/>
                </a:lnTo>
                <a:lnTo>
                  <a:pt x="153" y="761"/>
                </a:lnTo>
                <a:lnTo>
                  <a:pt x="153" y="779"/>
                </a:lnTo>
                <a:lnTo>
                  <a:pt x="147" y="791"/>
                </a:lnTo>
                <a:lnTo>
                  <a:pt x="147" y="808"/>
                </a:lnTo>
                <a:lnTo>
                  <a:pt x="141" y="820"/>
                </a:lnTo>
                <a:lnTo>
                  <a:pt x="141" y="838"/>
                </a:lnTo>
                <a:lnTo>
                  <a:pt x="135" y="850"/>
                </a:lnTo>
                <a:lnTo>
                  <a:pt x="135" y="861"/>
                </a:lnTo>
                <a:lnTo>
                  <a:pt x="129" y="873"/>
                </a:lnTo>
                <a:lnTo>
                  <a:pt x="123" y="879"/>
                </a:lnTo>
                <a:lnTo>
                  <a:pt x="123" y="891"/>
                </a:lnTo>
                <a:lnTo>
                  <a:pt x="117" y="897"/>
                </a:lnTo>
                <a:lnTo>
                  <a:pt x="112" y="909"/>
                </a:lnTo>
                <a:lnTo>
                  <a:pt x="112" y="915"/>
                </a:lnTo>
                <a:lnTo>
                  <a:pt x="106" y="920"/>
                </a:lnTo>
                <a:lnTo>
                  <a:pt x="100" y="926"/>
                </a:lnTo>
                <a:lnTo>
                  <a:pt x="94" y="926"/>
                </a:lnTo>
                <a:lnTo>
                  <a:pt x="94" y="932"/>
                </a:lnTo>
                <a:lnTo>
                  <a:pt x="88" y="932"/>
                </a:lnTo>
                <a:lnTo>
                  <a:pt x="82" y="932"/>
                </a:lnTo>
                <a:lnTo>
                  <a:pt x="76" y="926"/>
                </a:lnTo>
                <a:lnTo>
                  <a:pt x="76" y="926"/>
                </a:lnTo>
                <a:lnTo>
                  <a:pt x="70" y="920"/>
                </a:lnTo>
                <a:lnTo>
                  <a:pt x="64" y="915"/>
                </a:lnTo>
                <a:lnTo>
                  <a:pt x="64" y="909"/>
                </a:lnTo>
                <a:lnTo>
                  <a:pt x="59" y="897"/>
                </a:lnTo>
                <a:lnTo>
                  <a:pt x="53" y="891"/>
                </a:lnTo>
                <a:lnTo>
                  <a:pt x="47" y="879"/>
                </a:lnTo>
                <a:lnTo>
                  <a:pt x="47" y="873"/>
                </a:lnTo>
                <a:lnTo>
                  <a:pt x="41" y="861"/>
                </a:lnTo>
                <a:lnTo>
                  <a:pt x="41" y="850"/>
                </a:lnTo>
                <a:lnTo>
                  <a:pt x="35" y="838"/>
                </a:lnTo>
                <a:lnTo>
                  <a:pt x="29" y="820"/>
                </a:lnTo>
                <a:lnTo>
                  <a:pt x="29" y="808"/>
                </a:lnTo>
                <a:lnTo>
                  <a:pt x="23" y="791"/>
                </a:lnTo>
                <a:lnTo>
                  <a:pt x="23" y="779"/>
                </a:lnTo>
                <a:lnTo>
                  <a:pt x="17" y="761"/>
                </a:lnTo>
                <a:lnTo>
                  <a:pt x="17" y="744"/>
                </a:lnTo>
                <a:lnTo>
                  <a:pt x="17" y="726"/>
                </a:lnTo>
                <a:lnTo>
                  <a:pt x="11" y="708"/>
                </a:lnTo>
                <a:lnTo>
                  <a:pt x="11" y="685"/>
                </a:lnTo>
                <a:lnTo>
                  <a:pt x="11" y="667"/>
                </a:lnTo>
                <a:lnTo>
                  <a:pt x="5" y="643"/>
                </a:lnTo>
                <a:lnTo>
                  <a:pt x="5" y="626"/>
                </a:lnTo>
                <a:lnTo>
                  <a:pt x="5" y="602"/>
                </a:lnTo>
                <a:lnTo>
                  <a:pt x="0" y="584"/>
                </a:lnTo>
                <a:lnTo>
                  <a:pt x="0" y="561"/>
                </a:lnTo>
                <a:lnTo>
                  <a:pt x="0" y="537"/>
                </a:lnTo>
                <a:lnTo>
                  <a:pt x="0" y="513"/>
                </a:lnTo>
                <a:lnTo>
                  <a:pt x="0" y="490"/>
                </a:lnTo>
                <a:lnTo>
                  <a:pt x="0" y="466"/>
                </a:lnTo>
                <a:close/>
              </a:path>
            </a:pathLst>
          </a:custGeom>
          <a:solidFill>
            <a:srgbClr val="99CCFF"/>
          </a:solidFill>
          <a:ln w="28575">
            <a:solidFill>
              <a:srgbClr val="0000FF"/>
            </a:solidFill>
            <a:prstDash val="solid"/>
            <a:round/>
            <a:headEnd/>
            <a:tailEnd/>
          </a:ln>
        </p:spPr>
        <p:txBody>
          <a:bodyPr/>
          <a:lstStyle/>
          <a:p>
            <a:endParaRPr lang="cs-CZ"/>
          </a:p>
        </p:txBody>
      </p:sp>
      <p:sp>
        <p:nvSpPr>
          <p:cNvPr id="23391" name="Rectangle 863">
            <a:extLst>
              <a:ext uri="{FF2B5EF4-FFF2-40B4-BE49-F238E27FC236}">
                <a16:creationId xmlns:a16="http://schemas.microsoft.com/office/drawing/2014/main" id="{565BDF36-2131-4801-ABDA-912312CAB54D}"/>
              </a:ext>
            </a:extLst>
          </p:cNvPr>
          <p:cNvSpPr>
            <a:spLocks noChangeArrowheads="1"/>
          </p:cNvSpPr>
          <p:nvPr/>
        </p:nvSpPr>
        <p:spPr bwMode="auto">
          <a:xfrm>
            <a:off x="4310063" y="2200275"/>
            <a:ext cx="212566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92" name="Rectangle 864">
            <a:extLst>
              <a:ext uri="{FF2B5EF4-FFF2-40B4-BE49-F238E27FC236}">
                <a16:creationId xmlns:a16="http://schemas.microsoft.com/office/drawing/2014/main" id="{E37CED3F-3504-4E39-8837-58CCC0A2CD52}"/>
              </a:ext>
            </a:extLst>
          </p:cNvPr>
          <p:cNvSpPr>
            <a:spLocks noChangeArrowheads="1"/>
          </p:cNvSpPr>
          <p:nvPr/>
        </p:nvSpPr>
        <p:spPr bwMode="auto">
          <a:xfrm>
            <a:off x="4460875" y="2274888"/>
            <a:ext cx="17113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93" name="Rectangle 865">
            <a:extLst>
              <a:ext uri="{FF2B5EF4-FFF2-40B4-BE49-F238E27FC236}">
                <a16:creationId xmlns:a16="http://schemas.microsoft.com/office/drawing/2014/main" id="{8811DBF0-C2CA-4402-B87F-1A01DB02FD0C}"/>
              </a:ext>
            </a:extLst>
          </p:cNvPr>
          <p:cNvSpPr>
            <a:spLocks noChangeArrowheads="1"/>
          </p:cNvSpPr>
          <p:nvPr/>
        </p:nvSpPr>
        <p:spPr bwMode="auto">
          <a:xfrm>
            <a:off x="4451350" y="2274888"/>
            <a:ext cx="14573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cs-CZ" sz="1500">
                <a:solidFill>
                  <a:srgbClr val="000000"/>
                </a:solidFill>
                <a:latin typeface="Arial" panose="020B0604020202020204" pitchFamily="34" charset="0"/>
              </a:rPr>
              <a:t>filtr          štěrbina</a:t>
            </a:r>
          </a:p>
        </p:txBody>
      </p:sp>
      <p:sp>
        <p:nvSpPr>
          <p:cNvPr id="23395" name="Rectangle 867">
            <a:extLst>
              <a:ext uri="{FF2B5EF4-FFF2-40B4-BE49-F238E27FC236}">
                <a16:creationId xmlns:a16="http://schemas.microsoft.com/office/drawing/2014/main" id="{8129129D-3BEC-4AE8-9579-702277B925F7}"/>
              </a:ext>
            </a:extLst>
          </p:cNvPr>
          <p:cNvSpPr>
            <a:spLocks noChangeArrowheads="1"/>
          </p:cNvSpPr>
          <p:nvPr/>
        </p:nvSpPr>
        <p:spPr bwMode="auto">
          <a:xfrm>
            <a:off x="4460875" y="2733675"/>
            <a:ext cx="65405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96" name="Rectangle 868">
            <a:extLst>
              <a:ext uri="{FF2B5EF4-FFF2-40B4-BE49-F238E27FC236}">
                <a16:creationId xmlns:a16="http://schemas.microsoft.com/office/drawing/2014/main" id="{20D90C7F-D3AA-4944-9064-C83F572D38E0}"/>
              </a:ext>
            </a:extLst>
          </p:cNvPr>
          <p:cNvSpPr>
            <a:spLocks noChangeArrowheads="1"/>
          </p:cNvSpPr>
          <p:nvPr/>
        </p:nvSpPr>
        <p:spPr bwMode="auto">
          <a:xfrm>
            <a:off x="4451350" y="2743200"/>
            <a:ext cx="4984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cs-CZ" sz="1500">
                <a:solidFill>
                  <a:srgbClr val="000000"/>
                </a:solidFill>
                <a:latin typeface="Arial" panose="020B0604020202020204" pitchFamily="34" charset="0"/>
              </a:rPr>
              <a:t>čočka</a:t>
            </a:r>
            <a:endParaRPr lang="en-US" altLang="cs-CZ"/>
          </a:p>
        </p:txBody>
      </p:sp>
      <p:sp>
        <p:nvSpPr>
          <p:cNvPr id="23397" name="Rectangle 869">
            <a:extLst>
              <a:ext uri="{FF2B5EF4-FFF2-40B4-BE49-F238E27FC236}">
                <a16:creationId xmlns:a16="http://schemas.microsoft.com/office/drawing/2014/main" id="{2B5383B5-2914-4711-9258-2C7C9DB4FD13}"/>
              </a:ext>
            </a:extLst>
          </p:cNvPr>
          <p:cNvSpPr>
            <a:spLocks noChangeArrowheads="1"/>
          </p:cNvSpPr>
          <p:nvPr/>
        </p:nvSpPr>
        <p:spPr bwMode="auto">
          <a:xfrm>
            <a:off x="4460875" y="3201988"/>
            <a:ext cx="1271588"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398" name="Rectangle 870">
            <a:extLst>
              <a:ext uri="{FF2B5EF4-FFF2-40B4-BE49-F238E27FC236}">
                <a16:creationId xmlns:a16="http://schemas.microsoft.com/office/drawing/2014/main" id="{B334F130-F7A1-486F-B441-76180343C8C8}"/>
              </a:ext>
            </a:extLst>
          </p:cNvPr>
          <p:cNvSpPr>
            <a:spLocks noChangeArrowheads="1"/>
          </p:cNvSpPr>
          <p:nvPr/>
        </p:nvSpPr>
        <p:spPr bwMode="auto">
          <a:xfrm>
            <a:off x="4451350" y="3201988"/>
            <a:ext cx="6572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cs-CZ" sz="1500">
                <a:solidFill>
                  <a:srgbClr val="000000"/>
                </a:solidFill>
                <a:latin typeface="Arial" panose="020B0604020202020204" pitchFamily="34" charset="0"/>
              </a:rPr>
              <a:t>zdroj sv</a:t>
            </a:r>
            <a:endParaRPr lang="en-US" altLang="cs-CZ"/>
          </a:p>
        </p:txBody>
      </p:sp>
      <p:sp>
        <p:nvSpPr>
          <p:cNvPr id="23399" name="Rectangle 871">
            <a:extLst>
              <a:ext uri="{FF2B5EF4-FFF2-40B4-BE49-F238E27FC236}">
                <a16:creationId xmlns:a16="http://schemas.microsoft.com/office/drawing/2014/main" id="{58AF4721-3F16-43C4-9547-1CB8D1D22E6F}"/>
              </a:ext>
            </a:extLst>
          </p:cNvPr>
          <p:cNvSpPr>
            <a:spLocks noChangeArrowheads="1"/>
          </p:cNvSpPr>
          <p:nvPr/>
        </p:nvSpPr>
        <p:spPr bwMode="auto">
          <a:xfrm>
            <a:off x="5148263" y="3201988"/>
            <a:ext cx="3079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cs-CZ" sz="1500">
                <a:solidFill>
                  <a:srgbClr val="000000"/>
                </a:solidFill>
                <a:latin typeface="Arial" panose="020B0604020202020204" pitchFamily="34" charset="0"/>
              </a:rPr>
              <a:t>ětla</a:t>
            </a:r>
            <a:endParaRPr lang="en-US" altLang="cs-CZ"/>
          </a:p>
        </p:txBody>
      </p:sp>
      <p:sp>
        <p:nvSpPr>
          <p:cNvPr id="23400" name="Rectangle 872">
            <a:extLst>
              <a:ext uri="{FF2B5EF4-FFF2-40B4-BE49-F238E27FC236}">
                <a16:creationId xmlns:a16="http://schemas.microsoft.com/office/drawing/2014/main" id="{A47CF34C-77DF-451C-A5A0-5D400A2F8116}"/>
              </a:ext>
            </a:extLst>
          </p:cNvPr>
          <p:cNvSpPr>
            <a:spLocks noChangeArrowheads="1"/>
          </p:cNvSpPr>
          <p:nvPr/>
        </p:nvSpPr>
        <p:spPr bwMode="auto">
          <a:xfrm>
            <a:off x="4460875" y="3406775"/>
            <a:ext cx="1328738"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401" name="Rectangle 873">
            <a:extLst>
              <a:ext uri="{FF2B5EF4-FFF2-40B4-BE49-F238E27FC236}">
                <a16:creationId xmlns:a16="http://schemas.microsoft.com/office/drawing/2014/main" id="{EE486276-608A-481A-A217-3726FBEDBD02}"/>
              </a:ext>
            </a:extLst>
          </p:cNvPr>
          <p:cNvSpPr>
            <a:spLocks noChangeArrowheads="1"/>
          </p:cNvSpPr>
          <p:nvPr/>
        </p:nvSpPr>
        <p:spPr bwMode="auto">
          <a:xfrm>
            <a:off x="4451350" y="3416300"/>
            <a:ext cx="11033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cs-CZ" sz="1500">
                <a:solidFill>
                  <a:srgbClr val="000000"/>
                </a:solidFill>
                <a:latin typeface="Arial" panose="020B0604020202020204" pitchFamily="34" charset="0"/>
              </a:rPr>
              <a:t>(výbojka) pro</a:t>
            </a:r>
            <a:endParaRPr lang="en-US" altLang="cs-CZ"/>
          </a:p>
        </p:txBody>
      </p:sp>
      <p:sp>
        <p:nvSpPr>
          <p:cNvPr id="23402" name="Rectangle 874">
            <a:extLst>
              <a:ext uri="{FF2B5EF4-FFF2-40B4-BE49-F238E27FC236}">
                <a16:creationId xmlns:a16="http://schemas.microsoft.com/office/drawing/2014/main" id="{18E7AA48-CD09-42B2-8E4F-1640BACCFF84}"/>
              </a:ext>
            </a:extLst>
          </p:cNvPr>
          <p:cNvSpPr>
            <a:spLocks noChangeArrowheads="1"/>
          </p:cNvSpPr>
          <p:nvPr/>
        </p:nvSpPr>
        <p:spPr bwMode="auto">
          <a:xfrm>
            <a:off x="4460875" y="3632200"/>
            <a:ext cx="86995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403" name="Rectangle 875">
            <a:extLst>
              <a:ext uri="{FF2B5EF4-FFF2-40B4-BE49-F238E27FC236}">
                <a16:creationId xmlns:a16="http://schemas.microsoft.com/office/drawing/2014/main" id="{11C2DD8F-BD09-4501-AD78-81399F2EF17E}"/>
              </a:ext>
            </a:extLst>
          </p:cNvPr>
          <p:cNvSpPr>
            <a:spLocks noChangeArrowheads="1"/>
          </p:cNvSpPr>
          <p:nvPr/>
        </p:nvSpPr>
        <p:spPr bwMode="auto">
          <a:xfrm>
            <a:off x="4451350" y="3641725"/>
            <a:ext cx="636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cs-CZ" sz="1500">
                <a:solidFill>
                  <a:srgbClr val="000000"/>
                </a:solidFill>
                <a:latin typeface="Arial" panose="020B0604020202020204" pitchFamily="34" charset="0"/>
              </a:rPr>
              <a:t>excitaci</a:t>
            </a:r>
            <a:endParaRPr lang="en-US" altLang="cs-CZ"/>
          </a:p>
        </p:txBody>
      </p:sp>
      <p:sp>
        <p:nvSpPr>
          <p:cNvPr id="23404" name="Rectangle 876">
            <a:extLst>
              <a:ext uri="{FF2B5EF4-FFF2-40B4-BE49-F238E27FC236}">
                <a16:creationId xmlns:a16="http://schemas.microsoft.com/office/drawing/2014/main" id="{EED7A9BE-A111-4EC9-A16E-F1A98A6DE93D}"/>
              </a:ext>
            </a:extLst>
          </p:cNvPr>
          <p:cNvSpPr>
            <a:spLocks noChangeArrowheads="1"/>
          </p:cNvSpPr>
          <p:nvPr/>
        </p:nvSpPr>
        <p:spPr bwMode="auto">
          <a:xfrm>
            <a:off x="5180013" y="3632200"/>
            <a:ext cx="1011237"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405" name="Rectangle 877">
            <a:extLst>
              <a:ext uri="{FF2B5EF4-FFF2-40B4-BE49-F238E27FC236}">
                <a16:creationId xmlns:a16="http://schemas.microsoft.com/office/drawing/2014/main" id="{E71272BF-0026-4473-B757-E1AA33D379E8}"/>
              </a:ext>
            </a:extLst>
          </p:cNvPr>
          <p:cNvSpPr>
            <a:spLocks noChangeArrowheads="1"/>
          </p:cNvSpPr>
          <p:nvPr/>
        </p:nvSpPr>
        <p:spPr bwMode="auto">
          <a:xfrm>
            <a:off x="5180013" y="3641725"/>
            <a:ext cx="806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cs-CZ" sz="1500">
                <a:solidFill>
                  <a:srgbClr val="000000"/>
                </a:solidFill>
                <a:latin typeface="Arial" panose="020B0604020202020204" pitchFamily="34" charset="0"/>
              </a:rPr>
              <a:t>fluoroforu</a:t>
            </a:r>
            <a:endParaRPr lang="en-US" altLang="cs-CZ"/>
          </a:p>
        </p:txBody>
      </p:sp>
      <p:sp>
        <p:nvSpPr>
          <p:cNvPr id="23406" name="Rectangle 878">
            <a:extLst>
              <a:ext uri="{FF2B5EF4-FFF2-40B4-BE49-F238E27FC236}">
                <a16:creationId xmlns:a16="http://schemas.microsoft.com/office/drawing/2014/main" id="{70D6AD86-1DF3-4755-BF1B-A6F562ED4603}"/>
              </a:ext>
            </a:extLst>
          </p:cNvPr>
          <p:cNvSpPr>
            <a:spLocks noChangeArrowheads="1"/>
          </p:cNvSpPr>
          <p:nvPr/>
        </p:nvSpPr>
        <p:spPr bwMode="auto">
          <a:xfrm>
            <a:off x="2438400" y="307975"/>
            <a:ext cx="3406775" cy="177800"/>
          </a:xfrm>
          <a:prstGeom prst="rect">
            <a:avLst/>
          </a:prstGeom>
          <a:solidFill>
            <a:srgbClr val="800000"/>
          </a:solidFill>
          <a:ln w="9525">
            <a:solidFill>
              <a:srgbClr val="808080"/>
            </a:solidFill>
            <a:miter lim="800000"/>
            <a:headEnd/>
            <a:tailEnd/>
          </a:ln>
        </p:spPr>
        <p:txBody>
          <a:bodyPr/>
          <a:lstStyle/>
          <a:p>
            <a:endParaRPr lang="cs-CZ"/>
          </a:p>
        </p:txBody>
      </p:sp>
      <p:sp>
        <p:nvSpPr>
          <p:cNvPr id="23407" name="Rectangle 879">
            <a:extLst>
              <a:ext uri="{FF2B5EF4-FFF2-40B4-BE49-F238E27FC236}">
                <a16:creationId xmlns:a16="http://schemas.microsoft.com/office/drawing/2014/main" id="{E01C6417-9F91-49A0-9707-5F33AA9B5BA6}"/>
              </a:ext>
            </a:extLst>
          </p:cNvPr>
          <p:cNvSpPr>
            <a:spLocks noChangeArrowheads="1"/>
          </p:cNvSpPr>
          <p:nvPr/>
        </p:nvSpPr>
        <p:spPr bwMode="auto">
          <a:xfrm>
            <a:off x="2466975" y="1244600"/>
            <a:ext cx="1506538"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408" name="Rectangle 880">
            <a:extLst>
              <a:ext uri="{FF2B5EF4-FFF2-40B4-BE49-F238E27FC236}">
                <a16:creationId xmlns:a16="http://schemas.microsoft.com/office/drawing/2014/main" id="{3A439B58-8E74-44B5-8077-77D058AD6C48}"/>
              </a:ext>
            </a:extLst>
          </p:cNvPr>
          <p:cNvSpPr>
            <a:spLocks noChangeArrowheads="1"/>
          </p:cNvSpPr>
          <p:nvPr/>
        </p:nvSpPr>
        <p:spPr bwMode="auto">
          <a:xfrm>
            <a:off x="3224213" y="1328738"/>
            <a:ext cx="155416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410" name="Rectangle 882">
            <a:extLst>
              <a:ext uri="{FF2B5EF4-FFF2-40B4-BE49-F238E27FC236}">
                <a16:creationId xmlns:a16="http://schemas.microsoft.com/office/drawing/2014/main" id="{FA76F329-AE7C-4DA0-B7ED-19197D8034C2}"/>
              </a:ext>
            </a:extLst>
          </p:cNvPr>
          <p:cNvSpPr>
            <a:spLocks noChangeArrowheads="1"/>
          </p:cNvSpPr>
          <p:nvPr/>
        </p:nvSpPr>
        <p:spPr bwMode="auto">
          <a:xfrm>
            <a:off x="3552825" y="1328738"/>
            <a:ext cx="96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1800">
                <a:solidFill>
                  <a:srgbClr val="000000"/>
                </a:solidFill>
                <a:latin typeface="Arial" panose="020B0604020202020204" pitchFamily="34" charset="0"/>
              </a:rPr>
              <a:t>sv</a:t>
            </a:r>
            <a:r>
              <a:rPr lang="en-US" altLang="cs-CZ" sz="1800">
                <a:solidFill>
                  <a:srgbClr val="000000"/>
                </a:solidFill>
                <a:latin typeface="Arial" panose="020B0604020202020204" pitchFamily="34" charset="0"/>
              </a:rPr>
              <a:t>ětlovod</a:t>
            </a:r>
            <a:endParaRPr lang="en-US" altLang="cs-CZ"/>
          </a:p>
        </p:txBody>
      </p:sp>
      <p:sp>
        <p:nvSpPr>
          <p:cNvPr id="23411" name="Rectangle 883">
            <a:extLst>
              <a:ext uri="{FF2B5EF4-FFF2-40B4-BE49-F238E27FC236}">
                <a16:creationId xmlns:a16="http://schemas.microsoft.com/office/drawing/2014/main" id="{6A6AF942-3809-4B68-901A-2621ACD71306}"/>
              </a:ext>
            </a:extLst>
          </p:cNvPr>
          <p:cNvSpPr>
            <a:spLocks noChangeArrowheads="1"/>
          </p:cNvSpPr>
          <p:nvPr/>
        </p:nvSpPr>
        <p:spPr bwMode="auto">
          <a:xfrm>
            <a:off x="7839075" y="757238"/>
            <a:ext cx="54292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412" name="Rectangle 884">
            <a:extLst>
              <a:ext uri="{FF2B5EF4-FFF2-40B4-BE49-F238E27FC236}">
                <a16:creationId xmlns:a16="http://schemas.microsoft.com/office/drawing/2014/main" id="{B083C95B-0C22-43B7-8CD9-F49822C444E7}"/>
              </a:ext>
            </a:extLst>
          </p:cNvPr>
          <p:cNvSpPr>
            <a:spLocks noChangeArrowheads="1"/>
          </p:cNvSpPr>
          <p:nvPr/>
        </p:nvSpPr>
        <p:spPr bwMode="auto">
          <a:xfrm>
            <a:off x="7978775" y="841375"/>
            <a:ext cx="3937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413" name="Rectangle 885">
            <a:extLst>
              <a:ext uri="{FF2B5EF4-FFF2-40B4-BE49-F238E27FC236}">
                <a16:creationId xmlns:a16="http://schemas.microsoft.com/office/drawing/2014/main" id="{5DF1F26B-B959-42D8-AF96-565367267B48}"/>
              </a:ext>
            </a:extLst>
          </p:cNvPr>
          <p:cNvSpPr>
            <a:spLocks noChangeArrowheads="1"/>
          </p:cNvSpPr>
          <p:nvPr/>
        </p:nvSpPr>
        <p:spPr bwMode="auto">
          <a:xfrm>
            <a:off x="7978775" y="841375"/>
            <a:ext cx="238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cs-CZ" sz="2600" b="1">
                <a:solidFill>
                  <a:srgbClr val="000000"/>
                </a:solidFill>
              </a:rPr>
              <a:t>D</a:t>
            </a:r>
            <a:endParaRPr lang="en-US" altLang="cs-CZ"/>
          </a:p>
        </p:txBody>
      </p:sp>
      <p:sp>
        <p:nvSpPr>
          <p:cNvPr id="23414" name="Rectangle 886">
            <a:extLst>
              <a:ext uri="{FF2B5EF4-FFF2-40B4-BE49-F238E27FC236}">
                <a16:creationId xmlns:a16="http://schemas.microsoft.com/office/drawing/2014/main" id="{732C2A95-5A78-4287-9EF3-D2FD86099DA9}"/>
              </a:ext>
            </a:extLst>
          </p:cNvPr>
          <p:cNvSpPr>
            <a:spLocks noChangeArrowheads="1"/>
          </p:cNvSpPr>
          <p:nvPr/>
        </p:nvSpPr>
        <p:spPr bwMode="auto">
          <a:xfrm>
            <a:off x="5976938" y="2649538"/>
            <a:ext cx="178752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415" name="Rectangle 887">
            <a:extLst>
              <a:ext uri="{FF2B5EF4-FFF2-40B4-BE49-F238E27FC236}">
                <a16:creationId xmlns:a16="http://schemas.microsoft.com/office/drawing/2014/main" id="{8C6E5F81-3800-4CB0-91A1-772C0C94EE46}"/>
              </a:ext>
            </a:extLst>
          </p:cNvPr>
          <p:cNvSpPr>
            <a:spLocks noChangeArrowheads="1"/>
          </p:cNvSpPr>
          <p:nvPr/>
        </p:nvSpPr>
        <p:spPr bwMode="auto">
          <a:xfrm>
            <a:off x="6126163" y="2724150"/>
            <a:ext cx="211455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23416" name="Rectangle 888">
            <a:extLst>
              <a:ext uri="{FF2B5EF4-FFF2-40B4-BE49-F238E27FC236}">
                <a16:creationId xmlns:a16="http://schemas.microsoft.com/office/drawing/2014/main" id="{0DE87E24-38CC-41FB-B808-FEE46AB7F6AB}"/>
              </a:ext>
            </a:extLst>
          </p:cNvPr>
          <p:cNvSpPr>
            <a:spLocks noChangeArrowheads="1"/>
          </p:cNvSpPr>
          <p:nvPr/>
        </p:nvSpPr>
        <p:spPr bwMode="auto">
          <a:xfrm>
            <a:off x="6126163" y="2714625"/>
            <a:ext cx="165258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cs-CZ" sz="2100" b="1">
                <a:solidFill>
                  <a:srgbClr val="000000"/>
                </a:solidFill>
                <a:latin typeface="Tahoma" panose="020B0604030504040204" pitchFamily="34" charset="0"/>
              </a:rPr>
              <a:t>FCFD sensor</a:t>
            </a:r>
            <a:endParaRPr lang="en-US" altLang="cs-CZ"/>
          </a:p>
        </p:txBody>
      </p:sp>
      <p:sp>
        <p:nvSpPr>
          <p:cNvPr id="23417" name="Freeform 889">
            <a:extLst>
              <a:ext uri="{FF2B5EF4-FFF2-40B4-BE49-F238E27FC236}">
                <a16:creationId xmlns:a16="http://schemas.microsoft.com/office/drawing/2014/main" id="{ED0B4EE7-4976-4757-A35A-FA9946B868C4}"/>
              </a:ext>
            </a:extLst>
          </p:cNvPr>
          <p:cNvSpPr>
            <a:spLocks/>
          </p:cNvSpPr>
          <p:nvPr/>
        </p:nvSpPr>
        <p:spPr bwMode="auto">
          <a:xfrm>
            <a:off x="3841750" y="514350"/>
            <a:ext cx="1909763" cy="963613"/>
          </a:xfrm>
          <a:custGeom>
            <a:avLst/>
            <a:gdLst>
              <a:gd name="T0" fmla="*/ 0 w 1203"/>
              <a:gd name="T1" fmla="*/ 12 h 607"/>
              <a:gd name="T2" fmla="*/ 254 w 1203"/>
              <a:gd name="T3" fmla="*/ 472 h 607"/>
              <a:gd name="T4" fmla="*/ 272 w 1203"/>
              <a:gd name="T5" fmla="*/ 472 h 607"/>
              <a:gd name="T6" fmla="*/ 360 w 1203"/>
              <a:gd name="T7" fmla="*/ 259 h 607"/>
              <a:gd name="T8" fmla="*/ 336 w 1203"/>
              <a:gd name="T9" fmla="*/ 265 h 607"/>
              <a:gd name="T10" fmla="*/ 354 w 1203"/>
              <a:gd name="T11" fmla="*/ 265 h 607"/>
              <a:gd name="T12" fmla="*/ 437 w 1203"/>
              <a:gd name="T13" fmla="*/ 466 h 607"/>
              <a:gd name="T14" fmla="*/ 448 w 1203"/>
              <a:gd name="T15" fmla="*/ 472 h 607"/>
              <a:gd name="T16" fmla="*/ 460 w 1203"/>
              <a:gd name="T17" fmla="*/ 466 h 607"/>
              <a:gd name="T18" fmla="*/ 519 w 1203"/>
              <a:gd name="T19" fmla="*/ 248 h 607"/>
              <a:gd name="T20" fmla="*/ 519 w 1203"/>
              <a:gd name="T21" fmla="*/ 259 h 607"/>
              <a:gd name="T22" fmla="*/ 513 w 1203"/>
              <a:gd name="T23" fmla="*/ 253 h 607"/>
              <a:gd name="T24" fmla="*/ 631 w 1203"/>
              <a:gd name="T25" fmla="*/ 472 h 607"/>
              <a:gd name="T26" fmla="*/ 649 w 1203"/>
              <a:gd name="T27" fmla="*/ 472 h 607"/>
              <a:gd name="T28" fmla="*/ 749 w 1203"/>
              <a:gd name="T29" fmla="*/ 253 h 607"/>
              <a:gd name="T30" fmla="*/ 731 w 1203"/>
              <a:gd name="T31" fmla="*/ 253 h 607"/>
              <a:gd name="T32" fmla="*/ 749 w 1203"/>
              <a:gd name="T33" fmla="*/ 253 h 607"/>
              <a:gd name="T34" fmla="*/ 838 w 1203"/>
              <a:gd name="T35" fmla="*/ 466 h 607"/>
              <a:gd name="T36" fmla="*/ 849 w 1203"/>
              <a:gd name="T37" fmla="*/ 472 h 607"/>
              <a:gd name="T38" fmla="*/ 861 w 1203"/>
              <a:gd name="T39" fmla="*/ 466 h 607"/>
              <a:gd name="T40" fmla="*/ 956 w 1203"/>
              <a:gd name="T41" fmla="*/ 248 h 607"/>
              <a:gd name="T42" fmla="*/ 956 w 1203"/>
              <a:gd name="T43" fmla="*/ 259 h 607"/>
              <a:gd name="T44" fmla="*/ 950 w 1203"/>
              <a:gd name="T45" fmla="*/ 253 h 607"/>
              <a:gd name="T46" fmla="*/ 1203 w 1203"/>
              <a:gd name="T47" fmla="*/ 590 h 607"/>
              <a:gd name="T48" fmla="*/ 967 w 1203"/>
              <a:gd name="T49" fmla="*/ 236 h 607"/>
              <a:gd name="T50" fmla="*/ 950 w 1203"/>
              <a:gd name="T51" fmla="*/ 236 h 607"/>
              <a:gd name="T52" fmla="*/ 838 w 1203"/>
              <a:gd name="T53" fmla="*/ 454 h 607"/>
              <a:gd name="T54" fmla="*/ 849 w 1203"/>
              <a:gd name="T55" fmla="*/ 448 h 607"/>
              <a:gd name="T56" fmla="*/ 849 w 1203"/>
              <a:gd name="T57" fmla="*/ 460 h 607"/>
              <a:gd name="T58" fmla="*/ 749 w 1203"/>
              <a:gd name="T59" fmla="*/ 242 h 607"/>
              <a:gd name="T60" fmla="*/ 737 w 1203"/>
              <a:gd name="T61" fmla="*/ 236 h 607"/>
              <a:gd name="T62" fmla="*/ 731 w 1203"/>
              <a:gd name="T63" fmla="*/ 242 h 607"/>
              <a:gd name="T64" fmla="*/ 649 w 1203"/>
              <a:gd name="T65" fmla="*/ 454 h 607"/>
              <a:gd name="T66" fmla="*/ 631 w 1203"/>
              <a:gd name="T67" fmla="*/ 454 h 607"/>
              <a:gd name="T68" fmla="*/ 655 w 1203"/>
              <a:gd name="T69" fmla="*/ 454 h 607"/>
              <a:gd name="T70" fmla="*/ 531 w 1203"/>
              <a:gd name="T71" fmla="*/ 236 h 607"/>
              <a:gd name="T72" fmla="*/ 513 w 1203"/>
              <a:gd name="T73" fmla="*/ 236 h 607"/>
              <a:gd name="T74" fmla="*/ 507 w 1203"/>
              <a:gd name="T75" fmla="*/ 242 h 607"/>
              <a:gd name="T76" fmla="*/ 454 w 1203"/>
              <a:gd name="T77" fmla="*/ 454 h 607"/>
              <a:gd name="T78" fmla="*/ 437 w 1203"/>
              <a:gd name="T79" fmla="*/ 454 h 607"/>
              <a:gd name="T80" fmla="*/ 448 w 1203"/>
              <a:gd name="T81" fmla="*/ 460 h 607"/>
              <a:gd name="T82" fmla="*/ 360 w 1203"/>
              <a:gd name="T83" fmla="*/ 248 h 607"/>
              <a:gd name="T84" fmla="*/ 348 w 1203"/>
              <a:gd name="T85" fmla="*/ 242 h 607"/>
              <a:gd name="T86" fmla="*/ 336 w 1203"/>
              <a:gd name="T87" fmla="*/ 253 h 607"/>
              <a:gd name="T88" fmla="*/ 272 w 1203"/>
              <a:gd name="T89" fmla="*/ 454 h 607"/>
              <a:gd name="T90" fmla="*/ 254 w 1203"/>
              <a:gd name="T91" fmla="*/ 454 h 607"/>
              <a:gd name="T92" fmla="*/ 272 w 1203"/>
              <a:gd name="T93" fmla="*/ 45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03" h="607">
                <a:moveTo>
                  <a:pt x="18" y="0"/>
                </a:moveTo>
                <a:lnTo>
                  <a:pt x="0" y="12"/>
                </a:lnTo>
                <a:lnTo>
                  <a:pt x="254" y="466"/>
                </a:lnTo>
                <a:lnTo>
                  <a:pt x="254" y="472"/>
                </a:lnTo>
                <a:lnTo>
                  <a:pt x="260" y="472"/>
                </a:lnTo>
                <a:lnTo>
                  <a:pt x="272" y="472"/>
                </a:lnTo>
                <a:lnTo>
                  <a:pt x="272" y="466"/>
                </a:lnTo>
                <a:lnTo>
                  <a:pt x="360" y="259"/>
                </a:lnTo>
                <a:lnTo>
                  <a:pt x="348" y="253"/>
                </a:lnTo>
                <a:lnTo>
                  <a:pt x="336" y="265"/>
                </a:lnTo>
                <a:lnTo>
                  <a:pt x="348" y="265"/>
                </a:lnTo>
                <a:lnTo>
                  <a:pt x="354" y="265"/>
                </a:lnTo>
                <a:lnTo>
                  <a:pt x="336" y="259"/>
                </a:lnTo>
                <a:lnTo>
                  <a:pt x="437" y="466"/>
                </a:lnTo>
                <a:lnTo>
                  <a:pt x="437" y="472"/>
                </a:lnTo>
                <a:lnTo>
                  <a:pt x="448" y="472"/>
                </a:lnTo>
                <a:lnTo>
                  <a:pt x="454" y="472"/>
                </a:lnTo>
                <a:lnTo>
                  <a:pt x="460" y="466"/>
                </a:lnTo>
                <a:lnTo>
                  <a:pt x="531" y="253"/>
                </a:lnTo>
                <a:lnTo>
                  <a:pt x="519" y="248"/>
                </a:lnTo>
                <a:lnTo>
                  <a:pt x="513" y="253"/>
                </a:lnTo>
                <a:lnTo>
                  <a:pt x="519" y="259"/>
                </a:lnTo>
                <a:lnTo>
                  <a:pt x="531" y="253"/>
                </a:lnTo>
                <a:lnTo>
                  <a:pt x="513" y="253"/>
                </a:lnTo>
                <a:lnTo>
                  <a:pt x="631" y="466"/>
                </a:lnTo>
                <a:lnTo>
                  <a:pt x="631" y="472"/>
                </a:lnTo>
                <a:lnTo>
                  <a:pt x="643" y="472"/>
                </a:lnTo>
                <a:lnTo>
                  <a:pt x="649" y="472"/>
                </a:lnTo>
                <a:lnTo>
                  <a:pt x="655" y="466"/>
                </a:lnTo>
                <a:lnTo>
                  <a:pt x="749" y="253"/>
                </a:lnTo>
                <a:lnTo>
                  <a:pt x="737" y="248"/>
                </a:lnTo>
                <a:lnTo>
                  <a:pt x="731" y="253"/>
                </a:lnTo>
                <a:lnTo>
                  <a:pt x="737" y="259"/>
                </a:lnTo>
                <a:lnTo>
                  <a:pt x="749" y="253"/>
                </a:lnTo>
                <a:lnTo>
                  <a:pt x="731" y="253"/>
                </a:lnTo>
                <a:lnTo>
                  <a:pt x="838" y="466"/>
                </a:lnTo>
                <a:lnTo>
                  <a:pt x="838" y="472"/>
                </a:lnTo>
                <a:lnTo>
                  <a:pt x="849" y="472"/>
                </a:lnTo>
                <a:lnTo>
                  <a:pt x="855" y="472"/>
                </a:lnTo>
                <a:lnTo>
                  <a:pt x="861" y="466"/>
                </a:lnTo>
                <a:lnTo>
                  <a:pt x="967" y="253"/>
                </a:lnTo>
                <a:lnTo>
                  <a:pt x="956" y="248"/>
                </a:lnTo>
                <a:lnTo>
                  <a:pt x="950" y="253"/>
                </a:lnTo>
                <a:lnTo>
                  <a:pt x="956" y="259"/>
                </a:lnTo>
                <a:lnTo>
                  <a:pt x="967" y="253"/>
                </a:lnTo>
                <a:lnTo>
                  <a:pt x="950" y="253"/>
                </a:lnTo>
                <a:lnTo>
                  <a:pt x="1185" y="607"/>
                </a:lnTo>
                <a:lnTo>
                  <a:pt x="1203" y="590"/>
                </a:lnTo>
                <a:lnTo>
                  <a:pt x="967" y="242"/>
                </a:lnTo>
                <a:lnTo>
                  <a:pt x="967" y="236"/>
                </a:lnTo>
                <a:lnTo>
                  <a:pt x="956" y="236"/>
                </a:lnTo>
                <a:lnTo>
                  <a:pt x="950" y="236"/>
                </a:lnTo>
                <a:lnTo>
                  <a:pt x="950" y="242"/>
                </a:lnTo>
                <a:lnTo>
                  <a:pt x="838" y="454"/>
                </a:lnTo>
                <a:lnTo>
                  <a:pt x="855" y="454"/>
                </a:lnTo>
                <a:lnTo>
                  <a:pt x="849" y="448"/>
                </a:lnTo>
                <a:lnTo>
                  <a:pt x="838" y="454"/>
                </a:lnTo>
                <a:lnTo>
                  <a:pt x="849" y="460"/>
                </a:lnTo>
                <a:lnTo>
                  <a:pt x="861" y="454"/>
                </a:lnTo>
                <a:lnTo>
                  <a:pt x="749" y="242"/>
                </a:lnTo>
                <a:lnTo>
                  <a:pt x="749" y="236"/>
                </a:lnTo>
                <a:lnTo>
                  <a:pt x="737" y="236"/>
                </a:lnTo>
                <a:lnTo>
                  <a:pt x="731" y="236"/>
                </a:lnTo>
                <a:lnTo>
                  <a:pt x="731" y="242"/>
                </a:lnTo>
                <a:lnTo>
                  <a:pt x="631" y="454"/>
                </a:lnTo>
                <a:lnTo>
                  <a:pt x="649" y="454"/>
                </a:lnTo>
                <a:lnTo>
                  <a:pt x="643" y="448"/>
                </a:lnTo>
                <a:lnTo>
                  <a:pt x="631" y="454"/>
                </a:lnTo>
                <a:lnTo>
                  <a:pt x="643" y="460"/>
                </a:lnTo>
                <a:lnTo>
                  <a:pt x="655" y="454"/>
                </a:lnTo>
                <a:lnTo>
                  <a:pt x="531" y="242"/>
                </a:lnTo>
                <a:lnTo>
                  <a:pt x="531" y="236"/>
                </a:lnTo>
                <a:lnTo>
                  <a:pt x="519" y="236"/>
                </a:lnTo>
                <a:lnTo>
                  <a:pt x="513" y="236"/>
                </a:lnTo>
                <a:lnTo>
                  <a:pt x="507" y="248"/>
                </a:lnTo>
                <a:lnTo>
                  <a:pt x="507" y="242"/>
                </a:lnTo>
                <a:lnTo>
                  <a:pt x="437" y="460"/>
                </a:lnTo>
                <a:lnTo>
                  <a:pt x="454" y="454"/>
                </a:lnTo>
                <a:lnTo>
                  <a:pt x="448" y="448"/>
                </a:lnTo>
                <a:lnTo>
                  <a:pt x="437" y="454"/>
                </a:lnTo>
                <a:lnTo>
                  <a:pt x="437" y="460"/>
                </a:lnTo>
                <a:lnTo>
                  <a:pt x="448" y="460"/>
                </a:lnTo>
                <a:lnTo>
                  <a:pt x="460" y="454"/>
                </a:lnTo>
                <a:lnTo>
                  <a:pt x="360" y="248"/>
                </a:lnTo>
                <a:lnTo>
                  <a:pt x="354" y="248"/>
                </a:lnTo>
                <a:lnTo>
                  <a:pt x="348" y="242"/>
                </a:lnTo>
                <a:lnTo>
                  <a:pt x="336" y="248"/>
                </a:lnTo>
                <a:lnTo>
                  <a:pt x="336" y="253"/>
                </a:lnTo>
                <a:lnTo>
                  <a:pt x="248" y="460"/>
                </a:lnTo>
                <a:lnTo>
                  <a:pt x="272" y="454"/>
                </a:lnTo>
                <a:lnTo>
                  <a:pt x="260" y="448"/>
                </a:lnTo>
                <a:lnTo>
                  <a:pt x="254" y="454"/>
                </a:lnTo>
                <a:lnTo>
                  <a:pt x="260" y="460"/>
                </a:lnTo>
                <a:lnTo>
                  <a:pt x="272" y="454"/>
                </a:lnTo>
                <a:lnTo>
                  <a:pt x="18" y="0"/>
                </a:lnTo>
                <a:close/>
              </a:path>
            </a:pathLst>
          </a:custGeom>
          <a:solidFill>
            <a:srgbClr val="0000FF"/>
          </a:solidFill>
          <a:ln w="19050">
            <a:solidFill>
              <a:srgbClr val="0000FF"/>
            </a:solidFill>
            <a:prstDash val="solid"/>
            <a:round/>
            <a:headEnd/>
            <a:tailEnd/>
          </a:ln>
        </p:spPr>
        <p:txBody>
          <a:bodyPr/>
          <a:lstStyle/>
          <a:p>
            <a:endParaRPr lang="cs-CZ"/>
          </a:p>
        </p:txBody>
      </p:sp>
      <p:sp>
        <p:nvSpPr>
          <p:cNvPr id="23418" name="Freeform 890">
            <a:extLst>
              <a:ext uri="{FF2B5EF4-FFF2-40B4-BE49-F238E27FC236}">
                <a16:creationId xmlns:a16="http://schemas.microsoft.com/office/drawing/2014/main" id="{A11B8CB8-207B-4073-9452-C887CC57201F}"/>
              </a:ext>
            </a:extLst>
          </p:cNvPr>
          <p:cNvSpPr>
            <a:spLocks/>
          </p:cNvSpPr>
          <p:nvPr/>
        </p:nvSpPr>
        <p:spPr bwMode="auto">
          <a:xfrm>
            <a:off x="5630863" y="1393825"/>
            <a:ext cx="214312" cy="244475"/>
          </a:xfrm>
          <a:custGeom>
            <a:avLst/>
            <a:gdLst>
              <a:gd name="T0" fmla="*/ 0 w 135"/>
              <a:gd name="T1" fmla="*/ 77 h 154"/>
              <a:gd name="T2" fmla="*/ 135 w 135"/>
              <a:gd name="T3" fmla="*/ 154 h 154"/>
              <a:gd name="T4" fmla="*/ 117 w 135"/>
              <a:gd name="T5" fmla="*/ 0 h 154"/>
              <a:gd name="T6" fmla="*/ 0 w 135"/>
              <a:gd name="T7" fmla="*/ 77 h 154"/>
            </a:gdLst>
            <a:ahLst/>
            <a:cxnLst>
              <a:cxn ang="0">
                <a:pos x="T0" y="T1"/>
              </a:cxn>
              <a:cxn ang="0">
                <a:pos x="T2" y="T3"/>
              </a:cxn>
              <a:cxn ang="0">
                <a:pos x="T4" y="T5"/>
              </a:cxn>
              <a:cxn ang="0">
                <a:pos x="T6" y="T7"/>
              </a:cxn>
            </a:cxnLst>
            <a:rect l="0" t="0" r="r" b="b"/>
            <a:pathLst>
              <a:path w="135" h="154">
                <a:moveTo>
                  <a:pt x="0" y="77"/>
                </a:moveTo>
                <a:lnTo>
                  <a:pt x="135" y="154"/>
                </a:lnTo>
                <a:lnTo>
                  <a:pt x="117" y="0"/>
                </a:lnTo>
                <a:lnTo>
                  <a:pt x="0" y="77"/>
                </a:lnTo>
                <a:close/>
              </a:path>
            </a:pathLst>
          </a:custGeom>
          <a:solidFill>
            <a:srgbClr val="0000FF"/>
          </a:solidFill>
          <a:ln w="19050">
            <a:solidFill>
              <a:srgbClr val="0000FF"/>
            </a:solidFill>
            <a:prstDash val="solid"/>
            <a:round/>
            <a:headEnd/>
            <a:tailEnd/>
          </a:ln>
        </p:spPr>
        <p:txBody>
          <a:bodyPr/>
          <a:lstStyle/>
          <a:p>
            <a:endParaRPr lang="cs-CZ"/>
          </a:p>
        </p:txBody>
      </p:sp>
      <p:sp>
        <p:nvSpPr>
          <p:cNvPr id="23419" name="Freeform 891">
            <a:extLst>
              <a:ext uri="{FF2B5EF4-FFF2-40B4-BE49-F238E27FC236}">
                <a16:creationId xmlns:a16="http://schemas.microsoft.com/office/drawing/2014/main" id="{EB1D7C23-AC96-44FC-95DC-15E31C4B0638}"/>
              </a:ext>
            </a:extLst>
          </p:cNvPr>
          <p:cNvSpPr>
            <a:spLocks/>
          </p:cNvSpPr>
          <p:nvPr/>
        </p:nvSpPr>
        <p:spPr bwMode="auto">
          <a:xfrm>
            <a:off x="3327400" y="889000"/>
            <a:ext cx="3810000" cy="346075"/>
          </a:xfrm>
          <a:custGeom>
            <a:avLst/>
            <a:gdLst>
              <a:gd name="T0" fmla="*/ 0 w 2400"/>
              <a:gd name="T1" fmla="*/ 0 h 218"/>
              <a:gd name="T2" fmla="*/ 0 w 2400"/>
              <a:gd name="T3" fmla="*/ 17 h 218"/>
              <a:gd name="T4" fmla="*/ 1132 w 2400"/>
              <a:gd name="T5" fmla="*/ 212 h 218"/>
              <a:gd name="T6" fmla="*/ 1132 w 2400"/>
              <a:gd name="T7" fmla="*/ 218 h 218"/>
              <a:gd name="T8" fmla="*/ 2400 w 2400"/>
              <a:gd name="T9" fmla="*/ 23 h 218"/>
              <a:gd name="T10" fmla="*/ 2394 w 2400"/>
              <a:gd name="T11" fmla="*/ 0 h 218"/>
              <a:gd name="T12" fmla="*/ 1132 w 2400"/>
              <a:gd name="T13" fmla="*/ 188 h 218"/>
              <a:gd name="T14" fmla="*/ 1132 w 2400"/>
              <a:gd name="T15" fmla="*/ 200 h 218"/>
              <a:gd name="T16" fmla="*/ 1132 w 2400"/>
              <a:gd name="T17" fmla="*/ 188 h 218"/>
              <a:gd name="T18" fmla="*/ 0 w 2400"/>
              <a:gd name="T19"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0" h="218">
                <a:moveTo>
                  <a:pt x="0" y="0"/>
                </a:moveTo>
                <a:lnTo>
                  <a:pt x="0" y="17"/>
                </a:lnTo>
                <a:lnTo>
                  <a:pt x="1132" y="212"/>
                </a:lnTo>
                <a:lnTo>
                  <a:pt x="1132" y="218"/>
                </a:lnTo>
                <a:lnTo>
                  <a:pt x="2400" y="23"/>
                </a:lnTo>
                <a:lnTo>
                  <a:pt x="2394" y="0"/>
                </a:lnTo>
                <a:lnTo>
                  <a:pt x="1132" y="188"/>
                </a:lnTo>
                <a:lnTo>
                  <a:pt x="1132" y="200"/>
                </a:lnTo>
                <a:lnTo>
                  <a:pt x="1132" y="188"/>
                </a:lnTo>
                <a:lnTo>
                  <a:pt x="0" y="0"/>
                </a:lnTo>
                <a:close/>
              </a:path>
            </a:pathLst>
          </a:custGeom>
          <a:solidFill>
            <a:srgbClr val="FF0000"/>
          </a:solidFill>
          <a:ln w="19050">
            <a:solidFill>
              <a:srgbClr val="FF0000"/>
            </a:solidFill>
            <a:prstDash val="solid"/>
            <a:round/>
            <a:headEnd/>
            <a:tailEnd/>
          </a:ln>
        </p:spPr>
        <p:txBody>
          <a:bodyPr/>
          <a:lstStyle/>
          <a:p>
            <a:endParaRPr lang="cs-CZ"/>
          </a:p>
        </p:txBody>
      </p:sp>
      <p:sp>
        <p:nvSpPr>
          <p:cNvPr id="23420" name="Freeform 892">
            <a:extLst>
              <a:ext uri="{FF2B5EF4-FFF2-40B4-BE49-F238E27FC236}">
                <a16:creationId xmlns:a16="http://schemas.microsoft.com/office/drawing/2014/main" id="{E75F901E-F924-4153-BC13-CA758C33792F}"/>
              </a:ext>
            </a:extLst>
          </p:cNvPr>
          <p:cNvSpPr>
            <a:spLocks/>
          </p:cNvSpPr>
          <p:nvPr/>
        </p:nvSpPr>
        <p:spPr bwMode="auto">
          <a:xfrm>
            <a:off x="7108825" y="785813"/>
            <a:ext cx="233363" cy="233362"/>
          </a:xfrm>
          <a:custGeom>
            <a:avLst/>
            <a:gdLst>
              <a:gd name="T0" fmla="*/ 18 w 147"/>
              <a:gd name="T1" fmla="*/ 147 h 147"/>
              <a:gd name="T2" fmla="*/ 147 w 147"/>
              <a:gd name="T3" fmla="*/ 53 h 147"/>
              <a:gd name="T4" fmla="*/ 0 w 147"/>
              <a:gd name="T5" fmla="*/ 0 h 147"/>
              <a:gd name="T6" fmla="*/ 18 w 147"/>
              <a:gd name="T7" fmla="*/ 147 h 147"/>
            </a:gdLst>
            <a:ahLst/>
            <a:cxnLst>
              <a:cxn ang="0">
                <a:pos x="T0" y="T1"/>
              </a:cxn>
              <a:cxn ang="0">
                <a:pos x="T2" y="T3"/>
              </a:cxn>
              <a:cxn ang="0">
                <a:pos x="T4" y="T5"/>
              </a:cxn>
              <a:cxn ang="0">
                <a:pos x="T6" y="T7"/>
              </a:cxn>
            </a:cxnLst>
            <a:rect l="0" t="0" r="r" b="b"/>
            <a:pathLst>
              <a:path w="147" h="147">
                <a:moveTo>
                  <a:pt x="18" y="147"/>
                </a:moveTo>
                <a:lnTo>
                  <a:pt x="147" y="53"/>
                </a:lnTo>
                <a:lnTo>
                  <a:pt x="0" y="0"/>
                </a:lnTo>
                <a:lnTo>
                  <a:pt x="18" y="147"/>
                </a:lnTo>
                <a:close/>
              </a:path>
            </a:pathLst>
          </a:custGeom>
          <a:solidFill>
            <a:srgbClr val="FF0000"/>
          </a:solidFill>
          <a:ln w="19050">
            <a:solidFill>
              <a:srgbClr val="FF0000"/>
            </a:solidFill>
            <a:prstDash val="solid"/>
            <a:round/>
            <a:headEnd/>
            <a:tailEnd/>
          </a:ln>
        </p:spPr>
        <p:txBody>
          <a:bodyPr/>
          <a:lstStyle/>
          <a:p>
            <a:endParaRPr lang="cs-CZ"/>
          </a:p>
        </p:txBody>
      </p:sp>
      <p:sp>
        <p:nvSpPr>
          <p:cNvPr id="23421" name="Freeform 893">
            <a:extLst>
              <a:ext uri="{FF2B5EF4-FFF2-40B4-BE49-F238E27FC236}">
                <a16:creationId xmlns:a16="http://schemas.microsoft.com/office/drawing/2014/main" id="{3017CC93-C753-4D94-B3F9-66F84BCFEA15}"/>
              </a:ext>
            </a:extLst>
          </p:cNvPr>
          <p:cNvSpPr>
            <a:spLocks/>
          </p:cNvSpPr>
          <p:nvPr/>
        </p:nvSpPr>
        <p:spPr bwMode="auto">
          <a:xfrm>
            <a:off x="7342188" y="850900"/>
            <a:ext cx="458787" cy="158750"/>
          </a:xfrm>
          <a:custGeom>
            <a:avLst/>
            <a:gdLst>
              <a:gd name="T0" fmla="*/ 6 w 289"/>
              <a:gd name="T1" fmla="*/ 0 h 100"/>
              <a:gd name="T2" fmla="*/ 0 w 289"/>
              <a:gd name="T3" fmla="*/ 18 h 100"/>
              <a:gd name="T4" fmla="*/ 130 w 289"/>
              <a:gd name="T5" fmla="*/ 100 h 100"/>
              <a:gd name="T6" fmla="*/ 136 w 289"/>
              <a:gd name="T7" fmla="*/ 100 h 100"/>
              <a:gd name="T8" fmla="*/ 289 w 289"/>
              <a:gd name="T9" fmla="*/ 100 h 100"/>
              <a:gd name="T10" fmla="*/ 289 w 289"/>
              <a:gd name="T11" fmla="*/ 83 h 100"/>
              <a:gd name="T12" fmla="*/ 136 w 289"/>
              <a:gd name="T13" fmla="*/ 83 h 100"/>
              <a:gd name="T14" fmla="*/ 136 w 289"/>
              <a:gd name="T15" fmla="*/ 94 h 100"/>
              <a:gd name="T16" fmla="*/ 142 w 289"/>
              <a:gd name="T17" fmla="*/ 89 h 100"/>
              <a:gd name="T18" fmla="*/ 6 w 289"/>
              <a:gd name="T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 h="100">
                <a:moveTo>
                  <a:pt x="6" y="0"/>
                </a:moveTo>
                <a:lnTo>
                  <a:pt x="0" y="18"/>
                </a:lnTo>
                <a:lnTo>
                  <a:pt x="130" y="100"/>
                </a:lnTo>
                <a:lnTo>
                  <a:pt x="136" y="100"/>
                </a:lnTo>
                <a:lnTo>
                  <a:pt x="289" y="100"/>
                </a:lnTo>
                <a:lnTo>
                  <a:pt x="289" y="83"/>
                </a:lnTo>
                <a:lnTo>
                  <a:pt x="136" y="83"/>
                </a:lnTo>
                <a:lnTo>
                  <a:pt x="136" y="94"/>
                </a:lnTo>
                <a:lnTo>
                  <a:pt x="142" y="89"/>
                </a:lnTo>
                <a:lnTo>
                  <a:pt x="6" y="0"/>
                </a:lnTo>
                <a:close/>
              </a:path>
            </a:pathLst>
          </a:custGeom>
          <a:solidFill>
            <a:srgbClr val="FF0000"/>
          </a:solidFill>
          <a:ln w="19050">
            <a:solidFill>
              <a:srgbClr val="FF0000"/>
            </a:solidFill>
            <a:prstDash val="solid"/>
            <a:round/>
            <a:headEnd/>
            <a:tailEnd/>
          </a:ln>
        </p:spPr>
        <p:txBody>
          <a:bodyPr/>
          <a:lstStyle/>
          <a:p>
            <a:endParaRPr lang="cs-CZ"/>
          </a:p>
        </p:txBody>
      </p:sp>
      <p:sp>
        <p:nvSpPr>
          <p:cNvPr id="23422" name="Freeform 894">
            <a:extLst>
              <a:ext uri="{FF2B5EF4-FFF2-40B4-BE49-F238E27FC236}">
                <a16:creationId xmlns:a16="http://schemas.microsoft.com/office/drawing/2014/main" id="{E03F79A5-3E61-440E-AA13-EB39D70E0F47}"/>
              </a:ext>
            </a:extLst>
          </p:cNvPr>
          <p:cNvSpPr>
            <a:spLocks/>
          </p:cNvSpPr>
          <p:nvPr/>
        </p:nvSpPr>
        <p:spPr bwMode="auto">
          <a:xfrm>
            <a:off x="7791450" y="908050"/>
            <a:ext cx="187325" cy="195263"/>
          </a:xfrm>
          <a:custGeom>
            <a:avLst/>
            <a:gdLst>
              <a:gd name="T0" fmla="*/ 0 w 118"/>
              <a:gd name="T1" fmla="*/ 123 h 123"/>
              <a:gd name="T2" fmla="*/ 118 w 118"/>
              <a:gd name="T3" fmla="*/ 58 h 123"/>
              <a:gd name="T4" fmla="*/ 0 w 118"/>
              <a:gd name="T5" fmla="*/ 0 h 123"/>
              <a:gd name="T6" fmla="*/ 0 w 118"/>
              <a:gd name="T7" fmla="*/ 123 h 123"/>
            </a:gdLst>
            <a:ahLst/>
            <a:cxnLst>
              <a:cxn ang="0">
                <a:pos x="T0" y="T1"/>
              </a:cxn>
              <a:cxn ang="0">
                <a:pos x="T2" y="T3"/>
              </a:cxn>
              <a:cxn ang="0">
                <a:pos x="T4" y="T5"/>
              </a:cxn>
              <a:cxn ang="0">
                <a:pos x="T6" y="T7"/>
              </a:cxn>
            </a:cxnLst>
            <a:rect l="0" t="0" r="r" b="b"/>
            <a:pathLst>
              <a:path w="118" h="123">
                <a:moveTo>
                  <a:pt x="0" y="123"/>
                </a:moveTo>
                <a:lnTo>
                  <a:pt x="118" y="58"/>
                </a:lnTo>
                <a:lnTo>
                  <a:pt x="0" y="0"/>
                </a:lnTo>
                <a:lnTo>
                  <a:pt x="0" y="123"/>
                </a:lnTo>
                <a:close/>
              </a:path>
            </a:pathLst>
          </a:custGeom>
          <a:solidFill>
            <a:srgbClr val="FF0000"/>
          </a:solidFill>
          <a:ln w="19050">
            <a:solidFill>
              <a:srgbClr val="FF0000"/>
            </a:solidFill>
            <a:prstDash val="solid"/>
            <a:round/>
            <a:headEnd/>
            <a:tailEnd/>
          </a:ln>
        </p:spPr>
        <p:txBody>
          <a:bodyPr/>
          <a:lstStyle/>
          <a:p>
            <a:endParaRPr lang="cs-CZ"/>
          </a:p>
        </p:txBody>
      </p:sp>
      <p:pic>
        <p:nvPicPr>
          <p:cNvPr id="2" name="Audio 1">
            <a:hlinkClick r:id="" action="ppaction://media"/>
            <a:extLst>
              <a:ext uri="{FF2B5EF4-FFF2-40B4-BE49-F238E27FC236}">
                <a16:creationId xmlns:a16="http://schemas.microsoft.com/office/drawing/2014/main" id="{0FEDFC9D-94DA-43B6-ACCA-B42A3A8536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91538" y="62055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533"/>
    </mc:Choice>
    <mc:Fallback>
      <p:transition spd="slow" advTm="38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201" x="3911600" y="3140075"/>
          <p14:tracePt t="4228" x="3905250" y="3146425"/>
          <p14:tracePt t="4253" x="3894138" y="3151188"/>
          <p14:tracePt t="4262" x="3881438" y="3151188"/>
          <p14:tracePt t="4275" x="3857625" y="3157538"/>
          <p14:tracePt t="4276" x="3827463" y="3157538"/>
          <p14:tracePt t="4284" x="3784600" y="3157538"/>
          <p14:tracePt t="4292" x="3736975" y="3157538"/>
          <p14:tracePt t="4300" x="3665538" y="3157538"/>
          <p14:tracePt t="4308" x="3592513" y="3157538"/>
          <p14:tracePt t="4316" x="3519488" y="3157538"/>
          <p14:tracePt t="4324" x="3448050" y="3157538"/>
          <p14:tracePt t="4332" x="3375025" y="3157538"/>
          <p14:tracePt t="4340" x="3303588" y="3157538"/>
          <p14:tracePt t="4348" x="3230563" y="3157538"/>
          <p14:tracePt t="4357" x="3189288" y="3157538"/>
          <p14:tracePt t="4364" x="3109913" y="3170238"/>
          <p14:tracePt t="4373" x="3092450" y="3170238"/>
          <p14:tracePt t="4380" x="3043238" y="3170238"/>
          <p14:tracePt t="4390" x="3038475" y="3176588"/>
          <p14:tracePt t="4396" x="3008313" y="3187700"/>
          <p14:tracePt t="4407" x="2989263" y="3200400"/>
          <p14:tracePt t="4412" x="2971800" y="3206750"/>
          <p14:tracePt t="4423" x="2947988" y="3230563"/>
          <p14:tracePt t="4428" x="2911475" y="3260725"/>
          <p14:tracePt t="4436" x="2887663" y="3271838"/>
          <p14:tracePt t="4444" x="2857500" y="3308350"/>
          <p14:tracePt t="4452" x="2833688" y="3351213"/>
          <p14:tracePt t="4460" x="2814638" y="3362325"/>
          <p14:tracePt t="4468" x="2797175" y="3398838"/>
          <p14:tracePt t="4476" x="2790825" y="3429000"/>
          <p14:tracePt t="4484" x="2773363" y="3495675"/>
          <p14:tracePt t="4492" x="2754313" y="3525838"/>
          <p14:tracePt t="4500" x="2730500" y="3579813"/>
          <p14:tracePt t="4508" x="2724150" y="3640138"/>
          <p14:tracePt t="4516" x="2713038" y="3670300"/>
          <p14:tracePt t="4524" x="2713038" y="3700463"/>
          <p14:tracePt t="4532" x="2706688" y="3748088"/>
          <p14:tracePt t="4540" x="2706688" y="3778250"/>
          <p14:tracePt t="4548" x="2717800" y="3838575"/>
          <p14:tracePt t="4557" x="2736850" y="3868738"/>
          <p14:tracePt t="4564" x="2778125" y="3922713"/>
          <p14:tracePt t="4574" x="2820988" y="3976688"/>
          <p14:tracePt t="4580" x="2857500" y="4002088"/>
          <p14:tracePt t="4590" x="2905125" y="4032250"/>
          <p14:tracePt t="4596" x="2924175" y="4037013"/>
          <p14:tracePt t="4607" x="2965450" y="4049713"/>
          <p14:tracePt t="4612" x="3001963" y="4067175"/>
          <p14:tracePt t="4624" x="3032125" y="4067175"/>
          <p14:tracePt t="4628" x="3079750" y="4073525"/>
          <p14:tracePt t="4636" x="3098800" y="4073525"/>
          <p14:tracePt t="4644" x="3122613" y="4073525"/>
          <p14:tracePt t="4652" x="3146425" y="4073525"/>
          <p14:tracePt t="4660" x="3170238" y="4073525"/>
          <p14:tracePt t="4668" x="3213100" y="4062413"/>
          <p14:tracePt t="4676" x="3249613" y="4056063"/>
          <p14:tracePt t="4684" x="3309938" y="4025900"/>
          <p14:tracePt t="4692" x="3405188" y="3965575"/>
          <p14:tracePt t="4700" x="3484563" y="3935413"/>
          <p14:tracePt t="4708" x="3586163" y="3875088"/>
          <p14:tracePt t="4716" x="3695700" y="3814763"/>
          <p14:tracePt t="4724" x="3797300" y="3767138"/>
          <p14:tracePt t="4732" x="3887788" y="3724275"/>
          <p14:tracePt t="4741" x="3984625" y="3676650"/>
          <p14:tracePt t="4748" x="4008438" y="3651250"/>
          <p14:tracePt t="4757" x="4044950" y="3621088"/>
          <p14:tracePt t="4764" x="4056063" y="3609975"/>
          <p14:tracePt t="4774" x="4075113" y="3573463"/>
          <p14:tracePt t="4780" x="4081463" y="3562350"/>
          <p14:tracePt t="4791" x="4092575" y="3536950"/>
          <p14:tracePt t="4796" x="4098925" y="3513138"/>
          <p14:tracePt t="4807" x="4098925" y="3489325"/>
          <p14:tracePt t="4812" x="4098925" y="3459163"/>
          <p14:tracePt t="4820" x="4098925" y="3416300"/>
          <p14:tracePt t="4828" x="4098925" y="3381375"/>
          <p14:tracePt t="4836" x="4086225" y="3355975"/>
          <p14:tracePt t="4844" x="4075113" y="3332163"/>
          <p14:tracePt t="4852" x="4044950" y="3284538"/>
          <p14:tracePt t="4860" x="4025900" y="3260725"/>
          <p14:tracePt t="4868" x="4014788" y="3236913"/>
          <p14:tracePt t="4876" x="3978275" y="3211513"/>
          <p14:tracePt t="4884" x="3935413" y="3176588"/>
          <p14:tracePt t="4892" x="3887788" y="3140075"/>
          <p14:tracePt t="4900" x="3840163" y="3109913"/>
          <p14:tracePt t="4908" x="3773488" y="3079750"/>
          <p14:tracePt t="4916" x="3730625" y="3079750"/>
          <p14:tracePt t="4924" x="3695700" y="3060700"/>
          <p14:tracePt t="4932" x="3646488" y="3055938"/>
          <p14:tracePt t="4941" x="3586163" y="3055938"/>
          <p14:tracePt t="4948" x="3532188" y="3055938"/>
          <p14:tracePt t="4957" x="3495675" y="3043238"/>
          <p14:tracePt t="4964" x="3441700" y="3043238"/>
          <p14:tracePt t="4974" x="3381375" y="3043238"/>
          <p14:tracePt t="4980" x="3321050" y="3043238"/>
          <p14:tracePt t="4991" x="3249613" y="3043238"/>
          <p14:tracePt t="4996" x="3176588" y="3043238"/>
          <p14:tracePt t="5008" x="3116263" y="3043238"/>
          <p14:tracePt t="5012" x="3062288" y="3043238"/>
          <p14:tracePt t="5020" x="2982913" y="3060700"/>
          <p14:tracePt t="5028" x="2924175" y="3079750"/>
          <p14:tracePt t="5036" x="2874963" y="3103563"/>
          <p14:tracePt t="5044" x="2808288" y="3133725"/>
          <p14:tracePt t="5052" x="2760663" y="3163888"/>
          <p14:tracePt t="5060" x="2724150" y="3194050"/>
          <p14:tracePt t="5068" x="2693988" y="3230563"/>
          <p14:tracePt t="5076" x="2687638" y="3254375"/>
          <p14:tracePt t="5084" x="2687638" y="3271838"/>
          <p14:tracePt t="5092" x="2687638" y="3295650"/>
          <p14:tracePt t="5100" x="2687638" y="3332163"/>
          <p14:tracePt t="5108" x="2713038" y="3355975"/>
          <p14:tracePt t="5116" x="2743200" y="3392488"/>
          <p14:tracePt t="5125" x="2760663" y="3416300"/>
          <p14:tracePt t="5132" x="2797175" y="3465513"/>
          <p14:tracePt t="5142" x="2827338" y="3502025"/>
          <p14:tracePt t="5148" x="2887663" y="3556000"/>
          <p14:tracePt t="5157" x="2928938" y="3597275"/>
          <p14:tracePt t="5164" x="2978150" y="3627438"/>
          <p14:tracePt t="5174" x="3032125" y="3670300"/>
          <p14:tracePt t="5180" x="3079750" y="3687763"/>
          <p14:tracePt t="5191" x="3140075" y="3706813"/>
          <p14:tracePt t="5196" x="3176588" y="3724275"/>
          <p14:tracePt t="5208" x="3224213" y="3724275"/>
          <p14:tracePt t="5212" x="3267075" y="3736975"/>
          <p14:tracePt t="5220" x="3303588" y="3736975"/>
          <p14:tracePt t="5228" x="3321050" y="3736975"/>
          <p14:tracePt t="5236" x="3370263" y="3736975"/>
          <p14:tracePt t="5244" x="3398838" y="3724275"/>
          <p14:tracePt t="5252" x="3435350" y="3706813"/>
          <p14:tracePt t="5260" x="3478213" y="3676650"/>
          <p14:tracePt t="5268" x="3514725" y="3640138"/>
          <p14:tracePt t="5276" x="3568700" y="3597275"/>
          <p14:tracePt t="5284" x="3592513" y="3573463"/>
          <p14:tracePt t="5292" x="3635375" y="3506788"/>
          <p14:tracePt t="5300" x="3665538" y="3459163"/>
          <p14:tracePt t="5308" x="3695700" y="3405188"/>
          <p14:tracePt t="5316" x="3725863" y="3344863"/>
          <p14:tracePt t="5324" x="3730625" y="3321050"/>
          <p14:tracePt t="5332" x="3743325" y="3284538"/>
          <p14:tracePt t="5341" x="3773488" y="3236913"/>
          <p14:tracePt t="5348" x="3790950" y="3211513"/>
          <p14:tracePt t="5358" x="3797300" y="3187700"/>
          <p14:tracePt t="5364" x="3797300" y="3157538"/>
          <p14:tracePt t="5374" x="3797300" y="3133725"/>
          <p14:tracePt t="5380" x="3797300" y="3109913"/>
          <p14:tracePt t="5391" x="3797300" y="3055938"/>
          <p14:tracePt t="5396" x="3797300" y="3030538"/>
          <p14:tracePt t="5408" x="3790950" y="3000375"/>
          <p14:tracePt t="5412" x="3767138" y="2976563"/>
          <p14:tracePt t="5420" x="3756025" y="2959100"/>
          <p14:tracePt t="5428" x="3736975" y="2946400"/>
          <p14:tracePt t="5436" x="3695700" y="2916238"/>
          <p14:tracePt t="5444" x="3640138" y="2886075"/>
          <p14:tracePt t="5452" x="3605213" y="2868613"/>
          <p14:tracePt t="5460" x="3562350" y="2855913"/>
          <p14:tracePt t="5468" x="3502025" y="2855913"/>
          <p14:tracePt t="5476" x="3441700" y="2851150"/>
          <p14:tracePt t="5484" x="3411538" y="2851150"/>
          <p14:tracePt t="5492" x="3351213" y="2851150"/>
          <p14:tracePt t="5500" x="3297238" y="2851150"/>
          <p14:tracePt t="5508" x="3249613" y="2851150"/>
          <p14:tracePt t="5516" x="3194050" y="2851150"/>
          <p14:tracePt t="5525" x="3128963" y="2874963"/>
          <p14:tracePt t="5532" x="3079750" y="2892425"/>
          <p14:tracePt t="5541" x="3008313" y="2916238"/>
          <p14:tracePt t="5548" x="2911475" y="2959100"/>
          <p14:tracePt t="5558" x="2820988" y="3006725"/>
          <p14:tracePt t="5564" x="2743200" y="3036888"/>
          <p14:tracePt t="5574" x="2682875" y="3086100"/>
          <p14:tracePt t="5580" x="2627313" y="3127375"/>
          <p14:tracePt t="5588" x="2592388" y="3163888"/>
          <p14:tracePt t="5596" x="2562225" y="3187700"/>
          <p14:tracePt t="5604" x="2532063" y="3236913"/>
          <p14:tracePt t="5612" x="2519363" y="3271838"/>
          <p14:tracePt t="5620" x="2519363" y="3308350"/>
          <p14:tracePt t="5628" x="2519363" y="3338513"/>
          <p14:tracePt t="5636" x="2519363" y="3381375"/>
          <p14:tracePt t="5644" x="2519363" y="3392488"/>
          <p14:tracePt t="5652" x="2525713" y="3416300"/>
          <p14:tracePt t="5660" x="2549525" y="3446463"/>
          <p14:tracePt t="5668" x="2573338" y="3459163"/>
          <p14:tracePt t="5676" x="2597150" y="3471863"/>
          <p14:tracePt t="5684" x="2633663" y="3495675"/>
          <p14:tracePt t="5692" x="2646363" y="3495675"/>
          <p14:tracePt t="5700" x="2670175" y="3502025"/>
          <p14:tracePt t="5708" x="2693988" y="3513138"/>
          <p14:tracePt t="5716" x="2730500" y="3519488"/>
          <p14:tracePt t="5725" x="2760663" y="3519488"/>
          <p14:tracePt t="5732" x="2803525" y="3525838"/>
          <p14:tracePt t="5742" x="2874963" y="3525838"/>
          <p14:tracePt t="5748" x="2935288" y="3536950"/>
          <p14:tracePt t="5758" x="3038475" y="3549650"/>
          <p14:tracePt t="5764" x="3128963" y="3549650"/>
          <p14:tracePt t="5775" x="3224213" y="3549650"/>
          <p14:tracePt t="5780" x="3327400" y="3549650"/>
          <p14:tracePt t="5788" x="3417888" y="3519488"/>
          <p14:tracePt t="5796" x="3495675" y="3489325"/>
          <p14:tracePt t="5804" x="3586163" y="3441700"/>
          <p14:tracePt t="5812" x="3665538" y="3386138"/>
          <p14:tracePt t="5820" x="3743325" y="3351213"/>
          <p14:tracePt t="5828" x="3790950" y="3314700"/>
          <p14:tracePt t="5836" x="3833813" y="3271838"/>
          <p14:tracePt t="5844" x="3833813" y="3267075"/>
          <p14:tracePt t="5852" x="3844925" y="3254375"/>
          <p14:tracePt t="5860" x="3844925" y="3248025"/>
          <p14:tracePt t="5868" x="3851275" y="3236913"/>
          <p14:tracePt t="5876" x="3851275" y="3217863"/>
          <p14:tracePt t="5884" x="3851275" y="3206750"/>
          <p14:tracePt t="5892" x="3851275" y="3181350"/>
          <p14:tracePt t="5900" x="3840163" y="3146425"/>
          <p14:tracePt t="5908" x="3814763" y="3121025"/>
          <p14:tracePt t="5916" x="3760788" y="3055938"/>
          <p14:tracePt t="5926" x="3695700" y="2976563"/>
          <p14:tracePt t="5932" x="3598863" y="2881313"/>
          <p14:tracePt t="5942" x="3532188" y="2838450"/>
          <p14:tracePt t="5948" x="3441700" y="2784475"/>
          <p14:tracePt t="5958" x="3375025" y="2747963"/>
          <p14:tracePt t="5964" x="3333750" y="2741613"/>
          <p14:tracePt t="5975" x="3284538" y="2724150"/>
          <p14:tracePt t="5980" x="3249613" y="2724150"/>
          <p14:tracePt t="5988" x="3224213" y="2724150"/>
          <p14:tracePt t="5996" x="3182938" y="2724150"/>
          <p14:tracePt t="6004" x="3152775" y="2724150"/>
          <p14:tracePt t="6012" x="3116263" y="2754313"/>
          <p14:tracePt t="6020" x="3073400" y="2790825"/>
          <p14:tracePt t="6028" x="3043238" y="2855913"/>
          <p14:tracePt t="6036" x="3019425" y="2916238"/>
          <p14:tracePt t="6044" x="3001963" y="2989263"/>
          <p14:tracePt t="6052" x="2989263" y="3067050"/>
          <p14:tracePt t="6060" x="2978150" y="3140075"/>
          <p14:tracePt t="6068" x="2978150" y="3224213"/>
          <p14:tracePt t="6076" x="2978150" y="3295650"/>
          <p14:tracePt t="6084" x="2978150" y="3355975"/>
          <p14:tracePt t="6092" x="3008313" y="3422650"/>
          <p14:tracePt t="6100" x="3043238" y="3459163"/>
          <p14:tracePt t="6108" x="3079750" y="3489325"/>
          <p14:tracePt t="6116" x="3116263" y="3513138"/>
          <p14:tracePt t="6125" x="3140075" y="3525838"/>
          <p14:tracePt t="6132" x="3200400" y="3532188"/>
          <p14:tracePt t="6142" x="3260725" y="3556000"/>
          <p14:tracePt t="6148" x="3321050" y="3556000"/>
          <p14:tracePt t="6159" x="3375025" y="3556000"/>
          <p14:tracePt t="6164" x="3448050" y="3556000"/>
          <p14:tracePt t="6175" x="3519488" y="3556000"/>
          <p14:tracePt t="6180" x="3609975" y="3556000"/>
          <p14:tracePt t="6192" x="3695700" y="3556000"/>
          <p14:tracePt t="6196" x="3736975" y="3556000"/>
          <p14:tracePt t="6204" x="3784600" y="3536950"/>
          <p14:tracePt t="6212" x="3840163" y="3506788"/>
          <p14:tracePt t="6220" x="3875088" y="3471863"/>
          <p14:tracePt t="6228" x="3930650" y="3416300"/>
          <p14:tracePt t="6236" x="3965575" y="3386138"/>
          <p14:tracePt t="6244" x="3984625" y="3362325"/>
          <p14:tracePt t="6252" x="4002088" y="3338513"/>
          <p14:tracePt t="6260" x="4008438" y="3308350"/>
          <p14:tracePt t="6268" x="4008438" y="3295650"/>
          <p14:tracePt t="6276" x="4014788" y="3278188"/>
          <p14:tracePt t="6284" x="4014788" y="3271838"/>
          <p14:tracePt t="6292" x="4014788" y="3260725"/>
          <p14:tracePt t="6300" x="4014788" y="3254375"/>
          <p14:tracePt t="6309" x="4014788" y="3241675"/>
          <p14:tracePt t="6316" x="4008438" y="3224213"/>
          <p14:tracePt t="6325" x="3990975" y="3211513"/>
          <p14:tracePt t="6332" x="3965575" y="3194050"/>
          <p14:tracePt t="6342" x="3924300" y="3176588"/>
          <p14:tracePt t="6348" x="3887788" y="3157538"/>
          <p14:tracePt t="6359" x="3863975" y="3157538"/>
          <p14:tracePt t="6364" x="3827463" y="3157538"/>
          <p14:tracePt t="6375" x="3784600" y="3157538"/>
          <p14:tracePt t="6380" x="3756025" y="3157538"/>
          <p14:tracePt t="6388" x="3713163" y="3157538"/>
          <p14:tracePt t="6396" x="3670300" y="3157538"/>
          <p14:tracePt t="6404" x="3579813" y="3163888"/>
          <p14:tracePt t="6412" x="3532188" y="3176588"/>
          <p14:tracePt t="6420" x="3471863" y="3206750"/>
          <p14:tracePt t="6428" x="3435350" y="3211513"/>
          <p14:tracePt t="6436" x="3411538" y="3230563"/>
          <p14:tracePt t="6444" x="3375025" y="3248025"/>
          <p14:tracePt t="6452" x="3351213" y="3260725"/>
          <p14:tracePt t="6460" x="3344863" y="3267075"/>
          <p14:tracePt t="6468" x="3327400" y="3284538"/>
          <p14:tracePt t="6476" x="3303588" y="3295650"/>
          <p14:tracePt t="6484" x="3284538" y="3314700"/>
          <p14:tracePt t="6508" x="3279775" y="3321050"/>
          <p14:tracePt t="6524" x="3279775" y="3325813"/>
          <p14:tracePt t="6540" x="3279775" y="3332163"/>
          <p14:tracePt t="6548" x="3279775" y="3338513"/>
          <p14:tracePt t="6559" x="3297238" y="3344863"/>
          <p14:tracePt t="6564" x="3327400" y="3362325"/>
          <p14:tracePt t="6576" x="3363913" y="3381375"/>
          <p14:tracePt t="6580" x="3398838" y="3386138"/>
          <p14:tracePt t="6588" x="3448050" y="3416300"/>
          <p14:tracePt t="6596" x="3495675" y="3441700"/>
          <p14:tracePt t="6604" x="3519488" y="3446463"/>
          <p14:tracePt t="6612" x="3562350" y="3452813"/>
          <p14:tracePt t="6620" x="3598863" y="3465513"/>
          <p14:tracePt t="6628" x="3622675" y="3471863"/>
          <p14:tracePt t="6636" x="3646488" y="3471863"/>
          <p14:tracePt t="6644" x="3700463" y="3471863"/>
          <p14:tracePt t="6652" x="3730625" y="3471863"/>
          <p14:tracePt t="6660" x="3773488" y="3471863"/>
          <p14:tracePt t="6668" x="3821113" y="3471863"/>
          <p14:tracePt t="6676" x="3851275" y="3471863"/>
          <p14:tracePt t="6684" x="3894138" y="3471863"/>
          <p14:tracePt t="6692" x="3930650" y="3459163"/>
          <p14:tracePt t="6700" x="3954463" y="3446463"/>
          <p14:tracePt t="6709" x="3984625" y="3429000"/>
          <p14:tracePt t="6716" x="4008438" y="3411538"/>
          <p14:tracePt t="6725" x="4038600" y="3386138"/>
          <p14:tracePt t="6732" x="4051300" y="3368675"/>
          <p14:tracePt t="6742" x="4056063" y="3355975"/>
          <p14:tracePt t="6748" x="4075113" y="3338513"/>
          <p14:tracePt t="6759" x="4081463" y="3332163"/>
          <p14:tracePt t="6764" x="4086225" y="3321050"/>
          <p14:tracePt t="6776" x="4092575" y="3308350"/>
          <p14:tracePt t="7005" x="4098925" y="3302000"/>
          <p14:tracePt t="7037" x="4105275" y="3295650"/>
          <p14:tracePt t="7054" x="4135438" y="3271838"/>
          <p14:tracePt t="7061" x="4152900" y="3260725"/>
          <p14:tracePt t="7070" x="4165600" y="3248025"/>
          <p14:tracePt t="7081" x="4183063" y="3224213"/>
          <p14:tracePt t="7084" x="4189413" y="3217863"/>
          <p14:tracePt t="7096" x="4189413" y="3200400"/>
          <p14:tracePt t="7100" x="4195763" y="3194050"/>
          <p14:tracePt t="7109" x="4195763" y="3181350"/>
          <p14:tracePt t="7116" x="4195763" y="3157538"/>
          <p14:tracePt t="7126" x="4195763" y="3133725"/>
          <p14:tracePt t="7132" x="4195763" y="3109913"/>
          <p14:tracePt t="7142" x="4195763" y="3097213"/>
          <p14:tracePt t="7148" x="4183063" y="3079750"/>
          <p14:tracePt t="7159" x="4171950" y="3067050"/>
          <p14:tracePt t="7164" x="4152900" y="3049588"/>
          <p14:tracePt t="7172" x="4129088" y="3043238"/>
          <p14:tracePt t="7180" x="4105275" y="3036888"/>
          <p14:tracePt t="7188" x="4081463" y="3025775"/>
          <p14:tracePt t="7196" x="4038600" y="3006725"/>
          <p14:tracePt t="7204" x="3990975" y="3000375"/>
          <p14:tracePt t="7212" x="3900488" y="2976563"/>
          <p14:tracePt t="7220" x="3827463" y="2959100"/>
          <p14:tracePt t="7228" x="3736975" y="2922588"/>
          <p14:tracePt t="7236" x="3616325" y="2874963"/>
          <p14:tracePt t="7244" x="3514725" y="2838450"/>
          <p14:tracePt t="7252" x="3381375" y="2801938"/>
          <p14:tracePt t="7260" x="3260725" y="2771775"/>
          <p14:tracePt t="7268" x="3146425" y="2724150"/>
          <p14:tracePt t="7276" x="3025775" y="2700338"/>
          <p14:tracePt t="7284" x="2935288" y="2651125"/>
          <p14:tracePt t="7293" x="2833688" y="2627313"/>
          <p14:tracePt t="7300" x="2743200" y="2609850"/>
          <p14:tracePt t="7309" x="2640013" y="2586038"/>
          <p14:tracePt t="7316" x="2592388" y="2573338"/>
          <p14:tracePt t="7518" x="2603500" y="2573338"/>
          <p14:tracePt t="7534" x="2646363" y="2573338"/>
          <p14:tracePt t="7541" x="2670175" y="2573338"/>
          <p14:tracePt t="7552" x="2693988" y="2573338"/>
          <p14:tracePt t="7564" x="2808288" y="2573338"/>
          <p14:tracePt t="7573" x="2881313" y="2573338"/>
          <p14:tracePt t="7580" x="2941638" y="2573338"/>
          <p14:tracePt t="7588" x="3025775" y="2573338"/>
          <p14:tracePt t="7596" x="3086100" y="2579688"/>
          <p14:tracePt t="7604" x="3176588" y="2603500"/>
          <p14:tracePt t="7612" x="3260725" y="2603500"/>
          <p14:tracePt t="7620" x="3333750" y="2603500"/>
          <p14:tracePt t="7628" x="3381375" y="2609850"/>
          <p14:tracePt t="7636" x="3411538" y="2609850"/>
          <p14:tracePt t="7645" x="3435350" y="2609850"/>
          <p14:tracePt t="7652" x="3459163" y="2609850"/>
          <p14:tracePt t="7661" x="3484563" y="2609850"/>
          <p14:tracePt t="7668" x="3495675" y="2609850"/>
          <p14:tracePt t="7678" x="3508375" y="2609850"/>
          <p14:tracePt t="7684" x="3544888" y="2609850"/>
          <p14:tracePt t="7695" x="3575050" y="2609850"/>
          <p14:tracePt t="7700" x="3605213" y="2609850"/>
          <p14:tracePt t="7712" x="3646488" y="2609850"/>
          <p14:tracePt t="7716" x="3706813" y="2609850"/>
          <p14:tracePt t="7728" x="3767138" y="2609850"/>
          <p14:tracePt t="7732" x="3810000" y="2609850"/>
          <p14:tracePt t="7745" x="3881438" y="2609850"/>
          <p14:tracePt t="7748" x="3941763" y="2609850"/>
          <p14:tracePt t="7762" x="4002088" y="2609850"/>
          <p14:tracePt t="7764" x="4044950" y="2609850"/>
          <p14:tracePt t="7772" x="4068763" y="2609850"/>
          <p14:tracePt t="7780" x="4098925" y="2609850"/>
          <p14:tracePt t="7788" x="4105275" y="2609850"/>
          <p14:tracePt t="7796" x="4116388" y="2609850"/>
          <p14:tracePt t="7901" x="4092575" y="2616200"/>
          <p14:tracePt t="7917" x="3954463" y="2640013"/>
          <p14:tracePt t="7940" x="3665538" y="2651125"/>
          <p14:tracePt t="7948" x="3568700" y="2651125"/>
          <p14:tracePt t="7956" x="3435350" y="2651125"/>
          <p14:tracePt t="7964" x="3321050" y="2651125"/>
          <p14:tracePt t="7972" x="3206750" y="2651125"/>
          <p14:tracePt t="7980" x="3109913" y="2651125"/>
          <p14:tracePt t="7988" x="2995613" y="2651125"/>
          <p14:tracePt t="7996" x="2894013" y="2651125"/>
          <p14:tracePt t="8004" x="2820988" y="2651125"/>
          <p14:tracePt t="8013" x="2778125" y="2651125"/>
          <p14:tracePt t="8020" x="2743200" y="2651125"/>
          <p14:tracePt t="8029" x="2730500" y="2651125"/>
          <p14:tracePt t="8036" x="2706688" y="2651125"/>
          <p14:tracePt t="8046" x="2700338" y="2657475"/>
          <p14:tracePt t="8052" x="2693988" y="2657475"/>
          <p14:tracePt t="8063" x="2682875" y="2663825"/>
          <p14:tracePt t="8084" x="2676525" y="2663825"/>
          <p14:tracePt t="8172" x="2682875" y="2663825"/>
          <p14:tracePt t="8181" x="2730500" y="2681288"/>
          <p14:tracePt t="8188" x="2790825" y="2700338"/>
          <p14:tracePt t="8199" x="2838450" y="2724150"/>
          <p14:tracePt t="8204" x="2928938" y="2754313"/>
          <p14:tracePt t="8212" x="3008313" y="2790825"/>
          <p14:tracePt t="8220" x="3098800" y="2820988"/>
          <p14:tracePt t="8228" x="3213100" y="2855913"/>
          <p14:tracePt t="8236" x="3333750" y="2892425"/>
          <p14:tracePt t="8244" x="3454400" y="2928938"/>
          <p14:tracePt t="8252" x="3556000" y="2965450"/>
          <p14:tracePt t="8260" x="3659188" y="2976563"/>
          <p14:tracePt t="8268" x="3730625" y="2982913"/>
          <p14:tracePt t="8277" x="3773488" y="2982913"/>
          <p14:tracePt t="8284" x="3779838" y="2982913"/>
          <p14:tracePt t="8300" x="3784600" y="2982913"/>
          <p14:tracePt t="8413" x="3790950" y="2982913"/>
          <p14:tracePt t="8428" x="3803650" y="2982913"/>
          <p14:tracePt t="8446" x="3870325" y="2959100"/>
          <p14:tracePt t="8455" x="3917950" y="2922588"/>
          <p14:tracePt t="8464" x="3971925" y="2868613"/>
          <p14:tracePt t="8468" x="4014788" y="2801938"/>
          <p14:tracePt t="8478" x="4032250" y="2754313"/>
          <p14:tracePt t="8484" x="4075113" y="2687638"/>
          <p14:tracePt t="8494" x="4098925" y="2616200"/>
          <p14:tracePt t="8500" x="4098925" y="2566988"/>
          <p14:tracePt t="8511" x="4111625" y="2506663"/>
          <p14:tracePt t="8516" x="4111625" y="2422525"/>
          <p14:tracePt t="8528" x="4111625" y="2362200"/>
          <p14:tracePt t="8532" x="4111625" y="2290763"/>
          <p14:tracePt t="8544" x="4105275" y="2217738"/>
          <p14:tracePt t="8548" x="4044950" y="2139950"/>
          <p14:tracePt t="8556" x="3990975" y="2073275"/>
          <p14:tracePt t="8564" x="3911600" y="1995488"/>
          <p14:tracePt t="8572" x="3833813" y="1935163"/>
          <p14:tracePt t="8580" x="3736975" y="1879600"/>
          <p14:tracePt t="8588" x="3646488" y="1831975"/>
          <p14:tracePt t="8596" x="3556000" y="1808163"/>
          <p14:tracePt t="8604" x="3465513" y="1778000"/>
          <p14:tracePt t="8612" x="3381375" y="1754188"/>
          <p14:tracePt t="8620" x="3303588" y="1741488"/>
          <p14:tracePt t="8628" x="3230563" y="1728788"/>
          <p14:tracePt t="8636" x="3189288" y="1728788"/>
          <p14:tracePt t="8644" x="3163888" y="1728788"/>
          <p14:tracePt t="8652" x="3140075" y="1728788"/>
          <p14:tracePt t="8661" x="3128963" y="1728788"/>
          <p14:tracePt t="8668" x="3103563" y="1735138"/>
          <p14:tracePt t="8678" x="3079750" y="1758950"/>
          <p14:tracePt t="8684" x="3043238" y="1778000"/>
          <p14:tracePt t="8694" x="3025775" y="1784350"/>
          <p14:tracePt t="8700" x="3001963" y="1801813"/>
          <p14:tracePt t="8711" x="2989263" y="1808163"/>
          <p14:tracePt t="8728" x="2982913" y="1808163"/>
          <p14:tracePt t="8732" x="2978150" y="1814513"/>
          <p14:tracePt t="8740" x="2971800" y="1814513"/>
          <p14:tracePt t="8764" x="2965450" y="1819275"/>
          <p14:tracePt t="8780" x="2959100" y="1819275"/>
          <p14:tracePt t="8788" x="2935288" y="1825625"/>
          <p14:tracePt t="8796" x="2924175" y="1844675"/>
          <p14:tracePt t="8804" x="2905125" y="1855788"/>
          <p14:tracePt t="8812" x="2898775" y="1862138"/>
          <p14:tracePt t="8820" x="2887663" y="1868488"/>
          <p14:tracePt t="8892" x="2887663" y="1874838"/>
          <p14:tracePt t="8900" x="2905125" y="1874838"/>
          <p14:tracePt t="8908" x="2941638" y="1874838"/>
          <p14:tracePt t="8916" x="3008313" y="1874838"/>
          <p14:tracePt t="8924" x="3109913" y="1885950"/>
          <p14:tracePt t="8932" x="3254375" y="1909763"/>
          <p14:tracePt t="8940" x="3435350" y="1952625"/>
          <p14:tracePt t="8948" x="3629025" y="1976438"/>
          <p14:tracePt t="8956" x="3887788" y="2025650"/>
          <p14:tracePt t="8964" x="4152900" y="2109788"/>
          <p14:tracePt t="8972" x="4400550" y="2139950"/>
          <p14:tracePt t="8980" x="4592638" y="2170113"/>
          <p14:tracePt t="8988" x="4816475" y="2200275"/>
          <p14:tracePt t="8996" x="4943475" y="2200275"/>
          <p14:tracePt t="9004" x="5032375" y="2211388"/>
          <p14:tracePt t="9012" x="5105400" y="2211388"/>
          <p14:tracePt t="9020" x="5118100" y="2211388"/>
          <p14:tracePt t="9028" x="5122863" y="2211388"/>
          <p14:tracePt t="9044" x="5129213" y="2211388"/>
          <p14:tracePt t="9052" x="5135563" y="2211388"/>
          <p14:tracePt t="9149" x="5135563" y="2217738"/>
          <p14:tracePt t="9164" x="5092700" y="2224088"/>
          <p14:tracePt t="9176" x="5032375" y="2224088"/>
          <p14:tracePt t="9187" x="4906963" y="2224088"/>
          <p14:tracePt t="9188" x="4767263" y="2224088"/>
          <p14:tracePt t="9198" x="4557713" y="2187575"/>
          <p14:tracePt t="9204" x="4357688" y="2144713"/>
          <p14:tracePt t="9212" x="4183063" y="2103438"/>
          <p14:tracePt t="9220" x="4008438" y="2049463"/>
          <p14:tracePt t="9229" x="3833813" y="2006600"/>
          <p14:tracePt t="9236" x="3689350" y="1982788"/>
          <p14:tracePt t="9245" x="3605213" y="1982788"/>
          <p14:tracePt t="9252" x="3502025" y="1965325"/>
          <p14:tracePt t="9262" x="3441700" y="1965325"/>
          <p14:tracePt t="9268" x="3411538" y="1965325"/>
          <p14:tracePt t="9279" x="3394075" y="1965325"/>
          <p14:tracePt t="9284" x="3381375" y="1965325"/>
          <p14:tracePt t="9295" x="3370263" y="1965325"/>
          <p14:tracePt t="9300" x="3363913" y="1965325"/>
          <p14:tracePt t="9312" x="3351213" y="1965325"/>
          <p14:tracePt t="9316" x="3327400" y="1970088"/>
          <p14:tracePt t="9329" x="3303588" y="1982788"/>
          <p14:tracePt t="9332" x="3284538" y="1989138"/>
          <p14:tracePt t="9340" x="3273425" y="1995488"/>
          <p14:tracePt t="9348" x="3267075" y="1995488"/>
          <p14:tracePt t="9357" x="3260725" y="2000250"/>
          <p14:tracePt t="9445" x="3309938" y="2000250"/>
          <p14:tracePt t="9461" x="3538538" y="2012950"/>
          <p14:tracePt t="9472" x="3683000" y="2025650"/>
          <p14:tracePt t="9477" x="3797300" y="2025650"/>
          <p14:tracePt t="9484" x="3941763" y="2049463"/>
          <p14:tracePt t="9497" x="4081463" y="2049463"/>
          <p14:tracePt t="9500" x="4213225" y="2060575"/>
          <p14:tracePt t="9512" x="4340225" y="2060575"/>
          <p14:tracePt t="9516" x="4411663" y="2060575"/>
          <p14:tracePt t="9528" x="4441825" y="2060575"/>
          <p14:tracePt t="9580" x="4448175" y="2066925"/>
          <p14:tracePt t="9652" x="4424363" y="2066925"/>
          <p14:tracePt t="9662" x="4357688" y="2066925"/>
          <p14:tracePt t="9672" x="4297363" y="2066925"/>
          <p14:tracePt t="9681" x="4195763" y="2066925"/>
          <p14:tracePt t="9684" x="4111625" y="2066925"/>
          <p14:tracePt t="9696" x="4038600" y="2066925"/>
          <p14:tracePt t="9700" x="3935413" y="2066925"/>
          <p14:tracePt t="9713" x="3863975" y="2066925"/>
          <p14:tracePt t="9716" x="3810000" y="2066925"/>
          <p14:tracePt t="9724" x="3749675" y="2066925"/>
          <p14:tracePt t="9732" x="3706813" y="2066925"/>
          <p14:tracePt t="9740" x="3683000" y="2066925"/>
          <p14:tracePt t="9748" x="3676650" y="2066925"/>
          <p14:tracePt t="9756" x="3665538" y="2066925"/>
          <p14:tracePt t="10158" x="3670300" y="2060575"/>
          <p14:tracePt t="10189" x="3676650" y="2054225"/>
          <p14:tracePt t="10429" x="3689350" y="2073275"/>
          <p14:tracePt t="10445" x="3706813" y="2114550"/>
          <p14:tracePt t="10453" x="3713163" y="2127250"/>
          <p14:tracePt t="10463" x="3736975" y="2151063"/>
          <p14:tracePt t="10476" x="3749675" y="2174875"/>
          <p14:tracePt t="10488" x="3756025" y="2181225"/>
          <p14:tracePt t="10508" x="3756025" y="2187575"/>
          <p14:tracePt t="10621" x="3760788" y="2193925"/>
          <p14:tracePt t="10637" x="3767138" y="2193925"/>
          <p14:tracePt t="10644" x="3790950" y="2193925"/>
          <p14:tracePt t="10660" x="3821113" y="2193925"/>
          <p14:tracePt t="10661" x="3875088" y="2193925"/>
          <p14:tracePt t="10673" x="3935413" y="2193925"/>
          <p14:tracePt t="10682" x="4008438" y="2200275"/>
          <p14:tracePt t="10684" x="4081463" y="2211388"/>
          <p14:tracePt t="10698" x="4195763" y="2211388"/>
          <p14:tracePt t="10700" x="4327525" y="2211388"/>
          <p14:tracePt t="10708" x="4441825" y="2211388"/>
          <p14:tracePt t="10717" x="4568825" y="2211388"/>
          <p14:tracePt t="10724" x="4713288" y="2211388"/>
          <p14:tracePt t="10732" x="4810125" y="2205038"/>
          <p14:tracePt t="10740" x="4900613" y="2174875"/>
          <p14:tracePt t="10748" x="4967288" y="2151063"/>
          <p14:tracePt t="10756" x="5008563" y="2144713"/>
          <p14:tracePt t="10764" x="5062538" y="2120900"/>
          <p14:tracePt t="10772" x="5111750" y="2103438"/>
          <p14:tracePt t="10780" x="5148263" y="2084388"/>
          <p14:tracePt t="10788" x="5208588" y="2054225"/>
          <p14:tracePt t="10796" x="5256213" y="2025650"/>
          <p14:tracePt t="10804" x="5310188" y="1995488"/>
          <p14:tracePt t="10812" x="5376863" y="1952625"/>
          <p14:tracePt t="10820" x="5413375" y="1909763"/>
          <p14:tracePt t="10829" x="5478463" y="1879600"/>
          <p14:tracePt t="10836" x="5514975" y="1849438"/>
          <p14:tracePt t="10847" x="5551488" y="1814513"/>
          <p14:tracePt t="10852" x="5568950" y="1795463"/>
          <p14:tracePt t="10863" x="5594350" y="1758950"/>
          <p14:tracePt t="10868" x="5611813" y="1728788"/>
          <p14:tracePt t="10880" x="5654675" y="1687513"/>
          <p14:tracePt t="10884" x="5665788" y="1674813"/>
          <p14:tracePt t="10896" x="5684838" y="1639888"/>
          <p14:tracePt t="10900" x="5689600" y="1620838"/>
          <p14:tracePt t="10908" x="5695950" y="1609725"/>
          <p14:tracePt t="10916" x="5702300" y="1603375"/>
          <p14:tracePt t="10932" x="5702300" y="1597025"/>
          <p14:tracePt t="10948" x="5715000" y="1584325"/>
          <p14:tracePt t="10956" x="5715000" y="1579563"/>
          <p14:tracePt t="10964" x="5715000" y="1573213"/>
          <p14:tracePt t="10972" x="5719763" y="1549400"/>
          <p14:tracePt t="10980" x="5719763" y="1536700"/>
          <p14:tracePt t="10988" x="5719763" y="1524000"/>
          <p14:tracePt t="10996" x="5719763" y="1506538"/>
          <p14:tracePt t="11004" x="5726113" y="1493838"/>
          <p14:tracePt t="11013" x="5726113" y="1470025"/>
          <p14:tracePt t="11020" x="5726113" y="1446213"/>
          <p14:tracePt t="11030" x="5732463" y="1422400"/>
          <p14:tracePt t="11036" x="5732463" y="1392238"/>
          <p14:tracePt t="11046" x="5732463" y="1379538"/>
          <p14:tracePt t="11052" x="5732463" y="1355725"/>
          <p14:tracePt t="11063" x="5732463" y="1349375"/>
          <p14:tracePt t="11068" x="5732463" y="1344613"/>
          <p14:tracePt t="11080" x="5732463" y="1338263"/>
          <p14:tracePt t="11084" x="5732463" y="1325563"/>
          <p14:tracePt t="11092" x="5732463" y="1319213"/>
          <p14:tracePt t="11100" x="5732463" y="1301750"/>
          <p14:tracePt t="11108" x="5732463" y="1295400"/>
          <p14:tracePt t="11116" x="5732463" y="1289050"/>
          <p14:tracePt t="11124" x="5732463" y="1277938"/>
          <p14:tracePt t="11140" x="5732463" y="1271588"/>
          <p14:tracePt t="11148" x="5732463" y="1258888"/>
          <p14:tracePt t="11156" x="5732463" y="1235075"/>
          <p14:tracePt t="11164" x="5732463" y="1223963"/>
          <p14:tracePt t="11172" x="5732463" y="1193800"/>
          <p14:tracePt t="11180" x="5732463" y="1168400"/>
          <p14:tracePt t="11188" x="5732463" y="1144588"/>
          <p14:tracePt t="11196" x="5732463" y="1114425"/>
          <p14:tracePt t="11204" x="5732463" y="1096963"/>
          <p14:tracePt t="11220" x="5732463" y="1090613"/>
          <p14:tracePt t="11230" x="5732463" y="1079500"/>
          <p14:tracePt t="11246" x="5732463" y="1073150"/>
          <p14:tracePt t="11252" x="5732463" y="1066800"/>
          <p14:tracePt t="11263" x="5732463" y="1060450"/>
          <p14:tracePt t="11284" x="5732463" y="1049338"/>
          <p14:tracePt t="11292" x="5732463" y="1036638"/>
          <p14:tracePt t="11300" x="5732463" y="1019175"/>
          <p14:tracePt t="11316" x="5732463" y="1006475"/>
          <p14:tracePt t="11324" x="5732463" y="993775"/>
          <p14:tracePt t="11340" x="5732463" y="982663"/>
          <p14:tracePt t="11356" x="5732463" y="963613"/>
          <p14:tracePt t="11364" x="5732463" y="958850"/>
          <p14:tracePt t="11380" x="5732463" y="952500"/>
          <p14:tracePt t="11388" x="5732463" y="946150"/>
          <p14:tracePt t="11396" x="5732463" y="939800"/>
          <p14:tracePt t="11404" x="5732463" y="933450"/>
          <p14:tracePt t="11413" x="5732463" y="928688"/>
          <p14:tracePt t="11420" x="5732463" y="922338"/>
          <p14:tracePt t="11430" x="5732463" y="915988"/>
          <p14:tracePt t="11436" x="5732463" y="909638"/>
          <p14:tracePt t="11452" x="5732463" y="903288"/>
          <p14:tracePt t="11484" x="5726113" y="898525"/>
          <p14:tracePt t="11765" x="5719763" y="898525"/>
          <p14:tracePt t="11797" x="5715000" y="903288"/>
          <p14:tracePt t="11814" x="5715000" y="915988"/>
          <p14:tracePt t="11829" x="5695950" y="939800"/>
          <p14:tracePt t="11838" x="5695950" y="946150"/>
          <p14:tracePt t="11849" x="5689600" y="976313"/>
          <p14:tracePt t="11852" x="5684838" y="1023938"/>
          <p14:tracePt t="11864" x="5672138" y="1054100"/>
          <p14:tracePt t="11868" x="5665788" y="1090613"/>
          <p14:tracePt t="11881" x="5654675" y="1138238"/>
          <p14:tracePt t="11884" x="5635625" y="1174750"/>
          <p14:tracePt t="11892" x="5635625" y="1217613"/>
          <p14:tracePt t="11900" x="5629275" y="1241425"/>
          <p14:tracePt t="11915" x="5629275" y="1265238"/>
          <p14:tracePt t="11916" x="5629275" y="1277938"/>
          <p14:tracePt t="11924" x="5629275" y="1289050"/>
          <p14:tracePt t="11932" x="5629275" y="1308100"/>
          <p14:tracePt t="11956" x="5624513" y="1314450"/>
          <p14:tracePt t="11964" x="5624513" y="1319213"/>
          <p14:tracePt t="12110" x="5618163" y="1314450"/>
          <p14:tracePt t="12124" x="5618163" y="1265238"/>
          <p14:tracePt t="12143" x="5594350" y="1198563"/>
          <p14:tracePt t="12154" x="5594350" y="1163638"/>
          <p14:tracePt t="12156" x="5594350" y="1138238"/>
          <p14:tracePt t="12167" x="5581650" y="1096963"/>
          <p14:tracePt t="12172" x="5581650" y="1090613"/>
          <p14:tracePt t="12184" x="5581650" y="1073150"/>
          <p14:tracePt t="12188" x="5581650" y="1049338"/>
          <p14:tracePt t="12204" x="5581650" y="1036638"/>
          <p14:tracePt t="12214" x="5581650" y="1030288"/>
          <p14:tracePt t="12292" x="5581650" y="1019175"/>
          <p14:tracePt t="12381" x="5575300" y="1054100"/>
          <p14:tracePt t="12398" x="5581650" y="1157288"/>
          <p14:tracePt t="12416" x="5588000" y="1235075"/>
          <p14:tracePt t="12424" x="5599113" y="1271588"/>
          <p14:tracePt t="12428" x="5605463" y="1277938"/>
          <p14:tracePt t="12436" x="5611813" y="1284288"/>
          <p14:tracePt t="12525" x="5618163" y="1289050"/>
          <p14:tracePt t="12549" x="5618163" y="1277938"/>
          <p14:tracePt t="12562" x="5618163" y="1254125"/>
          <p14:tracePt t="12571" x="5618163" y="1228725"/>
          <p14:tracePt t="12572" x="5618163" y="1198563"/>
          <p14:tracePt t="12583" x="5618163" y="1174750"/>
          <p14:tracePt t="12588" x="5618163" y="1133475"/>
          <p14:tracePt t="12600" x="5618163" y="1108075"/>
          <p14:tracePt t="12604" x="5618163" y="1066800"/>
          <p14:tracePt t="12616" x="5618163" y="1030288"/>
          <p14:tracePt t="12620" x="5624513" y="1006475"/>
          <p14:tracePt t="12631" x="5629275" y="1000125"/>
          <p14:tracePt t="12636" x="5629275" y="989013"/>
          <p14:tracePt t="12648" x="5629275" y="963613"/>
          <p14:tracePt t="12652" x="5629275" y="958850"/>
          <p14:tracePt t="12668" x="5629275" y="946150"/>
          <p14:tracePt t="12692" x="5629275" y="939800"/>
          <p14:tracePt t="12804" x="5629275" y="946150"/>
          <p14:tracePt t="12820" x="5629275" y="982663"/>
          <p14:tracePt t="12821" x="5629275" y="1006475"/>
          <p14:tracePt t="12837" x="5629275" y="1079500"/>
          <p14:tracePt t="12846" x="5629275" y="1103313"/>
          <p14:tracePt t="12854" x="5629275" y="1133475"/>
          <p14:tracePt t="12861" x="5629275" y="1168400"/>
          <p14:tracePt t="12868" x="5629275" y="1198563"/>
          <p14:tracePt t="12876" x="5629275" y="1204913"/>
          <p14:tracePt t="12884" x="5629275" y="1211263"/>
          <p14:tracePt t="12892" x="5629275" y="1223963"/>
          <p14:tracePt t="13021" x="5629275" y="1193800"/>
          <p14:tracePt t="13037" x="5629275" y="1133475"/>
          <p14:tracePt t="13050" x="5629275" y="1084263"/>
          <p14:tracePt t="13058" x="5618163" y="1036638"/>
          <p14:tracePt t="13061" x="5618163" y="1006475"/>
          <p14:tracePt t="13069" x="5611813" y="976313"/>
          <p14:tracePt t="13076" x="5611813" y="958850"/>
          <p14:tracePt t="13084" x="5611813" y="946150"/>
          <p14:tracePt t="13092" x="5611813" y="939800"/>
          <p14:tracePt t="13124" x="5611813" y="933450"/>
          <p14:tracePt t="13157" x="5605463" y="928688"/>
          <p14:tracePt t="13180" x="5605463" y="952500"/>
          <p14:tracePt t="13188" x="5605463" y="1006475"/>
          <p14:tracePt t="13196" x="5605463" y="1060450"/>
          <p14:tracePt t="13204" x="5605463" y="1120775"/>
          <p14:tracePt t="13215" x="5594350" y="1193800"/>
          <p14:tracePt t="13220" x="5594350" y="1241425"/>
          <p14:tracePt t="13232" x="5594350" y="1271588"/>
          <p14:tracePt t="13236" x="5594350" y="1301750"/>
          <p14:tracePt t="13249" x="5594350" y="1319213"/>
          <p14:tracePt t="13252" x="5594350" y="1331913"/>
          <p14:tracePt t="13260" x="5594350" y="1338263"/>
          <p14:tracePt t="13317" x="5588000" y="1344613"/>
          <p14:tracePt t="13341" x="5581650" y="1331913"/>
          <p14:tracePt t="13350" x="5568950" y="1295400"/>
          <p14:tracePt t="13359" x="5564188" y="1235075"/>
          <p14:tracePt t="13368" x="5564188" y="1204913"/>
          <p14:tracePt t="13372" x="5551488" y="1144588"/>
          <p14:tracePt t="13384" x="5551488" y="1114425"/>
          <p14:tracePt t="13388" x="5551488" y="1090613"/>
          <p14:tracePt t="13400" x="5551488" y="1060450"/>
          <p14:tracePt t="13404" x="5551488" y="1049338"/>
          <p14:tracePt t="13417" x="5551488" y="1042988"/>
          <p14:tracePt t="13420" x="5551488" y="1036638"/>
          <p14:tracePt t="13428" x="5551488" y="1023938"/>
          <p14:tracePt t="13533" x="5551488" y="1049338"/>
          <p14:tracePt t="13549" x="5551488" y="1114425"/>
          <p14:tracePt t="13561" x="5551488" y="1168400"/>
          <p14:tracePt t="13570" x="5551488" y="1193800"/>
          <p14:tracePt t="13572" x="5551488" y="1217613"/>
          <p14:tracePt t="13586" x="5564188" y="1241425"/>
          <p14:tracePt t="13588" x="5564188" y="1247775"/>
          <p14:tracePt t="13599" x="5564188" y="1254125"/>
          <p14:tracePt t="13616" x="5564188" y="1258888"/>
          <p14:tracePt t="13733" x="5564188" y="1241425"/>
          <p14:tracePt t="13749" x="5564188" y="1235075"/>
          <p14:tracePt t="13766" x="5564188" y="1217613"/>
          <p14:tracePt t="13775" x="5564188" y="1204913"/>
          <p14:tracePt t="13796" x="5568950" y="1193800"/>
          <p14:tracePt t="13861" x="5575300" y="1187450"/>
          <p14:tracePt t="13885" x="5581650" y="1181100"/>
          <p14:tracePt t="13918" x="5588000" y="1181100"/>
          <p14:tracePt t="13924" x="5594350" y="1181100"/>
          <p14:tracePt t="13933" x="5605463" y="1168400"/>
          <p14:tracePt t="13950" x="5624513" y="1163638"/>
          <p14:tracePt t="13956" x="5648325" y="1157288"/>
          <p14:tracePt t="13967" x="5654675" y="1157288"/>
          <p14:tracePt t="13972" x="5672138" y="1157288"/>
          <p14:tracePt t="13984" x="5702300" y="1157288"/>
          <p14:tracePt t="13988" x="5726113" y="1157288"/>
          <p14:tracePt t="14000" x="5768975" y="1157288"/>
          <p14:tracePt t="14004" x="5792788" y="1157288"/>
          <p14:tracePt t="14017" x="5816600" y="1157288"/>
          <p14:tracePt t="14020" x="5840413" y="1157288"/>
          <p14:tracePt t="14028" x="5864225" y="1157288"/>
          <p14:tracePt t="14036" x="5870575" y="1150938"/>
          <p14:tracePt t="14045" x="5889625" y="1144588"/>
          <p14:tracePt t="14052" x="5894388" y="1138238"/>
          <p14:tracePt t="14060" x="5900738" y="1138238"/>
          <p14:tracePt t="14068" x="5907088" y="1138238"/>
          <p14:tracePt t="14076" x="5919788" y="1120775"/>
          <p14:tracePt t="14084" x="5937250" y="1114425"/>
          <p14:tracePt t="14092" x="5949950" y="1108075"/>
          <p14:tracePt t="14100" x="5973763" y="1090613"/>
          <p14:tracePt t="14108" x="5997575" y="1084263"/>
          <p14:tracePt t="14117" x="6034088" y="1066800"/>
          <p14:tracePt t="14124" x="6057900" y="1066800"/>
          <p14:tracePt t="14134" x="6081713" y="1060450"/>
          <p14:tracePt t="14140" x="6105525" y="1054100"/>
          <p14:tracePt t="14150" x="6118225" y="1054100"/>
          <p14:tracePt t="14156" x="6130925" y="1054100"/>
          <p14:tracePt t="14167" x="6154738" y="1054100"/>
          <p14:tracePt t="14172" x="6161088" y="1054100"/>
          <p14:tracePt t="14184" x="6172200" y="1054100"/>
          <p14:tracePt t="14220" x="6189663" y="1054100"/>
          <p14:tracePt t="14228" x="6196013" y="1054100"/>
          <p14:tracePt t="14236" x="6215063" y="1054100"/>
          <p14:tracePt t="14244" x="6226175" y="1054100"/>
          <p14:tracePt t="14252" x="6232525" y="1054100"/>
          <p14:tracePt t="14260" x="6256338" y="1054100"/>
          <p14:tracePt t="14268" x="6262688" y="1054100"/>
          <p14:tracePt t="14276" x="6269038" y="1054100"/>
          <p14:tracePt t="14284" x="6275388" y="1054100"/>
          <p14:tracePt t="14308" x="6286500" y="1054100"/>
          <p14:tracePt t="14317" x="6292850" y="1054100"/>
          <p14:tracePt t="14334" x="6310313" y="1054100"/>
          <p14:tracePt t="14350" x="6316663" y="1054100"/>
          <p14:tracePt t="14356" x="6323013" y="1054100"/>
          <p14:tracePt t="14367" x="6329363" y="1054100"/>
          <p14:tracePt t="14420" x="6335713" y="1049338"/>
          <p14:tracePt t="14436" x="6340475" y="1042988"/>
          <p14:tracePt t="14452" x="6346825" y="1030288"/>
          <p14:tracePt t="14500" x="6346825" y="1019175"/>
          <p14:tracePt t="14508" x="6346825" y="1012825"/>
          <p14:tracePt t="14532" x="6346825" y="1000125"/>
          <p14:tracePt t="14548" x="6346825" y="993775"/>
          <p14:tracePt t="14556" x="6340475" y="989013"/>
          <p14:tracePt t="14564" x="6340475" y="982663"/>
          <p14:tracePt t="14572" x="6335713" y="976313"/>
          <p14:tracePt t="14588" x="6335713" y="969963"/>
          <p14:tracePt t="14599" x="6335713" y="963613"/>
          <p14:tracePt t="14616" x="6323013" y="952500"/>
          <p14:tracePt t="14628" x="6323013" y="946150"/>
          <p14:tracePt t="14636" x="6323013" y="939800"/>
          <p14:tracePt t="14644" x="6316663" y="928688"/>
          <p14:tracePt t="14676" x="6316663" y="915988"/>
          <p14:tracePt t="14684" x="6310313" y="909638"/>
          <p14:tracePt t="14748" x="6305550" y="909638"/>
          <p14:tracePt t="14764" x="6292850" y="909638"/>
          <p14:tracePt t="14820" x="6280150" y="909638"/>
          <p14:tracePt t="14837" x="6275388" y="909638"/>
          <p14:tracePt t="14846" x="6256338" y="909638"/>
          <p14:tracePt t="14853" x="6249988" y="909638"/>
          <p14:tracePt t="14868" x="6245225" y="909638"/>
          <p14:tracePt t="14884" x="6238875" y="909638"/>
          <p14:tracePt t="14892" x="6232525" y="909638"/>
          <p14:tracePt t="14913" x="6215063" y="903288"/>
          <p14:tracePt t="14919" x="6196013" y="898525"/>
          <p14:tracePt t="14924" x="6189663" y="898525"/>
          <p14:tracePt t="14935" x="6178550" y="892175"/>
          <p14:tracePt t="14940" x="6172200" y="892175"/>
          <p14:tracePt t="14951" x="6165850" y="892175"/>
          <p14:tracePt t="14956" x="6161088" y="892175"/>
          <p14:tracePt t="14968" x="6154738" y="892175"/>
          <p14:tracePt t="14984" x="6142038" y="892175"/>
          <p14:tracePt t="15020" x="6135688" y="892175"/>
          <p14:tracePt t="15044" x="6124575" y="892175"/>
          <p14:tracePt t="15052" x="6118225" y="892175"/>
          <p14:tracePt t="15060" x="6105525" y="892175"/>
          <p14:tracePt t="15068" x="6088063" y="892175"/>
          <p14:tracePt t="15076" x="6064250" y="892175"/>
          <p14:tracePt t="15084" x="6051550" y="892175"/>
          <p14:tracePt t="15092" x="6045200" y="892175"/>
          <p14:tracePt t="15101" x="6034088" y="892175"/>
          <p14:tracePt t="15108" x="6010275" y="892175"/>
          <p14:tracePt t="15118" x="5997575" y="892175"/>
          <p14:tracePt t="15124" x="5991225" y="892175"/>
          <p14:tracePt t="15134" x="5984875" y="892175"/>
          <p14:tracePt t="15140" x="5973763" y="892175"/>
          <p14:tracePt t="15164" x="5967413" y="892175"/>
          <p14:tracePt t="15188" x="5949950" y="892175"/>
          <p14:tracePt t="15212" x="5937250" y="892175"/>
          <p14:tracePt t="15220" x="5930900" y="892175"/>
          <p14:tracePt t="15229" x="5919788" y="898525"/>
          <p14:tracePt t="15236" x="5907088" y="903288"/>
          <p14:tracePt t="15244" x="5894388" y="909638"/>
          <p14:tracePt t="15252" x="5883275" y="915988"/>
          <p14:tracePt t="15260" x="5870575" y="928688"/>
          <p14:tracePt t="15268" x="5864225" y="933450"/>
          <p14:tracePt t="15276" x="5859463" y="939800"/>
          <p14:tracePt t="15284" x="5853113" y="946150"/>
          <p14:tracePt t="15292" x="5846763" y="952500"/>
          <p14:tracePt t="15308" x="5840413" y="963613"/>
          <p14:tracePt t="15318" x="5829300" y="976313"/>
          <p14:tracePt t="15324" x="5829300" y="982663"/>
          <p14:tracePt t="15335" x="5829300" y="989013"/>
          <p14:tracePt t="15340" x="5829300" y="993775"/>
          <p14:tracePt t="15351" x="5829300" y="1012825"/>
          <p14:tracePt t="15356" x="5829300" y="1019175"/>
          <p14:tracePt t="15368" x="5829300" y="1030288"/>
          <p14:tracePt t="15372" x="5829300" y="1054100"/>
          <p14:tracePt t="15385" x="5829300" y="1066800"/>
          <p14:tracePt t="15388" x="5829300" y="1079500"/>
          <p14:tracePt t="15402" x="5829300" y="1090613"/>
          <p14:tracePt t="15404" x="5829300" y="1108075"/>
          <p14:tracePt t="15412" x="5834063" y="1120775"/>
          <p14:tracePt t="15420" x="5840413" y="1138238"/>
          <p14:tracePt t="15428" x="5859463" y="1163638"/>
          <p14:tracePt t="15436" x="5870575" y="1187450"/>
          <p14:tracePt t="15444" x="5889625" y="1198563"/>
          <p14:tracePt t="15452" x="5900738" y="1223963"/>
          <p14:tracePt t="15460" x="5913438" y="1241425"/>
          <p14:tracePt t="15468" x="5924550" y="1254125"/>
          <p14:tracePt t="15476" x="5943600" y="1271588"/>
          <p14:tracePt t="15485" x="5954713" y="1277938"/>
          <p14:tracePt t="15492" x="5961063" y="1284288"/>
          <p14:tracePt t="15502" x="5973763" y="1284288"/>
          <p14:tracePt t="15508" x="5991225" y="1284288"/>
          <p14:tracePt t="15518" x="5997575" y="1284288"/>
          <p14:tracePt t="15524" x="6010275" y="1284288"/>
          <p14:tracePt t="15535" x="6015038" y="1284288"/>
          <p14:tracePt t="15540" x="6027738" y="1284288"/>
          <p14:tracePt t="15551" x="6040438" y="1284288"/>
          <p14:tracePt t="15556" x="6057900" y="1284288"/>
          <p14:tracePt t="15569" x="6075363" y="1284288"/>
          <p14:tracePt t="15572" x="6094413" y="1289050"/>
          <p14:tracePt t="15585" x="6105525" y="1289050"/>
          <p14:tracePt t="15588" x="6118225" y="1289050"/>
          <p14:tracePt t="15597" x="6135688" y="1289050"/>
          <p14:tracePt t="15604" x="6154738" y="1289050"/>
          <p14:tracePt t="15612" x="6161088" y="1289050"/>
          <p14:tracePt t="15620" x="6178550" y="1289050"/>
          <p14:tracePt t="15628" x="6189663" y="1289050"/>
          <p14:tracePt t="15636" x="6208713" y="1271588"/>
          <p14:tracePt t="15644" x="6219825" y="1258888"/>
          <p14:tracePt t="15652" x="6226175" y="1254125"/>
          <p14:tracePt t="15660" x="6232525" y="1241425"/>
          <p14:tracePt t="15668" x="6249988" y="1223963"/>
          <p14:tracePt t="15676" x="6256338" y="1211263"/>
          <p14:tracePt t="15685" x="6262688" y="1193800"/>
          <p14:tracePt t="15692" x="6275388" y="1181100"/>
          <p14:tracePt t="15702" x="6275388" y="1163638"/>
          <p14:tracePt t="15708" x="6280150" y="1144588"/>
          <p14:tracePt t="15718" x="6286500" y="1138238"/>
          <p14:tracePt t="15724" x="6286500" y="1120775"/>
          <p14:tracePt t="15735" x="6292850" y="1108075"/>
          <p14:tracePt t="15740" x="6292850" y="1096963"/>
          <p14:tracePt t="15752" x="6292850" y="1079500"/>
          <p14:tracePt t="15756" x="6292850" y="1066800"/>
          <p14:tracePt t="15769" x="6292850" y="1054100"/>
          <p14:tracePt t="15772" x="6292850" y="1049338"/>
          <p14:tracePt t="15788" x="6292850" y="1042988"/>
          <p14:tracePt t="15877" x="6292850" y="1036638"/>
          <p14:tracePt t="15893" x="6292850" y="1030288"/>
          <p14:tracePt t="15911" x="6292850" y="1023938"/>
          <p14:tracePt t="15918" x="6292850" y="1019175"/>
          <p14:tracePt t="15929" x="6292850" y="1000125"/>
          <p14:tracePt t="15937" x="6275388" y="989013"/>
          <p14:tracePt t="15940" x="6269038" y="982663"/>
          <p14:tracePt t="15953" x="6256338" y="976313"/>
          <p14:tracePt t="15956" x="6245225" y="958850"/>
          <p14:tracePt t="15967" x="6226175" y="958850"/>
          <p14:tracePt t="15972" x="6196013" y="939800"/>
          <p14:tracePt t="15983" x="6172200" y="933450"/>
          <p14:tracePt t="15988" x="6148388" y="933450"/>
          <p14:tracePt t="15996" x="6118225" y="933450"/>
          <p14:tracePt t="16004" x="6094413" y="933450"/>
          <p14:tracePt t="16012" x="6040438" y="933450"/>
          <p14:tracePt t="16020" x="5991225" y="933450"/>
          <p14:tracePt t="16028" x="5967413" y="933450"/>
          <p14:tracePt t="16036" x="5949950" y="933450"/>
          <p14:tracePt t="16044" x="5924550" y="933450"/>
          <p14:tracePt t="16052" x="5900738" y="933450"/>
          <p14:tracePt t="16060" x="5889625" y="933450"/>
          <p14:tracePt t="16068" x="5870575" y="933450"/>
          <p14:tracePt t="16084" x="5859463" y="933450"/>
          <p14:tracePt t="16100" x="5853113" y="933450"/>
          <p14:tracePt t="16124" x="5846763" y="933450"/>
          <p14:tracePt t="16140" x="5834063" y="939800"/>
          <p14:tracePt t="16156" x="5829300" y="946150"/>
          <p14:tracePt t="16167" x="5816600" y="963613"/>
          <p14:tracePt t="16172" x="5799138" y="989013"/>
          <p14:tracePt t="16184" x="5792788" y="1000125"/>
          <p14:tracePt t="16188" x="5780088" y="1023938"/>
          <p14:tracePt t="16196" x="5773738" y="1036638"/>
          <p14:tracePt t="16204" x="5773738" y="1054100"/>
          <p14:tracePt t="16212" x="5768975" y="1079500"/>
          <p14:tracePt t="16220" x="5768975" y="1090613"/>
          <p14:tracePt t="16228" x="5768975" y="1114425"/>
          <p14:tracePt t="16236" x="5768975" y="1127125"/>
          <p14:tracePt t="16244" x="5768975" y="1150938"/>
          <p14:tracePt t="16252" x="5768975" y="1157288"/>
          <p14:tracePt t="16260" x="5768975" y="1168400"/>
          <p14:tracePt t="16268" x="5786438" y="1187450"/>
          <p14:tracePt t="16284" x="5799138" y="1198563"/>
          <p14:tracePt t="16292" x="5834063" y="1217613"/>
          <p14:tracePt t="16300" x="5859463" y="1235075"/>
          <p14:tracePt t="16308" x="5870575" y="1241425"/>
          <p14:tracePt t="16317" x="5894388" y="1258888"/>
          <p14:tracePt t="16324" x="5943600" y="1277938"/>
          <p14:tracePt t="16334" x="5980113" y="1289050"/>
          <p14:tracePt t="16340" x="6003925" y="1301750"/>
          <p14:tracePt t="16350" x="6027738" y="1308100"/>
          <p14:tracePt t="16356" x="6045200" y="1314450"/>
          <p14:tracePt t="16367" x="6070600" y="1331913"/>
          <p14:tracePt t="16372" x="6088063" y="1331913"/>
          <p14:tracePt t="16384" x="6094413" y="1331913"/>
          <p14:tracePt t="16388" x="6105525" y="1331913"/>
          <p14:tracePt t="16396" x="6111875" y="1331913"/>
          <p14:tracePt t="16412" x="6124575" y="1331913"/>
          <p14:tracePt t="16420" x="6148388" y="1331913"/>
          <p14:tracePt t="16428" x="6172200" y="1331913"/>
          <p14:tracePt t="16436" x="6184900" y="1331913"/>
          <p14:tracePt t="16444" x="6208713" y="1319213"/>
          <p14:tracePt t="16452" x="6232525" y="1314450"/>
          <p14:tracePt t="16460" x="6245225" y="1301750"/>
          <p14:tracePt t="16468" x="6262688" y="1289050"/>
          <p14:tracePt t="16476" x="6286500" y="1277938"/>
          <p14:tracePt t="16484" x="6292850" y="1271588"/>
          <p14:tracePt t="16492" x="6299200" y="1265238"/>
          <p14:tracePt t="16501" x="6305550" y="1258888"/>
          <p14:tracePt t="16508" x="6310313" y="1241425"/>
          <p14:tracePt t="16517" x="6316663" y="1235075"/>
          <p14:tracePt t="16524" x="6316663" y="1228725"/>
          <p14:tracePt t="16534" x="6316663" y="1223963"/>
          <p14:tracePt t="16540" x="6316663" y="1211263"/>
          <p14:tracePt t="16551" x="6316663" y="1204913"/>
          <p14:tracePt t="16556" x="6316663" y="1193800"/>
          <p14:tracePt t="16567" x="6316663" y="1181100"/>
          <p14:tracePt t="16572" x="6316663" y="1144588"/>
          <p14:tracePt t="16580" x="6316663" y="1114425"/>
          <p14:tracePt t="16588" x="6316663" y="1090613"/>
          <p14:tracePt t="16596" x="6316663" y="1066800"/>
          <p14:tracePt t="16604" x="6316663" y="1054100"/>
          <p14:tracePt t="16612" x="6316663" y="1042988"/>
          <p14:tracePt t="16620" x="6310313" y="1023938"/>
          <p14:tracePt t="16628" x="6305550" y="1019175"/>
          <p14:tracePt t="16636" x="6305550" y="1012825"/>
          <p14:tracePt t="16644" x="6305550" y="1006475"/>
          <p14:tracePt t="16652" x="6299200" y="1000125"/>
          <p14:tracePt t="16668" x="6292850" y="993775"/>
          <p14:tracePt t="16700" x="6286500" y="989013"/>
          <p14:tracePt t="16708" x="6262688" y="982663"/>
          <p14:tracePt t="16717" x="6249988" y="982663"/>
          <p14:tracePt t="16724" x="6202363" y="963613"/>
          <p14:tracePt t="16734" x="6172200" y="963613"/>
          <p14:tracePt t="16740" x="6135688" y="958850"/>
          <p14:tracePt t="16751" x="6094413" y="958850"/>
          <p14:tracePt t="16756" x="6070600" y="946150"/>
          <p14:tracePt t="16767" x="6045200" y="946150"/>
          <p14:tracePt t="16772" x="6034088" y="946150"/>
          <p14:tracePt t="16780" x="6021388" y="946150"/>
          <p14:tracePt t="16788" x="6003925" y="946150"/>
          <p14:tracePt t="16804" x="5997575" y="946150"/>
          <p14:tracePt t="16820" x="5984875" y="946150"/>
          <p14:tracePt t="16836" x="5980113" y="946150"/>
          <p14:tracePt t="16844" x="5967413" y="946150"/>
          <p14:tracePt t="16852" x="5961063" y="946150"/>
          <p14:tracePt t="16860" x="5949950" y="958850"/>
          <p14:tracePt t="16868" x="5943600" y="963613"/>
          <p14:tracePt t="16876" x="5924550" y="976313"/>
          <p14:tracePt t="16884" x="5919788" y="982663"/>
          <p14:tracePt t="16892" x="5919788" y="993775"/>
          <p14:tracePt t="16901" x="5913438" y="1019175"/>
          <p14:tracePt t="16919" x="5907088" y="1049338"/>
          <p14:tracePt t="16930" x="5900738" y="1054100"/>
          <p14:tracePt t="16935" x="5900738" y="1060450"/>
          <p14:tracePt t="16940" x="5900738" y="1073150"/>
          <p14:tracePt t="16951" x="5900738" y="1084263"/>
          <p14:tracePt t="16956" x="5907088" y="1103313"/>
          <p14:tracePt t="16968" x="5924550" y="1114425"/>
          <p14:tracePt t="16972" x="5937250" y="1133475"/>
          <p14:tracePt t="16980" x="5943600" y="1138238"/>
          <p14:tracePt t="16988" x="5949950" y="1144588"/>
          <p14:tracePt t="16996" x="5967413" y="1150938"/>
          <p14:tracePt t="17004" x="5980113" y="1168400"/>
          <p14:tracePt t="17012" x="5984875" y="1174750"/>
          <p14:tracePt t="17020" x="6003925" y="1187450"/>
          <p14:tracePt t="17028" x="6010275" y="1193800"/>
          <p14:tracePt t="17036" x="6021388" y="1204913"/>
          <p14:tracePt t="17044" x="6034088" y="1211263"/>
          <p14:tracePt t="17052" x="6040438" y="1211263"/>
          <p14:tracePt t="17060" x="6051550" y="1211263"/>
          <p14:tracePt t="17068" x="6075363" y="1223963"/>
          <p14:tracePt t="17076" x="6094413" y="1228725"/>
          <p14:tracePt t="17084" x="6118225" y="1228725"/>
          <p14:tracePt t="17092" x="6135688" y="1228725"/>
          <p14:tracePt t="17101" x="6172200" y="1228725"/>
          <p14:tracePt t="17108" x="6184900" y="1228725"/>
          <p14:tracePt t="17118" x="6208713" y="1228725"/>
          <p14:tracePt t="17124" x="6219825" y="1228725"/>
          <p14:tracePt t="17134" x="6245225" y="1228725"/>
          <p14:tracePt t="17140" x="6269038" y="1217613"/>
          <p14:tracePt t="17151" x="6275388" y="1211263"/>
          <p14:tracePt t="17156" x="6280150" y="1204913"/>
          <p14:tracePt t="17168" x="6286500" y="1198563"/>
          <p14:tracePt t="17172" x="6299200" y="1187450"/>
          <p14:tracePt t="17196" x="6316663" y="1168400"/>
          <p14:tracePt t="17220" x="6316663" y="1163638"/>
          <p14:tracePt t="17228" x="6316663" y="1157288"/>
          <p14:tracePt t="17244" x="6329363" y="1144588"/>
          <p14:tracePt t="17308" x="6329363" y="1138238"/>
          <p14:tracePt t="17317" x="6329363" y="1133475"/>
          <p14:tracePt t="17332" x="6329363" y="1127125"/>
          <p14:tracePt t="17340" x="6329363" y="1120775"/>
          <p14:tracePt t="17353" x="6329363" y="1114425"/>
          <p14:tracePt t="17364" x="6329363" y="1108075"/>
          <p14:tracePt t="17372" x="6329363" y="1103313"/>
          <p14:tracePt t="17381" x="6323013" y="1096963"/>
          <p14:tracePt t="17388" x="6316663" y="1090613"/>
          <p14:tracePt t="17396" x="6305550" y="1079500"/>
          <p14:tracePt t="17404" x="6299200" y="1073150"/>
          <p14:tracePt t="17420" x="6275388" y="1066800"/>
          <p14:tracePt t="17428" x="6269038" y="1060450"/>
          <p14:tracePt t="17436" x="6262688" y="1049338"/>
          <p14:tracePt t="17444" x="6249988" y="1049338"/>
          <p14:tracePt t="17454" x="6219825" y="1049338"/>
          <p14:tracePt t="17460" x="6184900" y="1042988"/>
          <p14:tracePt t="17469" x="6154738" y="1036638"/>
          <p14:tracePt t="17476" x="6124575" y="1036638"/>
          <p14:tracePt t="17486" x="6100763" y="1023938"/>
          <p14:tracePt t="17492" x="6064250" y="1023938"/>
          <p14:tracePt t="17503" x="6040438" y="1019175"/>
          <p14:tracePt t="17508" x="6034088" y="1019175"/>
          <p14:tracePt t="17524" x="6027738" y="1019175"/>
          <p14:tracePt t="17548" x="6021388" y="1019175"/>
          <p14:tracePt t="17556" x="6015038" y="1019175"/>
          <p14:tracePt t="17564" x="6010275" y="1019175"/>
          <p14:tracePt t="17572" x="6003925" y="1019175"/>
          <p14:tracePt t="17580" x="5991225" y="1019175"/>
          <p14:tracePt t="17588" x="5984875" y="1019175"/>
          <p14:tracePt t="17596" x="5973763" y="1019175"/>
          <p14:tracePt t="17636" x="5967413" y="1019175"/>
          <p14:tracePt t="17701" x="5961063" y="1019175"/>
          <p14:tracePt t="17853" x="5954713" y="1023938"/>
          <p14:tracePt t="18165" x="5967413" y="1023938"/>
          <p14:tracePt t="18205" x="5973763" y="1023938"/>
          <p14:tracePt t="18224" x="5984875" y="1023938"/>
          <p14:tracePt t="18237" x="5991225" y="1023938"/>
          <p14:tracePt t="18260" x="5997575" y="1023938"/>
          <p14:tracePt t="18268" x="6010275" y="1023938"/>
          <p14:tracePt t="18276" x="6015038" y="1023938"/>
          <p14:tracePt t="18285" x="6027738" y="1023938"/>
          <p14:tracePt t="18292" x="6051550" y="1023938"/>
          <p14:tracePt t="18302" x="6075363" y="1023938"/>
          <p14:tracePt t="18308" x="6100763" y="1023938"/>
          <p14:tracePt t="18319" x="6124575" y="1030288"/>
          <p14:tracePt t="18324" x="6148388" y="1030288"/>
          <p14:tracePt t="18335" x="6178550" y="1042988"/>
          <p14:tracePt t="18340" x="6202363" y="1049338"/>
          <p14:tracePt t="18348" x="6226175" y="1049338"/>
          <p14:tracePt t="18356" x="6249988" y="1054100"/>
          <p14:tracePt t="18412" x="6256338" y="1054100"/>
          <p14:tracePt t="18420" x="6262688" y="1054100"/>
          <p14:tracePt t="18437" x="6269038" y="1054100"/>
          <p14:tracePt t="18445" x="6275388" y="1054100"/>
          <p14:tracePt t="18458" x="6286500" y="1066800"/>
          <p14:tracePt t="18460" x="6292850" y="1066800"/>
          <p14:tracePt t="18473" x="6299200" y="1066800"/>
          <p14:tracePt t="18476" x="6305550" y="1066800"/>
          <p14:tracePt t="18487" x="6310313" y="1066800"/>
          <p14:tracePt t="18492" x="6316663" y="1066800"/>
          <p14:tracePt t="18516" x="6329363" y="1066800"/>
          <p14:tracePt t="18524" x="6335713" y="1066800"/>
          <p14:tracePt t="18537" x="6359525" y="1073150"/>
          <p14:tracePt t="18540" x="6383338" y="1079500"/>
          <p14:tracePt t="18549" x="6407150" y="1079500"/>
          <p14:tracePt t="18556" x="6426200" y="1079500"/>
          <p14:tracePt t="18564" x="6430963" y="1079500"/>
          <p14:tracePt t="18572" x="6456363" y="1079500"/>
          <p14:tracePt t="18580" x="6467475" y="1079500"/>
          <p14:tracePt t="18588" x="6473825" y="1079500"/>
          <p14:tracePt t="18685" x="6480175" y="1079500"/>
          <p14:tracePt t="18700" x="6486525" y="1079500"/>
          <p14:tracePt t="18756" x="6491288" y="1079500"/>
          <p14:tracePt t="18764" x="6497638" y="1079500"/>
          <p14:tracePt t="18772" x="6503988" y="1079500"/>
          <p14:tracePt t="18788" x="6510338" y="1079500"/>
          <p14:tracePt t="18796" x="6521450" y="1079500"/>
          <p14:tracePt t="18805" x="6527800" y="1079500"/>
          <p14:tracePt t="18812" x="6546850" y="1079500"/>
          <p14:tracePt t="18828" x="6564313" y="1079500"/>
          <p14:tracePt t="18844" x="6588125" y="1079500"/>
          <p14:tracePt t="18852" x="6600825" y="1079500"/>
          <p14:tracePt t="18860" x="6605588" y="1079500"/>
          <p14:tracePt t="18869" x="6624638" y="1079500"/>
          <p14:tracePt t="18876" x="6635750" y="1079500"/>
          <p14:tracePt t="18886" x="6642100" y="1079500"/>
          <p14:tracePt t="18892" x="6648450" y="1079500"/>
          <p14:tracePt t="18902" x="6654800" y="1079500"/>
          <p14:tracePt t="18908" x="6665913" y="1079500"/>
          <p14:tracePt t="18932" x="6696075" y="1073150"/>
          <p14:tracePt t="18940" x="6708775" y="1073150"/>
          <p14:tracePt t="18948" x="6715125" y="1066800"/>
          <p14:tracePt t="18956" x="6715125" y="1060450"/>
          <p14:tracePt t="18964" x="6721475" y="1054100"/>
          <p14:tracePt t="18996" x="6726238" y="1049338"/>
          <p14:tracePt t="19028" x="6726238" y="1042988"/>
          <p14:tracePt t="19036" x="6726238" y="1023938"/>
          <p14:tracePt t="19044" x="6726238" y="1019175"/>
          <p14:tracePt t="19052" x="6726238" y="1000125"/>
          <p14:tracePt t="19060" x="6726238" y="976313"/>
          <p14:tracePt t="19069" x="6726238" y="952500"/>
          <p14:tracePt t="19076" x="6726238" y="933450"/>
          <p14:tracePt t="19086" x="6726238" y="909638"/>
          <p14:tracePt t="19092" x="6726238" y="885825"/>
          <p14:tracePt t="19103" x="6726238" y="879475"/>
          <p14:tracePt t="19108" x="6726238" y="855663"/>
          <p14:tracePt t="19119" x="6726238" y="842963"/>
          <p14:tracePt t="19124" x="6726238" y="812800"/>
          <p14:tracePt t="19132" x="6726238" y="788988"/>
          <p14:tracePt t="19140" x="6726238" y="765175"/>
          <p14:tracePt t="19148" x="6726238" y="741363"/>
          <p14:tracePt t="19156" x="6726238" y="728663"/>
          <p14:tracePt t="19164" x="6726238" y="704850"/>
          <p14:tracePt t="19172" x="6726238" y="681038"/>
          <p14:tracePt t="19188" x="6726238" y="668338"/>
          <p14:tracePt t="19196" x="6726238" y="657225"/>
          <p14:tracePt t="19204" x="6726238" y="650875"/>
          <p14:tracePt t="19212" x="6726238" y="644525"/>
          <p14:tracePt t="19220" x="6726238" y="638175"/>
          <p14:tracePt t="19228" x="6726238" y="627063"/>
          <p14:tracePt t="19236" x="6726238" y="608013"/>
          <p14:tracePt t="19244" x="6726238" y="603250"/>
          <p14:tracePt t="19260" x="6726238" y="590550"/>
          <p14:tracePt t="19269" x="6726238" y="584200"/>
          <p14:tracePt t="19276" x="6726238" y="577850"/>
          <p14:tracePt t="19286" x="6726238" y="566738"/>
          <p14:tracePt t="19303" x="6726238" y="542925"/>
          <p14:tracePt t="19308" x="6726238" y="517525"/>
          <p14:tracePt t="19319" x="6738938" y="487363"/>
          <p14:tracePt t="19332" x="6738938" y="476250"/>
          <p14:tracePt t="19340" x="6738938" y="469900"/>
          <p14:tracePt t="19348" x="6738938" y="463550"/>
          <p14:tracePt t="19356" x="6738938" y="458788"/>
          <p14:tracePt t="19741" x="6738938" y="469900"/>
          <p14:tracePt t="19757" x="6738938" y="493713"/>
          <p14:tracePt t="19771" x="6738938" y="512763"/>
          <p14:tracePt t="19772" x="6738938" y="523875"/>
          <p14:tracePt t="19780" x="6738938" y="536575"/>
          <p14:tracePt t="19791" x="6738938" y="590550"/>
          <p14:tracePt t="19796" x="6745288" y="668338"/>
          <p14:tracePt t="19804" x="6745288" y="711200"/>
          <p14:tracePt t="19812" x="6756400" y="782638"/>
          <p14:tracePt t="19820" x="6756400" y="842963"/>
          <p14:tracePt t="19828" x="6769100" y="915988"/>
          <p14:tracePt t="19837" x="6769100" y="963613"/>
          <p14:tracePt t="19844" x="6769100" y="1006475"/>
          <p14:tracePt t="19853" x="6775450" y="1054100"/>
          <p14:tracePt t="19860" x="6775450" y="1079500"/>
          <p14:tracePt t="19870" x="6775450" y="1096963"/>
          <p14:tracePt t="19876" x="6786563" y="1120775"/>
          <p14:tracePt t="19887" x="6786563" y="1144588"/>
          <p14:tracePt t="19892" x="6786563" y="1168400"/>
          <p14:tracePt t="19904" x="6786563" y="1193800"/>
          <p14:tracePt t="19921" x="6792913" y="1271588"/>
          <p14:tracePt t="19933" x="6792913" y="1344613"/>
          <p14:tracePt t="19940" x="6805613" y="1379538"/>
          <p14:tracePt t="19948" x="6805613" y="1409700"/>
          <p14:tracePt t="19956" x="6811963" y="1446213"/>
          <p14:tracePt t="19964" x="6811963" y="1458913"/>
          <p14:tracePt t="19972" x="6811963" y="1482725"/>
          <p14:tracePt t="19980" x="6811963" y="1500188"/>
          <p14:tracePt t="19988" x="6811963" y="1524000"/>
          <p14:tracePt t="19996" x="6811963" y="1549400"/>
          <p14:tracePt t="20004" x="6811963" y="1579563"/>
          <p14:tracePt t="20012" x="6811963" y="1627188"/>
          <p14:tracePt t="20020" x="6805613" y="1687513"/>
          <p14:tracePt t="20028" x="6799263" y="1728788"/>
          <p14:tracePt t="20037" x="6799263" y="1778000"/>
          <p14:tracePt t="20044" x="6786563" y="1819275"/>
          <p14:tracePt t="20054" x="6781800" y="1844675"/>
          <p14:tracePt t="20060" x="6775450" y="1862138"/>
          <p14:tracePt t="20071" x="6775450" y="1868488"/>
          <p14:tracePt t="20076" x="6775450" y="1874838"/>
          <p14:tracePt t="20277" x="6775450" y="1838325"/>
          <p14:tracePt t="20285" x="6775450" y="1789113"/>
          <p14:tracePt t="20294" x="6775450" y="1758950"/>
          <p14:tracePt t="20300" x="6775450" y="1704975"/>
          <p14:tracePt t="20308" x="6775450" y="1644650"/>
          <p14:tracePt t="20316" x="6775450" y="1573213"/>
          <p14:tracePt t="20324" x="6775450" y="1512888"/>
          <p14:tracePt t="20332" x="6775450" y="1428750"/>
          <p14:tracePt t="20340" x="6775450" y="1368425"/>
          <p14:tracePt t="20348" x="6762750" y="1308100"/>
          <p14:tracePt t="20356" x="6762750" y="1235075"/>
          <p14:tracePt t="20364" x="6751638" y="1163638"/>
          <p14:tracePt t="20372" x="6751638" y="1120775"/>
          <p14:tracePt t="20380" x="6751638" y="1030288"/>
          <p14:tracePt t="20388" x="6751638" y="989013"/>
          <p14:tracePt t="20396" x="6738938" y="915988"/>
          <p14:tracePt t="20404" x="6738938" y="855663"/>
          <p14:tracePt t="20412" x="6738938" y="825500"/>
          <p14:tracePt t="20420" x="6738938" y="758825"/>
          <p14:tracePt t="20428" x="6738938" y="723900"/>
          <p14:tracePt t="20437" x="6738938" y="704850"/>
          <p14:tracePt t="20444" x="6738938" y="693738"/>
          <p14:tracePt t="20454" x="6738938" y="687388"/>
          <p14:tracePt t="20645" x="6732588" y="687388"/>
          <p14:tracePt t="20661" x="6721475" y="741363"/>
          <p14:tracePt t="20673" x="6708775" y="801688"/>
          <p14:tracePt t="20676" x="6684963" y="909638"/>
          <p14:tracePt t="20686" x="6684963" y="1006475"/>
          <p14:tracePt t="20692" x="6684963" y="1138238"/>
          <p14:tracePt t="20700" x="6684963" y="1277938"/>
          <p14:tracePt t="20708" x="6684963" y="1422400"/>
          <p14:tracePt t="20716" x="6684963" y="1579563"/>
          <p14:tracePt t="20724" x="6684963" y="1704975"/>
          <p14:tracePt t="20732" x="6684963" y="1831975"/>
          <p14:tracePt t="20740" x="6684963" y="1922463"/>
          <p14:tracePt t="20748" x="6684963" y="1995488"/>
          <p14:tracePt t="20756" x="6684963" y="2036763"/>
          <p14:tracePt t="20764" x="6684963" y="2079625"/>
          <p14:tracePt t="20772" x="6684963" y="2103438"/>
          <p14:tracePt t="20780" x="6684963" y="2127250"/>
          <p14:tracePt t="20796" x="6684963" y="2133600"/>
          <p14:tracePt t="20885" x="6696075" y="2127250"/>
          <p14:tracePt t="20900" x="6696075" y="2084388"/>
          <p14:tracePt t="20902" x="6696075" y="2060575"/>
          <p14:tracePt t="20914" x="6696075" y="2019300"/>
          <p14:tracePt t="20929" x="6702425" y="1928813"/>
          <p14:tracePt t="20932" x="6702425" y="1879600"/>
          <p14:tracePt t="20940" x="6702425" y="1838325"/>
          <p14:tracePt t="20948" x="6702425" y="1795463"/>
          <p14:tracePt t="20956" x="6715125" y="1735138"/>
          <p14:tracePt t="20964" x="6721475" y="1674813"/>
          <p14:tracePt t="20972" x="6721475" y="1614488"/>
          <p14:tracePt t="20980" x="6721475" y="1524000"/>
          <p14:tracePt t="20989" x="6721475" y="1452563"/>
          <p14:tracePt t="20996" x="6721475" y="1398588"/>
          <p14:tracePt t="21005" x="6721475" y="1325563"/>
          <p14:tracePt t="21012" x="6721475" y="1301750"/>
          <p14:tracePt t="21022" x="6732588" y="1277938"/>
          <p14:tracePt t="21028" x="6732588" y="1265238"/>
          <p14:tracePt t="21039" x="6732588" y="1258888"/>
          <p14:tracePt t="21044" x="6732588" y="1254125"/>
          <p14:tracePt t="21181" x="6738938" y="1247775"/>
          <p14:tracePt t="21236" x="6745288" y="1247775"/>
          <p14:tracePt t="21252" x="6751638" y="1247775"/>
          <p14:tracePt t="21261" x="6756400" y="1247775"/>
          <p14:tracePt t="21276" x="6769100" y="1228725"/>
          <p14:tracePt t="21284" x="6786563" y="1223963"/>
          <p14:tracePt t="21292" x="6799263" y="1217613"/>
          <p14:tracePt t="21301" x="6823075" y="1198563"/>
          <p14:tracePt t="21308" x="6872288" y="1174750"/>
          <p14:tracePt t="21316" x="6919913" y="1150938"/>
          <p14:tracePt t="21324" x="6956425" y="1127125"/>
          <p14:tracePt t="21332" x="7004050" y="1108075"/>
          <p14:tracePt t="21340" x="7040563" y="1079500"/>
          <p14:tracePt t="21348" x="7058025" y="1060450"/>
          <p14:tracePt t="21356" x="7081838" y="1036638"/>
          <p14:tracePt t="21364" x="7088188" y="1030288"/>
          <p14:tracePt t="21373" x="7100888" y="1012825"/>
          <p14:tracePt t="21380" x="7107238" y="1006475"/>
          <p14:tracePt t="21390" x="7112000" y="982663"/>
          <p14:tracePt t="21396" x="7118350" y="976313"/>
          <p14:tracePt t="21406" x="7131050" y="963613"/>
          <p14:tracePt t="21423" x="7131050" y="958850"/>
          <p14:tracePt t="21428" x="7131050" y="946150"/>
          <p14:tracePt t="21440" x="7137400" y="928688"/>
          <p14:tracePt t="21444" x="7142163" y="922338"/>
          <p14:tracePt t="21484" x="7148513" y="915988"/>
          <p14:tracePt t="21541" x="7154863" y="915988"/>
          <p14:tracePt t="21557" x="7167563" y="915988"/>
          <p14:tracePt t="21572" x="7172325" y="915988"/>
          <p14:tracePt t="21573" x="7178675" y="915988"/>
          <p14:tracePt t="21583" x="7197725" y="915988"/>
          <p14:tracePt t="21594" x="7215188" y="915988"/>
          <p14:tracePt t="21596" x="7221538" y="915988"/>
          <p14:tracePt t="21605" x="7232650" y="915988"/>
          <p14:tracePt t="21612" x="7245350" y="928688"/>
          <p14:tracePt t="21622" x="7269163" y="939800"/>
          <p14:tracePt t="21628" x="7292975" y="952500"/>
          <p14:tracePt t="21639" x="7318375" y="976313"/>
          <p14:tracePt t="21644" x="7366000" y="982663"/>
          <p14:tracePt t="21655" x="7389813" y="1006475"/>
          <p14:tracePt t="21660" x="7413625" y="1023938"/>
          <p14:tracePt t="21668" x="7462838" y="1054100"/>
          <p14:tracePt t="21676" x="7493000" y="1060450"/>
          <p14:tracePt t="21684" x="7516813" y="1079500"/>
          <p14:tracePt t="21692" x="7540625" y="1084263"/>
          <p14:tracePt t="21700" x="7564438" y="1090613"/>
          <p14:tracePt t="21708" x="7583488" y="1103313"/>
          <p14:tracePt t="21716" x="7594600" y="1108075"/>
          <p14:tracePt t="21724" x="7613650" y="1108075"/>
          <p14:tracePt t="21732" x="7624763" y="1114425"/>
          <p14:tracePt t="21740" x="7631113" y="1114425"/>
          <p14:tracePt t="21748" x="7643813" y="1120775"/>
          <p14:tracePt t="21756" x="7648575" y="1120775"/>
          <p14:tracePt t="21764" x="7673975" y="1120775"/>
          <p14:tracePt t="21772" x="7691438" y="1120775"/>
          <p14:tracePt t="21780" x="7708900" y="1120775"/>
          <p14:tracePt t="21789" x="7721600" y="1120775"/>
          <p14:tracePt t="21796" x="7762875" y="1120775"/>
          <p14:tracePt t="21805" x="7788275" y="1127125"/>
          <p14:tracePt t="21812" x="7812088" y="1127125"/>
          <p14:tracePt t="21822" x="7823200" y="1127125"/>
          <p14:tracePt t="21828" x="7829550" y="1127125"/>
          <p14:tracePt t="21839" x="7853363" y="1127125"/>
          <p14:tracePt t="21844" x="7866063" y="1138238"/>
          <p14:tracePt t="21856" x="7878763" y="1138238"/>
          <p14:tracePt t="21860" x="7883525" y="1138238"/>
          <p14:tracePt t="21872" x="7889875" y="1138238"/>
          <p14:tracePt t="21876" x="7896225" y="1138238"/>
          <p14:tracePt t="21892" x="7902575" y="1138238"/>
          <p14:tracePt t="21900" x="7908925" y="1138238"/>
          <p14:tracePt t="21919" x="7926388" y="1138238"/>
          <p14:tracePt t="21924" x="7932738" y="1138238"/>
          <p14:tracePt t="21932" x="7950200" y="1138238"/>
          <p14:tracePt t="21940" x="7962900" y="1138238"/>
          <p14:tracePt t="21948" x="7986713" y="1138238"/>
          <p14:tracePt t="21956" x="7993063" y="1138238"/>
          <p14:tracePt t="21964" x="8004175" y="1138238"/>
          <p14:tracePt t="21972" x="8010525" y="1138238"/>
          <p14:tracePt t="22004" x="8016875" y="1138238"/>
          <p14:tracePt t="22012" x="8034338" y="1138238"/>
          <p14:tracePt t="22022" x="8040688" y="1133475"/>
          <p14:tracePt t="22028" x="8053388" y="1127125"/>
          <p14:tracePt t="22039" x="8064500" y="1114425"/>
          <p14:tracePt t="22044" x="8070850" y="1114425"/>
          <p14:tracePt t="22056" x="8077200" y="1108075"/>
          <p14:tracePt t="22060" x="8083550" y="1103313"/>
          <p14:tracePt t="22072" x="8089900" y="1096963"/>
          <p14:tracePt t="22084" x="8094663" y="1090613"/>
          <p14:tracePt t="22100" x="8101013" y="1084263"/>
          <p14:tracePt t="22116" x="8107363" y="1079500"/>
          <p14:tracePt t="22132" x="8113713" y="1073150"/>
          <p14:tracePt t="22140" x="8113713" y="1066800"/>
          <p14:tracePt t="22148" x="8120063" y="1060450"/>
          <p14:tracePt t="22156" x="8124825" y="1060450"/>
          <p14:tracePt t="22164" x="8131175" y="1054100"/>
          <p14:tracePt t="22180" x="8131175" y="1049338"/>
          <p14:tracePt t="22220" x="8131175" y="1042988"/>
          <p14:tracePt t="22228" x="8137525" y="1036638"/>
          <p14:tracePt t="22260" x="8137525" y="1030288"/>
          <p14:tracePt t="22373" x="8137525" y="1023938"/>
          <p14:tracePt t="22388" x="8131175" y="1030288"/>
          <p14:tracePt t="22389" x="8077200" y="1060450"/>
          <p14:tracePt t="22406" x="7974013" y="1096963"/>
          <p14:tracePt t="22415" x="7920038" y="1120775"/>
          <p14:tracePt t="22427" x="7866063" y="1150938"/>
          <p14:tracePt t="22428" x="7842250" y="1168400"/>
          <p14:tracePt t="22440" x="7818438" y="1187450"/>
          <p14:tracePt t="22444" x="7793038" y="1198563"/>
          <p14:tracePt t="22456" x="7762875" y="1217613"/>
          <p14:tracePt t="22460" x="7739063" y="1235075"/>
          <p14:tracePt t="22468" x="7721600" y="1247775"/>
          <p14:tracePt t="22476" x="7697788" y="1265238"/>
          <p14:tracePt t="22484" x="7678738" y="1284288"/>
          <p14:tracePt t="22492" x="7673975" y="1308100"/>
          <p14:tracePt t="22500" x="7661275" y="1319213"/>
          <p14:tracePt t="22508" x="7648575" y="1344613"/>
          <p14:tracePt t="22516" x="7637463" y="1368425"/>
          <p14:tracePt t="22524" x="7637463" y="1374775"/>
          <p14:tracePt t="22532" x="7631113" y="1379538"/>
          <p14:tracePt t="22540" x="7631113" y="1392238"/>
          <p14:tracePt t="22548" x="7631113" y="1398588"/>
          <p14:tracePt t="22556" x="7631113" y="1403350"/>
          <p14:tracePt t="22573" x="7631113" y="1409700"/>
          <p14:tracePt t="22580" x="7631113" y="1416050"/>
          <p14:tracePt t="22596" x="7643813" y="1416050"/>
          <p14:tracePt t="22606" x="7654925" y="1416050"/>
          <p14:tracePt t="22612" x="7678738" y="1416050"/>
          <p14:tracePt t="22623" x="7685088" y="1416050"/>
          <p14:tracePt t="22628" x="7704138" y="1416050"/>
          <p14:tracePt t="22640" x="7727950" y="1416050"/>
          <p14:tracePt t="22644" x="7734300" y="1416050"/>
          <p14:tracePt t="22656" x="7758113" y="1416050"/>
          <p14:tracePt t="22660" x="7781925" y="1409700"/>
          <p14:tracePt t="22668" x="7788275" y="1392238"/>
          <p14:tracePt t="22676" x="7799388" y="1385888"/>
          <p14:tracePt t="22684" x="7805738" y="1379538"/>
          <p14:tracePt t="22692" x="7812088" y="1374775"/>
          <p14:tracePt t="22700" x="7818438" y="1368425"/>
          <p14:tracePt t="22716" x="7818438" y="1362075"/>
          <p14:tracePt t="22732" x="7818438" y="1355725"/>
          <p14:tracePt t="22756" x="7818438" y="1349375"/>
          <p14:tracePt t="22788" x="7818438" y="1344613"/>
          <p14:tracePt t="22796" x="7788275" y="1338263"/>
          <p14:tracePt t="22804" x="7727950" y="1314450"/>
          <p14:tracePt t="22812" x="7667625" y="1295400"/>
          <p14:tracePt t="22823" x="7577138" y="1271588"/>
          <p14:tracePt t="22828" x="7504113" y="1265238"/>
          <p14:tracePt t="22840" x="7413625" y="1241425"/>
          <p14:tracePt t="22844" x="7299325" y="1217613"/>
          <p14:tracePt t="22857" x="7178675" y="1193800"/>
          <p14:tracePt t="22860" x="7051675" y="1168400"/>
          <p14:tracePt t="22868" x="6950075" y="1168400"/>
          <p14:tracePt t="22876" x="6889750" y="1168400"/>
          <p14:tracePt t="22884" x="6859588" y="1163638"/>
          <p14:tracePt t="22892" x="6842125" y="1163638"/>
          <p14:tracePt t="22919" x="6835775" y="1163638"/>
          <p14:tracePt t="22940" x="6829425" y="1163638"/>
          <p14:tracePt t="22948" x="6823075" y="1163638"/>
          <p14:tracePt t="22956" x="6805613" y="1163638"/>
          <p14:tracePt t="22964" x="6775450" y="1163638"/>
          <p14:tracePt t="22973" x="6726238" y="1163638"/>
          <p14:tracePt t="22980" x="6672263" y="1163638"/>
          <p14:tracePt t="22990" x="6611938" y="1163638"/>
          <p14:tracePt t="22996" x="6540500" y="1168400"/>
          <p14:tracePt t="23007" x="6503988" y="1168400"/>
          <p14:tracePt t="23012" x="6461125" y="1187450"/>
          <p14:tracePt t="23023" x="6450013" y="1187450"/>
          <p14:tracePt t="23028" x="6413500" y="1187450"/>
          <p14:tracePt t="23040" x="6400800" y="1193800"/>
          <p14:tracePt t="23044" x="6376988" y="1193800"/>
          <p14:tracePt t="23052" x="6353175" y="1198563"/>
          <p14:tracePt t="23068" x="6329363" y="1198563"/>
          <p14:tracePt t="23076" x="6316663" y="1204913"/>
          <p14:tracePt t="23084" x="6305550" y="1204913"/>
          <p14:tracePt t="23092" x="6286500" y="1204913"/>
          <p14:tracePt t="23100" x="6262688" y="1204913"/>
          <p14:tracePt t="23108" x="6238875" y="1217613"/>
          <p14:tracePt t="23116" x="6219825" y="1217613"/>
          <p14:tracePt t="23124" x="6196013" y="1223963"/>
          <p14:tracePt t="23132" x="6172200" y="1223963"/>
          <p14:tracePt t="23140" x="6148388" y="1223963"/>
          <p14:tracePt t="23148" x="6124575" y="1223963"/>
          <p14:tracePt t="23157" x="6100763" y="1223963"/>
          <p14:tracePt t="23164" x="6081713" y="1223963"/>
          <p14:tracePt t="23173" x="6057900" y="1223963"/>
          <p14:tracePt t="23180" x="6051550" y="1223963"/>
          <p14:tracePt t="23190" x="6045200" y="1223963"/>
          <p14:tracePt t="23196" x="6040438" y="1223963"/>
          <p14:tracePt t="23207" x="6034088" y="1228725"/>
          <p14:tracePt t="23212" x="6027738" y="1228725"/>
          <p14:tracePt t="23223" x="6021388" y="1228725"/>
          <p14:tracePt t="23228" x="6010275" y="1228725"/>
          <p14:tracePt t="23240" x="6003925" y="1228725"/>
          <p14:tracePt t="23244" x="5980113" y="1228725"/>
          <p14:tracePt t="23253" x="5954713" y="1228725"/>
          <p14:tracePt t="23260" x="5937250" y="1228725"/>
          <p14:tracePt t="23268" x="5900738" y="1217613"/>
          <p14:tracePt t="23276" x="5864225" y="1211263"/>
          <p14:tracePt t="23284" x="5822950" y="1198563"/>
          <p14:tracePt t="23292" x="5786438" y="1193800"/>
          <p14:tracePt t="23300" x="5738813" y="1181100"/>
          <p14:tracePt t="23308" x="5689600" y="1163638"/>
          <p14:tracePt t="23316" x="5629275" y="1150938"/>
          <p14:tracePt t="23324" x="5581650" y="1133475"/>
          <p14:tracePt t="23332" x="5538788" y="1133475"/>
          <p14:tracePt t="23340" x="5514975" y="1114425"/>
          <p14:tracePt t="23348" x="5497513" y="1114425"/>
          <p14:tracePt t="23357" x="5484813" y="1114425"/>
          <p14:tracePt t="23364" x="5478463" y="1114425"/>
          <p14:tracePt t="23373" x="5467350" y="1114425"/>
          <p14:tracePt t="23380" x="5454650" y="1114425"/>
          <p14:tracePt t="23391" x="5437188" y="1114425"/>
          <p14:tracePt t="23396" x="5418138" y="1114425"/>
          <p14:tracePt t="23407" x="5383213" y="1108075"/>
          <p14:tracePt t="23412" x="5353050" y="1108075"/>
          <p14:tracePt t="23423" x="5303838" y="1090613"/>
          <p14:tracePt t="23428" x="5280025" y="1084263"/>
          <p14:tracePt t="23440" x="5238750" y="1084263"/>
          <p14:tracePt t="23444" x="5232400" y="1079500"/>
          <p14:tracePt t="23452" x="5226050" y="1079500"/>
          <p14:tracePt t="23549" x="5219700" y="1079500"/>
          <p14:tracePt t="23604" x="5243513" y="1066800"/>
          <p14:tracePt t="23613" x="5303838" y="1066800"/>
          <p14:tracePt t="23625" x="5359400" y="1066800"/>
          <p14:tracePt t="23634" x="5448300" y="1066800"/>
          <p14:tracePt t="23636" x="5521325" y="1073150"/>
          <p14:tracePt t="23644" x="5581650" y="1073150"/>
          <p14:tracePt t="23652" x="5654675" y="1084263"/>
          <p14:tracePt t="23660" x="5738813" y="1084263"/>
          <p14:tracePt t="23668" x="5840413" y="1108075"/>
          <p14:tracePt t="23676" x="5930900" y="1120775"/>
          <p14:tracePt t="23684" x="6057900" y="1133475"/>
          <p14:tracePt t="23692" x="6189663" y="1144588"/>
          <p14:tracePt t="23700" x="6305550" y="1150938"/>
          <p14:tracePt t="23708" x="6419850" y="1163638"/>
          <p14:tracePt t="23716" x="6534150" y="1174750"/>
          <p14:tracePt t="23724" x="6605588" y="1174750"/>
          <p14:tracePt t="23732" x="6654800" y="1174750"/>
          <p14:tracePt t="23741" x="6684963" y="1174750"/>
          <p14:tracePt t="23748" x="6696075" y="1174750"/>
          <p14:tracePt t="23772" x="6708775" y="1174750"/>
          <p14:tracePt t="23901" x="6715125" y="1181100"/>
          <p14:tracePt t="23916" x="6715125" y="1187450"/>
          <p14:tracePt t="23925" x="6702425" y="1193800"/>
          <p14:tracePt t="23939" x="6684963" y="1193800"/>
          <p14:tracePt t="23940" x="6630988" y="1193800"/>
          <p14:tracePt t="23951" x="6557963" y="1193800"/>
          <p14:tracePt t="23962" x="6467475" y="1204913"/>
          <p14:tracePt t="23964" x="6383338" y="1217613"/>
          <p14:tracePt t="23973" x="6280150" y="1228725"/>
          <p14:tracePt t="23980" x="6178550" y="1228725"/>
          <p14:tracePt t="23990" x="6081713" y="1228725"/>
          <p14:tracePt t="23996" x="5949950" y="1241425"/>
          <p14:tracePt t="24007" x="5846763" y="1241425"/>
          <p14:tracePt t="24012" x="5773738" y="1241425"/>
          <p14:tracePt t="24023" x="5689600" y="1241425"/>
          <p14:tracePt t="24028" x="5629275" y="1241425"/>
          <p14:tracePt t="24036" x="5575300" y="1241425"/>
          <p14:tracePt t="24044" x="5551488" y="1241425"/>
          <p14:tracePt t="24052" x="5527675" y="1241425"/>
          <p14:tracePt t="24068" x="5521325" y="1241425"/>
          <p14:tracePt t="24108" x="5514975" y="1241425"/>
          <p14:tracePt t="24277" x="5508625" y="1241425"/>
          <p14:tracePt t="24308" x="5503863" y="1241425"/>
          <p14:tracePt t="24317" x="5484813" y="1241425"/>
          <p14:tracePt t="24327" x="5437188" y="1241425"/>
          <p14:tracePt t="24336" x="5376863" y="1217613"/>
          <p14:tracePt t="24348" x="5249863" y="1193800"/>
          <p14:tracePt t="24349" x="5105400" y="1168400"/>
          <p14:tracePt t="24359" x="4943475" y="1144588"/>
          <p14:tracePt t="24364" x="4743450" y="1103313"/>
          <p14:tracePt t="24374" x="4538663" y="1060450"/>
          <p14:tracePt t="24380" x="4340225" y="1019175"/>
          <p14:tracePt t="24392" x="4141788" y="976313"/>
          <p14:tracePt t="24396" x="4025900" y="963613"/>
          <p14:tracePt t="24408" x="3965575" y="963613"/>
          <p14:tracePt t="24412" x="3948113" y="963613"/>
          <p14:tracePt t="24436" x="3935413" y="963613"/>
          <p14:tracePt t="24452" x="3930650" y="963613"/>
          <p14:tracePt t="24468" x="3924300" y="963613"/>
          <p14:tracePt t="24492" x="3917950" y="963613"/>
          <p14:tracePt t="24500" x="3911600" y="963613"/>
          <p14:tracePt t="24508" x="3905250" y="963613"/>
          <p14:tracePt t="24516" x="3894138" y="963613"/>
          <p14:tracePt t="24524" x="3887788" y="963613"/>
          <p14:tracePt t="24532" x="3875088" y="969963"/>
          <p14:tracePt t="24540" x="3863975" y="976313"/>
          <p14:tracePt t="24548" x="3844925" y="989013"/>
          <p14:tracePt t="24557" x="3833813" y="993775"/>
          <p14:tracePt t="24564" x="3827463" y="993775"/>
          <p14:tracePt t="24574" x="3821113" y="1000125"/>
          <p14:tracePt t="24580" x="3803650" y="1006475"/>
          <p14:tracePt t="24591" x="3797300" y="1006475"/>
          <p14:tracePt t="24596" x="3784600" y="1006475"/>
          <p14:tracePt t="24608" x="3773488" y="1012825"/>
          <p14:tracePt t="24612" x="3756025" y="1023938"/>
          <p14:tracePt t="24620" x="3743325" y="1023938"/>
          <p14:tracePt t="24628" x="3730625" y="1030288"/>
          <p14:tracePt t="24636" x="3725863" y="1030288"/>
          <p14:tracePt t="24644" x="3719513" y="1030288"/>
          <p14:tracePt t="24652" x="3700463" y="1030288"/>
          <p14:tracePt t="24660" x="3689350" y="1030288"/>
          <p14:tracePt t="24668" x="3683000" y="1030288"/>
          <p14:tracePt t="24676" x="3665538" y="1030288"/>
          <p14:tracePt t="24684" x="3629025" y="1030288"/>
          <p14:tracePt t="24692" x="3605213" y="1030288"/>
          <p14:tracePt t="24700" x="3575050" y="1030288"/>
          <p14:tracePt t="24708" x="3544888" y="1030288"/>
          <p14:tracePt t="24716" x="3519488" y="1030288"/>
          <p14:tracePt t="24724" x="3495675" y="1030288"/>
          <p14:tracePt t="24732" x="3471863" y="1030288"/>
          <p14:tracePt t="24741" x="3459163" y="1030288"/>
          <p14:tracePt t="24748" x="3448050" y="1030288"/>
          <p14:tracePt t="24758" x="3441700" y="1030288"/>
          <p14:tracePt t="24764" x="3435350" y="1030288"/>
          <p14:tracePt t="24780" x="3429000" y="1030288"/>
          <p14:tracePt t="24791" x="3424238" y="1030288"/>
          <p14:tracePt t="24796" x="3405188" y="1030288"/>
          <p14:tracePt t="24812" x="3398838" y="1023938"/>
          <p14:tracePt t="24820" x="3394075" y="1019175"/>
          <p14:tracePt t="24860" x="3387725" y="1019175"/>
          <p14:tracePt t="24868" x="3375025" y="1019175"/>
          <p14:tracePt t="24884" x="3370263" y="1019175"/>
          <p14:tracePt t="24892" x="3363913" y="1019175"/>
          <p14:tracePt t="24900" x="3351213" y="1006475"/>
          <p14:tracePt t="24932" x="3344863" y="1006475"/>
          <p14:tracePt t="24948" x="3340100" y="1006475"/>
          <p14:tracePt t="24964" x="3333750" y="1006475"/>
          <p14:tracePt t="24988" x="3327400" y="1006475"/>
          <p14:tracePt t="24996" x="3321050" y="1000125"/>
          <p14:tracePt t="25004" x="3314700" y="1000125"/>
          <p14:tracePt t="25012" x="3309938" y="993775"/>
          <p14:tracePt t="25020" x="3303588" y="993775"/>
          <p14:tracePt t="25028" x="3297238" y="989013"/>
          <p14:tracePt t="25036" x="3290888" y="982663"/>
          <p14:tracePt t="25060" x="3279775" y="969963"/>
          <p14:tracePt t="25084" x="3279775" y="963613"/>
          <p14:tracePt t="25093" x="3273425" y="958850"/>
          <p14:tracePt t="25108" x="3273425" y="946150"/>
          <p14:tracePt t="25173" x="3267075" y="939800"/>
          <p14:tracePt t="25261" x="3267075" y="933450"/>
          <p14:tracePt t="25285" x="3267075" y="928688"/>
          <p14:tracePt t="25316" x="3267075" y="922338"/>
          <p14:tracePt t="25332" x="3273425" y="909638"/>
          <p14:tracePt t="25342" x="3284538" y="898525"/>
          <p14:tracePt t="25350" x="3303588" y="892175"/>
          <p14:tracePt t="25360" x="3314700" y="885825"/>
          <p14:tracePt t="25364" x="3321050" y="879475"/>
          <p14:tracePt t="25376" x="3327400" y="873125"/>
          <p14:tracePt t="25380" x="3333750" y="873125"/>
          <p14:tracePt t="25393" x="3357563" y="868363"/>
          <p14:tracePt t="25404" x="3363913" y="862013"/>
          <p14:tracePt t="25412" x="3375025" y="855663"/>
          <p14:tracePt t="25428" x="3387725" y="855663"/>
          <p14:tracePt t="25621" x="3381375" y="855663"/>
          <p14:tracePt t="25637" x="3370263" y="855663"/>
          <p14:tracePt t="25652" x="3363913" y="855663"/>
          <p14:tracePt t="25765" x="3357563" y="855663"/>
          <p14:tracePt t="25804" x="3351213" y="862013"/>
          <p14:tracePt t="25813" x="0" y="0"/>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2" name="Picture 4">
            <a:extLst>
              <a:ext uri="{FF2B5EF4-FFF2-40B4-BE49-F238E27FC236}">
                <a16:creationId xmlns:a16="http://schemas.microsoft.com/office/drawing/2014/main" id="{8D1ACD0D-E505-42B9-9BA7-9EC0BE6525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050" y="941388"/>
            <a:ext cx="5946775" cy="296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0" name="Rectangle 2">
            <a:extLst>
              <a:ext uri="{FF2B5EF4-FFF2-40B4-BE49-F238E27FC236}">
                <a16:creationId xmlns:a16="http://schemas.microsoft.com/office/drawing/2014/main" id="{D5D3A2F8-B4BA-4945-B104-89378BC34F43}"/>
              </a:ext>
            </a:extLst>
          </p:cNvPr>
          <p:cNvSpPr>
            <a:spLocks noGrp="1" noChangeArrowheads="1"/>
          </p:cNvSpPr>
          <p:nvPr>
            <p:ph type="title"/>
          </p:nvPr>
        </p:nvSpPr>
        <p:spPr>
          <a:xfrm>
            <a:off x="157163" y="214313"/>
            <a:ext cx="4673600" cy="817562"/>
          </a:xfrm>
        </p:spPr>
        <p:txBody>
          <a:bodyPr/>
          <a:lstStyle/>
          <a:p>
            <a:r>
              <a:rPr lang="cs-CZ" altLang="cs-CZ" sz="3200">
                <a:solidFill>
                  <a:srgbClr val="6600CC"/>
                </a:solidFill>
                <a:effectLst>
                  <a:outerShdw blurRad="38100" dist="38100" dir="2700000" algn="tl">
                    <a:srgbClr val="C0C0C0"/>
                  </a:outerShdw>
                </a:effectLst>
                <a:latin typeface="Arial Black" panose="020B0A04020102020204" pitchFamily="34" charset="0"/>
              </a:rPr>
              <a:t>Excitace fluoroforů</a:t>
            </a:r>
            <a:br>
              <a:rPr lang="cs-CZ" altLang="cs-CZ" sz="3200">
                <a:solidFill>
                  <a:srgbClr val="6600CC"/>
                </a:solidFill>
                <a:effectLst>
                  <a:outerShdw blurRad="38100" dist="38100" dir="2700000" algn="tl">
                    <a:srgbClr val="C0C0C0"/>
                  </a:outerShdw>
                </a:effectLst>
                <a:latin typeface="Arial Black" panose="020B0A04020102020204" pitchFamily="34" charset="0"/>
              </a:rPr>
            </a:br>
            <a:r>
              <a:rPr lang="cs-CZ" altLang="cs-CZ" sz="3200">
                <a:solidFill>
                  <a:srgbClr val="6600CC"/>
                </a:solidFill>
                <a:effectLst>
                  <a:outerShdw blurRad="38100" dist="38100" dir="2700000" algn="tl">
                    <a:srgbClr val="C0C0C0"/>
                  </a:outerShdw>
                </a:effectLst>
                <a:latin typeface="Arial Black" panose="020B0A04020102020204" pitchFamily="34" charset="0"/>
              </a:rPr>
              <a:t> evanescentní vlnou</a:t>
            </a:r>
          </a:p>
        </p:txBody>
      </p:sp>
      <p:sp>
        <p:nvSpPr>
          <p:cNvPr id="63491" name="Rectangle 3">
            <a:extLst>
              <a:ext uri="{FF2B5EF4-FFF2-40B4-BE49-F238E27FC236}">
                <a16:creationId xmlns:a16="http://schemas.microsoft.com/office/drawing/2014/main" id="{631290EF-58E6-4DA8-A899-68A45420A27B}"/>
              </a:ext>
            </a:extLst>
          </p:cNvPr>
          <p:cNvSpPr>
            <a:spLocks noGrp="1" noChangeArrowheads="1"/>
          </p:cNvSpPr>
          <p:nvPr>
            <p:ph type="body" idx="1"/>
          </p:nvPr>
        </p:nvSpPr>
        <p:spPr>
          <a:xfrm>
            <a:off x="685800" y="4479925"/>
            <a:ext cx="8280400" cy="2052638"/>
          </a:xfrm>
        </p:spPr>
        <p:txBody>
          <a:bodyPr/>
          <a:lstStyle/>
          <a:p>
            <a:r>
              <a:rPr lang="cs-CZ" altLang="cs-CZ" sz="2000" b="1">
                <a:effectLst>
                  <a:outerShdw blurRad="38100" dist="38100" dir="2700000" algn="tl">
                    <a:srgbClr val="C0C0C0"/>
                  </a:outerShdw>
                </a:effectLst>
                <a:latin typeface="Arial" panose="020B0604020202020204" pitchFamily="34" charset="0"/>
              </a:rPr>
              <a:t>imunoreakce probíhá na povrchu světlovodné vrstvy</a:t>
            </a:r>
          </a:p>
          <a:p>
            <a:r>
              <a:rPr lang="cs-CZ" altLang="cs-CZ" sz="2000" b="1">
                <a:effectLst>
                  <a:outerShdw blurRad="38100" dist="38100" dir="2700000" algn="tl">
                    <a:srgbClr val="C0C0C0"/>
                  </a:outerShdw>
                </a:effectLst>
                <a:latin typeface="Arial" panose="020B0604020202020204" pitchFamily="34" charset="0"/>
              </a:rPr>
              <a:t>evanescentní vlna se šíří mimo světlovod, kde excituje tam přítomné fluorescentní značky, navázané v průběhu imunostanovení</a:t>
            </a:r>
          </a:p>
          <a:p>
            <a:r>
              <a:rPr lang="cs-CZ" altLang="cs-CZ" sz="2000" b="1">
                <a:effectLst>
                  <a:outerShdw blurRad="38100" dist="38100" dir="2700000" algn="tl">
                    <a:srgbClr val="C0C0C0"/>
                  </a:outerShdw>
                </a:effectLst>
                <a:latin typeface="Arial" panose="020B0604020202020204" pitchFamily="34" charset="0"/>
              </a:rPr>
              <a:t>světlovod pak dále slouží jako „sběrač“ záření emitovaného při fluorescenci</a:t>
            </a:r>
          </a:p>
        </p:txBody>
      </p:sp>
      <p:pic>
        <p:nvPicPr>
          <p:cNvPr id="63493" name="Picture 5">
            <a:extLst>
              <a:ext uri="{FF2B5EF4-FFF2-40B4-BE49-F238E27FC236}">
                <a16:creationId xmlns:a16="http://schemas.microsoft.com/office/drawing/2014/main" id="{75D0C0A1-FF73-41EF-B8A6-431894950F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7013" y="179388"/>
            <a:ext cx="3535362" cy="383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a:extLst>
              <a:ext uri="{FF2B5EF4-FFF2-40B4-BE49-F238E27FC236}">
                <a16:creationId xmlns:a16="http://schemas.microsoft.com/office/drawing/2014/main" id="{851606DE-B021-453B-9FB3-49A1FD6CCF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91538" y="62055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5167"/>
    </mc:Choice>
    <mc:Fallback>
      <p:transition spd="slow" advTm="45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974" x="4105275" y="2603500"/>
          <p14:tracePt t="7068" x="4098925" y="2597150"/>
          <p14:tracePt t="7076" x="4068763" y="2590800"/>
          <p14:tracePt t="7085" x="4032250" y="2579688"/>
          <p14:tracePt t="7092" x="4008438" y="2579688"/>
          <p14:tracePt t="7101" x="3984625" y="2579688"/>
          <p14:tracePt t="7109" x="3941763" y="2573338"/>
          <p14:tracePt t="7117" x="3911600" y="2573338"/>
          <p14:tracePt t="7124" x="3851275" y="2555875"/>
          <p14:tracePt t="7132" x="3797300" y="2555875"/>
          <p14:tracePt t="7141" x="3736975" y="2543175"/>
          <p14:tracePt t="7148" x="3676650" y="2530475"/>
          <p14:tracePt t="7156" x="3629025" y="2525713"/>
          <p14:tracePt t="7164" x="3568700" y="2525713"/>
          <p14:tracePt t="7172" x="3538538" y="2513013"/>
          <p14:tracePt t="7180" x="3478213" y="2513013"/>
          <p14:tracePt t="7188" x="3441700" y="2506663"/>
          <p14:tracePt t="7196" x="3398838" y="2495550"/>
          <p14:tracePt t="7205" x="3375025" y="2495550"/>
          <p14:tracePt t="7212" x="3333750" y="2495550"/>
          <p14:tracePt t="7220" x="3309938" y="2495550"/>
          <p14:tracePt t="7229" x="3254375" y="2495550"/>
          <p14:tracePt t="7236" x="3230563" y="2495550"/>
          <p14:tracePt t="7244" x="3200400" y="2489200"/>
          <p14:tracePt t="7253" x="3152775" y="2489200"/>
          <p14:tracePt t="7260" x="3122613" y="2489200"/>
          <p14:tracePt t="7270" x="3073400" y="2476500"/>
          <p14:tracePt t="7276" x="3043238" y="2470150"/>
          <p14:tracePt t="7285" x="3001963" y="2470150"/>
          <p14:tracePt t="7292" x="2941638" y="2470150"/>
          <p14:tracePt t="7303" x="2911475" y="2470150"/>
          <p14:tracePt t="7308" x="2863850" y="2465388"/>
          <p14:tracePt t="7317" x="2814638" y="2452688"/>
          <p14:tracePt t="7324" x="2784475" y="2446338"/>
          <p14:tracePt t="7332" x="2760663" y="2446338"/>
          <p14:tracePt t="7341" x="2736850" y="2446338"/>
          <p14:tracePt t="7348" x="2724150" y="2435225"/>
          <p14:tracePt t="7356" x="2713038" y="2435225"/>
          <p14:tracePt t="7373" x="2706688" y="2435225"/>
          <p14:tracePt t="7380" x="2700338" y="2435225"/>
          <p14:tracePt t="7388" x="2693988" y="2435225"/>
          <p14:tracePt t="7396" x="2676525" y="2435225"/>
          <p14:tracePt t="7404" x="2663825" y="2435225"/>
          <p14:tracePt t="7412" x="2640013" y="2435225"/>
          <p14:tracePt t="7420" x="2627313" y="2435225"/>
          <p14:tracePt t="7428" x="2616200" y="2435225"/>
          <p14:tracePt t="7436" x="2579688" y="2435225"/>
          <p14:tracePt t="7444" x="2562225" y="2435225"/>
          <p14:tracePt t="7451" x="2538413" y="2439988"/>
          <p14:tracePt t="7460" x="2513013" y="2446338"/>
          <p14:tracePt t="7468" x="2508250" y="2446338"/>
          <p14:tracePt t="7476" x="2501900" y="2452688"/>
          <p14:tracePt t="7484" x="2482850" y="2452688"/>
          <p14:tracePt t="7492" x="2471738" y="2459038"/>
          <p14:tracePt t="7500" x="2465388" y="2465388"/>
          <p14:tracePt t="7508" x="2459038" y="2470150"/>
          <p14:tracePt t="7524" x="2452688" y="2476500"/>
          <p14:tracePt t="7532" x="2447925" y="2482850"/>
          <p14:tracePt t="7540" x="2441575" y="2489200"/>
          <p14:tracePt t="7548" x="2435225" y="2495550"/>
          <p14:tracePt t="7572" x="2428875" y="2500313"/>
          <p14:tracePt t="7580" x="2422525" y="2506663"/>
          <p14:tracePt t="7588" x="2422525" y="2513013"/>
          <p14:tracePt t="7596" x="2422525" y="2530475"/>
          <p14:tracePt t="7604" x="2422525" y="2543175"/>
          <p14:tracePt t="7612" x="2422525" y="2549525"/>
          <p14:tracePt t="7620" x="2422525" y="2560638"/>
          <p14:tracePt t="7628" x="2422525" y="2586038"/>
          <p14:tracePt t="7636" x="2422525" y="2590800"/>
          <p14:tracePt t="7644" x="2422525" y="2609850"/>
          <p14:tracePt t="7652" x="2422525" y="2627313"/>
          <p14:tracePt t="7660" x="2422525" y="2646363"/>
          <p14:tracePt t="7668" x="2422525" y="2663825"/>
          <p14:tracePt t="7676" x="2422525" y="2674938"/>
          <p14:tracePt t="7684" x="2422525" y="2700338"/>
          <p14:tracePt t="7692" x="2422525" y="2711450"/>
          <p14:tracePt t="7701" x="2428875" y="2730500"/>
          <p14:tracePt t="7708" x="2428875" y="2735263"/>
          <p14:tracePt t="7716" x="2428875" y="2747963"/>
          <p14:tracePt t="7724" x="2441575" y="2760663"/>
          <p14:tracePt t="7732" x="2447925" y="2765425"/>
          <p14:tracePt t="7748" x="2452688" y="2784475"/>
          <p14:tracePt t="7756" x="2465388" y="2795588"/>
          <p14:tracePt t="7764" x="2471738" y="2801938"/>
          <p14:tracePt t="7772" x="2471738" y="2808288"/>
          <p14:tracePt t="7780" x="2478088" y="2814638"/>
          <p14:tracePt t="7788" x="2482850" y="2820988"/>
          <p14:tracePt t="7796" x="2489200" y="2820988"/>
          <p14:tracePt t="7804" x="2495550" y="2832100"/>
          <p14:tracePt t="7812" x="2501900" y="2838450"/>
          <p14:tracePt t="7828" x="2508250" y="2838450"/>
          <p14:tracePt t="7836" x="2513013" y="2844800"/>
          <p14:tracePt t="7844" x="2532063" y="2855913"/>
          <p14:tracePt t="7852" x="2538413" y="2862263"/>
          <p14:tracePt t="7869" x="2543175" y="2862263"/>
          <p14:tracePt t="7887" x="2562225" y="2874963"/>
          <p14:tracePt t="7892" x="2568575" y="2874963"/>
          <p14:tracePt t="7901" x="2579688" y="2881313"/>
          <p14:tracePt t="7908" x="2586038" y="2881313"/>
          <p14:tracePt t="7916" x="2597150" y="2881313"/>
          <p14:tracePt t="7932" x="2622550" y="2881313"/>
          <p14:tracePt t="7940" x="2627313" y="2881313"/>
          <p14:tracePt t="7948" x="2633663" y="2881313"/>
          <p14:tracePt t="7956" x="2640013" y="2881313"/>
          <p14:tracePt t="7972" x="2646363" y="2881313"/>
          <p14:tracePt t="7996" x="2652713" y="2881313"/>
          <p14:tracePt t="8012" x="2657475" y="2881313"/>
          <p14:tracePt t="8028" x="2663825" y="2881313"/>
          <p14:tracePt t="8044" x="2682875" y="2881313"/>
          <p14:tracePt t="8060" x="2693988" y="2886075"/>
          <p14:tracePt t="8068" x="2700338" y="2886075"/>
          <p14:tracePt t="8076" x="2706688" y="2892425"/>
          <p14:tracePt t="8084" x="2713038" y="2898775"/>
          <p14:tracePt t="8092" x="2724150" y="2905125"/>
          <p14:tracePt t="8108" x="2730500" y="2911475"/>
          <p14:tracePt t="8116" x="2736850" y="2916238"/>
          <p14:tracePt t="8124" x="2754313" y="2928938"/>
          <p14:tracePt t="8132" x="2773363" y="2935288"/>
          <p14:tracePt t="8140" x="2797175" y="2941638"/>
          <p14:tracePt t="8148" x="2833688" y="2959100"/>
          <p14:tracePt t="8156" x="2868613" y="2976563"/>
          <p14:tracePt t="8164" x="2917825" y="2995613"/>
          <p14:tracePt t="8172" x="2941638" y="3013075"/>
          <p14:tracePt t="8180" x="2978150" y="3019425"/>
          <p14:tracePt t="8188" x="3013075" y="3049588"/>
          <p14:tracePt t="8196" x="3043238" y="3055938"/>
          <p14:tracePt t="8204" x="3079750" y="3067050"/>
          <p14:tracePt t="8212" x="3103563" y="3073400"/>
          <p14:tracePt t="8220" x="3146425" y="3079750"/>
          <p14:tracePt t="8228" x="3170238" y="3097213"/>
          <p14:tracePt t="8235" x="3200400" y="3097213"/>
          <p14:tracePt t="8244" x="3236913" y="3097213"/>
          <p14:tracePt t="8252" x="3279775" y="3109913"/>
          <p14:tracePt t="8260" x="3327400" y="3127375"/>
          <p14:tracePt t="8268" x="3387725" y="3127375"/>
          <p14:tracePt t="8276" x="3448050" y="3133725"/>
          <p14:tracePt t="8284" x="3508375" y="3146425"/>
          <p14:tracePt t="8292" x="3579813" y="3157538"/>
          <p14:tracePt t="8299" x="3640138" y="3170238"/>
          <p14:tracePt t="8308" x="3719513" y="3176588"/>
          <p14:tracePt t="8316" x="3790950" y="3187700"/>
          <p14:tracePt t="8324" x="3875088" y="3200400"/>
          <p14:tracePt t="8332" x="3954463" y="3211513"/>
          <p14:tracePt t="8340" x="4025900" y="3217863"/>
          <p14:tracePt t="8348" x="4086225" y="3217863"/>
          <p14:tracePt t="8356" x="4129088" y="3230563"/>
          <p14:tracePt t="8364" x="4189413" y="3230563"/>
          <p14:tracePt t="8372" x="4213225" y="3230563"/>
          <p14:tracePt t="8380" x="4219575" y="3230563"/>
          <p14:tracePt t="8388" x="4237038" y="3230563"/>
          <p14:tracePt t="8396" x="4273550" y="3230563"/>
          <p14:tracePt t="8404" x="4286250" y="3230563"/>
          <p14:tracePt t="8412" x="4310063" y="3230563"/>
          <p14:tracePt t="8420" x="4333875" y="3230563"/>
          <p14:tracePt t="8428" x="4357688" y="3211513"/>
          <p14:tracePt t="8435" x="4381500" y="3206750"/>
          <p14:tracePt t="8444" x="4394200" y="3194050"/>
          <p14:tracePt t="8452" x="4418013" y="3187700"/>
          <p14:tracePt t="8469" x="4454525" y="3181350"/>
          <p14:tracePt t="8476" x="4478338" y="3163888"/>
          <p14:tracePt t="8484" x="4491038" y="3163888"/>
          <p14:tracePt t="8492" x="4514850" y="3140075"/>
          <p14:tracePt t="8499" x="4538663" y="3133725"/>
          <p14:tracePt t="8508" x="4562475" y="3109913"/>
          <p14:tracePt t="8516" x="4586288" y="3090863"/>
          <p14:tracePt t="8524" x="4622800" y="3073400"/>
          <p14:tracePt t="8532" x="4635500" y="3060700"/>
          <p14:tracePt t="8540" x="4659313" y="3043238"/>
          <p14:tracePt t="8548" x="4683125" y="3036888"/>
          <p14:tracePt t="8556" x="4706938" y="3019425"/>
          <p14:tracePt t="8564" x="4725988" y="3000375"/>
          <p14:tracePt t="8572" x="4737100" y="2989263"/>
          <p14:tracePt t="8580" x="4762500" y="2970213"/>
          <p14:tracePt t="8588" x="4773613" y="2959100"/>
          <p14:tracePt t="8596" x="4786313" y="2941638"/>
          <p14:tracePt t="8604" x="4792663" y="2928938"/>
          <p14:tracePt t="8612" x="4792663" y="2911475"/>
          <p14:tracePt t="8621" x="4810125" y="2898775"/>
          <p14:tracePt t="8628" x="4810125" y="2874963"/>
          <p14:tracePt t="8636" x="4816475" y="2844800"/>
          <p14:tracePt t="8644" x="4822825" y="2838450"/>
          <p14:tracePt t="8652" x="4827588" y="2814638"/>
          <p14:tracePt t="8660" x="4827588" y="2801938"/>
          <p14:tracePt t="8668" x="4827588" y="2778125"/>
          <p14:tracePt t="8676" x="4827588" y="2754313"/>
          <p14:tracePt t="8684" x="4827588" y="2730500"/>
          <p14:tracePt t="8692" x="4827588" y="2711450"/>
          <p14:tracePt t="8699" x="4827588" y="2687638"/>
          <p14:tracePt t="8708" x="4827588" y="2670175"/>
          <p14:tracePt t="8716" x="4827588" y="2657475"/>
          <p14:tracePt t="8724" x="4822825" y="2633663"/>
          <p14:tracePt t="8732" x="4803775" y="2609850"/>
          <p14:tracePt t="8740" x="4779963" y="2586038"/>
          <p14:tracePt t="8748" x="4756150" y="2560638"/>
          <p14:tracePt t="8756" x="4732338" y="2536825"/>
          <p14:tracePt t="8764" x="4713288" y="2530475"/>
          <p14:tracePt t="8772" x="4689475" y="2513013"/>
          <p14:tracePt t="8780" x="4646613" y="2482850"/>
          <p14:tracePt t="8788" x="4622800" y="2482850"/>
          <p14:tracePt t="8796" x="4586288" y="2465388"/>
          <p14:tracePt t="8804" x="4562475" y="2459038"/>
          <p14:tracePt t="8812" x="4521200" y="2452688"/>
          <p14:tracePt t="8821" x="4497388" y="2439988"/>
          <p14:tracePt t="8828" x="4460875" y="2435225"/>
          <p14:tracePt t="8836" x="4418013" y="2422525"/>
          <p14:tracePt t="8844" x="4400550" y="2422525"/>
          <p14:tracePt t="8852" x="4370388" y="2422525"/>
          <p14:tracePt t="8860" x="4346575" y="2416175"/>
          <p14:tracePt t="8868" x="4321175" y="2416175"/>
          <p14:tracePt t="8876" x="4279900" y="2416175"/>
          <p14:tracePt t="8888" x="4249738" y="2416175"/>
          <p14:tracePt t="8892" x="4195763" y="2416175"/>
          <p14:tracePt t="8900" x="4146550" y="2405063"/>
          <p14:tracePt t="8908" x="4105275" y="2405063"/>
          <p14:tracePt t="8916" x="4068763" y="2398713"/>
          <p14:tracePt t="8924" x="4021138" y="2392363"/>
          <p14:tracePt t="8932" x="3978275" y="2379663"/>
          <p14:tracePt t="8940" x="3930650" y="2379663"/>
          <p14:tracePt t="8948" x="3900488" y="2374900"/>
          <p14:tracePt t="8956" x="3863975" y="2374900"/>
          <p14:tracePt t="8964" x="3840163" y="2374900"/>
          <p14:tracePt t="8972" x="3827463" y="2374900"/>
          <p14:tracePt t="8980" x="3797300" y="2374900"/>
          <p14:tracePt t="8988" x="3773488" y="2374900"/>
          <p14:tracePt t="8996" x="3749675" y="2374900"/>
          <p14:tracePt t="9004" x="3725863" y="2374900"/>
          <p14:tracePt t="9012" x="3683000" y="2374900"/>
          <p14:tracePt t="9020" x="3659188" y="2374900"/>
          <p14:tracePt t="9028" x="3616325" y="2374900"/>
          <p14:tracePt t="9036" x="3598863" y="2374900"/>
          <p14:tracePt t="9044" x="3562350" y="2374900"/>
          <p14:tracePt t="9052" x="3538538" y="2374900"/>
          <p14:tracePt t="9060" x="3484563" y="2374900"/>
          <p14:tracePt t="9068" x="3454400" y="2374900"/>
          <p14:tracePt t="9076" x="3411538" y="2374900"/>
          <p14:tracePt t="9084" x="3387725" y="2374900"/>
          <p14:tracePt t="9092" x="3375025" y="2374900"/>
          <p14:tracePt t="9099" x="3351213" y="2374900"/>
          <p14:tracePt t="9108" x="3333750" y="2374900"/>
          <p14:tracePt t="9116" x="3321050" y="2374900"/>
          <p14:tracePt t="9124" x="3297238" y="2379663"/>
          <p14:tracePt t="9132" x="3273425" y="2392363"/>
          <p14:tracePt t="9140" x="3249613" y="2392363"/>
          <p14:tracePt t="9148" x="3230563" y="2392363"/>
          <p14:tracePt t="9156" x="3206750" y="2398713"/>
          <p14:tracePt t="9164" x="3163888" y="2398713"/>
          <p14:tracePt t="9172" x="3128963" y="2405063"/>
          <p14:tracePt t="9180" x="3098800" y="2416175"/>
          <p14:tracePt t="9188" x="3049588" y="2416175"/>
          <p14:tracePt t="9196" x="3013075" y="2435225"/>
          <p14:tracePt t="9204" x="2971800" y="2435225"/>
          <p14:tracePt t="9212" x="2935288" y="2439988"/>
          <p14:tracePt t="9220" x="2905125" y="2452688"/>
          <p14:tracePt t="9228" x="2881313" y="2459038"/>
          <p14:tracePt t="9236" x="2857500" y="2465388"/>
          <p14:tracePt t="9244" x="2851150" y="2465388"/>
          <p14:tracePt t="9252" x="2820988" y="2470150"/>
          <p14:tracePt t="9260" x="2814638" y="2476500"/>
          <p14:tracePt t="9268" x="2803525" y="2489200"/>
          <p14:tracePt t="9276" x="2790825" y="2489200"/>
          <p14:tracePt t="9284" x="2784475" y="2489200"/>
          <p14:tracePt t="9292" x="2778125" y="2489200"/>
          <p14:tracePt t="9299" x="2773363" y="2495550"/>
          <p14:tracePt t="9308" x="2754313" y="2500313"/>
          <p14:tracePt t="9316" x="2747963" y="2500313"/>
          <p14:tracePt t="9324" x="2743200" y="2506663"/>
          <p14:tracePt t="9332" x="2736850" y="2506663"/>
          <p14:tracePt t="9340" x="2724150" y="2513013"/>
          <p14:tracePt t="9348" x="2717800" y="2513013"/>
          <p14:tracePt t="9356" x="2706688" y="2519363"/>
          <p14:tracePt t="9364" x="2687638" y="2525713"/>
          <p14:tracePt t="9372" x="2670175" y="2530475"/>
          <p14:tracePt t="9380" x="2633663" y="2549525"/>
          <p14:tracePt t="9388" x="2609850" y="2549525"/>
          <p14:tracePt t="9396" x="2586038" y="2566988"/>
          <p14:tracePt t="9404" x="2562225" y="2573338"/>
          <p14:tracePt t="9412" x="2538413" y="2590800"/>
          <p14:tracePt t="9420" x="2525713" y="2597150"/>
          <p14:tracePt t="9428" x="2489200" y="2616200"/>
          <p14:tracePt t="9437" x="2482850" y="2616200"/>
          <p14:tracePt t="9444" x="2478088" y="2620963"/>
          <p14:tracePt t="9452" x="2465388" y="2627313"/>
          <p14:tracePt t="9460" x="2447925" y="2633663"/>
          <p14:tracePt t="9484" x="2441575" y="2640013"/>
          <p14:tracePt t="9500" x="2435225" y="2646363"/>
          <p14:tracePt t="9508" x="2428875" y="2651125"/>
          <p14:tracePt t="9524" x="2417763" y="2670175"/>
          <p14:tracePt t="9532" x="2411413" y="2674938"/>
          <p14:tracePt t="9548" x="2411413" y="2681288"/>
          <p14:tracePt t="9556" x="2411413" y="2693988"/>
          <p14:tracePt t="9564" x="2411413" y="2700338"/>
          <p14:tracePt t="9572" x="2411413" y="2711450"/>
          <p14:tracePt t="9580" x="2411413" y="2717800"/>
          <p14:tracePt t="9588" x="2411413" y="2730500"/>
          <p14:tracePt t="9596" x="2411413" y="2747963"/>
          <p14:tracePt t="9603" x="2411413" y="2754313"/>
          <p14:tracePt t="9612" x="2411413" y="2765425"/>
          <p14:tracePt t="9620" x="2417763" y="2778125"/>
          <p14:tracePt t="9628" x="2422525" y="2784475"/>
          <p14:tracePt t="9636" x="2435225" y="2801938"/>
          <p14:tracePt t="9644" x="2447925" y="2814638"/>
          <p14:tracePt t="9652" x="2452688" y="2820988"/>
          <p14:tracePt t="9660" x="2459038" y="2825750"/>
          <p14:tracePt t="9668" x="2465388" y="2832100"/>
          <p14:tracePt t="9676" x="2478088" y="2844800"/>
          <p14:tracePt t="9684" x="2495550" y="2862263"/>
          <p14:tracePt t="9692" x="2513013" y="2874963"/>
          <p14:tracePt t="9700" x="2525713" y="2886075"/>
          <p14:tracePt t="9708" x="2538413" y="2892425"/>
          <p14:tracePt t="9716" x="2555875" y="2898775"/>
          <p14:tracePt t="9724" x="2562225" y="2898775"/>
          <p14:tracePt t="9732" x="2568575" y="2905125"/>
          <p14:tracePt t="9740" x="2597150" y="2911475"/>
          <p14:tracePt t="9748" x="2603500" y="2916238"/>
          <p14:tracePt t="9756" x="2622550" y="2928938"/>
          <p14:tracePt t="9764" x="2646363" y="2941638"/>
          <p14:tracePt t="9772" x="2670175" y="2952750"/>
          <p14:tracePt t="9780" x="2693988" y="2952750"/>
          <p14:tracePt t="9789" x="2724150" y="2959100"/>
          <p14:tracePt t="9796" x="2760663" y="2976563"/>
          <p14:tracePt t="9803" x="2808288" y="2976563"/>
          <p14:tracePt t="9812" x="2863850" y="2976563"/>
          <p14:tracePt t="9820" x="2911475" y="2982913"/>
          <p14:tracePt t="9828" x="2971800" y="2995613"/>
          <p14:tracePt t="9836" x="3032125" y="2995613"/>
          <p14:tracePt t="9844" x="3092450" y="3006725"/>
          <p14:tracePt t="9852" x="3176588" y="3006725"/>
          <p14:tracePt t="9860" x="3249613" y="3013075"/>
          <p14:tracePt t="9868" x="3340100" y="3036888"/>
          <p14:tracePt t="9888" x="3502025" y="3073400"/>
          <p14:tracePt t="9892" x="3592513" y="3073400"/>
          <p14:tracePt t="9900" x="3683000" y="3090863"/>
          <p14:tracePt t="9908" x="3767138" y="3090863"/>
          <p14:tracePt t="9916" x="3851275" y="3103563"/>
          <p14:tracePt t="9924" x="3924300" y="3103563"/>
          <p14:tracePt t="9932" x="3995738" y="3103563"/>
          <p14:tracePt t="9940" x="4044950" y="3103563"/>
          <p14:tracePt t="9948" x="4075113" y="3103563"/>
          <p14:tracePt t="9956" x="4122738" y="3103563"/>
          <p14:tracePt t="9964" x="4135438" y="3103563"/>
          <p14:tracePt t="9972" x="4176713" y="3090863"/>
          <p14:tracePt t="9980" x="4213225" y="3086100"/>
          <p14:tracePt t="9988" x="4243388" y="3073400"/>
          <p14:tracePt t="9996" x="4291013" y="3067050"/>
          <p14:tracePt t="10004" x="4357688" y="3036888"/>
          <p14:tracePt t="10012" x="4406900" y="3013075"/>
          <p14:tracePt t="10020" x="4437063" y="3006725"/>
          <p14:tracePt t="10028" x="4497388" y="2989263"/>
          <p14:tracePt t="10036" x="4532313" y="2976563"/>
          <p14:tracePt t="10044" x="4557713" y="2970213"/>
          <p14:tracePt t="10052" x="4586288" y="2965450"/>
          <p14:tracePt t="10060" x="4605338" y="2952750"/>
          <p14:tracePt t="10068" x="4616450" y="2952750"/>
          <p14:tracePt t="10452" x="4622800" y="2946400"/>
          <p14:tracePt t="10461" x="4635500" y="2941638"/>
          <p14:tracePt t="10468" x="4659313" y="2935288"/>
          <p14:tracePt t="10476" x="4683125" y="2916238"/>
          <p14:tracePt t="10484" x="4689475" y="2911475"/>
          <p14:tracePt t="10492" x="4706938" y="2898775"/>
          <p14:tracePt t="10500" x="4719638" y="2881313"/>
          <p14:tracePt t="10508" x="4725988" y="2874963"/>
          <p14:tracePt t="10516" x="4732338" y="2855913"/>
          <p14:tracePt t="10524" x="4732338" y="2851150"/>
          <p14:tracePt t="10532" x="4732338" y="2838450"/>
          <p14:tracePt t="10541" x="4732338" y="2832100"/>
          <p14:tracePt t="10548" x="4737100" y="2814638"/>
          <p14:tracePt t="10556" x="4737100" y="2801938"/>
          <p14:tracePt t="10565" x="4737100" y="2795588"/>
          <p14:tracePt t="10572" x="4737100" y="2778125"/>
          <p14:tracePt t="10580" x="4737100" y="2760663"/>
          <p14:tracePt t="10589" x="4737100" y="2747963"/>
          <p14:tracePt t="10596" x="4737100" y="2735263"/>
          <p14:tracePt t="10605" x="4737100" y="2730500"/>
          <p14:tracePt t="10612" x="4732338" y="2705100"/>
          <p14:tracePt t="10621" x="4719638" y="2693988"/>
          <p14:tracePt t="10628" x="4702175" y="2674938"/>
          <p14:tracePt t="10637" x="4689475" y="2663825"/>
          <p14:tracePt t="10644" x="4652963" y="2633663"/>
          <p14:tracePt t="10653" x="4616450" y="2609850"/>
          <p14:tracePt t="10660" x="4592638" y="2597150"/>
          <p14:tracePt t="10668" x="4545013" y="2579688"/>
          <p14:tracePt t="10676" x="4508500" y="2555875"/>
          <p14:tracePt t="10685" x="4448175" y="2543175"/>
          <p14:tracePt t="10692" x="4381500" y="2513013"/>
          <p14:tracePt t="10700" x="4291013" y="2476500"/>
          <p14:tracePt t="10708" x="4230688" y="2459038"/>
          <p14:tracePt t="10716" x="4152900" y="2422525"/>
          <p14:tracePt t="10724" x="4092575" y="2405063"/>
          <p14:tracePt t="10732" x="4014788" y="2379663"/>
          <p14:tracePt t="10740" x="3954463" y="2362200"/>
          <p14:tracePt t="10748" x="3905250" y="2349500"/>
          <p14:tracePt t="10756" x="3863975" y="2344738"/>
          <p14:tracePt t="10764" x="3827463" y="2332038"/>
          <p14:tracePt t="10772" x="3784600" y="2332038"/>
          <p14:tracePt t="10780" x="3760788" y="2332038"/>
          <p14:tracePt t="10787" x="3736975" y="2332038"/>
          <p14:tracePt t="10796" x="3713163" y="2332038"/>
          <p14:tracePt t="10805" x="3689350" y="2332038"/>
          <p14:tracePt t="10812" x="3670300" y="2332038"/>
          <p14:tracePt t="10820" x="3646488" y="2332038"/>
          <p14:tracePt t="10828" x="3622675" y="2332038"/>
          <p14:tracePt t="10836" x="3598863" y="2332038"/>
          <p14:tracePt t="10844" x="3575050" y="2332038"/>
          <p14:tracePt t="10851" x="3544888" y="2332038"/>
          <p14:tracePt t="10860" x="3508375" y="2338388"/>
          <p14:tracePt t="10868" x="3478213" y="2344738"/>
          <p14:tracePt t="10876" x="3429000" y="2362200"/>
          <p14:tracePt t="10890" x="3394075" y="2374900"/>
          <p14:tracePt t="10892" x="3333750" y="2392363"/>
          <p14:tracePt t="10900" x="3273425" y="2409825"/>
          <p14:tracePt t="10908" x="3224213" y="2435225"/>
          <p14:tracePt t="10916" x="3189288" y="2452688"/>
          <p14:tracePt t="10924" x="3140075" y="2459038"/>
          <p14:tracePt t="10932" x="3109913" y="2470150"/>
          <p14:tracePt t="10940" x="3086100" y="2476500"/>
          <p14:tracePt t="10948" x="3079750" y="2482850"/>
          <p14:tracePt t="10956" x="3062288" y="2482850"/>
          <p14:tracePt t="10964" x="3055938" y="2482850"/>
          <p14:tracePt t="10972" x="3049588" y="2482850"/>
          <p14:tracePt t="10980" x="3038475" y="2489200"/>
          <p14:tracePt t="10996" x="3032125" y="2495550"/>
          <p14:tracePt t="11004" x="3013075" y="2500313"/>
          <p14:tracePt t="11012" x="2995613" y="2500313"/>
          <p14:tracePt t="11020" x="2982913" y="2519363"/>
          <p14:tracePt t="11028" x="2959100" y="2525713"/>
          <p14:tracePt t="11036" x="2924175" y="2549525"/>
          <p14:tracePt t="11044" x="2898775" y="2560638"/>
          <p14:tracePt t="11052" x="2874963" y="2573338"/>
          <p14:tracePt t="11060" x="2863850" y="2586038"/>
          <p14:tracePt t="11068" x="2827338" y="2603500"/>
          <p14:tracePt t="11076" x="2803525" y="2609850"/>
          <p14:tracePt t="11084" x="2790825" y="2616200"/>
          <p14:tracePt t="11092" x="2773363" y="2633663"/>
          <p14:tracePt t="11100" x="2760663" y="2633663"/>
          <p14:tracePt t="11108" x="2743200" y="2646363"/>
          <p14:tracePt t="11116" x="2730500" y="2646363"/>
          <p14:tracePt t="11124" x="2724150" y="2651125"/>
          <p14:tracePt t="11132" x="2713038" y="2663825"/>
          <p14:tracePt t="11148" x="2676525" y="2693988"/>
          <p14:tracePt t="11155" x="2670175" y="2700338"/>
          <p14:tracePt t="11164" x="2652713" y="2711450"/>
          <p14:tracePt t="11171" x="2646363" y="2730500"/>
          <p14:tracePt t="11180" x="2640013" y="2735263"/>
          <p14:tracePt t="11188" x="2627313" y="2747963"/>
          <p14:tracePt t="11196" x="2627313" y="2754313"/>
          <p14:tracePt t="11204" x="2622550" y="2765425"/>
          <p14:tracePt t="11221" x="2622550" y="2778125"/>
          <p14:tracePt t="11236" x="2622550" y="2795588"/>
          <p14:tracePt t="11244" x="2627313" y="2801938"/>
          <p14:tracePt t="11252" x="2640013" y="2814638"/>
          <p14:tracePt t="11260" x="2646363" y="2814638"/>
          <p14:tracePt t="11268" x="2676525" y="2838450"/>
          <p14:tracePt t="11276" x="2700338" y="2844800"/>
          <p14:tracePt t="11283" x="2724150" y="2862263"/>
          <p14:tracePt t="11292" x="2760663" y="2868613"/>
          <p14:tracePt t="11300" x="2808288" y="2892425"/>
          <p14:tracePt t="11308" x="2887663" y="2922588"/>
          <p14:tracePt t="11316" x="2959100" y="2922588"/>
          <p14:tracePt t="11324" x="3032125" y="2959100"/>
          <p14:tracePt t="11331" x="3109913" y="2976563"/>
          <p14:tracePt t="11340" x="3189288" y="3000375"/>
          <p14:tracePt t="11347" x="3249613" y="3019425"/>
          <p14:tracePt t="11356" x="3279775" y="3019425"/>
          <p14:tracePt t="11364" x="3314700" y="3030538"/>
          <p14:tracePt t="11372" x="3363913" y="3049588"/>
          <p14:tracePt t="11380" x="3387725" y="3049588"/>
          <p14:tracePt t="11388" x="3405188" y="3049588"/>
          <p14:tracePt t="11396" x="3424238" y="3049588"/>
          <p14:tracePt t="11404" x="3448050" y="3049588"/>
          <p14:tracePt t="11412" x="3459163" y="3049588"/>
          <p14:tracePt t="11420" x="3484563" y="3049588"/>
          <p14:tracePt t="11428" x="3502025" y="3049588"/>
          <p14:tracePt t="11436" x="3549650" y="3049588"/>
          <p14:tracePt t="11444" x="3592513" y="3049588"/>
          <p14:tracePt t="11452" x="3652838" y="3049588"/>
          <p14:tracePt t="11460" x="3706813" y="3049588"/>
          <p14:tracePt t="11468" x="3756025" y="3049588"/>
          <p14:tracePt t="11476" x="3810000" y="3049588"/>
          <p14:tracePt t="11483" x="3870325" y="3049588"/>
          <p14:tracePt t="11492" x="3900488" y="3049588"/>
          <p14:tracePt t="11500" x="3935413" y="3049588"/>
          <p14:tracePt t="11508" x="3960813" y="3049588"/>
          <p14:tracePt t="11516" x="3971925" y="3049588"/>
          <p14:tracePt t="11524" x="4002088" y="3049588"/>
          <p14:tracePt t="11532" x="4025900" y="3049588"/>
          <p14:tracePt t="11540" x="4051300" y="3049588"/>
          <p14:tracePt t="11547" x="4075113" y="3049588"/>
          <p14:tracePt t="11556" x="4116388" y="3049588"/>
          <p14:tracePt t="11564" x="4146550" y="3049588"/>
          <p14:tracePt t="11571" x="4171950" y="3043238"/>
          <p14:tracePt t="11580" x="4206875" y="3036888"/>
          <p14:tracePt t="11588" x="4237038" y="3036888"/>
          <p14:tracePt t="11596" x="4267200" y="3030538"/>
          <p14:tracePt t="11604" x="4291013" y="3030538"/>
          <p14:tracePt t="11612" x="4327525" y="3019425"/>
          <p14:tracePt t="11620" x="4346575" y="3019425"/>
          <p14:tracePt t="11628" x="4406900" y="3013075"/>
          <p14:tracePt t="11636" x="4430713" y="3013075"/>
          <p14:tracePt t="11644" x="4471988" y="3013075"/>
          <p14:tracePt t="11651" x="4491038" y="3013075"/>
          <p14:tracePt t="11660" x="4514850" y="3013075"/>
          <p14:tracePt t="11668" x="4532313" y="3013075"/>
          <p14:tracePt t="11676" x="4551363" y="3000375"/>
          <p14:tracePt t="11683" x="4557713" y="3000375"/>
          <p14:tracePt t="11692" x="4575175" y="3000375"/>
          <p14:tracePt t="11699" x="4592638" y="3000375"/>
          <p14:tracePt t="11708" x="4611688" y="2995613"/>
          <p14:tracePt t="11716" x="4622800" y="2995613"/>
          <p14:tracePt t="11724" x="4646613" y="2989263"/>
          <p14:tracePt t="11740" x="4665663" y="2982913"/>
          <p14:tracePt t="11748" x="4676775" y="2976563"/>
          <p14:tracePt t="11764" x="4689475" y="2965450"/>
          <p14:tracePt t="11780" x="4695825" y="2965450"/>
          <p14:tracePt t="11788" x="4702175" y="2965450"/>
          <p14:tracePt t="11796" x="4706938" y="2959100"/>
          <p14:tracePt t="11804" x="4719638" y="2952750"/>
          <p14:tracePt t="11812" x="4732338" y="2946400"/>
          <p14:tracePt t="11828" x="4743450" y="2941638"/>
          <p14:tracePt t="11836" x="4749800" y="2935288"/>
          <p14:tracePt t="11844" x="4756150" y="2928938"/>
          <p14:tracePt t="11860" x="4756150" y="2916238"/>
          <p14:tracePt t="11867" x="4762500" y="2898775"/>
          <p14:tracePt t="11876" x="4762500" y="2886075"/>
          <p14:tracePt t="11884" x="4762500" y="2874963"/>
          <p14:tracePt t="11892" x="4762500" y="2851150"/>
          <p14:tracePt t="11899" x="4762500" y="2825750"/>
          <p14:tracePt t="11908" x="4762500" y="2801938"/>
          <p14:tracePt t="11916" x="4762500" y="2778125"/>
          <p14:tracePt t="11924" x="4756150" y="2735263"/>
          <p14:tracePt t="11931" x="4737100" y="2717800"/>
          <p14:tracePt t="11940" x="4732338" y="2705100"/>
          <p14:tracePt t="11948" x="4725988" y="2693988"/>
          <p14:tracePt t="11955" x="4706938" y="2670175"/>
          <p14:tracePt t="11964" x="4702175" y="2663825"/>
          <p14:tracePt t="11972" x="4695825" y="2657475"/>
          <p14:tracePt t="11980" x="4672013" y="2633663"/>
          <p14:tracePt t="11988" x="4665663" y="2633663"/>
          <p14:tracePt t="11996" x="4646613" y="2609850"/>
          <p14:tracePt t="12005" x="4622800" y="2609850"/>
          <p14:tracePt t="12012" x="4598988" y="2597150"/>
          <p14:tracePt t="12021" x="4562475" y="2586038"/>
          <p14:tracePt t="12028" x="4502150" y="2566988"/>
          <p14:tracePt t="12035" x="4478338" y="2560638"/>
          <p14:tracePt t="12044" x="4424363" y="2536825"/>
          <p14:tracePt t="12052" x="4376738" y="2519363"/>
          <p14:tracePt t="12060" x="4340225" y="2513013"/>
          <p14:tracePt t="12068" x="4310063" y="2500313"/>
          <p14:tracePt t="12076" x="4260850" y="2495550"/>
          <p14:tracePt t="12083" x="4200525" y="2482850"/>
          <p14:tracePt t="12092" x="4171950" y="2482850"/>
          <p14:tracePt t="12099" x="4122738" y="2476500"/>
          <p14:tracePt t="12108" x="4081463" y="2476500"/>
          <p14:tracePt t="12115" x="4051300" y="2476500"/>
          <p14:tracePt t="12124" x="3990975" y="2476500"/>
          <p14:tracePt t="12132" x="3935413" y="2476500"/>
          <p14:tracePt t="12140" x="3844925" y="2482850"/>
          <p14:tracePt t="12148" x="3773488" y="2489200"/>
          <p14:tracePt t="12156" x="3683000" y="2513013"/>
          <p14:tracePt t="12164" x="3579813" y="2513013"/>
          <p14:tracePt t="12172" x="3508375" y="2525713"/>
          <p14:tracePt t="12180" x="3448050" y="2530475"/>
          <p14:tracePt t="12188" x="3387725" y="2530475"/>
          <p14:tracePt t="12196" x="3344863" y="2543175"/>
          <p14:tracePt t="12204" x="3297238" y="2543175"/>
          <p14:tracePt t="12212" x="3236913" y="2555875"/>
          <p14:tracePt t="12220" x="3194050" y="2555875"/>
          <p14:tracePt t="12228" x="3159125" y="2560638"/>
          <p14:tracePt t="12236" x="3116263" y="2573338"/>
          <p14:tracePt t="12244" x="3092450" y="2579688"/>
          <p14:tracePt t="12252" x="3049588" y="2579688"/>
          <p14:tracePt t="12260" x="3013075" y="2597150"/>
          <p14:tracePt t="12268" x="2978150" y="2603500"/>
          <p14:tracePt t="12276" x="2928938" y="2620963"/>
          <p14:tracePt t="12284" x="2905125" y="2633663"/>
          <p14:tracePt t="12292" x="2874963" y="2640013"/>
          <p14:tracePt t="12299" x="2851150" y="2657475"/>
          <p14:tracePt t="12308" x="2833688" y="2657475"/>
          <p14:tracePt t="12316" x="2820988" y="2663825"/>
          <p14:tracePt t="12324" x="2808288" y="2670175"/>
          <p14:tracePt t="12331" x="2784475" y="2681288"/>
          <p14:tracePt t="12340" x="2754313" y="2705100"/>
          <p14:tracePt t="12348" x="2747963" y="2705100"/>
          <p14:tracePt t="12356" x="2730500" y="2724150"/>
          <p14:tracePt t="12364" x="2713038" y="2741613"/>
          <p14:tracePt t="12372" x="2706688" y="2754313"/>
          <p14:tracePt t="12380" x="2700338" y="2771775"/>
          <p14:tracePt t="12388" x="2700338" y="2778125"/>
          <p14:tracePt t="12396" x="2700338" y="2790825"/>
          <p14:tracePt t="12404" x="2700338" y="2801938"/>
          <p14:tracePt t="12412" x="2700338" y="2808288"/>
          <p14:tracePt t="12428" x="2700338" y="2820988"/>
          <p14:tracePt t="12468" x="2700338" y="2825750"/>
          <p14:tracePt t="12476" x="2700338" y="2832100"/>
          <p14:tracePt t="12484" x="2706688" y="2838450"/>
          <p14:tracePt t="12508" x="2713038" y="2855913"/>
          <p14:tracePt t="12525" x="2717800" y="2862263"/>
          <p14:tracePt t="12532" x="2724150" y="2868613"/>
          <p14:tracePt t="12548" x="2730500" y="2874963"/>
          <p14:tracePt t="12564" x="2736850" y="2874963"/>
          <p14:tracePt t="12573" x="2743200" y="2874963"/>
          <p14:tracePt t="12580" x="2754313" y="2874963"/>
          <p14:tracePt t="12596" x="2773363" y="2881313"/>
          <p14:tracePt t="12604" x="2778125" y="2886075"/>
          <p14:tracePt t="12612" x="2784475" y="2892425"/>
          <p14:tracePt t="12628" x="2797175" y="2898775"/>
          <p14:tracePt t="12636" x="2803525" y="2905125"/>
          <p14:tracePt t="12644" x="2808288" y="2911475"/>
          <p14:tracePt t="12652" x="2820988" y="2916238"/>
          <p14:tracePt t="12660" x="2844800" y="2935288"/>
          <p14:tracePt t="12668" x="2868613" y="2941638"/>
          <p14:tracePt t="12676" x="2905125" y="2959100"/>
          <p14:tracePt t="12684" x="2954338" y="2976563"/>
          <p14:tracePt t="12692" x="3001963" y="3006725"/>
          <p14:tracePt t="12700" x="3068638" y="3030538"/>
          <p14:tracePt t="12708" x="3109913" y="3036888"/>
          <p14:tracePt t="12716" x="3159125" y="3049588"/>
          <p14:tracePt t="12725" x="3176588" y="3055938"/>
          <p14:tracePt t="12732" x="3200400" y="3060700"/>
          <p14:tracePt t="12739" x="3219450" y="3060700"/>
          <p14:tracePt t="12748" x="3243263" y="3060700"/>
          <p14:tracePt t="12757" x="3254375" y="3060700"/>
          <p14:tracePt t="12764" x="3279775" y="3073400"/>
          <p14:tracePt t="12772" x="3297238" y="3073400"/>
          <p14:tracePt t="12780" x="3309938" y="3073400"/>
          <p14:tracePt t="12788" x="3333750" y="3073400"/>
          <p14:tracePt t="12796" x="3357563" y="3073400"/>
          <p14:tracePt t="12804" x="3387725" y="3079750"/>
          <p14:tracePt t="12812" x="3424238" y="3086100"/>
          <p14:tracePt t="12820" x="3441700" y="3086100"/>
          <p14:tracePt t="12828" x="3478213" y="3086100"/>
          <p14:tracePt t="12836" x="3502025" y="3086100"/>
          <p14:tracePt t="12844" x="3532188" y="3097213"/>
          <p14:tracePt t="12852" x="3556000" y="3097213"/>
          <p14:tracePt t="12860" x="3579813" y="3103563"/>
          <p14:tracePt t="12868" x="3586163" y="3103563"/>
          <p14:tracePt t="12876" x="3592513" y="3103563"/>
          <p14:tracePt t="12892" x="3598863" y="3103563"/>
          <p14:tracePt t="12924" x="3605213" y="3103563"/>
          <p14:tracePt t="12940" x="3609975" y="3103563"/>
          <p14:tracePt t="12964" x="3622675" y="3103563"/>
          <p14:tracePt t="12972" x="3629025" y="3103563"/>
          <p14:tracePt t="12981" x="3635375" y="3103563"/>
          <p14:tracePt t="12988" x="3640138" y="3103563"/>
          <p14:tracePt t="12996" x="3646488" y="3103563"/>
          <p14:tracePt t="13028" x="3652838" y="3103563"/>
          <p14:tracePt t="13052" x="3665538" y="3103563"/>
          <p14:tracePt t="13068" x="3683000" y="3103563"/>
          <p14:tracePt t="13076" x="3689350" y="3097213"/>
          <p14:tracePt t="13092" x="3700463" y="3090863"/>
          <p14:tracePt t="13100" x="3706813" y="3086100"/>
          <p14:tracePt t="13156" x="3713163" y="3079750"/>
          <p14:tracePt t="13220" x="3695700" y="3067050"/>
          <p14:tracePt t="13228" x="3689350" y="3067050"/>
          <p14:tracePt t="13236" x="3676650" y="3067050"/>
          <p14:tracePt t="13245" x="3665538" y="3067050"/>
          <p14:tracePt t="13252" x="3659188" y="3067050"/>
          <p14:tracePt t="13260" x="3635375" y="3067050"/>
          <p14:tracePt t="13268" x="3622675" y="3067050"/>
          <p14:tracePt t="13276" x="3598863" y="3067050"/>
          <p14:tracePt t="13284" x="3568700" y="3055938"/>
          <p14:tracePt t="13293" x="3519488" y="3055938"/>
          <p14:tracePt t="13300" x="3465513" y="3055938"/>
          <p14:tracePt t="13308" x="3398838" y="3036888"/>
          <p14:tracePt t="13316" x="3340100" y="3025775"/>
          <p14:tracePt t="13325" x="3279775" y="3013075"/>
          <p14:tracePt t="13332" x="3219450" y="3006725"/>
          <p14:tracePt t="13342" x="3189288" y="3006725"/>
          <p14:tracePt t="13348" x="3140075" y="2989263"/>
          <p14:tracePt t="13357" x="3128963" y="2976563"/>
          <p14:tracePt t="13365" x="3103563" y="2965450"/>
          <p14:tracePt t="13373" x="3098800" y="2959100"/>
          <p14:tracePt t="13381" x="3092450" y="2959100"/>
          <p14:tracePt t="13389" x="3086100" y="2959100"/>
          <p14:tracePt t="13396" x="3073400" y="2946400"/>
          <p14:tracePt t="13412" x="3068638" y="2935288"/>
          <p14:tracePt t="13436" x="3062288" y="2928938"/>
          <p14:tracePt t="13468" x="3062288" y="2922588"/>
          <p14:tracePt t="13476" x="3062288" y="2916238"/>
          <p14:tracePt t="13484" x="3068638" y="2898775"/>
          <p14:tracePt t="13492" x="3086100" y="2874963"/>
          <p14:tracePt t="13509" x="3109913" y="2851150"/>
          <p14:tracePt t="13516" x="3146425" y="2820988"/>
          <p14:tracePt t="13524" x="3194050" y="2790825"/>
          <p14:tracePt t="13532" x="3249613" y="2760663"/>
          <p14:tracePt t="13541" x="3297238" y="2741613"/>
          <p14:tracePt t="13548" x="3344863" y="2724150"/>
          <p14:tracePt t="13557" x="3405188" y="2700338"/>
          <p14:tracePt t="13564" x="3429000" y="2687638"/>
          <p14:tracePt t="13573" x="3489325" y="2663825"/>
          <p14:tracePt t="13580" x="3519488" y="2646363"/>
          <p14:tracePt t="13590" x="3544888" y="2640013"/>
          <p14:tracePt t="13596" x="3568700" y="2620963"/>
          <p14:tracePt t="13604" x="3586163" y="2620963"/>
          <p14:tracePt t="13620" x="3609975" y="2609850"/>
          <p14:tracePt t="13636" x="3622675" y="2603500"/>
          <p14:tracePt t="13644" x="3629025" y="2603500"/>
          <p14:tracePt t="13652" x="3635375" y="2603500"/>
          <p14:tracePt t="13661" x="3659188" y="2590800"/>
          <p14:tracePt t="13668" x="3665538" y="2586038"/>
          <p14:tracePt t="13676" x="3683000" y="2586038"/>
          <p14:tracePt t="13684" x="3689350" y="2579688"/>
          <p14:tracePt t="13692" x="3700463" y="2579688"/>
          <p14:tracePt t="13700" x="3719513" y="2573338"/>
          <p14:tracePt t="13708" x="3725863" y="2566988"/>
          <p14:tracePt t="13724" x="3730625" y="2566988"/>
          <p14:tracePt t="13742" x="3736975" y="2560638"/>
          <p14:tracePt t="13748" x="3749675" y="2560638"/>
          <p14:tracePt t="13764" x="3760788" y="2560638"/>
          <p14:tracePt t="13773" x="3779838" y="2555875"/>
          <p14:tracePt t="13780" x="3790950" y="2549525"/>
          <p14:tracePt t="13788" x="3814763" y="2549525"/>
          <p14:tracePt t="13796" x="3827463" y="2536825"/>
          <p14:tracePt t="13804" x="3844925" y="2536825"/>
          <p14:tracePt t="13812" x="3857625" y="2536825"/>
          <p14:tracePt t="13820" x="3870325" y="2530475"/>
          <p14:tracePt t="13828" x="3887788" y="2530475"/>
          <p14:tracePt t="13836" x="3911600" y="2525713"/>
          <p14:tracePt t="13845" x="3924300" y="2519363"/>
          <p14:tracePt t="13852" x="3948113" y="2519363"/>
          <p14:tracePt t="13860" x="3971925" y="2519363"/>
          <p14:tracePt t="13868" x="3978275" y="2513013"/>
          <p14:tracePt t="13877" x="3995738" y="2506663"/>
          <p14:tracePt t="13894" x="4025900" y="2495550"/>
          <p14:tracePt t="13901" x="4032250" y="2495550"/>
          <p14:tracePt t="13909" x="4044950" y="2489200"/>
          <p14:tracePt t="13916" x="4062413" y="2482850"/>
          <p14:tracePt t="13926" x="4075113" y="2476500"/>
          <p14:tracePt t="13932" x="4086225" y="2470150"/>
          <p14:tracePt t="13940" x="4092575" y="2465388"/>
          <p14:tracePt t="13948" x="4116388" y="2465388"/>
          <p14:tracePt t="13957" x="4122738" y="2459038"/>
          <p14:tracePt t="13964" x="4141788" y="2446338"/>
          <p14:tracePt t="13972" x="4159250" y="2439988"/>
          <p14:tracePt t="13980" x="4183063" y="2435225"/>
          <p14:tracePt t="13987" x="4189413" y="2435225"/>
          <p14:tracePt t="13996" x="4206875" y="2428875"/>
          <p14:tracePt t="14004" x="4225925" y="2416175"/>
          <p14:tracePt t="14012" x="4230688" y="2416175"/>
          <p14:tracePt t="14020" x="4243388" y="2409825"/>
          <p14:tracePt t="14028" x="4249738" y="2405063"/>
          <p14:tracePt t="14036" x="4256088" y="2398713"/>
          <p14:tracePt t="14157" x="4249738" y="2398713"/>
          <p14:tracePt t="14164" x="4213225" y="2405063"/>
          <p14:tracePt t="14172" x="4152900" y="2435225"/>
          <p14:tracePt t="14179" x="4092575" y="2446338"/>
          <p14:tracePt t="14187" x="4032250" y="2465388"/>
          <p14:tracePt t="14195" x="3965575" y="2476500"/>
          <p14:tracePt t="14203" x="3905250" y="2506663"/>
          <p14:tracePt t="14211" x="3844925" y="2519363"/>
          <p14:tracePt t="14219" x="3784600" y="2525713"/>
          <p14:tracePt t="14227" x="3736975" y="2549525"/>
          <p14:tracePt t="14235" x="3700463" y="2555875"/>
          <p14:tracePt t="14243" x="3665538" y="2573338"/>
          <p14:tracePt t="14251" x="3652838" y="2579688"/>
          <p14:tracePt t="14259" x="3640138" y="2579688"/>
          <p14:tracePt t="14267" x="3635375" y="2586038"/>
          <p14:tracePt t="14275" x="3629025" y="2590800"/>
          <p14:tracePt t="14372" x="3640138" y="2590800"/>
          <p14:tracePt t="14380" x="3683000" y="2590800"/>
          <p14:tracePt t="14388" x="3706813" y="2573338"/>
          <p14:tracePt t="14396" x="3756025" y="2566988"/>
          <p14:tracePt t="14404" x="3790950" y="2536825"/>
          <p14:tracePt t="14412" x="3851275" y="2513013"/>
          <p14:tracePt t="14420" x="3905250" y="2476500"/>
          <p14:tracePt t="14428" x="3930650" y="2465388"/>
          <p14:tracePt t="14436" x="3960813" y="2446338"/>
          <p14:tracePt t="14444" x="4008438" y="2428875"/>
          <p14:tracePt t="14452" x="4025900" y="2422525"/>
          <p14:tracePt t="14460" x="4038600" y="2422525"/>
          <p14:tracePt t="14468" x="4044950" y="2416175"/>
          <p14:tracePt t="14516" x="4051300" y="2416175"/>
          <p14:tracePt t="14556" x="4032250" y="2435225"/>
          <p14:tracePt t="14564" x="3984625" y="2465388"/>
          <p14:tracePt t="14572" x="3960813" y="2470150"/>
          <p14:tracePt t="14580" x="3917950" y="2489200"/>
          <p14:tracePt t="14588" x="3900488" y="2495550"/>
          <p14:tracePt t="14596" x="3887788" y="2500313"/>
          <p14:tracePt t="14604" x="3870325" y="2513013"/>
          <p14:tracePt t="14612" x="3857625" y="2513013"/>
          <p14:tracePt t="14628" x="3851275" y="2513013"/>
          <p14:tracePt t="14708" x="3857625" y="2513013"/>
          <p14:tracePt t="14716" x="3911600" y="2506663"/>
          <p14:tracePt t="14724" x="3935413" y="2500313"/>
          <p14:tracePt t="14732" x="3995738" y="2482850"/>
          <p14:tracePt t="14740" x="4025900" y="2470150"/>
          <p14:tracePt t="14748" x="4092575" y="2439988"/>
          <p14:tracePt t="14757" x="4141788" y="2428875"/>
          <p14:tracePt t="14764" x="4189413" y="2409825"/>
          <p14:tracePt t="14771" x="4206875" y="2409825"/>
          <p14:tracePt t="14780" x="4219575" y="2405063"/>
          <p14:tracePt t="14844" x="4213225" y="2405063"/>
          <p14:tracePt t="14852" x="4176713" y="2416175"/>
          <p14:tracePt t="14861" x="4141788" y="2435225"/>
          <p14:tracePt t="14868" x="4105275" y="2452688"/>
          <p14:tracePt t="14876" x="4044950" y="2482850"/>
          <p14:tracePt t="14895" x="3948113" y="2513013"/>
          <p14:tracePt t="14900" x="3900488" y="2519363"/>
          <p14:tracePt t="14910" x="3887788" y="2525713"/>
          <p14:tracePt t="14916" x="3881438" y="2525713"/>
          <p14:tracePt t="14924" x="3875088" y="2530475"/>
          <p14:tracePt t="15012" x="3911600" y="2519363"/>
          <p14:tracePt t="15020" x="3930650" y="2500313"/>
          <p14:tracePt t="15028" x="3984625" y="2482850"/>
          <p14:tracePt t="15036" x="4002088" y="2476500"/>
          <p14:tracePt t="15044" x="4008438" y="2476500"/>
          <p14:tracePt t="15116" x="3995738" y="2476500"/>
          <p14:tracePt t="15125" x="3984625" y="2482850"/>
          <p14:tracePt t="15132" x="3971925" y="2482850"/>
          <p14:tracePt t="15141" x="3954463" y="2482850"/>
          <p14:tracePt t="15148" x="3948113" y="2489200"/>
          <p14:tracePt t="15172" x="3941763" y="2489200"/>
          <p14:tracePt t="15188" x="3935413" y="2495550"/>
          <p14:tracePt t="15196" x="3930650" y="2495550"/>
          <p14:tracePt t="15332" x="3960813" y="2495550"/>
          <p14:tracePt t="15341" x="4002088" y="2495550"/>
          <p14:tracePt t="15348" x="4075113" y="2506663"/>
          <p14:tracePt t="15357" x="4152900" y="2519363"/>
          <p14:tracePt t="15364" x="4237038" y="2530475"/>
          <p14:tracePt t="15372" x="4316413" y="2536825"/>
          <p14:tracePt t="15380" x="4387850" y="2549525"/>
          <p14:tracePt t="15388" x="4448175" y="2560638"/>
          <p14:tracePt t="15397" x="4471988" y="2566988"/>
          <p14:tracePt t="15404" x="4497388" y="2566988"/>
          <p14:tracePt t="15580" x="4471988" y="2566988"/>
          <p14:tracePt t="15588" x="4430713" y="2566988"/>
          <p14:tracePt t="15596" x="4400550" y="2566988"/>
          <p14:tracePt t="15604" x="4346575" y="2566988"/>
          <p14:tracePt t="15612" x="4286250" y="2566988"/>
          <p14:tracePt t="15620" x="4213225" y="2566988"/>
          <p14:tracePt t="15628" x="4098925" y="2566988"/>
          <p14:tracePt t="15636" x="3995738" y="2566988"/>
          <p14:tracePt t="15645" x="3870325" y="2566988"/>
          <p14:tracePt t="15652" x="3767138" y="2566988"/>
          <p14:tracePt t="15661" x="3609975" y="2566988"/>
          <p14:tracePt t="15668" x="3484563" y="2566988"/>
          <p14:tracePt t="15677" x="3340100" y="2566988"/>
          <p14:tracePt t="15684" x="3224213" y="2566988"/>
          <p14:tracePt t="15694" x="3140075" y="2566988"/>
          <p14:tracePt t="15700" x="3055938" y="2566988"/>
          <p14:tracePt t="15708" x="2995613" y="2566988"/>
          <p14:tracePt t="15716" x="2971800" y="2566988"/>
          <p14:tracePt t="15725" x="2965450" y="2566988"/>
          <p14:tracePt t="15732" x="2954338" y="2566988"/>
          <p14:tracePt t="15764" x="2947988" y="2566988"/>
          <p14:tracePt t="15780" x="2941638" y="2566988"/>
          <p14:tracePt t="15788" x="2935288" y="2566988"/>
          <p14:tracePt t="15804" x="2924175" y="2566988"/>
          <p14:tracePt t="15812" x="2898775" y="2566988"/>
          <p14:tracePt t="15820" x="2894013" y="2566988"/>
          <p14:tracePt t="15829" x="2881313" y="2566988"/>
          <p14:tracePt t="15836" x="2863850" y="2573338"/>
          <p14:tracePt t="15844" x="2851150" y="2573338"/>
          <p14:tracePt t="15860" x="2838450" y="2586038"/>
          <p14:tracePt t="15940" x="2874963" y="2586038"/>
          <p14:tracePt t="15948" x="2917825" y="2586038"/>
          <p14:tracePt t="15958" x="2978150" y="2586038"/>
          <p14:tracePt t="15964" x="3038475" y="2586038"/>
          <p14:tracePt t="15972" x="3109913" y="2586038"/>
          <p14:tracePt t="15980" x="3206750" y="2586038"/>
          <p14:tracePt t="15988" x="3340100" y="2586038"/>
          <p14:tracePt t="15996" x="3478213" y="2586038"/>
          <p14:tracePt t="16004" x="3622675" y="2586038"/>
          <p14:tracePt t="16013" x="3760788" y="2586038"/>
          <p14:tracePt t="16020" x="3881438" y="2590800"/>
          <p14:tracePt t="16028" x="3978275" y="2590800"/>
          <p14:tracePt t="16036" x="4056063" y="2603500"/>
          <p14:tracePt t="16044" x="4141788" y="2603500"/>
          <p14:tracePt t="16053" x="4171950" y="2603500"/>
          <p14:tracePt t="16060" x="4206875" y="2603500"/>
          <p14:tracePt t="16068" x="4219575" y="2603500"/>
          <p14:tracePt t="16093" x="4225925" y="2603500"/>
          <p14:tracePt t="16244" x="4206875" y="2603500"/>
          <p14:tracePt t="16253" x="4165600" y="2603500"/>
          <p14:tracePt t="16261" x="4122738" y="2603500"/>
          <p14:tracePt t="16268" x="4081463" y="2603500"/>
          <p14:tracePt t="16277" x="4008438" y="2603500"/>
          <p14:tracePt t="16284" x="3930650" y="2597150"/>
          <p14:tracePt t="16293" x="3881438" y="2579688"/>
          <p14:tracePt t="16300" x="3797300" y="2579688"/>
          <p14:tracePt t="16309" x="3736975" y="2573338"/>
          <p14:tracePt t="16316" x="3676650" y="2549525"/>
          <p14:tracePt t="16325" x="3652838" y="2549525"/>
          <p14:tracePt t="16332" x="3616325" y="2549525"/>
          <p14:tracePt t="16342" x="3609975" y="2543175"/>
          <p14:tracePt t="16396" x="3605213" y="2536825"/>
          <p14:tracePt t="16412" x="0" y="0"/>
        </p14:tracePtLst>
        <p14:tracePtLst>
          <p14:tracePt t="18886" x="4105275" y="1319213"/>
          <p14:tracePt t="19012" x="4105275" y="1308100"/>
          <p14:tracePt t="19021" x="4105275" y="1301750"/>
          <p14:tracePt t="19028" x="4105275" y="1295400"/>
          <p14:tracePt t="19036" x="4092575" y="1284288"/>
          <p14:tracePt t="19049" x="4086225" y="1277938"/>
          <p14:tracePt t="19063" x="4051300" y="1271588"/>
          <p14:tracePt t="19068" x="4032250" y="1258888"/>
          <p14:tracePt t="19077" x="4002088" y="1254125"/>
          <p14:tracePt t="19084" x="3965575" y="1254125"/>
          <p14:tracePt t="19092" x="3924300" y="1241425"/>
          <p14:tracePt t="19100" x="3863975" y="1235075"/>
          <p14:tracePt t="19108" x="3833813" y="1235075"/>
          <p14:tracePt t="19116" x="3810000" y="1228725"/>
          <p14:tracePt t="19124" x="3773488" y="1228725"/>
          <p14:tracePt t="19132" x="3749675" y="1228725"/>
          <p14:tracePt t="19140" x="3743325" y="1228725"/>
          <p14:tracePt t="19148" x="3730625" y="1228725"/>
          <p14:tracePt t="19156" x="3725863" y="1228725"/>
          <p14:tracePt t="19172" x="3713163" y="1228725"/>
          <p14:tracePt t="19180" x="3706813" y="1228725"/>
          <p14:tracePt t="19188" x="3700463" y="1235075"/>
          <p14:tracePt t="19197" x="3683000" y="1247775"/>
          <p14:tracePt t="19204" x="3676650" y="1254125"/>
          <p14:tracePt t="19213" x="3652838" y="1271588"/>
          <p14:tracePt t="19220" x="3646488" y="1284288"/>
          <p14:tracePt t="19229" x="3640138" y="1289050"/>
          <p14:tracePt t="19236" x="3622675" y="1319213"/>
          <p14:tracePt t="19245" x="3622675" y="1331913"/>
          <p14:tracePt t="19252" x="3622675" y="1355725"/>
          <p14:tracePt t="19263" x="3622675" y="1362075"/>
          <p14:tracePt t="19268" x="3622675" y="1398588"/>
          <p14:tracePt t="19275" x="3622675" y="1403350"/>
          <p14:tracePt t="19284" x="3635375" y="1422400"/>
          <p14:tracePt t="19291" x="3652838" y="1458913"/>
          <p14:tracePt t="19300" x="3659188" y="1463675"/>
          <p14:tracePt t="19308" x="3676650" y="1493838"/>
          <p14:tracePt t="19316" x="3689350" y="1519238"/>
          <p14:tracePt t="19323" x="3713163" y="1543050"/>
          <p14:tracePt t="19332" x="3719513" y="1549400"/>
          <p14:tracePt t="19340" x="3730625" y="1566863"/>
          <p14:tracePt t="19348" x="3749675" y="1590675"/>
          <p14:tracePt t="19364" x="3773488" y="1614488"/>
          <p14:tracePt t="19380" x="3779838" y="1620838"/>
          <p14:tracePt t="19388" x="3790950" y="1620838"/>
          <p14:tracePt t="19396" x="3810000" y="1627188"/>
          <p14:tracePt t="19404" x="3833813" y="1633538"/>
          <p14:tracePt t="19412" x="3851275" y="1633538"/>
          <p14:tracePt t="19420" x="3875088" y="1633538"/>
          <p14:tracePt t="19428" x="3900488" y="1633538"/>
          <p14:tracePt t="19436" x="3924300" y="1633538"/>
          <p14:tracePt t="19444" x="3948113" y="1633538"/>
          <p14:tracePt t="19452" x="3960813" y="1633538"/>
          <p14:tracePt t="19461" x="3995738" y="1620838"/>
          <p14:tracePt t="19468" x="4008438" y="1609725"/>
          <p14:tracePt t="19476" x="4014788" y="1603375"/>
          <p14:tracePt t="19484" x="4025900" y="1590675"/>
          <p14:tracePt t="19492" x="4044950" y="1573213"/>
          <p14:tracePt t="19500" x="4062413" y="1554163"/>
          <p14:tracePt t="19508" x="4068763" y="1549400"/>
          <p14:tracePt t="19516" x="4075113" y="1530350"/>
          <p14:tracePt t="19524" x="4081463" y="1524000"/>
          <p14:tracePt t="19532" x="4086225" y="1512888"/>
          <p14:tracePt t="19540" x="4086225" y="1506538"/>
          <p14:tracePt t="19548" x="4086225" y="1493838"/>
          <p14:tracePt t="19556" x="4086225" y="1489075"/>
          <p14:tracePt t="19564" x="4086225" y="1463675"/>
          <p14:tracePt t="19572" x="4086225" y="1439863"/>
          <p14:tracePt t="19580" x="4086225" y="1428750"/>
          <p14:tracePt t="19588" x="4086225" y="1403350"/>
          <p14:tracePt t="19596" x="4056063" y="1368425"/>
          <p14:tracePt t="19604" x="4044950" y="1355725"/>
          <p14:tracePt t="19612" x="4025900" y="1331913"/>
          <p14:tracePt t="19620" x="4008438" y="1314450"/>
          <p14:tracePt t="19628" x="3984625" y="1308100"/>
          <p14:tracePt t="19636" x="3960813" y="1289050"/>
          <p14:tracePt t="19644" x="3935413" y="1284288"/>
          <p14:tracePt t="19652" x="3905250" y="1271588"/>
          <p14:tracePt t="19660" x="3881438" y="1271588"/>
          <p14:tracePt t="19668" x="3857625" y="1271588"/>
          <p14:tracePt t="19676" x="3840163" y="1271588"/>
          <p14:tracePt t="19684" x="3790950" y="1271588"/>
          <p14:tracePt t="19692" x="3760788" y="1271588"/>
          <p14:tracePt t="19700" x="3719513" y="1277938"/>
          <p14:tracePt t="19708" x="3652838" y="1295400"/>
          <p14:tracePt t="19716" x="3605213" y="1319213"/>
          <p14:tracePt t="19724" x="3579813" y="1344613"/>
          <p14:tracePt t="19732" x="3532188" y="1385888"/>
          <p14:tracePt t="19740" x="3514725" y="1398588"/>
          <p14:tracePt t="19748" x="3502025" y="1416050"/>
          <p14:tracePt t="19756" x="3489325" y="1428750"/>
          <p14:tracePt t="19764" x="3484563" y="1452563"/>
          <p14:tracePt t="19772" x="3484563" y="1476375"/>
          <p14:tracePt t="19780" x="3484563" y="1489075"/>
          <p14:tracePt t="19788" x="3484563" y="1512888"/>
          <p14:tracePt t="19796" x="3502025" y="1530350"/>
          <p14:tracePt t="19804" x="3514725" y="1543050"/>
          <p14:tracePt t="19812" x="3549650" y="1560513"/>
          <p14:tracePt t="19820" x="3575050" y="1579563"/>
          <p14:tracePt t="19828" x="3598863" y="1590675"/>
          <p14:tracePt t="19836" x="3622675" y="1603375"/>
          <p14:tracePt t="19844" x="3659188" y="1609725"/>
          <p14:tracePt t="19852" x="3676650" y="1614488"/>
          <p14:tracePt t="19860" x="3713163" y="1627188"/>
          <p14:tracePt t="19868" x="3756025" y="1627188"/>
          <p14:tracePt t="19876" x="3814763" y="1633538"/>
          <p14:tracePt t="19884" x="3863975" y="1633538"/>
          <p14:tracePt t="19892" x="3905250" y="1633538"/>
          <p14:tracePt t="19900" x="3948113" y="1633538"/>
          <p14:tracePt t="19908" x="3995738" y="1633538"/>
          <p14:tracePt t="19916" x="4021138" y="1627188"/>
          <p14:tracePt t="19924" x="4056063" y="1597025"/>
          <p14:tracePt t="19946" x="4092575" y="1560513"/>
          <p14:tracePt t="19949" x="4111625" y="1524000"/>
          <p14:tracePt t="19956" x="4122738" y="1489075"/>
          <p14:tracePt t="19963" x="4122738" y="1446213"/>
          <p14:tracePt t="19971" x="4122738" y="1416050"/>
          <p14:tracePt t="19980" x="4122738" y="1379538"/>
          <p14:tracePt t="19987" x="4122738" y="1355725"/>
          <p14:tracePt t="19995" x="4122738" y="1349375"/>
          <p14:tracePt t="20003" x="4116388" y="1331913"/>
          <p14:tracePt t="20011" x="4111625" y="1319213"/>
          <p14:tracePt t="20019" x="4098925" y="1295400"/>
          <p14:tracePt t="20028" x="4075113" y="1277938"/>
          <p14:tracePt t="20035" x="4044950" y="1254125"/>
          <p14:tracePt t="20044" x="4021138" y="1235075"/>
          <p14:tracePt t="20051" x="3990975" y="1228725"/>
          <p14:tracePt t="20059" x="3941763" y="1198563"/>
          <p14:tracePt t="20067" x="3917950" y="1187450"/>
          <p14:tracePt t="20075" x="3900488" y="1187450"/>
          <p14:tracePt t="20083" x="3881438" y="1187450"/>
          <p14:tracePt t="20091" x="3863975" y="1187450"/>
          <p14:tracePt t="20100" x="3857625" y="1187450"/>
          <p14:tracePt t="20107" x="3827463" y="1198563"/>
          <p14:tracePt t="20115" x="3803650" y="1223963"/>
          <p14:tracePt t="20123" x="3779838" y="1247775"/>
          <p14:tracePt t="20131" x="3749675" y="1314450"/>
          <p14:tracePt t="20139" x="3736975" y="1355725"/>
          <p14:tracePt t="20147" x="3730625" y="1392238"/>
          <p14:tracePt t="20155" x="3719513" y="1422400"/>
          <p14:tracePt t="20163" x="3719513" y="1482725"/>
          <p14:tracePt t="20171" x="3719513" y="1519238"/>
          <p14:tracePt t="20180" x="3719513" y="1549400"/>
          <p14:tracePt t="20187" x="3719513" y="1560513"/>
          <p14:tracePt t="20195" x="3719513" y="1584325"/>
          <p14:tracePt t="20203" x="3730625" y="1603375"/>
          <p14:tracePt t="20212" x="3736975" y="1609725"/>
          <p14:tracePt t="20219" x="3743325" y="1614488"/>
          <p14:tracePt t="20228" x="3749675" y="1620838"/>
          <p14:tracePt t="20235" x="3779838" y="1633538"/>
          <p14:tracePt t="20244" x="3790950" y="1639888"/>
          <p14:tracePt t="20251" x="3814763" y="1639888"/>
          <p14:tracePt t="20259" x="3840163" y="1639888"/>
          <p14:tracePt t="20267" x="3870325" y="1639888"/>
          <p14:tracePt t="20275" x="3905250" y="1639888"/>
          <p14:tracePt t="20283" x="3930650" y="1639888"/>
          <p14:tracePt t="20291" x="3954463" y="1633538"/>
          <p14:tracePt t="20299" x="3978275" y="1609725"/>
          <p14:tracePt t="20307" x="3990975" y="1590675"/>
          <p14:tracePt t="20315" x="4021138" y="1554163"/>
          <p14:tracePt t="20323" x="4025900" y="1524000"/>
          <p14:tracePt t="20331" x="4044950" y="1489075"/>
          <p14:tracePt t="20339" x="4044950" y="1439863"/>
          <p14:tracePt t="20347" x="4044950" y="1409700"/>
          <p14:tracePt t="20355" x="4044950" y="1385888"/>
          <p14:tracePt t="20364" x="4044950" y="1374775"/>
          <p14:tracePt t="20371" x="4044950" y="1362075"/>
          <p14:tracePt t="20380" x="4044950" y="1338263"/>
          <p14:tracePt t="20387" x="4038600" y="1331913"/>
          <p14:tracePt t="20395" x="4021138" y="1314450"/>
          <p14:tracePt t="20403" x="3990975" y="1295400"/>
          <p14:tracePt t="20412" x="3984625" y="1289050"/>
          <p14:tracePt t="20419" x="3954463" y="1284288"/>
          <p14:tracePt t="20428" x="3917950" y="1277938"/>
          <p14:tracePt t="20435" x="3900488" y="1277938"/>
          <p14:tracePt t="20443" x="3875088" y="1277938"/>
          <p14:tracePt t="20451" x="3833813" y="1277938"/>
          <p14:tracePt t="20459" x="3797300" y="1277938"/>
          <p14:tracePt t="20467" x="3760788" y="1295400"/>
          <p14:tracePt t="20475" x="3725863" y="1325563"/>
          <p14:tracePt t="20483" x="3706813" y="1338263"/>
          <p14:tracePt t="20491" x="3700463" y="1362075"/>
          <p14:tracePt t="20499" x="3695700" y="1385888"/>
          <p14:tracePt t="20507" x="3695700" y="1409700"/>
          <p14:tracePt t="20515" x="3695700" y="1422400"/>
          <p14:tracePt t="20523" x="3695700" y="1458913"/>
          <p14:tracePt t="20531" x="3700463" y="1470025"/>
          <p14:tracePt t="20539" x="3730625" y="1493838"/>
          <p14:tracePt t="20547" x="3743325" y="1519238"/>
          <p14:tracePt t="20555" x="3767138" y="1549400"/>
          <p14:tracePt t="20571" x="3790950" y="1560513"/>
          <p14:tracePt t="20580" x="3827463" y="1579563"/>
          <p14:tracePt t="20588" x="3840163" y="1584325"/>
          <p14:tracePt t="20595" x="3875088" y="1597025"/>
          <p14:tracePt t="20603" x="3905250" y="1597025"/>
          <p14:tracePt t="20612" x="3941763" y="1597025"/>
          <p14:tracePt t="20619" x="3971925" y="1597025"/>
          <p14:tracePt t="20628" x="3984625" y="1597025"/>
          <p14:tracePt t="20635" x="4008438" y="1590675"/>
          <p14:tracePt t="20643" x="4044950" y="1566863"/>
          <p14:tracePt t="20651" x="4062413" y="1543050"/>
          <p14:tracePt t="20659" x="4068763" y="1519238"/>
          <p14:tracePt t="20667" x="4086225" y="1482725"/>
          <p14:tracePt t="20675" x="4092575" y="1458913"/>
          <p14:tracePt t="20683" x="4098925" y="1433513"/>
          <p14:tracePt t="20691" x="4111625" y="1409700"/>
          <p14:tracePt t="20699" x="4111625" y="1398588"/>
          <p14:tracePt t="20707" x="4111625" y="1374775"/>
          <p14:tracePt t="20715" x="4111625" y="1355725"/>
          <p14:tracePt t="20723" x="4111625" y="1338263"/>
          <p14:tracePt t="20731" x="4098925" y="1314450"/>
          <p14:tracePt t="20739" x="4086225" y="1301750"/>
          <p14:tracePt t="20747" x="4056063" y="1277938"/>
          <p14:tracePt t="20755" x="4032250" y="1247775"/>
          <p14:tracePt t="20764" x="4008438" y="1223963"/>
          <p14:tracePt t="20771" x="3971925" y="1204913"/>
          <p14:tracePt t="20780" x="3911600" y="1187450"/>
          <p14:tracePt t="20787" x="3857625" y="1144588"/>
          <p14:tracePt t="20795" x="3827463" y="1138238"/>
          <p14:tracePt t="20803" x="3797300" y="1138238"/>
          <p14:tracePt t="20811" x="3760788" y="1138238"/>
          <p14:tracePt t="20819" x="3736975" y="1138238"/>
          <p14:tracePt t="20828" x="3713163" y="1138238"/>
          <p14:tracePt t="20835" x="3689350" y="1163638"/>
          <p14:tracePt t="20843" x="3689350" y="1187450"/>
          <p14:tracePt t="20852" x="3683000" y="1211263"/>
          <p14:tracePt t="20859" x="3683000" y="1254125"/>
          <p14:tracePt t="20867" x="3683000" y="1295400"/>
          <p14:tracePt t="20880" x="3683000" y="1344613"/>
          <p14:tracePt t="20883" x="3683000" y="1374775"/>
          <p14:tracePt t="20891" x="3695700" y="1422400"/>
          <p14:tracePt t="20899" x="3736975" y="1470025"/>
          <p14:tracePt t="20907" x="3767138" y="1506538"/>
          <p14:tracePt t="20915" x="3803650" y="1560513"/>
          <p14:tracePt t="20923" x="3844925" y="1597025"/>
          <p14:tracePt t="20931" x="3881438" y="1627188"/>
          <p14:tracePt t="20939" x="3930650" y="1657350"/>
          <p14:tracePt t="20947" x="3995738" y="1681163"/>
          <p14:tracePt t="20955" x="4032250" y="1700213"/>
          <p14:tracePt t="20964" x="4081463" y="1717675"/>
          <p14:tracePt t="20971" x="4122738" y="1724025"/>
          <p14:tracePt t="20980" x="4159250" y="1724025"/>
          <p14:tracePt t="20987" x="4213225" y="1724025"/>
          <p14:tracePt t="20995" x="4273550" y="1724025"/>
          <p14:tracePt t="21004" x="4316413" y="1724025"/>
          <p14:tracePt t="21012" x="4340225" y="1724025"/>
          <p14:tracePt t="21019" x="4376738" y="1704975"/>
          <p14:tracePt t="21028" x="4394200" y="1670050"/>
          <p14:tracePt t="21035" x="4406900" y="1644650"/>
          <p14:tracePt t="21043" x="4418013" y="1603375"/>
          <p14:tracePt t="21052" x="4418013" y="1566863"/>
          <p14:tracePt t="21059" x="4418013" y="1512888"/>
          <p14:tracePt t="21067" x="4418013" y="1489075"/>
          <p14:tracePt t="21075" x="4418013" y="1446213"/>
          <p14:tracePt t="21083" x="4411663" y="1422400"/>
          <p14:tracePt t="21091" x="4406900" y="1398588"/>
          <p14:tracePt t="21099" x="4387850" y="1374775"/>
          <p14:tracePt t="21107" x="4357688" y="1349375"/>
          <p14:tracePt t="21115" x="4333875" y="1331913"/>
          <p14:tracePt t="21123" x="4297363" y="1308100"/>
          <p14:tracePt t="21131" x="4230688" y="1277938"/>
          <p14:tracePt t="21139" x="4171950" y="1265238"/>
          <p14:tracePt t="21147" x="4111625" y="1247775"/>
          <p14:tracePt t="21155" x="4038600" y="1247775"/>
          <p14:tracePt t="21164" x="3948113" y="1235075"/>
          <p14:tracePt t="21171" x="3875088" y="1235075"/>
          <p14:tracePt t="21179" x="3803650" y="1235075"/>
          <p14:tracePt t="21187" x="3706813" y="1235075"/>
          <p14:tracePt t="21196" x="3635375" y="1235075"/>
          <p14:tracePt t="21203" x="3568700" y="1247775"/>
          <p14:tracePt t="21211" x="3532188" y="1265238"/>
          <p14:tracePt t="21219" x="3508375" y="1289050"/>
          <p14:tracePt t="21228" x="3502025" y="1314450"/>
          <p14:tracePt t="21235" x="3502025" y="1338263"/>
          <p14:tracePt t="21243" x="3502025" y="1368425"/>
          <p14:tracePt t="21251" x="3502025" y="1392238"/>
          <p14:tracePt t="21259" x="3502025" y="1428750"/>
          <p14:tracePt t="21267" x="3519488" y="1452563"/>
          <p14:tracePt t="21275" x="3544888" y="1463675"/>
          <p14:tracePt t="21283" x="3575050" y="1476375"/>
          <p14:tracePt t="21291" x="3609975" y="1493838"/>
          <p14:tracePt t="21299" x="3629025" y="1500188"/>
          <p14:tracePt t="21307" x="3683000" y="1519238"/>
          <p14:tracePt t="21315" x="3730625" y="1530350"/>
          <p14:tracePt t="21323" x="3790950" y="1536700"/>
          <p14:tracePt t="21331" x="3851275" y="1549400"/>
          <p14:tracePt t="21339" x="3924300" y="1560513"/>
          <p14:tracePt t="21347" x="3995738" y="1560513"/>
          <p14:tracePt t="21355" x="4068763" y="1560513"/>
          <p14:tracePt t="21363" x="4116388" y="1560513"/>
          <p14:tracePt t="21371" x="4146550" y="1560513"/>
          <p14:tracePt t="21379" x="4183063" y="1549400"/>
          <p14:tracePt t="21387" x="4195763" y="1530350"/>
          <p14:tracePt t="21396" x="4200525" y="1524000"/>
          <p14:tracePt t="21403" x="4219575" y="1506538"/>
          <p14:tracePt t="21412" x="4219575" y="1489075"/>
          <p14:tracePt t="21419" x="4219575" y="1482725"/>
          <p14:tracePt t="21427" x="4219575" y="1470025"/>
          <p14:tracePt t="21435" x="4219575" y="1463675"/>
          <p14:tracePt t="21443" x="4219575" y="1458913"/>
          <p14:tracePt t="21451" x="4219575" y="1452563"/>
          <p14:tracePt t="21459" x="4219575" y="1439863"/>
          <p14:tracePt t="21467" x="4206875" y="1422400"/>
          <p14:tracePt t="21475" x="4183063" y="1398588"/>
          <p14:tracePt t="21483" x="4159250" y="1374775"/>
          <p14:tracePt t="21491" x="4135438" y="1349375"/>
          <p14:tracePt t="21499" x="4098925" y="1331913"/>
          <p14:tracePt t="21507" x="4051300" y="1325563"/>
          <p14:tracePt t="21516" x="4002088" y="1301750"/>
          <p14:tracePt t="21523" x="3941763" y="1301750"/>
          <p14:tracePt t="21531" x="3887788" y="1301750"/>
          <p14:tracePt t="21539" x="3840163" y="1301750"/>
          <p14:tracePt t="21547" x="3790950" y="1319213"/>
          <p14:tracePt t="21555" x="3743325" y="1338263"/>
          <p14:tracePt t="21564" x="3719513" y="1344613"/>
          <p14:tracePt t="21571" x="3713163" y="1362075"/>
          <p14:tracePt t="21579" x="3713163" y="1374775"/>
          <p14:tracePt t="21596" x="3713163" y="1398588"/>
          <p14:tracePt t="21603" x="3713163" y="1403350"/>
          <p14:tracePt t="21612" x="3719513" y="1422400"/>
          <p14:tracePt t="21619" x="3743325" y="1446213"/>
          <p14:tracePt t="21627" x="3767138" y="1470025"/>
          <p14:tracePt t="21635" x="3810000" y="1500188"/>
          <p14:tracePt t="21643" x="3857625" y="1543050"/>
          <p14:tracePt t="21651" x="3935413" y="1573213"/>
          <p14:tracePt t="21659" x="4014788" y="1597025"/>
          <p14:tracePt t="21667" x="4086225" y="1620838"/>
          <p14:tracePt t="21675" x="4176713" y="1639888"/>
          <p14:tracePt t="21683" x="4249738" y="1663700"/>
          <p14:tracePt t="21695" x="4297363" y="1663700"/>
          <p14:tracePt t="21699" x="4321175" y="1663700"/>
          <p14:tracePt t="21707" x="4333875" y="1663700"/>
          <p14:tracePt t="21723" x="4346575" y="1663700"/>
          <p14:tracePt t="21731" x="4351338" y="1657350"/>
          <p14:tracePt t="21747" x="4351338" y="1651000"/>
          <p14:tracePt t="21755" x="4351338" y="1644650"/>
          <p14:tracePt t="21764" x="4351338" y="1627188"/>
          <p14:tracePt t="21772" x="4351338" y="1620838"/>
          <p14:tracePt t="21788" x="4351338" y="1614488"/>
          <p14:tracePt t="21821" x="4351338" y="1609725"/>
          <p14:tracePt t="21868" x="4351338" y="1603375"/>
          <p14:tracePt t="21876" x="4351338" y="1590675"/>
          <p14:tracePt t="21884" x="4346575" y="1579563"/>
          <p14:tracePt t="21892" x="4327525" y="1560513"/>
          <p14:tracePt t="21901" x="4321175" y="1554163"/>
          <p14:tracePt t="21908" x="4316413" y="1549400"/>
          <p14:tracePt t="21916" x="4310063" y="1543050"/>
          <p14:tracePt t="21917" x="0" y="0"/>
        </p14:tracePtLst>
        <p14:tracePtLst>
          <p14:tracePt t="24503" x="4491038" y="2560638"/>
          <p14:tracePt t="24661" x="4491038" y="2555875"/>
          <p14:tracePt t="24668" x="4491038" y="2549525"/>
          <p14:tracePt t="24676" x="4491038" y="2536825"/>
          <p14:tracePt t="24685" x="4484688" y="2530475"/>
          <p14:tracePt t="24692" x="4471988" y="2519363"/>
          <p14:tracePt t="24701" x="4448175" y="2519363"/>
          <p14:tracePt t="24708" x="4411663" y="2500313"/>
          <p14:tracePt t="24717" x="4381500" y="2489200"/>
          <p14:tracePt t="24724" x="4346575" y="2470150"/>
          <p14:tracePt t="24734" x="4321175" y="2465388"/>
          <p14:tracePt t="24740" x="4286250" y="2459038"/>
          <p14:tracePt t="24749" x="4260850" y="2446338"/>
          <p14:tracePt t="24756" x="4249738" y="2439988"/>
          <p14:tracePt t="24764" x="4225925" y="2439988"/>
          <p14:tracePt t="24772" x="4176713" y="2422525"/>
          <p14:tracePt t="24780" x="4171950" y="2416175"/>
          <p14:tracePt t="24788" x="4159250" y="2416175"/>
          <p14:tracePt t="24804" x="4152900" y="2416175"/>
          <p14:tracePt t="24820" x="4146550" y="2416175"/>
          <p14:tracePt t="24828" x="4141788" y="2416175"/>
          <p14:tracePt t="24860" x="4135438" y="2416175"/>
          <p14:tracePt t="24876" x="4129088" y="2416175"/>
          <p14:tracePt t="24884" x="4122738" y="2416175"/>
          <p14:tracePt t="24900" x="4116388" y="2416175"/>
          <p14:tracePt t="24908" x="4105275" y="2416175"/>
          <p14:tracePt t="24916" x="4081463" y="2416175"/>
          <p14:tracePt t="24924" x="4075113" y="2416175"/>
          <p14:tracePt t="24932" x="4062413" y="2416175"/>
          <p14:tracePt t="24940" x="4051300" y="2416175"/>
          <p14:tracePt t="24948" x="4032250" y="2416175"/>
          <p14:tracePt t="24956" x="4021138" y="2416175"/>
          <p14:tracePt t="24964" x="4014788" y="2416175"/>
          <p14:tracePt t="24972" x="3995738" y="2409825"/>
          <p14:tracePt t="24980" x="3978275" y="2409825"/>
          <p14:tracePt t="24988" x="3965575" y="2405063"/>
          <p14:tracePt t="24996" x="3960813" y="2405063"/>
          <p14:tracePt t="25004" x="3935413" y="2398713"/>
          <p14:tracePt t="25012" x="3924300" y="2398713"/>
          <p14:tracePt t="25020" x="3900488" y="2386013"/>
          <p14:tracePt t="25028" x="3887788" y="2379663"/>
          <p14:tracePt t="25036" x="3863975" y="2374900"/>
          <p14:tracePt t="25044" x="3840163" y="2374900"/>
          <p14:tracePt t="25052" x="3827463" y="2374900"/>
          <p14:tracePt t="25060" x="3803650" y="2374900"/>
          <p14:tracePt t="25068" x="3779838" y="2362200"/>
          <p14:tracePt t="25076" x="3756025" y="2362200"/>
          <p14:tracePt t="25084" x="3725863" y="2355850"/>
          <p14:tracePt t="25092" x="3706813" y="2349500"/>
          <p14:tracePt t="25100" x="3676650" y="2344738"/>
          <p14:tracePt t="25108" x="3665538" y="2344738"/>
          <p14:tracePt t="25116" x="3640138" y="2332038"/>
          <p14:tracePt t="25124" x="3622675" y="2325688"/>
          <p14:tracePt t="25132" x="3609975" y="2325688"/>
          <p14:tracePt t="25140" x="3598863" y="2325688"/>
          <p14:tracePt t="25149" x="3579813" y="2325688"/>
          <p14:tracePt t="25156" x="3575050" y="2325688"/>
          <p14:tracePt t="25164" x="3562350" y="2325688"/>
          <p14:tracePt t="25172" x="3549650" y="2325688"/>
          <p14:tracePt t="25180" x="3538538" y="2325688"/>
          <p14:tracePt t="25188" x="3514725" y="2325688"/>
          <p14:tracePt t="25196" x="3489325" y="2325688"/>
          <p14:tracePt t="25204" x="3465513" y="2325688"/>
          <p14:tracePt t="25212" x="3441700" y="2325688"/>
          <p14:tracePt t="25220" x="3417888" y="2325688"/>
          <p14:tracePt t="25228" x="3394075" y="2338388"/>
          <p14:tracePt t="25236" x="3381375" y="2344738"/>
          <p14:tracePt t="25244" x="3363913" y="2355850"/>
          <p14:tracePt t="25252" x="3351213" y="2355850"/>
          <p14:tracePt t="25260" x="3344863" y="2362200"/>
          <p14:tracePt t="25268" x="3333750" y="2362200"/>
          <p14:tracePt t="25276" x="3314700" y="2379663"/>
          <p14:tracePt t="25292" x="3309938" y="2386013"/>
          <p14:tracePt t="25308" x="3303588" y="2392363"/>
          <p14:tracePt t="25333" x="3303588" y="2398713"/>
          <p14:tracePt t="25340" x="3303588" y="2405063"/>
          <p14:tracePt t="25348" x="3303588" y="2409825"/>
          <p14:tracePt t="25356" x="3303588" y="2416175"/>
          <p14:tracePt t="25372" x="3303588" y="2422525"/>
          <p14:tracePt t="25380" x="3309938" y="2435225"/>
          <p14:tracePt t="25388" x="3333750" y="2452688"/>
          <p14:tracePt t="25396" x="3340100" y="2459038"/>
          <p14:tracePt t="25404" x="3363913" y="2465388"/>
          <p14:tracePt t="25412" x="3387725" y="2482850"/>
          <p14:tracePt t="25420" x="3411538" y="2489200"/>
          <p14:tracePt t="25428" x="3417888" y="2489200"/>
          <p14:tracePt t="25436" x="3441700" y="2506663"/>
          <p14:tracePt t="25444" x="3454400" y="2506663"/>
          <p14:tracePt t="25452" x="3495675" y="2506663"/>
          <p14:tracePt t="25460" x="3544888" y="2513013"/>
          <p14:tracePt t="25468" x="3579813" y="2530475"/>
          <p14:tracePt t="25476" x="3622675" y="2530475"/>
          <p14:tracePt t="25484" x="3683000" y="2530475"/>
          <p14:tracePt t="25492" x="3730625" y="2543175"/>
          <p14:tracePt t="25500" x="3773488" y="2543175"/>
          <p14:tracePt t="25508" x="3803650" y="2543175"/>
          <p14:tracePt t="25516" x="3851275" y="2549525"/>
          <p14:tracePt t="25524" x="3881438" y="2555875"/>
          <p14:tracePt t="25532" x="3917950" y="2555875"/>
          <p14:tracePt t="25540" x="3948113" y="2555875"/>
          <p14:tracePt t="25548" x="3978275" y="2555875"/>
          <p14:tracePt t="25556" x="4014788" y="2555875"/>
          <p14:tracePt t="25564" x="4044950" y="2555875"/>
          <p14:tracePt t="25572" x="4086225" y="2555875"/>
          <p14:tracePt t="25580" x="4116388" y="2555875"/>
          <p14:tracePt t="25588" x="4141788" y="2555875"/>
          <p14:tracePt t="25596" x="4183063" y="2555875"/>
          <p14:tracePt t="25604" x="4219575" y="2555875"/>
          <p14:tracePt t="25612" x="4230688" y="2555875"/>
          <p14:tracePt t="25620" x="4256088" y="2555875"/>
          <p14:tracePt t="25628" x="4267200" y="2555875"/>
          <p14:tracePt t="25636" x="4279900" y="2555875"/>
          <p14:tracePt t="25644" x="4303713" y="2555875"/>
          <p14:tracePt t="25652" x="4321175" y="2555875"/>
          <p14:tracePt t="25660" x="4340225" y="2555875"/>
          <p14:tracePt t="25668" x="4357688" y="2549525"/>
          <p14:tracePt t="25676" x="4387850" y="2549525"/>
          <p14:tracePt t="25683" x="4424363" y="2549525"/>
          <p14:tracePt t="25692" x="4441825" y="2549525"/>
          <p14:tracePt t="25700" x="4467225" y="2549525"/>
          <p14:tracePt t="25708" x="4491038" y="2549525"/>
          <p14:tracePt t="25716" x="4514850" y="2543175"/>
          <p14:tracePt t="25732" x="4521200" y="2543175"/>
          <p14:tracePt t="25740" x="4527550" y="2536825"/>
          <p14:tracePt t="25747" x="4532313" y="2536825"/>
          <p14:tracePt t="25756" x="4538663" y="2536825"/>
          <p14:tracePt t="25764" x="4545013" y="2536825"/>
          <p14:tracePt t="25772" x="4551363" y="2530475"/>
          <p14:tracePt t="25780" x="4562475" y="2530475"/>
          <p14:tracePt t="25788" x="4568825" y="2530475"/>
          <p14:tracePt t="25796" x="4575175" y="2530475"/>
          <p14:tracePt t="25804" x="4586288" y="2519363"/>
          <p14:tracePt t="25812" x="4598988" y="2513013"/>
          <p14:tracePt t="25924" x="4592638" y="2506663"/>
          <p14:tracePt t="25933" x="4575175" y="2500313"/>
          <p14:tracePt t="25941" x="4551363" y="2495550"/>
          <p14:tracePt t="25949" x="4527550" y="2489200"/>
          <p14:tracePt t="25956" x="4502150" y="2476500"/>
          <p14:tracePt t="25964" x="4471988" y="2470150"/>
          <p14:tracePt t="25972" x="4424363" y="2459038"/>
          <p14:tracePt t="25980" x="4411663" y="2459038"/>
          <p14:tracePt t="25988" x="4376738" y="2459038"/>
          <p14:tracePt t="25996" x="4346575" y="2459038"/>
          <p14:tracePt t="26004" x="4333875" y="2459038"/>
          <p14:tracePt t="26012" x="4297363" y="2459038"/>
          <p14:tracePt t="26020" x="4267200" y="2459038"/>
          <p14:tracePt t="26028" x="4237038" y="2459038"/>
          <p14:tracePt t="26036" x="4200525" y="2459038"/>
          <p14:tracePt t="26044" x="4183063" y="2459038"/>
          <p14:tracePt t="26052" x="4146550" y="2459038"/>
          <p14:tracePt t="26060" x="4122738" y="2459038"/>
          <p14:tracePt t="26068" x="4092575" y="2459038"/>
          <p14:tracePt t="26076" x="4062413" y="2459038"/>
          <p14:tracePt t="26084" x="4025900" y="2459038"/>
          <p14:tracePt t="26092" x="3984625" y="2459038"/>
          <p14:tracePt t="26101" x="3960813" y="2459038"/>
          <p14:tracePt t="26108" x="3948113" y="2459038"/>
          <p14:tracePt t="26116" x="3941763" y="2459038"/>
          <p14:tracePt t="26124" x="3935413" y="2459038"/>
          <p14:tracePt t="26132" x="3930650" y="2459038"/>
          <p14:tracePt t="26140" x="3924300" y="2459038"/>
          <p14:tracePt t="26436" x="3924300" y="2452688"/>
          <p14:tracePt t="26653" x="3911600" y="2452688"/>
          <p14:tracePt t="26660" x="3887788" y="2452688"/>
          <p14:tracePt t="26668" x="3857625" y="2459038"/>
          <p14:tracePt t="26676" x="3833813" y="2459038"/>
          <p14:tracePt t="26685" x="3784600" y="2465388"/>
          <p14:tracePt t="26692" x="3713163" y="2476500"/>
          <p14:tracePt t="26701" x="3640138" y="2476500"/>
          <p14:tracePt t="26708" x="3556000" y="2476500"/>
          <p14:tracePt t="26717" x="3495675" y="2489200"/>
          <p14:tracePt t="26724" x="3424238" y="2489200"/>
          <p14:tracePt t="26732" x="3333750" y="2489200"/>
          <p14:tracePt t="26741" x="3279775" y="2489200"/>
          <p14:tracePt t="26748" x="3230563" y="2489200"/>
          <p14:tracePt t="26756" x="3213100" y="2489200"/>
          <p14:tracePt t="26764" x="3194050" y="2489200"/>
          <p14:tracePt t="26772" x="3189288" y="2489200"/>
          <p14:tracePt t="26780" x="3182938" y="2489200"/>
          <p14:tracePt t="26812" x="3176588" y="2495550"/>
          <p14:tracePt t="26820" x="3170238" y="2500313"/>
          <p14:tracePt t="26844" x="3163888" y="2500313"/>
          <p14:tracePt t="26868" x="3159125" y="2500313"/>
          <p14:tracePt t="26885" x="3152775" y="2506663"/>
          <p14:tracePt t="26892" x="3146425" y="2513013"/>
          <p14:tracePt t="26908" x="3140075" y="2519363"/>
          <p14:tracePt t="26918" x="3133725" y="2519363"/>
          <p14:tracePt t="26924" x="3128963" y="2519363"/>
          <p14:tracePt t="26932" x="3116263" y="2525713"/>
          <p14:tracePt t="26942" x="3109913" y="2525713"/>
          <p14:tracePt t="26949" x="3103563" y="2530475"/>
          <p14:tracePt t="26956" x="3092450" y="2536825"/>
          <p14:tracePt t="26964" x="3086100" y="2543175"/>
          <p14:tracePt t="26972" x="3079750" y="2549525"/>
          <p14:tracePt t="26979" x="3073400" y="2555875"/>
          <p14:tracePt t="26996" x="3068638" y="2560638"/>
          <p14:tracePt t="27052" x="3068638" y="2566988"/>
          <p14:tracePt t="27108" x="3068638" y="2586038"/>
          <p14:tracePt t="27172" x="3055938" y="2590800"/>
          <p14:tracePt t="27236" x="3043238" y="2590800"/>
          <p14:tracePt t="27244" x="3043238" y="2579688"/>
          <p14:tracePt t="27253" x="3038475" y="2555875"/>
          <p14:tracePt t="27260" x="3019425" y="2543175"/>
          <p14:tracePt t="27270" x="3019425" y="2525713"/>
          <p14:tracePt t="27276" x="3013075" y="2500313"/>
          <p14:tracePt t="27285" x="3008313" y="2495550"/>
          <p14:tracePt t="27292" x="3008313" y="2482850"/>
          <p14:tracePt t="27301" x="3008313" y="2459038"/>
          <p14:tracePt t="27308" x="3008313" y="2446338"/>
          <p14:tracePt t="27317" x="3008313" y="2422525"/>
          <p14:tracePt t="27324" x="3001963" y="2416175"/>
          <p14:tracePt t="27332" x="3001963" y="2398713"/>
          <p14:tracePt t="27340" x="3001963" y="2386013"/>
          <p14:tracePt t="27348" x="3001963" y="2379663"/>
          <p14:tracePt t="27356" x="3001963" y="2362200"/>
          <p14:tracePt t="27364" x="3001963" y="2355850"/>
          <p14:tracePt t="27372" x="3001963" y="2344738"/>
          <p14:tracePt t="27380" x="3001963" y="2332038"/>
          <p14:tracePt t="27389" x="3001963" y="2320925"/>
          <p14:tracePt t="27396" x="3001963" y="2314575"/>
          <p14:tracePt t="27405" x="3001963" y="2295525"/>
          <p14:tracePt t="27412" x="3001963" y="2290763"/>
          <p14:tracePt t="27420" x="3001963" y="2278063"/>
          <p14:tracePt t="27438" x="3001963" y="2271713"/>
          <p14:tracePt t="27444" x="3001963" y="2265363"/>
          <p14:tracePt t="27453" x="3001963" y="2260600"/>
          <p14:tracePt t="27469" x="3001963" y="2254250"/>
          <p14:tracePt t="27476" x="3001963" y="2241550"/>
          <p14:tracePt t="27485" x="3001963" y="2235200"/>
          <p14:tracePt t="27492" x="2995613" y="2224088"/>
          <p14:tracePt t="27501" x="2995613" y="2211388"/>
          <p14:tracePt t="27508" x="2989263" y="2205038"/>
          <p14:tracePt t="27517" x="2989263" y="2193925"/>
          <p14:tracePt t="27524" x="2989263" y="2187575"/>
          <p14:tracePt t="27692" x="2989263" y="2211388"/>
          <p14:tracePt t="27701" x="2989263" y="2224088"/>
          <p14:tracePt t="27709" x="2989263" y="2271713"/>
          <p14:tracePt t="27717" x="3001963" y="2295525"/>
          <p14:tracePt t="27724" x="3008313" y="2325688"/>
          <p14:tracePt t="27732" x="3025775" y="2374900"/>
          <p14:tracePt t="27740" x="3038475" y="2398713"/>
          <p14:tracePt t="27748" x="3049588" y="2422525"/>
          <p14:tracePt t="27756" x="3062288" y="2446338"/>
          <p14:tracePt t="27764" x="3068638" y="2470150"/>
          <p14:tracePt t="27772" x="3073400" y="2476500"/>
          <p14:tracePt t="27780" x="3073400" y="2489200"/>
          <p14:tracePt t="27788" x="3079750" y="2495550"/>
          <p14:tracePt t="27908" x="3068638" y="2476500"/>
          <p14:tracePt t="27916" x="3055938" y="2439988"/>
          <p14:tracePt t="27924" x="3049588" y="2392363"/>
          <p14:tracePt t="27932" x="3032125" y="2362200"/>
          <p14:tracePt t="27940" x="3019425" y="2314575"/>
          <p14:tracePt t="27948" x="3001963" y="2290763"/>
          <p14:tracePt t="27956" x="3001963" y="2265363"/>
          <p14:tracePt t="27964" x="2995613" y="2241550"/>
          <p14:tracePt t="27972" x="2982913" y="2230438"/>
          <p14:tracePt t="27980" x="2982913" y="2211388"/>
          <p14:tracePt t="27988" x="2971800" y="2187575"/>
          <p14:tracePt t="27996" x="2965450" y="2163763"/>
          <p14:tracePt t="28004" x="2959100" y="2151063"/>
          <p14:tracePt t="28012" x="2959100" y="2144713"/>
          <p14:tracePt t="28020" x="2941638" y="2133600"/>
          <p14:tracePt t="28084" x="2935288" y="2127250"/>
          <p14:tracePt t="28116" x="2928938" y="2127250"/>
          <p14:tracePt t="28124" x="2917825" y="2151063"/>
          <p14:tracePt t="28132" x="2917825" y="2170113"/>
          <p14:tracePt t="28140" x="2917825" y="2205038"/>
          <p14:tracePt t="28148" x="2917825" y="2235200"/>
          <p14:tracePt t="28156" x="2917825" y="2278063"/>
          <p14:tracePt t="28164" x="2917825" y="2314575"/>
          <p14:tracePt t="28172" x="2917825" y="2344738"/>
          <p14:tracePt t="28180" x="2928938" y="2368550"/>
          <p14:tracePt t="28188" x="2935288" y="2392363"/>
          <p14:tracePt t="28196" x="2941638" y="2416175"/>
          <p14:tracePt t="28204" x="2954338" y="2439988"/>
          <p14:tracePt t="28220" x="2954338" y="2452688"/>
          <p14:tracePt t="28308" x="2954338" y="2446338"/>
          <p14:tracePt t="28316" x="2954338" y="2422525"/>
          <p14:tracePt t="28324" x="2954338" y="2398713"/>
          <p14:tracePt t="28332" x="2954338" y="2368550"/>
          <p14:tracePt t="28341" x="2954338" y="2325688"/>
          <p14:tracePt t="28348" x="2954338" y="2301875"/>
          <p14:tracePt t="28356" x="2947988" y="2265363"/>
          <p14:tracePt t="28364" x="2947988" y="2247900"/>
          <p14:tracePt t="28372" x="2947988" y="2230438"/>
          <p14:tracePt t="28381" x="2941638" y="2217738"/>
          <p14:tracePt t="28389" x="2941638" y="2211388"/>
          <p14:tracePt t="28396" x="2941638" y="2205038"/>
          <p14:tracePt t="28404" x="2941638" y="2200275"/>
          <p14:tracePt t="28420" x="2941638" y="2193925"/>
          <p14:tracePt t="28516" x="2941638" y="2217738"/>
          <p14:tracePt t="28524" x="2959100" y="2265363"/>
          <p14:tracePt t="28532" x="2971800" y="2295525"/>
          <p14:tracePt t="28540" x="2978150" y="2332038"/>
          <p14:tracePt t="28548" x="2989263" y="2362200"/>
          <p14:tracePt t="28557" x="2995613" y="2398713"/>
          <p14:tracePt t="28564" x="3001963" y="2428875"/>
          <p14:tracePt t="28573" x="3001963" y="2446338"/>
          <p14:tracePt t="28580" x="3013075" y="2459038"/>
          <p14:tracePt t="28589" x="3013075" y="2465388"/>
          <p14:tracePt t="28605" x="3013075" y="2470150"/>
          <p14:tracePt t="28653" x="3013075" y="2476500"/>
          <p14:tracePt t="28660" x="2989263" y="2476500"/>
          <p14:tracePt t="28669" x="2978150" y="2476500"/>
          <p14:tracePt t="28676" x="2978150" y="2465388"/>
          <p14:tracePt t="28686" x="2947988" y="2428875"/>
          <p14:tracePt t="28692" x="2947988" y="2405063"/>
          <p14:tracePt t="28700" x="2924175" y="2368550"/>
          <p14:tracePt t="28708" x="2924175" y="2344738"/>
          <p14:tracePt t="28716" x="2917825" y="2320925"/>
          <p14:tracePt t="28724" x="2917825" y="2314575"/>
          <p14:tracePt t="28732" x="2905125" y="2308225"/>
          <p14:tracePt t="28740" x="2905125" y="2295525"/>
          <p14:tracePt t="28748" x="2898775" y="2290763"/>
          <p14:tracePt t="28820" x="2898775" y="2314575"/>
          <p14:tracePt t="28828" x="2905125" y="2344738"/>
          <p14:tracePt t="28836" x="2924175" y="2392363"/>
          <p14:tracePt t="28844" x="2941638" y="2439988"/>
          <p14:tracePt t="28852" x="2965450" y="2489200"/>
          <p14:tracePt t="28860" x="2971800" y="2513013"/>
          <p14:tracePt t="28868" x="2989263" y="2536825"/>
          <p14:tracePt t="28876" x="3001963" y="2555875"/>
          <p14:tracePt t="28900" x="3008313" y="2555875"/>
          <p14:tracePt t="28972" x="3013075" y="2555875"/>
          <p14:tracePt t="29012" x="3013075" y="2549525"/>
          <p14:tracePt t="29028" x="3013075" y="2543175"/>
          <p14:tracePt t="29037" x="3013075" y="2536825"/>
          <p14:tracePt t="29044" x="3013075" y="2530475"/>
          <p14:tracePt t="29053" x="3013075" y="2525713"/>
          <p14:tracePt t="29060" x="3013075" y="2519363"/>
          <p14:tracePt t="29100" x="3013075" y="2513013"/>
          <p14:tracePt t="29124" x="3013075" y="2506663"/>
          <p14:tracePt t="29452" x="3013075" y="2500313"/>
          <p14:tracePt t="29460" x="3049588" y="2500313"/>
          <p14:tracePt t="29469" x="3116263" y="2513013"/>
          <p14:tracePt t="29476" x="3189288" y="2549525"/>
          <p14:tracePt t="29484" x="3267075" y="2579688"/>
          <p14:tracePt t="29492" x="3357563" y="2616200"/>
          <p14:tracePt t="29500" x="3435350" y="2633663"/>
          <p14:tracePt t="29509" x="3519488" y="2646363"/>
          <p14:tracePt t="29517" x="3629025" y="2681288"/>
          <p14:tracePt t="29524" x="3713163" y="2693988"/>
          <p14:tracePt t="29532" x="3790950" y="2711450"/>
          <p14:tracePt t="29540" x="3851275" y="2724150"/>
          <p14:tracePt t="29548" x="3905250" y="2724150"/>
          <p14:tracePt t="29556" x="3954463" y="2735263"/>
          <p14:tracePt t="29564" x="3984625" y="2735263"/>
          <p14:tracePt t="29572" x="4032250" y="2741613"/>
          <p14:tracePt t="29580" x="4056063" y="2741613"/>
          <p14:tracePt t="29588" x="4086225" y="2741613"/>
          <p14:tracePt t="29596" x="4129088" y="2741613"/>
          <p14:tracePt t="29603" x="4176713" y="2741613"/>
          <p14:tracePt t="29612" x="4230688" y="2741613"/>
          <p14:tracePt t="29620" x="4279900" y="2741613"/>
          <p14:tracePt t="29628" x="4333875" y="2741613"/>
          <p14:tracePt t="29636" x="4370388" y="2741613"/>
          <p14:tracePt t="29644" x="4400550" y="2741613"/>
          <p14:tracePt t="29652" x="4424363" y="2741613"/>
          <p14:tracePt t="29660" x="4437063" y="2741613"/>
          <p14:tracePt t="29668" x="4460875" y="2741613"/>
          <p14:tracePt t="29676" x="4467225" y="2741613"/>
          <p14:tracePt t="29684" x="4471988" y="2741613"/>
          <p14:tracePt t="29692" x="4478338" y="2741613"/>
          <p14:tracePt t="29700" x="4484688" y="2741613"/>
          <p14:tracePt t="29716" x="4491038" y="2741613"/>
          <p14:tracePt t="29732" x="4497388" y="2741613"/>
          <p14:tracePt t="29836" x="4502150" y="2735263"/>
          <p14:tracePt t="29844" x="4502150" y="2730500"/>
          <p14:tracePt t="29853" x="4502150" y="2705100"/>
          <p14:tracePt t="29860" x="4502150" y="2681288"/>
          <p14:tracePt t="29868" x="4491038" y="2657475"/>
          <p14:tracePt t="29876" x="4478338" y="2627313"/>
          <p14:tracePt t="29889" x="4448175" y="2590800"/>
          <p14:tracePt t="29903" x="4400550" y="2513013"/>
          <p14:tracePt t="29908" x="4387850" y="2489200"/>
          <p14:tracePt t="29916" x="4370388" y="2476500"/>
          <p14:tracePt t="29924" x="4346575" y="2452688"/>
          <p14:tracePt t="29932" x="4340225" y="2446338"/>
          <p14:tracePt t="29940" x="4333875" y="2439988"/>
          <p14:tracePt t="29948" x="4316413" y="2439988"/>
          <p14:tracePt t="29956" x="4310063" y="2439988"/>
          <p14:tracePt t="29964" x="4286250" y="2435225"/>
          <p14:tracePt t="29972" x="4273550" y="2422525"/>
          <p14:tracePt t="29980" x="4256088" y="2422525"/>
          <p14:tracePt t="29988" x="4249738" y="2422525"/>
          <p14:tracePt t="29996" x="4230688" y="2422525"/>
          <p14:tracePt t="30004" x="4225925" y="2422525"/>
          <p14:tracePt t="30012" x="4213225" y="2422525"/>
          <p14:tracePt t="30021" x="4189413" y="2422525"/>
          <p14:tracePt t="30028" x="4152900" y="2428875"/>
          <p14:tracePt t="30036" x="4111625" y="2435225"/>
          <p14:tracePt t="30044" x="4062413" y="2459038"/>
          <p14:tracePt t="30052" x="4025900" y="2465388"/>
          <p14:tracePt t="30060" x="3978275" y="2495550"/>
          <p14:tracePt t="30068" x="3941763" y="2513013"/>
          <p14:tracePt t="30076" x="3905250" y="2530475"/>
          <p14:tracePt t="30084" x="3870325" y="2555875"/>
          <p14:tracePt t="30092" x="3833813" y="2573338"/>
          <p14:tracePt t="30100" x="3814763" y="2590800"/>
          <p14:tracePt t="30108" x="3803650" y="2597150"/>
          <p14:tracePt t="30116" x="3784600" y="2616200"/>
          <p14:tracePt t="30124" x="3779838" y="2620963"/>
          <p14:tracePt t="30132" x="3773488" y="2627313"/>
          <p14:tracePt t="30164" x="3773488" y="2633663"/>
          <p14:tracePt t="30188" x="3773488" y="2640013"/>
          <p14:tracePt t="30196" x="3773488" y="2651125"/>
          <p14:tracePt t="30204" x="3779838" y="2651125"/>
          <p14:tracePt t="30212" x="3803650" y="2657475"/>
          <p14:tracePt t="30220" x="3827463" y="2663825"/>
          <p14:tracePt t="30228" x="3857625" y="2674938"/>
          <p14:tracePt t="30236" x="3881438" y="2674938"/>
          <p14:tracePt t="30244" x="3935413" y="2674938"/>
          <p14:tracePt t="30252" x="3984625" y="2681288"/>
          <p14:tracePt t="30260" x="4014788" y="2681288"/>
          <p14:tracePt t="30268" x="4051300" y="2681288"/>
          <p14:tracePt t="30276" x="4105275" y="2681288"/>
          <p14:tracePt t="30284" x="4146550" y="2681288"/>
          <p14:tracePt t="30292" x="4206875" y="2681288"/>
          <p14:tracePt t="30300" x="4237038" y="2681288"/>
          <p14:tracePt t="30308" x="4291013" y="2681288"/>
          <p14:tracePt t="30316" x="4316413" y="2681288"/>
          <p14:tracePt t="30324" x="4327525" y="2681288"/>
          <p14:tracePt t="30332" x="4351338" y="2674938"/>
          <p14:tracePt t="30340" x="4357688" y="2670175"/>
          <p14:tracePt t="30348" x="4364038" y="2663825"/>
          <p14:tracePt t="30356" x="4381500" y="2646363"/>
          <p14:tracePt t="30364" x="4387850" y="2633663"/>
          <p14:tracePt t="30372" x="4387850" y="2627313"/>
          <p14:tracePt t="30380" x="4394200" y="2616200"/>
          <p14:tracePt t="30388" x="4394200" y="2590800"/>
          <p14:tracePt t="30396" x="4394200" y="2579688"/>
          <p14:tracePt t="30403" x="4394200" y="2560638"/>
          <p14:tracePt t="30412" x="4394200" y="2543175"/>
          <p14:tracePt t="30420" x="4394200" y="2519363"/>
          <p14:tracePt t="30428" x="4394200" y="2500313"/>
          <p14:tracePt t="30436" x="4394200" y="2476500"/>
          <p14:tracePt t="30444" x="4381500" y="2465388"/>
          <p14:tracePt t="30452" x="4376738" y="2452688"/>
          <p14:tracePt t="30460" x="4364038" y="2435225"/>
          <p14:tracePt t="30468" x="4346575" y="2428875"/>
          <p14:tracePt t="30476" x="4333875" y="2409825"/>
          <p14:tracePt t="30484" x="4310063" y="2405063"/>
          <p14:tracePt t="30492" x="4286250" y="2386013"/>
          <p14:tracePt t="30500" x="4237038" y="2368550"/>
          <p14:tracePt t="30508" x="4200525" y="2349500"/>
          <p14:tracePt t="30516" x="4152900" y="2320925"/>
          <p14:tracePt t="30524" x="4105275" y="2301875"/>
          <p14:tracePt t="30532" x="4044950" y="2284413"/>
          <p14:tracePt t="30540" x="3965575" y="2247900"/>
          <p14:tracePt t="30548" x="3930650" y="2230438"/>
          <p14:tracePt t="30556" x="3894138" y="2224088"/>
          <p14:tracePt t="30564" x="3844925" y="2205038"/>
          <p14:tracePt t="30572" x="3821113" y="2205038"/>
          <p14:tracePt t="30580" x="3814763" y="2200275"/>
          <p14:tracePt t="30587" x="3810000" y="2200275"/>
          <p14:tracePt t="30596" x="3797300" y="2200275"/>
          <p14:tracePt t="30605" x="3790950" y="2200275"/>
          <p14:tracePt t="30612" x="3779838" y="2200275"/>
          <p14:tracePt t="30620" x="3756025" y="2205038"/>
          <p14:tracePt t="30628" x="3749675" y="2224088"/>
          <p14:tracePt t="30636" x="3730625" y="2235200"/>
          <p14:tracePt t="30644" x="3725863" y="2284413"/>
          <p14:tracePt t="30652" x="3719513" y="2308225"/>
          <p14:tracePt t="30660" x="3706813" y="2338388"/>
          <p14:tracePt t="30668" x="3700463" y="2374900"/>
          <p14:tracePt t="30676" x="3700463" y="2405063"/>
          <p14:tracePt t="30684" x="3700463" y="2446338"/>
          <p14:tracePt t="30692" x="3700463" y="2476500"/>
          <p14:tracePt t="30700" x="3719513" y="2525713"/>
          <p14:tracePt t="30708" x="3730625" y="2543175"/>
          <p14:tracePt t="30716" x="3767138" y="2579688"/>
          <p14:tracePt t="30724" x="3790950" y="2590800"/>
          <p14:tracePt t="30732" x="3833813" y="2609850"/>
          <p14:tracePt t="30740" x="3881438" y="2620963"/>
          <p14:tracePt t="30748" x="3930650" y="2640013"/>
          <p14:tracePt t="30756" x="4021138" y="2663825"/>
          <p14:tracePt t="30764" x="4092575" y="2681288"/>
          <p14:tracePt t="30771" x="4165600" y="2681288"/>
          <p14:tracePt t="30780" x="4243388" y="2693988"/>
          <p14:tracePt t="30788" x="4286250" y="2693988"/>
          <p14:tracePt t="30796" x="4376738" y="2705100"/>
          <p14:tracePt t="30804" x="4418013" y="2705100"/>
          <p14:tracePt t="30812" x="4460875" y="2705100"/>
          <p14:tracePt t="30820" x="4508500" y="2705100"/>
          <p14:tracePt t="30828" x="4538663" y="2705100"/>
          <p14:tracePt t="30836" x="4562475" y="2705100"/>
          <p14:tracePt t="30844" x="4586288" y="2687638"/>
          <p14:tracePt t="30852" x="4605338" y="2670175"/>
          <p14:tracePt t="30860" x="4611688" y="2646363"/>
          <p14:tracePt t="30868" x="4616450" y="2633663"/>
          <p14:tracePt t="30876" x="4622800" y="2620963"/>
          <p14:tracePt t="30884" x="4622800" y="2603500"/>
          <p14:tracePt t="30892" x="4629150" y="2597150"/>
          <p14:tracePt t="30900" x="4629150" y="2579688"/>
          <p14:tracePt t="30908" x="4629150" y="2573338"/>
          <p14:tracePt t="30916" x="4629150" y="2560638"/>
          <p14:tracePt t="30924" x="4629150" y="2555875"/>
          <p14:tracePt t="30932" x="4629150" y="2530475"/>
          <p14:tracePt t="30940" x="4616450" y="2519363"/>
          <p14:tracePt t="30948" x="4586288" y="2482850"/>
          <p14:tracePt t="30956" x="4562475" y="2459038"/>
          <p14:tracePt t="30964" x="4497388" y="2398713"/>
          <p14:tracePt t="30972" x="4418013" y="2355850"/>
          <p14:tracePt t="30980" x="4327525" y="2308225"/>
          <p14:tracePt t="30988" x="4237038" y="2241550"/>
          <p14:tracePt t="30996" x="4129088" y="2181225"/>
          <p14:tracePt t="31004" x="4062413" y="2151063"/>
          <p14:tracePt t="31012" x="4002088" y="2120900"/>
          <p14:tracePt t="31021" x="3935413" y="2084388"/>
          <p14:tracePt t="31028" x="3887788" y="2066925"/>
          <p14:tracePt t="31036" x="3881438" y="2066925"/>
          <p14:tracePt t="31044" x="3870325" y="2060575"/>
          <p14:tracePt t="31052" x="3863975" y="2060575"/>
          <p14:tracePt t="31068" x="3844925" y="2060575"/>
          <p14:tracePt t="31076" x="3827463" y="2060575"/>
          <p14:tracePt t="31090" x="3803650" y="2097088"/>
          <p14:tracePt t="31092" x="3760788" y="2133600"/>
          <p14:tracePt t="31100" x="3743325" y="2187575"/>
          <p14:tracePt t="31108" x="3713163" y="2247900"/>
          <p14:tracePt t="31116" x="3695700" y="2284413"/>
          <p14:tracePt t="31124" x="3695700" y="2314575"/>
          <p14:tracePt t="31132" x="3695700" y="2338388"/>
          <p14:tracePt t="31140" x="3695700" y="2368550"/>
          <p14:tracePt t="31148" x="3695700" y="2405063"/>
          <p14:tracePt t="31156" x="3695700" y="2428875"/>
          <p14:tracePt t="31164" x="3730625" y="2465388"/>
          <p14:tracePt t="31172" x="3749675" y="2476500"/>
          <p14:tracePt t="31180" x="3773488" y="2500313"/>
          <p14:tracePt t="31188" x="3810000" y="2519363"/>
          <p14:tracePt t="31196" x="3840163" y="2530475"/>
          <p14:tracePt t="31204" x="3863975" y="2536825"/>
          <p14:tracePt t="31212" x="3887788" y="2543175"/>
          <p14:tracePt t="31220" x="3900488" y="2543175"/>
          <p14:tracePt t="31228" x="3924300" y="2543175"/>
          <p14:tracePt t="31236" x="3930650" y="2543175"/>
          <p14:tracePt t="31244" x="3941763" y="2543175"/>
          <p14:tracePt t="31252" x="3965575" y="2543175"/>
          <p14:tracePt t="31260" x="3971925" y="2536825"/>
          <p14:tracePt t="31268" x="3978275" y="2536825"/>
          <p14:tracePt t="31276" x="3984625" y="2536825"/>
          <p14:tracePt t="31284" x="4008438" y="2530475"/>
          <p14:tracePt t="31300" x="4021138" y="2525713"/>
          <p14:tracePt t="31308" x="4038600" y="2513013"/>
          <p14:tracePt t="31324" x="4051300" y="2506663"/>
          <p14:tracePt t="31340" x="4056063" y="2500313"/>
          <p14:tracePt t="31356" x="4056063" y="2495550"/>
          <p14:tracePt t="31364" x="4062413" y="2489200"/>
          <p14:tracePt t="31372" x="4068763" y="2482850"/>
          <p14:tracePt t="31388" x="4068763" y="2470150"/>
          <p14:tracePt t="31396" x="4075113" y="2465388"/>
          <p14:tracePt t="31412" x="4075113" y="2459038"/>
          <p14:tracePt t="31420" x="4075113" y="2452688"/>
          <p14:tracePt t="31484" x="4081463" y="2439988"/>
          <p14:tracePt t="31500" x="4098925" y="2422525"/>
          <p14:tracePt t="31516" x="4111625" y="2416175"/>
          <p14:tracePt t="31524" x="4129088" y="2409825"/>
          <p14:tracePt t="31532" x="4141788" y="2409825"/>
          <p14:tracePt t="31540" x="4165600" y="2409825"/>
          <p14:tracePt t="31548" x="4189413" y="2409825"/>
          <p14:tracePt t="31556" x="4206875" y="2409825"/>
          <p14:tracePt t="31564" x="4243388" y="2409825"/>
          <p14:tracePt t="31572" x="4267200" y="2409825"/>
          <p14:tracePt t="31580" x="4279900" y="2409825"/>
          <p14:tracePt t="31612" x="4286250" y="2409825"/>
          <p14:tracePt t="31628" x="4291013" y="2409825"/>
          <p14:tracePt t="31652" x="4297363" y="2405063"/>
          <p14:tracePt t="31660" x="4303713" y="2398713"/>
          <p14:tracePt t="31668" x="4310063" y="2398713"/>
          <p14:tracePt t="31692" x="4321175" y="2392363"/>
          <p14:tracePt t="31732" x="4327525" y="2386013"/>
          <p14:tracePt t="31828" x="4327525" y="2379663"/>
          <p14:tracePt t="32028" x="4316413" y="2386013"/>
          <p14:tracePt t="32037" x="4297363" y="2409825"/>
          <p14:tracePt t="32044" x="4291013" y="2422525"/>
          <p14:tracePt t="32052" x="4273550" y="2459038"/>
          <p14:tracePt t="32060" x="4267200" y="2470150"/>
          <p14:tracePt t="32068" x="4260850" y="2489200"/>
          <p14:tracePt t="32076" x="4256088" y="2500313"/>
          <p14:tracePt t="32084" x="4243388" y="2506663"/>
          <p14:tracePt t="32092" x="4237038" y="2513013"/>
          <p14:tracePt t="32100" x="4230688" y="2530475"/>
          <p14:tracePt t="32109" x="4219575" y="2543175"/>
          <p14:tracePt t="32125" x="4213225" y="2549525"/>
          <p14:tracePt t="32132" x="4213225" y="2555875"/>
          <p14:tracePt t="32141" x="4206875" y="2566988"/>
          <p14:tracePt t="32148" x="4200525" y="2573338"/>
          <p14:tracePt t="32157" x="4195763" y="2579688"/>
          <p14:tracePt t="32173" x="4189413" y="2597150"/>
          <p14:tracePt t="32180" x="4183063" y="2603500"/>
          <p14:tracePt t="32196" x="4171950" y="2609850"/>
          <p14:tracePt t="32205" x="4159250" y="2620963"/>
          <p14:tracePt t="32228" x="4146550" y="2627313"/>
          <p14:tracePt t="32244" x="4141788" y="2633663"/>
          <p14:tracePt t="32252" x="4135438" y="2640013"/>
          <p14:tracePt t="32268" x="4116388" y="2646363"/>
          <p14:tracePt t="32284" x="4105275" y="2663825"/>
          <p14:tracePt t="32292" x="4098925" y="2663825"/>
          <p14:tracePt t="32300" x="4092575" y="2670175"/>
          <p14:tracePt t="32316" x="4081463" y="2674938"/>
          <p14:tracePt t="32325" x="4075113" y="2681288"/>
          <p14:tracePt t="32340" x="4056063" y="2681288"/>
          <p14:tracePt t="32348" x="4051300" y="2687638"/>
          <p14:tracePt t="32357" x="4044950" y="2693988"/>
          <p14:tracePt t="32364" x="4032250" y="2700338"/>
          <p14:tracePt t="32381" x="4021138" y="2700338"/>
          <p14:tracePt t="32389" x="4014788" y="2705100"/>
          <p14:tracePt t="32396" x="4008438" y="2705100"/>
          <p14:tracePt t="32405" x="3995738" y="2711450"/>
          <p14:tracePt t="32412" x="3960813" y="2711450"/>
          <p14:tracePt t="32422" x="3948113" y="2724150"/>
          <p14:tracePt t="32428" x="3917950" y="2724150"/>
          <p14:tracePt t="32436" x="3870325" y="2724150"/>
          <p14:tracePt t="32444" x="3827463" y="2724150"/>
          <p14:tracePt t="32452" x="3803650" y="2724150"/>
          <p14:tracePt t="32460" x="3773488" y="2724150"/>
          <p14:tracePt t="32468" x="3730625" y="2724150"/>
          <p14:tracePt t="32476" x="3670300" y="2724150"/>
          <p14:tracePt t="32485" x="3646488" y="2724150"/>
          <p14:tracePt t="32492" x="3592513" y="2724150"/>
          <p14:tracePt t="32500" x="3538538" y="2724150"/>
          <p14:tracePt t="32508" x="3514725" y="2724150"/>
          <p14:tracePt t="32516" x="3465513" y="2717800"/>
          <p14:tracePt t="32525" x="3435350" y="2711450"/>
          <p14:tracePt t="32532" x="3411538" y="2711450"/>
          <p14:tracePt t="32541" x="3381375" y="2711450"/>
          <p14:tracePt t="32557" x="3333750" y="2711450"/>
          <p14:tracePt t="32564" x="3303588" y="2711450"/>
          <p14:tracePt t="32573" x="3267075" y="2711450"/>
          <p14:tracePt t="32581" x="3249613" y="2711450"/>
          <p14:tracePt t="32589" x="3224213" y="2711450"/>
          <p14:tracePt t="32596" x="3200400" y="2711450"/>
          <p14:tracePt t="32605" x="3146425" y="2711450"/>
          <p14:tracePt t="32612" x="3133725" y="2711450"/>
          <p14:tracePt t="32620" x="3098800" y="2711450"/>
          <p14:tracePt t="32628" x="3073400" y="2711450"/>
          <p14:tracePt t="32636" x="3068638" y="2711450"/>
          <p14:tracePt t="32644" x="3055938" y="2711450"/>
          <p14:tracePt t="32652" x="3049588" y="2711450"/>
          <p14:tracePt t="32660" x="3038475" y="2711450"/>
          <p14:tracePt t="32677" x="3025775" y="2711450"/>
          <p14:tracePt t="32684" x="3019425" y="2711450"/>
          <p14:tracePt t="32692" x="3013075" y="2711450"/>
          <p14:tracePt t="32700" x="3001963" y="2711450"/>
          <p14:tracePt t="32709" x="2995613" y="2711450"/>
          <p14:tracePt t="32716" x="2978150" y="2711450"/>
          <p14:tracePt t="32724" x="2965450" y="2711450"/>
          <p14:tracePt t="32732" x="2941638" y="2711450"/>
          <p14:tracePt t="32741" x="2928938" y="2711450"/>
          <p14:tracePt t="32748" x="2917825" y="2711450"/>
          <p14:tracePt t="32757" x="2898775" y="2711450"/>
          <p14:tracePt t="32764" x="2894013" y="2711450"/>
          <p14:tracePt t="32773" x="2881313" y="2717800"/>
          <p14:tracePt t="32789" x="2874963" y="2717800"/>
          <p14:tracePt t="33012" x="0" y="0"/>
        </p14:tracePtLst>
        <p14:tracePtLst>
          <p14:tracePt t="36214" x="8439150" y="608013"/>
          <p14:tracePt t="36324" x="8439150" y="603250"/>
          <p14:tracePt t="36332" x="8420100" y="603250"/>
          <p14:tracePt t="36341" x="8342313" y="590550"/>
          <p14:tracePt t="36348" x="8251825" y="577850"/>
          <p14:tracePt t="36356" x="8131175" y="547688"/>
          <p14:tracePt t="36364" x="8047038" y="523875"/>
          <p14:tracePt t="36372" x="7926388" y="487363"/>
          <p14:tracePt t="36381" x="7823200" y="452438"/>
          <p14:tracePt t="36388" x="7691438" y="428625"/>
          <p14:tracePt t="36396" x="7588250" y="398463"/>
          <p14:tracePt t="36404" x="7497763" y="361950"/>
          <p14:tracePt t="36412" x="7407275" y="338138"/>
          <p14:tracePt t="36420" x="7359650" y="319088"/>
          <p14:tracePt t="36428" x="7312025" y="301625"/>
          <p14:tracePt t="36436" x="7299325" y="301625"/>
          <p14:tracePt t="36444" x="7275513" y="301625"/>
          <p14:tracePt t="36668" x="7281863" y="307975"/>
          <p14:tracePt t="36684" x="7288213" y="338138"/>
          <p14:tracePt t="36693" x="7305675" y="385763"/>
          <p14:tracePt t="36701" x="7305675" y="428625"/>
          <p14:tracePt t="36710" x="7318375" y="487363"/>
          <p14:tracePt t="36716" x="7329488" y="560388"/>
          <p14:tracePt t="36725" x="7342188" y="650875"/>
          <p14:tracePt t="36732" x="7342188" y="754063"/>
          <p14:tracePt t="36741" x="7348538" y="849313"/>
          <p14:tracePt t="36748" x="7348538" y="963613"/>
          <p14:tracePt t="36756" x="7359650" y="1066800"/>
          <p14:tracePt t="36764" x="7383463" y="1187450"/>
          <p14:tracePt t="36772" x="7396163" y="1271588"/>
          <p14:tracePt t="36780" x="7407275" y="1374775"/>
          <p14:tracePt t="36788" x="7407275" y="1463675"/>
          <p14:tracePt t="36796" x="7419975" y="1524000"/>
          <p14:tracePt t="36804" x="7426325" y="1597025"/>
          <p14:tracePt t="36813" x="7437438" y="1657350"/>
          <p14:tracePt t="36820" x="7456488" y="1717675"/>
          <p14:tracePt t="36828" x="7467600" y="1765300"/>
          <p14:tracePt t="36837" x="7467600" y="1789113"/>
          <p14:tracePt t="36845" x="7473950" y="1844675"/>
          <p14:tracePt t="36852" x="7493000" y="1879600"/>
          <p14:tracePt t="36859" x="7493000" y="1922463"/>
          <p14:tracePt t="36868" x="7504113" y="1958975"/>
          <p14:tracePt t="36878" x="7510463" y="1989138"/>
          <p14:tracePt t="36884" x="7523163" y="2025650"/>
          <p14:tracePt t="36893" x="7523163" y="2049463"/>
          <p14:tracePt t="36900" x="7523163" y="2090738"/>
          <p14:tracePt t="36908" x="7527925" y="2120900"/>
          <p14:tracePt t="36916" x="7527925" y="2170113"/>
          <p14:tracePt t="36924" x="7534275" y="2200275"/>
          <p14:tracePt t="36932" x="7534275" y="2247900"/>
          <p14:tracePt t="36940" x="7546975" y="2290763"/>
          <p14:tracePt t="36948" x="7546975" y="2338388"/>
          <p14:tracePt t="36956" x="7558088" y="2422525"/>
          <p14:tracePt t="36964" x="7564438" y="2482850"/>
          <p14:tracePt t="36972" x="7577138" y="2543175"/>
          <p14:tracePt t="36980" x="7577138" y="2603500"/>
          <p14:tracePt t="36988" x="7583488" y="2633663"/>
          <p14:tracePt t="36996" x="7594600" y="2681288"/>
          <p14:tracePt t="37004" x="7594600" y="2705100"/>
          <p14:tracePt t="37012" x="7594600" y="2711450"/>
          <p14:tracePt t="37020" x="7594600" y="2717800"/>
          <p14:tracePt t="37028" x="7594600" y="2730500"/>
          <p14:tracePt t="37044" x="7594600" y="2765425"/>
          <p14:tracePt t="37052" x="7594600" y="2778125"/>
          <p14:tracePt t="37060" x="7594600" y="2801938"/>
          <p14:tracePt t="37068" x="7594600" y="2825750"/>
          <p14:tracePt t="37076" x="7583488" y="2868613"/>
          <p14:tracePt t="37084" x="7583488" y="2898775"/>
          <p14:tracePt t="37092" x="7577138" y="2922588"/>
          <p14:tracePt t="37100" x="7564438" y="2946400"/>
          <p14:tracePt t="37108" x="7558088" y="2970213"/>
          <p14:tracePt t="37116" x="7558088" y="3006725"/>
          <p14:tracePt t="37124" x="7553325" y="3036888"/>
          <p14:tracePt t="37132" x="7540625" y="3049588"/>
          <p14:tracePt t="37140" x="7540625" y="3067050"/>
          <p14:tracePt t="37148" x="7540625" y="3073400"/>
          <p14:tracePt t="37212" x="7534275" y="3079750"/>
          <p14:tracePt t="37228" x="7527925" y="3079750"/>
          <p14:tracePt t="37244" x="7523163" y="3079750"/>
          <p14:tracePt t="37261" x="7516813" y="3079750"/>
          <p14:tracePt t="37268" x="7504113" y="3079750"/>
          <p14:tracePt t="37277" x="7497763" y="3079750"/>
          <p14:tracePt t="37284" x="7486650" y="3079750"/>
          <p14:tracePt t="37293" x="7467600" y="3060700"/>
          <p14:tracePt t="37301" x="7456488" y="3036888"/>
          <p14:tracePt t="37310" x="7443788" y="3019425"/>
          <p14:tracePt t="37316" x="7437438" y="2995613"/>
          <p14:tracePt t="37324" x="7419975" y="2970213"/>
          <p14:tracePt t="37332" x="7413625" y="2946400"/>
          <p14:tracePt t="37341" x="7407275" y="2916238"/>
          <p14:tracePt t="37348" x="7407275" y="2905125"/>
          <p14:tracePt t="37356" x="7407275" y="2862263"/>
          <p14:tracePt t="37364" x="7407275" y="2825750"/>
          <p14:tracePt t="37372" x="7396163" y="2795588"/>
          <p14:tracePt t="37381" x="7396163" y="2747963"/>
          <p14:tracePt t="37388" x="7389813" y="2724150"/>
          <p14:tracePt t="37397" x="7389813" y="2693988"/>
          <p14:tracePt t="37404" x="7389813" y="2670175"/>
          <p14:tracePt t="37412" x="7383463" y="2646363"/>
          <p14:tracePt t="37420" x="7366000" y="2616200"/>
          <p14:tracePt t="37428" x="7359650" y="2609850"/>
          <p14:tracePt t="37436" x="7359650" y="2590800"/>
          <p14:tracePt t="37444" x="7359650" y="2586038"/>
          <p14:tracePt t="37453" x="7359650" y="2579688"/>
          <p14:tracePt t="37462" x="7359650" y="2573338"/>
          <p14:tracePt t="37468" x="7359650" y="2566988"/>
          <p14:tracePt t="37477" x="7359650" y="2549525"/>
          <p14:tracePt t="37484" x="7359650" y="2543175"/>
          <p14:tracePt t="37493" x="7359650" y="2530475"/>
          <p14:tracePt t="37500" x="7359650" y="2525713"/>
          <p14:tracePt t="37509" x="7359650" y="2500313"/>
          <p14:tracePt t="37516" x="7366000" y="2495550"/>
          <p14:tracePt t="37524" x="7372350" y="2489200"/>
          <p14:tracePt t="37533" x="7377113" y="2459038"/>
          <p14:tracePt t="37540" x="7396163" y="2446338"/>
          <p14:tracePt t="37548" x="7402513" y="2409825"/>
          <p14:tracePt t="37556" x="7419975" y="2379663"/>
          <p14:tracePt t="37564" x="7437438" y="2325688"/>
          <p14:tracePt t="37572" x="7450138" y="2265363"/>
          <p14:tracePt t="37580" x="7467600" y="2217738"/>
          <p14:tracePt t="37588" x="7480300" y="2133600"/>
          <p14:tracePt t="37597" x="7510463" y="2079625"/>
          <p14:tracePt t="37604" x="7523163" y="2006600"/>
          <p14:tracePt t="37612" x="7523163" y="1965325"/>
          <p14:tracePt t="37620" x="7540625" y="1898650"/>
          <p14:tracePt t="37628" x="7540625" y="1855788"/>
          <p14:tracePt t="37636" x="7540625" y="1795463"/>
          <p14:tracePt t="37643" x="7540625" y="1765300"/>
          <p14:tracePt t="37652" x="7540625" y="1741488"/>
          <p14:tracePt t="37661" x="7540625" y="1717675"/>
          <p14:tracePt t="37668" x="7540625" y="1711325"/>
          <p14:tracePt t="37676" x="7540625" y="1704975"/>
          <p14:tracePt t="37893" x="7540625" y="1700213"/>
          <p14:tracePt t="37901" x="7534275" y="1700213"/>
          <p14:tracePt t="37909" x="7516813" y="1700213"/>
          <p14:tracePt t="37916" x="7497763" y="1711325"/>
          <p14:tracePt t="37924" x="7480300" y="1711325"/>
          <p14:tracePt t="37932" x="7473950" y="1717675"/>
          <p14:tracePt t="37940" x="7467600" y="1724025"/>
          <p14:tracePt t="37948" x="7462838" y="1724025"/>
          <p14:tracePt t="37956" x="7443788" y="1728788"/>
          <p14:tracePt t="37980" x="7437438" y="1728788"/>
          <p14:tracePt t="37988" x="7432675" y="1728788"/>
          <p14:tracePt t="38012" x="7426325" y="1735138"/>
          <p14:tracePt t="38021" x="7419975" y="1735138"/>
          <p14:tracePt t="38036" x="7413625" y="1735138"/>
          <p14:tracePt t="38045" x="7407275" y="1741488"/>
          <p14:tracePt t="38062" x="7402513" y="1747838"/>
          <p14:tracePt t="38109" x="7396163" y="1747838"/>
          <p14:tracePt t="38220" x="7426325" y="1754188"/>
          <p14:tracePt t="38228" x="7462838" y="1758950"/>
          <p14:tracePt t="38236" x="7510463" y="1784350"/>
          <p14:tracePt t="38244" x="7534275" y="1795463"/>
          <p14:tracePt t="38252" x="7577138" y="1825625"/>
          <p14:tracePt t="38261" x="7600950" y="1844675"/>
          <p14:tracePt t="38268" x="7624763" y="1849438"/>
          <p14:tracePt t="38277" x="7648575" y="1868488"/>
          <p14:tracePt t="38284" x="7685088" y="1879600"/>
          <p14:tracePt t="38300" x="7691438" y="1898650"/>
          <p14:tracePt t="38317" x="7697788" y="1898650"/>
          <p14:tracePt t="38372" x="7704138" y="1905000"/>
          <p14:tracePt t="38380" x="7708900" y="1905000"/>
          <p14:tracePt t="38396" x="7715250" y="1909763"/>
          <p14:tracePt t="38404" x="7721600" y="1916113"/>
          <p14:tracePt t="38564" x="7715250" y="1916113"/>
          <p14:tracePt t="38572" x="7708900" y="1916113"/>
          <p14:tracePt t="38581" x="7691438" y="1916113"/>
          <p14:tracePt t="38588" x="7673975" y="1916113"/>
          <p14:tracePt t="38597" x="7648575" y="1905000"/>
          <p14:tracePt t="38604" x="7607300" y="1885950"/>
          <p14:tracePt t="38613" x="7583488" y="1879600"/>
          <p14:tracePt t="38621" x="7558088" y="1862138"/>
          <p14:tracePt t="38629" x="7523163" y="1849438"/>
          <p14:tracePt t="38636" x="7497763" y="1831975"/>
          <p14:tracePt t="38645" x="7473950" y="1825625"/>
          <p14:tracePt t="38652" x="7443788" y="1808163"/>
          <p14:tracePt t="38661" x="7426325" y="1808163"/>
          <p14:tracePt t="38668" x="7402513" y="1789113"/>
          <p14:tracePt t="38677" x="7372350" y="1784350"/>
          <p14:tracePt t="38684" x="7348538" y="1784350"/>
          <p14:tracePt t="38693" x="7329488" y="1771650"/>
          <p14:tracePt t="38701" x="7312025" y="1771650"/>
          <p14:tracePt t="38708" x="7292975" y="1765300"/>
          <p14:tracePt t="38716" x="7288213" y="1765300"/>
          <p14:tracePt t="38724" x="7281863" y="1765300"/>
          <p14:tracePt t="38732" x="7275513" y="1758950"/>
          <p14:tracePt t="38740" x="7269163" y="1758950"/>
          <p14:tracePt t="38892" x="7292975" y="1771650"/>
          <p14:tracePt t="38900" x="7342188" y="1801813"/>
          <p14:tracePt t="38908" x="7383463" y="1825625"/>
          <p14:tracePt t="38916" x="7432675" y="1855788"/>
          <p14:tracePt t="38925" x="7480300" y="1885950"/>
          <p14:tracePt t="38932" x="7523163" y="1916113"/>
          <p14:tracePt t="38940" x="7553325" y="1922463"/>
          <p14:tracePt t="38950" x="7588250" y="1952625"/>
          <p14:tracePt t="38956" x="7613650" y="1970088"/>
          <p14:tracePt t="38964" x="7648575" y="1995488"/>
          <p14:tracePt t="38972" x="7654925" y="1995488"/>
          <p14:tracePt t="39244" x="0" y="0"/>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50BD57B6-A0F3-407B-A891-75B3428D953B}"/>
              </a:ext>
            </a:extLst>
          </p:cNvPr>
          <p:cNvSpPr>
            <a:spLocks noGrp="1" noChangeArrowheads="1"/>
          </p:cNvSpPr>
          <p:nvPr>
            <p:ph type="title"/>
          </p:nvPr>
        </p:nvSpPr>
        <p:spPr>
          <a:xfrm>
            <a:off x="169863" y="174625"/>
            <a:ext cx="7710821" cy="566738"/>
          </a:xfrm>
        </p:spPr>
        <p:txBody>
          <a:bodyPr/>
          <a:lstStyle/>
          <a:p>
            <a:r>
              <a:rPr lang="en-US" altLang="cs-CZ" sz="2800" dirty="0" err="1">
                <a:solidFill>
                  <a:srgbClr val="6600CC"/>
                </a:solidFill>
                <a:effectLst>
                  <a:outerShdw blurRad="38100" dist="38100" dir="2700000" algn="tl">
                    <a:srgbClr val="C0C0C0"/>
                  </a:outerShdw>
                </a:effectLst>
                <a:latin typeface="Arial Black" panose="020B0A04020102020204" pitchFamily="34" charset="0"/>
              </a:rPr>
              <a:t>Imunosensory</a:t>
            </a:r>
            <a:r>
              <a:rPr lang="en-US" altLang="cs-CZ" sz="2800" dirty="0">
                <a:solidFill>
                  <a:srgbClr val="6600CC"/>
                </a:solidFill>
                <a:effectLst>
                  <a:outerShdw blurRad="38100" dist="38100" dir="2700000" algn="tl">
                    <a:srgbClr val="C0C0C0"/>
                  </a:outerShdw>
                </a:effectLst>
                <a:latin typeface="Arial Black" panose="020B0A04020102020204" pitchFamily="34" charset="0"/>
              </a:rPr>
              <a:t> - </a:t>
            </a:r>
            <a:r>
              <a:rPr lang="cs-CZ" altLang="cs-CZ" sz="2800" dirty="0">
                <a:solidFill>
                  <a:srgbClr val="6600CC"/>
                </a:solidFill>
                <a:effectLst>
                  <a:outerShdw blurRad="38100" dist="38100" dir="2700000" algn="tl">
                    <a:srgbClr val="C0C0C0"/>
                  </a:outerShdw>
                </a:effectLst>
                <a:latin typeface="Arial Black" panose="020B0A04020102020204" pitchFamily="34" charset="0"/>
              </a:rPr>
              <a:t>enzymové značky</a:t>
            </a:r>
          </a:p>
        </p:txBody>
      </p:sp>
      <p:sp>
        <p:nvSpPr>
          <p:cNvPr id="57347" name="Rectangle 3">
            <a:extLst>
              <a:ext uri="{FF2B5EF4-FFF2-40B4-BE49-F238E27FC236}">
                <a16:creationId xmlns:a16="http://schemas.microsoft.com/office/drawing/2014/main" id="{E1A48FE6-C0A6-4DCE-BB65-6B092E3064E0}"/>
              </a:ext>
            </a:extLst>
          </p:cNvPr>
          <p:cNvSpPr>
            <a:spLocks noGrp="1" noChangeArrowheads="1"/>
          </p:cNvSpPr>
          <p:nvPr>
            <p:ph type="body" idx="1"/>
          </p:nvPr>
        </p:nvSpPr>
        <p:spPr>
          <a:xfrm>
            <a:off x="254000" y="844550"/>
            <a:ext cx="8680450" cy="5578475"/>
          </a:xfrm>
        </p:spPr>
        <p:txBody>
          <a:bodyPr/>
          <a:lstStyle/>
          <a:p>
            <a:pPr>
              <a:lnSpc>
                <a:spcPct val="80000"/>
              </a:lnSpc>
            </a:pPr>
            <a:r>
              <a:rPr lang="cs-CZ" altLang="cs-CZ" sz="1800" b="1">
                <a:solidFill>
                  <a:schemeClr val="accent2"/>
                </a:solidFill>
                <a:effectLst>
                  <a:outerShdw blurRad="38100" dist="38100" dir="2700000" algn="tl">
                    <a:srgbClr val="C0C0C0"/>
                  </a:outerShdw>
                </a:effectLst>
                <a:latin typeface="Arial" panose="020B0604020202020204" pitchFamily="34" charset="0"/>
              </a:rPr>
              <a:t>peroxidasa (HRP)</a:t>
            </a:r>
          </a:p>
          <a:p>
            <a:pPr lvl="1">
              <a:lnSpc>
                <a:spcPct val="80000"/>
              </a:lnSpc>
            </a:pPr>
            <a:r>
              <a:rPr lang="cs-CZ" altLang="cs-CZ" sz="1600">
                <a:latin typeface="Arial" panose="020B0604020202020204" pitchFamily="34" charset="0"/>
              </a:rPr>
              <a:t>substráty - vždy peroxid vodíku plus další oxidovatelné látky:</a:t>
            </a:r>
          </a:p>
          <a:p>
            <a:pPr lvl="1">
              <a:lnSpc>
                <a:spcPct val="80000"/>
              </a:lnSpc>
            </a:pPr>
            <a:r>
              <a:rPr lang="cs-CZ" altLang="cs-CZ" sz="1600">
                <a:latin typeface="Arial" panose="020B0604020202020204" pitchFamily="34" charset="0"/>
              </a:rPr>
              <a:t>3,3',5,5'-tetramethylbenzidin (TMB) měření fotometricky při 450 nm</a:t>
            </a:r>
          </a:p>
          <a:p>
            <a:pPr lvl="1">
              <a:lnSpc>
                <a:spcPct val="80000"/>
              </a:lnSpc>
            </a:pPr>
            <a:r>
              <a:rPr lang="cs-CZ" altLang="cs-CZ" sz="1600">
                <a:latin typeface="Arial" panose="020B0604020202020204" pitchFamily="34" charset="0"/>
              </a:rPr>
              <a:t>2,2'-azino-di(3-ethyl)benzthiazolin sulfonová kys. (ABTS) při 650 nm</a:t>
            </a:r>
          </a:p>
          <a:p>
            <a:pPr lvl="1">
              <a:lnSpc>
                <a:spcPct val="80000"/>
              </a:lnSpc>
            </a:pPr>
            <a:r>
              <a:rPr lang="cs-CZ" altLang="cs-CZ" sz="1600">
                <a:latin typeface="Arial" panose="020B0604020202020204" pitchFamily="34" charset="0"/>
              </a:rPr>
              <a:t>5-aminosalicylová kyselina (ASA) při 450 nm</a:t>
            </a:r>
          </a:p>
          <a:p>
            <a:pPr lvl="1">
              <a:lnSpc>
                <a:spcPct val="80000"/>
              </a:lnSpc>
            </a:pPr>
            <a:r>
              <a:rPr lang="cs-CZ" altLang="cs-CZ" sz="1600">
                <a:latin typeface="Arial" panose="020B0604020202020204" pitchFamily="34" charset="0"/>
              </a:rPr>
              <a:t>elchem: jodid, hydrochinon, ferrocen, ASA, ...</a:t>
            </a:r>
          </a:p>
          <a:p>
            <a:pPr>
              <a:lnSpc>
                <a:spcPct val="80000"/>
              </a:lnSpc>
            </a:pPr>
            <a:r>
              <a:rPr lang="cs-CZ" altLang="cs-CZ" sz="1800" b="1">
                <a:solidFill>
                  <a:schemeClr val="accent2"/>
                </a:solidFill>
                <a:effectLst>
                  <a:outerShdw blurRad="38100" dist="38100" dir="2700000" algn="tl">
                    <a:srgbClr val="C0C0C0"/>
                  </a:outerShdw>
                </a:effectLst>
                <a:latin typeface="Arial" panose="020B0604020202020204" pitchFamily="34" charset="0"/>
              </a:rPr>
              <a:t>lakasa</a:t>
            </a:r>
          </a:p>
          <a:p>
            <a:pPr lvl="1">
              <a:lnSpc>
                <a:spcPct val="80000"/>
              </a:lnSpc>
            </a:pPr>
            <a:r>
              <a:rPr lang="cs-CZ" altLang="cs-CZ" sz="1600">
                <a:latin typeface="Arial" panose="020B0604020202020204" pitchFamily="34" charset="0"/>
              </a:rPr>
              <a:t>obdobná HRP, ale stačí jí kyslík místo peroxidu vodíku</a:t>
            </a:r>
          </a:p>
          <a:p>
            <a:pPr>
              <a:lnSpc>
                <a:spcPct val="80000"/>
              </a:lnSpc>
            </a:pPr>
            <a:r>
              <a:rPr lang="cs-CZ" altLang="cs-CZ" sz="1800" b="1">
                <a:solidFill>
                  <a:schemeClr val="accent2"/>
                </a:solidFill>
                <a:effectLst>
                  <a:outerShdw blurRad="38100" dist="38100" dir="2700000" algn="tl">
                    <a:srgbClr val="C0C0C0"/>
                  </a:outerShdw>
                </a:effectLst>
                <a:latin typeface="Arial" panose="020B0604020202020204" pitchFamily="34" charset="0"/>
              </a:rPr>
              <a:t>alkalická fosfatasa (ALP)</a:t>
            </a:r>
          </a:p>
          <a:p>
            <a:pPr lvl="1">
              <a:lnSpc>
                <a:spcPct val="80000"/>
              </a:lnSpc>
            </a:pPr>
            <a:r>
              <a:rPr lang="cs-CZ" altLang="cs-CZ" sz="1600" i="1">
                <a:latin typeface="Arial" panose="020B0604020202020204" pitchFamily="34" charset="0"/>
              </a:rPr>
              <a:t>p</a:t>
            </a:r>
            <a:r>
              <a:rPr lang="cs-CZ" altLang="cs-CZ" sz="1600">
                <a:latin typeface="Arial" panose="020B0604020202020204" pitchFamily="34" charset="0"/>
              </a:rPr>
              <a:t>-nitrofenylfosfát (PNPP), hydrolysou vznikající </a:t>
            </a:r>
            <a:r>
              <a:rPr lang="cs-CZ" altLang="cs-CZ" sz="1600" i="1">
                <a:latin typeface="Arial" panose="020B0604020202020204" pitchFamily="34" charset="0"/>
              </a:rPr>
              <a:t>p</a:t>
            </a:r>
            <a:r>
              <a:rPr lang="cs-CZ" altLang="cs-CZ" sz="1600">
                <a:latin typeface="Arial" panose="020B0604020202020204" pitchFamily="34" charset="0"/>
              </a:rPr>
              <a:t>-nitrofenol se stanovuje fotometricky v alkalické prostředí kolem 405 nm</a:t>
            </a:r>
          </a:p>
          <a:p>
            <a:pPr lvl="1">
              <a:lnSpc>
                <a:spcPct val="80000"/>
              </a:lnSpc>
            </a:pPr>
            <a:r>
              <a:rPr lang="cs-CZ" altLang="cs-CZ" sz="1600" i="1">
                <a:latin typeface="Arial" panose="020B0604020202020204" pitchFamily="34" charset="0"/>
              </a:rPr>
              <a:t>p</a:t>
            </a:r>
            <a:r>
              <a:rPr lang="cs-CZ" altLang="cs-CZ" sz="1600">
                <a:latin typeface="Arial" panose="020B0604020202020204" pitchFamily="34" charset="0"/>
              </a:rPr>
              <a:t>-aminofenylfosfát (PAPP), vzniklý aminofenol se oxiduje na elektrodě</a:t>
            </a:r>
          </a:p>
          <a:p>
            <a:pPr>
              <a:lnSpc>
                <a:spcPct val="80000"/>
              </a:lnSpc>
            </a:pPr>
            <a:r>
              <a:rPr lang="cs-CZ" altLang="cs-CZ" sz="1800" b="1">
                <a:solidFill>
                  <a:schemeClr val="accent2"/>
                </a:solidFill>
                <a:effectLst>
                  <a:outerShdw blurRad="38100" dist="38100" dir="2700000" algn="tl">
                    <a:srgbClr val="C0C0C0"/>
                  </a:outerShdw>
                </a:effectLst>
                <a:latin typeface="Arial" panose="020B0604020202020204" pitchFamily="34" charset="0"/>
              </a:rPr>
              <a:t>β-galaktosidasa</a:t>
            </a:r>
          </a:p>
          <a:p>
            <a:pPr lvl="1">
              <a:lnSpc>
                <a:spcPct val="80000"/>
              </a:lnSpc>
            </a:pPr>
            <a:r>
              <a:rPr lang="cs-CZ" altLang="cs-CZ" sz="1600">
                <a:latin typeface="Arial" panose="020B0604020202020204" pitchFamily="34" charset="0"/>
              </a:rPr>
              <a:t>o-nitrofenyl-β-D-galaktosid (ONPG), hydrolysou vzniklý o-nitrofenol se měří při 420 nm</a:t>
            </a:r>
          </a:p>
          <a:p>
            <a:pPr>
              <a:lnSpc>
                <a:spcPct val="80000"/>
              </a:lnSpc>
            </a:pPr>
            <a:r>
              <a:rPr lang="cs-CZ" altLang="cs-CZ" sz="1800" b="1">
                <a:solidFill>
                  <a:schemeClr val="accent2"/>
                </a:solidFill>
                <a:effectLst>
                  <a:outerShdw blurRad="38100" dist="38100" dir="2700000" algn="tl">
                    <a:srgbClr val="C0C0C0"/>
                  </a:outerShdw>
                </a:effectLst>
                <a:latin typeface="Arial" panose="020B0604020202020204" pitchFamily="34" charset="0"/>
              </a:rPr>
              <a:t>ureasa</a:t>
            </a:r>
          </a:p>
          <a:p>
            <a:pPr lvl="1">
              <a:lnSpc>
                <a:spcPct val="80000"/>
              </a:lnSpc>
            </a:pPr>
            <a:r>
              <a:rPr lang="cs-CZ" altLang="cs-CZ" sz="1600">
                <a:latin typeface="Arial" panose="020B0604020202020204" pitchFamily="34" charset="0"/>
              </a:rPr>
              <a:t>močovina, změna pH vyvolaná hydrolysou se měří pomocí indikátoru bromkresolová modř při 588 nm, nebo potenciometricky (LAPS)</a:t>
            </a:r>
          </a:p>
          <a:p>
            <a:pPr>
              <a:lnSpc>
                <a:spcPct val="80000"/>
              </a:lnSpc>
            </a:pPr>
            <a:r>
              <a:rPr lang="cs-CZ" altLang="cs-CZ" sz="1800" b="1">
                <a:solidFill>
                  <a:schemeClr val="accent2"/>
                </a:solidFill>
                <a:effectLst>
                  <a:outerShdw blurRad="38100" dist="38100" dir="2700000" algn="tl">
                    <a:srgbClr val="C0C0C0"/>
                  </a:outerShdw>
                </a:effectLst>
                <a:latin typeface="Arial" panose="020B0604020202020204" pitchFamily="34" charset="0"/>
              </a:rPr>
              <a:t>glukosa oxidasa</a:t>
            </a:r>
          </a:p>
          <a:p>
            <a:pPr lvl="1">
              <a:lnSpc>
                <a:spcPct val="80000"/>
              </a:lnSpc>
            </a:pPr>
            <a:r>
              <a:rPr lang="cs-CZ" altLang="cs-CZ" sz="1600">
                <a:latin typeface="Arial" panose="020B0604020202020204" pitchFamily="34" charset="0"/>
              </a:rPr>
              <a:t>velmi stabilní, měří se generovaný peroxid vodíku</a:t>
            </a:r>
          </a:p>
          <a:p>
            <a:pPr>
              <a:lnSpc>
                <a:spcPct val="80000"/>
              </a:lnSpc>
            </a:pPr>
            <a:r>
              <a:rPr lang="cs-CZ" altLang="cs-CZ" sz="1800" b="1">
                <a:solidFill>
                  <a:schemeClr val="accent2"/>
                </a:solidFill>
                <a:effectLst>
                  <a:outerShdw blurRad="38100" dist="38100" dir="2700000" algn="tl">
                    <a:srgbClr val="C0C0C0"/>
                  </a:outerShdw>
                </a:effectLst>
                <a:latin typeface="Arial" panose="020B0604020202020204" pitchFamily="34" charset="0"/>
              </a:rPr>
              <a:t>acetylcholinesterasa</a:t>
            </a:r>
          </a:p>
          <a:p>
            <a:pPr lvl="1">
              <a:lnSpc>
                <a:spcPct val="80000"/>
              </a:lnSpc>
            </a:pPr>
            <a:r>
              <a:rPr lang="cs-CZ" altLang="cs-CZ" sz="1600">
                <a:latin typeface="Arial" panose="020B0604020202020204" pitchFamily="34" charset="0"/>
              </a:rPr>
              <a:t>vysoké číslo přeměny</a:t>
            </a:r>
          </a:p>
          <a:p>
            <a:pPr>
              <a:lnSpc>
                <a:spcPct val="80000"/>
              </a:lnSpc>
              <a:buFontTx/>
              <a:buNone/>
            </a:pPr>
            <a:endParaRPr lang="cs-CZ" altLang="cs-CZ" sz="1800">
              <a:latin typeface="Arial" panose="020B0604020202020204" pitchFamily="34" charset="0"/>
            </a:endParaRPr>
          </a:p>
          <a:p>
            <a:pPr>
              <a:lnSpc>
                <a:spcPct val="80000"/>
              </a:lnSpc>
            </a:pPr>
            <a:endParaRPr lang="cs-CZ" altLang="cs-CZ" sz="1800">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69FB52F3-4FA4-4059-B2D3-0D533A0D4D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91538" y="62055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8632"/>
    </mc:Choice>
    <mc:Fallback>
      <p:transition spd="slow" advTm="318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2038" x="7419975" y="1012825"/>
          <p14:tracePt t="42090" x="7419975" y="1006475"/>
          <p14:tracePt t="42107" x="7419975" y="1000125"/>
          <p14:tracePt t="42114" x="7419975" y="993775"/>
          <p14:tracePt t="42122" x="7419975" y="969963"/>
          <p14:tracePt t="42130" x="7419975" y="952500"/>
          <p14:tracePt t="42138" x="7419975" y="928688"/>
          <p14:tracePt t="42146" x="7419975" y="903288"/>
          <p14:tracePt t="42154" x="7419975" y="862013"/>
          <p14:tracePt t="42162" x="7419975" y="812800"/>
          <p14:tracePt t="42170" x="7419975" y="771525"/>
          <p14:tracePt t="42179" x="7419975" y="728663"/>
          <p14:tracePt t="42186" x="7419975" y="693738"/>
          <p14:tracePt t="42195" x="7407275" y="638175"/>
          <p14:tracePt t="42202" x="7402513" y="614363"/>
          <p14:tracePt t="42210" x="7372350" y="566738"/>
          <p14:tracePt t="42218" x="7366000" y="536575"/>
          <p14:tracePt t="42226" x="7335838" y="493713"/>
          <p14:tracePt t="42233" x="7312025" y="469900"/>
          <p14:tracePt t="42241" x="7275513" y="446088"/>
          <p14:tracePt t="42249" x="7251700" y="422275"/>
          <p14:tracePt t="42258" x="7221538" y="392113"/>
          <p14:tracePt t="42265" x="7172325" y="361950"/>
          <p14:tracePt t="42274" x="7161213" y="355600"/>
          <p14:tracePt t="42281" x="7137400" y="338138"/>
          <p14:tracePt t="42290" x="7100888" y="325438"/>
          <p14:tracePt t="42297" x="7077075" y="312738"/>
          <p14:tracePt t="42306" x="7064375" y="312738"/>
          <p14:tracePt t="42313" x="7046913" y="312738"/>
          <p14:tracePt t="42321" x="7027863" y="312738"/>
          <p14:tracePt t="42330" x="6991350" y="307975"/>
          <p14:tracePt t="42338" x="6980238" y="307975"/>
          <p14:tracePt t="42346" x="6956425" y="307975"/>
          <p14:tracePt t="42353" x="6932613" y="307975"/>
          <p14:tracePt t="42362" x="6907213" y="307975"/>
          <p14:tracePt t="42370" x="6877050" y="307975"/>
          <p14:tracePt t="42378" x="6835775" y="307975"/>
          <p14:tracePt t="42386" x="6811963" y="307975"/>
          <p14:tracePt t="42394" x="6786563" y="307975"/>
          <p14:tracePt t="42401" x="6762750" y="301625"/>
          <p14:tracePt t="42410" x="6745288" y="301625"/>
          <p14:tracePt t="42417" x="6721475" y="301625"/>
          <p14:tracePt t="42426" x="6696075" y="301625"/>
          <p14:tracePt t="42433" x="6672263" y="288925"/>
          <p14:tracePt t="42442" x="6661150" y="288925"/>
          <p14:tracePt t="42449" x="6624638" y="288925"/>
          <p14:tracePt t="42458" x="6605588" y="288925"/>
          <p14:tracePt t="42465" x="6557963" y="288925"/>
          <p14:tracePt t="42474" x="6503988" y="288925"/>
          <p14:tracePt t="42482" x="6443663" y="295275"/>
          <p14:tracePt t="42490" x="6383338" y="307975"/>
          <p14:tracePt t="42498" x="6316663" y="325438"/>
          <p14:tracePt t="42505" x="6256338" y="349250"/>
          <p14:tracePt t="42514" x="6208713" y="368300"/>
          <p14:tracePt t="42521" x="6148388" y="398463"/>
          <p14:tracePt t="42530" x="6124575" y="403225"/>
          <p14:tracePt t="42538" x="6088063" y="422275"/>
          <p14:tracePt t="42546" x="6051550" y="452438"/>
          <p14:tracePt t="42553" x="6027738" y="469900"/>
          <p14:tracePt t="42562" x="6010275" y="482600"/>
          <p14:tracePt t="42569" x="5984875" y="500063"/>
          <p14:tracePt t="42578" x="5973763" y="512763"/>
          <p14:tracePt t="42594" x="5973763" y="547688"/>
          <p14:tracePt t="42601" x="5973763" y="566738"/>
          <p14:tracePt t="42610" x="5973763" y="590550"/>
          <p14:tracePt t="42617" x="5973763" y="608013"/>
          <p14:tracePt t="42625" x="5973763" y="638175"/>
          <p14:tracePt t="42633" x="5991225" y="687388"/>
          <p14:tracePt t="42642" x="6021388" y="723900"/>
          <p14:tracePt t="42650" x="6045200" y="747713"/>
          <p14:tracePt t="42658" x="6100763" y="788988"/>
          <p14:tracePt t="42665" x="6148388" y="831850"/>
          <p14:tracePt t="42674" x="6226175" y="862013"/>
          <p14:tracePt t="42682" x="6299200" y="885825"/>
          <p14:tracePt t="42690" x="6389688" y="915988"/>
          <p14:tracePt t="42698" x="6521450" y="963613"/>
          <p14:tracePt t="42705" x="6665913" y="989013"/>
          <p14:tracePt t="42714" x="6756400" y="1012825"/>
          <p14:tracePt t="42721" x="6816725" y="1012825"/>
          <p14:tracePt t="42730" x="6846888" y="1012825"/>
          <p14:tracePt t="42737" x="6883400" y="1012825"/>
          <p14:tracePt t="42746" x="6907213" y="1000125"/>
          <p14:tracePt t="42754" x="6932613" y="976313"/>
          <p14:tracePt t="42762" x="6956425" y="952500"/>
          <p14:tracePt t="42769" x="6973888" y="903288"/>
          <p14:tracePt t="42778" x="6991350" y="868363"/>
          <p14:tracePt t="42786" x="7027863" y="777875"/>
          <p14:tracePt t="42794" x="7027863" y="735013"/>
          <p14:tracePt t="42802" x="7046913" y="657225"/>
          <p14:tracePt t="42810" x="7058025" y="596900"/>
          <p14:tracePt t="42817" x="7058025" y="554038"/>
          <p14:tracePt t="42825" x="7058025" y="493713"/>
          <p14:tracePt t="42833" x="7058025" y="433388"/>
          <p14:tracePt t="42842" x="7058025" y="403225"/>
          <p14:tracePt t="42850" x="7058025" y="361950"/>
          <p14:tracePt t="42859" x="7034213" y="312738"/>
          <p14:tracePt t="42865" x="7004050" y="271463"/>
          <p14:tracePt t="42874" x="6956425" y="234950"/>
          <p14:tracePt t="42882" x="6889750" y="198438"/>
          <p14:tracePt t="42890" x="6811963" y="157163"/>
          <p14:tracePt t="42898" x="6721475" y="120650"/>
          <p14:tracePt t="42905" x="6618288" y="84138"/>
          <p14:tracePt t="42914" x="6467475" y="36513"/>
          <p14:tracePt t="42921" x="6353175" y="12700"/>
          <p14:tracePt t="42986" x="5624513" y="0"/>
          <p14:tracePt t="42994" x="5605463" y="12700"/>
          <p14:tracePt t="43001" x="5568950" y="42863"/>
          <p14:tracePt t="43010" x="5568950" y="47625"/>
          <p14:tracePt t="43017" x="5564188" y="73025"/>
          <p14:tracePt t="43025" x="5564188" y="107950"/>
          <p14:tracePt t="43033" x="5564188" y="138113"/>
          <p14:tracePt t="43041" x="5575300" y="187325"/>
          <p14:tracePt t="43050" x="5618163" y="234950"/>
          <p14:tracePt t="43058" x="5648325" y="301625"/>
          <p14:tracePt t="43065" x="5702300" y="355600"/>
          <p14:tracePt t="43074" x="5738813" y="392113"/>
          <p14:tracePt t="43081" x="5834063" y="476250"/>
          <p14:tracePt t="43090" x="5913438" y="542925"/>
          <p14:tracePt t="43097" x="6010275" y="614363"/>
          <p14:tracePt t="43105" x="6075363" y="668338"/>
          <p14:tracePt t="43114" x="6178550" y="741363"/>
          <p14:tracePt t="43122" x="6275388" y="782638"/>
          <p14:tracePt t="43130" x="6389688" y="842963"/>
          <p14:tracePt t="43137" x="6510338" y="879475"/>
          <p14:tracePt t="43146" x="6611938" y="915988"/>
          <p14:tracePt t="43153" x="6715125" y="928688"/>
          <p14:tracePt t="43161" x="6786563" y="928688"/>
          <p14:tracePt t="43169" x="6823075" y="928688"/>
          <p14:tracePt t="43178" x="6853238" y="928688"/>
          <p14:tracePt t="43185" x="6877050" y="928688"/>
          <p14:tracePt t="43194" x="6902450" y="915988"/>
          <p14:tracePt t="43201" x="6926263" y="855663"/>
          <p14:tracePt t="43209" x="6937375" y="825500"/>
          <p14:tracePt t="43217" x="6956425" y="777875"/>
          <p14:tracePt t="43226" x="6961188" y="741363"/>
          <p14:tracePt t="43233" x="6961188" y="698500"/>
          <p14:tracePt t="43242" x="6961188" y="657225"/>
          <p14:tracePt t="43249" x="6961188" y="596900"/>
          <p14:tracePt t="43258" x="6937375" y="530225"/>
          <p14:tracePt t="43266" x="6919913" y="506413"/>
          <p14:tracePt t="43274" x="6883400" y="463550"/>
          <p14:tracePt t="43281" x="6835775" y="422275"/>
          <p14:tracePt t="43289" x="6792913" y="379413"/>
          <p14:tracePt t="43297" x="6702425" y="338138"/>
          <p14:tracePt t="43305" x="6624638" y="312738"/>
          <p14:tracePt t="43314" x="6534150" y="277813"/>
          <p14:tracePt t="43321" x="6473825" y="258763"/>
          <p14:tracePt t="43329" x="6413500" y="247650"/>
          <p14:tracePt t="43337" x="6370638" y="247650"/>
          <p14:tracePt t="43346" x="6310313" y="247650"/>
          <p14:tracePt t="43353" x="6269038" y="247650"/>
          <p14:tracePt t="43362" x="6219825" y="247650"/>
          <p14:tracePt t="43369" x="6165850" y="247650"/>
          <p14:tracePt t="43378" x="6118225" y="265113"/>
          <p14:tracePt t="43386" x="6064250" y="301625"/>
          <p14:tracePt t="43394" x="6021388" y="355600"/>
          <p14:tracePt t="43401" x="6003925" y="392113"/>
          <p14:tracePt t="43409" x="5984875" y="428625"/>
          <p14:tracePt t="43417" x="5980113" y="452438"/>
          <p14:tracePt t="43426" x="5980113" y="476250"/>
          <p14:tracePt t="43433" x="5980113" y="493713"/>
          <p14:tracePt t="43442" x="5980113" y="517525"/>
          <p14:tracePt t="43450" x="5980113" y="542925"/>
          <p14:tracePt t="43458" x="6003925" y="566738"/>
          <p14:tracePt t="43465" x="6034088" y="603250"/>
          <p14:tracePt t="43474" x="6070600" y="633413"/>
          <p14:tracePt t="43481" x="6105525" y="663575"/>
          <p14:tracePt t="43489" x="6189663" y="717550"/>
          <p14:tracePt t="43498" x="6262688" y="741363"/>
          <p14:tracePt t="43505" x="6353175" y="758825"/>
          <p14:tracePt t="43513" x="6426200" y="782638"/>
          <p14:tracePt t="43521" x="6516688" y="795338"/>
          <p14:tracePt t="43530" x="6588125" y="795338"/>
          <p14:tracePt t="43538" x="6648450" y="795338"/>
          <p14:tracePt t="43545" x="6678613" y="795338"/>
          <p14:tracePt t="43553" x="6721475" y="795338"/>
          <p14:tracePt t="43561" x="6756400" y="782638"/>
          <p14:tracePt t="43569" x="6792913" y="754063"/>
          <p14:tracePt t="43578" x="6811963" y="728663"/>
          <p14:tracePt t="43585" x="6816725" y="687388"/>
          <p14:tracePt t="43594" x="6842125" y="627063"/>
          <p14:tracePt t="43601" x="6842125" y="577850"/>
          <p14:tracePt t="43610" x="6842125" y="506413"/>
          <p14:tracePt t="43618" x="6842125" y="463550"/>
          <p14:tracePt t="43626" x="6842125" y="415925"/>
          <p14:tracePt t="43634" x="6805613" y="355600"/>
          <p14:tracePt t="43642" x="6786563" y="319088"/>
          <p14:tracePt t="43650" x="6762750" y="295275"/>
          <p14:tracePt t="43658" x="6721475" y="265113"/>
          <p14:tracePt t="43666" x="6684963" y="247650"/>
          <p14:tracePt t="43674" x="6661150" y="228600"/>
          <p14:tracePt t="43682" x="6618288" y="222250"/>
          <p14:tracePt t="43689" x="6588125" y="222250"/>
          <p14:tracePt t="43698" x="6551613" y="222250"/>
          <p14:tracePt t="43705" x="6521450" y="222250"/>
          <p14:tracePt t="43714" x="6491288" y="222250"/>
          <p14:tracePt t="43721" x="6426200" y="222250"/>
          <p14:tracePt t="43730" x="6389688" y="241300"/>
          <p14:tracePt t="43737" x="6335713" y="271463"/>
          <p14:tracePt t="43745" x="6299200" y="301625"/>
          <p14:tracePt t="43754" x="6262688" y="342900"/>
          <p14:tracePt t="43762" x="6238875" y="368300"/>
          <p14:tracePt t="43769" x="6219825" y="392113"/>
          <p14:tracePt t="43778" x="6219825" y="403225"/>
          <p14:tracePt t="43785" x="6219825" y="428625"/>
          <p14:tracePt t="43793" x="6219825" y="439738"/>
          <p14:tracePt t="43802" x="6219825" y="452438"/>
          <p14:tracePt t="43809" x="6219825" y="476250"/>
          <p14:tracePt t="43818" x="6245225" y="500063"/>
          <p14:tracePt t="43826" x="6310313" y="554038"/>
          <p14:tracePt t="43833" x="6376988" y="614363"/>
          <p14:tracePt t="43842" x="6456363" y="657225"/>
          <p14:tracePt t="43849" x="6534150" y="711200"/>
          <p14:tracePt t="43858" x="6642100" y="771525"/>
          <p14:tracePt t="43865" x="6745288" y="819150"/>
          <p14:tracePt t="43874" x="6865938" y="855663"/>
          <p14:tracePt t="43882" x="6943725" y="885825"/>
          <p14:tracePt t="43889" x="7027863" y="898525"/>
          <p14:tracePt t="43898" x="7100888" y="909638"/>
          <p14:tracePt t="43905" x="7161213" y="909638"/>
          <p14:tracePt t="43913" x="7197725" y="909638"/>
          <p14:tracePt t="43921" x="7215188" y="909638"/>
          <p14:tracePt t="43930" x="7251700" y="885825"/>
          <p14:tracePt t="43937" x="7292975" y="849313"/>
          <p14:tracePt t="43946" x="7312025" y="801688"/>
          <p14:tracePt t="43953" x="7312025" y="754063"/>
          <p14:tracePt t="43962" x="7312025" y="681038"/>
          <p14:tracePt t="43969" x="7318375" y="650875"/>
          <p14:tracePt t="43977" x="7318375" y="608013"/>
          <p14:tracePt t="43985" x="7318375" y="560388"/>
          <p14:tracePt t="43994" x="7318375" y="530225"/>
          <p14:tracePt t="44001" x="7275513" y="476250"/>
          <p14:tracePt t="44009" x="7239000" y="439738"/>
          <p14:tracePt t="44017" x="7185025" y="398463"/>
          <p14:tracePt t="44026" x="7107238" y="361950"/>
          <p14:tracePt t="44034" x="7046913" y="331788"/>
          <p14:tracePt t="44042" x="6967538" y="307975"/>
          <p14:tracePt t="44049" x="6896100" y="307975"/>
          <p14:tracePt t="44058" x="6823075" y="307975"/>
          <p14:tracePt t="44066" x="6762750" y="307975"/>
          <p14:tracePt t="44073" x="6708775" y="307975"/>
          <p14:tracePt t="44082" x="6661150" y="312738"/>
          <p14:tracePt t="44089" x="6611938" y="342900"/>
          <p14:tracePt t="44097" x="6575425" y="361950"/>
          <p14:tracePt t="44106" x="6551613" y="385763"/>
          <p14:tracePt t="44114" x="6521450" y="409575"/>
          <p14:tracePt t="44121" x="6510338" y="428625"/>
          <p14:tracePt t="44130" x="6480175" y="463550"/>
          <p14:tracePt t="44138" x="6473825" y="487363"/>
          <p14:tracePt t="44146" x="6456363" y="517525"/>
          <p14:tracePt t="44153" x="6456363" y="554038"/>
          <p14:tracePt t="44162" x="6450013" y="584200"/>
          <p14:tracePt t="44169" x="6443663" y="603250"/>
          <p14:tracePt t="44178" x="6443663" y="614363"/>
          <p14:tracePt t="44185" x="6443663" y="644525"/>
          <p14:tracePt t="44194" x="6443663" y="668338"/>
          <p14:tracePt t="44201" x="6443663" y="693738"/>
          <p14:tracePt t="44210" x="6450013" y="717550"/>
          <p14:tracePt t="44217" x="6467475" y="741363"/>
          <p14:tracePt t="44226" x="6503988" y="777875"/>
          <p14:tracePt t="44234" x="6557963" y="819150"/>
          <p14:tracePt t="44242" x="6648450" y="849313"/>
          <p14:tracePt t="44250" x="6721475" y="862013"/>
          <p14:tracePt t="44258" x="6799263" y="885825"/>
          <p14:tracePt t="44266" x="6842125" y="885825"/>
          <p14:tracePt t="44273" x="6883400" y="885825"/>
          <p14:tracePt t="44282" x="6907213" y="885825"/>
          <p14:tracePt t="44289" x="6919913" y="885825"/>
          <p14:tracePt t="44298" x="6937375" y="885825"/>
          <p14:tracePt t="44305" x="6961188" y="868363"/>
          <p14:tracePt t="44313" x="6967538" y="849313"/>
          <p14:tracePt t="44321" x="6967538" y="819150"/>
          <p14:tracePt t="44329" x="6967538" y="782638"/>
          <p14:tracePt t="44337" x="6967538" y="754063"/>
          <p14:tracePt t="44346" x="6967538" y="711200"/>
          <p14:tracePt t="44353" x="6967538" y="687388"/>
          <p14:tracePt t="44362" x="6950075" y="663575"/>
          <p14:tracePt t="44369" x="6919913" y="627063"/>
          <p14:tracePt t="44378" x="6907213" y="603250"/>
          <p14:tracePt t="44385" x="6872288" y="573088"/>
          <p14:tracePt t="44393" x="6816725" y="542925"/>
          <p14:tracePt t="44402" x="6756400" y="523875"/>
          <p14:tracePt t="44410" x="6696075" y="512763"/>
          <p14:tracePt t="44417" x="6618288" y="482600"/>
          <p14:tracePt t="44426" x="6575425" y="482600"/>
          <p14:tracePt t="44433" x="6516688" y="458788"/>
          <p14:tracePt t="44443" x="6491288" y="458788"/>
          <p14:tracePt t="44449" x="6467475" y="452438"/>
          <p14:tracePt t="44458" x="6461125" y="452438"/>
          <p14:tracePt t="44481" x="6456363" y="452438"/>
          <p14:tracePt t="44482" x="0" y="0"/>
        </p14:tracePtLst>
        <p14:tracePtLst>
          <p14:tracePt t="61086" x="5588000" y="277813"/>
          <p14:tracePt t="61093" x="5581650" y="271463"/>
          <p14:tracePt t="61098" x="5568950" y="265113"/>
          <p14:tracePt t="61106" x="5545138" y="258763"/>
          <p14:tracePt t="61114" x="5534025" y="258763"/>
          <p14:tracePt t="61122" x="5527675" y="252413"/>
          <p14:tracePt t="61130" x="5503863" y="247650"/>
          <p14:tracePt t="61137" x="5497513" y="247650"/>
          <p14:tracePt t="61154" x="5484813" y="247650"/>
          <p14:tracePt t="61162" x="5473700" y="247650"/>
          <p14:tracePt t="61169" x="5454650" y="247650"/>
          <p14:tracePt t="61177" x="5437188" y="247650"/>
          <p14:tracePt t="61185" x="5413375" y="247650"/>
          <p14:tracePt t="61194" x="5383213" y="247650"/>
          <p14:tracePt t="61202" x="5334000" y="247650"/>
          <p14:tracePt t="61209" x="5292725" y="247650"/>
          <p14:tracePt t="61217" x="5249863" y="247650"/>
          <p14:tracePt t="61226" x="5189538" y="234950"/>
          <p14:tracePt t="61234" x="5172075" y="234950"/>
          <p14:tracePt t="61242" x="5141913" y="234950"/>
          <p14:tracePt t="61249" x="5118100" y="234950"/>
          <p14:tracePt t="61258" x="5111750" y="234950"/>
          <p14:tracePt t="61266" x="5092700" y="234950"/>
          <p14:tracePt t="61274" x="5068888" y="234950"/>
          <p14:tracePt t="61282" x="5045075" y="234950"/>
          <p14:tracePt t="61290" x="5021263" y="234950"/>
          <p14:tracePt t="61298" x="4997450" y="234950"/>
          <p14:tracePt t="61306" x="4967288" y="234950"/>
          <p14:tracePt t="61313" x="4943475" y="234950"/>
          <p14:tracePt t="61322" x="4900613" y="234950"/>
          <p14:tracePt t="61330" x="4876800" y="234950"/>
          <p14:tracePt t="61337" x="4846638" y="234950"/>
          <p14:tracePt t="61346" x="4803775" y="234950"/>
          <p14:tracePt t="61353" x="4773613" y="234950"/>
          <p14:tracePt t="61362" x="4749800" y="234950"/>
          <p14:tracePt t="61369" x="4713288" y="234950"/>
          <p14:tracePt t="61378" x="4683125" y="234950"/>
          <p14:tracePt t="61385" x="4659313" y="234950"/>
          <p14:tracePt t="61394" x="4646613" y="234950"/>
          <p14:tracePt t="61402" x="4635500" y="234950"/>
          <p14:tracePt t="61410" x="4611688" y="234950"/>
          <p14:tracePt t="61417" x="4605338" y="241300"/>
          <p14:tracePt t="61425" x="4586288" y="247650"/>
          <p14:tracePt t="61434" x="4575175" y="265113"/>
          <p14:tracePt t="61442" x="4557713" y="282575"/>
          <p14:tracePt t="61450" x="4545013" y="307975"/>
          <p14:tracePt t="61457" x="4545013" y="319088"/>
          <p14:tracePt t="61466" x="4532313" y="342900"/>
          <p14:tracePt t="61473" x="4532313" y="373063"/>
          <p14:tracePt t="61482" x="4532313" y="398463"/>
          <p14:tracePt t="61490" x="4532313" y="409575"/>
          <p14:tracePt t="61497" x="4532313" y="415925"/>
          <p14:tracePt t="61506" x="4532313" y="439738"/>
          <p14:tracePt t="61514" x="4538663" y="463550"/>
          <p14:tracePt t="61521" x="4551363" y="476250"/>
          <p14:tracePt t="61530" x="4557713" y="482600"/>
          <p14:tracePt t="61537" x="4575175" y="493713"/>
          <p14:tracePt t="61546" x="4586288" y="512763"/>
          <p14:tracePt t="61553" x="4592638" y="517525"/>
          <p14:tracePt t="61562" x="4605338" y="530225"/>
          <p14:tracePt t="61570" x="4635500" y="554038"/>
          <p14:tracePt t="61578" x="4641850" y="560388"/>
          <p14:tracePt t="61586" x="4659313" y="577850"/>
          <p14:tracePt t="61594" x="4683125" y="590550"/>
          <p14:tracePt t="61602" x="4702175" y="603250"/>
          <p14:tracePt t="61610" x="4713288" y="614363"/>
          <p14:tracePt t="61617" x="4749800" y="633413"/>
          <p14:tracePt t="61625" x="4773613" y="650875"/>
          <p14:tracePt t="61633" x="4797425" y="657225"/>
          <p14:tracePt t="61642" x="4827588" y="674688"/>
          <p14:tracePt t="61649" x="4876800" y="681038"/>
          <p14:tracePt t="61657" x="4924425" y="704850"/>
          <p14:tracePt t="61666" x="4972050" y="711200"/>
          <p14:tracePt t="61674" x="5032375" y="735013"/>
          <p14:tracePt t="61682" x="5092700" y="741363"/>
          <p14:tracePt t="61690" x="5183188" y="765175"/>
          <p14:tracePt t="61697" x="5273675" y="777875"/>
          <p14:tracePt t="61706" x="5329238" y="777875"/>
          <p14:tracePt t="61713" x="5387975" y="777875"/>
          <p14:tracePt t="61722" x="5430838" y="777875"/>
          <p14:tracePt t="61730" x="5491163" y="777875"/>
          <p14:tracePt t="61737" x="5514975" y="777875"/>
          <p14:tracePt t="61746" x="5568950" y="765175"/>
          <p14:tracePt t="61754" x="5605463" y="747713"/>
          <p14:tracePt t="61762" x="5654675" y="728663"/>
          <p14:tracePt t="61770" x="5689600" y="711200"/>
          <p14:tracePt t="61778" x="5726113" y="681038"/>
          <p14:tracePt t="61785" x="5756275" y="657225"/>
          <p14:tracePt t="61794" x="5762625" y="650875"/>
          <p14:tracePt t="61802" x="5780088" y="627063"/>
          <p14:tracePt t="61810" x="5799138" y="614363"/>
          <p14:tracePt t="61818" x="5810250" y="590550"/>
          <p14:tracePt t="61826" x="5810250" y="566738"/>
          <p14:tracePt t="61834" x="5822950" y="542925"/>
          <p14:tracePt t="61841" x="5829300" y="517525"/>
          <p14:tracePt t="61850" x="5829300" y="493713"/>
          <p14:tracePt t="61858" x="5829300" y="469900"/>
          <p14:tracePt t="61866" x="5829300" y="446088"/>
          <p14:tracePt t="61875" x="5829300" y="428625"/>
          <p14:tracePt t="61881" x="5816600" y="392113"/>
          <p14:tracePt t="61890" x="5799138" y="368300"/>
          <p14:tracePt t="61897" x="5762625" y="331788"/>
          <p14:tracePt t="61906" x="5738813" y="307975"/>
          <p14:tracePt t="61913" x="5702300" y="288925"/>
          <p14:tracePt t="61922" x="5654675" y="258763"/>
          <p14:tracePt t="61930" x="5575300" y="222250"/>
          <p14:tracePt t="61937" x="5503863" y="217488"/>
          <p14:tracePt t="61946" x="5443538" y="192088"/>
          <p14:tracePt t="61953" x="5376863" y="174625"/>
          <p14:tracePt t="61962" x="5303838" y="150813"/>
          <p14:tracePt t="61969" x="5232400" y="138113"/>
          <p14:tracePt t="61978" x="5172075" y="138113"/>
          <p14:tracePt t="61985" x="5111750" y="138113"/>
          <p14:tracePt t="61994" x="5038725" y="133350"/>
          <p14:tracePt t="62002" x="4978400" y="133350"/>
          <p14:tracePt t="62009" x="4924425" y="133350"/>
          <p14:tracePt t="62018" x="4876800" y="133350"/>
          <p14:tracePt t="62026" x="4833938" y="133350"/>
          <p14:tracePt t="62033" x="4786313" y="133350"/>
          <p14:tracePt t="62041" x="4756150" y="144463"/>
          <p14:tracePt t="62049" x="4706938" y="150813"/>
          <p14:tracePt t="62058" x="4659313" y="168275"/>
          <p14:tracePt t="62066" x="4622800" y="168275"/>
          <p14:tracePt t="62074" x="4592638" y="187325"/>
          <p14:tracePt t="62081" x="4545013" y="198438"/>
          <p14:tracePt t="62090" x="4508500" y="217488"/>
          <p14:tracePt t="62097" x="4460875" y="247650"/>
          <p14:tracePt t="62106" x="4406900" y="277813"/>
          <p14:tracePt t="62113" x="4381500" y="282575"/>
          <p14:tracePt t="62122" x="4346575" y="307975"/>
          <p14:tracePt t="62130" x="4321175" y="338138"/>
          <p14:tracePt t="62137" x="4297363" y="349250"/>
          <p14:tracePt t="62146" x="4286250" y="355600"/>
          <p14:tracePt t="62153" x="4267200" y="373063"/>
          <p14:tracePt t="62162" x="4256088" y="392113"/>
          <p14:tracePt t="62170" x="4249738" y="398463"/>
          <p14:tracePt t="62178" x="4243388" y="415925"/>
          <p14:tracePt t="62185" x="4225925" y="433388"/>
          <p14:tracePt t="62194" x="4225925" y="439738"/>
          <p14:tracePt t="62201" x="4225925" y="446088"/>
          <p14:tracePt t="62210" x="4225925" y="458788"/>
          <p14:tracePt t="62218" x="4225925" y="463550"/>
          <p14:tracePt t="62225" x="4225925" y="482600"/>
          <p14:tracePt t="62233" x="4243388" y="500063"/>
          <p14:tracePt t="62242" x="4256088" y="523875"/>
          <p14:tracePt t="62249" x="4260850" y="530225"/>
          <p14:tracePt t="62258" x="4286250" y="560388"/>
          <p14:tracePt t="62266" x="4310063" y="584200"/>
          <p14:tracePt t="62274" x="4351338" y="627063"/>
          <p14:tracePt t="62282" x="4387850" y="663575"/>
          <p14:tracePt t="62290" x="4418013" y="687388"/>
          <p14:tracePt t="62297" x="4497388" y="747713"/>
          <p14:tracePt t="62305" x="4532313" y="771525"/>
          <p14:tracePt t="62313" x="4581525" y="788988"/>
          <p14:tracePt t="62321" x="4616450" y="808038"/>
          <p14:tracePt t="62330" x="4665663" y="819150"/>
          <p14:tracePt t="62337" x="4695825" y="838200"/>
          <p14:tracePt t="62346" x="4773613" y="849313"/>
          <p14:tracePt t="62353" x="4833938" y="855663"/>
          <p14:tracePt t="62362" x="4894263" y="868363"/>
          <p14:tracePt t="62369" x="4918075" y="868363"/>
          <p14:tracePt t="62378" x="4960938" y="868363"/>
          <p14:tracePt t="62385" x="4984750" y="868363"/>
          <p14:tracePt t="62394" x="5002213" y="868363"/>
          <p14:tracePt t="62401" x="5027613" y="868363"/>
          <p14:tracePt t="62410" x="5051425" y="849313"/>
          <p14:tracePt t="62417" x="5087938" y="831850"/>
          <p14:tracePt t="62425" x="5122863" y="808038"/>
          <p14:tracePt t="62434" x="5159375" y="777875"/>
          <p14:tracePt t="62441" x="5202238" y="747713"/>
          <p14:tracePt t="62450" x="5226050" y="723900"/>
          <p14:tracePt t="62458" x="5249863" y="687388"/>
          <p14:tracePt t="62465" x="5280025" y="650875"/>
          <p14:tracePt t="62474" x="5299075" y="614363"/>
          <p14:tracePt t="62481" x="5329238" y="577850"/>
          <p14:tracePt t="62490" x="5340350" y="554038"/>
          <p14:tracePt t="62498" x="5353050" y="517525"/>
          <p14:tracePt t="62505" x="5359400" y="493713"/>
          <p14:tracePt t="62513" x="5364163" y="463550"/>
          <p14:tracePt t="62522" x="5364163" y="428625"/>
          <p14:tracePt t="62530" x="5364163" y="409575"/>
          <p14:tracePt t="62537" x="5376863" y="373063"/>
          <p14:tracePt t="62546" x="5376863" y="368300"/>
          <p14:tracePt t="62562" x="5376863" y="349250"/>
          <p14:tracePt t="62569" x="5376863" y="331788"/>
          <p14:tracePt t="62578" x="5376863" y="312738"/>
          <p14:tracePt t="62594" x="5370513" y="288925"/>
          <p14:tracePt t="62601" x="5364163" y="282575"/>
          <p14:tracePt t="62610" x="5353050" y="258763"/>
          <p14:tracePt t="62625" x="5340350" y="252413"/>
          <p14:tracePt t="62633" x="5322888" y="252413"/>
          <p14:tracePt t="62642" x="5299075" y="247650"/>
          <p14:tracePt t="62649" x="5280025" y="234950"/>
          <p14:tracePt t="62658" x="5256213" y="234950"/>
          <p14:tracePt t="62666" x="5219700" y="234950"/>
          <p14:tracePt t="62674" x="5189538" y="234950"/>
          <p14:tracePt t="62682" x="5148263" y="234950"/>
          <p14:tracePt t="62690" x="5118100" y="234950"/>
          <p14:tracePt t="62698" x="5068888" y="234950"/>
          <p14:tracePt t="62705" x="5014913" y="234950"/>
          <p14:tracePt t="62713" x="4954588" y="234950"/>
          <p14:tracePt t="62722" x="4894263" y="234950"/>
          <p14:tracePt t="62730" x="4852988" y="228600"/>
          <p14:tracePt t="62737" x="4803775" y="228600"/>
          <p14:tracePt t="62746" x="4762500" y="228600"/>
          <p14:tracePt t="62754" x="4725988" y="228600"/>
          <p14:tracePt t="62762" x="4672013" y="228600"/>
          <p14:tracePt t="62769" x="4616450" y="228600"/>
          <p14:tracePt t="62778" x="4581525" y="228600"/>
          <p14:tracePt t="62785" x="4521200" y="247650"/>
          <p14:tracePt t="62794" x="4471988" y="258763"/>
          <p14:tracePt t="62801" x="4448175" y="277813"/>
          <p14:tracePt t="62809" x="4418013" y="282575"/>
          <p14:tracePt t="62818" x="4394200" y="301625"/>
          <p14:tracePt t="62825" x="4376738" y="307975"/>
          <p14:tracePt t="62833" x="4351338" y="325438"/>
          <p14:tracePt t="62842" x="4321175" y="338138"/>
          <p14:tracePt t="62850" x="4303713" y="349250"/>
          <p14:tracePt t="62858" x="4297363" y="355600"/>
          <p14:tracePt t="62865" x="4286250" y="368300"/>
          <p14:tracePt t="62874" x="4279900" y="373063"/>
          <p14:tracePt t="62881" x="4273550" y="379413"/>
          <p14:tracePt t="62906" x="4273550" y="398463"/>
          <p14:tracePt t="62914" x="4273550" y="422275"/>
          <p14:tracePt t="62930" x="4286250" y="458788"/>
          <p14:tracePt t="62937" x="4297363" y="476250"/>
          <p14:tracePt t="62946" x="4316413" y="487363"/>
          <p14:tracePt t="62953" x="4340225" y="506413"/>
          <p14:tracePt t="62962" x="4364038" y="517525"/>
          <p14:tracePt t="62969" x="4387850" y="536575"/>
          <p14:tracePt t="62978" x="4418013" y="554038"/>
          <p14:tracePt t="62985" x="4460875" y="584200"/>
          <p14:tracePt t="62994" x="4497388" y="608013"/>
          <p14:tracePt t="63001" x="4527550" y="620713"/>
          <p14:tracePt t="63010" x="4568825" y="644525"/>
          <p14:tracePt t="63018" x="4598988" y="663575"/>
          <p14:tracePt t="63025" x="4635500" y="674688"/>
          <p14:tracePt t="63034" x="4695825" y="693738"/>
          <p14:tracePt t="63042" x="4743450" y="704850"/>
          <p14:tracePt t="63050" x="4792663" y="711200"/>
          <p14:tracePt t="63058" x="4833938" y="711200"/>
          <p14:tracePt t="63066" x="4894263" y="723900"/>
          <p14:tracePt t="63074" x="4967288" y="723900"/>
          <p14:tracePt t="63082" x="5027613" y="723900"/>
          <p14:tracePt t="63089" x="5099050" y="723900"/>
          <p14:tracePt t="63098" x="5159375" y="723900"/>
          <p14:tracePt t="63105" x="5189538" y="723900"/>
          <p14:tracePt t="63114" x="5219700" y="723900"/>
          <p14:tracePt t="63122" x="5256213" y="723900"/>
          <p14:tracePt t="63130" x="5286375" y="711200"/>
          <p14:tracePt t="63137" x="5310188" y="704850"/>
          <p14:tracePt t="63145" x="5334000" y="687388"/>
          <p14:tracePt t="63153" x="5370513" y="663575"/>
          <p14:tracePt t="63162" x="5394325" y="633413"/>
          <p14:tracePt t="63169" x="5430838" y="608013"/>
          <p14:tracePt t="63177" x="5461000" y="584200"/>
          <p14:tracePt t="63186" x="5484813" y="560388"/>
          <p14:tracePt t="63194" x="5491163" y="536575"/>
          <p14:tracePt t="63201" x="5508625" y="487363"/>
          <p14:tracePt t="63210" x="5514975" y="463550"/>
          <p14:tracePt t="63217" x="5527675" y="439738"/>
          <p14:tracePt t="63226" x="5527675" y="409575"/>
          <p14:tracePt t="63233" x="5527675" y="373063"/>
          <p14:tracePt t="63243" x="5527675" y="342900"/>
          <p14:tracePt t="63250" x="5527675" y="331788"/>
          <p14:tracePt t="63258" x="5527675" y="319088"/>
          <p14:tracePt t="63265" x="5527675" y="301625"/>
          <p14:tracePt t="63274" x="5527675" y="295275"/>
          <p14:tracePt t="63282" x="5527675" y="282575"/>
          <p14:tracePt t="63305" x="5527675" y="277813"/>
          <p14:tracePt t="63314" x="5521325" y="271463"/>
          <p14:tracePt t="63322" x="5503863" y="265113"/>
          <p14:tracePt t="63330" x="5491163" y="258763"/>
          <p14:tracePt t="63337" x="5478463" y="258763"/>
          <p14:tracePt t="63346" x="5443538" y="228600"/>
          <p14:tracePt t="63353" x="5430838" y="228600"/>
          <p14:tracePt t="63362" x="5394325" y="222250"/>
          <p14:tracePt t="63369" x="5346700" y="204788"/>
          <p14:tracePt t="63378" x="5286375" y="192088"/>
          <p14:tracePt t="63385" x="5249863" y="174625"/>
          <p14:tracePt t="63393" x="5208588" y="174625"/>
          <p14:tracePt t="63401" x="5172075" y="168275"/>
          <p14:tracePt t="63409" x="5129213" y="168275"/>
          <p14:tracePt t="63417" x="5092700" y="168275"/>
          <p14:tracePt t="63426" x="5051425" y="168275"/>
          <p14:tracePt t="63433" x="4997450" y="168275"/>
          <p14:tracePt t="63442" x="4937125" y="168275"/>
          <p14:tracePt t="63450" x="4876800" y="168275"/>
          <p14:tracePt t="63458" x="4816475" y="192088"/>
          <p14:tracePt t="63466" x="4767263" y="198438"/>
          <p14:tracePt t="63474" x="4732338" y="217488"/>
          <p14:tracePt t="63482" x="4706938" y="228600"/>
          <p14:tracePt t="63489" x="4683125" y="241300"/>
          <p14:tracePt t="63497" x="4646613" y="258763"/>
          <p14:tracePt t="63505" x="4635500" y="265113"/>
          <p14:tracePt t="63514" x="4611688" y="288925"/>
          <p14:tracePt t="63521" x="4592638" y="301625"/>
          <p14:tracePt t="63530" x="4581525" y="312738"/>
          <p14:tracePt t="63537" x="4557713" y="338138"/>
          <p14:tracePt t="63546" x="4545013" y="355600"/>
          <p14:tracePt t="63553" x="4538663" y="368300"/>
          <p14:tracePt t="63562" x="4532313" y="403225"/>
          <p14:tracePt t="63569" x="4532313" y="428625"/>
          <p14:tracePt t="63578" x="4532313" y="433388"/>
          <p14:tracePt t="63585" x="4532313" y="446088"/>
          <p14:tracePt t="63593" x="4532313" y="469900"/>
          <p14:tracePt t="63602" x="4532313" y="487363"/>
          <p14:tracePt t="63610" x="4532313" y="493713"/>
          <p14:tracePt t="63618" x="4532313" y="523875"/>
          <p14:tracePt t="63626" x="4551363" y="542925"/>
          <p14:tracePt t="63633" x="4575175" y="566738"/>
          <p14:tracePt t="63642" x="4611688" y="603250"/>
          <p14:tracePt t="63650" x="4665663" y="644525"/>
          <p14:tracePt t="63658" x="4702175" y="674688"/>
          <p14:tracePt t="63665" x="4767263" y="717550"/>
          <p14:tracePt t="63674" x="4827588" y="747713"/>
          <p14:tracePt t="63682" x="4906963" y="795338"/>
          <p14:tracePt t="63689" x="4972050" y="825500"/>
          <p14:tracePt t="63697" x="5062538" y="849313"/>
          <p14:tracePt t="63705" x="5135563" y="879475"/>
          <p14:tracePt t="63714" x="5195888" y="892175"/>
          <p14:tracePt t="63721" x="5243513" y="892175"/>
          <p14:tracePt t="63730" x="5273675" y="898525"/>
          <p14:tracePt t="63737" x="5334000" y="898525"/>
          <p14:tracePt t="63746" x="5364163" y="898525"/>
          <p14:tracePt t="63754" x="5387975" y="898525"/>
          <p14:tracePt t="63761" x="5424488" y="879475"/>
          <p14:tracePt t="63769" x="5437188" y="862013"/>
          <p14:tracePt t="63778" x="5497513" y="812800"/>
          <p14:tracePt t="63785" x="5514975" y="788988"/>
          <p14:tracePt t="63794" x="5534025" y="765175"/>
          <p14:tracePt t="63801" x="5545138" y="735013"/>
          <p14:tracePt t="63809" x="5545138" y="687388"/>
          <p14:tracePt t="63818" x="5557838" y="638175"/>
          <p14:tracePt t="63826" x="5557838" y="596900"/>
          <p14:tracePt t="63833" x="5557838" y="554038"/>
          <p14:tracePt t="63842" x="5557838" y="506413"/>
          <p14:tracePt t="63850" x="5557838" y="476250"/>
          <p14:tracePt t="63858" x="5557838" y="433388"/>
          <p14:tracePt t="63876" x="5508625" y="361950"/>
          <p14:tracePt t="63882" x="5484813" y="331788"/>
          <p14:tracePt t="63889" x="5467350" y="307975"/>
          <p14:tracePt t="63898" x="5430838" y="282575"/>
          <p14:tracePt t="63906" x="5394325" y="252413"/>
          <p14:tracePt t="63914" x="5334000" y="234950"/>
          <p14:tracePt t="63921" x="5243513" y="198438"/>
          <p14:tracePt t="63930" x="5183188" y="192088"/>
          <p14:tracePt t="63938" x="5105400" y="168275"/>
          <p14:tracePt t="63945" x="5032375" y="168275"/>
          <p14:tracePt t="63953" x="4972050" y="168275"/>
          <p14:tracePt t="63962" x="4930775" y="168275"/>
          <p14:tracePt t="63969" x="4870450" y="174625"/>
          <p14:tracePt t="63978" x="4840288" y="180975"/>
          <p14:tracePt t="63985" x="4797425" y="211138"/>
          <p14:tracePt t="63993" x="4773613" y="217488"/>
          <p14:tracePt t="64001" x="4743450" y="234950"/>
          <p14:tracePt t="64010" x="4719638" y="252413"/>
          <p14:tracePt t="64017" x="4702175" y="258763"/>
          <p14:tracePt t="64026" x="4665663" y="282575"/>
          <p14:tracePt t="64033" x="4652963" y="288925"/>
          <p14:tracePt t="64042" x="4646613" y="295275"/>
          <p14:tracePt t="64049" x="4622800" y="312738"/>
          <p14:tracePt t="64058" x="4616450" y="319088"/>
          <p14:tracePt t="64065" x="4605338" y="331788"/>
          <p14:tracePt t="64073" x="4598988" y="342900"/>
          <p14:tracePt t="64082" x="4581525" y="373063"/>
          <p14:tracePt t="64089" x="4581525" y="379413"/>
          <p14:tracePt t="64098" x="4581525" y="398463"/>
          <p14:tracePt t="64105" x="4581525" y="409575"/>
          <p14:tracePt t="64114" x="4581525" y="433388"/>
          <p14:tracePt t="64121" x="4575175" y="476250"/>
          <p14:tracePt t="64130" x="4575175" y="493713"/>
          <p14:tracePt t="64137" x="4575175" y="517525"/>
          <p14:tracePt t="64146" x="4586288" y="547688"/>
          <p14:tracePt t="64153" x="4598988" y="573088"/>
          <p14:tracePt t="64161" x="4629150" y="608013"/>
          <p14:tracePt t="64169" x="4652963" y="633413"/>
          <p14:tracePt t="64178" x="4689475" y="663575"/>
          <p14:tracePt t="64185" x="4743450" y="704850"/>
          <p14:tracePt t="64193" x="4779963" y="723900"/>
          <p14:tracePt t="64201" x="4840288" y="754063"/>
          <p14:tracePt t="64210" x="4918075" y="782638"/>
          <p14:tracePt t="64217" x="4991100" y="808038"/>
          <p14:tracePt t="64226" x="5051425" y="819150"/>
          <p14:tracePt t="64234" x="5111750" y="825500"/>
          <p14:tracePt t="64243" x="5159375" y="838200"/>
          <p14:tracePt t="64250" x="5183188" y="838200"/>
          <p14:tracePt t="64258" x="5208588" y="838200"/>
          <p14:tracePt t="64265" x="5232400" y="825500"/>
          <p14:tracePt t="64273" x="5238750" y="819150"/>
          <p14:tracePt t="64282" x="5262563" y="782638"/>
          <p14:tracePt t="64289" x="5268913" y="735013"/>
          <p14:tracePt t="64298" x="5280025" y="711200"/>
          <p14:tracePt t="64305" x="5286375" y="644525"/>
          <p14:tracePt t="64314" x="5286375" y="573088"/>
          <p14:tracePt t="64321" x="5286375" y="523875"/>
          <p14:tracePt t="64330" x="5286375" y="493713"/>
          <p14:tracePt t="64337" x="5273675" y="428625"/>
          <p14:tracePt t="64345" x="5249863" y="403225"/>
          <p14:tracePt t="64354" x="5232400" y="385763"/>
          <p14:tracePt t="64362" x="5219700" y="379413"/>
          <p14:tracePt t="64369" x="5195888" y="361950"/>
          <p14:tracePt t="64378" x="5178425" y="355600"/>
          <p14:tracePt t="64385" x="5135563" y="355600"/>
          <p14:tracePt t="64393" x="5075238" y="331788"/>
          <p14:tracePt t="64402" x="5032375" y="331788"/>
          <p14:tracePt t="64410" x="4960938" y="331788"/>
          <p14:tracePt t="64418" x="4870450" y="331788"/>
          <p14:tracePt t="64426" x="4816475" y="331788"/>
          <p14:tracePt t="64434" x="4725988" y="338138"/>
          <p14:tracePt t="64443" x="4665663" y="361950"/>
          <p14:tracePt t="64449" x="4598988" y="379413"/>
          <p14:tracePt t="64458" x="4551363" y="433388"/>
          <p14:tracePt t="64466" x="4527550" y="458788"/>
          <p14:tracePt t="64473" x="4508500" y="476250"/>
          <p14:tracePt t="64481" x="4508500" y="493713"/>
          <p14:tracePt t="64489" x="4508500" y="517525"/>
          <p14:tracePt t="64497" x="4508500" y="536575"/>
          <p14:tracePt t="64506" x="4508500" y="547688"/>
          <p14:tracePt t="64514" x="4508500" y="560388"/>
          <p14:tracePt t="64521" x="4508500" y="577850"/>
          <p14:tracePt t="64530" x="4527550" y="590550"/>
          <p14:tracePt t="64537" x="4538663" y="614363"/>
          <p14:tracePt t="64546" x="4586288" y="644525"/>
          <p14:tracePt t="64553" x="4622800" y="663575"/>
          <p14:tracePt t="64562" x="4659313" y="668338"/>
          <p14:tracePt t="64569" x="4749800" y="704850"/>
          <p14:tracePt t="64577" x="4822825" y="723900"/>
          <p14:tracePt t="64585" x="4894263" y="735013"/>
          <p14:tracePt t="64593" x="4967288" y="735013"/>
          <p14:tracePt t="64602" x="5027613" y="735013"/>
          <p14:tracePt t="64610" x="5068888" y="735013"/>
          <p14:tracePt t="64618" x="5087938" y="735013"/>
          <p14:tracePt t="64626" x="5118100" y="723900"/>
          <p14:tracePt t="64633" x="5135563" y="717550"/>
          <p14:tracePt t="64643" x="5141913" y="711200"/>
          <p14:tracePt t="64650" x="5148263" y="704850"/>
          <p14:tracePt t="64658" x="5153025" y="693738"/>
          <p14:tracePt t="64666" x="5153025" y="674688"/>
          <p14:tracePt t="64673" x="5153025" y="657225"/>
          <p14:tracePt t="64682" x="5153025" y="638175"/>
          <p14:tracePt t="64689" x="5153025" y="627063"/>
          <p14:tracePt t="64698" x="5153025" y="614363"/>
          <p14:tracePt t="64706" x="5148263" y="596900"/>
          <p14:tracePt t="64714" x="5141913" y="590550"/>
          <p14:tracePt t="64721" x="5135563" y="584200"/>
          <p14:tracePt t="64905" x="0" y="0"/>
        </p14:tracePtLst>
        <p14:tracePtLst>
          <p14:tracePt t="81932" x="579438" y="922338"/>
          <p14:tracePt t="81994" x="579438" y="928688"/>
          <p14:tracePt t="82002" x="584200" y="928688"/>
          <p14:tracePt t="82011" x="596900" y="928688"/>
          <p14:tracePt t="82018" x="614363" y="928688"/>
          <p14:tracePt t="82026" x="633413" y="928688"/>
          <p14:tracePt t="82034" x="657225" y="928688"/>
          <p14:tracePt t="82043" x="674688" y="928688"/>
          <p14:tracePt t="82050" x="717550" y="928688"/>
          <p14:tracePt t="82060" x="741363" y="928688"/>
          <p14:tracePt t="82066" x="784225" y="928688"/>
          <p14:tracePt t="82075" x="814388" y="928688"/>
          <p14:tracePt t="82082" x="868363" y="928688"/>
          <p14:tracePt t="82091" x="939800" y="928688"/>
          <p14:tracePt t="82098" x="1000125" y="922338"/>
          <p14:tracePt t="82107" x="1060450" y="909638"/>
          <p14:tracePt t="82114" x="1133475" y="909638"/>
          <p14:tracePt t="82122" x="1204913" y="903288"/>
          <p14:tracePt t="82130" x="1320800" y="903288"/>
          <p14:tracePt t="82137" x="1435100" y="903288"/>
          <p14:tracePt t="82146" x="1549400" y="903288"/>
          <p14:tracePt t="82153" x="1639888" y="903288"/>
          <p14:tracePt t="82162" x="1724025" y="903288"/>
          <p14:tracePt t="82169" x="1784350" y="903288"/>
          <p14:tracePt t="82178" x="1838325" y="903288"/>
          <p14:tracePt t="82186" x="1874838" y="903288"/>
          <p14:tracePt t="82194" x="1916113" y="903288"/>
          <p14:tracePt t="82201" x="1941513" y="903288"/>
          <p14:tracePt t="82210" x="1971675" y="892175"/>
          <p14:tracePt t="82217" x="1995488" y="892175"/>
          <p14:tracePt t="82226" x="2036763" y="885825"/>
          <p14:tracePt t="82234" x="2062163" y="885825"/>
          <p14:tracePt t="82241" x="2085975" y="885825"/>
          <p14:tracePt t="82250" x="2109788" y="885825"/>
          <p14:tracePt t="82258" x="2133600" y="873125"/>
          <p14:tracePt t="82266" x="2157413" y="873125"/>
          <p14:tracePt t="82275" x="2176463" y="868363"/>
          <p14:tracePt t="82282" x="2200275" y="868363"/>
          <p14:tracePt t="82290" x="2224088" y="862013"/>
          <p14:tracePt t="82298" x="2230438" y="862013"/>
          <p14:tracePt t="82305" x="2241550" y="862013"/>
          <p14:tracePt t="82314" x="2260600" y="862013"/>
          <p14:tracePt t="82322" x="2266950" y="862013"/>
          <p14:tracePt t="82338" x="2278063" y="862013"/>
          <p14:tracePt t="82354" x="2284413" y="862013"/>
          <p14:tracePt t="82362" x="2297113" y="862013"/>
          <p14:tracePt t="82370" x="2301875" y="862013"/>
          <p14:tracePt t="82378" x="2308225" y="862013"/>
          <p14:tracePt t="82386" x="2320925" y="862013"/>
          <p14:tracePt t="82394" x="2327275" y="862013"/>
          <p14:tracePt t="82401" x="2338388" y="862013"/>
          <p14:tracePt t="82410" x="2344738" y="862013"/>
          <p14:tracePt t="82417" x="2362200" y="862013"/>
          <p14:tracePt t="82426" x="2381250" y="862013"/>
          <p14:tracePt t="82434" x="2387600" y="862013"/>
          <p14:tracePt t="82442" x="2405063" y="862013"/>
          <p14:tracePt t="82449" x="2417763" y="862013"/>
          <p14:tracePt t="82458" x="2428875" y="868363"/>
          <p14:tracePt t="82466" x="2435225" y="868363"/>
          <p14:tracePt t="82474" x="2452688" y="868363"/>
          <p14:tracePt t="82482" x="2478088" y="885825"/>
          <p14:tracePt t="82498" x="2489200" y="892175"/>
          <p14:tracePt t="82514" x="2495550" y="898525"/>
          <p14:tracePt t="82521" x="2508250" y="903288"/>
          <p14:tracePt t="82538" x="2513013" y="909638"/>
          <p14:tracePt t="82553" x="2525713" y="909638"/>
          <p14:tracePt t="82570" x="2538413" y="915988"/>
          <p14:tracePt t="82578" x="2543175" y="915988"/>
          <p14:tracePt t="82586" x="2549525" y="922338"/>
          <p14:tracePt t="82594" x="2562225" y="928688"/>
          <p14:tracePt t="82601" x="2568575" y="928688"/>
          <p14:tracePt t="82610" x="2573338" y="928688"/>
          <p14:tracePt t="82617" x="2586038" y="928688"/>
          <p14:tracePt t="82626" x="2592388" y="933450"/>
          <p14:tracePt t="82634" x="2597150" y="933450"/>
          <p14:tracePt t="82650" x="2603500" y="939800"/>
          <p14:tracePt t="82786" x="2609850" y="946150"/>
          <p14:tracePt t="82818" x="2603500" y="958850"/>
          <p14:tracePt t="82826" x="2597150" y="963613"/>
          <p14:tracePt t="82834" x="2573338" y="963613"/>
          <p14:tracePt t="82843" x="2549525" y="969963"/>
          <p14:tracePt t="82850" x="2519363" y="969963"/>
          <p14:tracePt t="82859" x="2489200" y="969963"/>
          <p14:tracePt t="82866" x="2447925" y="969963"/>
          <p14:tracePt t="82875" x="2411413" y="969963"/>
          <p14:tracePt t="82895" x="2327275" y="969963"/>
          <p14:tracePt t="82898" x="2290763" y="989013"/>
          <p14:tracePt t="82906" x="2247900" y="989013"/>
          <p14:tracePt t="82915" x="2200275" y="989013"/>
          <p14:tracePt t="82921" x="2157413" y="989013"/>
          <p14:tracePt t="82930" x="2122488" y="989013"/>
          <p14:tracePt t="82937" x="2092325" y="989013"/>
          <p14:tracePt t="82946" x="2049463" y="989013"/>
          <p14:tracePt t="82954" x="2025650" y="989013"/>
          <p14:tracePt t="82961" x="1971675" y="989013"/>
          <p14:tracePt t="82969" x="1928813" y="989013"/>
          <p14:tracePt t="82977" x="1892300" y="989013"/>
          <p14:tracePt t="82985" x="1838325" y="989013"/>
          <p14:tracePt t="82993" x="1825625" y="989013"/>
          <p14:tracePt t="83001" x="1795463" y="989013"/>
          <p14:tracePt t="83009" x="1790700" y="989013"/>
          <p14:tracePt t="83017" x="1778000" y="989013"/>
          <p14:tracePt t="83025" x="1760538" y="989013"/>
          <p14:tracePt t="83042" x="1754188" y="989013"/>
          <p14:tracePt t="83074" x="1747838" y="989013"/>
          <p14:tracePt t="83081" x="1736725" y="989013"/>
          <p14:tracePt t="83089" x="1730375" y="989013"/>
          <p14:tracePt t="83106" x="1717675" y="989013"/>
          <p14:tracePt t="83113" x="1711325" y="989013"/>
          <p14:tracePt t="83121" x="1700213" y="989013"/>
          <p14:tracePt t="83130" x="1693863" y="989013"/>
          <p14:tracePt t="83137" x="1676400" y="989013"/>
          <p14:tracePt t="83146" x="1670050" y="989013"/>
          <p14:tracePt t="83153" x="1657350" y="989013"/>
          <p14:tracePt t="83161" x="1651000" y="989013"/>
          <p14:tracePt t="83169" x="1639888" y="989013"/>
          <p14:tracePt t="83266" x="1657350" y="989013"/>
          <p14:tracePt t="83274" x="1687513" y="989013"/>
          <p14:tracePt t="83282" x="1711325" y="989013"/>
          <p14:tracePt t="83290" x="1754188" y="989013"/>
          <p14:tracePt t="83298" x="1801813" y="989013"/>
          <p14:tracePt t="83306" x="1844675" y="989013"/>
          <p14:tracePt t="83314" x="1868488" y="989013"/>
          <p14:tracePt t="83321" x="1922463" y="1000125"/>
          <p14:tracePt t="83330" x="1971675" y="1019175"/>
          <p14:tracePt t="83337" x="2006600" y="1019175"/>
          <p14:tracePt t="83346" x="2049463" y="1030288"/>
          <p14:tracePt t="83353" x="2097088" y="1030288"/>
          <p14:tracePt t="83362" x="2127250" y="1036638"/>
          <p14:tracePt t="83369" x="2170113" y="1036638"/>
          <p14:tracePt t="83378" x="2230438" y="1036638"/>
          <p14:tracePt t="83385" x="2290763" y="1036638"/>
          <p14:tracePt t="83394" x="2362200" y="1036638"/>
          <p14:tracePt t="83402" x="2435225" y="1049338"/>
          <p14:tracePt t="83409" x="2495550" y="1049338"/>
          <p14:tracePt t="83417" x="2549525" y="1049338"/>
          <p14:tracePt t="83426" x="2597150" y="1049338"/>
          <p14:tracePt t="83434" x="2627313" y="1049338"/>
          <p14:tracePt t="83442" x="2676525" y="1054100"/>
          <p14:tracePt t="83450" x="2706688" y="1054100"/>
          <p14:tracePt t="83458" x="2730500" y="1054100"/>
          <p14:tracePt t="83466" x="2754313" y="1054100"/>
          <p14:tracePt t="83482" x="2760663" y="1054100"/>
          <p14:tracePt t="83506" x="2767013" y="1054100"/>
          <p14:tracePt t="83667" x="2747963" y="1054100"/>
          <p14:tracePt t="83674" x="2724150" y="1054100"/>
          <p14:tracePt t="83682" x="2670175" y="1054100"/>
          <p14:tracePt t="83690" x="2627313" y="1054100"/>
          <p14:tracePt t="83698" x="2597150" y="1054100"/>
          <p14:tracePt t="83706" x="2538413" y="1054100"/>
          <p14:tracePt t="83714" x="2508250" y="1054100"/>
          <p14:tracePt t="83721" x="2452688" y="1054100"/>
          <p14:tracePt t="83730" x="2411413" y="1054100"/>
          <p14:tracePt t="83737" x="2387600" y="1054100"/>
          <p14:tracePt t="83746" x="2357438" y="1054100"/>
          <p14:tracePt t="83753" x="2332038" y="1054100"/>
          <p14:tracePt t="83762" x="2297113" y="1054100"/>
          <p14:tracePt t="83769" x="2278063" y="1054100"/>
          <p14:tracePt t="83778" x="2230438" y="1054100"/>
          <p14:tracePt t="83785" x="2187575" y="1054100"/>
          <p14:tracePt t="83794" x="2127250" y="1054100"/>
          <p14:tracePt t="83802" x="2055813" y="1042988"/>
          <p14:tracePt t="83810" x="1995488" y="1042988"/>
          <p14:tracePt t="83818" x="1935163" y="1019175"/>
          <p14:tracePt t="83826" x="1862138" y="1019175"/>
          <p14:tracePt t="83834" x="1825625" y="1012825"/>
          <p14:tracePt t="83842" x="1784350" y="1000125"/>
          <p14:tracePt t="83850" x="1760538" y="993775"/>
          <p14:tracePt t="83858" x="1736725" y="989013"/>
          <p14:tracePt t="83922" x="1730375" y="982663"/>
          <p14:tracePt t="83937" x="1730375" y="976313"/>
          <p14:tracePt t="83946" x="1747838" y="976313"/>
          <p14:tracePt t="83954" x="1771650" y="976313"/>
          <p14:tracePt t="83962" x="1825625" y="976313"/>
          <p14:tracePt t="83970" x="1885950" y="976313"/>
          <p14:tracePt t="83978" x="1941513" y="976313"/>
          <p14:tracePt t="83985" x="2019300" y="976313"/>
          <p14:tracePt t="83993" x="2062163" y="976313"/>
          <p14:tracePt t="84002" x="2133600" y="989013"/>
          <p14:tracePt t="84010" x="2224088" y="1012825"/>
          <p14:tracePt t="84018" x="2314575" y="1023938"/>
          <p14:tracePt t="84026" x="2405063" y="1042988"/>
          <p14:tracePt t="84033" x="2489200" y="1066800"/>
          <p14:tracePt t="84042" x="2549525" y="1066800"/>
          <p14:tracePt t="84050" x="2609850" y="1079500"/>
          <p14:tracePt t="84058" x="2633663" y="1079500"/>
          <p14:tracePt t="84066" x="2663825" y="1079500"/>
          <p14:tracePt t="84073" x="2687638" y="1084263"/>
          <p14:tracePt t="84082" x="2700338" y="1084263"/>
          <p14:tracePt t="84090" x="2706688" y="1084263"/>
          <p14:tracePt t="84098" x="2717800" y="1084263"/>
          <p14:tracePt t="84105" x="2724150" y="1084263"/>
          <p14:tracePt t="84202" x="2730500" y="1090613"/>
          <p14:tracePt t="84210" x="2713038" y="1096963"/>
          <p14:tracePt t="84218" x="2687638" y="1096963"/>
          <p14:tracePt t="84227" x="2646363" y="1096963"/>
          <p14:tracePt t="84234" x="2586038" y="1096963"/>
          <p14:tracePt t="84243" x="2532063" y="1096963"/>
          <p14:tracePt t="84250" x="2459038" y="1096963"/>
          <p14:tracePt t="84259" x="2398713" y="1096963"/>
          <p14:tracePt t="84266" x="2327275" y="1096963"/>
          <p14:tracePt t="84274" x="2241550" y="1096963"/>
          <p14:tracePt t="84282" x="2152650" y="1096963"/>
          <p14:tracePt t="84290" x="2079625" y="1096963"/>
          <p14:tracePt t="84298" x="2019300" y="1090613"/>
          <p14:tracePt t="84306" x="1976438" y="1084263"/>
          <p14:tracePt t="84314" x="1952625" y="1084263"/>
          <p14:tracePt t="84322" x="1935163" y="1084263"/>
          <p14:tracePt t="84330" x="1928813" y="1084263"/>
          <p14:tracePt t="84427" x="1922463" y="1079500"/>
          <p14:tracePt t="84442" x="1922463" y="1073150"/>
          <p14:tracePt t="84450" x="1946275" y="1066800"/>
          <p14:tracePt t="84459" x="1976438" y="1066800"/>
          <p14:tracePt t="84466" x="2012950" y="1066800"/>
          <p14:tracePt t="84474" x="2055813" y="1066800"/>
          <p14:tracePt t="84482" x="2097088" y="1066800"/>
          <p14:tracePt t="84490" x="2127250" y="1066800"/>
          <p14:tracePt t="84499" x="2176463" y="1066800"/>
          <p14:tracePt t="84506" x="2206625" y="1066800"/>
          <p14:tracePt t="84514" x="2236788" y="1066800"/>
          <p14:tracePt t="84522" x="2260600" y="1066800"/>
          <p14:tracePt t="84530" x="2301875" y="1066800"/>
          <p14:tracePt t="84538" x="2327275" y="1066800"/>
          <p14:tracePt t="84546" x="2351088" y="1066800"/>
          <p14:tracePt t="84554" x="2381250" y="1066800"/>
          <p14:tracePt t="84562" x="2405063" y="1066800"/>
          <p14:tracePt t="84571" x="2428875" y="1066800"/>
          <p14:tracePt t="84579" x="2452688" y="1066800"/>
          <p14:tracePt t="84586" x="2465388" y="1066800"/>
          <p14:tracePt t="84595" x="2489200" y="1066800"/>
          <p14:tracePt t="84602" x="2495550" y="1066800"/>
          <p14:tracePt t="84613" x="2508250" y="1060450"/>
          <p14:tracePt t="84627" x="2513013" y="1060450"/>
          <p14:tracePt t="84634" x="2519363" y="1060450"/>
          <p14:tracePt t="84794" x="2525713" y="1060450"/>
          <p14:tracePt t="84810" x="2532063" y="1054100"/>
          <p14:tracePt t="84858" x="2538413" y="1054100"/>
          <p14:tracePt t="84874" x="2543175" y="1054100"/>
          <p14:tracePt t="84882" x="2549525" y="1049338"/>
          <p14:tracePt t="84898" x="2562225" y="1049338"/>
          <p14:tracePt t="84906" x="2579688" y="1049338"/>
          <p14:tracePt t="84914" x="2592388" y="1049338"/>
          <p14:tracePt t="84921" x="2603500" y="1049338"/>
          <p14:tracePt t="84930" x="2609850" y="1049338"/>
          <p14:tracePt t="84937" x="2622550" y="1049338"/>
          <p14:tracePt t="84946" x="2627313" y="1042988"/>
          <p14:tracePt t="84953" x="2633663" y="1042988"/>
          <p14:tracePt t="84962" x="2640013" y="1042988"/>
          <p14:tracePt t="85466" x="2646363" y="1042988"/>
          <p14:tracePt t="85515" x="2640013" y="1042988"/>
          <p14:tracePt t="85522" x="2627313" y="1042988"/>
          <p14:tracePt t="85530" x="2597150" y="1042988"/>
          <p14:tracePt t="85538" x="2586038" y="1042988"/>
          <p14:tracePt t="85546" x="2549525" y="1042988"/>
          <p14:tracePt t="85554" x="2482850" y="1042988"/>
          <p14:tracePt t="85562" x="2428875" y="1042988"/>
          <p14:tracePt t="85570" x="2338388" y="1042988"/>
          <p14:tracePt t="85578" x="2278063" y="1042988"/>
          <p14:tracePt t="85587" x="2236788" y="1042988"/>
          <p14:tracePt t="85594" x="2176463" y="1042988"/>
          <p14:tracePt t="85602" x="2146300" y="1042988"/>
          <p14:tracePt t="85611" x="2092325" y="1042988"/>
          <p14:tracePt t="85618" x="2062163" y="1042988"/>
          <p14:tracePt t="85627" x="2006600" y="1042988"/>
          <p14:tracePt t="85634" x="1958975" y="1042988"/>
          <p14:tracePt t="85643" x="1928813" y="1042988"/>
          <p14:tracePt t="85650" x="1916113" y="1042988"/>
          <p14:tracePt t="85658" x="1892300" y="1042988"/>
          <p14:tracePt t="85667" x="1881188" y="1042988"/>
          <p14:tracePt t="85674" x="1862138" y="1042988"/>
          <p14:tracePt t="85682" x="1851025" y="1042988"/>
          <p14:tracePt t="85690" x="1844675" y="1042988"/>
          <p14:tracePt t="85698" x="1831975" y="1042988"/>
          <p14:tracePt t="85706" x="1808163" y="1042988"/>
          <p14:tracePt t="85714" x="1795463" y="1042988"/>
          <p14:tracePt t="85722" x="1790700" y="1042988"/>
          <p14:tracePt t="85730" x="1771650" y="1042988"/>
          <p14:tracePt t="85738" x="1766888" y="1042988"/>
          <p14:tracePt t="85826" x="1790700" y="1042988"/>
          <p14:tracePt t="85834" x="1814513" y="1042988"/>
          <p14:tracePt t="85842" x="1855788" y="1042988"/>
          <p14:tracePt t="85850" x="1898650" y="1042988"/>
          <p14:tracePt t="85858" x="1946275" y="1042988"/>
          <p14:tracePt t="85866" x="2001838" y="1042988"/>
          <p14:tracePt t="85881" x="2062163" y="1042988"/>
          <p14:tracePt t="85883" x="2122488" y="1042988"/>
          <p14:tracePt t="85891" x="2176463" y="1042988"/>
          <p14:tracePt t="85898" x="2236788" y="1042988"/>
          <p14:tracePt t="85906" x="2297113" y="1042988"/>
          <p14:tracePt t="85914" x="2338388" y="1042988"/>
          <p14:tracePt t="85922" x="2368550" y="1042988"/>
          <p14:tracePt t="85930" x="2392363" y="1042988"/>
          <p14:tracePt t="85938" x="2417763" y="1042988"/>
          <p14:tracePt t="85946" x="2428875" y="1042988"/>
          <p14:tracePt t="85954" x="2435225" y="1042988"/>
          <p14:tracePt t="86058" x="2417763" y="1042988"/>
          <p14:tracePt t="86066" x="2338388" y="1042988"/>
          <p14:tracePt t="86074" x="2236788" y="1042988"/>
          <p14:tracePt t="86083" x="2133600" y="1030288"/>
          <p14:tracePt t="86090" x="2019300" y="1030288"/>
          <p14:tracePt t="86097" x="1922463" y="1030288"/>
          <p14:tracePt t="86105" x="1820863" y="1019175"/>
          <p14:tracePt t="86113" x="1706563" y="1019175"/>
          <p14:tracePt t="86121" x="1573213" y="1006475"/>
          <p14:tracePt t="86129" x="1470025" y="993775"/>
          <p14:tracePt t="86137" x="1368425" y="982663"/>
          <p14:tracePt t="86146" x="1295400" y="963613"/>
          <p14:tracePt t="86153" x="1265238" y="963613"/>
          <p14:tracePt t="86161" x="1247775" y="952500"/>
          <p14:tracePt t="86282" x="1284288" y="952500"/>
          <p14:tracePt t="86290" x="1355725" y="952500"/>
          <p14:tracePt t="86299" x="1458913" y="952500"/>
          <p14:tracePt t="86307" x="1560513" y="958850"/>
          <p14:tracePt t="86314" x="1646238" y="969963"/>
          <p14:tracePt t="86322" x="1724025" y="982663"/>
          <p14:tracePt t="86330" x="1784350" y="989013"/>
          <p14:tracePt t="86337" x="1855788" y="1000125"/>
          <p14:tracePt t="86346" x="1928813" y="1012825"/>
          <p14:tracePt t="86354" x="1976438" y="1023938"/>
          <p14:tracePt t="86362" x="2049463" y="1030288"/>
          <p14:tracePt t="86369" x="2085975" y="1049338"/>
          <p14:tracePt t="86378" x="2103438" y="1049338"/>
          <p14:tracePt t="86385" x="2122488" y="1049338"/>
          <p14:tracePt t="86410" x="2127250" y="1049338"/>
          <p14:tracePt t="86482" x="2109788" y="1049338"/>
          <p14:tracePt t="86490" x="2055813" y="1049338"/>
          <p14:tracePt t="86498" x="1982788" y="1049338"/>
          <p14:tracePt t="86506" x="1892300" y="1049338"/>
          <p14:tracePt t="86514" x="1808163" y="1049338"/>
          <p14:tracePt t="86521" x="1724025" y="1049338"/>
          <p14:tracePt t="86530" x="1651000" y="1049338"/>
          <p14:tracePt t="86538" x="1560513" y="1049338"/>
          <p14:tracePt t="86546" x="1506538" y="1049338"/>
          <p14:tracePt t="86553" x="1446213" y="1049338"/>
          <p14:tracePt t="86562" x="1422400" y="1049338"/>
          <p14:tracePt t="86569" x="1409700" y="1049338"/>
          <p14:tracePt t="86634" x="1404938" y="1049338"/>
          <p14:tracePt t="86650" x="1416050" y="1049338"/>
          <p14:tracePt t="86658" x="1458913" y="1049338"/>
          <p14:tracePt t="86666" x="1549400" y="1049338"/>
          <p14:tracePt t="86674" x="1633538" y="1049338"/>
          <p14:tracePt t="86683" x="1706563" y="1049338"/>
          <p14:tracePt t="86690" x="1778000" y="1049338"/>
          <p14:tracePt t="86698" x="1892300" y="1049338"/>
          <p14:tracePt t="86707" x="2006600" y="1049338"/>
          <p14:tracePt t="86715" x="2122488" y="1049338"/>
          <p14:tracePt t="86722" x="2247900" y="1049338"/>
          <p14:tracePt t="86730" x="2351088" y="1066800"/>
          <p14:tracePt t="86738" x="2471738" y="1090613"/>
          <p14:tracePt t="86747" x="2495550" y="1096963"/>
          <p14:tracePt t="86754" x="2508250" y="1096963"/>
          <p14:tracePt t="86850" x="2489200" y="1096963"/>
          <p14:tracePt t="86858" x="2441575" y="1096963"/>
          <p14:tracePt t="86866" x="2411413" y="1096963"/>
          <p14:tracePt t="86874" x="2368550" y="1096963"/>
          <p14:tracePt t="86882" x="2338388" y="1096963"/>
          <p14:tracePt t="86890" x="2290763" y="1096963"/>
          <p14:tracePt t="86898" x="2247900" y="1096963"/>
          <p14:tracePt t="86907" x="2206625" y="1096963"/>
          <p14:tracePt t="86914" x="2170113" y="1096963"/>
          <p14:tracePt t="86922" x="2152650" y="1096963"/>
          <p14:tracePt t="86930" x="2127250" y="1096963"/>
          <p14:tracePt t="86938" x="2109788" y="1096963"/>
          <p14:tracePt t="86947" x="2103438" y="1096963"/>
          <p14:tracePt t="87050" x="2127250" y="1096963"/>
          <p14:tracePt t="87058" x="2152650" y="1096963"/>
          <p14:tracePt t="87067" x="2182813" y="1096963"/>
          <p14:tracePt t="87074" x="2206625" y="1096963"/>
          <p14:tracePt t="87083" x="2230438" y="1096963"/>
          <p14:tracePt t="87090" x="2247900" y="1096963"/>
          <p14:tracePt t="87098" x="2271713" y="1096963"/>
          <p14:tracePt t="87106" x="2290763" y="1096963"/>
          <p14:tracePt t="87113" x="2301875" y="1096963"/>
          <p14:tracePt t="87121" x="2314575" y="1096963"/>
          <p14:tracePt t="87130" x="2320925" y="1096963"/>
          <p14:tracePt t="87137" x="2332038" y="1096963"/>
          <p14:tracePt t="87154" x="2338388" y="1096963"/>
          <p14:tracePt t="87178" x="2344738" y="1096963"/>
          <p14:tracePt t="87273" x="0" y="0"/>
        </p14:tracePtLst>
        <p14:tracePtLst>
          <p14:tracePt t="97342" x="3344863" y="1289050"/>
          <p14:tracePt t="97346" x="3381375" y="1295400"/>
          <p14:tracePt t="97355" x="3424238" y="1308100"/>
          <p14:tracePt t="97362" x="3484563" y="1314450"/>
          <p14:tracePt t="97372" x="3562350" y="1338263"/>
          <p14:tracePt t="97378" x="3622675" y="1349375"/>
          <p14:tracePt t="97386" x="3665538" y="1349375"/>
          <p14:tracePt t="97394" x="3713163" y="1355725"/>
          <p14:tracePt t="97401" x="3749675" y="1362075"/>
          <p14:tracePt t="97410" x="3779838" y="1374775"/>
          <p14:tracePt t="97418" x="3790950" y="1374775"/>
          <p14:tracePt t="97426" x="3797300" y="1374775"/>
          <p14:tracePt t="97530" x="3803650" y="1379538"/>
          <p14:tracePt t="97538" x="3756025" y="1398588"/>
          <p14:tracePt t="97546" x="3683000" y="1398588"/>
          <p14:tracePt t="97554" x="3579813" y="1398588"/>
          <p14:tracePt t="97561" x="3465513" y="1398588"/>
          <p14:tracePt t="97570" x="3351213" y="1398588"/>
          <p14:tracePt t="97578" x="3206750" y="1398588"/>
          <p14:tracePt t="97586" x="3068638" y="1398588"/>
          <p14:tracePt t="97594" x="2935288" y="1398588"/>
          <p14:tracePt t="97601" x="2838450" y="1398588"/>
          <p14:tracePt t="97610" x="2736850" y="1398588"/>
          <p14:tracePt t="97617" x="2652713" y="1398588"/>
          <p14:tracePt t="97626" x="2592388" y="1398588"/>
          <p14:tracePt t="97633" x="2562225" y="1398588"/>
          <p14:tracePt t="97642" x="2538413" y="1398588"/>
          <p14:tracePt t="97746" x="2555875" y="1398588"/>
          <p14:tracePt t="97756" x="2592388" y="1398588"/>
          <p14:tracePt t="97762" x="2633663" y="1398588"/>
          <p14:tracePt t="97771" x="2676525" y="1398588"/>
          <p14:tracePt t="97778" x="2706688" y="1398588"/>
          <p14:tracePt t="97786" x="2767013" y="1392238"/>
          <p14:tracePt t="97794" x="2868613" y="1379538"/>
          <p14:tracePt t="97801" x="2982913" y="1355725"/>
          <p14:tracePt t="97809" x="3128963" y="1344613"/>
          <p14:tracePt t="97817" x="3254375" y="1344613"/>
          <p14:tracePt t="97826" x="3357563" y="1344613"/>
          <p14:tracePt t="97833" x="3454400" y="1344613"/>
          <p14:tracePt t="97841" x="3544888" y="1344613"/>
          <p14:tracePt t="97849" x="3629025" y="1344613"/>
          <p14:tracePt t="97858" x="3689350" y="1344613"/>
          <p14:tracePt t="97866" x="3730625" y="1344613"/>
          <p14:tracePt t="97873" x="3760788" y="1344613"/>
          <p14:tracePt t="97882" x="3779838" y="1344613"/>
          <p14:tracePt t="97954" x="3760788" y="1338263"/>
          <p14:tracePt t="97962" x="3695700" y="1331913"/>
          <p14:tracePt t="97971" x="3616325" y="1295400"/>
          <p14:tracePt t="97978" x="3471863" y="1284288"/>
          <p14:tracePt t="97986" x="3327400" y="1258888"/>
          <p14:tracePt t="97994" x="3116263" y="1204913"/>
          <p14:tracePt t="98002" x="2954338" y="1181100"/>
          <p14:tracePt t="98010" x="2808288" y="1157288"/>
          <p14:tracePt t="98018" x="2676525" y="1133475"/>
          <p14:tracePt t="98027" x="2562225" y="1133475"/>
          <p14:tracePt t="98034" x="2501900" y="1108075"/>
          <p14:tracePt t="98042" x="2478088" y="1108075"/>
          <p14:tracePt t="98074" x="2471738" y="1103313"/>
          <p14:tracePt t="98098" x="2478088" y="1103313"/>
          <p14:tracePt t="98105" x="2532063" y="1103313"/>
          <p14:tracePt t="98114" x="2603500" y="1103313"/>
          <p14:tracePt t="98122" x="2693988" y="1103313"/>
          <p14:tracePt t="98129" x="2790825" y="1103313"/>
          <p14:tracePt t="98138" x="2924175" y="1120775"/>
          <p14:tracePt t="98145" x="3038475" y="1133475"/>
          <p14:tracePt t="98154" x="3170238" y="1181100"/>
          <p14:tracePt t="98162" x="3284538" y="1193800"/>
          <p14:tracePt t="98170" x="3394075" y="1228725"/>
          <p14:tracePt t="98178" x="3435350" y="1228725"/>
          <p14:tracePt t="98185" x="3514725" y="1247775"/>
          <p14:tracePt t="98194" x="3532188" y="1258888"/>
          <p14:tracePt t="98202" x="3549650" y="1258888"/>
          <p14:tracePt t="98282" x="3508375" y="1258888"/>
          <p14:tracePt t="98290" x="3435350" y="1258888"/>
          <p14:tracePt t="98298" x="3381375" y="1258888"/>
          <p14:tracePt t="98306" x="3321050" y="1258888"/>
          <p14:tracePt t="98314" x="3219450" y="1258888"/>
          <p14:tracePt t="98323" x="3159125" y="1254125"/>
          <p14:tracePt t="98330" x="3086100" y="1241425"/>
          <p14:tracePt t="98338" x="3062288" y="1241425"/>
          <p14:tracePt t="98347" x="3049588" y="1241425"/>
          <p14:tracePt t="98355" x="3043238" y="1241425"/>
          <p14:tracePt t="98378" x="3038475" y="1235075"/>
          <p14:tracePt t="98402" x="3038475" y="1228725"/>
          <p14:tracePt t="98410" x="3049588" y="1223963"/>
          <p14:tracePt t="98418" x="3092450" y="1223963"/>
          <p14:tracePt t="98427" x="3152775" y="1223963"/>
          <p14:tracePt t="98434" x="3213100" y="1223963"/>
          <p14:tracePt t="98442" x="3267075" y="1223963"/>
          <p14:tracePt t="98450" x="3340100" y="1223963"/>
          <p14:tracePt t="98458" x="3375025" y="1223963"/>
          <p14:tracePt t="98466" x="3417888" y="1223963"/>
          <p14:tracePt t="98474" x="3441700" y="1223963"/>
          <p14:tracePt t="98482" x="3448050" y="1223963"/>
          <p14:tracePt t="98506" x="3454400" y="1223963"/>
          <p14:tracePt t="98578" x="3424238" y="1223963"/>
          <p14:tracePt t="98587" x="3321050" y="1223963"/>
          <p14:tracePt t="98594" x="3206750" y="1223963"/>
          <p14:tracePt t="98602" x="3092450" y="1223963"/>
          <p14:tracePt t="98610" x="2965450" y="1223963"/>
          <p14:tracePt t="98618" x="2851150" y="1223963"/>
          <p14:tracePt t="98626" x="2736850" y="1223963"/>
          <p14:tracePt t="98634" x="2622550" y="1223963"/>
          <p14:tracePt t="98642" x="2519363" y="1223963"/>
          <p14:tracePt t="98650" x="2428875" y="1211263"/>
          <p14:tracePt t="98659" x="2344738" y="1211263"/>
          <p14:tracePt t="98666" x="2241550" y="1198563"/>
          <p14:tracePt t="98675" x="2187575" y="1198563"/>
          <p14:tracePt t="98682" x="2139950" y="1198563"/>
          <p14:tracePt t="98691" x="2116138" y="1198563"/>
          <p14:tracePt t="98698" x="2103438" y="1198563"/>
          <p14:tracePt t="98707" x="2097088" y="1198563"/>
          <p14:tracePt t="98898" x="2092325" y="1193800"/>
          <p14:tracePt t="98914" x="2085975" y="1187450"/>
          <p14:tracePt t="98922" x="2073275" y="1174750"/>
          <p14:tracePt t="98930" x="2066925" y="1168400"/>
          <p14:tracePt t="98939" x="2049463" y="1157288"/>
          <p14:tracePt t="98946" x="2043113" y="1150938"/>
          <p14:tracePt t="98956" x="2032000" y="1144588"/>
          <p14:tracePt t="98962" x="2019300" y="1133475"/>
          <p14:tracePt t="98970" x="2012950" y="1133475"/>
          <p14:tracePt t="98978" x="1995488" y="1127125"/>
          <p14:tracePt t="98986" x="1982788" y="1120775"/>
          <p14:tracePt t="98995" x="1958975" y="1114425"/>
          <p14:tracePt t="99002" x="1928813" y="1103313"/>
          <p14:tracePt t="99010" x="1892300" y="1096963"/>
          <p14:tracePt t="99018" x="1855788" y="1079500"/>
          <p14:tracePt t="99026" x="1808163" y="1060450"/>
          <p14:tracePt t="99034" x="1778000" y="1049338"/>
          <p14:tracePt t="99043" x="1741488" y="1042988"/>
          <p14:tracePt t="99050" x="1717675" y="1036638"/>
          <p14:tracePt t="99057" x="1687513" y="1023938"/>
          <p14:tracePt t="99066" x="1663700" y="1012825"/>
          <p14:tracePt t="99074" x="1627188" y="1012825"/>
          <p14:tracePt t="99082" x="1616075" y="1012825"/>
          <p14:tracePt t="99090" x="1585913" y="1000125"/>
          <p14:tracePt t="99098" x="1579563" y="1000125"/>
          <p14:tracePt t="99107" x="1560513" y="1000125"/>
          <p14:tracePt t="99114" x="1549400" y="1000125"/>
          <p14:tracePt t="99123" x="1543050" y="1000125"/>
          <p14:tracePt t="99130" x="1536700" y="1000125"/>
          <p14:tracePt t="99139" x="1525588" y="1000125"/>
          <p14:tracePt t="99146" x="1519238" y="1000125"/>
          <p14:tracePt t="99155" x="1495425" y="1000125"/>
          <p14:tracePt t="99162" x="1482725" y="1000125"/>
          <p14:tracePt t="99170" x="1458913" y="1000125"/>
          <p14:tracePt t="99178" x="1428750" y="1000125"/>
          <p14:tracePt t="99186" x="1404938" y="1000125"/>
          <p14:tracePt t="99194" x="1362075" y="1000125"/>
          <p14:tracePt t="99202" x="1325563" y="1012825"/>
          <p14:tracePt t="99210" x="1277938" y="1023938"/>
          <p14:tracePt t="99218" x="1254125" y="1049338"/>
          <p14:tracePt t="99226" x="1223963" y="1049338"/>
          <p14:tracePt t="99234" x="1200150" y="1066800"/>
          <p14:tracePt t="99242" x="1163638" y="1079500"/>
          <p14:tracePt t="99250" x="1150938" y="1103313"/>
          <p14:tracePt t="99259" x="1127125" y="1120775"/>
          <p14:tracePt t="99266" x="1120775" y="1127125"/>
          <p14:tracePt t="99274" x="1114425" y="1133475"/>
          <p14:tracePt t="99282" x="1103313" y="1138238"/>
          <p14:tracePt t="99291" x="1096963" y="1144588"/>
          <p14:tracePt t="99298" x="1096963" y="1150938"/>
          <p14:tracePt t="99306" x="1096963" y="1157288"/>
          <p14:tracePt t="99314" x="1096963" y="1163638"/>
          <p14:tracePt t="99323" x="1096963" y="1168400"/>
          <p14:tracePt t="99330" x="1096963" y="1181100"/>
          <p14:tracePt t="99339" x="1096963" y="1187450"/>
          <p14:tracePt t="99346" x="1103313" y="1204913"/>
          <p14:tracePt t="99355" x="1114425" y="1217613"/>
          <p14:tracePt t="99362" x="1133475" y="1235075"/>
          <p14:tracePt t="99371" x="1139825" y="1241425"/>
          <p14:tracePt t="99378" x="1163638" y="1247775"/>
          <p14:tracePt t="99386" x="1174750" y="1254125"/>
          <p14:tracePt t="99394" x="1187450" y="1258888"/>
          <p14:tracePt t="99402" x="1200150" y="1258888"/>
          <p14:tracePt t="99410" x="1211263" y="1258888"/>
          <p14:tracePt t="99418" x="1230313" y="1258888"/>
          <p14:tracePt t="99426" x="1235075" y="1258888"/>
          <p14:tracePt t="99434" x="1254125" y="1258888"/>
          <p14:tracePt t="99442" x="1277938" y="1265238"/>
          <p14:tracePt t="99450" x="1301750" y="1265238"/>
          <p14:tracePt t="99458" x="1314450" y="1265238"/>
          <p14:tracePt t="99466" x="1325563" y="1265238"/>
          <p14:tracePt t="99474" x="1368425" y="1265238"/>
          <p14:tracePt t="99482" x="1392238" y="1265238"/>
          <p14:tracePt t="99490" x="1428750" y="1265238"/>
          <p14:tracePt t="99498" x="1470025" y="1265238"/>
          <p14:tracePt t="99506" x="1519238" y="1247775"/>
          <p14:tracePt t="99515" x="1555750" y="1235075"/>
          <p14:tracePt t="99523" x="1579563" y="1228725"/>
          <p14:tracePt t="99530" x="1597025" y="1223963"/>
          <p14:tracePt t="99538" x="1633538" y="1211263"/>
          <p14:tracePt t="99546" x="1639888" y="1204913"/>
          <p14:tracePt t="99553" x="1651000" y="1198563"/>
          <p14:tracePt t="99570" x="1670050" y="1193800"/>
          <p14:tracePt t="99585" x="1670050" y="1187450"/>
          <p14:tracePt t="99602" x="1676400" y="1181100"/>
          <p14:tracePt t="99610" x="1676400" y="1174750"/>
          <p14:tracePt t="99617" x="1676400" y="1168400"/>
          <p14:tracePt t="99642" x="1676400" y="1157288"/>
          <p14:tracePt t="99650" x="1676400" y="1150938"/>
          <p14:tracePt t="99666" x="1676400" y="1144588"/>
          <p14:tracePt t="99674" x="1676400" y="1138238"/>
          <p14:tracePt t="99682" x="1676400" y="1120775"/>
          <p14:tracePt t="99691" x="1657350" y="1114425"/>
          <p14:tracePt t="99698" x="1651000" y="1108075"/>
          <p14:tracePt t="99708" x="1646238" y="1103313"/>
          <p14:tracePt t="99714" x="1633538" y="1103313"/>
          <p14:tracePt t="99723" x="1603375" y="1103313"/>
          <p14:tracePt t="99730" x="1579563" y="1096963"/>
          <p14:tracePt t="99739" x="1560513" y="1096963"/>
          <p14:tracePt t="99746" x="1530350" y="1096963"/>
          <p14:tracePt t="99759" x="1500188" y="1096963"/>
          <p14:tracePt t="99762" x="1458913" y="1096963"/>
          <p14:tracePt t="99770" x="1409700" y="1096963"/>
          <p14:tracePt t="99778" x="1381125" y="1096963"/>
          <p14:tracePt t="99785" x="1325563" y="1096963"/>
          <p14:tracePt t="99794" x="1265238" y="1096963"/>
          <p14:tracePt t="99801" x="1223963" y="1096963"/>
          <p14:tracePt t="99810" x="1187450" y="1108075"/>
          <p14:tracePt t="99818" x="1150938" y="1114425"/>
          <p14:tracePt t="99826" x="1103313" y="1133475"/>
          <p14:tracePt t="99833" x="1079500" y="1150938"/>
          <p14:tracePt t="99842" x="1054100" y="1168400"/>
          <p14:tracePt t="99858" x="1019175" y="1187450"/>
          <p14:tracePt t="99874" x="1019175" y="1198563"/>
          <p14:tracePt t="99891" x="1019175" y="1211263"/>
          <p14:tracePt t="99897" x="1023938" y="1223963"/>
          <p14:tracePt t="99906" x="1049338" y="1235075"/>
          <p14:tracePt t="99913" x="1060450" y="1241425"/>
          <p14:tracePt t="99922" x="1109663" y="1258888"/>
          <p14:tracePt t="99930" x="1127125" y="1265238"/>
          <p14:tracePt t="99938" x="1150938" y="1284288"/>
          <p14:tracePt t="99946" x="1169988" y="1284288"/>
          <p14:tracePt t="99953" x="1200150" y="1289050"/>
          <p14:tracePt t="99962" x="1223963" y="1295400"/>
          <p14:tracePt t="99969" x="1241425" y="1308100"/>
          <p14:tracePt t="99978" x="1260475" y="1314450"/>
          <p14:tracePt t="99985" x="1277938" y="1314450"/>
          <p14:tracePt t="99994" x="1290638" y="1319213"/>
          <p14:tracePt t="100001" x="1325563" y="1319213"/>
          <p14:tracePt t="100010" x="1344613" y="1319213"/>
          <p14:tracePt t="100017" x="1381125" y="1319213"/>
          <p14:tracePt t="100026" x="1409700" y="1319213"/>
          <p14:tracePt t="100033" x="1452563" y="1319213"/>
          <p14:tracePt t="100042" x="1476375" y="1319213"/>
          <p14:tracePt t="100049" x="1506538" y="1319213"/>
          <p14:tracePt t="100058" x="1543050" y="1301750"/>
          <p14:tracePt t="100065" x="1560513" y="1295400"/>
          <p14:tracePt t="100074" x="1585913" y="1277938"/>
          <p14:tracePt t="100082" x="1590675" y="1271588"/>
          <p14:tracePt t="100090" x="1609725" y="1247775"/>
          <p14:tracePt t="100098" x="1609725" y="1241425"/>
          <p14:tracePt t="100106" x="1609725" y="1223963"/>
          <p14:tracePt t="100114" x="1609725" y="1193800"/>
          <p14:tracePt t="100123" x="1609725" y="1168400"/>
          <p14:tracePt t="100130" x="1609725" y="1144588"/>
          <p14:tracePt t="100138" x="1609725" y="1120775"/>
          <p14:tracePt t="100146" x="1609725" y="1096963"/>
          <p14:tracePt t="100153" x="1609725" y="1084263"/>
          <p14:tracePt t="100162" x="1609725" y="1073150"/>
          <p14:tracePt t="100178" x="1597025" y="1054100"/>
          <p14:tracePt t="100194" x="1585913" y="1042988"/>
          <p14:tracePt t="100201" x="1573213" y="1023938"/>
          <p14:tracePt t="100210" x="1566863" y="1019175"/>
          <p14:tracePt t="100218" x="1555750" y="1012825"/>
          <p14:tracePt t="100226" x="1519238" y="993775"/>
          <p14:tracePt t="100233" x="1482725" y="989013"/>
          <p14:tracePt t="100242" x="1452563" y="989013"/>
          <p14:tracePt t="100249" x="1422400" y="989013"/>
          <p14:tracePt t="100257" x="1381125" y="989013"/>
          <p14:tracePt t="100266" x="1331913" y="989013"/>
          <p14:tracePt t="100273" x="1301750" y="989013"/>
          <p14:tracePt t="100282" x="1254125" y="1006475"/>
          <p14:tracePt t="100290" x="1217613" y="1023938"/>
          <p14:tracePt t="100298" x="1200150" y="1042988"/>
          <p14:tracePt t="100306" x="1193800" y="1054100"/>
          <p14:tracePt t="100313" x="1174750" y="1073150"/>
          <p14:tracePt t="100322" x="1174750" y="1084263"/>
          <p14:tracePt t="100330" x="1174750" y="1096963"/>
          <p14:tracePt t="100337" x="1174750" y="1120775"/>
          <p14:tracePt t="100346" x="1187450" y="1144588"/>
          <p14:tracePt t="100353" x="1193800" y="1150938"/>
          <p14:tracePt t="100362" x="1223963" y="1174750"/>
          <p14:tracePt t="100369" x="1230313" y="1174750"/>
          <p14:tracePt t="100378" x="1254125" y="1187450"/>
          <p14:tracePt t="100385" x="1277938" y="1204913"/>
          <p14:tracePt t="100394" x="1301750" y="1223963"/>
          <p14:tracePt t="100401" x="1331913" y="1223963"/>
          <p14:tracePt t="100409" x="1368425" y="1247775"/>
          <p14:tracePt t="100418" x="1392238" y="1254125"/>
          <p14:tracePt t="100426" x="1439863" y="1271588"/>
          <p14:tracePt t="100433" x="1470025" y="1271588"/>
          <p14:tracePt t="100442" x="1512888" y="1271588"/>
          <p14:tracePt t="100449" x="1536700" y="1271588"/>
          <p14:tracePt t="100458" x="1566863" y="1271588"/>
          <p14:tracePt t="100466" x="1590675" y="1271588"/>
          <p14:tracePt t="100473" x="1597025" y="1271588"/>
          <p14:tracePt t="100481" x="1620838" y="1265238"/>
          <p14:tracePt t="100490" x="1627188" y="1254125"/>
          <p14:tracePt t="100497" x="1633538" y="1228725"/>
          <p14:tracePt t="100506" x="1633538" y="1204913"/>
          <p14:tracePt t="100514" x="1633538" y="1181100"/>
          <p14:tracePt t="100522" x="1633538" y="1150938"/>
          <p14:tracePt t="100530" x="1633538" y="1127125"/>
          <p14:tracePt t="100537" x="1633538" y="1108075"/>
          <p14:tracePt t="100545" x="1627188" y="1090613"/>
          <p14:tracePt t="100553" x="1597025" y="1054100"/>
          <p14:tracePt t="100562" x="1590675" y="1036638"/>
          <p14:tracePt t="100569" x="1573213" y="1023938"/>
          <p14:tracePt t="100578" x="1560513" y="1006475"/>
          <p14:tracePt t="100585" x="1536700" y="982663"/>
          <p14:tracePt t="100594" x="1530350" y="982663"/>
          <p14:tracePt t="100601" x="1506538" y="976313"/>
          <p14:tracePt t="100610" x="1476375" y="976313"/>
          <p14:tracePt t="100617" x="1452563" y="976313"/>
          <p14:tracePt t="100626" x="1422400" y="976313"/>
          <p14:tracePt t="100633" x="1398588" y="976313"/>
          <p14:tracePt t="100642" x="1362075" y="976313"/>
          <p14:tracePt t="100649" x="1338263" y="993775"/>
          <p14:tracePt t="100658" x="1325563" y="1006475"/>
          <p14:tracePt t="100666" x="1320800" y="1023938"/>
          <p14:tracePt t="100674" x="1320800" y="1030288"/>
          <p14:tracePt t="100682" x="1320800" y="1042988"/>
          <p14:tracePt t="100690" x="1320800" y="1049338"/>
          <p14:tracePt t="100697" x="1320800" y="1073150"/>
          <p14:tracePt t="100706" x="1325563" y="1084263"/>
          <p14:tracePt t="100714" x="1350963" y="1103313"/>
          <p14:tracePt t="100722" x="1368425" y="1108075"/>
          <p14:tracePt t="100729" x="1381125" y="1127125"/>
          <p14:tracePt t="100737" x="1404938" y="1133475"/>
          <p14:tracePt t="100746" x="1428750" y="1144588"/>
          <p14:tracePt t="100753" x="1439863" y="1144588"/>
          <p14:tracePt t="100762" x="1465263" y="1144588"/>
          <p14:tracePt t="100769" x="1489075" y="1144588"/>
          <p14:tracePt t="100778" x="1495425" y="1144588"/>
          <p14:tracePt t="100785" x="1506538" y="1144588"/>
          <p14:tracePt t="100794" x="1512888" y="1144588"/>
          <p14:tracePt t="100801" x="1525588" y="1144588"/>
          <p14:tracePt t="100810" x="1530350" y="1144588"/>
          <p14:tracePt t="100817" x="1530350" y="1138238"/>
          <p14:tracePt t="100826" x="1530350" y="1127125"/>
          <p14:tracePt t="100834" x="1530350" y="1114425"/>
          <p14:tracePt t="100842" x="1530350" y="1108075"/>
          <p14:tracePt t="100849" x="1530350" y="1103313"/>
          <p14:tracePt t="100914" x="1530350" y="1096963"/>
          <p14:tracePt t="100922" x="1525588" y="1090613"/>
          <p14:tracePt t="100929" x="1500188" y="1090613"/>
          <p14:tracePt t="100938" x="1476375" y="1090613"/>
          <p14:tracePt t="100946" x="1458913" y="1090613"/>
          <p14:tracePt t="100953" x="1435100" y="1096963"/>
          <p14:tracePt t="100962" x="1428750" y="1103313"/>
          <p14:tracePt t="100969" x="1428750" y="1114425"/>
          <p14:tracePt t="100978" x="1428750" y="1120775"/>
          <p14:tracePt t="100985" x="1435100" y="1133475"/>
          <p14:tracePt t="100994" x="1446213" y="1133475"/>
          <p14:tracePt t="101002" x="1476375" y="1138238"/>
          <p14:tracePt t="101010" x="1495425" y="1138238"/>
          <p14:tracePt t="101017" x="1525588" y="1150938"/>
          <p14:tracePt t="101026" x="1573213" y="1157288"/>
          <p14:tracePt t="101033" x="1616075" y="1157288"/>
          <p14:tracePt t="101042" x="1676400" y="1157288"/>
          <p14:tracePt t="101050" x="1717675" y="1157288"/>
          <p14:tracePt t="101057" x="1754188" y="1157288"/>
          <p14:tracePt t="101065" x="1766888" y="1157288"/>
          <p14:tracePt t="101074" x="1778000" y="1157288"/>
          <p14:tracePt t="101082" x="1784350" y="1157288"/>
          <p14:tracePt t="101090" x="1790700" y="1157288"/>
          <p14:tracePt t="101210" x="1795463" y="1163638"/>
          <p14:tracePt t="101425" x="0" y="0"/>
        </p14:tracePtLst>
        <p14:tracePtLst>
          <p14:tracePt t="108140" x="1814513" y="1470025"/>
          <p14:tracePt t="108162" x="1820863" y="1476375"/>
          <p14:tracePt t="108186" x="1825625" y="1476375"/>
          <p14:tracePt t="108194" x="1831975" y="1476375"/>
          <p14:tracePt t="108202" x="1838325" y="1476375"/>
          <p14:tracePt t="108210" x="1855788" y="1476375"/>
          <p14:tracePt t="108218" x="1862138" y="1476375"/>
          <p14:tracePt t="108226" x="1868488" y="1476375"/>
          <p14:tracePt t="108234" x="1874838" y="1476375"/>
          <p14:tracePt t="108242" x="1892300" y="1476375"/>
          <p14:tracePt t="108258" x="1916113" y="1476375"/>
          <p14:tracePt t="108266" x="1928813" y="1476375"/>
          <p14:tracePt t="108274" x="1965325" y="1476375"/>
          <p14:tracePt t="108282" x="1995488" y="1476375"/>
          <p14:tracePt t="108291" x="2036763" y="1476375"/>
          <p14:tracePt t="108298" x="2097088" y="1476375"/>
          <p14:tracePt t="108306" x="2139950" y="1476375"/>
          <p14:tracePt t="108315" x="2211388" y="1476375"/>
          <p14:tracePt t="108323" x="2314575" y="1476375"/>
          <p14:tracePt t="108331" x="2411413" y="1476375"/>
          <p14:tracePt t="108338" x="2513013" y="1476375"/>
          <p14:tracePt t="108347" x="2597150" y="1476375"/>
          <p14:tracePt t="108354" x="2670175" y="1476375"/>
          <p14:tracePt t="108363" x="2717800" y="1476375"/>
          <p14:tracePt t="108370" x="2760663" y="1476375"/>
          <p14:tracePt t="108378" x="2808288" y="1476375"/>
          <p14:tracePt t="108386" x="2827338" y="1476375"/>
          <p14:tracePt t="108394" x="2851150" y="1476375"/>
          <p14:tracePt t="108402" x="2863850" y="1476375"/>
          <p14:tracePt t="108410" x="2868613" y="1476375"/>
          <p14:tracePt t="108418" x="2894013" y="1476375"/>
          <p14:tracePt t="108426" x="2905125" y="1476375"/>
          <p14:tracePt t="108434" x="2928938" y="1476375"/>
          <p14:tracePt t="108442" x="2954338" y="1476375"/>
          <p14:tracePt t="108450" x="2982913" y="1476375"/>
          <p14:tracePt t="108458" x="3038475" y="1476375"/>
          <p14:tracePt t="108466" x="3073400" y="1476375"/>
          <p14:tracePt t="108475" x="3140075" y="1476375"/>
          <p14:tracePt t="108483" x="3194050" y="1476375"/>
          <p14:tracePt t="108492" x="3254375" y="1476375"/>
          <p14:tracePt t="108498" x="3314700" y="1476375"/>
          <p14:tracePt t="108505" x="3357563" y="1476375"/>
          <p14:tracePt t="108514" x="3429000" y="1476375"/>
          <p14:tracePt t="108521" x="3459163" y="1476375"/>
          <p14:tracePt t="108530" x="3514725" y="1476375"/>
          <p14:tracePt t="108538" x="3562350" y="1476375"/>
          <p14:tracePt t="108546" x="3592513" y="1476375"/>
          <p14:tracePt t="108554" x="3622675" y="1476375"/>
          <p14:tracePt t="108562" x="3646488" y="1476375"/>
          <p14:tracePt t="108569" x="3670300" y="1476375"/>
          <p14:tracePt t="108578" x="3683000" y="1476375"/>
          <p14:tracePt t="108585" x="3689350" y="1476375"/>
          <p14:tracePt t="108593" x="3695700" y="1482725"/>
          <p14:tracePt t="108602" x="3700463" y="1482725"/>
          <p14:tracePt t="108626" x="3706813" y="1482725"/>
          <p14:tracePt t="108634" x="3713163" y="1482725"/>
          <p14:tracePt t="108649" x="3719513" y="1482725"/>
          <p14:tracePt t="108779" x="3725863" y="1489075"/>
          <p14:tracePt t="109082" x="3725863" y="1493838"/>
          <p14:tracePt t="109090" x="3719513" y="1493838"/>
          <p14:tracePt t="109098" x="3713163" y="1493838"/>
          <p14:tracePt t="109106" x="3676650" y="1500188"/>
          <p14:tracePt t="109116" x="3616325" y="1512888"/>
          <p14:tracePt t="109122" x="3575050" y="1512888"/>
          <p14:tracePt t="109131" x="3502025" y="1512888"/>
          <p14:tracePt t="109138" x="3411538" y="1512888"/>
          <p14:tracePt t="109147" x="3340100" y="1512888"/>
          <p14:tracePt t="109154" x="3213100" y="1512888"/>
          <p14:tracePt t="109163" x="3086100" y="1512888"/>
          <p14:tracePt t="109170" x="2941638" y="1512888"/>
          <p14:tracePt t="109178" x="2814638" y="1512888"/>
          <p14:tracePt t="109186" x="2670175" y="1493838"/>
          <p14:tracePt t="109195" x="2568575" y="1470025"/>
          <p14:tracePt t="109202" x="2447925" y="1458913"/>
          <p14:tracePt t="109210" x="2344738" y="1433513"/>
          <p14:tracePt t="109218" x="2271713" y="1433513"/>
          <p14:tracePt t="109226" x="2200275" y="1416050"/>
          <p14:tracePt t="109235" x="2127250" y="1403350"/>
          <p14:tracePt t="109242" x="2055813" y="1403350"/>
          <p14:tracePt t="109250" x="1995488" y="1403350"/>
          <p14:tracePt t="109258" x="1922463" y="1403350"/>
          <p14:tracePt t="109266" x="1862138" y="1392238"/>
          <p14:tracePt t="109275" x="1801813" y="1392238"/>
          <p14:tracePt t="109282" x="1741488" y="1392238"/>
          <p14:tracePt t="109290" x="1687513" y="1392238"/>
          <p14:tracePt t="109298" x="1627188" y="1392238"/>
          <p14:tracePt t="109306" x="1566863" y="1392238"/>
          <p14:tracePt t="109317" x="1512888" y="1392238"/>
          <p14:tracePt t="109322" x="1465263" y="1392238"/>
          <p14:tracePt t="109331" x="1435100" y="1392238"/>
          <p14:tracePt t="109338" x="1404938" y="1392238"/>
          <p14:tracePt t="109348" x="1355725" y="1392238"/>
          <p14:tracePt t="109354" x="1325563" y="1392238"/>
          <p14:tracePt t="109362" x="1284288" y="1392238"/>
          <p14:tracePt t="109370" x="1260475" y="1392238"/>
          <p14:tracePt t="109378" x="1235075" y="1392238"/>
          <p14:tracePt t="109386" x="1217613" y="1392238"/>
          <p14:tracePt t="109394" x="1200150" y="1392238"/>
          <p14:tracePt t="109402" x="1174750" y="1392238"/>
          <p14:tracePt t="109410" x="1163638" y="1392238"/>
          <p14:tracePt t="109418" x="1139825" y="1392238"/>
          <p14:tracePt t="109426" x="1127125" y="1392238"/>
          <p14:tracePt t="109434" x="1096963" y="1392238"/>
          <p14:tracePt t="109442" x="1079500" y="1392238"/>
          <p14:tracePt t="109450" x="1060450" y="1392238"/>
          <p14:tracePt t="109458" x="1042988" y="1392238"/>
          <p14:tracePt t="109466" x="1036638" y="1392238"/>
          <p14:tracePt t="109474" x="1030288" y="1392238"/>
          <p14:tracePt t="109484" x="1023938" y="1392238"/>
          <p14:tracePt t="109490" x="1012825" y="1392238"/>
          <p14:tracePt t="109506" x="1006475" y="1392238"/>
          <p14:tracePt t="109538" x="1000125" y="1392238"/>
          <p14:tracePt t="109690" x="993775" y="1392238"/>
          <p14:tracePt t="109714" x="989013" y="1398588"/>
          <p14:tracePt t="109731" x="982663" y="1403350"/>
          <p14:tracePt t="109746" x="982663" y="1422400"/>
          <p14:tracePt t="109794" x="982663" y="1428750"/>
          <p14:tracePt t="109906" x="982663" y="1433513"/>
          <p14:tracePt t="109922" x="993775" y="1433513"/>
          <p14:tracePt t="109930" x="1000125" y="1439863"/>
          <p14:tracePt t="109938" x="1012825" y="1439863"/>
          <p14:tracePt t="109947" x="1019175" y="1439863"/>
          <p14:tracePt t="109954" x="1036638" y="1439863"/>
          <p14:tracePt t="109962" x="1042988" y="1439863"/>
          <p14:tracePt t="109970" x="1054100" y="1439863"/>
          <p14:tracePt t="109978" x="1066800" y="1446213"/>
          <p14:tracePt t="109986" x="1073150" y="1446213"/>
          <p14:tracePt t="109994" x="1103313" y="1446213"/>
          <p14:tracePt t="110002" x="1109663" y="1446213"/>
          <p14:tracePt t="110010" x="1139825" y="1446213"/>
          <p14:tracePt t="110019" x="1169988" y="1446213"/>
          <p14:tracePt t="110026" x="1193800" y="1446213"/>
          <p14:tracePt t="110035" x="1223963" y="1446213"/>
          <p14:tracePt t="110042" x="1247775" y="1446213"/>
          <p14:tracePt t="110052" x="1271588" y="1446213"/>
          <p14:tracePt t="110058" x="1295400" y="1446213"/>
          <p14:tracePt t="110066" x="1314450" y="1446213"/>
          <p14:tracePt t="110074" x="1338263" y="1446213"/>
          <p14:tracePt t="110083" x="1381125" y="1446213"/>
          <p14:tracePt t="110090" x="1428750" y="1446213"/>
          <p14:tracePt t="110101" x="1482725" y="1446213"/>
          <p14:tracePt t="110106" x="1555750" y="1446213"/>
          <p14:tracePt t="110115" x="1616075" y="1446213"/>
          <p14:tracePt t="110122" x="1687513" y="1446213"/>
          <p14:tracePt t="110131" x="1771650" y="1446213"/>
          <p14:tracePt t="110138" x="1862138" y="1446213"/>
          <p14:tracePt t="110146" x="1946275" y="1446213"/>
          <p14:tracePt t="110154" x="2049463" y="1446213"/>
          <p14:tracePt t="110162" x="2133600" y="1446213"/>
          <p14:tracePt t="110170" x="2224088" y="1458913"/>
          <p14:tracePt t="110178" x="2284413" y="1463675"/>
          <p14:tracePt t="110186" x="2314575" y="1463675"/>
          <p14:tracePt t="110194" x="2338388" y="1463675"/>
          <p14:tracePt t="110203" x="2351088" y="1463675"/>
          <p14:tracePt t="110210" x="2357438" y="1463675"/>
          <p14:tracePt t="110218" x="2362200" y="1470025"/>
          <p14:tracePt t="110226" x="2368550" y="1470025"/>
          <p14:tracePt t="110235" x="2374900" y="1470025"/>
          <p14:tracePt t="110251" x="2381250" y="1470025"/>
          <p14:tracePt t="110258" x="2387600" y="1470025"/>
          <p14:tracePt t="110267" x="2392363" y="1470025"/>
          <p14:tracePt t="110274" x="2405063" y="1470025"/>
          <p14:tracePt t="110283" x="2411413" y="1470025"/>
          <p14:tracePt t="110299" x="2428875" y="1470025"/>
          <p14:tracePt t="110306" x="2435225" y="1470025"/>
          <p14:tracePt t="110315" x="2452688" y="1470025"/>
          <p14:tracePt t="110322" x="2478088" y="1470025"/>
          <p14:tracePt t="110330" x="2482850" y="1470025"/>
          <p14:tracePt t="110338" x="2489200" y="1470025"/>
          <p14:tracePt t="110347" x="2495550" y="1470025"/>
          <p14:tracePt t="110370" x="2501900" y="1470025"/>
          <p14:tracePt t="110386" x="2508250" y="1470025"/>
          <p14:tracePt t="110394" x="2513013" y="1470025"/>
          <p14:tracePt t="110426" x="2525713" y="1470025"/>
          <p14:tracePt t="110450" x="2532063" y="1470025"/>
          <p14:tracePt t="110490" x="2543175" y="1470025"/>
          <p14:tracePt t="110498" x="2549525" y="1470025"/>
          <p14:tracePt t="110530" x="2555875" y="1470025"/>
          <p14:tracePt t="110554" x="2562225" y="1470025"/>
          <p14:tracePt t="110562" x="2568575" y="1470025"/>
          <p14:tracePt t="110570" x="2573338" y="1463675"/>
          <p14:tracePt t="110586" x="2579688" y="1463675"/>
          <p14:tracePt t="110594" x="2586038" y="1463675"/>
          <p14:tracePt t="110603" x="2597150" y="1463675"/>
          <p14:tracePt t="110610" x="2609850" y="1463675"/>
          <p14:tracePt t="110618" x="2616200" y="1463675"/>
          <p14:tracePt t="110626" x="2627313" y="1463675"/>
          <p14:tracePt t="110634" x="2640013" y="1463675"/>
          <p14:tracePt t="110642" x="2652713" y="1463675"/>
          <p14:tracePt t="110650" x="2670175" y="1463675"/>
          <p14:tracePt t="110658" x="2693988" y="1463675"/>
          <p14:tracePt t="110666" x="2713038" y="1463675"/>
          <p14:tracePt t="110674" x="2736850" y="1463675"/>
          <p14:tracePt t="110683" x="2747963" y="1463675"/>
          <p14:tracePt t="110690" x="2767013" y="1463675"/>
          <p14:tracePt t="110700" x="2778125" y="1463675"/>
          <p14:tracePt t="110706" x="2790825" y="1463675"/>
          <p14:tracePt t="110715" x="2797175" y="1463675"/>
          <p14:tracePt t="110722" x="2803525" y="1463675"/>
          <p14:tracePt t="110738" x="2808288" y="1463675"/>
          <p14:tracePt t="110746" x="2814638" y="1463675"/>
          <p14:tracePt t="110762" x="2833688" y="1463675"/>
          <p14:tracePt t="110770" x="2838450" y="1463675"/>
          <p14:tracePt t="110778" x="2844800" y="1463675"/>
          <p14:tracePt t="110786" x="2857500" y="1463675"/>
          <p14:tracePt t="110794" x="2881313" y="1463675"/>
          <p14:tracePt t="110802" x="2898775" y="1463675"/>
          <p14:tracePt t="110809" x="2924175" y="1463675"/>
          <p14:tracePt t="110818" x="2959100" y="1463675"/>
          <p14:tracePt t="110825" x="2978150" y="1463675"/>
          <p14:tracePt t="110834" x="3001963" y="1463675"/>
          <p14:tracePt t="110841" x="3025775" y="1463675"/>
          <p14:tracePt t="110850" x="3038475" y="1463675"/>
          <p14:tracePt t="110857" x="3043238" y="1463675"/>
          <p14:tracePt t="110865" x="3055938" y="1463675"/>
          <p14:tracePt t="110874" x="3062288" y="1463675"/>
          <p14:tracePt t="110884" x="3079750" y="1463675"/>
          <p14:tracePt t="110898" x="3086100" y="1463675"/>
          <p14:tracePt t="110906" x="3092450" y="1463675"/>
          <p14:tracePt t="110914" x="3103563" y="1463675"/>
          <p14:tracePt t="110922" x="3109913" y="1463675"/>
          <p14:tracePt t="110929" x="3116263" y="1463675"/>
          <p14:tracePt t="110938" x="3133725" y="1463675"/>
          <p14:tracePt t="110945" x="3152775" y="1463675"/>
          <p14:tracePt t="110954" x="3163888" y="1463675"/>
          <p14:tracePt t="110961" x="3176588" y="1463675"/>
          <p14:tracePt t="110970" x="3200400" y="1463675"/>
          <p14:tracePt t="110977" x="3213100" y="1463675"/>
          <p14:tracePt t="110986" x="3230563" y="1463675"/>
          <p14:tracePt t="110994" x="3243263" y="1463675"/>
          <p14:tracePt t="111002" x="3249613" y="1470025"/>
          <p14:tracePt t="111009" x="3260725" y="1470025"/>
          <p14:tracePt t="111018" x="3267075" y="1470025"/>
          <p14:tracePt t="111025" x="3279775" y="1470025"/>
          <p14:tracePt t="111042" x="3297238" y="1470025"/>
          <p14:tracePt t="111049" x="3303588" y="1470025"/>
          <p14:tracePt t="111057" x="3314700" y="1470025"/>
          <p14:tracePt t="111066" x="3321050" y="1470025"/>
          <p14:tracePt t="111074" x="3333750" y="1470025"/>
          <p14:tracePt t="111082" x="3340100" y="1470025"/>
          <p14:tracePt t="111090" x="3344863" y="1476375"/>
          <p14:tracePt t="111098" x="3357563" y="1476375"/>
          <p14:tracePt t="111115" x="3363913" y="1476375"/>
          <p14:tracePt t="111122" x="3375025" y="1476375"/>
          <p14:tracePt t="111129" x="3381375" y="1482725"/>
          <p14:tracePt t="111138" x="3387725" y="1482725"/>
          <p14:tracePt t="111145" x="3394075" y="1482725"/>
          <p14:tracePt t="111154" x="3405188" y="1482725"/>
          <p14:tracePt t="111161" x="3411538" y="1482725"/>
          <p14:tracePt t="111170" x="3429000" y="1489075"/>
          <p14:tracePt t="111177" x="3435350" y="1489075"/>
          <p14:tracePt t="111186" x="3448050" y="1489075"/>
          <p14:tracePt t="111194" x="3459163" y="1489075"/>
          <p14:tracePt t="111202" x="3471863" y="1489075"/>
          <p14:tracePt t="111209" x="3489325" y="1489075"/>
          <p14:tracePt t="111218" x="3495675" y="1493838"/>
          <p14:tracePt t="111226" x="3502025" y="1493838"/>
          <p14:tracePt t="111234" x="3508375" y="1493838"/>
          <p14:tracePt t="111242" x="3519488" y="1506538"/>
          <p14:tracePt t="111266" x="3525838" y="1506538"/>
          <p14:tracePt t="111290" x="3532188" y="1506538"/>
          <p14:tracePt t="111306" x="3538538" y="1506538"/>
          <p14:tracePt t="111314" x="3544888" y="1506538"/>
          <p14:tracePt t="111322" x="3549650" y="1506538"/>
          <p14:tracePt t="111345" x="3556000" y="1506538"/>
          <p14:tracePt t="111354" x="3562350" y="1506538"/>
          <p14:tracePt t="111370" x="3568700" y="1506538"/>
          <p14:tracePt t="111394" x="3575050" y="1506538"/>
          <p14:tracePt t="111410" x="3579813" y="1512888"/>
          <p14:tracePt t="111418" x="3586163" y="1512888"/>
          <p14:tracePt t="111434" x="3592513" y="1512888"/>
          <p14:tracePt t="111441" x="3598863" y="1512888"/>
          <p14:tracePt t="111449" x="3605213" y="1512888"/>
          <p14:tracePt t="111474" x="3609975" y="1512888"/>
          <p14:tracePt t="111578" x="3622675" y="1512888"/>
          <p14:tracePt t="111650" x="3629025" y="1512888"/>
          <p14:tracePt t="111795" x="3635375" y="1512888"/>
          <p14:tracePt t="111802" x="3640138" y="1512888"/>
          <p14:tracePt t="111810" x="3646488" y="1512888"/>
          <p14:tracePt t="111818" x="3659188" y="1512888"/>
          <p14:tracePt t="111826" x="3665538" y="1512888"/>
          <p14:tracePt t="111850" x="3670300" y="1512888"/>
          <p14:tracePt t="111858" x="3676650" y="1512888"/>
          <p14:tracePt t="111898" x="3683000" y="1512888"/>
          <p14:tracePt t="113938" x="3689350" y="1512888"/>
          <p14:tracePt t="114002" x="3670300" y="1519238"/>
          <p14:tracePt t="114010" x="3659188" y="1524000"/>
          <p14:tracePt t="114018" x="3640138" y="1530350"/>
          <p14:tracePt t="114026" x="3622675" y="1530350"/>
          <p14:tracePt t="114035" x="3598863" y="1530350"/>
          <p14:tracePt t="114042" x="3586163" y="1530350"/>
          <p14:tracePt t="114052" x="3549650" y="1530350"/>
          <p14:tracePt t="114058" x="3525838" y="1530350"/>
          <p14:tracePt t="114066" x="3519488" y="1530350"/>
          <p14:tracePt t="114074" x="3502025" y="1530350"/>
          <p14:tracePt t="114082" x="3489325" y="1530350"/>
          <p14:tracePt t="114090" x="3465513" y="1530350"/>
          <p14:tracePt t="114098" x="3429000" y="1530350"/>
          <p14:tracePt t="114106" x="3411538" y="1530350"/>
          <p14:tracePt t="114114" x="3387725" y="1530350"/>
          <p14:tracePt t="114123" x="3340100" y="1543050"/>
          <p14:tracePt t="114130" x="3309938" y="1543050"/>
          <p14:tracePt t="114138" x="3254375" y="1543050"/>
          <p14:tracePt t="114146" x="3194050" y="1543050"/>
          <p14:tracePt t="114154" x="3133725" y="1549400"/>
          <p14:tracePt t="114163" x="3062288" y="1560513"/>
          <p14:tracePt t="114170" x="3001963" y="1560513"/>
          <p14:tracePt t="114178" x="2947988" y="1560513"/>
          <p14:tracePt t="114186" x="2898775" y="1560513"/>
          <p14:tracePt t="114194" x="2857500" y="1573213"/>
          <p14:tracePt t="114202" x="2808288" y="1579563"/>
          <p14:tracePt t="114210" x="2760663" y="1579563"/>
          <p14:tracePt t="114218" x="2743200" y="1579563"/>
          <p14:tracePt t="114226" x="2700338" y="1579563"/>
          <p14:tracePt t="114235" x="2663825" y="1579563"/>
          <p14:tracePt t="114242" x="2609850" y="1590675"/>
          <p14:tracePt t="114250" x="2579688" y="1590675"/>
          <p14:tracePt t="114258" x="2532063" y="1590675"/>
          <p14:tracePt t="114265" x="2478088" y="1590675"/>
          <p14:tracePt t="114274" x="2428875" y="1597025"/>
          <p14:tracePt t="114281" x="2357438" y="1609725"/>
          <p14:tracePt t="114290" x="2308225" y="1609725"/>
          <p14:tracePt t="114298" x="2236788" y="1620838"/>
          <p14:tracePt t="114306" x="2176463" y="1620838"/>
          <p14:tracePt t="114314" x="2133600" y="1620838"/>
          <p14:tracePt t="114322" x="2103438" y="1620838"/>
          <p14:tracePt t="114329" x="2043113" y="1627188"/>
          <p14:tracePt t="114338" x="2001838" y="1627188"/>
          <p14:tracePt t="114345" x="1941513" y="1639888"/>
          <p14:tracePt t="114354" x="1881188" y="1639888"/>
          <p14:tracePt t="114361" x="1838325" y="1639888"/>
          <p14:tracePt t="114369" x="1766888" y="1639888"/>
          <p14:tracePt t="114377" x="1693863" y="1639888"/>
          <p14:tracePt t="114385" x="1609725" y="1639888"/>
          <p14:tracePt t="114394" x="1536700" y="1639888"/>
          <p14:tracePt t="114402" x="1446213" y="1639888"/>
          <p14:tracePt t="114410" x="1392238" y="1639888"/>
          <p14:tracePt t="114418" x="1314450" y="1633538"/>
          <p14:tracePt t="114426" x="1254125" y="1627188"/>
          <p14:tracePt t="114434" x="1193800" y="1603375"/>
          <p14:tracePt t="114442" x="1163638" y="1603375"/>
          <p14:tracePt t="114450" x="1127125" y="1597025"/>
          <p14:tracePt t="114458" x="1114425" y="1590675"/>
          <p14:tracePt t="114465" x="1096963" y="1590675"/>
          <p14:tracePt t="114474" x="1084263" y="1579563"/>
          <p14:tracePt t="114506" x="1079500" y="1579563"/>
          <p14:tracePt t="114522" x="1054100" y="1579563"/>
          <p14:tracePt t="114529" x="1049338" y="1579563"/>
          <p14:tracePt t="114538" x="1030288" y="1579563"/>
          <p14:tracePt t="114545" x="1006475" y="1579563"/>
          <p14:tracePt t="114554" x="965200" y="1579563"/>
          <p14:tracePt t="114561" x="939800" y="1579563"/>
          <p14:tracePt t="114570" x="885825" y="1579563"/>
          <p14:tracePt t="114577" x="855663" y="1573213"/>
          <p14:tracePt t="114585" x="838200" y="1573213"/>
          <p14:tracePt t="114594" x="819150" y="1566863"/>
          <p14:tracePt t="114602" x="784225" y="1554163"/>
          <p14:tracePt t="114618" x="777875" y="1554163"/>
          <p14:tracePt t="114626" x="771525" y="1554163"/>
          <p14:tracePt t="114651" x="765175" y="1554163"/>
          <p14:tracePt t="114738" x="758825" y="1549400"/>
          <p14:tracePt t="114746" x="758825" y="1543050"/>
          <p14:tracePt t="114762" x="795338" y="1536700"/>
          <p14:tracePt t="114770" x="831850" y="1536700"/>
          <p14:tracePt t="114777" x="885825" y="1536700"/>
          <p14:tracePt t="114785" x="939800" y="1536700"/>
          <p14:tracePt t="114794" x="1019175" y="1536700"/>
          <p14:tracePt t="114802" x="1090613" y="1536700"/>
          <p14:tracePt t="114809" x="1144588" y="1536700"/>
          <p14:tracePt t="114818" x="1204913" y="1536700"/>
          <p14:tracePt t="114825" x="1247775" y="1536700"/>
          <p14:tracePt t="114835" x="1295400" y="1536700"/>
          <p14:tracePt t="114842" x="1338263" y="1536700"/>
          <p14:tracePt t="114850" x="1368425" y="1536700"/>
          <p14:tracePt t="114858" x="1409700" y="1536700"/>
          <p14:tracePt t="114865" x="1435100" y="1536700"/>
          <p14:tracePt t="114874" x="1458913" y="1536700"/>
          <p14:tracePt t="114886" x="1470025" y="1536700"/>
          <p14:tracePt t="114890" x="1495425" y="1536700"/>
          <p14:tracePt t="114898" x="1512888" y="1536700"/>
          <p14:tracePt t="114906" x="1525588" y="1536700"/>
          <p14:tracePt t="114913" x="1536700" y="1536700"/>
          <p14:tracePt t="114921" x="1543050" y="1536700"/>
          <p14:tracePt t="115034" x="1536700" y="1536700"/>
          <p14:tracePt t="115042" x="1525588" y="1536700"/>
          <p14:tracePt t="115050" x="1482725" y="1536700"/>
          <p14:tracePt t="115058" x="1446213" y="1536700"/>
          <p14:tracePt t="115066" x="1416050" y="1536700"/>
          <p14:tracePt t="115074" x="1374775" y="1536700"/>
          <p14:tracePt t="115082" x="1325563" y="1536700"/>
          <p14:tracePt t="115090" x="1295400" y="1536700"/>
          <p14:tracePt t="115098" x="1265238" y="1536700"/>
          <p14:tracePt t="115106" x="1247775" y="1536700"/>
          <p14:tracePt t="115114" x="1230313" y="1536700"/>
          <p14:tracePt t="115122" x="1223963" y="1536700"/>
          <p14:tracePt t="115130" x="1217613" y="1536700"/>
          <p14:tracePt t="115139" x="1211263" y="1536700"/>
          <p14:tracePt t="115170" x="1200150" y="1536700"/>
          <p14:tracePt t="115189" x="1193800" y="1536700"/>
          <p14:tracePt t="115210" x="1187450" y="1536700"/>
          <p14:tracePt t="115506" x="1193800" y="1536700"/>
          <p14:tracePt t="115516" x="1204913" y="1536700"/>
          <p14:tracePt t="115522" x="1211263" y="1536700"/>
          <p14:tracePt t="115538" x="1230313" y="1536700"/>
          <p14:tracePt t="115547" x="1235075" y="1536700"/>
          <p14:tracePt t="115554" x="1254125" y="1536700"/>
          <p14:tracePt t="115562" x="1271588" y="1536700"/>
          <p14:tracePt t="115571" x="1284288" y="1536700"/>
          <p14:tracePt t="115578" x="1295400" y="1536700"/>
          <p14:tracePt t="115587" x="1314450" y="1536700"/>
          <p14:tracePt t="115594" x="1331913" y="1536700"/>
          <p14:tracePt t="115603" x="1338263" y="1536700"/>
          <p14:tracePt t="115610" x="1355725" y="1536700"/>
          <p14:tracePt t="115619" x="1362075" y="1536700"/>
          <p14:tracePt t="115626" x="1368425" y="1536700"/>
          <p14:tracePt t="115636" x="1374775" y="1536700"/>
          <p14:tracePt t="115658" x="1385888" y="1536700"/>
          <p14:tracePt t="115778" x="1392238" y="1536700"/>
          <p14:tracePt t="115810" x="1398588" y="1536700"/>
          <p14:tracePt t="115819" x="1404938" y="1536700"/>
          <p14:tracePt t="115826" x="1409700" y="1536700"/>
          <p14:tracePt t="115834" x="1416050" y="1536700"/>
          <p14:tracePt t="115842" x="1422400" y="1536700"/>
          <p14:tracePt t="115850" x="1428750" y="1536700"/>
          <p14:tracePt t="115858" x="1439863" y="1536700"/>
          <p14:tracePt t="115866" x="1452563" y="1536700"/>
          <p14:tracePt t="115874" x="1470025" y="1536700"/>
          <p14:tracePt t="115890" x="1489075" y="1536700"/>
          <p14:tracePt t="115906" x="1506538" y="1536700"/>
          <p14:tracePt t="115914" x="1512888" y="1536700"/>
          <p14:tracePt t="115930" x="1525588" y="1536700"/>
          <p14:tracePt t="115937" x="1530350" y="1536700"/>
          <p14:tracePt t="115946" x="1536700" y="1536700"/>
          <p14:tracePt t="115955" x="1543050" y="1536700"/>
          <p14:tracePt t="115962" x="1549400" y="1536700"/>
          <p14:tracePt t="115972" x="1560513" y="1536700"/>
          <p14:tracePt t="115987" x="1566863" y="1536700"/>
          <p14:tracePt t="115994" x="1573213" y="1536700"/>
          <p14:tracePt t="116004" x="1579563" y="1536700"/>
          <p14:tracePt t="116010" x="1585913" y="1536700"/>
          <p14:tracePt t="116026" x="1597025" y="1536700"/>
          <p14:tracePt t="116043" x="1616075" y="1536700"/>
          <p14:tracePt t="116058" x="1620838" y="1536700"/>
          <p14:tracePt t="116242" x="1627188" y="1536700"/>
          <p14:tracePt t="116250" x="1646238" y="1536700"/>
          <p14:tracePt t="116258" x="1670050" y="1536700"/>
          <p14:tracePt t="116266" x="1693863" y="1536700"/>
          <p14:tracePt t="116275" x="1700213" y="1536700"/>
          <p14:tracePt t="116282" x="1717675" y="1536700"/>
          <p14:tracePt t="116290" x="1741488" y="1536700"/>
          <p14:tracePt t="116298" x="1766888" y="1536700"/>
          <p14:tracePt t="116307" x="1790700" y="1536700"/>
          <p14:tracePt t="116314" x="1808163" y="1536700"/>
          <p14:tracePt t="116322" x="1844675" y="1536700"/>
          <p14:tracePt t="116330" x="1868488" y="1536700"/>
          <p14:tracePt t="116338" x="1874838" y="1536700"/>
          <p14:tracePt t="116346" x="1892300" y="1536700"/>
          <p14:tracePt t="116355" x="1905000" y="1536700"/>
          <p14:tracePt t="116362" x="1911350" y="1536700"/>
          <p14:tracePt t="116370" x="1922463" y="1536700"/>
          <p14:tracePt t="116378" x="1935163" y="1536700"/>
          <p14:tracePt t="116394" x="1946275" y="1536700"/>
          <p14:tracePt t="116410" x="1952625" y="1536700"/>
          <p14:tracePt t="116578" x="1946275" y="1536700"/>
          <p14:tracePt t="116587" x="1928813" y="1536700"/>
          <p14:tracePt t="116594" x="1922463" y="1536700"/>
          <p14:tracePt t="116604" x="1911350" y="1536700"/>
          <p14:tracePt t="116610" x="1892300" y="1536700"/>
          <p14:tracePt t="116619" x="1868488" y="1536700"/>
          <p14:tracePt t="116626" x="1844675" y="1536700"/>
          <p14:tracePt t="116634" x="1820863" y="1536700"/>
          <p14:tracePt t="116642" x="1790700" y="1536700"/>
          <p14:tracePt t="116650" x="1766888" y="1536700"/>
          <p14:tracePt t="116658" x="1724025" y="1536700"/>
          <p14:tracePt t="116666" x="1700213" y="1536700"/>
          <p14:tracePt t="116674" x="1657350" y="1536700"/>
          <p14:tracePt t="116682" x="1620838" y="1536700"/>
          <p14:tracePt t="116690" x="1590675" y="1536700"/>
          <p14:tracePt t="116698" x="1566863" y="1536700"/>
          <p14:tracePt t="116706" x="1555750" y="1536700"/>
          <p14:tracePt t="116714" x="1530350" y="1536700"/>
          <p14:tracePt t="116722" x="1519238" y="1536700"/>
          <p14:tracePt t="116730" x="1506538" y="1536700"/>
          <p14:tracePt t="116738" x="1489075" y="1536700"/>
          <p14:tracePt t="116746" x="1458913" y="1536700"/>
          <p14:tracePt t="116757" x="1435100" y="1536700"/>
          <p14:tracePt t="116762" x="1392238" y="1536700"/>
          <p14:tracePt t="116771" x="1368425" y="1536700"/>
          <p14:tracePt t="116778" x="1338263" y="1536700"/>
          <p14:tracePt t="116786" x="1314450" y="1536700"/>
          <p14:tracePt t="116794" x="1284288" y="1536700"/>
          <p14:tracePt t="116802" x="1235075" y="1536700"/>
          <p14:tracePt t="116810" x="1181100" y="1536700"/>
          <p14:tracePt t="116818" x="1109663" y="1536700"/>
          <p14:tracePt t="116826" x="1036638" y="1536700"/>
          <p14:tracePt t="116834" x="965200" y="1536700"/>
          <p14:tracePt t="116842" x="915988" y="1536700"/>
          <p14:tracePt t="116849" x="862013" y="1536700"/>
          <p14:tracePt t="116858" x="855663" y="1536700"/>
          <p14:tracePt t="116872" x="849313" y="1536700"/>
          <p14:tracePt t="116874" x="844550" y="1536700"/>
          <p14:tracePt t="116986" x="862013" y="1536700"/>
          <p14:tracePt t="116994" x="904875" y="1536700"/>
          <p14:tracePt t="117003" x="965200" y="1536700"/>
          <p14:tracePt t="117010" x="1036638" y="1536700"/>
          <p14:tracePt t="117018" x="1096963" y="1536700"/>
          <p14:tracePt t="117026" x="1181100" y="1536700"/>
          <p14:tracePt t="117034" x="1265238" y="1536700"/>
          <p14:tracePt t="117042" x="1355725" y="1536700"/>
          <p14:tracePt t="117049" x="1452563" y="1536700"/>
          <p14:tracePt t="117058" x="1566863" y="1536700"/>
          <p14:tracePt t="117065" x="1681163" y="1549400"/>
          <p14:tracePt t="117074" x="1814513" y="1549400"/>
          <p14:tracePt t="117081" x="1928813" y="1560513"/>
          <p14:tracePt t="117090" x="2032000" y="1560513"/>
          <p14:tracePt t="117098" x="2127250" y="1560513"/>
          <p14:tracePt t="117106" x="2260600" y="1573213"/>
          <p14:tracePt t="117114" x="2374900" y="1584325"/>
          <p14:tracePt t="117122" x="2501900" y="1597025"/>
          <p14:tracePt t="117130" x="2633663" y="1597025"/>
          <p14:tracePt t="117138" x="2747963" y="1597025"/>
          <p14:tracePt t="117146" x="2863850" y="1609725"/>
          <p14:tracePt t="117154" x="2989263" y="1609725"/>
          <p14:tracePt t="117162" x="3062288" y="1609725"/>
          <p14:tracePt t="117170" x="3163888" y="1609725"/>
          <p14:tracePt t="117178" x="3236913" y="1609725"/>
          <p14:tracePt t="117186" x="3279775" y="1609725"/>
          <p14:tracePt t="117194" x="3290888" y="1609725"/>
          <p14:tracePt t="117201" x="3309938" y="1609725"/>
          <p14:tracePt t="117338" x="3297238" y="1614488"/>
          <p14:tracePt t="117346" x="3254375" y="1614488"/>
          <p14:tracePt t="117355" x="3200400" y="1614488"/>
          <p14:tracePt t="117362" x="3152775" y="1614488"/>
          <p14:tracePt t="117371" x="3092450" y="1614488"/>
          <p14:tracePt t="117378" x="3008313" y="1614488"/>
          <p14:tracePt t="117387" x="2924175" y="1614488"/>
          <p14:tracePt t="117394" x="2808288" y="1614488"/>
          <p14:tracePt t="117403" x="2676525" y="1614488"/>
          <p14:tracePt t="117410" x="2525713" y="1614488"/>
          <p14:tracePt t="117418" x="2351088" y="1614488"/>
          <p14:tracePt t="117426" x="2193925" y="1614488"/>
          <p14:tracePt t="117434" x="2049463" y="1614488"/>
          <p14:tracePt t="117442" x="1922463" y="1614488"/>
          <p14:tracePt t="117450" x="1808163" y="1614488"/>
          <p14:tracePt t="117458" x="1706563" y="1609725"/>
          <p14:tracePt t="117466" x="1620838" y="1609725"/>
          <p14:tracePt t="117474" x="1573213" y="1609725"/>
          <p14:tracePt t="117482" x="1549400" y="1603375"/>
          <p14:tracePt t="117491" x="1536700" y="1603375"/>
          <p14:tracePt t="117498" x="1530350" y="1603375"/>
          <p14:tracePt t="117602" x="1560513" y="1597025"/>
          <p14:tracePt t="117610" x="1603375" y="1597025"/>
          <p14:tracePt t="117618" x="1663700" y="1584325"/>
          <p14:tracePt t="117626" x="1778000" y="1573213"/>
          <p14:tracePt t="117634" x="1911350" y="1573213"/>
          <p14:tracePt t="117642" x="2049463" y="1560513"/>
          <p14:tracePt t="117650" x="2193925" y="1560513"/>
          <p14:tracePt t="117658" x="2368550" y="1560513"/>
          <p14:tracePt t="117666" x="2573338" y="1560513"/>
          <p14:tracePt t="117674" x="2784475" y="1560513"/>
          <p14:tracePt t="117682" x="2959100" y="1560513"/>
          <p14:tracePt t="117691" x="3140075" y="1560513"/>
          <p14:tracePt t="117698" x="3267075" y="1560513"/>
          <p14:tracePt t="117708" x="3394075" y="1560513"/>
          <p14:tracePt t="117714" x="3478213" y="1560513"/>
          <p14:tracePt t="117723" x="3549650" y="1560513"/>
          <p14:tracePt t="117730" x="3575050" y="1560513"/>
          <p14:tracePt t="117739" x="3579813" y="1560513"/>
          <p14:tracePt t="117834" x="3562350" y="1560513"/>
          <p14:tracePt t="117842" x="3514725" y="1560513"/>
          <p14:tracePt t="117850" x="3459163" y="1560513"/>
          <p14:tracePt t="117858" x="3398838" y="1560513"/>
          <p14:tracePt t="117876" x="3236913" y="1566863"/>
          <p14:tracePt t="117882" x="3176588" y="1579563"/>
          <p14:tracePt t="117891" x="3103563" y="1590675"/>
          <p14:tracePt t="117897" x="3032125" y="1590675"/>
          <p14:tracePt t="117906" x="2959100" y="1590675"/>
          <p14:tracePt t="117914" x="2887663" y="1590675"/>
          <p14:tracePt t="117922" x="2827338" y="1590675"/>
          <p14:tracePt t="117930" x="2773363" y="1590675"/>
          <p14:tracePt t="117938" x="2736850" y="1590675"/>
          <p14:tracePt t="117946" x="2693988" y="1590675"/>
          <p14:tracePt t="117954" x="2670175" y="1590675"/>
          <p14:tracePt t="117962" x="2663825" y="1590675"/>
          <p14:tracePt t="117971" x="2652713" y="1590675"/>
          <p14:tracePt t="118066" x="2676525" y="1590675"/>
          <p14:tracePt t="118074" x="2700338" y="1590675"/>
          <p14:tracePt t="118081" x="2717800" y="1590675"/>
          <p14:tracePt t="118090" x="2743200" y="1584325"/>
          <p14:tracePt t="118097" x="2784475" y="1584325"/>
          <p14:tracePt t="118106" x="2820988" y="1584325"/>
          <p14:tracePt t="118114" x="2851150" y="1584325"/>
          <p14:tracePt t="118122" x="2894013" y="1584325"/>
          <p14:tracePt t="118130" x="2917825" y="1584325"/>
          <p14:tracePt t="118138" x="2941638" y="1584325"/>
          <p14:tracePt t="118146" x="2965450" y="1584325"/>
          <p14:tracePt t="118162" x="2971800" y="1584325"/>
          <p14:tracePt t="118170" x="2978150" y="1584325"/>
          <p14:tracePt t="118465" x="0" y="0"/>
        </p14:tracePtLst>
        <p14:tracePtLst>
          <p14:tracePt t="134757" x="4943475" y="1644650"/>
          <p14:tracePt t="134794" x="4948238" y="1644650"/>
          <p14:tracePt t="134858" x="4960938" y="1651000"/>
          <p14:tracePt t="134874" x="4984750" y="1651000"/>
          <p14:tracePt t="134882" x="4997450" y="1657350"/>
          <p14:tracePt t="134890" x="5002213" y="1657350"/>
          <p14:tracePt t="134898" x="5027613" y="1657350"/>
          <p14:tracePt t="134906" x="5045075" y="1657350"/>
          <p14:tracePt t="134914" x="5081588" y="1670050"/>
          <p14:tracePt t="134922" x="5092700" y="1670050"/>
          <p14:tracePt t="134930" x="5118100" y="1674813"/>
          <p14:tracePt t="134938" x="5153025" y="1681163"/>
          <p14:tracePt t="134946" x="5183188" y="1681163"/>
          <p14:tracePt t="134954" x="5226050" y="1693863"/>
          <p14:tracePt t="134962" x="5273675" y="1700213"/>
          <p14:tracePt t="134969" x="5322888" y="1711325"/>
          <p14:tracePt t="134978" x="5370513" y="1717675"/>
          <p14:tracePt t="134986" x="5413375" y="1728788"/>
          <p14:tracePt t="134993" x="5448300" y="1735138"/>
          <p14:tracePt t="135003" x="5491163" y="1735138"/>
          <p14:tracePt t="135010" x="5514975" y="1747838"/>
          <p14:tracePt t="135019" x="5545138" y="1747838"/>
          <p14:tracePt t="135026" x="5568950" y="1747838"/>
          <p14:tracePt t="135034" x="5594350" y="1754188"/>
          <p14:tracePt t="135042" x="5605463" y="1754188"/>
          <p14:tracePt t="135050" x="5629275" y="1754188"/>
          <p14:tracePt t="135058" x="5654675" y="1758950"/>
          <p14:tracePt t="135065" x="5665788" y="1758950"/>
          <p14:tracePt t="135074" x="5684838" y="1758950"/>
          <p14:tracePt t="135081" x="5695950" y="1758950"/>
          <p14:tracePt t="135090" x="5708650" y="1758950"/>
          <p14:tracePt t="135097" x="5715000" y="1758950"/>
          <p14:tracePt t="135106" x="5732463" y="1758950"/>
          <p14:tracePt t="135113" x="5745163" y="1758950"/>
          <p14:tracePt t="135122" x="5756275" y="1758950"/>
          <p14:tracePt t="135130" x="5780088" y="1758950"/>
          <p14:tracePt t="135138" x="5803900" y="1758950"/>
          <p14:tracePt t="135146" x="5834063" y="1778000"/>
          <p14:tracePt t="135154" x="5859463" y="1784350"/>
          <p14:tracePt t="135162" x="5883275" y="1784350"/>
          <p14:tracePt t="135170" x="5913438" y="1784350"/>
          <p14:tracePt t="135178" x="5949950" y="1784350"/>
          <p14:tracePt t="135186" x="5973763" y="1784350"/>
          <p14:tracePt t="135193" x="5991225" y="1784350"/>
          <p14:tracePt t="135202" x="6015038" y="1795463"/>
          <p14:tracePt t="135210" x="6034088" y="1795463"/>
          <p14:tracePt t="135218" x="6045200" y="1795463"/>
          <p14:tracePt t="135225" x="6057900" y="1795463"/>
          <p14:tracePt t="135234" x="6075363" y="1795463"/>
          <p14:tracePt t="135250" x="6081713" y="1795463"/>
          <p14:tracePt t="135258" x="6094413" y="1795463"/>
          <p14:tracePt t="135265" x="6100763" y="1795463"/>
          <p14:tracePt t="135282" x="6105525" y="1795463"/>
          <p14:tracePt t="135298" x="6111875" y="1795463"/>
          <p14:tracePt t="135306" x="6118225" y="1795463"/>
          <p14:tracePt t="135330" x="6130925" y="1795463"/>
          <p14:tracePt t="135378" x="6135688" y="1795463"/>
          <p14:tracePt t="135394" x="6142038" y="1795463"/>
          <p14:tracePt t="135410" x="6148388" y="1795463"/>
          <p14:tracePt t="135699" x="6148388" y="1801813"/>
          <p14:tracePt t="135715" x="6142038" y="1808163"/>
          <p14:tracePt t="135730" x="6118225" y="1819275"/>
          <p14:tracePt t="135739" x="6111875" y="1825625"/>
          <p14:tracePt t="135745" x="6088063" y="1831975"/>
          <p14:tracePt t="135754" x="6040438" y="1855788"/>
          <p14:tracePt t="135762" x="5984875" y="1874838"/>
          <p14:tracePt t="135770" x="5954713" y="1879600"/>
          <p14:tracePt t="135778" x="5864225" y="1905000"/>
          <p14:tracePt t="135786" x="5803900" y="1916113"/>
          <p14:tracePt t="135794" x="5745163" y="1916113"/>
          <p14:tracePt t="135802" x="5659438" y="1935163"/>
          <p14:tracePt t="135810" x="5538788" y="1946275"/>
          <p14:tracePt t="135818" x="5443538" y="1958975"/>
          <p14:tracePt t="135826" x="5353050" y="1982788"/>
          <p14:tracePt t="135833" x="5249863" y="1982788"/>
          <p14:tracePt t="135842" x="5178425" y="1982788"/>
          <p14:tracePt t="135849" x="5118100" y="1989138"/>
          <p14:tracePt t="135858" x="5045075" y="1989138"/>
          <p14:tracePt t="135872" x="4984750" y="1989138"/>
          <p14:tracePt t="135874" x="4930775" y="1989138"/>
          <p14:tracePt t="135882" x="4857750" y="1989138"/>
          <p14:tracePt t="135890" x="4786313" y="1989138"/>
          <p14:tracePt t="135897" x="4725988" y="1989138"/>
          <p14:tracePt t="135906" x="4665663" y="1989138"/>
          <p14:tracePt t="135913" x="4592638" y="1989138"/>
          <p14:tracePt t="135922" x="4538663" y="1989138"/>
          <p14:tracePt t="135929" x="4467225" y="1989138"/>
          <p14:tracePt t="135938" x="4376738" y="1989138"/>
          <p14:tracePt t="135946" x="4291013" y="1989138"/>
          <p14:tracePt t="135953" x="4206875" y="1989138"/>
          <p14:tracePt t="135962" x="4129088" y="1989138"/>
          <p14:tracePt t="135970" x="4032250" y="1989138"/>
          <p14:tracePt t="135977" x="3954463" y="1976438"/>
          <p14:tracePt t="135986" x="3870325" y="1965325"/>
          <p14:tracePt t="135994" x="3821113" y="1965325"/>
          <p14:tracePt t="136002" x="3749675" y="1952625"/>
          <p14:tracePt t="136009" x="3689350" y="1946275"/>
          <p14:tracePt t="136018" x="3659188" y="1946275"/>
          <p14:tracePt t="136026" x="3598863" y="1935163"/>
          <p14:tracePt t="136034" x="3525838" y="1935163"/>
          <p14:tracePt t="136042" x="3454400" y="1935163"/>
          <p14:tracePt t="136049" x="3381375" y="1935163"/>
          <p14:tracePt t="136058" x="3327400" y="1935163"/>
          <p14:tracePt t="136066" x="3254375" y="1935163"/>
          <p14:tracePt t="136074" x="3182938" y="1935163"/>
          <p14:tracePt t="136081" x="3109913" y="1935163"/>
          <p14:tracePt t="136090" x="3019425" y="1935163"/>
          <p14:tracePt t="136097" x="2947988" y="1935163"/>
          <p14:tracePt t="136106" x="2874963" y="1935163"/>
          <p14:tracePt t="136113" x="2778125" y="1935163"/>
          <p14:tracePt t="136122" x="2676525" y="1935163"/>
          <p14:tracePt t="136129" x="2586038" y="1909763"/>
          <p14:tracePt t="136138" x="2501900" y="1905000"/>
          <p14:tracePt t="136146" x="2428875" y="1905000"/>
          <p14:tracePt t="136153" x="2338388" y="1905000"/>
          <p14:tracePt t="136162" x="2266950" y="1892300"/>
          <p14:tracePt t="136170" x="2224088" y="1892300"/>
          <p14:tracePt t="136178" x="2187575" y="1879600"/>
          <p14:tracePt t="136187" x="2157413" y="1874838"/>
          <p14:tracePt t="136193" x="2133600" y="1874838"/>
          <p14:tracePt t="136202" x="2109788" y="1874838"/>
          <p14:tracePt t="136210" x="2097088" y="1874838"/>
          <p14:tracePt t="136218" x="2073275" y="1874838"/>
          <p14:tracePt t="136226" x="2062163" y="1874838"/>
          <p14:tracePt t="136233" x="2043113" y="1874838"/>
          <p14:tracePt t="136242" x="2012950" y="1874838"/>
          <p14:tracePt t="136249" x="1982788" y="1874838"/>
          <p14:tracePt t="136258" x="1922463" y="1874838"/>
          <p14:tracePt t="136266" x="1868488" y="1874838"/>
          <p14:tracePt t="136273" x="1808163" y="1874838"/>
          <p14:tracePt t="136281" x="1724025" y="1874838"/>
          <p14:tracePt t="136290" x="1651000" y="1874838"/>
          <p14:tracePt t="136297" x="1560513" y="1874838"/>
          <p14:tracePt t="136306" x="1506538" y="1874838"/>
          <p14:tracePt t="136313" x="1435100" y="1874838"/>
          <p14:tracePt t="136322" x="1385888" y="1874838"/>
          <p14:tracePt t="136329" x="1344613" y="1874838"/>
          <p14:tracePt t="136338" x="1320800" y="1874838"/>
          <p14:tracePt t="136345" x="1290638" y="1874838"/>
          <p14:tracePt t="136354" x="1284288" y="1874838"/>
          <p14:tracePt t="136370" x="1277938" y="1874838"/>
          <p14:tracePt t="136420" x="1265238" y="1874838"/>
          <p14:tracePt t="136570" x="1265238" y="1868488"/>
          <p14:tracePt t="136578" x="1271588" y="1868488"/>
          <p14:tracePt t="136587" x="1308100" y="1868488"/>
          <p14:tracePt t="136594" x="1368425" y="1868488"/>
          <p14:tracePt t="136604" x="1422400" y="1868488"/>
          <p14:tracePt t="136610" x="1482725" y="1868488"/>
          <p14:tracePt t="136618" x="1566863" y="1868488"/>
          <p14:tracePt t="136626" x="1639888" y="1868488"/>
          <p14:tracePt t="136634" x="1730375" y="1868488"/>
          <p14:tracePt t="136642" x="1814513" y="1868488"/>
          <p14:tracePt t="136649" x="1916113" y="1868488"/>
          <p14:tracePt t="136658" x="2043113" y="1868488"/>
          <p14:tracePt t="136665" x="2170113" y="1868488"/>
          <p14:tracePt t="136674" x="2284413" y="1868488"/>
          <p14:tracePt t="136681" x="2417763" y="1868488"/>
          <p14:tracePt t="136690" x="2501900" y="1868488"/>
          <p14:tracePt t="136697" x="2586038" y="1868488"/>
          <p14:tracePt t="136706" x="2676525" y="1868488"/>
          <p14:tracePt t="136713" x="2760663" y="1868488"/>
          <p14:tracePt t="136722" x="2820988" y="1868488"/>
          <p14:tracePt t="136729" x="2894013" y="1868488"/>
          <p14:tracePt t="136738" x="2978150" y="1868488"/>
          <p14:tracePt t="136746" x="3038475" y="1868488"/>
          <p14:tracePt t="136755" x="3092450" y="1868488"/>
          <p14:tracePt t="136761" x="3140075" y="1868488"/>
          <p14:tracePt t="136770" x="3170238" y="1868488"/>
          <p14:tracePt t="136778" x="3194050" y="1868488"/>
          <p14:tracePt t="136786" x="3219450" y="1868488"/>
          <p14:tracePt t="136794" x="3236913" y="1868488"/>
          <p14:tracePt t="136801" x="3254375" y="1868488"/>
          <p14:tracePt t="136810" x="3260725" y="1868488"/>
          <p14:tracePt t="136818" x="3273425" y="1868488"/>
          <p14:tracePt t="136826" x="3279775" y="1868488"/>
          <p14:tracePt t="136833" x="3290888" y="1868488"/>
          <p14:tracePt t="136842" x="3309938" y="1862138"/>
          <p14:tracePt t="136849" x="3327400" y="1862138"/>
          <p14:tracePt t="136858" x="3351213" y="1862138"/>
          <p14:tracePt t="136873" x="3387725" y="1849438"/>
          <p14:tracePt t="136874" x="3417888" y="1849438"/>
          <p14:tracePt t="136881" x="3448050" y="1849438"/>
          <p14:tracePt t="136889" x="3484563" y="1849438"/>
          <p14:tracePt t="136897" x="3514725" y="1849438"/>
          <p14:tracePt t="136905" x="3525838" y="1849438"/>
          <p14:tracePt t="136913" x="3549650" y="1849438"/>
          <p14:tracePt t="136922" x="3575050" y="1849438"/>
          <p14:tracePt t="136937" x="3579813" y="1849438"/>
          <p14:tracePt t="136945" x="3586163" y="1849438"/>
          <p14:tracePt t="136954" x="3592513" y="1849438"/>
          <p14:tracePt t="136961" x="3598863" y="1849438"/>
          <p14:tracePt t="136970" x="3609975" y="1849438"/>
          <p14:tracePt t="136978" x="3616325" y="1849438"/>
          <p14:tracePt t="136986" x="3629025" y="1849438"/>
          <p14:tracePt t="136994" x="3652838" y="1849438"/>
          <p14:tracePt t="137001" x="3665538" y="1849438"/>
          <p14:tracePt t="137010" x="3670300" y="1849438"/>
          <p14:tracePt t="137018" x="3695700" y="1849438"/>
          <p14:tracePt t="137026" x="3706813" y="1849438"/>
          <p14:tracePt t="137033" x="3713163" y="1849438"/>
          <p14:tracePt t="137042" x="3725863" y="1849438"/>
          <p14:tracePt t="137049" x="3743325" y="1849438"/>
          <p14:tracePt t="137058" x="3756025" y="1849438"/>
          <p14:tracePt t="137065" x="3760788" y="1849438"/>
          <p14:tracePt t="137090" x="3767138" y="1849438"/>
          <p14:tracePt t="137114" x="3773488" y="1849438"/>
          <p14:tracePt t="137138" x="3779838" y="1849438"/>
          <p14:tracePt t="137146" x="3784600" y="1849438"/>
          <p14:tracePt t="137154" x="3790950" y="1849438"/>
          <p14:tracePt t="137162" x="3803650" y="1849438"/>
          <p14:tracePt t="137170" x="3810000" y="1849438"/>
          <p14:tracePt t="137186" x="3821113" y="1862138"/>
          <p14:tracePt t="137202" x="3827463" y="1862138"/>
          <p14:tracePt t="137218" x="3833813" y="1862138"/>
          <p14:tracePt t="137226" x="3851275" y="1862138"/>
          <p14:tracePt t="137233" x="3857625" y="1862138"/>
          <p14:tracePt t="137250" x="3863975" y="1868488"/>
          <p14:tracePt t="137266" x="3870325" y="1868488"/>
          <p14:tracePt t="137322" x="3875088" y="1874838"/>
          <p14:tracePt t="137402" x="3881438" y="1874838"/>
          <p14:tracePt t="137514" x="3887788" y="1874838"/>
          <p14:tracePt t="137675" x="3894138" y="1874838"/>
          <p14:tracePt t="137691" x="3900488" y="1874838"/>
          <p14:tracePt t="137698" x="3905250" y="1874838"/>
          <p14:tracePt t="137723" x="3911600" y="1874838"/>
          <p14:tracePt t="137746" x="3924300" y="1874838"/>
          <p14:tracePt t="137757" x="3930650" y="1879600"/>
          <p14:tracePt t="137786" x="3941763" y="1885950"/>
          <p14:tracePt t="137802" x="3948113" y="1892300"/>
          <p14:tracePt t="137818" x="3954463" y="1898650"/>
          <p14:tracePt t="137826" x="3960813" y="1898650"/>
          <p14:tracePt t="137842" x="3965575" y="1905000"/>
          <p14:tracePt t="137858" x="3971925" y="1909763"/>
          <p14:tracePt t="137930" x="3978275" y="1916113"/>
          <p14:tracePt t="137994" x="3984625" y="1916113"/>
          <p14:tracePt t="138002" x="4008438" y="1916113"/>
          <p14:tracePt t="138010" x="4008438" y="1909763"/>
          <p14:tracePt t="138018" x="4008438" y="1892300"/>
          <p14:tracePt t="138026" x="4008438" y="1879600"/>
          <p14:tracePt t="138033" x="4008438" y="1868488"/>
          <p14:tracePt t="138042" x="4008438" y="1862138"/>
          <p14:tracePt t="138050" x="4008438" y="1855788"/>
          <p14:tracePt t="138074" x="4008438" y="1844675"/>
          <p14:tracePt t="138090" x="4002088" y="1844675"/>
          <p14:tracePt t="138098" x="3995738" y="1844675"/>
          <p14:tracePt t="138106" x="3984625" y="1844675"/>
          <p14:tracePt t="138114" x="3978275" y="1844675"/>
          <p14:tracePt t="138122" x="3954463" y="1844675"/>
          <p14:tracePt t="138130" x="3941763" y="1844675"/>
          <p14:tracePt t="138138" x="3924300" y="1844675"/>
          <p14:tracePt t="138146" x="3911600" y="1844675"/>
          <p14:tracePt t="138154" x="3887788" y="1844675"/>
          <p14:tracePt t="138162" x="3870325" y="1844675"/>
          <p14:tracePt t="138170" x="3851275" y="1844675"/>
          <p14:tracePt t="138178" x="3827463" y="1844675"/>
          <p14:tracePt t="138185" x="3814763" y="1844675"/>
          <p14:tracePt t="138194" x="3810000" y="1844675"/>
          <p14:tracePt t="138202" x="3790950" y="1844675"/>
          <p14:tracePt t="138218" x="3773488" y="1844675"/>
          <p14:tracePt t="138226" x="3767138" y="1844675"/>
          <p14:tracePt t="138233" x="3756025" y="1844675"/>
          <p14:tracePt t="138242" x="3730625" y="1844675"/>
          <p14:tracePt t="138250" x="3719513" y="1849438"/>
          <p14:tracePt t="138258" x="3700463" y="1855788"/>
          <p14:tracePt t="138265" x="3670300" y="1868488"/>
          <p14:tracePt t="138274" x="3652838" y="1879600"/>
          <p14:tracePt t="138281" x="3646488" y="1879600"/>
          <p14:tracePt t="138290" x="3635375" y="1885950"/>
          <p14:tracePt t="138298" x="3609975" y="1905000"/>
          <p14:tracePt t="138314" x="3605213" y="1909763"/>
          <p14:tracePt t="138322" x="3598863" y="1916113"/>
          <p14:tracePt t="138330" x="3592513" y="1922463"/>
          <p14:tracePt t="138346" x="3592513" y="1928813"/>
          <p14:tracePt t="138354" x="3592513" y="1935163"/>
          <p14:tracePt t="138370" x="3598863" y="1946275"/>
          <p14:tracePt t="138378" x="3616325" y="1965325"/>
          <p14:tracePt t="138386" x="3635375" y="1982788"/>
          <p14:tracePt t="138394" x="3640138" y="1989138"/>
          <p14:tracePt t="138402" x="3670300" y="2006600"/>
          <p14:tracePt t="138410" x="3683000" y="2019300"/>
          <p14:tracePt t="138417" x="3700463" y="2030413"/>
          <p14:tracePt t="138426" x="3706813" y="2036763"/>
          <p14:tracePt t="138433" x="3719513" y="2036763"/>
          <p14:tracePt t="138442" x="3730625" y="2043113"/>
          <p14:tracePt t="138449" x="3736975" y="2049463"/>
          <p14:tracePt t="138458" x="3743325" y="2049463"/>
          <p14:tracePt t="138466" x="3767138" y="2049463"/>
          <p14:tracePt t="138474" x="3773488" y="2049463"/>
          <p14:tracePt t="138482" x="3784600" y="2049463"/>
          <p14:tracePt t="138489" x="3810000" y="2049463"/>
          <p14:tracePt t="138498" x="3833813" y="2060575"/>
          <p14:tracePt t="138505" x="3851275" y="2060575"/>
          <p14:tracePt t="138513" x="3875088" y="2060575"/>
          <p14:tracePt t="138522" x="3900488" y="2060575"/>
          <p14:tracePt t="138530" x="3924300" y="2060575"/>
          <p14:tracePt t="138538" x="3930650" y="2060575"/>
          <p14:tracePt t="138546" x="3941763" y="2060575"/>
          <p14:tracePt t="138554" x="3965575" y="2049463"/>
          <p14:tracePt t="138569" x="3971925" y="2043113"/>
          <p14:tracePt t="138578" x="3984625" y="2030413"/>
          <p14:tracePt t="138586" x="3990975" y="2025650"/>
          <p14:tracePt t="138594" x="4002088" y="2012950"/>
          <p14:tracePt t="138601" x="4014788" y="1995488"/>
          <p14:tracePt t="138618" x="4021138" y="1989138"/>
          <p14:tracePt t="138634" x="4021138" y="1976438"/>
          <p14:tracePt t="138658" x="4021138" y="1970088"/>
          <p14:tracePt t="138674" x="4021138" y="1958975"/>
          <p14:tracePt t="138681" x="4021138" y="1952625"/>
          <p14:tracePt t="138698" x="4021138" y="1946275"/>
          <p14:tracePt t="138714" x="4014788" y="1939925"/>
          <p14:tracePt t="138722" x="4008438" y="1935163"/>
          <p14:tracePt t="138730" x="3995738" y="1922463"/>
          <p14:tracePt t="138738" x="3990975" y="1922463"/>
          <p14:tracePt t="138746" x="3978275" y="1916113"/>
          <p14:tracePt t="138755" x="3971925" y="1909763"/>
          <p14:tracePt t="138762" x="3965575" y="1909763"/>
          <p14:tracePt t="138770" x="3941763" y="1905000"/>
          <p14:tracePt t="138786" x="3935413" y="1905000"/>
          <p14:tracePt t="138794" x="3930650" y="1905000"/>
          <p14:tracePt t="138801" x="3924300" y="1905000"/>
          <p14:tracePt t="138810" x="3917950" y="1905000"/>
          <p14:tracePt t="138818" x="3911600" y="1905000"/>
          <p14:tracePt t="138826" x="3905250" y="1905000"/>
          <p14:tracePt t="138833" x="3894138" y="1905000"/>
          <p14:tracePt t="138842" x="3881438" y="1905000"/>
          <p14:tracePt t="138849" x="3870325" y="1905000"/>
          <p14:tracePt t="138858" x="3857625" y="1905000"/>
          <p14:tracePt t="138874" x="3840163" y="1922463"/>
          <p14:tracePt t="138882" x="3840163" y="1928813"/>
          <p14:tracePt t="138890" x="3840163" y="1946275"/>
          <p14:tracePt t="138898" x="3840163" y="1958975"/>
          <p14:tracePt t="138906" x="3840163" y="1965325"/>
          <p14:tracePt t="138914" x="3840163" y="1982788"/>
          <p14:tracePt t="138922" x="3840163" y="1995488"/>
          <p14:tracePt t="138938" x="3844925" y="2000250"/>
          <p14:tracePt t="138945" x="3857625" y="2006600"/>
          <p14:tracePt t="138962" x="3875088" y="2006600"/>
          <p14:tracePt t="138978" x="3881438" y="2006600"/>
          <p14:tracePt t="138985" x="3887788" y="2006600"/>
          <p14:tracePt t="138994" x="3894138" y="2006600"/>
          <p14:tracePt t="139010" x="3900488" y="2006600"/>
          <p14:tracePt t="139017" x="3911600" y="2006600"/>
          <p14:tracePt t="139026" x="3917950" y="2006600"/>
          <p14:tracePt t="139042" x="3924300" y="2006600"/>
          <p14:tracePt t="139049" x="3930650" y="2006600"/>
          <p14:tracePt t="139066" x="3935413" y="2000250"/>
          <p14:tracePt t="139074" x="3935413" y="1995488"/>
          <p14:tracePt t="139090" x="3935413" y="1989138"/>
          <p14:tracePt t="139098" x="3935413" y="1982788"/>
          <p14:tracePt t="139106" x="3935413" y="1976438"/>
          <p14:tracePt t="139122" x="3935413" y="1970088"/>
          <p14:tracePt t="139129" x="3935413" y="1952625"/>
          <p14:tracePt t="139146" x="3930650" y="1946275"/>
          <p14:tracePt t="139154" x="3924300" y="1939925"/>
          <p14:tracePt t="139162" x="3917950" y="1935163"/>
          <p14:tracePt t="139178" x="3900488" y="1922463"/>
          <p14:tracePt t="139185" x="3894138" y="1916113"/>
          <p14:tracePt t="139194" x="3887788" y="1909763"/>
          <p14:tracePt t="139201" x="3881438" y="1905000"/>
          <p14:tracePt t="139210" x="3875088" y="1905000"/>
          <p14:tracePt t="139217" x="3863975" y="1892300"/>
          <p14:tracePt t="139226" x="3857625" y="1892300"/>
          <p14:tracePt t="139234" x="3851275" y="1892300"/>
          <p14:tracePt t="139242" x="3844925" y="1892300"/>
          <p14:tracePt t="139249" x="3840163" y="1885950"/>
          <p14:tracePt t="139258" x="3833813" y="1885950"/>
          <p14:tracePt t="139265" x="3821113" y="1885950"/>
          <p14:tracePt t="139274" x="3814763" y="1885950"/>
          <p14:tracePt t="139282" x="3803650" y="1885950"/>
          <p14:tracePt t="139289" x="3797300" y="1885950"/>
          <p14:tracePt t="139298" x="3779838" y="1885950"/>
          <p14:tracePt t="139306" x="3773488" y="1885950"/>
          <p14:tracePt t="139314" x="3767138" y="1885950"/>
          <p14:tracePt t="139322" x="3756025" y="1892300"/>
          <p14:tracePt t="139338" x="3756025" y="1909763"/>
          <p14:tracePt t="139346" x="3756025" y="1916113"/>
          <p14:tracePt t="139353" x="3756025" y="1928813"/>
          <p14:tracePt t="139362" x="3756025" y="1939925"/>
          <p14:tracePt t="139370" x="3760788" y="1946275"/>
          <p14:tracePt t="139378" x="3767138" y="1965325"/>
          <p14:tracePt t="139386" x="3773488" y="1970088"/>
          <p14:tracePt t="139394" x="3779838" y="1976438"/>
          <p14:tracePt t="139401" x="3790950" y="1982788"/>
          <p14:tracePt t="139426" x="3797300" y="1982788"/>
          <p14:tracePt t="139618" x="3803650" y="1989138"/>
          <p14:tracePt t="139626" x="3790950" y="2000250"/>
          <p14:tracePt t="139634" x="3779838" y="2006600"/>
          <p14:tracePt t="139642" x="3760788" y="2012950"/>
          <p14:tracePt t="139651" x="3736975" y="2025650"/>
          <p14:tracePt t="139658" x="3725863" y="2030413"/>
          <p14:tracePt t="139666" x="3676650" y="2049463"/>
          <p14:tracePt t="139675" x="3659188" y="2049463"/>
          <p14:tracePt t="139682" x="3609975" y="2066925"/>
          <p14:tracePt t="139691" x="3586163" y="2073275"/>
          <p14:tracePt t="139698" x="3544888" y="2084388"/>
          <p14:tracePt t="139706" x="3519488" y="2090738"/>
          <p14:tracePt t="139714" x="3478213" y="2097088"/>
          <p14:tracePt t="139724" x="3441700" y="2114550"/>
          <p14:tracePt t="139730" x="3405188" y="2127250"/>
          <p14:tracePt t="139739" x="3381375" y="2133600"/>
          <p14:tracePt t="139746" x="3357563" y="2133600"/>
          <p14:tracePt t="139757" x="3333750" y="2151063"/>
          <p14:tracePt t="139762" x="3321050" y="2151063"/>
          <p14:tracePt t="139769" x="3290888" y="2157413"/>
          <p14:tracePt t="139777" x="3273425" y="2163763"/>
          <p14:tracePt t="139785" x="3249613" y="2163763"/>
          <p14:tracePt t="139793" x="3224213" y="2174875"/>
          <p14:tracePt t="139801" x="3206750" y="2174875"/>
          <p14:tracePt t="139809" x="3182938" y="2174875"/>
          <p14:tracePt t="139817" x="3159125" y="2181225"/>
          <p14:tracePt t="139825" x="3146425" y="2181225"/>
          <p14:tracePt t="139834" x="3122613" y="2187575"/>
          <p14:tracePt t="139842" x="3098800" y="2187575"/>
          <p14:tracePt t="139850" x="3073400" y="2200275"/>
          <p14:tracePt t="139857" x="3068638" y="2200275"/>
          <p14:tracePt t="139865" x="3055938" y="2200275"/>
          <p14:tracePt t="139873" x="3049588" y="2200275"/>
          <p14:tracePt t="139891" x="3032125" y="2200275"/>
          <p14:tracePt t="139897" x="3025775" y="2200275"/>
          <p14:tracePt t="139906" x="3008313" y="2200275"/>
          <p14:tracePt t="139913" x="2995613" y="2200275"/>
          <p14:tracePt t="139922" x="2989263" y="2200275"/>
          <p14:tracePt t="139929" x="2971800" y="2200275"/>
          <p14:tracePt t="139938" x="2947988" y="2200275"/>
          <p14:tracePt t="139945" x="2935288" y="2200275"/>
          <p14:tracePt t="139953" x="2898775" y="2200275"/>
          <p14:tracePt t="139962" x="2874963" y="2200275"/>
          <p14:tracePt t="139969" x="2857500" y="2200275"/>
          <p14:tracePt t="139978" x="2820988" y="2200275"/>
          <p14:tracePt t="139986" x="2778125" y="2200275"/>
          <p14:tracePt t="139994" x="2754313" y="2200275"/>
          <p14:tracePt t="140001" x="2724150" y="2200275"/>
          <p14:tracePt t="140009" x="2682875" y="2200275"/>
          <p14:tracePt t="140017" x="2646363" y="2200275"/>
          <p14:tracePt t="140026" x="2616200" y="2200275"/>
          <p14:tracePt t="140033" x="2592388" y="2200275"/>
          <p14:tracePt t="140042" x="2573338" y="2200275"/>
          <p14:tracePt t="140049" x="2549525" y="2200275"/>
          <p14:tracePt t="140058" x="2525713" y="2200275"/>
          <p14:tracePt t="140065" x="2495550" y="2200275"/>
          <p14:tracePt t="140073" x="2478088" y="2200275"/>
          <p14:tracePt t="140081" x="2452688" y="2200275"/>
          <p14:tracePt t="140090" x="2441575" y="2200275"/>
          <p14:tracePt t="140098" x="2411413" y="2200275"/>
          <p14:tracePt t="140106" x="2387600" y="2200275"/>
          <p14:tracePt t="140113" x="2374900" y="2200275"/>
          <p14:tracePt t="140122" x="2338388" y="2200275"/>
          <p14:tracePt t="140130" x="2308225" y="2200275"/>
          <p14:tracePt t="140138" x="2284413" y="2200275"/>
          <p14:tracePt t="140146" x="2254250" y="2200275"/>
          <p14:tracePt t="140153" x="2211388" y="2200275"/>
          <p14:tracePt t="140162" x="2187575" y="2200275"/>
          <p14:tracePt t="140169" x="2163763" y="2200275"/>
          <p14:tracePt t="140178" x="2133600" y="2200275"/>
          <p14:tracePt t="140186" x="2097088" y="2200275"/>
          <p14:tracePt t="140194" x="2066925" y="2200275"/>
          <p14:tracePt t="140201" x="2043113" y="2200275"/>
          <p14:tracePt t="140210" x="2019300" y="2200275"/>
          <p14:tracePt t="140217" x="2001838" y="2200275"/>
          <p14:tracePt t="140225" x="1982788" y="2200275"/>
          <p14:tracePt t="140233" x="1958975" y="2205038"/>
          <p14:tracePt t="140242" x="1946275" y="2211388"/>
          <p14:tracePt t="140250" x="1941513" y="2211388"/>
          <p14:tracePt t="140258" x="1935163" y="2211388"/>
          <p14:tracePt t="140265" x="1928813" y="2211388"/>
          <p14:tracePt t="140281" x="1922463" y="2211388"/>
          <p14:tracePt t="140337" x="1916113" y="2211388"/>
          <p14:tracePt t="140402" x="1905000" y="2211388"/>
          <p14:tracePt t="140610" x="1898650" y="2217738"/>
          <p14:tracePt t="140642" x="1892300" y="2217738"/>
          <p14:tracePt t="140650" x="1885950" y="2217738"/>
          <p14:tracePt t="140658" x="1868488" y="2224088"/>
          <p14:tracePt t="140674" x="1855788" y="2224088"/>
          <p14:tracePt t="140691" x="1851025" y="2230438"/>
          <p14:tracePt t="140698" x="1838325" y="2230438"/>
          <p14:tracePt t="140707" x="1825625" y="2235200"/>
          <p14:tracePt t="140714" x="1814513" y="2235200"/>
          <p14:tracePt t="140723" x="1795463" y="2235200"/>
          <p14:tracePt t="140730" x="1784350" y="2235200"/>
          <p14:tracePt t="140740" x="1766888" y="2247900"/>
          <p14:tracePt t="140746" x="1754188" y="2254250"/>
          <p14:tracePt t="140754" x="1747838" y="2254250"/>
          <p14:tracePt t="140762" x="1741488" y="2254250"/>
          <p14:tracePt t="140770" x="1736725" y="2254250"/>
          <p14:tracePt t="140794" x="1730375" y="2254250"/>
          <p14:tracePt t="140802" x="1724025" y="2254250"/>
          <p14:tracePt t="140898" x="1717675" y="2254250"/>
          <p14:tracePt t="140994" x="1711325" y="2254250"/>
          <p14:tracePt t="141002" x="1706563" y="2254250"/>
          <p14:tracePt t="141018" x="1700213" y="2254250"/>
          <p14:tracePt t="141026" x="1693863" y="2254250"/>
          <p14:tracePt t="141035" x="1687513" y="2254250"/>
          <p14:tracePt t="141042" x="1681163" y="2254250"/>
          <p14:tracePt t="141050" x="1670050" y="2254250"/>
          <p14:tracePt t="141059" x="1663700" y="2254250"/>
          <p14:tracePt t="141066" x="1657350" y="2254250"/>
          <p14:tracePt t="141076" x="1639888" y="2254250"/>
          <p14:tracePt t="141082" x="1627188" y="2254250"/>
          <p14:tracePt t="141090" x="1616075" y="2254250"/>
          <p14:tracePt t="141098" x="1597025" y="2254250"/>
          <p14:tracePt t="141107" x="1579563" y="2254250"/>
          <p14:tracePt t="141115" x="1560513" y="2254250"/>
          <p14:tracePt t="141123" x="1549400" y="2254250"/>
          <p14:tracePt t="141130" x="1543050" y="2254250"/>
          <p14:tracePt t="141138" x="1530350" y="2254250"/>
          <p14:tracePt t="141146" x="1519238" y="2254250"/>
          <p14:tracePt t="141154" x="1500188" y="2254250"/>
          <p14:tracePt t="141162" x="1495425" y="2254250"/>
          <p14:tracePt t="141170" x="1489075" y="2254250"/>
          <p14:tracePt t="141178" x="1476375" y="2254250"/>
          <p14:tracePt t="141195" x="1465263" y="2241550"/>
          <p14:tracePt t="141202" x="1458913" y="2241550"/>
          <p14:tracePt t="141218" x="1439863" y="2241550"/>
          <p14:tracePt t="141228" x="1435100" y="2241550"/>
          <p14:tracePt t="141235" x="1428750" y="2241550"/>
          <p14:tracePt t="141243" x="1416050" y="2241550"/>
          <p14:tracePt t="141250" x="1409700" y="2241550"/>
          <p14:tracePt t="141259" x="1398588" y="2241550"/>
          <p14:tracePt t="141266" x="1392238" y="2235200"/>
          <p14:tracePt t="141282" x="1385888" y="2235200"/>
          <p14:tracePt t="141291" x="1381125" y="2235200"/>
          <p14:tracePt t="141298" x="1374775" y="2230438"/>
          <p14:tracePt t="141314" x="1362075" y="2230438"/>
          <p14:tracePt t="141458" x="1362075" y="2224088"/>
          <p14:tracePt t="141466" x="1368425" y="2217738"/>
          <p14:tracePt t="141475" x="1374775" y="2217738"/>
          <p14:tracePt t="141482" x="1385888" y="2211388"/>
          <p14:tracePt t="141491" x="1416050" y="2211388"/>
          <p14:tracePt t="141499" x="1452563" y="2211388"/>
          <p14:tracePt t="141507" x="1476375" y="2211388"/>
          <p14:tracePt t="141514" x="1519238" y="2211388"/>
          <p14:tracePt t="141523" x="1549400" y="2211388"/>
          <p14:tracePt t="141530" x="1573213" y="2211388"/>
          <p14:tracePt t="141538" x="1603375" y="2211388"/>
          <p14:tracePt t="141546" x="1639888" y="2211388"/>
          <p14:tracePt t="141554" x="1681163" y="2211388"/>
          <p14:tracePt t="141562" x="1724025" y="2205038"/>
          <p14:tracePt t="141570" x="1760538" y="2205038"/>
          <p14:tracePt t="141578" x="1790700" y="2205038"/>
          <p14:tracePt t="141586" x="1814513" y="2205038"/>
          <p14:tracePt t="141594" x="1820863" y="2205038"/>
          <p14:tracePt t="141602" x="1831975" y="2205038"/>
          <p14:tracePt t="141610" x="1838325" y="2205038"/>
          <p14:tracePt t="141618" x="1844675" y="2205038"/>
          <p14:tracePt t="141738" x="1838325" y="2205038"/>
          <p14:tracePt t="141746" x="1808163" y="2205038"/>
          <p14:tracePt t="141754" x="1766888" y="2205038"/>
          <p14:tracePt t="141762" x="1730375" y="2205038"/>
          <p14:tracePt t="141770" x="1687513" y="2205038"/>
          <p14:tracePt t="141778" x="1646238" y="2205038"/>
          <p14:tracePt t="141785" x="1609725" y="2205038"/>
          <p14:tracePt t="141794" x="1566863" y="2205038"/>
          <p14:tracePt t="141801" x="1536700" y="2205038"/>
          <p14:tracePt t="141810" x="1512888" y="2205038"/>
          <p14:tracePt t="141817" x="1482725" y="2205038"/>
          <p14:tracePt t="141826" x="1458913" y="2205038"/>
          <p14:tracePt t="141834" x="1422400" y="2211388"/>
          <p14:tracePt t="141841" x="1409700" y="2211388"/>
          <p14:tracePt t="141850" x="1385888" y="2224088"/>
          <p14:tracePt t="141858" x="1374775" y="2224088"/>
          <p14:tracePt t="141866" x="1362075" y="2224088"/>
          <p14:tracePt t="141877" x="1350963" y="2224088"/>
          <p14:tracePt t="141882" x="1338263" y="2224088"/>
          <p14:tracePt t="141890" x="1325563" y="2224088"/>
          <p14:tracePt t="141898" x="1314450" y="2224088"/>
          <p14:tracePt t="141906" x="1295400" y="2224088"/>
          <p14:tracePt t="141914" x="1290638" y="2224088"/>
          <p14:tracePt t="141921" x="1284288" y="2224088"/>
          <p14:tracePt t="142243" x="1290638" y="2224088"/>
          <p14:tracePt t="142250" x="1295400" y="2224088"/>
          <p14:tracePt t="142259" x="1308100" y="2224088"/>
          <p14:tracePt t="142266" x="1320800" y="2224088"/>
          <p14:tracePt t="142275" x="1331913" y="2224088"/>
          <p14:tracePt t="142283" x="1355725" y="2224088"/>
          <p14:tracePt t="142291" x="1398588" y="2224088"/>
          <p14:tracePt t="142298" x="1428750" y="2224088"/>
          <p14:tracePt t="142306" x="1465263" y="2224088"/>
          <p14:tracePt t="142314" x="1506538" y="2224088"/>
          <p14:tracePt t="142322" x="1530350" y="2224088"/>
          <p14:tracePt t="142330" x="1585913" y="2224088"/>
          <p14:tracePt t="142338" x="1627188" y="2224088"/>
          <p14:tracePt t="142346" x="1657350" y="2224088"/>
          <p14:tracePt t="142354" x="1681163" y="2224088"/>
          <p14:tracePt t="142362" x="1706563" y="2224088"/>
          <p14:tracePt t="142370" x="1730375" y="2224088"/>
          <p14:tracePt t="142378" x="1741488" y="2224088"/>
          <p14:tracePt t="142386" x="1747838" y="2224088"/>
          <p14:tracePt t="142393" x="1766888" y="2224088"/>
          <p14:tracePt t="142403" x="1771650" y="2224088"/>
          <p14:tracePt t="142410" x="1790700" y="2224088"/>
          <p14:tracePt t="142418" x="1801813" y="2224088"/>
          <p14:tracePt t="142427" x="1825625" y="2224088"/>
          <p14:tracePt t="142434" x="1838325" y="2224088"/>
          <p14:tracePt t="142444" x="1862138" y="2224088"/>
          <p14:tracePt t="142450" x="1905000" y="2224088"/>
          <p14:tracePt t="142459" x="1946275" y="2224088"/>
          <p14:tracePt t="142466" x="1982788" y="2224088"/>
          <p14:tracePt t="142476" x="2012950" y="2224088"/>
          <p14:tracePt t="142482" x="2036763" y="2224088"/>
          <p14:tracePt t="142491" x="2062163" y="2224088"/>
          <p14:tracePt t="142498" x="2073275" y="2224088"/>
          <p14:tracePt t="142506" x="2085975" y="2224088"/>
          <p14:tracePt t="142514" x="2092325" y="2224088"/>
          <p14:tracePt t="142530" x="2103438" y="2224088"/>
          <p14:tracePt t="142562" x="2109788" y="2224088"/>
          <p14:tracePt t="142570" x="2116138" y="2224088"/>
          <p14:tracePt t="142578" x="2133600" y="2224088"/>
          <p14:tracePt t="142586" x="2139950" y="2224088"/>
          <p14:tracePt t="142595" x="2152650" y="2224088"/>
          <p14:tracePt t="142602" x="2176463" y="2211388"/>
          <p14:tracePt t="142610" x="2182813" y="2211388"/>
          <p14:tracePt t="142618" x="2193925" y="2211388"/>
          <p14:tracePt t="142627" x="2200275" y="2205038"/>
          <p14:tracePt t="142634" x="2206625" y="2205038"/>
          <p14:tracePt t="142644" x="2217738" y="2200275"/>
          <p14:tracePt t="142659" x="2224088" y="2193925"/>
          <p14:tracePt t="142675" x="2230438" y="2193925"/>
          <p14:tracePt t="142682" x="2236788" y="2187575"/>
          <p14:tracePt t="142698" x="2241550" y="2181225"/>
          <p14:tracePt t="142714" x="2241550" y="2174875"/>
          <p14:tracePt t="142722" x="2241550" y="2170113"/>
          <p14:tracePt t="142730" x="2241550" y="2163763"/>
          <p14:tracePt t="142746" x="2247900" y="2157413"/>
          <p14:tracePt t="142770" x="2247900" y="2151063"/>
          <p14:tracePt t="142779" x="2247900" y="2144713"/>
          <p14:tracePt t="142826" x="2247900" y="2133600"/>
          <p14:tracePt t="142843" x="2241550" y="2127250"/>
          <p14:tracePt t="142850" x="2224088" y="2120900"/>
          <p14:tracePt t="142866" x="2206625" y="2120900"/>
          <p14:tracePt t="142879" x="2200275" y="2120900"/>
          <p14:tracePt t="142882" x="2187575" y="2120900"/>
          <p14:tracePt t="142889" x="2176463" y="2114550"/>
          <p14:tracePt t="142898" x="2152650" y="2103438"/>
          <p14:tracePt t="142906" x="2146300" y="2103438"/>
          <p14:tracePt t="142914" x="2139950" y="2103438"/>
          <p14:tracePt t="142922" x="2127250" y="2103438"/>
          <p14:tracePt t="142938" x="2122488" y="2103438"/>
          <p14:tracePt t="142946" x="2103438" y="2103438"/>
          <p14:tracePt t="142953" x="2092325" y="2103438"/>
          <p14:tracePt t="142962" x="2085975" y="2103438"/>
          <p14:tracePt t="142969" x="2066925" y="2103438"/>
          <p14:tracePt t="142978" x="2049463" y="2103438"/>
          <p14:tracePt t="142985" x="2043113" y="2109788"/>
          <p14:tracePt t="142993" x="2032000" y="2120900"/>
          <p14:tracePt t="143002" x="2025650" y="2120900"/>
          <p14:tracePt t="143009" x="2019300" y="2127250"/>
          <p14:tracePt t="143026" x="2006600" y="2133600"/>
          <p14:tracePt t="143034" x="2006600" y="2139950"/>
          <p14:tracePt t="143042" x="2006600" y="2157413"/>
          <p14:tracePt t="143050" x="2006600" y="2163763"/>
          <p14:tracePt t="143058" x="2006600" y="2174875"/>
          <p14:tracePt t="143066" x="2006600" y="2200275"/>
          <p14:tracePt t="143074" x="2012950" y="2205038"/>
          <p14:tracePt t="143082" x="2025650" y="2217738"/>
          <p14:tracePt t="143089" x="2032000" y="2230438"/>
          <p14:tracePt t="143098" x="2049463" y="2235200"/>
          <p14:tracePt t="143105" x="2055813" y="2235200"/>
          <p14:tracePt t="143114" x="2066925" y="2241550"/>
          <p14:tracePt t="143122" x="2079625" y="2247900"/>
          <p14:tracePt t="143130" x="2085975" y="2247900"/>
          <p14:tracePt t="143137" x="2103438" y="2247900"/>
          <p14:tracePt t="143146" x="2116138" y="2254250"/>
          <p14:tracePt t="143153" x="2139950" y="2260600"/>
          <p14:tracePt t="143162" x="2152650" y="2260600"/>
          <p14:tracePt t="143169" x="2170113" y="2271713"/>
          <p14:tracePt t="143178" x="2182813" y="2271713"/>
          <p14:tracePt t="143186" x="2206625" y="2271713"/>
          <p14:tracePt t="143194" x="2217738" y="2271713"/>
          <p14:tracePt t="143202" x="2224088" y="2271713"/>
          <p14:tracePt t="143209" x="2236788" y="2271713"/>
          <p14:tracePt t="143218" x="2241550" y="2271713"/>
          <p14:tracePt t="143226" x="2247900" y="2271713"/>
          <p14:tracePt t="143234" x="2254250" y="2271713"/>
          <p14:tracePt t="143266" x="2260600" y="2271713"/>
          <p14:tracePt t="143274" x="2266950" y="2271713"/>
          <p14:tracePt t="143282" x="2271713" y="2265363"/>
          <p14:tracePt t="143298" x="2271713" y="2254250"/>
          <p14:tracePt t="143306" x="2271713" y="2247900"/>
          <p14:tracePt t="143314" x="2271713" y="2224088"/>
          <p14:tracePt t="143321" x="2271713" y="2211388"/>
          <p14:tracePt t="143330" x="2271713" y="2205038"/>
          <p14:tracePt t="143338" x="2271713" y="2200275"/>
          <p14:tracePt t="143345" x="2266950" y="2187575"/>
          <p14:tracePt t="143362" x="2254250" y="2170113"/>
          <p14:tracePt t="143386" x="2247900" y="2163763"/>
          <p14:tracePt t="143402" x="2241550" y="2163763"/>
          <p14:tracePt t="143426" x="2236788" y="2157413"/>
          <p14:tracePt t="143466" x="2217738" y="2157413"/>
          <p14:tracePt t="143474" x="2206625" y="2157413"/>
          <p14:tracePt t="143482" x="2182813" y="2157413"/>
          <p14:tracePt t="143490" x="2170113" y="2157413"/>
          <p14:tracePt t="143498" x="2146300" y="2157413"/>
          <p14:tracePt t="143506" x="2122488" y="2157413"/>
          <p14:tracePt t="143514" x="2116138" y="2163763"/>
          <p14:tracePt t="143521" x="2109788" y="2170113"/>
          <p14:tracePt t="143538" x="2103438" y="2174875"/>
          <p14:tracePt t="143546" x="2103438" y="2181225"/>
          <p14:tracePt t="143570" x="2103438" y="2187575"/>
          <p14:tracePt t="143578" x="2103438" y="2193925"/>
          <p14:tracePt t="143594" x="2109788" y="2200275"/>
          <p14:tracePt t="143602" x="2116138" y="2200275"/>
          <p14:tracePt t="143610" x="2133600" y="2205038"/>
          <p14:tracePt t="143634" x="2139950" y="2205038"/>
          <p14:tracePt t="143954" x="2146300" y="2205038"/>
          <p14:tracePt t="143978" x="2152650" y="2205038"/>
          <p14:tracePt t="143986" x="2157413" y="2205038"/>
          <p14:tracePt t="143994" x="2163763" y="2205038"/>
          <p14:tracePt t="144002" x="2170113" y="2205038"/>
          <p14:tracePt t="144011" x="2176463" y="2205038"/>
          <p14:tracePt t="144018" x="2182813" y="2205038"/>
          <p14:tracePt t="144034" x="2200275" y="2205038"/>
          <p14:tracePt t="144050" x="2211388" y="2205038"/>
          <p14:tracePt t="144059" x="2217738" y="2205038"/>
          <p14:tracePt t="144066" x="2224088" y="2205038"/>
          <p14:tracePt t="144074" x="2230438" y="2205038"/>
          <p14:tracePt t="144082" x="2236788" y="2205038"/>
          <p14:tracePt t="144090" x="2254250" y="2205038"/>
          <p14:tracePt t="144098" x="2260600" y="2205038"/>
          <p14:tracePt t="144106" x="2266950" y="2205038"/>
          <p14:tracePt t="144123" x="2278063" y="2205038"/>
          <p14:tracePt t="144146" x="2290763" y="2205038"/>
          <p14:tracePt t="144154" x="2301875" y="2205038"/>
          <p14:tracePt t="144163" x="2320925" y="2205038"/>
          <p14:tracePt t="144170" x="2338388" y="2205038"/>
          <p14:tracePt t="144178" x="2357438" y="2205038"/>
          <p14:tracePt t="144186" x="2381250" y="2205038"/>
          <p14:tracePt t="144194" x="2392363" y="2205038"/>
          <p14:tracePt t="144203" x="2417763" y="2205038"/>
          <p14:tracePt t="144211" x="2428875" y="2205038"/>
          <p14:tracePt t="144218" x="2452688" y="2205038"/>
          <p14:tracePt t="144227" x="2478088" y="2205038"/>
          <p14:tracePt t="144234" x="2495550" y="2205038"/>
          <p14:tracePt t="144242" x="2501900" y="2205038"/>
          <p14:tracePt t="144250" x="2525713" y="2205038"/>
          <p14:tracePt t="144258" x="2549525" y="2205038"/>
          <p14:tracePt t="144266" x="2562225" y="2205038"/>
          <p14:tracePt t="144273" x="2568575" y="2205038"/>
          <p14:tracePt t="144282" x="2586038" y="2217738"/>
          <p14:tracePt t="144314" x="2592388" y="2217738"/>
          <p14:tracePt t="144322" x="2597150" y="2217738"/>
          <p14:tracePt t="144338" x="2616200" y="2217738"/>
          <p14:tracePt t="144346" x="2622550" y="2217738"/>
          <p14:tracePt t="144354" x="2633663" y="2217738"/>
          <p14:tracePt t="144362" x="2646363" y="2224088"/>
          <p14:tracePt t="144369" x="2652713" y="2224088"/>
          <p14:tracePt t="144378" x="2657475" y="2224088"/>
          <p14:tracePt t="144386" x="2670175" y="2224088"/>
          <p14:tracePt t="144394" x="2676525" y="2224088"/>
          <p14:tracePt t="144402" x="2693988" y="2224088"/>
          <p14:tracePt t="144410" x="2700338" y="2224088"/>
          <p14:tracePt t="144418" x="2706688" y="2224088"/>
          <p14:tracePt t="144426" x="2717800" y="2224088"/>
          <p14:tracePt t="144443" x="2743200" y="2224088"/>
          <p14:tracePt t="144450" x="2747963" y="2224088"/>
          <p14:tracePt t="144459" x="2760663" y="2224088"/>
          <p14:tracePt t="144474" x="2784475" y="2224088"/>
          <p14:tracePt t="144482" x="2790825" y="2224088"/>
          <p14:tracePt t="144490" x="2803525" y="2224088"/>
          <p14:tracePt t="144498" x="2814638" y="2230438"/>
          <p14:tracePt t="144506" x="2820988" y="2230438"/>
          <p14:tracePt t="144514" x="2833688" y="2230438"/>
          <p14:tracePt t="144522" x="2838450" y="2230438"/>
          <p14:tracePt t="144530" x="2863850" y="2230438"/>
          <p14:tracePt t="144538" x="2868613" y="2230438"/>
          <p14:tracePt t="144547" x="2881313" y="2230438"/>
          <p14:tracePt t="144562" x="2887663" y="2230438"/>
          <p14:tracePt t="144570" x="2898775" y="2230438"/>
          <p14:tracePt t="144579" x="2905125" y="2230438"/>
          <p14:tracePt t="144586" x="2911475" y="2235200"/>
          <p14:tracePt t="144594" x="2917825" y="2235200"/>
          <p14:tracePt t="144602" x="2928938" y="2235200"/>
          <p14:tracePt t="144611" x="2954338" y="2241550"/>
          <p14:tracePt t="144618" x="2978150" y="2241550"/>
          <p14:tracePt t="144626" x="3013075" y="2241550"/>
          <p14:tracePt t="144634" x="3032125" y="2254250"/>
          <p14:tracePt t="144642" x="3049588" y="2254250"/>
          <p14:tracePt t="144650" x="3062288" y="2254250"/>
          <p14:tracePt t="144658" x="3073400" y="2254250"/>
          <p14:tracePt t="144666" x="3092450" y="2254250"/>
          <p14:tracePt t="144682" x="3098800" y="2254250"/>
          <p14:tracePt t="144706" x="3109913" y="2254250"/>
          <p14:tracePt t="144722" x="3116263" y="2254250"/>
          <p14:tracePt t="144738" x="3122613" y="2254250"/>
          <p14:tracePt t="144762" x="3133725" y="2254250"/>
          <p14:tracePt t="144778" x="3146425" y="2254250"/>
          <p14:tracePt t="144786" x="3152775" y="2254250"/>
          <p14:tracePt t="144794" x="3163888" y="2254250"/>
          <p14:tracePt t="144802" x="3170238" y="2254250"/>
          <p14:tracePt t="144810" x="3189288" y="2254250"/>
          <p14:tracePt t="144818" x="3194050" y="2254250"/>
          <p14:tracePt t="144826" x="3206750" y="2254250"/>
          <p14:tracePt t="144834" x="3213100" y="2254250"/>
          <p14:tracePt t="144842" x="3219450" y="2254250"/>
          <p14:tracePt t="144850" x="3224213" y="2254250"/>
          <p14:tracePt t="144858" x="3230563" y="2254250"/>
          <p14:tracePt t="144878" x="3243263" y="2254250"/>
          <p14:tracePt t="144882" x="3249613" y="2254250"/>
          <p14:tracePt t="144898" x="3254375" y="2254250"/>
          <p14:tracePt t="144906" x="3267075" y="2254250"/>
          <p14:tracePt t="144930" x="3279775" y="2254250"/>
          <p14:tracePt t="144938" x="3290888" y="2254250"/>
          <p14:tracePt t="144954" x="3297238" y="2254250"/>
          <p14:tracePt t="144962" x="3303588" y="2254250"/>
          <p14:tracePt t="144969" x="3309938" y="2254250"/>
          <p14:tracePt t="144986" x="3314700" y="2254250"/>
          <p14:tracePt t="145002" x="3321050" y="2254250"/>
          <p14:tracePt t="145010" x="3327400" y="2254250"/>
          <p14:tracePt t="145050" x="3340100" y="2254250"/>
          <p14:tracePt t="145090" x="3344863" y="2254250"/>
          <p14:tracePt t="145130" x="3357563" y="2254250"/>
          <p14:tracePt t="145138" x="3363913" y="2254250"/>
          <p14:tracePt t="145162" x="3370263" y="2254250"/>
          <p14:tracePt t="145186" x="3375025" y="2254250"/>
          <p14:tracePt t="145194" x="3381375" y="2254250"/>
          <p14:tracePt t="145234" x="3387725" y="2254250"/>
          <p14:tracePt t="145483" x="3381375" y="2254250"/>
          <p14:tracePt t="145554" x="3370263" y="2254250"/>
          <p14:tracePt t="145570" x="3363913" y="2260600"/>
          <p14:tracePt t="145595" x="3357563" y="2265363"/>
          <p14:tracePt t="145794" x="3340100" y="2265363"/>
          <p14:tracePt t="145811" x="3327400" y="2265363"/>
          <p14:tracePt t="145818" x="3297238" y="2265363"/>
          <p14:tracePt t="145827" x="3273425" y="2260600"/>
          <p14:tracePt t="145834" x="3236913" y="2247900"/>
          <p14:tracePt t="145843" x="3206750" y="2235200"/>
          <p14:tracePt t="145850" x="3170238" y="2235200"/>
          <p14:tracePt t="145858" x="3146425" y="2224088"/>
          <p14:tracePt t="145880" x="3068638" y="2211388"/>
          <p14:tracePt t="145883" x="3025775" y="2211388"/>
          <p14:tracePt t="145890" x="3001963" y="2205038"/>
          <p14:tracePt t="145899" x="2978150" y="2205038"/>
          <p14:tracePt t="145906" x="2959100" y="2205038"/>
          <p14:tracePt t="145915" x="2941638" y="2205038"/>
          <p14:tracePt t="145922" x="2917825" y="2205038"/>
          <p14:tracePt t="145930" x="2887663" y="2205038"/>
          <p14:tracePt t="145939" x="2857500" y="2205038"/>
          <p14:tracePt t="145946" x="2833688" y="2205038"/>
          <p14:tracePt t="145954" x="2808288" y="2193925"/>
          <p14:tracePt t="145963" x="2784475" y="2193925"/>
          <p14:tracePt t="145970" x="2754313" y="2193925"/>
          <p14:tracePt t="145979" x="2743200" y="2193925"/>
          <p14:tracePt t="145986" x="2717800" y="2193925"/>
          <p14:tracePt t="145995" x="2700338" y="2193925"/>
          <p14:tracePt t="146002" x="2693988" y="2193925"/>
          <p14:tracePt t="146018" x="2687638" y="2193925"/>
          <p14:tracePt t="146042" x="2682875" y="2193925"/>
          <p14:tracePt t="146058" x="2676525" y="2200275"/>
          <p14:tracePt t="146066" x="2676525" y="2205038"/>
          <p14:tracePt t="146074" x="2676525" y="2211388"/>
          <p14:tracePt t="146083" x="2676525" y="2230438"/>
          <p14:tracePt t="146098" x="2676525" y="2241550"/>
          <p14:tracePt t="146106" x="2682875" y="2254250"/>
          <p14:tracePt t="146114" x="2693988" y="2265363"/>
          <p14:tracePt t="146122" x="2717800" y="2278063"/>
          <p14:tracePt t="146130" x="2730500" y="2278063"/>
          <p14:tracePt t="146138" x="2747963" y="2278063"/>
          <p14:tracePt t="146146" x="2773363" y="2290763"/>
          <p14:tracePt t="146163" x="2784475" y="2290763"/>
          <p14:tracePt t="146170" x="2808288" y="2290763"/>
          <p14:tracePt t="146178" x="2820988" y="2290763"/>
          <p14:tracePt t="146186" x="2833688" y="2290763"/>
          <p14:tracePt t="146195" x="2857500" y="2290763"/>
          <p14:tracePt t="146203" x="2881313" y="2290763"/>
          <p14:tracePt t="146211" x="2905125" y="2290763"/>
          <p14:tracePt t="146218" x="2935288" y="2290763"/>
          <p14:tracePt t="146226" x="2959100" y="2290763"/>
          <p14:tracePt t="146234" x="3001963" y="2290763"/>
          <p14:tracePt t="146242" x="3062288" y="2290763"/>
          <p14:tracePt t="146250" x="3092450" y="2290763"/>
          <p14:tracePt t="146258" x="3116263" y="2278063"/>
          <p14:tracePt t="146266" x="3152775" y="2260600"/>
          <p14:tracePt t="146274" x="3176588" y="2241550"/>
          <p14:tracePt t="146282" x="3189288" y="2230438"/>
          <p14:tracePt t="146290" x="3194050" y="2224088"/>
          <p14:tracePt t="146298" x="3213100" y="2205038"/>
          <p14:tracePt t="146322" x="3213100" y="2193925"/>
          <p14:tracePt t="146330" x="3213100" y="2187575"/>
          <p14:tracePt t="146346" x="3213100" y="2181225"/>
          <p14:tracePt t="146354" x="3213100" y="2174875"/>
          <p14:tracePt t="146370" x="3213100" y="2170113"/>
          <p14:tracePt t="146378" x="3213100" y="2163763"/>
          <p14:tracePt t="146386" x="3206750" y="2163763"/>
          <p14:tracePt t="146394" x="3189288" y="2157413"/>
          <p14:tracePt t="146402" x="3176588" y="2151063"/>
          <p14:tracePt t="146409" x="3159125" y="2144713"/>
          <p14:tracePt t="146426" x="3152775" y="2144713"/>
          <p14:tracePt t="146433" x="3140075" y="2144713"/>
          <p14:tracePt t="146441" x="3128963" y="2144713"/>
          <p14:tracePt t="146450" x="3122613" y="2144713"/>
          <p14:tracePt t="146458" x="3109913" y="2144713"/>
          <p14:tracePt t="146466" x="3086100" y="2144713"/>
          <p14:tracePt t="146473" x="3079750" y="2144713"/>
          <p14:tracePt t="146482" x="3068638" y="2144713"/>
          <p14:tracePt t="146490" x="3062288" y="2144713"/>
          <p14:tracePt t="146498" x="3049588" y="2144713"/>
          <p14:tracePt t="146505" x="3043238" y="2144713"/>
          <p14:tracePt t="146514" x="3025775" y="2144713"/>
          <p14:tracePt t="146522" x="3019425" y="2144713"/>
          <p14:tracePt t="146530" x="3008313" y="2151063"/>
          <p14:tracePt t="146538" x="3001963" y="2157413"/>
          <p14:tracePt t="146545" x="2995613" y="2163763"/>
          <p14:tracePt t="146554" x="2995613" y="2174875"/>
          <p14:tracePt t="146562" x="2995613" y="2187575"/>
          <p14:tracePt t="146570" x="2995613" y="2205038"/>
          <p14:tracePt t="146586" x="2995613" y="2211388"/>
          <p14:tracePt t="146594" x="2995613" y="2217738"/>
          <p14:tracePt t="146602" x="3001963" y="2230438"/>
          <p14:tracePt t="146618" x="3008313" y="2230438"/>
          <p14:tracePt t="146625" x="3013075" y="2235200"/>
          <p14:tracePt t="146633" x="3019425" y="2235200"/>
          <p14:tracePt t="146642" x="3025775" y="2241550"/>
          <p14:tracePt t="146682" x="3032125" y="2241550"/>
          <p14:tracePt t="146730" x="3038475" y="2241550"/>
          <p14:tracePt t="147107" x="3043238" y="2241550"/>
          <p14:tracePt t="147123" x="3062288" y="2241550"/>
          <p14:tracePt t="147146" x="3068638" y="2241550"/>
          <p14:tracePt t="147154" x="3086100" y="2235200"/>
          <p14:tracePt t="147163" x="3092450" y="2235200"/>
          <p14:tracePt t="147170" x="3103563" y="2217738"/>
          <p14:tracePt t="147186" x="3109913" y="2211388"/>
          <p14:tracePt t="147194" x="3128963" y="2200275"/>
          <p14:tracePt t="147202" x="3133725" y="2200275"/>
          <p14:tracePt t="147210" x="3140075" y="2193925"/>
          <p14:tracePt t="147218" x="3159125" y="2187575"/>
          <p14:tracePt t="147226" x="3176588" y="2181225"/>
          <p14:tracePt t="147234" x="3206750" y="2170113"/>
          <p14:tracePt t="147242" x="3230563" y="2163763"/>
          <p14:tracePt t="147250" x="3273425" y="2157413"/>
          <p14:tracePt t="147258" x="3321050" y="2157413"/>
          <p14:tracePt t="147266" x="3381375" y="2133600"/>
          <p14:tracePt t="147274" x="3417888" y="2127250"/>
          <p14:tracePt t="147282" x="3448050" y="2127250"/>
          <p14:tracePt t="147290" x="3478213" y="2127250"/>
          <p14:tracePt t="147298" x="3514725" y="2127250"/>
          <p14:tracePt t="147307" x="3532188" y="2127250"/>
          <p14:tracePt t="147314" x="3556000" y="2114550"/>
          <p14:tracePt t="147322" x="3575050" y="2109788"/>
          <p14:tracePt t="147331" x="3598863" y="2109788"/>
          <p14:tracePt t="147338" x="3622675" y="2103438"/>
          <p14:tracePt t="147347" x="3640138" y="2103438"/>
          <p14:tracePt t="147354" x="3676650" y="2103438"/>
          <p14:tracePt t="147363" x="3706813" y="2090738"/>
          <p14:tracePt t="147370" x="3730625" y="2084388"/>
          <p14:tracePt t="147379" x="3756025" y="2084388"/>
          <p14:tracePt t="147386" x="3784600" y="2084388"/>
          <p14:tracePt t="147394" x="3821113" y="2084388"/>
          <p14:tracePt t="147403" x="3851275" y="2084388"/>
          <p14:tracePt t="147410" x="3875088" y="2084388"/>
          <p14:tracePt t="147418" x="3917950" y="2084388"/>
          <p14:tracePt t="147426" x="3948113" y="2084388"/>
          <p14:tracePt t="147434" x="3990975" y="2084388"/>
          <p14:tracePt t="147442" x="4025900" y="2084388"/>
          <p14:tracePt t="147450" x="4056063" y="2084388"/>
          <p14:tracePt t="147458" x="4086225" y="2084388"/>
          <p14:tracePt t="147466" x="4111625" y="2084388"/>
          <p14:tracePt t="147474" x="4135438" y="2084388"/>
          <p14:tracePt t="147483" x="4141788" y="2084388"/>
          <p14:tracePt t="147490" x="4146550" y="2084388"/>
          <p14:tracePt t="147498" x="4159250" y="2084388"/>
          <p14:tracePt t="147506" x="4165600" y="2084388"/>
          <p14:tracePt t="147514" x="4176713" y="2084388"/>
          <p14:tracePt t="147523" x="4183063" y="2084388"/>
          <p14:tracePt t="147532" x="4200525" y="2084388"/>
          <p14:tracePt t="147538" x="4213225" y="2084388"/>
          <p14:tracePt t="147547" x="4225925" y="2084388"/>
          <p14:tracePt t="147554" x="4243388" y="2079625"/>
          <p14:tracePt t="147564" x="4256088" y="2079625"/>
          <p14:tracePt t="147570" x="4260850" y="2079625"/>
          <p14:tracePt t="147682" x="4260850" y="2073275"/>
          <p14:tracePt t="147690" x="4237038" y="2073275"/>
          <p14:tracePt t="147698" x="4225925" y="2066925"/>
          <p14:tracePt t="147706" x="4183063" y="2054225"/>
          <p14:tracePt t="147715" x="4165600" y="2054225"/>
          <p14:tracePt t="147722" x="4135438" y="2049463"/>
          <p14:tracePt t="147731" x="4098925" y="2043113"/>
          <p14:tracePt t="147738" x="4068763" y="2043113"/>
          <p14:tracePt t="147747" x="4044950" y="2043113"/>
          <p14:tracePt t="147754" x="4014788" y="2043113"/>
          <p14:tracePt t="147763" x="4002088" y="2043113"/>
          <p14:tracePt t="147770" x="3978275" y="2043113"/>
          <p14:tracePt t="147779" x="3971925" y="2043113"/>
          <p14:tracePt t="147786" x="3960813" y="2043113"/>
          <p14:tracePt t="147794" x="3954463" y="2043113"/>
          <p14:tracePt t="147802" x="3948113" y="2043113"/>
          <p14:tracePt t="147810" x="3941763" y="2043113"/>
          <p14:tracePt t="147818" x="3935413" y="2043113"/>
          <p14:tracePt t="147826" x="3917950" y="2043113"/>
          <p14:tracePt t="147834" x="3887788" y="2054225"/>
          <p14:tracePt t="147842" x="3881438" y="2060575"/>
          <p14:tracePt t="147850" x="3857625" y="2073275"/>
          <p14:tracePt t="147858" x="3844925" y="2084388"/>
          <p14:tracePt t="147868" x="3827463" y="2090738"/>
          <p14:tracePt t="147874" x="3814763" y="2109788"/>
          <p14:tracePt t="147883" x="3797300" y="2114550"/>
          <p14:tracePt t="147890" x="3784600" y="2133600"/>
          <p14:tracePt t="147906" x="3779838" y="2139950"/>
          <p14:tracePt t="147914" x="3779838" y="2144713"/>
          <p14:tracePt t="147922" x="3773488" y="2151063"/>
          <p14:tracePt t="147930" x="3773488" y="2163763"/>
          <p14:tracePt t="147938" x="3773488" y="2170113"/>
          <p14:tracePt t="147946" x="3760788" y="2181225"/>
          <p14:tracePt t="147954" x="3760788" y="2187575"/>
          <p14:tracePt t="147962" x="3760788" y="2200275"/>
          <p14:tracePt t="147970" x="3760788" y="2217738"/>
          <p14:tracePt t="147978" x="3760788" y="2224088"/>
          <p14:tracePt t="147986" x="3760788" y="2235200"/>
          <p14:tracePt t="147993" x="3760788" y="2241550"/>
          <p14:tracePt t="148002" x="3773488" y="2247900"/>
          <p14:tracePt t="148009" x="3779838" y="2254250"/>
          <p14:tracePt t="148018" x="3784600" y="2260600"/>
          <p14:tracePt t="148025" x="3790950" y="2265363"/>
          <p14:tracePt t="148034" x="3797300" y="2265363"/>
          <p14:tracePt t="148041" x="3810000" y="2271713"/>
          <p14:tracePt t="148050" x="3833813" y="2278063"/>
          <p14:tracePt t="148057" x="3857625" y="2278063"/>
          <p14:tracePt t="148065" x="3875088" y="2290763"/>
          <p14:tracePt t="148073" x="3911600" y="2295525"/>
          <p14:tracePt t="148082" x="3954463" y="2295525"/>
          <p14:tracePt t="148089" x="4002088" y="2301875"/>
          <p14:tracePt t="148098" x="4025900" y="2314575"/>
          <p14:tracePt t="148106" x="4068763" y="2314575"/>
          <p14:tracePt t="148113" x="4098925" y="2314575"/>
          <p14:tracePt t="148122" x="4122738" y="2314575"/>
          <p14:tracePt t="148130" x="4159250" y="2314575"/>
          <p14:tracePt t="148137" x="4189413" y="2314575"/>
          <p14:tracePt t="148146" x="4200525" y="2314575"/>
          <p14:tracePt t="148154" x="4219575" y="2314575"/>
          <p14:tracePt t="148162" x="4230688" y="2314575"/>
          <p14:tracePt t="148169" x="4237038" y="2314575"/>
          <p14:tracePt t="148178" x="4256088" y="2308225"/>
          <p14:tracePt t="148193" x="4260850" y="2301875"/>
          <p14:tracePt t="148202" x="4279900" y="2284413"/>
          <p14:tracePt t="148218" x="4286250" y="2278063"/>
          <p14:tracePt t="148234" x="4286250" y="2271713"/>
          <p14:tracePt t="148258" x="4286250" y="2260600"/>
          <p14:tracePt t="148266" x="4286250" y="2254250"/>
          <p14:tracePt t="148282" x="4286250" y="2247900"/>
          <p14:tracePt t="148289" x="4286250" y="2241550"/>
          <p14:tracePt t="148297" x="4286250" y="2235200"/>
          <p14:tracePt t="148306" x="4286250" y="2230438"/>
          <p14:tracePt t="148313" x="4267200" y="2217738"/>
          <p14:tracePt t="148322" x="4237038" y="2200275"/>
          <p14:tracePt t="148330" x="4200525" y="2187575"/>
          <p14:tracePt t="148337" x="4171950" y="2181225"/>
          <p14:tracePt t="148346" x="4135438" y="2163763"/>
          <p14:tracePt t="148353" x="4086225" y="2157413"/>
          <p14:tracePt t="148362" x="4021138" y="2120900"/>
          <p14:tracePt t="148369" x="3990975" y="2114550"/>
          <p14:tracePt t="148378" x="3960813" y="2114550"/>
          <p14:tracePt t="148385" x="3911600" y="2097088"/>
          <p14:tracePt t="148393" x="3881438" y="2097088"/>
          <p14:tracePt t="148402" x="3840163" y="2097088"/>
          <p14:tracePt t="148409" x="3814763" y="2097088"/>
          <p14:tracePt t="148418" x="3779838" y="2097088"/>
          <p14:tracePt t="148426" x="3767138" y="2097088"/>
          <p14:tracePt t="148433" x="3756025" y="2097088"/>
          <p14:tracePt t="148441" x="3743325" y="2097088"/>
          <p14:tracePt t="148457" x="3736975" y="2097088"/>
          <p14:tracePt t="148466" x="3730625" y="2097088"/>
          <p14:tracePt t="148474" x="3719513" y="2097088"/>
          <p14:tracePt t="148482" x="3713163" y="2097088"/>
          <p14:tracePt t="148490" x="3706813" y="2103438"/>
          <p14:tracePt t="148506" x="3695700" y="2114550"/>
          <p14:tracePt t="148522" x="3689350" y="2139950"/>
          <p14:tracePt t="148531" x="3689350" y="2151063"/>
          <p14:tracePt t="148538" x="3689350" y="2157413"/>
          <p14:tracePt t="148547" x="3689350" y="2174875"/>
          <p14:tracePt t="148554" x="3689350" y="2187575"/>
          <p14:tracePt t="148563" x="3706813" y="2193925"/>
          <p14:tracePt t="148570" x="3725863" y="2205038"/>
          <p14:tracePt t="148578" x="3749675" y="2211388"/>
          <p14:tracePt t="148586" x="3784600" y="2230438"/>
          <p14:tracePt t="148594" x="3833813" y="2235200"/>
          <p14:tracePt t="148602" x="3911600" y="2271713"/>
          <p14:tracePt t="148610" x="3971925" y="2278063"/>
          <p14:tracePt t="148618" x="4044950" y="2301875"/>
          <p14:tracePt t="148626" x="4105275" y="2314575"/>
          <p14:tracePt t="148634" x="4152900" y="2314575"/>
          <p14:tracePt t="148643" x="4213225" y="2320925"/>
          <p14:tracePt t="148651" x="4256088" y="2320925"/>
          <p14:tracePt t="148658" x="4297363" y="2320925"/>
          <p14:tracePt t="148666" x="4333875" y="2320925"/>
          <p14:tracePt t="148674" x="4364038" y="2320925"/>
          <p14:tracePt t="148683" x="4387850" y="2320925"/>
          <p14:tracePt t="148690" x="4400550" y="2320925"/>
          <p14:tracePt t="148699" x="4406900" y="2320925"/>
          <p14:tracePt t="148706" x="4411663" y="2320925"/>
          <p14:tracePt t="148731" x="4418013" y="2314575"/>
          <p14:tracePt t="148778" x="4418013" y="2308225"/>
          <p14:tracePt t="148794" x="4418013" y="2301875"/>
          <p14:tracePt t="148802" x="4400550" y="2271713"/>
          <p14:tracePt t="148810" x="4364038" y="2254250"/>
          <p14:tracePt t="148819" x="4327525" y="2230438"/>
          <p14:tracePt t="148826" x="4297363" y="2217738"/>
          <p14:tracePt t="148835" x="4249738" y="2200275"/>
          <p14:tracePt t="148842" x="4200525" y="2200275"/>
          <p14:tracePt t="148851" x="4152900" y="2187575"/>
          <p14:tracePt t="148858" x="4092575" y="2170113"/>
          <p14:tracePt t="148866" x="4051300" y="2170113"/>
          <p14:tracePt t="148885" x="3984625" y="2170113"/>
          <p14:tracePt t="148890" x="3960813" y="2170113"/>
          <p14:tracePt t="148900" x="3948113" y="2170113"/>
          <p14:tracePt t="148906" x="3941763" y="2170113"/>
          <p14:tracePt t="148915" x="3930650" y="2170113"/>
          <p14:tracePt t="148922" x="3924300" y="2170113"/>
          <p14:tracePt t="148938" x="3917950" y="2170113"/>
          <p14:tracePt t="148963" x="3911600" y="2170113"/>
          <p14:tracePt t="148978" x="3905250" y="2170113"/>
          <p14:tracePt t="149002" x="3905250" y="2174875"/>
          <p14:tracePt t="149010" x="3905250" y="2181225"/>
          <p14:tracePt t="149018" x="3905250" y="2187575"/>
          <p14:tracePt t="149042" x="3905250" y="2193925"/>
          <p14:tracePt t="149067" x="3905250" y="2200275"/>
          <p14:tracePt t="149202" x="3905250" y="2205038"/>
          <p14:tracePt t="149210" x="3924300" y="2211388"/>
          <p14:tracePt t="149218" x="3941763" y="2211388"/>
          <p14:tracePt t="149226" x="3978275" y="2224088"/>
          <p14:tracePt t="149235" x="4014788" y="2241550"/>
          <p14:tracePt t="149242" x="4056063" y="2241550"/>
          <p14:tracePt t="149250" x="4105275" y="2241550"/>
          <p14:tracePt t="149257" x="4146550" y="2241550"/>
          <p14:tracePt t="149266" x="4195763" y="2247900"/>
          <p14:tracePt t="149273" x="4237038" y="2260600"/>
          <p14:tracePt t="149282" x="4286250" y="2265363"/>
          <p14:tracePt t="149290" x="4333875" y="2265363"/>
          <p14:tracePt t="149298" x="4376738" y="2278063"/>
          <p14:tracePt t="149306" x="4424363" y="2278063"/>
          <p14:tracePt t="149314" x="4448175" y="2278063"/>
          <p14:tracePt t="149322" x="4491038" y="2278063"/>
          <p14:tracePt t="149330" x="4508500" y="2278063"/>
          <p14:tracePt t="149338" x="4545013" y="2278063"/>
          <p14:tracePt t="149346" x="4575175" y="2278063"/>
          <p14:tracePt t="149354" x="4592638" y="2265363"/>
          <p14:tracePt t="149362" x="4605338" y="2260600"/>
          <p14:tracePt t="149370" x="4629150" y="2254250"/>
          <p14:tracePt t="149377" x="4635500" y="2247900"/>
          <p14:tracePt t="149386" x="4641850" y="2241550"/>
          <p14:tracePt t="149393" x="4646613" y="2235200"/>
          <p14:tracePt t="149402" x="4652963" y="2230438"/>
          <p14:tracePt t="149442" x="4652963" y="2224088"/>
          <p14:tracePt t="149522" x="4652963" y="2217738"/>
          <p14:tracePt t="149531" x="4641850" y="2200275"/>
          <p14:tracePt t="149538" x="4616450" y="2200275"/>
          <p14:tracePt t="149547" x="4592638" y="2193925"/>
          <p14:tracePt t="149554" x="4568825" y="2193925"/>
          <p14:tracePt t="149562" x="4545013" y="2193925"/>
          <p14:tracePt t="149570" x="4521200" y="2193925"/>
          <p14:tracePt t="149578" x="4502150" y="2193925"/>
          <p14:tracePt t="149587" x="4497388" y="2193925"/>
          <p14:tracePt t="149594" x="4478338" y="2193925"/>
          <p14:tracePt t="149626" x="4471988" y="2200275"/>
          <p14:tracePt t="149634" x="4471988" y="2205038"/>
          <p14:tracePt t="149642" x="4471988" y="2211388"/>
          <p14:tracePt t="149650" x="4471988" y="2230438"/>
          <p14:tracePt t="149658" x="4478338" y="2230438"/>
          <p14:tracePt t="149666" x="4497388" y="2241550"/>
          <p14:tracePt t="149674" x="4502150" y="2241550"/>
          <p14:tracePt t="149683" x="4508500" y="2247900"/>
          <p14:tracePt t="149690" x="4521200" y="2247900"/>
          <p14:tracePt t="149714" x="4527550" y="2247900"/>
          <p14:tracePt t="149722" x="4532313" y="2247900"/>
          <p14:tracePt t="149738" x="4538663" y="2247900"/>
          <p14:tracePt t="149747" x="4545013" y="2247900"/>
          <p14:tracePt t="149754" x="4557713" y="2247900"/>
          <p14:tracePt t="150258" x="4562475" y="2247900"/>
          <p14:tracePt t="150755" x="4575175" y="2247900"/>
          <p14:tracePt t="150763" x="4581525" y="2247900"/>
          <p14:tracePt t="150770" x="4592638" y="2241550"/>
          <p14:tracePt t="150794" x="4605338" y="2235200"/>
          <p14:tracePt t="150842" x="4611688" y="2230438"/>
          <p14:tracePt t="150850" x="4616450" y="2224088"/>
          <p14:tracePt t="150868" x="4635500" y="2200275"/>
          <p14:tracePt t="150874" x="4652963" y="2187575"/>
          <p14:tracePt t="150883" x="4659313" y="2181225"/>
          <p14:tracePt t="150890" x="4676775" y="2157413"/>
          <p14:tracePt t="150898" x="4695825" y="2139950"/>
          <p14:tracePt t="150906" x="4706938" y="2127250"/>
          <p14:tracePt t="150914" x="4725988" y="2090738"/>
          <p14:tracePt t="150922" x="4737100" y="2066925"/>
          <p14:tracePt t="150929" x="4756150" y="2025650"/>
          <p14:tracePt t="150937" x="4762500" y="1989138"/>
          <p14:tracePt t="150945" x="4767263" y="1958975"/>
          <p14:tracePt t="150954" x="4779963" y="1935163"/>
          <p14:tracePt t="150962" x="4786313" y="1909763"/>
          <p14:tracePt t="150970" x="4786313" y="1885950"/>
          <p14:tracePt t="150978" x="4786313" y="1855788"/>
          <p14:tracePt t="150985" x="4786313" y="1831975"/>
          <p14:tracePt t="150993" x="4786313" y="1808163"/>
          <p14:tracePt t="151002" x="4786313" y="1778000"/>
          <p14:tracePt t="151009" x="4786313" y="1754188"/>
          <p14:tracePt t="151018" x="4786313" y="1728788"/>
          <p14:tracePt t="151026" x="4786313" y="1704975"/>
          <p14:tracePt t="151033" x="4786313" y="1693863"/>
          <p14:tracePt t="151041" x="4786313" y="1670050"/>
          <p14:tracePt t="151049" x="4773613" y="1657350"/>
          <p14:tracePt t="151058" x="4767263" y="1651000"/>
          <p14:tracePt t="151066" x="4762500" y="1627188"/>
          <p14:tracePt t="151074" x="4756150" y="1597025"/>
          <p14:tracePt t="151082" x="4749800" y="1573213"/>
          <p14:tracePt t="151089" x="4719638" y="1524000"/>
          <p14:tracePt t="151098" x="4689475" y="1476375"/>
          <p14:tracePt t="151105" x="4659313" y="1422400"/>
          <p14:tracePt t="151113" x="4616450" y="1374775"/>
          <p14:tracePt t="151122" x="4598988" y="1338263"/>
          <p14:tracePt t="151129" x="4568825" y="1301750"/>
          <p14:tracePt t="151137" x="4557713" y="1277938"/>
          <p14:tracePt t="151145" x="4538663" y="1254125"/>
          <p14:tracePt t="151153" x="4521200" y="1204913"/>
          <p14:tracePt t="151161" x="4502150" y="1181100"/>
          <p14:tracePt t="151170" x="4497388" y="1168400"/>
          <p14:tracePt t="151177" x="4484688" y="1150938"/>
          <p14:tracePt t="151185" x="4478338" y="1144588"/>
          <p14:tracePt t="151193" x="4460875" y="1133475"/>
          <p14:tracePt t="151202" x="4448175" y="1108075"/>
          <p14:tracePt t="151209" x="4441825" y="1103313"/>
          <p14:tracePt t="151218" x="4418013" y="1079500"/>
          <p14:tracePt t="151225" x="4381500" y="1042988"/>
          <p14:tracePt t="151233" x="4357688" y="1030288"/>
          <p14:tracePt t="151241" x="4340225" y="1006475"/>
          <p14:tracePt t="151249" x="4303713" y="993775"/>
          <p14:tracePt t="151257" x="4291013" y="982663"/>
          <p14:tracePt t="151266" x="4256088" y="976313"/>
          <p14:tracePt t="151273" x="4230688" y="969963"/>
          <p14:tracePt t="151282" x="4200525" y="958850"/>
          <p14:tracePt t="151289" x="4165600" y="939800"/>
          <p14:tracePt t="151298" x="4141788" y="933450"/>
          <p14:tracePt t="151305" x="4111625" y="933450"/>
          <p14:tracePt t="151313" x="4086225" y="933450"/>
          <p14:tracePt t="151322" x="4056063" y="933450"/>
          <p14:tracePt t="151329" x="4032250" y="933450"/>
          <p14:tracePt t="151337" x="3995738" y="933450"/>
          <p14:tracePt t="151345" x="3954463" y="933450"/>
          <p14:tracePt t="151353" x="3875088" y="969963"/>
          <p14:tracePt t="151361" x="3814763" y="989013"/>
          <p14:tracePt t="151369" x="3756025" y="1012825"/>
          <p14:tracePt t="151377" x="3659188" y="1066800"/>
          <p14:tracePt t="151385" x="3598863" y="1114425"/>
          <p14:tracePt t="151393" x="3549650" y="1133475"/>
          <p14:tracePt t="151402" x="3495675" y="1163638"/>
          <p14:tracePt t="151409" x="3459163" y="1187450"/>
          <p14:tracePt t="151418" x="3424238" y="1217613"/>
          <p14:tracePt t="151425" x="3387725" y="1247775"/>
          <p14:tracePt t="151434" x="3370263" y="1258888"/>
          <p14:tracePt t="151441" x="3357563" y="1277938"/>
          <p14:tracePt t="151449" x="3327400" y="1301750"/>
          <p14:tracePt t="151457" x="3303588" y="1325563"/>
          <p14:tracePt t="151466" x="3279775" y="1349375"/>
          <p14:tracePt t="151473" x="3267075" y="1368425"/>
          <p14:tracePt t="151482" x="3249613" y="1379538"/>
          <p14:tracePt t="151489" x="3224213" y="1416050"/>
          <p14:tracePt t="151498" x="3206750" y="1439863"/>
          <p14:tracePt t="151505" x="3182938" y="1463675"/>
          <p14:tracePt t="151513" x="3152775" y="1506538"/>
          <p14:tracePt t="151522" x="3146425" y="1536700"/>
          <p14:tracePt t="151529" x="3128963" y="1573213"/>
          <p14:tracePt t="151537" x="3122613" y="1597025"/>
          <p14:tracePt t="151546" x="3103563" y="1620838"/>
          <p14:tracePt t="151553" x="3092450" y="1663700"/>
          <p14:tracePt t="151561" x="3092450" y="1700213"/>
          <p14:tracePt t="151569" x="3092450" y="1728788"/>
          <p14:tracePt t="151577" x="3079750" y="1765300"/>
          <p14:tracePt t="151585" x="3079750" y="1795463"/>
          <p14:tracePt t="151593" x="3079750" y="1838325"/>
          <p14:tracePt t="151602" x="3079750" y="1868488"/>
          <p14:tracePt t="151609" x="3079750" y="1892300"/>
          <p14:tracePt t="151617" x="3079750" y="1916113"/>
          <p14:tracePt t="151625" x="3079750" y="1958975"/>
          <p14:tracePt t="151633" x="3079750" y="1982788"/>
          <p14:tracePt t="151641" x="3079750" y="2006600"/>
          <p14:tracePt t="151650" x="3079750" y="2019300"/>
          <p14:tracePt t="151657" x="3086100" y="2043113"/>
          <p14:tracePt t="151666" x="3103563" y="2079625"/>
          <p14:tracePt t="151673" x="3122613" y="2103438"/>
          <p14:tracePt t="151682" x="3133725" y="2114550"/>
          <p14:tracePt t="151689" x="3152775" y="2133600"/>
          <p14:tracePt t="151698" x="3159125" y="2139950"/>
          <p14:tracePt t="151705" x="3163888" y="2144713"/>
          <p14:tracePt t="151713" x="3176588" y="2163763"/>
          <p14:tracePt t="151721" x="3182938" y="2170113"/>
          <p14:tracePt t="151729" x="3189288" y="2181225"/>
          <p14:tracePt t="151737" x="3206750" y="2193925"/>
          <p14:tracePt t="151746" x="3219450" y="2205038"/>
          <p14:tracePt t="151754" x="3236913" y="2224088"/>
          <p14:tracePt t="151761" x="3249613" y="2230438"/>
          <p14:tracePt t="151770" x="3273425" y="2247900"/>
          <p14:tracePt t="151777" x="3297238" y="2260600"/>
          <p14:tracePt t="151785" x="3333750" y="2278063"/>
          <p14:tracePt t="151793" x="3381375" y="2308225"/>
          <p14:tracePt t="151802" x="3429000" y="2332038"/>
          <p14:tracePt t="151809" x="3495675" y="2349500"/>
          <p14:tracePt t="151818" x="3568700" y="2362200"/>
          <p14:tracePt t="151825" x="3640138" y="2362200"/>
          <p14:tracePt t="151833" x="3700463" y="2379663"/>
          <p14:tracePt t="151841" x="3760788" y="2392363"/>
          <p14:tracePt t="151850" x="3833813" y="2392363"/>
          <p14:tracePt t="151857" x="3881438" y="2392363"/>
          <p14:tracePt t="151866" x="3935413" y="2392363"/>
          <p14:tracePt t="151887" x="4025900" y="2392363"/>
          <p14:tracePt t="151889" x="4051300" y="2392363"/>
          <p14:tracePt t="151899" x="4081463" y="2392363"/>
          <p14:tracePt t="151906" x="4116388" y="2379663"/>
          <p14:tracePt t="151913" x="4165600" y="2368550"/>
          <p14:tracePt t="151922" x="4200525" y="2349500"/>
          <p14:tracePt t="151929" x="4249738" y="2314575"/>
          <p14:tracePt t="151938" x="4303713" y="2271713"/>
          <p14:tracePt t="151946" x="4340225" y="2254250"/>
          <p14:tracePt t="151954" x="4376738" y="2211388"/>
          <p14:tracePt t="151961" x="4400550" y="2187575"/>
          <p14:tracePt t="151970" x="4418013" y="2174875"/>
          <p14:tracePt t="151978" x="4441825" y="2151063"/>
          <p14:tracePt t="151986" x="4441825" y="2144713"/>
          <p14:tracePt t="151993" x="4467225" y="2109788"/>
          <p14:tracePt t="152002" x="4484688" y="2084388"/>
          <p14:tracePt t="152009" x="4502150" y="2054225"/>
          <p14:tracePt t="152018" x="4514850" y="2030413"/>
          <p14:tracePt t="152026" x="4514850" y="2012950"/>
          <p14:tracePt t="152034" x="4527550" y="1982788"/>
          <p14:tracePt t="152042" x="4527550" y="1958975"/>
          <p14:tracePt t="152050" x="4545013" y="1916113"/>
          <p14:tracePt t="152058" x="4545013" y="1898650"/>
          <p14:tracePt t="152066" x="4551363" y="1844675"/>
          <p14:tracePt t="152074" x="4551363" y="1819275"/>
          <p14:tracePt t="152082" x="4562475" y="1778000"/>
          <p14:tracePt t="152090" x="4562475" y="1747838"/>
          <p14:tracePt t="152097" x="4562475" y="1724025"/>
          <p14:tracePt t="152106" x="4562475" y="1687513"/>
          <p14:tracePt t="152113" x="4562475" y="1670050"/>
          <p14:tracePt t="152122" x="4562475" y="1620838"/>
          <p14:tracePt t="152129" x="4562475" y="1603375"/>
          <p14:tracePt t="152138" x="4562475" y="1579563"/>
          <p14:tracePt t="152146" x="4562475" y="1554163"/>
          <p14:tracePt t="152154" x="4557713" y="1530350"/>
          <p14:tracePt t="152161" x="4545013" y="1506538"/>
          <p14:tracePt t="152170" x="4532313" y="1482725"/>
          <p14:tracePt t="152177" x="4521200" y="1458913"/>
          <p14:tracePt t="152186" x="4502150" y="1446213"/>
          <p14:tracePt t="152194" x="4478338" y="1409700"/>
          <p14:tracePt t="152202" x="4460875" y="1392238"/>
          <p14:tracePt t="152210" x="4448175" y="1379538"/>
          <p14:tracePt t="152217" x="4418013" y="1355725"/>
          <p14:tracePt t="152226" x="4406900" y="1344613"/>
          <p14:tracePt t="152234" x="4387850" y="1331913"/>
          <p14:tracePt t="152242" x="4364038" y="1314450"/>
          <p14:tracePt t="152250" x="4351338" y="1308100"/>
          <p14:tracePt t="152258" x="4340225" y="1301750"/>
          <p14:tracePt t="152266" x="4321175" y="1284288"/>
          <p14:tracePt t="152273" x="4286250" y="1265238"/>
          <p14:tracePt t="152281" x="4273550" y="1258888"/>
          <p14:tracePt t="152289" x="4225925" y="1241425"/>
          <p14:tracePt t="152297" x="4200525" y="1235075"/>
          <p14:tracePt t="152305" x="4171950" y="1223963"/>
          <p14:tracePt t="152313" x="4122738" y="1204913"/>
          <p14:tracePt t="152321" x="4081463" y="1204913"/>
          <p14:tracePt t="152329" x="4032250" y="1198563"/>
          <p14:tracePt t="152337" x="3971925" y="1187450"/>
          <p14:tracePt t="152345" x="3924300" y="1187450"/>
          <p14:tracePt t="152353" x="3881438" y="1187450"/>
          <p14:tracePt t="152361" x="3840163" y="1187450"/>
          <p14:tracePt t="152369" x="3803650" y="1187450"/>
          <p14:tracePt t="152377" x="3779838" y="1187450"/>
          <p14:tracePt t="152385" x="3767138" y="1187450"/>
          <p14:tracePt t="152393" x="3743325" y="1187450"/>
          <p14:tracePt t="152401" x="3719513" y="1193800"/>
          <p14:tracePt t="152409" x="3689350" y="1211263"/>
          <p14:tracePt t="152417" x="3665538" y="1223963"/>
          <p14:tracePt t="152425" x="3640138" y="1235075"/>
          <p14:tracePt t="152434" x="3592513" y="1265238"/>
          <p14:tracePt t="152441" x="3568700" y="1284288"/>
          <p14:tracePt t="152449" x="3495675" y="1344613"/>
          <p14:tracePt t="152457" x="3471863" y="1368425"/>
          <p14:tracePt t="152465" x="3435350" y="1392238"/>
          <p14:tracePt t="152473" x="3381375" y="1433513"/>
          <p14:tracePt t="152481" x="3344863" y="1476375"/>
          <p14:tracePt t="152489" x="3303588" y="1512888"/>
          <p14:tracePt t="152497" x="3249613" y="1590675"/>
          <p14:tracePt t="152505" x="3194050" y="1674813"/>
          <p14:tracePt t="152513" x="3152775" y="1724025"/>
          <p14:tracePt t="152521" x="3133725" y="1771650"/>
          <p14:tracePt t="152529" x="3116263" y="1808163"/>
          <p14:tracePt t="152537" x="3103563" y="1855788"/>
          <p14:tracePt t="152545" x="3098800" y="1885950"/>
          <p14:tracePt t="152553" x="3079750" y="1922463"/>
          <p14:tracePt t="152561" x="3079750" y="1946275"/>
          <p14:tracePt t="152569" x="3079750" y="1970088"/>
          <p14:tracePt t="152577" x="3079750" y="1995488"/>
          <p14:tracePt t="152585" x="3079750" y="2000250"/>
          <p14:tracePt t="152593" x="3079750" y="2012950"/>
          <p14:tracePt t="152601" x="3086100" y="2019300"/>
          <p14:tracePt t="152609" x="3092450" y="2025650"/>
          <p14:tracePt t="152617" x="3103563" y="2036763"/>
          <p14:tracePt t="152625" x="3109913" y="2043113"/>
          <p14:tracePt t="152633" x="3122613" y="2060575"/>
          <p14:tracePt t="152641" x="3128963" y="2066925"/>
          <p14:tracePt t="152649" x="3146425" y="2084388"/>
          <p14:tracePt t="152657" x="3152775" y="2103438"/>
          <p14:tracePt t="152666" x="3176588" y="2133600"/>
          <p14:tracePt t="152674" x="3206750" y="2174875"/>
          <p14:tracePt t="152682" x="3224213" y="2200275"/>
          <p14:tracePt t="152690" x="3249613" y="2224088"/>
          <p14:tracePt t="152698" x="3273425" y="2247900"/>
          <p14:tracePt t="152705" x="3327400" y="2290763"/>
          <p14:tracePt t="152713" x="3351213" y="2314575"/>
          <p14:tracePt t="152722" x="3398838" y="2344738"/>
          <p14:tracePt t="152729" x="3465513" y="2374900"/>
          <p14:tracePt t="152738" x="3525838" y="2405063"/>
          <p14:tracePt t="152746" x="3605213" y="2428875"/>
          <p14:tracePt t="152754" x="3676650" y="2452688"/>
          <p14:tracePt t="152761" x="3756025" y="2459038"/>
          <p14:tracePt t="152770" x="3827463" y="2470150"/>
          <p14:tracePt t="152777" x="3887788" y="2482850"/>
          <p14:tracePt t="152786" x="3948113" y="2482850"/>
          <p14:tracePt t="152793" x="3990975" y="2482850"/>
          <p14:tracePt t="152802" x="4032250" y="2482850"/>
          <p14:tracePt t="152809" x="4081463" y="2482850"/>
          <p14:tracePt t="152818" x="4111625" y="2482850"/>
          <p14:tracePt t="152826" x="4159250" y="2470150"/>
          <p14:tracePt t="152834" x="4189413" y="2459038"/>
          <p14:tracePt t="152842" x="4237038" y="2439988"/>
          <p14:tracePt t="152850" x="4291013" y="2409825"/>
          <p14:tracePt t="152858" x="4340225" y="2379663"/>
          <p14:tracePt t="152869" x="4387850" y="2349500"/>
          <p14:tracePt t="152874" x="4424363" y="2320925"/>
          <p14:tracePt t="152881" x="4478338" y="2271713"/>
          <p14:tracePt t="152890" x="4521200" y="2217738"/>
          <p14:tracePt t="152897" x="4545013" y="2193925"/>
          <p14:tracePt t="152906" x="4575175" y="2157413"/>
          <p14:tracePt t="152913" x="4605338" y="2120900"/>
          <p14:tracePt t="152922" x="4622800" y="2066925"/>
          <p14:tracePt t="152929" x="4641850" y="2019300"/>
          <p14:tracePt t="152938" x="4652963" y="1958975"/>
          <p14:tracePt t="152945" x="4659313" y="1898650"/>
          <p14:tracePt t="152954" x="4672013" y="1855788"/>
          <p14:tracePt t="152961" x="4672013" y="1808163"/>
          <p14:tracePt t="152970" x="4672013" y="1784350"/>
          <p14:tracePt t="152978" x="4672013" y="1741488"/>
          <p14:tracePt t="152985" x="4672013" y="1711325"/>
          <p14:tracePt t="152994" x="4672013" y="1670050"/>
          <p14:tracePt t="153002" x="4672013" y="1633538"/>
          <p14:tracePt t="153010" x="4672013" y="1614488"/>
          <p14:tracePt t="153017" x="4646613" y="1554163"/>
          <p14:tracePt t="153025" x="4629150" y="1519238"/>
          <p14:tracePt t="153034" x="4616450" y="1493838"/>
          <p14:tracePt t="153042" x="4598988" y="1463675"/>
          <p14:tracePt t="153050" x="4568825" y="1422400"/>
          <p14:tracePt t="153057" x="4562475" y="1398588"/>
          <p14:tracePt t="153066" x="4545013" y="1355725"/>
          <p14:tracePt t="153073" x="4502150" y="1301750"/>
          <p14:tracePt t="153081" x="4471988" y="1254125"/>
          <p14:tracePt t="153090" x="4418013" y="1198563"/>
          <p14:tracePt t="153097" x="4381500" y="1163638"/>
          <p14:tracePt t="153105" x="4346575" y="1133475"/>
          <p14:tracePt t="153113" x="4303713" y="1103313"/>
          <p14:tracePt t="153122" x="4256088" y="1073150"/>
          <p14:tracePt t="153129" x="4189413" y="1030288"/>
          <p14:tracePt t="153137" x="4152900" y="1012825"/>
          <p14:tracePt t="153145" x="4092575" y="982663"/>
          <p14:tracePt t="153154" x="4032250" y="963613"/>
          <p14:tracePt t="153161" x="3984625" y="952500"/>
          <p14:tracePt t="153170" x="3948113" y="946150"/>
          <p14:tracePt t="153177" x="3917950" y="946150"/>
          <p14:tracePt t="153186" x="3887788" y="946150"/>
          <p14:tracePt t="153194" x="3851275" y="946150"/>
          <p14:tracePt t="153202" x="3821113" y="946150"/>
          <p14:tracePt t="153209" x="3790950" y="946150"/>
          <p14:tracePt t="153218" x="3743325" y="946150"/>
          <p14:tracePt t="153225" x="3695700" y="963613"/>
          <p14:tracePt t="153234" x="3659188" y="982663"/>
          <p14:tracePt t="153241" x="3635375" y="982663"/>
          <p14:tracePt t="153250" x="3605213" y="1012825"/>
          <p14:tracePt t="153258" x="3562350" y="1036638"/>
          <p14:tracePt t="153266" x="3514725" y="1060450"/>
          <p14:tracePt t="153274" x="3478213" y="1079500"/>
          <p14:tracePt t="153282" x="3429000" y="1114425"/>
          <p14:tracePt t="153290" x="3381375" y="1144588"/>
          <p14:tracePt t="153297" x="3340100" y="1187450"/>
          <p14:tracePt t="153305" x="3314700" y="1211263"/>
          <p14:tracePt t="153313" x="3290888" y="1235075"/>
          <p14:tracePt t="153321" x="3249613" y="1289050"/>
          <p14:tracePt t="153329" x="3219450" y="1325563"/>
          <p14:tracePt t="153337" x="3189288" y="1374775"/>
          <p14:tracePt t="153345" x="3182938" y="1409700"/>
          <p14:tracePt t="153353" x="3163888" y="1446213"/>
          <p14:tracePt t="153361" x="3163888" y="1476375"/>
          <p14:tracePt t="153369" x="3146425" y="1500188"/>
          <p14:tracePt t="153377" x="3140075" y="1536700"/>
          <p14:tracePt t="153385" x="3140075" y="1566863"/>
          <p14:tracePt t="153393" x="3140075" y="1597025"/>
          <p14:tracePt t="153402" x="3122613" y="1633538"/>
          <p14:tracePt t="153409" x="3109913" y="1681163"/>
          <p14:tracePt t="153417" x="3109913" y="1700213"/>
          <p14:tracePt t="153425" x="3109913" y="1747838"/>
          <p14:tracePt t="153434" x="3109913" y="1801813"/>
          <p14:tracePt t="153441" x="3109913" y="1838325"/>
          <p14:tracePt t="153449" x="3109913" y="1855788"/>
          <p14:tracePt t="153457" x="3109913" y="1892300"/>
          <p14:tracePt t="153465" x="3133725" y="1916113"/>
          <p14:tracePt t="153474" x="3152775" y="1952625"/>
          <p14:tracePt t="153482" x="3163888" y="1965325"/>
          <p14:tracePt t="153490" x="3182938" y="1982788"/>
          <p14:tracePt t="153498" x="3194050" y="1989138"/>
          <p14:tracePt t="153506" x="3206750" y="1995488"/>
          <p14:tracePt t="153514" x="3236913" y="2012950"/>
          <p14:tracePt t="153522" x="3249613" y="2012950"/>
          <p14:tracePt t="153530" x="3273425" y="2012950"/>
          <p14:tracePt t="153538" x="3297238" y="2019300"/>
          <p14:tracePt t="153546" x="3340100" y="2030413"/>
          <p14:tracePt t="153554" x="3370263" y="2036763"/>
          <p14:tracePt t="153562" x="3429000" y="2036763"/>
          <p14:tracePt t="153570" x="3489325" y="2036763"/>
          <p14:tracePt t="153578" x="3562350" y="2049463"/>
          <p14:tracePt t="153586" x="3646488" y="2049463"/>
          <p14:tracePt t="153594" x="3736975" y="2049463"/>
          <p14:tracePt t="153602" x="3810000" y="2049463"/>
          <p14:tracePt t="153610" x="3894138" y="2049463"/>
          <p14:tracePt t="153619" x="3954463" y="2049463"/>
          <p14:tracePt t="153626" x="4008438" y="2049463"/>
          <p14:tracePt t="153634" x="4056063" y="2049463"/>
          <p14:tracePt t="153642" x="4086225" y="2049463"/>
          <p14:tracePt t="153650" x="4111625" y="2049463"/>
          <p14:tracePt t="153658" x="4141788" y="2049463"/>
          <p14:tracePt t="153666" x="4171950" y="2030413"/>
          <p14:tracePt t="153674" x="4189413" y="2025650"/>
          <p14:tracePt t="153682" x="4213225" y="2006600"/>
          <p14:tracePt t="153690" x="4237038" y="2000250"/>
          <p14:tracePt t="153698" x="4260850" y="1970088"/>
          <p14:tracePt t="153706" x="4260850" y="1965325"/>
          <p14:tracePt t="153714" x="4286250" y="1946275"/>
          <p14:tracePt t="153722" x="4310063" y="1922463"/>
          <p14:tracePt t="153730" x="4340225" y="1868488"/>
          <p14:tracePt t="153738" x="4370388" y="1831975"/>
          <p14:tracePt t="153746" x="4406900" y="1795463"/>
          <p14:tracePt t="153754" x="4430713" y="1747838"/>
          <p14:tracePt t="153763" x="4454525" y="1724025"/>
          <p14:tracePt t="153771" x="4460875" y="1657350"/>
          <p14:tracePt t="153778" x="4471988" y="1639888"/>
          <p14:tracePt t="153785" x="4478338" y="1614488"/>
          <p14:tracePt t="153794" x="4478338" y="1573213"/>
          <p14:tracePt t="153802" x="4478338" y="1524000"/>
          <p14:tracePt t="153810" x="4478338" y="1482725"/>
          <p14:tracePt t="153819" x="4478338" y="1458913"/>
          <p14:tracePt t="153826" x="4478338" y="1428750"/>
          <p14:tracePt t="153834" x="4478338" y="1392238"/>
          <p14:tracePt t="153842" x="4478338" y="1362075"/>
          <p14:tracePt t="153850" x="4460875" y="1338263"/>
          <p14:tracePt t="153858" x="4441825" y="1301750"/>
          <p14:tracePt t="153866" x="4424363" y="1277938"/>
          <p14:tracePt t="153886" x="4394200" y="1228725"/>
          <p14:tracePt t="153890" x="4381500" y="1217613"/>
          <p14:tracePt t="153898" x="4364038" y="1198563"/>
          <p14:tracePt t="153906" x="4346575" y="1181100"/>
          <p14:tracePt t="153914" x="4321175" y="1168400"/>
          <p14:tracePt t="153922" x="4310063" y="1163638"/>
          <p14:tracePt t="153930" x="4291013" y="1144588"/>
          <p14:tracePt t="153938" x="4260850" y="1138238"/>
          <p14:tracePt t="153946" x="4237038" y="1120775"/>
          <p14:tracePt t="153955" x="4200525" y="1103313"/>
          <p14:tracePt t="153962" x="4141788" y="1090613"/>
          <p14:tracePt t="153970" x="4098925" y="1084263"/>
          <p14:tracePt t="153978" x="4051300" y="1084263"/>
          <p14:tracePt t="153986" x="3990975" y="1084263"/>
          <p14:tracePt t="153994" x="3948113" y="1084263"/>
          <p14:tracePt t="154002" x="3905250" y="1084263"/>
          <p14:tracePt t="154010" x="3857625" y="1084263"/>
          <p14:tracePt t="154018" x="3810000" y="1108075"/>
          <p14:tracePt t="154026" x="3760788" y="1127125"/>
          <p14:tracePt t="154034" x="3725863" y="1157288"/>
          <p14:tracePt t="154042" x="3670300" y="1187450"/>
          <p14:tracePt t="154050" x="3635375" y="1223963"/>
          <p14:tracePt t="154058" x="3598863" y="1241425"/>
          <p14:tracePt t="154066" x="3556000" y="1277938"/>
          <p14:tracePt t="154074" x="3519488" y="1308100"/>
          <p14:tracePt t="154082" x="3495675" y="1344613"/>
          <p14:tracePt t="154090" x="3454400" y="1385888"/>
          <p14:tracePt t="154098" x="3424238" y="1446213"/>
          <p14:tracePt t="154106" x="3394075" y="1512888"/>
          <p14:tracePt t="154114" x="3357563" y="1573213"/>
          <p14:tracePt t="154122" x="3351213" y="1651000"/>
          <p14:tracePt t="154130" x="3340100" y="1724025"/>
          <p14:tracePt t="154138" x="3340100" y="1765300"/>
          <p14:tracePt t="154146" x="3327400" y="1825625"/>
          <p14:tracePt t="154154" x="3327400" y="1874838"/>
          <p14:tracePt t="154162" x="3327400" y="1928813"/>
          <p14:tracePt t="154170" x="3327400" y="1976438"/>
          <p14:tracePt t="154178" x="3340100" y="2012950"/>
          <p14:tracePt t="154186" x="3357563" y="2049463"/>
          <p14:tracePt t="154194" x="3375025" y="2060575"/>
          <p14:tracePt t="154203" x="3387725" y="2084388"/>
          <p14:tracePt t="154210" x="3394075" y="2090738"/>
          <p14:tracePt t="154219" x="3417888" y="2114550"/>
          <p14:tracePt t="154226" x="3429000" y="2127250"/>
          <p14:tracePt t="154234" x="3454400" y="2151063"/>
          <p14:tracePt t="154242" x="3489325" y="2170113"/>
          <p14:tracePt t="154250" x="3532188" y="2200275"/>
          <p14:tracePt t="154258" x="3579813" y="2230438"/>
          <p14:tracePt t="154266" x="3640138" y="2260600"/>
          <p14:tracePt t="154274" x="3706813" y="2284413"/>
          <p14:tracePt t="154282" x="3767138" y="2301875"/>
          <p14:tracePt t="154290" x="3833813" y="2332038"/>
          <p14:tracePt t="154298" x="3894138" y="2355850"/>
          <p14:tracePt t="154306" x="3954463" y="2374900"/>
          <p14:tracePt t="154314" x="4002088" y="2398713"/>
          <p14:tracePt t="154322" x="4062413" y="2398713"/>
          <p14:tracePt t="154330" x="4122738" y="2398713"/>
          <p14:tracePt t="154338" x="4165600" y="2398713"/>
          <p14:tracePt t="154346" x="4206875" y="2398713"/>
          <p14:tracePt t="154355" x="4256088" y="2398713"/>
          <p14:tracePt t="154362" x="4316413" y="2368550"/>
          <p14:tracePt t="154370" x="4370388" y="2325688"/>
          <p14:tracePt t="154378" x="4406900" y="2301875"/>
          <p14:tracePt t="154386" x="4448175" y="2260600"/>
          <p14:tracePt t="154394" x="4471988" y="2235200"/>
          <p14:tracePt t="154402" x="4502150" y="2187575"/>
          <p14:tracePt t="154410" x="4532313" y="2133600"/>
          <p14:tracePt t="154418" x="4538663" y="2090738"/>
          <p14:tracePt t="154426" x="4562475" y="2043113"/>
          <p14:tracePt t="154435" x="4562475" y="1982788"/>
          <p14:tracePt t="154442" x="4581525" y="1922463"/>
          <p14:tracePt t="154450" x="4581525" y="1862138"/>
          <p14:tracePt t="154458" x="4581525" y="1801813"/>
          <p14:tracePt t="154466" x="4581525" y="1778000"/>
          <p14:tracePt t="154474" x="4581525" y="1724025"/>
          <p14:tracePt t="154482" x="4581525" y="1693863"/>
          <p14:tracePt t="154490" x="4581525" y="1681163"/>
          <p14:tracePt t="154498" x="4581525" y="1644650"/>
          <p14:tracePt t="154506" x="4568825" y="1620838"/>
          <p14:tracePt t="154514" x="4562475" y="1590675"/>
          <p14:tracePt t="154522" x="4545013" y="1566863"/>
          <p14:tracePt t="154530" x="4527550" y="1530350"/>
          <p14:tracePt t="154538" x="4502150" y="1493838"/>
          <p14:tracePt t="154546" x="4460875" y="1452563"/>
          <p14:tracePt t="154554" x="4424363" y="1416050"/>
          <p14:tracePt t="154562" x="4357688" y="1374775"/>
          <p14:tracePt t="154570" x="4291013" y="1331913"/>
          <p14:tracePt t="154578" x="4213225" y="1284288"/>
          <p14:tracePt t="154586" x="4122738" y="1228725"/>
          <p14:tracePt t="154594" x="4032250" y="1181100"/>
          <p14:tracePt t="154603" x="3941763" y="1133475"/>
          <p14:tracePt t="154610" x="3851275" y="1103313"/>
          <p14:tracePt t="154618" x="3773488" y="1079500"/>
          <p14:tracePt t="154626" x="3725863" y="1060450"/>
          <p14:tracePt t="154635" x="3700463" y="1060450"/>
          <p14:tracePt t="154642" x="3676650" y="1060450"/>
          <p14:tracePt t="154650" x="3659188" y="1060450"/>
          <p14:tracePt t="154658" x="3635375" y="1060450"/>
          <p14:tracePt t="154666" x="3586163" y="1073150"/>
          <p14:tracePt t="154674" x="3538538" y="1103313"/>
          <p14:tracePt t="154682" x="3484563" y="1144588"/>
          <p14:tracePt t="154690" x="3448050" y="1174750"/>
          <p14:tracePt t="154698" x="3381375" y="1217613"/>
          <p14:tracePt t="154706" x="3333750" y="1271588"/>
          <p14:tracePt t="154714" x="3290888" y="1308100"/>
          <p14:tracePt t="154722" x="3236913" y="1349375"/>
          <p14:tracePt t="154730" x="3170238" y="1416050"/>
          <p14:tracePt t="154738" x="3116263" y="1482725"/>
          <p14:tracePt t="154746" x="3062288" y="1536700"/>
          <p14:tracePt t="154755" x="3032125" y="1597025"/>
          <p14:tracePt t="154762" x="3001963" y="1663700"/>
          <p14:tracePt t="154769" x="2971800" y="1724025"/>
          <p14:tracePt t="154778" x="2941638" y="1778000"/>
          <p14:tracePt t="154787" x="2928938" y="1819275"/>
          <p14:tracePt t="154794" x="2928938" y="1844675"/>
          <p14:tracePt t="154803" x="2928938" y="1879600"/>
          <p14:tracePt t="154810" x="2928938" y="1909763"/>
          <p14:tracePt t="154819" x="2928938" y="1939925"/>
          <p14:tracePt t="154826" x="2928938" y="1965325"/>
          <p14:tracePt t="154834" x="2928938" y="1989138"/>
          <p14:tracePt t="154842" x="2947988" y="2006600"/>
          <p14:tracePt t="154850" x="2959100" y="2019300"/>
          <p14:tracePt t="154858" x="2995613" y="2036763"/>
          <p14:tracePt t="154866" x="3013075" y="2043113"/>
          <p14:tracePt t="154874" x="3055938" y="2060575"/>
          <p14:tracePt t="154882" x="3068638" y="2060575"/>
          <p14:tracePt t="154890" x="3116263" y="2073275"/>
          <p14:tracePt t="154905" x="3176588" y="2090738"/>
          <p14:tracePt t="154906" x="3236913" y="2103438"/>
          <p14:tracePt t="154913" x="3303588" y="2133600"/>
          <p14:tracePt t="154921" x="3375025" y="2133600"/>
          <p14:tracePt t="154930" x="3459163" y="2144713"/>
          <p14:tracePt t="154937" x="3532188" y="2144713"/>
          <p14:tracePt t="154945" x="3605213" y="2144713"/>
          <p14:tracePt t="154953" x="3676650" y="2144713"/>
          <p14:tracePt t="154961" x="3749675" y="2144713"/>
          <p14:tracePt t="154969" x="3797300" y="2144713"/>
          <p14:tracePt t="154977" x="3851275" y="2144713"/>
          <p14:tracePt t="154985" x="3875088" y="2144713"/>
          <p14:tracePt t="154993" x="3900488" y="2144713"/>
          <p14:tracePt t="155003" x="3935413" y="2127250"/>
          <p14:tracePt t="155010" x="3960813" y="2114550"/>
          <p14:tracePt t="155019" x="3984625" y="2090738"/>
          <p14:tracePt t="155026" x="3995738" y="2079625"/>
          <p14:tracePt t="155035" x="4021138" y="2054225"/>
          <p14:tracePt t="155042" x="4051300" y="2030413"/>
          <p14:tracePt t="155050" x="4062413" y="2000250"/>
          <p14:tracePt t="155058" x="4081463" y="1976438"/>
          <p14:tracePt t="155066" x="4086225" y="1946275"/>
          <p14:tracePt t="155074" x="4105275" y="1909763"/>
          <p14:tracePt t="155083" x="4116388" y="1885950"/>
          <p14:tracePt t="155090" x="4122738" y="1862138"/>
          <p14:tracePt t="155098" x="4129088" y="1838325"/>
          <p14:tracePt t="155106" x="4141788" y="1814513"/>
          <p14:tracePt t="155114" x="4146550" y="1784350"/>
          <p14:tracePt t="155122" x="4146550" y="1771650"/>
          <p14:tracePt t="155130" x="4152900" y="1754188"/>
          <p14:tracePt t="155138" x="4152900" y="1747838"/>
          <p14:tracePt t="155146" x="4152900" y="1741488"/>
          <p14:tracePt t="155156" x="4152900" y="1728788"/>
          <p14:tracePt t="155171" x="4152900" y="1724025"/>
          <p14:tracePt t="155178" x="4152900" y="1711325"/>
          <p14:tracePt t="155187" x="4152900" y="1704975"/>
          <p14:tracePt t="155194" x="4152900" y="1693863"/>
          <p14:tracePt t="155203" x="4152900" y="1670050"/>
          <p14:tracePt t="155209" x="4135438" y="1633538"/>
          <p14:tracePt t="155210" x="0" y="0"/>
        </p14:tracePtLst>
        <p14:tracePtLst>
          <p14:tracePt t="172292" x="3659188" y="2609850"/>
          <p14:tracePt t="172386" x="3646488" y="2609850"/>
          <p14:tracePt t="172402" x="3635375" y="2609850"/>
          <p14:tracePt t="172410" x="3622675" y="2603500"/>
          <p14:tracePt t="172418" x="3616325" y="2603500"/>
          <p14:tracePt t="172426" x="3609975" y="2597150"/>
          <p14:tracePt t="172436" x="3605213" y="2597150"/>
          <p14:tracePt t="172443" x="3598863" y="2597150"/>
          <p14:tracePt t="172451" x="3586163" y="2597150"/>
          <p14:tracePt t="172458" x="3575050" y="2597150"/>
          <p14:tracePt t="172474" x="3556000" y="2597150"/>
          <p14:tracePt t="172484" x="3544888" y="2597150"/>
          <p14:tracePt t="172490" x="3538538" y="2597150"/>
          <p14:tracePt t="172498" x="3525838" y="2597150"/>
          <p14:tracePt t="172514" x="3514725" y="2597150"/>
          <p14:tracePt t="172522" x="3508375" y="2597150"/>
          <p14:tracePt t="172530" x="3495675" y="2597150"/>
          <p14:tracePt t="172562" x="3489325" y="2597150"/>
          <p14:tracePt t="172618" x="3478213" y="2597150"/>
          <p14:tracePt t="172627" x="3471863" y="2597150"/>
          <p14:tracePt t="172634" x="3465513" y="2597150"/>
          <p14:tracePt t="172642" x="3459163" y="2597150"/>
          <p14:tracePt t="172658" x="3454400" y="2597150"/>
          <p14:tracePt t="172698" x="3448050" y="2597150"/>
          <p14:tracePt t="172714" x="3448050" y="2609850"/>
          <p14:tracePt t="172722" x="3448050" y="2620963"/>
          <p14:tracePt t="172730" x="3459163" y="2651125"/>
          <p14:tracePt t="172738" x="3478213" y="2663825"/>
          <p14:tracePt t="172746" x="3489325" y="2681288"/>
          <p14:tracePt t="172754" x="3495675" y="2687638"/>
          <p14:tracePt t="172762" x="3514725" y="2705100"/>
          <p14:tracePt t="172770" x="3525838" y="2711450"/>
          <p14:tracePt t="172786" x="3532188" y="2711450"/>
          <p14:tracePt t="172810" x="3549650" y="2724150"/>
          <p14:tracePt t="172826" x="3568700" y="2724150"/>
          <p14:tracePt t="172834" x="3579813" y="2724150"/>
          <p14:tracePt t="172842" x="3586163" y="2724150"/>
          <p14:tracePt t="172851" x="3598863" y="2724150"/>
          <p14:tracePt t="172858" x="3616325" y="2724150"/>
          <p14:tracePt t="172866" x="3629025" y="2724150"/>
          <p14:tracePt t="172885" x="3665538" y="2724150"/>
          <p14:tracePt t="172890" x="3670300" y="2730500"/>
          <p14:tracePt t="172898" x="3683000" y="2730500"/>
          <p14:tracePt t="172914" x="3706813" y="2730500"/>
          <p14:tracePt t="172930" x="3719513" y="2730500"/>
          <p14:tracePt t="172938" x="3725863" y="2730500"/>
          <p14:tracePt t="172946" x="3736975" y="2724150"/>
          <p14:tracePt t="172954" x="3756025" y="2711450"/>
          <p14:tracePt t="172962" x="3760788" y="2693988"/>
          <p14:tracePt t="172970" x="3779838" y="2681288"/>
          <p14:tracePt t="172978" x="3779838" y="2670175"/>
          <p14:tracePt t="172985" x="3784600" y="2651125"/>
          <p14:tracePt t="172994" x="3784600" y="2646363"/>
          <p14:tracePt t="173002" x="3784600" y="2627313"/>
          <p14:tracePt t="173010" x="3784600" y="2603500"/>
          <p14:tracePt t="173018" x="3784600" y="2586038"/>
          <p14:tracePt t="173026" x="3779838" y="2573338"/>
          <p14:tracePt t="173034" x="3773488" y="2566988"/>
          <p14:tracePt t="173042" x="3767138" y="2560638"/>
          <p14:tracePt t="173058" x="3756025" y="2555875"/>
          <p14:tracePt t="173066" x="3749675" y="2555875"/>
          <p14:tracePt t="173074" x="3736975" y="2549525"/>
          <p14:tracePt t="173081" x="3713163" y="2549525"/>
          <p14:tracePt t="173090" x="3689350" y="2543175"/>
          <p14:tracePt t="173098" x="3659188" y="2543175"/>
          <p14:tracePt t="173106" x="3635375" y="2543175"/>
          <p14:tracePt t="173114" x="3605213" y="2543175"/>
          <p14:tracePt t="173122" x="3575050" y="2543175"/>
          <p14:tracePt t="173129" x="3549650" y="2543175"/>
          <p14:tracePt t="173138" x="3514725" y="2549525"/>
          <p14:tracePt t="173146" x="3489325" y="2573338"/>
          <p14:tracePt t="173154" x="3471863" y="2609850"/>
          <p14:tracePt t="173161" x="3454400" y="2633663"/>
          <p14:tracePt t="173170" x="3448050" y="2670175"/>
          <p14:tracePt t="173178" x="3429000" y="2705100"/>
          <p14:tracePt t="173186" x="3429000" y="2724150"/>
          <p14:tracePt t="173194" x="3429000" y="2760663"/>
          <p14:tracePt t="173202" x="3429000" y="2784475"/>
          <p14:tracePt t="173210" x="3448050" y="2808288"/>
          <p14:tracePt t="173218" x="3471863" y="2832100"/>
          <p14:tracePt t="173226" x="3484563" y="2855913"/>
          <p14:tracePt t="173234" x="3495675" y="2868613"/>
          <p14:tracePt t="173242" x="3519488" y="2892425"/>
          <p14:tracePt t="173250" x="3544888" y="2911475"/>
          <p14:tracePt t="173258" x="3562350" y="2911475"/>
          <p14:tracePt t="173266" x="3575050" y="2928938"/>
          <p14:tracePt t="173273" x="3579813" y="2928938"/>
          <p14:tracePt t="173282" x="3586163" y="2935288"/>
          <p14:tracePt t="173290" x="3598863" y="2935288"/>
          <p14:tracePt t="173306" x="3622675" y="2935288"/>
          <p14:tracePt t="173313" x="3635375" y="2935288"/>
          <p14:tracePt t="173322" x="3652838" y="2935288"/>
          <p14:tracePt t="173330" x="3665538" y="2935288"/>
          <p14:tracePt t="173338" x="3689350" y="2935288"/>
          <p14:tracePt t="173345" x="3713163" y="2916238"/>
          <p14:tracePt t="173354" x="3725863" y="2898775"/>
          <p14:tracePt t="173361" x="3736975" y="2874963"/>
          <p14:tracePt t="173370" x="3743325" y="2862263"/>
          <p14:tracePt t="173378" x="3743325" y="2838450"/>
          <p14:tracePt t="173386" x="3743325" y="2814638"/>
          <p14:tracePt t="173394" x="3743325" y="2790825"/>
          <p14:tracePt t="173401" x="3743325" y="2765425"/>
          <p14:tracePt t="173410" x="3743325" y="2747963"/>
          <p14:tracePt t="173418" x="3743325" y="2741613"/>
          <p14:tracePt t="173426" x="3743325" y="2717800"/>
          <p14:tracePt t="173434" x="3725863" y="2700338"/>
          <p14:tracePt t="173442" x="3719513" y="2693988"/>
          <p14:tracePt t="173466" x="3713163" y="2693988"/>
          <p14:tracePt t="173474" x="3706813" y="2687638"/>
          <p14:tracePt t="173490" x="3695700" y="2687638"/>
          <p14:tracePt t="173498" x="3689350" y="2687638"/>
          <p14:tracePt t="173506" x="3676650" y="2687638"/>
          <p14:tracePt t="173513" x="3652838" y="2687638"/>
          <p14:tracePt t="173522" x="3629025" y="2687638"/>
          <p14:tracePt t="173530" x="3605213" y="2693988"/>
          <p14:tracePt t="173538" x="3579813" y="2717800"/>
          <p14:tracePt t="173546" x="3568700" y="2730500"/>
          <p14:tracePt t="173554" x="3568700" y="2754313"/>
          <p14:tracePt t="173561" x="3568700" y="2778125"/>
          <p14:tracePt t="173570" x="3568700" y="2790825"/>
          <p14:tracePt t="173578" x="3568700" y="2808288"/>
          <p14:tracePt t="173586" x="3579813" y="2820988"/>
          <p14:tracePt t="173594" x="3598863" y="2832100"/>
          <p14:tracePt t="173602" x="3635375" y="2844800"/>
          <p14:tracePt t="173610" x="3646488" y="2862263"/>
          <p14:tracePt t="173618" x="3665538" y="2868613"/>
          <p14:tracePt t="173626" x="3683000" y="2874963"/>
          <p14:tracePt t="173634" x="3700463" y="2886075"/>
          <p14:tracePt t="173642" x="3713163" y="2892425"/>
          <p14:tracePt t="173650" x="3730625" y="2892425"/>
          <p14:tracePt t="173658" x="3743325" y="2892425"/>
          <p14:tracePt t="173665" x="3749675" y="2898775"/>
          <p14:tracePt t="173674" x="3760788" y="2898775"/>
          <p14:tracePt t="173682" x="3767138" y="2898775"/>
          <p14:tracePt t="173690" x="3773488" y="2898775"/>
          <p14:tracePt t="173698" x="3784600" y="2898775"/>
          <p14:tracePt t="173706" x="3784600" y="2886075"/>
          <p14:tracePt t="173714" x="3784600" y="2868613"/>
          <p14:tracePt t="173722" x="3784600" y="2844800"/>
          <p14:tracePt t="173729" x="3784600" y="2825750"/>
          <p14:tracePt t="173738" x="3784600" y="2801938"/>
          <p14:tracePt t="173746" x="3784600" y="2778125"/>
          <p14:tracePt t="173754" x="3767138" y="2741613"/>
          <p14:tracePt t="173762" x="3760788" y="2730500"/>
          <p14:tracePt t="173770" x="3743325" y="2711450"/>
          <p14:tracePt t="173778" x="3743325" y="2705100"/>
          <p14:tracePt t="173786" x="3736975" y="2700338"/>
          <p14:tracePt t="173793" x="3730625" y="2693988"/>
          <p14:tracePt t="173810" x="3725863" y="2687638"/>
          <p14:tracePt t="173826" x="3706813" y="2681288"/>
          <p14:tracePt t="173834" x="3689350" y="2681288"/>
          <p14:tracePt t="173842" x="3676650" y="2681288"/>
          <p14:tracePt t="173850" x="3665538" y="2681288"/>
          <p14:tracePt t="173858" x="3646488" y="2681288"/>
          <p14:tracePt t="173870" x="3640138" y="2681288"/>
          <p14:tracePt t="173874" x="3629025" y="2681288"/>
          <p14:tracePt t="173881" x="3592513" y="2700338"/>
          <p14:tracePt t="173890" x="3586163" y="2717800"/>
          <p14:tracePt t="173898" x="3586163" y="2760663"/>
          <p14:tracePt t="173906" x="3586163" y="2784475"/>
          <p14:tracePt t="173913" x="3586163" y="2814638"/>
          <p14:tracePt t="173922" x="3592513" y="2838450"/>
          <p14:tracePt t="173930" x="3605213" y="2862263"/>
          <p14:tracePt t="173938" x="3629025" y="2881313"/>
          <p14:tracePt t="173946" x="3635375" y="2886075"/>
          <p14:tracePt t="173954" x="3659188" y="2892425"/>
          <p14:tracePt t="173961" x="3665538" y="2892425"/>
          <p14:tracePt t="173969" x="3670300" y="2898775"/>
          <p14:tracePt t="173978" x="3683000" y="2905125"/>
          <p14:tracePt t="173985" x="3689350" y="2905125"/>
          <p14:tracePt t="173993" x="3695700" y="2905125"/>
          <p14:tracePt t="174002" x="3713163" y="2905125"/>
          <p14:tracePt t="174010" x="3730625" y="2905125"/>
          <p14:tracePt t="174018" x="3743325" y="2905125"/>
          <p14:tracePt t="174026" x="3756025" y="2905125"/>
          <p14:tracePt t="174034" x="3779838" y="2892425"/>
          <p14:tracePt t="174042" x="3790950" y="2881313"/>
          <p14:tracePt t="174050" x="3803650" y="2844800"/>
          <p14:tracePt t="174058" x="3803650" y="2820988"/>
          <p14:tracePt t="174065" x="3803650" y="2778125"/>
          <p14:tracePt t="174074" x="3803650" y="2754313"/>
          <p14:tracePt t="174081" x="3803650" y="2741613"/>
          <p14:tracePt t="174090" x="3803650" y="2717800"/>
          <p14:tracePt t="174098" x="3803650" y="2711450"/>
          <p14:tracePt t="174106" x="3803650" y="2693988"/>
          <p14:tracePt t="174113" x="3797300" y="2687638"/>
          <p14:tracePt t="174130" x="3784600" y="2681288"/>
          <p14:tracePt t="174138" x="3779838" y="2674938"/>
          <p14:tracePt t="174146" x="3773488" y="2674938"/>
          <p14:tracePt t="174154" x="3749675" y="2674938"/>
          <p14:tracePt t="174162" x="3736975" y="2663825"/>
          <p14:tracePt t="174170" x="3725863" y="2663825"/>
          <p14:tracePt t="174178" x="3700463" y="2663825"/>
          <p14:tracePt t="174186" x="3676650" y="2663825"/>
          <p14:tracePt t="174193" x="3646488" y="2663825"/>
          <p14:tracePt t="174202" x="3622675" y="2663825"/>
          <p14:tracePt t="174210" x="3592513" y="2663825"/>
          <p14:tracePt t="174218" x="3556000" y="2663825"/>
          <p14:tracePt t="174226" x="3549650" y="2663825"/>
          <p14:tracePt t="174234" x="3532188" y="2663825"/>
          <p14:tracePt t="174242" x="3508375" y="2674938"/>
          <p14:tracePt t="174250" x="3484563" y="2693988"/>
          <p14:tracePt t="174258" x="3459163" y="2717800"/>
          <p14:tracePt t="174265" x="3448050" y="2730500"/>
          <p14:tracePt t="174274" x="3448050" y="2747963"/>
          <p14:tracePt t="174281" x="3448050" y="2760663"/>
          <p14:tracePt t="174290" x="3448050" y="2790825"/>
          <p14:tracePt t="174298" x="3471863" y="2814638"/>
          <p14:tracePt t="174306" x="3495675" y="2838450"/>
          <p14:tracePt t="174313" x="3508375" y="2862263"/>
          <p14:tracePt t="174322" x="3525838" y="2881313"/>
          <p14:tracePt t="174329" x="3538538" y="2886075"/>
          <p14:tracePt t="174338" x="3562350" y="2898775"/>
          <p14:tracePt t="174345" x="3586163" y="2905125"/>
          <p14:tracePt t="174354" x="3592513" y="2911475"/>
          <p14:tracePt t="174362" x="3605213" y="2911475"/>
          <p14:tracePt t="174370" x="3622675" y="2916238"/>
          <p14:tracePt t="174378" x="3646488" y="2916238"/>
          <p14:tracePt t="174385" x="3652838" y="2916238"/>
          <p14:tracePt t="174394" x="3665538" y="2916238"/>
          <p14:tracePt t="174402" x="3670300" y="2916238"/>
          <p14:tracePt t="174410" x="3683000" y="2916238"/>
          <p14:tracePt t="174418" x="3689350" y="2911475"/>
          <p14:tracePt t="174426" x="3695700" y="2886075"/>
          <p14:tracePt t="174434" x="3695700" y="2868613"/>
          <p14:tracePt t="174442" x="3695700" y="2844800"/>
          <p14:tracePt t="174450" x="3695700" y="2820988"/>
          <p14:tracePt t="174458" x="3695700" y="2795588"/>
          <p14:tracePt t="174465" x="3695700" y="2771775"/>
          <p14:tracePt t="174474" x="3695700" y="2760663"/>
          <p14:tracePt t="174482" x="3695700" y="2747963"/>
          <p14:tracePt t="174490" x="3695700" y="2741613"/>
          <p14:tracePt t="174497" x="3695700" y="2730500"/>
          <p14:tracePt t="174506" x="3695700" y="2711450"/>
          <p14:tracePt t="174513" x="3689350" y="2705100"/>
          <p14:tracePt t="174522" x="3683000" y="2700338"/>
          <p14:tracePt t="174538" x="3676650" y="2693988"/>
          <p14:tracePt t="174554" x="3665538" y="2687638"/>
          <p14:tracePt t="174562" x="3659188" y="2687638"/>
          <p14:tracePt t="174570" x="3646488" y="2687638"/>
          <p14:tracePt t="174578" x="3609975" y="2681288"/>
          <p14:tracePt t="174586" x="3598863" y="2681288"/>
          <p14:tracePt t="174594" x="3575050" y="2670175"/>
          <p14:tracePt t="174602" x="3544888" y="2663825"/>
          <p14:tracePt t="174610" x="3525838" y="2663825"/>
          <p14:tracePt t="174618" x="3484563" y="2657475"/>
          <p14:tracePt t="174626" x="3435350" y="2633663"/>
          <p14:tracePt t="174634" x="3398838" y="2627313"/>
          <p14:tracePt t="174642" x="3370263" y="2620963"/>
          <p14:tracePt t="174649" x="3344863" y="2609850"/>
          <p14:tracePt t="174658" x="3321050" y="2609850"/>
          <p14:tracePt t="174666" x="3297238" y="2609850"/>
          <p14:tracePt t="174674" x="3290888" y="2603500"/>
          <p14:tracePt t="174682" x="3284538" y="2603500"/>
          <p14:tracePt t="174690" x="3279775" y="2603500"/>
          <p14:tracePt t="174706" x="3273425" y="2603500"/>
          <p14:tracePt t="174713" x="3267075" y="2609850"/>
          <p14:tracePt t="174722" x="3267075" y="2646363"/>
          <p14:tracePt t="174730" x="3267075" y="2674938"/>
          <p14:tracePt t="174738" x="3279775" y="2693988"/>
          <p14:tracePt t="174745" x="3303588" y="2717800"/>
          <p14:tracePt t="174754" x="3327400" y="2735263"/>
          <p14:tracePt t="174762" x="3357563" y="2741613"/>
          <p14:tracePt t="174769" x="3381375" y="2760663"/>
          <p14:tracePt t="174778" x="3435350" y="2765425"/>
          <p14:tracePt t="174786" x="3471863" y="2784475"/>
          <p14:tracePt t="174794" x="3495675" y="2790825"/>
          <p14:tracePt t="174802" x="3532188" y="2801938"/>
          <p14:tracePt t="174810" x="3544888" y="2801938"/>
          <p14:tracePt t="174818" x="3598863" y="2808288"/>
          <p14:tracePt t="174826" x="3646488" y="2808288"/>
          <p14:tracePt t="174834" x="3676650" y="2808288"/>
          <p14:tracePt t="174842" x="3730625" y="2808288"/>
          <p14:tracePt t="174850" x="3803650" y="2808288"/>
          <p14:tracePt t="174858" x="3875088" y="2808288"/>
          <p14:tracePt t="174866" x="3935413" y="2808288"/>
          <p14:tracePt t="174886" x="4025900" y="2808288"/>
          <p14:tracePt t="174890" x="4068763" y="2795588"/>
          <p14:tracePt t="174898" x="4092575" y="2790825"/>
          <p14:tracePt t="174914" x="4111625" y="2784475"/>
          <p14:tracePt t="174922" x="4122738" y="2771775"/>
          <p14:tracePt t="174938" x="4122738" y="2765425"/>
          <p14:tracePt t="174945" x="4122738" y="2754313"/>
          <p14:tracePt t="174954" x="4122738" y="2747963"/>
          <p14:tracePt t="174962" x="4122738" y="2741613"/>
          <p14:tracePt t="174969" x="4122738" y="2735263"/>
          <p14:tracePt t="174978" x="4122738" y="2730500"/>
          <p14:tracePt t="174994" x="4122738" y="2717800"/>
          <p14:tracePt t="175003" x="4122738" y="2705100"/>
          <p14:tracePt t="175010" x="4116388" y="2700338"/>
          <p14:tracePt t="175018" x="4111625" y="2687638"/>
          <p14:tracePt t="175026" x="4098925" y="2674938"/>
          <p14:tracePt t="175033" x="4081463" y="2663825"/>
          <p14:tracePt t="175042" x="4068763" y="2646363"/>
          <p14:tracePt t="175050" x="4051300" y="2633663"/>
          <p14:tracePt t="175058" x="4038600" y="2620963"/>
          <p14:tracePt t="175065" x="4014788" y="2609850"/>
          <p14:tracePt t="175074" x="3995738" y="2597150"/>
          <p14:tracePt t="175081" x="3984625" y="2590800"/>
          <p14:tracePt t="175090" x="3960813" y="2586038"/>
          <p14:tracePt t="175098" x="3941763" y="2566988"/>
          <p14:tracePt t="175106" x="3917950" y="2566988"/>
          <p14:tracePt t="175114" x="3887788" y="2555875"/>
          <p14:tracePt t="175122" x="3863975" y="2543175"/>
          <p14:tracePt t="175129" x="3840163" y="2536825"/>
          <p14:tracePt t="175138" x="3814763" y="2530475"/>
          <p14:tracePt t="175146" x="3790950" y="2519363"/>
          <p14:tracePt t="175154" x="3767138" y="2519363"/>
          <p14:tracePt t="175162" x="3736975" y="2513013"/>
          <p14:tracePt t="175169" x="3713163" y="2513013"/>
          <p14:tracePt t="175178" x="3670300" y="2513013"/>
          <p14:tracePt t="175187" x="3646488" y="2506663"/>
          <p14:tracePt t="175193" x="3609975" y="2495550"/>
          <p14:tracePt t="175202" x="3579813" y="2495550"/>
          <p14:tracePt t="175210" x="3556000" y="2495550"/>
          <p14:tracePt t="175218" x="3532188" y="2495550"/>
          <p14:tracePt t="175226" x="3502025" y="2500313"/>
          <p14:tracePt t="175233" x="3489325" y="2506663"/>
          <p14:tracePt t="175242" x="3454400" y="2513013"/>
          <p14:tracePt t="175250" x="3448050" y="2519363"/>
          <p14:tracePt t="175258" x="3435350" y="2525713"/>
          <p14:tracePt t="175265" x="3417888" y="2536825"/>
          <p14:tracePt t="175274" x="3411538" y="2543175"/>
          <p14:tracePt t="175281" x="3398838" y="2549525"/>
          <p14:tracePt t="175290" x="3387725" y="2560638"/>
          <p14:tracePt t="175297" x="3387725" y="2566988"/>
          <p14:tracePt t="175306" x="3375025" y="2579688"/>
          <p14:tracePt t="175314" x="3370263" y="2603500"/>
          <p14:tracePt t="175322" x="3370263" y="2627313"/>
          <p14:tracePt t="175330" x="3370263" y="2651125"/>
          <p14:tracePt t="175338" x="3363913" y="2674938"/>
          <p14:tracePt t="175346" x="3363913" y="2687638"/>
          <p14:tracePt t="175354" x="3363913" y="2693988"/>
          <p14:tracePt t="175362" x="3363913" y="2717800"/>
          <p14:tracePt t="175369" x="3363913" y="2730500"/>
          <p14:tracePt t="175378" x="3381375" y="2747963"/>
          <p14:tracePt t="175386" x="3394075" y="2760663"/>
          <p14:tracePt t="175394" x="3411538" y="2778125"/>
          <p14:tracePt t="175402" x="3417888" y="2784475"/>
          <p14:tracePt t="175410" x="3424238" y="2790825"/>
          <p14:tracePt t="175418" x="3435350" y="2795588"/>
          <p14:tracePt t="175426" x="3441700" y="2801938"/>
          <p14:tracePt t="175433" x="3448050" y="2808288"/>
          <p14:tracePt t="175442" x="3454400" y="2808288"/>
          <p14:tracePt t="175449" x="3471863" y="2814638"/>
          <p14:tracePt t="175458" x="3484563" y="2820988"/>
          <p14:tracePt t="175466" x="3489325" y="2820988"/>
          <p14:tracePt t="175474" x="3502025" y="2825750"/>
          <p14:tracePt t="175481" x="3514725" y="2825750"/>
          <p14:tracePt t="175490" x="3538538" y="2825750"/>
          <p14:tracePt t="175497" x="3562350" y="2825750"/>
          <p14:tracePt t="175506" x="3579813" y="2825750"/>
          <p14:tracePt t="175513" x="3605213" y="2825750"/>
          <p14:tracePt t="175522" x="3629025" y="2825750"/>
          <p14:tracePt t="175529" x="3640138" y="2825750"/>
          <p14:tracePt t="175538" x="3665538" y="2825750"/>
          <p14:tracePt t="175546" x="3670300" y="2825750"/>
          <p14:tracePt t="175553" x="3695700" y="2825750"/>
          <p14:tracePt t="175562" x="3713163" y="2825750"/>
          <p14:tracePt t="175570" x="3736975" y="2825750"/>
          <p14:tracePt t="175578" x="3743325" y="2820988"/>
          <p14:tracePt t="175586" x="3760788" y="2820988"/>
          <p14:tracePt t="175594" x="3767138" y="2814638"/>
          <p14:tracePt t="175603" x="3779838" y="2808288"/>
          <p14:tracePt t="175610" x="3784600" y="2801938"/>
          <p14:tracePt t="175618" x="3790950" y="2795588"/>
          <p14:tracePt t="175626" x="3803650" y="2778125"/>
          <p14:tracePt t="175642" x="3803650" y="2771775"/>
          <p14:tracePt t="175650" x="3803650" y="2754313"/>
          <p14:tracePt t="175658" x="3803650" y="2741613"/>
          <p14:tracePt t="175665" x="3803650" y="2724150"/>
          <p14:tracePt t="175674" x="3803650" y="2711450"/>
          <p14:tracePt t="175682" x="3803650" y="2705100"/>
          <p14:tracePt t="175690" x="3803650" y="2693988"/>
          <p14:tracePt t="175697" x="3803650" y="2687638"/>
          <p14:tracePt t="175706" x="3803650" y="2670175"/>
          <p14:tracePt t="175713" x="3803650" y="2663825"/>
          <p14:tracePt t="175722" x="3803650" y="2657475"/>
          <p14:tracePt t="175730" x="3803650" y="2640013"/>
          <p14:tracePt t="175738" x="3797300" y="2633663"/>
          <p14:tracePt t="175746" x="3790950" y="2627313"/>
          <p14:tracePt t="175755" x="3784600" y="2620963"/>
          <p14:tracePt t="175762" x="3779838" y="2616200"/>
          <p14:tracePt t="175770" x="3773488" y="2609850"/>
          <p14:tracePt t="175786" x="3756025" y="2609850"/>
          <p14:tracePt t="175794" x="3749675" y="2609850"/>
          <p14:tracePt t="175802" x="3730625" y="2603500"/>
          <p14:tracePt t="175810" x="3725863" y="2603500"/>
          <p14:tracePt t="175817" x="3713163" y="2603500"/>
          <p14:tracePt t="175826" x="3700463" y="2603500"/>
          <p14:tracePt t="175833" x="3689350" y="2603500"/>
          <p14:tracePt t="175842" x="3665538" y="2603500"/>
          <p14:tracePt t="175850" x="3640138" y="2603500"/>
          <p14:tracePt t="175858" x="3629025" y="2603500"/>
          <p14:tracePt t="175872" x="3592513" y="2603500"/>
          <p14:tracePt t="175874" x="3586163" y="2603500"/>
          <p14:tracePt t="175882" x="3568700" y="2603500"/>
          <p14:tracePt t="175890" x="3532188" y="2616200"/>
          <p14:tracePt t="175897" x="3519488" y="2616200"/>
          <p14:tracePt t="175906" x="3502025" y="2620963"/>
          <p14:tracePt t="175913" x="3489325" y="2640013"/>
          <p14:tracePt t="175922" x="3471863" y="2646363"/>
          <p14:tracePt t="175930" x="3465513" y="2651125"/>
          <p14:tracePt t="175937" x="3459163" y="2663825"/>
          <p14:tracePt t="175946" x="3459163" y="2674938"/>
          <p14:tracePt t="175954" x="3459163" y="2693988"/>
          <p14:tracePt t="175962" x="3459163" y="2717800"/>
          <p14:tracePt t="175970" x="3459163" y="2730500"/>
          <p14:tracePt t="175978" x="3459163" y="2754313"/>
          <p14:tracePt t="175986" x="3465513" y="2765425"/>
          <p14:tracePt t="175994" x="3471863" y="2784475"/>
          <p14:tracePt t="176003" x="3484563" y="2795588"/>
          <p14:tracePt t="176010" x="3508375" y="2820988"/>
          <p14:tracePt t="176018" x="3525838" y="2825750"/>
          <p14:tracePt t="176026" x="3549650" y="2838450"/>
          <p14:tracePt t="176034" x="3562350" y="2851150"/>
          <p14:tracePt t="176042" x="3568700" y="2855913"/>
          <p14:tracePt t="176049" x="3586163" y="2862263"/>
          <p14:tracePt t="176058" x="3592513" y="2862263"/>
          <p14:tracePt t="176066" x="3598863" y="2862263"/>
          <p14:tracePt t="176074" x="3616325" y="2874963"/>
          <p14:tracePt t="176081" x="3622675" y="2874963"/>
          <p14:tracePt t="176090" x="3646488" y="2874963"/>
          <p14:tracePt t="176097" x="3665538" y="2874963"/>
          <p14:tracePt t="176106" x="3683000" y="2874963"/>
          <p14:tracePt t="176113" x="3700463" y="2874963"/>
          <p14:tracePt t="176122" x="3725863" y="2874963"/>
          <p14:tracePt t="176130" x="3749675" y="2868613"/>
          <p14:tracePt t="176138" x="3773488" y="2862263"/>
          <p14:tracePt t="176146" x="3790950" y="2855913"/>
          <p14:tracePt t="176154" x="3803650" y="2838450"/>
          <p14:tracePt t="176162" x="3821113" y="2832100"/>
          <p14:tracePt t="176170" x="3827463" y="2825750"/>
          <p14:tracePt t="176178" x="3840163" y="2814638"/>
          <p14:tracePt t="176186" x="3844925" y="2808288"/>
          <p14:tracePt t="176194" x="3851275" y="2801938"/>
          <p14:tracePt t="176202" x="3851275" y="2795588"/>
          <p14:tracePt t="176210" x="3851275" y="2790825"/>
          <p14:tracePt t="176226" x="3851275" y="2771775"/>
          <p14:tracePt t="176234" x="3851275" y="2765425"/>
          <p14:tracePt t="176242" x="3851275" y="2754313"/>
          <p14:tracePt t="176410" x="3851275" y="2747963"/>
          <p14:tracePt t="177306" x="3851275" y="2741613"/>
          <p14:tracePt t="177338" x="3851275" y="2735263"/>
          <p14:tracePt t="177346" x="3844925" y="2717800"/>
          <p14:tracePt t="177355" x="3833813" y="2700338"/>
          <p14:tracePt t="177362" x="3827463" y="2674938"/>
          <p14:tracePt t="177371" x="3827463" y="2670175"/>
          <p14:tracePt t="177378" x="3821113" y="2657475"/>
          <p14:tracePt t="177387" x="3821113" y="2646363"/>
          <p14:tracePt t="177394" x="3821113" y="2640013"/>
          <p14:tracePt t="177402" x="3814763" y="2633663"/>
          <p14:tracePt t="177434" x="3810000" y="2627313"/>
          <p14:tracePt t="177490" x="3803650" y="2620963"/>
          <p14:tracePt t="177498" x="3797300" y="2616200"/>
          <p14:tracePt t="177514" x="3790950" y="2609850"/>
          <p14:tracePt t="177530" x="3779838" y="2609850"/>
          <p14:tracePt t="177538" x="3773488" y="2609850"/>
          <p14:tracePt t="177555" x="3760788" y="2609850"/>
          <p14:tracePt t="177571" x="3743325" y="2609850"/>
          <p14:tracePt t="177578" x="3736975" y="2609850"/>
          <p14:tracePt t="177586" x="3730625" y="2609850"/>
          <p14:tracePt t="177594" x="3719513" y="2609850"/>
          <p14:tracePt t="177602" x="3713163" y="2609850"/>
          <p14:tracePt t="177610" x="3700463" y="2609850"/>
          <p14:tracePt t="177618" x="3689350" y="2609850"/>
          <p14:tracePt t="177626" x="3683000" y="2609850"/>
          <p14:tracePt t="177642" x="3676650" y="2609850"/>
          <p14:tracePt t="177650" x="3659188" y="2609850"/>
          <p14:tracePt t="177658" x="3652838" y="2609850"/>
          <p14:tracePt t="177666" x="3635375" y="2609850"/>
          <p14:tracePt t="177675" x="3629025" y="2609850"/>
          <p14:tracePt t="177683" x="3616325" y="2609850"/>
          <p14:tracePt t="177690" x="3605213" y="2609850"/>
          <p14:tracePt t="177699" x="3586163" y="2609850"/>
          <p14:tracePt t="177707" x="3579813" y="2609850"/>
          <p14:tracePt t="177714" x="3568700" y="2609850"/>
          <p14:tracePt t="177724" x="3556000" y="2609850"/>
          <p14:tracePt t="177738" x="3538538" y="2609850"/>
          <p14:tracePt t="177746" x="3532188" y="2609850"/>
          <p14:tracePt t="177758" x="3525838" y="2616200"/>
          <p14:tracePt t="177771" x="3519488" y="2616200"/>
          <p14:tracePt t="177778" x="3514725" y="2616200"/>
          <p14:tracePt t="177802" x="3508375" y="2620963"/>
          <p14:tracePt t="177818" x="3502025" y="2627313"/>
          <p14:tracePt t="177827" x="3495675" y="2633663"/>
          <p14:tracePt t="177842" x="3489325" y="2640013"/>
          <p14:tracePt t="177850" x="3484563" y="2646363"/>
          <p14:tracePt t="177858" x="3478213" y="2651125"/>
          <p14:tracePt t="177890" x="3471863" y="2663825"/>
          <p14:tracePt t="177898" x="3471863" y="2674938"/>
          <p14:tracePt t="177907" x="3471863" y="2681288"/>
          <p14:tracePt t="177914" x="3471863" y="2693988"/>
          <p14:tracePt t="177924" x="3471863" y="2700338"/>
          <p14:tracePt t="177930" x="3471863" y="2717800"/>
          <p14:tracePt t="177939" x="3471863" y="2724150"/>
          <p14:tracePt t="177946" x="3471863" y="2741613"/>
          <p14:tracePt t="177955" x="3478213" y="2747963"/>
          <p14:tracePt t="177962" x="3484563" y="2754313"/>
          <p14:tracePt t="177971" x="3502025" y="2765425"/>
          <p14:tracePt t="177986" x="3508375" y="2771775"/>
          <p14:tracePt t="177994" x="3514725" y="2790825"/>
          <p14:tracePt t="178002" x="3519488" y="2790825"/>
          <p14:tracePt t="178010" x="3525838" y="2795588"/>
          <p14:tracePt t="178018" x="3538538" y="2808288"/>
          <p14:tracePt t="178026" x="3544888" y="2808288"/>
          <p14:tracePt t="178034" x="3549650" y="2808288"/>
          <p14:tracePt t="178042" x="3562350" y="2814638"/>
          <p14:tracePt t="178074" x="3568700" y="2814638"/>
          <p14:tracePt t="178082" x="3575050" y="2814638"/>
          <p14:tracePt t="178090" x="3579813" y="2814638"/>
          <p14:tracePt t="178098" x="3598863" y="2814638"/>
          <p14:tracePt t="178107" x="3609975" y="2814638"/>
          <p14:tracePt t="178114" x="3635375" y="2814638"/>
          <p14:tracePt t="178123" x="3659188" y="2814638"/>
          <p14:tracePt t="178130" x="3670300" y="2814638"/>
          <p14:tracePt t="178139" x="3695700" y="2814638"/>
          <p14:tracePt t="178146" x="3706813" y="2814638"/>
          <p14:tracePt t="178155" x="3730625" y="2814638"/>
          <p14:tracePt t="178162" x="3743325" y="2795588"/>
          <p14:tracePt t="178171" x="3760788" y="2790825"/>
          <p14:tracePt t="178178" x="3784600" y="2771775"/>
          <p14:tracePt t="178186" x="3810000" y="2765425"/>
          <p14:tracePt t="178194" x="3814763" y="2760663"/>
          <p14:tracePt t="178202" x="3821113" y="2754313"/>
          <p14:tracePt t="178210" x="3840163" y="2730500"/>
          <p14:tracePt t="178218" x="3844925" y="2724150"/>
          <p14:tracePt t="178234" x="3863975" y="2711450"/>
          <p14:tracePt t="178250" x="3870325" y="2705100"/>
          <p14:tracePt t="178275" x="3870325" y="2700338"/>
          <p14:tracePt t="178298" x="3870325" y="2693988"/>
          <p14:tracePt t="178306" x="3870325" y="2687638"/>
          <p14:tracePt t="178314" x="3870325" y="2681288"/>
          <p14:tracePt t="178324" x="3870325" y="2670175"/>
          <p14:tracePt t="178330" x="3870325" y="2663825"/>
          <p14:tracePt t="178339" x="3870325" y="2651125"/>
          <p14:tracePt t="178346" x="3870325" y="2646363"/>
          <p14:tracePt t="178356" x="3870325" y="2633663"/>
          <p14:tracePt t="178362" x="3857625" y="2616200"/>
          <p14:tracePt t="178378" x="3851275" y="2609850"/>
          <p14:tracePt t="178386" x="3844925" y="2603500"/>
          <p14:tracePt t="178402" x="3833813" y="2597150"/>
          <p14:tracePt t="178418" x="3827463" y="2597150"/>
          <p14:tracePt t="178426" x="3814763" y="2597150"/>
          <p14:tracePt t="178434" x="3797300" y="2590800"/>
          <p14:tracePt t="178443" x="3784600" y="2579688"/>
          <p14:tracePt t="178450" x="3773488" y="2579688"/>
          <p14:tracePt t="178458" x="3749675" y="2579688"/>
          <p14:tracePt t="178466" x="3725863" y="2573338"/>
          <p14:tracePt t="178474" x="3713163" y="2573338"/>
          <p14:tracePt t="178483" x="3676650" y="2573338"/>
          <p14:tracePt t="178491" x="3665538" y="2573338"/>
          <p14:tracePt t="178498" x="3640138" y="2573338"/>
          <p14:tracePt t="178506" x="3616325" y="2573338"/>
          <p14:tracePt t="178514" x="3592513" y="2573338"/>
          <p14:tracePt t="178523" x="3579813" y="2573338"/>
          <p14:tracePt t="178530" x="3568700" y="2573338"/>
          <p14:tracePt t="178540" x="3544888" y="2573338"/>
          <p14:tracePt t="178546" x="3519488" y="2586038"/>
          <p14:tracePt t="178554" x="3495675" y="2590800"/>
          <p14:tracePt t="178562" x="3471863" y="2609850"/>
          <p14:tracePt t="178570" x="3459163" y="2616200"/>
          <p14:tracePt t="178579" x="3441700" y="2627313"/>
          <p14:tracePt t="178586" x="3417888" y="2646363"/>
          <p14:tracePt t="178594" x="3405188" y="2651125"/>
          <p14:tracePt t="178602" x="3387725" y="2670175"/>
          <p14:tracePt t="178610" x="3381375" y="2674938"/>
          <p14:tracePt t="178618" x="3375025" y="2687638"/>
          <p14:tracePt t="178626" x="3375025" y="2693988"/>
          <p14:tracePt t="178634" x="3375025" y="2705100"/>
          <p14:tracePt t="178642" x="3375025" y="2730500"/>
          <p14:tracePt t="178650" x="3375025" y="2735263"/>
          <p14:tracePt t="178658" x="3375025" y="2747963"/>
          <p14:tracePt t="178666" x="3375025" y="2754313"/>
          <p14:tracePt t="178674" x="3387725" y="2771775"/>
          <p14:tracePt t="178682" x="3411538" y="2778125"/>
          <p14:tracePt t="178691" x="3435350" y="2795588"/>
          <p14:tracePt t="178698" x="3459163" y="2795588"/>
          <p14:tracePt t="178706" x="3484563" y="2801938"/>
          <p14:tracePt t="178714" x="3508375" y="2808288"/>
          <p14:tracePt t="178723" x="3532188" y="2820988"/>
          <p14:tracePt t="178730" x="3562350" y="2825750"/>
          <p14:tracePt t="178739" x="3586163" y="2825750"/>
          <p14:tracePt t="178746" x="3622675" y="2832100"/>
          <p14:tracePt t="178757" x="3646488" y="2844800"/>
          <p14:tracePt t="178762" x="3676650" y="2844800"/>
          <p14:tracePt t="178770" x="3700463" y="2844800"/>
          <p14:tracePt t="178778" x="3725863" y="2844800"/>
          <p14:tracePt t="178786" x="3743325" y="2844800"/>
          <p14:tracePt t="178794" x="3767138" y="2844800"/>
          <p14:tracePt t="178802" x="3810000" y="2838450"/>
          <p14:tracePt t="178810" x="3833813" y="2838450"/>
          <p14:tracePt t="178818" x="3857625" y="2820988"/>
          <p14:tracePt t="178827" x="3894138" y="2814638"/>
          <p14:tracePt t="178834" x="3917950" y="2795588"/>
          <p14:tracePt t="178844" x="3930650" y="2784475"/>
          <p14:tracePt t="178850" x="3948113" y="2765425"/>
          <p14:tracePt t="178866" x="3954463" y="2741613"/>
          <p14:tracePt t="178875" x="3960813" y="2730500"/>
          <p14:tracePt t="178882" x="3960813" y="2717800"/>
          <p14:tracePt t="178890" x="3960813" y="2700338"/>
          <p14:tracePt t="178898" x="3960813" y="2693988"/>
          <p14:tracePt t="178907" x="3960813" y="2681288"/>
          <p14:tracePt t="178914" x="3960813" y="2674938"/>
          <p14:tracePt t="178923" x="3960813" y="2663825"/>
          <p14:tracePt t="178946" x="3954463" y="2657475"/>
          <p14:tracePt t="178970" x="3948113" y="2657475"/>
          <p14:tracePt t="178978" x="3941763" y="2657475"/>
          <p14:tracePt t="178986" x="3930650" y="2657475"/>
          <p14:tracePt t="178994" x="3917950" y="2651125"/>
          <p14:tracePt t="179002" x="3900488" y="2651125"/>
          <p14:tracePt t="179010" x="3857625" y="2640013"/>
          <p14:tracePt t="179018" x="3833813" y="2640013"/>
          <p14:tracePt t="179027" x="3803650" y="2640013"/>
          <p14:tracePt t="179034" x="3767138" y="2633663"/>
          <p14:tracePt t="179042" x="3756025" y="2633663"/>
          <p14:tracePt t="179050" x="3730625" y="2633663"/>
          <p14:tracePt t="179059" x="3700463" y="2633663"/>
          <p14:tracePt t="179066" x="3676650" y="2633663"/>
          <p14:tracePt t="179074" x="3646488" y="2633663"/>
          <p14:tracePt t="179082" x="3622675" y="2633663"/>
          <p14:tracePt t="179092" x="3598863" y="2633663"/>
          <p14:tracePt t="179098" x="3592513" y="2633663"/>
          <p14:tracePt t="179107" x="3575050" y="2633663"/>
          <p14:tracePt t="179114" x="3556000" y="2640013"/>
          <p14:tracePt t="179123" x="3549650" y="2646363"/>
          <p14:tracePt t="179130" x="3544888" y="2651125"/>
          <p14:tracePt t="179139" x="3532188" y="2670175"/>
          <p14:tracePt t="179146" x="3525838" y="2674938"/>
          <p14:tracePt t="179154" x="3525838" y="2687638"/>
          <p14:tracePt t="179162" x="3525838" y="2693988"/>
          <p14:tracePt t="179170" x="3525838" y="2700338"/>
          <p14:tracePt t="179178" x="3525838" y="2711450"/>
          <p14:tracePt t="179195" x="3556000" y="2735263"/>
          <p14:tracePt t="179202" x="3579813" y="2747963"/>
          <p14:tracePt t="179210" x="3605213" y="2760663"/>
          <p14:tracePt t="179218" x="3640138" y="2784475"/>
          <p14:tracePt t="179226" x="3665538" y="2795588"/>
          <p14:tracePt t="179233" x="3676650" y="2801938"/>
          <p14:tracePt t="179242" x="3706813" y="2814638"/>
          <p14:tracePt t="179249" x="3713163" y="2814638"/>
          <p14:tracePt t="179257" x="3725863" y="2814638"/>
          <p14:tracePt t="179266" x="3730625" y="2820988"/>
          <p14:tracePt t="179273" x="3736975" y="2820988"/>
          <p14:tracePt t="179282" x="3743325" y="2820988"/>
          <p14:tracePt t="179290" x="3760788" y="2820988"/>
          <p14:tracePt t="179298" x="3784600" y="2820988"/>
          <p14:tracePt t="179306" x="3797300" y="2820988"/>
          <p14:tracePt t="179314" x="3833813" y="2820988"/>
          <p14:tracePt t="179322" x="3857625" y="2814638"/>
          <p14:tracePt t="179330" x="3881438" y="2801938"/>
          <p14:tracePt t="179338" x="3911600" y="2790825"/>
          <p14:tracePt t="179346" x="3930650" y="2790825"/>
          <p14:tracePt t="179353" x="3960813" y="2760663"/>
          <p14:tracePt t="179362" x="3965575" y="2754313"/>
          <p14:tracePt t="179369" x="3984625" y="2747963"/>
          <p14:tracePt t="179377" x="3995738" y="2741613"/>
          <p14:tracePt t="179385" x="4002088" y="2735263"/>
          <p14:tracePt t="179394" x="4002088" y="2730500"/>
          <p14:tracePt t="179401" x="4002088" y="2724150"/>
          <p14:tracePt t="179409" x="4002088" y="2717800"/>
          <p14:tracePt t="179417" x="4002088" y="2711450"/>
          <p14:tracePt t="179466" x="4002088" y="2705100"/>
          <p14:tracePt t="179482" x="4002088" y="2700338"/>
          <p14:tracePt t="179490" x="4002088" y="2681288"/>
          <p14:tracePt t="179498" x="3990975" y="2681288"/>
          <p14:tracePt t="179506" x="3971925" y="2674938"/>
          <p14:tracePt t="179514" x="3960813" y="2670175"/>
          <p14:tracePt t="179522" x="3948113" y="2670175"/>
          <p14:tracePt t="179530" x="3924300" y="2663825"/>
          <p14:tracePt t="179538" x="3905250" y="2663825"/>
          <p14:tracePt t="179546" x="3875088" y="2663825"/>
          <p14:tracePt t="179554" x="3851275" y="2663825"/>
          <p14:tracePt t="179562" x="3840163" y="2663825"/>
          <p14:tracePt t="179569" x="3814763" y="2663825"/>
          <p14:tracePt t="179578" x="3790950" y="2663825"/>
          <p14:tracePt t="179586" x="3767138" y="2663825"/>
          <p14:tracePt t="179594" x="3760788" y="2663825"/>
          <p14:tracePt t="179601" x="3749675" y="2663825"/>
          <p14:tracePt t="179610" x="3743325" y="2663825"/>
          <p14:tracePt t="179617" x="3736975" y="2663825"/>
          <p14:tracePt t="179626" x="3730625" y="2663825"/>
          <p14:tracePt t="179633" x="3725863" y="2663825"/>
          <p14:tracePt t="179674" x="3713163" y="2663825"/>
          <p14:tracePt t="180074" x="3706813" y="2663825"/>
          <p14:tracePt t="180138" x="3706813" y="2670175"/>
          <p14:tracePt t="180154" x="3706813" y="2674938"/>
          <p14:tracePt t="180170" x="3706813" y="2681288"/>
          <p14:tracePt t="180178" x="3713163" y="2687638"/>
          <p14:tracePt t="180186" x="3725863" y="2687638"/>
          <p14:tracePt t="180194" x="3743325" y="2693988"/>
          <p14:tracePt t="180202" x="3749675" y="2693988"/>
          <p14:tracePt t="180218" x="3756025" y="2693988"/>
          <p14:tracePt t="180226" x="3767138" y="2693988"/>
          <p14:tracePt t="180242" x="3779838" y="2700338"/>
          <p14:tracePt t="180298" x="3784600" y="2700338"/>
          <p14:tracePt t="180314" x="3790950" y="2700338"/>
          <p14:tracePt t="180714" x="3797300" y="2705100"/>
          <p14:tracePt t="180738" x="3803650" y="2711450"/>
          <p14:tracePt t="180753" x="3810000" y="2717800"/>
          <p14:tracePt t="180769" x="3814763" y="2724150"/>
          <p14:tracePt t="180801" x="3821113" y="2730500"/>
          <p14:tracePt t="181042" x="3821113" y="2735263"/>
          <p14:tracePt t="181074" x="3814763" y="2735263"/>
          <p14:tracePt t="181706" x="3810000" y="2735263"/>
          <p14:tracePt t="181714" x="3803650" y="2735263"/>
          <p14:tracePt t="181722" x="3797300" y="2741613"/>
          <p14:tracePt t="181730" x="3790950" y="2741613"/>
          <p14:tracePt t="181738" x="3779838" y="2741613"/>
          <p14:tracePt t="181746" x="3773488" y="2747963"/>
          <p14:tracePt t="181754" x="3760788" y="2747963"/>
          <p14:tracePt t="181762" x="3736975" y="2760663"/>
          <p14:tracePt t="181770" x="3713163" y="2760663"/>
          <p14:tracePt t="181778" x="3683000" y="2760663"/>
          <p14:tracePt t="181785" x="3659188" y="2760663"/>
          <p14:tracePt t="181794" x="3635375" y="2760663"/>
          <p14:tracePt t="181802" x="3609975" y="2760663"/>
          <p14:tracePt t="181810" x="3579813" y="2760663"/>
          <p14:tracePt t="181817" x="3549650" y="2760663"/>
          <p14:tracePt t="181826" x="3525838" y="2760663"/>
          <p14:tracePt t="181834" x="3514725" y="2760663"/>
          <p14:tracePt t="181842" x="3489325" y="2760663"/>
          <p14:tracePt t="181850" x="3478213" y="2760663"/>
          <p14:tracePt t="181875" x="3471863" y="2760663"/>
          <p14:tracePt t="181938" x="3454400" y="2760663"/>
          <p14:tracePt t="181962" x="3448050" y="2765425"/>
          <p14:tracePt t="182026" x="3465513" y="2765425"/>
          <p14:tracePt t="182034" x="3519488" y="2765425"/>
          <p14:tracePt t="182043" x="3562350" y="2765425"/>
          <p14:tracePt t="182050" x="3609975" y="2771775"/>
          <p14:tracePt t="182059" x="3659188" y="2784475"/>
          <p14:tracePt t="182066" x="3700463" y="2784475"/>
          <p14:tracePt t="182075" x="3713163" y="2784475"/>
          <p14:tracePt t="182082" x="3736975" y="2784475"/>
          <p14:tracePt t="182091" x="3743325" y="2784475"/>
          <p14:tracePt t="182098" x="3749675" y="2784475"/>
          <p14:tracePt t="182106" x="3760788" y="2784475"/>
          <p14:tracePt t="182226" x="3760788" y="2790825"/>
          <p14:tracePt t="182243" x="3743325" y="2790825"/>
          <p14:tracePt t="182250" x="3719513" y="2790825"/>
          <p14:tracePt t="182259" x="3695700" y="2790825"/>
          <p14:tracePt t="182266" x="3652838" y="2790825"/>
          <p14:tracePt t="182274" x="3622675" y="2790825"/>
          <p14:tracePt t="182282" x="3598863" y="2790825"/>
          <p14:tracePt t="182289" x="3568700" y="2790825"/>
          <p14:tracePt t="182298" x="3532188" y="2790825"/>
          <p14:tracePt t="182306" x="3514725" y="2790825"/>
          <p14:tracePt t="182314" x="3489325" y="2790825"/>
          <p14:tracePt t="182322" x="3484563" y="2790825"/>
          <p14:tracePt t="182330" x="3471863" y="2790825"/>
          <p14:tracePt t="182362" x="3459163" y="2795588"/>
          <p14:tracePt t="182402" x="3465513" y="2795588"/>
          <p14:tracePt t="182410" x="3489325" y="2795588"/>
          <p14:tracePt t="182418" x="3532188" y="2795588"/>
          <p14:tracePt t="182426" x="3592513" y="2795588"/>
          <p14:tracePt t="182434" x="3635375" y="2795588"/>
          <p14:tracePt t="182443" x="3659188" y="2795588"/>
          <p14:tracePt t="182450" x="3683000" y="2795588"/>
          <p14:tracePt t="182458" x="3706813" y="2795588"/>
          <p14:tracePt t="182466" x="3730625" y="2795588"/>
          <p14:tracePt t="182474" x="3736975" y="2795588"/>
          <p14:tracePt t="182482" x="3749675" y="2795588"/>
          <p14:tracePt t="182490" x="3756025" y="2795588"/>
          <p14:tracePt t="182650" x="3749675" y="2795588"/>
          <p14:tracePt t="182659" x="3736975" y="2795588"/>
          <p14:tracePt t="182666" x="3719513" y="2795588"/>
          <p14:tracePt t="182675" x="3713163" y="2795588"/>
          <p14:tracePt t="182683" x="3706813" y="2795588"/>
          <p14:tracePt t="182690" x="3695700" y="2795588"/>
          <p14:tracePt t="182756" x="3689350" y="2795588"/>
          <p14:tracePt t="182770" x="3689350" y="2790825"/>
          <p14:tracePt t="182778" x="3719513" y="2784475"/>
          <p14:tracePt t="182786" x="3743325" y="2784475"/>
          <p14:tracePt t="182794" x="3773488" y="2784475"/>
          <p14:tracePt t="182802" x="3814763" y="2784475"/>
          <p14:tracePt t="182810" x="3840163" y="2784475"/>
          <p14:tracePt t="182818" x="3870325" y="2784475"/>
          <p14:tracePt t="182826" x="3894138" y="2771775"/>
          <p14:tracePt t="182834" x="3911600" y="2771775"/>
          <p14:tracePt t="182842" x="3924300" y="2771775"/>
          <p14:tracePt t="182849" x="3935413" y="2765425"/>
          <p14:tracePt t="183618" x="3935413" y="2754313"/>
          <p14:tracePt t="183627" x="3935413" y="2747963"/>
          <p14:tracePt t="183634" x="3935413" y="2717800"/>
          <p14:tracePt t="183643" x="3935413" y="2687638"/>
          <p14:tracePt t="183650" x="3941763" y="2651125"/>
          <p14:tracePt t="183660" x="3941763" y="2633663"/>
          <p14:tracePt t="183666" x="3948113" y="2586038"/>
          <p14:tracePt t="183674" x="3960813" y="2555875"/>
          <p14:tracePt t="183682" x="3965575" y="2519363"/>
          <p14:tracePt t="183690" x="3971925" y="2470150"/>
          <p14:tracePt t="183698" x="3984625" y="2439988"/>
          <p14:tracePt t="183706" x="3990975" y="2416175"/>
          <p14:tracePt t="183714" x="4002088" y="2362200"/>
          <p14:tracePt t="183722" x="4021138" y="2314575"/>
          <p14:tracePt t="183730" x="4032250" y="2265363"/>
          <p14:tracePt t="183738" x="4051300" y="2217738"/>
          <p14:tracePt t="183746" x="4081463" y="2139950"/>
          <p14:tracePt t="183754" x="4111625" y="2090738"/>
          <p14:tracePt t="183762" x="4129088" y="2054225"/>
          <p14:tracePt t="183771" x="4135438" y="2036763"/>
          <p14:tracePt t="183778" x="4165600" y="1982788"/>
          <p14:tracePt t="183786" x="4176713" y="1935163"/>
          <p14:tracePt t="183793" x="4206875" y="1885950"/>
          <p14:tracePt t="183802" x="4225925" y="1838325"/>
          <p14:tracePt t="183810" x="4243388" y="1801813"/>
          <p14:tracePt t="183818" x="4260850" y="1754188"/>
          <p14:tracePt t="183826" x="4279900" y="1717675"/>
          <p14:tracePt t="183834" x="4286250" y="1681163"/>
          <p14:tracePt t="183842" x="4297363" y="1651000"/>
          <p14:tracePt t="183850" x="4303713" y="1614488"/>
          <p14:tracePt t="183858" x="4310063" y="1609725"/>
          <p14:tracePt t="183866" x="4316413" y="1597025"/>
          <p14:tracePt t="183878" x="4327525" y="1573213"/>
          <p14:tracePt t="183882" x="4333875" y="1549400"/>
          <p14:tracePt t="183889" x="4333875" y="1519238"/>
          <p14:tracePt t="183898" x="4340225" y="1500188"/>
          <p14:tracePt t="183906" x="4340225" y="1470025"/>
          <p14:tracePt t="183914" x="4340225" y="1446213"/>
          <p14:tracePt t="183922" x="4340225" y="1422400"/>
          <p14:tracePt t="183930" x="4346575" y="1409700"/>
          <p14:tracePt t="183937" x="4346575" y="1385888"/>
          <p14:tracePt t="183945" x="4346575" y="1374775"/>
          <p14:tracePt t="183953" x="4346575" y="1349375"/>
          <p14:tracePt t="183962" x="4346575" y="1338263"/>
          <p14:tracePt t="183969" x="4346575" y="1331913"/>
          <p14:tracePt t="183977" x="4346575" y="1319213"/>
          <p14:tracePt t="183986" x="4346575" y="1301750"/>
          <p14:tracePt t="183993" x="4346575" y="1295400"/>
          <p14:tracePt t="184002" x="4346575" y="1277938"/>
          <p14:tracePt t="184010" x="4346575" y="1254125"/>
          <p14:tracePt t="184018" x="4340225" y="1228725"/>
          <p14:tracePt t="184026" x="4327525" y="1204913"/>
          <p14:tracePt t="184034" x="4303713" y="1168400"/>
          <p14:tracePt t="184042" x="4297363" y="1157288"/>
          <p14:tracePt t="184050" x="4273550" y="1133475"/>
          <p14:tracePt t="184058" x="4249738" y="1114425"/>
          <p14:tracePt t="184066" x="4230688" y="1096963"/>
          <p14:tracePt t="184073" x="4206875" y="1084263"/>
          <p14:tracePt t="184082" x="4183063" y="1073150"/>
          <p14:tracePt t="184089" x="4159250" y="1060450"/>
          <p14:tracePt t="184098" x="4135438" y="1049338"/>
          <p14:tracePt t="184106" x="4105275" y="1036638"/>
          <p14:tracePt t="184114" x="4086225" y="1023938"/>
          <p14:tracePt t="184122" x="4056063" y="1023938"/>
          <p14:tracePt t="184130" x="4032250" y="1019175"/>
          <p14:tracePt t="184137" x="4002088" y="1019175"/>
          <p14:tracePt t="184146" x="3965575" y="1019175"/>
          <p14:tracePt t="184153" x="3924300" y="1019175"/>
          <p14:tracePt t="184162" x="3863975" y="1019175"/>
          <p14:tracePt t="184169" x="3833813" y="1019175"/>
          <p14:tracePt t="184177" x="3803650" y="1019175"/>
          <p14:tracePt t="184186" x="3767138" y="1019175"/>
          <p14:tracePt t="184194" x="3730625" y="1036638"/>
          <p14:tracePt t="184202" x="3695700" y="1066800"/>
          <p14:tracePt t="184210" x="3659188" y="1096963"/>
          <p14:tracePt t="184218" x="3609975" y="1127125"/>
          <p14:tracePt t="184226" x="3568700" y="1150938"/>
          <p14:tracePt t="184234" x="3519488" y="1174750"/>
          <p14:tracePt t="184242" x="3495675" y="1198563"/>
          <p14:tracePt t="184250" x="3459163" y="1217613"/>
          <p14:tracePt t="184258" x="3448050" y="1241425"/>
          <p14:tracePt t="184266" x="3429000" y="1265238"/>
          <p14:tracePt t="184273" x="3411538" y="1289050"/>
          <p14:tracePt t="184282" x="3405188" y="1314450"/>
          <p14:tracePt t="184289" x="3387725" y="1344613"/>
          <p14:tracePt t="184298" x="3387725" y="1368425"/>
          <p14:tracePt t="184306" x="3387725" y="1398588"/>
          <p14:tracePt t="184314" x="3387725" y="1446213"/>
          <p14:tracePt t="184322" x="3387725" y="1470025"/>
          <p14:tracePt t="184330" x="3417888" y="1500188"/>
          <p14:tracePt t="184337" x="3424238" y="1519238"/>
          <p14:tracePt t="184346" x="3448050" y="1543050"/>
          <p14:tracePt t="184353" x="3471863" y="1566863"/>
          <p14:tracePt t="184361" x="3489325" y="1584325"/>
          <p14:tracePt t="184370" x="3514725" y="1597025"/>
          <p14:tracePt t="184377" x="3538538" y="1620838"/>
          <p14:tracePt t="184385" x="3549650" y="1639888"/>
          <p14:tracePt t="184394" x="3556000" y="1644650"/>
          <p14:tracePt t="184402" x="3586163" y="1657350"/>
          <p14:tracePt t="184410" x="3605213" y="1670050"/>
          <p14:tracePt t="184418" x="3646488" y="1687513"/>
          <p14:tracePt t="184426" x="3683000" y="1693863"/>
          <p14:tracePt t="184434" x="3756025" y="1717675"/>
          <p14:tracePt t="184442" x="3814763" y="1724025"/>
          <p14:tracePt t="184450" x="3894138" y="1724025"/>
          <p14:tracePt t="184458" x="3965575" y="1735138"/>
          <p14:tracePt t="184466" x="4021138" y="1735138"/>
          <p14:tracePt t="184473" x="4068763" y="1735138"/>
          <p14:tracePt t="184482" x="4092575" y="1735138"/>
          <p14:tracePt t="184489" x="4111625" y="1735138"/>
          <p14:tracePt t="184498" x="4129088" y="1735138"/>
          <p14:tracePt t="184506" x="4141788" y="1735138"/>
          <p14:tracePt t="184514" x="4146550" y="1728788"/>
          <p14:tracePt t="184522" x="4165600" y="1717675"/>
          <p14:tracePt t="184530" x="4171950" y="1700213"/>
          <p14:tracePt t="184537" x="4171950" y="1687513"/>
          <p14:tracePt t="184546" x="4176713" y="1670050"/>
          <p14:tracePt t="184553" x="4183063" y="1644650"/>
          <p14:tracePt t="184562" x="4195763" y="1614488"/>
          <p14:tracePt t="184570" x="4195763" y="1590675"/>
          <p14:tracePt t="184577" x="4195763" y="1536700"/>
          <p14:tracePt t="184585" x="4195763" y="1493838"/>
          <p14:tracePt t="184593" x="4195763" y="1446213"/>
          <p14:tracePt t="184602" x="4195763" y="1403350"/>
          <p14:tracePt t="184610" x="4195763" y="1331913"/>
          <p14:tracePt t="184618" x="4165600" y="1265238"/>
          <p14:tracePt t="184626" x="4146550" y="1217613"/>
          <p14:tracePt t="184634" x="4129088" y="1181100"/>
          <p14:tracePt t="184641" x="4075113" y="1120775"/>
          <p14:tracePt t="184650" x="4056063" y="1096963"/>
          <p14:tracePt t="184658" x="4014788" y="1054100"/>
          <p14:tracePt t="184666" x="3971925" y="1030288"/>
          <p14:tracePt t="184673" x="3911600" y="982663"/>
          <p14:tracePt t="184682" x="3844925" y="963613"/>
          <p14:tracePt t="184689" x="3784600" y="946150"/>
          <p14:tracePt t="184698" x="3725863" y="933450"/>
          <p14:tracePt t="184706" x="3676650" y="922338"/>
          <p14:tracePt t="184714" x="3646488" y="922338"/>
          <p14:tracePt t="184721" x="3605213" y="922338"/>
          <p14:tracePt t="184730" x="3556000" y="922338"/>
          <p14:tracePt t="184737" x="3514725" y="922338"/>
          <p14:tracePt t="184746" x="3478213" y="933450"/>
          <p14:tracePt t="184754" x="3441700" y="952500"/>
          <p14:tracePt t="184762" x="3417888" y="976313"/>
          <p14:tracePt t="184770" x="3370263" y="1019175"/>
          <p14:tracePt t="184777" x="3340100" y="1042988"/>
          <p14:tracePt t="184786" x="3314700" y="1073150"/>
          <p14:tracePt t="184794" x="3284538" y="1120775"/>
          <p14:tracePt t="184802" x="3279775" y="1144588"/>
          <p14:tracePt t="184810" x="3260725" y="1187450"/>
          <p14:tracePt t="184818" x="3260725" y="1247775"/>
          <p14:tracePt t="184827" x="3260725" y="1289050"/>
          <p14:tracePt t="184834" x="3260725" y="1349375"/>
          <p14:tracePt t="184842" x="3284538" y="1398588"/>
          <p14:tracePt t="184850" x="3314700" y="1452563"/>
          <p14:tracePt t="184858" x="3370263" y="1530350"/>
          <p14:tracePt t="184865" x="3424238" y="1584325"/>
          <p14:tracePt t="184879" x="3478213" y="1639888"/>
          <p14:tracePt t="184882" x="3538538" y="1670050"/>
          <p14:tracePt t="184889" x="3616325" y="1711325"/>
          <p14:tracePt t="184898" x="3695700" y="1747838"/>
          <p14:tracePt t="184906" x="3773488" y="1778000"/>
          <p14:tracePt t="184914" x="3833813" y="1789113"/>
          <p14:tracePt t="184922" x="3905250" y="1808163"/>
          <p14:tracePt t="184930" x="3965575" y="1819275"/>
          <p14:tracePt t="184937" x="4025900" y="1819275"/>
          <p14:tracePt t="184946" x="4075113" y="1819275"/>
          <p14:tracePt t="184953" x="4105275" y="1819275"/>
          <p14:tracePt t="184963" x="4116388" y="1819275"/>
          <p14:tracePt t="184970" x="4141788" y="1819275"/>
          <p14:tracePt t="184978" x="4165600" y="1795463"/>
          <p14:tracePt t="184985" x="4165600" y="1771650"/>
          <p14:tracePt t="184994" x="4176713" y="1747838"/>
          <p14:tracePt t="185002" x="4176713" y="1724025"/>
          <p14:tracePt t="185010" x="4183063" y="1681163"/>
          <p14:tracePt t="185018" x="4183063" y="1644650"/>
          <p14:tracePt t="185026" x="4183063" y="1614488"/>
          <p14:tracePt t="185034" x="4183063" y="1584325"/>
          <p14:tracePt t="185042" x="4171950" y="1536700"/>
          <p14:tracePt t="185050" x="4159250" y="1476375"/>
          <p14:tracePt t="185058" x="4141788" y="1428750"/>
          <p14:tracePt t="185066" x="4111625" y="1379538"/>
          <p14:tracePt t="185073" x="4081463" y="1344613"/>
          <p14:tracePt t="185082" x="4068763" y="1314450"/>
          <p14:tracePt t="185090" x="4051300" y="1289050"/>
          <p14:tracePt t="185098" x="4025900" y="1277938"/>
          <p14:tracePt t="185106" x="3990975" y="1258888"/>
          <p14:tracePt t="185114" x="3965575" y="1241425"/>
          <p14:tracePt t="185122" x="3935413" y="1235075"/>
          <p14:tracePt t="185130" x="3887788" y="1223963"/>
          <p14:tracePt t="185137" x="3840163" y="1217613"/>
          <p14:tracePt t="185146" x="3797300" y="1204913"/>
          <p14:tracePt t="185153" x="3736975" y="1204913"/>
          <p14:tracePt t="185162" x="3665538" y="1204913"/>
          <p14:tracePt t="185170" x="3592513" y="1204913"/>
          <p14:tracePt t="185178" x="3519488" y="1204913"/>
          <p14:tracePt t="185186" x="3435350" y="1204913"/>
          <p14:tracePt t="185194" x="3333750" y="1204913"/>
          <p14:tracePt t="185202" x="3273425" y="1223963"/>
          <p14:tracePt t="185210" x="3206750" y="1241425"/>
          <p14:tracePt t="185218" x="3146425" y="1271588"/>
          <p14:tracePt t="185225" x="3109913" y="1301750"/>
          <p14:tracePt t="185234" x="3068638" y="1331913"/>
          <p14:tracePt t="185242" x="3055938" y="1344613"/>
          <p14:tracePt t="185250" x="3055938" y="1362075"/>
          <p14:tracePt t="185258" x="3043238" y="1379538"/>
          <p14:tracePt t="185266" x="3043238" y="1398588"/>
          <p14:tracePt t="185273" x="3043238" y="1422400"/>
          <p14:tracePt t="185282" x="3049588" y="1433513"/>
          <p14:tracePt t="185289" x="3062288" y="1458913"/>
          <p14:tracePt t="185298" x="3098800" y="1482725"/>
          <p14:tracePt t="185306" x="3122613" y="1512888"/>
          <p14:tracePt t="185314" x="3176588" y="1543050"/>
          <p14:tracePt t="185321" x="3243263" y="1609725"/>
          <p14:tracePt t="185330" x="3309938" y="1651000"/>
          <p14:tracePt t="185338" x="3387725" y="1704975"/>
          <p14:tracePt t="185346" x="3448050" y="1747838"/>
          <p14:tracePt t="185353" x="3544888" y="1795463"/>
          <p14:tracePt t="185361" x="3605213" y="1825625"/>
          <p14:tracePt t="185370" x="3706813" y="1862138"/>
          <p14:tracePt t="185378" x="3814763" y="1898650"/>
          <p14:tracePt t="185386" x="3894138" y="1928813"/>
          <p14:tracePt t="185394" x="3978275" y="1928813"/>
          <p14:tracePt t="185402" x="4025900" y="1939925"/>
          <p14:tracePt t="185410" x="4098925" y="1939925"/>
          <p14:tracePt t="185418" x="4116388" y="1939925"/>
          <p14:tracePt t="185426" x="4122738" y="1939925"/>
          <p14:tracePt t="185434" x="4129088" y="1939925"/>
          <p14:tracePt t="185442" x="4146550" y="1935163"/>
          <p14:tracePt t="185450" x="4152900" y="1909763"/>
          <p14:tracePt t="185458" x="4152900" y="1862138"/>
          <p14:tracePt t="185466" x="4152900" y="1819275"/>
          <p14:tracePt t="185473" x="4152900" y="1778000"/>
          <p14:tracePt t="185482" x="4146550" y="1717675"/>
          <p14:tracePt t="185489" x="4116388" y="1651000"/>
          <p14:tracePt t="185498" x="4086225" y="1603375"/>
          <p14:tracePt t="185505" x="4068763" y="1554163"/>
          <p14:tracePt t="185514" x="4038600" y="1519238"/>
          <p14:tracePt t="185522" x="4014788" y="1489075"/>
          <p14:tracePt t="185531" x="3984625" y="1452563"/>
          <p14:tracePt t="185537" x="3948113" y="1428750"/>
          <p14:tracePt t="185546" x="3911600" y="1398588"/>
          <p14:tracePt t="185553" x="3844925" y="1368425"/>
          <p14:tracePt t="185561" x="3797300" y="1344613"/>
          <p14:tracePt t="185569" x="3756025" y="1338263"/>
          <p14:tracePt t="185579" x="3719513" y="1325563"/>
          <p14:tracePt t="185585" x="3676650" y="1325563"/>
          <p14:tracePt t="185594" x="3616325" y="1325563"/>
          <p14:tracePt t="185602" x="3556000" y="1325563"/>
          <p14:tracePt t="185610" x="3502025" y="1325563"/>
          <p14:tracePt t="185618" x="3424238" y="1355725"/>
          <p14:tracePt t="185625" x="3357563" y="1385888"/>
          <p14:tracePt t="185634" x="3321050" y="1403350"/>
          <p14:tracePt t="185642" x="3284538" y="1433513"/>
          <p14:tracePt t="185650" x="3279775" y="1458913"/>
          <p14:tracePt t="185657" x="3279775" y="1463675"/>
          <p14:tracePt t="185666" x="3279775" y="1489075"/>
          <p14:tracePt t="185673" x="3279775" y="1512888"/>
          <p14:tracePt t="185682" x="3279775" y="1536700"/>
          <p14:tracePt t="185689" x="3279775" y="1566863"/>
          <p14:tracePt t="185698" x="3290888" y="1590675"/>
          <p14:tracePt t="185705" x="3314700" y="1620838"/>
          <p14:tracePt t="185714" x="3340100" y="1627188"/>
          <p14:tracePt t="185721" x="3363913" y="1644650"/>
          <p14:tracePt t="185730" x="3394075" y="1657350"/>
          <p14:tracePt t="185738" x="3459163" y="1681163"/>
          <p14:tracePt t="185746" x="3484563" y="1687513"/>
          <p14:tracePt t="185754" x="3525838" y="1700213"/>
          <p14:tracePt t="185762" x="3556000" y="1700213"/>
          <p14:tracePt t="185770" x="3598863" y="1700213"/>
          <p14:tracePt t="185778" x="3646488" y="1700213"/>
          <p14:tracePt t="185785" x="3676650" y="1700213"/>
          <p14:tracePt t="185794" x="3706813" y="1700213"/>
          <p14:tracePt t="185803" x="3730625" y="1687513"/>
          <p14:tracePt t="185809" x="3767138" y="1657350"/>
          <p14:tracePt t="185818" x="3810000" y="1620838"/>
          <p14:tracePt t="185825" x="3814763" y="1590675"/>
          <p14:tracePt t="185833" x="3840163" y="1524000"/>
          <p14:tracePt t="185842" x="3844925" y="1500188"/>
          <p14:tracePt t="185850" x="3844925" y="1446213"/>
          <p14:tracePt t="185857" x="3844925" y="1416050"/>
          <p14:tracePt t="185879" x="3851275" y="1338263"/>
          <p14:tracePt t="185882" x="3851275" y="1314450"/>
          <p14:tracePt t="185890" x="3851275" y="1289050"/>
          <p14:tracePt t="185898" x="3851275" y="1277938"/>
          <p14:tracePt t="185905" x="3844925" y="1271588"/>
          <p14:tracePt t="185914" x="3840163" y="1265238"/>
          <p14:tracePt t="185930" x="3827463" y="1258888"/>
          <p14:tracePt t="185937" x="3821113" y="1258888"/>
          <p14:tracePt t="185946" x="3790950" y="1258888"/>
          <p14:tracePt t="185953" x="3736975" y="1258888"/>
          <p14:tracePt t="185962" x="3665538" y="1258888"/>
          <p14:tracePt t="185970" x="3592513" y="1265238"/>
          <p14:tracePt t="185978" x="3525838" y="1295400"/>
          <p14:tracePt t="185986" x="3465513" y="1325563"/>
          <p14:tracePt t="185994" x="3424238" y="1355725"/>
          <p14:tracePt t="186002" x="3398838" y="1379538"/>
          <p14:tracePt t="186010" x="3394075" y="1398588"/>
          <p14:tracePt t="186018" x="3394075" y="1409700"/>
          <p14:tracePt t="186026" x="3394075" y="1422400"/>
          <p14:tracePt t="186034" x="3394075" y="1433513"/>
          <p14:tracePt t="186041" x="3405188" y="1458913"/>
          <p14:tracePt t="186050" x="3429000" y="1470025"/>
          <p14:tracePt t="186057" x="3459163" y="1489075"/>
          <p14:tracePt t="186066" x="3508375" y="1506538"/>
          <p14:tracePt t="186073" x="3562350" y="1524000"/>
          <p14:tracePt t="186082" x="3609975" y="1543050"/>
          <p14:tracePt t="186089" x="3670300" y="1554163"/>
          <p14:tracePt t="186098" x="3725863" y="1554163"/>
          <p14:tracePt t="186105" x="3773488" y="1560513"/>
          <p14:tracePt t="186114" x="3803650" y="1560513"/>
          <p14:tracePt t="186122" x="3827463" y="1560513"/>
          <p14:tracePt t="186130" x="3851275" y="1560513"/>
          <p14:tracePt t="186137" x="3875088" y="1560513"/>
          <p14:tracePt t="186145" x="3887788" y="1554163"/>
          <p14:tracePt t="186154" x="3905250" y="1536700"/>
          <p14:tracePt t="186162" x="3911600" y="1506538"/>
          <p14:tracePt t="186170" x="3911600" y="1476375"/>
          <p14:tracePt t="186178" x="3911600" y="1428750"/>
          <p14:tracePt t="186186" x="3911600" y="1385888"/>
          <p14:tracePt t="186194" x="3911600" y="1344613"/>
          <p14:tracePt t="186202" x="3911600" y="1295400"/>
          <p14:tracePt t="186209" x="3894138" y="1258888"/>
          <p14:tracePt t="186218" x="3875088" y="1223963"/>
          <p14:tracePt t="186226" x="3851275" y="1198563"/>
          <p14:tracePt t="186234" x="3821113" y="1163638"/>
          <p14:tracePt t="186241" x="3797300" y="1138238"/>
          <p14:tracePt t="186250" x="3773488" y="1120775"/>
          <p14:tracePt t="186257" x="3749675" y="1103313"/>
          <p14:tracePt t="186266" x="3725863" y="1103313"/>
          <p14:tracePt t="186273" x="3689350" y="1084263"/>
          <p14:tracePt t="186282" x="3646488" y="1084263"/>
          <p14:tracePt t="186289" x="3605213" y="1084263"/>
          <p14:tracePt t="186298" x="3556000" y="1084263"/>
          <p14:tracePt t="186305" x="3525838" y="1090613"/>
          <p14:tracePt t="186314" x="3489325" y="1108075"/>
          <p14:tracePt t="186321" x="3465513" y="1120775"/>
          <p14:tracePt t="186330" x="3459163" y="1133475"/>
          <p14:tracePt t="186338" x="3454400" y="1150938"/>
          <p14:tracePt t="186345" x="3454400" y="1174750"/>
          <p14:tracePt t="186353" x="3454400" y="1198563"/>
          <p14:tracePt t="186363" x="3454400" y="1223963"/>
          <p14:tracePt t="186370" x="3478213" y="1254125"/>
          <p14:tracePt t="186378" x="3532188" y="1308100"/>
          <p14:tracePt t="186386" x="3586163" y="1374775"/>
          <p14:tracePt t="186394" x="3683000" y="1446213"/>
          <p14:tracePt t="186402" x="3760788" y="1489075"/>
          <p14:tracePt t="186409" x="3851275" y="1536700"/>
          <p14:tracePt t="186418" x="3941763" y="1590675"/>
          <p14:tracePt t="186426" x="4038600" y="1639888"/>
          <p14:tracePt t="186434" x="4122738" y="1663700"/>
          <p14:tracePt t="186441" x="4213225" y="1693863"/>
          <p14:tracePt t="186450" x="4316413" y="1704975"/>
          <p14:tracePt t="186457" x="4376738" y="1717675"/>
          <p14:tracePt t="186466" x="4424363" y="1717675"/>
          <p14:tracePt t="186473" x="4454525" y="1717675"/>
          <p14:tracePt t="186482" x="4478338" y="1717675"/>
          <p14:tracePt t="186489" x="4491038" y="1717675"/>
          <p14:tracePt t="186498" x="4514850" y="1700213"/>
          <p14:tracePt t="186505" x="4521200" y="1681163"/>
          <p14:tracePt t="186513" x="4521200" y="1639888"/>
          <p14:tracePt t="186522" x="4521200" y="1597025"/>
          <p14:tracePt t="186530" x="4521200" y="1549400"/>
          <p14:tracePt t="186537" x="4521200" y="1519238"/>
          <p14:tracePt t="186546" x="4491038" y="1482725"/>
          <p14:tracePt t="186554" x="4471988" y="1446213"/>
          <p14:tracePt t="186562" x="4437063" y="1403350"/>
          <p14:tracePt t="186570" x="4381500" y="1362075"/>
          <p14:tracePt t="186578" x="4303713" y="1295400"/>
          <p14:tracePt t="186586" x="4213225" y="1241425"/>
          <p14:tracePt t="186594" x="4122738" y="1193800"/>
          <p14:tracePt t="186602" x="4032250" y="1168400"/>
          <p14:tracePt t="186609" x="3924300" y="1120775"/>
          <p14:tracePt t="186618" x="3827463" y="1120775"/>
          <p14:tracePt t="186626" x="3706813" y="1103313"/>
          <p14:tracePt t="186634" x="3609975" y="1103313"/>
          <p14:tracePt t="186641" x="3519488" y="1090613"/>
          <p14:tracePt t="186650" x="3435350" y="1090613"/>
          <p14:tracePt t="186657" x="3363913" y="1090613"/>
          <p14:tracePt t="186666" x="3314700" y="1090613"/>
          <p14:tracePt t="186673" x="3290888" y="1096963"/>
          <p14:tracePt t="186682" x="3284538" y="1103313"/>
          <p14:tracePt t="186689" x="3273425" y="1120775"/>
          <p14:tracePt t="186698" x="3273425" y="1133475"/>
          <p14:tracePt t="186706" x="3273425" y="1157288"/>
          <p14:tracePt t="186713" x="3273425" y="1187450"/>
          <p14:tracePt t="186722" x="3279775" y="1241425"/>
          <p14:tracePt t="186730" x="3303588" y="1271588"/>
          <p14:tracePt t="186738" x="3344863" y="1319213"/>
          <p14:tracePt t="186746" x="3394075" y="1374775"/>
          <p14:tracePt t="186754" x="3459163" y="1428750"/>
          <p14:tracePt t="186762" x="3538538" y="1482725"/>
          <p14:tracePt t="186770" x="3605213" y="1519238"/>
          <p14:tracePt t="186778" x="3695700" y="1560513"/>
          <p14:tracePt t="186786" x="3784600" y="1609725"/>
          <p14:tracePt t="186793" x="3863975" y="1627188"/>
          <p14:tracePt t="186802" x="3935413" y="1639888"/>
          <p14:tracePt t="186809" x="3984625" y="1651000"/>
          <p14:tracePt t="186818" x="4025900" y="1651000"/>
          <p14:tracePt t="186826" x="4062413" y="1651000"/>
          <p14:tracePt t="186834" x="4092575" y="1651000"/>
          <p14:tracePt t="186841" x="4105275" y="1651000"/>
          <p14:tracePt t="186850" x="4122738" y="1633538"/>
          <p14:tracePt t="186857" x="4129088" y="1590675"/>
          <p14:tracePt t="186866" x="4129088" y="1554163"/>
          <p14:tracePt t="186881" x="4129088" y="1524000"/>
          <p14:tracePt t="186881" x="4129088" y="1482725"/>
          <p14:tracePt t="186890" x="4111625" y="1446213"/>
          <p14:tracePt t="186898" x="4098925" y="1409700"/>
          <p14:tracePt t="186906" x="4062413" y="1374775"/>
          <p14:tracePt t="186914" x="4032250" y="1331913"/>
          <p14:tracePt t="186922" x="3984625" y="1314450"/>
          <p14:tracePt t="186929" x="3935413" y="1308100"/>
          <p14:tracePt t="186938" x="3875088" y="1271588"/>
          <p14:tracePt t="186946" x="3814763" y="1271588"/>
          <p14:tracePt t="186954" x="3743325" y="1271588"/>
          <p14:tracePt t="186962" x="3670300" y="1271588"/>
          <p14:tracePt t="186970" x="3609975" y="1271588"/>
          <p14:tracePt t="186978" x="3556000" y="1271588"/>
          <p14:tracePt t="186986" x="3489325" y="1289050"/>
          <p14:tracePt t="186993" x="3429000" y="1319213"/>
          <p14:tracePt t="187002" x="3417888" y="1325563"/>
          <p14:tracePt t="187010" x="3394075" y="1344613"/>
          <p14:tracePt t="187018" x="3381375" y="1349375"/>
          <p14:tracePt t="187026" x="3381375" y="1362075"/>
          <p14:tracePt t="187034" x="3381375" y="1368425"/>
          <p14:tracePt t="187042" x="3381375" y="1392238"/>
          <p14:tracePt t="187049" x="3394075" y="1403350"/>
          <p14:tracePt t="187057" x="3417888" y="1422400"/>
          <p14:tracePt t="187066" x="3429000" y="1428750"/>
          <p14:tracePt t="187073" x="3478213" y="1439863"/>
          <p14:tracePt t="187082" x="3502025" y="1452563"/>
          <p14:tracePt t="187089" x="3544888" y="1470025"/>
          <p14:tracePt t="187098" x="3592513" y="1482725"/>
          <p14:tracePt t="187105" x="3640138" y="1489075"/>
          <p14:tracePt t="187113" x="3689350" y="1500188"/>
          <p14:tracePt t="187122" x="3730625" y="1506538"/>
          <p14:tracePt t="187129" x="3779838" y="1506538"/>
          <p14:tracePt t="187138" x="3803650" y="1506538"/>
          <p14:tracePt t="187146" x="3844925" y="1506538"/>
          <p14:tracePt t="187154" x="3881438" y="1489075"/>
          <p14:tracePt t="187163" x="3900488" y="1463675"/>
          <p14:tracePt t="187169" x="3911600" y="1439863"/>
          <p14:tracePt t="187178" x="3911600" y="1403350"/>
          <p14:tracePt t="187186" x="3911600" y="1362075"/>
          <p14:tracePt t="187193" x="3911600" y="1338263"/>
          <p14:tracePt t="187202" x="3911600" y="1325563"/>
          <p14:tracePt t="187209" x="3911600" y="1295400"/>
          <p14:tracePt t="187218" x="3894138" y="1247775"/>
          <p14:tracePt t="187226" x="3863975" y="1223963"/>
          <p14:tracePt t="187234" x="3827463" y="1187450"/>
          <p14:tracePt t="187241" x="3779838" y="1157288"/>
          <p14:tracePt t="187249" x="3700463" y="1096963"/>
          <p14:tracePt t="187257" x="3592513" y="1049338"/>
          <p14:tracePt t="187266" x="3514725" y="1019175"/>
          <p14:tracePt t="187274" x="3429000" y="993775"/>
          <p14:tracePt t="187282" x="3340100" y="963613"/>
          <p14:tracePt t="187289" x="3267075" y="963613"/>
          <p14:tracePt t="187298" x="3206750" y="963613"/>
          <p14:tracePt t="187306" x="3170238" y="963613"/>
          <p14:tracePt t="187314" x="3140075" y="969963"/>
          <p14:tracePt t="187322" x="3122613" y="989013"/>
          <p14:tracePt t="187330" x="3109913" y="1012825"/>
          <p14:tracePt t="187338" x="3098800" y="1042988"/>
          <p14:tracePt t="187346" x="3098800" y="1079500"/>
          <p14:tracePt t="187353" x="3098800" y="1103313"/>
          <p14:tracePt t="187362" x="3103563" y="1127125"/>
          <p14:tracePt t="187370" x="3140075" y="1168400"/>
          <p14:tracePt t="187378" x="3189288" y="1198563"/>
          <p14:tracePt t="187386" x="3267075" y="1258888"/>
          <p14:tracePt t="187393" x="3363913" y="1314450"/>
          <p14:tracePt t="187402" x="3381375" y="1314450"/>
          <p14:tracePt t="187409" x="3465513" y="1355725"/>
          <p14:tracePt t="187418" x="3568700" y="1403350"/>
          <p14:tracePt t="187426" x="3659188" y="1433513"/>
          <p14:tracePt t="187434" x="3725863" y="1470025"/>
          <p14:tracePt t="187441" x="3767138" y="1470025"/>
          <p14:tracePt t="187450" x="3790950" y="1476375"/>
          <p14:tracePt t="187458" x="3797300" y="1476375"/>
          <p14:tracePt t="187466" x="3810000" y="1476375"/>
          <p14:tracePt t="187473" x="3827463" y="1476375"/>
          <p14:tracePt t="187482" x="3840163" y="1458913"/>
          <p14:tracePt t="187489" x="3840163" y="1433513"/>
          <p14:tracePt t="187498" x="3840163" y="1392238"/>
          <p14:tracePt t="187505" x="3840163" y="1368425"/>
          <p14:tracePt t="187514" x="3840163" y="1355725"/>
          <p14:tracePt t="187522" x="3840163" y="1331913"/>
          <p14:tracePt t="187530" x="3821113" y="1308100"/>
          <p14:tracePt t="187538" x="3810000" y="1295400"/>
          <p14:tracePt t="187546" x="3784600" y="1277938"/>
          <p14:tracePt t="187554" x="3760788" y="1271588"/>
          <p14:tracePt t="187562" x="3689350" y="1247775"/>
          <p14:tracePt t="187570" x="3616325" y="1241425"/>
          <p14:tracePt t="187579" x="3544888" y="1241425"/>
          <p14:tracePt t="187585" x="3459163" y="1241425"/>
          <p14:tracePt t="187593" x="3370263" y="1241425"/>
          <p14:tracePt t="187602" x="3284538" y="1241425"/>
          <p14:tracePt t="187609" x="3213100" y="1241425"/>
          <p14:tracePt t="187617" x="3176588" y="1254125"/>
          <p14:tracePt t="187626" x="3163888" y="1254125"/>
          <p14:tracePt t="187634" x="3159125" y="1258888"/>
          <p14:tracePt t="187641" x="3159125" y="1265238"/>
          <p14:tracePt t="187657" x="3159125" y="1271588"/>
          <p14:tracePt t="187666" x="3163888" y="1289050"/>
          <p14:tracePt t="187673" x="3213100" y="1319213"/>
          <p14:tracePt t="187682" x="3243263" y="1325563"/>
          <p14:tracePt t="187689" x="3321050" y="1349375"/>
          <p14:tracePt t="187698" x="3381375" y="1355725"/>
          <p14:tracePt t="187706" x="3441700" y="1379538"/>
          <p14:tracePt t="187713" x="3502025" y="1379538"/>
          <p14:tracePt t="187722" x="3544888" y="1379538"/>
          <p14:tracePt t="187730" x="3579813" y="1379538"/>
          <p14:tracePt t="187738" x="3598863" y="1379538"/>
          <p14:tracePt t="187746" x="3616325" y="1379538"/>
          <p14:tracePt t="187754" x="3622675" y="1379538"/>
          <p14:tracePt t="187770" x="3629025" y="1379538"/>
          <p14:tracePt t="187818" x="3622675" y="1362075"/>
          <p14:tracePt t="187826" x="3586163" y="1349375"/>
          <p14:tracePt t="187834" x="3525838" y="1338263"/>
          <p14:tracePt t="187842" x="3478213" y="1319213"/>
          <p14:tracePt t="187850" x="3441700" y="1308100"/>
          <p14:tracePt t="187857" x="3394075" y="1289050"/>
          <p14:tracePt t="187866" x="3363913" y="1289050"/>
          <p14:tracePt t="187874" x="3340100" y="1271588"/>
          <p14:tracePt t="187882" x="3314700" y="1271588"/>
          <p14:tracePt t="187890" x="3290888" y="1265238"/>
          <p14:tracePt t="187898" x="3279775" y="1265238"/>
          <p14:tracePt t="188066" x="0" y="0"/>
        </p14:tracePtLst>
        <p14:tracePtLst>
          <p14:tracePt t="200916" x="627063" y="3013075"/>
          <p14:tracePt t="200962" x="620713" y="3013075"/>
          <p14:tracePt t="200970" x="608013" y="3019425"/>
          <p14:tracePt t="200986" x="584200" y="3036888"/>
          <p14:tracePt t="200994" x="573088" y="3036888"/>
          <p14:tracePt t="201002" x="554038" y="3049588"/>
          <p14:tracePt t="201011" x="542925" y="3055938"/>
          <p14:tracePt t="201018" x="536575" y="3055938"/>
          <p14:tracePt t="201026" x="512763" y="3067050"/>
          <p14:tracePt t="201114" x="512763" y="3073400"/>
          <p14:tracePt t="201162" x="519113" y="3079750"/>
          <p14:tracePt t="201170" x="554038" y="3079750"/>
          <p14:tracePt t="201178" x="596900" y="3079750"/>
          <p14:tracePt t="201186" x="633413" y="3097213"/>
          <p14:tracePt t="201194" x="657225" y="3097213"/>
          <p14:tracePt t="201202" x="687388" y="3103563"/>
          <p14:tracePt t="201210" x="698500" y="3103563"/>
          <p14:tracePt t="201218" x="735013" y="3103563"/>
          <p14:tracePt t="201226" x="765175" y="3109913"/>
          <p14:tracePt t="201234" x="801688" y="3109913"/>
          <p14:tracePt t="201243" x="844550" y="3121025"/>
          <p14:tracePt t="201250" x="868363" y="3121025"/>
          <p14:tracePt t="201259" x="898525" y="3121025"/>
          <p14:tracePt t="201266" x="939800" y="3127375"/>
          <p14:tracePt t="201275" x="976313" y="3127375"/>
          <p14:tracePt t="201282" x="1006475" y="3127375"/>
          <p14:tracePt t="201291" x="1042988" y="3140075"/>
          <p14:tracePt t="201298" x="1096963" y="3140075"/>
          <p14:tracePt t="201306" x="1157288" y="3140075"/>
          <p14:tracePt t="201314" x="1217613" y="3140075"/>
          <p14:tracePt t="201322" x="1247775" y="3140075"/>
          <p14:tracePt t="201330" x="1290638" y="3140075"/>
          <p14:tracePt t="201339" x="1362075" y="3140075"/>
          <p14:tracePt t="201346" x="1409700" y="3140075"/>
          <p14:tracePt t="201354" x="1465263" y="3140075"/>
          <p14:tracePt t="201362" x="1525588" y="3140075"/>
          <p14:tracePt t="201370" x="1585913" y="3140075"/>
          <p14:tracePt t="201378" x="1639888" y="3140075"/>
          <p14:tracePt t="201386" x="1687513" y="3146425"/>
          <p14:tracePt t="201395" x="1747838" y="3146425"/>
          <p14:tracePt t="201402" x="1778000" y="3157538"/>
          <p14:tracePt t="201411" x="1838325" y="3157538"/>
          <p14:tracePt t="201418" x="1881188" y="3157538"/>
          <p14:tracePt t="201427" x="1916113" y="3157538"/>
          <p14:tracePt t="201434" x="1941513" y="3157538"/>
          <p14:tracePt t="201444" x="1958975" y="3163888"/>
          <p14:tracePt t="201450" x="1982788" y="3163888"/>
          <p14:tracePt t="201459" x="2006600" y="3163888"/>
          <p14:tracePt t="201466" x="2043113" y="3170238"/>
          <p14:tracePt t="201475" x="2073275" y="3170238"/>
          <p14:tracePt t="201482" x="2097088" y="3170238"/>
          <p14:tracePt t="201491" x="2122488" y="3170238"/>
          <p14:tracePt t="201498" x="2139950" y="3170238"/>
          <p14:tracePt t="201507" x="2163763" y="3170238"/>
          <p14:tracePt t="201514" x="2187575" y="3170238"/>
          <p14:tracePt t="201522" x="2211388" y="3170238"/>
          <p14:tracePt t="201530" x="2236788" y="3170238"/>
          <p14:tracePt t="201538" x="2266950" y="3170238"/>
          <p14:tracePt t="201546" x="2290763" y="3170238"/>
          <p14:tracePt t="201554" x="2314575" y="3170238"/>
          <p14:tracePt t="201562" x="2344738" y="3170238"/>
          <p14:tracePt t="201570" x="2374900" y="3170238"/>
          <p14:tracePt t="201578" x="2392363" y="3170238"/>
          <p14:tracePt t="201586" x="2422525" y="3170238"/>
          <p14:tracePt t="201594" x="2428875" y="3170238"/>
          <p14:tracePt t="201602" x="2447925" y="3170238"/>
          <p14:tracePt t="201611" x="2465388" y="3170238"/>
          <p14:tracePt t="201618" x="2478088" y="3170238"/>
          <p14:tracePt t="201627" x="2489200" y="3170238"/>
          <p14:tracePt t="201634" x="2513013" y="3170238"/>
          <p14:tracePt t="201643" x="2538413" y="3170238"/>
          <p14:tracePt t="201651" x="2562225" y="3170238"/>
          <p14:tracePt t="201659" x="2603500" y="3170238"/>
          <p14:tracePt t="201666" x="2633663" y="3170238"/>
          <p14:tracePt t="201675" x="2676525" y="3170238"/>
          <p14:tracePt t="201682" x="2713038" y="3170238"/>
          <p14:tracePt t="201691" x="2767013" y="3170238"/>
          <p14:tracePt t="201698" x="2797175" y="3170238"/>
          <p14:tracePt t="201707" x="2838450" y="3170238"/>
          <p14:tracePt t="201714" x="2874963" y="3181350"/>
          <p14:tracePt t="201722" x="2887663" y="3181350"/>
          <p14:tracePt t="201730" x="2898775" y="3187700"/>
          <p14:tracePt t="201738" x="2924175" y="3187700"/>
          <p14:tracePt t="201746" x="2941638" y="3194050"/>
          <p14:tracePt t="201754" x="2947988" y="3194050"/>
          <p14:tracePt t="201762" x="2954338" y="3194050"/>
          <p14:tracePt t="201770" x="2965450" y="3194050"/>
          <p14:tracePt t="201778" x="2971800" y="3194050"/>
          <p14:tracePt t="201786" x="2978150" y="3194050"/>
          <p14:tracePt t="201794" x="2982913" y="3200400"/>
          <p14:tracePt t="201801" x="2989263" y="3200400"/>
          <p14:tracePt t="201810" x="3001963" y="3200400"/>
          <p14:tracePt t="201818" x="3008313" y="3200400"/>
          <p14:tracePt t="201825" x="3025775" y="3200400"/>
          <p14:tracePt t="201834" x="3049588" y="3200400"/>
          <p14:tracePt t="201843" x="3073400" y="3200400"/>
          <p14:tracePt t="201850" x="3086100" y="3200400"/>
          <p14:tracePt t="201858" x="3103563" y="3200400"/>
          <p14:tracePt t="201866" x="3122613" y="3200400"/>
          <p14:tracePt t="201874" x="3140075" y="3200400"/>
          <p14:tracePt t="201882" x="3152775" y="3200400"/>
          <p14:tracePt t="201890" x="3163888" y="3200400"/>
          <p14:tracePt t="201922" x="3182938" y="3200400"/>
          <p14:tracePt t="202058" x="3152775" y="3200400"/>
          <p14:tracePt t="202067" x="3122613" y="3200400"/>
          <p14:tracePt t="202075" x="3073400" y="3200400"/>
          <p14:tracePt t="202082" x="3043238" y="3200400"/>
          <p14:tracePt t="202091" x="3001963" y="3200400"/>
          <p14:tracePt t="202098" x="2941638" y="3200400"/>
          <p14:tracePt t="202106" x="2887663" y="3200400"/>
          <p14:tracePt t="202114" x="2797175" y="3200400"/>
          <p14:tracePt t="202122" x="2713038" y="3200400"/>
          <p14:tracePt t="202130" x="2627313" y="3200400"/>
          <p14:tracePt t="202138" x="2538413" y="3200400"/>
          <p14:tracePt t="202146" x="2452688" y="3200400"/>
          <p14:tracePt t="202154" x="2381250" y="3200400"/>
          <p14:tracePt t="202162" x="2320925" y="3200400"/>
          <p14:tracePt t="202170" x="2266950" y="3200400"/>
          <p14:tracePt t="202179" x="2217738" y="3200400"/>
          <p14:tracePt t="202186" x="2157413" y="3200400"/>
          <p14:tracePt t="202193" x="2116138" y="3200400"/>
          <p14:tracePt t="202202" x="2085975" y="3200400"/>
          <p14:tracePt t="202211" x="2049463" y="3200400"/>
          <p14:tracePt t="202218" x="2032000" y="3200400"/>
          <p14:tracePt t="202227" x="2025650" y="3200400"/>
          <p14:tracePt t="202234" x="2019300" y="3200400"/>
          <p14:tracePt t="202243" x="2012950" y="3200400"/>
          <p14:tracePt t="202250" x="1995488" y="3200400"/>
          <p14:tracePt t="202260" x="1989138" y="3200400"/>
          <p14:tracePt t="202266" x="1971675" y="3200400"/>
          <p14:tracePt t="202275" x="1965325" y="3200400"/>
          <p14:tracePt t="202282" x="1958975" y="3200400"/>
          <p14:tracePt t="202291" x="1952625" y="3206750"/>
          <p14:tracePt t="202403" x="1946275" y="3206750"/>
          <p14:tracePt t="202434" x="1958975" y="3206750"/>
          <p14:tracePt t="202443" x="1982788" y="3200400"/>
          <p14:tracePt t="202450" x="2012950" y="3200400"/>
          <p14:tracePt t="202459" x="2049463" y="3187700"/>
          <p14:tracePt t="202466" x="2122488" y="3187700"/>
          <p14:tracePt t="202474" x="2193925" y="3187700"/>
          <p14:tracePt t="202482" x="2266950" y="3187700"/>
          <p14:tracePt t="202490" x="2368550" y="3187700"/>
          <p14:tracePt t="202498" x="2422525" y="3187700"/>
          <p14:tracePt t="202506" x="2525713" y="3187700"/>
          <p14:tracePt t="202514" x="2609850" y="3187700"/>
          <p14:tracePt t="202521" x="2682875" y="3187700"/>
          <p14:tracePt t="202530" x="2773363" y="3187700"/>
          <p14:tracePt t="202538" x="2844800" y="3187700"/>
          <p14:tracePt t="202546" x="2928938" y="3187700"/>
          <p14:tracePt t="202553" x="2989263" y="3187700"/>
          <p14:tracePt t="202562" x="3043238" y="3187700"/>
          <p14:tracePt t="202569" x="3116263" y="3187700"/>
          <p14:tracePt t="202578" x="3176588" y="3187700"/>
          <p14:tracePt t="202586" x="3236913" y="3187700"/>
          <p14:tracePt t="202594" x="3267075" y="3187700"/>
          <p14:tracePt t="202602" x="3309938" y="3187700"/>
          <p14:tracePt t="202610" x="3357563" y="3187700"/>
          <p14:tracePt t="202618" x="3387725" y="3187700"/>
          <p14:tracePt t="202626" x="3411538" y="3187700"/>
          <p14:tracePt t="202634" x="3435350" y="3187700"/>
          <p14:tracePt t="202642" x="3465513" y="3187700"/>
          <p14:tracePt t="202650" x="3489325" y="3187700"/>
          <p14:tracePt t="202658" x="3514725" y="3187700"/>
          <p14:tracePt t="202666" x="3532188" y="3187700"/>
          <p14:tracePt t="202674" x="3556000" y="3187700"/>
          <p14:tracePt t="202682" x="3568700" y="3187700"/>
          <p14:tracePt t="202690" x="3586163" y="3187700"/>
          <p14:tracePt t="202698" x="3598863" y="3187700"/>
          <p14:tracePt t="202705" x="3609975" y="3187700"/>
          <p14:tracePt t="202714" x="3616325" y="3187700"/>
          <p14:tracePt t="202721" x="3622675" y="3187700"/>
          <p14:tracePt t="202858" x="3609975" y="3187700"/>
          <p14:tracePt t="202866" x="3556000" y="3187700"/>
          <p14:tracePt t="202879" x="3495675" y="3187700"/>
          <p14:tracePt t="202882" x="3435350" y="3187700"/>
          <p14:tracePt t="202890" x="3351213" y="3176588"/>
          <p14:tracePt t="202898" x="3260725" y="3170238"/>
          <p14:tracePt t="202906" x="3146425" y="3157538"/>
          <p14:tracePt t="202914" x="3032125" y="3157538"/>
          <p14:tracePt t="202922" x="2917825" y="3146425"/>
          <p14:tracePt t="202930" x="2803525" y="3133725"/>
          <p14:tracePt t="202938" x="2687638" y="3121025"/>
          <p14:tracePt t="202946" x="2586038" y="3121025"/>
          <p14:tracePt t="202954" x="2495550" y="3109913"/>
          <p14:tracePt t="202962" x="2422525" y="3109913"/>
          <p14:tracePt t="202970" x="2362200" y="3097213"/>
          <p14:tracePt t="202978" x="2332038" y="3097213"/>
          <p14:tracePt t="202986" x="2320925" y="3097213"/>
          <p14:tracePt t="202994" x="2301875" y="3097213"/>
          <p14:tracePt t="203002" x="2297113" y="3097213"/>
          <p14:tracePt t="203130" x="2290763" y="3090863"/>
          <p14:tracePt t="203146" x="2297113" y="3090863"/>
          <p14:tracePt t="203154" x="2332038" y="3086100"/>
          <p14:tracePt t="203163" x="2381250" y="3073400"/>
          <p14:tracePt t="203170" x="2441575" y="3067050"/>
          <p14:tracePt t="203178" x="2525713" y="3055938"/>
          <p14:tracePt t="203186" x="2627313" y="3055938"/>
          <p14:tracePt t="203195" x="2743200" y="3055938"/>
          <p14:tracePt t="203202" x="2857500" y="3055938"/>
          <p14:tracePt t="203211" x="2959100" y="3055938"/>
          <p14:tracePt t="203218" x="3043238" y="3055938"/>
          <p14:tracePt t="203227" x="3146425" y="3055938"/>
          <p14:tracePt t="203234" x="3243263" y="3055938"/>
          <p14:tracePt t="203243" x="3333750" y="3073400"/>
          <p14:tracePt t="203250" x="3405188" y="3079750"/>
          <p14:tracePt t="203259" x="3441700" y="3079750"/>
          <p14:tracePt t="203266" x="3465513" y="3079750"/>
          <p14:tracePt t="203274" x="3471863" y="3086100"/>
          <p14:tracePt t="203282" x="3478213" y="3086100"/>
          <p14:tracePt t="203314" x="3484563" y="3086100"/>
          <p14:tracePt t="203322" x="3495675" y="3086100"/>
          <p14:tracePt t="203331" x="3502025" y="3086100"/>
          <p14:tracePt t="203338" x="3514725" y="3086100"/>
          <p14:tracePt t="203346" x="3519488" y="3086100"/>
          <p14:tracePt t="203354" x="3532188" y="3086100"/>
          <p14:tracePt t="203563" x="3514725" y="3086100"/>
          <p14:tracePt t="203571" x="3484563" y="3086100"/>
          <p14:tracePt t="203578" x="3429000" y="3086100"/>
          <p14:tracePt t="203586" x="3340100" y="3086100"/>
          <p14:tracePt t="203596" x="3249613" y="3060700"/>
          <p14:tracePt t="203602" x="3152775" y="3049588"/>
          <p14:tracePt t="203612" x="3062288" y="3036888"/>
          <p14:tracePt t="203618" x="2959100" y="3025775"/>
          <p14:tracePt t="203627" x="2874963" y="3019425"/>
          <p14:tracePt t="203634" x="2784475" y="3006725"/>
          <p14:tracePt t="203643" x="2700338" y="3006725"/>
          <p14:tracePt t="203651" x="2640013" y="2995613"/>
          <p14:tracePt t="203658" x="2592388" y="2995613"/>
          <p14:tracePt t="203666" x="2562225" y="2995613"/>
          <p14:tracePt t="203674" x="2555875" y="2995613"/>
          <p14:tracePt t="203691" x="2549525" y="2995613"/>
          <p14:tracePt t="203978" x="0" y="0"/>
        </p14:tracePtLst>
        <p14:tracePtLst>
          <p14:tracePt t="213916" x="2489200" y="3170238"/>
          <p14:tracePt t="214074" x="2465388" y="3176588"/>
          <p14:tracePt t="214091" x="2447925" y="3176588"/>
          <p14:tracePt t="214098" x="2428875" y="3176588"/>
          <p14:tracePt t="214106" x="2405063" y="3176588"/>
          <p14:tracePt t="214114" x="2374900" y="3176588"/>
          <p14:tracePt t="214122" x="2351088" y="3176588"/>
          <p14:tracePt t="214131" x="2320925" y="3176588"/>
          <p14:tracePt t="214138" x="2278063" y="3176588"/>
          <p14:tracePt t="214146" x="2254250" y="3176588"/>
          <p14:tracePt t="214155" x="2211388" y="3176588"/>
          <p14:tracePt t="214162" x="2163763" y="3176588"/>
          <p14:tracePt t="214171" x="2133600" y="3176588"/>
          <p14:tracePt t="214178" x="2103438" y="3176588"/>
          <p14:tracePt t="214187" x="2066925" y="3176588"/>
          <p14:tracePt t="214194" x="2036763" y="3176588"/>
          <p14:tracePt t="214202" x="2006600" y="3176588"/>
          <p14:tracePt t="214210" x="1971675" y="3176588"/>
          <p14:tracePt t="214219" x="1941513" y="3176588"/>
          <p14:tracePt t="214227" x="1911350" y="3176588"/>
          <p14:tracePt t="214235" x="1885950" y="3176588"/>
          <p14:tracePt t="214242" x="1851025" y="3176588"/>
          <p14:tracePt t="214251" x="1831975" y="3176588"/>
          <p14:tracePt t="214258" x="1795463" y="3176588"/>
          <p14:tracePt t="214266" x="1771650" y="3176588"/>
          <p14:tracePt t="214274" x="1741488" y="3176588"/>
          <p14:tracePt t="214282" x="1700213" y="3176588"/>
          <p14:tracePt t="214290" x="1670050" y="3176588"/>
          <p14:tracePt t="214299" x="1616075" y="3176588"/>
          <p14:tracePt t="214306" x="1579563" y="3176588"/>
          <p14:tracePt t="214314" x="1536700" y="3176588"/>
          <p14:tracePt t="214322" x="1476375" y="3176588"/>
          <p14:tracePt t="214330" x="1435100" y="3163888"/>
          <p14:tracePt t="214339" x="1398588" y="3157538"/>
          <p14:tracePt t="214346" x="1338263" y="3157538"/>
          <p14:tracePt t="214354" x="1284288" y="3157538"/>
          <p14:tracePt t="214362" x="1260475" y="3157538"/>
          <p14:tracePt t="214370" x="1217613" y="3157538"/>
          <p14:tracePt t="214378" x="1187450" y="3157538"/>
          <p14:tracePt t="214386" x="1163638" y="3157538"/>
          <p14:tracePt t="214394" x="1144588" y="3157538"/>
          <p14:tracePt t="214402" x="1127125" y="3157538"/>
          <p14:tracePt t="214410" x="1120775" y="3157538"/>
          <p14:tracePt t="214419" x="1103313" y="3157538"/>
          <p14:tracePt t="214426" x="1096963" y="3157538"/>
          <p14:tracePt t="214434" x="1090613" y="3157538"/>
          <p14:tracePt t="214442" x="1079500" y="3157538"/>
          <p14:tracePt t="214458" x="1073150" y="3157538"/>
          <p14:tracePt t="214465" x="1060450" y="3157538"/>
          <p14:tracePt t="214474" x="1054100" y="3157538"/>
          <p14:tracePt t="214482" x="1049338" y="3157538"/>
          <p14:tracePt t="214506" x="1036638" y="3157538"/>
          <p14:tracePt t="214522" x="1030288" y="3157538"/>
          <p14:tracePt t="214538" x="1023938" y="3157538"/>
          <p14:tracePt t="214554" x="1019175" y="3157538"/>
          <p14:tracePt t="214570" x="1012825" y="3157538"/>
          <p14:tracePt t="214578" x="1006475" y="3157538"/>
          <p14:tracePt t="214602" x="1000125" y="3157538"/>
          <p14:tracePt t="214610" x="1000125" y="3163888"/>
          <p14:tracePt t="214618" x="1000125" y="3176588"/>
          <p14:tracePt t="214626" x="1000125" y="3181350"/>
          <p14:tracePt t="214633" x="1000125" y="3194050"/>
          <p14:tracePt t="214650" x="1000125" y="3206750"/>
          <p14:tracePt t="214658" x="1019175" y="3224213"/>
          <p14:tracePt t="214674" x="1023938" y="3224213"/>
          <p14:tracePt t="214681" x="1036638" y="3230563"/>
          <p14:tracePt t="214690" x="1049338" y="3230563"/>
          <p14:tracePt t="214697" x="1054100" y="3230563"/>
          <p14:tracePt t="214706" x="1060450" y="3236913"/>
          <p14:tracePt t="214714" x="1066800" y="3236913"/>
          <p14:tracePt t="214722" x="1079500" y="3236913"/>
          <p14:tracePt t="214730" x="1096963" y="3236913"/>
          <p14:tracePt t="214738" x="1109663" y="3241675"/>
          <p14:tracePt t="214746" x="1114425" y="3241675"/>
          <p14:tracePt t="214753" x="1127125" y="3241675"/>
          <p14:tracePt t="214762" x="1139825" y="3241675"/>
          <p14:tracePt t="214770" x="1144588" y="3241675"/>
          <p14:tracePt t="214778" x="1163638" y="3241675"/>
          <p14:tracePt t="214787" x="1174750" y="3241675"/>
          <p14:tracePt t="214794" x="1187450" y="3241675"/>
          <p14:tracePt t="214802" x="1193800" y="3241675"/>
          <p14:tracePt t="214810" x="1217613" y="3241675"/>
          <p14:tracePt t="214818" x="1235075" y="3241675"/>
          <p14:tracePt t="214826" x="1271588" y="3241675"/>
          <p14:tracePt t="214833" x="1295400" y="3241675"/>
          <p14:tracePt t="214842" x="1325563" y="3241675"/>
          <p14:tracePt t="214850" x="1355725" y="3241675"/>
          <p14:tracePt t="214858" x="1398588" y="3241675"/>
          <p14:tracePt t="214866" x="1458913" y="3241675"/>
          <p14:tracePt t="214874" x="1489075" y="3241675"/>
          <p14:tracePt t="214882" x="1536700" y="3241675"/>
          <p14:tracePt t="214890" x="1579563" y="3241675"/>
          <p14:tracePt t="214898" x="1603375" y="3241675"/>
          <p14:tracePt t="214906" x="1627188" y="3241675"/>
          <p14:tracePt t="214914" x="1646238" y="3241675"/>
          <p14:tracePt t="214922" x="1670050" y="3241675"/>
          <p14:tracePt t="214930" x="1687513" y="3241675"/>
          <p14:tracePt t="214938" x="1700213" y="3241675"/>
          <p14:tracePt t="214946" x="1724025" y="3241675"/>
          <p14:tracePt t="214954" x="1741488" y="3241675"/>
          <p14:tracePt t="214962" x="1766888" y="3241675"/>
          <p14:tracePt t="214970" x="1790700" y="3241675"/>
          <p14:tracePt t="214978" x="1814513" y="3241675"/>
          <p14:tracePt t="214986" x="1844675" y="3241675"/>
          <p14:tracePt t="214994" x="1892300" y="3254375"/>
          <p14:tracePt t="215002" x="1935163" y="3254375"/>
          <p14:tracePt t="215010" x="1965325" y="3254375"/>
          <p14:tracePt t="215018" x="2012950" y="3260725"/>
          <p14:tracePt t="215026" x="2073275" y="3271838"/>
          <p14:tracePt t="215034" x="2103438" y="3271838"/>
          <p14:tracePt t="215042" x="2157413" y="3271838"/>
          <p14:tracePt t="215050" x="2200275" y="3271838"/>
          <p14:tracePt t="215058" x="2247900" y="3290888"/>
          <p14:tracePt t="215065" x="2284413" y="3290888"/>
          <p14:tracePt t="215074" x="2314575" y="3290888"/>
          <p14:tracePt t="215082" x="2362200" y="3302000"/>
          <p14:tracePt t="215090" x="2392363" y="3302000"/>
          <p14:tracePt t="215097" x="2417763" y="3302000"/>
          <p14:tracePt t="215106" x="2447925" y="3302000"/>
          <p14:tracePt t="215114" x="2489200" y="3302000"/>
          <p14:tracePt t="215122" x="2538413" y="3302000"/>
          <p14:tracePt t="215130" x="2579688" y="3302000"/>
          <p14:tracePt t="215138" x="2622550" y="3302000"/>
          <p14:tracePt t="215146" x="2657475" y="3302000"/>
          <p14:tracePt t="215154" x="2676525" y="3302000"/>
          <p14:tracePt t="215162" x="2700338" y="3302000"/>
          <p14:tracePt t="215170" x="2717800" y="3302000"/>
          <p14:tracePt t="215178" x="2730500" y="3302000"/>
          <p14:tracePt t="215186" x="2736850" y="3302000"/>
          <p14:tracePt t="215194" x="2747963" y="3302000"/>
          <p14:tracePt t="215202" x="2754313" y="3302000"/>
          <p14:tracePt t="215218" x="2760663" y="3302000"/>
          <p14:tracePt t="215226" x="2773363" y="3302000"/>
          <p14:tracePt t="215258" x="2778125" y="3302000"/>
          <p14:tracePt t="215274" x="2784475" y="3302000"/>
          <p14:tracePt t="215282" x="2790825" y="3295650"/>
          <p14:tracePt t="215298" x="2790825" y="3290888"/>
          <p14:tracePt t="215306" x="2790825" y="3284538"/>
          <p14:tracePt t="215322" x="2790825" y="3278188"/>
          <p14:tracePt t="215338" x="2790825" y="3271838"/>
          <p14:tracePt t="215346" x="2790825" y="3267075"/>
          <p14:tracePt t="215354" x="2790825" y="3260725"/>
          <p14:tracePt t="215370" x="2778125" y="3260725"/>
          <p14:tracePt t="215378" x="2767013" y="3248025"/>
          <p14:tracePt t="215386" x="2760663" y="3248025"/>
          <p14:tracePt t="215394" x="2754313" y="3241675"/>
          <p14:tracePt t="215402" x="2730500" y="3236913"/>
          <p14:tracePt t="215410" x="2724150" y="3236913"/>
          <p14:tracePt t="215417" x="2713038" y="3230563"/>
          <p14:tracePt t="215426" x="2700338" y="3230563"/>
          <p14:tracePt t="215434" x="2663825" y="3224213"/>
          <p14:tracePt t="215442" x="2652713" y="3211513"/>
          <p14:tracePt t="215450" x="2616200" y="3206750"/>
          <p14:tracePt t="215458" x="2568575" y="3187700"/>
          <p14:tracePt t="215466" x="2519363" y="3170238"/>
          <p14:tracePt t="215474" x="2471738" y="3157538"/>
          <p14:tracePt t="215481" x="2435225" y="3140075"/>
          <p14:tracePt t="215490" x="2392363" y="3133725"/>
          <p14:tracePt t="215498" x="2344738" y="3109913"/>
          <p14:tracePt t="215506" x="2297113" y="3103563"/>
          <p14:tracePt t="215513" x="2230438" y="3079750"/>
          <p14:tracePt t="215522" x="2187575" y="3073400"/>
          <p14:tracePt t="215530" x="2127250" y="3073400"/>
          <p14:tracePt t="215537" x="2066925" y="3060700"/>
          <p14:tracePt t="215546" x="2006600" y="3049588"/>
          <p14:tracePt t="215553" x="1971675" y="3043238"/>
          <p14:tracePt t="215562" x="1928813" y="3043238"/>
          <p14:tracePt t="215570" x="1881188" y="3030538"/>
          <p14:tracePt t="215578" x="1862138" y="3030538"/>
          <p14:tracePt t="215586" x="1838325" y="3025775"/>
          <p14:tracePt t="215594" x="1814513" y="3025775"/>
          <p14:tracePt t="215602" x="1801813" y="3025775"/>
          <p14:tracePt t="215610" x="1766888" y="3025775"/>
          <p14:tracePt t="215619" x="1754188" y="3025775"/>
          <p14:tracePt t="215626" x="1730375" y="3025775"/>
          <p14:tracePt t="215634" x="1717675" y="3025775"/>
          <p14:tracePt t="215642" x="1693863" y="3025775"/>
          <p14:tracePt t="215650" x="1676400" y="3036888"/>
          <p14:tracePt t="215658" x="1670050" y="3043238"/>
          <p14:tracePt t="215666" x="1651000" y="3049588"/>
          <p14:tracePt t="215674" x="1633538" y="3060700"/>
          <p14:tracePt t="215681" x="1627188" y="3067050"/>
          <p14:tracePt t="215698" x="1620838" y="3086100"/>
          <p14:tracePt t="215714" x="1620838" y="3097213"/>
          <p14:tracePt t="215722" x="1620838" y="3103563"/>
          <p14:tracePt t="215738" x="1620838" y="3109913"/>
          <p14:tracePt t="215746" x="1633538" y="3116263"/>
          <p14:tracePt t="215754" x="1651000" y="3116263"/>
          <p14:tracePt t="215762" x="1676400" y="3121025"/>
          <p14:tracePt t="215771" x="1706563" y="3133725"/>
          <p14:tracePt t="215778" x="1717675" y="3133725"/>
          <p14:tracePt t="215786" x="1754188" y="3133725"/>
          <p14:tracePt t="215794" x="1795463" y="3151188"/>
          <p14:tracePt t="215802" x="1874838" y="3181350"/>
          <p14:tracePt t="215810" x="1965325" y="3206750"/>
          <p14:tracePt t="215817" x="2055813" y="3241675"/>
          <p14:tracePt t="215826" x="2127250" y="3260725"/>
          <p14:tracePt t="215834" x="2236788" y="3295650"/>
          <p14:tracePt t="215842" x="2308225" y="3295650"/>
          <p14:tracePt t="215850" x="2392363" y="3308350"/>
          <p14:tracePt t="215858" x="2482850" y="3321050"/>
          <p14:tracePt t="215865" x="2555875" y="3325813"/>
          <p14:tracePt t="215874" x="2616200" y="3325813"/>
          <p14:tracePt t="215882" x="2676525" y="3325813"/>
          <p14:tracePt t="215890" x="2730500" y="3325813"/>
          <p14:tracePt t="215897" x="2754313" y="3325813"/>
          <p14:tracePt t="215906" x="2784475" y="3325813"/>
          <p14:tracePt t="215914" x="2803525" y="3325813"/>
          <p14:tracePt t="215922" x="2808288" y="3325813"/>
          <p14:tracePt t="215938" x="2820988" y="3325813"/>
          <p14:tracePt t="215946" x="2827338" y="3325813"/>
          <p14:tracePt t="215986" x="2833688" y="3321050"/>
          <p14:tracePt t="215994" x="2838450" y="3321050"/>
          <p14:tracePt t="216003" x="2857500" y="3308350"/>
          <p14:tracePt t="216010" x="2881313" y="3302000"/>
          <p14:tracePt t="216018" x="2917825" y="3290888"/>
          <p14:tracePt t="216026" x="2954338" y="3271838"/>
          <p14:tracePt t="216034" x="2982913" y="3267075"/>
          <p14:tracePt t="216042" x="3019425" y="3260725"/>
          <p14:tracePt t="216050" x="3043238" y="3248025"/>
          <p14:tracePt t="216058" x="3068638" y="3241675"/>
          <p14:tracePt t="216065" x="3079750" y="3236913"/>
          <p14:tracePt t="216074" x="3086100" y="3230563"/>
          <p14:tracePt t="216274" x="3092450" y="3230563"/>
          <p14:tracePt t="216282" x="3098800" y="3230563"/>
          <p14:tracePt t="216290" x="3109913" y="3230563"/>
          <p14:tracePt t="216298" x="3116263" y="3230563"/>
          <p14:tracePt t="216306" x="3140075" y="3230563"/>
          <p14:tracePt t="216314" x="3146425" y="3230563"/>
          <p14:tracePt t="216322" x="3163888" y="3230563"/>
          <p14:tracePt t="216331" x="3170238" y="3230563"/>
          <p14:tracePt t="216339" x="3176588" y="3230563"/>
          <p14:tracePt t="216346" x="3182938" y="3230563"/>
          <p14:tracePt t="216378" x="3189288" y="3230563"/>
          <p14:tracePt t="216394" x="3194050" y="3230563"/>
          <p14:tracePt t="216410" x="3200400" y="3230563"/>
          <p14:tracePt t="216418" x="3206750" y="3230563"/>
          <p14:tracePt t="216426" x="3213100" y="3230563"/>
          <p14:tracePt t="216434" x="3219450" y="3230563"/>
          <p14:tracePt t="216442" x="3236913" y="3230563"/>
          <p14:tracePt t="216450" x="3249613" y="3230563"/>
          <p14:tracePt t="216458" x="3254375" y="3230563"/>
          <p14:tracePt t="216466" x="3267075" y="3230563"/>
          <p14:tracePt t="216474" x="3273425" y="3230563"/>
          <p14:tracePt t="216491" x="3284538" y="3230563"/>
          <p14:tracePt t="216626" x="3279775" y="3230563"/>
          <p14:tracePt t="216634" x="3273425" y="3230563"/>
          <p14:tracePt t="216642" x="3243263" y="3236913"/>
          <p14:tracePt t="216650" x="3219450" y="3236913"/>
          <p14:tracePt t="216658" x="3189288" y="3236913"/>
          <p14:tracePt t="216666" x="3163888" y="3236913"/>
          <p14:tracePt t="216674" x="3133725" y="3236913"/>
          <p14:tracePt t="216682" x="3116263" y="3236913"/>
          <p14:tracePt t="216691" x="3098800" y="3236913"/>
          <p14:tracePt t="216698" x="3073400" y="3236913"/>
          <p14:tracePt t="216706" x="3049588" y="3236913"/>
          <p14:tracePt t="216715" x="3038475" y="3236913"/>
          <p14:tracePt t="216724" x="3019425" y="3236913"/>
          <p14:tracePt t="216730" x="3008313" y="3236913"/>
          <p14:tracePt t="216802" x="3001963" y="3236913"/>
          <p14:tracePt t="216898" x="3008313" y="3236913"/>
          <p14:tracePt t="216906" x="3013075" y="3236913"/>
          <p14:tracePt t="216914" x="3019425" y="3236913"/>
          <p14:tracePt t="216922" x="3025775" y="3236913"/>
          <p14:tracePt t="216930" x="3038475" y="3236913"/>
          <p14:tracePt t="216941" x="3043238" y="3236913"/>
          <p14:tracePt t="216946" x="3049588" y="3236913"/>
          <p14:tracePt t="216955" x="3055938" y="3236913"/>
          <p14:tracePt t="217698" x="3068638" y="3236913"/>
          <p14:tracePt t="217706" x="3092450" y="3224213"/>
          <p14:tracePt t="217714" x="3109913" y="3217863"/>
          <p14:tracePt t="217722" x="3122613" y="3206750"/>
          <p14:tracePt t="217731" x="3140075" y="3187700"/>
          <p14:tracePt t="217739" x="3159125" y="3176588"/>
          <p14:tracePt t="217746" x="3159125" y="3170238"/>
          <p14:tracePt t="217762" x="3163888" y="3151188"/>
          <p14:tracePt t="217778" x="3163888" y="3146425"/>
          <p14:tracePt t="217794" x="3163888" y="3140075"/>
          <p14:tracePt t="217834" x="3163888" y="3133725"/>
          <p14:tracePt t="217842" x="3159125" y="3133725"/>
          <p14:tracePt t="217850" x="3128963" y="3127375"/>
          <p14:tracePt t="217858" x="3092450" y="3121025"/>
          <p14:tracePt t="217877" x="3001963" y="3090863"/>
          <p14:tracePt t="217881" x="2941638" y="3090863"/>
          <p14:tracePt t="217890" x="2881313" y="3067050"/>
          <p14:tracePt t="217897" x="2820988" y="3067050"/>
          <p14:tracePt t="217905" x="2730500" y="3055938"/>
          <p14:tracePt t="217913" x="2646363" y="3036888"/>
          <p14:tracePt t="217922" x="2543175" y="3025775"/>
          <p14:tracePt t="217929" x="2452688" y="3025775"/>
          <p14:tracePt t="217938" x="2381250" y="3025775"/>
          <p14:tracePt t="217945" x="2308225" y="3013075"/>
          <p14:tracePt t="217955" x="2247900" y="3013075"/>
          <p14:tracePt t="217961" x="2176463" y="3013075"/>
          <p14:tracePt t="217969" x="2122488" y="3013075"/>
          <p14:tracePt t="217978" x="2062163" y="3013075"/>
          <p14:tracePt t="217985" x="2001838" y="3013075"/>
          <p14:tracePt t="217993" x="1958975" y="3013075"/>
          <p14:tracePt t="218001" x="1898650" y="3013075"/>
          <p14:tracePt t="218010" x="1855788" y="3013075"/>
          <p14:tracePt t="218017" x="1795463" y="3013075"/>
          <p14:tracePt t="218026" x="1766888" y="3013075"/>
          <p14:tracePt t="218033" x="1711325" y="3013075"/>
          <p14:tracePt t="218041" x="1663700" y="3013075"/>
          <p14:tracePt t="218050" x="1609725" y="3013075"/>
          <p14:tracePt t="218058" x="1549400" y="3013075"/>
          <p14:tracePt t="218065" x="1506538" y="3013075"/>
          <p14:tracePt t="218074" x="1446213" y="3013075"/>
          <p14:tracePt t="218081" x="1385888" y="3013075"/>
          <p14:tracePt t="218090" x="1344613" y="3013075"/>
          <p14:tracePt t="218097" x="1284288" y="3013075"/>
          <p14:tracePt t="218105" x="1254125" y="3013075"/>
          <p14:tracePt t="218113" x="1217613" y="3013075"/>
          <p14:tracePt t="218122" x="1200150" y="3013075"/>
          <p14:tracePt t="218130" x="1181100" y="3013075"/>
          <p14:tracePt t="218138" x="1174750" y="3013075"/>
          <p14:tracePt t="218234" x="1193800" y="3013075"/>
          <p14:tracePt t="218242" x="1235075" y="3006725"/>
          <p14:tracePt t="218250" x="1295400" y="2995613"/>
          <p14:tracePt t="218258" x="1381125" y="2995613"/>
          <p14:tracePt t="218266" x="1482725" y="2995613"/>
          <p14:tracePt t="218274" x="1585913" y="2995613"/>
          <p14:tracePt t="218282" x="1711325" y="2995613"/>
          <p14:tracePt t="218291" x="1825625" y="2995613"/>
          <p14:tracePt t="218298" x="1941513" y="3000375"/>
          <p14:tracePt t="218308" x="2055813" y="3013075"/>
          <p14:tracePt t="218314" x="2133600" y="3025775"/>
          <p14:tracePt t="218323" x="2224088" y="3043238"/>
          <p14:tracePt t="218330" x="2254250" y="3043238"/>
          <p14:tracePt t="218340" x="2297113" y="3043238"/>
          <p14:tracePt t="218346" x="2320925" y="3055938"/>
          <p14:tracePt t="218355" x="2344738" y="3055938"/>
          <p14:tracePt t="218362" x="2351088" y="3055938"/>
          <p14:tracePt t="218371" x="2357438" y="3055938"/>
          <p14:tracePt t="218458" x="2362200" y="3060700"/>
          <p14:tracePt t="218466" x="2357438" y="3067050"/>
          <p14:tracePt t="218473" x="2332038" y="3067050"/>
          <p14:tracePt t="218482" x="2278063" y="3067050"/>
          <p14:tracePt t="218490" x="2241550" y="3067050"/>
          <p14:tracePt t="218498" x="2211388" y="3073400"/>
          <p14:tracePt t="218506" x="2163763" y="3086100"/>
          <p14:tracePt t="218514" x="2122488" y="3086100"/>
          <p14:tracePt t="218523" x="2085975" y="3086100"/>
          <p14:tracePt t="218530" x="2055813" y="3086100"/>
          <p14:tracePt t="218539" x="2043113" y="3086100"/>
          <p14:tracePt t="218546" x="2036763" y="3086100"/>
          <p14:tracePt t="218642" x="2049463" y="3086100"/>
          <p14:tracePt t="218650" x="2073275" y="3086100"/>
          <p14:tracePt t="218658" x="2116138" y="3086100"/>
          <p14:tracePt t="218667" x="2176463" y="3086100"/>
          <p14:tracePt t="218674" x="2260600" y="3086100"/>
          <p14:tracePt t="218682" x="2362200" y="3086100"/>
          <p14:tracePt t="218691" x="2489200" y="3097213"/>
          <p14:tracePt t="218698" x="2633663" y="3133725"/>
          <p14:tracePt t="218707" x="2767013" y="3170238"/>
          <p14:tracePt t="218714" x="2911475" y="3206750"/>
          <p14:tracePt t="218723" x="3079750" y="3241675"/>
          <p14:tracePt t="218730" x="3249613" y="3284538"/>
          <p14:tracePt t="218739" x="3381375" y="3321050"/>
          <p14:tracePt t="218746" x="3544888" y="3344863"/>
          <p14:tracePt t="218756" x="3689350" y="3368675"/>
          <p14:tracePt t="218762" x="3803650" y="3392488"/>
          <p14:tracePt t="218771" x="3905250" y="3392488"/>
          <p14:tracePt t="218778" x="3995738" y="3411538"/>
          <p14:tracePt t="218785" x="4068763" y="3411538"/>
          <p14:tracePt t="218794" x="4165600" y="3411538"/>
          <p14:tracePt t="218801" x="4225925" y="3411538"/>
          <p14:tracePt t="218810" x="4310063" y="3411538"/>
          <p14:tracePt t="218817" x="4381500" y="3411538"/>
          <p14:tracePt t="218826" x="4454525" y="3411538"/>
          <p14:tracePt t="218833" x="4545013" y="3422650"/>
          <p14:tracePt t="218842" x="4616450" y="3422650"/>
          <p14:tracePt t="218850" x="4676775" y="3435350"/>
          <p14:tracePt t="218858" x="4737100" y="3435350"/>
          <p14:tracePt t="218865" x="4797425" y="3441700"/>
          <p14:tracePt t="218874" x="4810125" y="3452813"/>
          <p14:tracePt t="218882" x="4840288" y="3452813"/>
          <p14:tracePt t="218890" x="4857750" y="3452813"/>
          <p14:tracePt t="218897" x="4883150" y="3459163"/>
          <p14:tracePt t="218914" x="4894263" y="3465513"/>
          <p14:tracePt t="218922" x="4900613" y="3465513"/>
          <p14:tracePt t="218930" x="4924425" y="3471863"/>
          <p14:tracePt t="218938" x="4937125" y="3471863"/>
          <p14:tracePt t="218946" x="4960938" y="3471863"/>
          <p14:tracePt t="218954" x="4991100" y="3482975"/>
          <p14:tracePt t="218962" x="5021263" y="3482975"/>
          <p14:tracePt t="218970" x="5068888" y="3489325"/>
          <p14:tracePt t="218978" x="5099050" y="3489325"/>
          <p14:tracePt t="218985" x="5141913" y="3489325"/>
          <p14:tracePt t="218994" x="5178425" y="3502025"/>
          <p14:tracePt t="219001" x="5219700" y="3502025"/>
          <p14:tracePt t="219010" x="5280025" y="3502025"/>
          <p14:tracePt t="219017" x="5340350" y="3502025"/>
          <p14:tracePt t="219026" x="5359400" y="3502025"/>
          <p14:tracePt t="219033" x="5418138" y="3506788"/>
          <p14:tracePt t="219042" x="5448300" y="3513138"/>
          <p14:tracePt t="219050" x="5508625" y="3513138"/>
          <p14:tracePt t="219058" x="5557838" y="3525838"/>
          <p14:tracePt t="219066" x="5611813" y="3525838"/>
          <p14:tracePt t="219074" x="5672138" y="3525838"/>
          <p14:tracePt t="219082" x="5732463" y="3525838"/>
          <p14:tracePt t="219090" x="5786438" y="3525838"/>
          <p14:tracePt t="219098" x="5846763" y="3525838"/>
          <p14:tracePt t="219106" x="5889625" y="3525838"/>
          <p14:tracePt t="219114" x="5924550" y="3525838"/>
          <p14:tracePt t="219123" x="5967413" y="3525838"/>
          <p14:tracePt t="219130" x="5997575" y="3525838"/>
          <p14:tracePt t="219138" x="6034088" y="3525838"/>
          <p14:tracePt t="219145" x="6064250" y="3525838"/>
          <p14:tracePt t="219154" x="6094413" y="3525838"/>
          <p14:tracePt t="219162" x="6111875" y="3525838"/>
          <p14:tracePt t="219170" x="6124575" y="3525838"/>
          <p14:tracePt t="219178" x="6148388" y="3525838"/>
          <p14:tracePt t="219185" x="6161088" y="3525838"/>
          <p14:tracePt t="219194" x="6178550" y="3519488"/>
          <p14:tracePt t="219201" x="6189663" y="3519488"/>
          <p14:tracePt t="219210" x="6215063" y="3506788"/>
          <p14:tracePt t="219217" x="6226175" y="3502025"/>
          <p14:tracePt t="219226" x="6245225" y="3495675"/>
          <p14:tracePt t="219234" x="6249988" y="3495675"/>
          <p14:tracePt t="219242" x="6269038" y="3489325"/>
          <p14:tracePt t="219250" x="6286500" y="3471863"/>
          <p14:tracePt t="219258" x="6299200" y="3465513"/>
          <p14:tracePt t="219266" x="6316663" y="3446463"/>
          <p14:tracePt t="219274" x="6329363" y="3446463"/>
          <p14:tracePt t="219282" x="6340475" y="3435350"/>
          <p14:tracePt t="219290" x="6353175" y="3429000"/>
          <p14:tracePt t="219298" x="6365875" y="3411538"/>
          <p14:tracePt t="219306" x="6376988" y="3386138"/>
          <p14:tracePt t="219314" x="6383338" y="3381375"/>
          <p14:tracePt t="219322" x="6396038" y="3368675"/>
          <p14:tracePt t="219330" x="6400800" y="3362325"/>
          <p14:tracePt t="219338" x="6407150" y="3351213"/>
          <p14:tracePt t="219346" x="6413500" y="3338513"/>
          <p14:tracePt t="219354" x="6419850" y="3325813"/>
          <p14:tracePt t="219362" x="6426200" y="3314700"/>
          <p14:tracePt t="219378" x="6426200" y="3302000"/>
          <p14:tracePt t="219385" x="6430963" y="3290888"/>
          <p14:tracePt t="219394" x="6443663" y="3271838"/>
          <p14:tracePt t="219401" x="6443663" y="3267075"/>
          <p14:tracePt t="219410" x="6443663" y="3254375"/>
          <p14:tracePt t="219417" x="6443663" y="3248025"/>
          <p14:tracePt t="219426" x="6443663" y="3236913"/>
          <p14:tracePt t="219433" x="6443663" y="3230563"/>
          <p14:tracePt t="219442" x="6443663" y="3224213"/>
          <p14:tracePt t="219450" x="6443663" y="3217863"/>
          <p14:tracePt t="219458" x="6443663" y="3211513"/>
          <p14:tracePt t="219465" x="6443663" y="3206750"/>
          <p14:tracePt t="219474" x="6443663" y="3187700"/>
          <p14:tracePt t="219482" x="6443663" y="3181350"/>
          <p14:tracePt t="219490" x="6443663" y="3170238"/>
          <p14:tracePt t="219498" x="6443663" y="3163888"/>
          <p14:tracePt t="219506" x="6437313" y="3151188"/>
          <p14:tracePt t="219514" x="6430963" y="3146425"/>
          <p14:tracePt t="219522" x="6426200" y="3140075"/>
          <p14:tracePt t="219530" x="6419850" y="3133725"/>
          <p14:tracePt t="219537" x="6413500" y="3127375"/>
          <p14:tracePt t="219546" x="6400800" y="3121025"/>
          <p14:tracePt t="219554" x="6396038" y="3116263"/>
          <p14:tracePt t="219570" x="6383338" y="3103563"/>
          <p14:tracePt t="219578" x="6376988" y="3097213"/>
          <p14:tracePt t="219585" x="6365875" y="3097213"/>
          <p14:tracePt t="219594" x="6359525" y="3090863"/>
          <p14:tracePt t="219601" x="6335713" y="3090863"/>
          <p14:tracePt t="219610" x="6323013" y="3079750"/>
          <p14:tracePt t="219617" x="6299200" y="3073400"/>
          <p14:tracePt t="219626" x="6275388" y="3067050"/>
          <p14:tracePt t="219633" x="6262688" y="3067050"/>
          <p14:tracePt t="219642" x="6226175" y="3055938"/>
          <p14:tracePt t="219650" x="6215063" y="3055938"/>
          <p14:tracePt t="219658" x="6202363" y="3055938"/>
          <p14:tracePt t="219666" x="6165850" y="3055938"/>
          <p14:tracePt t="219673" x="6142038" y="3055938"/>
          <p14:tracePt t="219682" x="6111875" y="3055938"/>
          <p14:tracePt t="219690" x="6081713" y="3055938"/>
          <p14:tracePt t="219698" x="6057900" y="3055938"/>
          <p14:tracePt t="219706" x="6003925" y="3055938"/>
          <p14:tracePt t="219714" x="5980113" y="3055938"/>
          <p14:tracePt t="219722" x="5937250" y="3055938"/>
          <p14:tracePt t="219730" x="5907088" y="3055938"/>
          <p14:tracePt t="219737" x="5870575" y="3055938"/>
          <p14:tracePt t="219746" x="5840413" y="3055938"/>
          <p14:tracePt t="219754" x="5816600" y="3055938"/>
          <p14:tracePt t="219762" x="5773738" y="3055938"/>
          <p14:tracePt t="219770" x="5749925" y="3055938"/>
          <p14:tracePt t="219778" x="5708650" y="3060700"/>
          <p14:tracePt t="219785" x="5684838" y="3073400"/>
          <p14:tracePt t="219794" x="5659438" y="3073400"/>
          <p14:tracePt t="219801" x="5618163" y="3086100"/>
          <p14:tracePt t="219810" x="5594350" y="3103563"/>
          <p14:tracePt t="219817" x="5568950" y="3109913"/>
          <p14:tracePt t="219826" x="5534025" y="3127375"/>
          <p14:tracePt t="219834" x="5497513" y="3146425"/>
          <p14:tracePt t="219842" x="5484813" y="3151188"/>
          <p14:tracePt t="219850" x="5461000" y="3170238"/>
          <p14:tracePt t="219857" x="5454650" y="3176588"/>
          <p14:tracePt t="219866" x="5437188" y="3181350"/>
          <p14:tracePt t="219874" x="5437188" y="3187700"/>
          <p14:tracePt t="219891" x="5437188" y="3194050"/>
          <p14:tracePt t="219898" x="5437188" y="3206750"/>
          <p14:tracePt t="219906" x="5437188" y="3217863"/>
          <p14:tracePt t="219914" x="5437188" y="3236913"/>
          <p14:tracePt t="219922" x="5437188" y="3248025"/>
          <p14:tracePt t="219930" x="5437188" y="3271838"/>
          <p14:tracePt t="219938" x="5461000" y="3308350"/>
          <p14:tracePt t="219946" x="5473700" y="3332163"/>
          <p14:tracePt t="219954" x="5503863" y="3362325"/>
          <p14:tracePt t="219962" x="5527675" y="3392488"/>
          <p14:tracePt t="219970" x="5564188" y="3429000"/>
          <p14:tracePt t="219978" x="5594350" y="3452813"/>
          <p14:tracePt t="219986" x="5624513" y="3471863"/>
          <p14:tracePt t="219994" x="5678488" y="3502025"/>
          <p14:tracePt t="220001" x="5702300" y="3519488"/>
          <p14:tracePt t="220010" x="5726113" y="3525838"/>
          <p14:tracePt t="220017" x="5756275" y="3532188"/>
          <p14:tracePt t="220026" x="5780088" y="3543300"/>
          <p14:tracePt t="220033" x="5786438" y="3543300"/>
          <p14:tracePt t="220042" x="5810250" y="3543300"/>
          <p14:tracePt t="220050" x="5816600" y="3543300"/>
          <p14:tracePt t="220058" x="5834063" y="3543300"/>
          <p14:tracePt t="220065" x="5859463" y="3543300"/>
          <p14:tracePt t="220074" x="5883275" y="3543300"/>
          <p14:tracePt t="220082" x="5924550" y="3543300"/>
          <p14:tracePt t="220090" x="5949950" y="3543300"/>
          <p14:tracePt t="220098" x="5991225" y="3543300"/>
          <p14:tracePt t="220106" x="6015038" y="3543300"/>
          <p14:tracePt t="220114" x="6045200" y="3532188"/>
          <p14:tracePt t="220121" x="6070600" y="3513138"/>
          <p14:tracePt t="220130" x="6094413" y="3502025"/>
          <p14:tracePt t="220137" x="6118225" y="3471863"/>
          <p14:tracePt t="220146" x="6135688" y="3459163"/>
          <p14:tracePt t="220154" x="6142038" y="3441700"/>
          <p14:tracePt t="220174" x="6161088" y="3386138"/>
          <p14:tracePt t="220178" x="6161088" y="3375025"/>
          <p14:tracePt t="220185" x="6161088" y="3351213"/>
          <p14:tracePt t="220194" x="6165850" y="3325813"/>
          <p14:tracePt t="220201" x="6165850" y="3314700"/>
          <p14:tracePt t="220210" x="6165850" y="3295650"/>
          <p14:tracePt t="220217" x="6165850" y="3278188"/>
          <p14:tracePt t="220226" x="6165850" y="3254375"/>
          <p14:tracePt t="220233" x="6165850" y="3241675"/>
          <p14:tracePt t="220242" x="6165850" y="3236913"/>
          <p14:tracePt t="220250" x="6165850" y="3211513"/>
          <p14:tracePt t="220257" x="6161088" y="3206750"/>
          <p14:tracePt t="220266" x="6154738" y="3194050"/>
          <p14:tracePt t="220274" x="6148388" y="3187700"/>
          <p14:tracePt t="220282" x="6135688" y="3170238"/>
          <p14:tracePt t="220291" x="6130925" y="3170238"/>
          <p14:tracePt t="220298" x="6105525" y="3151188"/>
          <p14:tracePt t="220306" x="6088063" y="3146425"/>
          <p14:tracePt t="220314" x="6064250" y="3127375"/>
          <p14:tracePt t="220321" x="6034088" y="3121025"/>
          <p14:tracePt t="220330" x="6015038" y="3103563"/>
          <p14:tracePt t="220337" x="5984875" y="3097213"/>
          <p14:tracePt t="220346" x="5961063" y="3086100"/>
          <p14:tracePt t="220354" x="5937250" y="3079750"/>
          <p14:tracePt t="220362" x="5913438" y="3079750"/>
          <p14:tracePt t="220370" x="5883275" y="3073400"/>
          <p14:tracePt t="220378" x="5846763" y="3060700"/>
          <p14:tracePt t="220385" x="5816600" y="3055938"/>
          <p14:tracePt t="220394" x="5780088" y="3055938"/>
          <p14:tracePt t="220402" x="5738813" y="3055938"/>
          <p14:tracePt t="220410" x="5695950" y="3055938"/>
          <p14:tracePt t="220417" x="5654675" y="3055938"/>
          <p14:tracePt t="220426" x="5605463" y="3055938"/>
          <p14:tracePt t="220434" x="5575300" y="3055938"/>
          <p14:tracePt t="220442" x="5534025" y="3055938"/>
          <p14:tracePt t="220450" x="5497513" y="3055938"/>
          <p14:tracePt t="220457" x="5473700" y="3067050"/>
          <p14:tracePt t="220466" x="5448300" y="3090863"/>
          <p14:tracePt t="220475" x="5443538" y="3103563"/>
          <p14:tracePt t="220482" x="5437188" y="3127375"/>
          <p14:tracePt t="220490" x="5437188" y="3140075"/>
          <p14:tracePt t="220498" x="5437188" y="3157538"/>
          <p14:tracePt t="220506" x="5437188" y="3170238"/>
          <p14:tracePt t="220514" x="5437188" y="3194050"/>
          <p14:tracePt t="220521" x="5437188" y="3206750"/>
          <p14:tracePt t="220530" x="5454650" y="3224213"/>
          <p14:tracePt t="220537" x="5484813" y="3248025"/>
          <p14:tracePt t="220546" x="5508625" y="3267075"/>
          <p14:tracePt t="220554" x="5545138" y="3284538"/>
          <p14:tracePt t="220562" x="5568950" y="3308350"/>
          <p14:tracePt t="220570" x="5594350" y="3332163"/>
          <p14:tracePt t="220578" x="5624513" y="3355975"/>
          <p14:tracePt t="220585" x="5648325" y="3375025"/>
          <p14:tracePt t="220594" x="5678488" y="3392488"/>
          <p14:tracePt t="220601" x="5702300" y="3405188"/>
          <p14:tracePt t="220610" x="5726113" y="3416300"/>
          <p14:tracePt t="220617" x="5749925" y="3422650"/>
          <p14:tracePt t="220626" x="5780088" y="3422650"/>
          <p14:tracePt t="220633" x="5816600" y="3441700"/>
          <p14:tracePt t="220641" x="5840413" y="3441700"/>
          <p14:tracePt t="220650" x="5864225" y="3441700"/>
          <p14:tracePt t="220658" x="5907088" y="3441700"/>
          <p14:tracePt t="220666" x="5930900" y="3441700"/>
          <p14:tracePt t="220674" x="5954713" y="3441700"/>
          <p14:tracePt t="220682" x="5973763" y="3441700"/>
          <p14:tracePt t="220690" x="6010275" y="3416300"/>
          <p14:tracePt t="220697" x="6027738" y="3411538"/>
          <p14:tracePt t="220707" x="6051550" y="3386138"/>
          <p14:tracePt t="220714" x="6064250" y="3368675"/>
          <p14:tracePt t="220721" x="6081713" y="3355975"/>
          <p14:tracePt t="220730" x="6100763" y="3332163"/>
          <p14:tracePt t="220738" x="6105525" y="3321050"/>
          <p14:tracePt t="220746" x="6105525" y="3302000"/>
          <p14:tracePt t="220753" x="6111875" y="3278188"/>
          <p14:tracePt t="220762" x="6111875" y="3271838"/>
          <p14:tracePt t="220770" x="6111875" y="3260725"/>
          <p14:tracePt t="220778" x="6111875" y="3236913"/>
          <p14:tracePt t="220785" x="6111875" y="3230563"/>
          <p14:tracePt t="220794" x="6111875" y="3217863"/>
          <p14:tracePt t="220801" x="6111875" y="3206750"/>
          <p14:tracePt t="220810" x="6111875" y="3200400"/>
          <p14:tracePt t="220826" x="6111875" y="3194050"/>
          <p14:tracePt t="220841" x="6100763" y="3181350"/>
          <p14:tracePt t="220850" x="6081713" y="3170238"/>
          <p14:tracePt t="220858" x="6057900" y="3157538"/>
          <p14:tracePt t="220866" x="6034088" y="3146425"/>
          <p14:tracePt t="220874" x="6003925" y="3121025"/>
          <p14:tracePt t="220882" x="5937250" y="3090863"/>
          <p14:tracePt t="220890" x="5924550" y="3090863"/>
          <p14:tracePt t="220898" x="5853113" y="3067050"/>
          <p14:tracePt t="220906" x="5822950" y="3060700"/>
          <p14:tracePt t="220914" x="5780088" y="3060700"/>
          <p14:tracePt t="220921" x="5745163" y="3060700"/>
          <p14:tracePt t="220930" x="5715000" y="3055938"/>
          <p14:tracePt t="220938" x="5689600" y="3055938"/>
          <p14:tracePt t="220946" x="5659438" y="3055938"/>
          <p14:tracePt t="220954" x="5635625" y="3055938"/>
          <p14:tracePt t="220962" x="5629275" y="3055938"/>
          <p14:tracePt t="220969" x="5605463" y="3060700"/>
          <p14:tracePt t="220978" x="5594350" y="3079750"/>
          <p14:tracePt t="220986" x="5575300" y="3103563"/>
          <p14:tracePt t="220994" x="5557838" y="3127375"/>
          <p14:tracePt t="221002" x="5538788" y="3157538"/>
          <p14:tracePt t="221010" x="5538788" y="3176588"/>
          <p14:tracePt t="221017" x="5534025" y="3194050"/>
          <p14:tracePt t="221026" x="5534025" y="3230563"/>
          <p14:tracePt t="221034" x="5534025" y="3236913"/>
          <p14:tracePt t="221042" x="5534025" y="3254375"/>
          <p14:tracePt t="221050" x="5534025" y="3278188"/>
          <p14:tracePt t="221058" x="5551488" y="3295650"/>
          <p14:tracePt t="221076" x="5568950" y="3314700"/>
          <p14:tracePt t="221082" x="5588000" y="3321050"/>
          <p14:tracePt t="221090" x="5611813" y="3321050"/>
          <p14:tracePt t="221098" x="5624513" y="3325813"/>
          <p14:tracePt t="221106" x="5629275" y="3325813"/>
          <p14:tracePt t="221114" x="5641975" y="3338513"/>
          <p14:tracePt t="221121" x="5659438" y="3344863"/>
          <p14:tracePt t="221130" x="5678488" y="3344863"/>
          <p14:tracePt t="221137" x="5695950" y="3344863"/>
          <p14:tracePt t="221146" x="5726113" y="3344863"/>
          <p14:tracePt t="221154" x="5756275" y="3344863"/>
          <p14:tracePt t="221162" x="5792788" y="3344863"/>
          <p14:tracePt t="221170" x="5816600" y="3344863"/>
          <p14:tracePt t="221178" x="5834063" y="3344863"/>
          <p14:tracePt t="221185" x="5859463" y="3344863"/>
          <p14:tracePt t="221194" x="5907088" y="3332163"/>
          <p14:tracePt t="221202" x="5930900" y="3314700"/>
          <p14:tracePt t="221210" x="5954713" y="3302000"/>
          <p14:tracePt t="221217" x="5967413" y="3284538"/>
          <p14:tracePt t="221226" x="5991225" y="3260725"/>
          <p14:tracePt t="221234" x="5991225" y="3248025"/>
          <p14:tracePt t="221241" x="6003925" y="3224213"/>
          <p14:tracePt t="221250" x="6010275" y="3187700"/>
          <p14:tracePt t="221258" x="6010275" y="3170238"/>
          <p14:tracePt t="221266" x="6010275" y="3151188"/>
          <p14:tracePt t="221274" x="6010275" y="3121025"/>
          <p14:tracePt t="221282" x="6010275" y="3109913"/>
          <p14:tracePt t="221290" x="6010275" y="3090863"/>
          <p14:tracePt t="221298" x="6010275" y="3086100"/>
          <p14:tracePt t="221306" x="6010275" y="3079750"/>
          <p14:tracePt t="221314" x="6003925" y="3073400"/>
          <p14:tracePt t="221346" x="5997575" y="3067050"/>
          <p14:tracePt t="221354" x="5980113" y="3060700"/>
          <p14:tracePt t="221362" x="5973763" y="3060700"/>
          <p14:tracePt t="221370" x="5943600" y="3060700"/>
          <p14:tracePt t="221378" x="5907088" y="3060700"/>
          <p14:tracePt t="221385" x="5889625" y="3060700"/>
          <p14:tracePt t="221394" x="5883275" y="3060700"/>
          <p14:tracePt t="221401" x="5853113" y="3060700"/>
          <p14:tracePt t="221410" x="5834063" y="3073400"/>
          <p14:tracePt t="221418" x="5810250" y="3097213"/>
          <p14:tracePt t="221426" x="5803900" y="3109913"/>
          <p14:tracePt t="221434" x="5786438" y="3146425"/>
          <p14:tracePt t="221441" x="5786438" y="3157538"/>
          <p14:tracePt t="221450" x="5786438" y="3170238"/>
          <p14:tracePt t="221458" x="5786438" y="3187700"/>
          <p14:tracePt t="221466" x="5786438" y="3194050"/>
          <p14:tracePt t="221474" x="5799138" y="3211513"/>
          <p14:tracePt t="221482" x="5803900" y="3217863"/>
          <p14:tracePt t="221490" x="5816600" y="3230563"/>
          <p14:tracePt t="221498" x="5829300" y="3248025"/>
          <p14:tracePt t="221506" x="5834063" y="3254375"/>
          <p14:tracePt t="221514" x="5853113" y="3260725"/>
          <p14:tracePt t="221521" x="5859463" y="3267075"/>
          <p14:tracePt t="221538" x="5864225" y="3267075"/>
          <p14:tracePt t="221546" x="5870575" y="3267075"/>
          <p14:tracePt t="221562" x="5883275" y="3271838"/>
          <p14:tracePt t="221570" x="5889625" y="3271838"/>
          <p14:tracePt t="221578" x="5907088" y="3271838"/>
          <p14:tracePt t="221585" x="5924550" y="3271838"/>
          <p14:tracePt t="221594" x="5949950" y="3271838"/>
          <p14:tracePt t="221601" x="5961063" y="3271838"/>
          <p14:tracePt t="221610" x="5973763" y="3271838"/>
          <p14:tracePt t="221618" x="6010275" y="3254375"/>
          <p14:tracePt t="221626" x="6021388" y="3248025"/>
          <p14:tracePt t="221634" x="6051550" y="3224213"/>
          <p14:tracePt t="221642" x="6057900" y="3200400"/>
          <p14:tracePt t="221650" x="6057900" y="3176588"/>
          <p14:tracePt t="221658" x="6057900" y="3163888"/>
          <p14:tracePt t="221666" x="6057900" y="3146425"/>
          <p14:tracePt t="221674" x="6057900" y="3133725"/>
          <p14:tracePt t="221682" x="6057900" y="3127375"/>
          <p14:tracePt t="221698" x="6057900" y="3121025"/>
          <p14:tracePt t="221705" x="6057900" y="3116263"/>
          <p14:tracePt t="221722" x="6051550" y="3109913"/>
          <p14:tracePt t="221730" x="6045200" y="3109913"/>
          <p14:tracePt t="221737" x="6034088" y="3103563"/>
          <p14:tracePt t="221746" x="6015038" y="3103563"/>
          <p14:tracePt t="221754" x="5973763" y="3090863"/>
          <p14:tracePt t="221762" x="5924550" y="3086100"/>
          <p14:tracePt t="221770" x="5864225" y="3086100"/>
          <p14:tracePt t="221778" x="5810250" y="3086100"/>
          <p14:tracePt t="221785" x="5749925" y="3086100"/>
          <p14:tracePt t="221794" x="5689600" y="3086100"/>
          <p14:tracePt t="221802" x="5648325" y="3086100"/>
          <p14:tracePt t="221810" x="5611813" y="3103563"/>
          <p14:tracePt t="221817" x="5588000" y="3121025"/>
          <p14:tracePt t="221825" x="5568950" y="3133725"/>
          <p14:tracePt t="221834" x="5557838" y="3151188"/>
          <p14:tracePt t="221842" x="5557838" y="3181350"/>
          <p14:tracePt t="221850" x="5557838" y="3206750"/>
          <p14:tracePt t="221858" x="5557838" y="3230563"/>
          <p14:tracePt t="221866" x="5564188" y="3267075"/>
          <p14:tracePt t="221877" x="5594350" y="3290888"/>
          <p14:tracePt t="221882" x="5605463" y="3302000"/>
          <p14:tracePt t="221890" x="5635625" y="3338513"/>
          <p14:tracePt t="221898" x="5659438" y="3362325"/>
          <p14:tracePt t="221905" x="5684838" y="3381375"/>
          <p14:tracePt t="221914" x="5695950" y="3398838"/>
          <p14:tracePt t="221921" x="5715000" y="3405188"/>
          <p14:tracePt t="221930" x="5738813" y="3422650"/>
          <p14:tracePt t="221937" x="5749925" y="3429000"/>
          <p14:tracePt t="221946" x="5768975" y="3435350"/>
          <p14:tracePt t="221962" x="5780088" y="3441700"/>
          <p14:tracePt t="221978" x="5792788" y="3441700"/>
          <p14:tracePt t="221985" x="5799138" y="3441700"/>
          <p14:tracePt t="221994" x="5816600" y="3441700"/>
          <p14:tracePt t="222002" x="5829300" y="3435350"/>
          <p14:tracePt t="222010" x="5846763" y="3398838"/>
          <p14:tracePt t="222018" x="5846763" y="3375025"/>
          <p14:tracePt t="222025" x="5853113" y="3332163"/>
          <p14:tracePt t="222034" x="5853113" y="3302000"/>
          <p14:tracePt t="222042" x="5853113" y="3267075"/>
          <p14:tracePt t="222050" x="5853113" y="3241675"/>
          <p14:tracePt t="222058" x="5853113" y="3200400"/>
          <p14:tracePt t="222066" x="5853113" y="3181350"/>
          <p14:tracePt t="222074" x="5853113" y="3176588"/>
          <p14:tracePt t="222082" x="5853113" y="3157538"/>
          <p14:tracePt t="222089" x="5846763" y="3133725"/>
          <p14:tracePt t="222098" x="5829300" y="3121025"/>
          <p14:tracePt t="222105" x="5816600" y="3103563"/>
          <p14:tracePt t="222114" x="5799138" y="3090863"/>
          <p14:tracePt t="222121" x="5780088" y="3073400"/>
          <p14:tracePt t="222130" x="5749925" y="3055938"/>
          <p14:tracePt t="222137" x="5726113" y="3049588"/>
          <p14:tracePt t="222146" x="5702300" y="3043238"/>
          <p14:tracePt t="222153" x="5689600" y="3043238"/>
          <p14:tracePt t="222162" x="5672138" y="3030538"/>
          <p14:tracePt t="222170" x="5659438" y="3030538"/>
          <p14:tracePt t="222178" x="5654675" y="3030538"/>
          <p14:tracePt t="222185" x="5641975" y="3030538"/>
          <p14:tracePt t="222194" x="5624513" y="3036888"/>
          <p14:tracePt t="222202" x="5599113" y="3060700"/>
          <p14:tracePt t="222210" x="5588000" y="3086100"/>
          <p14:tracePt t="222218" x="5588000" y="3109913"/>
          <p14:tracePt t="222226" x="5588000" y="3127375"/>
          <p14:tracePt t="222234" x="5588000" y="3151188"/>
          <p14:tracePt t="222242" x="5588000" y="3157538"/>
          <p14:tracePt t="222250" x="5594350" y="3187700"/>
          <p14:tracePt t="222258" x="5629275" y="3217863"/>
          <p14:tracePt t="222266" x="5659438" y="3254375"/>
          <p14:tracePt t="222274" x="5695950" y="3295650"/>
          <p14:tracePt t="222282" x="5719763" y="3321050"/>
          <p14:tracePt t="222290" x="5738813" y="3325813"/>
          <p14:tracePt t="222298" x="5762625" y="3351213"/>
          <p14:tracePt t="222305" x="5786438" y="3368675"/>
          <p14:tracePt t="222314" x="5792788" y="3368675"/>
          <p14:tracePt t="222322" x="5803900" y="3375025"/>
          <p14:tracePt t="222330" x="5822950" y="3381375"/>
          <p14:tracePt t="222338" x="5829300" y="3381375"/>
          <p14:tracePt t="222346" x="5840413" y="3381375"/>
          <p14:tracePt t="222353" x="5853113" y="3381375"/>
          <p14:tracePt t="222362" x="5864225" y="3381375"/>
          <p14:tracePt t="222370" x="5883275" y="3381375"/>
          <p14:tracePt t="222378" x="5919788" y="3351213"/>
          <p14:tracePt t="222386" x="5924550" y="3338513"/>
          <p14:tracePt t="222394" x="5943600" y="3314700"/>
          <p14:tracePt t="222402" x="5943600" y="3290888"/>
          <p14:tracePt t="222410" x="5949950" y="3278188"/>
          <p14:tracePt t="222418" x="5949950" y="3254375"/>
          <p14:tracePt t="222426" x="5949950" y="3230563"/>
          <p14:tracePt t="222434" x="5949950" y="3224213"/>
          <p14:tracePt t="222442" x="5949950" y="3211513"/>
          <p14:tracePt t="222450" x="5949950" y="3194050"/>
          <p14:tracePt t="222466" x="5943600" y="3187700"/>
          <p14:tracePt t="222473" x="5937250" y="3181350"/>
          <p14:tracePt t="222482" x="5930900" y="3176588"/>
          <p14:tracePt t="222490" x="5907088" y="3163888"/>
          <p14:tracePt t="222498" x="5883275" y="3157538"/>
          <p14:tracePt t="222505" x="5859463" y="3146425"/>
          <p14:tracePt t="222514" x="5816600" y="3127375"/>
          <p14:tracePt t="222521" x="5780088" y="3127375"/>
          <p14:tracePt t="222530" x="5749925" y="3127375"/>
          <p14:tracePt t="222538" x="5719763" y="3127375"/>
          <p14:tracePt t="222546" x="5678488" y="3127375"/>
          <p14:tracePt t="222553" x="5654675" y="3127375"/>
          <p14:tracePt t="222562" x="5605463" y="3140075"/>
          <p14:tracePt t="222570" x="5581650" y="3170238"/>
          <p14:tracePt t="222578" x="5575300" y="3181350"/>
          <p14:tracePt t="222586" x="5568950" y="3206750"/>
          <p14:tracePt t="222594" x="5568950" y="3230563"/>
          <p14:tracePt t="222602" x="5568950" y="3236913"/>
          <p14:tracePt t="222610" x="5568950" y="3254375"/>
          <p14:tracePt t="222618" x="5581650" y="3260725"/>
          <p14:tracePt t="222626" x="5599113" y="3278188"/>
          <p14:tracePt t="222634" x="5624513" y="3284538"/>
          <p14:tracePt t="222642" x="5635625" y="3302000"/>
          <p14:tracePt t="222650" x="5672138" y="3321050"/>
          <p14:tracePt t="222658" x="5684838" y="3325813"/>
          <p14:tracePt t="222666" x="5719763" y="3344863"/>
          <p14:tracePt t="222674" x="5732463" y="3351213"/>
          <p14:tracePt t="222682" x="5756275" y="3355975"/>
          <p14:tracePt t="222689" x="5780088" y="3355975"/>
          <p14:tracePt t="222698" x="5792788" y="3355975"/>
          <p14:tracePt t="222705" x="5810250" y="3368675"/>
          <p14:tracePt t="222714" x="5834063" y="3368675"/>
          <p14:tracePt t="222722" x="5859463" y="3368675"/>
          <p14:tracePt t="222730" x="5876925" y="3368675"/>
          <p14:tracePt t="222737" x="5894388" y="3362325"/>
          <p14:tracePt t="222746" x="5919788" y="3355975"/>
          <p14:tracePt t="222754" x="5943600" y="3338513"/>
          <p14:tracePt t="222762" x="5954713" y="3325813"/>
          <p14:tracePt t="222770" x="5961063" y="3321050"/>
          <p14:tracePt t="222778" x="5967413" y="3314700"/>
          <p14:tracePt t="222786" x="5973763" y="3302000"/>
          <p14:tracePt t="222794" x="5984875" y="3284538"/>
          <p14:tracePt t="222802" x="5984875" y="3271838"/>
          <p14:tracePt t="222810" x="5984875" y="3267075"/>
          <p14:tracePt t="222818" x="5984875" y="3241675"/>
          <p14:tracePt t="222826" x="5984875" y="3236913"/>
          <p14:tracePt t="222834" x="5984875" y="3230563"/>
          <p14:tracePt t="222842" x="5984875" y="3224213"/>
          <p14:tracePt t="222850" x="5984875" y="3217863"/>
          <p14:tracePt t="222858" x="5980113" y="3211513"/>
          <p14:tracePt t="222866" x="5973763" y="3206750"/>
          <p14:tracePt t="222874" x="5954713" y="3200400"/>
          <p14:tracePt t="222893" x="5919788" y="3176588"/>
          <p14:tracePt t="222898" x="5876925" y="3170238"/>
          <p14:tracePt t="222905" x="5840413" y="3151188"/>
          <p14:tracePt t="222914" x="5780088" y="3140075"/>
          <p14:tracePt t="222922" x="5732463" y="3121025"/>
          <p14:tracePt t="222930" x="5708650" y="3121025"/>
          <p14:tracePt t="222938" x="5672138" y="3121025"/>
          <p14:tracePt t="222946" x="5659438" y="3121025"/>
          <p14:tracePt t="222954" x="5648325" y="3121025"/>
          <p14:tracePt t="222962" x="5641975" y="3121025"/>
          <p14:tracePt t="222969" x="5635625" y="3121025"/>
          <p14:tracePt t="222978" x="5624513" y="3121025"/>
          <p14:tracePt t="222985" x="5618163" y="3121025"/>
          <p14:tracePt t="222994" x="5611813" y="3121025"/>
          <p14:tracePt t="223001" x="5611813" y="3151188"/>
          <p14:tracePt t="223010" x="5611813" y="3181350"/>
          <p14:tracePt t="223018" x="5611813" y="3206750"/>
          <p14:tracePt t="223026" x="5618163" y="3230563"/>
          <p14:tracePt t="223034" x="5641975" y="3254375"/>
          <p14:tracePt t="223042" x="5654675" y="3278188"/>
          <p14:tracePt t="223050" x="5678488" y="3314700"/>
          <p14:tracePt t="223058" x="5702300" y="3338513"/>
          <p14:tracePt t="223065" x="5732463" y="3386138"/>
          <p14:tracePt t="223074" x="5756275" y="3411538"/>
          <p14:tracePt t="223082" x="5773738" y="3429000"/>
          <p14:tracePt t="223089" x="5792788" y="3452813"/>
          <p14:tracePt t="223098" x="5803900" y="3465513"/>
          <p14:tracePt t="223106" x="5822950" y="3476625"/>
          <p14:tracePt t="223122" x="5834063" y="3476625"/>
          <p14:tracePt t="223130" x="5846763" y="3482975"/>
          <p14:tracePt t="223146" x="5864225" y="3482975"/>
          <p14:tracePt t="223153" x="5883275" y="3482975"/>
          <p14:tracePt t="223162" x="5907088" y="3482975"/>
          <p14:tracePt t="223169" x="5919788" y="3482975"/>
          <p14:tracePt t="223178" x="5943600" y="3482975"/>
          <p14:tracePt t="223185" x="5967413" y="3471863"/>
          <p14:tracePt t="223194" x="5991225" y="3459163"/>
          <p14:tracePt t="223202" x="6010275" y="3441700"/>
          <p14:tracePt t="223210" x="6045200" y="3422650"/>
          <p14:tracePt t="223218" x="6051550" y="3416300"/>
          <p14:tracePt t="223226" x="6057900" y="3405188"/>
          <p14:tracePt t="223234" x="6057900" y="3392488"/>
          <p14:tracePt t="223242" x="6057900" y="3375025"/>
          <p14:tracePt t="223250" x="6057900" y="3362325"/>
          <p14:tracePt t="223257" x="6057900" y="3351213"/>
          <p14:tracePt t="223266" x="6057900" y="3344863"/>
          <p14:tracePt t="223274" x="6057900" y="3332163"/>
          <p14:tracePt t="223282" x="6057900" y="3325813"/>
          <p14:tracePt t="223290" x="6051550" y="3321050"/>
          <p14:tracePt t="223298" x="6045200" y="3308350"/>
          <p14:tracePt t="223305" x="6027738" y="3295650"/>
          <p14:tracePt t="223314" x="6015038" y="3284538"/>
          <p14:tracePt t="223321" x="5997575" y="3267075"/>
          <p14:tracePt t="223330" x="5991225" y="3260725"/>
          <p14:tracePt t="223338" x="5984875" y="3254375"/>
          <p14:tracePt t="223346" x="5973763" y="3248025"/>
          <p14:tracePt t="223353" x="5967413" y="3241675"/>
          <p14:tracePt t="223362" x="5961063" y="3236913"/>
          <p14:tracePt t="223370" x="5949950" y="3236913"/>
          <p14:tracePt t="223378" x="5930900" y="3236913"/>
          <p14:tracePt t="223386" x="5919788" y="3230563"/>
          <p14:tracePt t="223394" x="5889625" y="3230563"/>
          <p14:tracePt t="223402" x="5864225" y="3230563"/>
          <p14:tracePt t="223410" x="5840413" y="3217863"/>
          <p14:tracePt t="223418" x="5810250" y="3217863"/>
          <p14:tracePt t="223426" x="5786438" y="3217863"/>
          <p14:tracePt t="223434" x="5762625" y="3217863"/>
          <p14:tracePt t="223442" x="5732463" y="3217863"/>
          <p14:tracePt t="223450" x="5708650" y="3224213"/>
          <p14:tracePt t="223457" x="5684838" y="3230563"/>
          <p14:tracePt t="223466" x="5665788" y="3248025"/>
          <p14:tracePt t="223474" x="5659438" y="3260725"/>
          <p14:tracePt t="223482" x="5659438" y="3284538"/>
          <p14:tracePt t="223490" x="5659438" y="3295650"/>
          <p14:tracePt t="223498" x="5659438" y="3325813"/>
          <p14:tracePt t="223505" x="5659438" y="3351213"/>
          <p14:tracePt t="223514" x="5672138" y="3386138"/>
          <p14:tracePt t="223521" x="5684838" y="3405188"/>
          <p14:tracePt t="223530" x="5719763" y="3441700"/>
          <p14:tracePt t="223537" x="5738813" y="3452813"/>
          <p14:tracePt t="223546" x="5749925" y="3471863"/>
          <p14:tracePt t="223553" x="5780088" y="3495675"/>
          <p14:tracePt t="223562" x="5786438" y="3506788"/>
          <p14:tracePt t="223569" x="5810250" y="3532188"/>
          <p14:tracePt t="223578" x="5816600" y="3532188"/>
          <p14:tracePt t="223586" x="5834063" y="3549650"/>
          <p14:tracePt t="223594" x="5859463" y="3549650"/>
          <p14:tracePt t="223602" x="5876925" y="3556000"/>
          <p14:tracePt t="223610" x="5894388" y="3556000"/>
          <p14:tracePt t="223618" x="5907088" y="3556000"/>
          <p14:tracePt t="223626" x="5924550" y="3556000"/>
          <p14:tracePt t="223634" x="5949950" y="3556000"/>
          <p14:tracePt t="223642" x="5954713" y="3556000"/>
          <p14:tracePt t="223650" x="5967413" y="3549650"/>
          <p14:tracePt t="223657" x="5991225" y="3519488"/>
          <p14:tracePt t="223666" x="5997575" y="3502025"/>
          <p14:tracePt t="223674" x="6010275" y="3465513"/>
          <p14:tracePt t="223682" x="6021388" y="3405188"/>
          <p14:tracePt t="223690" x="6021388" y="3375025"/>
          <p14:tracePt t="223698" x="6021388" y="3351213"/>
          <p14:tracePt t="223705" x="6021388" y="3325813"/>
          <p14:tracePt t="223714" x="6021388" y="3302000"/>
          <p14:tracePt t="223721" x="6021388" y="3295650"/>
          <p14:tracePt t="223730" x="6021388" y="3290888"/>
          <p14:tracePt t="223738" x="6010275" y="3278188"/>
          <p14:tracePt t="223754" x="6003925" y="3271838"/>
          <p14:tracePt t="223762" x="5997575" y="3267075"/>
          <p14:tracePt t="223770" x="5991225" y="3260725"/>
          <p14:tracePt t="223777" x="5980113" y="3254375"/>
          <p14:tracePt t="223786" x="5961063" y="3248025"/>
          <p14:tracePt t="223794" x="5949950" y="3236913"/>
          <p14:tracePt t="223802" x="5937250" y="3236913"/>
          <p14:tracePt t="223810" x="5913438" y="3230563"/>
          <p14:tracePt t="223818" x="5889625" y="3224213"/>
          <p14:tracePt t="223827" x="5864225" y="3211513"/>
          <p14:tracePt t="223834" x="5840413" y="3211513"/>
          <p14:tracePt t="223842" x="5829300" y="3211513"/>
          <p14:tracePt t="223850" x="5799138" y="3211513"/>
          <p14:tracePt t="223857" x="5773738" y="3211513"/>
          <p14:tracePt t="223866" x="5756275" y="3211513"/>
          <p14:tracePt t="223879" x="5738813" y="3217863"/>
          <p14:tracePt t="223882" x="5719763" y="3230563"/>
          <p14:tracePt t="223890" x="5708650" y="3236913"/>
          <p14:tracePt t="223898" x="5689600" y="3260725"/>
          <p14:tracePt t="223905" x="5689600" y="3284538"/>
          <p14:tracePt t="223914" x="5689600" y="3302000"/>
          <p14:tracePt t="223921" x="5689600" y="3308350"/>
          <p14:tracePt t="223930" x="5689600" y="3325813"/>
          <p14:tracePt t="223937" x="5689600" y="3332163"/>
          <p14:tracePt t="223946" x="5702300" y="3344863"/>
          <p14:tracePt t="223962" x="5708650" y="3351213"/>
          <p14:tracePt t="223969" x="5719763" y="3351213"/>
          <p14:tracePt t="223978" x="5745163" y="3351213"/>
          <p14:tracePt t="223986" x="5749925" y="3355975"/>
          <p14:tracePt t="223994" x="5756275" y="3355975"/>
          <p14:tracePt t="224002" x="5762625" y="3355975"/>
          <p14:tracePt t="224010" x="5773738" y="3362325"/>
          <p14:tracePt t="224018" x="5792788" y="3362325"/>
          <p14:tracePt t="224026" x="5803900" y="3362325"/>
          <p14:tracePt t="224034" x="5829300" y="3362325"/>
          <p14:tracePt t="224041" x="5834063" y="3362325"/>
          <p14:tracePt t="224050" x="5846763" y="3362325"/>
          <p14:tracePt t="224057" x="5870575" y="3362325"/>
          <p14:tracePt t="224066" x="5883275" y="3362325"/>
          <p14:tracePt t="224074" x="5907088" y="3338513"/>
          <p14:tracePt t="224082" x="5924550" y="3325813"/>
          <p14:tracePt t="224090" x="5937250" y="3308350"/>
          <p14:tracePt t="224098" x="5943600" y="3302000"/>
          <p14:tracePt t="224105" x="5943600" y="3284538"/>
          <p14:tracePt t="224122" x="5943600" y="3267075"/>
          <p14:tracePt t="224130" x="5943600" y="3260725"/>
          <p14:tracePt t="224146" x="5943600" y="3254375"/>
          <p14:tracePt t="224170" x="5937250" y="3241675"/>
          <p14:tracePt t="224177" x="5930900" y="3236913"/>
          <p14:tracePt t="224194" x="5913438" y="3211513"/>
          <p14:tracePt t="224202" x="5894388" y="3211513"/>
          <p14:tracePt t="224210" x="5864225" y="3206750"/>
          <p14:tracePt t="224218" x="5816600" y="3187700"/>
          <p14:tracePt t="224226" x="5768975" y="3187700"/>
          <p14:tracePt t="224234" x="5719763" y="3170238"/>
          <p14:tracePt t="224242" x="5678488" y="3170238"/>
          <p14:tracePt t="224250" x="5629275" y="3157538"/>
          <p14:tracePt t="224258" x="5599113" y="3157538"/>
          <p14:tracePt t="224266" x="5564188" y="3157538"/>
          <p14:tracePt t="224274" x="5551488" y="3157538"/>
          <p14:tracePt t="224282" x="5527675" y="3157538"/>
          <p14:tracePt t="224289" x="5514975" y="3170238"/>
          <p14:tracePt t="224298" x="5508625" y="3176588"/>
          <p14:tracePt t="224305" x="5508625" y="3194050"/>
          <p14:tracePt t="224314" x="5508625" y="3217863"/>
          <p14:tracePt t="224321" x="5514975" y="3241675"/>
          <p14:tracePt t="224330" x="5557838" y="3290888"/>
          <p14:tracePt t="224338" x="5581650" y="3314700"/>
          <p14:tracePt t="224345" x="5618163" y="3338513"/>
          <p14:tracePt t="224354" x="5659438" y="3381375"/>
          <p14:tracePt t="224362" x="5684838" y="3398838"/>
          <p14:tracePt t="224370" x="5715000" y="3411538"/>
          <p14:tracePt t="224378" x="5732463" y="3422650"/>
          <p14:tracePt t="224386" x="5745163" y="3422650"/>
          <p14:tracePt t="224394" x="5749925" y="3422650"/>
          <p14:tracePt t="224402" x="5762625" y="3422650"/>
          <p14:tracePt t="224434" x="5773738" y="3422650"/>
          <p14:tracePt t="224442" x="5780088" y="3422650"/>
          <p14:tracePt t="224450" x="5803900" y="3422650"/>
          <p14:tracePt t="224457" x="5810250" y="3411538"/>
          <p14:tracePt t="224466" x="5816600" y="3405188"/>
          <p14:tracePt t="224474" x="5829300" y="3386138"/>
          <p14:tracePt t="224482" x="5829300" y="3381375"/>
          <p14:tracePt t="224489" x="5829300" y="3375025"/>
          <p14:tracePt t="224498" x="5829300" y="3368675"/>
          <p14:tracePt t="224522" x="5829300" y="3362325"/>
          <p14:tracePt t="224594" x="5816600" y="3355975"/>
          <p14:tracePt t="224602" x="5773738" y="3355975"/>
          <p14:tracePt t="224610" x="5738813" y="3355975"/>
          <p14:tracePt t="224618" x="5695950" y="3355975"/>
          <p14:tracePt t="224626" x="5641975" y="3355975"/>
          <p14:tracePt t="224634" x="5551488" y="3368675"/>
          <p14:tracePt t="224641" x="5461000" y="3392488"/>
          <p14:tracePt t="224650" x="5370513" y="3405188"/>
          <p14:tracePt t="224658" x="5280025" y="3441700"/>
          <p14:tracePt t="224666" x="5178425" y="3446463"/>
          <p14:tracePt t="224674" x="5118100" y="3459163"/>
          <p14:tracePt t="224682" x="5045075" y="3471863"/>
          <p14:tracePt t="224690" x="4972050" y="3482975"/>
          <p14:tracePt t="224698" x="4913313" y="3482975"/>
          <p14:tracePt t="224706" x="4840288" y="3489325"/>
          <p14:tracePt t="224714" x="4810125" y="3489325"/>
          <p14:tracePt t="224722" x="4762500" y="3502025"/>
          <p14:tracePt t="224730" x="4719638" y="3502025"/>
          <p14:tracePt t="224738" x="4695825" y="3502025"/>
          <p14:tracePt t="224746" x="4652963" y="3506788"/>
          <p14:tracePt t="224754" x="4629150" y="3506788"/>
          <p14:tracePt t="224762" x="4581525" y="3519488"/>
          <p14:tracePt t="224770" x="4551363" y="3519488"/>
          <p14:tracePt t="224778" x="4521200" y="3519488"/>
          <p14:tracePt t="224786" x="4484688" y="3519488"/>
          <p14:tracePt t="224794" x="4441825" y="3519488"/>
          <p14:tracePt t="224802" x="4400550" y="3519488"/>
          <p14:tracePt t="224811" x="4357688" y="3519488"/>
          <p14:tracePt t="224818" x="4321175" y="3519488"/>
          <p14:tracePt t="224826" x="4279900" y="3519488"/>
          <p14:tracePt t="224834" x="4249738" y="3519488"/>
          <p14:tracePt t="224842" x="4225925" y="3519488"/>
          <p14:tracePt t="224850" x="4200525" y="3519488"/>
          <p14:tracePt t="224858" x="4171950" y="3519488"/>
          <p14:tracePt t="224866" x="4135438" y="3519488"/>
          <p14:tracePt t="224880" x="4116388" y="3519488"/>
          <p14:tracePt t="224882" x="4081463" y="3519488"/>
          <p14:tracePt t="224890" x="4056063" y="3519488"/>
          <p14:tracePt t="224898" x="4038600" y="3519488"/>
          <p14:tracePt t="224906" x="4014788" y="3519488"/>
          <p14:tracePt t="224914" x="4002088" y="3519488"/>
          <p14:tracePt t="224922" x="3965575" y="3519488"/>
          <p14:tracePt t="224930" x="3954463" y="3519488"/>
          <p14:tracePt t="224938" x="3941763" y="3519488"/>
          <p14:tracePt t="224946" x="3917950" y="3519488"/>
          <p14:tracePt t="224954" x="3905250" y="3519488"/>
          <p14:tracePt t="224962" x="3881438" y="3519488"/>
          <p14:tracePt t="224970" x="3857625" y="3519488"/>
          <p14:tracePt t="224978" x="3833813" y="3519488"/>
          <p14:tracePt t="224986" x="3810000" y="3519488"/>
          <p14:tracePt t="224994" x="3784600" y="3519488"/>
          <p14:tracePt t="225002" x="3773488" y="3519488"/>
          <p14:tracePt t="225010" x="3749675" y="3519488"/>
          <p14:tracePt t="225018" x="3736975" y="3519488"/>
          <p14:tracePt t="225026" x="3713163" y="3519488"/>
          <p14:tracePt t="225034" x="3689350" y="3519488"/>
          <p14:tracePt t="225042" x="3670300" y="3513138"/>
          <p14:tracePt t="225050" x="3652838" y="3513138"/>
          <p14:tracePt t="225058" x="3629025" y="3513138"/>
          <p14:tracePt t="225066" x="3616325" y="3513138"/>
          <p14:tracePt t="225074" x="3592513" y="3513138"/>
          <p14:tracePt t="225082" x="3568700" y="3513138"/>
          <p14:tracePt t="225089" x="3556000" y="3513138"/>
          <p14:tracePt t="225098" x="3544888" y="3513138"/>
          <p14:tracePt t="225106" x="3525838" y="3506788"/>
          <p14:tracePt t="225114" x="3519488" y="3506788"/>
          <p14:tracePt t="225122" x="3508375" y="3506788"/>
          <p14:tracePt t="225130" x="3502025" y="3506788"/>
          <p14:tracePt t="225138" x="3495675" y="3506788"/>
          <p14:tracePt t="225146" x="3484563" y="3506788"/>
          <p14:tracePt t="225154" x="3471863" y="3506788"/>
          <p14:tracePt t="225161" x="3459163" y="3506788"/>
          <p14:tracePt t="225170" x="3441700" y="3506788"/>
          <p14:tracePt t="225186" x="3417888" y="3506788"/>
          <p14:tracePt t="225194" x="3411538" y="3502025"/>
          <p14:tracePt t="225218" x="3405188" y="3502025"/>
          <p14:tracePt t="225242" x="3398838" y="3502025"/>
          <p14:tracePt t="225330" x="3394075" y="3495675"/>
          <p14:tracePt t="225354" x="3411538" y="3489325"/>
          <p14:tracePt t="225362" x="3435350" y="3482975"/>
          <p14:tracePt t="225371" x="3454400" y="3482975"/>
          <p14:tracePt t="225378" x="3495675" y="3482975"/>
          <p14:tracePt t="225386" x="3568700" y="3482975"/>
          <p14:tracePt t="225395" x="3629025" y="3482975"/>
          <p14:tracePt t="225402" x="3689350" y="3482975"/>
          <p14:tracePt t="225412" x="3773488" y="3482975"/>
          <p14:tracePt t="225418" x="3833813" y="3482975"/>
          <p14:tracePt t="225426" x="3917950" y="3482975"/>
          <p14:tracePt t="225434" x="3990975" y="3482975"/>
          <p14:tracePt t="225442" x="4038600" y="3482975"/>
          <p14:tracePt t="225450" x="4111625" y="3482975"/>
          <p14:tracePt t="225458" x="4152900" y="3482975"/>
          <p14:tracePt t="225466" x="4183063" y="3482975"/>
          <p14:tracePt t="225474" x="4225925" y="3482975"/>
          <p14:tracePt t="225482" x="4260850" y="3482975"/>
          <p14:tracePt t="225490" x="4286250" y="3482975"/>
          <p14:tracePt t="225498" x="4297363" y="3482975"/>
          <p14:tracePt t="225506" x="4303713" y="3482975"/>
          <p14:tracePt t="225515" x="4310063" y="3482975"/>
          <p14:tracePt t="225522" x="4316413" y="3482975"/>
          <p14:tracePt t="225530" x="4321175" y="3482975"/>
          <p14:tracePt t="225666" x="4327525" y="3482975"/>
          <p14:tracePt t="225762" x="4327525" y="3489325"/>
          <p14:tracePt t="225882" x="0" y="0"/>
        </p14:tracePtLst>
        <p14:tracePtLst>
          <p14:tracePt t="226421" x="2773363" y="3543300"/>
          <p14:tracePt t="226426" x="2754313" y="3543300"/>
          <p14:tracePt t="226434" x="2743200" y="3543300"/>
          <p14:tracePt t="226442" x="2736850" y="3543300"/>
          <p14:tracePt t="226450" x="2730500" y="3543300"/>
          <p14:tracePt t="226458" x="2717800" y="3543300"/>
          <p14:tracePt t="226467" x="2713038" y="3543300"/>
          <p14:tracePt t="226474" x="2700338" y="3543300"/>
          <p14:tracePt t="226482" x="2693988" y="3543300"/>
          <p14:tracePt t="226491" x="2682875" y="3543300"/>
          <p14:tracePt t="226498" x="2676525" y="3543300"/>
          <p14:tracePt t="226506" x="2657475" y="3543300"/>
          <p14:tracePt t="226514" x="2652713" y="3543300"/>
          <p14:tracePt t="226522" x="2640013" y="3543300"/>
          <p14:tracePt t="226531" x="2616200" y="3543300"/>
          <p14:tracePt t="226538" x="2603500" y="3543300"/>
          <p14:tracePt t="226547" x="2579688" y="3543300"/>
          <p14:tracePt t="226554" x="2549525" y="3543300"/>
          <p14:tracePt t="226563" x="2525713" y="3543300"/>
          <p14:tracePt t="226570" x="2482850" y="3536950"/>
          <p14:tracePt t="226579" x="2435225" y="3532188"/>
          <p14:tracePt t="226586" x="2411413" y="3532188"/>
          <p14:tracePt t="226594" x="2357438" y="3519488"/>
          <p14:tracePt t="226602" x="2297113" y="3502025"/>
          <p14:tracePt t="226610" x="2247900" y="3489325"/>
          <p14:tracePt t="226618" x="2187575" y="3476625"/>
          <p14:tracePt t="226626" x="2109788" y="3459163"/>
          <p14:tracePt t="226634" x="2079625" y="3446463"/>
          <p14:tracePt t="226642" x="2043113" y="3441700"/>
          <p14:tracePt t="226650" x="2019300" y="3435350"/>
          <p14:tracePt t="226657" x="1989138" y="3422650"/>
          <p14:tracePt t="226666" x="1965325" y="3416300"/>
          <p14:tracePt t="226674" x="1935163" y="3416300"/>
          <p14:tracePt t="226682" x="1916113" y="3416300"/>
          <p14:tracePt t="226690" x="1905000" y="3416300"/>
          <p14:tracePt t="226698" x="1881188" y="3416300"/>
          <p14:tracePt t="226706" x="1862138" y="3416300"/>
          <p14:tracePt t="226714" x="1844675" y="3416300"/>
          <p14:tracePt t="226722" x="1831975" y="3416300"/>
          <p14:tracePt t="226730" x="1820863" y="3416300"/>
          <p14:tracePt t="226738" x="1795463" y="3416300"/>
          <p14:tracePt t="226746" x="1784350" y="3416300"/>
          <p14:tracePt t="226754" x="1747838" y="3416300"/>
          <p14:tracePt t="226762" x="1717675" y="3416300"/>
          <p14:tracePt t="226770" x="1693863" y="3416300"/>
          <p14:tracePt t="226778" x="1651000" y="3416300"/>
          <p14:tracePt t="226786" x="1609725" y="3416300"/>
          <p14:tracePt t="226794" x="1573213" y="3416300"/>
          <p14:tracePt t="226802" x="1543050" y="3416300"/>
          <p14:tracePt t="226810" x="1512888" y="3416300"/>
          <p14:tracePt t="226818" x="1476375" y="3416300"/>
          <p14:tracePt t="226826" x="1452563" y="3416300"/>
          <p14:tracePt t="226834" x="1409700" y="3416300"/>
          <p14:tracePt t="226842" x="1385888" y="3416300"/>
          <p14:tracePt t="226850" x="1355725" y="3416300"/>
          <p14:tracePt t="226857" x="1331913" y="3416300"/>
          <p14:tracePt t="226866" x="1308100" y="3416300"/>
          <p14:tracePt t="226874" x="1290638" y="3416300"/>
          <p14:tracePt t="226882" x="1265238" y="3416300"/>
          <p14:tracePt t="226890" x="1241425" y="3416300"/>
          <p14:tracePt t="226898" x="1217613" y="3416300"/>
          <p14:tracePt t="226906" x="1193800" y="3416300"/>
          <p14:tracePt t="226914" x="1174750" y="3416300"/>
          <p14:tracePt t="226922" x="1139825" y="3416300"/>
          <p14:tracePt t="226930" x="1114425" y="3416300"/>
          <p14:tracePt t="226938" x="1103313" y="3416300"/>
          <p14:tracePt t="226946" x="1079500" y="3416300"/>
          <p14:tracePt t="226954" x="1054100" y="3416300"/>
          <p14:tracePt t="226962" x="1042988" y="3416300"/>
          <p14:tracePt t="226970" x="1036638" y="3416300"/>
          <p14:tracePt t="226994" x="1030288" y="3416300"/>
          <p14:tracePt t="227010" x="1023938" y="3416300"/>
          <p14:tracePt t="227026" x="1019175" y="3422650"/>
          <p14:tracePt t="227091" x="1019175" y="3429000"/>
          <p14:tracePt t="227098" x="1042988" y="3429000"/>
          <p14:tracePt t="227106" x="1060450" y="3429000"/>
          <p14:tracePt t="227114" x="1096963" y="3446463"/>
          <p14:tracePt t="227122" x="1139825" y="3446463"/>
          <p14:tracePt t="227131" x="1187450" y="3452813"/>
          <p14:tracePt t="227138" x="1223963" y="3465513"/>
          <p14:tracePt t="227147" x="1277938" y="3465513"/>
          <p14:tracePt t="227154" x="1325563" y="3465513"/>
          <p14:tracePt t="227163" x="1381125" y="3465513"/>
          <p14:tracePt t="227170" x="1470025" y="3476625"/>
          <p14:tracePt t="227180" x="1530350" y="3476625"/>
          <p14:tracePt t="227186" x="1616075" y="3482975"/>
          <p14:tracePt t="227194" x="1706563" y="3482975"/>
          <p14:tracePt t="227202" x="1790700" y="3482975"/>
          <p14:tracePt t="227210" x="1892300" y="3482975"/>
          <p14:tracePt t="227219" x="1989138" y="3482975"/>
          <p14:tracePt t="227226" x="2062163" y="3482975"/>
          <p14:tracePt t="227234" x="2163763" y="3482975"/>
          <p14:tracePt t="227242" x="2247900" y="3482975"/>
          <p14:tracePt t="227252" x="2320925" y="3482975"/>
          <p14:tracePt t="227258" x="2411413" y="3482975"/>
          <p14:tracePt t="227266" x="2495550" y="3482975"/>
          <p14:tracePt t="227274" x="2538413" y="3482975"/>
          <p14:tracePt t="227282" x="2597150" y="3495675"/>
          <p14:tracePt t="227291" x="2633663" y="3495675"/>
          <p14:tracePt t="227298" x="2663825" y="3495675"/>
          <p14:tracePt t="227306" x="2687638" y="3495675"/>
          <p14:tracePt t="227314" x="2700338" y="3495675"/>
          <p14:tracePt t="227322" x="2724150" y="3495675"/>
          <p14:tracePt t="227333" x="2747963" y="3495675"/>
          <p14:tracePt t="227338" x="2773363" y="3502025"/>
          <p14:tracePt t="227347" x="2784475" y="3502025"/>
          <p14:tracePt t="227354" x="2808288" y="3502025"/>
          <p14:tracePt t="227363" x="2838450" y="3502025"/>
          <p14:tracePt t="227371" x="2863850" y="3502025"/>
          <p14:tracePt t="227379" x="2894013" y="3502025"/>
          <p14:tracePt t="227386" x="2911475" y="3513138"/>
          <p14:tracePt t="227394" x="2935288" y="3513138"/>
          <p14:tracePt t="227402" x="2965450" y="3519488"/>
          <p14:tracePt t="227410" x="3008313" y="3519488"/>
          <p14:tracePt t="227418" x="3055938" y="3519488"/>
          <p14:tracePt t="227426" x="3086100" y="3525838"/>
          <p14:tracePt t="227434" x="3122613" y="3525838"/>
          <p14:tracePt t="227442" x="3163888" y="3525838"/>
          <p14:tracePt t="227451" x="3189288" y="3525838"/>
          <p14:tracePt t="227458" x="3219450" y="3525838"/>
          <p14:tracePt t="227466" x="3260725" y="3536950"/>
          <p14:tracePt t="227474" x="3284538" y="3536950"/>
          <p14:tracePt t="227482" x="3309938" y="3536950"/>
          <p14:tracePt t="227490" x="3314700" y="3536950"/>
          <p14:tracePt t="227594" x="3321050" y="3543300"/>
          <p14:tracePt t="227770" x="0" y="0"/>
        </p14:tracePtLst>
        <p14:tracePtLst>
          <p14:tracePt t="235805" x="1073150" y="3754438"/>
          <p14:tracePt t="236058" x="1073150" y="3748088"/>
          <p14:tracePt t="236099" x="1084263" y="3748088"/>
          <p14:tracePt t="236114" x="1090613" y="3741738"/>
          <p14:tracePt t="236146" x="1103313" y="3741738"/>
          <p14:tracePt t="236226" x="1109663" y="3741738"/>
          <p14:tracePt t="236250" x="1114425" y="3736975"/>
          <p14:tracePt t="236306" x="1120775" y="3736975"/>
          <p14:tracePt t="236314" x="1139825" y="3736975"/>
          <p14:tracePt t="236322" x="1150938" y="3736975"/>
          <p14:tracePt t="236331" x="1163638" y="3736975"/>
          <p14:tracePt t="236339" x="1187450" y="3736975"/>
          <p14:tracePt t="236354" x="1211263" y="3736975"/>
          <p14:tracePt t="236371" x="1217613" y="3736975"/>
          <p14:tracePt t="236378" x="1230313" y="3736975"/>
          <p14:tracePt t="236387" x="1235075" y="3736975"/>
          <p14:tracePt t="236394" x="1265238" y="3736975"/>
          <p14:tracePt t="236403" x="1271588" y="3736975"/>
          <p14:tracePt t="236410" x="1290638" y="3736975"/>
          <p14:tracePt t="236418" x="1301750" y="3736975"/>
          <p14:tracePt t="236426" x="1325563" y="3736975"/>
          <p14:tracePt t="236434" x="1338263" y="3736975"/>
          <p14:tracePt t="236443" x="1355725" y="3736975"/>
          <p14:tracePt t="236450" x="1381125" y="3736975"/>
          <p14:tracePt t="236458" x="1398588" y="3736975"/>
          <p14:tracePt t="236466" x="1435100" y="3736975"/>
          <p14:tracePt t="236474" x="1465263" y="3736975"/>
          <p14:tracePt t="236482" x="1519238" y="3736975"/>
          <p14:tracePt t="236491" x="1549400" y="3736975"/>
          <p14:tracePt t="236499" x="1573213" y="3736975"/>
          <p14:tracePt t="236507" x="1609725" y="3736975"/>
          <p14:tracePt t="236514" x="1627188" y="3736975"/>
          <p14:tracePt t="236523" x="1676400" y="3736975"/>
          <p14:tracePt t="236530" x="1693863" y="3736975"/>
          <p14:tracePt t="236539" x="1717675" y="3736975"/>
          <p14:tracePt t="236546" x="1741488" y="3736975"/>
          <p14:tracePt t="236555" x="1754188" y="3736975"/>
          <p14:tracePt t="236562" x="1760538" y="3736975"/>
          <p14:tracePt t="236571" x="1771650" y="3736975"/>
          <p14:tracePt t="236578" x="1784350" y="3736975"/>
          <p14:tracePt t="236588" x="1801813" y="3736975"/>
          <p14:tracePt t="236594" x="1814513" y="3736975"/>
          <p14:tracePt t="236602" x="1838325" y="3736975"/>
          <p14:tracePt t="236610" x="1851025" y="3736975"/>
          <p14:tracePt t="236617" x="1868488" y="3736975"/>
          <p14:tracePt t="236626" x="1881188" y="3736975"/>
          <p14:tracePt t="236634" x="1892300" y="3736975"/>
          <p14:tracePt t="236642" x="1905000" y="3736975"/>
          <p14:tracePt t="236650" x="1916113" y="3736975"/>
          <p14:tracePt t="236658" x="1922463" y="3736975"/>
          <p14:tracePt t="236665" x="1928813" y="3736975"/>
          <p14:tracePt t="236697" x="1935163" y="3736975"/>
          <p14:tracePt t="236770" x="1946275" y="3736975"/>
          <p14:tracePt t="236810" x="1952625" y="3736975"/>
          <p14:tracePt t="236819" x="1958975" y="3736975"/>
          <p14:tracePt t="236826" x="1965325" y="3736975"/>
          <p14:tracePt t="236834" x="1971675" y="3736975"/>
          <p14:tracePt t="236842" x="1982788" y="3736975"/>
          <p14:tracePt t="236859" x="2006600" y="3736975"/>
          <p14:tracePt t="236875" x="2025650" y="3736975"/>
          <p14:tracePt t="236882" x="2043113" y="3736975"/>
          <p14:tracePt t="236891" x="2062163" y="3736975"/>
          <p14:tracePt t="236898" x="2085975" y="3736975"/>
          <p14:tracePt t="236906" x="2127250" y="3736975"/>
          <p14:tracePt t="236914" x="2152650" y="3748088"/>
          <p14:tracePt t="236922" x="2182813" y="3754438"/>
          <p14:tracePt t="236930" x="2230438" y="3754438"/>
          <p14:tracePt t="236938" x="2254250" y="3760788"/>
          <p14:tracePt t="236946" x="2308225" y="3778250"/>
          <p14:tracePt t="236954" x="2320925" y="3778250"/>
          <p14:tracePt t="236962" x="2344738" y="3778250"/>
          <p14:tracePt t="236971" x="2368550" y="3778250"/>
          <p14:tracePt t="236978" x="2398713" y="3790950"/>
          <p14:tracePt t="236986" x="2447925" y="3790950"/>
          <p14:tracePt t="236994" x="2471738" y="3790950"/>
          <p14:tracePt t="237002" x="2489200" y="3790950"/>
          <p14:tracePt t="237010" x="2538413" y="3797300"/>
          <p14:tracePt t="237017" x="2562225" y="3797300"/>
          <p14:tracePt t="237026" x="2592388" y="3808413"/>
          <p14:tracePt t="237034" x="2616200" y="3808413"/>
          <p14:tracePt t="237042" x="2657475" y="3808413"/>
          <p14:tracePt t="237049" x="2687638" y="3808413"/>
          <p14:tracePt t="237058" x="2724150" y="3808413"/>
          <p14:tracePt t="237066" x="2754313" y="3808413"/>
          <p14:tracePt t="237074" x="2760663" y="3808413"/>
          <p14:tracePt t="237082" x="2778125" y="3808413"/>
          <p14:tracePt t="237090" x="2797175" y="3808413"/>
          <p14:tracePt t="237098" x="2808288" y="3808413"/>
          <p14:tracePt t="237106" x="2814638" y="3808413"/>
          <p14:tracePt t="237114" x="2827338" y="3808413"/>
          <p14:tracePt t="237122" x="2833688" y="3808413"/>
          <p14:tracePt t="237138" x="2838450" y="3808413"/>
          <p14:tracePt t="237235" x="2844800" y="3808413"/>
          <p14:tracePt t="237242" x="2851150" y="3808413"/>
          <p14:tracePt t="237258" x="2857500" y="3808413"/>
          <p14:tracePt t="237434" x="2851150" y="3808413"/>
          <p14:tracePt t="237442" x="2844800" y="3808413"/>
          <p14:tracePt t="237450" x="2838450" y="3808413"/>
          <p14:tracePt t="237459" x="2827338" y="3808413"/>
          <p14:tracePt t="237474" x="2820988" y="3808413"/>
          <p14:tracePt t="237482" x="2814638" y="3808413"/>
          <p14:tracePt t="237491" x="2803525" y="3808413"/>
          <p14:tracePt t="237498" x="2797175" y="3797300"/>
          <p14:tracePt t="237554" x="2790825" y="3797300"/>
          <p14:tracePt t="237571" x="2784475" y="3797300"/>
          <p14:tracePt t="237586" x="2760663" y="3797300"/>
          <p14:tracePt t="237594" x="2747963" y="3797300"/>
          <p14:tracePt t="237602" x="2736850" y="3790950"/>
          <p14:tracePt t="237611" x="2717800" y="3790950"/>
          <p14:tracePt t="237618" x="2693988" y="3784600"/>
          <p14:tracePt t="237626" x="2663825" y="3778250"/>
          <p14:tracePt t="237634" x="2616200" y="3767138"/>
          <p14:tracePt t="237643" x="2579688" y="3748088"/>
          <p14:tracePt t="237650" x="2519363" y="3736975"/>
          <p14:tracePt t="237659" x="2495550" y="3730625"/>
          <p14:tracePt t="237666" x="2452688" y="3724275"/>
          <p14:tracePt t="237674" x="2422525" y="3724275"/>
          <p14:tracePt t="237682" x="2374900" y="3711575"/>
          <p14:tracePt t="237690" x="2351088" y="3706813"/>
          <p14:tracePt t="237698" x="2327275" y="3700463"/>
          <p14:tracePt t="237707" x="2297113" y="3700463"/>
          <p14:tracePt t="237714" x="2271713" y="3700463"/>
          <p14:tracePt t="237724" x="2247900" y="3687763"/>
          <p14:tracePt t="237730" x="2236788" y="3687763"/>
          <p14:tracePt t="237739" x="2211388" y="3687763"/>
          <p14:tracePt t="237746" x="2187575" y="3687763"/>
          <p14:tracePt t="237756" x="2176463" y="3687763"/>
          <p14:tracePt t="237762" x="2146300" y="3687763"/>
          <p14:tracePt t="237770" x="2109788" y="3687763"/>
          <p14:tracePt t="237778" x="2066925" y="3687763"/>
          <p14:tracePt t="237786" x="2036763" y="3687763"/>
          <p14:tracePt t="237794" x="1995488" y="3687763"/>
          <p14:tracePt t="237802" x="1935163" y="3687763"/>
          <p14:tracePt t="237810" x="1874838" y="3687763"/>
          <p14:tracePt t="237818" x="1820863" y="3687763"/>
          <p14:tracePt t="237826" x="1760538" y="3687763"/>
          <p14:tracePt t="237834" x="1700213" y="3687763"/>
          <p14:tracePt t="237842" x="1627188" y="3687763"/>
          <p14:tracePt t="237850" x="1585913" y="3687763"/>
          <p14:tracePt t="237858" x="1543050" y="3687763"/>
          <p14:tracePt t="237866" x="1482725" y="3687763"/>
          <p14:tracePt t="237876" x="1452563" y="3687763"/>
          <p14:tracePt t="237882" x="1398588" y="3687763"/>
          <p14:tracePt t="237892" x="1362075" y="3687763"/>
          <p14:tracePt t="237898" x="1320800" y="3687763"/>
          <p14:tracePt t="237908" x="1295400" y="3687763"/>
          <p14:tracePt t="237914" x="1254125" y="3694113"/>
          <p14:tracePt t="237923" x="1217613" y="3700463"/>
          <p14:tracePt t="237930" x="1193800" y="3706813"/>
          <p14:tracePt t="237947" x="1174750" y="3706813"/>
          <p14:tracePt t="237955" x="1169988" y="3706813"/>
          <p14:tracePt t="237962" x="1157288" y="3706813"/>
          <p14:tracePt t="237971" x="1133475" y="3717925"/>
          <p14:tracePt t="237978" x="1109663" y="3717925"/>
          <p14:tracePt t="237986" x="1084263" y="3724275"/>
          <p14:tracePt t="237994" x="1060450" y="3724275"/>
          <p14:tracePt t="238002" x="1036638" y="3724275"/>
          <p14:tracePt t="238011" x="1023938" y="3724275"/>
          <p14:tracePt t="238018" x="1019175" y="3724275"/>
          <p14:tracePt t="238026" x="1006475" y="3730625"/>
          <p14:tracePt t="238034" x="1000125" y="3730625"/>
          <p14:tracePt t="238058" x="993775" y="3730625"/>
          <p14:tracePt t="238194" x="1000125" y="3730625"/>
          <p14:tracePt t="238202" x="1006475" y="3730625"/>
          <p14:tracePt t="238211" x="1019175" y="3730625"/>
          <p14:tracePt t="238218" x="1042988" y="3730625"/>
          <p14:tracePt t="238226" x="1066800" y="3730625"/>
          <p14:tracePt t="238234" x="1109663" y="3730625"/>
          <p14:tracePt t="238243" x="1150938" y="3730625"/>
          <p14:tracePt t="238250" x="1241425" y="3724275"/>
          <p14:tracePt t="238258" x="1325563" y="3724275"/>
          <p14:tracePt t="238266" x="1428750" y="3724275"/>
          <p14:tracePt t="238276" x="1566863" y="3724275"/>
          <p14:tracePt t="238282" x="1711325" y="3724275"/>
          <p14:tracePt t="238291" x="1855788" y="3724275"/>
          <p14:tracePt t="238298" x="1982788" y="3724275"/>
          <p14:tracePt t="238307" x="2122488" y="3724275"/>
          <p14:tracePt t="238314" x="2236788" y="3724275"/>
          <p14:tracePt t="238323" x="2351088" y="3724275"/>
          <p14:tracePt t="238330" x="2441575" y="3724275"/>
          <p14:tracePt t="238339" x="2513013" y="3724275"/>
          <p14:tracePt t="238346" x="2597150" y="3724275"/>
          <p14:tracePt t="238355" x="2646363" y="3724275"/>
          <p14:tracePt t="238363" x="2700338" y="3724275"/>
          <p14:tracePt t="238370" x="2736850" y="3724275"/>
          <p14:tracePt t="238378" x="2767013" y="3724275"/>
          <p14:tracePt t="238386" x="2808288" y="3724275"/>
          <p14:tracePt t="238394" x="2833688" y="3717925"/>
          <p14:tracePt t="238402" x="2857500" y="3717925"/>
          <p14:tracePt t="238410" x="2887663" y="3717925"/>
          <p14:tracePt t="238418" x="2911475" y="3717925"/>
          <p14:tracePt t="238426" x="2935288" y="3711575"/>
          <p14:tracePt t="238434" x="2947988" y="3711575"/>
          <p14:tracePt t="238443" x="2971800" y="3711575"/>
          <p14:tracePt t="238450" x="2982913" y="3711575"/>
          <p14:tracePt t="238458" x="3001963" y="3711575"/>
          <p14:tracePt t="238466" x="3013075" y="3711575"/>
          <p14:tracePt t="238474" x="3019425" y="3711575"/>
          <p14:tracePt t="238482" x="3038475" y="3711575"/>
          <p14:tracePt t="238492" x="3043238" y="3711575"/>
          <p14:tracePt t="238498" x="3055938" y="3711575"/>
          <p14:tracePt t="238507" x="3073400" y="3711575"/>
          <p14:tracePt t="238514" x="3086100" y="3711575"/>
          <p14:tracePt t="238523" x="3098800" y="3711575"/>
          <p14:tracePt t="238540" x="3103563" y="3711575"/>
          <p14:tracePt t="238546" x="3109913" y="3711575"/>
          <p14:tracePt t="238556" x="3116263" y="3711575"/>
          <p14:tracePt t="238562" x="3133725" y="3711575"/>
          <p14:tracePt t="238570" x="3152775" y="3711575"/>
          <p14:tracePt t="238578" x="3170238" y="3711575"/>
          <p14:tracePt t="238586" x="3182938" y="3711575"/>
          <p14:tracePt t="238594" x="3206750" y="3711575"/>
          <p14:tracePt t="238602" x="3230563" y="3711575"/>
          <p14:tracePt t="238611" x="3243263" y="3711575"/>
          <p14:tracePt t="238618" x="3249613" y="3711575"/>
          <p14:tracePt t="238627" x="3260725" y="3711575"/>
          <p14:tracePt t="238674" x="3267075" y="3711575"/>
          <p14:tracePt t="238706" x="3273425" y="3711575"/>
          <p14:tracePt t="238714" x="3284538" y="3711575"/>
          <p14:tracePt t="238723" x="3297238" y="3711575"/>
          <p14:tracePt t="238730" x="3314700" y="3711575"/>
          <p14:tracePt t="238740" x="3321050" y="3711575"/>
          <p14:tracePt t="238746" x="3327400" y="3711575"/>
          <p14:tracePt t="240986" x="3340100" y="3711575"/>
          <p14:tracePt t="241067" x="3344863" y="3711575"/>
          <p14:tracePt t="241114" x="3357563" y="3711575"/>
          <p14:tracePt t="241122" x="3381375" y="3711575"/>
          <p14:tracePt t="241130" x="3411538" y="3711575"/>
          <p14:tracePt t="241138" x="3465513" y="3711575"/>
          <p14:tracePt t="241146" x="3556000" y="3711575"/>
          <p14:tracePt t="241154" x="3609975" y="3711575"/>
          <p14:tracePt t="241162" x="3700463" y="3711575"/>
          <p14:tracePt t="241170" x="3803650" y="3717925"/>
          <p14:tracePt t="241179" x="3905250" y="3736975"/>
          <p14:tracePt t="241187" x="4021138" y="3748088"/>
          <p14:tracePt t="241195" x="4135438" y="3771900"/>
          <p14:tracePt t="241202" x="4225925" y="3771900"/>
          <p14:tracePt t="241210" x="4310063" y="3771900"/>
          <p14:tracePt t="241219" x="4394200" y="3771900"/>
          <p14:tracePt t="241226" x="4467225" y="3771900"/>
          <p14:tracePt t="241234" x="4538663" y="3771900"/>
          <p14:tracePt t="241243" x="4598988" y="3771900"/>
          <p14:tracePt t="241250" x="4641850" y="3771900"/>
          <p14:tracePt t="241260" x="4689475" y="3771900"/>
          <p14:tracePt t="241266" x="4732338" y="3771900"/>
          <p14:tracePt t="241275" x="4792663" y="3760788"/>
          <p14:tracePt t="241282" x="4846638" y="3741738"/>
          <p14:tracePt t="241291" x="4887913" y="3730625"/>
          <p14:tracePt t="241298" x="4924425" y="3730625"/>
          <p14:tracePt t="241306" x="4978400" y="3724275"/>
          <p14:tracePt t="241314" x="4991100" y="3711575"/>
          <p14:tracePt t="241322" x="5008563" y="3711575"/>
          <p14:tracePt t="241330" x="5014913" y="3711575"/>
          <p14:tracePt t="241338" x="5021263" y="3711575"/>
          <p14:tracePt t="241346" x="5032375" y="3706813"/>
          <p14:tracePt t="241378" x="5038725" y="3706813"/>
          <p14:tracePt t="241386" x="5045075" y="3706813"/>
          <p14:tracePt t="241394" x="5051425" y="3706813"/>
          <p14:tracePt t="241402" x="5068888" y="3700463"/>
          <p14:tracePt t="241410" x="5087938" y="3700463"/>
          <p14:tracePt t="241419" x="5092700" y="3700463"/>
          <p14:tracePt t="241426" x="5111750" y="3700463"/>
          <p14:tracePt t="241434" x="5122863" y="3700463"/>
          <p14:tracePt t="241443" x="5141913" y="3694113"/>
          <p14:tracePt t="241450" x="5153025" y="3694113"/>
          <p14:tracePt t="241459" x="5172075" y="3687763"/>
          <p14:tracePt t="241466" x="5178425" y="3687763"/>
          <p14:tracePt t="241475" x="5189538" y="3681413"/>
          <p14:tracePt t="241482" x="5195888" y="3676650"/>
          <p14:tracePt t="241506" x="5208588" y="3663950"/>
          <p14:tracePt t="241514" x="5213350" y="3663950"/>
          <p14:tracePt t="241522" x="5219700" y="3657600"/>
          <p14:tracePt t="241530" x="5232400" y="3646488"/>
          <p14:tracePt t="241554" x="5238750" y="3640138"/>
          <p14:tracePt t="241594" x="5238750" y="3633788"/>
          <p14:tracePt t="241642" x="5238750" y="3627438"/>
          <p14:tracePt t="241650" x="5226050" y="3616325"/>
          <p14:tracePt t="241659" x="5219700" y="3609975"/>
          <p14:tracePt t="241666" x="5208588" y="3609975"/>
          <p14:tracePt t="241676" x="5195888" y="3603625"/>
          <p14:tracePt t="241682" x="5159375" y="3586163"/>
          <p14:tracePt t="241690" x="5135563" y="3573463"/>
          <p14:tracePt t="241698" x="5092700" y="3573463"/>
          <p14:tracePt t="241706" x="5068888" y="3562350"/>
          <p14:tracePt t="241714" x="5032375" y="3549650"/>
          <p14:tracePt t="241722" x="4991100" y="3543300"/>
          <p14:tracePt t="241730" x="4954588" y="3532188"/>
          <p14:tracePt t="241738" x="4924425" y="3532188"/>
          <p14:tracePt t="241746" x="4887913" y="3519488"/>
          <p14:tracePt t="241754" x="4827588" y="3506788"/>
          <p14:tracePt t="241762" x="4797425" y="3506788"/>
          <p14:tracePt t="241770" x="4756150" y="3506788"/>
          <p14:tracePt t="241778" x="4719638" y="3506788"/>
          <p14:tracePt t="241786" x="4665663" y="3489325"/>
          <p14:tracePt t="241794" x="4646613" y="3489325"/>
          <p14:tracePt t="241802" x="4635500" y="3482975"/>
          <p14:tracePt t="241810" x="4622800" y="3482975"/>
          <p14:tracePt t="241818" x="4616450" y="3482975"/>
          <p14:tracePt t="241826" x="4611688" y="3482975"/>
          <p14:tracePt t="241850" x="4598988" y="3482975"/>
          <p14:tracePt t="241858" x="4592638" y="3482975"/>
          <p14:tracePt t="241874" x="4575175" y="3482975"/>
          <p14:tracePt t="241893" x="4538663" y="3482975"/>
          <p14:tracePt t="241898" x="4514850" y="3489325"/>
          <p14:tracePt t="241906" x="4491038" y="3489325"/>
          <p14:tracePt t="241914" x="4467225" y="3495675"/>
          <p14:tracePt t="241922" x="4441825" y="3513138"/>
          <p14:tracePt t="241930" x="4437063" y="3513138"/>
          <p14:tracePt t="241938" x="4430713" y="3513138"/>
          <p14:tracePt t="241946" x="4411663" y="3519488"/>
          <p14:tracePt t="241954" x="4406900" y="3525838"/>
          <p14:tracePt t="241962" x="4400550" y="3532188"/>
          <p14:tracePt t="241969" x="4376738" y="3549650"/>
          <p14:tracePt t="241978" x="4364038" y="3562350"/>
          <p14:tracePt t="241986" x="4357688" y="3567113"/>
          <p14:tracePt t="241994" x="4351338" y="3573463"/>
          <p14:tracePt t="242002" x="4346575" y="3579813"/>
          <p14:tracePt t="242018" x="4346575" y="3586163"/>
          <p14:tracePt t="242026" x="4346575" y="3590925"/>
          <p14:tracePt t="242034" x="4346575" y="3597275"/>
          <p14:tracePt t="242042" x="4346575" y="3603625"/>
          <p14:tracePt t="242050" x="4346575" y="3621088"/>
          <p14:tracePt t="242058" x="4346575" y="3633788"/>
          <p14:tracePt t="242066" x="4346575" y="3646488"/>
          <p14:tracePt t="242074" x="4346575" y="3657600"/>
          <p14:tracePt t="242082" x="4346575" y="3676650"/>
          <p14:tracePt t="242089" x="4364038" y="3687763"/>
          <p14:tracePt t="242098" x="4376738" y="3700463"/>
          <p14:tracePt t="242106" x="4387850" y="3700463"/>
          <p14:tracePt t="242114" x="4394200" y="3700463"/>
          <p14:tracePt t="242122" x="4411663" y="3706813"/>
          <p14:tracePt t="242130" x="4430713" y="3711575"/>
          <p14:tracePt t="242138" x="4437063" y="3711575"/>
          <p14:tracePt t="242146" x="4460875" y="3717925"/>
          <p14:tracePt t="242153" x="4471988" y="3717925"/>
          <p14:tracePt t="242162" x="4478338" y="3717925"/>
          <p14:tracePt t="242169" x="4502150" y="3717925"/>
          <p14:tracePt t="242178" x="4514850" y="3717925"/>
          <p14:tracePt t="242186" x="4521200" y="3717925"/>
          <p14:tracePt t="242194" x="4538663" y="3717925"/>
          <p14:tracePt t="242202" x="4562475" y="3717925"/>
          <p14:tracePt t="242209" x="4586288" y="3724275"/>
          <p14:tracePt t="242218" x="4611688" y="3724275"/>
          <p14:tracePt t="242226" x="4635500" y="3724275"/>
          <p14:tracePt t="242234" x="4665663" y="3736975"/>
          <p14:tracePt t="242242" x="4713288" y="3736975"/>
          <p14:tracePt t="242250" x="4743450" y="3741738"/>
          <p14:tracePt t="242258" x="4779963" y="3741738"/>
          <p14:tracePt t="242266" x="4822825" y="3741738"/>
          <p14:tracePt t="242274" x="4864100" y="3741738"/>
          <p14:tracePt t="242282" x="4894263" y="3741738"/>
          <p14:tracePt t="242290" x="4918075" y="3754438"/>
          <p14:tracePt t="242298" x="4954588" y="3754438"/>
          <p14:tracePt t="242306" x="4972050" y="3754438"/>
          <p14:tracePt t="242314" x="4997450" y="3754438"/>
          <p14:tracePt t="242322" x="5032375" y="3754438"/>
          <p14:tracePt t="242330" x="5045075" y="3754438"/>
          <p14:tracePt t="242337" x="5068888" y="3754438"/>
          <p14:tracePt t="242346" x="5081588" y="3754438"/>
          <p14:tracePt t="242353" x="5105400" y="3754438"/>
          <p14:tracePt t="242362" x="5118100" y="3754438"/>
          <p14:tracePt t="242369" x="5141913" y="3748088"/>
          <p14:tracePt t="242378" x="5153025" y="3748088"/>
          <p14:tracePt t="242386" x="5172075" y="3736975"/>
          <p14:tracePt t="242394" x="5183188" y="3736975"/>
          <p14:tracePt t="242402" x="5202238" y="3724275"/>
          <p14:tracePt t="242409" x="5213350" y="3711575"/>
          <p14:tracePt t="242418" x="5232400" y="3706813"/>
          <p14:tracePt t="242426" x="5243513" y="3687763"/>
          <p14:tracePt t="242434" x="5249863" y="3681413"/>
          <p14:tracePt t="242442" x="5256213" y="3670300"/>
          <p14:tracePt t="242458" x="5256213" y="3663950"/>
          <p14:tracePt t="242466" x="5256213" y="3651250"/>
          <p14:tracePt t="242474" x="5256213" y="3646488"/>
          <p14:tracePt t="242482" x="5256213" y="3640138"/>
          <p14:tracePt t="242498" x="5256213" y="3633788"/>
          <p14:tracePt t="242505" x="5256213" y="3627438"/>
          <p14:tracePt t="242522" x="5256213" y="3621088"/>
          <p14:tracePt t="242530" x="5256213" y="3616325"/>
          <p14:tracePt t="242538" x="5256213" y="3597275"/>
          <p14:tracePt t="242546" x="5243513" y="3586163"/>
          <p14:tracePt t="242554" x="5208588" y="3567113"/>
          <p14:tracePt t="242562" x="5153025" y="3525838"/>
          <p14:tracePt t="242570" x="5118100" y="3506788"/>
          <p14:tracePt t="242578" x="5087938" y="3489325"/>
          <p14:tracePt t="242586" x="5027613" y="3482975"/>
          <p14:tracePt t="242594" x="4960938" y="3459163"/>
          <p14:tracePt t="242602" x="4937125" y="3452813"/>
          <p14:tracePt t="242610" x="4883150" y="3452813"/>
          <p14:tracePt t="242618" x="4852988" y="3441700"/>
          <p14:tracePt t="242626" x="4816475" y="3441700"/>
          <p14:tracePt t="242634" x="4786313" y="3441700"/>
          <p14:tracePt t="242642" x="4773613" y="3441700"/>
          <p14:tracePt t="242650" x="4749800" y="3441700"/>
          <p14:tracePt t="242658" x="4725988" y="3441700"/>
          <p14:tracePt t="242666" x="4719638" y="3441700"/>
          <p14:tracePt t="242674" x="4702175" y="3441700"/>
          <p14:tracePt t="242682" x="4683125" y="3441700"/>
          <p14:tracePt t="242690" x="4676775" y="3441700"/>
          <p14:tracePt t="242698" x="4659313" y="3441700"/>
          <p14:tracePt t="242706" x="4646613" y="3441700"/>
          <p14:tracePt t="242714" x="4629150" y="3446463"/>
          <p14:tracePt t="242722" x="4605338" y="3459163"/>
          <p14:tracePt t="242730" x="4592638" y="3471863"/>
          <p14:tracePt t="242737" x="4575175" y="3482975"/>
          <p14:tracePt t="242746" x="4568825" y="3489325"/>
          <p14:tracePt t="242754" x="4557713" y="3502025"/>
          <p14:tracePt t="242762" x="4538663" y="3519488"/>
          <p14:tracePt t="242770" x="4527550" y="3532188"/>
          <p14:tracePt t="242778" x="4521200" y="3549650"/>
          <p14:tracePt t="242786" x="4521200" y="3556000"/>
          <p14:tracePt t="242794" x="4521200" y="3562350"/>
          <p14:tracePt t="242802" x="4521200" y="3573463"/>
          <p14:tracePt t="242810" x="4521200" y="3579813"/>
          <p14:tracePt t="242818" x="4521200" y="3603625"/>
          <p14:tracePt t="242827" x="4521200" y="3616325"/>
          <p14:tracePt t="242834" x="4532313" y="3621088"/>
          <p14:tracePt t="242843" x="4538663" y="3627438"/>
          <p14:tracePt t="242850" x="4557713" y="3633788"/>
          <p14:tracePt t="242858" x="4581525" y="3651250"/>
          <p14:tracePt t="242866" x="4586288" y="3651250"/>
          <p14:tracePt t="242878" x="4616450" y="3670300"/>
          <p14:tracePt t="242882" x="4635500" y="3676650"/>
          <p14:tracePt t="242890" x="4665663" y="3700463"/>
          <p14:tracePt t="242898" x="4713288" y="3717925"/>
          <p14:tracePt t="242906" x="4762500" y="3736975"/>
          <p14:tracePt t="242914" x="4822825" y="3760788"/>
          <p14:tracePt t="242922" x="4870450" y="3767138"/>
          <p14:tracePt t="242930" x="4943475" y="3790950"/>
          <p14:tracePt t="242937" x="5002213" y="3802063"/>
          <p14:tracePt t="242946" x="5105400" y="3821113"/>
          <p14:tracePt t="242954" x="5183188" y="3844925"/>
          <p14:tracePt t="242962" x="5243513" y="3857625"/>
          <p14:tracePt t="242970" x="5303838" y="3875088"/>
          <p14:tracePt t="242978" x="5340350" y="3887788"/>
          <p14:tracePt t="242986" x="5370513" y="3887788"/>
          <p14:tracePt t="242994" x="5383213" y="3887788"/>
          <p14:tracePt t="243027" x="5387975" y="3887788"/>
          <p14:tracePt t="243034" x="5394325" y="3887788"/>
          <p14:tracePt t="243042" x="5400675" y="3887788"/>
          <p14:tracePt t="243050" x="5407025" y="3887788"/>
          <p14:tracePt t="243058" x="5424488" y="3887788"/>
          <p14:tracePt t="243066" x="5437188" y="3875088"/>
          <p14:tracePt t="243074" x="5443538" y="3875088"/>
          <p14:tracePt t="243082" x="5467350" y="3862388"/>
          <p14:tracePt t="243090" x="5473700" y="3857625"/>
          <p14:tracePt t="243098" x="5484813" y="3838575"/>
          <p14:tracePt t="243106" x="5491163" y="3832225"/>
          <p14:tracePt t="243114" x="5491163" y="3821113"/>
          <p14:tracePt t="243122" x="5491163" y="3808413"/>
          <p14:tracePt t="243130" x="5491163" y="3797300"/>
          <p14:tracePt t="243138" x="5491163" y="3778250"/>
          <p14:tracePt t="243154" x="5491163" y="3767138"/>
          <p14:tracePt t="243178" x="5491163" y="3760788"/>
          <p14:tracePt t="243202" x="5484813" y="3736975"/>
          <p14:tracePt t="243210" x="5467350" y="3730625"/>
          <p14:tracePt t="243218" x="5437188" y="3711575"/>
          <p14:tracePt t="243226" x="5383213" y="3681413"/>
          <p14:tracePt t="243234" x="5334000" y="3651250"/>
          <p14:tracePt t="243242" x="5286375" y="3646488"/>
          <p14:tracePt t="243250" x="5238750" y="3616325"/>
          <p14:tracePt t="243257" x="5189538" y="3603625"/>
          <p14:tracePt t="243266" x="5165725" y="3590925"/>
          <p14:tracePt t="243274" x="5135563" y="3590925"/>
          <p14:tracePt t="243282" x="5099050" y="3573463"/>
          <p14:tracePt t="243290" x="5075238" y="3573463"/>
          <p14:tracePt t="243298" x="5032375" y="3562350"/>
          <p14:tracePt t="243306" x="5008563" y="3562350"/>
          <p14:tracePt t="243314" x="4978400" y="3562350"/>
          <p14:tracePt t="243322" x="4960938" y="3562350"/>
          <p14:tracePt t="243330" x="4948238" y="3562350"/>
          <p14:tracePt t="243337" x="4924425" y="3562350"/>
          <p14:tracePt t="243346" x="4913313" y="3562350"/>
          <p14:tracePt t="243353" x="4887913" y="3562350"/>
          <p14:tracePt t="243362" x="4864100" y="3562350"/>
          <p14:tracePt t="243370" x="4840288" y="3562350"/>
          <p14:tracePt t="243378" x="4822825" y="3562350"/>
          <p14:tracePt t="243386" x="4797425" y="3562350"/>
          <p14:tracePt t="243394" x="4786313" y="3562350"/>
          <p14:tracePt t="243402" x="4767263" y="3562350"/>
          <p14:tracePt t="243410" x="4756150" y="3562350"/>
          <p14:tracePt t="243418" x="4732338" y="3573463"/>
          <p14:tracePt t="243426" x="4725988" y="3573463"/>
          <p14:tracePt t="243434" x="4695825" y="3573463"/>
          <p14:tracePt t="243442" x="4683125" y="3579813"/>
          <p14:tracePt t="243450" x="4659313" y="3597275"/>
          <p14:tracePt t="243457" x="4635500" y="3597275"/>
          <p14:tracePt t="243466" x="4616450" y="3603625"/>
          <p14:tracePt t="243474" x="4586288" y="3621088"/>
          <p14:tracePt t="243482" x="4562475" y="3627438"/>
          <p14:tracePt t="243490" x="4527550" y="3646488"/>
          <p14:tracePt t="243498" x="4502150" y="3663950"/>
          <p14:tracePt t="243506" x="4491038" y="3670300"/>
          <p14:tracePt t="243514" x="4471988" y="3676650"/>
          <p14:tracePt t="243522" x="4460875" y="3681413"/>
          <p14:tracePt t="243530" x="4454525" y="3687763"/>
          <p14:tracePt t="243538" x="4448175" y="3687763"/>
          <p14:tracePt t="243546" x="4437063" y="3706813"/>
          <p14:tracePt t="243554" x="4430713" y="3711575"/>
          <p14:tracePt t="243562" x="4418013" y="3717925"/>
          <p14:tracePt t="243570" x="4411663" y="3724275"/>
          <p14:tracePt t="243586" x="4406900" y="3736975"/>
          <p14:tracePt t="243594" x="4406900" y="3748088"/>
          <p14:tracePt t="243602" x="4406900" y="3760788"/>
          <p14:tracePt t="243618" x="4406900" y="3778250"/>
          <p14:tracePt t="243634" x="4418013" y="3790950"/>
          <p14:tracePt t="243650" x="4441825" y="3802063"/>
          <p14:tracePt t="243657" x="4467225" y="3808413"/>
          <p14:tracePt t="243666" x="4478338" y="3808413"/>
          <p14:tracePt t="243673" x="4502150" y="3814763"/>
          <p14:tracePt t="243682" x="4514850" y="3821113"/>
          <p14:tracePt t="243690" x="4551363" y="3832225"/>
          <p14:tracePt t="243698" x="4575175" y="3838575"/>
          <p14:tracePt t="243706" x="4611688" y="3857625"/>
          <p14:tracePt t="243714" x="4641850" y="3862388"/>
          <p14:tracePt t="243722" x="4652963" y="3862388"/>
          <p14:tracePt t="243730" x="4732338" y="3862388"/>
          <p14:tracePt t="243737" x="4779963" y="3875088"/>
          <p14:tracePt t="243746" x="4840288" y="3875088"/>
          <p14:tracePt t="243754" x="4883150" y="3875088"/>
          <p14:tracePt t="243762" x="4943475" y="3875088"/>
          <p14:tracePt t="243770" x="4967288" y="3875088"/>
          <p14:tracePt t="243779" x="5021263" y="3875088"/>
          <p14:tracePt t="243786" x="5038725" y="3875088"/>
          <p14:tracePt t="243794" x="5075238" y="3875088"/>
          <p14:tracePt t="243802" x="5105400" y="3862388"/>
          <p14:tracePt t="243810" x="5129213" y="3857625"/>
          <p14:tracePt t="243818" x="5153025" y="3838575"/>
          <p14:tracePt t="243826" x="5178425" y="3821113"/>
          <p14:tracePt t="243834" x="5202238" y="3808413"/>
          <p14:tracePt t="243842" x="5238750" y="3778250"/>
          <p14:tracePt t="243850" x="5243513" y="3771900"/>
          <p14:tracePt t="243858" x="5262563" y="3760788"/>
          <p14:tracePt t="243866" x="5268913" y="3754438"/>
          <p14:tracePt t="243874" x="5273675" y="3748088"/>
          <p14:tracePt t="243882" x="5280025" y="3741738"/>
          <p14:tracePt t="243890" x="5280025" y="3736975"/>
          <p14:tracePt t="243898" x="5286375" y="3724275"/>
          <p14:tracePt t="243906" x="5286375" y="3706813"/>
          <p14:tracePt t="243914" x="5286375" y="3700463"/>
          <p14:tracePt t="243922" x="5286375" y="3687763"/>
          <p14:tracePt t="243930" x="5286375" y="3663950"/>
          <p14:tracePt t="243937" x="5286375" y="3657600"/>
          <p14:tracePt t="243946" x="5286375" y="3646488"/>
          <p14:tracePt t="243954" x="5286375" y="3633788"/>
          <p14:tracePt t="243962" x="5286375" y="3627438"/>
          <p14:tracePt t="243970" x="5286375" y="3621088"/>
          <p14:tracePt t="243977" x="5268913" y="3609975"/>
          <p14:tracePt t="243986" x="5262563" y="3603625"/>
          <p14:tracePt t="244002" x="5243513" y="3586163"/>
          <p14:tracePt t="244010" x="5226050" y="3579813"/>
          <p14:tracePt t="244018" x="5208588" y="3573463"/>
          <p14:tracePt t="244026" x="5183188" y="3562350"/>
          <p14:tracePt t="244034" x="5159375" y="3556000"/>
          <p14:tracePt t="244043" x="5122863" y="3556000"/>
          <p14:tracePt t="244050" x="5092700" y="3549650"/>
          <p14:tracePt t="244057" x="5062538" y="3549650"/>
          <p14:tracePt t="244066" x="5014913" y="3536950"/>
          <p14:tracePt t="244074" x="4972050" y="3536950"/>
          <p14:tracePt t="244082" x="4937125" y="3536950"/>
          <p14:tracePt t="244096" x="4906963" y="3536950"/>
          <p14:tracePt t="244098" x="4864100" y="3536950"/>
          <p14:tracePt t="244106" x="4833938" y="3536950"/>
          <p14:tracePt t="244114" x="4792663" y="3536950"/>
          <p14:tracePt t="244121" x="4743450" y="3536950"/>
          <p14:tracePt t="244130" x="4713288" y="3543300"/>
          <p14:tracePt t="244138" x="4676775" y="3549650"/>
          <p14:tracePt t="244146" x="4629150" y="3562350"/>
          <p14:tracePt t="244154" x="4605338" y="3567113"/>
          <p14:tracePt t="244162" x="4592638" y="3567113"/>
          <p14:tracePt t="244170" x="4568825" y="3573463"/>
          <p14:tracePt t="244177" x="4562475" y="3573463"/>
          <p14:tracePt t="244186" x="4532313" y="3590925"/>
          <p14:tracePt t="244195" x="4521200" y="3590925"/>
          <p14:tracePt t="244202" x="4497388" y="3590925"/>
          <p14:tracePt t="244210" x="4460875" y="3603625"/>
          <p14:tracePt t="244218" x="4441825" y="3603625"/>
          <p14:tracePt t="244226" x="4418013" y="3621088"/>
          <p14:tracePt t="244234" x="4400550" y="3621088"/>
          <p14:tracePt t="244242" x="4376738" y="3627438"/>
          <p14:tracePt t="244250" x="4351338" y="3640138"/>
          <p14:tracePt t="244257" x="4340225" y="3646488"/>
          <p14:tracePt t="244266" x="4327525" y="3651250"/>
          <p14:tracePt t="244274" x="4310063" y="3657600"/>
          <p14:tracePt t="244282" x="4297363" y="3670300"/>
          <p14:tracePt t="244290" x="4279900" y="3681413"/>
          <p14:tracePt t="244322" x="4279900" y="3694113"/>
          <p14:tracePt t="244338" x="4279900" y="3717925"/>
          <p14:tracePt t="244346" x="4286250" y="3724275"/>
          <p14:tracePt t="244354" x="4316413" y="3741738"/>
          <p14:tracePt t="244362" x="4333875" y="3748088"/>
          <p14:tracePt t="244370" x="4370388" y="3767138"/>
          <p14:tracePt t="244378" x="4394200" y="3784600"/>
          <p14:tracePt t="244386" x="4418013" y="3797300"/>
          <p14:tracePt t="244394" x="4448175" y="3827463"/>
          <p14:tracePt t="244402" x="4471988" y="3827463"/>
          <p14:tracePt t="244410" x="4508500" y="3844925"/>
          <p14:tracePt t="244418" x="4532313" y="3851275"/>
          <p14:tracePt t="244426" x="4586288" y="3851275"/>
          <p14:tracePt t="244434" x="4616450" y="3857625"/>
          <p14:tracePt t="244442" x="4683125" y="3881438"/>
          <p14:tracePt t="244450" x="4743450" y="3887788"/>
          <p14:tracePt t="244458" x="4827588" y="3887788"/>
          <p14:tracePt t="244466" x="4918075" y="3898900"/>
          <p14:tracePt t="244474" x="5014913" y="3898900"/>
          <p14:tracePt t="244482" x="5105400" y="3898900"/>
          <p14:tracePt t="244490" x="5219700" y="3911600"/>
          <p14:tracePt t="244498" x="5303838" y="3911600"/>
          <p14:tracePt t="244506" x="5394325" y="3911600"/>
          <p14:tracePt t="244514" x="5424488" y="3911600"/>
          <p14:tracePt t="244522" x="5448300" y="3911600"/>
          <p14:tracePt t="244530" x="5461000" y="3911600"/>
          <p14:tracePt t="244537" x="5473700" y="3911600"/>
          <p14:tracePt t="244546" x="5478463" y="3905250"/>
          <p14:tracePt t="244554" x="5491163" y="3898900"/>
          <p14:tracePt t="244562" x="5503863" y="3887788"/>
          <p14:tracePt t="244578" x="5503863" y="3868738"/>
          <p14:tracePt t="244586" x="5503863" y="3844925"/>
          <p14:tracePt t="244594" x="5503863" y="3832225"/>
          <p14:tracePt t="244602" x="5503863" y="3821113"/>
          <p14:tracePt t="244611" x="5503863" y="3808413"/>
          <p14:tracePt t="244626" x="5503863" y="3784600"/>
          <p14:tracePt t="244642" x="5503863" y="3778250"/>
          <p14:tracePt t="244650" x="5503863" y="3767138"/>
          <p14:tracePt t="244666" x="5503863" y="3760788"/>
          <p14:tracePt t="244674" x="5497513" y="3741738"/>
          <p14:tracePt t="244682" x="5478463" y="3730625"/>
          <p14:tracePt t="244690" x="5467350" y="3711575"/>
          <p14:tracePt t="244698" x="5448300" y="3700463"/>
          <p14:tracePt t="244706" x="5424488" y="3676650"/>
          <p14:tracePt t="244714" x="5400675" y="3657600"/>
          <p14:tracePt t="244722" x="5376863" y="3640138"/>
          <p14:tracePt t="244730" x="5353050" y="3633788"/>
          <p14:tracePt t="244738" x="5316538" y="3616325"/>
          <p14:tracePt t="244746" x="5256213" y="3603625"/>
          <p14:tracePt t="244754" x="5208588" y="3586163"/>
          <p14:tracePt t="244761" x="5148263" y="3586163"/>
          <p14:tracePt t="244770" x="5075238" y="3586163"/>
          <p14:tracePt t="244778" x="5021263" y="3586163"/>
          <p14:tracePt t="244786" x="4918075" y="3586163"/>
          <p14:tracePt t="244794" x="4846638" y="3586163"/>
          <p14:tracePt t="244802" x="4762500" y="3586163"/>
          <p14:tracePt t="244810" x="4672013" y="3586163"/>
          <p14:tracePt t="244818" x="4616450" y="3586163"/>
          <p14:tracePt t="244826" x="4557713" y="3586163"/>
          <p14:tracePt t="244834" x="4514850" y="3586163"/>
          <p14:tracePt t="244842" x="4478338" y="3586163"/>
          <p14:tracePt t="244850" x="4467225" y="3586163"/>
          <p14:tracePt t="244857" x="4441825" y="3586163"/>
          <p14:tracePt t="244866" x="4437063" y="3586163"/>
          <p14:tracePt t="244880" x="4424363" y="3586163"/>
          <p14:tracePt t="244882" x="4418013" y="3586163"/>
          <p14:tracePt t="244890" x="4411663" y="3590925"/>
          <p14:tracePt t="244898" x="4406900" y="3597275"/>
          <p14:tracePt t="244905" x="4400550" y="3603625"/>
          <p14:tracePt t="244914" x="4400550" y="3627438"/>
          <p14:tracePt t="244922" x="4394200" y="3657600"/>
          <p14:tracePt t="244930" x="4381500" y="3676650"/>
          <p14:tracePt t="244938" x="4381500" y="3687763"/>
          <p14:tracePt t="244946" x="4381500" y="3700463"/>
          <p14:tracePt t="244954" x="4381500" y="3717925"/>
          <p14:tracePt t="244961" x="4381500" y="3724275"/>
          <p14:tracePt t="244970" x="4381500" y="3730625"/>
          <p14:tracePt t="244979" x="4394200" y="3741738"/>
          <p14:tracePt t="244986" x="4406900" y="3741738"/>
          <p14:tracePt t="244994" x="4441825" y="3760788"/>
          <p14:tracePt t="245002" x="4471988" y="3767138"/>
          <p14:tracePt t="245010" x="4508500" y="3784600"/>
          <p14:tracePt t="245018" x="4557713" y="3802063"/>
          <p14:tracePt t="245026" x="4635500" y="3827463"/>
          <p14:tracePt t="245034" x="4695825" y="3832225"/>
          <p14:tracePt t="245042" x="4786313" y="3857625"/>
          <p14:tracePt t="245050" x="4870450" y="3857625"/>
          <p14:tracePt t="245057" x="4972050" y="3881438"/>
          <p14:tracePt t="245066" x="5045075" y="3892550"/>
          <p14:tracePt t="245074" x="5135563" y="3892550"/>
          <p14:tracePt t="245082" x="5219700" y="3905250"/>
          <p14:tracePt t="245089" x="5310188" y="3911600"/>
          <p14:tracePt t="245098" x="5394325" y="3911600"/>
          <p14:tracePt t="245106" x="5478463" y="3911600"/>
          <p14:tracePt t="245114" x="5568950" y="3911600"/>
          <p14:tracePt t="245122" x="5624513" y="3911600"/>
          <p14:tracePt t="245130" x="5695950" y="3911600"/>
          <p14:tracePt t="245138" x="5745163" y="3911600"/>
          <p14:tracePt t="245146" x="5773738" y="3911600"/>
          <p14:tracePt t="245154" x="5799138" y="3911600"/>
          <p14:tracePt t="245162" x="5822950" y="3911600"/>
          <p14:tracePt t="245170" x="5834063" y="3911600"/>
          <p14:tracePt t="245179" x="5840413" y="3911600"/>
          <p14:tracePt t="245210" x="5846763" y="3911600"/>
          <p14:tracePt t="245298" x="5846763" y="3905250"/>
          <p14:tracePt t="245306" x="5840413" y="3875088"/>
          <p14:tracePt t="245314" x="5773738" y="3844925"/>
          <p14:tracePt t="245322" x="5715000" y="3814763"/>
          <p14:tracePt t="245330" x="5665788" y="3802063"/>
          <p14:tracePt t="245339" x="5629275" y="3778250"/>
          <p14:tracePt t="245346" x="5564188" y="3754438"/>
          <p14:tracePt t="245354" x="5514975" y="3736975"/>
          <p14:tracePt t="245363" x="5467350" y="3717925"/>
          <p14:tracePt t="245370" x="5407025" y="3681413"/>
          <p14:tracePt t="245379" x="5359400" y="3663950"/>
          <p14:tracePt t="245386" x="5310188" y="3657600"/>
          <p14:tracePt t="245395" x="5286375" y="3640138"/>
          <p14:tracePt t="245402" x="5280025" y="3633788"/>
          <p14:tracePt t="245458" x="5286375" y="3627438"/>
          <p14:tracePt t="245466" x="5299075" y="3627438"/>
          <p14:tracePt t="245474" x="5353050" y="3627438"/>
          <p14:tracePt t="245482" x="5400675" y="3627438"/>
          <p14:tracePt t="245490" x="5454650" y="3627438"/>
          <p14:tracePt t="245498" x="5545138" y="3627438"/>
          <p14:tracePt t="245506" x="5635625" y="3646488"/>
          <p14:tracePt t="245515" x="5732463" y="3651250"/>
          <p14:tracePt t="245522" x="5822950" y="3676650"/>
          <p14:tracePt t="245530" x="5924550" y="3687763"/>
          <p14:tracePt t="245539" x="6040438" y="3700463"/>
          <p14:tracePt t="245547" x="6118225" y="3711575"/>
          <p14:tracePt t="245555" x="6232525" y="3724275"/>
          <p14:tracePt t="245563" x="6305550" y="3724275"/>
          <p14:tracePt t="245570" x="6365875" y="3724275"/>
          <p14:tracePt t="245578" x="6376988" y="3730625"/>
          <p14:tracePt t="245586" x="6383338" y="3730625"/>
          <p14:tracePt t="245682" x="6365875" y="3741738"/>
          <p14:tracePt t="245690" x="6335713" y="3754438"/>
          <p14:tracePt t="245699" x="6245225" y="3771900"/>
          <p14:tracePt t="245706" x="6172200" y="3784600"/>
          <p14:tracePt t="245714" x="6081713" y="3797300"/>
          <p14:tracePt t="245722" x="5997575" y="3808413"/>
          <p14:tracePt t="245730" x="5907088" y="3821113"/>
          <p14:tracePt t="245738" x="5822950" y="3821113"/>
          <p14:tracePt t="245747" x="5762625" y="3821113"/>
          <p14:tracePt t="245754" x="5702300" y="3821113"/>
          <p14:tracePt t="245764" x="5672138" y="3821113"/>
          <p14:tracePt t="245770" x="5648325" y="3821113"/>
          <p14:tracePt t="245780" x="5624513" y="3821113"/>
          <p14:tracePt t="245786" x="5605463" y="3821113"/>
          <p14:tracePt t="245795" x="5581650" y="3821113"/>
          <p14:tracePt t="245802" x="5564188" y="3821113"/>
          <p14:tracePt t="245810" x="5557838" y="3821113"/>
          <p14:tracePt t="245826" x="5545138" y="3821113"/>
          <p14:tracePt t="245842" x="5538788" y="3821113"/>
          <p14:tracePt t="245914" x="5557838" y="3821113"/>
          <p14:tracePt t="245922" x="5588000" y="3821113"/>
          <p14:tracePt t="245931" x="5641975" y="3821113"/>
          <p14:tracePt t="245938" x="5702300" y="3821113"/>
          <p14:tracePt t="245947" x="5756275" y="3821113"/>
          <p14:tracePt t="245954" x="5803900" y="3814763"/>
          <p14:tracePt t="245963" x="5864225" y="3814763"/>
          <p14:tracePt t="245970" x="5913438" y="3802063"/>
          <p14:tracePt t="245979" x="5943600" y="3797300"/>
          <p14:tracePt t="245986" x="5980113" y="3797300"/>
          <p14:tracePt t="245995" x="6010275" y="3790950"/>
          <p14:tracePt t="246002" x="6040438" y="3790950"/>
          <p14:tracePt t="246010" x="6064250" y="3778250"/>
          <p14:tracePt t="246018" x="6081713" y="3771900"/>
          <p14:tracePt t="246026" x="6088063" y="3771900"/>
          <p14:tracePt t="246130" x="6057900" y="3771900"/>
          <p14:tracePt t="246138" x="5967413" y="3771900"/>
          <p14:tracePt t="246147" x="5883275" y="3771900"/>
          <p14:tracePt t="246154" x="5799138" y="3771900"/>
          <p14:tracePt t="246163" x="5684838" y="3771900"/>
          <p14:tracePt t="246170" x="5594350" y="3778250"/>
          <p14:tracePt t="246179" x="5491163" y="3778250"/>
          <p14:tracePt t="246186" x="5376863" y="3778250"/>
          <p14:tracePt t="246196" x="5303838" y="3778250"/>
          <p14:tracePt t="246202" x="5262563" y="3778250"/>
          <p14:tracePt t="246210" x="5249863" y="3778250"/>
          <p14:tracePt t="246218" x="5243513" y="3778250"/>
          <p14:tracePt t="246307" x="5273675" y="3778250"/>
          <p14:tracePt t="246315" x="5303838" y="3778250"/>
          <p14:tracePt t="246322" x="5370513" y="3778250"/>
          <p14:tracePt t="246330" x="5443538" y="3778250"/>
          <p14:tracePt t="246339" x="5534025" y="3778250"/>
          <p14:tracePt t="246347" x="5588000" y="3778250"/>
          <p14:tracePt t="246354" x="5659438" y="3778250"/>
          <p14:tracePt t="246363" x="5732463" y="3778250"/>
          <p14:tracePt t="246370" x="5834063" y="3778250"/>
          <p14:tracePt t="246380" x="5894388" y="3778250"/>
          <p14:tracePt t="246386" x="5967413" y="3778250"/>
          <p14:tracePt t="246395" x="6040438" y="3778250"/>
          <p14:tracePt t="246402" x="6081713" y="3778250"/>
          <p14:tracePt t="246410" x="6142038" y="3778250"/>
          <p14:tracePt t="246418" x="6172200" y="3778250"/>
          <p14:tracePt t="246426" x="6196013" y="3778250"/>
          <p14:tracePt t="246434" x="6208713" y="3778250"/>
          <p14:tracePt t="246442" x="6219825" y="3778250"/>
          <p14:tracePt t="246554" x="6215063" y="3778250"/>
          <p14:tracePt t="246563" x="6161088" y="3778250"/>
          <p14:tracePt t="246570" x="6111875" y="3784600"/>
          <p14:tracePt t="246579" x="6057900" y="3784600"/>
          <p14:tracePt t="246586" x="5984875" y="3784600"/>
          <p14:tracePt t="246595" x="5907088" y="3797300"/>
          <p14:tracePt t="246603" x="5822950" y="3821113"/>
          <p14:tracePt t="246610" x="5749925" y="3821113"/>
          <p14:tracePt t="246618" x="5689600" y="3821113"/>
          <p14:tracePt t="246626" x="5618163" y="3821113"/>
          <p14:tracePt t="246634" x="5557838" y="3821113"/>
          <p14:tracePt t="246642" x="5497513" y="3821113"/>
          <p14:tracePt t="246650" x="5454650" y="3821113"/>
          <p14:tracePt t="246658" x="5413375" y="3821113"/>
          <p14:tracePt t="246666" x="5376863" y="3821113"/>
          <p14:tracePt t="246674" x="5370513" y="3821113"/>
          <p14:tracePt t="246746" x="5407025" y="3821113"/>
          <p14:tracePt t="246755" x="5461000" y="3821113"/>
          <p14:tracePt t="246763" x="5521325" y="3821113"/>
          <p14:tracePt t="246770" x="5594350" y="3821113"/>
          <p14:tracePt t="246778" x="5654675" y="3814763"/>
          <p14:tracePt t="246786" x="5726113" y="3808413"/>
          <p14:tracePt t="246794" x="5799138" y="3808413"/>
          <p14:tracePt t="246802" x="5859463" y="3808413"/>
          <p14:tracePt t="246810" x="5919788" y="3797300"/>
          <p14:tracePt t="246818" x="6010275" y="3784600"/>
          <p14:tracePt t="246826" x="6051550" y="3784600"/>
          <p14:tracePt t="246834" x="6111875" y="3771900"/>
          <p14:tracePt t="246842" x="6124575" y="3771900"/>
          <p14:tracePt t="246850" x="6142038" y="3771900"/>
          <p14:tracePt t="246954" x="6124575" y="3771900"/>
          <p14:tracePt t="246962" x="6081713" y="3771900"/>
          <p14:tracePt t="246970" x="6034088" y="3771900"/>
          <p14:tracePt t="246978" x="5991225" y="3771900"/>
          <p14:tracePt t="246986" x="5954713" y="3778250"/>
          <p14:tracePt t="246994" x="5913438" y="3778250"/>
          <p14:tracePt t="247002" x="5889625" y="3778250"/>
          <p14:tracePt t="247009" x="5864225" y="3784600"/>
          <p14:tracePt t="247018" x="5834063" y="3784600"/>
          <p14:tracePt t="247026" x="5822950" y="3784600"/>
          <p14:tracePt t="247034" x="5816600" y="3784600"/>
          <p14:tracePt t="247042" x="5799138" y="3784600"/>
          <p14:tracePt t="247146" x="5822950" y="3784600"/>
          <p14:tracePt t="247154" x="5846763" y="3784600"/>
          <p14:tracePt t="247163" x="5859463" y="3784600"/>
          <p14:tracePt t="247170" x="5870575" y="3778250"/>
          <p14:tracePt t="247179" x="5889625" y="3778250"/>
          <p14:tracePt t="247186" x="5913438" y="3778250"/>
          <p14:tracePt t="247194" x="5924550" y="3778250"/>
          <p14:tracePt t="247202" x="5930900" y="3778250"/>
          <p14:tracePt t="247298" x="5924550" y="3778250"/>
          <p14:tracePt t="247306" x="5870575" y="3778250"/>
          <p14:tracePt t="247314" x="5810250" y="3778250"/>
          <p14:tracePt t="247322" x="5749925" y="3778250"/>
          <p14:tracePt t="247331" x="5678488" y="3778250"/>
          <p14:tracePt t="247338" x="5635625" y="3778250"/>
          <p14:tracePt t="247347" x="5594350" y="3778250"/>
          <p14:tracePt t="247354" x="5545138" y="3778250"/>
          <p14:tracePt t="247364" x="5538788" y="3778250"/>
          <p14:tracePt t="247482" x="5564188" y="3778250"/>
          <p14:tracePt t="247490" x="5594350" y="3778250"/>
          <p14:tracePt t="247498" x="5624513" y="3778250"/>
          <p14:tracePt t="247506" x="5648325" y="3778250"/>
          <p14:tracePt t="247515" x="5672138" y="3778250"/>
          <p14:tracePt t="247522" x="5684838" y="3778250"/>
          <p14:tracePt t="247531" x="5695950" y="3778250"/>
          <p14:tracePt t="247659" x="5702300" y="3771900"/>
          <p14:tracePt t="247898" x="0" y="0"/>
        </p14:tracePtLst>
        <p14:tracePtLst>
          <p14:tracePt t="253420" x="2139950" y="3941763"/>
          <p14:tracePt t="253426" x="2133600" y="3935413"/>
          <p14:tracePt t="253435" x="2127250" y="3929063"/>
          <p14:tracePt t="253451" x="2122488" y="3929063"/>
          <p14:tracePt t="253459" x="2116138" y="3922713"/>
          <p14:tracePt t="253474" x="2103438" y="3922713"/>
          <p14:tracePt t="253482" x="2097088" y="3916363"/>
          <p14:tracePt t="253490" x="2092325" y="3911600"/>
          <p14:tracePt t="253498" x="2066925" y="3905250"/>
          <p14:tracePt t="253506" x="2062163" y="3898900"/>
          <p14:tracePt t="253514" x="2055813" y="3892550"/>
          <p14:tracePt t="253522" x="2043113" y="3881438"/>
          <p14:tracePt t="253531" x="2036763" y="3875088"/>
          <p14:tracePt t="253539" x="2019300" y="3868738"/>
          <p14:tracePt t="253546" x="2012950" y="3862388"/>
          <p14:tracePt t="253554" x="1995488" y="3851275"/>
          <p14:tracePt t="253562" x="1982788" y="3844925"/>
          <p14:tracePt t="253570" x="1965325" y="3827463"/>
          <p14:tracePt t="253578" x="1952625" y="3827463"/>
          <p14:tracePt t="253587" x="1928813" y="3802063"/>
          <p14:tracePt t="253594" x="1905000" y="3797300"/>
          <p14:tracePt t="253603" x="1881188" y="3784600"/>
          <p14:tracePt t="253610" x="1855788" y="3778250"/>
          <p14:tracePt t="253619" x="1831975" y="3760788"/>
          <p14:tracePt t="253626" x="1808163" y="3754438"/>
          <p14:tracePt t="253635" x="1778000" y="3736975"/>
          <p14:tracePt t="253642" x="1754188" y="3730625"/>
          <p14:tracePt t="253650" x="1736725" y="3730625"/>
          <p14:tracePt t="253658" x="1724025" y="3730625"/>
          <p14:tracePt t="253666" x="1717675" y="3724275"/>
          <p14:tracePt t="253674" x="1706563" y="3724275"/>
          <p14:tracePt t="253682" x="1700213" y="3724275"/>
          <p14:tracePt t="253690" x="1687513" y="3724275"/>
          <p14:tracePt t="253698" x="1663700" y="3724275"/>
          <p14:tracePt t="253706" x="1657350" y="3724275"/>
          <p14:tracePt t="253714" x="1633538" y="3724275"/>
          <p14:tracePt t="253722" x="1616075" y="3724275"/>
          <p14:tracePt t="253730" x="1590675" y="3724275"/>
          <p14:tracePt t="253738" x="1566863" y="3724275"/>
          <p14:tracePt t="253746" x="1536700" y="3724275"/>
          <p14:tracePt t="253754" x="1495425" y="3724275"/>
          <p14:tracePt t="253762" x="1470025" y="3724275"/>
          <p14:tracePt t="253770" x="1435100" y="3741738"/>
          <p14:tracePt t="253778" x="1392238" y="3741738"/>
          <p14:tracePt t="253786" x="1350963" y="3771900"/>
          <p14:tracePt t="253794" x="1338263" y="3771900"/>
          <p14:tracePt t="253802" x="1325563" y="3778250"/>
          <p14:tracePt t="253810" x="1308100" y="3797300"/>
          <p14:tracePt t="253818" x="1284288" y="3808413"/>
          <p14:tracePt t="253826" x="1271588" y="3814763"/>
          <p14:tracePt t="253835" x="1254125" y="3832225"/>
          <p14:tracePt t="253842" x="1241425" y="3851275"/>
          <p14:tracePt t="253850" x="1223963" y="3875088"/>
          <p14:tracePt t="253858" x="1204913" y="3887788"/>
          <p14:tracePt t="253870" x="1193800" y="3911600"/>
          <p14:tracePt t="253874" x="1181100" y="3935413"/>
          <p14:tracePt t="253882" x="1181100" y="3946525"/>
          <p14:tracePt t="253890" x="1174750" y="3965575"/>
          <p14:tracePt t="253898" x="1169988" y="3976688"/>
          <p14:tracePt t="253906" x="1169988" y="3989388"/>
          <p14:tracePt t="253914" x="1169988" y="4013200"/>
          <p14:tracePt t="253922" x="1169988" y="4037013"/>
          <p14:tracePt t="253930" x="1169988" y="4043363"/>
          <p14:tracePt t="253938" x="1169988" y="4056063"/>
          <p14:tracePt t="253946" x="1187450" y="4073525"/>
          <p14:tracePt t="253954" x="1200150" y="4097338"/>
          <p14:tracePt t="253962" x="1204913" y="4103688"/>
          <p14:tracePt t="253970" x="1230313" y="4127500"/>
          <p14:tracePt t="253978" x="1235075" y="4133850"/>
          <p14:tracePt t="253986" x="1247775" y="4140200"/>
          <p14:tracePt t="253994" x="1271588" y="4152900"/>
          <p14:tracePt t="254002" x="1284288" y="4152900"/>
          <p14:tracePt t="254010" x="1301750" y="4170363"/>
          <p14:tracePt t="254019" x="1314450" y="4176713"/>
          <p14:tracePt t="254026" x="1331913" y="4176713"/>
          <p14:tracePt t="254034" x="1355725" y="4183063"/>
          <p14:tracePt t="254042" x="1385888" y="4200525"/>
          <p14:tracePt t="254050" x="1409700" y="4200525"/>
          <p14:tracePt t="254058" x="1458913" y="4217988"/>
          <p14:tracePt t="254065" x="1500188" y="4230688"/>
          <p14:tracePt t="254074" x="1579563" y="4248150"/>
          <p14:tracePt t="254082" x="1639888" y="4260850"/>
          <p14:tracePt t="254090" x="1730375" y="4271963"/>
          <p14:tracePt t="254098" x="1801813" y="4284663"/>
          <p14:tracePt t="254106" x="1885950" y="4291013"/>
          <p14:tracePt t="254113" x="1946275" y="4291013"/>
          <p14:tracePt t="254122" x="2019300" y="4291013"/>
          <p14:tracePt t="254130" x="2079625" y="4291013"/>
          <p14:tracePt t="254138" x="2122488" y="4291013"/>
          <p14:tracePt t="254145" x="2170113" y="4291013"/>
          <p14:tracePt t="254154" x="2217738" y="4278313"/>
          <p14:tracePt t="254162" x="2254250" y="4260850"/>
          <p14:tracePt t="254170" x="2278063" y="4248150"/>
          <p14:tracePt t="254178" x="2290763" y="4237038"/>
          <p14:tracePt t="254186" x="2314575" y="4211638"/>
          <p14:tracePt t="254194" x="2320925" y="4206875"/>
          <p14:tracePt t="254202" x="2332038" y="4194175"/>
          <p14:tracePt t="254210" x="2338388" y="4187825"/>
          <p14:tracePt t="254219" x="2338388" y="4183063"/>
          <p14:tracePt t="254226" x="2351088" y="4170363"/>
          <p14:tracePt t="254234" x="2351088" y="4152900"/>
          <p14:tracePt t="254242" x="2357438" y="4140200"/>
          <p14:tracePt t="254250" x="2357438" y="4133850"/>
          <p14:tracePt t="254258" x="2357438" y="4122738"/>
          <p14:tracePt t="254266" x="2357438" y="4116388"/>
          <p14:tracePt t="254282" x="2357438" y="4092575"/>
          <p14:tracePt t="254290" x="2351088" y="4086225"/>
          <p14:tracePt t="254298" x="2344738" y="4079875"/>
          <p14:tracePt t="254306" x="2338388" y="4073525"/>
          <p14:tracePt t="254314" x="2320925" y="4067175"/>
          <p14:tracePt t="254322" x="2308225" y="4062413"/>
          <p14:tracePt t="254330" x="2284413" y="4043363"/>
          <p14:tracePt t="254338" x="2260600" y="4037013"/>
          <p14:tracePt t="254346" x="2236788" y="4032250"/>
          <p14:tracePt t="254354" x="2211388" y="4019550"/>
          <p14:tracePt t="254362" x="2187575" y="4019550"/>
          <p14:tracePt t="254369" x="2163763" y="4013200"/>
          <p14:tracePt t="254378" x="2122488" y="4006850"/>
          <p14:tracePt t="254386" x="2092325" y="3995738"/>
          <p14:tracePt t="254394" x="2066925" y="3995738"/>
          <p14:tracePt t="254402" x="2032000" y="3995738"/>
          <p14:tracePt t="254410" x="2001838" y="3989388"/>
          <p14:tracePt t="254418" x="1958975" y="3989388"/>
          <p14:tracePt t="254426" x="1922463" y="3989388"/>
          <p14:tracePt t="254435" x="1868488" y="3989388"/>
          <p14:tracePt t="254442" x="1838325" y="3989388"/>
          <p14:tracePt t="254449" x="1795463" y="3989388"/>
          <p14:tracePt t="254458" x="1760538" y="3989388"/>
          <p14:tracePt t="254466" x="1736725" y="3989388"/>
          <p14:tracePt t="254474" x="1706563" y="3989388"/>
          <p14:tracePt t="254482" x="1676400" y="3989388"/>
          <p14:tracePt t="254490" x="1651000" y="3995738"/>
          <p14:tracePt t="254498" x="1627188" y="4006850"/>
          <p14:tracePt t="254506" x="1603375" y="4019550"/>
          <p14:tracePt t="254514" x="1579563" y="4032250"/>
          <p14:tracePt t="254522" x="1543050" y="4049713"/>
          <p14:tracePt t="254530" x="1530350" y="4056063"/>
          <p14:tracePt t="254538" x="1506538" y="4073525"/>
          <p14:tracePt t="254546" x="1482725" y="4079875"/>
          <p14:tracePt t="254554" x="1458913" y="4092575"/>
          <p14:tracePt t="254562" x="1435100" y="4110038"/>
          <p14:tracePt t="254570" x="1428750" y="4127500"/>
          <p14:tracePt t="254578" x="1416050" y="4140200"/>
          <p14:tracePt t="254586" x="1409700" y="4152900"/>
          <p14:tracePt t="254594" x="1409700" y="4170363"/>
          <p14:tracePt t="254602" x="1409700" y="4183063"/>
          <p14:tracePt t="254610" x="1409700" y="4200525"/>
          <p14:tracePt t="254618" x="1416050" y="4206875"/>
          <p14:tracePt t="254626" x="1439863" y="4217988"/>
          <p14:tracePt t="254634" x="1452563" y="4224338"/>
          <p14:tracePt t="254642" x="1489075" y="4230688"/>
          <p14:tracePt t="254650" x="1512888" y="4241800"/>
          <p14:tracePt t="254658" x="1555750" y="4248150"/>
          <p14:tracePt t="254666" x="1603375" y="4260850"/>
          <p14:tracePt t="254674" x="1663700" y="4260850"/>
          <p14:tracePt t="254682" x="1747838" y="4271963"/>
          <p14:tracePt t="254690" x="1851025" y="4278313"/>
          <p14:tracePt t="254698" x="1976438" y="4278313"/>
          <p14:tracePt t="254706" x="2092325" y="4278313"/>
          <p14:tracePt t="254714" x="2206625" y="4278313"/>
          <p14:tracePt t="254722" x="2308225" y="4278313"/>
          <p14:tracePt t="254730" x="2381250" y="4278313"/>
          <p14:tracePt t="254738" x="2441575" y="4278313"/>
          <p14:tracePt t="254746" x="2489200" y="4248150"/>
          <p14:tracePt t="254754" x="2532063" y="4217988"/>
          <p14:tracePt t="254762" x="2555875" y="4194175"/>
          <p14:tracePt t="254770" x="2592388" y="4157663"/>
          <p14:tracePt t="254778" x="2622550" y="4116388"/>
          <p14:tracePt t="254786" x="2627313" y="4086225"/>
          <p14:tracePt t="254794" x="2646363" y="4049713"/>
          <p14:tracePt t="254802" x="2646363" y="4006850"/>
          <p14:tracePt t="254810" x="2646363" y="3971925"/>
          <p14:tracePt t="254818" x="2646363" y="3946525"/>
          <p14:tracePt t="254826" x="2646363" y="3935413"/>
          <p14:tracePt t="254834" x="2646363" y="3922713"/>
          <p14:tracePt t="254842" x="2646363" y="3905250"/>
          <p14:tracePt t="254850" x="2640013" y="3898900"/>
          <p14:tracePt t="254858" x="2627313" y="3892550"/>
          <p14:tracePt t="254866" x="2603500" y="3881438"/>
          <p14:tracePt t="254874" x="2579688" y="3868738"/>
          <p14:tracePt t="254882" x="2532063" y="3862388"/>
          <p14:tracePt t="254890" x="2482850" y="3844925"/>
          <p14:tracePt t="254898" x="2452688" y="3844925"/>
          <p14:tracePt t="254906" x="2411413" y="3832225"/>
          <p14:tracePt t="254914" x="2351088" y="3821113"/>
          <p14:tracePt t="254922" x="2314575" y="3821113"/>
          <p14:tracePt t="254930" x="2271713" y="3821113"/>
          <p14:tracePt t="254938" x="2211388" y="3821113"/>
          <p14:tracePt t="254946" x="2152650" y="3838575"/>
          <p14:tracePt t="254953" x="2092325" y="3857625"/>
          <p14:tracePt t="254962" x="2012950" y="3881438"/>
          <p14:tracePt t="254970" x="1952625" y="3911600"/>
          <p14:tracePt t="254978" x="1905000" y="3929063"/>
          <p14:tracePt t="254986" x="1885950" y="3946525"/>
          <p14:tracePt t="254994" x="1881188" y="3952875"/>
          <p14:tracePt t="255002" x="1874838" y="3959225"/>
          <p14:tracePt t="255010" x="1874838" y="3971925"/>
          <p14:tracePt t="255018" x="1874838" y="3995738"/>
          <p14:tracePt t="255026" x="1874838" y="4002088"/>
          <p14:tracePt t="255034" x="1874838" y="4013200"/>
          <p14:tracePt t="255042" x="1892300" y="4032250"/>
          <p14:tracePt t="255050" x="1928813" y="4049713"/>
          <p14:tracePt t="255058" x="1958975" y="4056063"/>
          <p14:tracePt t="255066" x="2025650" y="4086225"/>
          <p14:tracePt t="255074" x="2085975" y="4110038"/>
          <p14:tracePt t="255082" x="2176463" y="4122738"/>
          <p14:tracePt t="255090" x="2247900" y="4140200"/>
          <p14:tracePt t="255098" x="2327275" y="4152900"/>
          <p14:tracePt t="255106" x="2398713" y="4170363"/>
          <p14:tracePt t="255114" x="2459038" y="4170363"/>
          <p14:tracePt t="255122" x="2519363" y="4170363"/>
          <p14:tracePt t="255130" x="2573338" y="4170363"/>
          <p14:tracePt t="255138" x="2633663" y="4170363"/>
          <p14:tracePt t="255146" x="2676525" y="4170363"/>
          <p14:tracePt t="255153" x="2700338" y="4170363"/>
          <p14:tracePt t="255162" x="2736850" y="4170363"/>
          <p14:tracePt t="255170" x="2747963" y="4164013"/>
          <p14:tracePt t="255178" x="2754313" y="4157663"/>
          <p14:tracePt t="255187" x="2767013" y="4146550"/>
          <p14:tracePt t="255194" x="2767013" y="4140200"/>
          <p14:tracePt t="255354" x="2773363" y="4133850"/>
          <p14:tracePt t="255362" x="2778125" y="4133850"/>
          <p14:tracePt t="255371" x="2797175" y="4122738"/>
          <p14:tracePt t="255378" x="2808288" y="4122738"/>
          <p14:tracePt t="255387" x="2851150" y="4122738"/>
          <p14:tracePt t="255394" x="2911475" y="4122738"/>
          <p14:tracePt t="255403" x="2995613" y="4122738"/>
          <p14:tracePt t="255411" x="3098800" y="4140200"/>
          <p14:tracePt t="255419" x="3230563" y="4164013"/>
          <p14:tracePt t="255426" x="3344863" y="4164013"/>
          <p14:tracePt t="255434" x="3484563" y="4164013"/>
          <p14:tracePt t="255442" x="3629025" y="4164013"/>
          <p14:tracePt t="255450" x="3756025" y="4164013"/>
          <p14:tracePt t="255458" x="3870325" y="4164013"/>
          <p14:tracePt t="255466" x="3971925" y="4164013"/>
          <p14:tracePt t="255474" x="4075113" y="4157663"/>
          <p14:tracePt t="255482" x="4159250" y="4146550"/>
          <p14:tracePt t="255490" x="4219575" y="4140200"/>
          <p14:tracePt t="255498" x="4256088" y="4140200"/>
          <p14:tracePt t="255506" x="4286250" y="4127500"/>
          <p14:tracePt t="255514" x="4310063" y="4127500"/>
          <p14:tracePt t="255523" x="4333875" y="4122738"/>
          <p14:tracePt t="255531" x="4346575" y="4122738"/>
          <p14:tracePt t="255539" x="4364038" y="4116388"/>
          <p14:tracePt t="255546" x="4376738" y="4116388"/>
          <p14:tracePt t="255555" x="4400550" y="4116388"/>
          <p14:tracePt t="255562" x="4411663" y="4116388"/>
          <p14:tracePt t="255571" x="4437063" y="4110038"/>
          <p14:tracePt t="255578" x="4441825" y="4110038"/>
          <p14:tracePt t="255587" x="4454525" y="4110038"/>
          <p14:tracePt t="255594" x="4460875" y="4110038"/>
          <p14:tracePt t="255604" x="4467225" y="4110038"/>
          <p14:tracePt t="255610" x="4471988" y="4110038"/>
          <p14:tracePt t="255618" x="4478338" y="4110038"/>
          <p14:tracePt t="255650" x="4484688" y="4110038"/>
          <p14:tracePt t="255658" x="4491038" y="4103688"/>
          <p14:tracePt t="255666" x="4497388" y="4103688"/>
          <p14:tracePt t="255675" x="4502150" y="4103688"/>
          <p14:tracePt t="255682" x="4527550" y="4092575"/>
          <p14:tracePt t="255690" x="4532313" y="4092575"/>
          <p14:tracePt t="255698" x="4551363" y="4092575"/>
          <p14:tracePt t="255706" x="4575175" y="4092575"/>
          <p14:tracePt t="255714" x="4586288" y="4092575"/>
          <p14:tracePt t="255722" x="4611688" y="4092575"/>
          <p14:tracePt t="255730" x="4635500" y="4092575"/>
          <p14:tracePt t="255738" x="4659313" y="4092575"/>
          <p14:tracePt t="255746" x="4672013" y="4092575"/>
          <p14:tracePt t="255754" x="4676775" y="4092575"/>
          <p14:tracePt t="255858" x="4683125" y="4092575"/>
          <p14:tracePt t="255986" x="4683125" y="4116388"/>
          <p14:tracePt t="255994" x="4683125" y="4140200"/>
          <p14:tracePt t="256003" x="4683125" y="4152900"/>
          <p14:tracePt t="256010" x="4683125" y="4157663"/>
          <p14:tracePt t="256026" x="4683125" y="4164013"/>
          <p14:tracePt t="256042" x="4683125" y="4176713"/>
          <p14:tracePt t="256059" x="4683125" y="4187825"/>
          <p14:tracePt t="256066" x="4683125" y="4194175"/>
          <p14:tracePt t="256074" x="4683125" y="4200525"/>
          <p14:tracePt t="256082" x="4683125" y="4206875"/>
          <p14:tracePt t="256091" x="4683125" y="4224338"/>
          <p14:tracePt t="256098" x="4683125" y="4237038"/>
          <p14:tracePt t="256107" x="4676775" y="4241800"/>
          <p14:tracePt t="256114" x="4665663" y="4254500"/>
          <p14:tracePt t="256123" x="4659313" y="4260850"/>
          <p14:tracePt t="256130" x="4641850" y="4278313"/>
          <p14:tracePt t="256140" x="4622800" y="4284663"/>
          <p14:tracePt t="256146" x="4586288" y="4302125"/>
          <p14:tracePt t="256155" x="4551363" y="4308475"/>
          <p14:tracePt t="256162" x="4491038" y="4321175"/>
          <p14:tracePt t="256171" x="4418013" y="4321175"/>
          <p14:tracePt t="256178" x="4346575" y="4321175"/>
          <p14:tracePt t="256187" x="4260850" y="4321175"/>
          <p14:tracePt t="256194" x="4159250" y="4321175"/>
          <p14:tracePt t="256202" x="4075113" y="4321175"/>
          <p14:tracePt t="256210" x="3971925" y="4321175"/>
          <p14:tracePt t="256218" x="3875088" y="4321175"/>
          <p14:tracePt t="256226" x="3784600" y="4321175"/>
          <p14:tracePt t="256234" x="3700463" y="4321175"/>
          <p14:tracePt t="256242" x="3616325" y="4321175"/>
          <p14:tracePt t="256250" x="3514725" y="4321175"/>
          <p14:tracePt t="256258" x="3398838" y="4321175"/>
          <p14:tracePt t="256266" x="3284538" y="4321175"/>
          <p14:tracePt t="256274" x="3170238" y="4321175"/>
          <p14:tracePt t="256283" x="3043238" y="4321175"/>
          <p14:tracePt t="256291" x="2911475" y="4321175"/>
          <p14:tracePt t="256298" x="2808288" y="4302125"/>
          <p14:tracePt t="256307" x="2724150" y="4291013"/>
          <p14:tracePt t="256314" x="2622550" y="4267200"/>
          <p14:tracePt t="256322" x="2532063" y="4260850"/>
          <p14:tracePt t="256330" x="2459038" y="4260850"/>
          <p14:tracePt t="256339" x="2398713" y="4248150"/>
          <p14:tracePt t="256346" x="2327275" y="4237038"/>
          <p14:tracePt t="256355" x="2278063" y="4237038"/>
          <p14:tracePt t="256362" x="2236788" y="4237038"/>
          <p14:tracePt t="256371" x="2176463" y="4237038"/>
          <p14:tracePt t="256379" x="2133600" y="4237038"/>
          <p14:tracePt t="256387" x="2092325" y="4237038"/>
          <p14:tracePt t="256394" x="2043113" y="4237038"/>
          <p14:tracePt t="256401" x="2012950" y="4237038"/>
          <p14:tracePt t="256410" x="1976438" y="4237038"/>
          <p14:tracePt t="256418" x="1935163" y="4237038"/>
          <p14:tracePt t="256426" x="1892300" y="4237038"/>
          <p14:tracePt t="256434" x="1851025" y="4237038"/>
          <p14:tracePt t="256442" x="1814513" y="4237038"/>
          <p14:tracePt t="256450" x="1784350" y="4237038"/>
          <p14:tracePt t="256458" x="1760538" y="4237038"/>
          <p14:tracePt t="256466" x="1736725" y="4237038"/>
          <p14:tracePt t="256474" x="1693863" y="4237038"/>
          <p14:tracePt t="256482" x="1663700" y="4237038"/>
          <p14:tracePt t="256490" x="1639888" y="4237038"/>
          <p14:tracePt t="256498" x="1597025" y="4237038"/>
          <p14:tracePt t="256506" x="1566863" y="4237038"/>
          <p14:tracePt t="256514" x="1530350" y="4237038"/>
          <p14:tracePt t="256522" x="1506538" y="4237038"/>
          <p14:tracePt t="256530" x="1476375" y="4237038"/>
          <p14:tracePt t="256538" x="1452563" y="4237038"/>
          <p14:tracePt t="256546" x="1439863" y="4237038"/>
          <p14:tracePt t="256554" x="1416050" y="4237038"/>
          <p14:tracePt t="256562" x="1392238" y="4237038"/>
          <p14:tracePt t="256570" x="1381125" y="4237038"/>
          <p14:tracePt t="256578" x="1355725" y="4237038"/>
          <p14:tracePt t="256586" x="1331913" y="4237038"/>
          <p14:tracePt t="256594" x="1320800" y="4237038"/>
          <p14:tracePt t="256602" x="1308100" y="4237038"/>
          <p14:tracePt t="256610" x="1295400" y="4237038"/>
          <p14:tracePt t="256618" x="1277938" y="4237038"/>
          <p14:tracePt t="256626" x="1271588" y="4237038"/>
          <p14:tracePt t="256634" x="1260475" y="4237038"/>
          <p14:tracePt t="256642" x="1254125" y="4237038"/>
          <p14:tracePt t="256650" x="1247775" y="4237038"/>
          <p14:tracePt t="256658" x="1235075" y="4237038"/>
          <p14:tracePt t="256666" x="1230313" y="4237038"/>
          <p14:tracePt t="256674" x="1217613" y="4237038"/>
          <p14:tracePt t="256690" x="1211263" y="4237038"/>
          <p14:tracePt t="256698" x="1204913" y="4237038"/>
          <p14:tracePt t="256706" x="1200150" y="4237038"/>
          <p14:tracePt t="256843" x="1193800" y="4230688"/>
          <p14:tracePt t="256898" x="1200150" y="4217988"/>
          <p14:tracePt t="256906" x="1204913" y="4211638"/>
          <p14:tracePt t="256914" x="1217613" y="4206875"/>
          <p14:tracePt t="256923" x="1235075" y="4194175"/>
          <p14:tracePt t="256930" x="1265238" y="4187825"/>
          <p14:tracePt t="256940" x="1277938" y="4187825"/>
          <p14:tracePt t="256946" x="1301750" y="4170363"/>
          <p14:tracePt t="256955" x="1338263" y="4170363"/>
          <p14:tracePt t="256962" x="1368425" y="4164013"/>
          <p14:tracePt t="256971" x="1428750" y="4164013"/>
          <p14:tracePt t="256978" x="1489075" y="4164013"/>
          <p14:tracePt t="256986" x="1543050" y="4164013"/>
          <p14:tracePt t="256995" x="1616075" y="4164013"/>
          <p14:tracePt t="257002" x="1676400" y="4164013"/>
          <p14:tracePt t="257010" x="1736725" y="4164013"/>
          <p14:tracePt t="257018" x="1790700" y="4164013"/>
          <p14:tracePt t="257026" x="1838325" y="4164013"/>
          <p14:tracePt t="257034" x="1881188" y="4164013"/>
          <p14:tracePt t="257042" x="1911350" y="4164013"/>
          <p14:tracePt t="257050" x="1946275" y="4164013"/>
          <p14:tracePt t="257058" x="1976438" y="4164013"/>
          <p14:tracePt t="257066" x="2001838" y="4164013"/>
          <p14:tracePt t="257075" x="2025650" y="4164013"/>
          <p14:tracePt t="257082" x="2049463" y="4164013"/>
          <p14:tracePt t="257091" x="2055813" y="4164013"/>
          <p14:tracePt t="257098" x="2066925" y="4164013"/>
          <p14:tracePt t="257107" x="2092325" y="4164013"/>
          <p14:tracePt t="257114" x="2103438" y="4164013"/>
          <p14:tracePt t="257124" x="2116138" y="4164013"/>
          <p14:tracePt t="257130" x="2139950" y="4164013"/>
          <p14:tracePt t="257139" x="2170113" y="4164013"/>
          <p14:tracePt t="257146" x="2206625" y="4164013"/>
          <p14:tracePt t="257155" x="2236788" y="4164013"/>
          <p14:tracePt t="257162" x="2260600" y="4164013"/>
          <p14:tracePt t="257171" x="2290763" y="4164013"/>
          <p14:tracePt t="257178" x="2301875" y="4164013"/>
          <p14:tracePt t="257186" x="2320925" y="4164013"/>
          <p14:tracePt t="257194" x="2332038" y="4164013"/>
          <p14:tracePt t="257202" x="2357438" y="4164013"/>
          <p14:tracePt t="257210" x="2362200" y="4164013"/>
          <p14:tracePt t="257218" x="2374900" y="4164013"/>
          <p14:tracePt t="257226" x="2381250" y="4164013"/>
          <p14:tracePt t="257234" x="2387600" y="4164013"/>
          <p14:tracePt t="257242" x="2398713" y="4164013"/>
          <p14:tracePt t="257250" x="2405063" y="4164013"/>
          <p14:tracePt t="257259" x="2411413" y="4164013"/>
          <p14:tracePt t="257266" x="2417763" y="4164013"/>
          <p14:tracePt t="257275" x="2422525" y="4164013"/>
          <p14:tracePt t="257282" x="2435225" y="4164013"/>
          <p14:tracePt t="257298" x="2441575" y="4164013"/>
          <p14:tracePt t="257307" x="2459038" y="4164013"/>
          <p14:tracePt t="257314" x="2471738" y="4164013"/>
          <p14:tracePt t="257323" x="2478088" y="4164013"/>
          <p14:tracePt t="257331" x="2495550" y="4164013"/>
          <p14:tracePt t="257339" x="2501900" y="4164013"/>
          <p14:tracePt t="257346" x="2519363" y="4164013"/>
          <p14:tracePt t="257362" x="2525713" y="4164013"/>
          <p14:tracePt t="257426" x="2538413" y="4164013"/>
          <p14:tracePt t="257450" x="2543175" y="4164013"/>
          <p14:tracePt t="257458" x="2549525" y="4164013"/>
          <p14:tracePt t="257466" x="2555875" y="4164013"/>
          <p14:tracePt t="257490" x="2562225" y="4164013"/>
          <p14:tracePt t="257498" x="2573338" y="4164013"/>
          <p14:tracePt t="257842" x="2597150" y="4164013"/>
          <p14:tracePt t="257850" x="2693988" y="4164013"/>
          <p14:tracePt t="257858" x="2838450" y="4183063"/>
          <p14:tracePt t="257866" x="3032125" y="4237038"/>
          <p14:tracePt t="257874" x="3176588" y="4271963"/>
          <p14:tracePt t="257882" x="3387725" y="4327525"/>
          <p14:tracePt t="257889" x="3532188" y="4351338"/>
          <p14:tracePt t="257898" x="3676650" y="4375150"/>
          <p14:tracePt t="257906" x="3821113" y="4398963"/>
          <p14:tracePt t="257914" x="3935413" y="4411663"/>
          <p14:tracePt t="257922" x="4038600" y="4411663"/>
          <p14:tracePt t="257930" x="4122738" y="4411663"/>
          <p14:tracePt t="257938" x="4225925" y="4411663"/>
          <p14:tracePt t="257946" x="4279900" y="4411663"/>
          <p14:tracePt t="257954" x="4340225" y="4411663"/>
          <p14:tracePt t="257962" x="4400550" y="4411663"/>
          <p14:tracePt t="257969" x="4454525" y="4411663"/>
          <p14:tracePt t="257978" x="4514850" y="4411663"/>
          <p14:tracePt t="257986" x="4575175" y="4411663"/>
          <p14:tracePt t="257994" x="4646613" y="4411663"/>
          <p14:tracePt t="258002" x="4737100" y="4398963"/>
          <p14:tracePt t="258010" x="4810125" y="4398963"/>
          <p14:tracePt t="258017" x="4913313" y="4387850"/>
          <p14:tracePt t="258026" x="4997450" y="4375150"/>
          <p14:tracePt t="258034" x="5057775" y="4362450"/>
          <p14:tracePt t="258042" x="5118100" y="4362450"/>
          <p14:tracePt t="258049" x="5202238" y="4362450"/>
          <p14:tracePt t="258058" x="5273675" y="4351338"/>
          <p14:tracePt t="258065" x="5353050" y="4344988"/>
          <p14:tracePt t="258074" x="5424488" y="4344988"/>
          <p14:tracePt t="258082" x="5497513" y="4332288"/>
          <p14:tracePt t="258090" x="5581650" y="4332288"/>
          <p14:tracePt t="258098" x="5654675" y="4332288"/>
          <p14:tracePt t="258106" x="5756275" y="4332288"/>
          <p14:tracePt t="258115" x="5829300" y="4321175"/>
          <p14:tracePt t="258122" x="5889625" y="4321175"/>
          <p14:tracePt t="258130" x="5949950" y="4321175"/>
          <p14:tracePt t="258138" x="5991225" y="4321175"/>
          <p14:tracePt t="258146" x="6021388" y="4321175"/>
          <p14:tracePt t="258154" x="6045200" y="4321175"/>
          <p14:tracePt t="258162" x="6070600" y="4321175"/>
          <p14:tracePt t="258169" x="6100763" y="4321175"/>
          <p14:tracePt t="258178" x="6135688" y="4321175"/>
          <p14:tracePt t="258186" x="6161088" y="4321175"/>
          <p14:tracePt t="258194" x="6202363" y="4321175"/>
          <p14:tracePt t="258202" x="6245225" y="4321175"/>
          <p14:tracePt t="258210" x="6286500" y="4321175"/>
          <p14:tracePt t="258217" x="6335713" y="4321175"/>
          <p14:tracePt t="258226" x="6365875" y="4321175"/>
          <p14:tracePt t="258233" x="6389688" y="4321175"/>
          <p14:tracePt t="258242" x="6419850" y="4321175"/>
          <p14:tracePt t="258249" x="6437313" y="4321175"/>
          <p14:tracePt t="258258" x="6450013" y="4321175"/>
          <p14:tracePt t="258265" x="6456363" y="4321175"/>
          <p14:tracePt t="258274" x="6467475" y="4321175"/>
          <p14:tracePt t="258281" x="6473825" y="4321175"/>
          <p14:tracePt t="258290" x="6486525" y="4321175"/>
          <p14:tracePt t="258298" x="6503988" y="4321175"/>
          <p14:tracePt t="258306" x="6516688" y="4321175"/>
          <p14:tracePt t="258314" x="6527800" y="4321175"/>
          <p14:tracePt t="258322" x="6540500" y="4321175"/>
          <p14:tracePt t="258330" x="6557963" y="4321175"/>
          <p14:tracePt t="258338" x="6581775" y="4321175"/>
          <p14:tracePt t="258346" x="6600825" y="4321175"/>
          <p14:tracePt t="258354" x="6635750" y="4321175"/>
          <p14:tracePt t="258362" x="6648450" y="4321175"/>
          <p14:tracePt t="258369" x="6661150" y="4321175"/>
          <p14:tracePt t="258378" x="6678613" y="4321175"/>
          <p14:tracePt t="258386" x="6691313" y="4321175"/>
          <p14:tracePt t="258394" x="6696075" y="4321175"/>
          <p14:tracePt t="258402" x="6708775" y="4321175"/>
          <p14:tracePt t="258410" x="6715125" y="4321175"/>
          <p14:tracePt t="258417" x="6732588" y="4321175"/>
          <p14:tracePt t="258426" x="6751638" y="4321175"/>
          <p14:tracePt t="258434" x="6775450" y="4321175"/>
          <p14:tracePt t="258442" x="6805613" y="4321175"/>
          <p14:tracePt t="258450" x="6816725" y="4321175"/>
          <p14:tracePt t="258458" x="6842125" y="4321175"/>
          <p14:tracePt t="258465" x="6846888" y="4321175"/>
          <p14:tracePt t="258474" x="6859588" y="4321175"/>
          <p14:tracePt t="258482" x="6865938" y="4321175"/>
          <p14:tracePt t="258489" x="6883400" y="4332288"/>
          <p14:tracePt t="258522" x="6889750" y="4332288"/>
          <p14:tracePt t="258562" x="6902450" y="4332288"/>
          <p14:tracePt t="258570" x="6907213" y="4332288"/>
          <p14:tracePt t="258586" x="6913563" y="4332288"/>
          <p14:tracePt t="258634" x="6919913" y="4332288"/>
          <p14:tracePt t="258658" x="6932613" y="4332288"/>
          <p14:tracePt t="258666" x="6937375" y="4332288"/>
          <p14:tracePt t="258682" x="6943725" y="4332288"/>
          <p14:tracePt t="258699" x="6950075" y="4332288"/>
          <p14:tracePt t="258762" x="6956425" y="4332288"/>
          <p14:tracePt t="258786" x="6961188" y="4332288"/>
          <p14:tracePt t="259801" x="6973888" y="4332288"/>
          <p14:tracePt t="259809" x="7016750" y="4332288"/>
          <p14:tracePt t="259817" x="7051675" y="4332288"/>
          <p14:tracePt t="259825" x="7107238" y="4332288"/>
          <p14:tracePt t="259833" x="7148513" y="4332288"/>
          <p14:tracePt t="259841" x="7191375" y="4332288"/>
          <p14:tracePt t="259849" x="7269163" y="4321175"/>
          <p14:tracePt t="259857" x="7342188" y="4308475"/>
          <p14:tracePt t="259865" x="7413625" y="4297363"/>
          <p14:tracePt t="259873" x="7486650" y="4297363"/>
          <p14:tracePt t="259881" x="7564438" y="4291013"/>
          <p14:tracePt t="259890" x="7637463" y="4267200"/>
          <p14:tracePt t="259897" x="7697788" y="4267200"/>
          <p14:tracePt t="259905" x="7745413" y="4254500"/>
          <p14:tracePt t="259913" x="7799388" y="4254500"/>
          <p14:tracePt t="259921" x="7823200" y="4248150"/>
          <p14:tracePt t="259929" x="7842250" y="4248150"/>
          <p14:tracePt t="259937" x="7848600" y="4248150"/>
          <p14:tracePt t="259953" x="7853363" y="4248150"/>
          <p14:tracePt t="259970" x="7866063" y="4248150"/>
          <p14:tracePt t="259978" x="7872413" y="4248150"/>
          <p14:tracePt t="259986" x="7878763" y="4248150"/>
          <p14:tracePt t="260002" x="7883525" y="4248150"/>
          <p14:tracePt t="260026" x="7889875" y="4248150"/>
          <p14:tracePt t="260235" x="7896225" y="4248150"/>
          <p14:tracePt t="260282" x="7902575" y="4248150"/>
          <p14:tracePt t="260298" x="7908925" y="4248150"/>
          <p14:tracePt t="260308" x="7913688" y="4248150"/>
          <p14:tracePt t="260314" x="7920038" y="4248150"/>
          <p14:tracePt t="260322" x="7939088" y="4248150"/>
          <p14:tracePt t="260330" x="7962900" y="4248150"/>
          <p14:tracePt t="260338" x="7974013" y="4248150"/>
          <p14:tracePt t="260346" x="7999413" y="4248150"/>
          <p14:tracePt t="260354" x="8016875" y="4254500"/>
          <p14:tracePt t="260362" x="8047038" y="4267200"/>
          <p14:tracePt t="260370" x="8070850" y="4271963"/>
          <p14:tracePt t="260378" x="8083550" y="4271963"/>
          <p14:tracePt t="260386" x="8107363" y="4271963"/>
          <p14:tracePt t="260394" x="8124825" y="4271963"/>
          <p14:tracePt t="260402" x="8131175" y="4278313"/>
          <p14:tracePt t="260410" x="8137525" y="4278313"/>
          <p14:tracePt t="260426" x="8143875" y="4278313"/>
          <p14:tracePt t="260450" x="8150225" y="4278313"/>
          <p14:tracePt t="260458" x="8154988" y="4278313"/>
          <p14:tracePt t="260466" x="8161338" y="4278313"/>
          <p14:tracePt t="260474" x="8167688" y="4284663"/>
          <p14:tracePt t="260514" x="8178800" y="4284663"/>
          <p14:tracePt t="260690" x="8185150" y="4291013"/>
          <p14:tracePt t="260794" x="0" y="0"/>
        </p14:tracePtLst>
        <p14:tracePtLst>
          <p14:tracePt t="262012" x="1928813" y="4694238"/>
          <p14:tracePt t="262179" x="1916113" y="4694238"/>
          <p14:tracePt t="262187" x="1911350" y="4694238"/>
          <p14:tracePt t="262210" x="1905000" y="4694238"/>
          <p14:tracePt t="262218" x="1892300" y="4694238"/>
          <p14:tracePt t="262227" x="1885950" y="4687888"/>
          <p14:tracePt t="262259" x="1868488" y="4687888"/>
          <p14:tracePt t="262266" x="1862138" y="4687888"/>
          <p14:tracePt t="262275" x="1844675" y="4683125"/>
          <p14:tracePt t="262282" x="1838325" y="4676775"/>
          <p14:tracePt t="262290" x="1825625" y="4670425"/>
          <p14:tracePt t="262299" x="1820863" y="4670425"/>
          <p14:tracePt t="262306" x="1801813" y="4664075"/>
          <p14:tracePt t="262314" x="1778000" y="4657725"/>
          <p14:tracePt t="262322" x="1766888" y="4652963"/>
          <p14:tracePt t="262330" x="1736725" y="4640263"/>
          <p14:tracePt t="262338" x="1730375" y="4633913"/>
          <p14:tracePt t="262346" x="1711325" y="4627563"/>
          <p14:tracePt t="262354" x="1700213" y="4627563"/>
          <p14:tracePt t="262361" x="1663700" y="4610100"/>
          <p14:tracePt t="262370" x="1657350" y="4610100"/>
          <p14:tracePt t="262378" x="1639888" y="4603750"/>
          <p14:tracePt t="262387" x="1633538" y="4603750"/>
          <p14:tracePt t="262394" x="1620838" y="4597400"/>
          <p14:tracePt t="262402" x="1585913" y="4579938"/>
          <p14:tracePt t="262418" x="1560513" y="4573588"/>
          <p14:tracePt t="262426" x="1555750" y="4567238"/>
          <p14:tracePt t="262434" x="1530350" y="4562475"/>
          <p14:tracePt t="262442" x="1525588" y="4562475"/>
          <p14:tracePt t="262450" x="1519238" y="4556125"/>
          <p14:tracePt t="262459" x="1506538" y="4543425"/>
          <p14:tracePt t="262466" x="1495425" y="4537075"/>
          <p14:tracePt t="262474" x="1489075" y="4537075"/>
          <p14:tracePt t="262482" x="1470025" y="4532313"/>
          <p14:tracePt t="262498" x="1458913" y="4525963"/>
          <p14:tracePt t="262506" x="1435100" y="4519613"/>
          <p14:tracePt t="262514" x="1428750" y="4519613"/>
          <p14:tracePt t="262522" x="1409700" y="4508500"/>
          <p14:tracePt t="262530" x="1385888" y="4495800"/>
          <p14:tracePt t="262538" x="1368425" y="4495800"/>
          <p14:tracePt t="262546" x="1325563" y="4478338"/>
          <p14:tracePt t="262554" x="1301750" y="4465638"/>
          <p14:tracePt t="262562" x="1265238" y="4459288"/>
          <p14:tracePt t="262570" x="1217613" y="4441825"/>
          <p14:tracePt t="262578" x="1187450" y="4441825"/>
          <p14:tracePt t="262586" x="1150938" y="4429125"/>
          <p14:tracePt t="262594" x="1120775" y="4422775"/>
          <p14:tracePt t="262602" x="1090613" y="4422775"/>
          <p14:tracePt t="262610" x="1066800" y="4418013"/>
          <p14:tracePt t="262618" x="1023938" y="4418013"/>
          <p14:tracePt t="262626" x="989013" y="4418013"/>
          <p14:tracePt t="262634" x="965200" y="4418013"/>
          <p14:tracePt t="262643" x="946150" y="4418013"/>
          <p14:tracePt t="262650" x="922338" y="4418013"/>
          <p14:tracePt t="262659" x="915988" y="4418013"/>
          <p14:tracePt t="262666" x="904875" y="4418013"/>
          <p14:tracePt t="262674" x="885825" y="4418013"/>
          <p14:tracePt t="262682" x="874713" y="4418013"/>
          <p14:tracePt t="262690" x="862013" y="4418013"/>
          <p14:tracePt t="262698" x="855663" y="4418013"/>
          <p14:tracePt t="262706" x="844550" y="4418013"/>
          <p14:tracePt t="262714" x="825500" y="4418013"/>
          <p14:tracePt t="262722" x="814388" y="4422775"/>
          <p14:tracePt t="262730" x="795338" y="4422775"/>
          <p14:tracePt t="262738" x="771525" y="4448175"/>
          <p14:tracePt t="262746" x="747713" y="4459288"/>
          <p14:tracePt t="262754" x="723900" y="4471988"/>
          <p14:tracePt t="262762" x="704850" y="4471988"/>
          <p14:tracePt t="262770" x="698500" y="4478338"/>
          <p14:tracePt t="262778" x="674688" y="4495800"/>
          <p14:tracePt t="262786" x="663575" y="4502150"/>
          <p14:tracePt t="262794" x="657225" y="4508500"/>
          <p14:tracePt t="262802" x="650875" y="4513263"/>
          <p14:tracePt t="262810" x="644525" y="4513263"/>
          <p14:tracePt t="262818" x="638175" y="4519613"/>
          <p14:tracePt t="262834" x="633413" y="4525963"/>
          <p14:tracePt t="262842" x="633413" y="4537075"/>
          <p14:tracePt t="262850" x="633413" y="4543425"/>
          <p14:tracePt t="262866" x="633413" y="4556125"/>
          <p14:tracePt t="262882" x="633413" y="4562475"/>
          <p14:tracePt t="262890" x="633413" y="4567238"/>
          <p14:tracePt t="262898" x="644525" y="4586288"/>
          <p14:tracePt t="262906" x="650875" y="4592638"/>
          <p14:tracePt t="262914" x="663575" y="4603750"/>
          <p14:tracePt t="262922" x="668338" y="4610100"/>
          <p14:tracePt t="262930" x="681038" y="4610100"/>
          <p14:tracePt t="262938" x="704850" y="4627563"/>
          <p14:tracePt t="262946" x="711200" y="4627563"/>
          <p14:tracePt t="262954" x="728663" y="4633913"/>
          <p14:tracePt t="262962" x="741363" y="4646613"/>
          <p14:tracePt t="262970" x="747713" y="4646613"/>
          <p14:tracePt t="262978" x="754063" y="4652963"/>
          <p14:tracePt t="262986" x="765175" y="4652963"/>
          <p14:tracePt t="262994" x="771525" y="4652963"/>
          <p14:tracePt t="263002" x="788988" y="4657725"/>
          <p14:tracePt t="263010" x="801688" y="4657725"/>
          <p14:tracePt t="263018" x="814388" y="4657725"/>
          <p14:tracePt t="263026" x="849313" y="4670425"/>
          <p14:tracePt t="263034" x="892175" y="4676775"/>
          <p14:tracePt t="263042" x="939800" y="4676775"/>
          <p14:tracePt t="263050" x="969963" y="4687888"/>
          <p14:tracePt t="263059" x="1030288" y="4687888"/>
          <p14:tracePt t="263066" x="1079500" y="4694238"/>
          <p14:tracePt t="263074" x="1139825" y="4706938"/>
          <p14:tracePt t="263082" x="1211263" y="4706938"/>
          <p14:tracePt t="263090" x="1284288" y="4706938"/>
          <p14:tracePt t="263098" x="1355725" y="4718050"/>
          <p14:tracePt t="263105" x="1416050" y="4718050"/>
          <p14:tracePt t="263114" x="1476375" y="4724400"/>
          <p14:tracePt t="263122" x="1530350" y="4724400"/>
          <p14:tracePt t="263130" x="1579563" y="4724400"/>
          <p14:tracePt t="263137" x="1620838" y="4724400"/>
          <p14:tracePt t="263146" x="1670050" y="4724400"/>
          <p14:tracePt t="263154" x="1687513" y="4724400"/>
          <p14:tracePt t="263162" x="1711325" y="4724400"/>
          <p14:tracePt t="263170" x="1736725" y="4724400"/>
          <p14:tracePt t="263178" x="1741488" y="4724400"/>
          <p14:tracePt t="263186" x="1766888" y="4718050"/>
          <p14:tracePt t="263193" x="1771650" y="4718050"/>
          <p14:tracePt t="263202" x="1784350" y="4706938"/>
          <p14:tracePt t="263211" x="1790700" y="4700588"/>
          <p14:tracePt t="263218" x="1801813" y="4694238"/>
          <p14:tracePt t="263226" x="1808163" y="4683125"/>
          <p14:tracePt t="263234" x="1814513" y="4676775"/>
          <p14:tracePt t="263242" x="1820863" y="4670425"/>
          <p14:tracePt t="263250" x="1825625" y="4664075"/>
          <p14:tracePt t="263259" x="1831975" y="4657725"/>
          <p14:tracePt t="263274" x="1831975" y="4652963"/>
          <p14:tracePt t="263290" x="1831975" y="4646613"/>
          <p14:tracePt t="263298" x="1831975" y="4640263"/>
          <p14:tracePt t="263306" x="1831975" y="4633913"/>
          <p14:tracePt t="263322" x="1831975" y="4627563"/>
          <p14:tracePt t="263330" x="1825625" y="4622800"/>
          <p14:tracePt t="263338" x="1820863" y="4616450"/>
          <p14:tracePt t="263346" x="1808163" y="4610100"/>
          <p14:tracePt t="263354" x="1795463" y="4603750"/>
          <p14:tracePt t="263362" x="1778000" y="4603750"/>
          <p14:tracePt t="263370" x="1754188" y="4586288"/>
          <p14:tracePt t="263378" x="1724025" y="4586288"/>
          <p14:tracePt t="263386" x="1700213" y="4579938"/>
          <p14:tracePt t="263394" x="1663700" y="4562475"/>
          <p14:tracePt t="263402" x="1633538" y="4562475"/>
          <p14:tracePt t="263410" x="1609725" y="4556125"/>
          <p14:tracePt t="263418" x="1579563" y="4543425"/>
          <p14:tracePt t="263426" x="1555750" y="4537075"/>
          <p14:tracePt t="263434" x="1530350" y="4537075"/>
          <p14:tracePt t="263442" x="1506538" y="4532313"/>
          <p14:tracePt t="263450" x="1470025" y="4519613"/>
          <p14:tracePt t="263459" x="1458913" y="4513263"/>
          <p14:tracePt t="263466" x="1428750" y="4513263"/>
          <p14:tracePt t="263474" x="1404938" y="4513263"/>
          <p14:tracePt t="263482" x="1381125" y="4513263"/>
          <p14:tracePt t="263490" x="1350963" y="4513263"/>
          <p14:tracePt t="263498" x="1325563" y="4513263"/>
          <p14:tracePt t="263506" x="1284288" y="4513263"/>
          <p14:tracePt t="263514" x="1235075" y="4513263"/>
          <p14:tracePt t="263522" x="1181100" y="4513263"/>
          <p14:tracePt t="263530" x="1120775" y="4513263"/>
          <p14:tracePt t="263538" x="1079500" y="4513263"/>
          <p14:tracePt t="263546" x="1030288" y="4513263"/>
          <p14:tracePt t="263554" x="989013" y="4513263"/>
          <p14:tracePt t="263562" x="965200" y="4513263"/>
          <p14:tracePt t="263570" x="952500" y="4513263"/>
          <p14:tracePt t="263578" x="935038" y="4513263"/>
          <p14:tracePt t="263586" x="928688" y="4513263"/>
          <p14:tracePt t="263602" x="922338" y="4513263"/>
          <p14:tracePt t="263634" x="915988" y="4519613"/>
          <p14:tracePt t="263650" x="909638" y="4532313"/>
          <p14:tracePt t="263658" x="909638" y="4537075"/>
          <p14:tracePt t="263666" x="909638" y="4543425"/>
          <p14:tracePt t="263674" x="909638" y="4556125"/>
          <p14:tracePt t="263682" x="904875" y="4562475"/>
          <p14:tracePt t="263690" x="904875" y="4567238"/>
          <p14:tracePt t="263698" x="904875" y="4573588"/>
          <p14:tracePt t="263706" x="904875" y="4579938"/>
          <p14:tracePt t="263714" x="904875" y="4592638"/>
          <p14:tracePt t="263730" x="904875" y="4597400"/>
          <p14:tracePt t="263738" x="904875" y="4603750"/>
          <p14:tracePt t="263754" x="909638" y="4610100"/>
          <p14:tracePt t="263770" x="915988" y="4616450"/>
          <p14:tracePt t="263777" x="922338" y="4622800"/>
          <p14:tracePt t="263786" x="928688" y="4627563"/>
          <p14:tracePt t="263794" x="935038" y="4633913"/>
          <p14:tracePt t="263810" x="939800" y="4640263"/>
          <p14:tracePt t="263826" x="946150" y="4640263"/>
          <p14:tracePt t="263834" x="965200" y="4652963"/>
          <p14:tracePt t="263858" x="969963" y="4657725"/>
          <p14:tracePt t="263866" x="976313" y="4657725"/>
          <p14:tracePt t="263882" x="982663" y="4664075"/>
          <p14:tracePt t="263890" x="989013" y="4670425"/>
          <p14:tracePt t="263922" x="993775" y="4670425"/>
          <p14:tracePt t="263946" x="1000125" y="4676775"/>
          <p14:tracePt t="263954" x="1006475" y="4683125"/>
          <p14:tracePt t="263978" x="1012825" y="4687888"/>
          <p14:tracePt t="263986" x="1019175" y="4694238"/>
          <p14:tracePt t="263994" x="1023938" y="4700588"/>
          <p14:tracePt t="264018" x="1036638" y="4724400"/>
          <p14:tracePt t="264034" x="1042988" y="4730750"/>
          <p14:tracePt t="264042" x="1042988" y="4743450"/>
          <p14:tracePt t="264050" x="1049338" y="4760913"/>
          <p14:tracePt t="264057" x="1060450" y="4784725"/>
          <p14:tracePt t="264066" x="1066800" y="4791075"/>
          <p14:tracePt t="264074" x="1073150" y="4808538"/>
          <p14:tracePt t="264082" x="1084263" y="4827588"/>
          <p14:tracePt t="264090" x="1096963" y="4838700"/>
          <p14:tracePt t="264098" x="1109663" y="4857750"/>
          <p14:tracePt t="264106" x="1114425" y="4868863"/>
          <p14:tracePt t="264114" x="1133475" y="4887913"/>
          <p14:tracePt t="264122" x="1150938" y="4911725"/>
          <p14:tracePt t="264130" x="1157288" y="4918075"/>
          <p14:tracePt t="264138" x="1169988" y="4929188"/>
          <p14:tracePt t="264154" x="1174750" y="4935538"/>
          <p14:tracePt t="264162" x="1181100" y="4941888"/>
          <p14:tracePt t="264179" x="1187450" y="4948238"/>
          <p14:tracePt t="264202" x="1193800" y="4948238"/>
          <p14:tracePt t="264266" x="1204913" y="4948238"/>
          <p14:tracePt t="264290" x="1217613" y="4948238"/>
          <p14:tracePt t="264298" x="1235075" y="4953000"/>
          <p14:tracePt t="264306" x="1260475" y="4972050"/>
          <p14:tracePt t="264314" x="1301750" y="4978400"/>
          <p14:tracePt t="264322" x="1392238" y="5002213"/>
          <p14:tracePt t="264330" x="1465263" y="5013325"/>
          <p14:tracePt t="264338" x="1585913" y="5038725"/>
          <p14:tracePt t="264346" x="1687513" y="5049838"/>
          <p14:tracePt t="264354" x="1814513" y="5068888"/>
          <p14:tracePt t="264362" x="1928813" y="5080000"/>
          <p14:tracePt t="264370" x="2062163" y="5103813"/>
          <p14:tracePt t="264378" x="2163763" y="5103813"/>
          <p14:tracePt t="264386" x="2278063" y="5103813"/>
          <p14:tracePt t="264394" x="2392363" y="5116513"/>
          <p14:tracePt t="264402" x="2495550" y="5116513"/>
          <p14:tracePt t="264410" x="2579688" y="5116513"/>
          <p14:tracePt t="264418" x="2663825" y="5116513"/>
          <p14:tracePt t="264426" x="2736850" y="5116513"/>
          <p14:tracePt t="264434" x="2808288" y="5116513"/>
          <p14:tracePt t="264441" x="2857500" y="5116513"/>
          <p14:tracePt t="264450" x="2874963" y="5116513"/>
          <p14:tracePt t="264458" x="2898775" y="5116513"/>
          <p14:tracePt t="264466" x="2917825" y="5116513"/>
          <p14:tracePt t="264482" x="2928938" y="5116513"/>
          <p14:tracePt t="264490" x="2935288" y="5116513"/>
          <p14:tracePt t="264498" x="2947988" y="5116513"/>
          <p14:tracePt t="264506" x="2959100" y="5116513"/>
          <p14:tracePt t="264514" x="2965450" y="5116513"/>
          <p14:tracePt t="264522" x="2971800" y="5116513"/>
          <p14:tracePt t="264530" x="2995613" y="5116513"/>
          <p14:tracePt t="264537" x="3001963" y="5116513"/>
          <p14:tracePt t="264546" x="3019425" y="5110163"/>
          <p14:tracePt t="264554" x="3038475" y="5103813"/>
          <p14:tracePt t="264561" x="3043238" y="5103813"/>
          <p14:tracePt t="264570" x="3062288" y="5099050"/>
          <p14:tracePt t="264578" x="3086100" y="5086350"/>
          <p14:tracePt t="264586" x="3092450" y="5086350"/>
          <p14:tracePt t="264594" x="3098800" y="5080000"/>
          <p14:tracePt t="264626" x="3103563" y="5080000"/>
          <p14:tracePt t="264650" x="3109913" y="5080000"/>
          <p14:tracePt t="264786" x="3103563" y="5080000"/>
          <p14:tracePt t="264794" x="3092450" y="5080000"/>
          <p14:tracePt t="264802" x="3073400" y="5080000"/>
          <p14:tracePt t="264810" x="3062288" y="5086350"/>
          <p14:tracePt t="264818" x="3032125" y="5086350"/>
          <p14:tracePt t="264826" x="3008313" y="5086350"/>
          <p14:tracePt t="264834" x="2965450" y="5086350"/>
          <p14:tracePt t="264842" x="2928938" y="5086350"/>
          <p14:tracePt t="264850" x="2898775" y="5086350"/>
          <p14:tracePt t="264857" x="2857500" y="5086350"/>
          <p14:tracePt t="264866" x="2797175" y="5086350"/>
          <p14:tracePt t="264880" x="2743200" y="5086350"/>
          <p14:tracePt t="264882" x="2693988" y="5086350"/>
          <p14:tracePt t="264890" x="2652713" y="5086350"/>
          <p14:tracePt t="264898" x="2603500" y="5080000"/>
          <p14:tracePt t="264906" x="2562225" y="5080000"/>
          <p14:tracePt t="264914" x="2525713" y="5080000"/>
          <p14:tracePt t="264922" x="2495550" y="5073650"/>
          <p14:tracePt t="264930" x="2459038" y="5062538"/>
          <p14:tracePt t="264938" x="2435225" y="5056188"/>
          <p14:tracePt t="264946" x="2405063" y="5049838"/>
          <p14:tracePt t="264954" x="2368550" y="5038725"/>
          <p14:tracePt t="264962" x="2357438" y="5038725"/>
          <p14:tracePt t="264970" x="2332038" y="5032375"/>
          <p14:tracePt t="264978" x="2320925" y="5032375"/>
          <p14:tracePt t="264986" x="2308225" y="5032375"/>
          <p14:tracePt t="264994" x="2290763" y="5032375"/>
          <p14:tracePt t="265002" x="2271713" y="5032375"/>
          <p14:tracePt t="265011" x="2254250" y="5032375"/>
          <p14:tracePt t="265018" x="2247900" y="5032375"/>
          <p14:tracePt t="265026" x="2241550" y="5032375"/>
          <p14:tracePt t="265042" x="2236788" y="5032375"/>
          <p14:tracePt t="265058" x="2230438" y="5032375"/>
          <p14:tracePt t="265066" x="2224088" y="5032375"/>
          <p14:tracePt t="265090" x="2217738" y="5032375"/>
          <p14:tracePt t="265706" x="2217738" y="5026025"/>
          <p14:tracePt t="265746" x="2224088" y="5026025"/>
          <p14:tracePt t="265754" x="2236788" y="5019675"/>
          <p14:tracePt t="265771" x="2241550" y="5013325"/>
          <p14:tracePt t="265779" x="2247900" y="5013325"/>
          <p14:tracePt t="265795" x="2266950" y="5008563"/>
          <p14:tracePt t="265802" x="2271713" y="5008563"/>
          <p14:tracePt t="265810" x="2290763" y="4995863"/>
          <p14:tracePt t="265818" x="2314575" y="4995863"/>
          <p14:tracePt t="265826" x="2368550" y="4995863"/>
          <p14:tracePt t="265834" x="2405063" y="4989513"/>
          <p14:tracePt t="265843" x="2447925" y="4989513"/>
          <p14:tracePt t="265850" x="2508250" y="4989513"/>
          <p14:tracePt t="265858" x="2579688" y="4965700"/>
          <p14:tracePt t="265866" x="2652713" y="4965700"/>
          <p14:tracePt t="265874" x="2724150" y="4959350"/>
          <p14:tracePt t="265883" x="2773363" y="4959350"/>
          <p14:tracePt t="265890" x="2797175" y="4959350"/>
          <p14:tracePt t="265899" x="2820988" y="4959350"/>
          <p14:tracePt t="265906" x="2827338" y="4959350"/>
          <p14:tracePt t="265914" x="2833688" y="4959350"/>
          <p14:tracePt t="265923" x="2838450" y="4959350"/>
          <p14:tracePt t="265930" x="2844800" y="4959350"/>
          <p14:tracePt t="265938" x="2857500" y="4959350"/>
          <p14:tracePt t="265947" x="2863850" y="4959350"/>
          <p14:tracePt t="265954" x="2881313" y="4959350"/>
          <p14:tracePt t="265963" x="2905125" y="4959350"/>
          <p14:tracePt t="265970" x="2935288" y="4948238"/>
          <p14:tracePt t="265979" x="2959100" y="4948238"/>
          <p14:tracePt t="265986" x="2982913" y="4948238"/>
          <p14:tracePt t="265995" x="3025775" y="4948238"/>
          <p14:tracePt t="266002" x="3049588" y="4941888"/>
          <p14:tracePt t="266010" x="3079750" y="4941888"/>
          <p14:tracePt t="266018" x="3116263" y="4941888"/>
          <p14:tracePt t="266026" x="3146425" y="4941888"/>
          <p14:tracePt t="266034" x="3159125" y="4941888"/>
          <p14:tracePt t="266048" x="3176588" y="4941888"/>
          <p14:tracePt t="266050" x="3189288" y="4941888"/>
          <p14:tracePt t="266058" x="3194050" y="4941888"/>
          <p14:tracePt t="266138" x="3200400" y="4941888"/>
          <p14:tracePt t="266186" x="3206750" y="4941888"/>
          <p14:tracePt t="266346" x="3189288" y="4941888"/>
          <p14:tracePt t="266354" x="3182938" y="4941888"/>
          <p14:tracePt t="266363" x="3163888" y="4941888"/>
          <p14:tracePt t="266370" x="3146425" y="4948238"/>
          <p14:tracePt t="266379" x="3109913" y="4959350"/>
          <p14:tracePt t="266386" x="3098800" y="4959350"/>
          <p14:tracePt t="266395" x="3043238" y="4959350"/>
          <p14:tracePt t="266403" x="3019425" y="4959350"/>
          <p14:tracePt t="266410" x="2989263" y="4959350"/>
          <p14:tracePt t="266418" x="2954338" y="4959350"/>
          <p14:tracePt t="266426" x="2928938" y="4959350"/>
          <p14:tracePt t="266434" x="2898775" y="4959350"/>
          <p14:tracePt t="266442" x="2874963" y="4959350"/>
          <p14:tracePt t="266450" x="2820988" y="4959350"/>
          <p14:tracePt t="266459" x="2797175" y="4959350"/>
          <p14:tracePt t="266466" x="2754313" y="4959350"/>
          <p14:tracePt t="266474" x="2713038" y="4959350"/>
          <p14:tracePt t="266482" x="2670175" y="4959350"/>
          <p14:tracePt t="266490" x="2622550" y="4959350"/>
          <p14:tracePt t="266498" x="2592388" y="4959350"/>
          <p14:tracePt t="266507" x="2538413" y="4959350"/>
          <p14:tracePt t="266515" x="2513013" y="4959350"/>
          <p14:tracePt t="266523" x="2459038" y="4959350"/>
          <p14:tracePt t="266531" x="2435225" y="4959350"/>
          <p14:tracePt t="266538" x="2411413" y="4959350"/>
          <p14:tracePt t="266554" x="2405063" y="4959350"/>
          <p14:tracePt t="266570" x="2398713" y="4959350"/>
          <p14:tracePt t="266595" x="2392363" y="4959350"/>
          <p14:tracePt t="266610" x="2387600" y="4965700"/>
          <p14:tracePt t="266730" x="2392363" y="4965700"/>
          <p14:tracePt t="266738" x="2411413" y="4965700"/>
          <p14:tracePt t="266749" x="2417763" y="4965700"/>
          <p14:tracePt t="266754" x="2435225" y="4965700"/>
          <p14:tracePt t="266763" x="2459038" y="4965700"/>
          <p14:tracePt t="266770" x="2501900" y="4965700"/>
          <p14:tracePt t="266779" x="2549525" y="4953000"/>
          <p14:tracePt t="266787" x="2592388" y="4953000"/>
          <p14:tracePt t="266794" x="2663825" y="4953000"/>
          <p14:tracePt t="266802" x="2724150" y="4941888"/>
          <p14:tracePt t="266810" x="2797175" y="4941888"/>
          <p14:tracePt t="266819" x="2874963" y="4935538"/>
          <p14:tracePt t="266826" x="2928938" y="4935538"/>
          <p14:tracePt t="266834" x="3019425" y="4935538"/>
          <p14:tracePt t="266842" x="3073400" y="4935538"/>
          <p14:tracePt t="266850" x="3109913" y="4935538"/>
          <p14:tracePt t="266859" x="3128963" y="4935538"/>
          <p14:tracePt t="266867" x="3146425" y="4935538"/>
          <p14:tracePt t="266986" x="3133725" y="4935538"/>
          <p14:tracePt t="266994" x="3128963" y="4935538"/>
          <p14:tracePt t="267002" x="3109913" y="4935538"/>
          <p14:tracePt t="267011" x="3055938" y="4941888"/>
          <p14:tracePt t="267020" x="3032125" y="4941888"/>
          <p14:tracePt t="267026" x="2978150" y="4941888"/>
          <p14:tracePt t="267034" x="2917825" y="4941888"/>
          <p14:tracePt t="267042" x="2844800" y="4941888"/>
          <p14:tracePt t="267050" x="2773363" y="4941888"/>
          <p14:tracePt t="267057" x="2700338" y="4941888"/>
          <p14:tracePt t="267066" x="2640013" y="4941888"/>
          <p14:tracePt t="267074" x="2543175" y="4941888"/>
          <p14:tracePt t="267082" x="2452688" y="4941888"/>
          <p14:tracePt t="267090" x="2398713" y="4941888"/>
          <p14:tracePt t="267098" x="2338388" y="4941888"/>
          <p14:tracePt t="267105" x="2308225" y="4941888"/>
          <p14:tracePt t="267114" x="2284413" y="4941888"/>
          <p14:tracePt t="267122" x="2260600" y="4941888"/>
          <p14:tracePt t="267154" x="2254250" y="4941888"/>
          <p14:tracePt t="267186" x="2260600" y="4941888"/>
          <p14:tracePt t="267194" x="2290763" y="4941888"/>
          <p14:tracePt t="267202" x="2338388" y="4941888"/>
          <p14:tracePt t="267210" x="2381250" y="4941888"/>
          <p14:tracePt t="267218" x="2441575" y="4941888"/>
          <p14:tracePt t="267226" x="2482850" y="4941888"/>
          <p14:tracePt t="267234" x="2555875" y="4941888"/>
          <p14:tracePt t="267241" x="2616200" y="4941888"/>
          <p14:tracePt t="267250" x="2670175" y="4941888"/>
          <p14:tracePt t="267258" x="2743200" y="4941888"/>
          <p14:tracePt t="267266" x="2833688" y="4941888"/>
          <p14:tracePt t="267274" x="2905125" y="4941888"/>
          <p14:tracePt t="267282" x="2959100" y="4941888"/>
          <p14:tracePt t="267290" x="3008313" y="4941888"/>
          <p14:tracePt t="267298" x="3032125" y="4941888"/>
          <p14:tracePt t="267306" x="3038475" y="4941888"/>
          <p14:tracePt t="267314" x="3049588" y="4941888"/>
          <p14:tracePt t="267490" x="3032125" y="4941888"/>
          <p14:tracePt t="267499" x="3008313" y="4941888"/>
          <p14:tracePt t="267506" x="2982913" y="4941888"/>
          <p14:tracePt t="267514" x="2941638" y="4941888"/>
          <p14:tracePt t="267522" x="2911475" y="4953000"/>
          <p14:tracePt t="267531" x="2887663" y="4959350"/>
          <p14:tracePt t="267538" x="2863850" y="4959350"/>
          <p14:tracePt t="267547" x="2838450" y="4959350"/>
          <p14:tracePt t="267554" x="2833688" y="4959350"/>
          <p14:tracePt t="267563" x="2814638" y="4965700"/>
          <p14:tracePt t="267579" x="2808288" y="4965700"/>
          <p14:tracePt t="267586" x="2790825" y="4972050"/>
          <p14:tracePt t="267682" x="2797175" y="4972050"/>
          <p14:tracePt t="267691" x="2814638" y="4972050"/>
          <p14:tracePt t="267698" x="2827338" y="4972050"/>
          <p14:tracePt t="267706" x="2857500" y="4972050"/>
          <p14:tracePt t="267715" x="2894013" y="4972050"/>
          <p14:tracePt t="267723" x="2924175" y="4972050"/>
          <p14:tracePt t="267731" x="2965450" y="4965700"/>
          <p14:tracePt t="267738" x="3013075" y="4965700"/>
          <p14:tracePt t="267749" x="3055938" y="4965700"/>
          <p14:tracePt t="267754" x="3103563" y="4965700"/>
          <p14:tracePt t="267763" x="3159125" y="4965700"/>
          <p14:tracePt t="267770" x="3182938" y="4965700"/>
          <p14:tracePt t="267779" x="3213100" y="4965700"/>
          <p14:tracePt t="267786" x="3230563" y="4965700"/>
          <p14:tracePt t="267866" x="3219450" y="4965700"/>
          <p14:tracePt t="267874" x="3206750" y="4965700"/>
          <p14:tracePt t="267883" x="3163888" y="4965700"/>
          <p14:tracePt t="267890" x="3092450" y="4965700"/>
          <p14:tracePt t="267898" x="3019425" y="4965700"/>
          <p14:tracePt t="267906" x="2959100" y="4965700"/>
          <p14:tracePt t="267914" x="2905125" y="4965700"/>
          <p14:tracePt t="267922" x="2833688" y="4965700"/>
          <p14:tracePt t="267930" x="2773363" y="4965700"/>
          <p14:tracePt t="267938" x="2724150" y="4965700"/>
          <p14:tracePt t="267946" x="2706688" y="4965700"/>
          <p14:tracePt t="267954" x="2687638" y="4965700"/>
          <p14:tracePt t="267994" x="2682875" y="4959350"/>
          <p14:tracePt t="268026" x="2682875" y="4953000"/>
          <p14:tracePt t="268034" x="2687638" y="4953000"/>
          <p14:tracePt t="268042" x="2693988" y="4953000"/>
          <p14:tracePt t="268050" x="2717800" y="4941888"/>
          <p14:tracePt t="268058" x="2730500" y="4941888"/>
          <p14:tracePt t="268066" x="2767013" y="4929188"/>
          <p14:tracePt t="268074" x="2790825" y="4929188"/>
          <p14:tracePt t="268082" x="2820988" y="4929188"/>
          <p14:tracePt t="268090" x="2844800" y="4929188"/>
          <p14:tracePt t="268098" x="2874963" y="4929188"/>
          <p14:tracePt t="268106" x="2911475" y="4929188"/>
          <p14:tracePt t="268115" x="2928938" y="4929188"/>
          <p14:tracePt t="268122" x="2954338" y="4929188"/>
          <p14:tracePt t="268130" x="2965450" y="4929188"/>
          <p14:tracePt t="268138" x="2982913" y="4929188"/>
          <p14:tracePt t="269202" x="2989263" y="4929188"/>
          <p14:tracePt t="269210" x="2995613" y="4929188"/>
          <p14:tracePt t="269218" x="3008313" y="4948238"/>
          <p14:tracePt t="269227" x="3025775" y="4972050"/>
          <p14:tracePt t="269235" x="3038475" y="4989513"/>
          <p14:tracePt t="269242" x="3079750" y="5038725"/>
          <p14:tracePt t="269250" x="3103563" y="5062538"/>
          <p14:tracePt t="269258" x="3159125" y="5110163"/>
          <p14:tracePt t="269267" x="3182938" y="5140325"/>
          <p14:tracePt t="269274" x="3219450" y="5176838"/>
          <p14:tracePt t="269283" x="3273425" y="5218113"/>
          <p14:tracePt t="269290" x="3297238" y="5237163"/>
          <p14:tracePt t="269299" x="3321050" y="5248275"/>
          <p14:tracePt t="269306" x="3344863" y="5273675"/>
          <p14:tracePt t="269315" x="3370263" y="5303838"/>
          <p14:tracePt t="269322" x="3394075" y="5314950"/>
          <p14:tracePt t="269331" x="3398838" y="5321300"/>
          <p14:tracePt t="269338" x="3405188" y="5327650"/>
          <p14:tracePt t="269354" x="3411538" y="5338763"/>
          <p14:tracePt t="269362" x="3411538" y="5345113"/>
          <p14:tracePt t="269386" x="3411538" y="5357813"/>
          <p14:tracePt t="269394" x="3411538" y="5364163"/>
          <p14:tracePt t="269418" x="3411538" y="5375275"/>
          <p14:tracePt t="269426" x="3411538" y="5381625"/>
          <p14:tracePt t="269458" x="3411538" y="5387975"/>
          <p14:tracePt t="269474" x="3411538" y="5399088"/>
          <p14:tracePt t="269498" x="3411538" y="5411788"/>
          <p14:tracePt t="269522" x="3411538" y="5429250"/>
          <p14:tracePt t="269530" x="3394075" y="5435600"/>
          <p14:tracePt t="269538" x="3387725" y="5435600"/>
          <p14:tracePt t="269546" x="3370263" y="5448300"/>
          <p14:tracePt t="269554" x="3363913" y="5448300"/>
          <p14:tracePt t="269562" x="3351213" y="5448300"/>
          <p14:tracePt t="269570" x="3344863" y="5448300"/>
          <p14:tracePt t="269578" x="3333750" y="5448300"/>
          <p14:tracePt t="269586" x="3314700" y="5448300"/>
          <p14:tracePt t="269594" x="3309938" y="5448300"/>
          <p14:tracePt t="269602" x="3297238" y="5448300"/>
          <p14:tracePt t="269610" x="3284538" y="5448300"/>
          <p14:tracePt t="269618" x="3260725" y="5448300"/>
          <p14:tracePt t="269626" x="3249613" y="5448300"/>
          <p14:tracePt t="269634" x="3224213" y="5448300"/>
          <p14:tracePt t="269642" x="3200400" y="5448300"/>
          <p14:tracePt t="269650" x="3159125" y="5448300"/>
          <p14:tracePt t="269658" x="3109913" y="5448300"/>
          <p14:tracePt t="269666" x="3062288" y="5435600"/>
          <p14:tracePt t="269674" x="3019425" y="5429250"/>
          <p14:tracePt t="269683" x="2941638" y="5418138"/>
          <p14:tracePt t="269690" x="2868613" y="5405438"/>
          <p14:tracePt t="269698" x="2820988" y="5394325"/>
          <p14:tracePt t="269706" x="2760663" y="5387975"/>
          <p14:tracePt t="269714" x="2717800" y="5375275"/>
          <p14:tracePt t="269722" x="2670175" y="5368925"/>
          <p14:tracePt t="269730" x="2633663" y="5357813"/>
          <p14:tracePt t="269738" x="2573338" y="5351463"/>
          <p14:tracePt t="269746" x="2549525" y="5351463"/>
          <p14:tracePt t="269754" x="2508250" y="5351463"/>
          <p14:tracePt t="269762" x="2482850" y="5338763"/>
          <p14:tracePt t="269770" x="2465388" y="5338763"/>
          <p14:tracePt t="269778" x="2441575" y="5338763"/>
          <p14:tracePt t="269786" x="2417763" y="5338763"/>
          <p14:tracePt t="269794" x="2392363" y="5338763"/>
          <p14:tracePt t="269802" x="2368550" y="5338763"/>
          <p14:tracePt t="269810" x="2351088" y="5338763"/>
          <p14:tracePt t="269817" x="2314575" y="5338763"/>
          <p14:tracePt t="269825" x="2284413" y="5338763"/>
          <p14:tracePt t="269834" x="2260600" y="5338763"/>
          <p14:tracePt t="269841" x="2230438" y="5338763"/>
          <p14:tracePt t="269849" x="2193925" y="5338763"/>
          <p14:tracePt t="269857" x="2152650" y="5338763"/>
          <p14:tracePt t="269865" x="2109788" y="5338763"/>
          <p14:tracePt t="269883" x="2019300" y="5338763"/>
          <p14:tracePt t="269889" x="1989138" y="5338763"/>
          <p14:tracePt t="269898" x="1946275" y="5338763"/>
          <p14:tracePt t="269905" x="1885950" y="5334000"/>
          <p14:tracePt t="269913" x="1825625" y="5334000"/>
          <p14:tracePt t="269921" x="1771650" y="5334000"/>
          <p14:tracePt t="269929" x="1724025" y="5334000"/>
          <p14:tracePt t="269937" x="1670050" y="5334000"/>
          <p14:tracePt t="269945" x="1609725" y="5334000"/>
          <p14:tracePt t="269953" x="1560513" y="5334000"/>
          <p14:tracePt t="269961" x="1519238" y="5334000"/>
          <p14:tracePt t="269969" x="1458913" y="5334000"/>
          <p14:tracePt t="269977" x="1416050" y="5334000"/>
          <p14:tracePt t="269985" x="1385888" y="5334000"/>
          <p14:tracePt t="269993" x="1344613" y="5334000"/>
          <p14:tracePt t="270001" x="1308100" y="5334000"/>
          <p14:tracePt t="270009" x="1277938" y="5334000"/>
          <p14:tracePt t="270017" x="1235075" y="5334000"/>
          <p14:tracePt t="270025" x="1200150" y="5334000"/>
          <p14:tracePt t="270033" x="1157288" y="5334000"/>
          <p14:tracePt t="270041" x="1133475" y="5334000"/>
          <p14:tracePt t="270049" x="1103313" y="5334000"/>
          <p14:tracePt t="270057" x="1073150" y="5334000"/>
          <p14:tracePt t="270065" x="1049338" y="5334000"/>
          <p14:tracePt t="270073" x="1019175" y="5334000"/>
          <p14:tracePt t="270082" x="993775" y="5334000"/>
          <p14:tracePt t="270089" x="969963" y="5334000"/>
          <p14:tracePt t="270098" x="946150" y="5334000"/>
          <p14:tracePt t="270105" x="922338" y="5334000"/>
          <p14:tracePt t="270113" x="904875" y="5334000"/>
          <p14:tracePt t="270121" x="885825" y="5334000"/>
          <p14:tracePt t="270129" x="879475" y="5334000"/>
          <p14:tracePt t="270137" x="862013" y="5334000"/>
          <p14:tracePt t="270146" x="855663" y="5334000"/>
          <p14:tracePt t="270154" x="844550" y="5334000"/>
          <p14:tracePt t="270162" x="825500" y="5334000"/>
          <p14:tracePt t="270170" x="819150" y="5334000"/>
          <p14:tracePt t="270178" x="814388" y="5334000"/>
          <p14:tracePt t="270186" x="808038" y="5334000"/>
          <p14:tracePt t="270202" x="801688" y="5334000"/>
          <p14:tracePt t="270218" x="795338" y="5334000"/>
          <p14:tracePt t="270226" x="788988" y="5334000"/>
          <p14:tracePt t="270234" x="784225" y="5334000"/>
          <p14:tracePt t="270250" x="777875" y="5334000"/>
          <p14:tracePt t="270258" x="771525" y="5334000"/>
          <p14:tracePt t="270267" x="765175" y="5334000"/>
          <p14:tracePt t="270290" x="758825" y="5338763"/>
          <p14:tracePt t="270346" x="758825" y="5345113"/>
          <p14:tracePt t="270354" x="765175" y="5345113"/>
          <p14:tracePt t="270362" x="788988" y="5345113"/>
          <p14:tracePt t="270370" x="795338" y="5345113"/>
          <p14:tracePt t="270378" x="808038" y="5345113"/>
          <p14:tracePt t="270386" x="831850" y="5345113"/>
          <p14:tracePt t="270394" x="844550" y="5345113"/>
          <p14:tracePt t="270402" x="855663" y="5345113"/>
          <p14:tracePt t="270410" x="868363" y="5345113"/>
          <p14:tracePt t="270418" x="892175" y="5345113"/>
          <p14:tracePt t="270426" x="915988" y="5345113"/>
          <p14:tracePt t="270434" x="939800" y="5351463"/>
          <p14:tracePt t="270442" x="965200" y="5351463"/>
          <p14:tracePt t="270450" x="989013" y="5351463"/>
          <p14:tracePt t="270458" x="1019175" y="5351463"/>
          <p14:tracePt t="270466" x="1073150" y="5351463"/>
          <p14:tracePt t="270474" x="1114425" y="5351463"/>
          <p14:tracePt t="270482" x="1163638" y="5351463"/>
          <p14:tracePt t="270490" x="1223963" y="5351463"/>
          <p14:tracePt t="270499" x="1277938" y="5351463"/>
          <p14:tracePt t="270506" x="1368425" y="5351463"/>
          <p14:tracePt t="270515" x="1495425" y="5351463"/>
          <p14:tracePt t="270522" x="1620838" y="5351463"/>
          <p14:tracePt t="270530" x="1766888" y="5351463"/>
          <p14:tracePt t="270538" x="1881188" y="5351463"/>
          <p14:tracePt t="270546" x="2006600" y="5351463"/>
          <p14:tracePt t="270554" x="2122488" y="5364163"/>
          <p14:tracePt t="270562" x="2224088" y="5375275"/>
          <p14:tracePt t="270570" x="2284413" y="5381625"/>
          <p14:tracePt t="270578" x="2344738" y="5381625"/>
          <p14:tracePt t="270586" x="2387600" y="5381625"/>
          <p14:tracePt t="270594" x="2422525" y="5381625"/>
          <p14:tracePt t="270602" x="2441575" y="5381625"/>
          <p14:tracePt t="270610" x="2459038" y="5381625"/>
          <p14:tracePt t="270618" x="2482850" y="5394325"/>
          <p14:tracePt t="270626" x="2489200" y="5394325"/>
          <p14:tracePt t="270634" x="2508250" y="5394325"/>
          <p14:tracePt t="270642" x="2519363" y="5394325"/>
          <p14:tracePt t="270650" x="2538413" y="5394325"/>
          <p14:tracePt t="270658" x="2555875" y="5394325"/>
          <p14:tracePt t="270666" x="2573338" y="5394325"/>
          <p14:tracePt t="270674" x="2597150" y="5394325"/>
          <p14:tracePt t="270682" x="2616200" y="5394325"/>
          <p14:tracePt t="270690" x="2633663" y="5394325"/>
          <p14:tracePt t="270698" x="2646363" y="5394325"/>
          <p14:tracePt t="270706" x="2652713" y="5394325"/>
          <p14:tracePt t="270762" x="2657475" y="5394325"/>
          <p14:tracePt t="270794" x="2663825" y="5399088"/>
          <p14:tracePt t="270906" x="2657475" y="5411788"/>
          <p14:tracePt t="270914" x="2652713" y="5418138"/>
          <p14:tracePt t="270930" x="2646363" y="5418138"/>
          <p14:tracePt t="270938" x="2640013" y="5418138"/>
          <p14:tracePt t="270946" x="2616200" y="5424488"/>
          <p14:tracePt t="270962" x="2609850" y="5424488"/>
          <p14:tracePt t="270970" x="2597150" y="5424488"/>
          <p14:tracePt t="270978" x="2586038" y="5424488"/>
          <p14:tracePt t="270986" x="2579688" y="5424488"/>
          <p14:tracePt t="270994" x="2555875" y="5424488"/>
          <p14:tracePt t="271002" x="2543175" y="5424488"/>
          <p14:tracePt t="271010" x="2519363" y="5424488"/>
          <p14:tracePt t="271018" x="2489200" y="5424488"/>
          <p14:tracePt t="271026" x="2465388" y="5418138"/>
          <p14:tracePt t="271035" x="2441575" y="5418138"/>
          <p14:tracePt t="271042" x="2417763" y="5418138"/>
          <p14:tracePt t="271051" x="2387600" y="5405438"/>
          <p14:tracePt t="271058" x="2338388" y="5405438"/>
          <p14:tracePt t="271067" x="2314575" y="5399088"/>
          <p14:tracePt t="271074" x="2260600" y="5399088"/>
          <p14:tracePt t="271083" x="2200275" y="5387975"/>
          <p14:tracePt t="271090" x="2127250" y="5387975"/>
          <p14:tracePt t="271099" x="2073275" y="5387975"/>
          <p14:tracePt t="271106" x="2012950" y="5381625"/>
          <p14:tracePt t="271114" x="1965325" y="5381625"/>
          <p14:tracePt t="271122" x="1905000" y="5368925"/>
          <p14:tracePt t="271130" x="1844675" y="5368925"/>
          <p14:tracePt t="271138" x="1784350" y="5357813"/>
          <p14:tracePt t="271146" x="1741488" y="5357813"/>
          <p14:tracePt t="271154" x="1681163" y="5351463"/>
          <p14:tracePt t="271162" x="1651000" y="5338763"/>
          <p14:tracePt t="271170" x="1616075" y="5334000"/>
          <p14:tracePt t="271178" x="1590675" y="5334000"/>
          <p14:tracePt t="271187" x="1566863" y="5334000"/>
          <p14:tracePt t="271194" x="1555750" y="5327650"/>
          <p14:tracePt t="271210" x="1543050" y="5327650"/>
          <p14:tracePt t="271217" x="1536700" y="5327650"/>
          <p14:tracePt t="271226" x="1530350" y="5327650"/>
          <p14:tracePt t="271234" x="1512888" y="5327650"/>
          <p14:tracePt t="271242" x="1506538" y="5321300"/>
          <p14:tracePt t="271251" x="1495425" y="5321300"/>
          <p14:tracePt t="271258" x="1470025" y="5321300"/>
          <p14:tracePt t="271266" x="1458913" y="5321300"/>
          <p14:tracePt t="271274" x="1435100" y="5321300"/>
          <p14:tracePt t="271282" x="1422400" y="5321300"/>
          <p14:tracePt t="271290" x="1398588" y="5321300"/>
          <p14:tracePt t="271299" x="1385888" y="5321300"/>
          <p14:tracePt t="271306" x="1362075" y="5321300"/>
          <p14:tracePt t="271314" x="1355725" y="5321300"/>
          <p14:tracePt t="271322" x="1344613" y="5321300"/>
          <p14:tracePt t="271330" x="1338263" y="5321300"/>
          <p14:tracePt t="271338" x="1331913" y="5321300"/>
          <p14:tracePt t="271346" x="1325563" y="5321300"/>
          <p14:tracePt t="271354" x="1320800" y="5327650"/>
          <p14:tracePt t="271362" x="1314450" y="5338763"/>
          <p14:tracePt t="271386" x="1314450" y="5345113"/>
          <p14:tracePt t="271394" x="1314450" y="5351463"/>
          <p14:tracePt t="271402" x="1314450" y="5364163"/>
          <p14:tracePt t="271417" x="1314450" y="5368925"/>
          <p14:tracePt t="271426" x="1325563" y="5394325"/>
          <p14:tracePt t="271434" x="1331913" y="5405438"/>
          <p14:tracePt t="271442" x="1344613" y="5424488"/>
          <p14:tracePt t="271451" x="1355725" y="5435600"/>
          <p14:tracePt t="271458" x="1385888" y="5472113"/>
          <p14:tracePt t="271466" x="1392238" y="5483225"/>
          <p14:tracePt t="271474" x="1404938" y="5502275"/>
          <p14:tracePt t="271482" x="1416050" y="5513388"/>
          <p14:tracePt t="271490" x="1428750" y="5532438"/>
          <p14:tracePt t="271498" x="1435100" y="5538788"/>
          <p14:tracePt t="271506" x="1439863" y="5543550"/>
          <p14:tracePt t="271514" x="1452563" y="5556250"/>
          <p14:tracePt t="271522" x="1458913" y="5556250"/>
          <p14:tracePt t="271530" x="1465263" y="5562600"/>
          <p14:tracePt t="271538" x="1489075" y="5580063"/>
          <p14:tracePt t="271546" x="1495425" y="5580063"/>
          <p14:tracePt t="271554" x="1500188" y="5580063"/>
          <p14:tracePt t="271562" x="1506538" y="5586413"/>
          <p14:tracePt t="271570" x="1519238" y="5586413"/>
          <p14:tracePt t="271578" x="1525588" y="5586413"/>
          <p14:tracePt t="271586" x="1536700" y="5586413"/>
          <p14:tracePt t="271594" x="1555750" y="5586413"/>
          <p14:tracePt t="271602" x="1579563" y="5592763"/>
          <p14:tracePt t="271610" x="1603375" y="5599113"/>
          <p14:tracePt t="271618" x="1616075" y="5599113"/>
          <p14:tracePt t="271626" x="1627188" y="5599113"/>
          <p14:tracePt t="271635" x="1651000" y="5599113"/>
          <p14:tracePt t="271642" x="1663700" y="5603875"/>
          <p14:tracePt t="271650" x="1681163" y="5616575"/>
          <p14:tracePt t="271658" x="1711325" y="5622925"/>
          <p14:tracePt t="271666" x="1736725" y="5622925"/>
          <p14:tracePt t="271674" x="1766888" y="5622925"/>
          <p14:tracePt t="271683" x="1790700" y="5622925"/>
          <p14:tracePt t="271690" x="1814513" y="5622925"/>
          <p14:tracePt t="271698" x="1855788" y="5622925"/>
          <p14:tracePt t="271706" x="1892300" y="5622925"/>
          <p14:tracePt t="271714" x="1911350" y="5622925"/>
          <p14:tracePt t="271722" x="1946275" y="5622925"/>
          <p14:tracePt t="271730" x="1971675" y="5622925"/>
          <p14:tracePt t="271738" x="1982788" y="5616575"/>
          <p14:tracePt t="271746" x="2019300" y="5586413"/>
          <p14:tracePt t="271754" x="2025650" y="5580063"/>
          <p14:tracePt t="271762" x="2036763" y="5568950"/>
          <p14:tracePt t="271770" x="2055813" y="5549900"/>
          <p14:tracePt t="271778" x="2055813" y="5538788"/>
          <p14:tracePt t="271786" x="2062163" y="5526088"/>
          <p14:tracePt t="271794" x="2062163" y="5508625"/>
          <p14:tracePt t="271802" x="2062163" y="5483225"/>
          <p14:tracePt t="271810" x="2062163" y="5472113"/>
          <p14:tracePt t="271818" x="2062163" y="5448300"/>
          <p14:tracePt t="271826" x="2062163" y="5441950"/>
          <p14:tracePt t="271835" x="2062163" y="5424488"/>
          <p14:tracePt t="271850" x="2062163" y="5418138"/>
          <p14:tracePt t="271870" x="2062163" y="5411788"/>
          <p14:tracePt t="271884" x="2062163" y="5405438"/>
          <p14:tracePt t="271890" x="2062163" y="5399088"/>
          <p14:tracePt t="271906" x="2055813" y="5399088"/>
          <p14:tracePt t="271914" x="2043113" y="5399088"/>
          <p14:tracePt t="271922" x="2019300" y="5399088"/>
          <p14:tracePt t="271930" x="1995488" y="5399088"/>
          <p14:tracePt t="271938" x="1965325" y="5399088"/>
          <p14:tracePt t="271946" x="1941513" y="5399088"/>
          <p14:tracePt t="271954" x="1898650" y="5399088"/>
          <p14:tracePt t="271962" x="1874838" y="5399088"/>
          <p14:tracePt t="271970" x="1844675" y="5399088"/>
          <p14:tracePt t="271978" x="1808163" y="5399088"/>
          <p14:tracePt t="271986" x="1790700" y="5399088"/>
          <p14:tracePt t="271994" x="1741488" y="5399088"/>
          <p14:tracePt t="272002" x="1711325" y="5399088"/>
          <p14:tracePt t="272010" x="1687513" y="5411788"/>
          <p14:tracePt t="272026" x="1663700" y="5424488"/>
          <p14:tracePt t="272042" x="1657350" y="5441950"/>
          <p14:tracePt t="272050" x="1657350" y="5454650"/>
          <p14:tracePt t="272058" x="1657350" y="5459413"/>
          <p14:tracePt t="272066" x="1657350" y="5465763"/>
          <p14:tracePt t="272074" x="1657350" y="5483225"/>
          <p14:tracePt t="272082" x="1657350" y="5502275"/>
          <p14:tracePt t="272090" x="1670050" y="5513388"/>
          <p14:tracePt t="272098" x="1687513" y="5538788"/>
          <p14:tracePt t="272106" x="1706563" y="5556250"/>
          <p14:tracePt t="272114" x="1717675" y="5568950"/>
          <p14:tracePt t="272122" x="1741488" y="5592763"/>
          <p14:tracePt t="272130" x="1760538" y="5610225"/>
          <p14:tracePt t="272138" x="1784350" y="5629275"/>
          <p14:tracePt t="272146" x="1795463" y="5634038"/>
          <p14:tracePt t="272154" x="1814513" y="5634038"/>
          <p14:tracePt t="272162" x="1820863" y="5634038"/>
          <p14:tracePt t="272170" x="1831975" y="5634038"/>
          <p14:tracePt t="272178" x="1844675" y="5634038"/>
          <p14:tracePt t="272186" x="1868488" y="5640388"/>
          <p14:tracePt t="272194" x="1898650" y="5653088"/>
          <p14:tracePt t="272202" x="1922463" y="5653088"/>
          <p14:tracePt t="272210" x="1982788" y="5659438"/>
          <p14:tracePt t="272218" x="2036763" y="5659438"/>
          <p14:tracePt t="272226" x="2097088" y="5659438"/>
          <p14:tracePt t="272235" x="2157413" y="5659438"/>
          <p14:tracePt t="272242" x="2206625" y="5646738"/>
          <p14:tracePt t="272251" x="2254250" y="5629275"/>
          <p14:tracePt t="272258" x="2278063" y="5610225"/>
          <p14:tracePt t="272266" x="2301875" y="5592763"/>
          <p14:tracePt t="272274" x="2327275" y="5568950"/>
          <p14:tracePt t="272282" x="2332038" y="5556250"/>
          <p14:tracePt t="272290" x="2332038" y="5538788"/>
          <p14:tracePt t="272298" x="2338388" y="5526088"/>
          <p14:tracePt t="272322" x="2338388" y="5519738"/>
          <p14:tracePt t="272330" x="2338388" y="5513388"/>
          <p14:tracePt t="272354" x="2338388" y="5508625"/>
          <p14:tracePt t="272370" x="2332038" y="5508625"/>
          <p14:tracePt t="272378" x="2314575" y="5502275"/>
          <p14:tracePt t="272386" x="2301875" y="5502275"/>
          <p14:tracePt t="272394" x="2278063" y="5502275"/>
          <p14:tracePt t="272402" x="2236788" y="5502275"/>
          <p14:tracePt t="272410" x="2200275" y="5502275"/>
          <p14:tracePt t="272418" x="2146300" y="5502275"/>
          <p14:tracePt t="272426" x="2073275" y="5502275"/>
          <p14:tracePt t="272435" x="2032000" y="5502275"/>
          <p14:tracePt t="272442" x="1958975" y="5508625"/>
          <p14:tracePt t="272450" x="1905000" y="5526088"/>
          <p14:tracePt t="272458" x="1851025" y="5526088"/>
          <p14:tracePt t="272467" x="1825625" y="5538788"/>
          <p14:tracePt t="272474" x="1820863" y="5543550"/>
          <p14:tracePt t="272482" x="1814513" y="5562600"/>
          <p14:tracePt t="272490" x="1814513" y="5573713"/>
          <p14:tracePt t="272498" x="1814513" y="5580063"/>
          <p14:tracePt t="272506" x="1814513" y="5586413"/>
          <p14:tracePt t="272514" x="1820863" y="5599113"/>
          <p14:tracePt t="272522" x="1825625" y="5603875"/>
          <p14:tracePt t="272530" x="1844675" y="5616575"/>
          <p14:tracePt t="272538" x="1862138" y="5629275"/>
          <p14:tracePt t="272546" x="1868488" y="5629275"/>
          <p14:tracePt t="272554" x="1874838" y="5629275"/>
          <p14:tracePt t="272562" x="1885950" y="5634038"/>
          <p14:tracePt t="272571" x="1905000" y="5640388"/>
          <p14:tracePt t="272578" x="1911350" y="5640388"/>
          <p14:tracePt t="272586" x="1916113" y="5646738"/>
          <p14:tracePt t="272594" x="1928813" y="5646738"/>
          <p14:tracePt t="272602" x="1952625" y="5646738"/>
          <p14:tracePt t="272610" x="1971675" y="5646738"/>
          <p14:tracePt t="272619" x="2006600" y="5646738"/>
          <p14:tracePt t="272626" x="2049463" y="5646738"/>
          <p14:tracePt t="272634" x="2073275" y="5646738"/>
          <p14:tracePt t="272642" x="2085975" y="5646738"/>
          <p14:tracePt t="272651" x="2103438" y="5640388"/>
          <p14:tracePt t="272658" x="2109788" y="5622925"/>
          <p14:tracePt t="272666" x="2109788" y="5616575"/>
          <p14:tracePt t="272674" x="2109788" y="5603875"/>
          <p14:tracePt t="272682" x="2109788" y="5599113"/>
          <p14:tracePt t="272690" x="2109788" y="5592763"/>
          <p14:tracePt t="272698" x="2109788" y="5586413"/>
          <p14:tracePt t="272706" x="2109788" y="5573713"/>
          <p14:tracePt t="272714" x="2092325" y="5556250"/>
          <p14:tracePt t="272730" x="2066925" y="5543550"/>
          <p14:tracePt t="272738" x="2055813" y="5538788"/>
          <p14:tracePt t="272746" x="2032000" y="5519738"/>
          <p14:tracePt t="272754" x="2012950" y="5513388"/>
          <p14:tracePt t="272762" x="2006600" y="5513388"/>
          <p14:tracePt t="272770" x="1982788" y="5513388"/>
          <p14:tracePt t="272778" x="1965325" y="5513388"/>
          <p14:tracePt t="272786" x="1958975" y="5508625"/>
          <p14:tracePt t="272794" x="1946275" y="5502275"/>
          <p14:tracePt t="272802" x="1941513" y="5502275"/>
          <p14:tracePt t="272906" x="1946275" y="5502275"/>
          <p14:tracePt t="272914" x="1971675" y="5508625"/>
          <p14:tracePt t="272922" x="1976438" y="5508625"/>
          <p14:tracePt t="272930" x="1982788" y="5508625"/>
          <p14:tracePt t="272938" x="1995488" y="5508625"/>
          <p14:tracePt t="272946" x="2001838" y="5508625"/>
          <p14:tracePt t="272955" x="2019300" y="5513388"/>
          <p14:tracePt t="272962" x="2025650" y="5513388"/>
          <p14:tracePt t="272970" x="2032000" y="5513388"/>
          <p14:tracePt t="272978" x="2043113" y="5513388"/>
          <p14:tracePt t="272987" x="2049463" y="5513388"/>
          <p14:tracePt t="272994" x="2062163" y="5513388"/>
          <p14:tracePt t="273002" x="2073275" y="5513388"/>
          <p14:tracePt t="273010" x="2079625" y="5513388"/>
          <p14:tracePt t="273019" x="2092325" y="5513388"/>
          <p14:tracePt t="273026" x="2097088" y="5513388"/>
          <p14:tracePt t="273042" x="2103438" y="5513388"/>
          <p14:tracePt t="273050" x="2109788" y="5508625"/>
          <p14:tracePt t="273058" x="2116138" y="5502275"/>
          <p14:tracePt t="273250" x="2122488" y="5495925"/>
          <p14:tracePt t="273266" x="2139950" y="5495925"/>
          <p14:tracePt t="273274" x="2146300" y="5495925"/>
          <p14:tracePt t="273282" x="2157413" y="5495925"/>
          <p14:tracePt t="273290" x="2200275" y="5495925"/>
          <p14:tracePt t="273299" x="2241550" y="5495925"/>
          <p14:tracePt t="273306" x="2374900" y="5495925"/>
          <p14:tracePt t="273314" x="2513013" y="5495925"/>
          <p14:tracePt t="273322" x="2670175" y="5502275"/>
          <p14:tracePt t="273330" x="2881313" y="5556250"/>
          <p14:tracePt t="273338" x="3079750" y="5599113"/>
          <p14:tracePt t="273346" x="3273425" y="5629275"/>
          <p14:tracePt t="273355" x="3435350" y="5640388"/>
          <p14:tracePt t="273362" x="3640138" y="5683250"/>
          <p14:tracePt t="273370" x="3840163" y="5724525"/>
          <p14:tracePt t="273378" x="4032250" y="5754688"/>
          <p14:tracePt t="273386" x="4206875" y="5791200"/>
          <p14:tracePt t="273394" x="4346575" y="5803900"/>
          <p14:tracePt t="273403" x="4491038" y="5827713"/>
          <p14:tracePt t="273410" x="4611688" y="5851525"/>
          <p14:tracePt t="273419" x="4725988" y="5864225"/>
          <p14:tracePt t="273426" x="4827588" y="5864225"/>
          <p14:tracePt t="273435" x="4913313" y="5875338"/>
          <p14:tracePt t="273443" x="4997450" y="5875338"/>
          <p14:tracePt t="273452" x="5045075" y="5875338"/>
          <p14:tracePt t="273458" x="5075238" y="5875338"/>
          <p14:tracePt t="273466" x="5099050" y="5875338"/>
          <p14:tracePt t="273474" x="5129213" y="5875338"/>
          <p14:tracePt t="273482" x="5153025" y="5875338"/>
          <p14:tracePt t="273490" x="5178425" y="5875338"/>
          <p14:tracePt t="273498" x="5202238" y="5875338"/>
          <p14:tracePt t="273506" x="5226050" y="5868988"/>
          <p14:tracePt t="273514" x="5249863" y="5864225"/>
          <p14:tracePt t="273523" x="5262563" y="5864225"/>
          <p14:tracePt t="273530" x="5268913" y="5864225"/>
          <p14:tracePt t="273538" x="5280025" y="5864225"/>
          <p14:tracePt t="273546" x="5292725" y="5864225"/>
          <p14:tracePt t="273554" x="5310188" y="5864225"/>
          <p14:tracePt t="273563" x="5316538" y="5864225"/>
          <p14:tracePt t="273570" x="5329238" y="5864225"/>
          <p14:tracePt t="273578" x="5340350" y="5864225"/>
          <p14:tracePt t="273586" x="5359400" y="5857875"/>
          <p14:tracePt t="273594" x="5370513" y="5851525"/>
          <p14:tracePt t="273604" x="5394325" y="5851525"/>
          <p14:tracePt t="273610" x="5407025" y="5838825"/>
          <p14:tracePt t="273619" x="5413375" y="5838825"/>
          <p14:tracePt t="273626" x="5424488" y="5838825"/>
          <p14:tracePt t="273635" x="5430838" y="5838825"/>
          <p14:tracePt t="273642" x="5448300" y="5838825"/>
          <p14:tracePt t="273651" x="5454650" y="5838825"/>
          <p14:tracePt t="273658" x="5473700" y="5838825"/>
          <p14:tracePt t="273666" x="5497513" y="5838825"/>
          <p14:tracePt t="273674" x="5521325" y="5834063"/>
          <p14:tracePt t="273682" x="5545138" y="5834063"/>
          <p14:tracePt t="273690" x="5568950" y="5827713"/>
          <p14:tracePt t="273698" x="5581650" y="5827713"/>
          <p14:tracePt t="273706" x="5594350" y="5821363"/>
          <p14:tracePt t="273714" x="5611813" y="5821363"/>
          <p14:tracePt t="273722" x="5618163" y="5821363"/>
          <p14:tracePt t="273730" x="5629275" y="5808663"/>
          <p14:tracePt t="273778" x="5641975" y="5803900"/>
          <p14:tracePt t="273794" x="5659438" y="5797550"/>
          <p14:tracePt t="273810" x="5672138" y="5797550"/>
          <p14:tracePt t="273819" x="5678488" y="5791200"/>
          <p14:tracePt t="273962" x="5672138" y="5791200"/>
          <p14:tracePt t="273970" x="5665788" y="5791200"/>
          <p14:tracePt t="273978" x="5654675" y="5791200"/>
          <p14:tracePt t="273986" x="5599113" y="5791200"/>
          <p14:tracePt t="273994" x="5551488" y="5791200"/>
          <p14:tracePt t="274003" x="5467350" y="5791200"/>
          <p14:tracePt t="274011" x="5383213" y="5791200"/>
          <p14:tracePt t="274019" x="5268913" y="5791200"/>
          <p14:tracePt t="274026" x="5165725" y="5791200"/>
          <p14:tracePt t="274035" x="5051425" y="5791200"/>
          <p14:tracePt t="274042" x="4937125" y="5791200"/>
          <p14:tracePt t="274050" x="4852988" y="5791200"/>
          <p14:tracePt t="274058" x="4749800" y="5791200"/>
          <p14:tracePt t="274066" x="4646613" y="5791200"/>
          <p14:tracePt t="274074" x="4545013" y="5767388"/>
          <p14:tracePt t="274082" x="4460875" y="5754688"/>
          <p14:tracePt t="274090" x="4370388" y="5749925"/>
          <p14:tracePt t="274098" x="4310063" y="5737225"/>
          <p14:tracePt t="274106" x="4249738" y="5737225"/>
          <p14:tracePt t="274114" x="4213225" y="5719763"/>
          <p14:tracePt t="274122" x="4195763" y="5719763"/>
          <p14:tracePt t="274130" x="4171950" y="5719763"/>
          <p14:tracePt t="274138" x="4146550" y="5713413"/>
          <p14:tracePt t="274146" x="4135438" y="5713413"/>
          <p14:tracePt t="274154" x="4116388" y="5713413"/>
          <p14:tracePt t="274171" x="4105275" y="5713413"/>
          <p14:tracePt t="274202" x="4098925" y="5713413"/>
          <p14:tracePt t="274226" x="4092575" y="5713413"/>
          <p14:tracePt t="274250" x="4086225" y="5713413"/>
          <p14:tracePt t="274330" x="4086225" y="5707063"/>
          <p14:tracePt t="274338" x="4092575" y="5707063"/>
          <p14:tracePt t="274347" x="4111625" y="5689600"/>
          <p14:tracePt t="274355" x="4116388" y="5689600"/>
          <p14:tracePt t="274362" x="4141788" y="5683250"/>
          <p14:tracePt t="274371" x="4189413" y="5676900"/>
          <p14:tracePt t="274378" x="4260850" y="5664200"/>
          <p14:tracePt t="274387" x="4321175" y="5664200"/>
          <p14:tracePt t="274394" x="4411663" y="5640388"/>
          <p14:tracePt t="274403" x="4484688" y="5629275"/>
          <p14:tracePt t="274410" x="4598988" y="5629275"/>
          <p14:tracePt t="274419" x="4713288" y="5629275"/>
          <p14:tracePt t="274426" x="4816475" y="5629275"/>
          <p14:tracePt t="274434" x="4930775" y="5629275"/>
          <p14:tracePt t="274442" x="5014913" y="5629275"/>
          <p14:tracePt t="274450" x="5105400" y="5629275"/>
          <p14:tracePt t="274458" x="5189538" y="5629275"/>
          <p14:tracePt t="274467" x="5273675" y="5629275"/>
          <p14:tracePt t="274475" x="5334000" y="5629275"/>
          <p14:tracePt t="274482" x="5376863" y="5629275"/>
          <p14:tracePt t="274490" x="5413375" y="5629275"/>
          <p14:tracePt t="274498" x="5430838" y="5629275"/>
          <p14:tracePt t="274520" x="5491163" y="5629275"/>
          <p14:tracePt t="274522" x="5508625" y="5629275"/>
          <p14:tracePt t="274530" x="5534025" y="5629275"/>
          <p14:tracePt t="274538" x="5557838" y="5629275"/>
          <p14:tracePt t="274546" x="5581650" y="5629275"/>
          <p14:tracePt t="274555" x="5594350" y="5629275"/>
          <p14:tracePt t="274562" x="5605463" y="5629275"/>
          <p14:tracePt t="274570" x="5611813" y="5629275"/>
          <p14:tracePt t="274578" x="5618163" y="5629275"/>
          <p14:tracePt t="274650" x="5624513" y="5629275"/>
          <p14:tracePt t="274755" x="5611813" y="5629275"/>
          <p14:tracePt t="274762" x="5557838" y="5646738"/>
          <p14:tracePt t="274770" x="5508625" y="5646738"/>
          <p14:tracePt t="274778" x="5424488" y="5646738"/>
          <p14:tracePt t="274787" x="5322888" y="5646738"/>
          <p14:tracePt t="274794" x="5183188" y="5646738"/>
          <p14:tracePt t="274803" x="5038725" y="5646738"/>
          <p14:tracePt t="274810" x="4913313" y="5646738"/>
          <p14:tracePt t="274819" x="4767263" y="5646738"/>
          <p14:tracePt t="274826" x="4641850" y="5646738"/>
          <p14:tracePt t="274834" x="4508500" y="5646738"/>
          <p14:tracePt t="274843" x="4411663" y="5646738"/>
          <p14:tracePt t="274850" x="4321175" y="5640388"/>
          <p14:tracePt t="274858" x="4237038" y="5629275"/>
          <p14:tracePt t="274866" x="4200525" y="5629275"/>
          <p14:tracePt t="274875" x="4171950" y="5622925"/>
          <p14:tracePt t="274882" x="4159250" y="5622925"/>
          <p14:tracePt t="275042" x="4165600" y="5603875"/>
          <p14:tracePt t="275050" x="4176713" y="5603875"/>
          <p14:tracePt t="275058" x="4213225" y="5603875"/>
          <p14:tracePt t="275066" x="4267200" y="5603875"/>
          <p14:tracePt t="275074" x="4340225" y="5603875"/>
          <p14:tracePt t="275082" x="4424363" y="5603875"/>
          <p14:tracePt t="275090" x="4508500" y="5603875"/>
          <p14:tracePt t="275098" x="4598988" y="5603875"/>
          <p14:tracePt t="275106" x="4713288" y="5603875"/>
          <p14:tracePt t="275114" x="4810125" y="5603875"/>
          <p14:tracePt t="275122" x="4900613" y="5622925"/>
          <p14:tracePt t="275130" x="4972050" y="5622925"/>
          <p14:tracePt t="275138" x="5062538" y="5629275"/>
          <p14:tracePt t="275146" x="5105400" y="5629275"/>
          <p14:tracePt t="275155" x="5129213" y="5629275"/>
          <p14:tracePt t="275162" x="5153025" y="5629275"/>
          <p14:tracePt t="275170" x="5165725" y="5629275"/>
          <p14:tracePt t="275178" x="5178425" y="5629275"/>
          <p14:tracePt t="275187" x="5202238" y="5629275"/>
          <p14:tracePt t="275194" x="5208588" y="5629275"/>
          <p14:tracePt t="275204" x="5232400" y="5629275"/>
          <p14:tracePt t="275210" x="5243513" y="5629275"/>
          <p14:tracePt t="275219" x="5249863" y="5629275"/>
          <p14:tracePt t="275322" x="5256213" y="5634038"/>
          <p14:tracePt t="275331" x="5256213" y="5646738"/>
          <p14:tracePt t="275338" x="5243513" y="5646738"/>
          <p14:tracePt t="275346" x="5195888" y="5653088"/>
          <p14:tracePt t="275355" x="5135563" y="5664200"/>
          <p14:tracePt t="275362" x="5075238" y="5670550"/>
          <p14:tracePt t="275371" x="5021263" y="5670550"/>
          <p14:tracePt t="275378" x="4948238" y="5670550"/>
          <p14:tracePt t="275387" x="4857750" y="5670550"/>
          <p14:tracePt t="275394" x="4773613" y="5670550"/>
          <p14:tracePt t="275404" x="4702175" y="5670550"/>
          <p14:tracePt t="275410" x="4629150" y="5670550"/>
          <p14:tracePt t="275419" x="4545013" y="5670550"/>
          <p14:tracePt t="275426" x="4484688" y="5670550"/>
          <p14:tracePt t="275434" x="4424363" y="5670550"/>
          <p14:tracePt t="275442" x="4370388" y="5670550"/>
          <p14:tracePt t="275450" x="4346575" y="5670550"/>
          <p14:tracePt t="275458" x="4321175" y="5670550"/>
          <p14:tracePt t="275466" x="4316413" y="5670550"/>
          <p14:tracePt t="275578" x="4327525" y="5670550"/>
          <p14:tracePt t="275587" x="4357688" y="5670550"/>
          <p14:tracePt t="275595" x="4406900" y="5670550"/>
          <p14:tracePt t="275603" x="4460875" y="5670550"/>
          <p14:tracePt t="275610" x="4532313" y="5670550"/>
          <p14:tracePt t="275618" x="4605338" y="5670550"/>
          <p14:tracePt t="275626" x="4695825" y="5670550"/>
          <p14:tracePt t="275634" x="4779963" y="5670550"/>
          <p14:tracePt t="275642" x="4883150" y="5670550"/>
          <p14:tracePt t="275650" x="4997450" y="5670550"/>
          <p14:tracePt t="275658" x="5081588" y="5670550"/>
          <p14:tracePt t="275667" x="5165725" y="5670550"/>
          <p14:tracePt t="275674" x="5226050" y="5670550"/>
          <p14:tracePt t="275682" x="5286375" y="5670550"/>
          <p14:tracePt t="275691" x="5310188" y="5670550"/>
          <p14:tracePt t="275698" x="5329238" y="5670550"/>
          <p14:tracePt t="275707" x="5353050" y="5670550"/>
          <p14:tracePt t="275714" x="5364163" y="5670550"/>
          <p14:tracePt t="276226" x="5370513" y="5670550"/>
          <p14:tracePt t="276425" x="0" y="0"/>
        </p14:tracePtLst>
        <p14:tracePtLst>
          <p14:tracePt t="277972" x="2344738" y="5888038"/>
          <p14:tracePt t="278114" x="2351088" y="5888038"/>
          <p14:tracePt t="278123" x="2338388" y="5868988"/>
          <p14:tracePt t="278146" x="2338388" y="5864225"/>
          <p14:tracePt t="278156" x="2332038" y="5851525"/>
          <p14:tracePt t="278186" x="2327275" y="5845175"/>
          <p14:tracePt t="278226" x="2320925" y="5845175"/>
          <p14:tracePt t="278235" x="2308225" y="5845175"/>
          <p14:tracePt t="278250" x="2297113" y="5838825"/>
          <p14:tracePt t="278258" x="2290763" y="5838825"/>
          <p14:tracePt t="278275" x="2284413" y="5834063"/>
          <p14:tracePt t="278290" x="2260600" y="5827713"/>
          <p14:tracePt t="278323" x="2254250" y="5827713"/>
          <p14:tracePt t="278330" x="2247900" y="5827713"/>
          <p14:tracePt t="278339" x="2241550" y="5827713"/>
          <p14:tracePt t="278355" x="2230438" y="5827713"/>
          <p14:tracePt t="278362" x="2217738" y="5827713"/>
          <p14:tracePt t="278370" x="2200275" y="5827713"/>
          <p14:tracePt t="278378" x="2187575" y="5827713"/>
          <p14:tracePt t="278386" x="2157413" y="5827713"/>
          <p14:tracePt t="278394" x="2109788" y="5808663"/>
          <p14:tracePt t="278402" x="2079625" y="5797550"/>
          <p14:tracePt t="278410" x="2043113" y="5797550"/>
          <p14:tracePt t="278419" x="1989138" y="5778500"/>
          <p14:tracePt t="278426" x="1941513" y="5773738"/>
          <p14:tracePt t="278434" x="1881188" y="5749925"/>
          <p14:tracePt t="278442" x="1831975" y="5743575"/>
          <p14:tracePt t="278451" x="1808163" y="5730875"/>
          <p14:tracePt t="278458" x="1778000" y="5713413"/>
          <p14:tracePt t="278466" x="1771650" y="5713413"/>
          <p14:tracePt t="278475" x="1754188" y="5713413"/>
          <p14:tracePt t="278482" x="1741488" y="5713413"/>
          <p14:tracePt t="278492" x="1730375" y="5707063"/>
          <p14:tracePt t="278498" x="1724025" y="5707063"/>
          <p14:tracePt t="278507" x="1717675" y="5700713"/>
          <p14:tracePt t="278514" x="1711325" y="5700713"/>
          <p14:tracePt t="278523" x="1706563" y="5700713"/>
          <p14:tracePt t="278546" x="1681163" y="5694363"/>
          <p14:tracePt t="278562" x="1670050" y="5694363"/>
          <p14:tracePt t="278571" x="1663700" y="5694363"/>
          <p14:tracePt t="278578" x="1639888" y="5694363"/>
          <p14:tracePt t="278586" x="1620838" y="5694363"/>
          <p14:tracePt t="278594" x="1603375" y="5694363"/>
          <p14:tracePt t="278602" x="1573213" y="5694363"/>
          <p14:tracePt t="278610" x="1549400" y="5694363"/>
          <p14:tracePt t="278618" x="1519238" y="5689600"/>
          <p14:tracePt t="278626" x="1482725" y="5689600"/>
          <p14:tracePt t="278635" x="1452563" y="5689600"/>
          <p14:tracePt t="278643" x="1428750" y="5689600"/>
          <p14:tracePt t="278650" x="1404938" y="5689600"/>
          <p14:tracePt t="278658" x="1392238" y="5689600"/>
          <p14:tracePt t="278666" x="1381125" y="5689600"/>
          <p14:tracePt t="278676" x="1362075" y="5689600"/>
          <p14:tracePt t="278683" x="1350963" y="5689600"/>
          <p14:tracePt t="278692" x="1344613" y="5689600"/>
          <p14:tracePt t="278698" x="1331913" y="5689600"/>
          <p14:tracePt t="278707" x="1325563" y="5689600"/>
          <p14:tracePt t="278714" x="1301750" y="5689600"/>
          <p14:tracePt t="278723" x="1290638" y="5689600"/>
          <p14:tracePt t="278730" x="1277938" y="5689600"/>
          <p14:tracePt t="278739" x="1265238" y="5689600"/>
          <p14:tracePt t="278746" x="1241425" y="5689600"/>
          <p14:tracePt t="278758" x="1217613" y="5689600"/>
          <p14:tracePt t="278762" x="1193800" y="5689600"/>
          <p14:tracePt t="278770" x="1181100" y="5689600"/>
          <p14:tracePt t="278778" x="1163638" y="5689600"/>
          <p14:tracePt t="278786" x="1150938" y="5694363"/>
          <p14:tracePt t="278794" x="1139825" y="5694363"/>
          <p14:tracePt t="278810" x="1120775" y="5700713"/>
          <p14:tracePt t="278826" x="1114425" y="5700713"/>
          <p14:tracePt t="278843" x="1109663" y="5700713"/>
          <p14:tracePt t="278850" x="1090613" y="5724525"/>
          <p14:tracePt t="278866" x="1084263" y="5730875"/>
          <p14:tracePt t="278875" x="1066800" y="5737225"/>
          <p14:tracePt t="278882" x="1060450" y="5743575"/>
          <p14:tracePt t="278891" x="1054100" y="5749925"/>
          <p14:tracePt t="278898" x="1049338" y="5754688"/>
          <p14:tracePt t="278914" x="1042988" y="5761038"/>
          <p14:tracePt t="278930" x="1042988" y="5767388"/>
          <p14:tracePt t="278954" x="1042988" y="5773738"/>
          <p14:tracePt t="278995" x="1042988" y="5778500"/>
          <p14:tracePt t="279010" x="1042988" y="5784850"/>
          <p14:tracePt t="279035" x="1042988" y="5791200"/>
          <p14:tracePt t="279059" x="1042988" y="5797550"/>
          <p14:tracePt t="279068" x="1042988" y="5803900"/>
          <p14:tracePt t="279090" x="1042988" y="5808663"/>
          <p14:tracePt t="279098" x="1042988" y="5815013"/>
          <p14:tracePt t="279114" x="1049338" y="5821363"/>
          <p14:tracePt t="279123" x="1054100" y="5827713"/>
          <p14:tracePt t="279130" x="1073150" y="5834063"/>
          <p14:tracePt t="279138" x="1084263" y="5845175"/>
          <p14:tracePt t="279146" x="1103313" y="5851525"/>
          <p14:tracePt t="279154" x="1114425" y="5857875"/>
          <p14:tracePt t="279162" x="1139825" y="5864225"/>
          <p14:tracePt t="279170" x="1174750" y="5881688"/>
          <p14:tracePt t="279178" x="1223963" y="5899150"/>
          <p14:tracePt t="279186" x="1284288" y="5911850"/>
          <p14:tracePt t="279195" x="1355725" y="5935663"/>
          <p14:tracePt t="279202" x="1435100" y="5942013"/>
          <p14:tracePt t="279211" x="1519238" y="5965825"/>
          <p14:tracePt t="279218" x="1609725" y="5978525"/>
          <p14:tracePt t="279226" x="1693863" y="5989638"/>
          <p14:tracePt t="279234" x="1771650" y="6008688"/>
          <p14:tracePt t="279242" x="1831975" y="6008688"/>
          <p14:tracePt t="279250" x="1885950" y="6008688"/>
          <p14:tracePt t="279258" x="1946275" y="6019800"/>
          <p14:tracePt t="279266" x="1995488" y="6032500"/>
          <p14:tracePt t="279274" x="2019300" y="6032500"/>
          <p14:tracePt t="279282" x="2043113" y="6032500"/>
          <p14:tracePt t="279290" x="2073275" y="6032500"/>
          <p14:tracePt t="279298" x="2097088" y="6032500"/>
          <p14:tracePt t="279306" x="2122488" y="6032500"/>
          <p14:tracePt t="279314" x="2146300" y="6032500"/>
          <p14:tracePt t="279323" x="2176463" y="6032500"/>
          <p14:tracePt t="279330" x="2217738" y="6032500"/>
          <p14:tracePt t="279338" x="2254250" y="6026150"/>
          <p14:tracePt t="279346" x="2297113" y="6019800"/>
          <p14:tracePt t="279354" x="2320925" y="6019800"/>
          <p14:tracePt t="279362" x="2357438" y="6002338"/>
          <p14:tracePt t="279370" x="2368550" y="6002338"/>
          <p14:tracePt t="279378" x="2392363" y="5995988"/>
          <p14:tracePt t="279386" x="2417763" y="5978525"/>
          <p14:tracePt t="279394" x="2422525" y="5978525"/>
          <p14:tracePt t="279402" x="2428875" y="5978525"/>
          <p14:tracePt t="279410" x="2435225" y="5978525"/>
          <p14:tracePt t="279418" x="2447925" y="5965825"/>
          <p14:tracePt t="279442" x="2452688" y="5959475"/>
          <p14:tracePt t="279458" x="2459038" y="5954713"/>
          <p14:tracePt t="279466" x="2459038" y="5948363"/>
          <p14:tracePt t="279474" x="2465388" y="5942013"/>
          <p14:tracePt t="279482" x="2465388" y="5935663"/>
          <p14:tracePt t="279490" x="2465388" y="5924550"/>
          <p14:tracePt t="279506" x="2465388" y="5918200"/>
          <p14:tracePt t="279514" x="2465388" y="5905500"/>
          <p14:tracePt t="279554" x="2465388" y="5899150"/>
          <p14:tracePt t="279570" x="2465388" y="5894388"/>
          <p14:tracePt t="279578" x="2465388" y="5888038"/>
          <p14:tracePt t="279586" x="2459038" y="5881688"/>
          <p14:tracePt t="279602" x="2452688" y="5881688"/>
          <p14:tracePt t="279618" x="2447925" y="5881688"/>
          <p14:tracePt t="279626" x="2435225" y="5881688"/>
          <p14:tracePt t="279642" x="2428875" y="5875338"/>
          <p14:tracePt t="279658" x="2417763" y="5868988"/>
          <p14:tracePt t="279666" x="2411413" y="5864225"/>
          <p14:tracePt t="279674" x="2405063" y="5864225"/>
          <p14:tracePt t="279682" x="2392363" y="5857875"/>
          <p14:tracePt t="279690" x="2387600" y="5851525"/>
          <p14:tracePt t="279698" x="2368550" y="5845175"/>
          <p14:tracePt t="279706" x="2351088" y="5838825"/>
          <p14:tracePt t="279714" x="2314575" y="5827713"/>
          <p14:tracePt t="279721" x="2284413" y="5821363"/>
          <p14:tracePt t="279730" x="2247900" y="5803900"/>
          <p14:tracePt t="279738" x="2200275" y="5791200"/>
          <p14:tracePt t="279746" x="2139950" y="5773738"/>
          <p14:tracePt t="279754" x="2103438" y="5761038"/>
          <p14:tracePt t="279762" x="2055813" y="5743575"/>
          <p14:tracePt t="279770" x="1995488" y="5737225"/>
          <p14:tracePt t="279778" x="1946275" y="5713413"/>
          <p14:tracePt t="279786" x="1868488" y="5694363"/>
          <p14:tracePt t="279794" x="1820863" y="5676900"/>
          <p14:tracePt t="279802" x="1790700" y="5664200"/>
          <p14:tracePt t="279810" x="1754188" y="5646738"/>
          <p14:tracePt t="279818" x="1730375" y="5646738"/>
          <p14:tracePt t="279826" x="1700213" y="5646738"/>
          <p14:tracePt t="279834" x="1681163" y="5640388"/>
          <p14:tracePt t="279842" x="1657350" y="5634038"/>
          <p14:tracePt t="279850" x="1646238" y="5634038"/>
          <p14:tracePt t="279857" x="1633538" y="5634038"/>
          <p14:tracePt t="279866" x="1627188" y="5634038"/>
          <p14:tracePt t="279874" x="1616075" y="5634038"/>
          <p14:tracePt t="279891" x="1573213" y="5622925"/>
          <p14:tracePt t="279898" x="1543050" y="5622925"/>
          <p14:tracePt t="279906" x="1512888" y="5622925"/>
          <p14:tracePt t="279914" x="1458913" y="5622925"/>
          <p14:tracePt t="279921" x="1392238" y="5640388"/>
          <p14:tracePt t="279930" x="1350963" y="5646738"/>
          <p14:tracePt t="279938" x="1271588" y="5670550"/>
          <p14:tracePt t="279946" x="1223963" y="5689600"/>
          <p14:tracePt t="279954" x="1144588" y="5713413"/>
          <p14:tracePt t="279962" x="1096963" y="5730875"/>
          <p14:tracePt t="279970" x="1060450" y="5761038"/>
          <p14:tracePt t="279978" x="1023938" y="5784850"/>
          <p14:tracePt t="279986" x="1019175" y="5791200"/>
          <p14:tracePt t="279994" x="1006475" y="5808663"/>
          <p14:tracePt t="280001" x="1006475" y="5815013"/>
          <p14:tracePt t="280010" x="1006475" y="5821363"/>
          <p14:tracePt t="280018" x="1006475" y="5834063"/>
          <p14:tracePt t="280026" x="1006475" y="5838825"/>
          <p14:tracePt t="280034" x="1006475" y="5857875"/>
          <p14:tracePt t="280042" x="1023938" y="5881688"/>
          <p14:tracePt t="280050" x="1023938" y="5905500"/>
          <p14:tracePt t="280058" x="1042988" y="5942013"/>
          <p14:tracePt t="280066" x="1049338" y="5965825"/>
          <p14:tracePt t="280075" x="1054100" y="5978525"/>
          <p14:tracePt t="280082" x="1073150" y="5995988"/>
          <p14:tracePt t="280090" x="1073150" y="6002338"/>
          <p14:tracePt t="280098" x="1079500" y="6008688"/>
          <p14:tracePt t="280106" x="1084263" y="6015038"/>
          <p14:tracePt t="280114" x="1090613" y="6019800"/>
          <p14:tracePt t="280130" x="1096963" y="6026150"/>
          <p14:tracePt t="280162" x="1103313" y="6026150"/>
          <p14:tracePt t="280170" x="1109663" y="6032500"/>
          <p14:tracePt t="280178" x="1114425" y="6032500"/>
          <p14:tracePt t="280186" x="1120775" y="6038850"/>
          <p14:tracePt t="280194" x="1120775" y="6045200"/>
          <p14:tracePt t="280202" x="1127125" y="6062663"/>
          <p14:tracePt t="280210" x="1127125" y="6080125"/>
          <p14:tracePt t="280218" x="1127125" y="6086475"/>
          <p14:tracePt t="280226" x="1127125" y="6099175"/>
          <p14:tracePt t="280233" x="1127125" y="6103938"/>
          <p14:tracePt t="280242" x="1127125" y="6110288"/>
          <p14:tracePt t="280258" x="1127125" y="6116638"/>
          <p14:tracePt t="280266" x="1127125" y="6122988"/>
          <p14:tracePt t="280282" x="1127125" y="6129338"/>
          <p14:tracePt t="280298" x="1127125" y="6134100"/>
          <p14:tracePt t="280371" x="1127125" y="6140450"/>
          <p14:tracePt t="280378" x="1127125" y="6146800"/>
          <p14:tracePt t="280386" x="1120775" y="6159500"/>
          <p14:tracePt t="280395" x="1084263" y="6170613"/>
          <p14:tracePt t="280402" x="1073150" y="6183313"/>
          <p14:tracePt t="280410" x="1049338" y="6183313"/>
          <p14:tracePt t="280418" x="1030288" y="6200775"/>
          <p14:tracePt t="280425" x="1019175" y="6207125"/>
          <p14:tracePt t="280435" x="1000125" y="6219825"/>
          <p14:tracePt t="280442" x="993775" y="6224588"/>
          <p14:tracePt t="280475" x="989013" y="6224588"/>
          <p14:tracePt t="280642" x="1006475" y="6224588"/>
          <p14:tracePt t="280650" x="1030288" y="6224588"/>
          <p14:tracePt t="280658" x="1060450" y="6224588"/>
          <p14:tracePt t="280666" x="1084263" y="6224588"/>
          <p14:tracePt t="280675" x="1127125" y="6224588"/>
          <p14:tracePt t="280682" x="1169988" y="6224588"/>
          <p14:tracePt t="280691" x="1204913" y="6224588"/>
          <p14:tracePt t="280698" x="1260475" y="6224588"/>
          <p14:tracePt t="280706" x="1314450" y="6224588"/>
          <p14:tracePt t="280715" x="1385888" y="6224588"/>
          <p14:tracePt t="280722" x="1446213" y="6224588"/>
          <p14:tracePt t="280730" x="1519238" y="6224588"/>
          <p14:tracePt t="280738" x="1579563" y="6224588"/>
          <p14:tracePt t="280746" x="1651000" y="6224588"/>
          <p14:tracePt t="280755" x="1706563" y="6224588"/>
          <p14:tracePt t="280762" x="1766888" y="6224588"/>
          <p14:tracePt t="280770" x="1825625" y="6224588"/>
          <p14:tracePt t="280778" x="1881188" y="6224588"/>
          <p14:tracePt t="280786" x="1941513" y="6224588"/>
          <p14:tracePt t="280795" x="1989138" y="6224588"/>
          <p14:tracePt t="280802" x="2049463" y="6224588"/>
          <p14:tracePt t="280810" x="2079625" y="6219825"/>
          <p14:tracePt t="280818" x="2139950" y="6219825"/>
          <p14:tracePt t="280826" x="2182813" y="6219825"/>
          <p14:tracePt t="280834" x="2230438" y="6219825"/>
          <p14:tracePt t="280844" x="2284413" y="6219825"/>
          <p14:tracePt t="280850" x="2357438" y="6219825"/>
          <p14:tracePt t="280859" x="2417763" y="6219825"/>
          <p14:tracePt t="280866" x="2489200" y="6219825"/>
          <p14:tracePt t="280875" x="2549525" y="6219825"/>
          <p14:tracePt t="280896" x="2676525" y="6219825"/>
          <p14:tracePt t="280898" x="2736850" y="6207125"/>
          <p14:tracePt t="280906" x="2784475" y="6207125"/>
          <p14:tracePt t="280915" x="2844800" y="6194425"/>
          <p14:tracePt t="280922" x="2898775" y="6194425"/>
          <p14:tracePt t="280930" x="2935288" y="6194425"/>
          <p14:tracePt t="280938" x="2965450" y="6194425"/>
          <p14:tracePt t="280946" x="3001963" y="6194425"/>
          <p14:tracePt t="280954" x="3019425" y="6194425"/>
          <p14:tracePt t="280962" x="3038475" y="6194425"/>
          <p14:tracePt t="280970" x="3043238" y="6194425"/>
          <p14:tracePt t="280979" x="3055938" y="6194425"/>
          <p14:tracePt t="281002" x="3062288" y="6194425"/>
          <p14:tracePt t="281195" x="3055938" y="6194425"/>
          <p14:tracePt t="281203" x="3043238" y="6194425"/>
          <p14:tracePt t="281210" x="3025775" y="6194425"/>
          <p14:tracePt t="281218" x="2995613" y="6200775"/>
          <p14:tracePt t="281226" x="2971800" y="6200775"/>
          <p14:tracePt t="281234" x="2917825" y="6200775"/>
          <p14:tracePt t="281242" x="2857500" y="6200775"/>
          <p14:tracePt t="281250" x="2803525" y="6200775"/>
          <p14:tracePt t="281258" x="2743200" y="6200775"/>
          <p14:tracePt t="281266" x="2657475" y="6200775"/>
          <p14:tracePt t="281275" x="2586038" y="6200775"/>
          <p14:tracePt t="281282" x="2495550" y="6200775"/>
          <p14:tracePt t="281290" x="2422525" y="6200775"/>
          <p14:tracePt t="281298" x="2338388" y="6200775"/>
          <p14:tracePt t="281306" x="2254250" y="6200775"/>
          <p14:tracePt t="281314" x="2163763" y="6200775"/>
          <p14:tracePt t="281322" x="2092325" y="6200775"/>
          <p14:tracePt t="281330" x="1995488" y="6200775"/>
          <p14:tracePt t="281338" x="1905000" y="6200775"/>
          <p14:tracePt t="281346" x="1820863" y="6200775"/>
          <p14:tracePt t="281354" x="1736725" y="6200775"/>
          <p14:tracePt t="281362" x="1646238" y="6200775"/>
          <p14:tracePt t="281370" x="1573213" y="6200775"/>
          <p14:tracePt t="281378" x="1512888" y="6200775"/>
          <p14:tracePt t="281386" x="1482725" y="6200775"/>
          <p14:tracePt t="281394" x="1416050" y="6200775"/>
          <p14:tracePt t="281402" x="1385888" y="6200775"/>
          <p14:tracePt t="281410" x="1362075" y="6200775"/>
          <p14:tracePt t="281418" x="1320800" y="6200775"/>
          <p14:tracePt t="281426" x="1295400" y="6200775"/>
          <p14:tracePt t="281434" x="1284288" y="6200775"/>
          <p14:tracePt t="281443" x="1260475" y="6200775"/>
          <p14:tracePt t="281450" x="1235075" y="6200775"/>
          <p14:tracePt t="281458" x="1204913" y="6200775"/>
          <p14:tracePt t="281466" x="1163638" y="6200775"/>
          <p14:tracePt t="281475" x="1127125" y="6200775"/>
          <p14:tracePt t="281482" x="1103313" y="6200775"/>
          <p14:tracePt t="281490" x="1084263" y="6200775"/>
          <p14:tracePt t="281498" x="1049338" y="6200775"/>
          <p14:tracePt t="281506" x="1036638" y="6200775"/>
          <p14:tracePt t="281514" x="1023938" y="6200775"/>
          <p14:tracePt t="281522" x="1019175" y="6200775"/>
          <p14:tracePt t="281530" x="1012825" y="6207125"/>
          <p14:tracePt t="281538" x="1006475" y="6207125"/>
          <p14:tracePt t="281586" x="1000125" y="6213475"/>
          <p14:tracePt t="281635" x="976313" y="6219825"/>
          <p14:tracePt t="281722" x="1000125" y="6219825"/>
          <p14:tracePt t="281731" x="1019175" y="6219825"/>
          <p14:tracePt t="281738" x="1036638" y="6219825"/>
          <p14:tracePt t="281746" x="1066800" y="6219825"/>
          <p14:tracePt t="281754" x="1120775" y="6219825"/>
          <p14:tracePt t="281762" x="1181100" y="6219825"/>
          <p14:tracePt t="281770" x="1241425" y="6219825"/>
          <p14:tracePt t="281778" x="1295400" y="6219825"/>
          <p14:tracePt t="281786" x="1385888" y="6219825"/>
          <p14:tracePt t="281794" x="1470025" y="6219825"/>
          <p14:tracePt t="281802" x="1597025" y="6219825"/>
          <p14:tracePt t="281810" x="1711325" y="6219825"/>
          <p14:tracePt t="281818" x="1844675" y="6219825"/>
          <p14:tracePt t="281826" x="1995488" y="6219825"/>
          <p14:tracePt t="281834" x="2139950" y="6219825"/>
          <p14:tracePt t="281843" x="2284413" y="6219825"/>
          <p14:tracePt t="281850" x="2422525" y="6219825"/>
          <p14:tracePt t="281858" x="2555875" y="6219825"/>
          <p14:tracePt t="281866" x="2670175" y="6230938"/>
          <p14:tracePt t="281878" x="2784475" y="6243638"/>
          <p14:tracePt t="281892" x="2947988" y="6249988"/>
          <p14:tracePt t="281898" x="3019425" y="6249988"/>
          <p14:tracePt t="281906" x="3049588" y="6249988"/>
          <p14:tracePt t="281914" x="3073400" y="6249988"/>
          <p14:tracePt t="281922" x="3098800" y="6249988"/>
          <p14:tracePt t="281930" x="3109913" y="6249988"/>
          <p14:tracePt t="281938" x="3122613" y="6249988"/>
          <p14:tracePt t="281946" x="3128963" y="6249988"/>
          <p14:tracePt t="281962" x="3133725" y="6249988"/>
          <p14:tracePt t="281970" x="3140075" y="6249988"/>
          <p14:tracePt t="281978" x="3146425" y="6249988"/>
          <p14:tracePt t="281986" x="3170238" y="6249988"/>
          <p14:tracePt t="281994" x="3182938" y="6249988"/>
          <p14:tracePt t="282002" x="3206750" y="6249988"/>
          <p14:tracePt t="282010" x="3219450" y="6249988"/>
          <p14:tracePt t="282018" x="3243263" y="6249988"/>
          <p14:tracePt t="282026" x="3267075" y="6249988"/>
          <p14:tracePt t="282034" x="3279775" y="6249988"/>
          <p14:tracePt t="282042" x="3284538" y="6249988"/>
          <p14:tracePt t="282050" x="3290888" y="6249988"/>
          <p14:tracePt t="282138" x="3290888" y="6254750"/>
          <p14:tracePt t="282147" x="3284538" y="6261100"/>
          <p14:tracePt t="282154" x="3273425" y="6273800"/>
          <p14:tracePt t="282162" x="3254375" y="6273800"/>
          <p14:tracePt t="282170" x="3213100" y="6291263"/>
          <p14:tracePt t="282180" x="3163888" y="6297613"/>
          <p14:tracePt t="282186" x="3122613" y="6297613"/>
          <p14:tracePt t="282194" x="3049588" y="6297613"/>
          <p14:tracePt t="282202" x="2928938" y="6321425"/>
          <p14:tracePt t="282209" x="2814638" y="6321425"/>
          <p14:tracePt t="282218" x="2687638" y="6321425"/>
          <p14:tracePt t="282226" x="2549525" y="6321425"/>
          <p14:tracePt t="282234" x="2405063" y="6321425"/>
          <p14:tracePt t="282242" x="2260600" y="6321425"/>
          <p14:tracePt t="282250" x="2122488" y="6321425"/>
          <p14:tracePt t="282258" x="1989138" y="6321425"/>
          <p14:tracePt t="282266" x="1862138" y="6321425"/>
          <p14:tracePt t="282274" x="1736725" y="6321425"/>
          <p14:tracePt t="282282" x="1603375" y="6321425"/>
          <p14:tracePt t="282290" x="1506538" y="6321425"/>
          <p14:tracePt t="282298" x="1392238" y="6321425"/>
          <p14:tracePt t="282306" x="1290638" y="6321425"/>
          <p14:tracePt t="282314" x="1204913" y="6321425"/>
          <p14:tracePt t="282322" x="1133475" y="6321425"/>
          <p14:tracePt t="282330" x="1084263" y="6321425"/>
          <p14:tracePt t="282338" x="1066800" y="6321425"/>
          <p14:tracePt t="282346" x="1042988" y="6327775"/>
          <p14:tracePt t="282354" x="1023938" y="6327775"/>
          <p14:tracePt t="282362" x="1012825" y="6327775"/>
          <p14:tracePt t="282370" x="1006475" y="6327775"/>
          <p14:tracePt t="282386" x="1000125" y="6327775"/>
          <p14:tracePt t="282410" x="993775" y="6327775"/>
          <p14:tracePt t="282482" x="989013" y="6327775"/>
          <p14:tracePt t="282498" x="982663" y="6334125"/>
          <p14:tracePt t="282554" x="989013" y="6334125"/>
          <p14:tracePt t="282563" x="1000125" y="6334125"/>
          <p14:tracePt t="282570" x="1012825" y="6334125"/>
          <p14:tracePt t="282578" x="1030288" y="6334125"/>
          <p14:tracePt t="282586" x="1054100" y="6334125"/>
          <p14:tracePt t="282595" x="1096963" y="6334125"/>
          <p14:tracePt t="282602" x="1157288" y="6334125"/>
          <p14:tracePt t="282611" x="1200150" y="6334125"/>
          <p14:tracePt t="282618" x="1271588" y="6334125"/>
          <p14:tracePt t="282627" x="1331913" y="6321425"/>
          <p14:tracePt t="282635" x="1416050" y="6321425"/>
          <p14:tracePt t="282643" x="1519238" y="6321425"/>
          <p14:tracePt t="282650" x="1663700" y="6321425"/>
          <p14:tracePt t="282659" x="1801813" y="6321425"/>
          <p14:tracePt t="282666" x="1946275" y="6321425"/>
          <p14:tracePt t="282675" x="2103438" y="6321425"/>
          <p14:tracePt t="282682" x="2260600" y="6321425"/>
          <p14:tracePt t="282689" x="2398713" y="6321425"/>
          <p14:tracePt t="282698" x="2513013" y="6321425"/>
          <p14:tracePt t="282706" x="2616200" y="6321425"/>
          <p14:tracePt t="282713" x="2717800" y="6321425"/>
          <p14:tracePt t="282721" x="2790825" y="6321425"/>
          <p14:tracePt t="282730" x="2820988" y="6321425"/>
          <p14:tracePt t="282737" x="2833688" y="6321425"/>
          <p14:tracePt t="282745" x="2838450" y="6321425"/>
          <p14:tracePt t="282794" x="2844800" y="6315075"/>
          <p14:tracePt t="282858" x="2838450" y="6315075"/>
          <p14:tracePt t="282867" x="2833688" y="6315075"/>
          <p14:tracePt t="282874" x="2820988" y="6315075"/>
          <p14:tracePt t="282882" x="2808288" y="6315075"/>
          <p14:tracePt t="282890" x="2790825" y="6315075"/>
          <p14:tracePt t="282898" x="2736850" y="6327775"/>
          <p14:tracePt t="282906" x="2693988" y="6327775"/>
          <p14:tracePt t="282914" x="2633663" y="6327775"/>
          <p14:tracePt t="282922" x="2562225" y="6340475"/>
          <p14:tracePt t="282931" x="2459038" y="6340475"/>
          <p14:tracePt t="282938" x="2344738" y="6340475"/>
          <p14:tracePt t="282947" x="2217738" y="6340475"/>
          <p14:tracePt t="282955" x="2073275" y="6340475"/>
          <p14:tracePt t="282963" x="1946275" y="6340475"/>
          <p14:tracePt t="282970" x="1820863" y="6340475"/>
          <p14:tracePt t="282978" x="1687513" y="6340475"/>
          <p14:tracePt t="282986" x="1590675" y="6340475"/>
          <p14:tracePt t="282993" x="1489075" y="6340475"/>
          <p14:tracePt t="283002" x="1385888" y="6340475"/>
          <p14:tracePt t="283011" x="1290638" y="6340475"/>
          <p14:tracePt t="283018" x="1230313" y="6340475"/>
          <p14:tracePt t="283026" x="1200150" y="6340475"/>
          <p14:tracePt t="283034" x="1174750" y="6340475"/>
          <p14:tracePt t="283042" x="1169988" y="6340475"/>
          <p14:tracePt t="283146" x="1174750" y="6340475"/>
          <p14:tracePt t="283155" x="1187450" y="6327775"/>
          <p14:tracePt t="283163" x="1211263" y="6327775"/>
          <p14:tracePt t="283170" x="1235075" y="6321425"/>
          <p14:tracePt t="283179" x="1277938" y="6321425"/>
          <p14:tracePt t="283186" x="1344613" y="6303963"/>
          <p14:tracePt t="283196" x="1428750" y="6291263"/>
          <p14:tracePt t="283202" x="1500188" y="6280150"/>
          <p14:tracePt t="283211" x="1590675" y="6254750"/>
          <p14:tracePt t="283218" x="1736725" y="6230938"/>
          <p14:tracePt t="283227" x="1881188" y="6207125"/>
          <p14:tracePt t="283234" x="2036763" y="6207125"/>
          <p14:tracePt t="283244" x="2182813" y="6207125"/>
          <p14:tracePt t="283250" x="2338388" y="6207125"/>
          <p14:tracePt t="283259" x="2478088" y="6207125"/>
          <p14:tracePt t="283266" x="2592388" y="6207125"/>
          <p14:tracePt t="283274" x="2693988" y="6207125"/>
          <p14:tracePt t="283282" x="2778125" y="6207125"/>
          <p14:tracePt t="283290" x="2868613" y="6207125"/>
          <p14:tracePt t="283298" x="2898775" y="6207125"/>
          <p14:tracePt t="283306" x="2911475" y="6207125"/>
          <p14:tracePt t="283370" x="2898775" y="6213475"/>
          <p14:tracePt t="283378" x="2874963" y="6213475"/>
          <p14:tracePt t="283386" x="2844800" y="6213475"/>
          <p14:tracePt t="283394" x="2790825" y="6224588"/>
          <p14:tracePt t="283402" x="2717800" y="6224588"/>
          <p14:tracePt t="283411" x="2627313" y="6224588"/>
          <p14:tracePt t="283418" x="2489200" y="6224588"/>
          <p14:tracePt t="283427" x="2332038" y="6224588"/>
          <p14:tracePt t="283434" x="2176463" y="6224588"/>
          <p14:tracePt t="283443" x="2019300" y="6224588"/>
          <p14:tracePt t="283450" x="1844675" y="6224588"/>
          <p14:tracePt t="283458" x="1687513" y="6219825"/>
          <p14:tracePt t="283466" x="1543050" y="6207125"/>
          <p14:tracePt t="283474" x="1381125" y="6170613"/>
          <p14:tracePt t="283482" x="1235075" y="6159500"/>
          <p14:tracePt t="283490" x="1114425" y="6122988"/>
          <p14:tracePt t="283498" x="1012825" y="6099175"/>
          <p14:tracePt t="283506" x="952500" y="6080125"/>
          <p14:tracePt t="283515" x="928688" y="6069013"/>
          <p14:tracePt t="283522" x="922338" y="6062663"/>
          <p14:tracePt t="283554" x="922338" y="6056313"/>
          <p14:tracePt t="283570" x="922338" y="6049963"/>
          <p14:tracePt t="283578" x="939800" y="6045200"/>
          <p14:tracePt t="283586" x="965200" y="6038850"/>
          <p14:tracePt t="283594" x="1000125" y="6026150"/>
          <p14:tracePt t="283602" x="1073150" y="6026150"/>
          <p14:tracePt t="283610" x="1144588" y="6019800"/>
          <p14:tracePt t="283618" x="1204913" y="6008688"/>
          <p14:tracePt t="283626" x="1277938" y="5995988"/>
          <p14:tracePt t="283634" x="1368425" y="5995988"/>
          <p14:tracePt t="283642" x="1470025" y="5984875"/>
          <p14:tracePt t="283650" x="1597025" y="5984875"/>
          <p14:tracePt t="283658" x="1711325" y="5984875"/>
          <p14:tracePt t="283666" x="1814513" y="5984875"/>
          <p14:tracePt t="283674" x="1941513" y="5984875"/>
          <p14:tracePt t="283682" x="2055813" y="5984875"/>
          <p14:tracePt t="283690" x="2170113" y="5984875"/>
          <p14:tracePt t="283698" x="2254250" y="5984875"/>
          <p14:tracePt t="283706" x="2344738" y="5984875"/>
          <p14:tracePt t="283714" x="2428875" y="5989638"/>
          <p14:tracePt t="283722" x="2489200" y="6002338"/>
          <p14:tracePt t="283730" x="2513013" y="6002338"/>
          <p14:tracePt t="283738" x="2519363" y="6008688"/>
          <p14:tracePt t="283962" x="2525713" y="6008688"/>
          <p14:tracePt t="284066" x="2525713" y="6002338"/>
          <p14:tracePt t="284082" x="2525713" y="5995988"/>
          <p14:tracePt t="284098" x="2513013" y="5995988"/>
          <p14:tracePt t="284106" x="2508250" y="5989638"/>
          <p14:tracePt t="284115" x="2501900" y="5984875"/>
          <p14:tracePt t="284122" x="2495550" y="5984875"/>
          <p14:tracePt t="284138" x="2482850" y="5984875"/>
          <p14:tracePt t="284146" x="2478088" y="5978525"/>
          <p14:tracePt t="284162" x="2471738" y="5978525"/>
          <p14:tracePt t="284170" x="2465388" y="5972175"/>
          <p14:tracePt t="284180" x="2459038" y="5972175"/>
          <p14:tracePt t="284186" x="2452688" y="5965825"/>
          <p14:tracePt t="284202" x="2435225" y="5965825"/>
          <p14:tracePt t="284211" x="2428875" y="5959475"/>
          <p14:tracePt t="284227" x="2417763" y="5948363"/>
          <p14:tracePt t="284234" x="2411413" y="5942013"/>
          <p14:tracePt t="284242" x="2405063" y="5942013"/>
          <p14:tracePt t="284250" x="2392363" y="5935663"/>
          <p14:tracePt t="284258" x="2374900" y="5929313"/>
          <p14:tracePt t="284266" x="2368550" y="5924550"/>
          <p14:tracePt t="284275" x="2357438" y="5924550"/>
          <p14:tracePt t="284282" x="2344738" y="5918200"/>
          <p14:tracePt t="284291" x="2338388" y="5911850"/>
          <p14:tracePt t="284298" x="2327275" y="5905500"/>
          <p14:tracePt t="284316" x="2320925" y="5905500"/>
          <p14:tracePt t="284330" x="2308225" y="5899150"/>
          <p14:tracePt t="284338" x="2297113" y="5899150"/>
          <p14:tracePt t="284346" x="2284413" y="5881688"/>
          <p14:tracePt t="284363" x="2278063" y="5881688"/>
          <p14:tracePt t="284370" x="2271713" y="5881688"/>
          <p14:tracePt t="284386" x="2260600" y="5881688"/>
          <p14:tracePt t="284402" x="2254250" y="5875338"/>
          <p14:tracePt t="284418" x="2247900" y="5868988"/>
          <p14:tracePt t="284434" x="2230438" y="5864225"/>
          <p14:tracePt t="284450" x="2224088" y="5864225"/>
          <p14:tracePt t="284458" x="2211388" y="5857875"/>
          <p14:tracePt t="284466" x="2200275" y="5851525"/>
          <p14:tracePt t="284475" x="2193925" y="5845175"/>
          <p14:tracePt t="284482" x="2187575" y="5845175"/>
          <p14:tracePt t="284490" x="2170113" y="5838825"/>
          <p14:tracePt t="284498" x="2146300" y="5827713"/>
          <p14:tracePt t="284511" x="2127250" y="5821363"/>
          <p14:tracePt t="284514" x="2109788" y="5821363"/>
          <p14:tracePt t="284522" x="2085975" y="5815013"/>
          <p14:tracePt t="284530" x="2062163" y="5815013"/>
          <p14:tracePt t="284538" x="2019300" y="5803900"/>
          <p14:tracePt t="284546" x="1989138" y="5803900"/>
          <p14:tracePt t="284554" x="1952625" y="5797550"/>
          <p14:tracePt t="284563" x="1922463" y="5797550"/>
          <p14:tracePt t="284570" x="1898650" y="5797550"/>
          <p14:tracePt t="284578" x="1892300" y="5797550"/>
          <p14:tracePt t="284586" x="1881188" y="5797550"/>
          <p14:tracePt t="284596" x="1874838" y="5797550"/>
          <p14:tracePt t="284611" x="1868488" y="5797550"/>
          <p14:tracePt t="284618" x="1862138" y="5797550"/>
          <p14:tracePt t="284627" x="1855788" y="5797550"/>
          <p14:tracePt t="284634" x="1851025" y="5797550"/>
          <p14:tracePt t="284650" x="1844675" y="5808663"/>
          <p14:tracePt t="284658" x="1838325" y="5815013"/>
          <p14:tracePt t="284666" x="1831975" y="5838825"/>
          <p14:tracePt t="284675" x="1831975" y="5851525"/>
          <p14:tracePt t="284684" x="1831975" y="5864225"/>
          <p14:tracePt t="284690" x="1831975" y="5875338"/>
          <p14:tracePt t="284698" x="1831975" y="5899150"/>
          <p14:tracePt t="284706" x="1831975" y="5911850"/>
          <p14:tracePt t="284714" x="1831975" y="5929313"/>
          <p14:tracePt t="284722" x="1831975" y="5942013"/>
          <p14:tracePt t="284731" x="1838325" y="5965825"/>
          <p14:tracePt t="284738" x="1844675" y="5984875"/>
          <p14:tracePt t="284746" x="1855788" y="6015038"/>
          <p14:tracePt t="284754" x="1862138" y="6019800"/>
          <p14:tracePt t="284763" x="1874838" y="6032500"/>
          <p14:tracePt t="284770" x="1892300" y="6049963"/>
          <p14:tracePt t="284780" x="1898650" y="6056313"/>
          <p14:tracePt t="284786" x="1911350" y="6069013"/>
          <p14:tracePt t="284794" x="1916113" y="6075363"/>
          <p14:tracePt t="284802" x="1928813" y="6092825"/>
          <p14:tracePt t="284810" x="1935163" y="6099175"/>
          <p14:tracePt t="284818" x="1941513" y="6103938"/>
          <p14:tracePt t="284834" x="1946275" y="6110288"/>
          <p14:tracePt t="284842" x="1958975" y="6116638"/>
          <p14:tracePt t="284858" x="1965325" y="6122988"/>
          <p14:tracePt t="284866" x="1971675" y="6122988"/>
          <p14:tracePt t="284874" x="1982788" y="6122988"/>
          <p14:tracePt t="284906" x="1995488" y="6122988"/>
          <p14:tracePt t="284914" x="2001838" y="6122988"/>
          <p14:tracePt t="284938" x="2012950" y="6129338"/>
          <p14:tracePt t="284946" x="2025650" y="6134100"/>
          <p14:tracePt t="284954" x="2032000" y="6134100"/>
          <p14:tracePt t="284963" x="2049463" y="6140450"/>
          <p14:tracePt t="284970" x="2055813" y="6140450"/>
          <p14:tracePt t="284979" x="2066925" y="6140450"/>
          <p14:tracePt t="284986" x="2079625" y="6140450"/>
          <p14:tracePt t="284994" x="2092325" y="6140450"/>
          <p14:tracePt t="285002" x="2116138" y="6140450"/>
          <p14:tracePt t="285010" x="2133600" y="6134100"/>
          <p14:tracePt t="285018" x="2146300" y="6134100"/>
          <p14:tracePt t="285026" x="2170113" y="6116638"/>
          <p14:tracePt t="285034" x="2193925" y="6110288"/>
          <p14:tracePt t="285042" x="2206625" y="6099175"/>
          <p14:tracePt t="285050" x="2230438" y="6086475"/>
          <p14:tracePt t="285057" x="2236788" y="6086475"/>
          <p14:tracePt t="285066" x="2260600" y="6069013"/>
          <p14:tracePt t="285074" x="2266950" y="6062663"/>
          <p14:tracePt t="285082" x="2271713" y="6056313"/>
          <p14:tracePt t="285090" x="2284413" y="6045200"/>
          <p14:tracePt t="285098" x="2290763" y="6038850"/>
          <p14:tracePt t="285106" x="2297113" y="6026150"/>
          <p14:tracePt t="285114" x="2308225" y="6002338"/>
          <p14:tracePt t="285130" x="2308225" y="5989638"/>
          <p14:tracePt t="285138" x="2308225" y="5984875"/>
          <p14:tracePt t="285145" x="2308225" y="5978525"/>
          <p14:tracePt t="285154" x="2308225" y="5959475"/>
          <p14:tracePt t="285162" x="2308225" y="5948363"/>
          <p14:tracePt t="285170" x="2308225" y="5942013"/>
          <p14:tracePt t="285178" x="2308225" y="5929313"/>
          <p14:tracePt t="285195" x="2308225" y="5924550"/>
          <p14:tracePt t="285202" x="2308225" y="5918200"/>
          <p14:tracePt t="285210" x="2301875" y="5911850"/>
          <p14:tracePt t="285218" x="2297113" y="5905500"/>
          <p14:tracePt t="285226" x="2290763" y="5894388"/>
          <p14:tracePt t="285234" x="2284413" y="5888038"/>
          <p14:tracePt t="285242" x="2278063" y="5881688"/>
          <p14:tracePt t="285250" x="2260600" y="5864225"/>
          <p14:tracePt t="285258" x="2254250" y="5857875"/>
          <p14:tracePt t="285266" x="2241550" y="5851525"/>
          <p14:tracePt t="285274" x="2236788" y="5845175"/>
          <p14:tracePt t="285282" x="2224088" y="5845175"/>
          <p14:tracePt t="285290" x="2187575" y="5827713"/>
          <p14:tracePt t="285298" x="2163763" y="5821363"/>
          <p14:tracePt t="285306" x="2133600" y="5821363"/>
          <p14:tracePt t="285314" x="2097088" y="5815013"/>
          <p14:tracePt t="285322" x="2073275" y="5803900"/>
          <p14:tracePt t="285330" x="2032000" y="5797550"/>
          <p14:tracePt t="285338" x="1971675" y="5797550"/>
          <p14:tracePt t="285345" x="1941513" y="5797550"/>
          <p14:tracePt t="285354" x="1885950" y="5797550"/>
          <p14:tracePt t="285362" x="1844675" y="5797550"/>
          <p14:tracePt t="285370" x="1771650" y="5797550"/>
          <p14:tracePt t="285378" x="1747838" y="5797550"/>
          <p14:tracePt t="285386" x="1681163" y="5797550"/>
          <p14:tracePt t="285394" x="1633538" y="5808663"/>
          <p14:tracePt t="285402" x="1597025" y="5827713"/>
          <p14:tracePt t="285410" x="1590675" y="5834063"/>
          <p14:tracePt t="285418" x="1579563" y="5845175"/>
          <p14:tracePt t="285426" x="1573213" y="5851525"/>
          <p14:tracePt t="285434" x="1560513" y="5868988"/>
          <p14:tracePt t="285441" x="1560513" y="5888038"/>
          <p14:tracePt t="285450" x="1560513" y="5911850"/>
          <p14:tracePt t="285458" x="1585913" y="5935663"/>
          <p14:tracePt t="285466" x="1609725" y="5954713"/>
          <p14:tracePt t="285474" x="1651000" y="5989638"/>
          <p14:tracePt t="285482" x="1676400" y="6008688"/>
          <p14:tracePt t="285490" x="1700213" y="6032500"/>
          <p14:tracePt t="285498" x="1736725" y="6049963"/>
          <p14:tracePt t="285506" x="1760538" y="6069013"/>
          <p14:tracePt t="285514" x="1784350" y="6080125"/>
          <p14:tracePt t="285522" x="1820863" y="6099175"/>
          <p14:tracePt t="285530" x="1844675" y="6099175"/>
          <p14:tracePt t="285538" x="1851025" y="6103938"/>
          <p14:tracePt t="285546" x="1868488" y="6122988"/>
          <p14:tracePt t="285554" x="1885950" y="6122988"/>
          <p14:tracePt t="285562" x="1892300" y="6122988"/>
          <p14:tracePt t="285570" x="1905000" y="6122988"/>
          <p14:tracePt t="285578" x="1911350" y="6129338"/>
          <p14:tracePt t="285586" x="1922463" y="6129338"/>
          <p14:tracePt t="285595" x="1946275" y="6129338"/>
          <p14:tracePt t="285602" x="1971675" y="6129338"/>
          <p14:tracePt t="285610" x="1982788" y="6129338"/>
          <p14:tracePt t="285618" x="2006600" y="6129338"/>
          <p14:tracePt t="285626" x="2032000" y="6129338"/>
          <p14:tracePt t="285634" x="2043113" y="6129338"/>
          <p14:tracePt t="285642" x="2055813" y="6122988"/>
          <p14:tracePt t="285650" x="2079625" y="6110288"/>
          <p14:tracePt t="285658" x="2103438" y="6110288"/>
          <p14:tracePt t="285666" x="2127250" y="6086475"/>
          <p14:tracePt t="285674" x="2163763" y="6056313"/>
          <p14:tracePt t="285682" x="2193925" y="6032500"/>
          <p14:tracePt t="285690" x="2206625" y="6015038"/>
          <p14:tracePt t="285698" x="2206625" y="6008688"/>
          <p14:tracePt t="285706" x="2211388" y="5989638"/>
          <p14:tracePt t="285715" x="2211388" y="5972175"/>
          <p14:tracePt t="285722" x="2211388" y="5965825"/>
          <p14:tracePt t="285730" x="2211388" y="5948363"/>
          <p14:tracePt t="285738" x="2211388" y="5942013"/>
          <p14:tracePt t="285746" x="2211388" y="5935663"/>
          <p14:tracePt t="285754" x="2211388" y="5929313"/>
          <p14:tracePt t="285763" x="2211388" y="5924550"/>
          <p14:tracePt t="285770" x="2211388" y="5918200"/>
          <p14:tracePt t="285778" x="2211388" y="5911850"/>
          <p14:tracePt t="285795" x="2206625" y="5905500"/>
          <p14:tracePt t="285818" x="2200275" y="5905500"/>
          <p14:tracePt t="285826" x="2187575" y="5905500"/>
          <p14:tracePt t="285834" x="2182813" y="5899150"/>
          <p14:tracePt t="285842" x="2170113" y="5899150"/>
          <p14:tracePt t="285850" x="2146300" y="5894388"/>
          <p14:tracePt t="285858" x="2122488" y="5894388"/>
          <p14:tracePt t="285881" x="2049463" y="5894388"/>
          <p14:tracePt t="285882" x="2001838" y="5881688"/>
          <p14:tracePt t="285890" x="1958975" y="5881688"/>
          <p14:tracePt t="285898" x="1916113" y="5881688"/>
          <p14:tracePt t="285906" x="1868488" y="5881688"/>
          <p14:tracePt t="285914" x="1838325" y="5881688"/>
          <p14:tracePt t="285922" x="1778000" y="5905500"/>
          <p14:tracePt t="285930" x="1730375" y="5935663"/>
          <p14:tracePt t="285938" x="1693863" y="5972175"/>
          <p14:tracePt t="285946" x="1651000" y="6002338"/>
          <p14:tracePt t="285954" x="1651000" y="6015038"/>
          <p14:tracePt t="285962" x="1651000" y="6038850"/>
          <p14:tracePt t="285970" x="1651000" y="6069013"/>
          <p14:tracePt t="285978" x="1651000" y="6092825"/>
          <p14:tracePt t="285986" x="1657350" y="6129338"/>
          <p14:tracePt t="285994" x="1681163" y="6153150"/>
          <p14:tracePt t="286002" x="1706563" y="6170613"/>
          <p14:tracePt t="286010" x="1730375" y="6183313"/>
          <p14:tracePt t="286018" x="1754188" y="6200775"/>
          <p14:tracePt t="286026" x="1766888" y="6207125"/>
          <p14:tracePt t="286034" x="1801813" y="6213475"/>
          <p14:tracePt t="286042" x="1814513" y="6230938"/>
          <p14:tracePt t="286050" x="1831975" y="6230938"/>
          <p14:tracePt t="286058" x="1855788" y="6237288"/>
          <p14:tracePt t="286066" x="1868488" y="6237288"/>
          <p14:tracePt t="286074" x="1881188" y="6249988"/>
          <p14:tracePt t="286082" x="1916113" y="6249988"/>
          <p14:tracePt t="286089" x="1946275" y="6249988"/>
          <p14:tracePt t="286098" x="1971675" y="6249988"/>
          <p14:tracePt t="286106" x="1995488" y="6249988"/>
          <p14:tracePt t="286114" x="2032000" y="6224588"/>
          <p14:tracePt t="286122" x="2055813" y="6207125"/>
          <p14:tracePt t="286130" x="2079625" y="6183313"/>
          <p14:tracePt t="286138" x="2103438" y="6159500"/>
          <p14:tracePt t="286146" x="2127250" y="6122988"/>
          <p14:tracePt t="286154" x="2139950" y="6099175"/>
          <p14:tracePt t="286162" x="2146300" y="6069013"/>
          <p14:tracePt t="286170" x="2152650" y="6049963"/>
          <p14:tracePt t="286178" x="2152650" y="6019800"/>
          <p14:tracePt t="286186" x="2152650" y="5989638"/>
          <p14:tracePt t="286194" x="2152650" y="5954713"/>
          <p14:tracePt t="286202" x="2152650" y="5929313"/>
          <p14:tracePt t="286210" x="2152650" y="5911850"/>
          <p14:tracePt t="286226" x="2152650" y="5894388"/>
          <p14:tracePt t="286234" x="2146300" y="5888038"/>
          <p14:tracePt t="286250" x="2139950" y="5881688"/>
          <p14:tracePt t="286274" x="2127250" y="5875338"/>
          <p14:tracePt t="286282" x="2122488" y="5875338"/>
          <p14:tracePt t="286290" x="2109788" y="5875338"/>
          <p14:tracePt t="286298" x="2085975" y="5875338"/>
          <p14:tracePt t="286306" x="2062163" y="5875338"/>
          <p14:tracePt t="286314" x="2036763" y="5875338"/>
          <p14:tracePt t="286322" x="2012950" y="5888038"/>
          <p14:tracePt t="286330" x="2001838" y="5899150"/>
          <p14:tracePt t="286338" x="1982788" y="5924550"/>
          <p14:tracePt t="286346" x="1982788" y="5959475"/>
          <p14:tracePt t="286354" x="1982788" y="5978525"/>
          <p14:tracePt t="286363" x="1982788" y="5984875"/>
          <p14:tracePt t="286370" x="1982788" y="6008688"/>
          <p14:tracePt t="286378" x="2006600" y="6019800"/>
          <p14:tracePt t="286386" x="2032000" y="6032500"/>
          <p14:tracePt t="286395" x="2055813" y="6032500"/>
          <p14:tracePt t="286402" x="2066925" y="6032500"/>
          <p14:tracePt t="286410" x="2079625" y="6032500"/>
          <p14:tracePt t="286418" x="2097088" y="6032500"/>
          <p14:tracePt t="286426" x="2103438" y="6032500"/>
          <p14:tracePt t="286450" x="2116138" y="6032500"/>
          <p14:tracePt t="286458" x="2122488" y="6032500"/>
          <p14:tracePt t="286466" x="2152650" y="6032500"/>
          <p14:tracePt t="286474" x="2163763" y="6032500"/>
          <p14:tracePt t="286482" x="2200275" y="6019800"/>
          <p14:tracePt t="286490" x="2224088" y="5995988"/>
          <p14:tracePt t="286498" x="2236788" y="5972175"/>
          <p14:tracePt t="286506" x="2254250" y="5948363"/>
          <p14:tracePt t="286514" x="2260600" y="5929313"/>
          <p14:tracePt t="286522" x="2271713" y="5905500"/>
          <p14:tracePt t="286530" x="2271713" y="5888038"/>
          <p14:tracePt t="286538" x="2271713" y="5881688"/>
          <p14:tracePt t="286546" x="2271713" y="5864225"/>
          <p14:tracePt t="286554" x="2271713" y="5857875"/>
          <p14:tracePt t="286586" x="2271713" y="5851525"/>
          <p14:tracePt t="286594" x="2254250" y="5851525"/>
          <p14:tracePt t="286602" x="2236788" y="5851525"/>
          <p14:tracePt t="286610" x="2193925" y="5851525"/>
          <p14:tracePt t="286618" x="2146300" y="5851525"/>
          <p14:tracePt t="286626" x="2116138" y="5851525"/>
          <p14:tracePt t="286634" x="2092325" y="5851525"/>
          <p14:tracePt t="286642" x="2062163" y="5851525"/>
          <p14:tracePt t="286650" x="2025650" y="5864225"/>
          <p14:tracePt t="286658" x="2006600" y="5881688"/>
          <p14:tracePt t="286666" x="1995488" y="5905500"/>
          <p14:tracePt t="286674" x="1995488" y="5918200"/>
          <p14:tracePt t="286682" x="1995488" y="5942013"/>
          <p14:tracePt t="286690" x="1995488" y="5954713"/>
          <p14:tracePt t="286698" x="2006600" y="6002338"/>
          <p14:tracePt t="286706" x="2019300" y="6015038"/>
          <p14:tracePt t="286713" x="2036763" y="6032500"/>
          <p14:tracePt t="286722" x="2062163" y="6056313"/>
          <p14:tracePt t="286730" x="2085975" y="6080125"/>
          <p14:tracePt t="286738" x="2103438" y="6099175"/>
          <p14:tracePt t="286746" x="2133600" y="6110288"/>
          <p14:tracePt t="286754" x="2182813" y="6134100"/>
          <p14:tracePt t="286762" x="2206625" y="6140450"/>
          <p14:tracePt t="286770" x="2241550" y="6140450"/>
          <p14:tracePt t="286778" x="2260600" y="6140450"/>
          <p14:tracePt t="286786" x="2284413" y="6140450"/>
          <p14:tracePt t="286793" x="2308225" y="6140450"/>
          <p14:tracePt t="286802" x="2314575" y="6140450"/>
          <p14:tracePt t="286810" x="2338388" y="6140450"/>
          <p14:tracePt t="286818" x="2344738" y="6140450"/>
          <p14:tracePt t="286826" x="2357438" y="6140450"/>
          <p14:tracePt t="286834" x="2362200" y="6134100"/>
          <p14:tracePt t="286842" x="2362200" y="6129338"/>
          <p14:tracePt t="286850" x="2362200" y="6122988"/>
          <p14:tracePt t="286858" x="2362200" y="6116638"/>
          <p14:tracePt t="286874" x="2362200" y="6110288"/>
          <p14:tracePt t="286882" x="2362200" y="6103938"/>
          <p14:tracePt t="286890" x="2351088" y="6086475"/>
          <p14:tracePt t="286898" x="2351088" y="6080125"/>
          <p14:tracePt t="286906" x="2332038" y="6062663"/>
          <p14:tracePt t="286914" x="2327275" y="6049963"/>
          <p14:tracePt t="286922" x="2320925" y="6032500"/>
          <p14:tracePt t="286930" x="2314575" y="6026150"/>
          <p14:tracePt t="286938" x="2308225" y="6019800"/>
          <p14:tracePt t="286946" x="2301875" y="6015038"/>
          <p14:tracePt t="286954" x="2297113" y="6008688"/>
          <p14:tracePt t="286963" x="2284413" y="6008688"/>
          <p14:tracePt t="286970" x="2247900" y="5989638"/>
          <p14:tracePt t="286978" x="2224088" y="5972175"/>
          <p14:tracePt t="286986" x="2200275" y="5965825"/>
          <p14:tracePt t="286994" x="2187575" y="5965825"/>
          <p14:tracePt t="287002" x="2170113" y="5959475"/>
          <p14:tracePt t="287010" x="2157413" y="5959475"/>
          <p14:tracePt t="287106" x="2163763" y="5959475"/>
          <p14:tracePt t="287114" x="2176463" y="5959475"/>
          <p14:tracePt t="287122" x="2182813" y="5959475"/>
          <p14:tracePt t="287130" x="2200275" y="5959475"/>
          <p14:tracePt t="287138" x="2206625" y="5959475"/>
          <p14:tracePt t="287150" x="2217738" y="5959475"/>
          <p14:tracePt t="287166" x="2236788" y="5959475"/>
          <p14:tracePt t="287171" x="2260600" y="5959475"/>
          <p14:tracePt t="287179" x="2271713" y="5959475"/>
          <p14:tracePt t="287186" x="2284413" y="5959475"/>
          <p14:tracePt t="287194" x="2301875" y="5959475"/>
          <p14:tracePt t="287202" x="2314575" y="5959475"/>
          <p14:tracePt t="287210" x="2320925" y="5959475"/>
          <p14:tracePt t="287250" x="0" y="0"/>
        </p14:tracePtLst>
        <p14:tracePtLst>
          <p14:tracePt t="292748" x="2441575" y="1355725"/>
          <p14:tracePt t="292770" x="2441575" y="1349375"/>
          <p14:tracePt t="292795" x="2441575" y="1344613"/>
          <p14:tracePt t="292842" x="2441575" y="1338263"/>
          <p14:tracePt t="292851" x="2441575" y="1331913"/>
          <p14:tracePt t="292858" x="2441575" y="1319213"/>
          <p14:tracePt t="292871" x="2441575" y="1314450"/>
          <p14:tracePt t="292875" x="2441575" y="1301750"/>
          <p14:tracePt t="292882" x="2441575" y="1277938"/>
          <p14:tracePt t="292890" x="2441575" y="1265238"/>
          <p14:tracePt t="292898" x="2441575" y="1228725"/>
          <p14:tracePt t="292906" x="2435225" y="1204913"/>
          <p14:tracePt t="292914" x="2428875" y="1181100"/>
          <p14:tracePt t="292922" x="2422525" y="1157288"/>
          <p14:tracePt t="292930" x="2405063" y="1127125"/>
          <p14:tracePt t="292938" x="2392363" y="1108075"/>
          <p14:tracePt t="292946" x="2368550" y="1073150"/>
          <p14:tracePt t="292954" x="2362200" y="1049338"/>
          <p14:tracePt t="292962" x="2332038" y="1019175"/>
          <p14:tracePt t="292970" x="2320925" y="1000125"/>
          <p14:tracePt t="292978" x="2297113" y="976313"/>
          <p14:tracePt t="292986" x="2278063" y="952500"/>
          <p14:tracePt t="292994" x="2271713" y="946150"/>
          <p14:tracePt t="293002" x="2260600" y="933450"/>
          <p14:tracePt t="293010" x="2236788" y="915988"/>
          <p14:tracePt t="293019" x="2217738" y="898525"/>
          <p14:tracePt t="293026" x="2193925" y="873125"/>
          <p14:tracePt t="293034" x="2170113" y="849313"/>
          <p14:tracePt t="293042" x="2146300" y="831850"/>
          <p14:tracePt t="293050" x="2109788" y="808038"/>
          <p14:tracePt t="293058" x="2073275" y="788988"/>
          <p14:tracePt t="293066" x="2049463" y="771525"/>
          <p14:tracePt t="293074" x="2012950" y="758825"/>
          <p14:tracePt t="293082" x="1995488" y="747713"/>
          <p14:tracePt t="293090" x="1958975" y="728663"/>
          <p14:tracePt t="293098" x="1922463" y="717550"/>
          <p14:tracePt t="293106" x="1898650" y="704850"/>
          <p14:tracePt t="293114" x="1874838" y="704850"/>
          <p14:tracePt t="293122" x="1838325" y="687388"/>
          <p14:tracePt t="293130" x="1808163" y="681038"/>
          <p14:tracePt t="293138" x="1784350" y="681038"/>
          <p14:tracePt t="293146" x="1760538" y="663575"/>
          <p14:tracePt t="293154" x="1717675" y="657225"/>
          <p14:tracePt t="293162" x="1693863" y="650875"/>
          <p14:tracePt t="293170" x="1651000" y="638175"/>
          <p14:tracePt t="293178" x="1627188" y="638175"/>
          <p14:tracePt t="293186" x="1590675" y="633413"/>
          <p14:tracePt t="293194" x="1566863" y="633413"/>
          <p14:tracePt t="293202" x="1536700" y="633413"/>
          <p14:tracePt t="293210" x="1512888" y="633413"/>
          <p14:tracePt t="293218" x="1482725" y="633413"/>
          <p14:tracePt t="293226" x="1446213" y="633413"/>
          <p14:tracePt t="293234" x="1416050" y="633413"/>
          <p14:tracePt t="293242" x="1374775" y="644525"/>
          <p14:tracePt t="293250" x="1325563" y="644525"/>
          <p14:tracePt t="293258" x="1284288" y="650875"/>
          <p14:tracePt t="293266" x="1204913" y="674688"/>
          <p14:tracePt t="293274" x="1163638" y="674688"/>
          <p14:tracePt t="293282" x="1103313" y="681038"/>
          <p14:tracePt t="293290" x="1054100" y="693738"/>
          <p14:tracePt t="293298" x="993775" y="704850"/>
          <p14:tracePt t="293306" x="946150" y="711200"/>
          <p14:tracePt t="293314" x="935038" y="717550"/>
          <p14:tracePt t="293323" x="898525" y="735013"/>
          <p14:tracePt t="293330" x="874713" y="754063"/>
          <p14:tracePt t="293338" x="855663" y="765175"/>
          <p14:tracePt t="293346" x="844550" y="777875"/>
          <p14:tracePt t="293354" x="825500" y="788988"/>
          <p14:tracePt t="293362" x="819150" y="812800"/>
          <p14:tracePt t="293370" x="814388" y="819150"/>
          <p14:tracePt t="293378" x="808038" y="842963"/>
          <p14:tracePt t="293385" x="808038" y="862013"/>
          <p14:tracePt t="293394" x="808038" y="885825"/>
          <p14:tracePt t="293402" x="808038" y="909638"/>
          <p14:tracePt t="293410" x="808038" y="933450"/>
          <p14:tracePt t="293418" x="808038" y="958850"/>
          <p14:tracePt t="293426" x="825500" y="993775"/>
          <p14:tracePt t="293434" x="838200" y="1006475"/>
          <p14:tracePt t="293442" x="862013" y="1054100"/>
          <p14:tracePt t="293450" x="892175" y="1090613"/>
          <p14:tracePt t="293458" x="935038" y="1157288"/>
          <p14:tracePt t="293466" x="958850" y="1181100"/>
          <p14:tracePt t="293474" x="1000125" y="1228725"/>
          <p14:tracePt t="293482" x="1042988" y="1271588"/>
          <p14:tracePt t="293490" x="1079500" y="1308100"/>
          <p14:tracePt t="293498" x="1114425" y="1349375"/>
          <p14:tracePt t="293506" x="1157288" y="1385888"/>
          <p14:tracePt t="293514" x="1204913" y="1403350"/>
          <p14:tracePt t="293522" x="1254125" y="1433513"/>
          <p14:tracePt t="293530" x="1295400" y="1463675"/>
          <p14:tracePt t="293538" x="1338263" y="1476375"/>
          <p14:tracePt t="293546" x="1404938" y="1506538"/>
          <p14:tracePt t="293555" x="1465263" y="1519238"/>
          <p14:tracePt t="293562" x="1525588" y="1524000"/>
          <p14:tracePt t="293570" x="1585913" y="1536700"/>
          <p14:tracePt t="293578" x="1657350" y="1549400"/>
          <p14:tracePt t="293586" x="1717675" y="1554163"/>
          <p14:tracePt t="293594" x="1790700" y="1554163"/>
          <p14:tracePt t="293602" x="1838325" y="1554163"/>
          <p14:tracePt t="293610" x="1881188" y="1554163"/>
          <p14:tracePt t="293618" x="1941513" y="1554163"/>
          <p14:tracePt t="293626" x="1958975" y="1554163"/>
          <p14:tracePt t="293634" x="2019300" y="1554163"/>
          <p14:tracePt t="293642" x="2066925" y="1524000"/>
          <p14:tracePt t="293650" x="2092325" y="1506538"/>
          <p14:tracePt t="293658" x="2127250" y="1482725"/>
          <p14:tracePt t="293666" x="2152650" y="1458913"/>
          <p14:tracePt t="293674" x="2170113" y="1439863"/>
          <p14:tracePt t="293682" x="2182813" y="1422400"/>
          <p14:tracePt t="293690" x="2200275" y="1409700"/>
          <p14:tracePt t="293698" x="2206625" y="1403350"/>
          <p14:tracePt t="293706" x="2217738" y="1379538"/>
          <p14:tracePt t="293714" x="2224088" y="1368425"/>
          <p14:tracePt t="293722" x="2236788" y="1355725"/>
          <p14:tracePt t="293730" x="2247900" y="1319213"/>
          <p14:tracePt t="293738" x="2247900" y="1295400"/>
          <p14:tracePt t="293746" x="2266950" y="1271588"/>
          <p14:tracePt t="293754" x="2271713" y="1241425"/>
          <p14:tracePt t="293762" x="2271713" y="1204913"/>
          <p14:tracePt t="293770" x="2284413" y="1181100"/>
          <p14:tracePt t="293778" x="2284413" y="1168400"/>
          <p14:tracePt t="293786" x="2284413" y="1144588"/>
          <p14:tracePt t="293794" x="2284413" y="1133475"/>
          <p14:tracePt t="293802" x="2284413" y="1108075"/>
          <p14:tracePt t="293810" x="2278063" y="1079500"/>
          <p14:tracePt t="293818" x="2271713" y="1054100"/>
          <p14:tracePt t="293826" x="2254250" y="1030288"/>
          <p14:tracePt t="293834" x="2241550" y="1006475"/>
          <p14:tracePt t="293842" x="2224088" y="989013"/>
          <p14:tracePt t="293851" x="2206625" y="963613"/>
          <p14:tracePt t="293858" x="2193925" y="939800"/>
          <p14:tracePt t="293866" x="2176463" y="928688"/>
          <p14:tracePt t="293887" x="2127250" y="873125"/>
          <p14:tracePt t="293890" x="2103438" y="849313"/>
          <p14:tracePt t="293898" x="2066925" y="831850"/>
          <p14:tracePt t="293906" x="2043113" y="812800"/>
          <p14:tracePt t="293914" x="1995488" y="788988"/>
          <p14:tracePt t="293922" x="1982788" y="777875"/>
          <p14:tracePt t="293930" x="1958975" y="771525"/>
          <p14:tracePt t="293938" x="1941513" y="765175"/>
          <p14:tracePt t="293946" x="1916113" y="758825"/>
          <p14:tracePt t="293954" x="1905000" y="758825"/>
          <p14:tracePt t="293962" x="1892300" y="758825"/>
          <p14:tracePt t="293969" x="1868488" y="758825"/>
          <p14:tracePt t="293978" x="1844675" y="758825"/>
          <p14:tracePt t="293986" x="1814513" y="758825"/>
          <p14:tracePt t="293994" x="1778000" y="758825"/>
          <p14:tracePt t="294003" x="1724025" y="758825"/>
          <p14:tracePt t="294010" x="1670050" y="758825"/>
          <p14:tracePt t="294018" x="1566863" y="758825"/>
          <p14:tracePt t="294026" x="1495425" y="758825"/>
          <p14:tracePt t="294034" x="1409700" y="758825"/>
          <p14:tracePt t="294042" x="1350963" y="758825"/>
          <p14:tracePt t="294050" x="1290638" y="758825"/>
          <p14:tracePt t="294058" x="1235075" y="758825"/>
          <p14:tracePt t="294066" x="1174750" y="758825"/>
          <p14:tracePt t="294074" x="1127125" y="758825"/>
          <p14:tracePt t="294082" x="1079500" y="771525"/>
          <p14:tracePt t="294090" x="1049338" y="777875"/>
          <p14:tracePt t="294098" x="1012825" y="795338"/>
          <p14:tracePt t="294106" x="989013" y="795338"/>
          <p14:tracePt t="294114" x="965200" y="812800"/>
          <p14:tracePt t="294122" x="958850" y="819150"/>
          <p14:tracePt t="294130" x="939800" y="825500"/>
          <p14:tracePt t="294138" x="935038" y="831850"/>
          <p14:tracePt t="294146" x="915988" y="842963"/>
          <p14:tracePt t="294154" x="909638" y="862013"/>
          <p14:tracePt t="294162" x="904875" y="873125"/>
          <p14:tracePt t="294170" x="904875" y="898525"/>
          <p14:tracePt t="294178" x="904875" y="922338"/>
          <p14:tracePt t="294186" x="904875" y="939800"/>
          <p14:tracePt t="294194" x="904875" y="976313"/>
          <p14:tracePt t="294202" x="915988" y="1012825"/>
          <p14:tracePt t="294210" x="946150" y="1060450"/>
          <p14:tracePt t="294219" x="989013" y="1108075"/>
          <p14:tracePt t="294226" x="1023938" y="1150938"/>
          <p14:tracePt t="294234" x="1090613" y="1217613"/>
          <p14:tracePt t="294242" x="1144588" y="1258888"/>
          <p14:tracePt t="294250" x="1223963" y="1338263"/>
          <p14:tracePt t="294258" x="1290638" y="1379538"/>
          <p14:tracePt t="294266" x="1338263" y="1422400"/>
          <p14:tracePt t="294274" x="1422400" y="1482725"/>
          <p14:tracePt t="294282" x="1470025" y="1500188"/>
          <p14:tracePt t="294290" x="1519238" y="1530350"/>
          <p14:tracePt t="294298" x="1555750" y="1536700"/>
          <p14:tracePt t="294306" x="1585913" y="1549400"/>
          <p14:tracePt t="294314" x="1646238" y="1554163"/>
          <p14:tracePt t="294322" x="1693863" y="1566863"/>
          <p14:tracePt t="294330" x="1766888" y="1566863"/>
          <p14:tracePt t="294338" x="1838325" y="1566863"/>
          <p14:tracePt t="294346" x="1911350" y="1566863"/>
          <p14:tracePt t="294354" x="1971675" y="1566863"/>
          <p14:tracePt t="294362" x="2025650" y="1566863"/>
          <p14:tracePt t="294370" x="2085975" y="1566863"/>
          <p14:tracePt t="294378" x="2133600" y="1554163"/>
          <p14:tracePt t="294386" x="2200275" y="1519238"/>
          <p14:tracePt t="294394" x="2230438" y="1500188"/>
          <p14:tracePt t="294402" x="2271713" y="1476375"/>
          <p14:tracePt t="294410" x="2297113" y="1458913"/>
          <p14:tracePt t="294419" x="2320925" y="1439863"/>
          <p14:tracePt t="294426" x="2332038" y="1416050"/>
          <p14:tracePt t="294434" x="2351088" y="1392238"/>
          <p14:tracePt t="294442" x="2368550" y="1368425"/>
          <p14:tracePt t="294450" x="2387600" y="1338263"/>
          <p14:tracePt t="294458" x="2387600" y="1314450"/>
          <p14:tracePt t="294466" x="2392363" y="1277938"/>
          <p14:tracePt t="294474" x="2398713" y="1247775"/>
          <p14:tracePt t="294481" x="2398713" y="1223963"/>
          <p14:tracePt t="294490" x="2398713" y="1193800"/>
          <p14:tracePt t="294498" x="2398713" y="1157288"/>
          <p14:tracePt t="294506" x="2398713" y="1138238"/>
          <p14:tracePt t="294514" x="2387600" y="1103313"/>
          <p14:tracePt t="294522" x="2381250" y="1084263"/>
          <p14:tracePt t="294530" x="2357438" y="1054100"/>
          <p14:tracePt t="294538" x="2338388" y="1019175"/>
          <p14:tracePt t="294546" x="2314575" y="993775"/>
          <p14:tracePt t="294554" x="2297113" y="976313"/>
          <p14:tracePt t="294562" x="2271713" y="952500"/>
          <p14:tracePt t="294570" x="2236788" y="922338"/>
          <p14:tracePt t="294578" x="2211388" y="898525"/>
          <p14:tracePt t="294586" x="2176463" y="879475"/>
          <p14:tracePt t="294594" x="2127250" y="849313"/>
          <p14:tracePt t="294602" x="2092325" y="831850"/>
          <p14:tracePt t="294610" x="2043113" y="812800"/>
          <p14:tracePt t="294618" x="1995488" y="801688"/>
          <p14:tracePt t="294626" x="1958975" y="795338"/>
          <p14:tracePt t="294634" x="1898650" y="782638"/>
          <p14:tracePt t="294642" x="1838325" y="765175"/>
          <p14:tracePt t="294650" x="1778000" y="754063"/>
          <p14:tracePt t="294658" x="1706563" y="747713"/>
          <p14:tracePt t="294666" x="1633538" y="747713"/>
          <p14:tracePt t="294674" x="1560513" y="747713"/>
          <p14:tracePt t="294682" x="1500188" y="747713"/>
          <p14:tracePt t="294690" x="1428750" y="747713"/>
          <p14:tracePt t="294698" x="1368425" y="747713"/>
          <p14:tracePt t="294706" x="1290638" y="771525"/>
          <p14:tracePt t="294714" x="1217613" y="801688"/>
          <p14:tracePt t="294722" x="1163638" y="842963"/>
          <p14:tracePt t="294730" x="1114425" y="885825"/>
          <p14:tracePt t="294739" x="1073150" y="928688"/>
          <p14:tracePt t="294746" x="1054100" y="963613"/>
          <p14:tracePt t="294755" x="1036638" y="993775"/>
          <p14:tracePt t="294762" x="1030288" y="1042988"/>
          <p14:tracePt t="294770" x="1030288" y="1090613"/>
          <p14:tracePt t="294778" x="1030288" y="1144588"/>
          <p14:tracePt t="294786" x="1030288" y="1204913"/>
          <p14:tracePt t="294794" x="1066800" y="1271588"/>
          <p14:tracePt t="294803" x="1144588" y="1349375"/>
          <p14:tracePt t="294810" x="1230313" y="1433513"/>
          <p14:tracePt t="294818" x="1320800" y="1512888"/>
          <p14:tracePt t="294826" x="1439863" y="1597025"/>
          <p14:tracePt t="294834" x="1603375" y="1704975"/>
          <p14:tracePt t="294842" x="1784350" y="1825625"/>
          <p14:tracePt t="294850" x="1952625" y="1922463"/>
          <p14:tracePt t="294858" x="2116138" y="2006600"/>
          <p14:tracePt t="294872" x="2284413" y="2090738"/>
          <p14:tracePt t="294874" x="2387600" y="2139950"/>
          <p14:tracePt t="294882" x="2489200" y="2157413"/>
          <p14:tracePt t="294890" x="2568575" y="2170113"/>
          <p14:tracePt t="294898" x="2640013" y="2193925"/>
          <p14:tracePt t="294906" x="2700338" y="2193925"/>
          <p14:tracePt t="294914" x="2730500" y="2193925"/>
          <p14:tracePt t="294922" x="2773363" y="2193925"/>
          <p14:tracePt t="294930" x="2797175" y="2193925"/>
          <p14:tracePt t="294938" x="2833688" y="2187575"/>
          <p14:tracePt t="294946" x="2857500" y="2163763"/>
          <p14:tracePt t="294954" x="2863850" y="2157413"/>
          <p14:tracePt t="294962" x="2874963" y="2144713"/>
          <p14:tracePt t="294970" x="2874963" y="2120900"/>
          <p14:tracePt t="294978" x="2887663" y="2090738"/>
          <p14:tracePt t="294986" x="2887663" y="2073275"/>
          <p14:tracePt t="294994" x="2887663" y="2066925"/>
          <p14:tracePt t="295003" x="2887663" y="2054225"/>
          <p14:tracePt t="295018" x="2887663" y="2049463"/>
          <p14:tracePt t="295113" x="2887663" y="2036763"/>
          <p14:tracePt t="295114" x="0" y="0"/>
        </p14:tracePtLst>
        <p14:tracePtLst>
          <p14:tracePt t="310109" x="1916113" y="608013"/>
          <p14:tracePt t="310115" x="1892300" y="596900"/>
          <p14:tracePt t="310122" x="1881188" y="584200"/>
          <p14:tracePt t="310130" x="1874838" y="584200"/>
          <p14:tracePt t="310138" x="1862138" y="584200"/>
          <p14:tracePt t="310154" x="1855788" y="584200"/>
          <p14:tracePt t="310226" x="1851025" y="584200"/>
          <p14:tracePt t="310282" x="1838325" y="584200"/>
          <p14:tracePt t="310290" x="1825625" y="584200"/>
          <p14:tracePt t="310298" x="1784350" y="584200"/>
          <p14:tracePt t="310306" x="1747838" y="596900"/>
          <p14:tracePt t="310314" x="1687513" y="608013"/>
          <p14:tracePt t="310322" x="1609725" y="627063"/>
          <p14:tracePt t="310330" x="1560513" y="644525"/>
          <p14:tracePt t="310338" x="1519238" y="657225"/>
          <p14:tracePt t="310346" x="1439863" y="674688"/>
          <p14:tracePt t="310354" x="1381125" y="687388"/>
          <p14:tracePt t="310362" x="1338263" y="687388"/>
          <p14:tracePt t="310370" x="1260475" y="711200"/>
          <p14:tracePt t="310378" x="1235075" y="717550"/>
          <p14:tracePt t="310386" x="1223963" y="717550"/>
          <p14:tracePt t="310394" x="1200150" y="723900"/>
          <p14:tracePt t="310402" x="1174750" y="741363"/>
          <p14:tracePt t="310410" x="1163638" y="747713"/>
          <p14:tracePt t="310418" x="1144588" y="765175"/>
          <p14:tracePt t="310426" x="1139825" y="771525"/>
          <p14:tracePt t="310434" x="1139825" y="777875"/>
          <p14:tracePt t="310442" x="1133475" y="795338"/>
          <p14:tracePt t="310450" x="1133475" y="819150"/>
          <p14:tracePt t="310458" x="1133475" y="842963"/>
          <p14:tracePt t="310467" x="1133475" y="855663"/>
          <p14:tracePt t="310474" x="1139825" y="879475"/>
          <p14:tracePt t="310483" x="1157288" y="898525"/>
          <p14:tracePt t="310490" x="1193800" y="922338"/>
          <p14:tracePt t="310498" x="1217613" y="928688"/>
          <p14:tracePt t="310506" x="1254125" y="946150"/>
          <p14:tracePt t="310514" x="1301750" y="969963"/>
          <p14:tracePt t="310522" x="1344613" y="976313"/>
          <p14:tracePt t="310530" x="1368425" y="993775"/>
          <p14:tracePt t="310538" x="1404938" y="1000125"/>
          <p14:tracePt t="310546" x="1435100" y="1012825"/>
          <p14:tracePt t="310554" x="1470025" y="1019175"/>
          <p14:tracePt t="310562" x="1495425" y="1023938"/>
          <p14:tracePt t="310570" x="1525588" y="1023938"/>
          <p14:tracePt t="310578" x="1585913" y="1042988"/>
          <p14:tracePt t="310586" x="1646238" y="1054100"/>
          <p14:tracePt t="310594" x="1687513" y="1054100"/>
          <p14:tracePt t="310602" x="1760538" y="1054100"/>
          <p14:tracePt t="310610" x="1831975" y="1054100"/>
          <p14:tracePt t="310618" x="1916113" y="1054100"/>
          <p14:tracePt t="310626" x="2006600" y="1054100"/>
          <p14:tracePt t="310635" x="2079625" y="1054100"/>
          <p14:tracePt t="310642" x="2127250" y="1042988"/>
          <p14:tracePt t="310650" x="2163763" y="1023938"/>
          <p14:tracePt t="310658" x="2176463" y="1006475"/>
          <p14:tracePt t="310666" x="2182813" y="1000125"/>
          <p14:tracePt t="310674" x="2187575" y="989013"/>
          <p14:tracePt t="310683" x="2187575" y="982663"/>
          <p14:tracePt t="310690" x="2187575" y="976313"/>
          <p14:tracePt t="310698" x="2187575" y="963613"/>
          <p14:tracePt t="310706" x="2187575" y="958850"/>
          <p14:tracePt t="310714" x="2182813" y="946150"/>
          <p14:tracePt t="310722" x="2176463" y="939800"/>
          <p14:tracePt t="310730" x="2133600" y="915988"/>
          <p14:tracePt t="310738" x="2122488" y="915988"/>
          <p14:tracePt t="310746" x="2085975" y="898525"/>
          <p14:tracePt t="310754" x="2025650" y="873125"/>
          <p14:tracePt t="310762" x="1976438" y="855663"/>
          <p14:tracePt t="310770" x="1905000" y="842963"/>
          <p14:tracePt t="310778" x="1814513" y="812800"/>
          <p14:tracePt t="310786" x="1693863" y="788988"/>
          <p14:tracePt t="310794" x="1590675" y="765175"/>
          <p14:tracePt t="310802" x="1476375" y="741363"/>
          <p14:tracePt t="310810" x="1392238" y="741363"/>
          <p14:tracePt t="310818" x="1314450" y="728663"/>
          <p14:tracePt t="310826" x="1254125" y="723900"/>
          <p14:tracePt t="310833" x="1200150" y="723900"/>
          <p14:tracePt t="310842" x="1163638" y="723900"/>
          <p14:tracePt t="310850" x="1120775" y="741363"/>
          <p14:tracePt t="310858" x="1090613" y="782638"/>
          <p14:tracePt t="310867" x="1073150" y="808038"/>
          <p14:tracePt t="310874" x="1060450" y="831850"/>
          <p14:tracePt t="310882" x="1049338" y="873125"/>
          <p14:tracePt t="310890" x="1049338" y="898525"/>
          <p14:tracePt t="310898" x="1049338" y="928688"/>
          <p14:tracePt t="310906" x="1049338" y="952500"/>
          <p14:tracePt t="310914" x="1049338" y="976313"/>
          <p14:tracePt t="310922" x="1073150" y="989013"/>
          <p14:tracePt t="310930" x="1096963" y="1006475"/>
          <p14:tracePt t="310938" x="1133475" y="1023938"/>
          <p14:tracePt t="310946" x="1169988" y="1042988"/>
          <p14:tracePt t="310954" x="1204913" y="1060450"/>
          <p14:tracePt t="310962" x="1254125" y="1079500"/>
          <p14:tracePt t="310970" x="1290638" y="1096963"/>
          <p14:tracePt t="310978" x="1368425" y="1133475"/>
          <p14:tracePt t="310986" x="1416050" y="1150938"/>
          <p14:tracePt t="310994" x="1439863" y="1150938"/>
          <p14:tracePt t="311002" x="1458913" y="1150938"/>
          <p14:tracePt t="311010" x="1476375" y="1150938"/>
          <p14:tracePt t="311090" x="1482725" y="1157288"/>
          <p14:tracePt t="311098" x="1470025" y="1168400"/>
          <p14:tracePt t="311106" x="1446213" y="1193800"/>
          <p14:tracePt t="311114" x="1435100" y="1217613"/>
          <p14:tracePt t="311122" x="1409700" y="1277938"/>
          <p14:tracePt t="311130" x="1404938" y="1362075"/>
          <p14:tracePt t="311138" x="1381125" y="1463675"/>
          <p14:tracePt t="311146" x="1368425" y="1554163"/>
          <p14:tracePt t="311154" x="1368425" y="1657350"/>
          <p14:tracePt t="311162" x="1368425" y="1784350"/>
          <p14:tracePt t="311170" x="1368425" y="1909763"/>
          <p14:tracePt t="311178" x="1398588" y="2030413"/>
          <p14:tracePt t="311186" x="1446213" y="2144713"/>
          <p14:tracePt t="311194" x="1495425" y="2254250"/>
          <p14:tracePt t="311203" x="1549400" y="2344738"/>
          <p14:tracePt t="311210" x="1620838" y="2465388"/>
          <p14:tracePt t="311218" x="1693863" y="2560638"/>
          <p14:tracePt t="311226" x="1747838" y="2651125"/>
          <p14:tracePt t="311234" x="1820863" y="2741613"/>
          <p14:tracePt t="311242" x="1862138" y="2795588"/>
          <p14:tracePt t="311250" x="1885950" y="2832100"/>
          <p14:tracePt t="311258" x="1928813" y="2874963"/>
          <p14:tracePt t="311266" x="1941513" y="2886075"/>
          <p14:tracePt t="311274" x="1952625" y="2905125"/>
          <p14:tracePt t="311282" x="1958975" y="2911475"/>
          <p14:tracePt t="311290" x="1965325" y="2916238"/>
          <p14:tracePt t="311298" x="1965325" y="2922588"/>
          <p14:tracePt t="311314" x="1971675" y="2935288"/>
          <p14:tracePt t="311322" x="1976438" y="2941638"/>
          <p14:tracePt t="311338" x="1989138" y="2941638"/>
          <p14:tracePt t="311354" x="1995488" y="2941638"/>
          <p14:tracePt t="311362" x="2001838" y="2941638"/>
          <p14:tracePt t="311370" x="2012950" y="2941638"/>
          <p14:tracePt t="311378" x="2019300" y="2941638"/>
          <p14:tracePt t="311386" x="2032000" y="2941638"/>
          <p14:tracePt t="311394" x="2036763" y="2941638"/>
          <p14:tracePt t="311403" x="2055813" y="2941638"/>
          <p14:tracePt t="311410" x="2062163" y="2941638"/>
          <p14:tracePt t="311417" x="2066925" y="2941638"/>
          <p14:tracePt t="311426" x="2073275" y="2941638"/>
          <p14:tracePt t="311434" x="2085975" y="2941638"/>
          <p14:tracePt t="311442" x="2097088" y="2935288"/>
          <p14:tracePt t="311450" x="2116138" y="2935288"/>
          <p14:tracePt t="311458" x="2127250" y="2935288"/>
          <p14:tracePt t="311466" x="2133600" y="2928938"/>
          <p14:tracePt t="311474" x="2152650" y="2911475"/>
          <p14:tracePt t="311490" x="2157413" y="2911475"/>
          <p14:tracePt t="311498" x="2163763" y="2905125"/>
          <p14:tracePt t="311506" x="2170113" y="2898775"/>
          <p14:tracePt t="311522" x="2176463" y="2892425"/>
          <p14:tracePt t="311546" x="2176463" y="2881313"/>
          <p14:tracePt t="311562" x="2176463" y="2874963"/>
          <p14:tracePt t="311594" x="2170113" y="2862263"/>
          <p14:tracePt t="311603" x="2157413" y="2855913"/>
          <p14:tracePt t="311610" x="2139950" y="2844800"/>
          <p14:tracePt t="311618" x="2109788" y="2838450"/>
          <p14:tracePt t="311626" x="2085975" y="2832100"/>
          <p14:tracePt t="311635" x="2073275" y="2832100"/>
          <p14:tracePt t="311642" x="2036763" y="2832100"/>
          <p14:tracePt t="311650" x="2006600" y="2832100"/>
          <p14:tracePt t="311658" x="1982788" y="2820988"/>
          <p14:tracePt t="311667" x="1952625" y="2820988"/>
          <p14:tracePt t="311674" x="1928813" y="2814638"/>
          <p14:tracePt t="311682" x="1905000" y="2808288"/>
          <p14:tracePt t="311690" x="1862138" y="2808288"/>
          <p14:tracePt t="311698" x="1838325" y="2808288"/>
          <p14:tracePt t="311706" x="1795463" y="2808288"/>
          <p14:tracePt t="311714" x="1760538" y="2808288"/>
          <p14:tracePt t="311722" x="1741488" y="2808288"/>
          <p14:tracePt t="311730" x="1706563" y="2808288"/>
          <p14:tracePt t="311738" x="1663700" y="2808288"/>
          <p14:tracePt t="311746" x="1620838" y="2808288"/>
          <p14:tracePt t="311754" x="1573213" y="2808288"/>
          <p14:tracePt t="311762" x="1519238" y="2808288"/>
          <p14:tracePt t="311770" x="1470025" y="2808288"/>
          <p14:tracePt t="311778" x="1416050" y="2808288"/>
          <p14:tracePt t="311786" x="1381125" y="2808288"/>
          <p14:tracePt t="311794" x="1338263" y="2820988"/>
          <p14:tracePt t="311802" x="1314450" y="2820988"/>
          <p14:tracePt t="311810" x="1277938" y="2838450"/>
          <p14:tracePt t="311818" x="1247775" y="2844800"/>
          <p14:tracePt t="311826" x="1211263" y="2851150"/>
          <p14:tracePt t="311834" x="1187450" y="2868613"/>
          <p14:tracePt t="311842" x="1163638" y="2886075"/>
          <p14:tracePt t="311850" x="1139825" y="2892425"/>
          <p14:tracePt t="311858" x="1127125" y="2916238"/>
          <p14:tracePt t="311866" x="1120775" y="2922588"/>
          <p14:tracePt t="311885" x="1103313" y="2946400"/>
          <p14:tracePt t="311890" x="1096963" y="2965450"/>
          <p14:tracePt t="311898" x="1096963" y="2970213"/>
          <p14:tracePt t="311906" x="1096963" y="2989263"/>
          <p14:tracePt t="311914" x="1096963" y="2995613"/>
          <p14:tracePt t="311922" x="1096963" y="3019425"/>
          <p14:tracePt t="311930" x="1109663" y="3030538"/>
          <p14:tracePt t="311938" x="1114425" y="3036888"/>
          <p14:tracePt t="311946" x="1127125" y="3055938"/>
          <p14:tracePt t="311954" x="1133475" y="3060700"/>
          <p14:tracePt t="311962" x="1144588" y="3073400"/>
          <p14:tracePt t="311970" x="1169988" y="3097213"/>
          <p14:tracePt t="311978" x="1174750" y="3103563"/>
          <p14:tracePt t="311986" x="1200150" y="3116263"/>
          <p14:tracePt t="311994" x="1230313" y="3127375"/>
          <p14:tracePt t="312002" x="1284288" y="3170238"/>
          <p14:tracePt t="312010" x="1344613" y="3187700"/>
          <p14:tracePt t="312018" x="1409700" y="3230563"/>
          <p14:tracePt t="312026" x="1500188" y="3290888"/>
          <p14:tracePt t="312034" x="1579563" y="3321050"/>
          <p14:tracePt t="312042" x="1670050" y="3355975"/>
          <p14:tracePt t="312050" x="1760538" y="3368675"/>
          <p14:tracePt t="312058" x="1831975" y="3381375"/>
          <p14:tracePt t="312066" x="1892300" y="3386138"/>
          <p14:tracePt t="312074" x="1952625" y="3386138"/>
          <p14:tracePt t="312082" x="1995488" y="3386138"/>
          <p14:tracePt t="312090" x="2055813" y="3386138"/>
          <p14:tracePt t="312098" x="2109788" y="3386138"/>
          <p14:tracePt t="312106" x="2170113" y="3386138"/>
          <p14:tracePt t="312114" x="2247900" y="3375025"/>
          <p14:tracePt t="312122" x="2320925" y="3338513"/>
          <p14:tracePt t="312130" x="2381250" y="3325813"/>
          <p14:tracePt t="312138" x="2459038" y="3295650"/>
          <p14:tracePt t="312146" x="2519363" y="3278188"/>
          <p14:tracePt t="312154" x="2586038" y="3230563"/>
          <p14:tracePt t="312162" x="2652713" y="3187700"/>
          <p14:tracePt t="312170" x="2700338" y="3170238"/>
          <p14:tracePt t="312178" x="2736850" y="3151188"/>
          <p14:tracePt t="312186" x="2760663" y="3133725"/>
          <p14:tracePt t="312194" x="2784475" y="3121025"/>
          <p14:tracePt t="312201" x="2797175" y="3103563"/>
          <p14:tracePt t="312210" x="2814638" y="3090863"/>
          <p14:tracePt t="312218" x="2833688" y="3073400"/>
          <p14:tracePt t="312226" x="2838450" y="3067050"/>
          <p14:tracePt t="312234" x="2838450" y="3055938"/>
          <p14:tracePt t="312242" x="2844800" y="3049588"/>
          <p14:tracePt t="312250" x="2851150" y="3036888"/>
          <p14:tracePt t="312258" x="2851150" y="3019425"/>
          <p14:tracePt t="312266" x="2851150" y="3000375"/>
          <p14:tracePt t="312274" x="2851150" y="2976563"/>
          <p14:tracePt t="312282" x="2851150" y="2959100"/>
          <p14:tracePt t="312298" x="2851150" y="2946400"/>
          <p14:tracePt t="312306" x="2851150" y="2941638"/>
          <p14:tracePt t="312314" x="2838450" y="2928938"/>
          <p14:tracePt t="312322" x="2833688" y="2922588"/>
          <p14:tracePt t="312330" x="2827338" y="2916238"/>
          <p14:tracePt t="312338" x="2808288" y="2898775"/>
          <p14:tracePt t="312346" x="2797175" y="2898775"/>
          <p14:tracePt t="312354" x="2778125" y="2892425"/>
          <p14:tracePt t="312362" x="2754313" y="2892425"/>
          <p14:tracePt t="312370" x="2743200" y="2886075"/>
          <p14:tracePt t="312378" x="2713038" y="2886075"/>
          <p14:tracePt t="312386" x="2663825" y="2886075"/>
          <p14:tracePt t="312394" x="2622550" y="2886075"/>
          <p14:tracePt t="312402" x="2579688" y="2886075"/>
          <p14:tracePt t="312410" x="2478088" y="2874963"/>
          <p14:tracePt t="312418" x="2387600" y="2862263"/>
          <p14:tracePt t="312426" x="2284413" y="2844800"/>
          <p14:tracePt t="312434" x="2182813" y="2832100"/>
          <p14:tracePt t="312442" x="2079625" y="2820988"/>
          <p14:tracePt t="312451" x="1995488" y="2808288"/>
          <p14:tracePt t="312458" x="1916113" y="2795588"/>
          <p14:tracePt t="312466" x="1862138" y="2795588"/>
          <p14:tracePt t="312474" x="1801813" y="2795588"/>
          <p14:tracePt t="312482" x="1741488" y="2795588"/>
          <p14:tracePt t="312490" x="1687513" y="2795588"/>
          <p14:tracePt t="312498" x="1639888" y="2801938"/>
          <p14:tracePt t="312506" x="1590675" y="2820988"/>
          <p14:tracePt t="312514" x="1543050" y="2838450"/>
          <p14:tracePt t="312522" x="1519238" y="2855913"/>
          <p14:tracePt t="312530" x="1482725" y="2881313"/>
          <p14:tracePt t="312538" x="1465263" y="2898775"/>
          <p14:tracePt t="312546" x="1452563" y="2911475"/>
          <p14:tracePt t="312554" x="1435100" y="2935288"/>
          <p14:tracePt t="312562" x="1428750" y="2952750"/>
          <p14:tracePt t="312570" x="1422400" y="2965450"/>
          <p14:tracePt t="312578" x="1422400" y="2989263"/>
          <p14:tracePt t="312586" x="1422400" y="3019425"/>
          <p14:tracePt t="312594" x="1422400" y="3036888"/>
          <p14:tracePt t="312602" x="1428750" y="3060700"/>
          <p14:tracePt t="312610" x="1446213" y="3073400"/>
          <p14:tracePt t="312618" x="1470025" y="3097213"/>
          <p14:tracePt t="312626" x="1495425" y="3109913"/>
          <p14:tracePt t="312635" x="1519238" y="3121025"/>
          <p14:tracePt t="312642" x="1543050" y="3140075"/>
          <p14:tracePt t="312651" x="1573213" y="3146425"/>
          <p14:tracePt t="312658" x="1597025" y="3157538"/>
          <p14:tracePt t="312666" x="1633538" y="3163888"/>
          <p14:tracePt t="312674" x="1663700" y="3163888"/>
          <p14:tracePt t="312682" x="1700213" y="3170238"/>
          <p14:tracePt t="312690" x="1754188" y="3170238"/>
          <p14:tracePt t="312698" x="1801813" y="3181350"/>
          <p14:tracePt t="312706" x="1862138" y="3181350"/>
          <p14:tracePt t="312714" x="1916113" y="3181350"/>
          <p14:tracePt t="312722" x="1976438" y="3181350"/>
          <p14:tracePt t="312730" x="2049463" y="3181350"/>
          <p14:tracePt t="312738" x="2139950" y="3176588"/>
          <p14:tracePt t="312746" x="2200275" y="3157538"/>
          <p14:tracePt t="312754" x="2278063" y="3133725"/>
          <p14:tracePt t="312762" x="2320925" y="3127375"/>
          <p14:tracePt t="312770" x="2357438" y="3116263"/>
          <p14:tracePt t="312778" x="2381250" y="3103563"/>
          <p14:tracePt t="312786" x="2387600" y="3103563"/>
          <p14:tracePt t="312794" x="2398713" y="3090863"/>
          <p14:tracePt t="312802" x="2417763" y="3079750"/>
          <p14:tracePt t="312810" x="2422525" y="3073400"/>
          <p14:tracePt t="312818" x="2428875" y="3067050"/>
          <p14:tracePt t="312826" x="2435225" y="3043238"/>
          <p14:tracePt t="312834" x="2441575" y="3019425"/>
          <p14:tracePt t="312842" x="2441575" y="3006725"/>
          <p14:tracePt t="312850" x="2441575" y="2982913"/>
          <p14:tracePt t="312858" x="2441575" y="2970213"/>
          <p14:tracePt t="312866" x="2441575" y="2946400"/>
          <p14:tracePt t="312886" x="2441575" y="2922588"/>
          <p14:tracePt t="312890" x="2441575" y="2916238"/>
          <p14:tracePt t="312898" x="2441575" y="2898775"/>
          <p14:tracePt t="312906" x="2441575" y="2892425"/>
          <p14:tracePt t="312914" x="2441575" y="2886075"/>
          <p14:tracePt t="312922" x="2428875" y="2874963"/>
          <p14:tracePt t="312930" x="2422525" y="2874963"/>
          <p14:tracePt t="312938" x="2398713" y="2868613"/>
          <p14:tracePt t="312946" x="2368550" y="2862263"/>
          <p14:tracePt t="312954" x="2320925" y="2838450"/>
          <p14:tracePt t="312962" x="2284413" y="2838450"/>
          <p14:tracePt t="312970" x="2230438" y="2832100"/>
          <p14:tracePt t="312978" x="2170113" y="2808288"/>
          <p14:tracePt t="312986" x="2079625" y="2801938"/>
          <p14:tracePt t="312994" x="2006600" y="2778125"/>
          <p14:tracePt t="313002" x="1935163" y="2778125"/>
          <p14:tracePt t="313010" x="1844675" y="2778125"/>
          <p14:tracePt t="313019" x="1790700" y="2778125"/>
          <p14:tracePt t="313026" x="1730375" y="2778125"/>
          <p14:tracePt t="313034" x="1706563" y="2778125"/>
          <p14:tracePt t="313042" x="1676400" y="2778125"/>
          <p14:tracePt t="313050" x="1663700" y="2778125"/>
          <p14:tracePt t="313066" x="1646238" y="2778125"/>
          <p14:tracePt t="313074" x="1639888" y="2784475"/>
          <p14:tracePt t="313082" x="1639888" y="2790825"/>
          <p14:tracePt t="313090" x="1639888" y="2795588"/>
          <p14:tracePt t="313098" x="1639888" y="2808288"/>
          <p14:tracePt t="313106" x="1651000" y="2825750"/>
          <p14:tracePt t="313114" x="1663700" y="2832100"/>
          <p14:tracePt t="313122" x="1681163" y="2838450"/>
          <p14:tracePt t="313130" x="1706563" y="2851150"/>
          <p14:tracePt t="313138" x="1736725" y="2868613"/>
          <p14:tracePt t="313146" x="1754188" y="2874963"/>
          <p14:tracePt t="313155" x="1795463" y="2892425"/>
          <p14:tracePt t="313162" x="1814513" y="2898775"/>
          <p14:tracePt t="313170" x="1844675" y="2916238"/>
          <p14:tracePt t="313178" x="1892300" y="2935288"/>
          <p14:tracePt t="313185" x="1946275" y="2952750"/>
          <p14:tracePt t="313194" x="1995488" y="2976563"/>
          <p14:tracePt t="313202" x="2055813" y="2995613"/>
          <p14:tracePt t="313210" x="2103438" y="3006725"/>
          <p14:tracePt t="313218" x="2127250" y="3013075"/>
          <p14:tracePt t="313226" x="2170113" y="3013075"/>
          <p14:tracePt t="313234" x="2182813" y="3013075"/>
          <p14:tracePt t="313242" x="2193925" y="3013075"/>
          <p14:tracePt t="313250" x="2200275" y="3013075"/>
          <p14:tracePt t="313458" x="2206625" y="3013075"/>
          <p14:tracePt t="313466" x="2211388" y="3013075"/>
          <p14:tracePt t="313474" x="2217738" y="2989263"/>
          <p14:tracePt t="313483" x="2217738" y="2946400"/>
          <p14:tracePt t="313490" x="2230438" y="2886075"/>
          <p14:tracePt t="313498" x="2230438" y="2814638"/>
          <p14:tracePt t="313506" x="2230438" y="2730500"/>
          <p14:tracePt t="313514" x="2230438" y="2616200"/>
          <p14:tracePt t="313522" x="2230438" y="2489200"/>
          <p14:tracePt t="313530" x="2230438" y="2386013"/>
          <p14:tracePt t="313538" x="2230438" y="2260600"/>
          <p14:tracePt t="313546" x="2230438" y="2157413"/>
          <p14:tracePt t="313554" x="2211388" y="2043113"/>
          <p14:tracePt t="313561" x="2182813" y="1935163"/>
          <p14:tracePt t="313570" x="2146300" y="1831975"/>
          <p14:tracePt t="313578" x="2085975" y="1724025"/>
          <p14:tracePt t="313586" x="2025650" y="1620838"/>
          <p14:tracePt t="313594" x="1971675" y="1530350"/>
          <p14:tracePt t="313603" x="1911350" y="1422400"/>
          <p14:tracePt t="313610" x="1851025" y="1344613"/>
          <p14:tracePt t="313618" x="1795463" y="1265238"/>
          <p14:tracePt t="313626" x="1730375" y="1198563"/>
          <p14:tracePt t="313634" x="1693863" y="1157288"/>
          <p14:tracePt t="313642" x="1651000" y="1120775"/>
          <p14:tracePt t="313650" x="1627188" y="1096963"/>
          <p14:tracePt t="313658" x="1590675" y="1066800"/>
          <p14:tracePt t="313666" x="1555750" y="1036638"/>
          <p14:tracePt t="313674" x="1512888" y="1012825"/>
          <p14:tracePt t="313682" x="1465263" y="982663"/>
          <p14:tracePt t="313690" x="1416050" y="952500"/>
          <p14:tracePt t="313698" x="1338263" y="903288"/>
          <p14:tracePt t="313706" x="1271588" y="873125"/>
          <p14:tracePt t="313714" x="1211263" y="842963"/>
          <p14:tracePt t="313722" x="1150938" y="831850"/>
          <p14:tracePt t="313730" x="1084263" y="801688"/>
          <p14:tracePt t="313738" x="1023938" y="777875"/>
          <p14:tracePt t="313746" x="965200" y="771525"/>
          <p14:tracePt t="313754" x="915988" y="771525"/>
          <p14:tracePt t="313762" x="862013" y="771525"/>
          <p14:tracePt t="313770" x="801688" y="771525"/>
          <p14:tracePt t="313778" x="741363" y="771525"/>
          <p14:tracePt t="313786" x="698500" y="771525"/>
          <p14:tracePt t="313794" x="657225" y="771525"/>
          <p14:tracePt t="313802" x="608013" y="771525"/>
          <p14:tracePt t="313810" x="560388" y="782638"/>
          <p14:tracePt t="313818" x="530225" y="788988"/>
          <p14:tracePt t="313826" x="493713" y="801688"/>
          <p14:tracePt t="313834" x="469900" y="808038"/>
          <p14:tracePt t="313842" x="446088" y="825500"/>
          <p14:tracePt t="313850" x="415925" y="831850"/>
          <p14:tracePt t="313858" x="379413" y="838200"/>
          <p14:tracePt t="313866" x="368300" y="849313"/>
          <p14:tracePt t="313886" x="319088" y="862013"/>
          <p14:tracePt t="313890" x="301625" y="868363"/>
          <p14:tracePt t="313898" x="288925" y="879475"/>
          <p14:tracePt t="313906" x="271463" y="892175"/>
          <p14:tracePt t="313914" x="258763" y="898525"/>
          <p14:tracePt t="313922" x="222250" y="915988"/>
          <p14:tracePt t="313938" x="217488" y="922338"/>
          <p14:tracePt t="313946" x="217488" y="928688"/>
          <p14:tracePt t="313978" x="217488" y="933450"/>
          <p14:tracePt t="313986" x="228600" y="933450"/>
          <p14:tracePt t="313994" x="265113" y="933450"/>
          <p14:tracePt t="314002" x="307975" y="933450"/>
          <p14:tracePt t="314010" x="398463" y="958850"/>
          <p14:tracePt t="314018" x="500063" y="982663"/>
          <p14:tracePt t="314026" x="681038" y="1006475"/>
          <p14:tracePt t="314033" x="825500" y="1042988"/>
          <p14:tracePt t="314042" x="1030288" y="1084263"/>
          <p14:tracePt t="314050" x="1314450" y="1133475"/>
          <p14:tracePt t="314058" x="1543050" y="1181100"/>
          <p14:tracePt t="314066" x="1766888" y="1211263"/>
          <p14:tracePt t="314074" x="2079625" y="1277938"/>
          <p14:tracePt t="314081" x="2278063" y="1319213"/>
          <p14:tracePt t="314090" x="2482850" y="1368425"/>
          <p14:tracePt t="314098" x="2693988" y="1379538"/>
          <p14:tracePt t="314106" x="2827338" y="1403350"/>
          <p14:tracePt t="314114" x="2965450" y="1416050"/>
          <p14:tracePt t="314122" x="3055938" y="1416050"/>
          <p14:tracePt t="314130" x="3140075" y="1416050"/>
          <p14:tracePt t="314138" x="3200400" y="1416050"/>
          <p14:tracePt t="314146" x="3243263" y="1416050"/>
          <p14:tracePt t="314154" x="3279775" y="1403350"/>
          <p14:tracePt t="314161" x="3314700" y="1392238"/>
          <p14:tracePt t="314170" x="3340100" y="1379538"/>
          <p14:tracePt t="314186" x="3351213" y="1374775"/>
          <p14:tracePt t="314298" x="3314700" y="1374775"/>
          <p14:tracePt t="314306" x="3243263" y="1374775"/>
          <p14:tracePt t="314314" x="3109913" y="1362075"/>
          <p14:tracePt t="314322" x="2868613" y="1331913"/>
          <p14:tracePt t="314330" x="2609850" y="1284288"/>
          <p14:tracePt t="314338" x="2357438" y="1235075"/>
          <p14:tracePt t="314346" x="1982788" y="1163638"/>
          <p14:tracePt t="314354" x="1676400" y="1108075"/>
          <p14:tracePt t="314362" x="1331913" y="1054100"/>
          <p14:tracePt t="314370" x="1023938" y="1006475"/>
          <p14:tracePt t="314378" x="711200" y="952500"/>
          <p14:tracePt t="314386" x="469900" y="933450"/>
          <p14:tracePt t="314394" x="312738" y="922338"/>
          <p14:tracePt t="314403" x="198438" y="915988"/>
          <p14:tracePt t="314410" x="96838" y="915988"/>
          <p14:tracePt t="314418" x="36513" y="915988"/>
          <p14:tracePt t="314426" x="30163" y="915988"/>
          <p14:tracePt t="314474" x="23813" y="915988"/>
          <p14:tracePt t="314523" x="53975" y="915988"/>
          <p14:tracePt t="314530" x="107950" y="915988"/>
          <p14:tracePt t="314539" x="211138" y="915988"/>
          <p14:tracePt t="314546" x="307975" y="915988"/>
          <p14:tracePt t="314555" x="452438" y="915988"/>
          <p14:tracePt t="314562" x="608013" y="915988"/>
          <p14:tracePt t="314572" x="801688" y="915988"/>
          <p14:tracePt t="314578" x="1012825" y="915988"/>
          <p14:tracePt t="314587" x="1247775" y="915988"/>
          <p14:tracePt t="314594" x="1422400" y="915988"/>
          <p14:tracePt t="314604" x="1566863" y="915988"/>
          <p14:tracePt t="314610" x="1724025" y="915988"/>
          <p14:tracePt t="314619" x="1851025" y="922338"/>
          <p14:tracePt t="314626" x="1971675" y="946150"/>
          <p14:tracePt t="314635" x="2055813" y="946150"/>
          <p14:tracePt t="314643" x="2103438" y="958850"/>
          <p14:tracePt t="314650" x="2127250" y="958850"/>
          <p14:tracePt t="314658" x="2146300" y="958850"/>
          <p14:tracePt t="314786" x="2152650" y="963613"/>
          <p14:tracePt t="314794" x="2146300" y="969963"/>
          <p14:tracePt t="314804" x="2079625" y="1000125"/>
          <p14:tracePt t="314810" x="2001838" y="1030288"/>
          <p14:tracePt t="314820" x="1898650" y="1042988"/>
          <p14:tracePt t="314826" x="1795463" y="1066800"/>
          <p14:tracePt t="314834" x="1681163" y="1066800"/>
          <p14:tracePt t="314842" x="1579563" y="1066800"/>
          <p14:tracePt t="314850" x="1495425" y="1066800"/>
          <p14:tracePt t="314858" x="1381125" y="1066800"/>
          <p14:tracePt t="314876" x="1265238" y="1066800"/>
          <p14:tracePt t="314882" x="1241425" y="1066800"/>
          <p14:tracePt t="314890" x="1235075" y="1066800"/>
          <p14:tracePt t="314978" x="1241425" y="1066800"/>
          <p14:tracePt t="314987" x="1271588" y="1066800"/>
          <p14:tracePt t="314994" x="1301750" y="1066800"/>
          <p14:tracePt t="315004" x="1355725" y="1066800"/>
          <p14:tracePt t="315011" x="1439863" y="1066800"/>
          <p14:tracePt t="315019" x="1543050" y="1066800"/>
          <p14:tracePt t="315026" x="1670050" y="1066800"/>
          <p14:tracePt t="315034" x="1784350" y="1066800"/>
          <p14:tracePt t="315042" x="1928813" y="1073150"/>
          <p14:tracePt t="315050" x="2073275" y="1096963"/>
          <p14:tracePt t="315058" x="2206625" y="1108075"/>
          <p14:tracePt t="315066" x="2351088" y="1144588"/>
          <p14:tracePt t="315075" x="2422525" y="1157288"/>
          <p14:tracePt t="315082" x="2495550" y="1163638"/>
          <p14:tracePt t="315092" x="2519363" y="1174750"/>
          <p14:tracePt t="315098" x="2525713" y="1174750"/>
          <p14:tracePt t="315410" x="0" y="0"/>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C7F1DCF8-FAC5-4E15-B36A-153F40DF777C}"/>
              </a:ext>
            </a:extLst>
          </p:cNvPr>
          <p:cNvSpPr>
            <a:spLocks noGrp="1" noChangeArrowheads="1"/>
          </p:cNvSpPr>
          <p:nvPr>
            <p:ph type="title"/>
          </p:nvPr>
        </p:nvSpPr>
        <p:spPr>
          <a:xfrm>
            <a:off x="488950" y="165100"/>
            <a:ext cx="8413750" cy="566738"/>
          </a:xfrm>
        </p:spPr>
        <p:txBody>
          <a:bodyPr/>
          <a:lstStyle/>
          <a:p>
            <a:r>
              <a:rPr lang="en-US" altLang="cs-CZ" sz="2800">
                <a:solidFill>
                  <a:srgbClr val="6600CC"/>
                </a:solidFill>
                <a:effectLst>
                  <a:outerShdw blurRad="38100" dist="38100" dir="2700000" algn="tl">
                    <a:srgbClr val="C0C0C0"/>
                  </a:outerShdw>
                </a:effectLst>
                <a:latin typeface="Arial Black" panose="020B0A04020102020204" pitchFamily="34" charset="0"/>
              </a:rPr>
              <a:t>Imunosensory - </a:t>
            </a:r>
            <a:r>
              <a:rPr lang="cs-CZ" altLang="cs-CZ" sz="2800">
                <a:solidFill>
                  <a:srgbClr val="6600CC"/>
                </a:solidFill>
                <a:effectLst>
                  <a:outerShdw blurRad="38100" dist="38100" dir="2700000" algn="tl">
                    <a:srgbClr val="C0C0C0"/>
                  </a:outerShdw>
                </a:effectLst>
                <a:latin typeface="Arial Black" panose="020B0A04020102020204" pitchFamily="34" charset="0"/>
              </a:rPr>
              <a:t>fluorescenční značky</a:t>
            </a:r>
          </a:p>
        </p:txBody>
      </p:sp>
      <p:sp>
        <p:nvSpPr>
          <p:cNvPr id="60419" name="Rectangle 3">
            <a:extLst>
              <a:ext uri="{FF2B5EF4-FFF2-40B4-BE49-F238E27FC236}">
                <a16:creationId xmlns:a16="http://schemas.microsoft.com/office/drawing/2014/main" id="{AD6FA8E6-086E-442D-804D-142E11A78CF4}"/>
              </a:ext>
            </a:extLst>
          </p:cNvPr>
          <p:cNvSpPr>
            <a:spLocks noGrp="1" noChangeArrowheads="1"/>
          </p:cNvSpPr>
          <p:nvPr>
            <p:ph type="body" idx="1"/>
          </p:nvPr>
        </p:nvSpPr>
        <p:spPr>
          <a:xfrm>
            <a:off x="201613" y="766763"/>
            <a:ext cx="7870825" cy="5815012"/>
          </a:xfrm>
        </p:spPr>
        <p:txBody>
          <a:bodyPr/>
          <a:lstStyle/>
          <a:p>
            <a:r>
              <a:rPr lang="cs-CZ" altLang="cs-CZ">
                <a:latin typeface="Arial" panose="020B0604020202020204" pitchFamily="34" charset="0"/>
              </a:rPr>
              <a:t>fluorescein, tetramethylrhodamin</a:t>
            </a:r>
          </a:p>
          <a:p>
            <a:pPr lvl="1"/>
            <a:r>
              <a:rPr lang="cs-CZ" altLang="cs-CZ">
                <a:latin typeface="Arial" panose="020B0604020202020204" pitchFamily="34" charset="0"/>
              </a:rPr>
              <a:t>klasické, dostupné v aktivované formě (NHS, biotin, ...)</a:t>
            </a:r>
          </a:p>
          <a:p>
            <a:r>
              <a:rPr lang="cs-CZ" altLang="cs-CZ">
                <a:latin typeface="Arial" panose="020B0604020202020204" pitchFamily="34" charset="0"/>
              </a:rPr>
              <a:t>Cy5, Cy3 - cyaniny, NIR 650/667 nm</a:t>
            </a:r>
          </a:p>
          <a:p>
            <a:pPr lvl="1"/>
            <a:r>
              <a:rPr lang="cs-CZ" altLang="cs-CZ">
                <a:latin typeface="Arial" panose="020B0604020202020204" pitchFamily="34" charset="0"/>
              </a:rPr>
              <a:t>levná instrumentace</a:t>
            </a:r>
          </a:p>
          <a:p>
            <a:r>
              <a:rPr lang="cs-CZ" altLang="cs-CZ">
                <a:latin typeface="Arial" panose="020B0604020202020204" pitchFamily="34" charset="0"/>
              </a:rPr>
              <a:t>QD „quantum dots“ </a:t>
            </a:r>
          </a:p>
          <a:p>
            <a:pPr lvl="1"/>
            <a:r>
              <a:rPr lang="cs-CZ" altLang="cs-CZ">
                <a:latin typeface="Arial" panose="020B0604020202020204" pitchFamily="34" charset="0"/>
              </a:rPr>
              <a:t>anorganické nanočástice obsahující volné elektrony, s velikostí narůstá vlnová délka emise, stabilita a vysoké výtěžky, velké Stokesovy posuny</a:t>
            </a:r>
          </a:p>
        </p:txBody>
      </p:sp>
      <p:pic>
        <p:nvPicPr>
          <p:cNvPr id="2" name="Audio 1">
            <a:hlinkClick r:id="" action="ppaction://media"/>
            <a:extLst>
              <a:ext uri="{FF2B5EF4-FFF2-40B4-BE49-F238E27FC236}">
                <a16:creationId xmlns:a16="http://schemas.microsoft.com/office/drawing/2014/main" id="{24759693-5A29-4F82-8BBD-34EFFA0773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91538" y="62055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5733"/>
    </mc:Choice>
    <mc:Fallback>
      <p:transition spd="slow" advTm="95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063" x="3948113" y="603250"/>
          <p14:tracePt t="4141" x="3960813" y="603250"/>
          <p14:tracePt t="4149" x="4014788" y="603250"/>
          <p14:tracePt t="4157" x="4086225" y="603250"/>
          <p14:tracePt t="4165" x="4189413" y="603250"/>
          <p14:tracePt t="4173" x="4260850" y="603250"/>
          <p14:tracePt t="4181" x="4376738" y="603250"/>
          <p14:tracePt t="4191" x="4502150" y="603250"/>
          <p14:tracePt t="4197" x="4689475" y="620713"/>
          <p14:tracePt t="4206" x="4894263" y="620713"/>
          <p14:tracePt t="4213" x="5141913" y="650875"/>
          <p14:tracePt t="4223" x="5359400" y="668338"/>
          <p14:tracePt t="4229" x="5575300" y="693738"/>
          <p14:tracePt t="4237" x="5732463" y="704850"/>
          <p14:tracePt t="4245" x="5876925" y="717550"/>
          <p14:tracePt t="4254" x="5997575" y="741363"/>
          <p14:tracePt t="4262" x="6105525" y="741363"/>
          <p14:tracePt t="4269" x="6219825" y="741363"/>
          <p14:tracePt t="4277" x="6323013" y="741363"/>
          <p14:tracePt t="4285" x="6437313" y="741363"/>
          <p14:tracePt t="4293" x="6510338" y="741363"/>
          <p14:tracePt t="4301" x="6600825" y="728663"/>
          <p14:tracePt t="4309" x="6678613" y="704850"/>
          <p14:tracePt t="4317" x="6762750" y="693738"/>
          <p14:tracePt t="4325" x="6846888" y="693738"/>
          <p14:tracePt t="4333" x="6919913" y="693738"/>
          <p14:tracePt t="4341" x="7021513" y="681038"/>
          <p14:tracePt t="4350" x="7070725" y="681038"/>
          <p14:tracePt t="4357" x="7172325" y="674688"/>
          <p14:tracePt t="4365" x="7227888" y="674688"/>
          <p14:tracePt t="4373" x="7299325" y="674688"/>
          <p14:tracePt t="4381" x="7389813" y="674688"/>
          <p14:tracePt t="4390" x="7473950" y="674688"/>
          <p14:tracePt t="4397" x="7577138" y="674688"/>
          <p14:tracePt t="4405" x="7667625" y="687388"/>
          <p14:tracePt t="4413" x="7781925" y="698500"/>
          <p14:tracePt t="4421" x="7866063" y="698500"/>
          <p14:tracePt t="4429" x="7926388" y="698500"/>
          <p14:tracePt t="4437" x="7980363" y="698500"/>
          <p14:tracePt t="4445" x="8040688" y="698500"/>
          <p14:tracePt t="4454" x="8089900" y="698500"/>
          <p14:tracePt t="4461" x="8120063" y="687388"/>
          <p14:tracePt t="4469" x="8143875" y="681038"/>
          <p14:tracePt t="4477" x="8167688" y="674688"/>
          <p14:tracePt t="4485" x="8191500" y="674688"/>
          <p14:tracePt t="4493" x="8204200" y="663575"/>
          <p14:tracePt t="4500" x="8221663" y="657225"/>
          <p14:tracePt t="4509" x="8234363" y="657225"/>
          <p14:tracePt t="4517" x="8251825" y="650875"/>
          <p14:tracePt t="4525" x="8258175" y="650875"/>
          <p14:tracePt t="4532" x="8275638" y="650875"/>
          <p14:tracePt t="4549" x="8281988" y="650875"/>
          <p14:tracePt t="4557" x="8288338" y="650875"/>
          <p14:tracePt t="4589" x="8294688" y="650875"/>
          <p14:tracePt t="4765" x="8275638" y="650875"/>
          <p14:tracePt t="4773" x="8239125" y="657225"/>
          <p14:tracePt t="4781" x="8178800" y="681038"/>
          <p14:tracePt t="4790" x="8094663" y="681038"/>
          <p14:tracePt t="4797" x="8004175" y="693738"/>
          <p14:tracePt t="4806" x="7889875" y="693738"/>
          <p14:tracePt t="4813" x="7788275" y="693738"/>
          <p14:tracePt t="4822" x="7661275" y="693738"/>
          <p14:tracePt t="4829" x="7504113" y="693738"/>
          <p14:tracePt t="4837" x="7359650" y="693738"/>
          <p14:tracePt t="4845" x="7191375" y="693738"/>
          <p14:tracePt t="4853" x="6980238" y="693738"/>
          <p14:tracePt t="4862" x="6842125" y="693738"/>
          <p14:tracePt t="4869" x="6684963" y="693738"/>
          <p14:tracePt t="4877" x="6510338" y="693738"/>
          <p14:tracePt t="4885" x="6365875" y="693738"/>
          <p14:tracePt t="4908" x="6070600" y="693738"/>
          <p14:tracePt t="4910" x="5937250" y="693738"/>
          <p14:tracePt t="4917" x="5834063" y="687388"/>
          <p14:tracePt t="4927" x="5762625" y="663575"/>
          <p14:tracePt t="4933" x="5702300" y="657225"/>
          <p14:tracePt t="4941" x="5629275" y="644525"/>
          <p14:tracePt t="4949" x="5581650" y="644525"/>
          <p14:tracePt t="4958" x="5521325" y="644525"/>
          <p14:tracePt t="4965" x="5467350" y="644525"/>
          <p14:tracePt t="4974" x="5407025" y="633413"/>
          <p14:tracePt t="4981" x="5329238" y="620713"/>
          <p14:tracePt t="4989" x="5273675" y="620713"/>
          <p14:tracePt t="4997" x="5172075" y="614363"/>
          <p14:tracePt t="5005" x="5068888" y="603250"/>
          <p14:tracePt t="5013" x="4954588" y="577850"/>
          <p14:tracePt t="5021" x="4822825" y="566738"/>
          <p14:tracePt t="5029" x="4676775" y="530225"/>
          <p14:tracePt t="5037" x="4532313" y="517525"/>
          <p14:tracePt t="5045" x="4406900" y="506413"/>
          <p14:tracePt t="5053" x="4303713" y="506413"/>
          <p14:tracePt t="5061" x="4200525" y="506413"/>
          <p14:tracePt t="5069" x="4116388" y="506413"/>
          <p14:tracePt t="5077" x="4032250" y="506413"/>
          <p14:tracePt t="5085" x="3960813" y="506413"/>
          <p14:tracePt t="5093" x="3924300" y="506413"/>
          <p14:tracePt t="5101" x="3881438" y="506413"/>
          <p14:tracePt t="5109" x="3857625" y="506413"/>
          <p14:tracePt t="5117" x="3840163" y="506413"/>
          <p14:tracePt t="5125" x="3833813" y="506413"/>
          <p14:tracePt t="5133" x="3814763" y="506413"/>
          <p14:tracePt t="5141" x="3810000" y="506413"/>
          <p14:tracePt t="5309" x="3803650" y="500063"/>
          <p14:tracePt t="5317" x="3803650" y="493713"/>
          <p14:tracePt t="5325" x="3833813" y="487363"/>
          <p14:tracePt t="5333" x="3905250" y="487363"/>
          <p14:tracePt t="5341" x="3995738" y="487363"/>
          <p14:tracePt t="5350" x="4152900" y="487363"/>
          <p14:tracePt t="5358" x="4327525" y="493713"/>
          <p14:tracePt t="5365" x="4586288" y="560388"/>
          <p14:tracePt t="5374" x="4846638" y="603250"/>
          <p14:tracePt t="5381" x="5153025" y="657225"/>
          <p14:tracePt t="5391" x="5551488" y="711200"/>
          <p14:tracePt t="5397" x="5924550" y="788988"/>
          <p14:tracePt t="5405" x="6232525" y="838200"/>
          <p14:tracePt t="5413" x="6546850" y="892175"/>
          <p14:tracePt t="5421" x="6823075" y="922338"/>
          <p14:tracePt t="5429" x="7064375" y="939800"/>
          <p14:tracePt t="5437" x="7251700" y="952500"/>
          <p14:tracePt t="5445" x="7407275" y="952500"/>
          <p14:tracePt t="5453" x="7546975" y="952500"/>
          <p14:tracePt t="5461" x="7691438" y="952500"/>
          <p14:tracePt t="5469" x="7793038" y="946150"/>
          <p14:tracePt t="5477" x="7883525" y="928688"/>
          <p14:tracePt t="5485" x="7956550" y="903288"/>
          <p14:tracePt t="5493" x="8047038" y="879475"/>
          <p14:tracePt t="5501" x="8107363" y="862013"/>
          <p14:tracePt t="5509" x="8174038" y="838200"/>
          <p14:tracePt t="5517" x="8197850" y="825500"/>
          <p14:tracePt t="5525" x="8264525" y="801688"/>
          <p14:tracePt t="5533" x="8299450" y="795338"/>
          <p14:tracePt t="5540" x="8329613" y="795338"/>
          <p14:tracePt t="5549" x="8359775" y="788988"/>
          <p14:tracePt t="5557" x="8396288" y="788988"/>
          <p14:tracePt t="5565" x="8426450" y="777875"/>
          <p14:tracePt t="5573" x="8439150" y="777875"/>
          <p14:tracePt t="5581" x="8456613" y="777875"/>
          <p14:tracePt t="5589" x="8462963" y="777875"/>
          <p14:tracePt t="5605" x="8469313" y="777875"/>
          <p14:tracePt t="5878" x="8445500" y="788988"/>
          <p14:tracePt t="5885" x="8378825" y="795338"/>
          <p14:tracePt t="5893" x="8294688" y="808038"/>
          <p14:tracePt t="5910" x="8077200" y="808038"/>
          <p14:tracePt t="5917" x="7962900" y="819150"/>
          <p14:tracePt t="5924" x="7829550" y="819150"/>
          <p14:tracePt t="5933" x="7715250" y="819150"/>
          <p14:tracePt t="5941" x="7588250" y="819150"/>
          <p14:tracePt t="5949" x="7443788" y="819150"/>
          <p14:tracePt t="5957" x="7305675" y="819150"/>
          <p14:tracePt t="5965" x="7191375" y="819150"/>
          <p14:tracePt t="5973" x="7077075" y="819150"/>
          <p14:tracePt t="5981" x="6973888" y="819150"/>
          <p14:tracePt t="5989" x="6889750" y="819150"/>
          <p14:tracePt t="5997" x="6805613" y="819150"/>
          <p14:tracePt t="6005" x="6715125" y="819150"/>
          <p14:tracePt t="6013" x="6611938" y="812800"/>
          <p14:tracePt t="6021" x="6527800" y="801688"/>
          <p14:tracePt t="6029" x="6437313" y="788988"/>
          <p14:tracePt t="6037" x="6353175" y="788988"/>
          <p14:tracePt t="6045" x="6262688" y="788988"/>
          <p14:tracePt t="6053" x="6135688" y="765175"/>
          <p14:tracePt t="6061" x="6021388" y="758825"/>
          <p14:tracePt t="6069" x="5919788" y="758825"/>
          <p14:tracePt t="6077" x="5786438" y="735013"/>
          <p14:tracePt t="6085" x="5641975" y="711200"/>
          <p14:tracePt t="6093" x="5538788" y="687388"/>
          <p14:tracePt t="6101" x="5413375" y="663575"/>
          <p14:tracePt t="6110" x="5280025" y="650875"/>
          <p14:tracePt t="6117" x="5178425" y="614363"/>
          <p14:tracePt t="6125" x="5075238" y="603250"/>
          <p14:tracePt t="6133" x="4972050" y="590550"/>
          <p14:tracePt t="6141" x="4887913" y="590550"/>
          <p14:tracePt t="6149" x="4797425" y="590550"/>
          <p14:tracePt t="6157" x="4779963" y="590550"/>
          <p14:tracePt t="6165" x="4725988" y="590550"/>
          <p14:tracePt t="6173" x="4702175" y="590550"/>
          <p14:tracePt t="6181" x="4659313" y="590550"/>
          <p14:tracePt t="6189" x="4635500" y="590550"/>
          <p14:tracePt t="6197" x="4598988" y="590550"/>
          <p14:tracePt t="6205" x="4581525" y="590550"/>
          <p14:tracePt t="6213" x="4557713" y="590550"/>
          <p14:tracePt t="6221" x="4545013" y="590550"/>
          <p14:tracePt t="6229" x="4527550" y="590550"/>
          <p14:tracePt t="6237" x="4514850" y="590550"/>
          <p14:tracePt t="6245" x="4508500" y="590550"/>
          <p14:tracePt t="6253" x="4497388" y="590550"/>
          <p14:tracePt t="6261" x="4491038" y="590550"/>
          <p14:tracePt t="6268" x="4478338" y="590550"/>
          <p14:tracePt t="6277" x="4460875" y="590550"/>
          <p14:tracePt t="6285" x="4441825" y="590550"/>
          <p14:tracePt t="6293" x="4424363" y="590550"/>
          <p14:tracePt t="6301" x="4400550" y="590550"/>
          <p14:tracePt t="6309" x="4381500" y="590550"/>
          <p14:tracePt t="6317" x="4364038" y="590550"/>
          <p14:tracePt t="6325" x="4333875" y="590550"/>
          <p14:tracePt t="6333" x="4310063" y="590550"/>
          <p14:tracePt t="6341" x="4279900" y="590550"/>
          <p14:tracePt t="6349" x="4243388" y="590550"/>
          <p14:tracePt t="6357" x="4225925" y="596900"/>
          <p14:tracePt t="6365" x="4206875" y="596900"/>
          <p14:tracePt t="6469" x="4237038" y="596900"/>
          <p14:tracePt t="6477" x="4291013" y="596900"/>
          <p14:tracePt t="6485" x="4333875" y="596900"/>
          <p14:tracePt t="6493" x="4467225" y="596900"/>
          <p14:tracePt t="6501" x="4592638" y="596900"/>
          <p14:tracePt t="6511" x="4725988" y="620713"/>
          <p14:tracePt t="6518" x="4924425" y="633413"/>
          <p14:tracePt t="6526" x="5118100" y="657225"/>
          <p14:tracePt t="6533" x="5303838" y="674688"/>
          <p14:tracePt t="6542" x="5484813" y="687388"/>
          <p14:tracePt t="6549" x="5708650" y="717550"/>
          <p14:tracePt t="6559" x="5943600" y="717550"/>
          <p14:tracePt t="6565" x="6088063" y="717550"/>
          <p14:tracePt t="6573" x="6245225" y="717550"/>
          <p14:tracePt t="6581" x="6400800" y="717550"/>
          <p14:tracePt t="6590" x="6516688" y="717550"/>
          <p14:tracePt t="6597" x="6611938" y="717550"/>
          <p14:tracePt t="6605" x="6715125" y="698500"/>
          <p14:tracePt t="6613" x="6816725" y="687388"/>
          <p14:tracePt t="6620" x="6907213" y="663575"/>
          <p14:tracePt t="6629" x="7021513" y="650875"/>
          <p14:tracePt t="6637" x="7112000" y="633413"/>
          <p14:tracePt t="6645" x="7227888" y="620713"/>
          <p14:tracePt t="6653" x="7348538" y="596900"/>
          <p14:tracePt t="6661" x="7432675" y="596900"/>
          <p14:tracePt t="6668" x="7516813" y="596900"/>
          <p14:tracePt t="6677" x="7607300" y="596900"/>
          <p14:tracePt t="6685" x="7637463" y="596900"/>
          <p14:tracePt t="6693" x="7661275" y="596900"/>
          <p14:tracePt t="6700" x="7685088" y="596900"/>
          <p14:tracePt t="6709" x="7691438" y="596900"/>
          <p14:tracePt t="6717" x="7697788" y="596900"/>
          <p14:tracePt t="6813" x="7704138" y="596900"/>
          <p14:tracePt t="6821" x="7708900" y="596900"/>
          <p14:tracePt t="6837" x="7715250" y="596900"/>
          <p14:tracePt t="6853" x="7721600" y="596900"/>
          <p14:tracePt t="6861" x="7727950" y="596900"/>
          <p14:tracePt t="6869" x="7734300" y="596900"/>
          <p14:tracePt t="6877" x="7751763" y="596900"/>
          <p14:tracePt t="6885" x="7775575" y="596900"/>
          <p14:tracePt t="6894" x="7805738" y="596900"/>
          <p14:tracePt t="6901" x="7853363" y="608013"/>
          <p14:tracePt t="6909" x="7896225" y="608013"/>
          <p14:tracePt t="6917" x="7956550" y="627063"/>
          <p14:tracePt t="6925" x="8004175" y="638175"/>
          <p14:tracePt t="6933" x="8040688" y="644525"/>
          <p14:tracePt t="6941" x="8059738" y="644525"/>
          <p14:tracePt t="6949" x="8077200" y="644525"/>
          <p14:tracePt t="6957" x="8089900" y="650875"/>
          <p14:tracePt t="6965" x="8107363" y="650875"/>
          <p14:tracePt t="6973" x="8113713" y="650875"/>
          <p14:tracePt t="6981" x="8131175" y="650875"/>
          <p14:tracePt t="6988" x="8143875" y="650875"/>
          <p14:tracePt t="6997" x="8167688" y="650875"/>
          <p14:tracePt t="7005" x="8174038" y="650875"/>
          <p14:tracePt t="7021" x="8185150" y="650875"/>
          <p14:tracePt t="7045" x="8191500" y="650875"/>
          <p14:tracePt t="7341" x="8197850" y="657225"/>
          <p14:tracePt t="7365" x="8197850" y="663575"/>
          <p14:tracePt t="7373" x="8185150" y="668338"/>
          <p14:tracePt t="7381" x="8161338" y="681038"/>
          <p14:tracePt t="7389" x="8120063" y="681038"/>
          <p14:tracePt t="7397" x="8059738" y="687388"/>
          <p14:tracePt t="7405" x="7956550" y="711200"/>
          <p14:tracePt t="7413" x="7872413" y="711200"/>
          <p14:tracePt t="7421" x="7739063" y="723900"/>
          <p14:tracePt t="7430" x="7624763" y="723900"/>
          <p14:tracePt t="7437" x="7497763" y="723900"/>
          <p14:tracePt t="7446" x="7353300" y="723900"/>
          <p14:tracePt t="7453" x="7208838" y="723900"/>
          <p14:tracePt t="7462" x="7100888" y="723900"/>
          <p14:tracePt t="7470" x="6956425" y="723900"/>
          <p14:tracePt t="7477" x="6829425" y="723900"/>
          <p14:tracePt t="7485" x="6726238" y="723900"/>
          <p14:tracePt t="7494" x="6624638" y="723900"/>
          <p14:tracePt t="7501" x="6540500" y="723900"/>
          <p14:tracePt t="7510" x="6456363" y="723900"/>
          <p14:tracePt t="7517" x="6365875" y="723900"/>
          <p14:tracePt t="7525" x="6280150" y="723900"/>
          <p14:tracePt t="7533" x="6196013" y="723900"/>
          <p14:tracePt t="7542" x="6094413" y="723900"/>
          <p14:tracePt t="7549" x="6010275" y="723900"/>
          <p14:tracePt t="7558" x="5919788" y="723900"/>
          <p14:tracePt t="7565" x="5834063" y="717550"/>
          <p14:tracePt t="7574" x="5732463" y="704850"/>
          <p14:tracePt t="7581" x="5629275" y="698500"/>
          <p14:tracePt t="7589" x="5545138" y="698500"/>
          <p14:tracePt t="7597" x="5443538" y="698500"/>
          <p14:tracePt t="7605" x="5329238" y="698500"/>
          <p14:tracePt t="7613" x="5226050" y="698500"/>
          <p14:tracePt t="7621" x="5141913" y="698500"/>
          <p14:tracePt t="7629" x="5057775" y="698500"/>
          <p14:tracePt t="7637" x="4997450" y="698500"/>
          <p14:tracePt t="7645" x="4954588" y="698500"/>
          <p14:tracePt t="7653" x="4918075" y="698500"/>
          <p14:tracePt t="7661" x="4894263" y="698500"/>
          <p14:tracePt t="7669" x="4876800" y="698500"/>
          <p14:tracePt t="7677" x="4840288" y="698500"/>
          <p14:tracePt t="7686" x="4803775" y="704850"/>
          <p14:tracePt t="7693" x="4786313" y="704850"/>
          <p14:tracePt t="7701" x="4749800" y="723900"/>
          <p14:tracePt t="7710" x="4725988" y="735013"/>
          <p14:tracePt t="7717" x="4713288" y="735013"/>
          <p14:tracePt t="7726" x="4695825" y="741363"/>
          <p14:tracePt t="7733" x="4683125" y="741363"/>
          <p14:tracePt t="7742" x="4652963" y="741363"/>
          <p14:tracePt t="7749" x="4616450" y="741363"/>
          <p14:tracePt t="7758" x="4598988" y="741363"/>
          <p14:tracePt t="7765" x="4575175" y="741363"/>
          <p14:tracePt t="7773" x="4557713" y="741363"/>
          <p14:tracePt t="7781" x="4551363" y="741363"/>
          <p14:tracePt t="7789" x="4545013" y="741363"/>
          <p14:tracePt t="7797" x="4538663" y="741363"/>
          <p14:tracePt t="7805" x="4527550" y="741363"/>
          <p14:tracePt t="7813" x="4521200" y="741363"/>
          <p14:tracePt t="7830" x="4514850" y="741363"/>
          <p14:tracePt t="7861" x="4508500" y="741363"/>
          <p14:tracePt t="7981" x="4545013" y="741363"/>
          <p14:tracePt t="7989" x="4605338" y="741363"/>
          <p14:tracePt t="7997" x="4689475" y="741363"/>
          <p14:tracePt t="8005" x="4792663" y="741363"/>
          <p14:tracePt t="8013" x="4937125" y="741363"/>
          <p14:tracePt t="8022" x="5111750" y="741363"/>
          <p14:tracePt t="8029" x="5346700" y="741363"/>
          <p14:tracePt t="8037" x="5527675" y="754063"/>
          <p14:tracePt t="8045" x="5756275" y="801688"/>
          <p14:tracePt t="8053" x="5984875" y="842963"/>
          <p14:tracePt t="8061" x="6219825" y="903288"/>
          <p14:tracePt t="8069" x="6389688" y="946150"/>
          <p14:tracePt t="8077" x="6564313" y="989013"/>
          <p14:tracePt t="8085" x="6678613" y="1006475"/>
          <p14:tracePt t="8095" x="6781800" y="1019175"/>
          <p14:tracePt t="8101" x="6823075" y="1019175"/>
          <p14:tracePt t="8111" x="6846888" y="1019175"/>
          <p14:tracePt t="8117" x="6853238" y="1019175"/>
          <p14:tracePt t="8126" x="6865938" y="1019175"/>
          <p14:tracePt t="8134" x="6872288" y="1019175"/>
          <p14:tracePt t="8381" x="0" y="0"/>
        </p14:tracePtLst>
        <p14:tracePtLst>
          <p14:tracePt t="11776" x="3454400" y="1019175"/>
          <p14:tracePt t="11782" x="3454400" y="1012825"/>
          <p14:tracePt t="11790" x="3454400" y="1000125"/>
          <p14:tracePt t="11814" x="3454400" y="993775"/>
          <p14:tracePt t="11821" x="3454400" y="989013"/>
          <p14:tracePt t="11831" x="3454400" y="976313"/>
          <p14:tracePt t="11837" x="3441700" y="958850"/>
          <p14:tracePt t="11847" x="3429000" y="946150"/>
          <p14:tracePt t="11853" x="3424238" y="928688"/>
          <p14:tracePt t="11862" x="3417888" y="922338"/>
          <p14:tracePt t="11869" x="3394075" y="909638"/>
          <p14:tracePt t="11878" x="3375025" y="892175"/>
          <p14:tracePt t="11885" x="3363913" y="885825"/>
          <p14:tracePt t="11899" x="3344863" y="873125"/>
          <p14:tracePt t="11902" x="3314700" y="862013"/>
          <p14:tracePt t="11909" x="3290888" y="855663"/>
          <p14:tracePt t="11918" x="3267075" y="838200"/>
          <p14:tracePt t="11925" x="3236913" y="838200"/>
          <p14:tracePt t="11933" x="3200400" y="831850"/>
          <p14:tracePt t="11941" x="3152775" y="819150"/>
          <p14:tracePt t="11949" x="3109913" y="812800"/>
          <p14:tracePt t="11957" x="3049588" y="812800"/>
          <p14:tracePt t="11965" x="2989263" y="812800"/>
          <p14:tracePt t="11973" x="2935288" y="812800"/>
          <p14:tracePt t="11981" x="2887663" y="801688"/>
          <p14:tracePt t="11989" x="2827338" y="795338"/>
          <p14:tracePt t="11997" x="2778125" y="782638"/>
          <p14:tracePt t="12005" x="2736850" y="782638"/>
          <p14:tracePt t="12013" x="2700338" y="777875"/>
          <p14:tracePt t="12021" x="2652713" y="765175"/>
          <p14:tracePt t="12029" x="2622550" y="758825"/>
          <p14:tracePt t="12037" x="2597150" y="758825"/>
          <p14:tracePt t="12045" x="2573338" y="758825"/>
          <p14:tracePt t="12053" x="2532063" y="758825"/>
          <p14:tracePt t="12061" x="2519363" y="758825"/>
          <p14:tracePt t="12069" x="2508250" y="758825"/>
          <p14:tracePt t="12077" x="2465388" y="758825"/>
          <p14:tracePt t="12085" x="2441575" y="758825"/>
          <p14:tracePt t="12093" x="2405063" y="758825"/>
          <p14:tracePt t="12101" x="2374900" y="758825"/>
          <p14:tracePt t="12109" x="2327275" y="777875"/>
          <p14:tracePt t="12117" x="2290763" y="795338"/>
          <p14:tracePt t="12125" x="2230438" y="808038"/>
          <p14:tracePt t="12133" x="2193925" y="825500"/>
          <p14:tracePt t="12141" x="2157413" y="831850"/>
          <p14:tracePt t="12149" x="2122488" y="862013"/>
          <p14:tracePt t="12157" x="2097088" y="879475"/>
          <p14:tracePt t="12165" x="2073275" y="892175"/>
          <p14:tracePt t="12173" x="2049463" y="909638"/>
          <p14:tracePt t="12181" x="2036763" y="922338"/>
          <p14:tracePt t="12189" x="2012950" y="933450"/>
          <p14:tracePt t="12197" x="2006600" y="946150"/>
          <p14:tracePt t="12205" x="1989138" y="963613"/>
          <p14:tracePt t="12213" x="1989138" y="969963"/>
          <p14:tracePt t="12221" x="1965325" y="1000125"/>
          <p14:tracePt t="12229" x="1965325" y="1006475"/>
          <p14:tracePt t="12237" x="1965325" y="1036638"/>
          <p14:tracePt t="12245" x="1965325" y="1054100"/>
          <p14:tracePt t="12253" x="1965325" y="1079500"/>
          <p14:tracePt t="12261" x="1965325" y="1090613"/>
          <p14:tracePt t="12269" x="1965325" y="1108075"/>
          <p14:tracePt t="12276" x="1965325" y="1133475"/>
          <p14:tracePt t="12285" x="1982788" y="1157288"/>
          <p14:tracePt t="12292" x="2001838" y="1168400"/>
          <p14:tracePt t="12301" x="2055813" y="1198563"/>
          <p14:tracePt t="12309" x="2122488" y="1228725"/>
          <p14:tracePt t="12317" x="2182813" y="1265238"/>
          <p14:tracePt t="12325" x="2247900" y="1295400"/>
          <p14:tracePt t="12333" x="2314575" y="1338263"/>
          <p14:tracePt t="12341" x="2405063" y="1385888"/>
          <p14:tracePt t="12349" x="2495550" y="1416050"/>
          <p14:tracePt t="12357" x="2586038" y="1463675"/>
          <p14:tracePt t="12365" x="2663825" y="1482725"/>
          <p14:tracePt t="12373" x="2747963" y="1506538"/>
          <p14:tracePt t="12381" x="2827338" y="1519238"/>
          <p14:tracePt t="12389" x="2887663" y="1536700"/>
          <p14:tracePt t="12397" x="2928938" y="1536700"/>
          <p14:tracePt t="12405" x="2989263" y="1536700"/>
          <p14:tracePt t="12413" x="3025775" y="1549400"/>
          <p14:tracePt t="12421" x="3068638" y="1549400"/>
          <p14:tracePt t="12430" x="3109913" y="1549400"/>
          <p14:tracePt t="12437" x="3170238" y="1549400"/>
          <p14:tracePt t="12445" x="3243263" y="1549400"/>
          <p14:tracePt t="12453" x="3303588" y="1549400"/>
          <p14:tracePt t="12462" x="3387725" y="1549400"/>
          <p14:tracePt t="12469" x="3448050" y="1549400"/>
          <p14:tracePt t="12476" x="3478213" y="1549400"/>
          <p14:tracePt t="12485" x="3514725" y="1549400"/>
          <p14:tracePt t="12493" x="3532188" y="1549400"/>
          <p14:tracePt t="12501" x="3556000" y="1543050"/>
          <p14:tracePt t="12509" x="3575050" y="1536700"/>
          <p14:tracePt t="12517" x="3598863" y="1519238"/>
          <p14:tracePt t="12525" x="3622675" y="1493838"/>
          <p14:tracePt t="12533" x="3635375" y="1482725"/>
          <p14:tracePt t="12540" x="3652838" y="1463675"/>
          <p14:tracePt t="12549" x="3652838" y="1452563"/>
          <p14:tracePt t="12557" x="3670300" y="1428750"/>
          <p14:tracePt t="12565" x="3676650" y="1416050"/>
          <p14:tracePt t="12573" x="3683000" y="1392238"/>
          <p14:tracePt t="12581" x="3683000" y="1374775"/>
          <p14:tracePt t="12589" x="3689350" y="1362075"/>
          <p14:tracePt t="12597" x="3689350" y="1349375"/>
          <p14:tracePt t="12605" x="3689350" y="1325563"/>
          <p14:tracePt t="12613" x="3689350" y="1308100"/>
          <p14:tracePt t="12621" x="3689350" y="1295400"/>
          <p14:tracePt t="12629" x="3689350" y="1284288"/>
          <p14:tracePt t="12637" x="3689350" y="1258888"/>
          <p14:tracePt t="12645" x="3689350" y="1247775"/>
          <p14:tracePt t="12653" x="3689350" y="1228725"/>
          <p14:tracePt t="12661" x="3670300" y="1198563"/>
          <p14:tracePt t="12669" x="3659188" y="1181100"/>
          <p14:tracePt t="12677" x="3629025" y="1144588"/>
          <p14:tracePt t="12685" x="3605213" y="1108075"/>
          <p14:tracePt t="12692" x="3586163" y="1090613"/>
          <p14:tracePt t="12701" x="3579813" y="1079500"/>
          <p14:tracePt t="12709" x="3562350" y="1054100"/>
          <p14:tracePt t="12717" x="3549650" y="1042988"/>
          <p14:tracePt t="12725" x="3525838" y="1023938"/>
          <p14:tracePt t="12733" x="3489325" y="1012825"/>
          <p14:tracePt t="12741" x="3478213" y="1000125"/>
          <p14:tracePt t="12749" x="3429000" y="969963"/>
          <p14:tracePt t="12757" x="3381375" y="952500"/>
          <p14:tracePt t="12765" x="3344863" y="922338"/>
          <p14:tracePt t="12773" x="3279775" y="892175"/>
          <p14:tracePt t="12781" x="3230563" y="873125"/>
          <p14:tracePt t="12789" x="3200400" y="868363"/>
          <p14:tracePt t="12796" x="3163888" y="849313"/>
          <p14:tracePt t="12805" x="3116263" y="838200"/>
          <p14:tracePt t="12813" x="3068638" y="819150"/>
          <p14:tracePt t="12821" x="3032125" y="808038"/>
          <p14:tracePt t="12829" x="2982913" y="788988"/>
          <p14:tracePt t="12837" x="2959100" y="788988"/>
          <p14:tracePt t="12845" x="2917825" y="782638"/>
          <p14:tracePt t="12853" x="2887663" y="782638"/>
          <p14:tracePt t="12861" x="2838450" y="771525"/>
          <p14:tracePt t="12869" x="2778125" y="765175"/>
          <p14:tracePt t="12877" x="2736850" y="754063"/>
          <p14:tracePt t="12885" x="2687638" y="754063"/>
          <p14:tracePt t="12893" x="2603500" y="754063"/>
          <p14:tracePt t="12914" x="2471738" y="754063"/>
          <p14:tracePt t="12917" x="2398713" y="754063"/>
          <p14:tracePt t="12925" x="2338388" y="758825"/>
          <p14:tracePt t="12933" x="2314575" y="771525"/>
          <p14:tracePt t="12941" x="2290763" y="788988"/>
          <p14:tracePt t="12949" x="2266950" y="808038"/>
          <p14:tracePt t="12957" x="2241550" y="819150"/>
          <p14:tracePt t="12965" x="2224088" y="842963"/>
          <p14:tracePt t="12973" x="2200275" y="873125"/>
          <p14:tracePt t="12981" x="2182813" y="903288"/>
          <p14:tracePt t="12989" x="2170113" y="928688"/>
          <p14:tracePt t="12996" x="2139950" y="963613"/>
          <p14:tracePt t="13005" x="2116138" y="989013"/>
          <p14:tracePt t="13013" x="2097088" y="1023938"/>
          <p14:tracePt t="13021" x="2092325" y="1042988"/>
          <p14:tracePt t="13030" x="2073275" y="1066800"/>
          <p14:tracePt t="13037" x="2066925" y="1079500"/>
          <p14:tracePt t="13045" x="2066925" y="1084263"/>
          <p14:tracePt t="13053" x="2062163" y="1096963"/>
          <p14:tracePt t="13061" x="2043113" y="1133475"/>
          <p14:tracePt t="13069" x="2043113" y="1138238"/>
          <p14:tracePt t="13077" x="2043113" y="1150938"/>
          <p14:tracePt t="13085" x="2036763" y="1168400"/>
          <p14:tracePt t="13093" x="2036763" y="1181100"/>
          <p14:tracePt t="13101" x="2036763" y="1187450"/>
          <p14:tracePt t="13108" x="2036763" y="1198563"/>
          <p14:tracePt t="13133" x="2036763" y="1204913"/>
          <p14:tracePt t="13141" x="2036763" y="1211263"/>
          <p14:tracePt t="13149" x="2079625" y="1235075"/>
          <p14:tracePt t="13157" x="2097088" y="1235075"/>
          <p14:tracePt t="13165" x="2122488" y="1254125"/>
          <p14:tracePt t="13173" x="2157413" y="1271588"/>
          <p14:tracePt t="13181" x="2206625" y="1289050"/>
          <p14:tracePt t="13189" x="2271713" y="1319213"/>
          <p14:tracePt t="13197" x="2362200" y="1355725"/>
          <p14:tracePt t="13205" x="2435225" y="1379538"/>
          <p14:tracePt t="13213" x="2555875" y="1409700"/>
          <p14:tracePt t="13221" x="2657475" y="1446213"/>
          <p14:tracePt t="13229" x="2760663" y="1482725"/>
          <p14:tracePt t="13237" x="2863850" y="1493838"/>
          <p14:tracePt t="13245" x="2935288" y="1493838"/>
          <p14:tracePt t="13253" x="3025775" y="1512888"/>
          <p14:tracePt t="13260" x="3116263" y="1524000"/>
          <p14:tracePt t="13269" x="3189288" y="1524000"/>
          <p14:tracePt t="13277" x="3260725" y="1524000"/>
          <p14:tracePt t="13285" x="3333750" y="1524000"/>
          <p14:tracePt t="13293" x="3417888" y="1524000"/>
          <p14:tracePt t="13301" x="3495675" y="1512888"/>
          <p14:tracePt t="13308" x="3568700" y="1500188"/>
          <p14:tracePt t="13317" x="3659188" y="1463675"/>
          <p14:tracePt t="13325" x="3719513" y="1433513"/>
          <p14:tracePt t="13333" x="3773488" y="1403350"/>
          <p14:tracePt t="13341" x="3821113" y="1385888"/>
          <p14:tracePt t="13349" x="3870325" y="1355725"/>
          <p14:tracePt t="13357" x="3924300" y="1325563"/>
          <p14:tracePt t="13365" x="3960813" y="1295400"/>
          <p14:tracePt t="13373" x="4008438" y="1265238"/>
          <p14:tracePt t="13381" x="4044950" y="1241425"/>
          <p14:tracePt t="13389" x="4068763" y="1211263"/>
          <p14:tracePt t="13397" x="4092575" y="1198563"/>
          <p14:tracePt t="13405" x="4111625" y="1181100"/>
          <p14:tracePt t="13413" x="4129088" y="1168400"/>
          <p14:tracePt t="13421" x="4129088" y="1163638"/>
          <p14:tracePt t="13429" x="4141788" y="1144588"/>
          <p14:tracePt t="13437" x="4146550" y="1133475"/>
          <p14:tracePt t="13445" x="4152900" y="1114425"/>
          <p14:tracePt t="13453" x="4165600" y="1103313"/>
          <p14:tracePt t="13461" x="4171950" y="1090613"/>
          <p14:tracePt t="13469" x="4171950" y="1073150"/>
          <p14:tracePt t="13477" x="4171950" y="1042988"/>
          <p14:tracePt t="13485" x="4171950" y="1030288"/>
          <p14:tracePt t="13493" x="4171950" y="1006475"/>
          <p14:tracePt t="13501" x="4171950" y="982663"/>
          <p14:tracePt t="13508" x="4171950" y="976313"/>
          <p14:tracePt t="13517" x="4171950" y="963613"/>
          <p14:tracePt t="13525" x="4171950" y="946150"/>
          <p14:tracePt t="13533" x="4152900" y="922338"/>
          <p14:tracePt t="13541" x="4129088" y="898525"/>
          <p14:tracePt t="13549" x="4111625" y="885825"/>
          <p14:tracePt t="13556" x="4086225" y="868363"/>
          <p14:tracePt t="13565" x="4051300" y="849313"/>
          <p14:tracePt t="13573" x="4021138" y="831850"/>
          <p14:tracePt t="13581" x="3960813" y="825500"/>
          <p14:tracePt t="13589" x="3911600" y="812800"/>
          <p14:tracePt t="13597" x="3851275" y="795338"/>
          <p14:tracePt t="13605" x="3773488" y="782638"/>
          <p14:tracePt t="13613" x="3719513" y="782638"/>
          <p14:tracePt t="13621" x="3640138" y="771525"/>
          <p14:tracePt t="13630" x="3556000" y="758825"/>
          <p14:tracePt t="13637" x="3454400" y="758825"/>
          <p14:tracePt t="13645" x="3340100" y="758825"/>
          <p14:tracePt t="13653" x="3224213" y="758825"/>
          <p14:tracePt t="13661" x="3098800" y="758825"/>
          <p14:tracePt t="13669" x="3008313" y="758825"/>
          <p14:tracePt t="13677" x="2935288" y="758825"/>
          <p14:tracePt t="13685" x="2851150" y="758825"/>
          <p14:tracePt t="13693" x="2778125" y="758825"/>
          <p14:tracePt t="13701" x="2717800" y="758825"/>
          <p14:tracePt t="13708" x="2676525" y="758825"/>
          <p14:tracePt t="13717" x="2627313" y="765175"/>
          <p14:tracePt t="13724" x="2579688" y="782638"/>
          <p14:tracePt t="13733" x="2543175" y="801688"/>
          <p14:tracePt t="13741" x="2513013" y="808038"/>
          <p14:tracePt t="13749" x="2447925" y="842963"/>
          <p14:tracePt t="13757" x="2398713" y="862013"/>
          <p14:tracePt t="13765" x="2332038" y="915988"/>
          <p14:tracePt t="13773" x="2284413" y="958850"/>
          <p14:tracePt t="13781" x="2230438" y="976313"/>
          <p14:tracePt t="13789" x="2182813" y="1006475"/>
          <p14:tracePt t="13797" x="2146300" y="1036638"/>
          <p14:tracePt t="13805" x="2097088" y="1066800"/>
          <p14:tracePt t="13813" x="2066925" y="1090613"/>
          <p14:tracePt t="13821" x="2062163" y="1103313"/>
          <p14:tracePt t="13830" x="2055813" y="1108075"/>
          <p14:tracePt t="13845" x="2049463" y="1127125"/>
          <p14:tracePt t="13853" x="2049463" y="1133475"/>
          <p14:tracePt t="13861" x="2049463" y="1138238"/>
          <p14:tracePt t="13869" x="2049463" y="1150938"/>
          <p14:tracePt t="13877" x="2049463" y="1174750"/>
          <p14:tracePt t="13885" x="2049463" y="1198563"/>
          <p14:tracePt t="13899" x="2066925" y="1211263"/>
          <p14:tracePt t="13901" x="2116138" y="1258888"/>
          <p14:tracePt t="13909" x="2139950" y="1265238"/>
          <p14:tracePt t="13917" x="2176463" y="1295400"/>
          <p14:tracePt t="13925" x="2236788" y="1325563"/>
          <p14:tracePt t="13933" x="2314575" y="1368425"/>
          <p14:tracePt t="13941" x="2405063" y="1416050"/>
          <p14:tracePt t="13949" x="2482850" y="1458913"/>
          <p14:tracePt t="13957" x="2592388" y="1506538"/>
          <p14:tracePt t="13964" x="2682875" y="1554163"/>
          <p14:tracePt t="13973" x="2773363" y="1584325"/>
          <p14:tracePt t="13981" x="2851150" y="1620838"/>
          <p14:tracePt t="13989" x="2924175" y="1639888"/>
          <p14:tracePt t="13997" x="3025775" y="1651000"/>
          <p14:tracePt t="14005" x="3098800" y="1651000"/>
          <p14:tracePt t="14013" x="3189288" y="1651000"/>
          <p14:tracePt t="14021" x="3273425" y="1651000"/>
          <p14:tracePt t="14029" x="3344863" y="1651000"/>
          <p14:tracePt t="14037" x="3417888" y="1651000"/>
          <p14:tracePt t="14045" x="3508375" y="1639888"/>
          <p14:tracePt t="14053" x="3579813" y="1603375"/>
          <p14:tracePt t="14061" x="3689350" y="1566863"/>
          <p14:tracePt t="14069" x="3760788" y="1536700"/>
          <p14:tracePt t="14077" x="3851275" y="1500188"/>
          <p14:tracePt t="14085" x="3948113" y="1458913"/>
          <p14:tracePt t="14093" x="4008438" y="1422400"/>
          <p14:tracePt t="14101" x="4044950" y="1398588"/>
          <p14:tracePt t="14109" x="4086225" y="1368425"/>
          <p14:tracePt t="14117" x="4111625" y="1331913"/>
          <p14:tracePt t="14124" x="4135438" y="1308100"/>
          <p14:tracePt t="14133" x="4152900" y="1284288"/>
          <p14:tracePt t="14141" x="4159250" y="1265238"/>
          <p14:tracePt t="14149" x="4159250" y="1254125"/>
          <p14:tracePt t="14157" x="4159250" y="1241425"/>
          <p14:tracePt t="14165" x="4159250" y="1223963"/>
          <p14:tracePt t="14173" x="4159250" y="1217613"/>
          <p14:tracePt t="14181" x="4159250" y="1204913"/>
          <p14:tracePt t="14189" x="4159250" y="1198563"/>
          <p14:tracePt t="14197" x="4152900" y="1187450"/>
          <p14:tracePt t="14205" x="4135438" y="1168400"/>
          <p14:tracePt t="14213" x="4111625" y="1157288"/>
          <p14:tracePt t="14221" x="4098925" y="1138238"/>
          <p14:tracePt t="14228" x="4038600" y="1108075"/>
          <p14:tracePt t="14237" x="3978275" y="1079500"/>
          <p14:tracePt t="14245" x="3900488" y="1049338"/>
          <p14:tracePt t="14253" x="3827463" y="1023938"/>
          <p14:tracePt t="14261" x="3725863" y="1012825"/>
          <p14:tracePt t="14269" x="3622675" y="989013"/>
          <p14:tracePt t="14276" x="3489325" y="976313"/>
          <p14:tracePt t="14285" x="3375025" y="958850"/>
          <p14:tracePt t="14293" x="3260725" y="946150"/>
          <p14:tracePt t="14301" x="3116263" y="922338"/>
          <p14:tracePt t="14309" x="3013075" y="909638"/>
          <p14:tracePt t="14317" x="2911475" y="898525"/>
          <p14:tracePt t="14325" x="2797175" y="898525"/>
          <p14:tracePt t="14333" x="2736850" y="898525"/>
          <p14:tracePt t="14341" x="2633663" y="898525"/>
          <p14:tracePt t="14349" x="2562225" y="898525"/>
          <p14:tracePt t="14357" x="2489200" y="898525"/>
          <p14:tracePt t="14364" x="2435225" y="898525"/>
          <p14:tracePt t="14373" x="2398713" y="898525"/>
          <p14:tracePt t="14381" x="2368550" y="909638"/>
          <p14:tracePt t="14389" x="2332038" y="928688"/>
          <p14:tracePt t="14397" x="2284413" y="946150"/>
          <p14:tracePt t="14405" x="2236788" y="963613"/>
          <p14:tracePt t="14413" x="2200275" y="982663"/>
          <p14:tracePt t="14421" x="2163763" y="1000125"/>
          <p14:tracePt t="14429" x="2127250" y="1019175"/>
          <p14:tracePt t="14437" x="2103438" y="1042988"/>
          <p14:tracePt t="14445" x="2085975" y="1060450"/>
          <p14:tracePt t="14453" x="2062163" y="1073150"/>
          <p14:tracePt t="14461" x="2055813" y="1090613"/>
          <p14:tracePt t="14469" x="2049463" y="1103313"/>
          <p14:tracePt t="14477" x="2049463" y="1108075"/>
          <p14:tracePt t="14485" x="2049463" y="1114425"/>
          <p14:tracePt t="14493" x="2049463" y="1127125"/>
          <p14:tracePt t="14501" x="2049463" y="1133475"/>
          <p14:tracePt t="14509" x="2066925" y="1168400"/>
          <p14:tracePt t="14517" x="2103438" y="1181100"/>
          <p14:tracePt t="14525" x="2139950" y="1211263"/>
          <p14:tracePt t="14533" x="2187575" y="1241425"/>
          <p14:tracePt t="14541" x="2236788" y="1271588"/>
          <p14:tracePt t="14549" x="2327275" y="1308100"/>
          <p14:tracePt t="14557" x="2435225" y="1344613"/>
          <p14:tracePt t="14565" x="2549525" y="1385888"/>
          <p14:tracePt t="14573" x="2670175" y="1422400"/>
          <p14:tracePt t="14581" x="2820988" y="1476375"/>
          <p14:tracePt t="14589" x="2935288" y="1493838"/>
          <p14:tracePt t="14597" x="3068638" y="1506538"/>
          <p14:tracePt t="14605" x="3224213" y="1519238"/>
          <p14:tracePt t="14613" x="3321050" y="1519238"/>
          <p14:tracePt t="14621" x="3411538" y="1519238"/>
          <p14:tracePt t="14629" x="3484563" y="1519238"/>
          <p14:tracePt t="14637" x="3556000" y="1493838"/>
          <p14:tracePt t="14645" x="3609975" y="1463675"/>
          <p14:tracePt t="14653" x="3635375" y="1439863"/>
          <p14:tracePt t="14661" x="3670300" y="1398588"/>
          <p14:tracePt t="14669" x="3695700" y="1338263"/>
          <p14:tracePt t="14677" x="3695700" y="1314450"/>
          <p14:tracePt t="14685" x="3695700" y="1271588"/>
          <p14:tracePt t="14693" x="3695700" y="1247775"/>
          <p14:tracePt t="14701" x="3695700" y="1217613"/>
          <p14:tracePt t="14709" x="3695700" y="1193800"/>
          <p14:tracePt t="14717" x="3695700" y="1181100"/>
          <p14:tracePt t="14725" x="3695700" y="1157288"/>
          <p14:tracePt t="14733" x="3676650" y="1150938"/>
          <p14:tracePt t="14741" x="3652838" y="1133475"/>
          <p14:tracePt t="14749" x="3622675" y="1127125"/>
          <p14:tracePt t="14757" x="3556000" y="1103313"/>
          <p14:tracePt t="14765" x="3484563" y="1090613"/>
          <p14:tracePt t="14773" x="3394075" y="1060450"/>
          <p14:tracePt t="14781" x="3260725" y="1036638"/>
          <p14:tracePt t="14789" x="3116263" y="1012825"/>
          <p14:tracePt t="14798" x="3001963" y="963613"/>
          <p14:tracePt t="14805" x="2868613" y="952500"/>
          <p14:tracePt t="14813" x="2754313" y="939800"/>
          <p14:tracePt t="14821" x="2652713" y="903288"/>
          <p14:tracePt t="14829" x="2549525" y="892175"/>
          <p14:tracePt t="14837" x="2478088" y="885825"/>
          <p14:tracePt t="14845" x="2405063" y="885825"/>
          <p14:tracePt t="14853" x="2332038" y="885825"/>
          <p14:tracePt t="14861" x="2260600" y="885825"/>
          <p14:tracePt t="14869" x="2152650" y="903288"/>
          <p14:tracePt t="14876" x="2073275" y="969963"/>
          <p14:tracePt t="14885" x="1965325" y="1042988"/>
          <p14:tracePt t="14893" x="1885950" y="1120775"/>
          <p14:tracePt t="14915" x="1724025" y="1258888"/>
          <p14:tracePt t="14917" x="1657350" y="1325563"/>
          <p14:tracePt t="14925" x="1620838" y="1368425"/>
          <p14:tracePt t="14933" x="1603375" y="1392238"/>
          <p14:tracePt t="14941" x="1585913" y="1422400"/>
          <p14:tracePt t="14949" x="1573213" y="1439863"/>
          <p14:tracePt t="14957" x="1555750" y="1452563"/>
          <p14:tracePt t="14965" x="1555750" y="1458913"/>
          <p14:tracePt t="14973" x="1549400" y="1463675"/>
          <p14:tracePt t="14981" x="1543050" y="1470025"/>
          <p14:tracePt t="14997" x="1536700" y="1476375"/>
          <p14:tracePt t="15021" x="1530350" y="1482725"/>
          <p14:tracePt t="15029" x="1525588" y="1482725"/>
          <p14:tracePt t="15037" x="1519238" y="1489075"/>
          <p14:tracePt t="15045" x="1512888" y="1493838"/>
          <p14:tracePt t="15053" x="1506538" y="1493838"/>
          <p14:tracePt t="15069" x="1495425" y="1512888"/>
          <p14:tracePt t="15077" x="1489075" y="1512888"/>
          <p14:tracePt t="15093" x="1482725" y="1519238"/>
          <p14:tracePt t="15125" x="1476375" y="1519238"/>
          <p14:tracePt t="15132" x="1470025" y="1519238"/>
          <p14:tracePt t="15173" x="1465263" y="1519238"/>
          <p14:tracePt t="15181" x="1458913" y="1519238"/>
          <p14:tracePt t="15189" x="1452563" y="1519238"/>
          <p14:tracePt t="15197" x="1435100" y="1519238"/>
          <p14:tracePt t="15205" x="1428750" y="1519238"/>
          <p14:tracePt t="15213" x="1422400" y="1512888"/>
          <p14:tracePt t="15221" x="1404938" y="1493838"/>
          <p14:tracePt t="15245" x="1392238" y="1493838"/>
          <p14:tracePt t="15253" x="1385888" y="1493838"/>
          <p14:tracePt t="15260" x="1368425" y="1489075"/>
          <p14:tracePt t="15277" x="1362075" y="1482725"/>
          <p14:tracePt t="15285" x="1355725" y="1476375"/>
          <p14:tracePt t="15292" x="1350963" y="1476375"/>
          <p14:tracePt t="15309" x="1344613" y="1476375"/>
          <p14:tracePt t="15317" x="1331913" y="1476375"/>
          <p14:tracePt t="15325" x="1325563" y="1476375"/>
          <p14:tracePt t="15333" x="1320800" y="1476375"/>
          <p14:tracePt t="15341" x="1314450" y="1476375"/>
          <p14:tracePt t="15349" x="1301750" y="1476375"/>
          <p14:tracePt t="15365" x="1295400" y="1476375"/>
          <p14:tracePt t="15373" x="1284288" y="1476375"/>
          <p14:tracePt t="15453" x="1277938" y="1476375"/>
          <p14:tracePt t="15477" x="1271588" y="1470025"/>
          <p14:tracePt t="15493" x="1271588" y="1463675"/>
          <p14:tracePt t="15518" x="1271588" y="1452563"/>
          <p14:tracePt t="15525" x="1277938" y="1433513"/>
          <p14:tracePt t="15533" x="1295400" y="1422400"/>
          <p14:tracePt t="15541" x="1320800" y="1398588"/>
          <p14:tracePt t="15551" x="1344613" y="1374775"/>
          <p14:tracePt t="15557" x="1381125" y="1344613"/>
          <p14:tracePt t="15566" x="1422400" y="1301750"/>
          <p14:tracePt t="15573" x="1470025" y="1271588"/>
          <p14:tracePt t="15582" x="1536700" y="1241425"/>
          <p14:tracePt t="15590" x="1609725" y="1211263"/>
          <p14:tracePt t="15598" x="1700213" y="1174750"/>
          <p14:tracePt t="15605" x="1771650" y="1174750"/>
          <p14:tracePt t="15613" x="1862138" y="1150938"/>
          <p14:tracePt t="15621" x="1965325" y="1138238"/>
          <p14:tracePt t="15630" x="2049463" y="1138238"/>
          <p14:tracePt t="15637" x="2122488" y="1138238"/>
          <p14:tracePt t="15645" x="2182813" y="1138238"/>
          <p14:tracePt t="15653" x="2206625" y="1138238"/>
          <p14:tracePt t="15661" x="2211388" y="1138238"/>
          <p14:tracePt t="15669" x="2217738" y="1138238"/>
          <p14:tracePt t="16221" x="2211388" y="1138238"/>
          <p14:tracePt t="16229" x="2206625" y="1150938"/>
          <p14:tracePt t="16245" x="2200275" y="1150938"/>
          <p14:tracePt t="16261" x="2187575" y="1150938"/>
          <p14:tracePt t="16270" x="2182813" y="1157288"/>
          <p14:tracePt t="16333" x="2170113" y="1157288"/>
          <p14:tracePt t="16341" x="2163763" y="1163638"/>
          <p14:tracePt t="16350" x="2157413" y="1163638"/>
          <p14:tracePt t="16357" x="2152650" y="1163638"/>
          <p14:tracePt t="16383" x="2146300" y="1163638"/>
          <p14:tracePt t="16389" x="2139950" y="1168400"/>
          <p14:tracePt t="16453" x="2133600" y="1168400"/>
          <p14:tracePt t="16573" x="2146300" y="1168400"/>
          <p14:tracePt t="16582" x="2152650" y="1168400"/>
          <p14:tracePt t="16589" x="2163763" y="1168400"/>
          <p14:tracePt t="16605" x="2170113" y="1168400"/>
          <p14:tracePt t="16621" x="2182813" y="1168400"/>
          <p14:tracePt t="16637" x="2206625" y="1168400"/>
          <p14:tracePt t="16645" x="2211388" y="1168400"/>
          <p14:tracePt t="16653" x="2224088" y="1168400"/>
          <p14:tracePt t="16661" x="2230438" y="1168400"/>
          <p14:tracePt t="16670" x="2247900" y="1168400"/>
          <p14:tracePt t="16678" x="2271713" y="1168400"/>
          <p14:tracePt t="16686" x="2297113" y="1168400"/>
          <p14:tracePt t="16693" x="2351088" y="1163638"/>
          <p14:tracePt t="16702" x="2398713" y="1150938"/>
          <p14:tracePt t="16709" x="2441575" y="1150938"/>
          <p14:tracePt t="16718" x="2501900" y="1150938"/>
          <p14:tracePt t="16725" x="2573338" y="1150938"/>
          <p14:tracePt t="16733" x="2646363" y="1150938"/>
          <p14:tracePt t="16741" x="2717800" y="1150938"/>
          <p14:tracePt t="16750" x="2808288" y="1150938"/>
          <p14:tracePt t="16758" x="2905125" y="1157288"/>
          <p14:tracePt t="16766" x="3008313" y="1168400"/>
          <p14:tracePt t="16773" x="3128963" y="1193800"/>
          <p14:tracePt t="16782" x="3230563" y="1217613"/>
          <p14:tracePt t="16789" x="3333750" y="1241425"/>
          <p14:tracePt t="16797" x="3417888" y="1254125"/>
          <p14:tracePt t="16805" x="3484563" y="1271588"/>
          <p14:tracePt t="16813" x="3538538" y="1271588"/>
          <p14:tracePt t="16821" x="3562350" y="1271588"/>
          <p14:tracePt t="16829" x="3586163" y="1271588"/>
          <p14:tracePt t="16837" x="3598863" y="1271588"/>
          <p14:tracePt t="16845" x="3622675" y="1277938"/>
          <p14:tracePt t="16853" x="3646488" y="1277938"/>
          <p14:tracePt t="16861" x="3689350" y="1277938"/>
          <p14:tracePt t="16869" x="3736975" y="1277938"/>
          <p14:tracePt t="16877" x="3810000" y="1277938"/>
          <p14:tracePt t="16885" x="3894138" y="1277938"/>
          <p14:tracePt t="16900" x="4021138" y="1277938"/>
          <p14:tracePt t="16902" x="4152900" y="1289050"/>
          <p14:tracePt t="16909" x="4279900" y="1301750"/>
          <p14:tracePt t="16917" x="4411663" y="1301750"/>
          <p14:tracePt t="16924" x="4538663" y="1314450"/>
          <p14:tracePt t="16933" x="4672013" y="1325563"/>
          <p14:tracePt t="16940" x="4797425" y="1338263"/>
          <p14:tracePt t="16949" x="4883150" y="1338263"/>
          <p14:tracePt t="16956" x="4954588" y="1338263"/>
          <p14:tracePt t="16965" x="5027613" y="1338263"/>
          <p14:tracePt t="16972" x="5075238" y="1338263"/>
          <p14:tracePt t="16980" x="5129213" y="1338263"/>
          <p14:tracePt t="16988" x="5178425" y="1338263"/>
          <p14:tracePt t="16996" x="5232400" y="1338263"/>
          <p14:tracePt t="17004" x="5292725" y="1338263"/>
          <p14:tracePt t="17012" x="5340350" y="1338263"/>
          <p14:tracePt t="17021" x="5413375" y="1338263"/>
          <p14:tracePt t="17028" x="5484813" y="1338263"/>
          <p14:tracePt t="17036" x="5581650" y="1338263"/>
          <p14:tracePt t="17044" x="5695950" y="1338263"/>
          <p14:tracePt t="17052" x="5799138" y="1338263"/>
          <p14:tracePt t="17060" x="5870575" y="1338263"/>
          <p14:tracePt t="17069" x="5954713" y="1338263"/>
          <p14:tracePt t="17076" x="6015038" y="1338263"/>
          <p14:tracePt t="17084" x="6075363" y="1338263"/>
          <p14:tracePt t="17093" x="6094413" y="1338263"/>
          <p14:tracePt t="17100" x="6130925" y="1338263"/>
          <p14:tracePt t="17109" x="6154738" y="1338263"/>
          <p14:tracePt t="17118" x="6172200" y="1338263"/>
          <p14:tracePt t="17125" x="6196013" y="1338263"/>
          <p14:tracePt t="17135" x="6215063" y="1338263"/>
          <p14:tracePt t="17141" x="6232525" y="1338263"/>
          <p14:tracePt t="17150" x="6256338" y="1338263"/>
          <p14:tracePt t="17157" x="6280150" y="1338263"/>
          <p14:tracePt t="17166" x="6305550" y="1338263"/>
          <p14:tracePt t="17173" x="6346825" y="1338263"/>
          <p14:tracePt t="17181" x="6376988" y="1338263"/>
          <p14:tracePt t="17189" x="6419850" y="1338263"/>
          <p14:tracePt t="17197" x="6480175" y="1338263"/>
          <p14:tracePt t="17205" x="6540500" y="1338263"/>
          <p14:tracePt t="17213" x="6581775" y="1338263"/>
          <p14:tracePt t="17221" x="6611938" y="1338263"/>
          <p14:tracePt t="17229" x="6648450" y="1338263"/>
          <p14:tracePt t="17237" x="6672263" y="1338263"/>
          <p14:tracePt t="17245" x="6684963" y="1338263"/>
          <p14:tracePt t="17253" x="6691313" y="1338263"/>
          <p14:tracePt t="17261" x="6696075" y="1338263"/>
          <p14:tracePt t="18333" x="0" y="0"/>
        </p14:tracePtLst>
        <p14:tracePtLst>
          <p14:tracePt t="23015" x="1971675" y="1909763"/>
          <p14:tracePt t="23181" x="1965325" y="1905000"/>
          <p14:tracePt t="23190" x="1958975" y="1898650"/>
          <p14:tracePt t="23197" x="1952625" y="1898650"/>
          <p14:tracePt t="23205" x="1941513" y="1892300"/>
          <p14:tracePt t="23213" x="1935163" y="1885950"/>
          <p14:tracePt t="23221" x="1922463" y="1879600"/>
          <p14:tracePt t="23229" x="1916113" y="1879600"/>
          <p14:tracePt t="23237" x="1898650" y="1879600"/>
          <p14:tracePt t="23245" x="1874838" y="1868488"/>
          <p14:tracePt t="23253" x="1855788" y="1862138"/>
          <p14:tracePt t="23261" x="1831975" y="1855788"/>
          <p14:tracePt t="23269" x="1795463" y="1844675"/>
          <p14:tracePt t="23277" x="1784350" y="1838325"/>
          <p14:tracePt t="23285" x="1760538" y="1838325"/>
          <p14:tracePt t="23293" x="1724025" y="1831975"/>
          <p14:tracePt t="23301" x="1681163" y="1819275"/>
          <p14:tracePt t="23309" x="1633538" y="1814513"/>
          <p14:tracePt t="23317" x="1585913" y="1801813"/>
          <p14:tracePt t="23325" x="1525588" y="1784350"/>
          <p14:tracePt t="23333" x="1476375" y="1784350"/>
          <p14:tracePt t="23341" x="1446213" y="1771650"/>
          <p14:tracePt t="23349" x="1404938" y="1771650"/>
          <p14:tracePt t="23357" x="1381125" y="1765300"/>
          <p14:tracePt t="23365" x="1344613" y="1765300"/>
          <p14:tracePt t="23373" x="1314450" y="1765300"/>
          <p14:tracePt t="23381" x="1290638" y="1765300"/>
          <p14:tracePt t="23389" x="1265238" y="1765300"/>
          <p14:tracePt t="23397" x="1247775" y="1765300"/>
          <p14:tracePt t="23406" x="1223963" y="1765300"/>
          <p14:tracePt t="23413" x="1200150" y="1765300"/>
          <p14:tracePt t="23421" x="1174750" y="1765300"/>
          <p14:tracePt t="23429" x="1150938" y="1765300"/>
          <p14:tracePt t="23437" x="1127125" y="1765300"/>
          <p14:tracePt t="23445" x="1114425" y="1765300"/>
          <p14:tracePt t="23453" x="1084263" y="1765300"/>
          <p14:tracePt t="23461" x="1049338" y="1765300"/>
          <p14:tracePt t="23469" x="1019175" y="1778000"/>
          <p14:tracePt t="23477" x="1000125" y="1784350"/>
          <p14:tracePt t="23485" x="969963" y="1795463"/>
          <p14:tracePt t="23493" x="946150" y="1801813"/>
          <p14:tracePt t="23501" x="922338" y="1808163"/>
          <p14:tracePt t="23509" x="904875" y="1825625"/>
          <p14:tracePt t="23517" x="898525" y="1831975"/>
          <p14:tracePt t="23525" x="885825" y="1838325"/>
          <p14:tracePt t="23533" x="879475" y="1844675"/>
          <p14:tracePt t="23541" x="874713" y="1849438"/>
          <p14:tracePt t="23549" x="862013" y="1862138"/>
          <p14:tracePt t="23565" x="844550" y="1879600"/>
          <p14:tracePt t="23573" x="844550" y="1885950"/>
          <p14:tracePt t="23581" x="838200" y="1892300"/>
          <p14:tracePt t="23589" x="838200" y="1905000"/>
          <p14:tracePt t="23605" x="838200" y="1909763"/>
          <p14:tracePt t="23613" x="838200" y="1922463"/>
          <p14:tracePt t="23621" x="838200" y="1928813"/>
          <p14:tracePt t="23629" x="838200" y="1939925"/>
          <p14:tracePt t="23637" x="838200" y="1946275"/>
          <p14:tracePt t="23645" x="855663" y="1965325"/>
          <p14:tracePt t="23653" x="862013" y="1970088"/>
          <p14:tracePt t="23661" x="868363" y="1982788"/>
          <p14:tracePt t="23669" x="879475" y="1995488"/>
          <p14:tracePt t="23677" x="892175" y="2012950"/>
          <p14:tracePt t="23685" x="904875" y="2025650"/>
          <p14:tracePt t="23693" x="928688" y="2049463"/>
          <p14:tracePt t="23701" x="946150" y="2066925"/>
          <p14:tracePt t="23709" x="969963" y="2090738"/>
          <p14:tracePt t="23717" x="982663" y="2109788"/>
          <p14:tracePt t="23725" x="1006475" y="2120900"/>
          <p14:tracePt t="23733" x="1030288" y="2139950"/>
          <p14:tracePt t="23741" x="1049338" y="2139950"/>
          <p14:tracePt t="23749" x="1073150" y="2157413"/>
          <p14:tracePt t="23757" x="1096963" y="2163763"/>
          <p14:tracePt t="23765" x="1120775" y="2170113"/>
          <p14:tracePt t="23773" x="1163638" y="2187575"/>
          <p14:tracePt t="23781" x="1211263" y="2200275"/>
          <p14:tracePt t="23789" x="1235075" y="2205038"/>
          <p14:tracePt t="23797" x="1301750" y="2235200"/>
          <p14:tracePt t="23805" x="1362075" y="2247900"/>
          <p14:tracePt t="23813" x="1422400" y="2265363"/>
          <p14:tracePt t="23821" x="1470025" y="2265363"/>
          <p14:tracePt t="23829" x="1530350" y="2290763"/>
          <p14:tracePt t="23837" x="1590675" y="2295525"/>
          <p14:tracePt t="23845" x="1651000" y="2308225"/>
          <p14:tracePt t="23853" x="1711325" y="2325688"/>
          <p14:tracePt t="23861" x="1760538" y="2325688"/>
          <p14:tracePt t="23869" x="1790700" y="2325688"/>
          <p14:tracePt t="23877" x="1814513" y="2325688"/>
          <p14:tracePt t="23885" x="1844675" y="2325688"/>
          <p14:tracePt t="23906" x="1881188" y="2325688"/>
          <p14:tracePt t="23909" x="1905000" y="2325688"/>
          <p14:tracePt t="23917" x="1922463" y="2325688"/>
          <p14:tracePt t="23925" x="1935163" y="2320925"/>
          <p14:tracePt t="23933" x="1946275" y="2320925"/>
          <p14:tracePt t="23941" x="1971675" y="2301875"/>
          <p14:tracePt t="23949" x="1976438" y="2295525"/>
          <p14:tracePt t="23958" x="2001838" y="2290763"/>
          <p14:tracePt t="23965" x="2025650" y="2271713"/>
          <p14:tracePt t="23973" x="2032000" y="2271713"/>
          <p14:tracePt t="23981" x="2049463" y="2260600"/>
          <p14:tracePt t="23989" x="2085975" y="2241550"/>
          <p14:tracePt t="23997" x="2103438" y="2230438"/>
          <p14:tracePt t="24005" x="2127250" y="2211388"/>
          <p14:tracePt t="24013" x="2139950" y="2193925"/>
          <p14:tracePt t="24022" x="2152650" y="2170113"/>
          <p14:tracePt t="24029" x="2163763" y="2144713"/>
          <p14:tracePt t="24037" x="2163763" y="2139950"/>
          <p14:tracePt t="24045" x="2163763" y="2127250"/>
          <p14:tracePt t="24053" x="2163763" y="2114550"/>
          <p14:tracePt t="24061" x="2170113" y="2097088"/>
          <p14:tracePt t="24069" x="2170113" y="2084388"/>
          <p14:tracePt t="24077" x="2170113" y="2073275"/>
          <p14:tracePt t="24085" x="2170113" y="2060575"/>
          <p14:tracePt t="24093" x="2170113" y="2043113"/>
          <p14:tracePt t="24101" x="2170113" y="2030413"/>
          <p14:tracePt t="24109" x="2170113" y="2006600"/>
          <p14:tracePt t="24116" x="2163763" y="1982788"/>
          <p14:tracePt t="24125" x="2146300" y="1970088"/>
          <p14:tracePt t="24133" x="2133600" y="1946275"/>
          <p14:tracePt t="24141" x="2116138" y="1928813"/>
          <p14:tracePt t="24149" x="2103438" y="1916113"/>
          <p14:tracePt t="24157" x="2073275" y="1885950"/>
          <p14:tracePt t="24165" x="2036763" y="1862138"/>
          <p14:tracePt t="24173" x="2025650" y="1855788"/>
          <p14:tracePt t="24181" x="2001838" y="1838325"/>
          <p14:tracePt t="24190" x="1965325" y="1808163"/>
          <p14:tracePt t="24197" x="1941513" y="1795463"/>
          <p14:tracePt t="24205" x="1905000" y="1784350"/>
          <p14:tracePt t="24213" x="1881188" y="1758950"/>
          <p14:tracePt t="24221" x="1851025" y="1754188"/>
          <p14:tracePt t="24229" x="1814513" y="1747838"/>
          <p14:tracePt t="24237" x="1784350" y="1735138"/>
          <p14:tracePt t="24245" x="1747838" y="1717675"/>
          <p14:tracePt t="24253" x="1700213" y="1711325"/>
          <p14:tracePt t="24261" x="1670050" y="1711325"/>
          <p14:tracePt t="24269" x="1620838" y="1693863"/>
          <p14:tracePt t="24277" x="1590675" y="1681163"/>
          <p14:tracePt t="24285" x="1555750" y="1681163"/>
          <p14:tracePt t="24293" x="1525588" y="1681163"/>
          <p14:tracePt t="24301" x="1482725" y="1681163"/>
          <p14:tracePt t="24309" x="1458913" y="1681163"/>
          <p14:tracePt t="24317" x="1428750" y="1681163"/>
          <p14:tracePt t="24325" x="1404938" y="1681163"/>
          <p14:tracePt t="24333" x="1374775" y="1681163"/>
          <p14:tracePt t="24341" x="1355725" y="1681163"/>
          <p14:tracePt t="24349" x="1301750" y="1681163"/>
          <p14:tracePt t="24356" x="1260475" y="1681163"/>
          <p14:tracePt t="24365" x="1211263" y="1681163"/>
          <p14:tracePt t="24373" x="1150938" y="1687513"/>
          <p14:tracePt t="24381" x="1109663" y="1693863"/>
          <p14:tracePt t="24389" x="1030288" y="1728788"/>
          <p14:tracePt t="24397" x="939800" y="1754188"/>
          <p14:tracePt t="24405" x="879475" y="1771650"/>
          <p14:tracePt t="24413" x="831850" y="1789113"/>
          <p14:tracePt t="24421" x="795338" y="1808163"/>
          <p14:tracePt t="24429" x="747713" y="1825625"/>
          <p14:tracePt t="24437" x="723900" y="1844675"/>
          <p14:tracePt t="24445" x="704850" y="1849438"/>
          <p14:tracePt t="24453" x="693738" y="1862138"/>
          <p14:tracePt t="24461" x="687388" y="1868488"/>
          <p14:tracePt t="24477" x="681038" y="1874838"/>
          <p14:tracePt t="24493" x="674688" y="1879600"/>
          <p14:tracePt t="24501" x="668338" y="1885950"/>
          <p14:tracePt t="24509" x="668338" y="1892300"/>
          <p14:tracePt t="24516" x="668338" y="1898650"/>
          <p14:tracePt t="24525" x="668338" y="1909763"/>
          <p14:tracePt t="24533" x="668338" y="1916113"/>
          <p14:tracePt t="24541" x="674688" y="1946275"/>
          <p14:tracePt t="24549" x="693738" y="1958975"/>
          <p14:tracePt t="24557" x="704850" y="1976438"/>
          <p14:tracePt t="24565" x="728663" y="2000250"/>
          <p14:tracePt t="24573" x="795338" y="2043113"/>
          <p14:tracePt t="24581" x="819150" y="2054225"/>
          <p14:tracePt t="24589" x="855663" y="2079625"/>
          <p14:tracePt t="24597" x="892175" y="2097088"/>
          <p14:tracePt t="24605" x="915988" y="2103438"/>
          <p14:tracePt t="24613" x="939800" y="2109788"/>
          <p14:tracePt t="24621" x="965200" y="2127250"/>
          <p14:tracePt t="24629" x="989013" y="2127250"/>
          <p14:tracePt t="24637" x="1012825" y="2133600"/>
          <p14:tracePt t="24645" x="1036638" y="2151063"/>
          <p14:tracePt t="24653" x="1066800" y="2151063"/>
          <p14:tracePt t="24661" x="1103313" y="2170113"/>
          <p14:tracePt t="24669" x="1133475" y="2174875"/>
          <p14:tracePt t="24677" x="1193800" y="2200275"/>
          <p14:tracePt t="24685" x="1254125" y="2205038"/>
          <p14:tracePt t="24693" x="1355725" y="2217738"/>
          <p14:tracePt t="24701" x="1435100" y="2241550"/>
          <p14:tracePt t="24709" x="1525588" y="2265363"/>
          <p14:tracePt t="24717" x="1609725" y="2271713"/>
          <p14:tracePt t="24725" x="1687513" y="2284413"/>
          <p14:tracePt t="24733" x="1784350" y="2284413"/>
          <p14:tracePt t="24741" x="1844675" y="2295525"/>
          <p14:tracePt t="24749" x="1905000" y="2295525"/>
          <p14:tracePt t="24756" x="1935163" y="2295525"/>
          <p14:tracePt t="24765" x="1989138" y="2295525"/>
          <p14:tracePt t="24774" x="2025650" y="2295525"/>
          <p14:tracePt t="24781" x="2049463" y="2265363"/>
          <p14:tracePt t="24789" x="2085975" y="2241550"/>
          <p14:tracePt t="24797" x="2122488" y="2211388"/>
          <p14:tracePt t="24805" x="2152650" y="2187575"/>
          <p14:tracePt t="24813" x="2163763" y="2163763"/>
          <p14:tracePt t="24821" x="2176463" y="2139950"/>
          <p14:tracePt t="24829" x="2187575" y="2103438"/>
          <p14:tracePt t="24837" x="2200275" y="2079625"/>
          <p14:tracePt t="24845" x="2206625" y="2049463"/>
          <p14:tracePt t="24853" x="2224088" y="2025650"/>
          <p14:tracePt t="24861" x="2224088" y="2000250"/>
          <p14:tracePt t="24869" x="2230438" y="1976438"/>
          <p14:tracePt t="24877" x="2230438" y="1970088"/>
          <p14:tracePt t="24884" x="2230438" y="1952625"/>
          <p14:tracePt t="24907" x="2236788" y="1905000"/>
          <p14:tracePt t="24909" x="2236788" y="1892300"/>
          <p14:tracePt t="24917" x="2236788" y="1868488"/>
          <p14:tracePt t="24925" x="2236788" y="1855788"/>
          <p14:tracePt t="24933" x="2236788" y="1849438"/>
          <p14:tracePt t="24941" x="2236788" y="1819275"/>
          <p14:tracePt t="24949" x="2217738" y="1795463"/>
          <p14:tracePt t="24957" x="2211388" y="1778000"/>
          <p14:tracePt t="24965" x="2193925" y="1747838"/>
          <p14:tracePt t="24973" x="2170113" y="1717675"/>
          <p14:tracePt t="24981" x="2146300" y="1704975"/>
          <p14:tracePt t="24989" x="2122488" y="1670050"/>
          <p14:tracePt t="24997" x="2085975" y="1651000"/>
          <p14:tracePt t="25005" x="2036763" y="1620838"/>
          <p14:tracePt t="25013" x="2001838" y="1614488"/>
          <p14:tracePt t="25021" x="1922463" y="1579563"/>
          <p14:tracePt t="25029" x="1874838" y="1560513"/>
          <p14:tracePt t="25037" x="1814513" y="1549400"/>
          <p14:tracePt t="25045" x="1766888" y="1543050"/>
          <p14:tracePt t="25053" x="1736725" y="1530350"/>
          <p14:tracePt t="25061" x="1687513" y="1524000"/>
          <p14:tracePt t="25068" x="1657350" y="1524000"/>
          <p14:tracePt t="25077" x="1633538" y="1524000"/>
          <p14:tracePt t="25085" x="1590675" y="1524000"/>
          <p14:tracePt t="25093" x="1566863" y="1524000"/>
          <p14:tracePt t="25101" x="1536700" y="1524000"/>
          <p14:tracePt t="25109" x="1482725" y="1524000"/>
          <p14:tracePt t="25117" x="1458913" y="1524000"/>
          <p14:tracePt t="25125" x="1409700" y="1543050"/>
          <p14:tracePt t="25133" x="1362075" y="1573213"/>
          <p14:tracePt t="25141" x="1314450" y="1584325"/>
          <p14:tracePt t="25149" x="1265238" y="1603375"/>
          <p14:tracePt t="25157" x="1187450" y="1657350"/>
          <p14:tracePt t="25165" x="1150938" y="1674813"/>
          <p14:tracePt t="25173" x="1096963" y="1728788"/>
          <p14:tracePt t="25181" x="1030288" y="1771650"/>
          <p14:tracePt t="25190" x="982663" y="1814513"/>
          <p14:tracePt t="25197" x="946150" y="1844675"/>
          <p14:tracePt t="25205" x="892175" y="1892300"/>
          <p14:tracePt t="25213" x="868363" y="1922463"/>
          <p14:tracePt t="25221" x="849313" y="1935163"/>
          <p14:tracePt t="25229" x="838200" y="1952625"/>
          <p14:tracePt t="25236" x="831850" y="1958975"/>
          <p14:tracePt t="25245" x="831850" y="1965325"/>
          <p14:tracePt t="25253" x="831850" y="1970088"/>
          <p14:tracePt t="25261" x="831850" y="1982788"/>
          <p14:tracePt t="25277" x="838200" y="1995488"/>
          <p14:tracePt t="25285" x="862013" y="2006600"/>
          <p14:tracePt t="25293" x="885825" y="2012950"/>
          <p14:tracePt t="25301" x="922338" y="2030413"/>
          <p14:tracePt t="25309" x="946150" y="2036763"/>
          <p14:tracePt t="25317" x="989013" y="2066925"/>
          <p14:tracePt t="25326" x="1054100" y="2084388"/>
          <p14:tracePt t="25333" x="1114425" y="2109788"/>
          <p14:tracePt t="25340" x="1174750" y="2127250"/>
          <p14:tracePt t="25349" x="1265238" y="2163763"/>
          <p14:tracePt t="25357" x="1355725" y="2174875"/>
          <p14:tracePt t="25365" x="1428750" y="2181225"/>
          <p14:tracePt t="25373" x="1519238" y="2193925"/>
          <p14:tracePt t="25381" x="1579563" y="2217738"/>
          <p14:tracePt t="25389" x="1620838" y="2217738"/>
          <p14:tracePt t="25397" x="1681163" y="2217738"/>
          <p14:tracePt t="25405" x="1741488" y="2217738"/>
          <p14:tracePt t="25413" x="1766888" y="2217738"/>
          <p14:tracePt t="25421" x="1784350" y="2217738"/>
          <p14:tracePt t="25429" x="1808163" y="2205038"/>
          <p14:tracePt t="25437" x="1838325" y="2181225"/>
          <p14:tracePt t="25445" x="1844675" y="2163763"/>
          <p14:tracePt t="25453" x="1855788" y="2139950"/>
          <p14:tracePt t="25461" x="1868488" y="2109788"/>
          <p14:tracePt t="25469" x="1885950" y="2073275"/>
          <p14:tracePt t="25477" x="1892300" y="2049463"/>
          <p14:tracePt t="25485" x="1892300" y="2019300"/>
          <p14:tracePt t="25493" x="1892300" y="1995488"/>
          <p14:tracePt t="25501" x="1892300" y="1965325"/>
          <p14:tracePt t="25509" x="1892300" y="1939925"/>
          <p14:tracePt t="25517" x="1892300" y="1922463"/>
          <p14:tracePt t="25525" x="1892300" y="1905000"/>
          <p14:tracePt t="25533" x="1892300" y="1879600"/>
          <p14:tracePt t="25541" x="1881188" y="1844675"/>
          <p14:tracePt t="25549" x="1855788" y="1819275"/>
          <p14:tracePt t="25557" x="1825625" y="1784350"/>
          <p14:tracePt t="25565" x="1801813" y="1758950"/>
          <p14:tracePt t="25573" x="1790700" y="1735138"/>
          <p14:tracePt t="25581" x="1754188" y="1700213"/>
          <p14:tracePt t="25589" x="1711325" y="1670050"/>
          <p14:tracePt t="25597" x="1676400" y="1639888"/>
          <p14:tracePt t="25606" x="1627188" y="1609725"/>
          <p14:tracePt t="25613" x="1573213" y="1579563"/>
          <p14:tracePt t="25621" x="1543050" y="1573213"/>
          <p14:tracePt t="25629" x="1495425" y="1554163"/>
          <p14:tracePt t="25636" x="1465263" y="1554163"/>
          <p14:tracePt t="25645" x="1428750" y="1554163"/>
          <p14:tracePt t="25653" x="1404938" y="1554163"/>
          <p14:tracePt t="25661" x="1385888" y="1554163"/>
          <p14:tracePt t="25669" x="1350963" y="1554163"/>
          <p14:tracePt t="25677" x="1325563" y="1554163"/>
          <p14:tracePt t="25685" x="1308100" y="1554163"/>
          <p14:tracePt t="25693" x="1260475" y="1554163"/>
          <p14:tracePt t="25701" x="1223963" y="1573213"/>
          <p14:tracePt t="25709" x="1200150" y="1590675"/>
          <p14:tracePt t="25717" x="1144588" y="1620838"/>
          <p14:tracePt t="25725" x="1120775" y="1644650"/>
          <p14:tracePt t="25733" x="1079500" y="1674813"/>
          <p14:tracePt t="25741" x="1054100" y="1687513"/>
          <p14:tracePt t="25749" x="1030288" y="1711325"/>
          <p14:tracePt t="25757" x="1006475" y="1735138"/>
          <p14:tracePt t="25765" x="989013" y="1771650"/>
          <p14:tracePt t="25773" x="969963" y="1795463"/>
          <p14:tracePt t="25781" x="965200" y="1819275"/>
          <p14:tracePt t="25789" x="958850" y="1844675"/>
          <p14:tracePt t="25797" x="958850" y="1879600"/>
          <p14:tracePt t="25805" x="958850" y="1898650"/>
          <p14:tracePt t="25813" x="958850" y="1905000"/>
          <p14:tracePt t="25821" x="958850" y="1928813"/>
          <p14:tracePt t="25829" x="958850" y="1939925"/>
          <p14:tracePt t="25837" x="989013" y="1976438"/>
          <p14:tracePt t="25845" x="1000125" y="1995488"/>
          <p14:tracePt t="25853" x="1030288" y="2019300"/>
          <p14:tracePt t="25861" x="1060450" y="2036763"/>
          <p14:tracePt t="25869" x="1114425" y="2066925"/>
          <p14:tracePt t="25877" x="1163638" y="2109788"/>
          <p14:tracePt t="25885" x="1230313" y="2139950"/>
          <p14:tracePt t="25893" x="1308100" y="2170113"/>
          <p14:tracePt t="25910" x="1428750" y="2211388"/>
          <p14:tracePt t="25917" x="1489075" y="2224088"/>
          <p14:tracePt t="25925" x="1566863" y="2241550"/>
          <p14:tracePt t="25933" x="1616075" y="2254250"/>
          <p14:tracePt t="25942" x="1646238" y="2254250"/>
          <p14:tracePt t="25949" x="1700213" y="2254250"/>
          <p14:tracePt t="25957" x="1741488" y="2254250"/>
          <p14:tracePt t="25965" x="1778000" y="2254250"/>
          <p14:tracePt t="25973" x="1790700" y="2254250"/>
          <p14:tracePt t="25981" x="1801813" y="2254250"/>
          <p14:tracePt t="25989" x="1808163" y="2254250"/>
          <p14:tracePt t="25997" x="1825625" y="2254250"/>
          <p14:tracePt t="26005" x="1831975" y="2247900"/>
          <p14:tracePt t="26013" x="1851025" y="2224088"/>
          <p14:tracePt t="26021" x="1851025" y="2211388"/>
          <p14:tracePt t="26029" x="1862138" y="2181225"/>
          <p14:tracePt t="26037" x="1862138" y="2157413"/>
          <p14:tracePt t="26045" x="1868488" y="2139950"/>
          <p14:tracePt t="26053" x="1868488" y="2114550"/>
          <p14:tracePt t="26061" x="1868488" y="2097088"/>
          <p14:tracePt t="26069" x="1868488" y="2073275"/>
          <p14:tracePt t="26077" x="1868488" y="2066925"/>
          <p14:tracePt t="26085" x="1868488" y="2043113"/>
          <p14:tracePt t="26093" x="1868488" y="2025650"/>
          <p14:tracePt t="26101" x="1855788" y="2000250"/>
          <p14:tracePt t="26109" x="1838325" y="1976438"/>
          <p14:tracePt t="26117" x="1825625" y="1952625"/>
          <p14:tracePt t="26124" x="1808163" y="1939925"/>
          <p14:tracePt t="26133" x="1784350" y="1916113"/>
          <p14:tracePt t="26141" x="1747838" y="1879600"/>
          <p14:tracePt t="26149" x="1706563" y="1838325"/>
          <p14:tracePt t="26157" x="1670050" y="1814513"/>
          <p14:tracePt t="26165" x="1620838" y="1784350"/>
          <p14:tracePt t="26173" x="1555750" y="1747838"/>
          <p14:tracePt t="26181" x="1495425" y="1717675"/>
          <p14:tracePt t="26188" x="1428750" y="1700213"/>
          <p14:tracePt t="26197" x="1368425" y="1687513"/>
          <p14:tracePt t="26205" x="1308100" y="1670050"/>
          <p14:tracePt t="26213" x="1271588" y="1657350"/>
          <p14:tracePt t="26221" x="1230313" y="1657350"/>
          <p14:tracePt t="26229" x="1169988" y="1657350"/>
          <p14:tracePt t="26237" x="1139825" y="1657350"/>
          <p14:tracePt t="26245" x="1114425" y="1657350"/>
          <p14:tracePt t="26253" x="1090613" y="1657350"/>
          <p14:tracePt t="26261" x="1049338" y="1657350"/>
          <p14:tracePt t="26269" x="1036638" y="1670050"/>
          <p14:tracePt t="26277" x="1012825" y="1693863"/>
          <p14:tracePt t="26285" x="993775" y="1700213"/>
          <p14:tracePt t="26293" x="969963" y="1735138"/>
          <p14:tracePt t="26301" x="969963" y="1758950"/>
          <p14:tracePt t="26309" x="969963" y="1789113"/>
          <p14:tracePt t="26317" x="969963" y="1801813"/>
          <p14:tracePt t="26324" x="969963" y="1825625"/>
          <p14:tracePt t="26333" x="969963" y="1849438"/>
          <p14:tracePt t="26341" x="969963" y="1862138"/>
          <p14:tracePt t="26349" x="989013" y="1885950"/>
          <p14:tracePt t="26358" x="1000125" y="1905000"/>
          <p14:tracePt t="26365" x="1023938" y="1928813"/>
          <p14:tracePt t="26373" x="1060450" y="1946275"/>
          <p14:tracePt t="26381" x="1096963" y="1965325"/>
          <p14:tracePt t="26388" x="1120775" y="1982788"/>
          <p14:tracePt t="26397" x="1157288" y="2000250"/>
          <p14:tracePt t="26405" x="1187450" y="2006600"/>
          <p14:tracePt t="26413" x="1254125" y="2036763"/>
          <p14:tracePt t="26421" x="1301750" y="2049463"/>
          <p14:tracePt t="26429" x="1374775" y="2066925"/>
          <p14:tracePt t="26436" x="1465263" y="2103438"/>
          <p14:tracePt t="26445" x="1555750" y="2103438"/>
          <p14:tracePt t="26453" x="1616075" y="2114550"/>
          <p14:tracePt t="26461" x="1646238" y="2120900"/>
          <p14:tracePt t="26469" x="1670050" y="2120900"/>
          <p14:tracePt t="26477" x="1693863" y="2120900"/>
          <p14:tracePt t="26485" x="1700213" y="2120900"/>
          <p14:tracePt t="26493" x="1711325" y="2120900"/>
          <p14:tracePt t="26501" x="1724025" y="2120900"/>
          <p14:tracePt t="26509" x="1747838" y="2109788"/>
          <p14:tracePt t="26517" x="1766888" y="2097088"/>
          <p14:tracePt t="26525" x="1778000" y="2079625"/>
          <p14:tracePt t="26533" x="1795463" y="2066925"/>
          <p14:tracePt t="26541" x="1814513" y="2043113"/>
          <p14:tracePt t="26549" x="1820863" y="2006600"/>
          <p14:tracePt t="26557" x="1838325" y="1982788"/>
          <p14:tracePt t="26565" x="1838325" y="1952625"/>
          <p14:tracePt t="26573" x="1844675" y="1928813"/>
          <p14:tracePt t="26581" x="1844675" y="1905000"/>
          <p14:tracePt t="26588" x="1844675" y="1879600"/>
          <p14:tracePt t="26597" x="1844675" y="1862138"/>
          <p14:tracePt t="26605" x="1844675" y="1844675"/>
          <p14:tracePt t="26613" x="1844675" y="1831975"/>
          <p14:tracePt t="26621" x="1844675" y="1825625"/>
          <p14:tracePt t="26629" x="1844675" y="1814513"/>
          <p14:tracePt t="26637" x="1838325" y="1795463"/>
          <p14:tracePt t="26645" x="1825625" y="1784350"/>
          <p14:tracePt t="26653" x="1801813" y="1765300"/>
          <p14:tracePt t="26661" x="1790700" y="1754188"/>
          <p14:tracePt t="26669" x="1766888" y="1735138"/>
          <p14:tracePt t="26677" x="1730375" y="1728788"/>
          <p14:tracePt t="26685" x="1687513" y="1717675"/>
          <p14:tracePt t="26693" x="1651000" y="1700213"/>
          <p14:tracePt t="26701" x="1590675" y="1700213"/>
          <p14:tracePt t="26709" x="1530350" y="1700213"/>
          <p14:tracePt t="26717" x="1458913" y="1700213"/>
          <p14:tracePt t="26725" x="1404938" y="1700213"/>
          <p14:tracePt t="26733" x="1344613" y="1700213"/>
          <p14:tracePt t="26742" x="1295400" y="1704975"/>
          <p14:tracePt t="26749" x="1260475" y="1724025"/>
          <p14:tracePt t="26757" x="1223963" y="1741488"/>
          <p14:tracePt t="26765" x="1211263" y="1747838"/>
          <p14:tracePt t="26773" x="1211263" y="1758950"/>
          <p14:tracePt t="26781" x="1204913" y="1778000"/>
          <p14:tracePt t="26788" x="1204913" y="1795463"/>
          <p14:tracePt t="26797" x="1204913" y="1819275"/>
          <p14:tracePt t="26805" x="1204913" y="1844675"/>
          <p14:tracePt t="26813" x="1211263" y="1862138"/>
          <p14:tracePt t="26821" x="1230313" y="1885950"/>
          <p14:tracePt t="26829" x="1254125" y="1909763"/>
          <p14:tracePt t="26837" x="1290638" y="1935163"/>
          <p14:tracePt t="26845" x="1325563" y="1965325"/>
          <p14:tracePt t="26853" x="1362075" y="1982788"/>
          <p14:tracePt t="26861" x="1416050" y="2012950"/>
          <p14:tracePt t="26869" x="1476375" y="2025650"/>
          <p14:tracePt t="26877" x="1525588" y="2043113"/>
          <p14:tracePt t="26885" x="1555750" y="2049463"/>
          <p14:tracePt t="26893" x="1579563" y="2054225"/>
          <p14:tracePt t="26901" x="1585913" y="2066925"/>
          <p14:tracePt t="26909" x="1597025" y="2066925"/>
          <p14:tracePt t="26925" x="1616075" y="2066925"/>
          <p14:tracePt t="26933" x="1620838" y="2066925"/>
          <p14:tracePt t="26941" x="1633538" y="2060575"/>
          <p14:tracePt t="26949" x="1646238" y="2049463"/>
          <p14:tracePt t="26957" x="1651000" y="2043113"/>
          <p14:tracePt t="26965" x="1663700" y="2019300"/>
          <p14:tracePt t="26973" x="1670050" y="1995488"/>
          <p14:tracePt t="26981" x="1670050" y="1976438"/>
          <p14:tracePt t="26989" x="1676400" y="1939925"/>
          <p14:tracePt t="26997" x="1687513" y="1916113"/>
          <p14:tracePt t="27005" x="1687513" y="1892300"/>
          <p14:tracePt t="27013" x="1687513" y="1879600"/>
          <p14:tracePt t="27021" x="1687513" y="1868488"/>
          <p14:tracePt t="27029" x="1687513" y="1862138"/>
          <p14:tracePt t="27037" x="1687513" y="1849438"/>
          <p14:tracePt t="27045" x="1687513" y="1844675"/>
          <p14:tracePt t="27053" x="1687513" y="1838325"/>
          <p14:tracePt t="27069" x="1687513" y="1819275"/>
          <p14:tracePt t="27085" x="1663700" y="1819275"/>
          <p14:tracePt t="27093" x="1639888" y="1819275"/>
          <p14:tracePt t="27101" x="1597025" y="1819275"/>
          <p14:tracePt t="27109" x="1536700" y="1819275"/>
          <p14:tracePt t="27117" x="1465263" y="1825625"/>
          <p14:tracePt t="27125" x="1409700" y="1868488"/>
          <p14:tracePt t="27133" x="1374775" y="1885950"/>
          <p14:tracePt t="27141" x="1350963" y="1905000"/>
          <p14:tracePt t="27149" x="1344613" y="1909763"/>
          <p14:tracePt t="27157" x="1338263" y="1922463"/>
          <p14:tracePt t="27165" x="1338263" y="1935163"/>
          <p14:tracePt t="27173" x="1338263" y="1939925"/>
          <p14:tracePt t="27181" x="1355725" y="1965325"/>
          <p14:tracePt t="27189" x="1381125" y="1970088"/>
          <p14:tracePt t="27197" x="1404938" y="1995488"/>
          <p14:tracePt t="27205" x="1452563" y="2012950"/>
          <p14:tracePt t="27213" x="1489075" y="2030413"/>
          <p14:tracePt t="27220" x="1525588" y="2060575"/>
          <p14:tracePt t="27229" x="1573213" y="2079625"/>
          <p14:tracePt t="27237" x="1609725" y="2109788"/>
          <p14:tracePt t="27245" x="1657350" y="2127250"/>
          <p14:tracePt t="27253" x="1706563" y="2139950"/>
          <p14:tracePt t="27261" x="1736725" y="2139950"/>
          <p14:tracePt t="27269" x="1760538" y="2139950"/>
          <p14:tracePt t="27277" x="1784350" y="2139950"/>
          <p14:tracePt t="27285" x="1795463" y="2139950"/>
          <p14:tracePt t="27293" x="1801813" y="2139950"/>
          <p14:tracePt t="27301" x="1820863" y="2127250"/>
          <p14:tracePt t="27309" x="1831975" y="2103438"/>
          <p14:tracePt t="27317" x="1851025" y="2073275"/>
          <p14:tracePt t="27325" x="1855788" y="2049463"/>
          <p14:tracePt t="27333" x="1855788" y="2025650"/>
          <p14:tracePt t="27341" x="1855788" y="2000250"/>
          <p14:tracePt t="27349" x="1855788" y="1989138"/>
          <p14:tracePt t="27357" x="1855788" y="1976438"/>
          <p14:tracePt t="27365" x="1855788" y="1970088"/>
          <p14:tracePt t="27373" x="1855788" y="1965325"/>
          <p14:tracePt t="27381" x="1851025" y="1946275"/>
          <p14:tracePt t="27397" x="1825625" y="1946275"/>
          <p14:tracePt t="27405" x="1801813" y="1939925"/>
          <p14:tracePt t="27413" x="1771650" y="1935163"/>
          <p14:tracePt t="27421" x="1711325" y="1922463"/>
          <p14:tracePt t="27429" x="1651000" y="1922463"/>
          <p14:tracePt t="27437" x="1609725" y="1922463"/>
          <p14:tracePt t="27445" x="1566863" y="1922463"/>
          <p14:tracePt t="27453" x="1519238" y="1922463"/>
          <p14:tracePt t="27461" x="1458913" y="1909763"/>
          <p14:tracePt t="27468" x="1446213" y="1909763"/>
          <p14:tracePt t="27477" x="1435100" y="1909763"/>
          <p14:tracePt t="27485" x="1428750" y="1909763"/>
          <p14:tracePt t="27533" x="1446213" y="1909763"/>
          <p14:tracePt t="27541" x="1482725" y="1916113"/>
          <p14:tracePt t="27549" x="1506538" y="1928813"/>
          <p14:tracePt t="27558" x="1549400" y="1939925"/>
          <p14:tracePt t="27565" x="1585913" y="1958975"/>
          <p14:tracePt t="27573" x="1616075" y="1965325"/>
          <p14:tracePt t="27581" x="1670050" y="1982788"/>
          <p14:tracePt t="27589" x="1717675" y="2006600"/>
          <p14:tracePt t="27597" x="1747838" y="2012950"/>
          <p14:tracePt t="27605" x="1771650" y="2012950"/>
          <p14:tracePt t="27613" x="1801813" y="2012950"/>
          <p14:tracePt t="27621" x="1808163" y="2012950"/>
          <p14:tracePt t="27629" x="1820863" y="2012950"/>
          <p14:tracePt t="27637" x="1831975" y="2012950"/>
          <p14:tracePt t="27645" x="1838325" y="2012950"/>
          <p14:tracePt t="27653" x="1851025" y="2006600"/>
          <p14:tracePt t="27661" x="1855788" y="2000250"/>
          <p14:tracePt t="27669" x="1855788" y="1995488"/>
          <p14:tracePt t="27677" x="1855788" y="1965325"/>
          <p14:tracePt t="27685" x="1855788" y="1935163"/>
          <p14:tracePt t="27693" x="1855788" y="1909763"/>
          <p14:tracePt t="27701" x="1844675" y="1862138"/>
          <p14:tracePt t="27709" x="1820863" y="1838325"/>
          <p14:tracePt t="27717" x="1801813" y="1819275"/>
          <p14:tracePt t="27725" x="1784350" y="1795463"/>
          <p14:tracePt t="27733" x="1766888" y="1789113"/>
          <p14:tracePt t="27741" x="1741488" y="1784350"/>
          <p14:tracePt t="27749" x="1681163" y="1771650"/>
          <p14:tracePt t="27757" x="1620838" y="1765300"/>
          <p14:tracePt t="27765" x="1549400" y="1765300"/>
          <p14:tracePt t="27773" x="1465263" y="1765300"/>
          <p14:tracePt t="27781" x="1381125" y="1765300"/>
          <p14:tracePt t="27789" x="1265238" y="1765300"/>
          <p14:tracePt t="27797" x="1174750" y="1765300"/>
          <p14:tracePt t="27805" x="1090613" y="1778000"/>
          <p14:tracePt t="27813" x="1019175" y="1778000"/>
          <p14:tracePt t="27821" x="982663" y="1789113"/>
          <p14:tracePt t="27829" x="958850" y="1801813"/>
          <p14:tracePt t="27837" x="946150" y="1814513"/>
          <p14:tracePt t="27845" x="939800" y="1814513"/>
          <p14:tracePt t="27853" x="922338" y="1825625"/>
          <p14:tracePt t="27861" x="915988" y="1838325"/>
          <p14:tracePt t="27868" x="915988" y="1844675"/>
          <p14:tracePt t="27877" x="915988" y="1862138"/>
          <p14:tracePt t="27885" x="915988" y="1868488"/>
          <p14:tracePt t="27893" x="915988" y="1885950"/>
          <p14:tracePt t="27911" x="946150" y="1916113"/>
          <p14:tracePt t="27917" x="952500" y="1922463"/>
          <p14:tracePt t="27925" x="969963" y="1939925"/>
          <p14:tracePt t="27933" x="1000125" y="1965325"/>
          <p14:tracePt t="27941" x="1023938" y="1995488"/>
          <p14:tracePt t="27949" x="1073150" y="2012950"/>
          <p14:tracePt t="27956" x="1109663" y="2030413"/>
          <p14:tracePt t="27965" x="1144588" y="2054225"/>
          <p14:tracePt t="27973" x="1223963" y="2090738"/>
          <p14:tracePt t="27981" x="1271588" y="2120900"/>
          <p14:tracePt t="27989" x="1320800" y="2151063"/>
          <p14:tracePt t="27997" x="1381125" y="2163763"/>
          <p14:tracePt t="28005" x="1404938" y="2170113"/>
          <p14:tracePt t="28013" x="1452563" y="2174875"/>
          <p14:tracePt t="28021" x="1470025" y="2174875"/>
          <p14:tracePt t="28029" x="1506538" y="2174875"/>
          <p14:tracePt t="28037" x="1536700" y="2174875"/>
          <p14:tracePt t="28045" x="1566863" y="2174875"/>
          <p14:tracePt t="28053" x="1585913" y="2174875"/>
          <p14:tracePt t="28061" x="1609725" y="2174875"/>
          <p14:tracePt t="28069" x="1633538" y="2151063"/>
          <p14:tracePt t="28077" x="1639888" y="2144713"/>
          <p14:tracePt t="28085" x="1670050" y="2127250"/>
          <p14:tracePt t="28093" x="1670050" y="2114550"/>
          <p14:tracePt t="28101" x="1687513" y="2079625"/>
          <p14:tracePt t="28109" x="1687513" y="2060575"/>
          <p14:tracePt t="28117" x="1693863" y="2025650"/>
          <p14:tracePt t="28125" x="1693863" y="2000250"/>
          <p14:tracePt t="28133" x="1693863" y="1970088"/>
          <p14:tracePt t="28141" x="1693863" y="1946275"/>
          <p14:tracePt t="28149" x="1693863" y="1922463"/>
          <p14:tracePt t="28157" x="1693863" y="1892300"/>
          <p14:tracePt t="28165" x="1663700" y="1855788"/>
          <p14:tracePt t="28173" x="1646238" y="1838325"/>
          <p14:tracePt t="28181" x="1609725" y="1801813"/>
          <p14:tracePt t="28189" x="1585913" y="1778000"/>
          <p14:tracePt t="28197" x="1555750" y="1771650"/>
          <p14:tracePt t="28205" x="1519238" y="1741488"/>
          <p14:tracePt t="28213" x="1482725" y="1724025"/>
          <p14:tracePt t="28221" x="1446213" y="1717675"/>
          <p14:tracePt t="28229" x="1385888" y="1704975"/>
          <p14:tracePt t="28237" x="1362075" y="1704975"/>
          <p14:tracePt t="28245" x="1320800" y="1704975"/>
          <p14:tracePt t="28253" x="1290638" y="1704975"/>
          <p14:tracePt t="28261" x="1254125" y="1717675"/>
          <p14:tracePt t="28269" x="1217613" y="1735138"/>
          <p14:tracePt t="28277" x="1193800" y="1747838"/>
          <p14:tracePt t="28285" x="1181100" y="1771650"/>
          <p14:tracePt t="28293" x="1169988" y="1795463"/>
          <p14:tracePt t="28301" x="1169988" y="1819275"/>
          <p14:tracePt t="28309" x="1169988" y="1831975"/>
          <p14:tracePt t="28317" x="1169988" y="1849438"/>
          <p14:tracePt t="28325" x="1174750" y="1874838"/>
          <p14:tracePt t="28333" x="1200150" y="1898650"/>
          <p14:tracePt t="28341" x="1223963" y="1909763"/>
          <p14:tracePt t="28349" x="1254125" y="1928813"/>
          <p14:tracePt t="28357" x="1295400" y="1958975"/>
          <p14:tracePt t="28365" x="1355725" y="1976438"/>
          <p14:tracePt t="28373" x="1416050" y="2012950"/>
          <p14:tracePt t="28381" x="1495425" y="2030413"/>
          <p14:tracePt t="28389" x="1585913" y="2054225"/>
          <p14:tracePt t="28397" x="1687513" y="2079625"/>
          <p14:tracePt t="28405" x="1760538" y="2097088"/>
          <p14:tracePt t="28413" x="1851025" y="2109788"/>
          <p14:tracePt t="28421" x="1935163" y="2109788"/>
          <p14:tracePt t="28429" x="1971675" y="2109788"/>
          <p14:tracePt t="28437" x="1989138" y="2109788"/>
          <p14:tracePt t="28445" x="1995488" y="2109788"/>
          <p14:tracePt t="28453" x="2019300" y="2090738"/>
          <p14:tracePt t="28461" x="2025650" y="2079625"/>
          <p14:tracePt t="28469" x="2032000" y="2073275"/>
          <p14:tracePt t="28476" x="2032000" y="2066925"/>
          <p14:tracePt t="28485" x="2032000" y="2049463"/>
          <p14:tracePt t="28501" x="2032000" y="2043113"/>
          <p14:tracePt t="28509" x="2032000" y="2036763"/>
          <p14:tracePt t="28517" x="2032000" y="2030413"/>
          <p14:tracePt t="28533" x="2025650" y="2012950"/>
          <p14:tracePt t="28541" x="1989138" y="1995488"/>
          <p14:tracePt t="28549" x="1952625" y="1976438"/>
          <p14:tracePt t="28557" x="1905000" y="1958975"/>
          <p14:tracePt t="28565" x="1844675" y="1939925"/>
          <p14:tracePt t="28573" x="1784350" y="1939925"/>
          <p14:tracePt t="28581" x="1724025" y="1916113"/>
          <p14:tracePt t="28588" x="1676400" y="1909763"/>
          <p14:tracePt t="28597" x="1620838" y="1909763"/>
          <p14:tracePt t="28605" x="1616075" y="1909763"/>
          <p14:tracePt t="28613" x="1609725" y="1909763"/>
          <p14:tracePt t="28621" x="1603375" y="1909763"/>
          <p14:tracePt t="28837" x="0" y="0"/>
        </p14:tracePtLst>
        <p14:tracePtLst>
          <p14:tracePt t="30552" x="1633538" y="1976438"/>
          <p14:tracePt t="30557" x="1639888" y="1989138"/>
          <p14:tracePt t="30565" x="1651000" y="2006600"/>
          <p14:tracePt t="30574" x="1663700" y="2019300"/>
          <p14:tracePt t="30581" x="1670050" y="2025650"/>
          <p14:tracePt t="30589" x="1687513" y="2043113"/>
          <p14:tracePt t="30597" x="1724025" y="2066925"/>
          <p14:tracePt t="30605" x="1760538" y="2084388"/>
          <p14:tracePt t="30613" x="1808163" y="2114550"/>
          <p14:tracePt t="30621" x="1844675" y="2133600"/>
          <p14:tracePt t="30629" x="1898650" y="2163763"/>
          <p14:tracePt t="30637" x="1946275" y="2193925"/>
          <p14:tracePt t="30645" x="1995488" y="2224088"/>
          <p14:tracePt t="30653" x="2049463" y="2254250"/>
          <p14:tracePt t="30661" x="2109788" y="2284413"/>
          <p14:tracePt t="30669" x="2170113" y="2308225"/>
          <p14:tracePt t="30677" x="2236788" y="2338388"/>
          <p14:tracePt t="30685" x="2301875" y="2368550"/>
          <p14:tracePt t="30693" x="2344738" y="2379663"/>
          <p14:tracePt t="30701" x="2368550" y="2386013"/>
          <p14:tracePt t="30709" x="2387600" y="2392363"/>
          <p14:tracePt t="30717" x="2398713" y="2392363"/>
          <p14:tracePt t="30725" x="2422525" y="2405063"/>
          <p14:tracePt t="30733" x="2428875" y="2405063"/>
          <p14:tracePt t="30741" x="2435225" y="2405063"/>
          <p14:tracePt t="30749" x="2452688" y="2405063"/>
          <p14:tracePt t="30757" x="2471738" y="2405063"/>
          <p14:tracePt t="30765" x="2501900" y="2405063"/>
          <p14:tracePt t="30773" x="2525713" y="2405063"/>
          <p14:tracePt t="30781" x="2555875" y="2405063"/>
          <p14:tracePt t="30789" x="2609850" y="2405063"/>
          <p14:tracePt t="30797" x="2657475" y="2405063"/>
          <p14:tracePt t="30805" x="2730500" y="2405063"/>
          <p14:tracePt t="30813" x="2773363" y="2405063"/>
          <p14:tracePt t="30821" x="2833688" y="2405063"/>
          <p14:tracePt t="30829" x="2863850" y="2405063"/>
          <p14:tracePt t="30837" x="2917825" y="2405063"/>
          <p14:tracePt t="30845" x="2959100" y="2405063"/>
          <p14:tracePt t="30853" x="2995613" y="2405063"/>
          <p14:tracePt t="30861" x="3019425" y="2405063"/>
          <p14:tracePt t="30869" x="3032125" y="2405063"/>
          <p14:tracePt t="30877" x="3038475" y="2405063"/>
          <p14:tracePt t="30885" x="3049588" y="2405063"/>
          <p14:tracePt t="30896" x="3062288" y="2398713"/>
          <p14:tracePt t="30901" x="3079750" y="2386013"/>
          <p14:tracePt t="30908" x="3086100" y="2379663"/>
          <p14:tracePt t="30917" x="3092450" y="2379663"/>
          <p14:tracePt t="30925" x="3103563" y="2374900"/>
          <p14:tracePt t="30933" x="3109913" y="2368550"/>
          <p14:tracePt t="30941" x="3133725" y="2349500"/>
          <p14:tracePt t="30949" x="3140075" y="2344738"/>
          <p14:tracePt t="30965" x="3152775" y="2332038"/>
          <p14:tracePt t="30981" x="3159125" y="2325688"/>
          <p14:tracePt t="31013" x="3159125" y="2314575"/>
          <p14:tracePt t="31021" x="3159125" y="2308225"/>
          <p14:tracePt t="31029" x="3159125" y="2295525"/>
          <p14:tracePt t="31037" x="3159125" y="2290763"/>
          <p14:tracePt t="31045" x="3159125" y="2278063"/>
          <p14:tracePt t="31053" x="3159125" y="2271713"/>
          <p14:tracePt t="31062" x="3159125" y="2254250"/>
          <p14:tracePt t="31069" x="3159125" y="2235200"/>
          <p14:tracePt t="31077" x="3159125" y="2217738"/>
          <p14:tracePt t="31085" x="3159125" y="2205038"/>
          <p14:tracePt t="31093" x="3140075" y="2181225"/>
          <p14:tracePt t="31101" x="3140075" y="2170113"/>
          <p14:tracePt t="31108" x="3128963" y="2144713"/>
          <p14:tracePt t="31117" x="3109913" y="2120900"/>
          <p14:tracePt t="31125" x="3092450" y="2103438"/>
          <p14:tracePt t="31133" x="3079750" y="2084388"/>
          <p14:tracePt t="31141" x="3073400" y="2073275"/>
          <p14:tracePt t="31149" x="3055938" y="2054225"/>
          <p14:tracePt t="31157" x="3043238" y="2043113"/>
          <p14:tracePt t="31165" x="3032125" y="2036763"/>
          <p14:tracePt t="31173" x="3013075" y="2025650"/>
          <p14:tracePt t="31181" x="2995613" y="2006600"/>
          <p14:tracePt t="31189" x="2982913" y="2000250"/>
          <p14:tracePt t="31197" x="2971800" y="1995488"/>
          <p14:tracePt t="31205" x="2954338" y="1976438"/>
          <p14:tracePt t="31213" x="2935288" y="1958975"/>
          <p14:tracePt t="31221" x="2911475" y="1946275"/>
          <p14:tracePt t="31229" x="2887663" y="1928813"/>
          <p14:tracePt t="31237" x="2857500" y="1905000"/>
          <p14:tracePt t="31245" x="2833688" y="1885950"/>
          <p14:tracePt t="31253" x="2797175" y="1868488"/>
          <p14:tracePt t="31261" x="2778125" y="1855788"/>
          <p14:tracePt t="31269" x="2754313" y="1844675"/>
          <p14:tracePt t="31278" x="2743200" y="1831975"/>
          <p14:tracePt t="31285" x="2730500" y="1831975"/>
          <p14:tracePt t="31293" x="2706688" y="1831975"/>
          <p14:tracePt t="31301" x="2682875" y="1831975"/>
          <p14:tracePt t="31309" x="2676525" y="1831975"/>
          <p14:tracePt t="31317" x="2652713" y="1831975"/>
          <p14:tracePt t="31325" x="2622550" y="1831975"/>
          <p14:tracePt t="31333" x="2592388" y="1831975"/>
          <p14:tracePt t="31341" x="2549525" y="1831975"/>
          <p14:tracePt t="31349" x="2489200" y="1831975"/>
          <p14:tracePt t="31357" x="2428875" y="1831975"/>
          <p14:tracePt t="31365" x="2374900" y="1831975"/>
          <p14:tracePt t="31373" x="2301875" y="1831975"/>
          <p14:tracePt t="31381" x="2241550" y="1831975"/>
          <p14:tracePt t="31389" x="2206625" y="1831975"/>
          <p14:tracePt t="31397" x="2182813" y="1831975"/>
          <p14:tracePt t="31405" x="2157413" y="1844675"/>
          <p14:tracePt t="31413" x="2146300" y="1844675"/>
          <p14:tracePt t="31421" x="2139950" y="1844675"/>
          <p14:tracePt t="31429" x="2127250" y="1855788"/>
          <p14:tracePt t="31437" x="2122488" y="1862138"/>
          <p14:tracePt t="31445" x="2109788" y="1874838"/>
          <p14:tracePt t="31453" x="2103438" y="1879600"/>
          <p14:tracePt t="31461" x="2103438" y="1898650"/>
          <p14:tracePt t="31469" x="2103438" y="1916113"/>
          <p14:tracePt t="31478" x="2092325" y="1939925"/>
          <p14:tracePt t="31485" x="2092325" y="1965325"/>
          <p14:tracePt t="31493" x="2092325" y="1989138"/>
          <p14:tracePt t="31501" x="2092325" y="2000250"/>
          <p14:tracePt t="31509" x="2097088" y="2025650"/>
          <p14:tracePt t="31517" x="2109788" y="2049463"/>
          <p14:tracePt t="31525" x="2127250" y="2066925"/>
          <p14:tracePt t="31533" x="2139950" y="2090738"/>
          <p14:tracePt t="31541" x="2176463" y="2109788"/>
          <p14:tracePt t="31549" x="2200275" y="2114550"/>
          <p14:tracePt t="31557" x="2236788" y="2139950"/>
          <p14:tracePt t="31565" x="2260600" y="2151063"/>
          <p14:tracePt t="31573" x="2301875" y="2170113"/>
          <p14:tracePt t="31581" x="2327275" y="2170113"/>
          <p14:tracePt t="31589" x="2362200" y="2181225"/>
          <p14:tracePt t="31597" x="2392363" y="2193925"/>
          <p14:tracePt t="31605" x="2441575" y="2193925"/>
          <p14:tracePt t="31613" x="2471738" y="2200275"/>
          <p14:tracePt t="31621" x="2532063" y="2200275"/>
          <p14:tracePt t="31630" x="2579688" y="2211388"/>
          <p14:tracePt t="31637" x="2622550" y="2211388"/>
          <p14:tracePt t="31645" x="2652713" y="2211388"/>
          <p14:tracePt t="31653" x="2713038" y="2211388"/>
          <p14:tracePt t="31661" x="2754313" y="2211388"/>
          <p14:tracePt t="31669" x="2784475" y="2205038"/>
          <p14:tracePt t="31677" x="2820988" y="2200275"/>
          <p14:tracePt t="31685" x="2868613" y="2181225"/>
          <p14:tracePt t="31693" x="2894013" y="2170113"/>
          <p14:tracePt t="31701" x="2917825" y="2157413"/>
          <p14:tracePt t="31709" x="2954338" y="2139950"/>
          <p14:tracePt t="31717" x="2959100" y="2133600"/>
          <p14:tracePt t="31725" x="2971800" y="2120900"/>
          <p14:tracePt t="31733" x="2989263" y="2097088"/>
          <p14:tracePt t="31741" x="2995613" y="2079625"/>
          <p14:tracePt t="31749" x="3001963" y="2066925"/>
          <p14:tracePt t="31757" x="3019425" y="2043113"/>
          <p14:tracePt t="31765" x="3019425" y="2025650"/>
          <p14:tracePt t="31773" x="3019425" y="2019300"/>
          <p14:tracePt t="31781" x="3019425" y="2006600"/>
          <p14:tracePt t="31789" x="3019425" y="1995488"/>
          <p14:tracePt t="31797" x="3019425" y="1989138"/>
          <p14:tracePt t="31805" x="3019425" y="1970088"/>
          <p14:tracePt t="31812" x="3019425" y="1952625"/>
          <p14:tracePt t="31821" x="3019425" y="1946275"/>
          <p14:tracePt t="31829" x="3019425" y="1935163"/>
          <p14:tracePt t="31837" x="3019425" y="1922463"/>
          <p14:tracePt t="31845" x="3001963" y="1905000"/>
          <p14:tracePt t="31853" x="2989263" y="1898650"/>
          <p14:tracePt t="31861" x="2941638" y="1868488"/>
          <p14:tracePt t="31869" x="2894013" y="1862138"/>
          <p14:tracePt t="31877" x="2833688" y="1838325"/>
          <p14:tracePt t="31885" x="2754313" y="1808163"/>
          <p14:tracePt t="31898" x="2693988" y="1795463"/>
          <p14:tracePt t="31901" x="2622550" y="1795463"/>
          <p14:tracePt t="31909" x="2562225" y="1784350"/>
          <p14:tracePt t="31917" x="2519363" y="1784350"/>
          <p14:tracePt t="31925" x="2471738" y="1784350"/>
          <p14:tracePt t="31933" x="2441575" y="1784350"/>
          <p14:tracePt t="31941" x="2411413" y="1784350"/>
          <p14:tracePt t="31949" x="2392363" y="1789113"/>
          <p14:tracePt t="31957" x="2357438" y="1814513"/>
          <p14:tracePt t="31965" x="2344738" y="1819275"/>
          <p14:tracePt t="31973" x="2320925" y="1844675"/>
          <p14:tracePt t="31981" x="2301875" y="1862138"/>
          <p14:tracePt t="31989" x="2284413" y="1885950"/>
          <p14:tracePt t="31996" x="2278063" y="1892300"/>
          <p14:tracePt t="32005" x="2271713" y="1909763"/>
          <p14:tracePt t="32012" x="2271713" y="1928813"/>
          <p14:tracePt t="32021" x="2266950" y="1939925"/>
          <p14:tracePt t="32029" x="2266950" y="1952625"/>
          <p14:tracePt t="32037" x="2266950" y="1976438"/>
          <p14:tracePt t="32045" x="2284413" y="1995488"/>
          <p14:tracePt t="32053" x="2297113" y="2006600"/>
          <p14:tracePt t="32061" x="2314575" y="2019300"/>
          <p14:tracePt t="32069" x="2357438" y="2036763"/>
          <p14:tracePt t="32077" x="2381250" y="2043113"/>
          <p14:tracePt t="32085" x="2417763" y="2049463"/>
          <p14:tracePt t="32093" x="2447925" y="2060575"/>
          <p14:tracePt t="32101" x="2471738" y="2066925"/>
          <p14:tracePt t="32109" x="2519363" y="2079625"/>
          <p14:tracePt t="32117" x="2562225" y="2084388"/>
          <p14:tracePt t="32125" x="2609850" y="2084388"/>
          <p14:tracePt t="32133" x="2657475" y="2097088"/>
          <p14:tracePt t="32141" x="2687638" y="2097088"/>
          <p14:tracePt t="32149" x="2730500" y="2097088"/>
          <p14:tracePt t="32157" x="2743200" y="2097088"/>
          <p14:tracePt t="32165" x="2767013" y="2097088"/>
          <p14:tracePt t="32173" x="2784475" y="2090738"/>
          <p14:tracePt t="32180" x="2808288" y="2079625"/>
          <p14:tracePt t="32189" x="2814638" y="2060575"/>
          <p14:tracePt t="32205" x="2827338" y="2049463"/>
          <p14:tracePt t="32221" x="2827338" y="2043113"/>
          <p14:tracePt t="32245" x="2827338" y="2030413"/>
          <p14:tracePt t="32388" x="0" y="0"/>
        </p14:tracePtLst>
        <p14:tracePtLst>
          <p14:tracePt t="35655" x="939800" y="2808288"/>
          <p14:tracePt t="35710" x="935038" y="2808288"/>
          <p14:tracePt t="35717" x="928688" y="2814638"/>
          <p14:tracePt t="35846" x="946150" y="2814638"/>
          <p14:tracePt t="35853" x="1000125" y="2814638"/>
          <p14:tracePt t="35861" x="1103313" y="2814638"/>
          <p14:tracePt t="35869" x="1174750" y="2814638"/>
          <p14:tracePt t="35877" x="1247775" y="2814638"/>
          <p14:tracePt t="35885" x="1301750" y="2814638"/>
          <p14:tracePt t="35904" x="1489075" y="2814638"/>
          <p14:tracePt t="35910" x="1590675" y="2814638"/>
          <p14:tracePt t="35918" x="1676400" y="2814638"/>
          <p14:tracePt t="35925" x="1778000" y="2814638"/>
          <p14:tracePt t="35934" x="1881188" y="2814638"/>
          <p14:tracePt t="35941" x="1976438" y="2814638"/>
          <p14:tracePt t="35950" x="2066925" y="2814638"/>
          <p14:tracePt t="35957" x="2152650" y="2814638"/>
          <p14:tracePt t="35966" x="2254250" y="2814638"/>
          <p14:tracePt t="35973" x="2338388" y="2814638"/>
          <p14:tracePt t="35982" x="2441575" y="2814638"/>
          <p14:tracePt t="35990" x="2538413" y="2814638"/>
          <p14:tracePt t="35998" x="2609850" y="2814638"/>
          <p14:tracePt t="36005" x="2682875" y="2814638"/>
          <p14:tracePt t="36013" x="2754313" y="2814638"/>
          <p14:tracePt t="36022" x="2803525" y="2814638"/>
          <p14:tracePt t="36029" x="2833688" y="2814638"/>
          <p14:tracePt t="36038" x="2844800" y="2820988"/>
          <p14:tracePt t="36045" x="2851150" y="2820988"/>
          <p14:tracePt t="36205" x="2857500" y="2825750"/>
          <p14:tracePt t="36598" x="2874963" y="2825750"/>
          <p14:tracePt t="36605" x="2887663" y="2825750"/>
          <p14:tracePt t="36613" x="2917825" y="2825750"/>
          <p14:tracePt t="36621" x="2941638" y="2825750"/>
          <p14:tracePt t="36630" x="2978150" y="2832100"/>
          <p14:tracePt t="36637" x="3049588" y="2832100"/>
          <p14:tracePt t="36645" x="3109913" y="2844800"/>
          <p14:tracePt t="36653" x="3152775" y="2855913"/>
          <p14:tracePt t="36661" x="3200400" y="2855913"/>
          <p14:tracePt t="36671" x="3260725" y="2862263"/>
          <p14:tracePt t="36677" x="3290888" y="2874963"/>
          <p14:tracePt t="36685" x="3351213" y="2881313"/>
          <p14:tracePt t="36694" x="3398838" y="2881313"/>
          <p14:tracePt t="36701" x="3441700" y="2892425"/>
          <p14:tracePt t="36709" x="3478213" y="2892425"/>
          <p14:tracePt t="36718" x="3508375" y="2892425"/>
          <p14:tracePt t="36725" x="3544888" y="2898775"/>
          <p14:tracePt t="36734" x="3556000" y="2898775"/>
          <p14:tracePt t="36742" x="3568700" y="2898775"/>
          <p14:tracePt t="36750" x="3579813" y="2898775"/>
          <p14:tracePt t="36757" x="3598863" y="2898775"/>
          <p14:tracePt t="36766" x="3609975" y="2898775"/>
          <p14:tracePt t="36773" x="3635375" y="2898775"/>
          <p14:tracePt t="36782" x="3646488" y="2898775"/>
          <p14:tracePt t="36789" x="3652838" y="2898775"/>
          <p14:tracePt t="36797" x="3670300" y="2898775"/>
          <p14:tracePt t="36805" x="3689350" y="2905125"/>
          <p14:tracePt t="36813" x="3700463" y="2905125"/>
          <p14:tracePt t="36821" x="3719513" y="2905125"/>
          <p14:tracePt t="36829" x="3725863" y="2905125"/>
          <p14:tracePt t="36837" x="3736975" y="2905125"/>
          <p14:tracePt t="36853" x="3743325" y="2905125"/>
          <p14:tracePt t="36862" x="3749675" y="2905125"/>
          <p14:tracePt t="36893" x="3756025" y="2905125"/>
          <p14:tracePt t="36918" x="3760788" y="2905125"/>
          <p14:tracePt t="36925" x="3767138" y="2905125"/>
          <p14:tracePt t="37134" x="3756025" y="2922588"/>
          <p14:tracePt t="37141" x="3749675" y="2922588"/>
          <p14:tracePt t="37150" x="3713163" y="2928938"/>
          <p14:tracePt t="37158" x="3670300" y="2928938"/>
          <p14:tracePt t="37167" x="3579813" y="2928938"/>
          <p14:tracePt t="37173" x="3519488" y="2941638"/>
          <p14:tracePt t="37181" x="3448050" y="2946400"/>
          <p14:tracePt t="37189" x="3363913" y="2946400"/>
          <p14:tracePt t="37197" x="3260725" y="2959100"/>
          <p14:tracePt t="37205" x="3159125" y="2959100"/>
          <p14:tracePt t="37213" x="3043238" y="2959100"/>
          <p14:tracePt t="37221" x="2947988" y="2959100"/>
          <p14:tracePt t="37230" x="2833688" y="2959100"/>
          <p14:tracePt t="37238" x="2760663" y="2959100"/>
          <p14:tracePt t="37245" x="2682875" y="2959100"/>
          <p14:tracePt t="37253" x="2640013" y="2959100"/>
          <p14:tracePt t="37261" x="2609850" y="2959100"/>
          <p14:tracePt t="37269" x="2573338" y="2959100"/>
          <p14:tracePt t="37277" x="2562225" y="2959100"/>
          <p14:tracePt t="37285" x="2549525" y="2959100"/>
          <p14:tracePt t="37302" x="2543175" y="2959100"/>
          <p14:tracePt t="37310" x="2538413" y="2959100"/>
          <p14:tracePt t="37319" x="2532063" y="2959100"/>
          <p14:tracePt t="37325" x="2519363" y="2959100"/>
          <p14:tracePt t="37334" x="2513013" y="2959100"/>
          <p14:tracePt t="37341" x="2495550" y="2959100"/>
          <p14:tracePt t="37351" x="2482850" y="2959100"/>
          <p14:tracePt t="37357" x="2471738" y="2959100"/>
          <p14:tracePt t="37366" x="2447925" y="2959100"/>
          <p14:tracePt t="37373" x="2422525" y="2959100"/>
          <p14:tracePt t="37382" x="2398713" y="2959100"/>
          <p14:tracePt t="37389" x="2381250" y="2959100"/>
          <p14:tracePt t="37397" x="2344738" y="2959100"/>
          <p14:tracePt t="37405" x="2332038" y="2959100"/>
          <p14:tracePt t="37413" x="2308225" y="2959100"/>
          <p14:tracePt t="37421" x="2297113" y="2959100"/>
          <p14:tracePt t="37429" x="2290763" y="2959100"/>
          <p14:tracePt t="37453" x="2284413" y="2959100"/>
          <p14:tracePt t="37469" x="2278063" y="2959100"/>
          <p14:tracePt t="37493" x="2271713" y="2959100"/>
          <p14:tracePt t="37509" x="2266950" y="2959100"/>
          <p14:tracePt t="37517" x="2254250" y="2959100"/>
          <p14:tracePt t="37525" x="2247900" y="2959100"/>
          <p14:tracePt t="37533" x="2230438" y="2959100"/>
          <p14:tracePt t="37541" x="2211388" y="2959100"/>
          <p14:tracePt t="37549" x="2187575" y="2959100"/>
          <p14:tracePt t="37557" x="2163763" y="2952750"/>
          <p14:tracePt t="37565" x="2127250" y="2935288"/>
          <p14:tracePt t="37573" x="2116138" y="2928938"/>
          <p14:tracePt t="37581" x="2079625" y="2911475"/>
          <p14:tracePt t="37589" x="2066925" y="2905125"/>
          <p14:tracePt t="37597" x="2049463" y="2905125"/>
          <p14:tracePt t="37605" x="2043113" y="2898775"/>
          <p14:tracePt t="37613" x="2036763" y="2886075"/>
          <p14:tracePt t="37621" x="2032000" y="2881313"/>
          <p14:tracePt t="37645" x="2025650" y="2881313"/>
          <p14:tracePt t="37661" x="2012950" y="2881313"/>
          <p14:tracePt t="37669" x="2006600" y="2874963"/>
          <p14:tracePt t="37677" x="1989138" y="2868613"/>
          <p14:tracePt t="37685" x="1971675" y="2862263"/>
          <p14:tracePt t="37693" x="1958975" y="2862263"/>
          <p14:tracePt t="37701" x="1946275" y="2862263"/>
          <p14:tracePt t="37709" x="1922463" y="2855913"/>
          <p14:tracePt t="37717" x="1898650" y="2844800"/>
          <p14:tracePt t="37725" x="1874838" y="2838450"/>
          <p14:tracePt t="37733" x="1855788" y="2838450"/>
          <p14:tracePt t="37741" x="1844675" y="2838450"/>
          <p14:tracePt t="37749" x="1831975" y="2832100"/>
          <p14:tracePt t="37757" x="1825625" y="2825750"/>
          <p14:tracePt t="37765" x="1814513" y="2825750"/>
          <p14:tracePt t="37773" x="1795463" y="2820988"/>
          <p14:tracePt t="37789" x="1790700" y="2820988"/>
          <p14:tracePt t="37853" x="1784350" y="2820988"/>
          <p14:tracePt t="37861" x="1778000" y="2820988"/>
          <p14:tracePt t="37869" x="1771650" y="2820988"/>
          <p14:tracePt t="37877" x="1766888" y="2820988"/>
          <p14:tracePt t="37886" x="1754188" y="2820988"/>
          <p14:tracePt t="37905" x="1736725" y="2820988"/>
          <p14:tracePt t="37919" x="1711325" y="2820988"/>
          <p14:tracePt t="37925" x="1693863" y="2820988"/>
          <p14:tracePt t="37934" x="1687513" y="2820988"/>
          <p14:tracePt t="37941" x="1676400" y="2820988"/>
          <p14:tracePt t="37950" x="1670050" y="2820988"/>
          <p14:tracePt t="37958" x="1663700" y="2820988"/>
          <p14:tracePt t="37965" x="1657350" y="2820988"/>
          <p14:tracePt t="38037" x="1651000" y="2820988"/>
          <p14:tracePt t="38045" x="1639888" y="2820988"/>
          <p14:tracePt t="38053" x="1633538" y="2820988"/>
          <p14:tracePt t="38062" x="1616075" y="2820988"/>
          <p14:tracePt t="38069" x="1609725" y="2820988"/>
          <p14:tracePt t="38077" x="1590675" y="2820988"/>
          <p14:tracePt t="38086" x="1585913" y="2820988"/>
          <p14:tracePt t="38093" x="1560513" y="2820988"/>
          <p14:tracePt t="38103" x="1555750" y="2820988"/>
          <p14:tracePt t="38109" x="1536700" y="2820988"/>
          <p14:tracePt t="38125" x="1530350" y="2820988"/>
          <p14:tracePt t="38135" x="1525588" y="2820988"/>
          <p14:tracePt t="38141" x="1519238" y="2820988"/>
          <p14:tracePt t="38165" x="1506538" y="2820988"/>
          <p14:tracePt t="38173" x="1500188" y="2820988"/>
          <p14:tracePt t="38181" x="1489075" y="2820988"/>
          <p14:tracePt t="38189" x="1482725" y="2820988"/>
          <p14:tracePt t="38197" x="1465263" y="2820988"/>
          <p14:tracePt t="38205" x="1458913" y="2820988"/>
          <p14:tracePt t="38213" x="1439863" y="2820988"/>
          <p14:tracePt t="38221" x="1435100" y="2820988"/>
          <p14:tracePt t="38229" x="1428750" y="2820988"/>
          <p14:tracePt t="38237" x="1422400" y="2820988"/>
          <p14:tracePt t="38245" x="1416050" y="2820988"/>
          <p14:tracePt t="38253" x="1409700" y="2820988"/>
          <p14:tracePt t="38261" x="1404938" y="2814638"/>
          <p14:tracePt t="38269" x="1398588" y="2814638"/>
          <p14:tracePt t="38284" x="1385888" y="2814638"/>
          <p14:tracePt t="38293" x="1381125" y="2808288"/>
          <p14:tracePt t="38309" x="1374775" y="2808288"/>
          <p14:tracePt t="38325" x="1368425" y="2808288"/>
          <p14:tracePt t="38333" x="1362075" y="2808288"/>
          <p14:tracePt t="38341" x="1355725" y="2801938"/>
          <p14:tracePt t="38349" x="1350963" y="2801938"/>
          <p14:tracePt t="38365" x="1344613" y="2801938"/>
          <p14:tracePt t="38373" x="1338263" y="2801938"/>
          <p14:tracePt t="38381" x="1331913" y="2801938"/>
          <p14:tracePt t="38389" x="1325563" y="2801938"/>
          <p14:tracePt t="38397" x="1320800" y="2801938"/>
          <p14:tracePt t="38405" x="1314450" y="2801938"/>
          <p14:tracePt t="38421" x="1308100" y="2801938"/>
          <p14:tracePt t="38429" x="1295400" y="2801938"/>
          <p14:tracePt t="38445" x="1290638" y="2801938"/>
          <p14:tracePt t="38453" x="1284288" y="2801938"/>
          <p14:tracePt t="38460" x="1277938" y="2801938"/>
          <p14:tracePt t="38469" x="1271588" y="2801938"/>
          <p14:tracePt t="38501" x="1265238" y="2801938"/>
          <p14:tracePt t="38550" x="1260475" y="2801938"/>
          <p14:tracePt t="38645" x="1254125" y="2801938"/>
          <p14:tracePt t="38805" x="1247775" y="2801938"/>
          <p14:tracePt t="38813" x="1235075" y="2801938"/>
          <p14:tracePt t="38829" x="1223963" y="2801938"/>
          <p14:tracePt t="38837" x="1217613" y="2801938"/>
          <p14:tracePt t="38846" x="1211263" y="2801938"/>
          <p14:tracePt t="38853" x="1200150" y="2801938"/>
          <p14:tracePt t="38861" x="1193800" y="2801938"/>
          <p14:tracePt t="38870" x="1181100" y="2801938"/>
          <p14:tracePt t="38886" x="1174750" y="2801938"/>
          <p14:tracePt t="38894" x="1169988" y="2801938"/>
          <p14:tracePt t="38997" x="1163638" y="2801938"/>
          <p14:tracePt t="39173" x="1150938" y="2801938"/>
          <p14:tracePt t="39181" x="1144588" y="2801938"/>
          <p14:tracePt t="39189" x="1139825" y="2801938"/>
          <p14:tracePt t="39197" x="1133475" y="2795588"/>
          <p14:tracePt t="39213" x="1127125" y="2795588"/>
          <p14:tracePt t="39221" x="1120775" y="2795588"/>
          <p14:tracePt t="39238" x="1114425" y="2795588"/>
          <p14:tracePt t="39293" x="1103313" y="2795588"/>
          <p14:tracePt t="39325" x="1096963" y="2795588"/>
          <p14:tracePt t="39334" x="1090613" y="2795588"/>
          <p14:tracePt t="39341" x="1084263" y="2795588"/>
          <p14:tracePt t="39365" x="1079500" y="2795588"/>
          <p14:tracePt t="39477" x="1073150" y="2795588"/>
          <p14:tracePt t="40253" x="1066800" y="2795588"/>
          <p14:tracePt t="40277" x="1066800" y="2790825"/>
          <p14:tracePt t="40309" x="1073150" y="2784475"/>
          <p14:tracePt t="40325" x="1084263" y="2784475"/>
          <p14:tracePt t="40341" x="1090613" y="2784475"/>
          <p14:tracePt t="40349" x="1096963" y="2784475"/>
          <p14:tracePt t="40358" x="1114425" y="2771775"/>
          <p14:tracePt t="40365" x="1127125" y="2771775"/>
          <p14:tracePt t="40373" x="1133475" y="2765425"/>
          <p14:tracePt t="40381" x="1144588" y="2765425"/>
          <p14:tracePt t="40389" x="1150938" y="2765425"/>
          <p14:tracePt t="40405" x="1157288" y="2765425"/>
          <p14:tracePt t="40414" x="1163638" y="2765425"/>
          <p14:tracePt t="40422" x="1169988" y="2765425"/>
          <p14:tracePt t="40430" x="1174750" y="2765425"/>
          <p14:tracePt t="40438" x="1181100" y="2765425"/>
          <p14:tracePt t="40445" x="1187450" y="2765425"/>
          <p14:tracePt t="40454" x="1193800" y="2765425"/>
          <p14:tracePt t="40461" x="1200150" y="2765425"/>
          <p14:tracePt t="40470" x="1204913" y="2765425"/>
          <p14:tracePt t="40486" x="1211263" y="2765425"/>
          <p14:tracePt t="40493" x="1217613" y="2765425"/>
          <p14:tracePt t="40509" x="1230313" y="2765425"/>
          <p14:tracePt t="40517" x="1235075" y="2765425"/>
          <p14:tracePt t="40525" x="1254125" y="2765425"/>
          <p14:tracePt t="40533" x="1260475" y="2765425"/>
          <p14:tracePt t="40541" x="1271588" y="2765425"/>
          <p14:tracePt t="40549" x="1277938" y="2765425"/>
          <p14:tracePt t="40557" x="1295400" y="2765425"/>
          <p14:tracePt t="40565" x="1301750" y="2765425"/>
          <p14:tracePt t="40573" x="1314450" y="2765425"/>
          <p14:tracePt t="40582" x="1320800" y="2765425"/>
          <p14:tracePt t="40590" x="1325563" y="2765425"/>
          <p14:tracePt t="40597" x="1331913" y="2765425"/>
          <p14:tracePt t="40605" x="1338263" y="2765425"/>
          <p14:tracePt t="40613" x="1355725" y="2765425"/>
          <p14:tracePt t="40629" x="1362075" y="2765425"/>
          <p14:tracePt t="40638" x="1374775" y="2765425"/>
          <p14:tracePt t="40645" x="1385888" y="2765425"/>
          <p14:tracePt t="40654" x="1392238" y="2765425"/>
          <p14:tracePt t="40661" x="1398588" y="2765425"/>
          <p14:tracePt t="40670" x="1409700" y="2765425"/>
          <p14:tracePt t="40677" x="1416050" y="2765425"/>
          <p14:tracePt t="40685" x="1422400" y="2765425"/>
          <p14:tracePt t="40693" x="1428750" y="2760663"/>
          <p14:tracePt t="40701" x="1435100" y="2760663"/>
          <p14:tracePt t="40717" x="1439863" y="2760663"/>
          <p14:tracePt t="40733" x="1446213" y="2760663"/>
          <p14:tracePt t="40749" x="1452563" y="2760663"/>
          <p14:tracePt t="40757" x="1458913" y="2760663"/>
          <p14:tracePt t="40765" x="1465263" y="2760663"/>
          <p14:tracePt t="40773" x="1482725" y="2760663"/>
          <p14:tracePt t="40781" x="1489075" y="2760663"/>
          <p14:tracePt t="40789" x="1495425" y="2760663"/>
          <p14:tracePt t="40797" x="1512888" y="2760663"/>
          <p14:tracePt t="40805" x="1525588" y="2760663"/>
          <p14:tracePt t="40813" x="1543050" y="2760663"/>
          <p14:tracePt t="40821" x="1555750" y="2760663"/>
          <p14:tracePt t="40829" x="1560513" y="2760663"/>
          <p14:tracePt t="40837" x="1566863" y="2760663"/>
          <p14:tracePt t="40845" x="1579563" y="2760663"/>
          <p14:tracePt t="40854" x="1585913" y="2760663"/>
          <p14:tracePt t="40869" x="1590675" y="2760663"/>
          <p14:tracePt t="40877" x="1603375" y="2760663"/>
          <p14:tracePt t="40886" x="1620838" y="2760663"/>
          <p14:tracePt t="40893" x="1633538" y="2760663"/>
          <p14:tracePt t="40903" x="1646238" y="2760663"/>
          <p14:tracePt t="40921" x="1663700" y="2760663"/>
          <p14:tracePt t="40933" x="1681163" y="2760663"/>
          <p14:tracePt t="40965" x="1687513" y="2760663"/>
          <p14:tracePt t="40997" x="1693863" y="2760663"/>
          <p14:tracePt t="41942" x="1711325" y="2760663"/>
          <p14:tracePt t="41949" x="1717675" y="2760663"/>
          <p14:tracePt t="41957" x="1730375" y="2760663"/>
          <p14:tracePt t="41965" x="1747838" y="2760663"/>
          <p14:tracePt t="41973" x="1754188" y="2760663"/>
          <p14:tracePt t="41981" x="1766888" y="2760663"/>
          <p14:tracePt t="41989" x="1778000" y="2760663"/>
          <p14:tracePt t="41997" x="1784350" y="2760663"/>
          <p14:tracePt t="42014" x="1795463" y="2760663"/>
          <p14:tracePt t="42024" x="1801813" y="2760663"/>
          <p14:tracePt t="42038" x="1808163" y="2760663"/>
          <p14:tracePt t="42061" x="1820863" y="2760663"/>
          <p14:tracePt t="42078" x="1825625" y="2760663"/>
          <p14:tracePt t="42085" x="1844675" y="2760663"/>
          <p14:tracePt t="42101" x="1851025" y="2760663"/>
          <p14:tracePt t="42109" x="1855788" y="2754313"/>
          <p14:tracePt t="42148" x="1868488" y="2754313"/>
          <p14:tracePt t="42229" x="1881188" y="2754313"/>
          <p14:tracePt t="42829" x="1874838" y="2747963"/>
          <p14:tracePt t="42918" x="1868488" y="2741613"/>
          <p14:tracePt t="43053" x="1862138" y="2741613"/>
          <p14:tracePt t="43389" x="1874838" y="2741613"/>
          <p14:tracePt t="43398" x="1881188" y="2741613"/>
          <p14:tracePt t="43406" x="1892300" y="2735263"/>
          <p14:tracePt t="43413" x="1898650" y="2735263"/>
          <p14:tracePt t="43429" x="1905000" y="2735263"/>
          <p14:tracePt t="43438" x="1911350" y="2735263"/>
          <p14:tracePt t="43445" x="1922463" y="2735263"/>
          <p14:tracePt t="43453" x="1941513" y="2730500"/>
          <p14:tracePt t="43461" x="1946275" y="2724150"/>
          <p14:tracePt t="43470" x="1952625" y="2724150"/>
          <p14:tracePt t="43477" x="1958975" y="2724150"/>
          <p14:tracePt t="43493" x="1971675" y="2724150"/>
          <p14:tracePt t="43501" x="1982788" y="2717800"/>
          <p14:tracePt t="43517" x="1989138" y="2717800"/>
          <p14:tracePt t="43526" x="1995488" y="2711450"/>
          <p14:tracePt t="43549" x="2025650" y="2693988"/>
          <p14:tracePt t="43565" x="2036763" y="2681288"/>
          <p14:tracePt t="43573" x="2049463" y="2670175"/>
          <p14:tracePt t="43581" x="2055813" y="2663825"/>
          <p14:tracePt t="43590" x="2062163" y="2657475"/>
          <p14:tracePt t="43606" x="2073275" y="2651125"/>
          <p14:tracePt t="43613" x="2079625" y="2646363"/>
          <p14:tracePt t="43638" x="2085975" y="2640013"/>
          <p14:tracePt t="43645" x="2085975" y="2633663"/>
          <p14:tracePt t="43653" x="2092325" y="2627313"/>
          <p14:tracePt t="43661" x="2092325" y="2620963"/>
          <p14:tracePt t="43670" x="2097088" y="2603500"/>
          <p14:tracePt t="43685" x="2097088" y="2586038"/>
          <p14:tracePt t="43693" x="2103438" y="2579688"/>
          <p14:tracePt t="43701" x="2103438" y="2566988"/>
          <p14:tracePt t="43725" x="2103438" y="2560638"/>
          <p14:tracePt t="43733" x="2103438" y="2549525"/>
          <p14:tracePt t="43781" x="2103438" y="2536825"/>
          <p14:tracePt t="43790" x="2103438" y="2530475"/>
          <p14:tracePt t="43877" x="2103438" y="2525713"/>
          <p14:tracePt t="43894" x="2103438" y="2519363"/>
          <p14:tracePt t="43901" x="2097088" y="2513013"/>
          <p14:tracePt t="43917" x="2073275" y="2506663"/>
          <p14:tracePt t="43933" x="2055813" y="2506663"/>
          <p14:tracePt t="43941" x="2049463" y="2506663"/>
          <p14:tracePt t="43949" x="2043113" y="2506663"/>
          <p14:tracePt t="43957" x="2036763" y="2506663"/>
          <p14:tracePt t="43965" x="2025650" y="2506663"/>
          <p14:tracePt t="43973" x="2012950" y="2506663"/>
          <p14:tracePt t="43981" x="2001838" y="2506663"/>
          <p14:tracePt t="43989" x="1982788" y="2506663"/>
          <p14:tracePt t="43997" x="1958975" y="2513013"/>
          <p14:tracePt t="44005" x="1946275" y="2519363"/>
          <p14:tracePt t="44013" x="1941513" y="2525713"/>
          <p14:tracePt t="44021" x="1928813" y="2543175"/>
          <p14:tracePt t="44029" x="1928813" y="2549525"/>
          <p14:tracePt t="44036" x="1928813" y="2566988"/>
          <p14:tracePt t="44045" x="1928813" y="2590800"/>
          <p14:tracePt t="44053" x="1928813" y="2603500"/>
          <p14:tracePt t="44061" x="1935163" y="2627313"/>
          <p14:tracePt t="44069" x="1941513" y="2633663"/>
          <p14:tracePt t="44077" x="1971675" y="2670175"/>
          <p14:tracePt t="44085" x="1995488" y="2681288"/>
          <p14:tracePt t="44093" x="2025650" y="2705100"/>
          <p14:tracePt t="44101" x="2049463" y="2730500"/>
          <p14:tracePt t="44109" x="2073275" y="2741613"/>
          <p14:tracePt t="44116" x="2085975" y="2754313"/>
          <p14:tracePt t="44125" x="2103438" y="2765425"/>
          <p14:tracePt t="44133" x="2116138" y="2765425"/>
          <p14:tracePt t="44141" x="2122488" y="2771775"/>
          <p14:tracePt t="44253" x="2116138" y="2771775"/>
          <p14:tracePt t="44261" x="2109788" y="2771775"/>
          <p14:tracePt t="44269" x="2097088" y="2771775"/>
          <p14:tracePt t="44278" x="2079625" y="2771775"/>
          <p14:tracePt t="44285" x="2062163" y="2771775"/>
          <p14:tracePt t="44293" x="2043113" y="2765425"/>
          <p14:tracePt t="44301" x="2032000" y="2760663"/>
          <p14:tracePt t="44310" x="1995488" y="2754313"/>
          <p14:tracePt t="44317" x="1971675" y="2754313"/>
          <p14:tracePt t="44325" x="1928813" y="2735263"/>
          <p14:tracePt t="44333" x="1851025" y="2724150"/>
          <p14:tracePt t="44342" x="1790700" y="2693988"/>
          <p14:tracePt t="44349" x="1717675" y="2681288"/>
          <p14:tracePt t="44358" x="1627188" y="2657475"/>
          <p14:tracePt t="44365" x="1566863" y="2651125"/>
          <p14:tracePt t="44374" x="1506538" y="2627313"/>
          <p14:tracePt t="44381" x="1428750" y="2616200"/>
          <p14:tracePt t="44390" x="1368425" y="2609850"/>
          <p14:tracePt t="44397" x="1308100" y="2597150"/>
          <p14:tracePt t="44406" x="1265238" y="2597150"/>
          <p14:tracePt t="44413" x="1204913" y="2586038"/>
          <p14:tracePt t="44422" x="1169988" y="2579688"/>
          <p14:tracePt t="44429" x="1139825" y="2573338"/>
          <p14:tracePt t="44437" x="1114425" y="2573338"/>
          <p14:tracePt t="44445" x="1090613" y="2560638"/>
          <p14:tracePt t="44453" x="1084263" y="2560638"/>
          <p14:tracePt t="44461" x="1073150" y="2560638"/>
          <p14:tracePt t="44469" x="1060450" y="2560638"/>
          <p14:tracePt t="44477" x="1036638" y="2555875"/>
          <p14:tracePt t="44485" x="1019175" y="2555875"/>
          <p14:tracePt t="44493" x="1006475" y="2549525"/>
          <p14:tracePt t="44501" x="993775" y="2549525"/>
          <p14:tracePt t="44509" x="969963" y="2549525"/>
          <p14:tracePt t="44517" x="946150" y="2549525"/>
          <p14:tracePt t="44525" x="922338" y="2536825"/>
          <p14:tracePt t="44533" x="909638" y="2536825"/>
          <p14:tracePt t="44541" x="885825" y="2536825"/>
          <p14:tracePt t="44549" x="862013" y="2536825"/>
          <p14:tracePt t="44559" x="855663" y="2536825"/>
          <p14:tracePt t="44565" x="849313" y="2536825"/>
          <p14:tracePt t="44574" x="844550" y="2536825"/>
          <p14:tracePt t="44581" x="838200" y="2536825"/>
          <p14:tracePt t="44645" x="831850" y="2549525"/>
          <p14:tracePt t="44653" x="831850" y="2555875"/>
          <p14:tracePt t="44661" x="838200" y="2573338"/>
          <p14:tracePt t="44669" x="844550" y="2579688"/>
          <p14:tracePt t="44677" x="868363" y="2603500"/>
          <p14:tracePt t="44695" x="874713" y="2616200"/>
          <p14:tracePt t="44701" x="892175" y="2627313"/>
          <p14:tracePt t="44710" x="898525" y="2633663"/>
          <p14:tracePt t="44717" x="904875" y="2633663"/>
          <p14:tracePt t="44726" x="915988" y="2640013"/>
          <p14:tracePt t="44741" x="922338" y="2640013"/>
          <p14:tracePt t="44749" x="928688" y="2640013"/>
          <p14:tracePt t="44758" x="939800" y="2640013"/>
          <p14:tracePt t="44774" x="946150" y="2640013"/>
          <p14:tracePt t="44781" x="952500" y="2640013"/>
          <p14:tracePt t="44790" x="958850" y="2640013"/>
          <p14:tracePt t="44806" x="965200" y="2640013"/>
          <p14:tracePt t="44813" x="969963" y="2640013"/>
          <p14:tracePt t="44822" x="976313" y="2640013"/>
          <p14:tracePt t="44829" x="982663" y="2640013"/>
          <p14:tracePt t="44909" x="989013" y="2640013"/>
          <p14:tracePt t="45021" x="993775" y="2640013"/>
          <p14:tracePt t="45045" x="1000125" y="2640013"/>
          <p14:tracePt t="45053" x="1012825" y="2640013"/>
          <p14:tracePt t="45062" x="1036638" y="2640013"/>
          <p14:tracePt t="45069" x="1084263" y="2633663"/>
          <p14:tracePt t="45078" x="1139825" y="2633663"/>
          <p14:tracePt t="45085" x="1211263" y="2633663"/>
          <p14:tracePt t="45092" x="1301750" y="2633663"/>
          <p14:tracePt t="45101" x="1428750" y="2633663"/>
          <p14:tracePt t="45110" x="1585913" y="2633663"/>
          <p14:tracePt t="45117" x="1760538" y="2640013"/>
          <p14:tracePt t="45125" x="2036763" y="2674938"/>
          <p14:tracePt t="45133" x="2297113" y="2724150"/>
          <p14:tracePt t="45142" x="2603500" y="2771775"/>
          <p14:tracePt t="45149" x="2863850" y="2820988"/>
          <p14:tracePt t="45157" x="3140075" y="2855913"/>
          <p14:tracePt t="45165" x="3394075" y="2905125"/>
          <p14:tracePt t="45173" x="3640138" y="2935288"/>
          <p14:tracePt t="45180" x="3840163" y="2976563"/>
          <p14:tracePt t="45189" x="4032250" y="3000375"/>
          <p14:tracePt t="45197" x="4176713" y="3013075"/>
          <p14:tracePt t="45205" x="4321175" y="3036888"/>
          <p14:tracePt t="45213" x="4454525" y="3060700"/>
          <p14:tracePt t="45221" x="4568825" y="3073400"/>
          <p14:tracePt t="45229" x="4672013" y="3086100"/>
          <p14:tracePt t="45236" x="4773613" y="3086100"/>
          <p14:tracePt t="45245" x="4857750" y="3097213"/>
          <p14:tracePt t="45253" x="4930775" y="3109913"/>
          <p14:tracePt t="45261" x="5002213" y="3109913"/>
          <p14:tracePt t="45268" x="5051425" y="3109913"/>
          <p14:tracePt t="45277" x="5081588" y="3109913"/>
          <p14:tracePt t="45285" x="5118100" y="3116263"/>
          <p14:tracePt t="45293" x="5129213" y="3116263"/>
          <p14:tracePt t="45301" x="5135563" y="3116263"/>
          <p14:tracePt t="45309" x="5141913" y="3116263"/>
          <p14:tracePt t="45316" x="5148263" y="3116263"/>
          <p14:tracePt t="45341" x="5153025" y="3116263"/>
          <p14:tracePt t="45381" x="5159375" y="3116263"/>
          <p14:tracePt t="45397" x="5165725" y="3116263"/>
          <p14:tracePt t="45405" x="5172075" y="3116263"/>
          <p14:tracePt t="45453" x="5183188" y="3116263"/>
          <p14:tracePt t="45501" x="5189538" y="3116263"/>
          <p14:tracePt t="45589" x="5195888" y="3116263"/>
          <p14:tracePt t="45645" x="5202238" y="3116263"/>
          <p14:tracePt t="47478" x="5238750" y="3116263"/>
          <p14:tracePt t="47485" x="5310188" y="3116263"/>
          <p14:tracePt t="47493" x="5359400" y="3127375"/>
          <p14:tracePt t="47501" x="5418138" y="3133725"/>
          <p14:tracePt t="47510" x="5443538" y="3133725"/>
          <p14:tracePt t="47517" x="5467350" y="3146425"/>
          <p14:tracePt t="47526" x="5491163" y="3146425"/>
          <p14:tracePt t="47533" x="5503863" y="3146425"/>
          <p14:tracePt t="47542" x="5527675" y="3151188"/>
          <p14:tracePt t="47549" x="5538788" y="3151188"/>
          <p14:tracePt t="47558" x="5545138" y="3151188"/>
          <p14:tracePt t="47565" x="5564188" y="3157538"/>
          <p14:tracePt t="47573" x="5568950" y="3157538"/>
          <p14:tracePt t="47589" x="5581650" y="3157538"/>
          <p14:tracePt t="47597" x="5588000" y="3157538"/>
          <p14:tracePt t="47605" x="5594350" y="3157538"/>
          <p14:tracePt t="47613" x="5605463" y="3157538"/>
          <p14:tracePt t="47629" x="5618163" y="3157538"/>
          <p14:tracePt t="47645" x="5624513" y="3157538"/>
          <p14:tracePt t="47653" x="5648325" y="3157538"/>
          <p14:tracePt t="47662" x="5654675" y="3157538"/>
          <p14:tracePt t="47669" x="5665788" y="3157538"/>
          <p14:tracePt t="47677" x="5678488" y="3157538"/>
          <p14:tracePt t="47685" x="5702300" y="3157538"/>
          <p14:tracePt t="47695" x="5726113" y="3157538"/>
          <p14:tracePt t="47701" x="5749925" y="3140075"/>
          <p14:tracePt t="47712" x="5773738" y="3133725"/>
          <p14:tracePt t="47718" x="5803900" y="3121025"/>
          <p14:tracePt t="47726" x="5829300" y="3109913"/>
          <p14:tracePt t="47733" x="5864225" y="3097213"/>
          <p14:tracePt t="47743" x="5889625" y="3086100"/>
          <p14:tracePt t="47749" x="5919788" y="3067050"/>
          <p14:tracePt t="47758" x="5943600" y="3055938"/>
          <p14:tracePt t="47765" x="5967413" y="3030538"/>
          <p14:tracePt t="47774" x="5984875" y="3025775"/>
          <p14:tracePt t="47781" x="6010275" y="3006725"/>
          <p14:tracePt t="47789" x="6021388" y="3000375"/>
          <p14:tracePt t="47797" x="6040438" y="2989263"/>
          <p14:tracePt t="47805" x="6045200" y="2982913"/>
          <p14:tracePt t="47814" x="6051550" y="2976563"/>
          <p14:tracePt t="47821" x="6075363" y="2952750"/>
          <p14:tracePt t="47837" x="6088063" y="2928938"/>
          <p14:tracePt t="47845" x="6094413" y="2922588"/>
          <p14:tracePt t="47853" x="6100763" y="2916238"/>
          <p14:tracePt t="47862" x="6118225" y="2886075"/>
          <p14:tracePt t="47869" x="6124575" y="2881313"/>
          <p14:tracePt t="47877" x="6130925" y="2868613"/>
          <p14:tracePt t="47885" x="6135688" y="2844800"/>
          <p14:tracePt t="47896" x="6135688" y="2838450"/>
          <p14:tracePt t="47901" x="6142038" y="2814638"/>
          <p14:tracePt t="47911" x="6148388" y="2808288"/>
          <p14:tracePt t="47918" x="6154738" y="2795588"/>
          <p14:tracePt t="47926" x="6154738" y="2790825"/>
          <p14:tracePt t="47933" x="6154738" y="2784475"/>
          <p14:tracePt t="47941" x="6154738" y="2771775"/>
          <p14:tracePt t="47949" x="6154738" y="2760663"/>
          <p14:tracePt t="47957" x="6154738" y="2754313"/>
          <p14:tracePt t="47965" x="6154738" y="2735263"/>
          <p14:tracePt t="47973" x="6154738" y="2730500"/>
          <p14:tracePt t="47981" x="6154738" y="2724150"/>
          <p14:tracePt t="47997" x="6154738" y="2711450"/>
          <p14:tracePt t="48005" x="6154738" y="2705100"/>
          <p14:tracePt t="48021" x="6154738" y="2700338"/>
          <p14:tracePt t="48029" x="6148388" y="2681288"/>
          <p14:tracePt t="48036" x="6135688" y="2670175"/>
          <p14:tracePt t="48045" x="6118225" y="2657475"/>
          <p14:tracePt t="48053" x="6094413" y="2633663"/>
          <p14:tracePt t="48061" x="6070600" y="2609850"/>
          <p14:tracePt t="48069" x="6015038" y="2566988"/>
          <p14:tracePt t="48077" x="5949950" y="2513013"/>
          <p14:tracePt t="48085" x="5889625" y="2470150"/>
          <p14:tracePt t="48093" x="5822950" y="2435225"/>
          <p14:tracePt t="48101" x="5756275" y="2392363"/>
          <p14:tracePt t="48109" x="5678488" y="2349500"/>
          <p14:tracePt t="48117" x="5618163" y="2314575"/>
          <p14:tracePt t="48125" x="5551488" y="2284413"/>
          <p14:tracePt t="48133" x="5478463" y="2271713"/>
          <p14:tracePt t="48141" x="5443538" y="2254250"/>
          <p14:tracePt t="48149" x="5407025" y="2241550"/>
          <p14:tracePt t="48157" x="5383213" y="2230438"/>
          <p14:tracePt t="48165" x="5370513" y="2230438"/>
          <p14:tracePt t="48189" x="5364163" y="2230438"/>
          <p14:tracePt t="48205" x="5359400" y="2230438"/>
          <p14:tracePt t="48213" x="5353050" y="2230438"/>
          <p14:tracePt t="48221" x="5340350" y="2230438"/>
          <p14:tracePt t="48229" x="5329238" y="2230438"/>
          <p14:tracePt t="48237" x="5310188" y="2230438"/>
          <p14:tracePt t="48245" x="5268913" y="2235200"/>
          <p14:tracePt t="48253" x="5219700" y="2235200"/>
          <p14:tracePt t="48261" x="5159375" y="2241550"/>
          <p14:tracePt t="48269" x="5129213" y="2241550"/>
          <p14:tracePt t="48277" x="5075238" y="2254250"/>
          <p14:tracePt t="48285" x="5027613" y="2260600"/>
          <p14:tracePt t="48293" x="4978400" y="2271713"/>
          <p14:tracePt t="48301" x="4960938" y="2271713"/>
          <p14:tracePt t="48309" x="4937125" y="2271713"/>
          <p14:tracePt t="48317" x="4900613" y="2290763"/>
          <p14:tracePt t="48325" x="4894263" y="2290763"/>
          <p14:tracePt t="48333" x="4864100" y="2295525"/>
          <p14:tracePt t="48341" x="4852988" y="2301875"/>
          <p14:tracePt t="48349" x="4846638" y="2308225"/>
          <p14:tracePt t="48357" x="4833938" y="2314575"/>
          <p14:tracePt t="48365" x="4810125" y="2332038"/>
          <p14:tracePt t="48373" x="4786313" y="2338388"/>
          <p14:tracePt t="48381" x="4767263" y="2355850"/>
          <p14:tracePt t="48389" x="4732338" y="2374900"/>
          <p14:tracePt t="48397" x="4695825" y="2398713"/>
          <p14:tracePt t="48405" x="4672013" y="2416175"/>
          <p14:tracePt t="48413" x="4635500" y="2439988"/>
          <p14:tracePt t="48421" x="4622800" y="2452688"/>
          <p14:tracePt t="48429" x="4586288" y="2489200"/>
          <p14:tracePt t="48436" x="4581525" y="2495550"/>
          <p14:tracePt t="48445" x="4557713" y="2506663"/>
          <p14:tracePt t="48453" x="4545013" y="2525713"/>
          <p14:tracePt t="48462" x="4545013" y="2536825"/>
          <p14:tracePt t="48469" x="4532313" y="2549525"/>
          <p14:tracePt t="48476" x="4521200" y="2566988"/>
          <p14:tracePt t="48485" x="4521200" y="2590800"/>
          <p14:tracePt t="48493" x="4521200" y="2603500"/>
          <p14:tracePt t="48501" x="4521200" y="2627313"/>
          <p14:tracePt t="48509" x="4538663" y="2640013"/>
          <p14:tracePt t="48517" x="4551363" y="2657475"/>
          <p14:tracePt t="48525" x="4568825" y="2674938"/>
          <p14:tracePt t="48533" x="4592638" y="2700338"/>
          <p14:tracePt t="48541" x="4616450" y="2711450"/>
          <p14:tracePt t="48549" x="4665663" y="2730500"/>
          <p14:tracePt t="48557" x="4713288" y="2771775"/>
          <p14:tracePt t="48565" x="4737100" y="2790825"/>
          <p14:tracePt t="48573" x="4810125" y="2838450"/>
          <p14:tracePt t="48581" x="4846638" y="2868613"/>
          <p14:tracePt t="48589" x="4883150" y="2898775"/>
          <p14:tracePt t="48597" x="4943475" y="2916238"/>
          <p14:tracePt t="48605" x="4978400" y="2935288"/>
          <p14:tracePt t="48613" x="5027613" y="2952750"/>
          <p14:tracePt t="48621" x="5087938" y="2965450"/>
          <p14:tracePt t="48629" x="5153025" y="2982913"/>
          <p14:tracePt t="48637" x="5226050" y="2982913"/>
          <p14:tracePt t="48645" x="5299075" y="2995613"/>
          <p14:tracePt t="48653" x="5413375" y="2995613"/>
          <p14:tracePt t="48661" x="5484813" y="3006725"/>
          <p14:tracePt t="48669" x="5575300" y="3019425"/>
          <p14:tracePt t="48677" x="5648325" y="3019425"/>
          <p14:tracePt t="48685" x="5732463" y="3019425"/>
          <p14:tracePt t="48693" x="5803900" y="3019425"/>
          <p14:tracePt t="48701" x="5853113" y="3019425"/>
          <p14:tracePt t="48709" x="5894388" y="3019425"/>
          <p14:tracePt t="48717" x="5919788" y="3006725"/>
          <p14:tracePt t="48725" x="5954713" y="2989263"/>
          <p14:tracePt t="48733" x="5967413" y="2976563"/>
          <p14:tracePt t="48741" x="5991225" y="2959100"/>
          <p14:tracePt t="48749" x="6010275" y="2941638"/>
          <p14:tracePt t="48757" x="6021388" y="2935288"/>
          <p14:tracePt t="48765" x="6040438" y="2922588"/>
          <p14:tracePt t="48773" x="6057900" y="2898775"/>
          <p14:tracePt t="48781" x="6064250" y="2881313"/>
          <p14:tracePt t="48789" x="6075363" y="2868613"/>
          <p14:tracePt t="48797" x="6094413" y="2844800"/>
          <p14:tracePt t="48805" x="6100763" y="2825750"/>
          <p14:tracePt t="48813" x="6111875" y="2795588"/>
          <p14:tracePt t="48821" x="6118225" y="2771775"/>
          <p14:tracePt t="48829" x="6124575" y="2754313"/>
          <p14:tracePt t="48837" x="6130925" y="2730500"/>
          <p14:tracePt t="48845" x="6130925" y="2711450"/>
          <p14:tracePt t="48853" x="6130925" y="2693988"/>
          <p14:tracePt t="48860" x="6130925" y="2681288"/>
          <p14:tracePt t="48869" x="6130925" y="2670175"/>
          <p14:tracePt t="48877" x="6130925" y="2646363"/>
          <p14:tracePt t="48885" x="6130925" y="2620963"/>
          <p14:tracePt t="48895" x="6130925" y="2597150"/>
          <p14:tracePt t="48901" x="6130925" y="2586038"/>
          <p14:tracePt t="48910" x="6130925" y="2579688"/>
          <p14:tracePt t="48917" x="6124575" y="2566988"/>
          <p14:tracePt t="48925" x="6105525" y="2549525"/>
          <p14:tracePt t="48933" x="6094413" y="2530475"/>
          <p14:tracePt t="48941" x="6075363" y="2506663"/>
          <p14:tracePt t="48949" x="6051550" y="2500313"/>
          <p14:tracePt t="48956" x="6010275" y="2465388"/>
          <p14:tracePt t="48965" x="5954713" y="2435225"/>
          <p14:tracePt t="48973" x="5894388" y="2405063"/>
          <p14:tracePt t="48981" x="5829300" y="2368550"/>
          <p14:tracePt t="48989" x="5780088" y="2349500"/>
          <p14:tracePt t="48997" x="5715000" y="2320925"/>
          <p14:tracePt t="49005" x="5654675" y="2290763"/>
          <p14:tracePt t="49013" x="5624513" y="2290763"/>
          <p14:tracePt t="49021" x="5599113" y="2271713"/>
          <p14:tracePt t="49029" x="5575300" y="2271713"/>
          <p14:tracePt t="49037" x="5534025" y="2271713"/>
          <p14:tracePt t="49045" x="5497513" y="2260600"/>
          <p14:tracePt t="49053" x="5473700" y="2260600"/>
          <p14:tracePt t="49061" x="5430838" y="2260600"/>
          <p14:tracePt t="49069" x="5370513" y="2260600"/>
          <p14:tracePt t="49077" x="5329238" y="2260600"/>
          <p14:tracePt t="49085" x="5286375" y="2260600"/>
          <p14:tracePt t="49093" x="5238750" y="2260600"/>
          <p14:tracePt t="49101" x="5183188" y="2260600"/>
          <p14:tracePt t="49109" x="5148263" y="2260600"/>
          <p14:tracePt t="49117" x="5105400" y="2260600"/>
          <p14:tracePt t="49125" x="5051425" y="2260600"/>
          <p14:tracePt t="49133" x="5014913" y="2260600"/>
          <p14:tracePt t="49141" x="4972050" y="2260600"/>
          <p14:tracePt t="49149" x="4924425" y="2265363"/>
          <p14:tracePt t="49157" x="4883150" y="2278063"/>
          <p14:tracePt t="49165" x="4827588" y="2295525"/>
          <p14:tracePt t="49173" x="4810125" y="2301875"/>
          <p14:tracePt t="49181" x="4762500" y="2320925"/>
          <p14:tracePt t="49189" x="4749800" y="2325688"/>
          <p14:tracePt t="49197" x="4689475" y="2355850"/>
          <p14:tracePt t="49205" x="4665663" y="2379663"/>
          <p14:tracePt t="49213" x="4629150" y="2409825"/>
          <p14:tracePt t="49221" x="4605338" y="2428875"/>
          <p14:tracePt t="49229" x="4581525" y="2452688"/>
          <p14:tracePt t="49237" x="4551363" y="2476500"/>
          <p14:tracePt t="49245" x="4545013" y="2500313"/>
          <p14:tracePt t="49253" x="4527550" y="2543175"/>
          <p14:tracePt t="49260" x="4508500" y="2579688"/>
          <p14:tracePt t="49269" x="4502150" y="2603500"/>
          <p14:tracePt t="49277" x="4502150" y="2627313"/>
          <p14:tracePt t="49285" x="4502150" y="2651125"/>
          <p14:tracePt t="49293" x="4502150" y="2681288"/>
          <p14:tracePt t="49301" x="4502150" y="2705100"/>
          <p14:tracePt t="49309" x="4502150" y="2717800"/>
          <p14:tracePt t="49317" x="4514850" y="2754313"/>
          <p14:tracePt t="49325" x="4527550" y="2765425"/>
          <p14:tracePt t="49333" x="4545013" y="2784475"/>
          <p14:tracePt t="49341" x="4568825" y="2808288"/>
          <p14:tracePt t="49349" x="4592638" y="2825750"/>
          <p14:tracePt t="49357" x="4616450" y="2838450"/>
          <p14:tracePt t="49365" x="4641850" y="2855913"/>
          <p14:tracePt t="49373" x="4665663" y="2881313"/>
          <p14:tracePt t="49381" x="4683125" y="2898775"/>
          <p14:tracePt t="49389" x="4702175" y="2905125"/>
          <p14:tracePt t="49397" x="4725988" y="2922588"/>
          <p14:tracePt t="49405" x="4749800" y="2935288"/>
          <p14:tracePt t="49413" x="4810125" y="2965450"/>
          <p14:tracePt t="49421" x="4857750" y="2976563"/>
          <p14:tracePt t="49429" x="4894263" y="2995613"/>
          <p14:tracePt t="49437" x="4954588" y="3000375"/>
          <p14:tracePt t="49445" x="5045075" y="3036888"/>
          <p14:tracePt t="49453" x="5135563" y="3060700"/>
          <p14:tracePt t="49461" x="5219700" y="3079750"/>
          <p14:tracePt t="49469" x="5310188" y="3103563"/>
          <p14:tracePt t="49477" x="5424488" y="3116263"/>
          <p14:tracePt t="49485" x="5545138" y="3140075"/>
          <p14:tracePt t="49493" x="5629275" y="3140075"/>
          <p14:tracePt t="49501" x="5732463" y="3163888"/>
          <p14:tracePt t="49509" x="5803900" y="3163888"/>
          <p14:tracePt t="49517" x="5853113" y="3163888"/>
          <p14:tracePt t="49525" x="5894388" y="3163888"/>
          <p14:tracePt t="49533" x="5924550" y="3163888"/>
          <p14:tracePt t="49541" x="5961063" y="3151188"/>
          <p14:tracePt t="49549" x="5973763" y="3133725"/>
          <p14:tracePt t="49557" x="6010275" y="3109913"/>
          <p14:tracePt t="49565" x="6034088" y="3086100"/>
          <p14:tracePt t="49573" x="6064250" y="3060700"/>
          <p14:tracePt t="49581" x="6070600" y="3025775"/>
          <p14:tracePt t="49589" x="6088063" y="3000375"/>
          <p14:tracePt t="49597" x="6094413" y="2976563"/>
          <p14:tracePt t="49605" x="6111875" y="2941638"/>
          <p14:tracePt t="49613" x="6111875" y="2928938"/>
          <p14:tracePt t="49621" x="6135688" y="2905125"/>
          <p14:tracePt t="49629" x="6135688" y="2881313"/>
          <p14:tracePt t="49637" x="6142038" y="2855913"/>
          <p14:tracePt t="49645" x="6161088" y="2832100"/>
          <p14:tracePt t="49653" x="6161088" y="2820988"/>
          <p14:tracePt t="49661" x="6161088" y="2790825"/>
          <p14:tracePt t="49669" x="6165850" y="2754313"/>
          <p14:tracePt t="49677" x="6165850" y="2730500"/>
          <p14:tracePt t="49685" x="6165850" y="2711450"/>
          <p14:tracePt t="49694" x="6165850" y="2674938"/>
          <p14:tracePt t="49701" x="6165850" y="2663825"/>
          <p14:tracePt t="49709" x="6165850" y="2640013"/>
          <p14:tracePt t="49717" x="6154738" y="2603500"/>
          <p14:tracePt t="49725" x="6135688" y="2555875"/>
          <p14:tracePt t="49733" x="6105525" y="2506663"/>
          <p14:tracePt t="49741" x="6088063" y="2470150"/>
          <p14:tracePt t="49749" x="6045200" y="2422525"/>
          <p14:tracePt t="49757" x="6021388" y="2392363"/>
          <p14:tracePt t="49765" x="5943600" y="2338388"/>
          <p14:tracePt t="49773" x="5894388" y="2295525"/>
          <p14:tracePt t="49781" x="5816600" y="2254250"/>
          <p14:tracePt t="49789" x="5756275" y="2241550"/>
          <p14:tracePt t="49797" x="5678488" y="2211388"/>
          <p14:tracePt t="49805" x="5611813" y="2174875"/>
          <p14:tracePt t="49813" x="5538788" y="2174875"/>
          <p14:tracePt t="49821" x="5467350" y="2174875"/>
          <p14:tracePt t="49829" x="5394325" y="2174875"/>
          <p14:tracePt t="49837" x="5310188" y="2174875"/>
          <p14:tracePt t="49845" x="5238750" y="2174875"/>
          <p14:tracePt t="49853" x="5153025" y="2174875"/>
          <p14:tracePt t="49861" x="5081588" y="2174875"/>
          <p14:tracePt t="49869" x="5021263" y="2174875"/>
          <p14:tracePt t="49877" x="4930775" y="2193925"/>
          <p14:tracePt t="49885" x="4870450" y="2205038"/>
          <p14:tracePt t="49893" x="4822825" y="2224088"/>
          <p14:tracePt t="49913" x="4706938" y="2284413"/>
          <p14:tracePt t="49927" x="4611688" y="2325688"/>
          <p14:tracePt t="49933" x="4575175" y="2349500"/>
          <p14:tracePt t="49941" x="4551363" y="2374900"/>
          <p14:tracePt t="49949" x="4521200" y="2405063"/>
          <p14:tracePt t="49957" x="4508500" y="2416175"/>
          <p14:tracePt t="49965" x="4484688" y="2439988"/>
          <p14:tracePt t="49973" x="4471988" y="2465388"/>
          <p14:tracePt t="49981" x="4467225" y="2482850"/>
          <p14:tracePt t="49989" x="4460875" y="2525713"/>
          <p14:tracePt t="49997" x="4460875" y="2549525"/>
          <p14:tracePt t="50005" x="4460875" y="2590800"/>
          <p14:tracePt t="50013" x="4460875" y="2633663"/>
          <p14:tracePt t="50021" x="4460875" y="2657475"/>
          <p14:tracePt t="50030" x="4471988" y="2693988"/>
          <p14:tracePt t="50037" x="4497388" y="2717800"/>
          <p14:tracePt t="50044" x="4538663" y="2784475"/>
          <p14:tracePt t="50053" x="4575175" y="2820988"/>
          <p14:tracePt t="50061" x="4592638" y="2838450"/>
          <p14:tracePt t="50069" x="4641850" y="2862263"/>
          <p14:tracePt t="50077" x="4702175" y="2898775"/>
          <p14:tracePt t="50085" x="4749800" y="2928938"/>
          <p14:tracePt t="50093" x="4827588" y="2959100"/>
          <p14:tracePt t="50101" x="4894263" y="2976563"/>
          <p14:tracePt t="50109" x="4954588" y="3000375"/>
          <p14:tracePt t="50117" x="5045075" y="3025775"/>
          <p14:tracePt t="50125" x="5129213" y="3030538"/>
          <p14:tracePt t="50133" x="5202238" y="3030538"/>
          <p14:tracePt t="50141" x="5303838" y="3043238"/>
          <p14:tracePt t="50149" x="5407025" y="3043238"/>
          <p14:tracePt t="50157" x="5503863" y="3043238"/>
          <p14:tracePt t="50165" x="5618163" y="3043238"/>
          <p14:tracePt t="50173" x="5719763" y="3043238"/>
          <p14:tracePt t="50181" x="5803900" y="3043238"/>
          <p14:tracePt t="50189" x="5907088" y="3043238"/>
          <p14:tracePt t="50197" x="5997575" y="3030538"/>
          <p14:tracePt t="50205" x="6045200" y="3006725"/>
          <p14:tracePt t="50213" x="6094413" y="2989263"/>
          <p14:tracePt t="50221" x="6135688" y="2952750"/>
          <p14:tracePt t="50229" x="6161088" y="2928938"/>
          <p14:tracePt t="50237" x="6165850" y="2911475"/>
          <p14:tracePt t="50245" x="6172200" y="2886075"/>
          <p14:tracePt t="50253" x="6184900" y="2862263"/>
          <p14:tracePt t="50261" x="6184900" y="2838450"/>
          <p14:tracePt t="50269" x="6189663" y="2825750"/>
          <p14:tracePt t="50277" x="6189663" y="2801938"/>
          <p14:tracePt t="50285" x="6189663" y="2771775"/>
          <p14:tracePt t="50294" x="6189663" y="2747963"/>
          <p14:tracePt t="50301" x="6189663" y="2717800"/>
          <p14:tracePt t="50309" x="6178550" y="2681288"/>
          <p14:tracePt t="50317" x="6148388" y="2633663"/>
          <p14:tracePt t="50325" x="6118225" y="2590800"/>
          <p14:tracePt t="50333" x="6081713" y="2555875"/>
          <p14:tracePt t="50341" x="6040438" y="2500313"/>
          <p14:tracePt t="50349" x="5973763" y="2459038"/>
          <p14:tracePt t="50357" x="5907088" y="2416175"/>
          <p14:tracePt t="50365" x="5834063" y="2386013"/>
          <p14:tracePt t="50373" x="5756275" y="2338388"/>
          <p14:tracePt t="50381" x="5648325" y="2278063"/>
          <p14:tracePt t="50389" x="5534025" y="2247900"/>
          <p14:tracePt t="50397" x="5430838" y="2235200"/>
          <p14:tracePt t="50405" x="5299075" y="2211388"/>
          <p14:tracePt t="50413" x="5183188" y="2211388"/>
          <p14:tracePt t="50421" x="5099050" y="2211388"/>
          <p14:tracePt t="50429" x="5008563" y="2211388"/>
          <p14:tracePt t="50437" x="4937125" y="2211388"/>
          <p14:tracePt t="50445" x="4894263" y="2211388"/>
          <p14:tracePt t="50453" x="4864100" y="2211388"/>
          <p14:tracePt t="50461" x="4816475" y="2224088"/>
          <p14:tracePt t="50469" x="4779963" y="2260600"/>
          <p14:tracePt t="50477" x="4749800" y="2284413"/>
          <p14:tracePt t="50485" x="4725988" y="2325688"/>
          <p14:tracePt t="50493" x="4702175" y="2349500"/>
          <p14:tracePt t="50501" x="4689475" y="2379663"/>
          <p14:tracePt t="50509" x="4683125" y="2428875"/>
          <p14:tracePt t="50517" x="4672013" y="2459038"/>
          <p14:tracePt t="50525" x="4672013" y="2506663"/>
          <p14:tracePt t="50533" x="4672013" y="2536825"/>
          <p14:tracePt t="50541" x="4672013" y="2579688"/>
          <p14:tracePt t="50549" x="4672013" y="2640013"/>
          <p14:tracePt t="50557" x="4713288" y="2705100"/>
          <p14:tracePt t="50565" x="4743450" y="2754313"/>
          <p14:tracePt t="50573" x="4779963" y="2808288"/>
          <p14:tracePt t="50581" x="4840288" y="2874963"/>
          <p14:tracePt t="50589" x="4906963" y="2941638"/>
          <p14:tracePt t="50597" x="4967288" y="2982913"/>
          <p14:tracePt t="50605" x="5045075" y="3025775"/>
          <p14:tracePt t="50613" x="5135563" y="3060700"/>
          <p14:tracePt t="50621" x="5232400" y="3109913"/>
          <p14:tracePt t="50629" x="5316538" y="3127375"/>
          <p14:tracePt t="50637" x="5394325" y="3140075"/>
          <p14:tracePt t="50645" x="5497513" y="3163888"/>
          <p14:tracePt t="50653" x="5581650" y="3176588"/>
          <p14:tracePt t="50661" x="5672138" y="3176588"/>
          <p14:tracePt t="50669" x="5756275" y="3176588"/>
          <p14:tracePt t="50677" x="5829300" y="3176588"/>
          <p14:tracePt t="50685" x="5900738" y="3176588"/>
          <p14:tracePt t="50693" x="5961063" y="3176588"/>
          <p14:tracePt t="50701" x="5997575" y="3163888"/>
          <p14:tracePt t="50709" x="6021388" y="3140075"/>
          <p14:tracePt t="50717" x="6070600" y="3109913"/>
          <p14:tracePt t="50725" x="6094413" y="3079750"/>
          <p14:tracePt t="50733" x="6111875" y="3055938"/>
          <p14:tracePt t="50741" x="6130925" y="3030538"/>
          <p14:tracePt t="50749" x="6135688" y="3000375"/>
          <p14:tracePt t="50757" x="6135688" y="2976563"/>
          <p14:tracePt t="50765" x="6142038" y="2946400"/>
          <p14:tracePt t="50773" x="6142038" y="2898775"/>
          <p14:tracePt t="50781" x="6142038" y="2868613"/>
          <p14:tracePt t="50789" x="6142038" y="2814638"/>
          <p14:tracePt t="50797" x="6142038" y="2790825"/>
          <p14:tracePt t="50805" x="6130925" y="2741613"/>
          <p14:tracePt t="50813" x="6105525" y="2705100"/>
          <p14:tracePt t="50821" x="6064250" y="2657475"/>
          <p14:tracePt t="50828" x="6021388" y="2603500"/>
          <p14:tracePt t="50837" x="5967413" y="2560638"/>
          <p14:tracePt t="50845" x="5919788" y="2519363"/>
          <p14:tracePt t="50853" x="5840413" y="2476500"/>
          <p14:tracePt t="50861" x="5786438" y="2446338"/>
          <p14:tracePt t="50869" x="5726113" y="2416175"/>
          <p14:tracePt t="50877" x="5648325" y="2379663"/>
          <p14:tracePt t="50885" x="5588000" y="2362200"/>
          <p14:tracePt t="50897" x="5508625" y="2338388"/>
          <p14:tracePt t="50901" x="5437188" y="2320925"/>
          <p14:tracePt t="50909" x="5346700" y="2295525"/>
          <p14:tracePt t="50917" x="5273675" y="2284413"/>
          <p14:tracePt t="50925" x="5183188" y="2271713"/>
          <p14:tracePt t="50933" x="5099050" y="2271713"/>
          <p14:tracePt t="50941" x="5027613" y="2271713"/>
          <p14:tracePt t="50949" x="4967288" y="2271713"/>
          <p14:tracePt t="50957" x="4906963" y="2278063"/>
          <p14:tracePt t="50965" x="4827588" y="2308225"/>
          <p14:tracePt t="50973" x="4779963" y="2338388"/>
          <p14:tracePt t="50981" x="4725988" y="2379663"/>
          <p14:tracePt t="50989" x="4689475" y="2409825"/>
          <p14:tracePt t="50997" x="4665663" y="2435225"/>
          <p14:tracePt t="51005" x="4659313" y="2470150"/>
          <p14:tracePt t="51013" x="4641850" y="2506663"/>
          <p14:tracePt t="51021" x="4641850" y="2536825"/>
          <p14:tracePt t="51029" x="4641850" y="2579688"/>
          <p14:tracePt t="51037" x="4641850" y="2620963"/>
          <p14:tracePt t="51045" x="4641850" y="2670175"/>
          <p14:tracePt t="51053" x="4665663" y="2730500"/>
          <p14:tracePt t="51061" x="4706938" y="2784475"/>
          <p14:tracePt t="51069" x="4762500" y="2851150"/>
          <p14:tracePt t="51077" x="4827588" y="2916238"/>
          <p14:tracePt t="51085" x="4894263" y="2982913"/>
          <p14:tracePt t="51093" x="4972050" y="3049588"/>
          <p14:tracePt t="51101" x="5068888" y="3133725"/>
          <p14:tracePt t="51109" x="5159375" y="3181350"/>
          <p14:tracePt t="51117" x="5292725" y="3241675"/>
          <p14:tracePt t="51125" x="5413375" y="3267075"/>
          <p14:tracePt t="51133" x="5514975" y="3284538"/>
          <p14:tracePt t="51141" x="5618163" y="3321050"/>
          <p14:tracePt t="51149" x="5719763" y="3332163"/>
          <p14:tracePt t="51157" x="5792788" y="3344863"/>
          <p14:tracePt t="51165" x="5864225" y="3344863"/>
          <p14:tracePt t="51173" x="5924550" y="3344863"/>
          <p14:tracePt t="51181" x="5949950" y="3344863"/>
          <p14:tracePt t="51189" x="5973763" y="3344863"/>
          <p14:tracePt t="51197" x="6003925" y="3338513"/>
          <p14:tracePt t="51205" x="6027738" y="3314700"/>
          <p14:tracePt t="51212" x="6045200" y="3290888"/>
          <p14:tracePt t="51220" x="6051550" y="3248025"/>
          <p14:tracePt t="51228" x="6064250" y="3200400"/>
          <p14:tracePt t="51236" x="6064250" y="3157538"/>
          <p14:tracePt t="51245" x="6064250" y="3097213"/>
          <p14:tracePt t="51252" x="6064250" y="3055938"/>
          <p14:tracePt t="51261" x="6064250" y="2995613"/>
          <p14:tracePt t="51268" x="6064250" y="2952750"/>
          <p14:tracePt t="51276" x="6064250" y="2935288"/>
          <p14:tracePt t="51284" x="6064250" y="2892425"/>
          <p14:tracePt t="51292" x="6051550" y="2844800"/>
          <p14:tracePt t="51300" x="6021388" y="2795588"/>
          <p14:tracePt t="51308" x="5991225" y="2741613"/>
          <p14:tracePt t="51316" x="5949950" y="2693988"/>
          <p14:tracePt t="51324" x="5907088" y="2640013"/>
          <p14:tracePt t="51332" x="5876925" y="2603500"/>
          <p14:tracePt t="51340" x="5829300" y="2560638"/>
          <p14:tracePt t="51348" x="5803900" y="2549525"/>
          <p14:tracePt t="51356" x="5768975" y="2519363"/>
          <p14:tracePt t="51364" x="5702300" y="2500313"/>
          <p14:tracePt t="51372" x="5641975" y="2465388"/>
          <p14:tracePt t="51380" x="5581650" y="2446338"/>
          <p14:tracePt t="51388" x="5521325" y="2435225"/>
          <p14:tracePt t="51396" x="5443538" y="2405063"/>
          <p14:tracePt t="51404" x="5370513" y="2405063"/>
          <p14:tracePt t="51412" x="5280025" y="2392363"/>
          <p14:tracePt t="51420" x="5208588" y="2392363"/>
          <p14:tracePt t="51428" x="5122863" y="2392363"/>
          <p14:tracePt t="51436" x="5038725" y="2392363"/>
          <p14:tracePt t="51445" x="4960938" y="2409825"/>
          <p14:tracePt t="51452" x="4883150" y="2439988"/>
          <p14:tracePt t="51461" x="4816475" y="2482850"/>
          <p14:tracePt t="51468" x="4779963" y="2513013"/>
          <p14:tracePt t="51476" x="4713288" y="2566988"/>
          <p14:tracePt t="51484" x="4689475" y="2603500"/>
          <p14:tracePt t="51492" x="4676775" y="2651125"/>
          <p14:tracePt t="51500" x="4659313" y="2711450"/>
          <p14:tracePt t="51508" x="4659313" y="2760663"/>
          <p14:tracePt t="51517" x="4659313" y="2790825"/>
          <p14:tracePt t="51525" x="4659313" y="2844800"/>
          <p14:tracePt t="51533" x="4683125" y="2892425"/>
          <p14:tracePt t="51541" x="4725988" y="2946400"/>
          <p14:tracePt t="51549" x="4773613" y="2989263"/>
          <p14:tracePt t="51557" x="4840288" y="3043238"/>
          <p14:tracePt t="51565" x="4906963" y="3086100"/>
          <p14:tracePt t="51573" x="4997450" y="3146425"/>
          <p14:tracePt t="51581" x="5118100" y="3194050"/>
          <p14:tracePt t="51589" x="5208588" y="3224213"/>
          <p14:tracePt t="51598" x="5322888" y="3260725"/>
          <p14:tracePt t="51605" x="5424488" y="3284538"/>
          <p14:tracePt t="51613" x="5514975" y="3308350"/>
          <p14:tracePt t="51621" x="5605463" y="3314700"/>
          <p14:tracePt t="51629" x="5689600" y="3314700"/>
          <p14:tracePt t="51637" x="5780088" y="3314700"/>
          <p14:tracePt t="51645" x="5864225" y="3314700"/>
          <p14:tracePt t="51653" x="5924550" y="3302000"/>
          <p14:tracePt t="51661" x="5961063" y="3284538"/>
          <p14:tracePt t="51669" x="5997575" y="3254375"/>
          <p14:tracePt t="51677" x="6051550" y="3217863"/>
          <p14:tracePt t="51685" x="6070600" y="3194050"/>
          <p14:tracePt t="51693" x="6088063" y="3146425"/>
          <p14:tracePt t="51701" x="6105525" y="3086100"/>
          <p14:tracePt t="51709" x="6118225" y="3036888"/>
          <p14:tracePt t="51717" x="6118225" y="2976563"/>
          <p14:tracePt t="51725" x="6118225" y="2946400"/>
          <p14:tracePt t="51733" x="6118225" y="2922588"/>
          <p14:tracePt t="51741" x="6118225" y="2881313"/>
          <p14:tracePt t="51749" x="6118225" y="2851150"/>
          <p14:tracePt t="51757" x="6118225" y="2825750"/>
          <p14:tracePt t="51765" x="6118225" y="2814638"/>
          <p14:tracePt t="51773" x="6105525" y="2790825"/>
          <p14:tracePt t="51781" x="6100763" y="2784475"/>
          <p14:tracePt t="51789" x="6088063" y="2765425"/>
          <p14:tracePt t="51797" x="6057900" y="2741613"/>
          <p14:tracePt t="51805" x="6034088" y="2717800"/>
          <p14:tracePt t="51812" x="5984875" y="2687638"/>
          <p14:tracePt t="51821" x="5919788" y="2657475"/>
          <p14:tracePt t="51829" x="5859463" y="2633663"/>
          <p14:tracePt t="51837" x="5773738" y="2620963"/>
          <p14:tracePt t="51845" x="5684838" y="2603500"/>
          <p14:tracePt t="51853" x="5611813" y="2603500"/>
          <p14:tracePt t="51861" x="5521325" y="2590800"/>
          <p14:tracePt t="51869" x="5461000" y="2590800"/>
          <p14:tracePt t="51877" x="5407025" y="2590800"/>
          <p14:tracePt t="51885" x="5353050" y="2627313"/>
          <p14:tracePt t="51898" x="5299075" y="2681288"/>
          <p14:tracePt t="51901" x="5262563" y="2717800"/>
          <p14:tracePt t="51909" x="5232400" y="2784475"/>
          <p14:tracePt t="51917" x="5208588" y="2844800"/>
          <p14:tracePt t="51925" x="5208588" y="2886075"/>
          <p14:tracePt t="51933" x="5208588" y="2935288"/>
          <p14:tracePt t="51941" x="5208588" y="2976563"/>
          <p14:tracePt t="51949" x="5208588" y="3019425"/>
          <p14:tracePt t="51957" x="5256213" y="3086100"/>
          <p14:tracePt t="51965" x="5310188" y="3140075"/>
          <p14:tracePt t="51973" x="5364163" y="3181350"/>
          <p14:tracePt t="51981" x="5443538" y="3248025"/>
          <p14:tracePt t="51989" x="5508625" y="3284538"/>
          <p14:tracePt t="51997" x="5581650" y="3325813"/>
          <p14:tracePt t="52005" x="5659438" y="3355975"/>
          <p14:tracePt t="52013" x="5749925" y="3381375"/>
          <p14:tracePt t="52021" x="5799138" y="3392488"/>
          <p14:tracePt t="52030" x="5870575" y="3392488"/>
          <p14:tracePt t="52037" x="5930900" y="3392488"/>
          <p14:tracePt t="52045" x="5961063" y="3392488"/>
          <p14:tracePt t="52053" x="6003925" y="3392488"/>
          <p14:tracePt t="52061" x="6040438" y="3386138"/>
          <p14:tracePt t="52069" x="6070600" y="3368675"/>
          <p14:tracePt t="52077" x="6100763" y="3344863"/>
          <p14:tracePt t="52085" x="6135688" y="3321050"/>
          <p14:tracePt t="52093" x="6178550" y="3267075"/>
          <p14:tracePt t="52101" x="6196013" y="3230563"/>
          <p14:tracePt t="52109" x="6215063" y="3181350"/>
          <p14:tracePt t="52117" x="6232525" y="3146425"/>
          <p14:tracePt t="52125" x="6232525" y="3103563"/>
          <p14:tracePt t="52133" x="6232525" y="3067050"/>
          <p14:tracePt t="52141" x="6232525" y="3025775"/>
          <p14:tracePt t="52149" x="6232525" y="2982913"/>
          <p14:tracePt t="52157" x="6232525" y="2959100"/>
          <p14:tracePt t="52165" x="6232525" y="2935288"/>
          <p14:tracePt t="52173" x="6226175" y="2911475"/>
          <p14:tracePt t="52181" x="6189663" y="2868613"/>
          <p14:tracePt t="52189" x="6178550" y="2851150"/>
          <p14:tracePt t="52197" x="6130925" y="2814638"/>
          <p14:tracePt t="52205" x="6081713" y="2795588"/>
          <p14:tracePt t="52213" x="6003925" y="2747963"/>
          <p14:tracePt t="52221" x="5913438" y="2724150"/>
          <p14:tracePt t="52229" x="5822950" y="2705100"/>
          <p14:tracePt t="52237" x="5719763" y="2670175"/>
          <p14:tracePt t="52245" x="5588000" y="2646363"/>
          <p14:tracePt t="52253" x="5491163" y="2646363"/>
          <p14:tracePt t="52261" x="5359400" y="2633663"/>
          <p14:tracePt t="52269" x="5256213" y="2633663"/>
          <p14:tracePt t="52277" x="5172075" y="2633663"/>
          <p14:tracePt t="52285" x="5099050" y="2633663"/>
          <p14:tracePt t="52293" x="5038725" y="2633663"/>
          <p14:tracePt t="52301" x="5002213" y="2657475"/>
          <p14:tracePt t="52309" x="4997450" y="2670175"/>
          <p14:tracePt t="52317" x="4991100" y="2693988"/>
          <p14:tracePt t="52325" x="4991100" y="2717800"/>
          <p14:tracePt t="52333" x="4991100" y="2741613"/>
          <p14:tracePt t="52341" x="4997450" y="2771775"/>
          <p14:tracePt t="52349" x="5027613" y="2801938"/>
          <p14:tracePt t="52357" x="5051425" y="2825750"/>
          <p14:tracePt t="52365" x="5111750" y="2844800"/>
          <p14:tracePt t="52373" x="5165725" y="2886075"/>
          <p14:tracePt t="52381" x="5226050" y="2905125"/>
          <p14:tracePt t="52389" x="5316538" y="2941638"/>
          <p14:tracePt t="52397" x="5387975" y="2952750"/>
          <p14:tracePt t="52405" x="5478463" y="2982913"/>
          <p14:tracePt t="52413" x="5557838" y="2995613"/>
          <p14:tracePt t="52421" x="5641975" y="3006725"/>
          <p14:tracePt t="52429" x="5684838" y="3006725"/>
          <p14:tracePt t="52437" x="5732463" y="3006725"/>
          <p14:tracePt t="52446" x="5756275" y="3006725"/>
          <p14:tracePt t="52453" x="5773738" y="3006725"/>
          <p14:tracePt t="52461" x="5792788" y="3006725"/>
          <p14:tracePt t="52469" x="5816600" y="2982913"/>
          <p14:tracePt t="52477" x="5822950" y="2965450"/>
          <p14:tracePt t="52485" x="5834063" y="2941638"/>
          <p14:tracePt t="52493" x="5834063" y="2916238"/>
          <p14:tracePt t="52501" x="5834063" y="2905125"/>
          <p14:tracePt t="52509" x="5834063" y="2874963"/>
          <p14:tracePt t="52517" x="5834063" y="2862263"/>
          <p14:tracePt t="52525" x="5822950" y="2838450"/>
          <p14:tracePt t="52533" x="5799138" y="2808288"/>
          <p14:tracePt t="52541" x="5773738" y="2784475"/>
          <p14:tracePt t="52549" x="5738813" y="2765425"/>
          <p14:tracePt t="52557" x="5672138" y="2735263"/>
          <p14:tracePt t="52565" x="5581650" y="2700338"/>
          <p14:tracePt t="52573" x="5478463" y="2670175"/>
          <p14:tracePt t="52581" x="5346700" y="2620963"/>
          <p14:tracePt t="52589" x="5213350" y="2597150"/>
          <p14:tracePt t="52596" x="5075238" y="2597150"/>
          <p14:tracePt t="52605" x="4930775" y="2597150"/>
          <p14:tracePt t="52613" x="4816475" y="2597150"/>
          <p14:tracePt t="52621" x="4732338" y="2597150"/>
          <p14:tracePt t="52629" x="4629150" y="2597150"/>
          <p14:tracePt t="52637" x="4557713" y="2609850"/>
          <p14:tracePt t="52645" x="4514850" y="2640013"/>
          <p14:tracePt t="52653" x="4491038" y="2663825"/>
          <p14:tracePt t="52660" x="4478338" y="2687638"/>
          <p14:tracePt t="52669" x="4467225" y="2711450"/>
          <p14:tracePt t="52677" x="4467225" y="2735263"/>
          <p14:tracePt t="52685" x="4467225" y="2747963"/>
          <p14:tracePt t="52693" x="4467225" y="2760663"/>
          <p14:tracePt t="52701" x="4471988" y="2795588"/>
          <p14:tracePt t="52709" x="4497388" y="2832100"/>
          <p14:tracePt t="52717" x="4521200" y="2855913"/>
          <p14:tracePt t="52725" x="4575175" y="2898775"/>
          <p14:tracePt t="52733" x="4598988" y="2916238"/>
          <p14:tracePt t="52741" x="4635500" y="2941638"/>
          <p14:tracePt t="52749" x="4672013" y="2970213"/>
          <p14:tracePt t="52757" x="4695825" y="2989263"/>
          <p14:tracePt t="52765" x="4713288" y="3000375"/>
          <p14:tracePt t="52773" x="4737100" y="3019425"/>
          <p14:tracePt t="52862" x="4719638" y="3019425"/>
          <p14:tracePt t="52870" x="4706938" y="3019425"/>
          <p14:tracePt t="52877" x="4695825" y="3019425"/>
          <p14:tracePt t="52885" x="4689475" y="3019425"/>
          <p14:tracePt t="52893" x="4676775" y="3019425"/>
          <p14:tracePt t="52916" x="4659313" y="3019425"/>
          <p14:tracePt t="52918" x="4641850" y="3019425"/>
          <p14:tracePt t="52925" x="4635500" y="3019425"/>
          <p14:tracePt t="52949" x="4622800" y="3019425"/>
          <p14:tracePt t="52965" x="4616450" y="3019425"/>
          <p14:tracePt t="52981" x="4605338" y="3019425"/>
          <p14:tracePt t="52989" x="4598988" y="3019425"/>
          <p14:tracePt t="52999" x="4592638" y="3019425"/>
          <p14:tracePt t="53005" x="4581525" y="3019425"/>
          <p14:tracePt t="53015" x="4557713" y="3019425"/>
          <p14:tracePt t="53021" x="4532313" y="3019425"/>
          <p14:tracePt t="53030" x="4478338" y="3013075"/>
          <p14:tracePt t="53037" x="4418013" y="3006725"/>
          <p14:tracePt t="53046" x="4351338" y="2970213"/>
          <p14:tracePt t="53053" x="4291013" y="2965450"/>
          <p14:tracePt t="53061" x="4230688" y="2941638"/>
          <p14:tracePt t="53070" x="4171950" y="2922588"/>
          <p14:tracePt t="53077" x="4111625" y="2911475"/>
          <p14:tracePt t="53085" x="4032250" y="2898775"/>
          <p14:tracePt t="53093" x="3984625" y="2881313"/>
          <p14:tracePt t="53102" x="3930650" y="2881313"/>
          <p14:tracePt t="53109" x="3863975" y="2862263"/>
          <p14:tracePt t="53118" x="3833813" y="2851150"/>
          <p14:tracePt t="53125" x="3760788" y="2851150"/>
          <p14:tracePt t="53135" x="3725863" y="2844800"/>
          <p14:tracePt t="53141" x="3683000" y="2844800"/>
          <p14:tracePt t="53150" x="3635375" y="2844800"/>
          <p14:tracePt t="53157" x="3592513" y="2832100"/>
          <p14:tracePt t="53165" x="3556000" y="2832100"/>
          <p14:tracePt t="53173" x="3514725" y="2832100"/>
          <p14:tracePt t="53180" x="3484563" y="2832100"/>
          <p14:tracePt t="53189" x="3454400" y="2832100"/>
          <p14:tracePt t="53198" x="3417888" y="2832100"/>
          <p14:tracePt t="53205" x="3375025" y="2832100"/>
          <p14:tracePt t="53213" x="3333750" y="2832100"/>
          <p14:tracePt t="53221" x="3273425" y="2832100"/>
          <p14:tracePt t="53229" x="3230563" y="2832100"/>
          <p14:tracePt t="53237" x="3182938" y="2832100"/>
          <p14:tracePt t="53245" x="3152775" y="2832100"/>
          <p14:tracePt t="53253" x="3098800" y="2832100"/>
          <p14:tracePt t="53261" x="3068638" y="2832100"/>
          <p14:tracePt t="53269" x="3019425" y="2832100"/>
          <p14:tracePt t="53277" x="2978150" y="2832100"/>
          <p14:tracePt t="53285" x="2947988" y="2832100"/>
          <p14:tracePt t="53293" x="2924175" y="2832100"/>
          <p14:tracePt t="53301" x="2894013" y="2832100"/>
          <p14:tracePt t="53309" x="2857500" y="2832100"/>
          <p14:tracePt t="53317" x="2827338" y="2832100"/>
          <p14:tracePt t="53325" x="2797175" y="2832100"/>
          <p14:tracePt t="53333" x="2760663" y="2832100"/>
          <p14:tracePt t="53341" x="2730500" y="2832100"/>
          <p14:tracePt t="53349" x="2706688" y="2832100"/>
          <p14:tracePt t="53357" x="2682875" y="2832100"/>
          <p14:tracePt t="53365" x="2657475" y="2832100"/>
          <p14:tracePt t="53373" x="2627313" y="2832100"/>
          <p14:tracePt t="53381" x="2586038" y="2832100"/>
          <p14:tracePt t="53389" x="2555875" y="2832100"/>
          <p14:tracePt t="53397" x="2508250" y="2832100"/>
          <p14:tracePt t="53405" x="2478088" y="2832100"/>
          <p14:tracePt t="53413" x="2435225" y="2832100"/>
          <p14:tracePt t="53421" x="2411413" y="2832100"/>
          <p14:tracePt t="53430" x="2387600" y="2832100"/>
          <p14:tracePt t="53437" x="2332038" y="2832100"/>
          <p14:tracePt t="53445" x="2301875" y="2832100"/>
          <p14:tracePt t="53453" x="2260600" y="2832100"/>
          <p14:tracePt t="53461" x="2211388" y="2832100"/>
          <p14:tracePt t="53469" x="2170113" y="2832100"/>
          <p14:tracePt t="53477" x="2127250" y="2832100"/>
          <p14:tracePt t="53485" x="2066925" y="2832100"/>
          <p14:tracePt t="53493" x="2006600" y="2832100"/>
          <p14:tracePt t="53501" x="1952625" y="2832100"/>
          <p14:tracePt t="53509" x="1905000" y="2832100"/>
          <p14:tracePt t="53517" x="1874838" y="2832100"/>
          <p14:tracePt t="53525" x="1820863" y="2832100"/>
          <p14:tracePt t="53533" x="1790700" y="2832100"/>
          <p14:tracePt t="53541" x="1754188" y="2832100"/>
          <p14:tracePt t="53549" x="1741488" y="2832100"/>
          <p14:tracePt t="53557" x="1706563" y="2838450"/>
          <p14:tracePt t="53564" x="1693863" y="2838450"/>
          <p14:tracePt t="53573" x="1651000" y="2838450"/>
          <p14:tracePt t="53581" x="1627188" y="2844800"/>
          <p14:tracePt t="53589" x="1597025" y="2851150"/>
          <p14:tracePt t="53597" x="1560513" y="2862263"/>
          <p14:tracePt t="53605" x="1530350" y="2868613"/>
          <p14:tracePt t="53614" x="1506538" y="2874963"/>
          <p14:tracePt t="53621" x="1470025" y="2886075"/>
          <p14:tracePt t="53629" x="1439863" y="2886075"/>
          <p14:tracePt t="53637" x="1404938" y="2886075"/>
          <p14:tracePt t="53645" x="1385888" y="2892425"/>
          <p14:tracePt t="53653" x="1362075" y="2892425"/>
          <p14:tracePt t="53661" x="1338263" y="2898775"/>
          <p14:tracePt t="53669" x="1325563" y="2898775"/>
          <p14:tracePt t="53677" x="1301750" y="2911475"/>
          <p14:tracePt t="53685" x="1284288" y="2911475"/>
          <p14:tracePt t="53693" x="1271588" y="2916238"/>
          <p14:tracePt t="53701" x="1247775" y="2922588"/>
          <p14:tracePt t="53709" x="1235075" y="2935288"/>
          <p14:tracePt t="53717" x="1217613" y="2935288"/>
          <p14:tracePt t="53725" x="1204913" y="2935288"/>
          <p14:tracePt t="53733" x="1200150" y="2941638"/>
          <p14:tracePt t="53741" x="1174750" y="2952750"/>
          <p14:tracePt t="53765" x="1174750" y="2959100"/>
          <p14:tracePt t="53773" x="1169988" y="2965450"/>
          <p14:tracePt t="53781" x="1169988" y="2970213"/>
          <p14:tracePt t="53789" x="1169988" y="2982913"/>
          <p14:tracePt t="53797" x="1169988" y="2989263"/>
          <p14:tracePt t="53805" x="1169988" y="3000375"/>
          <p14:tracePt t="53821" x="1169988" y="3019425"/>
          <p14:tracePt t="53830" x="1169988" y="3025775"/>
          <p14:tracePt t="53837" x="1169988" y="3036888"/>
          <p14:tracePt t="53845" x="1181100" y="3049588"/>
          <p14:tracePt t="53853" x="1193800" y="3067050"/>
          <p14:tracePt t="53861" x="1200150" y="3073400"/>
          <p14:tracePt t="53869" x="1217613" y="3086100"/>
          <p14:tracePt t="53877" x="1230313" y="3086100"/>
          <p14:tracePt t="53885" x="1235075" y="3086100"/>
          <p14:tracePt t="53899" x="1247775" y="3086100"/>
          <p14:tracePt t="53901" x="1254125" y="3086100"/>
          <p14:tracePt t="53909" x="1277938" y="3090863"/>
          <p14:tracePt t="53917" x="1290638" y="3090863"/>
          <p14:tracePt t="53925" x="1320800" y="3090863"/>
          <p14:tracePt t="53933" x="1344613" y="3103563"/>
          <p14:tracePt t="53941" x="1398588" y="3109913"/>
          <p14:tracePt t="53949" x="1465263" y="3133725"/>
          <p14:tracePt t="53957" x="1512888" y="3151188"/>
          <p14:tracePt t="53965" x="1585913" y="3170238"/>
          <p14:tracePt t="53973" x="1633538" y="3181350"/>
          <p14:tracePt t="53981" x="1724025" y="3217863"/>
          <p14:tracePt t="53989" x="1825625" y="3224213"/>
          <p14:tracePt t="53997" x="1958975" y="3260725"/>
          <p14:tracePt t="54005" x="2049463" y="3295650"/>
          <p14:tracePt t="54013" x="2133600" y="3308350"/>
          <p14:tracePt t="54021" x="2206625" y="3308350"/>
          <p14:tracePt t="54030" x="2266950" y="3308350"/>
          <p14:tracePt t="54037" x="2314575" y="3314700"/>
          <p14:tracePt t="54045" x="2344738" y="3314700"/>
          <p14:tracePt t="54053" x="2381250" y="3325813"/>
          <p14:tracePt t="54061" x="2422525" y="3332163"/>
          <p14:tracePt t="54069" x="2459038" y="3332163"/>
          <p14:tracePt t="54077" x="2501900" y="3344863"/>
          <p14:tracePt t="54085" x="2525713" y="3344863"/>
          <p14:tracePt t="54093" x="2579688" y="3344863"/>
          <p14:tracePt t="54101" x="2652713" y="3355975"/>
          <p14:tracePt t="54109" x="2743200" y="3362325"/>
          <p14:tracePt t="54117" x="2827338" y="3362325"/>
          <p14:tracePt t="54125" x="2954338" y="3362325"/>
          <p14:tracePt t="54134" x="3073400" y="3375025"/>
          <p14:tracePt t="54141" x="3176588" y="3386138"/>
          <p14:tracePt t="54149" x="3273425" y="3398838"/>
          <p14:tracePt t="54157" x="3375025" y="3411538"/>
          <p14:tracePt t="54165" x="3448050" y="3411538"/>
          <p14:tracePt t="54173" x="3538538" y="3422650"/>
          <p14:tracePt t="54181" x="3598863" y="3441700"/>
          <p14:tracePt t="54189" x="3646488" y="3441700"/>
          <p14:tracePt t="54197" x="3706813" y="3452813"/>
          <p14:tracePt t="54205" x="3760788" y="3452813"/>
          <p14:tracePt t="54213" x="3810000" y="3452813"/>
          <p14:tracePt t="54221" x="3863975" y="3452813"/>
          <p14:tracePt t="54229" x="3924300" y="3452813"/>
          <p14:tracePt t="54237" x="3995738" y="3452813"/>
          <p14:tracePt t="54245" x="4081463" y="3452813"/>
          <p14:tracePt t="54253" x="4152900" y="3452813"/>
          <p14:tracePt t="54261" x="4225925" y="3452813"/>
          <p14:tracePt t="54269" x="4273550" y="3446463"/>
          <p14:tracePt t="54277" x="4321175" y="3446463"/>
          <p14:tracePt t="54285" x="4340225" y="3441700"/>
          <p14:tracePt t="54293" x="4364038" y="3441700"/>
          <p14:tracePt t="54309" x="4381500" y="3441700"/>
          <p14:tracePt t="54317" x="4387850" y="3441700"/>
          <p14:tracePt t="54333" x="4400550" y="3435350"/>
          <p14:tracePt t="54341" x="4406900" y="3435350"/>
          <p14:tracePt t="54349" x="4411663" y="3435350"/>
          <p14:tracePt t="54357" x="4424363" y="3429000"/>
          <p14:tracePt t="54365" x="4448175" y="3411538"/>
          <p14:tracePt t="54381" x="4471988" y="3392488"/>
          <p14:tracePt t="54389" x="4478338" y="3386138"/>
          <p14:tracePt t="54413" x="4484688" y="3381375"/>
          <p14:tracePt t="54437" x="4484688" y="3375025"/>
          <p14:tracePt t="54453" x="4484688" y="3355975"/>
          <p14:tracePt t="54461" x="4467225" y="3332163"/>
          <p14:tracePt t="54469" x="4411663" y="3290888"/>
          <p14:tracePt t="54477" x="4376738" y="3260725"/>
          <p14:tracePt t="54485" x="4316413" y="3230563"/>
          <p14:tracePt t="54493" x="4219575" y="3170238"/>
          <p14:tracePt t="54501" x="4141788" y="3127375"/>
          <p14:tracePt t="54509" x="4051300" y="3067050"/>
          <p14:tracePt t="54517" x="3930650" y="3025775"/>
          <p14:tracePt t="54525" x="3840163" y="2989263"/>
          <p14:tracePt t="54533" x="3725863" y="2952750"/>
          <p14:tracePt t="54541" x="3622675" y="2916238"/>
          <p14:tracePt t="54549" x="3532188" y="2905125"/>
          <p14:tracePt t="54557" x="3441700" y="2898775"/>
          <p14:tracePt t="54565" x="3357563" y="2898775"/>
          <p14:tracePt t="54573" x="3314700" y="2898775"/>
          <p14:tracePt t="54582" x="3254375" y="2898775"/>
          <p14:tracePt t="54589" x="3224213" y="2898775"/>
          <p14:tracePt t="54597" x="3176588" y="2898775"/>
          <p14:tracePt t="54605" x="3116263" y="2898775"/>
          <p14:tracePt t="54613" x="3068638" y="2922588"/>
          <p14:tracePt t="54621" x="3025775" y="2928938"/>
          <p14:tracePt t="54629" x="2989263" y="2946400"/>
          <p14:tracePt t="54637" x="2965450" y="2952750"/>
          <p14:tracePt t="54645" x="2928938" y="2970213"/>
          <p14:tracePt t="54653" x="2898775" y="2982913"/>
          <p14:tracePt t="54661" x="2844800" y="3013075"/>
          <p14:tracePt t="54669" x="2808288" y="3030538"/>
          <p14:tracePt t="54677" x="2778125" y="3036888"/>
          <p14:tracePt t="54685" x="2754313" y="3043238"/>
          <p14:tracePt t="54693" x="2706688" y="3060700"/>
          <p14:tracePt t="54701" x="2682875" y="3073400"/>
          <p14:tracePt t="54709" x="2670175" y="3086100"/>
          <p14:tracePt t="54717" x="2646363" y="3090863"/>
          <p14:tracePt t="54725" x="2627313" y="3109913"/>
          <p14:tracePt t="54733" x="2616200" y="3109913"/>
          <p14:tracePt t="54741" x="2609850" y="3116263"/>
          <p14:tracePt t="54749" x="2603500" y="3121025"/>
          <p14:tracePt t="54757" x="2597150" y="3127375"/>
          <p14:tracePt t="54805" x="2592388" y="3133725"/>
          <p14:tracePt t="54829" x="2609850" y="3133725"/>
          <p14:tracePt t="54837" x="2663825" y="3133725"/>
          <p14:tracePt t="54845" x="2713038" y="3151188"/>
          <p14:tracePt t="54853" x="2784475" y="3163888"/>
          <p14:tracePt t="54861" x="2857500" y="3187700"/>
          <p14:tracePt t="54869" x="2947988" y="3194050"/>
          <p14:tracePt t="54877" x="3038475" y="3217863"/>
          <p14:tracePt t="54885" x="3098800" y="3241675"/>
          <p14:tracePt t="54893" x="3189288" y="3248025"/>
          <p14:tracePt t="54916" x="3340100" y="3284538"/>
          <p14:tracePt t="54917" x="3435350" y="3295650"/>
          <p14:tracePt t="54925" x="3538538" y="3302000"/>
          <p14:tracePt t="54933" x="3629025" y="3302000"/>
          <p14:tracePt t="54941" x="3743325" y="3302000"/>
          <p14:tracePt t="54949" x="3857625" y="3314700"/>
          <p14:tracePt t="54957" x="3960813" y="3314700"/>
          <p14:tracePt t="54965" x="4056063" y="3314700"/>
          <p14:tracePt t="54973" x="4129088" y="3314700"/>
          <p14:tracePt t="54981" x="4189413" y="3314700"/>
          <p14:tracePt t="54989" x="4213225" y="3314700"/>
          <p14:tracePt t="54997" x="4219575" y="3314700"/>
          <p14:tracePt t="55173" x="4230688" y="3314700"/>
          <p14:tracePt t="55182" x="4256088" y="3314700"/>
          <p14:tracePt t="55189" x="4267200" y="3314700"/>
          <p14:tracePt t="55196" x="4297363" y="3314700"/>
          <p14:tracePt t="55197" x="0" y="0"/>
        </p14:tracePtLst>
        <p14:tracePtLst>
          <p14:tracePt t="65431" x="2627313" y="3459163"/>
          <p14:tracePt t="65517" x="2622550" y="3459163"/>
          <p14:tracePt t="65541" x="2616200" y="3459163"/>
          <p14:tracePt t="65549" x="2609850" y="3459163"/>
          <p14:tracePt t="65565" x="2603500" y="3459163"/>
          <p14:tracePt t="65590" x="2597150" y="3459163"/>
          <p14:tracePt t="65597" x="2592388" y="3459163"/>
          <p14:tracePt t="65606" x="2586038" y="3459163"/>
          <p14:tracePt t="65613" x="2568575" y="3459163"/>
          <p14:tracePt t="65621" x="2543175" y="3459163"/>
          <p14:tracePt t="65629" x="2519363" y="3459163"/>
          <p14:tracePt t="65637" x="2495550" y="3459163"/>
          <p14:tracePt t="65645" x="2465388" y="3465513"/>
          <p14:tracePt t="65653" x="2435225" y="3465513"/>
          <p14:tracePt t="65662" x="2398713" y="3465513"/>
          <p14:tracePt t="65669" x="2374900" y="3465513"/>
          <p14:tracePt t="65677" x="2344738" y="3471863"/>
          <p14:tracePt t="65685" x="2301875" y="3471863"/>
          <p14:tracePt t="65693" x="2278063" y="3476625"/>
          <p14:tracePt t="65702" x="2254250" y="3476625"/>
          <p14:tracePt t="65709" x="2230438" y="3476625"/>
          <p14:tracePt t="65718" x="2224088" y="3476625"/>
          <p14:tracePt t="65726" x="2211388" y="3476625"/>
          <p14:tracePt t="65733" x="2206625" y="3476625"/>
          <p14:tracePt t="65742" x="2200275" y="3476625"/>
          <p14:tracePt t="65749" x="2193925" y="3476625"/>
          <p14:tracePt t="65758" x="2187575" y="3476625"/>
          <p14:tracePt t="65765" x="2182813" y="3476625"/>
          <p14:tracePt t="65774" x="2176463" y="3476625"/>
          <p14:tracePt t="65781" x="2163763" y="3476625"/>
          <p14:tracePt t="65790" x="2146300" y="3476625"/>
          <p14:tracePt t="65797" x="2133600" y="3476625"/>
          <p14:tracePt t="65805" x="2122488" y="3476625"/>
          <p14:tracePt t="65813" x="2103438" y="3476625"/>
          <p14:tracePt t="65821" x="2073275" y="3476625"/>
          <p14:tracePt t="65829" x="2049463" y="3476625"/>
          <p14:tracePt t="65837" x="2025650" y="3476625"/>
          <p14:tracePt t="65845" x="1982788" y="3476625"/>
          <p14:tracePt t="65853" x="1941513" y="3476625"/>
          <p14:tracePt t="65861" x="1911350" y="3476625"/>
          <p14:tracePt t="65870" x="1855788" y="3476625"/>
          <p14:tracePt t="65877" x="1820863" y="3476625"/>
          <p14:tracePt t="65885" x="1754188" y="3476625"/>
          <p14:tracePt t="65895" x="1730375" y="3476625"/>
          <p14:tracePt t="65901" x="1687513" y="3476625"/>
          <p14:tracePt t="65911" x="1657350" y="3476625"/>
          <p14:tracePt t="65917" x="1633538" y="3471863"/>
          <p14:tracePt t="65927" x="1609725" y="3471863"/>
          <p14:tracePt t="65933" x="1597025" y="3465513"/>
          <p14:tracePt t="65942" x="1573213" y="3452813"/>
          <p14:tracePt t="65949" x="1566863" y="3452813"/>
          <p14:tracePt t="65965" x="1560513" y="3452813"/>
          <p14:tracePt t="65974" x="1543050" y="3452813"/>
          <p14:tracePt t="65981" x="1536700" y="3452813"/>
          <p14:tracePt t="65989" x="1530350" y="3452813"/>
          <p14:tracePt t="65998" x="1525588" y="3452813"/>
          <p14:tracePt t="66005" x="1506538" y="3452813"/>
          <p14:tracePt t="66013" x="1482725" y="3452813"/>
          <p14:tracePt t="66021" x="1458913" y="3452813"/>
          <p14:tracePt t="66029" x="1439863" y="3452813"/>
          <p14:tracePt t="66037" x="1392238" y="3452813"/>
          <p14:tracePt t="66045" x="1362075" y="3452813"/>
          <p14:tracePt t="66053" x="1320800" y="3452813"/>
          <p14:tracePt t="66061" x="1277938" y="3452813"/>
          <p14:tracePt t="66070" x="1230313" y="3452813"/>
          <p14:tracePt t="66078" x="1200150" y="3452813"/>
          <p14:tracePt t="66085" x="1157288" y="3452813"/>
          <p14:tracePt t="66094" x="1133475" y="3452813"/>
          <p14:tracePt t="66101" x="1103313" y="3452813"/>
          <p14:tracePt t="66110" x="1079500" y="3452813"/>
          <p14:tracePt t="66117" x="1060450" y="3452813"/>
          <p14:tracePt t="66126" x="1042988" y="3452813"/>
          <p14:tracePt t="66133" x="1023938" y="3452813"/>
          <p14:tracePt t="66143" x="1019175" y="3452813"/>
          <p14:tracePt t="66149" x="1000125" y="3452813"/>
          <p14:tracePt t="66158" x="976313" y="3452813"/>
          <p14:tracePt t="66165" x="952500" y="3452813"/>
          <p14:tracePt t="66174" x="928688" y="3452813"/>
          <p14:tracePt t="66181" x="915988" y="3452813"/>
          <p14:tracePt t="66189" x="904875" y="3452813"/>
          <p14:tracePt t="66197" x="885825" y="3452813"/>
          <p14:tracePt t="66205" x="868363" y="3452813"/>
          <p14:tracePt t="66213" x="844550" y="3465513"/>
          <p14:tracePt t="66221" x="838200" y="3471863"/>
          <p14:tracePt t="66229" x="814388" y="3471863"/>
          <p14:tracePt t="66237" x="801688" y="3476625"/>
          <p14:tracePt t="66246" x="777875" y="3476625"/>
          <p14:tracePt t="66253" x="758825" y="3495675"/>
          <p14:tracePt t="66261" x="741363" y="3495675"/>
          <p14:tracePt t="66270" x="735013" y="3502025"/>
          <p14:tracePt t="66278" x="704850" y="3513138"/>
          <p14:tracePt t="66285" x="698500" y="3513138"/>
          <p14:tracePt t="66294" x="674688" y="3525838"/>
          <p14:tracePt t="66302" x="663575" y="3536950"/>
          <p14:tracePt t="66309" x="657225" y="3543300"/>
          <p14:tracePt t="66317" x="650875" y="3549650"/>
          <p14:tracePt t="66326" x="627063" y="3562350"/>
          <p14:tracePt t="66342" x="620713" y="3567113"/>
          <p14:tracePt t="66349" x="614363" y="3573463"/>
          <p14:tracePt t="66358" x="608013" y="3579813"/>
          <p14:tracePt t="66375" x="603250" y="3586163"/>
          <p14:tracePt t="66381" x="603250" y="3590925"/>
          <p14:tracePt t="66397" x="596900" y="3597275"/>
          <p14:tracePt t="66405" x="596900" y="3603625"/>
          <p14:tracePt t="66414" x="596900" y="3609975"/>
          <p14:tracePt t="66421" x="596900" y="3616325"/>
          <p14:tracePt t="66430" x="596900" y="3627438"/>
          <p14:tracePt t="66446" x="596900" y="3646488"/>
          <p14:tracePt t="66453" x="596900" y="3651250"/>
          <p14:tracePt t="66470" x="596900" y="3657600"/>
          <p14:tracePt t="66477" x="596900" y="3670300"/>
          <p14:tracePt t="66486" x="603250" y="3676650"/>
          <p14:tracePt t="66493" x="614363" y="3681413"/>
          <p14:tracePt t="66501" x="633413" y="3681413"/>
          <p14:tracePt t="66510" x="657225" y="3687763"/>
          <p14:tracePt t="66517" x="681038" y="3700463"/>
          <p14:tracePt t="66527" x="693738" y="3700463"/>
          <p14:tracePt t="66533" x="717550" y="3706813"/>
          <p14:tracePt t="66542" x="728663" y="3711575"/>
          <p14:tracePt t="66549" x="754063" y="3717925"/>
          <p14:tracePt t="66558" x="777875" y="3730625"/>
          <p14:tracePt t="66566" x="801688" y="3741738"/>
          <p14:tracePt t="66574" x="838200" y="3760788"/>
          <p14:tracePt t="66581" x="862013" y="3771900"/>
          <p14:tracePt t="66589" x="892175" y="3778250"/>
          <p14:tracePt t="66597" x="915988" y="3784600"/>
          <p14:tracePt t="66609" x="939800" y="3797300"/>
          <p14:tracePt t="66614" x="965200" y="3797300"/>
          <p14:tracePt t="66621" x="989013" y="3802063"/>
          <p14:tracePt t="66629" x="1019175" y="3808413"/>
          <p14:tracePt t="66637" x="1042988" y="3808413"/>
          <p14:tracePt t="66645" x="1084263" y="3821113"/>
          <p14:tracePt t="66653" x="1144588" y="3821113"/>
          <p14:tracePt t="66661" x="1181100" y="3827463"/>
          <p14:tracePt t="66669" x="1241425" y="3838575"/>
          <p14:tracePt t="66677" x="1301750" y="3844925"/>
          <p14:tracePt t="66685" x="1374775" y="3857625"/>
          <p14:tracePt t="66694" x="1458913" y="3857625"/>
          <p14:tracePt t="66701" x="1549400" y="3868738"/>
          <p14:tracePt t="66709" x="1620838" y="3881438"/>
          <p14:tracePt t="66717" x="1706563" y="3881438"/>
          <p14:tracePt t="66725" x="1766888" y="3881438"/>
          <p14:tracePt t="66733" x="1825625" y="3881438"/>
          <p14:tracePt t="66741" x="1855788" y="3881438"/>
          <p14:tracePt t="66749" x="1892300" y="3881438"/>
          <p14:tracePt t="66757" x="1911350" y="3881438"/>
          <p14:tracePt t="66765" x="1928813" y="3881438"/>
          <p14:tracePt t="66773" x="1941513" y="3881438"/>
          <p14:tracePt t="66781" x="1952625" y="3881438"/>
          <p14:tracePt t="66789" x="1958975" y="3881438"/>
          <p14:tracePt t="66797" x="1982788" y="3881438"/>
          <p14:tracePt t="66805" x="2001838" y="3881438"/>
          <p14:tracePt t="66813" x="2036763" y="3881438"/>
          <p14:tracePt t="66821" x="2079625" y="3881438"/>
          <p14:tracePt t="66829" x="2122488" y="3881438"/>
          <p14:tracePt t="66837" x="2182813" y="3881438"/>
          <p14:tracePt t="66845" x="2224088" y="3881438"/>
          <p14:tracePt t="66853" x="2284413" y="3881438"/>
          <p14:tracePt t="66861" x="2344738" y="3881438"/>
          <p14:tracePt t="66868" x="2387600" y="3881438"/>
          <p14:tracePt t="66877" x="2459038" y="3881438"/>
          <p14:tracePt t="66885" x="2519363" y="3881438"/>
          <p14:tracePt t="66894" x="2592388" y="3881438"/>
          <p14:tracePt t="66901" x="2652713" y="3881438"/>
          <p14:tracePt t="66910" x="2736850" y="3881438"/>
          <p14:tracePt t="66917" x="2820988" y="3881438"/>
          <p14:tracePt t="66926" x="2894013" y="3881438"/>
          <p14:tracePt t="66933" x="2995613" y="3881438"/>
          <p14:tracePt t="66941" x="3068638" y="3881438"/>
          <p14:tracePt t="66949" x="3170238" y="3881438"/>
          <p14:tracePt t="66957" x="3254375" y="3881438"/>
          <p14:tracePt t="66965" x="3340100" y="3881438"/>
          <p14:tracePt t="66973" x="3363913" y="3881438"/>
          <p14:tracePt t="66981" x="3387725" y="3881438"/>
          <p14:tracePt t="66989" x="3411538" y="3881438"/>
          <p14:tracePt t="66997" x="3435350" y="3881438"/>
          <p14:tracePt t="67005" x="3448050" y="3881438"/>
          <p14:tracePt t="67021" x="3454400" y="3881438"/>
          <p14:tracePt t="67029" x="3459163" y="3881438"/>
          <p14:tracePt t="67037" x="3471863" y="3881438"/>
          <p14:tracePt t="67045" x="3478213" y="3881438"/>
          <p14:tracePt t="67053" x="3489325" y="3881438"/>
          <p14:tracePt t="67061" x="3508375" y="3862388"/>
          <p14:tracePt t="67069" x="3514725" y="3862388"/>
          <p14:tracePt t="67077" x="3519488" y="3857625"/>
          <p14:tracePt t="67085" x="3525838" y="3851275"/>
          <p14:tracePt t="67109" x="3525838" y="3844925"/>
          <p14:tracePt t="67125" x="3525838" y="3838575"/>
          <p14:tracePt t="67133" x="3525838" y="3827463"/>
          <p14:tracePt t="67141" x="3525838" y="3814763"/>
          <p14:tracePt t="67149" x="3525838" y="3790950"/>
          <p14:tracePt t="67157" x="3525838" y="3784600"/>
          <p14:tracePt t="67165" x="3525838" y="3771900"/>
          <p14:tracePt t="67173" x="3502025" y="3741738"/>
          <p14:tracePt t="67181" x="3484563" y="3730625"/>
          <p14:tracePt t="67189" x="3471863" y="3711575"/>
          <p14:tracePt t="67197" x="3424238" y="3676650"/>
          <p14:tracePt t="67205" x="3405188" y="3670300"/>
          <p14:tracePt t="67213" x="3340100" y="3651250"/>
          <p14:tracePt t="67221" x="3260725" y="3616325"/>
          <p14:tracePt t="67229" x="3189288" y="3597275"/>
          <p14:tracePt t="67237" x="3122613" y="3573463"/>
          <p14:tracePt t="67245" x="3049588" y="3543300"/>
          <p14:tracePt t="67253" x="2982913" y="3506788"/>
          <p14:tracePt t="67261" x="2911475" y="3489325"/>
          <p14:tracePt t="67269" x="2863850" y="3476625"/>
          <p14:tracePt t="67277" x="2814638" y="3459163"/>
          <p14:tracePt t="67285" x="2754313" y="3446463"/>
          <p14:tracePt t="67293" x="2700338" y="3416300"/>
          <p14:tracePt t="67301" x="2657475" y="3411538"/>
          <p14:tracePt t="67309" x="2603500" y="3392488"/>
          <p14:tracePt t="67317" x="2532063" y="3381375"/>
          <p14:tracePt t="67325" x="2501900" y="3381375"/>
          <p14:tracePt t="67333" x="2452688" y="3368675"/>
          <p14:tracePt t="67341" x="2411413" y="3368675"/>
          <p14:tracePt t="67349" x="2368550" y="3368675"/>
          <p14:tracePt t="67357" x="2308225" y="3368675"/>
          <p14:tracePt t="67365" x="2247900" y="3368675"/>
          <p14:tracePt t="67373" x="2206625" y="3368675"/>
          <p14:tracePt t="67381" x="2122488" y="3368675"/>
          <p14:tracePt t="67389" x="2049463" y="3368675"/>
          <p14:tracePt t="67397" x="1976438" y="3368675"/>
          <p14:tracePt t="67405" x="1916113" y="3368675"/>
          <p14:tracePt t="67413" x="1855788" y="3368675"/>
          <p14:tracePt t="67421" x="1814513" y="3368675"/>
          <p14:tracePt t="67429" x="1771650" y="3368675"/>
          <p14:tracePt t="67437" x="1711325" y="3368675"/>
          <p14:tracePt t="67445" x="1687513" y="3368675"/>
          <p14:tracePt t="67453" x="1657350" y="3368675"/>
          <p14:tracePt t="67461" x="1616075" y="3368675"/>
          <p14:tracePt t="67469" x="1579563" y="3375025"/>
          <p14:tracePt t="67477" x="1519238" y="3381375"/>
          <p14:tracePt t="67485" x="1470025" y="3405188"/>
          <p14:tracePt t="67493" x="1435100" y="3411538"/>
          <p14:tracePt t="67501" x="1404938" y="3429000"/>
          <p14:tracePt t="67509" x="1368425" y="3435350"/>
          <p14:tracePt t="67517" x="1331913" y="3452813"/>
          <p14:tracePt t="67525" x="1320800" y="3465513"/>
          <p14:tracePt t="67533" x="1284288" y="3502025"/>
          <p14:tracePt t="67542" x="1265238" y="3506788"/>
          <p14:tracePt t="67549" x="1254125" y="3513138"/>
          <p14:tracePt t="67557" x="1235075" y="3532188"/>
          <p14:tracePt t="67565" x="1230313" y="3543300"/>
          <p14:tracePt t="67573" x="1230313" y="3556000"/>
          <p14:tracePt t="67581" x="1230313" y="3562350"/>
          <p14:tracePt t="67589" x="1230313" y="3573463"/>
          <p14:tracePt t="67597" x="1230313" y="3579813"/>
          <p14:tracePt t="67605" x="1230313" y="3597275"/>
          <p14:tracePt t="67613" x="1230313" y="3603625"/>
          <p14:tracePt t="67621" x="1230313" y="3621088"/>
          <p14:tracePt t="67629" x="1230313" y="3627438"/>
          <p14:tracePt t="67637" x="1241425" y="3651250"/>
          <p14:tracePt t="67645" x="1260475" y="3663950"/>
          <p14:tracePt t="67653" x="1277938" y="3681413"/>
          <p14:tracePt t="67661" x="1295400" y="3687763"/>
          <p14:tracePt t="67669" x="1325563" y="3706813"/>
          <p14:tracePt t="67677" x="1355725" y="3724275"/>
          <p14:tracePt t="67685" x="1368425" y="3724275"/>
          <p14:tracePt t="67693" x="1428750" y="3748088"/>
          <p14:tracePt t="67701" x="1458913" y="3748088"/>
          <p14:tracePt t="67709" x="1543050" y="3778250"/>
          <p14:tracePt t="67717" x="1627188" y="3802063"/>
          <p14:tracePt t="67725" x="1717675" y="3838575"/>
          <p14:tracePt t="67733" x="1795463" y="3844925"/>
          <p14:tracePt t="67741" x="1881188" y="3857625"/>
          <p14:tracePt t="67749" x="1971675" y="3881438"/>
          <p14:tracePt t="67757" x="2043113" y="3892550"/>
          <p14:tracePt t="67765" x="2133600" y="3905250"/>
          <p14:tracePt t="67773" x="2193925" y="3911600"/>
          <p14:tracePt t="67781" x="2236788" y="3911600"/>
          <p14:tracePt t="67789" x="2271713" y="3922713"/>
          <p14:tracePt t="67797" x="2301875" y="3922713"/>
          <p14:tracePt t="67805" x="2327275" y="3922713"/>
          <p14:tracePt t="67813" x="2357438" y="3922713"/>
          <p14:tracePt t="67821" x="2417763" y="3922713"/>
          <p14:tracePt t="67829" x="2459038" y="3922713"/>
          <p14:tracePt t="67837" x="2519363" y="3916363"/>
          <p14:tracePt t="67845" x="2609850" y="3892550"/>
          <p14:tracePt t="67853" x="2682875" y="3862388"/>
          <p14:tracePt t="67861" x="2790825" y="3827463"/>
          <p14:tracePt t="67869" x="2894013" y="3790950"/>
          <p14:tracePt t="67877" x="2995613" y="3767138"/>
          <p14:tracePt t="67885" x="3086100" y="3748088"/>
          <p14:tracePt t="67893" x="3146425" y="3724275"/>
          <p14:tracePt t="67911" x="3194050" y="3700463"/>
          <p14:tracePt t="67925" x="3200400" y="3694113"/>
          <p14:tracePt t="67973" x="3200400" y="3687763"/>
          <p14:tracePt t="67981" x="3200400" y="3676650"/>
          <p14:tracePt t="67989" x="3200400" y="3663950"/>
          <p14:tracePt t="67997" x="3200400" y="3646488"/>
          <p14:tracePt t="68005" x="3194050" y="3633788"/>
          <p14:tracePt t="68013" x="3176588" y="3609975"/>
          <p14:tracePt t="68021" x="3152775" y="3573463"/>
          <p14:tracePt t="68029" x="3133725" y="3562350"/>
          <p14:tracePt t="68037" x="3109913" y="3532188"/>
          <p14:tracePt t="68045" x="3073400" y="3495675"/>
          <p14:tracePt t="68053" x="3019425" y="3452813"/>
          <p14:tracePt t="68061" x="2954338" y="3411538"/>
          <p14:tracePt t="68069" x="2894013" y="3386138"/>
          <p14:tracePt t="68077" x="2803525" y="3381375"/>
          <p14:tracePt t="68085" x="2754313" y="3355975"/>
          <p14:tracePt t="68093" x="2682875" y="3351213"/>
          <p14:tracePt t="68101" x="2622550" y="3351213"/>
          <p14:tracePt t="68109" x="2549525" y="3351213"/>
          <p14:tracePt t="68117" x="2508250" y="3351213"/>
          <p14:tracePt t="68125" x="2422525" y="3351213"/>
          <p14:tracePt t="68133" x="2344738" y="3362325"/>
          <p14:tracePt t="68141" x="2266950" y="3411538"/>
          <p14:tracePt t="68149" x="2187575" y="3441700"/>
          <p14:tracePt t="68157" x="2139950" y="3471863"/>
          <p14:tracePt t="68165" x="2092325" y="3502025"/>
          <p14:tracePt t="68173" x="2036763" y="3532188"/>
          <p14:tracePt t="68181" x="1989138" y="3562350"/>
          <p14:tracePt t="68189" x="1952625" y="3579813"/>
          <p14:tracePt t="68197" x="1916113" y="3597275"/>
          <p14:tracePt t="68205" x="1905000" y="3616325"/>
          <p14:tracePt t="68213" x="1885950" y="3627438"/>
          <p14:tracePt t="68229" x="1885950" y="3633788"/>
          <p14:tracePt t="68237" x="1885950" y="3646488"/>
          <p14:tracePt t="68245" x="1885950" y="3651250"/>
          <p14:tracePt t="68253" x="1905000" y="3657600"/>
          <p14:tracePt t="68261" x="1965325" y="3670300"/>
          <p14:tracePt t="68269" x="1989138" y="3676650"/>
          <p14:tracePt t="68276" x="2019300" y="3687763"/>
          <p14:tracePt t="68285" x="2079625" y="3706813"/>
          <p14:tracePt t="68294" x="2157413" y="3717925"/>
          <p14:tracePt t="68301" x="2217738" y="3736975"/>
          <p14:tracePt t="68309" x="2351088" y="3760788"/>
          <p14:tracePt t="68317" x="2465388" y="3771900"/>
          <p14:tracePt t="68325" x="2579688" y="3771900"/>
          <p14:tracePt t="68333" x="2724150" y="3784600"/>
          <p14:tracePt t="68341" x="2851150" y="3797300"/>
          <p14:tracePt t="68349" x="2978150" y="3797300"/>
          <p14:tracePt t="68357" x="3092450" y="3797300"/>
          <p14:tracePt t="68365" x="3163888" y="3797300"/>
          <p14:tracePt t="68373" x="3224213" y="3790950"/>
          <p14:tracePt t="68381" x="3260725" y="3778250"/>
          <p14:tracePt t="68389" x="3267075" y="3767138"/>
          <p14:tracePt t="68397" x="3284538" y="3754438"/>
          <p14:tracePt t="68405" x="3284538" y="3741738"/>
          <p14:tracePt t="68413" x="3284538" y="3736975"/>
          <p14:tracePt t="68421" x="3284538" y="3711575"/>
          <p14:tracePt t="68429" x="3284538" y="3700463"/>
          <p14:tracePt t="68437" x="3260725" y="3663950"/>
          <p14:tracePt t="68445" x="3249613" y="3651250"/>
          <p14:tracePt t="68453" x="3224213" y="3633788"/>
          <p14:tracePt t="68461" x="3189288" y="3609975"/>
          <p14:tracePt t="68469" x="3140075" y="3597275"/>
          <p14:tracePt t="68477" x="3079750" y="3579813"/>
          <p14:tracePt t="68485" x="2989263" y="3567113"/>
          <p14:tracePt t="68493" x="2905125" y="3567113"/>
          <p14:tracePt t="68501" x="2820988" y="3567113"/>
          <p14:tracePt t="68509" x="2717800" y="3567113"/>
          <p14:tracePt t="68517" x="2657475" y="3567113"/>
          <p14:tracePt t="68526" x="2597150" y="3567113"/>
          <p14:tracePt t="68533" x="2555875" y="3567113"/>
          <p14:tracePt t="68541" x="2532063" y="3567113"/>
          <p14:tracePt t="68549" x="2525713" y="3567113"/>
          <p14:tracePt t="68573" x="2519363" y="3567113"/>
          <p14:tracePt t="68589" x="2532063" y="3579813"/>
          <p14:tracePt t="68597" x="2549525" y="3579813"/>
          <p14:tracePt t="68605" x="2586038" y="3579813"/>
          <p14:tracePt t="68613" x="2597150" y="3579813"/>
          <p14:tracePt t="68621" x="2622550" y="3586163"/>
          <p14:tracePt t="68629" x="2676525" y="3586163"/>
          <p14:tracePt t="68637" x="2706688" y="3586163"/>
          <p14:tracePt t="68645" x="2784475" y="3586163"/>
          <p14:tracePt t="68653" x="2857500" y="3586163"/>
          <p14:tracePt t="68661" x="2928938" y="3586163"/>
          <p14:tracePt t="68669" x="2978150" y="3586163"/>
          <p14:tracePt t="68677" x="3019425" y="3586163"/>
          <p14:tracePt t="68685" x="3032125" y="3586163"/>
          <p14:tracePt t="68701" x="3038475" y="3586163"/>
          <p14:tracePt t="68773" x="3032125" y="3573463"/>
          <p14:tracePt t="68781" x="3019425" y="3573463"/>
          <p14:tracePt t="68789" x="2971800" y="3556000"/>
          <p14:tracePt t="68797" x="2924175" y="3536950"/>
          <p14:tracePt t="68805" x="2898775" y="3519488"/>
          <p14:tracePt t="68813" x="2868613" y="3513138"/>
          <p14:tracePt t="68821" x="2851150" y="3495675"/>
          <p14:tracePt t="68829" x="2827338" y="3489325"/>
          <p14:tracePt t="68837" x="2814638" y="3489325"/>
          <p14:tracePt t="68845" x="2808288" y="3482975"/>
          <p14:tracePt t="68853" x="2803525" y="3476625"/>
          <p14:tracePt t="68917" x="0" y="0"/>
        </p14:tracePtLst>
        <p14:tracePtLst>
          <p14:tracePt t="83487" x="5834063" y="4586288"/>
          <p14:tracePt t="83669" x="5834063" y="4592638"/>
          <p14:tracePt t="83693" x="5822950" y="4592638"/>
          <p14:tracePt t="83701" x="5816600" y="4592638"/>
          <p14:tracePt t="83709" x="5792788" y="4592638"/>
          <p14:tracePt t="83717" x="5773738" y="4592638"/>
          <p14:tracePt t="83725" x="5749925" y="4592638"/>
          <p14:tracePt t="83733" x="5715000" y="4592638"/>
          <p14:tracePt t="83741" x="5672138" y="4592638"/>
          <p14:tracePt t="83750" x="5611813" y="4579938"/>
          <p14:tracePt t="83758" x="5564188" y="4562475"/>
          <p14:tracePt t="83765" x="5491163" y="4549775"/>
          <p14:tracePt t="83774" x="5424488" y="4532313"/>
          <p14:tracePt t="83781" x="5353050" y="4519613"/>
          <p14:tracePt t="83790" x="5273675" y="4483100"/>
          <p14:tracePt t="83797" x="5219700" y="4483100"/>
          <p14:tracePt t="83807" x="5153025" y="4465638"/>
          <p14:tracePt t="83813" x="5111750" y="4452938"/>
          <p14:tracePt t="83822" x="5062538" y="4448175"/>
          <p14:tracePt t="83829" x="5027613" y="4435475"/>
          <p14:tracePt t="83838" x="4984750" y="4429125"/>
          <p14:tracePt t="83846" x="4960938" y="4429125"/>
          <p14:tracePt t="83853" x="4937125" y="4429125"/>
          <p14:tracePt t="83861" x="4894263" y="4429125"/>
          <p14:tracePt t="83869" x="4864100" y="4429125"/>
          <p14:tracePt t="83878" x="4840288" y="4422775"/>
          <p14:tracePt t="83885" x="4779963" y="4411663"/>
          <p14:tracePt t="83893" x="4719638" y="4398963"/>
          <p14:tracePt t="83910" x="4592638" y="4398963"/>
          <p14:tracePt t="83923" x="4514850" y="4392613"/>
          <p14:tracePt t="83926" x="4471988" y="4381500"/>
          <p14:tracePt t="83933" x="4411663" y="4381500"/>
          <p14:tracePt t="83942" x="4351338" y="4381500"/>
          <p14:tracePt t="83949" x="4291013" y="4368800"/>
          <p14:tracePt t="83958" x="4206875" y="4368800"/>
          <p14:tracePt t="83965" x="4135438" y="4362450"/>
          <p14:tracePt t="83974" x="4062413" y="4362450"/>
          <p14:tracePt t="83981" x="3990975" y="4362450"/>
          <p14:tracePt t="83990" x="3911600" y="4362450"/>
          <p14:tracePt t="83998" x="3827463" y="4362450"/>
          <p14:tracePt t="84006" x="3743325" y="4362450"/>
          <p14:tracePt t="84013" x="3652838" y="4362450"/>
          <p14:tracePt t="84022" x="3568700" y="4362450"/>
          <p14:tracePt t="84029" x="3495675" y="4362450"/>
          <p14:tracePt t="84037" x="3424238" y="4362450"/>
          <p14:tracePt t="84045" x="3363913" y="4362450"/>
          <p14:tracePt t="84053" x="3321050" y="4362450"/>
          <p14:tracePt t="84061" x="3260725" y="4362450"/>
          <p14:tracePt t="84070" x="3230563" y="4362450"/>
          <p14:tracePt t="84077" x="3200400" y="4362450"/>
          <p14:tracePt t="84085" x="3159125" y="4362450"/>
          <p14:tracePt t="84094" x="3122613" y="4375150"/>
          <p14:tracePt t="84101" x="3098800" y="4381500"/>
          <p14:tracePt t="84109" x="3049588" y="4387850"/>
          <p14:tracePt t="84117" x="3025775" y="4405313"/>
          <p14:tracePt t="84126" x="3013075" y="4405313"/>
          <p14:tracePt t="84133" x="3001963" y="4411663"/>
          <p14:tracePt t="84142" x="2995613" y="4418013"/>
          <p14:tracePt t="84149" x="2989263" y="4422775"/>
          <p14:tracePt t="84165" x="2982913" y="4429125"/>
          <p14:tracePt t="84173" x="2978150" y="4435475"/>
          <p14:tracePt t="84181" x="2978150" y="4441825"/>
          <p14:tracePt t="84189" x="2965450" y="4459288"/>
          <p14:tracePt t="84197" x="2965450" y="4465638"/>
          <p14:tracePt t="84205" x="2965450" y="4478338"/>
          <p14:tracePt t="84213" x="2965450" y="4489450"/>
          <p14:tracePt t="84222" x="2965450" y="4502150"/>
          <p14:tracePt t="84229" x="2971800" y="4525963"/>
          <p14:tracePt t="84237" x="2978150" y="4532313"/>
          <p14:tracePt t="84245" x="2989263" y="4549775"/>
          <p14:tracePt t="84253" x="3008313" y="4562475"/>
          <p14:tracePt t="84261" x="3019425" y="4567238"/>
          <p14:tracePt t="84269" x="3025775" y="4573588"/>
          <p14:tracePt t="84277" x="3055938" y="4592638"/>
          <p14:tracePt t="84285" x="3068638" y="4597400"/>
          <p14:tracePt t="84293" x="3086100" y="4597400"/>
          <p14:tracePt t="84301" x="3116263" y="4616450"/>
          <p14:tracePt t="84309" x="3140075" y="4622800"/>
          <p14:tracePt t="84317" x="3163888" y="4633913"/>
          <p14:tracePt t="84325" x="3182938" y="4633913"/>
          <p14:tracePt t="84333" x="3189288" y="4640263"/>
          <p14:tracePt t="84341" x="3206750" y="4640263"/>
          <p14:tracePt t="84349" x="3219450" y="4640263"/>
          <p14:tracePt t="84356" x="3243263" y="4640263"/>
          <p14:tracePt t="84365" x="3279775" y="4646613"/>
          <p14:tracePt t="84373" x="3297238" y="4646613"/>
          <p14:tracePt t="84381" x="3344863" y="4652963"/>
          <p14:tracePt t="84389" x="3375025" y="4652963"/>
          <p14:tracePt t="84397" x="3429000" y="4664075"/>
          <p14:tracePt t="84405" x="3489325" y="4676775"/>
          <p14:tracePt t="84413" x="3592513" y="4694238"/>
          <p14:tracePt t="84421" x="3683000" y="4694238"/>
          <p14:tracePt t="84429" x="3784600" y="4718050"/>
          <p14:tracePt t="84437" x="3900488" y="4730750"/>
          <p14:tracePt t="84445" x="4002088" y="4754563"/>
          <p14:tracePt t="84453" x="4105275" y="4767263"/>
          <p14:tracePt t="84461" x="4165600" y="4784725"/>
          <p14:tracePt t="84469" x="4256088" y="4797425"/>
          <p14:tracePt t="84477" x="4316413" y="4808538"/>
          <p14:tracePt t="84485" x="4376738" y="4808538"/>
          <p14:tracePt t="84493" x="4418013" y="4814888"/>
          <p14:tracePt t="84501" x="4467225" y="4814888"/>
          <p14:tracePt t="84509" x="4497388" y="4814888"/>
          <p14:tracePt t="84517" x="4527550" y="4814888"/>
          <p14:tracePt t="84525" x="4575175" y="4814888"/>
          <p14:tracePt t="84533" x="4616450" y="4814888"/>
          <p14:tracePt t="84541" x="4676775" y="4814888"/>
          <p14:tracePt t="84549" x="4732338" y="4814888"/>
          <p14:tracePt t="84557" x="4822825" y="4814888"/>
          <p14:tracePt t="84565" x="4894263" y="4814888"/>
          <p14:tracePt t="84573" x="4967288" y="4808538"/>
          <p14:tracePt t="84581" x="5068888" y="4808538"/>
          <p14:tracePt t="84589" x="5172075" y="4803775"/>
          <p14:tracePt t="84597" x="5256213" y="4791075"/>
          <p14:tracePt t="84605" x="5359400" y="4791075"/>
          <p14:tracePt t="84613" x="5430838" y="4791075"/>
          <p14:tracePt t="84621" x="5503863" y="4791075"/>
          <p14:tracePt t="84629" x="5534025" y="4778375"/>
          <p14:tracePt t="84637" x="5557838" y="4778375"/>
          <p14:tracePt t="84645" x="5594350" y="4778375"/>
          <p14:tracePt t="84653" x="5611813" y="4773613"/>
          <p14:tracePt t="84669" x="5629275" y="4767263"/>
          <p14:tracePt t="84677" x="5641975" y="4760913"/>
          <p14:tracePt t="84685" x="5648325" y="4760913"/>
          <p14:tracePt t="84693" x="5654675" y="4760913"/>
          <p14:tracePt t="84701" x="5672138" y="4754563"/>
          <p14:tracePt t="84717" x="5678488" y="4748213"/>
          <p14:tracePt t="84725" x="5684838" y="4737100"/>
          <p14:tracePt t="84740" x="5689600" y="4737100"/>
          <p14:tracePt t="84749" x="5702300" y="4724400"/>
          <p14:tracePt t="84765" x="5708650" y="4718050"/>
          <p14:tracePt t="84781" x="5715000" y="4713288"/>
          <p14:tracePt t="84821" x="5719763" y="4706938"/>
          <p14:tracePt t="84861" x="5719763" y="4694238"/>
          <p14:tracePt t="84878" x="5719763" y="4687888"/>
          <p14:tracePt t="84894" x="5719763" y="4676775"/>
          <p14:tracePt t="84901" x="5719763" y="4670425"/>
          <p14:tracePt t="84909" x="5708650" y="4664075"/>
          <p14:tracePt t="84918" x="5684838" y="4646613"/>
          <p14:tracePt t="84925" x="5665788" y="4640263"/>
          <p14:tracePt t="84933" x="5618163" y="4610100"/>
          <p14:tracePt t="84941" x="5588000" y="4603750"/>
          <p14:tracePt t="84949" x="5527675" y="4579938"/>
          <p14:tracePt t="84957" x="5448300" y="4537075"/>
          <p14:tracePt t="84965" x="5383213" y="4513263"/>
          <p14:tracePt t="84973" x="5310188" y="4483100"/>
          <p14:tracePt t="84981" x="5219700" y="4448175"/>
          <p14:tracePt t="84989" x="5129213" y="4429125"/>
          <p14:tracePt t="84997" x="5068888" y="4405313"/>
          <p14:tracePt t="85005" x="5021263" y="4398963"/>
          <p14:tracePt t="85013" x="4972050" y="4387850"/>
          <p14:tracePt t="85021" x="4913313" y="4375150"/>
          <p14:tracePt t="85029" x="4887913" y="4375150"/>
          <p14:tracePt t="85037" x="4857750" y="4375150"/>
          <p14:tracePt t="85045" x="4833938" y="4375150"/>
          <p14:tracePt t="85053" x="4803775" y="4375150"/>
          <p14:tracePt t="85061" x="4779963" y="4375150"/>
          <p14:tracePt t="85069" x="4756150" y="4375150"/>
          <p14:tracePt t="85077" x="4725988" y="4375150"/>
          <p14:tracePt t="85085" x="4689475" y="4375150"/>
          <p14:tracePt t="85093" x="4646613" y="4375150"/>
          <p14:tracePt t="85101" x="4605338" y="4375150"/>
          <p14:tracePt t="85109" x="4581525" y="4375150"/>
          <p14:tracePt t="85117" x="4551363" y="4375150"/>
          <p14:tracePt t="85125" x="4497388" y="4375150"/>
          <p14:tracePt t="85133" x="4460875" y="4381500"/>
          <p14:tracePt t="85141" x="4411663" y="4387850"/>
          <p14:tracePt t="85149" x="4370388" y="4398963"/>
          <p14:tracePt t="85158" x="4333875" y="4398963"/>
          <p14:tracePt t="85165" x="4303713" y="4405313"/>
          <p14:tracePt t="85173" x="4267200" y="4418013"/>
          <p14:tracePt t="85181" x="4237038" y="4418013"/>
          <p14:tracePt t="85189" x="4213225" y="4422775"/>
          <p14:tracePt t="85197" x="4183063" y="4429125"/>
          <p14:tracePt t="85205" x="4146550" y="4441825"/>
          <p14:tracePt t="85213" x="4111625" y="4448175"/>
          <p14:tracePt t="85221" x="4051300" y="4459288"/>
          <p14:tracePt t="85229" x="4002088" y="4478338"/>
          <p14:tracePt t="85237" x="3941763" y="4495800"/>
          <p14:tracePt t="85245" x="3894138" y="4519613"/>
          <p14:tracePt t="85253" x="3844925" y="4537075"/>
          <p14:tracePt t="85261" x="3784600" y="4556125"/>
          <p14:tracePt t="85269" x="3760788" y="4567238"/>
          <p14:tracePt t="85277" x="3736975" y="4579938"/>
          <p14:tracePt t="85285" x="3730625" y="4586288"/>
          <p14:tracePt t="85309" x="3725863" y="4592638"/>
          <p14:tracePt t="85325" x="3719513" y="4592638"/>
          <p14:tracePt t="85349" x="3713163" y="4597400"/>
          <p14:tracePt t="85381" x="3713163" y="4616450"/>
          <p14:tracePt t="85390" x="3713163" y="4622800"/>
          <p14:tracePt t="85397" x="3713163" y="4627563"/>
          <p14:tracePt t="85405" x="3713163" y="4640263"/>
          <p14:tracePt t="85413" x="3719513" y="4646613"/>
          <p14:tracePt t="85421" x="3725863" y="4652963"/>
          <p14:tracePt t="85429" x="3743325" y="4657725"/>
          <p14:tracePt t="85437" x="3760788" y="4664075"/>
          <p14:tracePt t="85445" x="3784600" y="4664075"/>
          <p14:tracePt t="85453" x="3803650" y="4676775"/>
          <p14:tracePt t="85461" x="3827463" y="4683125"/>
          <p14:tracePt t="85469" x="3863975" y="4687888"/>
          <p14:tracePt t="85477" x="3894138" y="4700588"/>
          <p14:tracePt t="85485" x="3941763" y="4718050"/>
          <p14:tracePt t="85493" x="4021138" y="4737100"/>
          <p14:tracePt t="85501" x="4111625" y="4760913"/>
          <p14:tracePt t="85510" x="4213225" y="4797425"/>
          <p14:tracePt t="85517" x="4327525" y="4821238"/>
          <p14:tracePt t="85525" x="4460875" y="4857750"/>
          <p14:tracePt t="85533" x="4562475" y="4875213"/>
          <p14:tracePt t="85541" x="4665663" y="4899025"/>
          <p14:tracePt t="85549" x="4756150" y="4911725"/>
          <p14:tracePt t="85557" x="4857750" y="4935538"/>
          <p14:tracePt t="85565" x="4930775" y="4948238"/>
          <p14:tracePt t="85573" x="5021263" y="4953000"/>
          <p14:tracePt t="85581" x="5092700" y="4965700"/>
          <p14:tracePt t="85589" x="5153025" y="4965700"/>
          <p14:tracePt t="85597" x="5195888" y="4965700"/>
          <p14:tracePt t="85605" x="5268913" y="4965700"/>
          <p14:tracePt t="85613" x="5316538" y="4965700"/>
          <p14:tracePt t="85621" x="5370513" y="4965700"/>
          <p14:tracePt t="85629" x="5430838" y="4965700"/>
          <p14:tracePt t="85637" x="5467350" y="4965700"/>
          <p14:tracePt t="85645" x="5538788" y="4953000"/>
          <p14:tracePt t="85653" x="5599113" y="4941888"/>
          <p14:tracePt t="85661" x="5641975" y="4941888"/>
          <p14:tracePt t="85669" x="5702300" y="4935538"/>
          <p14:tracePt t="85677" x="5762625" y="4935538"/>
          <p14:tracePt t="85685" x="5822950" y="4922838"/>
          <p14:tracePt t="85693" x="5883275" y="4922838"/>
          <p14:tracePt t="85701" x="5913438" y="4922838"/>
          <p14:tracePt t="85709" x="5943600" y="4922838"/>
          <p14:tracePt t="85717" x="5980113" y="4918075"/>
          <p14:tracePt t="85725" x="6003925" y="4918075"/>
          <p14:tracePt t="85733" x="6027738" y="4918075"/>
          <p14:tracePt t="85741" x="6057900" y="4899025"/>
          <p14:tracePt t="85749" x="6081713" y="4899025"/>
          <p14:tracePt t="85757" x="6105525" y="4892675"/>
          <p14:tracePt t="85765" x="6154738" y="4862513"/>
          <p14:tracePt t="85773" x="6165850" y="4862513"/>
          <p14:tracePt t="85781" x="6219825" y="4845050"/>
          <p14:tracePt t="85789" x="6256338" y="4827588"/>
          <p14:tracePt t="85797" x="6275388" y="4821238"/>
          <p14:tracePt t="85805" x="6316663" y="4803775"/>
          <p14:tracePt t="85813" x="6335713" y="4791075"/>
          <p14:tracePt t="85821" x="6346825" y="4784725"/>
          <p14:tracePt t="85829" x="6365875" y="4773613"/>
          <p14:tracePt t="85837" x="6370638" y="4767263"/>
          <p14:tracePt t="85853" x="6376988" y="4760913"/>
          <p14:tracePt t="85869" x="6376988" y="4754563"/>
          <p14:tracePt t="85885" x="6383338" y="4748213"/>
          <p14:tracePt t="85917" x="6383338" y="4743450"/>
          <p14:tracePt t="85925" x="6383338" y="4737100"/>
          <p14:tracePt t="85933" x="6383338" y="4730750"/>
          <p14:tracePt t="85941" x="6383338" y="4718050"/>
          <p14:tracePt t="85949" x="6383338" y="4706938"/>
          <p14:tracePt t="85957" x="6353175" y="4670425"/>
          <p14:tracePt t="85965" x="6340475" y="4646613"/>
          <p14:tracePt t="85974" x="6292850" y="4610100"/>
          <p14:tracePt t="85981" x="6256338" y="4592638"/>
          <p14:tracePt t="85989" x="6202363" y="4562475"/>
          <p14:tracePt t="85997" x="6154738" y="4543425"/>
          <p14:tracePt t="86005" x="6081713" y="4519613"/>
          <p14:tracePt t="86013" x="5980113" y="4489450"/>
          <p14:tracePt t="86021" x="5889625" y="4452938"/>
          <p14:tracePt t="86029" x="5799138" y="4441825"/>
          <p14:tracePt t="86037" x="5732463" y="4411663"/>
          <p14:tracePt t="86045" x="5659438" y="4387850"/>
          <p14:tracePt t="86053" x="5599113" y="4381500"/>
          <p14:tracePt t="86061" x="5508625" y="4368800"/>
          <p14:tracePt t="86069" x="5467350" y="4357688"/>
          <p14:tracePt t="86077" x="5418138" y="4351338"/>
          <p14:tracePt t="86084" x="5370513" y="4351338"/>
          <p14:tracePt t="86094" x="5346700" y="4338638"/>
          <p14:tracePt t="86101" x="5303838" y="4338638"/>
          <p14:tracePt t="86109" x="5286375" y="4338638"/>
          <p14:tracePt t="86117" x="5249863" y="4338638"/>
          <p14:tracePt t="86125" x="5219700" y="4338638"/>
          <p14:tracePt t="86133" x="5178425" y="4338638"/>
          <p14:tracePt t="86142" x="5129213" y="4338638"/>
          <p14:tracePt t="86149" x="5087938" y="4338638"/>
          <p14:tracePt t="86157" x="5038725" y="4357688"/>
          <p14:tracePt t="86165" x="4997450" y="4357688"/>
          <p14:tracePt t="86174" x="4960938" y="4362450"/>
          <p14:tracePt t="86181" x="4930775" y="4362450"/>
          <p14:tracePt t="86189" x="4883150" y="4368800"/>
          <p14:tracePt t="86197" x="4857750" y="4381500"/>
          <p14:tracePt t="86205" x="4827588" y="4381500"/>
          <p14:tracePt t="86213" x="4797425" y="4387850"/>
          <p14:tracePt t="86221" x="4743450" y="4405313"/>
          <p14:tracePt t="86229" x="4713288" y="4418013"/>
          <p14:tracePt t="86237" x="4689475" y="4418013"/>
          <p14:tracePt t="86245" x="4659313" y="4422775"/>
          <p14:tracePt t="86253" x="4622800" y="4441825"/>
          <p14:tracePt t="86261" x="4605338" y="4441825"/>
          <p14:tracePt t="86269" x="4575175" y="4459288"/>
          <p14:tracePt t="86277" x="4551363" y="4465638"/>
          <p14:tracePt t="86285" x="4508500" y="4478338"/>
          <p14:tracePt t="86293" x="4484688" y="4489450"/>
          <p14:tracePt t="86301" x="4448175" y="4508500"/>
          <p14:tracePt t="86309" x="4424363" y="4519613"/>
          <p14:tracePt t="86317" x="4400550" y="4532313"/>
          <p14:tracePt t="86325" x="4381500" y="4537075"/>
          <p14:tracePt t="86333" x="4370388" y="4549775"/>
          <p14:tracePt t="86341" x="4364038" y="4556125"/>
          <p14:tracePt t="86349" x="4357688" y="4562475"/>
          <p14:tracePt t="86357" x="4346575" y="4567238"/>
          <p14:tracePt t="86365" x="4346575" y="4573588"/>
          <p14:tracePt t="86373" x="4340225" y="4579938"/>
          <p14:tracePt t="86381" x="4340225" y="4586288"/>
          <p14:tracePt t="86389" x="4340225" y="4592638"/>
          <p14:tracePt t="86397" x="4333875" y="4597400"/>
          <p14:tracePt t="86405" x="4333875" y="4603750"/>
          <p14:tracePt t="86413" x="4333875" y="4610100"/>
          <p14:tracePt t="86421" x="4333875" y="4616450"/>
          <p14:tracePt t="86429" x="4333875" y="4627563"/>
          <p14:tracePt t="86437" x="4333875" y="4633913"/>
          <p14:tracePt t="86445" x="4340225" y="4640263"/>
          <p14:tracePt t="86453" x="4357688" y="4652963"/>
          <p14:tracePt t="86461" x="4376738" y="4652963"/>
          <p14:tracePt t="86469" x="4418013" y="4664075"/>
          <p14:tracePt t="86477" x="4441825" y="4670425"/>
          <p14:tracePt t="86485" x="4484688" y="4683125"/>
          <p14:tracePt t="86493" x="4562475" y="4700588"/>
          <p14:tracePt t="86501" x="4646613" y="4713288"/>
          <p14:tracePt t="86509" x="4767263" y="4737100"/>
          <p14:tracePt t="86517" x="4883150" y="4748213"/>
          <p14:tracePt t="86525" x="5014913" y="4773613"/>
          <p14:tracePt t="86533" x="5141913" y="4784725"/>
          <p14:tracePt t="86541" x="5303838" y="4821238"/>
          <p14:tracePt t="86549" x="5448300" y="4845050"/>
          <p14:tracePt t="86558" x="5594350" y="4857750"/>
          <p14:tracePt t="86565" x="5708650" y="4868863"/>
          <p14:tracePt t="86573" x="5822950" y="4868863"/>
          <p14:tracePt t="86581" x="5894388" y="4868863"/>
          <p14:tracePt t="86589" x="5967413" y="4868863"/>
          <p14:tracePt t="86597" x="6015038" y="4868863"/>
          <p14:tracePt t="86605" x="6057900" y="4868863"/>
          <p14:tracePt t="86614" x="6124575" y="4845050"/>
          <p14:tracePt t="86621" x="6161088" y="4827588"/>
          <p14:tracePt t="86629" x="6196013" y="4808538"/>
          <p14:tracePt t="86637" x="6219825" y="4791075"/>
          <p14:tracePt t="86645" x="6245225" y="4778375"/>
          <p14:tracePt t="86653" x="6275388" y="4760913"/>
          <p14:tracePt t="86661" x="6299200" y="4743450"/>
          <p14:tracePt t="86669" x="6323013" y="4724400"/>
          <p14:tracePt t="86677" x="6329363" y="4718050"/>
          <p14:tracePt t="86685" x="6346825" y="4706938"/>
          <p14:tracePt t="86693" x="6353175" y="4700588"/>
          <p14:tracePt t="86701" x="6359525" y="4694238"/>
          <p14:tracePt t="86708" x="6365875" y="4687888"/>
          <p14:tracePt t="86725" x="6370638" y="4683125"/>
          <p14:tracePt t="86758" x="6370638" y="4676775"/>
          <p14:tracePt t="86781" x="6370638" y="4670425"/>
          <p14:tracePt t="86798" x="6370638" y="4664075"/>
          <p14:tracePt t="86805" x="6365875" y="4640263"/>
          <p14:tracePt t="86813" x="6353175" y="4627563"/>
          <p14:tracePt t="86821" x="6316663" y="4610100"/>
          <p14:tracePt t="86830" x="6269038" y="4592638"/>
          <p14:tracePt t="86837" x="6219825" y="4562475"/>
          <p14:tracePt t="86846" x="6161088" y="4549775"/>
          <p14:tracePt t="86853" x="6111875" y="4532313"/>
          <p14:tracePt t="86862" x="6051550" y="4519613"/>
          <p14:tracePt t="86869" x="5984875" y="4502150"/>
          <p14:tracePt t="86877" x="5913438" y="4489450"/>
          <p14:tracePt t="86885" x="5883275" y="4483100"/>
          <p14:tracePt t="86894" x="5834063" y="4471988"/>
          <p14:tracePt t="86901" x="5756275" y="4459288"/>
          <p14:tracePt t="86909" x="5684838" y="4441825"/>
          <p14:tracePt t="86917" x="5624513" y="4441825"/>
          <p14:tracePt t="86925" x="5564188" y="4429125"/>
          <p14:tracePt t="86933" x="5503863" y="4418013"/>
          <p14:tracePt t="86941" x="5473700" y="4411663"/>
          <p14:tracePt t="86949" x="5424488" y="4411663"/>
          <p14:tracePt t="86957" x="5394325" y="4411663"/>
          <p14:tracePt t="86965" x="5353050" y="4411663"/>
          <p14:tracePt t="86973" x="5322888" y="4411663"/>
          <p14:tracePt t="86981" x="5273675" y="4411663"/>
          <p14:tracePt t="86989" x="5256213" y="4411663"/>
          <p14:tracePt t="86997" x="5238750" y="4411663"/>
          <p14:tracePt t="87005" x="5213350" y="4411663"/>
          <p14:tracePt t="87013" x="5202238" y="4411663"/>
          <p14:tracePt t="87021" x="5189538" y="4411663"/>
          <p14:tracePt t="87029" x="5172075" y="4418013"/>
          <p14:tracePt t="87037" x="5148263" y="4429125"/>
          <p14:tracePt t="87045" x="5135563" y="4435475"/>
          <p14:tracePt t="87053" x="5122863" y="4441825"/>
          <p14:tracePt t="87061" x="5099050" y="4452938"/>
          <p14:tracePt t="87069" x="5081588" y="4465638"/>
          <p14:tracePt t="87077" x="5032375" y="4483100"/>
          <p14:tracePt t="87085" x="5027613" y="4489450"/>
          <p14:tracePt t="87093" x="5014913" y="4502150"/>
          <p14:tracePt t="87101" x="5008563" y="4508500"/>
          <p14:tracePt t="87109" x="4997450" y="4525963"/>
          <p14:tracePt t="87117" x="4991100" y="4537075"/>
          <p14:tracePt t="87149" x="4991100" y="4543425"/>
          <p14:tracePt t="87173" x="4991100" y="4556125"/>
          <p14:tracePt t="87189" x="4991100" y="4562475"/>
          <p14:tracePt t="87197" x="4991100" y="4567238"/>
          <p14:tracePt t="87205" x="4991100" y="4573588"/>
          <p14:tracePt t="87213" x="4997450" y="4592638"/>
          <p14:tracePt t="87221" x="5008563" y="4603750"/>
          <p14:tracePt t="87229" x="5027613" y="4610100"/>
          <p14:tracePt t="87237" x="5038725" y="4622800"/>
          <p14:tracePt t="87245" x="5062538" y="4633913"/>
          <p14:tracePt t="87253" x="5087938" y="4633913"/>
          <p14:tracePt t="87261" x="5105400" y="4652963"/>
          <p14:tracePt t="87269" x="5148263" y="4657725"/>
          <p14:tracePt t="87277" x="5195888" y="4683125"/>
          <p14:tracePt t="87285" x="5256213" y="4687888"/>
          <p14:tracePt t="87292" x="5346700" y="4737100"/>
          <p14:tracePt t="87301" x="5437188" y="4754563"/>
          <p14:tracePt t="87309" x="5538788" y="4778375"/>
          <p14:tracePt t="87317" x="5629275" y="4791075"/>
          <p14:tracePt t="87325" x="5719763" y="4827588"/>
          <p14:tracePt t="87333" x="5834063" y="4862513"/>
          <p14:tracePt t="87342" x="5949950" y="4868863"/>
          <p14:tracePt t="87349" x="6051550" y="4881563"/>
          <p14:tracePt t="87357" x="6124575" y="4881563"/>
          <p14:tracePt t="87365" x="6172200" y="4881563"/>
          <p14:tracePt t="87373" x="6226175" y="4881563"/>
          <p14:tracePt t="87381" x="6249988" y="4881563"/>
          <p14:tracePt t="87389" x="6275388" y="4881563"/>
          <p14:tracePt t="87397" x="6299200" y="4875213"/>
          <p14:tracePt t="87405" x="6323013" y="4862513"/>
          <p14:tracePt t="87413" x="6335713" y="4857750"/>
          <p14:tracePt t="87421" x="6353175" y="4845050"/>
          <p14:tracePt t="87429" x="6370638" y="4827588"/>
          <p14:tracePt t="87437" x="6396038" y="4803775"/>
          <p14:tracePt t="87445" x="6400800" y="4797425"/>
          <p14:tracePt t="87453" x="6407150" y="4778375"/>
          <p14:tracePt t="87461" x="6419850" y="4754563"/>
          <p14:tracePt t="87469" x="6419850" y="4748213"/>
          <p14:tracePt t="87477" x="6430963" y="4724400"/>
          <p14:tracePt t="87485" x="6437313" y="4718050"/>
          <p14:tracePt t="87493" x="6437313" y="4713288"/>
          <p14:tracePt t="87517" x="6437313" y="4706938"/>
          <p14:tracePt t="87525" x="6437313" y="4700588"/>
          <p14:tracePt t="87559" x="6437313" y="4694238"/>
          <p14:tracePt t="87565" x="6437313" y="4687888"/>
          <p14:tracePt t="87573" x="6413500" y="4664075"/>
          <p14:tracePt t="87581" x="6370638" y="4627563"/>
          <p14:tracePt t="87589" x="6310313" y="4592638"/>
          <p14:tracePt t="87597" x="6245225" y="4562475"/>
          <p14:tracePt t="87605" x="6135688" y="4502150"/>
          <p14:tracePt t="87613" x="6064250" y="4471988"/>
          <p14:tracePt t="87621" x="5973763" y="4435475"/>
          <p14:tracePt t="87629" x="5876925" y="4392613"/>
          <p14:tracePt t="87637" x="5773738" y="4368800"/>
          <p14:tracePt t="87645" x="5702300" y="4344988"/>
          <p14:tracePt t="87653" x="5629275" y="4344988"/>
          <p14:tracePt t="87661" x="5568950" y="4344988"/>
          <p14:tracePt t="87669" x="5508625" y="4344988"/>
          <p14:tracePt t="87676" x="5467350" y="4344988"/>
          <p14:tracePt t="87685" x="5418138" y="4357688"/>
          <p14:tracePt t="87693" x="5340350" y="4381500"/>
          <p14:tracePt t="87701" x="5268913" y="4418013"/>
          <p14:tracePt t="87709" x="5213350" y="4448175"/>
          <p14:tracePt t="87717" x="5135563" y="4489450"/>
          <p14:tracePt t="87725" x="5099050" y="4519613"/>
          <p14:tracePt t="87733" x="5062538" y="4556125"/>
          <p14:tracePt t="87741" x="5021263" y="4586288"/>
          <p14:tracePt t="87749" x="5008563" y="4597400"/>
          <p14:tracePt t="87757" x="5002213" y="4603750"/>
          <p14:tracePt t="87765" x="4997450" y="4627563"/>
          <p14:tracePt t="87789" x="4997450" y="4633913"/>
          <p14:tracePt t="87805" x="4997450" y="4640263"/>
          <p14:tracePt t="87813" x="5002213" y="4646613"/>
          <p14:tracePt t="87821" x="5021263" y="4646613"/>
          <p14:tracePt t="87829" x="5038725" y="4646613"/>
          <p14:tracePt t="87837" x="5057775" y="4646613"/>
          <p14:tracePt t="87845" x="5105400" y="4652963"/>
          <p14:tracePt t="87853" x="5135563" y="4652963"/>
          <p14:tracePt t="87861" x="5178425" y="4652963"/>
          <p14:tracePt t="87869" x="5226050" y="4664075"/>
          <p14:tracePt t="87877" x="5256213" y="4664075"/>
          <p14:tracePt t="87885" x="5292725" y="4664075"/>
          <p14:tracePt t="87893" x="5322888" y="4664075"/>
          <p14:tracePt t="87911" x="5387975" y="4664075"/>
          <p14:tracePt t="87917" x="5430838" y="4640263"/>
          <p14:tracePt t="87925" x="5478463" y="4633913"/>
          <p14:tracePt t="87933" x="5497513" y="4616450"/>
          <p14:tracePt t="87941" x="5521325" y="4597400"/>
          <p14:tracePt t="87949" x="5551488" y="4586288"/>
          <p14:tracePt t="87965" x="5551488" y="4579938"/>
          <p14:tracePt t="88069" x="5527675" y="4562475"/>
          <p14:tracePt t="88078" x="5491163" y="4543425"/>
          <p14:tracePt t="88085" x="5461000" y="4543425"/>
          <p14:tracePt t="88094" x="5430838" y="4543425"/>
          <p14:tracePt t="88101" x="5413375" y="4543425"/>
          <p14:tracePt t="88110" x="5400675" y="4543425"/>
          <p14:tracePt t="88445" x="0" y="0"/>
        </p14:tracePtLst>
        <p14:tracePtLst>
          <p14:tracePt t="91791" x="4702175" y="5568950"/>
          <p14:tracePt t="91917" x="4695825" y="5568950"/>
          <p14:tracePt t="91933" x="4676775" y="5568950"/>
          <p14:tracePt t="91941" x="4659313" y="5568950"/>
          <p14:tracePt t="91949" x="4622800" y="5568950"/>
          <p14:tracePt t="91957" x="4581525" y="5562600"/>
          <p14:tracePt t="91965" x="4508500" y="5562600"/>
          <p14:tracePt t="91974" x="4418013" y="5538788"/>
          <p14:tracePt t="91981" x="4357688" y="5532438"/>
          <p14:tracePt t="91990" x="4256088" y="5495925"/>
          <p14:tracePt t="91998" x="4165600" y="5495925"/>
          <p14:tracePt t="92005" x="4092575" y="5472113"/>
          <p14:tracePt t="92015" x="3990975" y="5459413"/>
          <p14:tracePt t="92021" x="3911600" y="5441950"/>
          <p14:tracePt t="92031" x="3827463" y="5429250"/>
          <p14:tracePt t="92037" x="3756025" y="5418138"/>
          <p14:tracePt t="92047" x="3689350" y="5399088"/>
          <p14:tracePt t="92053" x="3605213" y="5399088"/>
          <p14:tracePt t="92062" x="3544888" y="5387975"/>
          <p14:tracePt t="92069" x="3484563" y="5375275"/>
          <p14:tracePt t="92077" x="3424238" y="5375275"/>
          <p14:tracePt t="92085" x="3351213" y="5375275"/>
          <p14:tracePt t="92093" x="3290888" y="5368925"/>
          <p14:tracePt t="92101" x="3230563" y="5368925"/>
          <p14:tracePt t="92109" x="3159125" y="5368925"/>
          <p14:tracePt t="92117" x="3086100" y="5357813"/>
          <p14:tracePt t="92125" x="3025775" y="5357813"/>
          <p14:tracePt t="92134" x="2954338" y="5345113"/>
          <p14:tracePt t="92141" x="2868613" y="5334000"/>
          <p14:tracePt t="92150" x="2808288" y="5334000"/>
          <p14:tracePt t="92157" x="2747963" y="5334000"/>
          <p14:tracePt t="92165" x="2687638" y="5327650"/>
          <p14:tracePt t="92173" x="2627313" y="5327650"/>
          <p14:tracePt t="92181" x="2597150" y="5314950"/>
          <p14:tracePt t="92189" x="2568575" y="5314950"/>
          <p14:tracePt t="92197" x="2532063" y="5308600"/>
          <p14:tracePt t="92205" x="2508250" y="5308600"/>
          <p14:tracePt t="92213" x="2478088" y="5308600"/>
          <p14:tracePt t="92221" x="2465388" y="5308600"/>
          <p14:tracePt t="92229" x="2441575" y="5308600"/>
          <p14:tracePt t="92237" x="2417763" y="5308600"/>
          <p14:tracePt t="92245" x="2374900" y="5308600"/>
          <p14:tracePt t="92253" x="2344738" y="5308600"/>
          <p14:tracePt t="92261" x="2297113" y="5308600"/>
          <p14:tracePt t="92269" x="2254250" y="5308600"/>
          <p14:tracePt t="92277" x="2193925" y="5308600"/>
          <p14:tracePt t="92285" x="2139950" y="5308600"/>
          <p14:tracePt t="92293" x="2092325" y="5308600"/>
          <p14:tracePt t="92301" x="2036763" y="5308600"/>
          <p14:tracePt t="92309" x="1989138" y="5297488"/>
          <p14:tracePt t="92317" x="1952625" y="5291138"/>
          <p14:tracePt t="92325" x="1922463" y="5284788"/>
          <p14:tracePt t="92333" x="1898650" y="5284788"/>
          <p14:tracePt t="92341" x="1885950" y="5284788"/>
          <p14:tracePt t="92349" x="1851025" y="5273675"/>
          <p14:tracePt t="92357" x="1838325" y="5273675"/>
          <p14:tracePt t="92365" x="1814513" y="5267325"/>
          <p14:tracePt t="92373" x="1790700" y="5267325"/>
          <p14:tracePt t="92381" x="1760538" y="5260975"/>
          <p14:tracePt t="92389" x="1724025" y="5260975"/>
          <p14:tracePt t="92397" x="1693863" y="5260975"/>
          <p14:tracePt t="92405" x="1670050" y="5260975"/>
          <p14:tracePt t="92413" x="1627188" y="5260975"/>
          <p14:tracePt t="92421" x="1585913" y="5260975"/>
          <p14:tracePt t="92429" x="1549400" y="5260975"/>
          <p14:tracePt t="92437" x="1530350" y="5260975"/>
          <p14:tracePt t="92445" x="1495425" y="5260975"/>
          <p14:tracePt t="92453" x="1470025" y="5260975"/>
          <p14:tracePt t="92461" x="1439863" y="5260975"/>
          <p14:tracePt t="92469" x="1398588" y="5260975"/>
          <p14:tracePt t="92477" x="1368425" y="5260975"/>
          <p14:tracePt t="92485" x="1325563" y="5260975"/>
          <p14:tracePt t="92493" x="1301750" y="5260975"/>
          <p14:tracePt t="92501" x="1277938" y="5260975"/>
          <p14:tracePt t="92509" x="1254125" y="5260975"/>
          <p14:tracePt t="92517" x="1247775" y="5260975"/>
          <p14:tracePt t="92525" x="1235075" y="5260975"/>
          <p14:tracePt t="92533" x="1223963" y="5260975"/>
          <p14:tracePt t="92541" x="1204913" y="5260975"/>
          <p14:tracePt t="92549" x="1174750" y="5260975"/>
          <p14:tracePt t="92557" x="1157288" y="5267325"/>
          <p14:tracePt t="92565" x="1150938" y="5267325"/>
          <p14:tracePt t="92573" x="1133475" y="5284788"/>
          <p14:tracePt t="92581" x="1114425" y="5291138"/>
          <p14:tracePt t="92589" x="1103313" y="5303838"/>
          <p14:tracePt t="92597" x="1096963" y="5308600"/>
          <p14:tracePt t="92605" x="1066800" y="5334000"/>
          <p14:tracePt t="92614" x="1049338" y="5338763"/>
          <p14:tracePt t="92621" x="1049338" y="5345113"/>
          <p14:tracePt t="92629" x="1042988" y="5351463"/>
          <p14:tracePt t="92637" x="1042988" y="5357813"/>
          <p14:tracePt t="92645" x="1042988" y="5364163"/>
          <p14:tracePt t="92661" x="1042988" y="5368925"/>
          <p14:tracePt t="92669" x="1042988" y="5375275"/>
          <p14:tracePt t="92677" x="1042988" y="5387975"/>
          <p14:tracePt t="92685" x="1042988" y="5394325"/>
          <p14:tracePt t="92701" x="1066800" y="5394325"/>
          <p14:tracePt t="92709" x="1090613" y="5399088"/>
          <p14:tracePt t="92717" x="1103313" y="5399088"/>
          <p14:tracePt t="92725" x="1144588" y="5405438"/>
          <p14:tracePt t="92733" x="1169988" y="5418138"/>
          <p14:tracePt t="92741" x="1204913" y="5418138"/>
          <p14:tracePt t="92749" x="1235075" y="5429250"/>
          <p14:tracePt t="92757" x="1284288" y="5441950"/>
          <p14:tracePt t="92765" x="1331913" y="5454650"/>
          <p14:tracePt t="92773" x="1381125" y="5472113"/>
          <p14:tracePt t="92781" x="1439863" y="5489575"/>
          <p14:tracePt t="92789" x="1519238" y="5513388"/>
          <p14:tracePt t="92798" x="1579563" y="5519738"/>
          <p14:tracePt t="92805" x="1670050" y="5543550"/>
          <p14:tracePt t="92813" x="1771650" y="5580063"/>
          <p14:tracePt t="92821" x="1862138" y="5616575"/>
          <p14:tracePt t="92829" x="1995488" y="5653088"/>
          <p14:tracePt t="92837" x="2079625" y="5670550"/>
          <p14:tracePt t="92845" x="2200275" y="5694363"/>
          <p14:tracePt t="92853" x="2290763" y="5719763"/>
          <p14:tracePt t="92861" x="2362200" y="5737225"/>
          <p14:tracePt t="92869" x="2435225" y="5737225"/>
          <p14:tracePt t="92877" x="2513013" y="5761038"/>
          <p14:tracePt t="92885" x="2573338" y="5773738"/>
          <p14:tracePt t="92893" x="2657475" y="5773738"/>
          <p14:tracePt t="92914" x="2803525" y="5778500"/>
          <p14:tracePt t="92917" x="2874963" y="5778500"/>
          <p14:tracePt t="92925" x="2978150" y="5778500"/>
          <p14:tracePt t="92933" x="3079750" y="5778500"/>
          <p14:tracePt t="92941" x="3176588" y="5778500"/>
          <p14:tracePt t="92949" x="3267075" y="5778500"/>
          <p14:tracePt t="92957" x="3381375" y="5778500"/>
          <p14:tracePt t="92965" x="3478213" y="5778500"/>
          <p14:tracePt t="92973" x="3592513" y="5778500"/>
          <p14:tracePt t="92980" x="3683000" y="5778500"/>
          <p14:tracePt t="92989" x="3756025" y="5778500"/>
          <p14:tracePt t="92998" x="3797300" y="5778500"/>
          <p14:tracePt t="93005" x="3827463" y="5778500"/>
          <p14:tracePt t="93013" x="3844925" y="5778500"/>
          <p14:tracePt t="93021" x="3870325" y="5778500"/>
          <p14:tracePt t="93030" x="3875088" y="5778500"/>
          <p14:tracePt t="93053" x="3881438" y="5778500"/>
          <p14:tracePt t="93061" x="3894138" y="5773738"/>
          <p14:tracePt t="93077" x="3905250" y="5754688"/>
          <p14:tracePt t="93085" x="3917950" y="5743575"/>
          <p14:tracePt t="93093" x="3917950" y="5730875"/>
          <p14:tracePt t="93101" x="3930650" y="5713413"/>
          <p14:tracePt t="93109" x="3930650" y="5707063"/>
          <p14:tracePt t="93117" x="3935413" y="5689600"/>
          <p14:tracePt t="93125" x="3941763" y="5683250"/>
          <p14:tracePt t="93133" x="3941763" y="5670550"/>
          <p14:tracePt t="93141" x="3941763" y="5659438"/>
          <p14:tracePt t="93149" x="3941763" y="5646738"/>
          <p14:tracePt t="93157" x="3941763" y="5629275"/>
          <p14:tracePt t="93165" x="3941763" y="5610225"/>
          <p14:tracePt t="93173" x="3941763" y="5586413"/>
          <p14:tracePt t="93181" x="3935413" y="5573713"/>
          <p14:tracePt t="93189" x="3917950" y="5556250"/>
          <p14:tracePt t="93198" x="3881438" y="5519738"/>
          <p14:tracePt t="93205" x="3833813" y="5489575"/>
          <p14:tracePt t="93214" x="3779838" y="5448300"/>
          <p14:tracePt t="93221" x="3706813" y="5418138"/>
          <p14:tracePt t="93229" x="3640138" y="5375275"/>
          <p14:tracePt t="93237" x="3562350" y="5351463"/>
          <p14:tracePt t="93245" x="3502025" y="5334000"/>
          <p14:tracePt t="93253" x="3441700" y="5321300"/>
          <p14:tracePt t="93261" x="3394075" y="5314950"/>
          <p14:tracePt t="93269" x="3321050" y="5303838"/>
          <p14:tracePt t="93277" x="3249613" y="5303838"/>
          <p14:tracePt t="93285" x="3189288" y="5303838"/>
          <p14:tracePt t="93293" x="3128963" y="5303838"/>
          <p14:tracePt t="93301" x="3086100" y="5303838"/>
          <p14:tracePt t="93309" x="3043238" y="5303838"/>
          <p14:tracePt t="93317" x="2995613" y="5303838"/>
          <p14:tracePt t="93325" x="2954338" y="5303838"/>
          <p14:tracePt t="93333" x="2917825" y="5303838"/>
          <p14:tracePt t="93341" x="2887663" y="5314950"/>
          <p14:tracePt t="93349" x="2863850" y="5314950"/>
          <p14:tracePt t="93357" x="2820988" y="5321300"/>
          <p14:tracePt t="93365" x="2797175" y="5338763"/>
          <p14:tracePt t="93373" x="2773363" y="5338763"/>
          <p14:tracePt t="93381" x="2736850" y="5357813"/>
          <p14:tracePt t="93389" x="2724150" y="5364163"/>
          <p14:tracePt t="93421" x="2717800" y="5368925"/>
          <p14:tracePt t="93453" x="2713038" y="5375275"/>
          <p14:tracePt t="93485" x="2717800" y="5394325"/>
          <p14:tracePt t="93493" x="2754313" y="5411788"/>
          <p14:tracePt t="93501" x="2760663" y="5418138"/>
          <p14:tracePt t="93509" x="2778125" y="5424488"/>
          <p14:tracePt t="93517" x="2784475" y="5424488"/>
          <p14:tracePt t="93525" x="2808288" y="5441950"/>
          <p14:tracePt t="93533" x="2820988" y="5448300"/>
          <p14:tracePt t="93541" x="2838450" y="5448300"/>
          <p14:tracePt t="93549" x="2868613" y="5465763"/>
          <p14:tracePt t="93557" x="2894013" y="5472113"/>
          <p14:tracePt t="93564" x="2917825" y="5472113"/>
          <p14:tracePt t="93573" x="2971800" y="5489575"/>
          <p14:tracePt t="93581" x="3019425" y="5489575"/>
          <p14:tracePt t="93589" x="3079750" y="5502275"/>
          <p14:tracePt t="93597" x="3140075" y="5502275"/>
          <p14:tracePt t="93604" x="3224213" y="5502275"/>
          <p14:tracePt t="93605" x="0" y="0"/>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ED5C3BB5-42F0-4BB8-BAC1-1DCB86E17886}"/>
              </a:ext>
            </a:extLst>
          </p:cNvPr>
          <p:cNvSpPr>
            <a:spLocks noGrp="1" noChangeArrowheads="1"/>
          </p:cNvSpPr>
          <p:nvPr>
            <p:ph type="title"/>
          </p:nvPr>
        </p:nvSpPr>
        <p:spPr>
          <a:xfrm>
            <a:off x="488950" y="165100"/>
            <a:ext cx="8413750" cy="566738"/>
          </a:xfrm>
        </p:spPr>
        <p:txBody>
          <a:bodyPr/>
          <a:lstStyle/>
          <a:p>
            <a:r>
              <a:rPr lang="en-US" altLang="cs-CZ" sz="2800">
                <a:solidFill>
                  <a:srgbClr val="6600CC"/>
                </a:solidFill>
                <a:effectLst>
                  <a:outerShdw blurRad="38100" dist="38100" dir="2700000" algn="tl">
                    <a:srgbClr val="C0C0C0"/>
                  </a:outerShdw>
                </a:effectLst>
                <a:latin typeface="Arial Black" panose="020B0A04020102020204" pitchFamily="34" charset="0"/>
              </a:rPr>
              <a:t>Imunosensory - </a:t>
            </a:r>
            <a:r>
              <a:rPr lang="cs-CZ" altLang="cs-CZ" sz="2800">
                <a:solidFill>
                  <a:srgbClr val="6600CC"/>
                </a:solidFill>
                <a:effectLst>
                  <a:outerShdw blurRad="38100" dist="38100" dir="2700000" algn="tl">
                    <a:srgbClr val="C0C0C0"/>
                  </a:outerShdw>
                </a:effectLst>
                <a:latin typeface="Arial Black" panose="020B0A04020102020204" pitchFamily="34" charset="0"/>
              </a:rPr>
              <a:t>fluorescenční značky</a:t>
            </a:r>
          </a:p>
        </p:txBody>
      </p:sp>
      <p:sp>
        <p:nvSpPr>
          <p:cNvPr id="61443" name="Rectangle 3">
            <a:extLst>
              <a:ext uri="{FF2B5EF4-FFF2-40B4-BE49-F238E27FC236}">
                <a16:creationId xmlns:a16="http://schemas.microsoft.com/office/drawing/2014/main" id="{FB00136F-6406-4FA2-8CFE-83D717231E28}"/>
              </a:ext>
            </a:extLst>
          </p:cNvPr>
          <p:cNvSpPr>
            <a:spLocks noGrp="1" noChangeArrowheads="1"/>
          </p:cNvSpPr>
          <p:nvPr>
            <p:ph type="body" idx="1"/>
          </p:nvPr>
        </p:nvSpPr>
        <p:spPr>
          <a:xfrm>
            <a:off x="201613" y="766763"/>
            <a:ext cx="8562975" cy="1752600"/>
          </a:xfrm>
        </p:spPr>
        <p:txBody>
          <a:bodyPr/>
          <a:lstStyle/>
          <a:p>
            <a:r>
              <a:rPr lang="cs-CZ" altLang="cs-CZ">
                <a:latin typeface="Arial" panose="020B0604020202020204" pitchFamily="34" charset="0"/>
              </a:rPr>
              <a:t>cheláty lanthanidů (Eu, Sm, Dy)</a:t>
            </a:r>
          </a:p>
          <a:p>
            <a:pPr lvl="1"/>
            <a:r>
              <a:rPr lang="cs-CZ" altLang="cs-CZ">
                <a:latin typeface="Arial" panose="020B0604020202020204" pitchFamily="34" charset="0"/>
              </a:rPr>
              <a:t>dlouhá životnost excitovaného stavu</a:t>
            </a:r>
          </a:p>
          <a:p>
            <a:pPr lvl="1"/>
            <a:r>
              <a:rPr lang="cs-CZ" altLang="cs-CZ">
                <a:latin typeface="Arial" panose="020B0604020202020204" pitchFamily="34" charset="0"/>
              </a:rPr>
              <a:t>Time Resolved Fluorescence</a:t>
            </a:r>
          </a:p>
        </p:txBody>
      </p:sp>
      <p:pic>
        <p:nvPicPr>
          <p:cNvPr id="61444" name="Picture 4">
            <a:extLst>
              <a:ext uri="{FF2B5EF4-FFF2-40B4-BE49-F238E27FC236}">
                <a16:creationId xmlns:a16="http://schemas.microsoft.com/office/drawing/2014/main" id="{77772A90-0AE6-469F-B6D4-B0BD68C3C5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063" y="2333625"/>
            <a:ext cx="4810125" cy="31686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6" name="Picture 6" descr="Unique fluorescence properties of lanthanides, large Stokes’ shift">
            <a:extLst>
              <a:ext uri="{FF2B5EF4-FFF2-40B4-BE49-F238E27FC236}">
                <a16:creationId xmlns:a16="http://schemas.microsoft.com/office/drawing/2014/main" id="{8442092F-D547-4B69-ACC2-665964573A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1350" y="4149725"/>
            <a:ext cx="4298950" cy="249078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AE79F7F9-933B-47BD-BE8B-9E41716C52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91538" y="62055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3394"/>
    </mc:Choice>
    <mc:Fallback>
      <p:transition spd="slow" advTm="113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091" x="1831975" y="1127125"/>
          <p14:tracePt t="6185" x="1874838" y="1133475"/>
          <p14:tracePt t="6193" x="1916113" y="1144588"/>
          <p14:tracePt t="6201" x="1989138" y="1144588"/>
          <p14:tracePt t="6210" x="2036763" y="1150938"/>
          <p14:tracePt t="6217" x="2127250" y="1163638"/>
          <p14:tracePt t="6224" x="2182813" y="1163638"/>
          <p14:tracePt t="6233" x="2260600" y="1174750"/>
          <p14:tracePt t="6241" x="2314575" y="1174750"/>
          <p14:tracePt t="6249" x="2417763" y="1187450"/>
          <p14:tracePt t="6258" x="2519363" y="1187450"/>
          <p14:tracePt t="6265" x="2622550" y="1187450"/>
          <p14:tracePt t="6273" x="2706688" y="1198563"/>
          <p14:tracePt t="6281" x="2820988" y="1198563"/>
          <p14:tracePt t="6290" x="2898775" y="1204913"/>
          <p14:tracePt t="6297" x="2982913" y="1217613"/>
          <p14:tracePt t="6305" x="3068638" y="1217613"/>
          <p14:tracePt t="6313" x="3170238" y="1217613"/>
          <p14:tracePt t="6321" x="3260725" y="1228725"/>
          <p14:tracePt t="6329" x="3321050" y="1241425"/>
          <p14:tracePt t="6337" x="3375025" y="1241425"/>
          <p14:tracePt t="6345" x="3435350" y="1247775"/>
          <p14:tracePt t="6352" x="3484563" y="1247775"/>
          <p14:tracePt t="6360" x="3525838" y="1247775"/>
          <p14:tracePt t="6368" x="3556000" y="1247775"/>
          <p14:tracePt t="6376" x="3579813" y="1247775"/>
          <p14:tracePt t="6384" x="3622675" y="1247775"/>
          <p14:tracePt t="6392" x="3659188" y="1247775"/>
          <p14:tracePt t="6400" x="3700463" y="1247775"/>
          <p14:tracePt t="6408" x="3730625" y="1247775"/>
          <p14:tracePt t="6416" x="3784600" y="1247775"/>
          <p14:tracePt t="6424" x="3851275" y="1271588"/>
          <p14:tracePt t="6432" x="3905250" y="1271588"/>
          <p14:tracePt t="6440" x="3965575" y="1284288"/>
          <p14:tracePt t="6448" x="4014788" y="1284288"/>
          <p14:tracePt t="6456" x="4086225" y="1301750"/>
          <p14:tracePt t="6464" x="4146550" y="1314450"/>
          <p14:tracePt t="6473" x="4206875" y="1314450"/>
          <p14:tracePt t="6480" x="4230688" y="1314450"/>
          <p14:tracePt t="6488" x="4273550" y="1314450"/>
          <p14:tracePt t="6496" x="4286250" y="1314450"/>
          <p14:tracePt t="6504" x="4297363" y="1314450"/>
          <p14:tracePt t="6512" x="4321175" y="1314450"/>
          <p14:tracePt t="6520" x="4340225" y="1314450"/>
          <p14:tracePt t="6528" x="4346575" y="1314450"/>
          <p14:tracePt t="6536" x="4351338" y="1314450"/>
          <p14:tracePt t="6544" x="4357688" y="1314450"/>
          <p14:tracePt t="6641" x="4321175" y="1314450"/>
          <p14:tracePt t="6649" x="4249738" y="1314450"/>
          <p14:tracePt t="6657" x="4152900" y="1314450"/>
          <p14:tracePt t="6665" x="4051300" y="1314450"/>
          <p14:tracePt t="6673" x="3935413" y="1314450"/>
          <p14:tracePt t="6681" x="3810000" y="1314450"/>
          <p14:tracePt t="6689" x="3676650" y="1314450"/>
          <p14:tracePt t="6697" x="3549650" y="1314450"/>
          <p14:tracePt t="6705" x="3424238" y="1314450"/>
          <p14:tracePt t="6713" x="3297238" y="1314450"/>
          <p14:tracePt t="6721" x="3182938" y="1314450"/>
          <p14:tracePt t="6729" x="3079750" y="1314450"/>
          <p14:tracePt t="6737" x="2954338" y="1314450"/>
          <p14:tracePt t="6745" x="2838450" y="1314450"/>
          <p14:tracePt t="6753" x="2747963" y="1314450"/>
          <p14:tracePt t="6761" x="2687638" y="1319213"/>
          <p14:tracePt t="6769" x="2640013" y="1331913"/>
          <p14:tracePt t="6777" x="2622550" y="1331913"/>
          <p14:tracePt t="6785" x="2597150" y="1338263"/>
          <p14:tracePt t="6793" x="2579688" y="1338263"/>
          <p14:tracePt t="6913" x="2597150" y="1338263"/>
          <p14:tracePt t="6921" x="2676525" y="1338263"/>
          <p14:tracePt t="6929" x="2790825" y="1338263"/>
          <p14:tracePt t="6937" x="2917825" y="1338263"/>
          <p14:tracePt t="6945" x="3159125" y="1338263"/>
          <p14:tracePt t="6953" x="3405188" y="1368425"/>
          <p14:tracePt t="6961" x="3767138" y="1385888"/>
          <p14:tracePt t="6969" x="4105275" y="1439863"/>
          <p14:tracePt t="6977" x="4351338" y="1470025"/>
          <p14:tracePt t="6985" x="4592638" y="1489075"/>
          <p14:tracePt t="6994" x="4779963" y="1500188"/>
          <p14:tracePt t="7001" x="4943475" y="1524000"/>
          <p14:tracePt t="7008" x="5062538" y="1536700"/>
          <p14:tracePt t="7017" x="5105400" y="1549400"/>
          <p14:tracePt t="7025" x="5141913" y="1549400"/>
          <p14:tracePt t="7033" x="5148263" y="1549400"/>
          <p14:tracePt t="7177" x="5153025" y="1554163"/>
          <p14:tracePt t="7313" x="5153025" y="1530350"/>
          <p14:tracePt t="7321" x="5141913" y="1476375"/>
          <p14:tracePt t="7329" x="5141913" y="1452563"/>
          <p14:tracePt t="7337" x="5111750" y="1403350"/>
          <p14:tracePt t="7345" x="5092700" y="1374775"/>
          <p14:tracePt t="7353" x="5075238" y="1338263"/>
          <p14:tracePt t="7361" x="5057775" y="1271588"/>
          <p14:tracePt t="7369" x="5027613" y="1223963"/>
          <p14:tracePt t="7378" x="4997450" y="1187450"/>
          <p14:tracePt t="7385" x="4930775" y="1120775"/>
          <p14:tracePt t="7393" x="4887913" y="1066800"/>
          <p14:tracePt t="7400" x="4864100" y="1042988"/>
          <p14:tracePt t="7409" x="4822825" y="1006475"/>
          <p14:tracePt t="7416" x="4797425" y="989013"/>
          <p14:tracePt t="7424" x="4792663" y="982663"/>
          <p14:tracePt t="7432" x="4779963" y="976313"/>
          <p14:tracePt t="7441" x="4773613" y="969963"/>
          <p14:tracePt t="7481" x="4767263" y="963613"/>
          <p14:tracePt t="7496" x="4762500" y="963613"/>
          <p14:tracePt t="7504" x="4756150" y="963613"/>
          <p14:tracePt t="7512" x="4743450" y="963613"/>
          <p14:tracePt t="7520" x="4713288" y="963613"/>
          <p14:tracePt t="7528" x="4689475" y="952500"/>
          <p14:tracePt t="7536" x="4646613" y="952500"/>
          <p14:tracePt t="7544" x="4622800" y="952500"/>
          <p14:tracePt t="7552" x="4586288" y="952500"/>
          <p14:tracePt t="7560" x="4568825" y="952500"/>
          <p14:tracePt t="7568" x="4551363" y="952500"/>
          <p14:tracePt t="7576" x="4521200" y="952500"/>
          <p14:tracePt t="7584" x="4497388" y="952500"/>
          <p14:tracePt t="7592" x="4460875" y="963613"/>
          <p14:tracePt t="7600" x="4430713" y="976313"/>
          <p14:tracePt t="7608" x="4394200" y="1000125"/>
          <p14:tracePt t="7616" x="4357688" y="1030288"/>
          <p14:tracePt t="7624" x="4303713" y="1060450"/>
          <p14:tracePt t="7632" x="4279900" y="1079500"/>
          <p14:tracePt t="7641" x="4243388" y="1103313"/>
          <p14:tracePt t="7648" x="4230688" y="1108075"/>
          <p14:tracePt t="7657" x="4206875" y="1133475"/>
          <p14:tracePt t="7664" x="4200525" y="1138238"/>
          <p14:tracePt t="7674" x="4183063" y="1163638"/>
          <p14:tracePt t="7680" x="4183063" y="1168400"/>
          <p14:tracePt t="7688" x="4176713" y="1181100"/>
          <p14:tracePt t="7696" x="4176713" y="1187450"/>
          <p14:tracePt t="7705" x="4176713" y="1198563"/>
          <p14:tracePt t="7712" x="4176713" y="1204913"/>
          <p14:tracePt t="7720" x="4176713" y="1211263"/>
          <p14:tracePt t="7728" x="4189413" y="1228725"/>
          <p14:tracePt t="7736" x="4200525" y="1235075"/>
          <p14:tracePt t="7744" x="4249738" y="1254125"/>
          <p14:tracePt t="7752" x="4321175" y="1271588"/>
          <p14:tracePt t="7760" x="4411663" y="1308100"/>
          <p14:tracePt t="7768" x="4532313" y="1344613"/>
          <p14:tracePt t="7776" x="4676775" y="1368425"/>
          <p14:tracePt t="7784" x="4779963" y="1392238"/>
          <p14:tracePt t="7792" x="4894263" y="1416050"/>
          <p14:tracePt t="7800" x="5008563" y="1439863"/>
          <p14:tracePt t="7808" x="5099050" y="1446213"/>
          <p14:tracePt t="7816" x="5189538" y="1458913"/>
          <p14:tracePt t="7824" x="5243513" y="1458913"/>
          <p14:tracePt t="7832" x="5280025" y="1458913"/>
          <p14:tracePt t="7841" x="5299075" y="1458913"/>
          <p14:tracePt t="7848" x="5303838" y="1458913"/>
          <p14:tracePt t="7857" x="5322888" y="1458913"/>
          <p14:tracePt t="7864" x="5334000" y="1458913"/>
          <p14:tracePt t="7873" x="5370513" y="1439863"/>
          <p14:tracePt t="7892" x="5407025" y="1409700"/>
          <p14:tracePt t="7896" x="5430838" y="1392238"/>
          <p14:tracePt t="7904" x="5448300" y="1379538"/>
          <p14:tracePt t="7912" x="5461000" y="1362075"/>
          <p14:tracePt t="7920" x="5478463" y="1349375"/>
          <p14:tracePt t="7928" x="5478463" y="1331913"/>
          <p14:tracePt t="7936" x="5484813" y="1319213"/>
          <p14:tracePt t="7944" x="5497513" y="1284288"/>
          <p14:tracePt t="7952" x="5497513" y="1277938"/>
          <p14:tracePt t="7960" x="5503863" y="1265238"/>
          <p14:tracePt t="7968" x="5503863" y="1258888"/>
          <p14:tracePt t="7976" x="5503863" y="1247775"/>
          <p14:tracePt t="7984" x="5503863" y="1241425"/>
          <p14:tracePt t="7992" x="5503863" y="1228725"/>
          <p14:tracePt t="8000" x="5503863" y="1204913"/>
          <p14:tracePt t="8008" x="5491163" y="1168400"/>
          <p14:tracePt t="8016" x="5473700" y="1157288"/>
          <p14:tracePt t="8024" x="5461000" y="1138238"/>
          <p14:tracePt t="8032" x="5430838" y="1103313"/>
          <p14:tracePt t="8040" x="5418138" y="1090613"/>
          <p14:tracePt t="8048" x="5383213" y="1060450"/>
          <p14:tracePt t="8057" x="5346700" y="1042988"/>
          <p14:tracePt t="8064" x="5322888" y="1030288"/>
          <p14:tracePt t="8073" x="5286375" y="1012825"/>
          <p14:tracePt t="8080" x="5262563" y="1006475"/>
          <p14:tracePt t="8088" x="5238750" y="993775"/>
          <p14:tracePt t="8096" x="5226050" y="993775"/>
          <p14:tracePt t="8104" x="5183188" y="989013"/>
          <p14:tracePt t="8112" x="5159375" y="989013"/>
          <p14:tracePt t="8120" x="5135563" y="989013"/>
          <p14:tracePt t="8128" x="5122863" y="989013"/>
          <p14:tracePt t="8136" x="5111750" y="989013"/>
          <p14:tracePt t="8144" x="5105400" y="989013"/>
          <p14:tracePt t="8152" x="5081588" y="989013"/>
          <p14:tracePt t="8161" x="5057775" y="989013"/>
          <p14:tracePt t="8168" x="5032375" y="989013"/>
          <p14:tracePt t="8176" x="5014913" y="989013"/>
          <p14:tracePt t="8184" x="4991100" y="989013"/>
          <p14:tracePt t="8192" x="4972050" y="993775"/>
          <p14:tracePt t="8200" x="4960938" y="1006475"/>
          <p14:tracePt t="8208" x="4948238" y="1006475"/>
          <p14:tracePt t="8216" x="4943475" y="1012825"/>
          <p14:tracePt t="8225" x="4924425" y="1023938"/>
          <p14:tracePt t="8232" x="4918075" y="1030288"/>
          <p14:tracePt t="8240" x="4918075" y="1036638"/>
          <p14:tracePt t="8248" x="4913313" y="1049338"/>
          <p14:tracePt t="8257" x="4913313" y="1060450"/>
          <p14:tracePt t="8264" x="4913313" y="1066800"/>
          <p14:tracePt t="8273" x="4913313" y="1090613"/>
          <p14:tracePt t="8280" x="4913313" y="1103313"/>
          <p14:tracePt t="8288" x="4913313" y="1108075"/>
          <p14:tracePt t="8296" x="4913313" y="1120775"/>
          <p14:tracePt t="8304" x="4924425" y="1138238"/>
          <p14:tracePt t="8312" x="4937125" y="1163638"/>
          <p14:tracePt t="8320" x="4954588" y="1168400"/>
          <p14:tracePt t="8328" x="4991100" y="1187450"/>
          <p14:tracePt t="8336" x="5014913" y="1204913"/>
          <p14:tracePt t="8344" x="5057775" y="1223963"/>
          <p14:tracePt t="8352" x="5118100" y="1241425"/>
          <p14:tracePt t="8360" x="5172075" y="1271588"/>
          <p14:tracePt t="8368" x="5232400" y="1301750"/>
          <p14:tracePt t="8376" x="5292725" y="1301750"/>
          <p14:tracePt t="8384" x="5340350" y="1314450"/>
          <p14:tracePt t="8393" x="5400675" y="1331913"/>
          <p14:tracePt t="8400" x="5473700" y="1331913"/>
          <p14:tracePt t="8408" x="5521325" y="1344613"/>
          <p14:tracePt t="8416" x="5564188" y="1344613"/>
          <p14:tracePt t="8425" x="5594350" y="1344613"/>
          <p14:tracePt t="8432" x="5611813" y="1344613"/>
          <p14:tracePt t="8441" x="5635625" y="1344613"/>
          <p14:tracePt t="8448" x="5648325" y="1344613"/>
          <p14:tracePt t="8457" x="5654675" y="1344613"/>
          <p14:tracePt t="8464" x="5665788" y="1344613"/>
          <p14:tracePt t="8472" x="5672138" y="1344613"/>
          <p14:tracePt t="8480" x="5678488" y="1344613"/>
          <p14:tracePt t="8488" x="5702300" y="1344613"/>
          <p14:tracePt t="8496" x="5708650" y="1338263"/>
          <p14:tracePt t="8504" x="5726113" y="1338263"/>
          <p14:tracePt t="8512" x="5749925" y="1325563"/>
          <p14:tracePt t="8520" x="5762625" y="1325563"/>
          <p14:tracePt t="8528" x="5780088" y="1319213"/>
          <p14:tracePt t="8536" x="5810250" y="1314450"/>
          <p14:tracePt t="8544" x="5834063" y="1301750"/>
          <p14:tracePt t="8552" x="5870575" y="1295400"/>
          <p14:tracePt t="8560" x="5894388" y="1277938"/>
          <p14:tracePt t="8568" x="5913438" y="1271588"/>
          <p14:tracePt t="8576" x="5937250" y="1265238"/>
          <p14:tracePt t="8584" x="5954713" y="1258888"/>
          <p14:tracePt t="8592" x="5967413" y="1241425"/>
          <p14:tracePt t="8600" x="6003925" y="1235075"/>
          <p14:tracePt t="8609" x="6027738" y="1211263"/>
          <p14:tracePt t="8616" x="6064250" y="1181100"/>
          <p14:tracePt t="8625" x="6081713" y="1163638"/>
          <p14:tracePt t="8632" x="6105525" y="1157288"/>
          <p14:tracePt t="8641" x="6130925" y="1138238"/>
          <p14:tracePt t="8648" x="6135688" y="1133475"/>
          <p14:tracePt t="8657" x="6154738" y="1120775"/>
          <p14:tracePt t="8664" x="6161088" y="1114425"/>
          <p14:tracePt t="8672" x="6184900" y="1090613"/>
          <p14:tracePt t="8680" x="6189663" y="1079500"/>
          <p14:tracePt t="8688" x="6196013" y="1073150"/>
          <p14:tracePt t="8696" x="6202363" y="1066800"/>
          <p14:tracePt t="8704" x="6208713" y="1054100"/>
          <p14:tracePt t="8720" x="6208713" y="1049338"/>
          <p14:tracePt t="8728" x="6208713" y="1042988"/>
          <p14:tracePt t="8744" x="6208713" y="1023938"/>
          <p14:tracePt t="8760" x="6208713" y="1012825"/>
          <p14:tracePt t="8848" x="6208713" y="1006475"/>
          <p14:tracePt t="8857" x="6196013" y="1006475"/>
          <p14:tracePt t="8864" x="6172200" y="1006475"/>
          <p14:tracePt t="8876" x="6130925" y="1006475"/>
          <p14:tracePt t="8880" x="6070600" y="1006475"/>
          <p14:tracePt t="8888" x="6015038" y="1006475"/>
          <p14:tracePt t="8896" x="5967413" y="1006475"/>
          <p14:tracePt t="8904" x="5919788" y="1019175"/>
          <p14:tracePt t="8912" x="5876925" y="1030288"/>
          <p14:tracePt t="8920" x="5834063" y="1060450"/>
          <p14:tracePt t="8928" x="5799138" y="1079500"/>
          <p14:tracePt t="8936" x="5773738" y="1090613"/>
          <p14:tracePt t="8944" x="5762625" y="1108075"/>
          <p14:tracePt t="8952" x="5756275" y="1114425"/>
          <p14:tracePt t="8960" x="5749925" y="1127125"/>
          <p14:tracePt t="8968" x="5738813" y="1138238"/>
          <p14:tracePt t="8976" x="5738813" y="1163638"/>
          <p14:tracePt t="8984" x="5738813" y="1181100"/>
          <p14:tracePt t="8992" x="5738813" y="1193800"/>
          <p14:tracePt t="9000" x="5738813" y="1204913"/>
          <p14:tracePt t="9008" x="5749925" y="1241425"/>
          <p14:tracePt t="9016" x="5768975" y="1254125"/>
          <p14:tracePt t="9025" x="5780088" y="1271588"/>
          <p14:tracePt t="9032" x="5803900" y="1277938"/>
          <p14:tracePt t="9041" x="5853113" y="1289050"/>
          <p14:tracePt t="9048" x="5889625" y="1314450"/>
          <p14:tracePt t="9057" x="5937250" y="1325563"/>
          <p14:tracePt t="9064" x="6010275" y="1349375"/>
          <p14:tracePt t="9072" x="6088063" y="1355725"/>
          <p14:tracePt t="9080" x="6148388" y="1368425"/>
          <p14:tracePt t="9088" x="6219825" y="1368425"/>
          <p14:tracePt t="9096" x="6275388" y="1368425"/>
          <p14:tracePt t="9104" x="6310313" y="1368425"/>
          <p14:tracePt t="9112" x="6340475" y="1368425"/>
          <p14:tracePt t="9120" x="6365875" y="1355725"/>
          <p14:tracePt t="9128" x="6389688" y="1344613"/>
          <p14:tracePt t="9136" x="6426200" y="1314450"/>
          <p14:tracePt t="9144" x="6450013" y="1289050"/>
          <p14:tracePt t="9152" x="6467475" y="1271588"/>
          <p14:tracePt t="9160" x="6467475" y="1258888"/>
          <p14:tracePt t="9168" x="6480175" y="1247775"/>
          <p14:tracePt t="9177" x="6480175" y="1228725"/>
          <p14:tracePt t="9184" x="6480175" y="1187450"/>
          <p14:tracePt t="9192" x="6480175" y="1163638"/>
          <p14:tracePt t="9200" x="6480175" y="1150938"/>
          <p14:tracePt t="9209" x="6480175" y="1108075"/>
          <p14:tracePt t="9216" x="6450013" y="1073150"/>
          <p14:tracePt t="9225" x="6430963" y="1054100"/>
          <p14:tracePt t="9232" x="6407150" y="1030288"/>
          <p14:tracePt t="9241" x="6396038" y="1012825"/>
          <p14:tracePt t="9248" x="6370638" y="1000125"/>
          <p14:tracePt t="9256" x="6335713" y="969963"/>
          <p14:tracePt t="9264" x="6299200" y="952500"/>
          <p14:tracePt t="9272" x="6262688" y="946150"/>
          <p14:tracePt t="9280" x="6219825" y="933450"/>
          <p14:tracePt t="9288" x="6184900" y="933450"/>
          <p14:tracePt t="9296" x="6165850" y="933450"/>
          <p14:tracePt t="9304" x="6142038" y="933450"/>
          <p14:tracePt t="9312" x="6118225" y="933450"/>
          <p14:tracePt t="9320" x="6088063" y="933450"/>
          <p14:tracePt t="9328" x="6040438" y="933450"/>
          <p14:tracePt t="9336" x="6010275" y="939800"/>
          <p14:tracePt t="9344" x="5991225" y="952500"/>
          <p14:tracePt t="9352" x="5961063" y="969963"/>
          <p14:tracePt t="9361" x="5954713" y="976313"/>
          <p14:tracePt t="9368" x="5937250" y="993775"/>
          <p14:tracePt t="9376" x="5937250" y="1006475"/>
          <p14:tracePt t="9384" x="5930900" y="1019175"/>
          <p14:tracePt t="9392" x="5930900" y="1023938"/>
          <p14:tracePt t="9400" x="5930900" y="1049338"/>
          <p14:tracePt t="9409" x="5930900" y="1054100"/>
          <p14:tracePt t="9416" x="5949950" y="1073150"/>
          <p14:tracePt t="9425" x="5961063" y="1090613"/>
          <p14:tracePt t="9432" x="5980113" y="1096963"/>
          <p14:tracePt t="9441" x="5997575" y="1103313"/>
          <p14:tracePt t="9448" x="6045200" y="1120775"/>
          <p14:tracePt t="9456" x="6057900" y="1133475"/>
          <p14:tracePt t="9464" x="6081713" y="1133475"/>
          <p14:tracePt t="9472" x="6118225" y="1133475"/>
          <p14:tracePt t="9480" x="6130925" y="1133475"/>
          <p14:tracePt t="9488" x="6142038" y="1133475"/>
          <p14:tracePt t="9496" x="6154738" y="1133475"/>
          <p14:tracePt t="9504" x="6172200" y="1133475"/>
          <p14:tracePt t="9512" x="6178550" y="1133475"/>
          <p14:tracePt t="9528" x="6189663" y="1127125"/>
          <p14:tracePt t="9536" x="6202363" y="1120775"/>
          <p14:tracePt t="9544" x="6202363" y="1114425"/>
          <p14:tracePt t="9552" x="6202363" y="1108075"/>
          <p14:tracePt t="9560" x="6215063" y="1096963"/>
          <p14:tracePt t="9592" x="6215063" y="1090613"/>
          <p14:tracePt t="10936" x="0" y="0"/>
        </p14:tracePtLst>
        <p14:tracePtLst>
          <p14:tracePt t="14994" x="6215063" y="577850"/>
          <p14:tracePt t="15049" x="6215063" y="573088"/>
          <p14:tracePt t="15129" x="6215063" y="566738"/>
          <p14:tracePt t="15153" x="6215063" y="560388"/>
          <p14:tracePt t="15162" x="6215063" y="554038"/>
          <p14:tracePt t="15169" x="6215063" y="542925"/>
          <p14:tracePt t="15177" x="6184900" y="517525"/>
          <p14:tracePt t="15185" x="6178550" y="512763"/>
          <p14:tracePt t="15209" x="6172200" y="512763"/>
          <p14:tracePt t="15225" x="6165850" y="512763"/>
          <p14:tracePt t="15233" x="6154738" y="512763"/>
          <p14:tracePt t="15241" x="6148388" y="506413"/>
          <p14:tracePt t="15257" x="6135688" y="493713"/>
          <p14:tracePt t="15265" x="6111875" y="487363"/>
          <p14:tracePt t="15273" x="6105525" y="487363"/>
          <p14:tracePt t="15282" x="6075363" y="476250"/>
          <p14:tracePt t="15289" x="6045200" y="463550"/>
          <p14:tracePt t="15297" x="6010275" y="463550"/>
          <p14:tracePt t="15305" x="5967413" y="446088"/>
          <p14:tracePt t="15314" x="5919788" y="439738"/>
          <p14:tracePt t="15321" x="5870575" y="415925"/>
          <p14:tracePt t="15329" x="5822950" y="409575"/>
          <p14:tracePt t="15337" x="5773738" y="398463"/>
          <p14:tracePt t="15345" x="5745163" y="392113"/>
          <p14:tracePt t="15353" x="5732463" y="392113"/>
          <p14:tracePt t="15361" x="5715000" y="385763"/>
          <p14:tracePt t="15378" x="5702300" y="385763"/>
          <p14:tracePt t="15385" x="5695950" y="385763"/>
          <p14:tracePt t="15393" x="5689600" y="385763"/>
          <p14:tracePt t="15401" x="5684838" y="385763"/>
          <p14:tracePt t="15408" x="5672138" y="385763"/>
          <p14:tracePt t="15417" x="5665788" y="385763"/>
          <p14:tracePt t="15432" x="5635625" y="385763"/>
          <p14:tracePt t="15440" x="5624513" y="385763"/>
          <p14:tracePt t="15449" x="5588000" y="398463"/>
          <p14:tracePt t="15456" x="5564188" y="403225"/>
          <p14:tracePt t="15464" x="5527675" y="422275"/>
          <p14:tracePt t="15472" x="5503863" y="433388"/>
          <p14:tracePt t="15480" x="5473700" y="452438"/>
          <p14:tracePt t="15488" x="5443538" y="476250"/>
          <p14:tracePt t="15497" x="5430838" y="493713"/>
          <p14:tracePt t="15504" x="5413375" y="512763"/>
          <p14:tracePt t="15513" x="5413375" y="523875"/>
          <p14:tracePt t="15520" x="5407025" y="547688"/>
          <p14:tracePt t="15528" x="5407025" y="560388"/>
          <p14:tracePt t="15536" x="5407025" y="584200"/>
          <p14:tracePt t="15544" x="5407025" y="608013"/>
          <p14:tracePt t="15552" x="5418138" y="633413"/>
          <p14:tracePt t="15560" x="5443538" y="657225"/>
          <p14:tracePt t="15568" x="5478463" y="693738"/>
          <p14:tracePt t="15576" x="5503863" y="717550"/>
          <p14:tracePt t="15584" x="5527675" y="735013"/>
          <p14:tracePt t="15592" x="5551488" y="758825"/>
          <p14:tracePt t="15600" x="5605463" y="777875"/>
          <p14:tracePt t="15608" x="5654675" y="801688"/>
          <p14:tracePt t="15616" x="5684838" y="808038"/>
          <p14:tracePt t="15624" x="5732463" y="825500"/>
          <p14:tracePt t="15633" x="5822950" y="849313"/>
          <p14:tracePt t="15640" x="5853113" y="849313"/>
          <p14:tracePt t="15648" x="5924550" y="862013"/>
          <p14:tracePt t="15656" x="5980113" y="862013"/>
          <p14:tracePt t="15664" x="6015038" y="862013"/>
          <p14:tracePt t="15672" x="6070600" y="862013"/>
          <p14:tracePt t="15680" x="6111875" y="862013"/>
          <p14:tracePt t="15688" x="6172200" y="862013"/>
          <p14:tracePt t="15697" x="6215063" y="862013"/>
          <p14:tracePt t="15704" x="6262688" y="842963"/>
          <p14:tracePt t="15713" x="6299200" y="825500"/>
          <p14:tracePt t="15720" x="6335713" y="801688"/>
          <p14:tracePt t="15729" x="6353175" y="782638"/>
          <p14:tracePt t="15736" x="6389688" y="758825"/>
          <p14:tracePt t="15744" x="6400800" y="741363"/>
          <p14:tracePt t="15752" x="6419850" y="717550"/>
          <p14:tracePt t="15760" x="6437313" y="687388"/>
          <p14:tracePt t="15768" x="6450013" y="668338"/>
          <p14:tracePt t="15776" x="6450013" y="657225"/>
          <p14:tracePt t="15784" x="6450013" y="633413"/>
          <p14:tracePt t="15792" x="6456363" y="627063"/>
          <p14:tracePt t="15800" x="6456363" y="603250"/>
          <p14:tracePt t="15808" x="6456363" y="590550"/>
          <p14:tracePt t="15816" x="6456363" y="577850"/>
          <p14:tracePt t="15824" x="6456363" y="566738"/>
          <p14:tracePt t="15833" x="6456363" y="560388"/>
          <p14:tracePt t="15840" x="6456363" y="542925"/>
          <p14:tracePt t="15848" x="6456363" y="517525"/>
          <p14:tracePt t="15856" x="6456363" y="512763"/>
          <p14:tracePt t="15864" x="6443663" y="493713"/>
          <p14:tracePt t="15883" x="6400800" y="452438"/>
          <p14:tracePt t="15888" x="6376988" y="428625"/>
          <p14:tracePt t="15897" x="6323013" y="398463"/>
          <p14:tracePt t="15904" x="6299200" y="379413"/>
          <p14:tracePt t="15913" x="6245225" y="355600"/>
          <p14:tracePt t="15920" x="6196013" y="331788"/>
          <p14:tracePt t="15928" x="6135688" y="312738"/>
          <p14:tracePt t="15936" x="6088063" y="301625"/>
          <p14:tracePt t="15944" x="6027738" y="295275"/>
          <p14:tracePt t="15952" x="5980113" y="282575"/>
          <p14:tracePt t="15960" x="5907088" y="271463"/>
          <p14:tracePt t="15968" x="5834063" y="271463"/>
          <p14:tracePt t="15976" x="5773738" y="271463"/>
          <p14:tracePt t="15984" x="5715000" y="271463"/>
          <p14:tracePt t="15992" x="5659438" y="271463"/>
          <p14:tracePt t="16000" x="5611813" y="271463"/>
          <p14:tracePt t="16008" x="5581650" y="271463"/>
          <p14:tracePt t="16016" x="5527675" y="271463"/>
          <p14:tracePt t="16024" x="5478463" y="271463"/>
          <p14:tracePt t="16032" x="5461000" y="271463"/>
          <p14:tracePt t="16040" x="5424488" y="271463"/>
          <p14:tracePt t="16048" x="5400675" y="271463"/>
          <p14:tracePt t="16056" x="5394325" y="271463"/>
          <p14:tracePt t="16065" x="5376863" y="277813"/>
          <p14:tracePt t="16072" x="5364163" y="282575"/>
          <p14:tracePt t="16081" x="5329238" y="288925"/>
          <p14:tracePt t="16088" x="5316538" y="295275"/>
          <p14:tracePt t="16097" x="5280025" y="312738"/>
          <p14:tracePt t="16104" x="5262563" y="331788"/>
          <p14:tracePt t="16113" x="5232400" y="355600"/>
          <p14:tracePt t="16120" x="5208588" y="368300"/>
          <p14:tracePt t="16128" x="5178425" y="392113"/>
          <p14:tracePt t="16136" x="5153025" y="428625"/>
          <p14:tracePt t="16144" x="5148263" y="452438"/>
          <p14:tracePt t="16152" x="5129213" y="476250"/>
          <p14:tracePt t="16160" x="5122863" y="500063"/>
          <p14:tracePt t="16168" x="5122863" y="523875"/>
          <p14:tracePt t="16176" x="5122863" y="542925"/>
          <p14:tracePt t="16184" x="5122863" y="577850"/>
          <p14:tracePt t="16192" x="5122863" y="590550"/>
          <p14:tracePt t="16200" x="5122863" y="620713"/>
          <p14:tracePt t="16208" x="5135563" y="638175"/>
          <p14:tracePt t="16217" x="5141913" y="644525"/>
          <p14:tracePt t="16224" x="5172075" y="663575"/>
          <p14:tracePt t="16233" x="5195888" y="668338"/>
          <p14:tracePt t="16240" x="5232400" y="687388"/>
          <p14:tracePt t="16249" x="5310188" y="728663"/>
          <p14:tracePt t="16256" x="5359400" y="747713"/>
          <p14:tracePt t="16265" x="5437188" y="771525"/>
          <p14:tracePt t="16272" x="5508625" y="788988"/>
          <p14:tracePt t="16281" x="5599113" y="812800"/>
          <p14:tracePt t="16288" x="5689600" y="825500"/>
          <p14:tracePt t="16297" x="5745163" y="825500"/>
          <p14:tracePt t="16304" x="5834063" y="825500"/>
          <p14:tracePt t="16312" x="5907088" y="838200"/>
          <p14:tracePt t="16320" x="5980113" y="849313"/>
          <p14:tracePt t="16328" x="6040438" y="849313"/>
          <p14:tracePt t="16337" x="6081713" y="849313"/>
          <p14:tracePt t="16344" x="6118225" y="849313"/>
          <p14:tracePt t="16352" x="6148388" y="849313"/>
          <p14:tracePt t="16360" x="6172200" y="842963"/>
          <p14:tracePt t="16368" x="6196013" y="838200"/>
          <p14:tracePt t="16376" x="6208713" y="819150"/>
          <p14:tracePt t="16384" x="6232525" y="808038"/>
          <p14:tracePt t="16392" x="6256338" y="782638"/>
          <p14:tracePt t="16400" x="6280150" y="765175"/>
          <p14:tracePt t="16408" x="6310313" y="741363"/>
          <p14:tracePt t="16416" x="6335713" y="717550"/>
          <p14:tracePt t="16424" x="6346825" y="693738"/>
          <p14:tracePt t="16433" x="6359525" y="668338"/>
          <p14:tracePt t="16440" x="6359525" y="650875"/>
          <p14:tracePt t="16448" x="6359525" y="638175"/>
          <p14:tracePt t="16456" x="6365875" y="627063"/>
          <p14:tracePt t="16465" x="6365875" y="608013"/>
          <p14:tracePt t="16472" x="6365875" y="596900"/>
          <p14:tracePt t="16481" x="6365875" y="590550"/>
          <p14:tracePt t="16488" x="6365875" y="577850"/>
          <p14:tracePt t="16504" x="6365875" y="566738"/>
          <p14:tracePt t="16512" x="6365875" y="560388"/>
          <p14:tracePt t="16531" x="6359525" y="530225"/>
          <p14:tracePt t="16537" x="6340475" y="512763"/>
          <p14:tracePt t="16544" x="6335713" y="500063"/>
          <p14:tracePt t="16552" x="6310313" y="493713"/>
          <p14:tracePt t="16560" x="6275388" y="476250"/>
          <p14:tracePt t="16568" x="6249988" y="458788"/>
          <p14:tracePt t="16576" x="6215063" y="433388"/>
          <p14:tracePt t="16584" x="6165850" y="415925"/>
          <p14:tracePt t="16592" x="6105525" y="392113"/>
          <p14:tracePt t="16601" x="6070600" y="373063"/>
          <p14:tracePt t="16608" x="6003925" y="342900"/>
          <p14:tracePt t="16616" x="5943600" y="319088"/>
          <p14:tracePt t="16624" x="5913438" y="312738"/>
          <p14:tracePt t="16632" x="5846763" y="282575"/>
          <p14:tracePt t="16640" x="5786438" y="258763"/>
          <p14:tracePt t="16648" x="5762625" y="252413"/>
          <p14:tracePt t="16656" x="5719763" y="247650"/>
          <p14:tracePt t="16665" x="5695950" y="234950"/>
          <p14:tracePt t="16672" x="5672138" y="234950"/>
          <p14:tracePt t="16681" x="5618163" y="228600"/>
          <p14:tracePt t="16688" x="5599113" y="228600"/>
          <p14:tracePt t="16697" x="5557838" y="228600"/>
          <p14:tracePt t="16704" x="5527675" y="228600"/>
          <p14:tracePt t="16712" x="5503863" y="228600"/>
          <p14:tracePt t="16720" x="5461000" y="228600"/>
          <p14:tracePt t="16728" x="5430838" y="228600"/>
          <p14:tracePt t="16736" x="5383213" y="228600"/>
          <p14:tracePt t="16744" x="5340350" y="228600"/>
          <p14:tracePt t="16752" x="5303838" y="241300"/>
          <p14:tracePt t="16760" x="5256213" y="247650"/>
          <p14:tracePt t="16768" x="5219700" y="265113"/>
          <p14:tracePt t="16776" x="5172075" y="295275"/>
          <p14:tracePt t="16784" x="5141913" y="307975"/>
          <p14:tracePt t="16792" x="5087938" y="342900"/>
          <p14:tracePt t="16801" x="5062538" y="373063"/>
          <p14:tracePt t="16808" x="5038725" y="385763"/>
          <p14:tracePt t="16817" x="5014913" y="409575"/>
          <p14:tracePt t="16824" x="4991100" y="428625"/>
          <p14:tracePt t="16832" x="4978400" y="452438"/>
          <p14:tracePt t="16840" x="4972050" y="482600"/>
          <p14:tracePt t="16849" x="4972050" y="506413"/>
          <p14:tracePt t="16856" x="4972050" y="542925"/>
          <p14:tracePt t="16865" x="4972050" y="573088"/>
          <p14:tracePt t="16883" x="4984750" y="627063"/>
          <p14:tracePt t="16888" x="5021263" y="663575"/>
          <p14:tracePt t="16897" x="5057775" y="704850"/>
          <p14:tracePt t="16904" x="5092700" y="728663"/>
          <p14:tracePt t="16912" x="5141913" y="741363"/>
          <p14:tracePt t="16920" x="5208588" y="771525"/>
          <p14:tracePt t="16928" x="5268913" y="795338"/>
          <p14:tracePt t="16937" x="5359400" y="825500"/>
          <p14:tracePt t="16944" x="5437188" y="862013"/>
          <p14:tracePt t="16952" x="5521325" y="873125"/>
          <p14:tracePt t="16960" x="5611813" y="892175"/>
          <p14:tracePt t="16968" x="5689600" y="915988"/>
          <p14:tracePt t="16976" x="5762625" y="928688"/>
          <p14:tracePt t="16984" x="5864225" y="958850"/>
          <p14:tracePt t="16992" x="5913438" y="958850"/>
          <p14:tracePt t="17001" x="5984875" y="969963"/>
          <p14:tracePt t="17008" x="6045200" y="969963"/>
          <p14:tracePt t="17017" x="6075363" y="969963"/>
          <p14:tracePt t="17024" x="6105525" y="969963"/>
          <p14:tracePt t="17032" x="6142038" y="969963"/>
          <p14:tracePt t="17041" x="6178550" y="952500"/>
          <p14:tracePt t="17049" x="6189663" y="933450"/>
          <p14:tracePt t="17057" x="6226175" y="909638"/>
          <p14:tracePt t="17065" x="6249988" y="892175"/>
          <p14:tracePt t="17072" x="6275388" y="868363"/>
          <p14:tracePt t="17081" x="6292850" y="849313"/>
          <p14:tracePt t="17088" x="6305550" y="825500"/>
          <p14:tracePt t="17096" x="6323013" y="801688"/>
          <p14:tracePt t="17104" x="6346825" y="777875"/>
          <p14:tracePt t="17112" x="6376988" y="741363"/>
          <p14:tracePt t="17121" x="6383338" y="728663"/>
          <p14:tracePt t="17128" x="6400800" y="704850"/>
          <p14:tracePt t="17136" x="6400800" y="687388"/>
          <p14:tracePt t="17144" x="6407150" y="663575"/>
          <p14:tracePt t="17152" x="6413500" y="650875"/>
          <p14:tracePt t="17160" x="6413500" y="638175"/>
          <p14:tracePt t="17168" x="6413500" y="620713"/>
          <p14:tracePt t="17176" x="6413500" y="608013"/>
          <p14:tracePt t="17184" x="6413500" y="596900"/>
          <p14:tracePt t="17192" x="6413500" y="584200"/>
          <p14:tracePt t="17200" x="6413500" y="577850"/>
          <p14:tracePt t="17208" x="6413500" y="560388"/>
          <p14:tracePt t="17216" x="6413500" y="542925"/>
          <p14:tracePt t="17232" x="6413500" y="523875"/>
          <p14:tracePt t="17240" x="6407150" y="517525"/>
          <p14:tracePt t="17248" x="6400800" y="512763"/>
          <p14:tracePt t="17256" x="6389688" y="500063"/>
          <p14:tracePt t="17264" x="6365875" y="493713"/>
          <p14:tracePt t="17272" x="6316663" y="476250"/>
          <p14:tracePt t="17281" x="6269038" y="463550"/>
          <p14:tracePt t="17288" x="6196013" y="439738"/>
          <p14:tracePt t="17296" x="6135688" y="433388"/>
          <p14:tracePt t="17305" x="6075363" y="422275"/>
          <p14:tracePt t="17312" x="6015038" y="409575"/>
          <p14:tracePt t="17320" x="5954713" y="403225"/>
          <p14:tracePt t="17328" x="5894388" y="392113"/>
          <p14:tracePt t="17336" x="5834063" y="379413"/>
          <p14:tracePt t="17344" x="5773738" y="373063"/>
          <p14:tracePt t="17352" x="5738813" y="373063"/>
          <p14:tracePt t="17360" x="5695950" y="373063"/>
          <p14:tracePt t="17368" x="5672138" y="361950"/>
          <p14:tracePt t="17376" x="5654675" y="361950"/>
          <p14:tracePt t="17385" x="5629275" y="361950"/>
          <p14:tracePt t="17392" x="5605463" y="361950"/>
          <p14:tracePt t="17400" x="5575300" y="361950"/>
          <p14:tracePt t="17408" x="5527675" y="361950"/>
          <p14:tracePt t="17417" x="5497513" y="361950"/>
          <p14:tracePt t="17424" x="5443538" y="368300"/>
          <p14:tracePt t="17432" x="5394325" y="385763"/>
          <p14:tracePt t="17440" x="5346700" y="398463"/>
          <p14:tracePt t="17449" x="5299075" y="403225"/>
          <p14:tracePt t="17457" x="5238750" y="428625"/>
          <p14:tracePt t="17465" x="5202238" y="446088"/>
          <p14:tracePt t="17472" x="5172075" y="452438"/>
          <p14:tracePt t="17481" x="5148263" y="469900"/>
          <p14:tracePt t="17488" x="5118100" y="493713"/>
          <p14:tracePt t="17496" x="5111750" y="500063"/>
          <p14:tracePt t="17504" x="5105400" y="517525"/>
          <p14:tracePt t="17512" x="5105400" y="542925"/>
          <p14:tracePt t="17520" x="5105400" y="573088"/>
          <p14:tracePt t="17528" x="5105400" y="620713"/>
          <p14:tracePt t="17536" x="5129213" y="657225"/>
          <p14:tracePt t="17544" x="5148263" y="668338"/>
          <p14:tracePt t="17552" x="5189538" y="717550"/>
          <p14:tracePt t="17560" x="5243513" y="758825"/>
          <p14:tracePt t="17568" x="5303838" y="782638"/>
          <p14:tracePt t="17576" x="5370513" y="825500"/>
          <p14:tracePt t="17584" x="5448300" y="855663"/>
          <p14:tracePt t="17592" x="5527675" y="892175"/>
          <p14:tracePt t="17600" x="5629275" y="909638"/>
          <p14:tracePt t="17608" x="5719763" y="946150"/>
          <p14:tracePt t="17616" x="5822950" y="958850"/>
          <p14:tracePt t="17624" x="5894388" y="982663"/>
          <p14:tracePt t="17632" x="5954713" y="982663"/>
          <p14:tracePt t="17640" x="5997575" y="982663"/>
          <p14:tracePt t="17649" x="6021388" y="982663"/>
          <p14:tracePt t="17656" x="6051550" y="976313"/>
          <p14:tracePt t="17665" x="6081713" y="963613"/>
          <p14:tracePt t="17672" x="6094413" y="952500"/>
          <p14:tracePt t="17681" x="6130925" y="915988"/>
          <p14:tracePt t="17688" x="6148388" y="903288"/>
          <p14:tracePt t="17696" x="6161088" y="868363"/>
          <p14:tracePt t="17704" x="6172200" y="838200"/>
          <p14:tracePt t="17712" x="6178550" y="812800"/>
          <p14:tracePt t="17720" x="6189663" y="765175"/>
          <p14:tracePt t="17728" x="6189663" y="741363"/>
          <p14:tracePt t="17736" x="6196013" y="711200"/>
          <p14:tracePt t="17744" x="6196013" y="687388"/>
          <p14:tracePt t="17752" x="6196013" y="657225"/>
          <p14:tracePt t="17760" x="6196013" y="644525"/>
          <p14:tracePt t="17768" x="6196013" y="620713"/>
          <p14:tracePt t="17776" x="6178550" y="596900"/>
          <p14:tracePt t="17784" x="6161088" y="560388"/>
          <p14:tracePt t="17792" x="6148388" y="542925"/>
          <p14:tracePt t="17801" x="6130925" y="517525"/>
          <p14:tracePt t="17808" x="6105525" y="493713"/>
          <p14:tracePt t="17816" x="6081713" y="482600"/>
          <p14:tracePt t="17824" x="6045200" y="452438"/>
          <p14:tracePt t="17833" x="5997575" y="433388"/>
          <p14:tracePt t="17840" x="5949950" y="415925"/>
          <p14:tracePt t="17849" x="5883275" y="379413"/>
          <p14:tracePt t="17856" x="5822950" y="361950"/>
          <p14:tracePt t="17865" x="5756275" y="331788"/>
          <p14:tracePt t="17873" x="5672138" y="319088"/>
          <p14:tracePt t="17884" x="5611813" y="307975"/>
          <p14:tracePt t="17888" x="5538788" y="307975"/>
          <p14:tracePt t="17896" x="5491163" y="301625"/>
          <p14:tracePt t="17904" x="5461000" y="301625"/>
          <p14:tracePt t="17912" x="5407025" y="301625"/>
          <p14:tracePt t="17920" x="5359400" y="301625"/>
          <p14:tracePt t="17928" x="5334000" y="301625"/>
          <p14:tracePt t="17936" x="5303838" y="307975"/>
          <p14:tracePt t="17944" x="5280025" y="307975"/>
          <p14:tracePt t="17952" x="5243513" y="325438"/>
          <p14:tracePt t="17960" x="5219700" y="338138"/>
          <p14:tracePt t="17968" x="5213350" y="342900"/>
          <p14:tracePt t="17976" x="5195888" y="349250"/>
          <p14:tracePt t="17984" x="5178425" y="355600"/>
          <p14:tracePt t="17992" x="5148263" y="373063"/>
          <p14:tracePt t="18000" x="5129213" y="385763"/>
          <p14:tracePt t="18008" x="5105400" y="415925"/>
          <p14:tracePt t="18017" x="5081588" y="439738"/>
          <p14:tracePt t="18024" x="5075238" y="452438"/>
          <p14:tracePt t="18033" x="5075238" y="476250"/>
          <p14:tracePt t="18040" x="5075238" y="487363"/>
          <p14:tracePt t="18049" x="5075238" y="512763"/>
          <p14:tracePt t="18056" x="5075238" y="536575"/>
          <p14:tracePt t="18065" x="5099050" y="560388"/>
          <p14:tracePt t="18072" x="5118100" y="577850"/>
          <p14:tracePt t="18080" x="5148263" y="603250"/>
          <p14:tracePt t="18088" x="5232400" y="657225"/>
          <p14:tracePt t="18096" x="5292725" y="693738"/>
          <p14:tracePt t="18104" x="5359400" y="723900"/>
          <p14:tracePt t="18112" x="5437188" y="765175"/>
          <p14:tracePt t="18120" x="5538788" y="812800"/>
          <p14:tracePt t="18128" x="5641975" y="862013"/>
          <p14:tracePt t="18137" x="5719763" y="903288"/>
          <p14:tracePt t="18144" x="5810250" y="939800"/>
          <p14:tracePt t="18152" x="5889625" y="958850"/>
          <p14:tracePt t="18160" x="5949950" y="969963"/>
          <p14:tracePt t="18168" x="5980113" y="969963"/>
          <p14:tracePt t="18176" x="6015038" y="969963"/>
          <p14:tracePt t="18184" x="6034088" y="969963"/>
          <p14:tracePt t="18192" x="6045200" y="969963"/>
          <p14:tracePt t="18200" x="6057900" y="969963"/>
          <p14:tracePt t="18209" x="6064250" y="969963"/>
          <p14:tracePt t="18217" x="6075363" y="963613"/>
          <p14:tracePt t="18224" x="6081713" y="946150"/>
          <p14:tracePt t="18233" x="6094413" y="915988"/>
          <p14:tracePt t="18240" x="6100763" y="892175"/>
          <p14:tracePt t="18249" x="6100763" y="868363"/>
          <p14:tracePt t="18256" x="6100763" y="838200"/>
          <p14:tracePt t="18264" x="6100763" y="812800"/>
          <p14:tracePt t="18272" x="6088063" y="777875"/>
          <p14:tracePt t="18280" x="6070600" y="741363"/>
          <p14:tracePt t="18289" x="6040438" y="704850"/>
          <p14:tracePt t="18296" x="6027738" y="693738"/>
          <p14:tracePt t="18304" x="5980113" y="644525"/>
          <p14:tracePt t="18312" x="5913438" y="590550"/>
          <p14:tracePt t="18320" x="5876925" y="560388"/>
          <p14:tracePt t="18328" x="5810250" y="530225"/>
          <p14:tracePt t="18336" x="5762625" y="500063"/>
          <p14:tracePt t="18344" x="5715000" y="469900"/>
          <p14:tracePt t="18352" x="5659438" y="439738"/>
          <p14:tracePt t="18360" x="5588000" y="428625"/>
          <p14:tracePt t="18368" x="5527675" y="403225"/>
          <p14:tracePt t="18376" x="5478463" y="398463"/>
          <p14:tracePt t="18385" x="5430838" y="379413"/>
          <p14:tracePt t="18392" x="5394325" y="379413"/>
          <p14:tracePt t="18401" x="5376863" y="379413"/>
          <p14:tracePt t="18408" x="5340350" y="379413"/>
          <p14:tracePt t="18417" x="5329238" y="379413"/>
          <p14:tracePt t="18424" x="5303838" y="379413"/>
          <p14:tracePt t="18433" x="5280025" y="379413"/>
          <p14:tracePt t="18440" x="5273675" y="379413"/>
          <p14:tracePt t="18449" x="5243513" y="385763"/>
          <p14:tracePt t="18456" x="5219700" y="409575"/>
          <p14:tracePt t="18464" x="5208588" y="428625"/>
          <p14:tracePt t="18472" x="5189538" y="452438"/>
          <p14:tracePt t="18480" x="5172075" y="487363"/>
          <p14:tracePt t="18488" x="5172075" y="506413"/>
          <p14:tracePt t="18496" x="5172075" y="542925"/>
          <p14:tracePt t="18504" x="5172075" y="566738"/>
          <p14:tracePt t="18512" x="5172075" y="584200"/>
          <p14:tracePt t="18520" x="5195888" y="620713"/>
          <p14:tracePt t="18528" x="5208588" y="638175"/>
          <p14:tracePt t="18536" x="5226050" y="663575"/>
          <p14:tracePt t="18544" x="5249863" y="687388"/>
          <p14:tracePt t="18552" x="5273675" y="704850"/>
          <p14:tracePt t="18560" x="5316538" y="723900"/>
          <p14:tracePt t="18568" x="5364163" y="728663"/>
          <p14:tracePt t="18576" x="5430838" y="758825"/>
          <p14:tracePt t="18584" x="5491163" y="782638"/>
          <p14:tracePt t="18592" x="5538788" y="788988"/>
          <p14:tracePt t="18600" x="5594350" y="788988"/>
          <p14:tracePt t="18608" x="5629275" y="788988"/>
          <p14:tracePt t="18617" x="5684838" y="788988"/>
          <p14:tracePt t="18624" x="5715000" y="788988"/>
          <p14:tracePt t="18633" x="5756275" y="788988"/>
          <p14:tracePt t="18640" x="5780088" y="788988"/>
          <p14:tracePt t="18649" x="5803900" y="782638"/>
          <p14:tracePt t="18656" x="5822950" y="765175"/>
          <p14:tracePt t="18664" x="5822950" y="754063"/>
          <p14:tracePt t="18672" x="5822950" y="723900"/>
          <p14:tracePt t="18680" x="5822950" y="698500"/>
          <p14:tracePt t="18688" x="5822950" y="663575"/>
          <p14:tracePt t="18697" x="5822950" y="644525"/>
          <p14:tracePt t="18704" x="5810250" y="608013"/>
          <p14:tracePt t="18712" x="5792788" y="584200"/>
          <p14:tracePt t="18720" x="5768975" y="560388"/>
          <p14:tracePt t="18728" x="5715000" y="517525"/>
          <p14:tracePt t="18736" x="5654675" y="476250"/>
          <p14:tracePt t="18744" x="5588000" y="439738"/>
          <p14:tracePt t="18753" x="5538788" y="409575"/>
          <p14:tracePt t="18760" x="5461000" y="379413"/>
          <p14:tracePt t="18769" x="5370513" y="355600"/>
          <p14:tracePt t="18777" x="5310188" y="349250"/>
          <p14:tracePt t="18784" x="5256213" y="349250"/>
          <p14:tracePt t="18792" x="5208588" y="349250"/>
          <p14:tracePt t="18800" x="5165725" y="349250"/>
          <p14:tracePt t="18808" x="5118100" y="349250"/>
          <p14:tracePt t="18818" x="5075238" y="349250"/>
          <p14:tracePt t="18824" x="5051425" y="355600"/>
          <p14:tracePt t="18832" x="5027613" y="368300"/>
          <p14:tracePt t="18840" x="5002213" y="392113"/>
          <p14:tracePt t="18849" x="5002213" y="415925"/>
          <p14:tracePt t="18856" x="4997450" y="433388"/>
          <p14:tracePt t="18864" x="4997450" y="469900"/>
          <p14:tracePt t="18872" x="4997450" y="493713"/>
          <p14:tracePt t="18880" x="5008563" y="523875"/>
          <p14:tracePt t="18888" x="5032375" y="547688"/>
          <p14:tracePt t="18896" x="5068888" y="577850"/>
          <p14:tracePt t="18904" x="5118100" y="620713"/>
          <p14:tracePt t="18912" x="5153025" y="638175"/>
          <p14:tracePt t="18920" x="5219700" y="668338"/>
          <p14:tracePt t="18928" x="5280025" y="698500"/>
          <p14:tracePt t="18936" x="5346700" y="735013"/>
          <p14:tracePt t="18944" x="5424488" y="765175"/>
          <p14:tracePt t="18952" x="5484813" y="777875"/>
          <p14:tracePt t="18960" x="5545138" y="795338"/>
          <p14:tracePt t="18969" x="5575300" y="795338"/>
          <p14:tracePt t="18976" x="5594350" y="808038"/>
          <p14:tracePt t="18984" x="5605463" y="808038"/>
          <p14:tracePt t="18992" x="5611813" y="808038"/>
          <p14:tracePt t="19000" x="5624513" y="808038"/>
          <p14:tracePt t="19008" x="5629275" y="808038"/>
          <p14:tracePt t="19017" x="5648325" y="808038"/>
          <p14:tracePt t="19024" x="5654675" y="795338"/>
          <p14:tracePt t="19033" x="5654675" y="782638"/>
          <p14:tracePt t="19041" x="5654675" y="765175"/>
          <p14:tracePt t="19049" x="5654675" y="754063"/>
          <p14:tracePt t="19056" x="5654675" y="728663"/>
          <p14:tracePt t="19064" x="5654675" y="723900"/>
          <p14:tracePt t="19073" x="5654675" y="711200"/>
          <p14:tracePt t="19080" x="5641975" y="698500"/>
          <p14:tracePt t="19088" x="5629275" y="687388"/>
          <p14:tracePt t="19096" x="5611813" y="681038"/>
          <p14:tracePt t="19104" x="5575300" y="657225"/>
          <p14:tracePt t="19112" x="5557838" y="650875"/>
          <p14:tracePt t="19120" x="5508625" y="627063"/>
          <p14:tracePt t="19128" x="5461000" y="596900"/>
          <p14:tracePt t="19136" x="5394325" y="577850"/>
          <p14:tracePt t="19144" x="5364163" y="573088"/>
          <p14:tracePt t="19152" x="5340350" y="554038"/>
          <p14:tracePt t="19160" x="5322888" y="554038"/>
          <p14:tracePt t="19168" x="5316538" y="547688"/>
          <p14:tracePt t="19176" x="5303838" y="547688"/>
          <p14:tracePt t="19424" x="0" y="0"/>
        </p14:tracePtLst>
        <p14:tracePtLst>
          <p14:tracePt t="43622" x="928688" y="4948238"/>
          <p14:tracePt t="43777" x="935038" y="4948238"/>
          <p14:tracePt t="43793" x="939800" y="4922838"/>
          <p14:tracePt t="43801" x="939800" y="4881563"/>
          <p14:tracePt t="43809" x="939800" y="4851400"/>
          <p14:tracePt t="43817" x="939800" y="4832350"/>
          <p14:tracePt t="43825" x="939800" y="4814888"/>
          <p14:tracePt t="43833" x="939800" y="4767263"/>
          <p14:tracePt t="43841" x="952500" y="4724400"/>
          <p14:tracePt t="43849" x="952500" y="4676775"/>
          <p14:tracePt t="43857" x="952500" y="4622800"/>
          <p14:tracePt t="43865" x="952500" y="4549775"/>
          <p14:tracePt t="43872" x="952500" y="4513263"/>
          <p14:tracePt t="43881" x="952500" y="4471988"/>
          <p14:tracePt t="43892" x="952500" y="4429125"/>
          <p14:tracePt t="43897" x="952500" y="4381500"/>
          <p14:tracePt t="43907" x="952500" y="4351338"/>
          <p14:tracePt t="43913" x="958850" y="4297363"/>
          <p14:tracePt t="43921" x="958850" y="4237038"/>
          <p14:tracePt t="43929" x="958850" y="4206875"/>
          <p14:tracePt t="43937" x="958850" y="4164013"/>
          <p14:tracePt t="43945" x="969963" y="4103688"/>
          <p14:tracePt t="43953" x="969963" y="4067175"/>
          <p14:tracePt t="43961" x="969963" y="4025900"/>
          <p14:tracePt t="43969" x="976313" y="3995738"/>
          <p14:tracePt t="43977" x="976313" y="3946525"/>
          <p14:tracePt t="43985" x="989013" y="3905250"/>
          <p14:tracePt t="43993" x="989013" y="3857625"/>
          <p14:tracePt t="44000" x="989013" y="3814763"/>
          <p14:tracePt t="44008" x="989013" y="3754438"/>
          <p14:tracePt t="44016" x="989013" y="3711575"/>
          <p14:tracePt t="44024" x="989013" y="3640138"/>
          <p14:tracePt t="44032" x="989013" y="3579813"/>
          <p14:tracePt t="44040" x="989013" y="3519488"/>
          <p14:tracePt t="44048" x="989013" y="3489325"/>
          <p14:tracePt t="44056" x="989013" y="3459163"/>
          <p14:tracePt t="44064" x="989013" y="3422650"/>
          <p14:tracePt t="44073" x="989013" y="3381375"/>
          <p14:tracePt t="44080" x="989013" y="3351213"/>
          <p14:tracePt t="44088" x="989013" y="3308350"/>
          <p14:tracePt t="44096" x="976313" y="3241675"/>
          <p14:tracePt t="44105" x="965200" y="3200400"/>
          <p14:tracePt t="44112" x="965200" y="3151188"/>
          <p14:tracePt t="44121" x="952500" y="3090863"/>
          <p14:tracePt t="44128" x="946150" y="3079750"/>
          <p14:tracePt t="44137" x="939800" y="3043238"/>
          <p14:tracePt t="44144" x="939800" y="3013075"/>
          <p14:tracePt t="44153" x="928688" y="2989263"/>
          <p14:tracePt t="44160" x="928688" y="2976563"/>
          <p14:tracePt t="44168" x="928688" y="2970213"/>
          <p14:tracePt t="44176" x="928688" y="2959100"/>
          <p14:tracePt t="44184" x="922338" y="2952750"/>
          <p14:tracePt t="44200" x="922338" y="2935288"/>
          <p14:tracePt t="44208" x="915988" y="2911475"/>
          <p14:tracePt t="44216" x="915988" y="2905125"/>
          <p14:tracePt t="44224" x="915988" y="2892425"/>
          <p14:tracePt t="44232" x="915988" y="2874963"/>
          <p14:tracePt t="44240" x="915988" y="2862263"/>
          <p14:tracePt t="44248" x="909638" y="2844800"/>
          <p14:tracePt t="44264" x="909638" y="2832100"/>
          <p14:tracePt t="44272" x="904875" y="2825750"/>
          <p14:tracePt t="44280" x="904875" y="2814638"/>
          <p14:tracePt t="44296" x="898525" y="2790825"/>
          <p14:tracePt t="44305" x="898525" y="2784475"/>
          <p14:tracePt t="44321" x="898525" y="2765425"/>
          <p14:tracePt t="44344" x="879475" y="2741613"/>
          <p14:tracePt t="44505" x="879475" y="2735263"/>
          <p14:tracePt t="44513" x="879475" y="2730500"/>
          <p14:tracePt t="44522" x="874713" y="2724150"/>
          <p14:tracePt t="44538" x="874713" y="2711450"/>
          <p14:tracePt t="44554" x="874713" y="2705100"/>
          <p14:tracePt t="44729" x="868363" y="2730500"/>
          <p14:tracePt t="44737" x="868363" y="2760663"/>
          <p14:tracePt t="44745" x="868363" y="2790825"/>
          <p14:tracePt t="44753" x="868363" y="2825750"/>
          <p14:tracePt t="44761" x="868363" y="2851150"/>
          <p14:tracePt t="44769" x="868363" y="2892425"/>
          <p14:tracePt t="44777" x="868363" y="2946400"/>
          <p14:tracePt t="44785" x="868363" y="2982913"/>
          <p14:tracePt t="44793" x="868363" y="3049588"/>
          <p14:tracePt t="44801" x="868363" y="3103563"/>
          <p14:tracePt t="44809" x="868363" y="3163888"/>
          <p14:tracePt t="44817" x="868363" y="3224213"/>
          <p14:tracePt t="44826" x="868363" y="3278188"/>
          <p14:tracePt t="44833" x="868363" y="3338513"/>
          <p14:tracePt t="44841" x="868363" y="3386138"/>
          <p14:tracePt t="44849" x="868363" y="3429000"/>
          <p14:tracePt t="44857" x="879475" y="3465513"/>
          <p14:tracePt t="44866" x="885825" y="3513138"/>
          <p14:tracePt t="44873" x="898525" y="3532188"/>
          <p14:tracePt t="44892" x="909638" y="3603625"/>
          <p14:tracePt t="44896" x="922338" y="3663950"/>
          <p14:tracePt t="44905" x="939800" y="3694113"/>
          <p14:tracePt t="44912" x="946150" y="3730625"/>
          <p14:tracePt t="44921" x="946150" y="3754438"/>
          <p14:tracePt t="44928" x="965200" y="3797300"/>
          <p14:tracePt t="44936" x="976313" y="3821113"/>
          <p14:tracePt t="44944" x="993775" y="3868738"/>
          <p14:tracePt t="44952" x="993775" y="3911600"/>
          <p14:tracePt t="44960" x="1000125" y="3935413"/>
          <p14:tracePt t="44968" x="1012825" y="3976688"/>
          <p14:tracePt t="44977" x="1019175" y="4002088"/>
          <p14:tracePt t="44984" x="1036638" y="4073525"/>
          <p14:tracePt t="44992" x="1042988" y="4103688"/>
          <p14:tracePt t="45000" x="1054100" y="4140200"/>
          <p14:tracePt t="45008" x="1054100" y="4194175"/>
          <p14:tracePt t="45016" x="1054100" y="4241800"/>
          <p14:tracePt t="45024" x="1073150" y="4278313"/>
          <p14:tracePt t="45032" x="1079500" y="4308475"/>
          <p14:tracePt t="45040" x="1079500" y="4357688"/>
          <p14:tracePt t="45048" x="1079500" y="4387850"/>
          <p14:tracePt t="45056" x="1079500" y="4418013"/>
          <p14:tracePt t="45064" x="1079500" y="4452938"/>
          <p14:tracePt t="45072" x="1079500" y="4483100"/>
          <p14:tracePt t="45080" x="1079500" y="4525963"/>
          <p14:tracePt t="45089" x="1079500" y="4549775"/>
          <p14:tracePt t="45096" x="1079500" y="4579938"/>
          <p14:tracePt t="45104" x="1079500" y="4592638"/>
          <p14:tracePt t="45112" x="1079500" y="4627563"/>
          <p14:tracePt t="45121" x="1079500" y="4657725"/>
          <p14:tracePt t="45128" x="1079500" y="4683125"/>
          <p14:tracePt t="45136" x="1079500" y="4713288"/>
          <p14:tracePt t="45144" x="1079500" y="4737100"/>
          <p14:tracePt t="45152" x="1060450" y="4773613"/>
          <p14:tracePt t="45160" x="1042988" y="4808538"/>
          <p14:tracePt t="45168" x="1036638" y="4832350"/>
          <p14:tracePt t="45176" x="1023938" y="4857750"/>
          <p14:tracePt t="45184" x="1012825" y="4881563"/>
          <p14:tracePt t="45192" x="1000125" y="4911725"/>
          <p14:tracePt t="45201" x="993775" y="4929188"/>
          <p14:tracePt t="45208" x="989013" y="4953000"/>
          <p14:tracePt t="45216" x="976313" y="4972050"/>
          <p14:tracePt t="45224" x="969963" y="4989513"/>
          <p14:tracePt t="45232" x="965200" y="5002213"/>
          <p14:tracePt t="45241" x="965200" y="5008563"/>
          <p14:tracePt t="45248" x="952500" y="5032375"/>
          <p14:tracePt t="45264" x="946150" y="5038725"/>
          <p14:tracePt t="45408" x="939800" y="5043488"/>
          <p14:tracePt t="45456" x="922338" y="5038725"/>
          <p14:tracePt t="45464" x="922338" y="5032375"/>
          <p14:tracePt t="45472" x="915988" y="5008563"/>
          <p14:tracePt t="45480" x="915988" y="4983163"/>
          <p14:tracePt t="45488" x="915988" y="4941888"/>
          <p14:tracePt t="45496" x="909638" y="4911725"/>
          <p14:tracePt t="45504" x="909638" y="4862513"/>
          <p14:tracePt t="45512" x="909638" y="4845050"/>
          <p14:tracePt t="45520" x="909638" y="4808538"/>
          <p14:tracePt t="45528" x="909638" y="4778375"/>
          <p14:tracePt t="45536" x="909638" y="4754563"/>
          <p14:tracePt t="45544" x="909638" y="4724400"/>
          <p14:tracePt t="45552" x="909638" y="4687888"/>
          <p14:tracePt t="45560" x="909638" y="4657725"/>
          <p14:tracePt t="45568" x="915988" y="4633913"/>
          <p14:tracePt t="45576" x="915988" y="4603750"/>
          <p14:tracePt t="45584" x="928688" y="4567238"/>
          <p14:tracePt t="45592" x="935038" y="4537075"/>
          <p14:tracePt t="45600" x="946150" y="4489450"/>
          <p14:tracePt t="45608" x="952500" y="4441825"/>
          <p14:tracePt t="45616" x="965200" y="4381500"/>
          <p14:tracePt t="45624" x="976313" y="4332288"/>
          <p14:tracePt t="45632" x="976313" y="4248150"/>
          <p14:tracePt t="45640" x="993775" y="4157663"/>
          <p14:tracePt t="45648" x="1006475" y="4043363"/>
          <p14:tracePt t="45656" x="1006475" y="3941763"/>
          <p14:tracePt t="45664" x="1006475" y="3827463"/>
          <p14:tracePt t="45673" x="1006475" y="3730625"/>
          <p14:tracePt t="45680" x="1006475" y="3640138"/>
          <p14:tracePt t="45689" x="1006475" y="3543300"/>
          <p14:tracePt t="45696" x="1006475" y="3495675"/>
          <p14:tracePt t="45705" x="1006475" y="3422650"/>
          <p14:tracePt t="45712" x="993775" y="3351213"/>
          <p14:tracePt t="45720" x="982663" y="3302000"/>
          <p14:tracePt t="45728" x="976313" y="3254375"/>
          <p14:tracePt t="45736" x="976313" y="3224213"/>
          <p14:tracePt t="45744" x="958850" y="3151188"/>
          <p14:tracePt t="45752" x="946150" y="3109913"/>
          <p14:tracePt t="45760" x="935038" y="3049588"/>
          <p14:tracePt t="45768" x="928688" y="3013075"/>
          <p14:tracePt t="45776" x="928688" y="2952750"/>
          <p14:tracePt t="45784" x="928688" y="2911475"/>
          <p14:tracePt t="45792" x="928688" y="2851150"/>
          <p14:tracePt t="45800" x="909638" y="2814638"/>
          <p14:tracePt t="45808" x="898525" y="2730500"/>
          <p14:tracePt t="45816" x="898525" y="2670175"/>
          <p14:tracePt t="45824" x="879475" y="2609850"/>
          <p14:tracePt t="45832" x="868363" y="2586038"/>
          <p14:tracePt t="45840" x="849313" y="2536825"/>
          <p14:tracePt t="45848" x="849313" y="2519363"/>
          <p14:tracePt t="45856" x="844550" y="2495550"/>
          <p14:tracePt t="45864" x="844550" y="2489200"/>
          <p14:tracePt t="45874" x="844550" y="2482850"/>
          <p14:tracePt t="45880" x="844550" y="2476500"/>
          <p14:tracePt t="45984" x="838200" y="2470150"/>
          <p14:tracePt t="46056" x="838200" y="2482850"/>
          <p14:tracePt t="46064" x="838200" y="2536825"/>
          <p14:tracePt t="46073" x="838200" y="2579688"/>
          <p14:tracePt t="46080" x="838200" y="2627313"/>
          <p14:tracePt t="46089" x="838200" y="2700338"/>
          <p14:tracePt t="46096" x="838200" y="2801938"/>
          <p14:tracePt t="46105" x="838200" y="2855913"/>
          <p14:tracePt t="46112" x="838200" y="2928938"/>
          <p14:tracePt t="46120" x="838200" y="2989263"/>
          <p14:tracePt t="46128" x="838200" y="3060700"/>
          <p14:tracePt t="46136" x="838200" y="3133725"/>
          <p14:tracePt t="46144" x="838200" y="3194050"/>
          <p14:tracePt t="46152" x="838200" y="3267075"/>
          <p14:tracePt t="46160" x="838200" y="3321050"/>
          <p14:tracePt t="46168" x="838200" y="3381375"/>
          <p14:tracePt t="46176" x="838200" y="3441700"/>
          <p14:tracePt t="46184" x="838200" y="3482975"/>
          <p14:tracePt t="46192" x="838200" y="3543300"/>
          <p14:tracePt t="46200" x="838200" y="3603625"/>
          <p14:tracePt t="46208" x="838200" y="3646488"/>
          <p14:tracePt t="46216" x="838200" y="3730625"/>
          <p14:tracePt t="46224" x="838200" y="3790950"/>
          <p14:tracePt t="46232" x="838200" y="3862388"/>
          <p14:tracePt t="46240" x="838200" y="3922713"/>
          <p14:tracePt t="46248" x="838200" y="3965575"/>
          <p14:tracePt t="46257" x="838200" y="4006850"/>
          <p14:tracePt t="46264" x="838200" y="4043363"/>
          <p14:tracePt t="46272" x="838200" y="4097338"/>
          <p14:tracePt t="46280" x="838200" y="4122738"/>
          <p14:tracePt t="46289" x="838200" y="4176713"/>
          <p14:tracePt t="46297" x="838200" y="4206875"/>
          <p14:tracePt t="46304" x="838200" y="4248150"/>
          <p14:tracePt t="46312" x="838200" y="4291013"/>
          <p14:tracePt t="46320" x="831850" y="4327525"/>
          <p14:tracePt t="46328" x="819150" y="4375150"/>
          <p14:tracePt t="46336" x="819150" y="4405313"/>
          <p14:tracePt t="46344" x="814388" y="4459288"/>
          <p14:tracePt t="46352" x="801688" y="4483100"/>
          <p14:tracePt t="46360" x="795338" y="4537075"/>
          <p14:tracePt t="46369" x="795338" y="4573588"/>
          <p14:tracePt t="46376" x="795338" y="4616450"/>
          <p14:tracePt t="46384" x="784225" y="4646613"/>
          <p14:tracePt t="46392" x="784225" y="4670425"/>
          <p14:tracePt t="46400" x="784225" y="4694238"/>
          <p14:tracePt t="46408" x="784225" y="4706938"/>
          <p14:tracePt t="46416" x="784225" y="4730750"/>
          <p14:tracePt t="46424" x="784225" y="4754563"/>
          <p14:tracePt t="46432" x="784225" y="4784725"/>
          <p14:tracePt t="46441" x="788988" y="4832350"/>
          <p14:tracePt t="46448" x="795338" y="4862513"/>
          <p14:tracePt t="46457" x="795338" y="4887913"/>
          <p14:tracePt t="46464" x="814388" y="4922838"/>
          <p14:tracePt t="46473" x="819150" y="4953000"/>
          <p14:tracePt t="46480" x="831850" y="4978400"/>
          <p14:tracePt t="46489" x="838200" y="4983163"/>
          <p14:tracePt t="46496" x="838200" y="4989513"/>
          <p14:tracePt t="46504" x="844550" y="5002213"/>
          <p14:tracePt t="46512" x="849313" y="5002213"/>
          <p14:tracePt t="46520" x="862013" y="5019675"/>
          <p14:tracePt t="46528" x="868363" y="5019675"/>
          <p14:tracePt t="46544" x="892175" y="5019675"/>
          <p14:tracePt t="46568" x="898525" y="5019675"/>
          <p14:tracePt t="46584" x="904875" y="5019675"/>
          <p14:tracePt t="46600" x="909638" y="5019675"/>
          <p14:tracePt t="46648" x="915988" y="5019675"/>
          <p14:tracePt t="46664" x="922338" y="5013325"/>
          <p14:tracePt t="46673" x="922338" y="4953000"/>
          <p14:tracePt t="46680" x="922338" y="4857750"/>
          <p14:tracePt t="46689" x="922338" y="4754563"/>
          <p14:tracePt t="46696" x="922338" y="4652963"/>
          <p14:tracePt t="46704" x="922338" y="4556125"/>
          <p14:tracePt t="46712" x="915988" y="4483100"/>
          <p14:tracePt t="46720" x="915988" y="4422775"/>
          <p14:tracePt t="46728" x="904875" y="4351338"/>
          <p14:tracePt t="46736" x="904875" y="4278313"/>
          <p14:tracePt t="46744" x="898525" y="4200525"/>
          <p14:tracePt t="46752" x="898525" y="4116388"/>
          <p14:tracePt t="46760" x="898525" y="4032250"/>
          <p14:tracePt t="46768" x="874713" y="3922713"/>
          <p14:tracePt t="46776" x="874713" y="3827463"/>
          <p14:tracePt t="46784" x="862013" y="3748088"/>
          <p14:tracePt t="46792" x="849313" y="3651250"/>
          <p14:tracePt t="46800" x="849313" y="3536950"/>
          <p14:tracePt t="46808" x="849313" y="3422650"/>
          <p14:tracePt t="46816" x="838200" y="3302000"/>
          <p14:tracePt t="46825" x="838200" y="3176588"/>
          <p14:tracePt t="46832" x="838200" y="3079750"/>
          <p14:tracePt t="46840" x="838200" y="2976563"/>
          <p14:tracePt t="46848" x="838200" y="2892425"/>
          <p14:tracePt t="46857" x="838200" y="2868613"/>
          <p14:tracePt t="46864" x="838200" y="2844800"/>
          <p14:tracePt t="46873" x="838200" y="2801938"/>
          <p14:tracePt t="46892" x="838200" y="2735263"/>
          <p14:tracePt t="46896" x="831850" y="2711450"/>
          <p14:tracePt t="46904" x="825500" y="2693988"/>
          <p14:tracePt t="46912" x="825500" y="2670175"/>
          <p14:tracePt t="46920" x="825500" y="2663825"/>
          <p14:tracePt t="46928" x="825500" y="2651125"/>
          <p14:tracePt t="47001" x="819150" y="2646363"/>
          <p14:tracePt t="47041" x="814388" y="2646363"/>
          <p14:tracePt t="47049" x="801688" y="2674938"/>
          <p14:tracePt t="47058" x="801688" y="2735263"/>
          <p14:tracePt t="47065" x="801688" y="2790825"/>
          <p14:tracePt t="47074" x="801688" y="2862263"/>
          <p14:tracePt t="47081" x="801688" y="2922588"/>
          <p14:tracePt t="47090" x="795338" y="2982913"/>
          <p14:tracePt t="47097" x="795338" y="3055938"/>
          <p14:tracePt t="47105" x="771525" y="3116263"/>
          <p14:tracePt t="47113" x="771525" y="3206750"/>
          <p14:tracePt t="47121" x="771525" y="3278188"/>
          <p14:tracePt t="47129" x="758825" y="3392488"/>
          <p14:tracePt t="47137" x="754063" y="3519488"/>
          <p14:tracePt t="47145" x="741363" y="3621088"/>
          <p14:tracePt t="47153" x="728663" y="3724275"/>
          <p14:tracePt t="47161" x="717550" y="3827463"/>
          <p14:tracePt t="47169" x="704850" y="3916363"/>
          <p14:tracePt t="47178" x="681038" y="4002088"/>
          <p14:tracePt t="47185" x="681038" y="4092575"/>
          <p14:tracePt t="47193" x="681038" y="4152900"/>
          <p14:tracePt t="47201" x="681038" y="4206875"/>
          <p14:tracePt t="47210" x="681038" y="4278313"/>
          <p14:tracePt t="47217" x="681038" y="4338638"/>
          <p14:tracePt t="47226" x="681038" y="4381500"/>
          <p14:tracePt t="47233" x="681038" y="4441825"/>
          <p14:tracePt t="47242" x="681038" y="4502150"/>
          <p14:tracePt t="47249" x="681038" y="4543425"/>
          <p14:tracePt t="47258" x="681038" y="4586288"/>
          <p14:tracePt t="47265" x="681038" y="4633913"/>
          <p14:tracePt t="47274" x="687388" y="4657725"/>
          <p14:tracePt t="47281" x="693738" y="4700588"/>
          <p14:tracePt t="47289" x="711200" y="4748213"/>
          <p14:tracePt t="47297" x="735013" y="4797425"/>
          <p14:tracePt t="47305" x="741363" y="4821238"/>
          <p14:tracePt t="47313" x="747713" y="4875213"/>
          <p14:tracePt t="47321" x="747713" y="4899025"/>
          <p14:tracePt t="47329" x="747713" y="4922838"/>
          <p14:tracePt t="47337" x="747713" y="4935538"/>
          <p14:tracePt t="47361" x="747713" y="4941888"/>
          <p14:tracePt t="47457" x="747713" y="4929188"/>
          <p14:tracePt t="47465" x="747713" y="4862513"/>
          <p14:tracePt t="47474" x="747713" y="4718050"/>
          <p14:tracePt t="47481" x="723900" y="4573588"/>
          <p14:tracePt t="47489" x="723900" y="4448175"/>
          <p14:tracePt t="47497" x="723900" y="4344988"/>
          <p14:tracePt t="47505" x="723900" y="4260850"/>
          <p14:tracePt t="47513" x="723900" y="4146550"/>
          <p14:tracePt t="47521" x="723900" y="4043363"/>
          <p14:tracePt t="47529" x="728663" y="3929063"/>
          <p14:tracePt t="47537" x="754063" y="3784600"/>
          <p14:tracePt t="47545" x="754063" y="3657600"/>
          <p14:tracePt t="47553" x="765175" y="3513138"/>
          <p14:tracePt t="47561" x="765175" y="3386138"/>
          <p14:tracePt t="47568" x="765175" y="3254375"/>
          <p14:tracePt t="47576" x="765175" y="3140075"/>
          <p14:tracePt t="47584" x="765175" y="3055938"/>
          <p14:tracePt t="47592" x="765175" y="2970213"/>
          <p14:tracePt t="47600" x="765175" y="2881313"/>
          <p14:tracePt t="47608" x="765175" y="2808288"/>
          <p14:tracePt t="47616" x="765175" y="2778125"/>
          <p14:tracePt t="47624" x="765175" y="2747963"/>
          <p14:tracePt t="47632" x="765175" y="2711450"/>
          <p14:tracePt t="47641" x="765175" y="2700338"/>
          <p14:tracePt t="47648" x="765175" y="2693988"/>
          <p14:tracePt t="47657" x="765175" y="2674938"/>
          <p14:tracePt t="47664" x="765175" y="2657475"/>
          <p14:tracePt t="47673" x="765175" y="2646363"/>
          <p14:tracePt t="47680" x="765175" y="2620963"/>
          <p14:tracePt t="47688" x="765175" y="2609850"/>
          <p14:tracePt t="47696" x="765175" y="2579688"/>
          <p14:tracePt t="47704" x="765175" y="2560638"/>
          <p14:tracePt t="47712" x="765175" y="2555875"/>
          <p14:tracePt t="47720" x="765175" y="2543175"/>
          <p14:tracePt t="47760" x="765175" y="2536825"/>
          <p14:tracePt t="47841" x="771525" y="2536825"/>
          <p14:tracePt t="47849" x="771525" y="2543175"/>
          <p14:tracePt t="47858" x="784225" y="2566988"/>
          <p14:tracePt t="47865" x="784225" y="2590800"/>
          <p14:tracePt t="47878" x="784225" y="2633663"/>
          <p14:tracePt t="47881" x="788988" y="2681288"/>
          <p14:tracePt t="47889" x="801688" y="2741613"/>
          <p14:tracePt t="47897" x="808038" y="2814638"/>
          <p14:tracePt t="47905" x="808038" y="2916238"/>
          <p14:tracePt t="47913" x="808038" y="3019425"/>
          <p14:tracePt t="47920" x="808038" y="3116263"/>
          <p14:tracePt t="47928" x="808038" y="3206750"/>
          <p14:tracePt t="47936" x="808038" y="3302000"/>
          <p14:tracePt t="47944" x="808038" y="3405188"/>
          <p14:tracePt t="47952" x="808038" y="3506788"/>
          <p14:tracePt t="47960" x="808038" y="3603625"/>
          <p14:tracePt t="47968" x="808038" y="3676650"/>
          <p14:tracePt t="47976" x="808038" y="3767138"/>
          <p14:tracePt t="47984" x="819150" y="3838575"/>
          <p14:tracePt t="47992" x="844550" y="3911600"/>
          <p14:tracePt t="48000" x="844550" y="3959225"/>
          <p14:tracePt t="48008" x="855663" y="4032250"/>
          <p14:tracePt t="48016" x="874713" y="4079875"/>
          <p14:tracePt t="48025" x="874713" y="4140200"/>
          <p14:tracePt t="48032" x="879475" y="4200525"/>
          <p14:tracePt t="48041" x="892175" y="4271963"/>
          <p14:tracePt t="48048" x="904875" y="4351338"/>
          <p14:tracePt t="48057" x="904875" y="4405313"/>
          <p14:tracePt t="48064" x="904875" y="4465638"/>
          <p14:tracePt t="48072" x="915988" y="4513263"/>
          <p14:tracePt t="48080" x="915988" y="4543425"/>
          <p14:tracePt t="48088" x="922338" y="4573588"/>
          <p14:tracePt t="48096" x="922338" y="4597400"/>
          <p14:tracePt t="48104" x="922338" y="4622800"/>
          <p14:tracePt t="48112" x="922338" y="4627563"/>
          <p14:tracePt t="48120" x="922338" y="4640263"/>
          <p14:tracePt t="48128" x="922338" y="4657725"/>
          <p14:tracePt t="48136" x="922338" y="4670425"/>
          <p14:tracePt t="48144" x="922338" y="4683125"/>
          <p14:tracePt t="48152" x="922338" y="4694238"/>
          <p14:tracePt t="48160" x="928688" y="4700588"/>
          <p14:tracePt t="48168" x="928688" y="4718050"/>
          <p14:tracePt t="48177" x="928688" y="4724400"/>
          <p14:tracePt t="48184" x="928688" y="4730750"/>
          <p14:tracePt t="48192" x="928688" y="4737100"/>
          <p14:tracePt t="48200" x="928688" y="4743450"/>
          <p14:tracePt t="48296" x="928688" y="4718050"/>
          <p14:tracePt t="48304" x="928688" y="4652963"/>
          <p14:tracePt t="48312" x="928688" y="4549775"/>
          <p14:tracePt t="48320" x="928688" y="4465638"/>
          <p14:tracePt t="48329" x="909638" y="4375150"/>
          <p14:tracePt t="48336" x="898525" y="4291013"/>
          <p14:tracePt t="48344" x="898525" y="4230688"/>
          <p14:tracePt t="48352" x="892175" y="4140200"/>
          <p14:tracePt t="48360" x="892175" y="4013200"/>
          <p14:tracePt t="48369" x="892175" y="3898900"/>
          <p14:tracePt t="48377" x="892175" y="3754438"/>
          <p14:tracePt t="48384" x="879475" y="3627438"/>
          <p14:tracePt t="48392" x="879475" y="3482975"/>
          <p14:tracePt t="48400" x="879475" y="3344863"/>
          <p14:tracePt t="48408" x="868363" y="3224213"/>
          <p14:tracePt t="48416" x="868363" y="3097213"/>
          <p14:tracePt t="48425" x="868363" y="2959100"/>
          <p14:tracePt t="48432" x="855663" y="2838450"/>
          <p14:tracePt t="48441" x="855663" y="2741613"/>
          <p14:tracePt t="48448" x="844550" y="2681288"/>
          <p14:tracePt t="48457" x="844550" y="2657475"/>
          <p14:tracePt t="48464" x="844550" y="2633663"/>
          <p14:tracePt t="48520" x="844550" y="2620963"/>
          <p14:tracePt t="48528" x="844550" y="2616200"/>
          <p14:tracePt t="48536" x="844550" y="2603500"/>
          <p14:tracePt t="48544" x="844550" y="2597150"/>
          <p14:tracePt t="48552" x="844550" y="2590800"/>
          <p14:tracePt t="48656" x="838200" y="2620963"/>
          <p14:tracePt t="48664" x="838200" y="2724150"/>
          <p14:tracePt t="48672" x="838200" y="2808288"/>
          <p14:tracePt t="48680" x="838200" y="2892425"/>
          <p14:tracePt t="48688" x="825500" y="2982913"/>
          <p14:tracePt t="48696" x="814388" y="3055938"/>
          <p14:tracePt t="48704" x="814388" y="3146425"/>
          <p14:tracePt t="48712" x="801688" y="3241675"/>
          <p14:tracePt t="48720" x="801688" y="3355975"/>
          <p14:tracePt t="48728" x="784225" y="3476625"/>
          <p14:tracePt t="48736" x="784225" y="3562350"/>
          <p14:tracePt t="48744" x="771525" y="3663950"/>
          <p14:tracePt t="48752" x="771525" y="3748088"/>
          <p14:tracePt t="48761" x="771525" y="3881438"/>
          <p14:tracePt t="48768" x="771525" y="3965575"/>
          <p14:tracePt t="48777" x="771525" y="4037013"/>
          <p14:tracePt t="48784" x="771525" y="4152900"/>
          <p14:tracePt t="48792" x="771525" y="4254500"/>
          <p14:tracePt t="48800" x="771525" y="4308475"/>
          <p14:tracePt t="48809" x="771525" y="4411663"/>
          <p14:tracePt t="48816" x="771525" y="4471988"/>
          <p14:tracePt t="48825" x="771525" y="4525963"/>
          <p14:tracePt t="48832" x="771525" y="4562475"/>
          <p14:tracePt t="48841" x="771525" y="4603750"/>
          <p14:tracePt t="48848" x="771525" y="4633913"/>
          <p14:tracePt t="48857" x="771525" y="4664075"/>
          <p14:tracePt t="48864" x="771525" y="4687888"/>
          <p14:tracePt t="48872" x="784225" y="4706938"/>
          <p14:tracePt t="48893" x="795338" y="4713288"/>
          <p14:tracePt t="48952" x="801688" y="4713288"/>
          <p14:tracePt t="48985" x="808038" y="4706938"/>
          <p14:tracePt t="48992" x="808038" y="4664075"/>
          <p14:tracePt t="49001" x="808038" y="4592638"/>
          <p14:tracePt t="49010" x="808038" y="4489450"/>
          <p14:tracePt t="49017" x="808038" y="4405313"/>
          <p14:tracePt t="49026" x="808038" y="4302125"/>
          <p14:tracePt t="49033" x="808038" y="4230688"/>
          <p14:tracePt t="49042" x="808038" y="4170363"/>
          <p14:tracePt t="49049" x="777875" y="4110038"/>
          <p14:tracePt t="49057" x="747713" y="4056063"/>
          <p14:tracePt t="49065" x="747713" y="3983038"/>
          <p14:tracePt t="49073" x="747713" y="3887788"/>
          <p14:tracePt t="49081" x="747713" y="3784600"/>
          <p14:tracePt t="49089" x="754063" y="3670300"/>
          <p14:tracePt t="49097" x="765175" y="3567113"/>
          <p14:tracePt t="49105" x="765175" y="3441700"/>
          <p14:tracePt t="49113" x="765175" y="3308350"/>
          <p14:tracePt t="49121" x="765175" y="3211513"/>
          <p14:tracePt t="49129" x="765175" y="3097213"/>
          <p14:tracePt t="49137" x="765175" y="3006725"/>
          <p14:tracePt t="49145" x="765175" y="2952750"/>
          <p14:tracePt t="49153" x="765175" y="2892425"/>
          <p14:tracePt t="49161" x="765175" y="2862263"/>
          <p14:tracePt t="49169" x="765175" y="2838450"/>
          <p14:tracePt t="49178" x="765175" y="2825750"/>
          <p14:tracePt t="49185" x="765175" y="2790825"/>
          <p14:tracePt t="49194" x="765175" y="2784475"/>
          <p14:tracePt t="49201" x="765175" y="2765425"/>
          <p14:tracePt t="49209" x="765175" y="2760663"/>
          <p14:tracePt t="49313" x="765175" y="2778125"/>
          <p14:tracePt t="49321" x="765175" y="2844800"/>
          <p14:tracePt t="49329" x="765175" y="2905125"/>
          <p14:tracePt t="49337" x="765175" y="2976563"/>
          <p14:tracePt t="49345" x="765175" y="3090863"/>
          <p14:tracePt t="49353" x="758825" y="3194050"/>
          <p14:tracePt t="49360" x="747713" y="3295650"/>
          <p14:tracePt t="49369" x="747713" y="3452813"/>
          <p14:tracePt t="49377" x="747713" y="3579813"/>
          <p14:tracePt t="49385" x="747713" y="3694113"/>
          <p14:tracePt t="49394" x="747713" y="3808413"/>
          <p14:tracePt t="49400" x="747713" y="3911600"/>
          <p14:tracePt t="49409" x="777875" y="4013200"/>
          <p14:tracePt t="49416" x="788988" y="4103688"/>
          <p14:tracePt t="49425" x="825500" y="4194175"/>
          <p14:tracePt t="49432" x="844550" y="4278313"/>
          <p14:tracePt t="49441" x="855663" y="4357688"/>
          <p14:tracePt t="49448" x="879475" y="4429125"/>
          <p14:tracePt t="49456" x="898525" y="4495800"/>
          <p14:tracePt t="49464" x="909638" y="4556125"/>
          <p14:tracePt t="49472" x="909638" y="4586288"/>
          <p14:tracePt t="49480" x="915988" y="4597400"/>
          <p14:tracePt t="49488" x="922338" y="4622800"/>
          <p14:tracePt t="49497" x="922338" y="4640263"/>
          <p14:tracePt t="49504" x="928688" y="4646613"/>
          <p14:tracePt t="49512" x="928688" y="4652963"/>
          <p14:tracePt t="49528" x="928688" y="4657725"/>
          <p14:tracePt t="49649" x="928688" y="4646613"/>
          <p14:tracePt t="49657" x="928688" y="4627563"/>
          <p14:tracePt t="49665" x="928688" y="4603750"/>
          <p14:tracePt t="49673" x="928688" y="4579938"/>
          <p14:tracePt t="49681" x="928688" y="4556125"/>
          <p14:tracePt t="49689" x="928688" y="4543425"/>
          <p14:tracePt t="49697" x="928688" y="4537075"/>
          <p14:tracePt t="49705" x="928688" y="4513263"/>
          <p14:tracePt t="49713" x="939800" y="4502150"/>
          <p14:tracePt t="49721" x="946150" y="4489450"/>
          <p14:tracePt t="49729" x="946150" y="4471988"/>
          <p14:tracePt t="49737" x="952500" y="4448175"/>
          <p14:tracePt t="49745" x="958850" y="4422775"/>
          <p14:tracePt t="49753" x="969963" y="4405313"/>
          <p14:tracePt t="49761" x="969963" y="4381500"/>
          <p14:tracePt t="49768" x="976313" y="4357688"/>
          <p14:tracePt t="49776" x="976313" y="4332288"/>
          <p14:tracePt t="49784" x="976313" y="4327525"/>
          <p14:tracePt t="49793" x="982663" y="4321175"/>
          <p14:tracePt t="49800" x="982663" y="4314825"/>
          <p14:tracePt t="49872" x="982663" y="4308475"/>
          <p14:tracePt t="49880" x="982663" y="4302125"/>
          <p14:tracePt t="49888" x="982663" y="4297363"/>
          <p14:tracePt t="49896" x="982663" y="4291013"/>
          <p14:tracePt t="49904" x="982663" y="4278313"/>
          <p14:tracePt t="49904" x="0" y="0"/>
        </p14:tracePtLst>
        <p14:tracePtLst>
          <p14:tracePt t="55675" x="868363" y="2844800"/>
          <p14:tracePt t="55785" x="862013" y="2844800"/>
          <p14:tracePt t="55793" x="868363" y="2855913"/>
          <p14:tracePt t="55801" x="879475" y="2892425"/>
          <p14:tracePt t="55809" x="909638" y="2941638"/>
          <p14:tracePt t="55817" x="928688" y="2989263"/>
          <p14:tracePt t="55826" x="935038" y="3036888"/>
          <p14:tracePt t="55833" x="935038" y="3109913"/>
          <p14:tracePt t="55841" x="958850" y="3157538"/>
          <p14:tracePt t="55849" x="958850" y="3217863"/>
          <p14:tracePt t="55857" x="965200" y="3278188"/>
          <p14:tracePt t="55866" x="976313" y="3325813"/>
          <p14:tracePt t="55886" x="982663" y="3416300"/>
          <p14:tracePt t="55899" x="982663" y="3459163"/>
          <p14:tracePt t="55905" x="982663" y="3495675"/>
          <p14:tracePt t="55912" x="982663" y="3506788"/>
          <p14:tracePt t="55920" x="982663" y="3549650"/>
          <p14:tracePt t="55928" x="982663" y="3573463"/>
          <p14:tracePt t="55936" x="982663" y="3616325"/>
          <p14:tracePt t="55944" x="982663" y="3646488"/>
          <p14:tracePt t="55952" x="982663" y="3681413"/>
          <p14:tracePt t="55960" x="969963" y="3741738"/>
          <p14:tracePt t="55968" x="969963" y="3771900"/>
          <p14:tracePt t="55976" x="969963" y="3808413"/>
          <p14:tracePt t="55984" x="965200" y="3838575"/>
          <p14:tracePt t="55993" x="965200" y="3868738"/>
          <p14:tracePt t="56000" x="965200" y="3916363"/>
          <p14:tracePt t="56008" x="958850" y="3935413"/>
          <p14:tracePt t="56016" x="946150" y="3995738"/>
          <p14:tracePt t="56024" x="946150" y="4025900"/>
          <p14:tracePt t="56033" x="946150" y="4056063"/>
          <p14:tracePt t="56040" x="946150" y="4092575"/>
          <p14:tracePt t="56049" x="946150" y="4122738"/>
          <p14:tracePt t="56056" x="946150" y="4164013"/>
          <p14:tracePt t="56065" x="946150" y="4224338"/>
          <p14:tracePt t="56072" x="946150" y="4254500"/>
          <p14:tracePt t="56081" x="946150" y="4297363"/>
          <p14:tracePt t="56088" x="946150" y="4357688"/>
          <p14:tracePt t="56097" x="946150" y="4387850"/>
          <p14:tracePt t="56104" x="946150" y="4429125"/>
          <p14:tracePt t="56112" x="946150" y="4465638"/>
          <p14:tracePt t="56120" x="946150" y="4489450"/>
          <p14:tracePt t="56128" x="946150" y="4513263"/>
          <p14:tracePt t="56136" x="958850" y="4537075"/>
          <p14:tracePt t="56144" x="965200" y="4556125"/>
          <p14:tracePt t="56152" x="969963" y="4573588"/>
          <p14:tracePt t="56160" x="976313" y="4579938"/>
          <p14:tracePt t="56168" x="976313" y="4592638"/>
          <p14:tracePt t="56176" x="993775" y="4627563"/>
          <p14:tracePt t="56184" x="1000125" y="4640263"/>
          <p14:tracePt t="56192" x="1000125" y="4652963"/>
          <p14:tracePt t="56201" x="1012825" y="4676775"/>
          <p14:tracePt t="56208" x="1019175" y="4700588"/>
          <p14:tracePt t="56217" x="1019175" y="4706938"/>
          <p14:tracePt t="56224" x="1019175" y="4718050"/>
          <p14:tracePt t="56232" x="1019175" y="4730750"/>
          <p14:tracePt t="56240" x="1023938" y="4748213"/>
          <p14:tracePt t="56249" x="1023938" y="4754563"/>
          <p14:tracePt t="56256" x="1023938" y="4767263"/>
          <p14:tracePt t="56265" x="1023938" y="4791075"/>
          <p14:tracePt t="56273" x="1030288" y="4797425"/>
          <p14:tracePt t="56281" x="1036638" y="4803775"/>
          <p14:tracePt t="56288" x="1036638" y="4808538"/>
          <p14:tracePt t="56297" x="1042988" y="4821238"/>
          <p14:tracePt t="56304" x="1049338" y="4827588"/>
          <p14:tracePt t="56312" x="1054100" y="4832350"/>
          <p14:tracePt t="56320" x="1060450" y="4838700"/>
          <p14:tracePt t="56328" x="1060450" y="4845050"/>
          <p14:tracePt t="56337" x="1079500" y="4862513"/>
          <p14:tracePt t="56344" x="1084263" y="4868863"/>
          <p14:tracePt t="56360" x="1090613" y="4875213"/>
          <p14:tracePt t="56368" x="1096963" y="4881563"/>
          <p14:tracePt t="56377" x="1103313" y="4887913"/>
          <p14:tracePt t="56400" x="1109663" y="4892675"/>
          <p14:tracePt t="56408" x="1114425" y="4905375"/>
          <p14:tracePt t="56417" x="1120775" y="4911725"/>
          <p14:tracePt t="56424" x="1127125" y="4922838"/>
          <p14:tracePt t="56432" x="1133475" y="4941888"/>
          <p14:tracePt t="56440" x="1150938" y="4953000"/>
          <p14:tracePt t="56448" x="1157288" y="4959350"/>
          <p14:tracePt t="56456" x="1169988" y="4972050"/>
          <p14:tracePt t="56472" x="1174750" y="4972050"/>
          <p14:tracePt t="56481" x="1181100" y="4972050"/>
          <p14:tracePt t="56488" x="1187450" y="4972050"/>
          <p14:tracePt t="56497" x="1193800" y="4972050"/>
          <p14:tracePt t="56537" x="1204913" y="4972050"/>
          <p14:tracePt t="56544" x="1211263" y="4972050"/>
          <p14:tracePt t="56560" x="1217613" y="4972050"/>
          <p14:tracePt t="56584" x="1235075" y="4972050"/>
          <p14:tracePt t="56601" x="1247775" y="4972050"/>
          <p14:tracePt t="56618" x="1254125" y="4972050"/>
          <p14:tracePt t="56633" x="1260475" y="4972050"/>
          <p14:tracePt t="56681" x="1265238" y="4972050"/>
          <p14:tracePt t="56689" x="1271588" y="4972050"/>
          <p14:tracePt t="56698" x="1277938" y="4972050"/>
          <p14:tracePt t="56705" x="1284288" y="4972050"/>
          <p14:tracePt t="56713" x="1290638" y="4972050"/>
          <p14:tracePt t="56721" x="1295400" y="4972050"/>
          <p14:tracePt t="56729" x="1308100" y="4972050"/>
          <p14:tracePt t="56737" x="1314450" y="4972050"/>
          <p14:tracePt t="56745" x="1325563" y="4972050"/>
          <p14:tracePt t="56753" x="1344613" y="4972050"/>
          <p14:tracePt t="56761" x="1350963" y="4972050"/>
          <p14:tracePt t="56769" x="1362075" y="4972050"/>
          <p14:tracePt t="56777" x="1368425" y="4972050"/>
          <p14:tracePt t="56785" x="1385888" y="4972050"/>
          <p14:tracePt t="56802" x="1398588" y="4972050"/>
          <p14:tracePt t="56809" x="1404938" y="4972050"/>
          <p14:tracePt t="56825" x="1422400" y="4972050"/>
          <p14:tracePt t="56993" x="1404938" y="4972050"/>
          <p14:tracePt t="57001" x="1392238" y="4972050"/>
          <p14:tracePt t="57009" x="1385888" y="4972050"/>
          <p14:tracePt t="57017" x="1368425" y="4972050"/>
          <p14:tracePt t="57025" x="1350963" y="4972050"/>
          <p14:tracePt t="57033" x="1344613" y="4972050"/>
          <p14:tracePt t="57041" x="1331913" y="4972050"/>
          <p14:tracePt t="57049" x="1325563" y="4972050"/>
          <p14:tracePt t="57057" x="1320800" y="4972050"/>
          <p14:tracePt t="57066" x="1314450" y="4972050"/>
          <p14:tracePt t="57073" x="1308100" y="4972050"/>
          <p14:tracePt t="57081" x="1301750" y="4972050"/>
          <p14:tracePt t="57089" x="1290638" y="4972050"/>
          <p14:tracePt t="57097" x="1284288" y="4972050"/>
          <p14:tracePt t="57105" x="1277938" y="4972050"/>
          <p14:tracePt t="57113" x="1271588" y="4972050"/>
          <p14:tracePt t="57121" x="1265238" y="4972050"/>
          <p14:tracePt t="57129" x="1254125" y="4972050"/>
          <p14:tracePt t="57137" x="1235075" y="4972050"/>
          <p14:tracePt t="57145" x="1230313" y="4972050"/>
          <p14:tracePt t="57161" x="1223963" y="4972050"/>
          <p14:tracePt t="57177" x="1211263" y="4972050"/>
          <p14:tracePt t="57265" x="1211263" y="4965700"/>
          <p14:tracePt t="57281" x="1217613" y="4965700"/>
          <p14:tracePt t="57289" x="1230313" y="4965700"/>
          <p14:tracePt t="57297" x="1247775" y="4965700"/>
          <p14:tracePt t="57305" x="1254125" y="4965700"/>
          <p14:tracePt t="57313" x="1265238" y="4965700"/>
          <p14:tracePt t="57321" x="1290638" y="4959350"/>
          <p14:tracePt t="57329" x="1314450" y="4959350"/>
          <p14:tracePt t="57337" x="1325563" y="4959350"/>
          <p14:tracePt t="57345" x="1338263" y="4959350"/>
          <p14:tracePt t="57353" x="1362075" y="4953000"/>
          <p14:tracePt t="57385" x="1374775" y="4953000"/>
          <p14:tracePt t="57433" x="1381125" y="4948238"/>
          <p14:tracePt t="57497" x="1362075" y="4948238"/>
          <p14:tracePt t="57505" x="1338263" y="4948238"/>
          <p14:tracePt t="57513" x="1308100" y="4948238"/>
          <p14:tracePt t="57521" x="1284288" y="4948238"/>
          <p14:tracePt t="57529" x="1254125" y="4948238"/>
          <p14:tracePt t="57537" x="1235075" y="4948238"/>
          <p14:tracePt t="57545" x="1204913" y="4948238"/>
          <p14:tracePt t="57553" x="1181100" y="4935538"/>
          <p14:tracePt t="57561" x="1174750" y="4935538"/>
          <p14:tracePt t="57569" x="1157288" y="4935538"/>
          <p14:tracePt t="57577" x="1150938" y="4935538"/>
          <p14:tracePt t="57586" x="1144588" y="4935538"/>
          <p14:tracePt t="57601" x="1139825" y="4935538"/>
          <p14:tracePt t="57609" x="1133475" y="4935538"/>
          <p14:tracePt t="57745" x="1139825" y="4935538"/>
          <p14:tracePt t="57753" x="1144588" y="4935538"/>
          <p14:tracePt t="57761" x="1157288" y="4935538"/>
          <p14:tracePt t="57769" x="1163638" y="4935538"/>
          <p14:tracePt t="57777" x="1169988" y="4935538"/>
          <p14:tracePt t="57785" x="1174750" y="4935538"/>
          <p14:tracePt t="57793" x="1181100" y="4935538"/>
          <p14:tracePt t="57801" x="1187450" y="4935538"/>
          <p14:tracePt t="57809" x="1193800" y="4935538"/>
          <p14:tracePt t="57873" x="1200150" y="4935538"/>
          <p14:tracePt t="60689" x="1204913" y="4935538"/>
          <p14:tracePt t="60697" x="1211263" y="4929188"/>
          <p14:tracePt t="60705" x="1217613" y="4922838"/>
          <p14:tracePt t="60713" x="1230313" y="4905375"/>
          <p14:tracePt t="60721" x="1241425" y="4881563"/>
          <p14:tracePt t="60737" x="1254125" y="4857750"/>
          <p14:tracePt t="60745" x="1265238" y="4821238"/>
          <p14:tracePt t="60754" x="1277938" y="4808538"/>
          <p14:tracePt t="60761" x="1284288" y="4791075"/>
          <p14:tracePt t="60770" x="1284288" y="4773613"/>
          <p14:tracePt t="60777" x="1301750" y="4737100"/>
          <p14:tracePt t="60785" x="1314450" y="4713288"/>
          <p14:tracePt t="60793" x="1314450" y="4683125"/>
          <p14:tracePt t="60802" x="1320800" y="4664075"/>
          <p14:tracePt t="60809" x="1325563" y="4633913"/>
          <p14:tracePt t="60820" x="1338263" y="4597400"/>
          <p14:tracePt t="60825" x="1355725" y="4549775"/>
          <p14:tracePt t="60833" x="1362075" y="4525963"/>
          <p14:tracePt t="60841" x="1362075" y="4502150"/>
          <p14:tracePt t="60849" x="1362075" y="4483100"/>
          <p14:tracePt t="60857" x="1362075" y="4448175"/>
          <p14:tracePt t="60865" x="1374775" y="4392613"/>
          <p14:tracePt t="60873" x="1374775" y="4362450"/>
          <p14:tracePt t="60890" x="1381125" y="4297363"/>
          <p14:tracePt t="60897" x="1381125" y="4260850"/>
          <p14:tracePt t="60905" x="1392238" y="4217988"/>
          <p14:tracePt t="60913" x="1392238" y="4194175"/>
          <p14:tracePt t="60920" x="1392238" y="4164013"/>
          <p14:tracePt t="60929" x="1392238" y="4122738"/>
          <p14:tracePt t="60936" x="1392238" y="4062413"/>
          <p14:tracePt t="60944" x="1392238" y="4032250"/>
          <p14:tracePt t="60952" x="1392238" y="3965575"/>
          <p14:tracePt t="60960" x="1385888" y="3929063"/>
          <p14:tracePt t="60969" x="1374775" y="3868738"/>
          <p14:tracePt t="60976" x="1355725" y="3808413"/>
          <p14:tracePt t="60985" x="1350963" y="3784600"/>
          <p14:tracePt t="60992" x="1331913" y="3748088"/>
          <p14:tracePt t="61001" x="1325563" y="3717925"/>
          <p14:tracePt t="61008" x="1314450" y="3700463"/>
          <p14:tracePt t="61017" x="1314450" y="3681413"/>
          <p14:tracePt t="61024" x="1290638" y="3646488"/>
          <p14:tracePt t="61032" x="1290638" y="3640138"/>
          <p14:tracePt t="61040" x="1271588" y="3609975"/>
          <p14:tracePt t="61048" x="1265238" y="3590925"/>
          <p14:tracePt t="61056" x="1260475" y="3567113"/>
          <p14:tracePt t="61064" x="1241425" y="3543300"/>
          <p14:tracePt t="61072" x="1235075" y="3519488"/>
          <p14:tracePt t="61080" x="1217613" y="3495675"/>
          <p14:tracePt t="61088" x="1211263" y="3465513"/>
          <p14:tracePt t="61096" x="1187450" y="3441700"/>
          <p14:tracePt t="61104" x="1169988" y="3416300"/>
          <p14:tracePt t="61112" x="1163638" y="3381375"/>
          <p14:tracePt t="61121" x="1133475" y="3344863"/>
          <p14:tracePt t="61129" x="1114425" y="3295650"/>
          <p14:tracePt t="61136" x="1096963" y="3260725"/>
          <p14:tracePt t="61144" x="1079500" y="3224213"/>
          <p14:tracePt t="61152" x="1060450" y="3200400"/>
          <p14:tracePt t="61160" x="1042988" y="3163888"/>
          <p14:tracePt t="61169" x="1036638" y="3151188"/>
          <p14:tracePt t="61176" x="1036638" y="3146425"/>
          <p14:tracePt t="61185" x="1023938" y="3133725"/>
          <p14:tracePt t="61201" x="1023938" y="3116263"/>
          <p14:tracePt t="61208" x="1019175" y="3109913"/>
          <p14:tracePt t="61216" x="1019175" y="3103563"/>
          <p14:tracePt t="61224" x="1019175" y="3097213"/>
          <p14:tracePt t="61232" x="1019175" y="3090863"/>
          <p14:tracePt t="61240" x="1006475" y="3079750"/>
          <p14:tracePt t="61256" x="1000125" y="3073400"/>
          <p14:tracePt t="61264" x="1000125" y="3067050"/>
          <p14:tracePt t="61272" x="1000125" y="3060700"/>
          <p14:tracePt t="61280" x="993775" y="3055938"/>
          <p14:tracePt t="61288" x="993775" y="3043238"/>
          <p14:tracePt t="61296" x="982663" y="3025775"/>
          <p14:tracePt t="61304" x="976313" y="3013075"/>
          <p14:tracePt t="61312" x="976313" y="3000375"/>
          <p14:tracePt t="61321" x="969963" y="2982913"/>
          <p14:tracePt t="61328" x="969963" y="2970213"/>
          <p14:tracePt t="61336" x="965200" y="2959100"/>
          <p14:tracePt t="61368" x="965200" y="2952750"/>
          <p14:tracePt t="61377" x="952500" y="2928938"/>
          <p14:tracePt t="61408" x="952500" y="2922588"/>
          <p14:tracePt t="61417" x="952500" y="2916238"/>
          <p14:tracePt t="61424" x="952500" y="2905125"/>
          <p14:tracePt t="61432" x="952500" y="2898775"/>
          <p14:tracePt t="61440" x="952500" y="2892425"/>
          <p14:tracePt t="61448" x="952500" y="2881313"/>
          <p14:tracePt t="61456" x="946150" y="2874963"/>
          <p14:tracePt t="61472" x="939800" y="2855913"/>
          <p14:tracePt t="61480" x="939800" y="2851150"/>
          <p14:tracePt t="61488" x="939800" y="2838450"/>
          <p14:tracePt t="61496" x="935038" y="2832100"/>
          <p14:tracePt t="61504" x="935038" y="2825750"/>
          <p14:tracePt t="61512" x="935038" y="2820988"/>
          <p14:tracePt t="61584" x="935038" y="2808288"/>
          <p14:tracePt t="61600" x="928688" y="2801938"/>
          <p14:tracePt t="61697" x="922338" y="2795588"/>
          <p14:tracePt t="61761" x="915988" y="2795588"/>
          <p14:tracePt t="61801" x="909638" y="2795588"/>
          <p14:tracePt t="62001" x="904875" y="2795588"/>
          <p14:tracePt t="62009" x="904875" y="2801938"/>
          <p14:tracePt t="62017" x="909638" y="2808288"/>
          <p14:tracePt t="62025" x="915988" y="2820988"/>
          <p14:tracePt t="62033" x="922338" y="2825750"/>
          <p14:tracePt t="62041" x="928688" y="2832100"/>
          <p14:tracePt t="62049" x="939800" y="2855913"/>
          <p14:tracePt t="62058" x="946150" y="2862263"/>
          <p14:tracePt t="62065" x="952500" y="2874963"/>
          <p14:tracePt t="62074" x="958850" y="2881313"/>
          <p14:tracePt t="62081" x="965200" y="2892425"/>
          <p14:tracePt t="62089" x="969963" y="2898775"/>
          <p14:tracePt t="62097" x="976313" y="2916238"/>
          <p14:tracePt t="62113" x="993775" y="2928938"/>
          <p14:tracePt t="62129" x="1000125" y="2935288"/>
          <p14:tracePt t="62138" x="1006475" y="2941638"/>
          <p14:tracePt t="62145" x="1012825" y="2946400"/>
          <p14:tracePt t="62160" x="1019175" y="2952750"/>
          <p14:tracePt t="62169" x="1023938" y="2959100"/>
          <p14:tracePt t="62177" x="1030288" y="2965450"/>
          <p14:tracePt t="62185" x="1036638" y="2970213"/>
          <p14:tracePt t="62192" x="1042988" y="2976563"/>
          <p14:tracePt t="62200" x="1049338" y="2982913"/>
          <p14:tracePt t="62208" x="1054100" y="2995613"/>
          <p14:tracePt t="62216" x="1066800" y="3019425"/>
          <p14:tracePt t="62224" x="1073150" y="3025775"/>
          <p14:tracePt t="62232" x="1090613" y="3043238"/>
          <p14:tracePt t="62240" x="1103313" y="3067050"/>
          <p14:tracePt t="62248" x="1109663" y="3073400"/>
          <p14:tracePt t="62256" x="1127125" y="3086100"/>
          <p14:tracePt t="62264" x="1133475" y="3103563"/>
          <p14:tracePt t="62272" x="1150938" y="3116263"/>
          <p14:tracePt t="62280" x="1157288" y="3133725"/>
          <p14:tracePt t="62289" x="1163638" y="3140075"/>
          <p14:tracePt t="62297" x="1174750" y="3151188"/>
          <p14:tracePt t="62312" x="1200150" y="3157538"/>
          <p14:tracePt t="62328" x="1204913" y="3157538"/>
          <p14:tracePt t="62337" x="1211263" y="3163888"/>
          <p14:tracePt t="62353" x="1223963" y="3170238"/>
          <p14:tracePt t="62360" x="1230313" y="3170238"/>
          <p14:tracePt t="62369" x="1241425" y="3170238"/>
          <p14:tracePt t="62377" x="1247775" y="3170238"/>
          <p14:tracePt t="62392" x="1254125" y="3176588"/>
          <p14:tracePt t="62400" x="1260475" y="3181350"/>
          <p14:tracePt t="62409" x="1265238" y="3187700"/>
          <p14:tracePt t="62416" x="1284288" y="3206750"/>
          <p14:tracePt t="62424" x="1290638" y="3211513"/>
          <p14:tracePt t="62432" x="1295400" y="3217863"/>
          <p14:tracePt t="62440" x="1308100" y="3230563"/>
          <p14:tracePt t="62448" x="1325563" y="3254375"/>
          <p14:tracePt t="62456" x="1338263" y="3278188"/>
          <p14:tracePt t="62464" x="1355725" y="3290888"/>
          <p14:tracePt t="62472" x="1374775" y="3314700"/>
          <p14:tracePt t="62480" x="1385888" y="3332163"/>
          <p14:tracePt t="62488" x="1416050" y="3368675"/>
          <p14:tracePt t="62496" x="1428750" y="3392488"/>
          <p14:tracePt t="62504" x="1435100" y="3398838"/>
          <p14:tracePt t="62512" x="1439863" y="3411538"/>
          <p14:tracePt t="62520" x="1458913" y="3429000"/>
          <p14:tracePt t="62537" x="1465263" y="3441700"/>
          <p14:tracePt t="62544" x="1470025" y="3446463"/>
          <p14:tracePt t="62560" x="1482725" y="3459163"/>
          <p14:tracePt t="62569" x="1489075" y="3465513"/>
          <p14:tracePt t="62576" x="1500188" y="3471863"/>
          <p14:tracePt t="62584" x="1512888" y="3489325"/>
          <p14:tracePt t="62592" x="1519238" y="3495675"/>
          <p14:tracePt t="62600" x="1525588" y="3502025"/>
          <p14:tracePt t="62608" x="1536700" y="3506788"/>
          <p14:tracePt t="62616" x="1560513" y="3525838"/>
          <p14:tracePt t="62624" x="1585913" y="3532188"/>
          <p14:tracePt t="62633" x="1585913" y="3536950"/>
          <p14:tracePt t="62640" x="1609725" y="3562350"/>
          <p14:tracePt t="62648" x="1616075" y="3567113"/>
          <p14:tracePt t="62656" x="1633538" y="3579813"/>
          <p14:tracePt t="62664" x="1657350" y="3597275"/>
          <p14:tracePt t="62672" x="1676400" y="3609975"/>
          <p14:tracePt t="62680" x="1681163" y="3609975"/>
          <p14:tracePt t="62689" x="1693863" y="3621088"/>
          <p14:tracePt t="62697" x="1700213" y="3627438"/>
          <p14:tracePt t="62712" x="1711325" y="3627438"/>
          <p14:tracePt t="62728" x="1730375" y="3640138"/>
          <p14:tracePt t="62737" x="1736725" y="3646488"/>
          <p14:tracePt t="62753" x="1741488" y="3651250"/>
          <p14:tracePt t="62760" x="1747838" y="3651250"/>
          <p14:tracePt t="62769" x="1766888" y="3657600"/>
          <p14:tracePt t="62776" x="1771650" y="3663950"/>
          <p14:tracePt t="62784" x="1778000" y="3663950"/>
          <p14:tracePt t="62792" x="1784350" y="3670300"/>
          <p14:tracePt t="62800" x="1808163" y="3681413"/>
          <p14:tracePt t="62808" x="1820863" y="3687763"/>
          <p14:tracePt t="62816" x="1825625" y="3687763"/>
          <p14:tracePt t="62825" x="1838325" y="3700463"/>
          <p14:tracePt t="62832" x="1844675" y="3706813"/>
          <p14:tracePt t="62840" x="1851025" y="3711575"/>
          <p14:tracePt t="62848" x="1868488" y="3711575"/>
          <p14:tracePt t="62856" x="1874838" y="3717925"/>
          <p14:tracePt t="62864" x="1881188" y="3717925"/>
          <p14:tracePt t="62872" x="1885950" y="3724275"/>
          <p14:tracePt t="62889" x="1905000" y="3730625"/>
          <p14:tracePt t="62897" x="1916113" y="3730625"/>
          <p14:tracePt t="62904" x="1922463" y="3730625"/>
          <p14:tracePt t="62912" x="1935163" y="3736975"/>
          <p14:tracePt t="62921" x="1941513" y="3741738"/>
          <p14:tracePt t="62928" x="1958975" y="3748088"/>
          <p14:tracePt t="62937" x="1965325" y="3748088"/>
          <p14:tracePt t="62944" x="1989138" y="3754438"/>
          <p14:tracePt t="62953" x="2006600" y="3771900"/>
          <p14:tracePt t="62960" x="2012950" y="3771900"/>
          <p14:tracePt t="62968" x="2043113" y="3784600"/>
          <p14:tracePt t="62976" x="2055813" y="3790950"/>
          <p14:tracePt t="62984" x="2079625" y="3790950"/>
          <p14:tracePt t="62992" x="2097088" y="3802063"/>
          <p14:tracePt t="63000" x="2127250" y="3821113"/>
          <p14:tracePt t="63008" x="2146300" y="3821113"/>
          <p14:tracePt t="63016" x="2157413" y="3821113"/>
          <p14:tracePt t="63024" x="2182813" y="3832225"/>
          <p14:tracePt t="63032" x="2193925" y="3832225"/>
          <p14:tracePt t="63040" x="2217738" y="3832225"/>
          <p14:tracePt t="63048" x="2230438" y="3838575"/>
          <p14:tracePt t="63056" x="2266950" y="3851275"/>
          <p14:tracePt t="63064" x="2297113" y="3851275"/>
          <p14:tracePt t="63072" x="2320925" y="3857625"/>
          <p14:tracePt t="63080" x="2344738" y="3862388"/>
          <p14:tracePt t="63089" x="2368550" y="3862388"/>
          <p14:tracePt t="63097" x="2392363" y="3881438"/>
          <p14:tracePt t="63104" x="2422525" y="3887788"/>
          <p14:tracePt t="63112" x="2447925" y="3898900"/>
          <p14:tracePt t="63120" x="2471738" y="3905250"/>
          <p14:tracePt t="63128" x="2489200" y="3911600"/>
          <p14:tracePt t="63137" x="2513013" y="3922713"/>
          <p14:tracePt t="63144" x="2538413" y="3935413"/>
          <p14:tracePt t="63153" x="2549525" y="3935413"/>
          <p14:tracePt t="63160" x="2573338" y="3952875"/>
          <p14:tracePt t="63168" x="2597150" y="3959225"/>
          <p14:tracePt t="63176" x="2609850" y="3959225"/>
          <p14:tracePt t="63184" x="2627313" y="3976688"/>
          <p14:tracePt t="63192" x="2652713" y="3983038"/>
          <p14:tracePt t="63200" x="2670175" y="3983038"/>
          <p14:tracePt t="63208" x="2687638" y="3989388"/>
          <p14:tracePt t="63216" x="2700338" y="3989388"/>
          <p14:tracePt t="63224" x="2724150" y="4006850"/>
          <p14:tracePt t="63232" x="2730500" y="4006850"/>
          <p14:tracePt t="63240" x="2754313" y="4019550"/>
          <p14:tracePt t="63248" x="2778125" y="4032250"/>
          <p14:tracePt t="63256" x="2790825" y="4032250"/>
          <p14:tracePt t="63264" x="2814638" y="4037013"/>
          <p14:tracePt t="63272" x="2827338" y="4043363"/>
          <p14:tracePt t="63280" x="2851150" y="4049713"/>
          <p14:tracePt t="63288" x="2857500" y="4049713"/>
          <p14:tracePt t="63297" x="2868613" y="4062413"/>
          <p14:tracePt t="63304" x="2887663" y="4067175"/>
          <p14:tracePt t="63312" x="2894013" y="4067175"/>
          <p14:tracePt t="63321" x="2905125" y="4073525"/>
          <p14:tracePt t="63328" x="2911475" y="4073525"/>
          <p14:tracePt t="63337" x="2917825" y="4073525"/>
          <p14:tracePt t="63344" x="2941638" y="4079875"/>
          <p14:tracePt t="63353" x="2971800" y="4097338"/>
          <p14:tracePt t="63360" x="3008313" y="4103688"/>
          <p14:tracePt t="63368" x="3055938" y="4127500"/>
          <p14:tracePt t="63377" x="3116263" y="4133850"/>
          <p14:tracePt t="63384" x="3163888" y="4152900"/>
          <p14:tracePt t="63392" x="3189288" y="4164013"/>
          <p14:tracePt t="63400" x="3243263" y="4183063"/>
          <p14:tracePt t="63408" x="3290888" y="4187825"/>
          <p14:tracePt t="63416" x="3327400" y="4206875"/>
          <p14:tracePt t="63424" x="3351213" y="4206875"/>
          <p14:tracePt t="63432" x="3387725" y="4224338"/>
          <p14:tracePt t="63440" x="3411538" y="4237038"/>
          <p14:tracePt t="63448" x="3424238" y="4237038"/>
          <p14:tracePt t="63457" x="3448050" y="4241800"/>
          <p14:tracePt t="63464" x="3454400" y="4241800"/>
          <p14:tracePt t="63472" x="3459163" y="4248150"/>
          <p14:tracePt t="63497" x="3465513" y="4248150"/>
          <p14:tracePt t="63504" x="3478213" y="4254500"/>
          <p14:tracePt t="63512" x="3484563" y="4254500"/>
          <p14:tracePt t="63521" x="3495675" y="4254500"/>
          <p14:tracePt t="63528" x="3514725" y="4260850"/>
          <p14:tracePt t="63537" x="3538538" y="4278313"/>
          <p14:tracePt t="63544" x="3568700" y="4278313"/>
          <p14:tracePt t="63553" x="3605213" y="4302125"/>
          <p14:tracePt t="63560" x="3629025" y="4314825"/>
          <p14:tracePt t="63568" x="3659188" y="4327525"/>
          <p14:tracePt t="63576" x="3695700" y="4327525"/>
          <p14:tracePt t="63584" x="3743325" y="4357688"/>
          <p14:tracePt t="63592" x="3760788" y="4362450"/>
          <p14:tracePt t="63600" x="3797300" y="4381500"/>
          <p14:tracePt t="63608" x="3821113" y="4392613"/>
          <p14:tracePt t="63616" x="3840163" y="4398963"/>
          <p14:tracePt t="63624" x="3851275" y="4405313"/>
          <p14:tracePt t="63632" x="3857625" y="4411663"/>
          <p14:tracePt t="63640" x="3863975" y="4411663"/>
          <p14:tracePt t="63648" x="3870325" y="4418013"/>
          <p14:tracePt t="63664" x="3875088" y="4422775"/>
          <p14:tracePt t="63689" x="3887788" y="4422775"/>
          <p14:tracePt t="63696" x="3894138" y="4429125"/>
          <p14:tracePt t="63705" x="3900488" y="4429125"/>
          <p14:tracePt t="63712" x="3905250" y="4435475"/>
          <p14:tracePt t="63728" x="3917950" y="4435475"/>
          <p14:tracePt t="63737" x="3924300" y="4441825"/>
          <p14:tracePt t="64033" x="3930650" y="4448175"/>
          <p14:tracePt t="64065" x="3930650" y="4452938"/>
          <p14:tracePt t="64073" x="3924300" y="4459288"/>
          <p14:tracePt t="64088" x="3917950" y="4465638"/>
          <p14:tracePt t="64097" x="3911600" y="4471988"/>
          <p14:tracePt t="64105" x="3905250" y="4478338"/>
          <p14:tracePt t="64129" x="3894138" y="4483100"/>
          <p14:tracePt t="64138" x="3887788" y="4483100"/>
          <p14:tracePt t="64145" x="3881438" y="4489450"/>
          <p14:tracePt t="64153" x="3870325" y="4513263"/>
          <p14:tracePt t="64161" x="3863975" y="4519613"/>
          <p14:tracePt t="64169" x="3857625" y="4532313"/>
          <p14:tracePt t="64177" x="3840163" y="4549775"/>
          <p14:tracePt t="64184" x="3833813" y="4562475"/>
          <p14:tracePt t="64193" x="3814763" y="4586288"/>
          <p14:tracePt t="64209" x="3810000" y="4603750"/>
          <p14:tracePt t="64217" x="3803650" y="4616450"/>
          <p14:tracePt t="64225" x="3797300" y="4627563"/>
          <p14:tracePt t="64233" x="3784600" y="4646613"/>
          <p14:tracePt t="64241" x="3773488" y="4670425"/>
          <p14:tracePt t="64249" x="3760788" y="4694238"/>
          <p14:tracePt t="64257" x="3749675" y="4706938"/>
          <p14:tracePt t="64265" x="3749675" y="4730750"/>
          <p14:tracePt t="64273" x="3719513" y="4767263"/>
          <p14:tracePt t="64281" x="3713163" y="4778375"/>
          <p14:tracePt t="64290" x="3695700" y="4803775"/>
          <p14:tracePt t="64297" x="3670300" y="4832350"/>
          <p14:tracePt t="64305" x="3665538" y="4845050"/>
          <p14:tracePt t="64313" x="3652838" y="4862513"/>
          <p14:tracePt t="64322" x="3635375" y="4887913"/>
          <p14:tracePt t="64329" x="3629025" y="4892675"/>
          <p14:tracePt t="64337" x="3616325" y="4911725"/>
          <p14:tracePt t="64345" x="3605213" y="4929188"/>
          <p14:tracePt t="64353" x="3592513" y="4953000"/>
          <p14:tracePt t="64361" x="3586163" y="4959350"/>
          <p14:tracePt t="64369" x="3568700" y="4972050"/>
          <p14:tracePt t="64377" x="3562350" y="4978400"/>
          <p14:tracePt t="64393" x="3556000" y="4983163"/>
          <p14:tracePt t="64400" x="3549650" y="4983163"/>
          <p14:tracePt t="64417" x="3544888" y="4989513"/>
          <p14:tracePt t="64424" x="3538538" y="4995863"/>
          <p14:tracePt t="64432" x="3525838" y="5002213"/>
          <p14:tracePt t="64440" x="3519488" y="5008563"/>
          <p14:tracePt t="64448" x="3514725" y="5013325"/>
          <p14:tracePt t="64457" x="3508375" y="5019675"/>
          <p14:tracePt t="64464" x="3495675" y="5032375"/>
          <p14:tracePt t="64472" x="3489325" y="5038725"/>
          <p14:tracePt t="64480" x="3471863" y="5056188"/>
          <p14:tracePt t="64488" x="3459163" y="5062538"/>
          <p14:tracePt t="64496" x="3441700" y="5073650"/>
          <p14:tracePt t="64512" x="3435350" y="5080000"/>
          <p14:tracePt t="64521" x="3429000" y="5092700"/>
          <p14:tracePt t="64528" x="3424238" y="5099050"/>
          <p14:tracePt t="64537" x="3411538" y="5110163"/>
          <p14:tracePt t="64544" x="3405188" y="5116513"/>
          <p14:tracePt t="64560" x="3398838" y="5122863"/>
          <p14:tracePt t="64568" x="3394075" y="5122863"/>
          <p14:tracePt t="64576" x="3387725" y="5129213"/>
          <p14:tracePt t="64617" x="3375025" y="5133975"/>
          <p14:tracePt t="64680" x="3357563" y="5133975"/>
          <p14:tracePt t="64688" x="3351213" y="5133975"/>
          <p14:tracePt t="64696" x="3344863" y="5133975"/>
          <p14:tracePt t="64705" x="3340100" y="5133975"/>
          <p14:tracePt t="64712" x="3333750" y="5133975"/>
          <p14:tracePt t="64721" x="3327400" y="5133975"/>
          <p14:tracePt t="64728" x="3314700" y="5133975"/>
          <p14:tracePt t="64736" x="3309938" y="5133975"/>
          <p14:tracePt t="64744" x="3303588" y="5133975"/>
          <p14:tracePt t="64752" x="3284538" y="5133975"/>
          <p14:tracePt t="64760" x="3279775" y="5133975"/>
          <p14:tracePt t="64768" x="3267075" y="5133975"/>
          <p14:tracePt t="64777" x="3249613" y="5133975"/>
          <p14:tracePt t="64784" x="3224213" y="5133975"/>
          <p14:tracePt t="64792" x="3213100" y="5133975"/>
          <p14:tracePt t="64800" x="3206750" y="5129213"/>
          <p14:tracePt t="64808" x="3194050" y="5129213"/>
          <p14:tracePt t="64816" x="3182938" y="5129213"/>
          <p14:tracePt t="64824" x="3176588" y="5129213"/>
          <p14:tracePt t="64832" x="3152775" y="5116513"/>
          <p14:tracePt t="64840" x="3146425" y="5116513"/>
          <p14:tracePt t="64848" x="3133725" y="5116513"/>
          <p14:tracePt t="64856" x="3122613" y="5116513"/>
          <p14:tracePt t="64864" x="3103563" y="5116513"/>
          <p14:tracePt t="64874" x="3079750" y="5110163"/>
          <p14:tracePt t="64880" x="3068638" y="5110163"/>
          <p14:tracePt t="64889" x="3038475" y="5103813"/>
          <p14:tracePt t="64896" x="3019425" y="5103813"/>
          <p14:tracePt t="64904" x="3001963" y="5103813"/>
          <p14:tracePt t="64912" x="2978150" y="5103813"/>
          <p14:tracePt t="64921" x="2959100" y="5103813"/>
          <p14:tracePt t="64928" x="2947988" y="5103813"/>
          <p14:tracePt t="64936" x="2935288" y="5103813"/>
          <p14:tracePt t="64944" x="2928938" y="5103813"/>
          <p14:tracePt t="64952" x="2917825" y="5103813"/>
          <p14:tracePt t="64968" x="2894013" y="5103813"/>
          <p14:tracePt t="64984" x="2881313" y="5103813"/>
          <p14:tracePt t="64992" x="2868613" y="5110163"/>
          <p14:tracePt t="65000" x="2857500" y="5110163"/>
          <p14:tracePt t="65008" x="2851150" y="5116513"/>
          <p14:tracePt t="65016" x="2838450" y="5129213"/>
          <p14:tracePt t="65024" x="2833688" y="5129213"/>
          <p14:tracePt t="65032" x="2808288" y="5146675"/>
          <p14:tracePt t="65041" x="2803525" y="5153025"/>
          <p14:tracePt t="65048" x="2790825" y="5157788"/>
          <p14:tracePt t="65056" x="2767013" y="5176838"/>
          <p14:tracePt t="65064" x="2760663" y="5183188"/>
          <p14:tracePt t="65072" x="2747963" y="5194300"/>
          <p14:tracePt t="65080" x="2743200" y="5200650"/>
          <p14:tracePt t="65089" x="2743200" y="5207000"/>
          <p14:tracePt t="65096" x="2730500" y="5218113"/>
          <p14:tracePt t="65105" x="2717800" y="5237163"/>
          <p14:tracePt t="65112" x="2717800" y="5248275"/>
          <p14:tracePt t="65121" x="2713038" y="5254625"/>
          <p14:tracePt t="65128" x="2713038" y="5260975"/>
          <p14:tracePt t="65136" x="2706688" y="5278438"/>
          <p14:tracePt t="65144" x="2706688" y="5297488"/>
          <p14:tracePt t="65152" x="2706688" y="5308600"/>
          <p14:tracePt t="65160" x="2700338" y="5314950"/>
          <p14:tracePt t="65168" x="2700338" y="5321300"/>
          <p14:tracePt t="65176" x="2700338" y="5327650"/>
          <p14:tracePt t="65192" x="2700338" y="5338763"/>
          <p14:tracePt t="65200" x="2700338" y="5345113"/>
          <p14:tracePt t="65224" x="2700338" y="5351463"/>
          <p14:tracePt t="65256" x="2700338" y="5357813"/>
          <p14:tracePt t="65264" x="2700338" y="5364163"/>
          <p14:tracePt t="65280" x="2700338" y="5381625"/>
          <p14:tracePt t="65288" x="2717800" y="5387975"/>
          <p14:tracePt t="65296" x="2730500" y="5394325"/>
          <p14:tracePt t="65305" x="2743200" y="5394325"/>
          <p14:tracePt t="65312" x="2760663" y="5399088"/>
          <p14:tracePt t="65321" x="2773363" y="5405438"/>
          <p14:tracePt t="65328" x="2808288" y="5418138"/>
          <p14:tracePt t="65336" x="2833688" y="5418138"/>
          <p14:tracePt t="65345" x="2857500" y="5424488"/>
          <p14:tracePt t="65352" x="2881313" y="5429250"/>
          <p14:tracePt t="65360" x="2911475" y="5441950"/>
          <p14:tracePt t="65368" x="2941638" y="5441950"/>
          <p14:tracePt t="65377" x="2965450" y="5441950"/>
          <p14:tracePt t="65385" x="2995613" y="5441950"/>
          <p14:tracePt t="65392" x="3032125" y="5441950"/>
          <p14:tracePt t="65400" x="3062288" y="5441950"/>
          <p14:tracePt t="65408" x="3098800" y="5441950"/>
          <p14:tracePt t="65416" x="3140075" y="5441950"/>
          <p14:tracePt t="65424" x="3170238" y="5441950"/>
          <p14:tracePt t="65432" x="3213100" y="5435600"/>
          <p14:tracePt t="65441" x="3249613" y="5429250"/>
          <p14:tracePt t="65448" x="3279775" y="5424488"/>
          <p14:tracePt t="65456" x="3314700" y="5411788"/>
          <p14:tracePt t="65464" x="3340100" y="5405438"/>
          <p14:tracePt t="65473" x="3363913" y="5405438"/>
          <p14:tracePt t="65480" x="3370263" y="5405438"/>
          <p14:tracePt t="65489" x="3381375" y="5399088"/>
          <p14:tracePt t="65505" x="3394075" y="5394325"/>
          <p14:tracePt t="65512" x="3398838" y="5387975"/>
          <p14:tracePt t="65528" x="3398838" y="5368925"/>
          <p14:tracePt t="65537" x="3398838" y="5364163"/>
          <p14:tracePt t="65544" x="3398838" y="5351463"/>
          <p14:tracePt t="65552" x="3398838" y="5338763"/>
          <p14:tracePt t="65560" x="3398838" y="5327650"/>
          <p14:tracePt t="65568" x="3394075" y="5303838"/>
          <p14:tracePt t="65576" x="3381375" y="5284788"/>
          <p14:tracePt t="65584" x="3370263" y="5273675"/>
          <p14:tracePt t="65592" x="3363913" y="5267325"/>
          <p14:tracePt t="65600" x="3340100" y="5243513"/>
          <p14:tracePt t="65608" x="3327400" y="5237163"/>
          <p14:tracePt t="65616" x="3309938" y="5230813"/>
          <p14:tracePt t="65632" x="3303588" y="5230813"/>
          <p14:tracePt t="65640" x="3290888" y="5230813"/>
          <p14:tracePt t="65648" x="3284538" y="5230813"/>
          <p14:tracePt t="65656" x="3273425" y="5230813"/>
          <p14:tracePt t="65664" x="3260725" y="5230813"/>
          <p14:tracePt t="65673" x="3243263" y="5230813"/>
          <p14:tracePt t="65680" x="3230563" y="5230813"/>
          <p14:tracePt t="65688" x="3206750" y="5230813"/>
          <p14:tracePt t="65696" x="3163888" y="5230813"/>
          <p14:tracePt t="65705" x="3159125" y="5230813"/>
          <p14:tracePt t="65712" x="3140075" y="5230813"/>
          <p14:tracePt t="65720" x="3128963" y="5230813"/>
          <p14:tracePt t="65728" x="3103563" y="5230813"/>
          <p14:tracePt t="65736" x="3086100" y="5230813"/>
          <p14:tracePt t="65744" x="3068638" y="5230813"/>
          <p14:tracePt t="65752" x="3032125" y="5248275"/>
          <p14:tracePt t="65761" x="3008313" y="5248275"/>
          <p14:tracePt t="65768" x="2982913" y="5267325"/>
          <p14:tracePt t="65776" x="2965450" y="5278438"/>
          <p14:tracePt t="65784" x="2941638" y="5297488"/>
          <p14:tracePt t="65792" x="2935288" y="5303838"/>
          <p14:tracePt t="65800" x="2924175" y="5314950"/>
          <p14:tracePt t="65808" x="2917825" y="5334000"/>
          <p14:tracePt t="65816" x="2911475" y="5338763"/>
          <p14:tracePt t="65824" x="2911475" y="5345113"/>
          <p14:tracePt t="65832" x="2911475" y="5351463"/>
          <p14:tracePt t="65840" x="2911475" y="5364163"/>
          <p14:tracePt t="65848" x="2911475" y="5368925"/>
          <p14:tracePt t="65856" x="2911475" y="5387975"/>
          <p14:tracePt t="65864" x="2911475" y="5394325"/>
          <p14:tracePt t="65875" x="2911475" y="5424488"/>
          <p14:tracePt t="65880" x="2911475" y="5429250"/>
          <p14:tracePt t="65889" x="2911475" y="5459413"/>
          <p14:tracePt t="65896" x="2917825" y="5465763"/>
          <p14:tracePt t="65905" x="2928938" y="5478463"/>
          <p14:tracePt t="65912" x="2935288" y="5483225"/>
          <p14:tracePt t="65920" x="2941638" y="5489575"/>
          <p14:tracePt t="65928" x="2947988" y="5489575"/>
          <p14:tracePt t="65936" x="2954338" y="5495925"/>
          <p14:tracePt t="65960" x="2971800" y="5495925"/>
          <p14:tracePt t="65968" x="2978150" y="5495925"/>
          <p14:tracePt t="65976" x="2982913" y="5495925"/>
          <p14:tracePt t="65984" x="2989263" y="5495925"/>
          <p14:tracePt t="65992" x="2995613" y="5495925"/>
          <p14:tracePt t="66008" x="3008313" y="5495925"/>
          <p14:tracePt t="66016" x="3019425" y="5489575"/>
          <p14:tracePt t="66025" x="3038475" y="5465763"/>
          <p14:tracePt t="66032" x="3068638" y="5418138"/>
          <p14:tracePt t="66040" x="3068638" y="5375275"/>
          <p14:tracePt t="66048" x="3073400" y="5314950"/>
          <p14:tracePt t="66057" x="3086100" y="5291138"/>
          <p14:tracePt t="66064" x="3086100" y="5254625"/>
          <p14:tracePt t="66072" x="3086100" y="5248275"/>
          <p14:tracePt t="66080" x="3086100" y="5237163"/>
          <p14:tracePt t="66089" x="3086100" y="5230813"/>
          <p14:tracePt t="66097" x="3079750" y="5218113"/>
          <p14:tracePt t="66105" x="3073400" y="5213350"/>
          <p14:tracePt t="66120" x="3068638" y="5213350"/>
          <p14:tracePt t="66128" x="3055938" y="5207000"/>
          <p14:tracePt t="66136" x="3049588" y="5207000"/>
          <p14:tracePt t="66144" x="3043238" y="5207000"/>
          <p14:tracePt t="66152" x="3032125" y="5200650"/>
          <p14:tracePt t="66160" x="3008313" y="5200650"/>
          <p14:tracePt t="66168" x="2995613" y="5187950"/>
          <p14:tracePt t="66176" x="2978150" y="5187950"/>
          <p14:tracePt t="66184" x="2947988" y="5187950"/>
          <p14:tracePt t="66192" x="2935288" y="5187950"/>
          <p14:tracePt t="66200" x="2917825" y="5187950"/>
          <p14:tracePt t="66208" x="2905125" y="5194300"/>
          <p14:tracePt t="66216" x="2894013" y="5200650"/>
          <p14:tracePt t="66224" x="2874963" y="5213350"/>
          <p14:tracePt t="66240" x="2868613" y="5237163"/>
          <p14:tracePt t="66249" x="2868613" y="5254625"/>
          <p14:tracePt t="66257" x="2868613" y="5260975"/>
          <p14:tracePt t="66264" x="2874963" y="5278438"/>
          <p14:tracePt t="66273" x="2894013" y="5297488"/>
          <p14:tracePt t="66280" x="2898775" y="5303838"/>
          <p14:tracePt t="66290" x="2917825" y="5314950"/>
          <p14:tracePt t="66296" x="2935288" y="5334000"/>
          <p14:tracePt t="66304" x="2959100" y="5345113"/>
          <p14:tracePt t="66312" x="2971800" y="5364163"/>
          <p14:tracePt t="66320" x="2989263" y="5375275"/>
          <p14:tracePt t="66328" x="2995613" y="5381625"/>
          <p14:tracePt t="66336" x="3008313" y="5387975"/>
          <p14:tracePt t="66344" x="3025775" y="5399088"/>
          <p14:tracePt t="66352" x="3043238" y="5399088"/>
          <p14:tracePt t="66360" x="3062288" y="5399088"/>
          <p14:tracePt t="66368" x="3079750" y="5399088"/>
          <p14:tracePt t="66376" x="3116263" y="5399088"/>
          <p14:tracePt t="66384" x="3146425" y="5399088"/>
          <p14:tracePt t="66392" x="3194050" y="5387975"/>
          <p14:tracePt t="66400" x="3230563" y="5345113"/>
          <p14:tracePt t="66408" x="3254375" y="5321300"/>
          <p14:tracePt t="66416" x="3284538" y="5284788"/>
          <p14:tracePt t="66424" x="3314700" y="5230813"/>
          <p14:tracePt t="66432" x="3321050" y="5213350"/>
          <p14:tracePt t="66440" x="3333750" y="5187950"/>
          <p14:tracePt t="66456" x="3333750" y="5183188"/>
          <p14:tracePt t="66489" x="3321050" y="5164138"/>
          <p14:tracePt t="66497" x="3314700" y="5157788"/>
          <p14:tracePt t="66504" x="3297238" y="5153025"/>
          <p14:tracePt t="66513" x="3260725" y="5129213"/>
          <p14:tracePt t="66520" x="3224213" y="5099050"/>
          <p14:tracePt t="66528" x="3182938" y="5068888"/>
          <p14:tracePt t="66536" x="3163888" y="5062538"/>
          <p14:tracePt t="66544" x="3116263" y="5038725"/>
          <p14:tracePt t="66553" x="3079750" y="5008563"/>
          <p14:tracePt t="66560" x="3038475" y="4978400"/>
          <p14:tracePt t="66568" x="3001963" y="4953000"/>
          <p14:tracePt t="66576" x="2954338" y="4922838"/>
          <p14:tracePt t="66584" x="2917825" y="4892675"/>
          <p14:tracePt t="66592" x="2838450" y="4857750"/>
          <p14:tracePt t="66600" x="2790825" y="4838700"/>
          <p14:tracePt t="66609" x="2730500" y="4821238"/>
          <p14:tracePt t="66616" x="2663825" y="4797425"/>
          <p14:tracePt t="66624" x="2616200" y="4791075"/>
          <p14:tracePt t="66632" x="2573338" y="4778375"/>
          <p14:tracePt t="66640" x="2513013" y="4778375"/>
          <p14:tracePt t="66648" x="2482850" y="4773613"/>
          <p14:tracePt t="66657" x="2447925" y="4773613"/>
          <p14:tracePt t="66664" x="2422525" y="4773613"/>
          <p14:tracePt t="66673" x="2405063" y="4773613"/>
          <p14:tracePt t="66680" x="2387600" y="4773613"/>
          <p14:tracePt t="66689" x="2374900" y="4773613"/>
          <p14:tracePt t="66696" x="2344738" y="4773613"/>
          <p14:tracePt t="66704" x="2320925" y="4773613"/>
          <p14:tracePt t="66712" x="2297113" y="4773613"/>
          <p14:tracePt t="66720" x="2266950" y="4773613"/>
          <p14:tracePt t="66728" x="2241550" y="4773613"/>
          <p14:tracePt t="66736" x="2206625" y="4773613"/>
          <p14:tracePt t="66744" x="2176463" y="4784725"/>
          <p14:tracePt t="66752" x="2139950" y="4791075"/>
          <p14:tracePt t="66760" x="2116138" y="4791075"/>
          <p14:tracePt t="66768" x="2073275" y="4797425"/>
          <p14:tracePt t="66777" x="2049463" y="4808538"/>
          <p14:tracePt t="66784" x="2019300" y="4814888"/>
          <p14:tracePt t="66792" x="2001838" y="4814888"/>
          <p14:tracePt t="66800" x="1982788" y="4821238"/>
          <p14:tracePt t="66808" x="1976438" y="4821238"/>
          <p14:tracePt t="66816" x="1958975" y="4832350"/>
          <p14:tracePt t="66824" x="1952625" y="4838700"/>
          <p14:tracePt t="66832" x="1946275" y="4838700"/>
          <p14:tracePt t="66840" x="1935163" y="4845050"/>
          <p14:tracePt t="66889" x="1935163" y="4851400"/>
          <p14:tracePt t="66928" x="1941513" y="4857750"/>
          <p14:tracePt t="66936" x="1965325" y="4857750"/>
          <p14:tracePt t="66944" x="1976438" y="4862513"/>
          <p14:tracePt t="66952" x="2025650" y="4875213"/>
          <p14:tracePt t="66960" x="2036763" y="4881563"/>
          <p14:tracePt t="66968" x="2073275" y="4887913"/>
          <p14:tracePt t="66976" x="2122488" y="4899025"/>
          <p14:tracePt t="66984" x="2163763" y="4905375"/>
          <p14:tracePt t="66993" x="2236788" y="4905375"/>
          <p14:tracePt t="67000" x="2297113" y="4905375"/>
          <p14:tracePt t="67008" x="2357438" y="4905375"/>
          <p14:tracePt t="67016" x="2441575" y="4905375"/>
          <p14:tracePt t="67024" x="2555875" y="4905375"/>
          <p14:tracePt t="67032" x="2670175" y="4905375"/>
          <p14:tracePt t="67041" x="2773363" y="4905375"/>
          <p14:tracePt t="67048" x="2898775" y="4905375"/>
          <p14:tracePt t="67057" x="3025775" y="4905375"/>
          <p14:tracePt t="67064" x="3159125" y="4905375"/>
          <p14:tracePt t="67073" x="3284538" y="4918075"/>
          <p14:tracePt t="67080" x="3387725" y="4929188"/>
          <p14:tracePt t="67088" x="3459163" y="4941888"/>
          <p14:tracePt t="67096" x="3508375" y="4941888"/>
          <p14:tracePt t="67104" x="3562350" y="4941888"/>
          <p14:tracePt t="67112" x="3586163" y="4941888"/>
          <p14:tracePt t="67120" x="3592513" y="4948238"/>
          <p14:tracePt t="67185" x="3605213" y="4948238"/>
          <p14:tracePt t="67209" x="3609975" y="4948238"/>
          <p14:tracePt t="67216" x="3616325" y="4948238"/>
          <p14:tracePt t="67232" x="3622675" y="4948238"/>
          <p14:tracePt t="67409" x="3605213" y="4948238"/>
          <p14:tracePt t="67417" x="3598863" y="4948238"/>
          <p14:tracePt t="67425" x="3568700" y="4948238"/>
          <p14:tracePt t="67433" x="3538538" y="4948238"/>
          <p14:tracePt t="67441" x="3495675" y="4948238"/>
          <p14:tracePt t="67449" x="3435350" y="4948238"/>
          <p14:tracePt t="67459" x="3375025" y="4948238"/>
          <p14:tracePt t="67465" x="3321050" y="4948238"/>
          <p14:tracePt t="67473" x="3249613" y="4948238"/>
          <p14:tracePt t="67481" x="3159125" y="4948238"/>
          <p14:tracePt t="67490" x="3062288" y="4948238"/>
          <p14:tracePt t="67497" x="2971800" y="4948238"/>
          <p14:tracePt t="67505" x="2887663" y="4948238"/>
          <p14:tracePt t="67513" x="2803525" y="4948238"/>
          <p14:tracePt t="67521" x="2713038" y="4941888"/>
          <p14:tracePt t="67529" x="2670175" y="4941888"/>
          <p14:tracePt t="67537" x="2609850" y="4929188"/>
          <p14:tracePt t="67545" x="2562225" y="4929188"/>
          <p14:tracePt t="67552" x="2532063" y="4929188"/>
          <p14:tracePt t="67560" x="2495550" y="4922838"/>
          <p14:tracePt t="67568" x="2465388" y="4922838"/>
          <p14:tracePt t="67576" x="2435225" y="4922838"/>
          <p14:tracePt t="67584" x="2411413" y="4922838"/>
          <p14:tracePt t="67592" x="2381250" y="4922838"/>
          <p14:tracePt t="67600" x="2344738" y="4922838"/>
          <p14:tracePt t="67608" x="2332038" y="4922838"/>
          <p14:tracePt t="67616" x="2308225" y="4922838"/>
          <p14:tracePt t="67625" x="2297113" y="4922838"/>
          <p14:tracePt t="67632" x="2290763" y="4922838"/>
          <p14:tracePt t="67641" x="2278063" y="4922838"/>
          <p14:tracePt t="67657" x="2260600" y="4929188"/>
          <p14:tracePt t="67785" x="2278063" y="4929188"/>
          <p14:tracePt t="67793" x="2284413" y="4929188"/>
          <p14:tracePt t="67801" x="2314575" y="4929188"/>
          <p14:tracePt t="67809" x="2332038" y="4929188"/>
          <p14:tracePt t="67818" x="2392363" y="4929188"/>
          <p14:tracePt t="67825" x="2447925" y="4929188"/>
          <p14:tracePt t="67833" x="2508250" y="4929188"/>
          <p14:tracePt t="67841" x="2579688" y="4929188"/>
          <p14:tracePt t="67849" x="2640013" y="4929188"/>
          <p14:tracePt t="67858" x="2724150" y="4929188"/>
          <p14:tracePt t="67865" x="2797175" y="4929188"/>
          <p14:tracePt t="67874" x="2911475" y="4929188"/>
          <p14:tracePt t="67891" x="3109913" y="4929188"/>
          <p14:tracePt t="67898" x="3224213" y="4929188"/>
          <p14:tracePt t="67906" x="3314700" y="4929188"/>
          <p14:tracePt t="67913" x="3411538" y="4929188"/>
          <p14:tracePt t="67921" x="3502025" y="4929188"/>
          <p14:tracePt t="67929" x="3586163" y="4929188"/>
          <p14:tracePt t="67937" x="3659188" y="4929188"/>
          <p14:tracePt t="67945" x="3719513" y="4929188"/>
          <p14:tracePt t="67953" x="3749675" y="4929188"/>
          <p14:tracePt t="67961" x="3779838" y="4929188"/>
          <p14:tracePt t="67969" x="3797300" y="4929188"/>
          <p14:tracePt t="67978" x="3810000" y="4929188"/>
          <p14:tracePt t="67985" x="3814763" y="4929188"/>
          <p14:tracePt t="68121" x="3814763" y="4935538"/>
          <p14:tracePt t="68129" x="3810000" y="4941888"/>
          <p14:tracePt t="68137" x="3797300" y="4948238"/>
          <p14:tracePt t="68153" x="3790950" y="4948238"/>
          <p14:tracePt t="68161" x="3760788" y="4959350"/>
          <p14:tracePt t="68169" x="3749675" y="4959350"/>
          <p14:tracePt t="68178" x="3725863" y="4965700"/>
          <p14:tracePt t="68185" x="3706813" y="4972050"/>
          <p14:tracePt t="68193" x="3695700" y="4972050"/>
          <p14:tracePt t="68201" x="3683000" y="4972050"/>
          <p14:tracePt t="68210" x="3676650" y="4972050"/>
          <p14:tracePt t="68218" x="3670300" y="4972050"/>
          <p14:tracePt t="68225" x="3665538" y="4978400"/>
          <p14:tracePt t="68233" x="3640138" y="4978400"/>
          <p14:tracePt t="68249" x="3635375" y="4978400"/>
          <p14:tracePt t="68257" x="3629025" y="4978400"/>
          <p14:tracePt t="68465" x="3640138" y="4978400"/>
          <p14:tracePt t="68513" x="3646488" y="4978400"/>
          <p14:tracePt t="68584" x="0" y="0"/>
        </p14:tracePtLst>
        <p14:tracePtLst>
          <p14:tracePt t="72796" x="952500" y="3435350"/>
          <p14:tracePt t="72801" x="946150" y="3441700"/>
          <p14:tracePt t="72809" x="939800" y="3446463"/>
          <p14:tracePt t="72825" x="935038" y="3452813"/>
          <p14:tracePt t="72857" x="928688" y="3459163"/>
          <p14:tracePt t="72865" x="922338" y="3465513"/>
          <p14:tracePt t="72961" x="935038" y="3476625"/>
          <p14:tracePt t="72969" x="1000125" y="3489325"/>
          <p14:tracePt t="72978" x="1036638" y="3506788"/>
          <p14:tracePt t="72985" x="1096963" y="3519488"/>
          <p14:tracePt t="72993" x="1157288" y="3525838"/>
          <p14:tracePt t="73001" x="1204913" y="3525838"/>
          <p14:tracePt t="73009" x="1235075" y="3536950"/>
          <p14:tracePt t="73017" x="1284288" y="3543300"/>
          <p14:tracePt t="73025" x="1308100" y="3543300"/>
          <p14:tracePt t="73033" x="1338263" y="3549650"/>
          <p14:tracePt t="73041" x="1374775" y="3562350"/>
          <p14:tracePt t="73049" x="1404938" y="3567113"/>
          <p14:tracePt t="73057" x="1428750" y="3567113"/>
          <p14:tracePt t="73066" x="1465263" y="3567113"/>
          <p14:tracePt t="73073" x="1495425" y="3579813"/>
          <p14:tracePt t="73080" x="1506538" y="3579813"/>
          <p14:tracePt t="73089" x="1543050" y="3586163"/>
          <p14:tracePt t="73098" x="1566863" y="3586163"/>
          <p14:tracePt t="73105" x="1597025" y="3586163"/>
          <p14:tracePt t="73114" x="1639888" y="3586163"/>
          <p14:tracePt t="73121" x="1700213" y="3597275"/>
          <p14:tracePt t="73129" x="1724025" y="3597275"/>
          <p14:tracePt t="73137" x="1747838" y="3597275"/>
          <p14:tracePt t="73147" x="1754188" y="3597275"/>
          <p14:tracePt t="73249" x="1741488" y="3603625"/>
          <p14:tracePt t="73257" x="1724025" y="3603625"/>
          <p14:tracePt t="73265" x="1663700" y="3609975"/>
          <p14:tracePt t="73273" x="1590675" y="3621088"/>
          <p14:tracePt t="73281" x="1530350" y="3633788"/>
          <p14:tracePt t="73289" x="1470025" y="3651250"/>
          <p14:tracePt t="73297" x="1398588" y="3651250"/>
          <p14:tracePt t="73305" x="1331913" y="3681413"/>
          <p14:tracePt t="73314" x="1260475" y="3694113"/>
          <p14:tracePt t="73321" x="1169988" y="3706813"/>
          <p14:tracePt t="73330" x="1096963" y="3717925"/>
          <p14:tracePt t="73337" x="1049338" y="3724275"/>
          <p14:tracePt t="73346" x="1006475" y="3724275"/>
          <p14:tracePt t="73353" x="969963" y="3736975"/>
          <p14:tracePt t="73362" x="965200" y="3736975"/>
          <p14:tracePt t="73369" x="958850" y="3741738"/>
          <p14:tracePt t="73385" x="952500" y="3741738"/>
          <p14:tracePt t="73417" x="935038" y="3748088"/>
          <p14:tracePt t="73433" x="928688" y="3754438"/>
          <p14:tracePt t="73441" x="922338" y="3754438"/>
          <p14:tracePt t="73449" x="915988" y="3760788"/>
          <p14:tracePt t="73457" x="909638" y="3760788"/>
          <p14:tracePt t="73498" x="904875" y="3767138"/>
          <p14:tracePt t="73537" x="935038" y="3767138"/>
          <p14:tracePt t="73545" x="976313" y="3767138"/>
          <p14:tracePt t="73553" x="1049338" y="3767138"/>
          <p14:tracePt t="73561" x="1120775" y="3767138"/>
          <p14:tracePt t="73569" x="1169988" y="3767138"/>
          <p14:tracePt t="73576" x="1200150" y="3767138"/>
          <p14:tracePt t="73585" x="1235075" y="3771900"/>
          <p14:tracePt t="73593" x="1254125" y="3771900"/>
          <p14:tracePt t="73601" x="1290638" y="3784600"/>
          <p14:tracePt t="73609" x="1350963" y="3784600"/>
          <p14:tracePt t="73617" x="1409700" y="3790950"/>
          <p14:tracePt t="73625" x="1452563" y="3790950"/>
          <p14:tracePt t="73633" x="1512888" y="3802063"/>
          <p14:tracePt t="73641" x="1536700" y="3802063"/>
          <p14:tracePt t="73649" x="1566863" y="3802063"/>
          <p14:tracePt t="73657" x="1603375" y="3802063"/>
          <p14:tracePt t="73673" x="1609725" y="3802063"/>
          <p14:tracePt t="73801" x="1609725" y="3808413"/>
          <p14:tracePt t="73809" x="1579563" y="3808413"/>
          <p14:tracePt t="73817" x="1525588" y="3808413"/>
          <p14:tracePt t="73825" x="1465263" y="3821113"/>
          <p14:tracePt t="73833" x="1385888" y="3827463"/>
          <p14:tracePt t="73841" x="1301750" y="3838575"/>
          <p14:tracePt t="73849" x="1200150" y="3838575"/>
          <p14:tracePt t="73857" x="1096963" y="3851275"/>
          <p14:tracePt t="73865" x="952500" y="3875088"/>
          <p14:tracePt t="73873" x="808038" y="3898900"/>
          <p14:tracePt t="73882" x="693738" y="3898900"/>
          <p14:tracePt t="73889" x="608013" y="3911600"/>
          <p14:tracePt t="73899" x="523875" y="3911600"/>
          <p14:tracePt t="73917" x="476250" y="3929063"/>
          <p14:tracePt t="73921" x="458788" y="3935413"/>
          <p14:tracePt t="74025" x="488950" y="3941763"/>
          <p14:tracePt t="74033" x="530225" y="3941763"/>
          <p14:tracePt t="74041" x="573088" y="3941763"/>
          <p14:tracePt t="74049" x="650875" y="3965575"/>
          <p14:tracePt t="74057" x="723900" y="3965575"/>
          <p14:tracePt t="74064" x="784225" y="3971925"/>
          <p14:tracePt t="74073" x="855663" y="3971925"/>
          <p14:tracePt t="74081" x="939800" y="3971925"/>
          <p14:tracePt t="74089" x="1012825" y="3971925"/>
          <p14:tracePt t="74098" x="1103313" y="3971925"/>
          <p14:tracePt t="74105" x="1187450" y="3971925"/>
          <p14:tracePt t="74114" x="1271588" y="3971925"/>
          <p14:tracePt t="74121" x="1344613" y="3971925"/>
          <p14:tracePt t="74130" x="1392238" y="3971925"/>
          <p14:tracePt t="74137" x="1446213" y="3971925"/>
          <p14:tracePt t="74146" x="1470025" y="3971925"/>
          <p14:tracePt t="74153" x="1512888" y="3971925"/>
          <p14:tracePt t="74161" x="1549400" y="3971925"/>
          <p14:tracePt t="74169" x="1579563" y="3971925"/>
          <p14:tracePt t="74177" x="1603375" y="3971925"/>
          <p14:tracePt t="74185" x="1616075" y="3971925"/>
          <p14:tracePt t="74193" x="1627188" y="3971925"/>
          <p14:tracePt t="74201" x="1633538" y="3971925"/>
          <p14:tracePt t="74209" x="1651000" y="3971925"/>
          <p14:tracePt t="74218" x="1657350" y="3971925"/>
          <p14:tracePt t="74225" x="1663700" y="3971925"/>
          <p14:tracePt t="74233" x="1670050" y="3971925"/>
          <p14:tracePt t="74241" x="1676400" y="3971925"/>
          <p14:tracePt t="74329" x="1676400" y="3976688"/>
          <p14:tracePt t="74337" x="1646238" y="3989388"/>
          <p14:tracePt t="74346" x="1597025" y="3989388"/>
          <p14:tracePt t="74353" x="1543050" y="3989388"/>
          <p14:tracePt t="74361" x="1482725" y="3989388"/>
          <p14:tracePt t="74369" x="1409700" y="3995738"/>
          <p14:tracePt t="74377" x="1350963" y="4006850"/>
          <p14:tracePt t="74385" x="1277938" y="4006850"/>
          <p14:tracePt t="74393" x="1187450" y="4006850"/>
          <p14:tracePt t="74401" x="1114425" y="4006850"/>
          <p14:tracePt t="74409" x="1042988" y="4006850"/>
          <p14:tracePt t="74417" x="989013" y="4006850"/>
          <p14:tracePt t="74424" x="952500" y="4006850"/>
          <p14:tracePt t="74432" x="939800" y="4006850"/>
          <p14:tracePt t="74456" x="935038" y="4006850"/>
          <p14:tracePt t="74537" x="928688" y="4013200"/>
          <p14:tracePt t="74569" x="935038" y="4013200"/>
          <p14:tracePt t="74577" x="946150" y="4013200"/>
          <p14:tracePt t="74585" x="1012825" y="4013200"/>
          <p14:tracePt t="74593" x="1090613" y="4006850"/>
          <p14:tracePt t="74601" x="1163638" y="4002088"/>
          <p14:tracePt t="74609" x="1247775" y="4002088"/>
          <p14:tracePt t="74617" x="1308100" y="4002088"/>
          <p14:tracePt t="74625" x="1368425" y="4002088"/>
          <p14:tracePt t="74633" x="1409700" y="4002088"/>
          <p14:tracePt t="74641" x="1470025" y="4002088"/>
          <p14:tracePt t="74650" x="1482725" y="4002088"/>
          <p14:tracePt t="74657" x="1495425" y="4002088"/>
          <p14:tracePt t="74665" x="1500188" y="4002088"/>
          <p14:tracePt t="74673" x="1525588" y="4002088"/>
          <p14:tracePt t="74683" x="1530350" y="4002088"/>
          <p14:tracePt t="74689" x="1536700" y="4002088"/>
          <p14:tracePt t="74697" x="1555750" y="4002088"/>
          <p14:tracePt t="74714" x="1560513" y="4002088"/>
          <p14:tracePt t="74777" x="1566863" y="4002088"/>
          <p14:tracePt t="74841" x="1530350" y="4002088"/>
          <p14:tracePt t="74849" x="1470025" y="4002088"/>
          <p14:tracePt t="74857" x="1428750" y="4002088"/>
          <p14:tracePt t="74864" x="1355725" y="4002088"/>
          <p14:tracePt t="74873" x="1271588" y="4002088"/>
          <p14:tracePt t="74884" x="1200150" y="4002088"/>
          <p14:tracePt t="74889" x="1109663" y="4002088"/>
          <p14:tracePt t="74898" x="1012825" y="4002088"/>
          <p14:tracePt t="74905" x="939800" y="4002088"/>
          <p14:tracePt t="74914" x="892175" y="4002088"/>
          <p14:tracePt t="74921" x="862013" y="4002088"/>
          <p14:tracePt t="74928" x="855663" y="4006850"/>
          <p14:tracePt t="75057" x="868363" y="4006850"/>
          <p14:tracePt t="75065" x="909638" y="4006850"/>
          <p14:tracePt t="75073" x="969963" y="4006850"/>
          <p14:tracePt t="75081" x="1042988" y="4002088"/>
          <p14:tracePt t="75089" x="1103313" y="4002088"/>
          <p14:tracePt t="75098" x="1163638" y="3995738"/>
          <p14:tracePt t="75105" x="1217613" y="3995738"/>
          <p14:tracePt t="75114" x="1241425" y="3995738"/>
          <p14:tracePt t="75121" x="1308100" y="3995738"/>
          <p14:tracePt t="75129" x="1344613" y="3995738"/>
          <p14:tracePt t="75137" x="1362075" y="3995738"/>
          <p14:tracePt t="75145" x="1381125" y="3995738"/>
          <p14:tracePt t="75153" x="1392238" y="3995738"/>
          <p14:tracePt t="75161" x="1404938" y="3995738"/>
          <p14:tracePt t="75177" x="1422400" y="3995738"/>
          <p14:tracePt t="75185" x="1428750" y="3995738"/>
          <p14:tracePt t="75193" x="1439863" y="3995738"/>
          <p14:tracePt t="75201" x="1446213" y="3995738"/>
          <p14:tracePt t="75209" x="1465263" y="3995738"/>
          <p14:tracePt t="75217" x="1476375" y="3995738"/>
          <p14:tracePt t="75225" x="1495425" y="3995738"/>
          <p14:tracePt t="75232" x="1506538" y="3995738"/>
          <p14:tracePt t="75241" x="1530350" y="3995738"/>
          <p14:tracePt t="75249" x="1536700" y="3995738"/>
          <p14:tracePt t="75257" x="1543050" y="3995738"/>
          <p14:tracePt t="75353" x="1525588" y="3995738"/>
          <p14:tracePt t="75361" x="1512888" y="3995738"/>
          <p14:tracePt t="75369" x="1489075" y="3995738"/>
          <p14:tracePt t="75377" x="1470025" y="3995738"/>
          <p14:tracePt t="75385" x="1435100" y="3995738"/>
          <p14:tracePt t="75393" x="1409700" y="3995738"/>
          <p14:tracePt t="75401" x="1392238" y="3995738"/>
          <p14:tracePt t="75408" x="1368425" y="3995738"/>
          <p14:tracePt t="75424" x="1350963" y="3995738"/>
          <p14:tracePt t="75432" x="1344613" y="3995738"/>
          <p14:tracePt t="75626" x="1344613" y="4002088"/>
          <p14:tracePt t="75633" x="1374775" y="4006850"/>
          <p14:tracePt t="75641" x="1422400" y="4025900"/>
          <p14:tracePt t="75649" x="1458913" y="4043363"/>
          <p14:tracePt t="75657" x="1506538" y="4062413"/>
          <p14:tracePt t="75666" x="1573213" y="4086225"/>
          <p14:tracePt t="75673" x="1620838" y="4116388"/>
          <p14:tracePt t="75681" x="1700213" y="4157663"/>
          <p14:tracePt t="75689" x="1778000" y="4217988"/>
          <p14:tracePt t="75698" x="1855788" y="4248150"/>
          <p14:tracePt t="75705" x="1935163" y="4291013"/>
          <p14:tracePt t="75713" x="2001838" y="4351338"/>
          <p14:tracePt t="75721" x="2062163" y="4381500"/>
          <p14:tracePt t="75729" x="2116138" y="4411663"/>
          <p14:tracePt t="75737" x="2163763" y="4429125"/>
          <p14:tracePt t="75745" x="2176463" y="4435475"/>
          <p14:tracePt t="75753" x="2182813" y="4435475"/>
          <p14:tracePt t="75761" x="2187575" y="4441825"/>
          <p14:tracePt t="75777" x="2193925" y="4441825"/>
          <p14:tracePt t="75817" x="2200275" y="4448175"/>
          <p14:tracePt t="75849" x="2200275" y="4452938"/>
          <p14:tracePt t="75865" x="2200275" y="4459288"/>
          <p14:tracePt t="75873" x="2200275" y="4465638"/>
          <p14:tracePt t="75884" x="2200275" y="4471988"/>
          <p14:tracePt t="75889" x="2200275" y="4489450"/>
          <p14:tracePt t="75898" x="2200275" y="4495800"/>
          <p14:tracePt t="75905" x="2200275" y="4502150"/>
          <p14:tracePt t="75913" x="2200275" y="4508500"/>
          <p14:tracePt t="75921" x="2200275" y="4513263"/>
          <p14:tracePt t="75929" x="2200275" y="4525963"/>
          <p14:tracePt t="75937" x="2193925" y="4532313"/>
          <p14:tracePt t="75945" x="2187575" y="4537075"/>
          <p14:tracePt t="75953" x="2187575" y="4543425"/>
          <p14:tracePt t="75977" x="2187575" y="4556125"/>
          <p14:tracePt t="75985" x="2187575" y="4562475"/>
          <p14:tracePt t="76001" x="2187575" y="4573588"/>
          <p14:tracePt t="76016" x="2187575" y="4579938"/>
          <p14:tracePt t="76033" x="2187575" y="4592638"/>
          <p14:tracePt t="76041" x="2187575" y="4597400"/>
          <p14:tracePt t="76057" x="2182813" y="4603750"/>
          <p14:tracePt t="76177" x="2176463" y="4603750"/>
          <p14:tracePt t="76186" x="2170113" y="4597400"/>
          <p14:tracePt t="76193" x="2152650" y="4567238"/>
          <p14:tracePt t="76202" x="2146300" y="4543425"/>
          <p14:tracePt t="76209" x="2139950" y="4513263"/>
          <p14:tracePt t="76218" x="2139950" y="4483100"/>
          <p14:tracePt t="76225" x="2127250" y="4435475"/>
          <p14:tracePt t="76234" x="2122488" y="4411663"/>
          <p14:tracePt t="76241" x="2122488" y="4381500"/>
          <p14:tracePt t="76250" x="2116138" y="4338638"/>
          <p14:tracePt t="76257" x="2103438" y="4291013"/>
          <p14:tracePt t="76267" x="2097088" y="4254500"/>
          <p14:tracePt t="76273" x="2097088" y="4183063"/>
          <p14:tracePt t="76282" x="2097088" y="4140200"/>
          <p14:tracePt t="76289" x="2097088" y="4110038"/>
          <p14:tracePt t="76298" x="2079625" y="4049713"/>
          <p14:tracePt t="76305" x="2079625" y="4019550"/>
          <p14:tracePt t="76313" x="2079625" y="3989388"/>
          <p14:tracePt t="76321" x="2079625" y="3965575"/>
          <p14:tracePt t="76329" x="2079625" y="3941763"/>
          <p14:tracePt t="76337" x="2079625" y="3916363"/>
          <p14:tracePt t="76345" x="2079625" y="3905250"/>
          <p14:tracePt t="76353" x="2079625" y="3881438"/>
          <p14:tracePt t="76361" x="2079625" y="3875088"/>
          <p14:tracePt t="76369" x="2079625" y="3857625"/>
          <p14:tracePt t="76377" x="2079625" y="3838575"/>
          <p14:tracePt t="76385" x="2079625" y="3832225"/>
          <p14:tracePt t="76393" x="2079625" y="3814763"/>
          <p14:tracePt t="76400" x="2079625" y="3802063"/>
          <p14:tracePt t="76408" x="2085975" y="3767138"/>
          <p14:tracePt t="76416" x="2085975" y="3741738"/>
          <p14:tracePt t="76424" x="2097088" y="3700463"/>
          <p14:tracePt t="76432" x="2097088" y="3663950"/>
          <p14:tracePt t="76440" x="2103438" y="3633788"/>
          <p14:tracePt t="76449" x="2116138" y="3586163"/>
          <p14:tracePt t="76456" x="2116138" y="3562350"/>
          <p14:tracePt t="76464" x="2122488" y="3532188"/>
          <p14:tracePt t="76472" x="2122488" y="3519488"/>
          <p14:tracePt t="76481" x="2122488" y="3513138"/>
          <p14:tracePt t="76489" x="2122488" y="3506788"/>
          <p14:tracePt t="76512" x="2122488" y="3502025"/>
          <p14:tracePt t="76729" x="2122488" y="3506788"/>
          <p14:tracePt t="76737" x="2122488" y="3549650"/>
          <p14:tracePt t="76745" x="2122488" y="3621088"/>
          <p14:tracePt t="76753" x="2122488" y="3681413"/>
          <p14:tracePt t="76760" x="2109788" y="3724275"/>
          <p14:tracePt t="76768" x="2109788" y="3784600"/>
          <p14:tracePt t="76776" x="2109788" y="3832225"/>
          <p14:tracePt t="76784" x="2109788" y="3887788"/>
          <p14:tracePt t="76792" x="2097088" y="3946525"/>
          <p14:tracePt t="76800" x="2092325" y="4006850"/>
          <p14:tracePt t="76808" x="2092325" y="4056063"/>
          <p14:tracePt t="76816" x="2092325" y="4127500"/>
          <p14:tracePt t="76824" x="2066925" y="4211638"/>
          <p14:tracePt t="76832" x="2066925" y="4302125"/>
          <p14:tracePt t="76840" x="2066925" y="4387850"/>
          <p14:tracePt t="76849" x="2066925" y="4459288"/>
          <p14:tracePt t="76856" x="2066925" y="4532313"/>
          <p14:tracePt t="76865" x="2066925" y="4603750"/>
          <p14:tracePt t="76872" x="2066925" y="4676775"/>
          <p14:tracePt t="76884" x="2066925" y="4767263"/>
          <p14:tracePt t="76888" x="2066925" y="4821238"/>
          <p14:tracePt t="76897" x="2066925" y="4881563"/>
          <p14:tracePt t="76904" x="2066925" y="4922838"/>
          <p14:tracePt t="76912" x="2066925" y="4972050"/>
          <p14:tracePt t="76920" x="2066925" y="5002213"/>
          <p14:tracePt t="76928" x="2066925" y="5032375"/>
          <p14:tracePt t="76936" x="2066925" y="5068888"/>
          <p14:tracePt t="76944" x="2066925" y="5080000"/>
          <p14:tracePt t="76952" x="2066925" y="5103813"/>
          <p14:tracePt t="76960" x="2066925" y="5116513"/>
          <p14:tracePt t="76968" x="2066925" y="5122863"/>
          <p14:tracePt t="76976" x="2066925" y="5129213"/>
          <p14:tracePt t="76984" x="2066925" y="5133975"/>
          <p14:tracePt t="77024" x="2066925" y="5140325"/>
          <p14:tracePt t="77032" x="2066925" y="5153025"/>
          <p14:tracePt t="77048" x="2066925" y="5157788"/>
          <p14:tracePt t="77057" x="2066925" y="5176838"/>
          <p14:tracePt t="77072" x="2066925" y="5183188"/>
          <p14:tracePt t="77136" x="2066925" y="5133975"/>
          <p14:tracePt t="77144" x="2066925" y="5043488"/>
          <p14:tracePt t="77152" x="2066925" y="4948238"/>
          <p14:tracePt t="77160" x="2066925" y="4875213"/>
          <p14:tracePt t="77168" x="2055813" y="4797425"/>
          <p14:tracePt t="77176" x="2055813" y="4754563"/>
          <p14:tracePt t="77184" x="2055813" y="4713288"/>
          <p14:tracePt t="77192" x="2055813" y="4652963"/>
          <p14:tracePt t="77201" x="2055813" y="4567238"/>
          <p14:tracePt t="77208" x="2055813" y="4478338"/>
          <p14:tracePt t="77216" x="2055813" y="4392613"/>
          <p14:tracePt t="77224" x="2055813" y="4291013"/>
          <p14:tracePt t="77233" x="2055813" y="4194175"/>
          <p14:tracePt t="77241" x="2073275" y="4086225"/>
          <p14:tracePt t="77249" x="2097088" y="3983038"/>
          <p14:tracePt t="77256" x="2109788" y="3898900"/>
          <p14:tracePt t="77265" x="2109788" y="3827463"/>
          <p14:tracePt t="77272" x="2116138" y="3767138"/>
          <p14:tracePt t="77280" x="2116138" y="3730625"/>
          <p14:tracePt t="77288" x="2127250" y="3706813"/>
          <p14:tracePt t="77296" x="2127250" y="3687763"/>
          <p14:tracePt t="77304" x="2127250" y="3681413"/>
          <p14:tracePt t="77313" x="2133600" y="3663950"/>
          <p14:tracePt t="77320" x="2139950" y="3651250"/>
          <p14:tracePt t="77465" x="2146300" y="3717925"/>
          <p14:tracePt t="77473" x="2157413" y="3797300"/>
          <p14:tracePt t="77481" x="2157413" y="3851275"/>
          <p14:tracePt t="77489" x="2170113" y="3952875"/>
          <p14:tracePt t="77497" x="2182813" y="4032250"/>
          <p14:tracePt t="77505" x="2200275" y="4103688"/>
          <p14:tracePt t="77513" x="2200275" y="4176713"/>
          <p14:tracePt t="77521" x="2224088" y="4278313"/>
          <p14:tracePt t="77529" x="2236788" y="4351338"/>
          <p14:tracePt t="77537" x="2236788" y="4422775"/>
          <p14:tracePt t="77545" x="2236788" y="4525963"/>
          <p14:tracePt t="77553" x="2236788" y="4610100"/>
          <p14:tracePt t="77561" x="2236788" y="4683125"/>
          <p14:tracePt t="77569" x="2247900" y="4760913"/>
          <p14:tracePt t="77577" x="2247900" y="4814888"/>
          <p14:tracePt t="77586" x="2247900" y="4862513"/>
          <p14:tracePt t="77593" x="2247900" y="4875213"/>
          <p14:tracePt t="77601" x="2247900" y="4881563"/>
          <p14:tracePt t="77745" x="2247900" y="4868863"/>
          <p14:tracePt t="77761" x="2247900" y="4862513"/>
          <p14:tracePt t="77769" x="2247900" y="4851400"/>
          <p14:tracePt t="77809" x="2254250" y="4832350"/>
          <p14:tracePt t="77849" x="2266950" y="4832350"/>
          <p14:tracePt t="77857" x="2271713" y="4827588"/>
          <p14:tracePt t="77865" x="2297113" y="4821238"/>
          <p14:tracePt t="77873" x="2327275" y="4821238"/>
          <p14:tracePt t="77881" x="2351088" y="4814888"/>
          <p14:tracePt t="77889" x="2405063" y="4814888"/>
          <p14:tracePt t="77896" x="2489200" y="4814888"/>
          <p14:tracePt t="77904" x="2562225" y="4814888"/>
          <p14:tracePt t="77912" x="2652713" y="4814888"/>
          <p14:tracePt t="77921" x="2724150" y="4814888"/>
          <p14:tracePt t="77928" x="2808288" y="4821238"/>
          <p14:tracePt t="77936" x="2898775" y="4832350"/>
          <p14:tracePt t="77944" x="2959100" y="4838700"/>
          <p14:tracePt t="77953" x="3032125" y="4838700"/>
          <p14:tracePt t="77960" x="3062288" y="4838700"/>
          <p14:tracePt t="77968" x="3086100" y="4838700"/>
          <p14:tracePt t="77976" x="3098800" y="4838700"/>
          <p14:tracePt t="78008" x="3103563" y="4838700"/>
          <p14:tracePt t="78016" x="3109913" y="4838700"/>
          <p14:tracePt t="78024" x="3128963" y="4832350"/>
          <p14:tracePt t="78033" x="3128963" y="4827588"/>
          <p14:tracePt t="78040" x="3140075" y="4803775"/>
          <p14:tracePt t="78049" x="3140075" y="4784725"/>
          <p14:tracePt t="78056" x="3146425" y="4760913"/>
          <p14:tracePt t="78064" x="3163888" y="4724400"/>
          <p14:tracePt t="78072" x="3182938" y="4687888"/>
          <p14:tracePt t="78080" x="3200400" y="4664075"/>
          <p14:tracePt t="78088" x="3206750" y="4640263"/>
          <p14:tracePt t="78096" x="3213100" y="4627563"/>
          <p14:tracePt t="78104" x="3219450" y="4622800"/>
          <p14:tracePt t="78112" x="3219450" y="4603750"/>
          <p14:tracePt t="78120" x="3219450" y="4592638"/>
          <p14:tracePt t="78128" x="3219450" y="4562475"/>
          <p14:tracePt t="78136" x="3219450" y="4549775"/>
          <p14:tracePt t="78145" x="3230563" y="4532313"/>
          <p14:tracePt t="78152" x="3230563" y="4519613"/>
          <p14:tracePt t="78160" x="3230563" y="4495800"/>
          <p14:tracePt t="78168" x="3230563" y="4465638"/>
          <p14:tracePt t="78176" x="3230563" y="4441825"/>
          <p14:tracePt t="78185" x="3230563" y="4405313"/>
          <p14:tracePt t="78192" x="3230563" y="4387850"/>
          <p14:tracePt t="78200" x="3230563" y="4351338"/>
          <p14:tracePt t="78208" x="3230563" y="4321175"/>
          <p14:tracePt t="78217" x="3230563" y="4278313"/>
          <p14:tracePt t="78224" x="3224213" y="4241800"/>
          <p14:tracePt t="78233" x="3219450" y="4217988"/>
          <p14:tracePt t="78240" x="3219450" y="4206875"/>
          <p14:tracePt t="78249" x="3213100" y="4183063"/>
          <p14:tracePt t="78257" x="3200400" y="4157663"/>
          <p14:tracePt t="78264" x="3200400" y="4133850"/>
          <p14:tracePt t="78272" x="3200400" y="4122738"/>
          <p14:tracePt t="78280" x="3194050" y="4110038"/>
          <p14:tracePt t="78288" x="3189288" y="4092575"/>
          <p14:tracePt t="78296" x="3182938" y="4079875"/>
          <p14:tracePt t="78304" x="3182938" y="4056063"/>
          <p14:tracePt t="78312" x="3170238" y="4043363"/>
          <p14:tracePt t="78320" x="3170238" y="4037013"/>
          <p14:tracePt t="78328" x="3163888" y="4019550"/>
          <p14:tracePt t="78336" x="3159125" y="3995738"/>
          <p14:tracePt t="78344" x="3159125" y="3983038"/>
          <p14:tracePt t="78352" x="3140075" y="3959225"/>
          <p14:tracePt t="78360" x="3133725" y="3952875"/>
          <p14:tracePt t="78368" x="3128963" y="3916363"/>
          <p14:tracePt t="78376" x="3122613" y="3898900"/>
          <p14:tracePt t="78384" x="3116263" y="3875088"/>
          <p14:tracePt t="78392" x="3086100" y="3851275"/>
          <p14:tracePt t="78400" x="3068638" y="3814763"/>
          <p14:tracePt t="78408" x="3055938" y="3790950"/>
          <p14:tracePt t="78416" x="3038475" y="3784600"/>
          <p14:tracePt t="78424" x="3032125" y="3778250"/>
          <p14:tracePt t="78433" x="3019425" y="3767138"/>
          <p14:tracePt t="78440" x="3019425" y="3760788"/>
          <p14:tracePt t="78456" x="3013075" y="3754438"/>
          <p14:tracePt t="78481" x="3001963" y="3736975"/>
          <p14:tracePt t="78488" x="2995613" y="3730625"/>
          <p14:tracePt t="78496" x="2989263" y="3724275"/>
          <p14:tracePt t="78504" x="2971800" y="3711575"/>
          <p14:tracePt t="78512" x="2965450" y="3706813"/>
          <p14:tracePt t="78520" x="2959100" y="3700463"/>
          <p14:tracePt t="78528" x="2947988" y="3694113"/>
          <p14:tracePt t="78536" x="2941638" y="3687763"/>
          <p14:tracePt t="78544" x="2935288" y="3687763"/>
          <p14:tracePt t="78552" x="2928938" y="3687763"/>
          <p14:tracePt t="78560" x="2924175" y="3681413"/>
          <p14:tracePt t="78568" x="2911475" y="3676650"/>
          <p14:tracePt t="78584" x="2898775" y="3676650"/>
          <p14:tracePt t="78592" x="2881313" y="3676650"/>
          <p14:tracePt t="78600" x="2868613" y="3676650"/>
          <p14:tracePt t="78608" x="2863850" y="3676650"/>
          <p14:tracePt t="78617" x="2851150" y="3676650"/>
          <p14:tracePt t="78624" x="2827338" y="3676650"/>
          <p14:tracePt t="78633" x="2784475" y="3676650"/>
          <p14:tracePt t="78640" x="2743200" y="3676650"/>
          <p14:tracePt t="78649" x="2693988" y="3676650"/>
          <p14:tracePt t="78656" x="2670175" y="3676650"/>
          <p14:tracePt t="78664" x="2640013" y="3676650"/>
          <p14:tracePt t="78673" x="2609850" y="3676650"/>
          <p14:tracePt t="78680" x="2592388" y="3676650"/>
          <p14:tracePt t="78688" x="2568575" y="3676650"/>
          <p14:tracePt t="78696" x="2555875" y="3681413"/>
          <p14:tracePt t="78704" x="2549525" y="3681413"/>
          <p14:tracePt t="78712" x="2538413" y="3681413"/>
          <p14:tracePt t="78720" x="2532063" y="3687763"/>
          <p14:tracePt t="78728" x="2525713" y="3694113"/>
          <p14:tracePt t="78736" x="2519363" y="3694113"/>
          <p14:tracePt t="78752" x="2495550" y="3706813"/>
          <p14:tracePt t="78760" x="2482850" y="3717925"/>
          <p14:tracePt t="78768" x="2478088" y="3717925"/>
          <p14:tracePt t="78776" x="2452688" y="3736975"/>
          <p14:tracePt t="78784" x="2428875" y="3741738"/>
          <p14:tracePt t="78792" x="2417763" y="3748088"/>
          <p14:tracePt t="78801" x="2392363" y="3767138"/>
          <p14:tracePt t="78808" x="2374900" y="3771900"/>
          <p14:tracePt t="78816" x="2368550" y="3771900"/>
          <p14:tracePt t="78824" x="2357438" y="3778250"/>
          <p14:tracePt t="78833" x="2344738" y="3797300"/>
          <p14:tracePt t="78840" x="2338388" y="3802063"/>
          <p14:tracePt t="78849" x="2320925" y="3808413"/>
          <p14:tracePt t="78864" x="2297113" y="3821113"/>
          <p14:tracePt t="78872" x="2290763" y="3827463"/>
          <p14:tracePt t="78886" x="2284413" y="3832225"/>
          <p14:tracePt t="78888" x="2278063" y="3838575"/>
          <p14:tracePt t="78896" x="2271713" y="3844925"/>
          <p14:tracePt t="78904" x="2260600" y="3862388"/>
          <p14:tracePt t="78912" x="2241550" y="3875088"/>
          <p14:tracePt t="78920" x="2230438" y="3887788"/>
          <p14:tracePt t="78928" x="2224088" y="3905250"/>
          <p14:tracePt t="78937" x="2206625" y="3922713"/>
          <p14:tracePt t="78944" x="2206625" y="3946525"/>
          <p14:tracePt t="78953" x="2193925" y="3959225"/>
          <p14:tracePt t="78960" x="2193925" y="3983038"/>
          <p14:tracePt t="78968" x="2182813" y="4002088"/>
          <p14:tracePt t="78976" x="2182813" y="4019550"/>
          <p14:tracePt t="78984" x="2170113" y="4043363"/>
          <p14:tracePt t="78992" x="2170113" y="4067175"/>
          <p14:tracePt t="79001" x="2157413" y="4103688"/>
          <p14:tracePt t="79008" x="2157413" y="4127500"/>
          <p14:tracePt t="79017" x="2152650" y="4170363"/>
          <p14:tracePt t="79024" x="2152650" y="4230688"/>
          <p14:tracePt t="79033" x="2152650" y="4248150"/>
          <p14:tracePt t="79040" x="2139950" y="4284663"/>
          <p14:tracePt t="79048" x="2139950" y="4314825"/>
          <p14:tracePt t="79056" x="2139950" y="4338638"/>
          <p14:tracePt t="79064" x="2139950" y="4368800"/>
          <p14:tracePt t="79072" x="2139950" y="4392613"/>
          <p14:tracePt t="79080" x="2139950" y="4418013"/>
          <p14:tracePt t="79088" x="2139950" y="4441825"/>
          <p14:tracePt t="79096" x="2139950" y="4471988"/>
          <p14:tracePt t="79104" x="2146300" y="4495800"/>
          <p14:tracePt t="79112" x="2152650" y="4532313"/>
          <p14:tracePt t="79120" x="2152650" y="4543425"/>
          <p14:tracePt t="79128" x="2170113" y="4567238"/>
          <p14:tracePt t="79136" x="2176463" y="4579938"/>
          <p14:tracePt t="79144" x="2193925" y="4603750"/>
          <p14:tracePt t="79153" x="2206625" y="4627563"/>
          <p14:tracePt t="79161" x="2217738" y="4664075"/>
          <p14:tracePt t="79168" x="2224088" y="4687888"/>
          <p14:tracePt t="79176" x="2247900" y="4724400"/>
          <p14:tracePt t="79184" x="2278063" y="4760913"/>
          <p14:tracePt t="79192" x="2297113" y="4797425"/>
          <p14:tracePt t="79201" x="2327275" y="4845050"/>
          <p14:tracePt t="79208" x="2344738" y="4868863"/>
          <p14:tracePt t="79217" x="2362200" y="4905375"/>
          <p14:tracePt t="79224" x="2374900" y="4918075"/>
          <p14:tracePt t="79233" x="2381250" y="4935538"/>
          <p14:tracePt t="79240" x="2398713" y="4948238"/>
          <p14:tracePt t="79264" x="2405063" y="4948238"/>
          <p14:tracePt t="79272" x="2417763" y="4948238"/>
          <p14:tracePt t="79280" x="2428875" y="4948238"/>
          <p14:tracePt t="79288" x="2452688" y="4948238"/>
          <p14:tracePt t="79296" x="2508250" y="4948238"/>
          <p14:tracePt t="79304" x="2568575" y="4948238"/>
          <p14:tracePt t="79312" x="2652713" y="4948238"/>
          <p14:tracePt t="79320" x="2743200" y="4948238"/>
          <p14:tracePt t="79328" x="2827338" y="4948238"/>
          <p14:tracePt t="79337" x="2898775" y="4948238"/>
          <p14:tracePt t="79344" x="2959100" y="4972050"/>
          <p14:tracePt t="79352" x="3019425" y="4972050"/>
          <p14:tracePt t="79360" x="3043238" y="4972050"/>
          <p14:tracePt t="79368" x="3073400" y="4972050"/>
          <p14:tracePt t="79376" x="3086100" y="4972050"/>
          <p14:tracePt t="79384" x="3092450" y="4972050"/>
          <p14:tracePt t="79392" x="3109913" y="4972050"/>
          <p14:tracePt t="79408" x="3116263" y="4972050"/>
          <p14:tracePt t="79417" x="3128963" y="4953000"/>
          <p14:tracePt t="79424" x="3146425" y="4929188"/>
          <p14:tracePt t="79433" x="3159125" y="4905375"/>
          <p14:tracePt t="79440" x="3170238" y="4881563"/>
          <p14:tracePt t="79448" x="3182938" y="4857750"/>
          <p14:tracePt t="79456" x="3200400" y="4791075"/>
          <p14:tracePt t="79464" x="3219450" y="4754563"/>
          <p14:tracePt t="79472" x="3230563" y="4713288"/>
          <p14:tracePt t="79480" x="3249613" y="4657725"/>
          <p14:tracePt t="79488" x="3260725" y="4627563"/>
          <p14:tracePt t="79496" x="3273425" y="4592638"/>
          <p14:tracePt t="79504" x="3297238" y="4543425"/>
          <p14:tracePt t="79512" x="3297238" y="4519613"/>
          <p14:tracePt t="79520" x="3303588" y="4489450"/>
          <p14:tracePt t="79528" x="3309938" y="4452938"/>
          <p14:tracePt t="79537" x="3309938" y="4429125"/>
          <p14:tracePt t="79544" x="3309938" y="4387850"/>
          <p14:tracePt t="79552" x="3309938" y="4344988"/>
          <p14:tracePt t="79560" x="3309938" y="4297363"/>
          <p14:tracePt t="79568" x="3309938" y="4224338"/>
          <p14:tracePt t="79576" x="3309938" y="4183063"/>
          <p14:tracePt t="79585" x="3309938" y="4140200"/>
          <p14:tracePt t="79592" x="3309938" y="4103688"/>
          <p14:tracePt t="79601" x="3290888" y="4056063"/>
          <p14:tracePt t="79608" x="3273425" y="4032250"/>
          <p14:tracePt t="79617" x="3267075" y="4006850"/>
          <p14:tracePt t="79624" x="3267075" y="3983038"/>
          <p14:tracePt t="79633" x="3249613" y="3971925"/>
          <p14:tracePt t="79640" x="3243263" y="3935413"/>
          <p14:tracePt t="79648" x="3224213" y="3911600"/>
          <p14:tracePt t="79656" x="3213100" y="3887788"/>
          <p14:tracePt t="79664" x="3194050" y="3857625"/>
          <p14:tracePt t="79672" x="3152775" y="3814763"/>
          <p14:tracePt t="79680" x="3128963" y="3790950"/>
          <p14:tracePt t="79688" x="3103563" y="3767138"/>
          <p14:tracePt t="79696" x="3079750" y="3748088"/>
          <p14:tracePt t="79704" x="3055938" y="3736975"/>
          <p14:tracePt t="79712" x="3019425" y="3717925"/>
          <p14:tracePt t="79720" x="3008313" y="3706813"/>
          <p14:tracePt t="79729" x="2989263" y="3700463"/>
          <p14:tracePt t="79736" x="2982913" y="3694113"/>
          <p14:tracePt t="79744" x="2978150" y="3694113"/>
          <p14:tracePt t="79752" x="2971800" y="3694113"/>
          <p14:tracePt t="79760" x="2965450" y="3694113"/>
          <p14:tracePt t="79768" x="2959100" y="3694113"/>
          <p14:tracePt t="79776" x="2947988" y="3694113"/>
          <p14:tracePt t="79785" x="2905125" y="3694113"/>
          <p14:tracePt t="79792" x="2874963" y="3694113"/>
          <p14:tracePt t="79801" x="2814638" y="3706813"/>
          <p14:tracePt t="79808" x="2778125" y="3724275"/>
          <p14:tracePt t="79817" x="2717800" y="3760788"/>
          <p14:tracePt t="79824" x="2670175" y="3767138"/>
          <p14:tracePt t="79833" x="2622550" y="3797300"/>
          <p14:tracePt t="79840" x="2586038" y="3808413"/>
          <p14:tracePt t="79848" x="2538413" y="3827463"/>
          <p14:tracePt t="79856" x="2508250" y="3832225"/>
          <p14:tracePt t="79864" x="2482850" y="3851275"/>
          <p14:tracePt t="79872" x="2447925" y="3875088"/>
          <p14:tracePt t="79880" x="2428875" y="3881438"/>
          <p14:tracePt t="79888" x="2398713" y="3898900"/>
          <p14:tracePt t="79896" x="2392363" y="3905250"/>
          <p14:tracePt t="79904" x="2374900" y="3922713"/>
          <p14:tracePt t="79912" x="2351088" y="3952875"/>
          <p14:tracePt t="79920" x="2320925" y="3995738"/>
          <p14:tracePt t="79928" x="2314575" y="4019550"/>
          <p14:tracePt t="79937" x="2297113" y="4049713"/>
          <p14:tracePt t="79944" x="2290763" y="4086225"/>
          <p14:tracePt t="79952" x="2266950" y="4133850"/>
          <p14:tracePt t="79960" x="2247900" y="4183063"/>
          <p14:tracePt t="79968" x="2241550" y="4230688"/>
          <p14:tracePt t="79976" x="2230438" y="4278313"/>
          <p14:tracePt t="79985" x="2230438" y="4332288"/>
          <p14:tracePt t="79993" x="2230438" y="4405313"/>
          <p14:tracePt t="80000" x="2230438" y="4465638"/>
          <p14:tracePt t="80008" x="2230438" y="4525963"/>
          <p14:tracePt t="80017" x="2230438" y="4579938"/>
          <p14:tracePt t="80025" x="2241550" y="4627563"/>
          <p14:tracePt t="80032" x="2266950" y="4694238"/>
          <p14:tracePt t="80040" x="2297113" y="4754563"/>
          <p14:tracePt t="80048" x="2338388" y="4821238"/>
          <p14:tracePt t="80056" x="2368550" y="4857750"/>
          <p14:tracePt t="80064" x="2392363" y="4881563"/>
          <p14:tracePt t="80072" x="2411413" y="4899025"/>
          <p14:tracePt t="80080" x="2428875" y="4899025"/>
          <p14:tracePt t="80088" x="2447925" y="4899025"/>
          <p14:tracePt t="80096" x="2459038" y="4899025"/>
          <p14:tracePt t="80104" x="2471738" y="4899025"/>
          <p14:tracePt t="80112" x="2489200" y="4899025"/>
          <p14:tracePt t="80120" x="2508250" y="4899025"/>
          <p14:tracePt t="80128" x="2543175" y="4892675"/>
          <p14:tracePt t="80136" x="2592388" y="4887913"/>
          <p14:tracePt t="80144" x="2622550" y="4868863"/>
          <p14:tracePt t="80152" x="2687638" y="4857750"/>
          <p14:tracePt t="80160" x="2760663" y="4851400"/>
          <p14:tracePt t="80168" x="2851150" y="4827588"/>
          <p14:tracePt t="80176" x="2924175" y="4803775"/>
          <p14:tracePt t="80185" x="2982913" y="4784725"/>
          <p14:tracePt t="80192" x="3062288" y="4748213"/>
          <p14:tracePt t="80201" x="3128963" y="4730750"/>
          <p14:tracePt t="80208" x="3200400" y="4694238"/>
          <p14:tracePt t="80217" x="3267075" y="4676775"/>
          <p14:tracePt t="80224" x="3303588" y="4646613"/>
          <p14:tracePt t="80232" x="3327400" y="4633913"/>
          <p14:tracePt t="80240" x="3351213" y="4616450"/>
          <p14:tracePt t="80248" x="3363913" y="4597400"/>
          <p14:tracePt t="80257" x="3381375" y="4586288"/>
          <p14:tracePt t="80264" x="3387725" y="4579938"/>
          <p14:tracePt t="80272" x="3387725" y="4556125"/>
          <p14:tracePt t="80280" x="3405188" y="4532313"/>
          <p14:tracePt t="80289" x="3405188" y="4513263"/>
          <p14:tracePt t="80296" x="3405188" y="4489450"/>
          <p14:tracePt t="80304" x="3411538" y="4465638"/>
          <p14:tracePt t="80312" x="3411538" y="4441825"/>
          <p14:tracePt t="80321" x="3411538" y="4411663"/>
          <p14:tracePt t="80328" x="3411538" y="4387850"/>
          <p14:tracePt t="80337" x="3411538" y="4375150"/>
          <p14:tracePt t="80344" x="3411538" y="4351338"/>
          <p14:tracePt t="80352" x="3411538" y="4327525"/>
          <p14:tracePt t="80360" x="3411538" y="4302125"/>
          <p14:tracePt t="80368" x="3411538" y="4271963"/>
          <p14:tracePt t="80376" x="3411538" y="4217988"/>
          <p14:tracePt t="80385" x="3411538" y="4183063"/>
          <p14:tracePt t="80392" x="3387725" y="4122738"/>
          <p14:tracePt t="80401" x="3357563" y="4073525"/>
          <p14:tracePt t="80408" x="3340100" y="4006850"/>
          <p14:tracePt t="80416" x="3327400" y="3983038"/>
          <p14:tracePt t="80424" x="3303588" y="3941763"/>
          <p14:tracePt t="80432" x="3279775" y="3892550"/>
          <p14:tracePt t="80440" x="3267075" y="3868738"/>
          <p14:tracePt t="80448" x="3249613" y="3832225"/>
          <p14:tracePt t="80456" x="3219450" y="3784600"/>
          <p14:tracePt t="80464" x="3213100" y="3767138"/>
          <p14:tracePt t="80472" x="3182938" y="3730625"/>
          <p14:tracePt t="80480" x="3159125" y="3694113"/>
          <p14:tracePt t="80488" x="3152775" y="3687763"/>
          <p14:tracePt t="80504" x="3146425" y="3687763"/>
          <p14:tracePt t="80569" x="3140075" y="3687763"/>
          <p14:tracePt t="80697" x="3133725" y="3681413"/>
          <p14:tracePt t="80721" x="3133725" y="3676650"/>
          <p14:tracePt t="80729" x="3133725" y="3646488"/>
          <p14:tracePt t="80737" x="3152775" y="3579813"/>
          <p14:tracePt t="80745" x="3200400" y="3502025"/>
          <p14:tracePt t="80753" x="3273425" y="3405188"/>
          <p14:tracePt t="80761" x="3327400" y="3325813"/>
          <p14:tracePt t="80769" x="3381375" y="3236913"/>
          <p14:tracePt t="80777" x="3454400" y="3140075"/>
          <p14:tracePt t="80786" x="3514725" y="3049588"/>
          <p14:tracePt t="80793" x="3556000" y="2959100"/>
          <p14:tracePt t="80802" x="3629025" y="2862263"/>
          <p14:tracePt t="80809" x="3700463" y="2771775"/>
          <p14:tracePt t="80819" x="3743325" y="2681288"/>
          <p14:tracePt t="80825" x="3814763" y="2560638"/>
          <p14:tracePt t="80833" x="3900488" y="2465388"/>
          <p14:tracePt t="80841" x="3965575" y="2374900"/>
          <p14:tracePt t="80849" x="4014788" y="2278063"/>
          <p14:tracePt t="80858" x="4086225" y="2187575"/>
          <p14:tracePt t="80865" x="4129088" y="2109788"/>
          <p14:tracePt t="80874" x="4225925" y="2012950"/>
          <p14:tracePt t="80890" x="4364038" y="1825625"/>
          <p14:tracePt t="80896" x="4418013" y="1747838"/>
          <p14:tracePt t="80904" x="4467225" y="1681163"/>
          <p14:tracePt t="80912" x="4532313" y="1603375"/>
          <p14:tracePt t="80920" x="4562475" y="1543050"/>
          <p14:tracePt t="80928" x="4592638" y="1500188"/>
          <p14:tracePt t="80936" x="4629150" y="1409700"/>
          <p14:tracePt t="80944" x="4672013" y="1349375"/>
          <p14:tracePt t="80953" x="4702175" y="1284288"/>
          <p14:tracePt t="80960" x="4719638" y="1223963"/>
          <p14:tracePt t="80970" x="4737100" y="1187450"/>
          <p14:tracePt t="80976" x="4749800" y="1163638"/>
          <p14:tracePt t="80985" x="4762500" y="1138238"/>
          <p14:tracePt t="80992" x="4773613" y="1103313"/>
          <p14:tracePt t="81001" x="4792663" y="1073150"/>
          <p14:tracePt t="81008" x="4797425" y="1012825"/>
          <p14:tracePt t="81016" x="4810125" y="963613"/>
          <p14:tracePt t="81024" x="4827588" y="903288"/>
          <p14:tracePt t="81032" x="4840288" y="868363"/>
          <p14:tracePt t="81040" x="4846638" y="831850"/>
          <p14:tracePt t="81048" x="4852988" y="801688"/>
          <p14:tracePt t="81056" x="4852988" y="777875"/>
          <p14:tracePt t="81064" x="4852988" y="747713"/>
          <p14:tracePt t="81072" x="4852988" y="704850"/>
          <p14:tracePt t="81080" x="4852988" y="657225"/>
          <p14:tracePt t="81088" x="4852988" y="614363"/>
          <p14:tracePt t="81096" x="4852988" y="584200"/>
          <p14:tracePt t="81104" x="4846638" y="547688"/>
          <p14:tracePt t="81112" x="4833938" y="512763"/>
          <p14:tracePt t="81121" x="4827588" y="506413"/>
          <p14:tracePt t="81128" x="4822825" y="500063"/>
          <p14:tracePt t="81168" x="4810125" y="500063"/>
          <p14:tracePt t="81176" x="4803775" y="500063"/>
          <p14:tracePt t="81185" x="4792663" y="500063"/>
          <p14:tracePt t="81192" x="4767263" y="500063"/>
          <p14:tracePt t="81201" x="4737100" y="506413"/>
          <p14:tracePt t="81208" x="4702175" y="512763"/>
          <p14:tracePt t="81216" x="4641850" y="536575"/>
          <p14:tracePt t="81224" x="4622800" y="542925"/>
          <p14:tracePt t="81232" x="4598988" y="547688"/>
          <p14:tracePt t="81240" x="4575175" y="554038"/>
          <p14:tracePt t="81280" x="4568825" y="560388"/>
          <p14:tracePt t="81328" x="4592638" y="560388"/>
          <p14:tracePt t="81336" x="4646613" y="560388"/>
          <p14:tracePt t="81344" x="4737100" y="573088"/>
          <p14:tracePt t="81352" x="4852988" y="596900"/>
          <p14:tracePt t="81360" x="4984750" y="620713"/>
          <p14:tracePt t="81369" x="5122863" y="633413"/>
          <p14:tracePt t="81376" x="5303838" y="644525"/>
          <p14:tracePt t="81387" x="5448300" y="657225"/>
          <p14:tracePt t="81392" x="5605463" y="668338"/>
          <p14:tracePt t="81400" x="5719763" y="693738"/>
          <p14:tracePt t="81408" x="5834063" y="704850"/>
          <p14:tracePt t="81416" x="5937250" y="704850"/>
          <p14:tracePt t="81424" x="6010275" y="717550"/>
          <p14:tracePt t="81432" x="6111875" y="735013"/>
          <p14:tracePt t="81440" x="6202363" y="747713"/>
          <p14:tracePt t="81448" x="6280150" y="771525"/>
          <p14:tracePt t="81457" x="6340475" y="788988"/>
          <p14:tracePt t="81464" x="6389688" y="801688"/>
          <p14:tracePt t="81472" x="6430963" y="808038"/>
          <p14:tracePt t="81480" x="6456363" y="819150"/>
          <p14:tracePt t="81488" x="6491288" y="825500"/>
          <p14:tracePt t="81496" x="6516688" y="825500"/>
          <p14:tracePt t="81505" x="6546850" y="825500"/>
          <p14:tracePt t="81512" x="6575425" y="825500"/>
          <p14:tracePt t="81521" x="6611938" y="825500"/>
          <p14:tracePt t="81528" x="6630988" y="825500"/>
          <p14:tracePt t="81536" x="6665913" y="825500"/>
          <p14:tracePt t="81544" x="6678613" y="831850"/>
          <p14:tracePt t="81553" x="6702425" y="831850"/>
          <p14:tracePt t="81560" x="6715125" y="842963"/>
          <p14:tracePt t="81569" x="6732588" y="849313"/>
          <p14:tracePt t="81576" x="6756400" y="855663"/>
          <p14:tracePt t="81585" x="6769100" y="862013"/>
          <p14:tracePt t="81592" x="6775450" y="868363"/>
          <p14:tracePt t="81689" x="6738938" y="868363"/>
          <p14:tracePt t="81697" x="6665913" y="868363"/>
          <p14:tracePt t="81705" x="6551613" y="855663"/>
          <p14:tracePt t="81713" x="6430963" y="842963"/>
          <p14:tracePt t="81722" x="6329363" y="819150"/>
          <p14:tracePt t="81729" x="6215063" y="795338"/>
          <p14:tracePt t="81737" x="6081713" y="782638"/>
          <p14:tracePt t="81745" x="5954713" y="758825"/>
          <p14:tracePt t="81753" x="5822950" y="747713"/>
          <p14:tracePt t="81761" x="5708650" y="711200"/>
          <p14:tracePt t="81769" x="5618163" y="698500"/>
          <p14:tracePt t="81777" x="5545138" y="693738"/>
          <p14:tracePt t="81786" x="5497513" y="681038"/>
          <p14:tracePt t="81793" x="5467350" y="674688"/>
          <p14:tracePt t="81801" x="5448300" y="674688"/>
          <p14:tracePt t="81809" x="5443538" y="674688"/>
          <p14:tracePt t="81817" x="5437188" y="674688"/>
          <p14:tracePt t="81897" x="5430838" y="668338"/>
          <p14:tracePt t="81929" x="5430838" y="663575"/>
          <p14:tracePt t="81938" x="5461000" y="663575"/>
          <p14:tracePt t="81946" x="5527675" y="663575"/>
          <p14:tracePt t="81954" x="5611813" y="663575"/>
          <p14:tracePt t="81961" x="5745163" y="663575"/>
          <p14:tracePt t="81970" x="5870575" y="663575"/>
          <p14:tracePt t="81977" x="6003925" y="681038"/>
          <p14:tracePt t="81986" x="6148388" y="704850"/>
          <p14:tracePt t="81993" x="6310313" y="741363"/>
          <p14:tracePt t="82001" x="6443663" y="754063"/>
          <p14:tracePt t="82009" x="6570663" y="777875"/>
          <p14:tracePt t="82017" x="6702425" y="801688"/>
          <p14:tracePt t="82025" x="6816725" y="812800"/>
          <p14:tracePt t="82033" x="6889750" y="825500"/>
          <p14:tracePt t="82041" x="6967538" y="831850"/>
          <p14:tracePt t="82049" x="6997700" y="842963"/>
          <p14:tracePt t="82058" x="7021513" y="842963"/>
          <p14:tracePt t="82065" x="7034213" y="842963"/>
          <p14:tracePt t="82080" x="7040563" y="842963"/>
          <p14:tracePt t="82168" x="7046913" y="849313"/>
          <p14:tracePt t="82192" x="7010400" y="849313"/>
          <p14:tracePt t="82200" x="6937375" y="849313"/>
          <p14:tracePt t="82209" x="6835775" y="849313"/>
          <p14:tracePt t="82216" x="6708775" y="849313"/>
          <p14:tracePt t="82224" x="6594475" y="831850"/>
          <p14:tracePt t="82232" x="6461125" y="795338"/>
          <p14:tracePt t="82240" x="6329363" y="758825"/>
          <p14:tracePt t="82248" x="6196013" y="735013"/>
          <p14:tracePt t="82256" x="6070600" y="698500"/>
          <p14:tracePt t="82264" x="5919788" y="663575"/>
          <p14:tracePt t="82272" x="5803900" y="638175"/>
          <p14:tracePt t="82280" x="5732463" y="627063"/>
          <p14:tracePt t="82289" x="5695950" y="620713"/>
          <p14:tracePt t="82296" x="5684838" y="620713"/>
          <p14:tracePt t="82392" x="5702300" y="620713"/>
          <p14:tracePt t="82400" x="5768975" y="620713"/>
          <p14:tracePt t="82408" x="5853113" y="620713"/>
          <p14:tracePt t="82416" x="5924550" y="620713"/>
          <p14:tracePt t="82424" x="6027738" y="620713"/>
          <p14:tracePt t="82432" x="6142038" y="627063"/>
          <p14:tracePt t="82440" x="6215063" y="638175"/>
          <p14:tracePt t="82448" x="6292850" y="657225"/>
          <p14:tracePt t="82456" x="6323013" y="657225"/>
          <p14:tracePt t="82464" x="6359525" y="668338"/>
          <p14:tracePt t="82472" x="6370638" y="668338"/>
          <p14:tracePt t="82520" x="6376988" y="674688"/>
          <p14:tracePt t="82569" x="6353175" y="687388"/>
          <p14:tracePt t="82577" x="6310313" y="687388"/>
          <p14:tracePt t="82586" x="6245225" y="711200"/>
          <p14:tracePt t="82593" x="6161088" y="717550"/>
          <p14:tracePt t="82601" x="6057900" y="728663"/>
          <p14:tracePt t="82609" x="5954713" y="728663"/>
          <p14:tracePt t="82617" x="5853113" y="754063"/>
          <p14:tracePt t="82625" x="5749925" y="754063"/>
          <p14:tracePt t="82633" x="5635625" y="754063"/>
          <p14:tracePt t="82641" x="5551488" y="765175"/>
          <p14:tracePt t="82649" x="5461000" y="777875"/>
          <p14:tracePt t="82657" x="5437188" y="777875"/>
          <p14:tracePt t="82665" x="5418138" y="782638"/>
          <p14:tracePt t="82721" x="5413375" y="788988"/>
          <p14:tracePt t="82729" x="5387975" y="812800"/>
          <p14:tracePt t="82738" x="5346700" y="862013"/>
          <p14:tracePt t="82745" x="5268913" y="933450"/>
          <p14:tracePt t="82754" x="5202238" y="1000125"/>
          <p14:tracePt t="82761" x="5092700" y="1084263"/>
          <p14:tracePt t="82769" x="4972050" y="1168400"/>
          <p14:tracePt t="82777" x="4786313" y="1314450"/>
          <p14:tracePt t="82785" x="4616450" y="1476375"/>
          <p14:tracePt t="82793" x="4400550" y="1663700"/>
          <p14:tracePt t="82801" x="4230688" y="1825625"/>
          <p14:tracePt t="82809" x="4014788" y="2012950"/>
          <p14:tracePt t="82817" x="3857625" y="2157413"/>
          <p14:tracePt t="82825" x="3629025" y="2379663"/>
          <p14:tracePt t="82833" x="3465513" y="2549525"/>
          <p14:tracePt t="82841" x="3267075" y="2741613"/>
          <p14:tracePt t="82848" x="3140075" y="2905125"/>
          <p14:tracePt t="82856" x="3019425" y="3036888"/>
          <p14:tracePt t="82864" x="2905125" y="3211513"/>
          <p14:tracePt t="82872" x="2820988" y="3321050"/>
          <p14:tracePt t="82880" x="2736850" y="3441700"/>
          <p14:tracePt t="82888" x="2700338" y="3519488"/>
          <p14:tracePt t="82896" x="2652713" y="3633788"/>
          <p14:tracePt t="82904" x="2609850" y="3724275"/>
          <p14:tracePt t="82912" x="2562225" y="3844925"/>
          <p14:tracePt t="82921" x="2513013" y="3935413"/>
          <p14:tracePt t="82928" x="2471738" y="4025900"/>
          <p14:tracePt t="82937" x="2435225" y="4133850"/>
          <p14:tracePt t="82944" x="2387600" y="4211638"/>
          <p14:tracePt t="82953" x="2332038" y="4302125"/>
          <p14:tracePt t="82960" x="2297113" y="4381500"/>
          <p14:tracePt t="82968" x="2266950" y="4471988"/>
          <p14:tracePt t="82976" x="2241550" y="4543425"/>
          <p14:tracePt t="82984" x="2224088" y="4633913"/>
          <p14:tracePt t="82992" x="2211388" y="4706938"/>
          <p14:tracePt t="83000" x="2211388" y="4767263"/>
          <p14:tracePt t="83008" x="2211388" y="4797425"/>
          <p14:tracePt t="83016" x="2211388" y="4845050"/>
          <p14:tracePt t="83024" x="2211388" y="4868863"/>
          <p14:tracePt t="83032" x="2230438" y="4899025"/>
          <p14:tracePt t="83041" x="2254250" y="4922838"/>
          <p14:tracePt t="83048" x="2284413" y="4965700"/>
          <p14:tracePt t="83056" x="2297113" y="4978400"/>
          <p14:tracePt t="83064" x="2301875" y="4983163"/>
          <p14:tracePt t="83089" x="2308225" y="4983163"/>
          <p14:tracePt t="83104" x="2314575" y="4983163"/>
          <p14:tracePt t="83128" x="2320925" y="4983163"/>
          <p14:tracePt t="83153" x="2327275" y="4983163"/>
          <p14:tracePt t="83160" x="2327275" y="4978400"/>
          <p14:tracePt t="83168" x="2327275" y="4959350"/>
          <p14:tracePt t="83176" x="2327275" y="4922838"/>
          <p14:tracePt t="83184" x="2320925" y="4899025"/>
          <p14:tracePt t="83192" x="2301875" y="4875213"/>
          <p14:tracePt t="83200" x="2271713" y="4832350"/>
          <p14:tracePt t="83208" x="2224088" y="4778375"/>
          <p14:tracePt t="83216" x="2170113" y="4724400"/>
          <p14:tracePt t="83224" x="2085975" y="4627563"/>
          <p14:tracePt t="83232" x="1989138" y="4549775"/>
          <p14:tracePt t="83240" x="1874838" y="4478338"/>
          <p14:tracePt t="83248" x="1778000" y="4405313"/>
          <p14:tracePt t="83256" x="1670050" y="4344988"/>
          <p14:tracePt t="83264" x="1579563" y="4302125"/>
          <p14:tracePt t="83272" x="1500188" y="4267200"/>
          <p14:tracePt t="83280" x="1416050" y="4248150"/>
          <p14:tracePt t="83288" x="1355725" y="4237038"/>
          <p14:tracePt t="83296" x="1331913" y="4217988"/>
          <p14:tracePt t="83305" x="1308100" y="4211638"/>
          <p14:tracePt t="83312" x="1290638" y="4211638"/>
          <p14:tracePt t="83360" x="1284288" y="4211638"/>
          <p14:tracePt t="83384" x="1277938" y="4211638"/>
          <p14:tracePt t="83392" x="1271588" y="4211638"/>
          <p14:tracePt t="83400" x="1265238" y="4211638"/>
          <p14:tracePt t="83408" x="1260475" y="4211638"/>
          <p14:tracePt t="83416" x="1241425" y="4211638"/>
          <p14:tracePt t="83424" x="1223963" y="4217988"/>
          <p14:tracePt t="83432" x="1211263" y="4230688"/>
          <p14:tracePt t="83440" x="1181100" y="4237038"/>
          <p14:tracePt t="83448" x="1174750" y="4241800"/>
          <p14:tracePt t="83457" x="1157288" y="4248150"/>
          <p14:tracePt t="83464" x="1127125" y="4267200"/>
          <p14:tracePt t="83472" x="1084263" y="4297363"/>
          <p14:tracePt t="83480" x="1036638" y="4327525"/>
          <p14:tracePt t="83488" x="1000125" y="4351338"/>
          <p14:tracePt t="83496" x="976313" y="4368800"/>
          <p14:tracePt t="83505" x="939800" y="4387850"/>
          <p14:tracePt t="83512" x="915988" y="4398963"/>
          <p14:tracePt t="83521" x="892175" y="4422775"/>
          <p14:tracePt t="83528" x="868363" y="4452938"/>
          <p14:tracePt t="83537" x="838200" y="4502150"/>
          <p14:tracePt t="83544" x="825500" y="4532313"/>
          <p14:tracePt t="83553" x="825500" y="4556125"/>
          <p14:tracePt t="83560" x="825500" y="4597400"/>
          <p14:tracePt t="83568" x="825500" y="4646613"/>
          <p14:tracePt t="83576" x="825500" y="4676775"/>
          <p14:tracePt t="83584" x="825500" y="4718050"/>
          <p14:tracePt t="83592" x="844550" y="4767263"/>
          <p14:tracePt t="83601" x="874713" y="4832350"/>
          <p14:tracePt t="83608" x="915988" y="4881563"/>
          <p14:tracePt t="83616" x="946150" y="4948238"/>
          <p14:tracePt t="83624" x="976313" y="5013325"/>
          <p14:tracePt t="83632" x="1006475" y="5038725"/>
          <p14:tracePt t="83640" x="1019175" y="5038725"/>
          <p14:tracePt t="83664" x="1023938" y="5038725"/>
          <p14:tracePt t="83681" x="1030288" y="5038725"/>
          <p14:tracePt t="83696" x="1036638" y="5038725"/>
          <p14:tracePt t="83705" x="1042988" y="5019675"/>
          <p14:tracePt t="83712" x="1042988" y="5002213"/>
          <p14:tracePt t="83721" x="1042988" y="4911725"/>
          <p14:tracePt t="83728" x="1042988" y="4797425"/>
          <p14:tracePt t="83737" x="1042988" y="4694238"/>
          <p14:tracePt t="83744" x="1042988" y="4610100"/>
          <p14:tracePt t="83753" x="1036638" y="4495800"/>
          <p14:tracePt t="83760" x="1012825" y="4405313"/>
          <p14:tracePt t="83768" x="1006475" y="4314825"/>
          <p14:tracePt t="83776" x="1006475" y="4241800"/>
          <p14:tracePt t="83784" x="993775" y="4157663"/>
          <p14:tracePt t="83792" x="982663" y="4110038"/>
          <p14:tracePt t="83800" x="982663" y="4079875"/>
          <p14:tracePt t="83808" x="982663" y="4043363"/>
          <p14:tracePt t="83816" x="982663" y="4032250"/>
          <p14:tracePt t="83896" x="982663" y="4067175"/>
          <p14:tracePt t="83904" x="982663" y="4140200"/>
          <p14:tracePt t="83912" x="958850" y="4241800"/>
          <p14:tracePt t="83921" x="952500" y="4332288"/>
          <p14:tracePt t="83928" x="952500" y="4418013"/>
          <p14:tracePt t="83937" x="952500" y="4478338"/>
          <p14:tracePt t="83945" x="952500" y="4519613"/>
          <p14:tracePt t="83952" x="952500" y="4562475"/>
          <p14:tracePt t="83960" x="952500" y="4579938"/>
          <p14:tracePt t="83968" x="952500" y="4586288"/>
          <p14:tracePt t="84000" x="946150" y="4592638"/>
          <p14:tracePt t="84032" x="928688" y="4592638"/>
          <p14:tracePt t="84040" x="904875" y="4573588"/>
          <p14:tracePt t="84048" x="879475" y="4537075"/>
          <p14:tracePt t="84056" x="844550" y="4448175"/>
          <p14:tracePt t="84064" x="819150" y="4344988"/>
          <p14:tracePt t="84072" x="777875" y="4267200"/>
          <p14:tracePt t="84080" x="741363" y="4164013"/>
          <p14:tracePt t="84088" x="741363" y="4073525"/>
          <p14:tracePt t="84096" x="723900" y="4025900"/>
          <p14:tracePt t="84105" x="723900" y="3952875"/>
          <p14:tracePt t="84112" x="723900" y="3911600"/>
          <p14:tracePt t="84121" x="723900" y="3881438"/>
          <p14:tracePt t="84128" x="723900" y="3844925"/>
          <p14:tracePt t="84137" x="735013" y="3832225"/>
          <p14:tracePt t="84176" x="741363" y="3827463"/>
          <p14:tracePt t="84184" x="771525" y="3832225"/>
          <p14:tracePt t="84192" x="814388" y="3898900"/>
          <p14:tracePt t="84200" x="855663" y="3965575"/>
          <p14:tracePt t="84209" x="885825" y="4013200"/>
          <p14:tracePt t="84216" x="915988" y="4079875"/>
          <p14:tracePt t="84224" x="946150" y="4127500"/>
          <p14:tracePt t="84232" x="976313" y="4176713"/>
          <p14:tracePt t="84240" x="993775" y="4211638"/>
          <p14:tracePt t="84248" x="1023938" y="4278313"/>
          <p14:tracePt t="84257" x="1023938" y="4291013"/>
          <p14:tracePt t="84264" x="1023938" y="4314825"/>
          <p14:tracePt t="84272" x="1023938" y="4321175"/>
          <p14:tracePt t="84344" x="1023938" y="4278313"/>
          <p14:tracePt t="84352" x="1023938" y="4217988"/>
          <p14:tracePt t="84360" x="1023938" y="4157663"/>
          <p14:tracePt t="84368" x="1012825" y="4086225"/>
          <p14:tracePt t="84376" x="1012825" y="4043363"/>
          <p14:tracePt t="84384" x="1012825" y="4006850"/>
          <p14:tracePt t="84392" x="1012825" y="3995738"/>
          <p14:tracePt t="84400" x="1012825" y="3971925"/>
          <p14:tracePt t="84408" x="1012825" y="3965575"/>
          <p14:tracePt t="84432" x="1012825" y="3959225"/>
          <p14:tracePt t="84481" x="1012825" y="3989388"/>
          <p14:tracePt t="84489" x="1012825" y="4049713"/>
          <p14:tracePt t="84497" x="1012825" y="4079875"/>
          <p14:tracePt t="84506" x="1012825" y="4146550"/>
          <p14:tracePt t="84513" x="1012825" y="4206875"/>
          <p14:tracePt t="84522" x="1012825" y="4248150"/>
          <p14:tracePt t="84529" x="1012825" y="4297363"/>
          <p14:tracePt t="84538" x="1023938" y="4357688"/>
          <p14:tracePt t="84545" x="1036638" y="4405313"/>
          <p14:tracePt t="84553" x="1054100" y="4441825"/>
          <p14:tracePt t="84561" x="1060450" y="4448175"/>
          <p14:tracePt t="84633" x="1054100" y="4448175"/>
          <p14:tracePt t="84641" x="1036638" y="4429125"/>
          <p14:tracePt t="84649" x="1012825" y="4411663"/>
          <p14:tracePt t="84658" x="1000125" y="4387850"/>
          <p14:tracePt t="84665" x="989013" y="4375150"/>
          <p14:tracePt t="84674" x="989013" y="4362450"/>
          <p14:tracePt t="84681" x="982663" y="4357688"/>
          <p14:tracePt t="84722" x="982663" y="4338638"/>
          <p14:tracePt t="84761" x="982663" y="4332288"/>
          <p14:tracePt t="84769" x="982663" y="4321175"/>
          <p14:tracePt t="84777" x="982663" y="4314825"/>
          <p14:tracePt t="84785" x="982663" y="4297363"/>
          <p14:tracePt t="84793" x="982663" y="4291013"/>
          <p14:tracePt t="84800" x="982663" y="4267200"/>
          <p14:tracePt t="84808" x="982663" y="4254500"/>
          <p14:tracePt t="84816" x="982663" y="4230688"/>
          <p14:tracePt t="84824" x="982663" y="4224338"/>
          <p14:tracePt t="84824" x="0" y="0"/>
        </p14:tracePtLst>
        <p14:tracePtLst>
          <p14:tracePt t="88628" x="1133475" y="2314575"/>
          <p14:tracePt t="88777" x="1127125" y="2308225"/>
          <p14:tracePt t="88793" x="1169988" y="2308225"/>
          <p14:tracePt t="88801" x="1265238" y="2308225"/>
          <p14:tracePt t="88809" x="1368425" y="2308225"/>
          <p14:tracePt t="88816" x="1470025" y="2308225"/>
          <p14:tracePt t="88825" x="1597025" y="2308225"/>
          <p14:tracePt t="88832" x="1754188" y="2308225"/>
          <p14:tracePt t="88841" x="1911350" y="2308225"/>
          <p14:tracePt t="88848" x="2049463" y="2308225"/>
          <p14:tracePt t="88856" x="2193925" y="2308225"/>
          <p14:tracePt t="88865" x="2320925" y="2308225"/>
          <p14:tracePt t="88872" x="2482850" y="2295525"/>
          <p14:tracePt t="88880" x="2652713" y="2295525"/>
          <p14:tracePt t="88894" x="2808288" y="2295525"/>
          <p14:tracePt t="88896" x="2954338" y="2295525"/>
          <p14:tracePt t="88904" x="3098800" y="2295525"/>
          <p14:tracePt t="88913" x="3236913" y="2295525"/>
          <p14:tracePt t="88920" x="3351213" y="2295525"/>
          <p14:tracePt t="88928" x="3454400" y="2295525"/>
          <p14:tracePt t="88936" x="3556000" y="2295525"/>
          <p14:tracePt t="88944" x="3640138" y="2295525"/>
          <p14:tracePt t="88952" x="3743325" y="2295525"/>
          <p14:tracePt t="88960" x="3857625" y="2295525"/>
          <p14:tracePt t="88969" x="3971925" y="2295525"/>
          <p14:tracePt t="88976" x="4075113" y="2314575"/>
          <p14:tracePt t="88984" x="4189413" y="2314575"/>
          <p14:tracePt t="88992" x="4303713" y="2325688"/>
          <p14:tracePt t="89000" x="4430713" y="2325688"/>
          <p14:tracePt t="89009" x="4532313" y="2349500"/>
          <p14:tracePt t="89016" x="4646613" y="2349500"/>
          <p14:tracePt t="89025" x="4779963" y="2362200"/>
          <p14:tracePt t="89032" x="4864100" y="2374900"/>
          <p14:tracePt t="89041" x="4978400" y="2374900"/>
          <p14:tracePt t="89048" x="5068888" y="2379663"/>
          <p14:tracePt t="89057" x="5122863" y="2379663"/>
          <p14:tracePt t="89065" x="5183188" y="2392363"/>
          <p14:tracePt t="89072" x="5243513" y="2392363"/>
          <p14:tracePt t="89080" x="5280025" y="2398713"/>
          <p14:tracePt t="89088" x="5310188" y="2398713"/>
          <p14:tracePt t="89096" x="5334000" y="2409825"/>
          <p14:tracePt t="89104" x="5346700" y="2409825"/>
          <p14:tracePt t="89112" x="5383213" y="2409825"/>
          <p14:tracePt t="89120" x="5407025" y="2416175"/>
          <p14:tracePt t="89128" x="5424488" y="2416175"/>
          <p14:tracePt t="89137" x="5443538" y="2416175"/>
          <p14:tracePt t="89144" x="5454650" y="2416175"/>
          <p14:tracePt t="89152" x="5467350" y="2416175"/>
          <p14:tracePt t="89161" x="5473700" y="2416175"/>
          <p14:tracePt t="89168" x="5484813" y="2416175"/>
          <p14:tracePt t="89176" x="5491163" y="2416175"/>
          <p14:tracePt t="89193" x="5497513" y="2416175"/>
          <p14:tracePt t="89200" x="5503863" y="2416175"/>
          <p14:tracePt t="89216" x="5508625" y="2416175"/>
          <p14:tracePt t="89225" x="5514975" y="2416175"/>
          <p14:tracePt t="89232" x="5534025" y="2416175"/>
          <p14:tracePt t="89240" x="5538788" y="2416175"/>
          <p14:tracePt t="89248" x="5551488" y="2416175"/>
          <p14:tracePt t="89256" x="5557838" y="2416175"/>
          <p14:tracePt t="89272" x="5564188" y="2416175"/>
          <p14:tracePt t="89288" x="5568950" y="2416175"/>
          <p14:tracePt t="89305" x="5588000" y="2416175"/>
          <p14:tracePt t="89320" x="5594350" y="2416175"/>
          <p14:tracePt t="89328" x="5611813" y="2409825"/>
          <p14:tracePt t="89344" x="5624513" y="2409825"/>
          <p14:tracePt t="89352" x="5629275" y="2405063"/>
          <p14:tracePt t="89361" x="5635625" y="2405063"/>
          <p14:tracePt t="89368" x="5648325" y="2405063"/>
          <p14:tracePt t="89409" x="5654675" y="2405063"/>
          <p14:tracePt t="89585" x="5665788" y="2398713"/>
          <p14:tracePt t="89594" x="5684838" y="2386013"/>
          <p14:tracePt t="89601" x="5689600" y="2386013"/>
          <p14:tracePt t="89609" x="5702300" y="2379663"/>
          <p14:tracePt t="89617" x="5708650" y="2379663"/>
          <p14:tracePt t="89627" x="5715000" y="2379663"/>
          <p14:tracePt t="89641" x="5719763" y="2379663"/>
          <p14:tracePt t="89665" x="5726113" y="2374900"/>
          <p14:tracePt t="89841" x="5732463" y="2374900"/>
          <p14:tracePt t="89849" x="5708650" y="2398713"/>
          <p14:tracePt t="89857" x="5654675" y="2439988"/>
          <p14:tracePt t="89865" x="5605463" y="2482850"/>
          <p14:tracePt t="89873" x="5538788" y="2525713"/>
          <p14:tracePt t="89881" x="5448300" y="2597150"/>
          <p14:tracePt t="89889" x="5364163" y="2651125"/>
          <p14:tracePt t="89897" x="5273675" y="2724150"/>
          <p14:tracePt t="89904" x="5135563" y="2808288"/>
          <p14:tracePt t="89912" x="5014913" y="2881313"/>
          <p14:tracePt t="89920" x="4857750" y="2959100"/>
          <p14:tracePt t="89929" x="4725988" y="3019425"/>
          <p14:tracePt t="89936" x="4568825" y="3097213"/>
          <p14:tracePt t="89945" x="4448175" y="3170238"/>
          <p14:tracePt t="89952" x="4316413" y="3230563"/>
          <p14:tracePt t="89960" x="4206875" y="3278188"/>
          <p14:tracePt t="89969" x="4129088" y="3325813"/>
          <p14:tracePt t="89977" x="4038600" y="3368675"/>
          <p14:tracePt t="89984" x="3960813" y="3405188"/>
          <p14:tracePt t="89993" x="3870325" y="3435350"/>
          <p14:tracePt t="90000" x="3797300" y="3459163"/>
          <p14:tracePt t="90009" x="3706813" y="3489325"/>
          <p14:tracePt t="90016" x="3640138" y="3536950"/>
          <p14:tracePt t="90025" x="3579813" y="3556000"/>
          <p14:tracePt t="90032" x="3532188" y="3573463"/>
          <p14:tracePt t="90040" x="3484563" y="3586163"/>
          <p14:tracePt t="90048" x="3424238" y="3603625"/>
          <p14:tracePt t="90056" x="3387725" y="3621088"/>
          <p14:tracePt t="90064" x="3333750" y="3663950"/>
          <p14:tracePt t="90072" x="3309938" y="3670300"/>
          <p14:tracePt t="90080" x="3279775" y="3681413"/>
          <p14:tracePt t="90088" x="3243263" y="3700463"/>
          <p14:tracePt t="90096" x="3219450" y="3711575"/>
          <p14:tracePt t="90104" x="3182938" y="3730625"/>
          <p14:tracePt t="90112" x="3159125" y="3748088"/>
          <p14:tracePt t="90120" x="3146425" y="3760788"/>
          <p14:tracePt t="90129" x="3122613" y="3778250"/>
          <p14:tracePt t="90136" x="3103563" y="3797300"/>
          <p14:tracePt t="90145" x="3086100" y="3808413"/>
          <p14:tracePt t="90152" x="3073400" y="3827463"/>
          <p14:tracePt t="90160" x="3055938" y="3838575"/>
          <p14:tracePt t="90168" x="3032125" y="3851275"/>
          <p14:tracePt t="90177" x="3008313" y="3862388"/>
          <p14:tracePt t="90184" x="2978150" y="3881438"/>
          <p14:tracePt t="90193" x="2928938" y="3892550"/>
          <p14:tracePt t="90200" x="2868613" y="3911600"/>
          <p14:tracePt t="90209" x="2808288" y="3922713"/>
          <p14:tracePt t="90216" x="2730500" y="3941763"/>
          <p14:tracePt t="90224" x="2682875" y="3952875"/>
          <p14:tracePt t="90233" x="2622550" y="3971925"/>
          <p14:tracePt t="90240" x="2592388" y="3983038"/>
          <p14:tracePt t="90248" x="2555875" y="3989388"/>
          <p14:tracePt t="90256" x="2532063" y="3995738"/>
          <p14:tracePt t="90265" x="2525713" y="3995738"/>
          <p14:tracePt t="90272" x="2508250" y="4013200"/>
          <p14:tracePt t="90280" x="2489200" y="4019550"/>
          <p14:tracePt t="90288" x="2482850" y="4019550"/>
          <p14:tracePt t="90296" x="2465388" y="4032250"/>
          <p14:tracePt t="90305" x="2459038" y="4037013"/>
          <p14:tracePt t="90312" x="2435225" y="4049713"/>
          <p14:tracePt t="90320" x="2422525" y="4056063"/>
          <p14:tracePt t="90328" x="2387600" y="4062413"/>
          <p14:tracePt t="90336" x="2362200" y="4067175"/>
          <p14:tracePt t="90344" x="2320925" y="4086225"/>
          <p14:tracePt t="90352" x="2271713" y="4110038"/>
          <p14:tracePt t="90360" x="2236788" y="4116388"/>
          <p14:tracePt t="90368" x="2206625" y="4122738"/>
          <p14:tracePt t="90377" x="2152650" y="4146550"/>
          <p14:tracePt t="90385" x="2122488" y="4152900"/>
          <p14:tracePt t="90393" x="2109788" y="4152900"/>
          <p14:tracePt t="90400" x="2062163" y="4170363"/>
          <p14:tracePt t="90409" x="2049463" y="4170363"/>
          <p14:tracePt t="90416" x="2001838" y="4183063"/>
          <p14:tracePt t="90424" x="1982788" y="4187825"/>
          <p14:tracePt t="90432" x="1958975" y="4187825"/>
          <p14:tracePt t="90440" x="1935163" y="4194175"/>
          <p14:tracePt t="90448" x="1928813" y="4194175"/>
          <p14:tracePt t="90457" x="1905000" y="4194175"/>
          <p14:tracePt t="90464" x="1892300" y="4194175"/>
          <p14:tracePt t="90472" x="1868488" y="4194175"/>
          <p14:tracePt t="90480" x="1838325" y="4211638"/>
          <p14:tracePt t="90488" x="1814513" y="4211638"/>
          <p14:tracePt t="90496" x="1778000" y="4217988"/>
          <p14:tracePt t="90504" x="1747838" y="4217988"/>
          <p14:tracePt t="90512" x="1724025" y="4230688"/>
          <p14:tracePt t="90520" x="1693863" y="4230688"/>
          <p14:tracePt t="90528" x="1670050" y="4237038"/>
          <p14:tracePt t="90536" x="1633538" y="4241800"/>
          <p14:tracePt t="90544" x="1603375" y="4241800"/>
          <p14:tracePt t="90552" x="1566863" y="4260850"/>
          <p14:tracePt t="90560" x="1519238" y="4271963"/>
          <p14:tracePt t="90568" x="1476375" y="4278313"/>
          <p14:tracePt t="90576" x="1439863" y="4291013"/>
          <p14:tracePt t="90584" x="1381125" y="4297363"/>
          <p14:tracePt t="90593" x="1344613" y="4314825"/>
          <p14:tracePt t="90600" x="1301750" y="4327525"/>
          <p14:tracePt t="90608" x="1254125" y="4332288"/>
          <p14:tracePt t="90616" x="1217613" y="4351338"/>
          <p14:tracePt t="90624" x="1181100" y="4362450"/>
          <p14:tracePt t="90632" x="1150938" y="4368800"/>
          <p14:tracePt t="90640" x="1114425" y="4375150"/>
          <p14:tracePt t="90648" x="1084263" y="4387850"/>
          <p14:tracePt t="90656" x="1060450" y="4392613"/>
          <p14:tracePt t="90664" x="1023938" y="4405313"/>
          <p14:tracePt t="90672" x="993775" y="4411663"/>
          <p14:tracePt t="90680" x="958850" y="4429125"/>
          <p14:tracePt t="90688" x="946150" y="4429125"/>
          <p14:tracePt t="90696" x="909638" y="4448175"/>
          <p14:tracePt t="90704" x="885825" y="4452938"/>
          <p14:tracePt t="90712" x="874713" y="4452938"/>
          <p14:tracePt t="90721" x="855663" y="4459288"/>
          <p14:tracePt t="90729" x="838200" y="4459288"/>
          <p14:tracePt t="90736" x="819150" y="4465638"/>
          <p14:tracePt t="90744" x="808038" y="4478338"/>
          <p14:tracePt t="90761" x="788988" y="4478338"/>
          <p14:tracePt t="90768" x="784225" y="4483100"/>
          <p14:tracePt t="90793" x="777875" y="4489450"/>
          <p14:tracePt t="90800" x="771525" y="4489450"/>
          <p14:tracePt t="90880" x="765175" y="4495800"/>
          <p14:tracePt t="90969" x="777875" y="4495800"/>
          <p14:tracePt t="90977" x="795338" y="4495800"/>
          <p14:tracePt t="90986" x="825500" y="4495800"/>
          <p14:tracePt t="90994" x="855663" y="4495800"/>
          <p14:tracePt t="91001" x="904875" y="4495800"/>
          <p14:tracePt t="91009" x="935038" y="4495800"/>
          <p14:tracePt t="91017" x="976313" y="4495800"/>
          <p14:tracePt t="91025" x="1036638" y="4495800"/>
          <p14:tracePt t="91033" x="1079500" y="4495800"/>
          <p14:tracePt t="91041" x="1163638" y="4495800"/>
          <p14:tracePt t="91049" x="1223963" y="4495800"/>
          <p14:tracePt t="91057" x="1284288" y="4495800"/>
          <p14:tracePt t="91065" x="1355725" y="4495800"/>
          <p14:tracePt t="91073" x="1428750" y="4495800"/>
          <p14:tracePt t="91081" x="1470025" y="4495800"/>
          <p14:tracePt t="91089" x="1519238" y="4495800"/>
          <p14:tracePt t="91097" x="1573213" y="4495800"/>
          <p14:tracePt t="91105" x="1633538" y="4489450"/>
          <p14:tracePt t="91114" x="1693863" y="4489450"/>
          <p14:tracePt t="91121" x="1754188" y="4478338"/>
          <p14:tracePt t="91129" x="1825625" y="4471988"/>
          <p14:tracePt t="91137" x="1916113" y="4459288"/>
          <p14:tracePt t="91146" x="2019300" y="4448175"/>
          <p14:tracePt t="91153" x="2122488" y="4422775"/>
          <p14:tracePt t="91161" x="2224088" y="4411663"/>
          <p14:tracePt t="91169" x="2338388" y="4387850"/>
          <p14:tracePt t="91178" x="2411413" y="4381500"/>
          <p14:tracePt t="91185" x="2482850" y="4381500"/>
          <p14:tracePt t="91193" x="2508250" y="4381500"/>
          <p14:tracePt t="91201" x="2532063" y="4381500"/>
          <p14:tracePt t="91210" x="2538413" y="4381500"/>
          <p14:tracePt t="91297" x="2532063" y="4381500"/>
          <p14:tracePt t="91305" x="2519363" y="4381500"/>
          <p14:tracePt t="91313" x="2501900" y="4381500"/>
          <p14:tracePt t="91321" x="2478088" y="4387850"/>
          <p14:tracePt t="91329" x="2422525" y="4387850"/>
          <p14:tracePt t="91337" x="2351088" y="4411663"/>
          <p14:tracePt t="91346" x="2260600" y="4411663"/>
          <p14:tracePt t="91353" x="2176463" y="4422775"/>
          <p14:tracePt t="91362" x="2085975" y="4422775"/>
          <p14:tracePt t="91369" x="2012950" y="4422775"/>
          <p14:tracePt t="91378" x="1928813" y="4422775"/>
          <p14:tracePt t="91385" x="1868488" y="4422775"/>
          <p14:tracePt t="91393" x="1814513" y="4422775"/>
          <p14:tracePt t="91401" x="1736725" y="4429125"/>
          <p14:tracePt t="91409" x="1681163" y="4429125"/>
          <p14:tracePt t="91417" x="1620838" y="4429125"/>
          <p14:tracePt t="91425" x="1560513" y="4429125"/>
          <p14:tracePt t="91433" x="1530350" y="4429125"/>
          <p14:tracePt t="91441" x="1500188" y="4429125"/>
          <p14:tracePt t="91449" x="1465263" y="4429125"/>
          <p14:tracePt t="91457" x="1439863" y="4429125"/>
          <p14:tracePt t="91465" x="1428750" y="4429125"/>
          <p14:tracePt t="91473" x="1404938" y="4429125"/>
          <p14:tracePt t="91481" x="1392238" y="4429125"/>
          <p14:tracePt t="91489" x="1368425" y="4429125"/>
          <p14:tracePt t="91497" x="1344613" y="4441825"/>
          <p14:tracePt t="91561" x="1344613" y="4448175"/>
          <p14:tracePt t="91569" x="1350963" y="4448175"/>
          <p14:tracePt t="91578" x="1374775" y="4448175"/>
          <p14:tracePt t="91585" x="1428750" y="4448175"/>
          <p14:tracePt t="91593" x="1489075" y="4452938"/>
          <p14:tracePt t="91601" x="1549400" y="4465638"/>
          <p14:tracePt t="91609" x="1609725" y="4478338"/>
          <p14:tracePt t="91617" x="1693863" y="4478338"/>
          <p14:tracePt t="91625" x="1741488" y="4483100"/>
          <p14:tracePt t="91633" x="1825625" y="4483100"/>
          <p14:tracePt t="91641" x="1874838" y="4483100"/>
          <p14:tracePt t="91649" x="1916113" y="4483100"/>
          <p14:tracePt t="91657" x="1941513" y="4483100"/>
          <p14:tracePt t="91665" x="1982788" y="4483100"/>
          <p14:tracePt t="91673" x="2006600" y="4483100"/>
          <p14:tracePt t="91681" x="2049463" y="4483100"/>
          <p14:tracePt t="91689" x="2073275" y="4483100"/>
          <p14:tracePt t="91698" x="2097088" y="4483100"/>
          <p14:tracePt t="91705" x="2109788" y="4483100"/>
          <p14:tracePt t="91713" x="2122488" y="4483100"/>
          <p14:tracePt t="91721" x="2133600" y="4483100"/>
          <p14:tracePt t="91729" x="2139950" y="4483100"/>
          <p14:tracePt t="91737" x="2146300" y="4483100"/>
          <p14:tracePt t="91748" x="2163763" y="4483100"/>
          <p14:tracePt t="91761" x="2176463" y="4483100"/>
          <p14:tracePt t="91769" x="2182813" y="4483100"/>
          <p14:tracePt t="91801" x="2193925" y="4483100"/>
          <p14:tracePt t="91865" x="2193925" y="4489450"/>
          <p14:tracePt t="91873" x="2187575" y="4489450"/>
          <p14:tracePt t="91882" x="2157413" y="4495800"/>
          <p14:tracePt t="91889" x="2085975" y="4495800"/>
          <p14:tracePt t="91897" x="2001838" y="4495800"/>
          <p14:tracePt t="91905" x="1916113" y="4495800"/>
          <p14:tracePt t="91912" x="1814513" y="4495800"/>
          <p14:tracePt t="91920" x="1681163" y="4508500"/>
          <p14:tracePt t="91928" x="1566863" y="4508500"/>
          <p14:tracePt t="91936" x="1439863" y="4508500"/>
          <p14:tracePt t="91945" x="1314450" y="4508500"/>
          <p14:tracePt t="91952" x="1187450" y="4508500"/>
          <p14:tracePt t="91961" x="1084263" y="4508500"/>
          <p14:tracePt t="91968" x="958850" y="4508500"/>
          <p14:tracePt t="91977" x="855663" y="4508500"/>
          <p14:tracePt t="91984" x="771525" y="4508500"/>
          <p14:tracePt t="91992" x="735013" y="4508500"/>
          <p14:tracePt t="92000" x="723900" y="4508500"/>
          <p14:tracePt t="92008" x="717550" y="4513263"/>
          <p14:tracePt t="92072" x="704850" y="4525963"/>
          <p14:tracePt t="92129" x="711200" y="4525963"/>
          <p14:tracePt t="92137" x="741363" y="4525963"/>
          <p14:tracePt t="92145" x="808038" y="4525963"/>
          <p14:tracePt t="92153" x="868363" y="4532313"/>
          <p14:tracePt t="92162" x="958850" y="4543425"/>
          <p14:tracePt t="92169" x="1030288" y="4543425"/>
          <p14:tracePt t="92178" x="1103313" y="4556125"/>
          <p14:tracePt t="92185" x="1174750" y="4556125"/>
          <p14:tracePt t="92193" x="1277938" y="4567238"/>
          <p14:tracePt t="92201" x="1350963" y="4567238"/>
          <p14:tracePt t="92209" x="1439863" y="4573588"/>
          <p14:tracePt t="92217" x="1525588" y="4586288"/>
          <p14:tracePt t="92225" x="1639888" y="4586288"/>
          <p14:tracePt t="92233" x="1730375" y="4597400"/>
          <p14:tracePt t="92240" x="1801813" y="4597400"/>
          <p14:tracePt t="92248" x="1905000" y="4610100"/>
          <p14:tracePt t="92256" x="1976438" y="4610100"/>
          <p14:tracePt t="92265" x="2062163" y="4610100"/>
          <p14:tracePt t="92272" x="2133600" y="4610100"/>
          <p14:tracePt t="92280" x="2206625" y="4610100"/>
          <p14:tracePt t="92288" x="2266950" y="4610100"/>
          <p14:tracePt t="92296" x="2308225" y="4610100"/>
          <p14:tracePt t="92304" x="2344738" y="4610100"/>
          <p14:tracePt t="92312" x="2362200" y="4610100"/>
          <p14:tracePt t="92320" x="2381250" y="4610100"/>
          <p14:tracePt t="92409" x="2362200" y="4616450"/>
          <p14:tracePt t="92417" x="2357438" y="4616450"/>
          <p14:tracePt t="92425" x="2338388" y="4616450"/>
          <p14:tracePt t="92433" x="2314575" y="4616450"/>
          <p14:tracePt t="92441" x="2271713" y="4616450"/>
          <p14:tracePt t="92449" x="2230438" y="4616450"/>
          <p14:tracePt t="92457" x="2182813" y="4616450"/>
          <p14:tracePt t="92465" x="2152650" y="4616450"/>
          <p14:tracePt t="92473" x="2139950" y="4616450"/>
          <p14:tracePt t="92481" x="2116138" y="4616450"/>
          <p14:tracePt t="92489" x="2092325" y="4616450"/>
          <p14:tracePt t="92497" x="2085975" y="4616450"/>
          <p14:tracePt t="92505" x="2079625" y="4616450"/>
          <p14:tracePt t="92633" x="2085975" y="4616450"/>
          <p14:tracePt t="92649" x="2097088" y="4616450"/>
          <p14:tracePt t="92656" x="2122488" y="4603750"/>
          <p14:tracePt t="92664" x="2127250" y="4603750"/>
          <p14:tracePt t="92672" x="2133600" y="4597400"/>
          <p14:tracePt t="92680" x="2139950" y="4597400"/>
          <p14:tracePt t="92688" x="2146300" y="4592638"/>
          <p14:tracePt t="92696" x="2157413" y="4586288"/>
          <p14:tracePt t="92704" x="2163763" y="4579938"/>
          <p14:tracePt t="92704" x="0" y="0"/>
        </p14:tracePtLst>
        <p14:tracePtLst>
          <p14:tracePt t="97419" x="7131050" y="5164138"/>
          <p14:tracePt t="97425" x="7124700" y="5213350"/>
          <p14:tracePt t="97433" x="7107238" y="5248275"/>
          <p14:tracePt t="97441" x="7094538" y="5273675"/>
          <p14:tracePt t="97450" x="7088188" y="5297488"/>
          <p14:tracePt t="97458" x="7081838" y="5321300"/>
          <p14:tracePt t="97466" x="7070725" y="5345113"/>
          <p14:tracePt t="97473" x="7064375" y="5364163"/>
          <p14:tracePt t="97481" x="7058025" y="5368925"/>
          <p14:tracePt t="97489" x="7051675" y="5387975"/>
          <p14:tracePt t="97497" x="7046913" y="5394325"/>
          <p14:tracePt t="97505" x="7040563" y="5399088"/>
          <p14:tracePt t="97513" x="7040563" y="5405438"/>
          <p14:tracePt t="97522" x="7034213" y="5411788"/>
          <p14:tracePt t="97529" x="7027863" y="5418138"/>
          <p14:tracePt t="97545" x="7021513" y="5424488"/>
          <p14:tracePt t="97553" x="7016750" y="5429250"/>
          <p14:tracePt t="97561" x="7016750" y="5435600"/>
          <p14:tracePt t="97569" x="7010400" y="5448300"/>
          <p14:tracePt t="97577" x="7004050" y="5454650"/>
          <p14:tracePt t="97585" x="6997700" y="5459413"/>
          <p14:tracePt t="97593" x="6997700" y="5472113"/>
          <p14:tracePt t="97600" x="6997700" y="5495925"/>
          <p14:tracePt t="97609" x="6991350" y="5502275"/>
          <p14:tracePt t="97617" x="6980238" y="5526088"/>
          <p14:tracePt t="97625" x="6973888" y="5538788"/>
          <p14:tracePt t="97634" x="6973888" y="5543550"/>
          <p14:tracePt t="97641" x="6967538" y="5573713"/>
          <p14:tracePt t="97657" x="6961188" y="5586413"/>
          <p14:tracePt t="97665" x="6956425" y="5610225"/>
          <p14:tracePt t="97673" x="6956425" y="5616575"/>
          <p14:tracePt t="97681" x="6956425" y="5629275"/>
          <p14:tracePt t="97689" x="6943725" y="5646738"/>
          <p14:tracePt t="97697" x="6937375" y="5659438"/>
          <p14:tracePt t="97705" x="6937375" y="5676900"/>
          <p14:tracePt t="97713" x="6932613" y="5694363"/>
          <p14:tracePt t="97722" x="6932613" y="5713413"/>
          <p14:tracePt t="97729" x="6932613" y="5737225"/>
          <p14:tracePt t="97737" x="6932613" y="5749925"/>
          <p14:tracePt t="97745" x="6926263" y="5761038"/>
          <p14:tracePt t="97753" x="6926263" y="5784850"/>
          <p14:tracePt t="97761" x="6913563" y="5803900"/>
          <p14:tracePt t="97768" x="6913563" y="5808663"/>
          <p14:tracePt t="97776" x="6913563" y="5821363"/>
          <p14:tracePt t="97785" x="6913563" y="5827713"/>
          <p14:tracePt t="97792" x="6913563" y="5834063"/>
          <p14:tracePt t="97800" x="6913563" y="5845175"/>
          <p14:tracePt t="97817" x="6913563" y="5857875"/>
          <p14:tracePt t="97824" x="6913563" y="5864225"/>
          <p14:tracePt t="97833" x="6913563" y="5875338"/>
          <p14:tracePt t="97840" x="6913563" y="5881688"/>
          <p14:tracePt t="97849" x="6913563" y="5905500"/>
          <p14:tracePt t="97856" x="6913563" y="5911850"/>
          <p14:tracePt t="97864" x="6913563" y="5924550"/>
          <p14:tracePt t="97872" x="6913563" y="5948363"/>
          <p14:tracePt t="97886" x="6913563" y="5954713"/>
          <p14:tracePt t="97888" x="6913563" y="5965825"/>
          <p14:tracePt t="97905" x="6913563" y="5989638"/>
          <p14:tracePt t="97920" x="6913563" y="6002338"/>
          <p14:tracePt t="97928" x="6913563" y="6008688"/>
          <p14:tracePt t="97952" x="6913563" y="6015038"/>
          <p14:tracePt t="97968" x="6913563" y="6026150"/>
          <p14:tracePt t="98065" x="6913563" y="6019800"/>
          <p14:tracePt t="98073" x="6913563" y="5965825"/>
          <p14:tracePt t="98081" x="6907213" y="5942013"/>
          <p14:tracePt t="98089" x="6907213" y="5888038"/>
          <p14:tracePt t="98097" x="6907213" y="5857875"/>
          <p14:tracePt t="98105" x="6907213" y="5803900"/>
          <p14:tracePt t="98113" x="6907213" y="5730875"/>
          <p14:tracePt t="98121" x="6913563" y="5640388"/>
          <p14:tracePt t="98129" x="6926263" y="5568950"/>
          <p14:tracePt t="98137" x="6932613" y="5508625"/>
          <p14:tracePt t="98145" x="6956425" y="5441950"/>
          <p14:tracePt t="98153" x="6956425" y="5399088"/>
          <p14:tracePt t="98161" x="6961188" y="5338763"/>
          <p14:tracePt t="98169" x="6961188" y="5278438"/>
          <p14:tracePt t="98177" x="6961188" y="5237163"/>
          <p14:tracePt t="98185" x="6961188" y="5207000"/>
          <p14:tracePt t="98193" x="6961188" y="5157788"/>
          <p14:tracePt t="98202" x="6961188" y="5129213"/>
          <p14:tracePt t="98209" x="6961188" y="5086350"/>
          <p14:tracePt t="98217" x="6961188" y="5056188"/>
          <p14:tracePt t="98225" x="6961188" y="5032375"/>
          <p14:tracePt t="98233" x="6961188" y="5008563"/>
          <p14:tracePt t="98241" x="6961188" y="4965700"/>
          <p14:tracePt t="98250" x="6961188" y="4935538"/>
          <p14:tracePt t="98257" x="6961188" y="4911725"/>
          <p14:tracePt t="98265" x="6961188" y="4868863"/>
          <p14:tracePt t="98273" x="6961188" y="4851400"/>
          <p14:tracePt t="98281" x="6961188" y="4832350"/>
          <p14:tracePt t="98289" x="6961188" y="4814888"/>
          <p14:tracePt t="98297" x="6961188" y="4808538"/>
          <p14:tracePt t="98305" x="6961188" y="4791075"/>
          <p14:tracePt t="98313" x="6961188" y="4767263"/>
          <p14:tracePt t="98321" x="6956425" y="4737100"/>
          <p14:tracePt t="98329" x="6956425" y="4700588"/>
          <p14:tracePt t="98337" x="6956425" y="4676775"/>
          <p14:tracePt t="98345" x="6950075" y="4652963"/>
          <p14:tracePt t="98353" x="6950075" y="4633913"/>
          <p14:tracePt t="98361" x="6950075" y="4616450"/>
          <p14:tracePt t="98369" x="6950075" y="4610100"/>
          <p14:tracePt t="98377" x="6950075" y="4597400"/>
          <p14:tracePt t="98386" x="6950075" y="4592638"/>
          <p14:tracePt t="98393" x="6950075" y="4579938"/>
          <p14:tracePt t="98409" x="6950075" y="4573588"/>
          <p14:tracePt t="98417" x="6950075" y="4562475"/>
          <p14:tracePt t="98434" x="6950075" y="4556125"/>
          <p14:tracePt t="98441" x="6950075" y="4543425"/>
          <p14:tracePt t="98449" x="6950075" y="4537075"/>
          <p14:tracePt t="98457" x="6950075" y="4532313"/>
          <p14:tracePt t="98465" x="6956425" y="4525963"/>
          <p14:tracePt t="98473" x="6956425" y="4519613"/>
          <p14:tracePt t="98489" x="6961188" y="4513263"/>
          <p14:tracePt t="98585" x="6973888" y="4513263"/>
          <p14:tracePt t="98593" x="6986588" y="4513263"/>
          <p14:tracePt t="98601" x="7010400" y="4519613"/>
          <p14:tracePt t="98609" x="7027863" y="4543425"/>
          <p14:tracePt t="98617" x="7034213" y="4562475"/>
          <p14:tracePt t="98625" x="7046913" y="4592638"/>
          <p14:tracePt t="98634" x="7058025" y="4627563"/>
          <p14:tracePt t="98641" x="7070725" y="4652963"/>
          <p14:tracePt t="98650" x="7077075" y="4683125"/>
          <p14:tracePt t="98657" x="7077075" y="4706938"/>
          <p14:tracePt t="98666" x="7094538" y="4730750"/>
          <p14:tracePt t="98673" x="7100888" y="4784725"/>
          <p14:tracePt t="98681" x="7100888" y="4821238"/>
          <p14:tracePt t="98688" x="7112000" y="4862513"/>
          <p14:tracePt t="98696" x="7124700" y="4922838"/>
          <p14:tracePt t="98705" x="7131050" y="4959350"/>
          <p14:tracePt t="98712" x="7131050" y="5002213"/>
          <p14:tracePt t="98720" x="7142163" y="5062538"/>
          <p14:tracePt t="98728" x="7161213" y="5122863"/>
          <p14:tracePt t="98736" x="7172325" y="5183188"/>
          <p14:tracePt t="98744" x="7178675" y="5218113"/>
          <p14:tracePt t="98752" x="7185025" y="5248275"/>
          <p14:tracePt t="98760" x="7185025" y="5297488"/>
          <p14:tracePt t="98768" x="7202488" y="5334000"/>
          <p14:tracePt t="98776" x="7202488" y="5364163"/>
          <p14:tracePt t="98784" x="7215188" y="5394325"/>
          <p14:tracePt t="98792" x="7215188" y="5441950"/>
          <p14:tracePt t="98801" x="7215188" y="5465763"/>
          <p14:tracePt t="98808" x="7221538" y="5508625"/>
          <p14:tracePt t="98817" x="7221538" y="5538788"/>
          <p14:tracePt t="98824" x="7221538" y="5592763"/>
          <p14:tracePt t="98833" x="7221538" y="5653088"/>
          <p14:tracePt t="98840" x="7221538" y="5694363"/>
          <p14:tracePt t="98848" x="7221538" y="5784850"/>
          <p14:tracePt t="98856" x="7221538" y="5838825"/>
          <p14:tracePt t="98864" x="7221538" y="5899150"/>
          <p14:tracePt t="98872" x="7221538" y="5924550"/>
          <p14:tracePt t="98886" x="7232650" y="5948363"/>
          <p14:tracePt t="98969" x="7232650" y="5954713"/>
          <p14:tracePt t="98977" x="7232650" y="5959475"/>
          <p14:tracePt t="98985" x="7232650" y="5965825"/>
          <p14:tracePt t="98993" x="7232650" y="5972175"/>
          <p14:tracePt t="99001" x="7232650" y="5978525"/>
          <p14:tracePt t="99057" x="7239000" y="5984875"/>
          <p14:tracePt t="99145" x="7239000" y="5965825"/>
          <p14:tracePt t="99153" x="7245350" y="5942013"/>
          <p14:tracePt t="99161" x="7262813" y="5881688"/>
          <p14:tracePt t="99169" x="7262813" y="5868988"/>
          <p14:tracePt t="99177" x="7262813" y="5838825"/>
          <p14:tracePt t="99185" x="7269163" y="5803900"/>
          <p14:tracePt t="99193" x="7269163" y="5778500"/>
          <p14:tracePt t="99201" x="7269163" y="5754688"/>
          <p14:tracePt t="99209" x="7281863" y="5724525"/>
          <p14:tracePt t="99218" x="7281863" y="5713413"/>
          <p14:tracePt t="99225" x="7281863" y="5670550"/>
          <p14:tracePt t="99233" x="7288213" y="5622925"/>
          <p14:tracePt t="99241" x="7299325" y="5562600"/>
          <p14:tracePt t="99249" x="7318375" y="5495925"/>
          <p14:tracePt t="99257" x="7318375" y="5465763"/>
          <p14:tracePt t="99265" x="7329488" y="5387975"/>
          <p14:tracePt t="99273" x="7329488" y="5327650"/>
          <p14:tracePt t="99281" x="7342188" y="5254625"/>
          <p14:tracePt t="99289" x="7348538" y="5194300"/>
          <p14:tracePt t="99297" x="7348538" y="5133975"/>
          <p14:tracePt t="99305" x="7348538" y="5080000"/>
          <p14:tracePt t="99313" x="7348538" y="5019675"/>
          <p14:tracePt t="99321" x="7348538" y="4989513"/>
          <p14:tracePt t="99329" x="7348538" y="4953000"/>
          <p14:tracePt t="99338" x="7348538" y="4922838"/>
          <p14:tracePt t="99345" x="7348538" y="4899025"/>
          <p14:tracePt t="99353" x="7348538" y="4892675"/>
          <p14:tracePt t="99361" x="7348538" y="4881563"/>
          <p14:tracePt t="99369" x="7348538" y="4857750"/>
          <p14:tracePt t="99377" x="7348538" y="4832350"/>
          <p14:tracePt t="99388" x="7348538" y="4814888"/>
          <p14:tracePt t="99393" x="7348538" y="4791075"/>
          <p14:tracePt t="99402" x="7348538" y="4773613"/>
          <p14:tracePt t="99409" x="7348538" y="4730750"/>
          <p14:tracePt t="99418" x="7348538" y="4706938"/>
          <p14:tracePt t="99425" x="7348538" y="4676775"/>
          <p14:tracePt t="99433" x="7348538" y="4664075"/>
          <p14:tracePt t="99441" x="7366000" y="4640263"/>
          <p14:tracePt t="99449" x="7372350" y="4622800"/>
          <p14:tracePt t="99457" x="7389813" y="4592638"/>
          <p14:tracePt t="99465" x="7396163" y="4573588"/>
          <p14:tracePt t="99473" x="7413625" y="4549775"/>
          <p14:tracePt t="99481" x="7419975" y="4543425"/>
          <p14:tracePt t="99489" x="7419975" y="4537075"/>
          <p14:tracePt t="99497" x="7426325" y="4532313"/>
          <p14:tracePt t="99505" x="7432675" y="4525963"/>
          <p14:tracePt t="99601" x="7443788" y="4532313"/>
          <p14:tracePt t="99609" x="7462838" y="4549775"/>
          <p14:tracePt t="99618" x="7480300" y="4573588"/>
          <p14:tracePt t="99625" x="7486650" y="4610100"/>
          <p14:tracePt t="99633" x="7527925" y="4670425"/>
          <p14:tracePt t="99641" x="7553325" y="4737100"/>
          <p14:tracePt t="99649" x="7583488" y="4797425"/>
          <p14:tracePt t="99657" x="7613650" y="4862513"/>
          <p14:tracePt t="99665" x="7648575" y="4935538"/>
          <p14:tracePt t="99673" x="7678738" y="5002213"/>
          <p14:tracePt t="99681" x="7685088" y="5032375"/>
          <p14:tracePt t="99689" x="7708900" y="5099050"/>
          <p14:tracePt t="99697" x="7708900" y="5140325"/>
          <p14:tracePt t="99705" x="7727950" y="5187950"/>
          <p14:tracePt t="99713" x="7727950" y="5237163"/>
          <p14:tracePt t="99722" x="7734300" y="5278438"/>
          <p14:tracePt t="99729" x="7734300" y="5314950"/>
          <p14:tracePt t="99737" x="7734300" y="5338763"/>
          <p14:tracePt t="99745" x="7734300" y="5381625"/>
          <p14:tracePt t="99754" x="7734300" y="5411788"/>
          <p14:tracePt t="99761" x="7734300" y="5441950"/>
          <p14:tracePt t="99770" x="7734300" y="5465763"/>
          <p14:tracePt t="99777" x="7734300" y="5495925"/>
          <p14:tracePt t="99786" x="7734300" y="5519738"/>
          <p14:tracePt t="99793" x="7734300" y="5556250"/>
          <p14:tracePt t="99801" x="7734300" y="5568950"/>
          <p14:tracePt t="99809" x="7734300" y="5580063"/>
          <p14:tracePt t="99817" x="7734300" y="5592763"/>
          <p14:tracePt t="99825" x="7734300" y="5629275"/>
          <p14:tracePt t="99834" x="7734300" y="5653088"/>
          <p14:tracePt t="99841" x="7734300" y="5664200"/>
          <p14:tracePt t="99849" x="7734300" y="5694363"/>
          <p14:tracePt t="99857" x="7745413" y="5719763"/>
          <p14:tracePt t="99865" x="7751763" y="5743575"/>
          <p14:tracePt t="99873" x="7758113" y="5761038"/>
          <p14:tracePt t="99889" x="7775575" y="5791200"/>
          <p14:tracePt t="99897" x="7781925" y="5803900"/>
          <p14:tracePt t="99913" x="7781925" y="5808663"/>
          <p14:tracePt t="100033" x="7781925" y="5791200"/>
          <p14:tracePt t="100041" x="7781925" y="5737225"/>
          <p14:tracePt t="100049" x="7781925" y="5707063"/>
          <p14:tracePt t="100057" x="7781925" y="5653088"/>
          <p14:tracePt t="100065" x="7788275" y="5629275"/>
          <p14:tracePt t="100073" x="7788275" y="5586413"/>
          <p14:tracePt t="100081" x="7805738" y="5538788"/>
          <p14:tracePt t="100089" x="7805738" y="5513388"/>
          <p14:tracePt t="100097" x="7818438" y="5472113"/>
          <p14:tracePt t="100105" x="7835900" y="5394325"/>
          <p14:tracePt t="100113" x="7859713" y="5334000"/>
          <p14:tracePt t="100121" x="7859713" y="5260975"/>
          <p14:tracePt t="100129" x="7872413" y="5183188"/>
          <p14:tracePt t="100137" x="7872413" y="5129213"/>
          <p14:tracePt t="100145" x="7872413" y="5068888"/>
          <p14:tracePt t="100153" x="7872413" y="5008563"/>
          <p14:tracePt t="100161" x="7872413" y="4953000"/>
          <p14:tracePt t="100169" x="7872413" y="4892675"/>
          <p14:tracePt t="100177" x="7872413" y="4832350"/>
          <p14:tracePt t="100186" x="7872413" y="4808538"/>
          <p14:tracePt t="100193" x="7872413" y="4791075"/>
          <p14:tracePt t="100202" x="7872413" y="4767263"/>
          <p14:tracePt t="100209" x="7872413" y="4760913"/>
          <p14:tracePt t="100217" x="7872413" y="4748213"/>
          <p14:tracePt t="100225" x="7872413" y="4743450"/>
          <p14:tracePt t="100233" x="7872413" y="4730750"/>
          <p14:tracePt t="100241" x="7872413" y="4713288"/>
          <p14:tracePt t="100249" x="7878763" y="4687888"/>
          <p14:tracePt t="100257" x="7878763" y="4683125"/>
          <p14:tracePt t="100265" x="7889875" y="4664075"/>
          <p14:tracePt t="100274" x="7889875" y="4646613"/>
          <p14:tracePt t="100281" x="7896225" y="4633913"/>
          <p14:tracePt t="100297" x="7913688" y="4616450"/>
          <p14:tracePt t="100313" x="7920038" y="4610100"/>
          <p14:tracePt t="100329" x="7926388" y="4603750"/>
          <p14:tracePt t="100337" x="7926388" y="4597400"/>
          <p14:tracePt t="100393" x="7932738" y="4592638"/>
          <p14:tracePt t="100433" x="7956550" y="4603750"/>
          <p14:tracePt t="100441" x="7980363" y="4646613"/>
          <p14:tracePt t="100457" x="8016875" y="4724400"/>
          <p14:tracePt t="100465" x="8016875" y="4784725"/>
          <p14:tracePt t="100473" x="8047038" y="4862513"/>
          <p14:tracePt t="100481" x="8070850" y="4922838"/>
          <p14:tracePt t="100489" x="8077200" y="4995863"/>
          <p14:tracePt t="100497" x="8077200" y="5068888"/>
          <p14:tracePt t="100506" x="8089900" y="5146675"/>
          <p14:tracePt t="100513" x="8101013" y="5207000"/>
          <p14:tracePt t="100521" x="8101013" y="5260975"/>
          <p14:tracePt t="100529" x="8107363" y="5321300"/>
          <p14:tracePt t="100537" x="8107363" y="5368925"/>
          <p14:tracePt t="100546" x="8107363" y="5441950"/>
          <p14:tracePt t="100553" x="8107363" y="5472113"/>
          <p14:tracePt t="100561" x="8107363" y="5526088"/>
          <p14:tracePt t="100569" x="8107363" y="5586413"/>
          <p14:tracePt t="100577" x="8107363" y="5629275"/>
          <p14:tracePt t="100586" x="8107363" y="5676900"/>
          <p14:tracePt t="100593" x="8107363" y="5707063"/>
          <p14:tracePt t="100601" x="8107363" y="5737225"/>
          <p14:tracePt t="100609" x="8107363" y="5754688"/>
          <p14:tracePt t="100617" x="8107363" y="5773738"/>
          <p14:tracePt t="100625" x="8120063" y="5791200"/>
          <p14:tracePt t="100633" x="8124825" y="5803900"/>
          <p14:tracePt t="100641" x="8131175" y="5827713"/>
          <p14:tracePt t="100657" x="8131175" y="5834063"/>
          <p14:tracePt t="100665" x="8137525" y="5845175"/>
          <p14:tracePt t="100673" x="8143875" y="5851525"/>
          <p14:tracePt t="100681" x="8150225" y="5875338"/>
          <p14:tracePt t="100689" x="8150225" y="5899150"/>
          <p14:tracePt t="100696" x="8150225" y="5911850"/>
          <p14:tracePt t="100704" x="8161338" y="5942013"/>
          <p14:tracePt t="100712" x="8161338" y="5959475"/>
          <p14:tracePt t="100720" x="8161338" y="5984875"/>
          <p14:tracePt t="100728" x="8167688" y="5989638"/>
          <p14:tracePt t="100769" x="8174038" y="5995988"/>
          <p14:tracePt t="100848" x="8167688" y="5984875"/>
          <p14:tracePt t="100856" x="8154988" y="5959475"/>
          <p14:tracePt t="100864" x="8143875" y="5935663"/>
          <p14:tracePt t="100872" x="8143875" y="5894388"/>
          <p14:tracePt t="100886" x="8131175" y="5834063"/>
          <p14:tracePt t="100888" x="8131175" y="5803900"/>
          <p14:tracePt t="100896" x="8131175" y="5773738"/>
          <p14:tracePt t="100904" x="8131175" y="5713413"/>
          <p14:tracePt t="100912" x="8120063" y="5653088"/>
          <p14:tracePt t="100920" x="8120063" y="5610225"/>
          <p14:tracePt t="100928" x="8120063" y="5599113"/>
          <p14:tracePt t="100936" x="8120063" y="5543550"/>
          <p14:tracePt t="100944" x="8120063" y="5454650"/>
          <p14:tracePt t="100953" x="8101013" y="5381625"/>
          <p14:tracePt t="100961" x="8101013" y="5321300"/>
          <p14:tracePt t="100969" x="8101013" y="5278438"/>
          <p14:tracePt t="100976" x="8089900" y="5218113"/>
          <p14:tracePt t="100985" x="8089900" y="5170488"/>
          <p14:tracePt t="100992" x="8089900" y="5129213"/>
          <p14:tracePt t="101000" x="8089900" y="5056188"/>
          <p14:tracePt t="101008" x="8089900" y="4995863"/>
          <p14:tracePt t="101016" x="8089900" y="4899025"/>
          <p14:tracePt t="101024" x="8089900" y="4827588"/>
          <p14:tracePt t="101032" x="8089900" y="4767263"/>
          <p14:tracePt t="101040" x="8089900" y="4724400"/>
          <p14:tracePt t="101048" x="8089900" y="4706938"/>
          <p14:tracePt t="101056" x="8101013" y="4676775"/>
          <p14:tracePt t="101064" x="8101013" y="4657725"/>
          <p14:tracePt t="101072" x="8113713" y="4633913"/>
          <p14:tracePt t="101080" x="8113713" y="4627563"/>
          <p14:tracePt t="101088" x="8120063" y="4616450"/>
          <p14:tracePt t="101096" x="8124825" y="4610100"/>
          <p14:tracePt t="101104" x="8131175" y="4603750"/>
          <p14:tracePt t="101112" x="8137525" y="4592638"/>
          <p14:tracePt t="101121" x="8154988" y="4573588"/>
          <p14:tracePt t="101128" x="8161338" y="4562475"/>
          <p14:tracePt t="101145" x="8167688" y="4562475"/>
          <p14:tracePt t="101176" x="8174038" y="4556125"/>
          <p14:tracePt t="101201" x="8178800" y="4556125"/>
          <p14:tracePt t="101208" x="8185150" y="4556125"/>
          <p14:tracePt t="101216" x="8191500" y="4556125"/>
          <p14:tracePt t="101232" x="8204200" y="4556125"/>
          <p14:tracePt t="101240" x="8228013" y="4556125"/>
          <p14:tracePt t="101248" x="8245475" y="4556125"/>
          <p14:tracePt t="101256" x="8251825" y="4556125"/>
          <p14:tracePt t="101264" x="8281988" y="4562475"/>
          <p14:tracePt t="101272" x="8294688" y="4579938"/>
          <p14:tracePt t="101280" x="8318500" y="4603750"/>
          <p14:tracePt t="101288" x="8335963" y="4652963"/>
          <p14:tracePt t="101296" x="8366125" y="4687888"/>
          <p14:tracePt t="101305" x="8378825" y="4724400"/>
          <p14:tracePt t="101312" x="8385175" y="4748213"/>
          <p14:tracePt t="101320" x="8385175" y="4778375"/>
          <p14:tracePt t="101328" x="8389938" y="4821238"/>
          <p14:tracePt t="101336" x="8389938" y="4881563"/>
          <p14:tracePt t="101344" x="8389938" y="4911725"/>
          <p14:tracePt t="101353" x="8389938" y="4978400"/>
          <p14:tracePt t="101360" x="8389938" y="5038725"/>
          <p14:tracePt t="101369" x="8389938" y="5099050"/>
          <p14:tracePt t="101376" x="8389938" y="5140325"/>
          <p14:tracePt t="101387" x="8389938" y="5176838"/>
          <p14:tracePt t="101392" x="8389938" y="5187950"/>
          <p14:tracePt t="101400" x="8402638" y="5230813"/>
          <p14:tracePt t="101408" x="8402638" y="5243513"/>
          <p14:tracePt t="101416" x="8402638" y="5267325"/>
          <p14:tracePt t="101424" x="8402638" y="5273675"/>
          <p14:tracePt t="101432" x="8402638" y="5284788"/>
          <p14:tracePt t="101440" x="8402638" y="5291138"/>
          <p14:tracePt t="101448" x="8402638" y="5303838"/>
          <p14:tracePt t="101456" x="8402638" y="5314950"/>
          <p14:tracePt t="101464" x="8402638" y="5321300"/>
          <p14:tracePt t="101472" x="8402638" y="5334000"/>
          <p14:tracePt t="101480" x="8402638" y="5357813"/>
          <p14:tracePt t="101488" x="8389938" y="5381625"/>
          <p14:tracePt t="101496" x="8389938" y="5411788"/>
          <p14:tracePt t="101505" x="8389938" y="5441950"/>
          <p14:tracePt t="101512" x="8385175" y="5478463"/>
          <p14:tracePt t="101520" x="8378825" y="5508625"/>
          <p14:tracePt t="101528" x="8378825" y="5526088"/>
          <p14:tracePt t="101536" x="8366125" y="5549900"/>
          <p14:tracePt t="101544" x="8366125" y="5562600"/>
          <p14:tracePt t="101553" x="8366125" y="5573713"/>
          <p14:tracePt t="101560" x="8366125" y="5580063"/>
          <p14:tracePt t="101569" x="8359775" y="5592763"/>
          <p14:tracePt t="101592" x="8359775" y="5610225"/>
          <p14:tracePt t="101600" x="8355013" y="5616575"/>
          <p14:tracePt t="101608" x="8355013" y="5622925"/>
          <p14:tracePt t="101616" x="8355013" y="5629275"/>
          <p14:tracePt t="101624" x="8355013" y="5640388"/>
          <p14:tracePt t="101632" x="8355013" y="5646738"/>
          <p14:tracePt t="101640" x="8355013" y="5653088"/>
          <p14:tracePt t="101656" x="8355013" y="5659438"/>
          <p14:tracePt t="101664" x="8355013" y="5664200"/>
          <p14:tracePt t="101800" x="8348663" y="5664200"/>
          <p14:tracePt t="101809" x="8348663" y="5653088"/>
          <p14:tracePt t="101817" x="8348663" y="5616575"/>
          <p14:tracePt t="101825" x="8348663" y="5599113"/>
          <p14:tracePt t="101833" x="8348663" y="5573713"/>
          <p14:tracePt t="101841" x="8348663" y="5538788"/>
          <p14:tracePt t="101849" x="8359775" y="5508625"/>
          <p14:tracePt t="101857" x="8378825" y="5483225"/>
          <p14:tracePt t="101865" x="8385175" y="5459413"/>
          <p14:tracePt t="101873" x="8389938" y="5441950"/>
          <p14:tracePt t="101881" x="8396288" y="5435600"/>
          <p14:tracePt t="101889" x="8396288" y="5418138"/>
          <p14:tracePt t="101896" x="8402638" y="5394325"/>
          <p14:tracePt t="101905" x="8402638" y="5381625"/>
          <p14:tracePt t="101921" x="8415338" y="5351463"/>
          <p14:tracePt t="101928" x="8420100" y="5327650"/>
          <p14:tracePt t="101936" x="8420100" y="5314950"/>
          <p14:tracePt t="101944" x="8420100" y="5308600"/>
          <p14:tracePt t="101952" x="8426450" y="5297488"/>
          <p14:tracePt t="101960" x="8426450" y="5291138"/>
          <p14:tracePt t="101969" x="8426450" y="5278438"/>
          <p14:tracePt t="101976" x="8432800" y="5260975"/>
          <p14:tracePt t="101984" x="8432800" y="5254625"/>
          <p14:tracePt t="101992" x="8432800" y="5248275"/>
          <p14:tracePt t="102000" x="8432800" y="5243513"/>
          <p14:tracePt t="102016" x="8432800" y="5237163"/>
          <p14:tracePt t="102081" x="8426450" y="5230813"/>
          <p14:tracePt t="102089" x="8402638" y="5224463"/>
          <p14:tracePt t="102097" x="8378825" y="5224463"/>
          <p14:tracePt t="102106" x="8355013" y="5224463"/>
          <p14:tracePt t="102113" x="8335963" y="5224463"/>
          <p14:tracePt t="102121" x="8312150" y="5224463"/>
          <p14:tracePt t="102129" x="8275638" y="5224463"/>
          <p14:tracePt t="102137" x="8234363" y="5224463"/>
          <p14:tracePt t="102145" x="8178800" y="5224463"/>
          <p14:tracePt t="102153" x="8077200" y="5213350"/>
          <p14:tracePt t="102161" x="7986713" y="5213350"/>
          <p14:tracePt t="102169" x="7889875" y="5213350"/>
          <p14:tracePt t="102177" x="7818438" y="5213350"/>
          <p14:tracePt t="102185" x="7715250" y="5213350"/>
          <p14:tracePt t="102193" x="7613650" y="5213350"/>
          <p14:tracePt t="102201" x="7516813" y="5213350"/>
          <p14:tracePt t="102209" x="7413625" y="5200650"/>
          <p14:tracePt t="102217" x="7312025" y="5200650"/>
          <p14:tracePt t="102225" x="7215188" y="5200650"/>
          <p14:tracePt t="102233" x="7070725" y="5200650"/>
          <p14:tracePt t="102241" x="6967538" y="5200650"/>
          <p14:tracePt t="102249" x="6883400" y="5200650"/>
          <p14:tracePt t="102257" x="6823075" y="5200650"/>
          <p14:tracePt t="102266" x="6792913" y="5200650"/>
          <p14:tracePt t="102273" x="6769100" y="5200650"/>
          <p14:tracePt t="102281" x="6756400" y="5200650"/>
          <p14:tracePt t="102289" x="6751638" y="5200650"/>
          <p14:tracePt t="102297" x="6745288" y="5200650"/>
          <p14:tracePt t="102313" x="6738938" y="5200650"/>
          <p14:tracePt t="102337" x="6732588" y="5200650"/>
          <p14:tracePt t="102449" x="6738938" y="5200650"/>
          <p14:tracePt t="102457" x="6762750" y="5200650"/>
          <p14:tracePt t="102466" x="6792913" y="5200650"/>
          <p14:tracePt t="102473" x="6823075" y="5200650"/>
          <p14:tracePt t="102481" x="6883400" y="5194300"/>
          <p14:tracePt t="102488" x="6943725" y="5187950"/>
          <p14:tracePt t="102496" x="6986588" y="5187950"/>
          <p14:tracePt t="102504" x="7034213" y="5170488"/>
          <p14:tracePt t="102512" x="7077075" y="5170488"/>
          <p14:tracePt t="102521" x="7137400" y="5157788"/>
          <p14:tracePt t="102528" x="7197725" y="5157788"/>
          <p14:tracePt t="102537" x="7269163" y="5157788"/>
          <p14:tracePt t="102544" x="7359650" y="5146675"/>
          <p14:tracePt t="102553" x="7456488" y="5146675"/>
          <p14:tracePt t="102560" x="7546975" y="5146675"/>
          <p14:tracePt t="102569" x="7618413" y="5146675"/>
          <p14:tracePt t="102577" x="7715250" y="5146675"/>
          <p14:tracePt t="102584" x="7823200" y="5122863"/>
          <p14:tracePt t="102592" x="7878763" y="5122863"/>
          <p14:tracePt t="102600" x="7956550" y="5110163"/>
          <p14:tracePt t="102608" x="8010525" y="5110163"/>
          <p14:tracePt t="102617" x="8089900" y="5103813"/>
          <p14:tracePt t="102624" x="8131175" y="5092700"/>
          <p14:tracePt t="102632" x="8191500" y="5092700"/>
          <p14:tracePt t="102640" x="8251825" y="5080000"/>
          <p14:tracePt t="102648" x="8264525" y="5080000"/>
          <p14:tracePt t="102656" x="8299450" y="5073650"/>
          <p14:tracePt t="102665" x="8324850" y="5073650"/>
          <p14:tracePt t="102672" x="8335963" y="5073650"/>
          <p14:tracePt t="102680" x="8366125" y="5073650"/>
          <p14:tracePt t="102689" x="8378825" y="5073650"/>
          <p14:tracePt t="102696" x="8396288" y="5073650"/>
          <p14:tracePt t="102704" x="8420100" y="5068888"/>
          <p14:tracePt t="102712" x="8445500" y="5056188"/>
          <p14:tracePt t="102721" x="8456613" y="5056188"/>
          <p14:tracePt t="102728" x="8469313" y="5049838"/>
          <p14:tracePt t="102737" x="8475663" y="5049838"/>
          <p14:tracePt t="102769" x="8480425" y="5049838"/>
          <p14:tracePt t="102776" x="8486775" y="5049838"/>
          <p14:tracePt t="102784" x="8493125" y="5043488"/>
          <p14:tracePt t="102792" x="8499475" y="5043488"/>
          <p14:tracePt t="102800" x="8505825" y="5043488"/>
          <p14:tracePt t="102808" x="8523288" y="5043488"/>
          <p14:tracePt t="102816" x="8529638" y="5043488"/>
          <p14:tracePt t="102832" x="8535988" y="5043488"/>
          <p14:tracePt t="102969" x="8523288" y="5043488"/>
          <p14:tracePt t="102977" x="8505825" y="5043488"/>
          <p14:tracePt t="102985" x="8480425" y="5043488"/>
          <p14:tracePt t="102993" x="8456613" y="5043488"/>
          <p14:tracePt t="103001" x="8415338" y="5049838"/>
          <p14:tracePt t="103009" x="8366125" y="5049838"/>
          <p14:tracePt t="103017" x="8324850" y="5049838"/>
          <p14:tracePt t="103026" x="8251825" y="5049838"/>
          <p14:tracePt t="103033" x="8191500" y="5049838"/>
          <p14:tracePt t="103041" x="8150225" y="5049838"/>
          <p14:tracePt t="103049" x="8077200" y="5056188"/>
          <p14:tracePt t="103057" x="8016875" y="5056188"/>
          <p14:tracePt t="103066" x="7932738" y="5056188"/>
          <p14:tracePt t="103072" x="7842250" y="5056188"/>
          <p14:tracePt t="103081" x="7758113" y="5056188"/>
          <p14:tracePt t="103089" x="7673975" y="5056188"/>
          <p14:tracePt t="103097" x="7583488" y="5056188"/>
          <p14:tracePt t="103107" x="7510463" y="5056188"/>
          <p14:tracePt t="103113" x="7426325" y="5056188"/>
          <p14:tracePt t="103126" x="7377113" y="5056188"/>
          <p14:tracePt t="103129" x="7323138" y="5056188"/>
          <p14:tracePt t="103138" x="7275513" y="5056188"/>
          <p14:tracePt t="103145" x="7202488" y="5056188"/>
          <p14:tracePt t="103154" x="7161213" y="5056188"/>
          <p14:tracePt t="103161" x="7137400" y="5056188"/>
          <p14:tracePt t="103169" x="7107238" y="5056188"/>
          <p14:tracePt t="103177" x="7081838" y="5056188"/>
          <p14:tracePt t="103185" x="7058025" y="5056188"/>
          <p14:tracePt t="103193" x="7034213" y="5056188"/>
          <p14:tracePt t="103201" x="7016750" y="5056188"/>
          <p14:tracePt t="103209" x="6991350" y="5056188"/>
          <p14:tracePt t="103217" x="6967538" y="5056188"/>
          <p14:tracePt t="103226" x="6956425" y="5056188"/>
          <p14:tracePt t="103233" x="6932613" y="5056188"/>
          <p14:tracePt t="103241" x="6907213" y="5056188"/>
          <p14:tracePt t="103249" x="6877050" y="5056188"/>
          <p14:tracePt t="103257" x="6842125" y="5056188"/>
          <p14:tracePt t="103265" x="6811963" y="5056188"/>
          <p14:tracePt t="103272" x="6786563" y="5056188"/>
          <p14:tracePt t="103281" x="6762750" y="5056188"/>
          <p14:tracePt t="103290" x="6756400" y="5056188"/>
          <p14:tracePt t="103297" x="6751638" y="5056188"/>
          <p14:tracePt t="103409" x="6781800" y="5056188"/>
          <p14:tracePt t="103417" x="6811963" y="5056188"/>
          <p14:tracePt t="103426" x="6865938" y="5056188"/>
          <p14:tracePt t="103433" x="6926263" y="5056188"/>
          <p14:tracePt t="103441" x="7027863" y="5056188"/>
          <p14:tracePt t="103449" x="7112000" y="5056188"/>
          <p14:tracePt t="103457" x="7239000" y="5056188"/>
          <p14:tracePt t="103465" x="7383463" y="5056188"/>
          <p14:tracePt t="103474" x="7558088" y="5056188"/>
          <p14:tracePt t="103481" x="7715250" y="5056188"/>
          <p14:tracePt t="103489" x="7859713" y="5080000"/>
          <p14:tracePt t="103497" x="7986713" y="5080000"/>
          <p14:tracePt t="103506" x="8089900" y="5092700"/>
          <p14:tracePt t="103513" x="8174038" y="5092700"/>
          <p14:tracePt t="103522" x="8234363" y="5092700"/>
          <p14:tracePt t="103529" x="8275638" y="5092700"/>
          <p14:tracePt t="103538" x="8324850" y="5092700"/>
          <p14:tracePt t="103545" x="8366125" y="5092700"/>
          <p14:tracePt t="103554" x="8389938" y="5092700"/>
          <p14:tracePt t="103561" x="8420100" y="5092700"/>
          <p14:tracePt t="103569" x="8445500" y="5092700"/>
          <p14:tracePt t="103577" x="8469313" y="5092700"/>
          <p14:tracePt t="103585" x="8480425" y="5092700"/>
          <p14:tracePt t="103593" x="8486775" y="5092700"/>
          <p14:tracePt t="103601" x="8510588" y="5092700"/>
          <p14:tracePt t="103617" x="8523288" y="5092700"/>
          <p14:tracePt t="103626" x="8529638" y="5092700"/>
          <p14:tracePt t="103633" x="8535988" y="5092700"/>
          <p14:tracePt t="103649" x="8540750" y="5092700"/>
          <p14:tracePt t="103665" x="8547100" y="5092700"/>
          <p14:tracePt t="103793" x="8553450" y="5099050"/>
          <p14:tracePt t="103801" x="8547100" y="5103813"/>
          <p14:tracePt t="103809" x="8535988" y="5103813"/>
          <p14:tracePt t="103817" x="8499475" y="5116513"/>
          <p14:tracePt t="103825" x="8475663" y="5116513"/>
          <p14:tracePt t="103833" x="8420100" y="5116513"/>
          <p14:tracePt t="103841" x="8378825" y="5116513"/>
          <p14:tracePt t="103849" x="8305800" y="5116513"/>
          <p14:tracePt t="103859" x="8234363" y="5116513"/>
          <p14:tracePt t="103865" x="8143875" y="5116513"/>
          <p14:tracePt t="103873" x="8029575" y="5116513"/>
          <p14:tracePt t="103893" x="7805738" y="5116513"/>
          <p14:tracePt t="103897" x="7673975" y="5116513"/>
          <p14:tracePt t="103905" x="7558088" y="5116513"/>
          <p14:tracePt t="103913" x="7462838" y="5116513"/>
          <p14:tracePt t="103921" x="7348538" y="5116513"/>
          <p14:tracePt t="103929" x="7258050" y="5116513"/>
          <p14:tracePt t="103938" x="7185025" y="5116513"/>
          <p14:tracePt t="103945" x="7112000" y="5116513"/>
          <p14:tracePt t="103953" x="7058025" y="5116513"/>
          <p14:tracePt t="103961" x="7021513" y="5116513"/>
          <p14:tracePt t="103969" x="6980238" y="5122863"/>
          <p14:tracePt t="103977" x="6943725" y="5122863"/>
          <p14:tracePt t="103985" x="6913563" y="5122863"/>
          <p14:tracePt t="103993" x="6889750" y="5122863"/>
          <p14:tracePt t="104001" x="6877050" y="5122863"/>
          <p14:tracePt t="104009" x="6853238" y="5122863"/>
          <p14:tracePt t="104017" x="6846888" y="5129213"/>
          <p14:tracePt t="104025" x="6842125" y="5129213"/>
          <p14:tracePt t="104032" x="6835775" y="5129213"/>
          <p14:tracePt t="104041" x="6829425" y="5133975"/>
          <p14:tracePt t="104129" x="6823075" y="5133975"/>
          <p14:tracePt t="104186" x="6829425" y="5133975"/>
          <p14:tracePt t="104193" x="6846888" y="5133975"/>
          <p14:tracePt t="104201" x="6865938" y="5133975"/>
          <p14:tracePt t="104209" x="6919913" y="5133975"/>
          <p14:tracePt t="104217" x="6991350" y="5133975"/>
          <p14:tracePt t="104224" x="7064375" y="5133975"/>
          <p14:tracePt t="104233" x="7167563" y="5133975"/>
          <p14:tracePt t="104242" x="7281863" y="5146675"/>
          <p14:tracePt t="104249" x="7467600" y="5176838"/>
          <p14:tracePt t="104257" x="7613650" y="5213350"/>
          <p14:tracePt t="104265" x="7758113" y="5248275"/>
          <p14:tracePt t="104274" x="7908925" y="5297488"/>
          <p14:tracePt t="104281" x="8034338" y="5334000"/>
          <p14:tracePt t="104289" x="8143875" y="5381625"/>
          <p14:tracePt t="104297" x="8258175" y="5399088"/>
          <p14:tracePt t="104305" x="8335963" y="5424488"/>
          <p14:tracePt t="104313" x="8426450" y="5448300"/>
          <p14:tracePt t="104322" x="8486775" y="5465763"/>
          <p14:tracePt t="104329" x="8510588" y="5465763"/>
          <p14:tracePt t="104337" x="8516938" y="5465763"/>
          <p14:tracePt t="104353" x="8523288" y="5465763"/>
          <p14:tracePt t="104377" x="8529638" y="5465763"/>
          <p14:tracePt t="104386" x="8535988" y="5465763"/>
          <p14:tracePt t="104401" x="8540750" y="5465763"/>
          <p14:tracePt t="104409" x="8547100" y="5465763"/>
          <p14:tracePt t="104424" x="8553450" y="5465763"/>
          <p14:tracePt t="104432" x="8564563" y="5465763"/>
          <p14:tracePt t="104441" x="8570913" y="5465763"/>
          <p14:tracePt t="104457" x="8577263" y="5465763"/>
          <p14:tracePt t="104505" x="8583613" y="5465763"/>
          <p14:tracePt t="104585" x="8577263" y="5465763"/>
          <p14:tracePt t="104593" x="8564563" y="5465763"/>
          <p14:tracePt t="104601" x="8529638" y="5465763"/>
          <p14:tracePt t="104609" x="8486775" y="5465763"/>
          <p14:tracePt t="104617" x="8402638" y="5465763"/>
          <p14:tracePt t="104625" x="8312150" y="5465763"/>
          <p14:tracePt t="104633" x="8197850" y="5441950"/>
          <p14:tracePt t="104641" x="8070850" y="5441950"/>
          <p14:tracePt t="104649" x="7926388" y="5441950"/>
          <p14:tracePt t="104657" x="7812088" y="5429250"/>
          <p14:tracePt t="104665" x="7667625" y="5405438"/>
          <p14:tracePt t="104675" x="7564438" y="5405438"/>
          <p14:tracePt t="104681" x="7467600" y="5405438"/>
          <p14:tracePt t="104690" x="7348538" y="5394325"/>
          <p14:tracePt t="104697" x="7262813" y="5394325"/>
          <p14:tracePt t="104706" x="7178675" y="5394325"/>
          <p14:tracePt t="104713" x="7107238" y="5394325"/>
          <p14:tracePt t="104722" x="7058025" y="5394325"/>
          <p14:tracePt t="104729" x="7016750" y="5394325"/>
          <p14:tracePt t="104737" x="6991350" y="5394325"/>
          <p14:tracePt t="104746" x="6961188" y="5394325"/>
          <p14:tracePt t="104753" x="6950075" y="5394325"/>
          <p14:tracePt t="104761" x="6926263" y="5394325"/>
          <p14:tracePt t="104769" x="6902450" y="5394325"/>
          <p14:tracePt t="104777" x="6889750" y="5394325"/>
          <p14:tracePt t="104785" x="6883400" y="5394325"/>
          <p14:tracePt t="104793" x="6877050" y="5394325"/>
          <p14:tracePt t="104801" x="6872288" y="5394325"/>
          <p14:tracePt t="104841" x="6865938" y="5394325"/>
          <p14:tracePt t="104865" x="6859588" y="5394325"/>
          <p14:tracePt t="104946" x="6872288" y="5394325"/>
          <p14:tracePt t="104953" x="6902450" y="5394325"/>
          <p14:tracePt t="104961" x="6950075" y="5387975"/>
          <p14:tracePt t="104969" x="6991350" y="5375275"/>
          <p14:tracePt t="104977" x="7064375" y="5375275"/>
          <p14:tracePt t="104985" x="7154863" y="5368925"/>
          <p14:tracePt t="104993" x="7227888" y="5368925"/>
          <p14:tracePt t="105001" x="7353300" y="5368925"/>
          <p14:tracePt t="105010" x="7467600" y="5368925"/>
          <p14:tracePt t="105017" x="7643813" y="5368925"/>
          <p14:tracePt t="105025" x="7758113" y="5368925"/>
          <p14:tracePt t="105033" x="7889875" y="5368925"/>
          <p14:tracePt t="105040" x="8029575" y="5368925"/>
          <p14:tracePt t="105049" x="8131175" y="5368925"/>
          <p14:tracePt t="105057" x="8228013" y="5368925"/>
          <p14:tracePt t="105065" x="8318500" y="5368925"/>
          <p14:tracePt t="105075" x="8389938" y="5368925"/>
          <p14:tracePt t="105081" x="8415338" y="5368925"/>
          <p14:tracePt t="105089" x="8432800" y="5368925"/>
          <p14:tracePt t="105529" x="8426450" y="5368925"/>
          <p14:tracePt t="105537" x="8415338" y="5368925"/>
          <p14:tracePt t="105553" x="8408988" y="5368925"/>
          <p14:tracePt t="105561" x="8396288" y="5368925"/>
          <p14:tracePt t="105569" x="8372475" y="5368925"/>
          <p14:tracePt t="105577" x="8359775" y="5381625"/>
          <p14:tracePt t="105585" x="8342313" y="5399088"/>
          <p14:tracePt t="105593" x="8318500" y="5435600"/>
          <p14:tracePt t="105601" x="8294688" y="5483225"/>
          <p14:tracePt t="105609" x="8264525" y="5549900"/>
          <p14:tracePt t="105617" x="8234363" y="5599113"/>
          <p14:tracePt t="105625" x="8191500" y="5646738"/>
          <p14:tracePt t="105633" x="8161338" y="5700713"/>
          <p14:tracePt t="105641" x="8131175" y="5749925"/>
          <p14:tracePt t="105649" x="8101013" y="5803900"/>
          <p14:tracePt t="105658" x="8059738" y="5851525"/>
          <p14:tracePt t="105666" x="8034338" y="5888038"/>
          <p14:tracePt t="105674" x="7993063" y="5929313"/>
          <p14:tracePt t="105681" x="7956550" y="5965825"/>
          <p14:tracePt t="105690" x="7926388" y="6002338"/>
          <p14:tracePt t="105697" x="7866063" y="6038850"/>
          <p14:tracePt t="105706" x="7812088" y="6069013"/>
          <p14:tracePt t="105713" x="7739063" y="6099175"/>
          <p14:tracePt t="105721" x="7643813" y="6146800"/>
          <p14:tracePt t="105729" x="7527925" y="6194425"/>
          <p14:tracePt t="105737" x="7419975" y="6237288"/>
          <p14:tracePt t="105744" x="7288213" y="6273800"/>
          <p14:tracePt t="105753" x="7185025" y="6310313"/>
          <p14:tracePt t="105760" x="7051675" y="6357938"/>
          <p14:tracePt t="105768" x="6950075" y="6394450"/>
          <p14:tracePt t="105776" x="6846888" y="6418263"/>
          <p14:tracePt t="105784" x="6781800" y="6448425"/>
          <p14:tracePt t="105792" x="6691313" y="6472238"/>
          <p14:tracePt t="105800" x="6648450" y="6478588"/>
          <p14:tracePt t="105809" x="6600825" y="6496050"/>
          <p14:tracePt t="105816" x="6581775" y="6496050"/>
          <p14:tracePt t="105825" x="6570663" y="6508750"/>
          <p14:tracePt t="105832" x="6546850" y="6508750"/>
          <p14:tracePt t="105840" x="6521450" y="6515100"/>
          <p14:tracePt t="105848" x="6497638" y="6519863"/>
          <p14:tracePt t="105857" x="6473825" y="6532563"/>
          <p14:tracePt t="105865" x="6443663" y="6532563"/>
          <p14:tracePt t="105873" x="6389688" y="6550025"/>
          <p14:tracePt t="105880" x="6329363" y="6556375"/>
          <p14:tracePt t="105889" x="6249988" y="6569075"/>
          <p14:tracePt t="105896" x="6165850" y="6580188"/>
          <p14:tracePt t="105904" x="6075363" y="6592888"/>
          <p14:tracePt t="105912" x="5973763" y="6616700"/>
          <p14:tracePt t="105920" x="5883275" y="6623050"/>
          <p14:tracePt t="105928" x="5810250" y="6623050"/>
          <p14:tracePt t="105936" x="5738813" y="6646863"/>
          <p14:tracePt t="105944" x="5678488" y="6659563"/>
          <p14:tracePt t="105952" x="5629275" y="6659563"/>
          <p14:tracePt t="105960" x="5581650" y="6677025"/>
          <p14:tracePt t="105968" x="5564188" y="6677025"/>
          <p14:tracePt t="105976" x="5538788" y="6683375"/>
          <p14:tracePt t="105984" x="5534025" y="6683375"/>
          <p14:tracePt t="105992" x="5527675" y="6683375"/>
          <p14:tracePt t="106016" x="5508625" y="6683375"/>
          <p14:tracePt t="106024" x="5503863" y="6683375"/>
          <p14:tracePt t="106032" x="5497513" y="6683375"/>
          <p14:tracePt t="106040" x="5484813" y="6683375"/>
          <p14:tracePt t="106048" x="5473700" y="6683375"/>
          <p14:tracePt t="106056" x="5467350" y="6683375"/>
          <p14:tracePt t="106065" x="5454650" y="6683375"/>
          <p14:tracePt t="106073" x="5418138" y="6696075"/>
          <p14:tracePt t="106081" x="5394325" y="6700838"/>
          <p14:tracePt t="106089" x="5383213" y="6700838"/>
          <p14:tracePt t="106096" x="5353050" y="6707188"/>
          <p14:tracePt t="106104" x="5316538" y="6707188"/>
          <p14:tracePt t="106112" x="5292725" y="6707188"/>
          <p14:tracePt t="106120" x="5262563" y="6707188"/>
          <p14:tracePt t="106128" x="5232400" y="6707188"/>
          <p14:tracePt t="106136" x="5213350" y="6707188"/>
          <p14:tracePt t="106144" x="5195888" y="6707188"/>
          <p14:tracePt t="106152" x="5178425" y="6707188"/>
          <p14:tracePt t="106160" x="5172075" y="6707188"/>
          <p14:tracePt t="106168" x="5165725" y="6707188"/>
          <p14:tracePt t="106176" x="5159375" y="6707188"/>
          <p14:tracePt t="106369" x="5165725" y="6707188"/>
          <p14:tracePt t="106377" x="5183188" y="6707188"/>
          <p14:tracePt t="106385" x="5202238" y="6707188"/>
          <p14:tracePt t="106393" x="5226050" y="6707188"/>
          <p14:tracePt t="106400" x="5273675" y="6696075"/>
          <p14:tracePt t="106408" x="5329238" y="6696075"/>
          <p14:tracePt t="106416" x="5387975" y="6689725"/>
          <p14:tracePt t="106424" x="5448300" y="6677025"/>
          <p14:tracePt t="106432" x="5527675" y="6665913"/>
          <p14:tracePt t="106440" x="5588000" y="6659563"/>
          <p14:tracePt t="106448" x="5641975" y="6659563"/>
          <p14:tracePt t="106457" x="5702300" y="6646863"/>
          <p14:tracePt t="106464" x="5762625" y="6646863"/>
          <p14:tracePt t="106473" x="5822950" y="6635750"/>
          <p14:tracePt t="106480" x="5883275" y="6635750"/>
          <p14:tracePt t="106489" x="5967413" y="6635750"/>
          <p14:tracePt t="106497" x="6040438" y="6629400"/>
          <p14:tracePt t="106504" x="6142038" y="6629400"/>
          <p14:tracePt t="106512" x="6269038" y="6629400"/>
          <p14:tracePt t="106520" x="6400800" y="6629400"/>
          <p14:tracePt t="106528" x="6527800" y="6629400"/>
          <p14:tracePt t="106536" x="6654800" y="6629400"/>
          <p14:tracePt t="106544" x="6756400" y="6629400"/>
          <p14:tracePt t="106552" x="6842125" y="6629400"/>
          <p14:tracePt t="106560" x="6932613" y="6629400"/>
          <p14:tracePt t="106568" x="6973888" y="6629400"/>
          <p14:tracePt t="106576" x="7077075" y="6629400"/>
          <p14:tracePt t="106584" x="7148513" y="6629400"/>
          <p14:tracePt t="106593" x="7202488" y="6629400"/>
          <p14:tracePt t="106600" x="7262813" y="6629400"/>
          <p14:tracePt t="106609" x="7335838" y="6629400"/>
          <p14:tracePt t="106616" x="7366000" y="6629400"/>
          <p14:tracePt t="106624" x="7413625" y="6629400"/>
          <p14:tracePt t="106632" x="7443788" y="6629400"/>
          <p14:tracePt t="106641" x="7467600" y="6629400"/>
          <p14:tracePt t="106648" x="7493000" y="6629400"/>
          <p14:tracePt t="106657" x="7546975" y="6629400"/>
          <p14:tracePt t="106664" x="7564438" y="6629400"/>
          <p14:tracePt t="106673" x="7588250" y="6629400"/>
          <p14:tracePt t="106680" x="7613650" y="6629400"/>
          <p14:tracePt t="106688" x="7637463" y="6629400"/>
          <p14:tracePt t="106696" x="7667625" y="6629400"/>
          <p14:tracePt t="106704" x="7678738" y="6629400"/>
          <p14:tracePt t="106712" x="7727950" y="6629400"/>
          <p14:tracePt t="106720" x="7745413" y="6629400"/>
          <p14:tracePt t="106728" x="7769225" y="6629400"/>
          <p14:tracePt t="106736" x="7805738" y="6629400"/>
          <p14:tracePt t="106744" x="7823200" y="6629400"/>
          <p14:tracePt t="106752" x="7848600" y="6629400"/>
          <p14:tracePt t="106761" x="7872413" y="6629400"/>
          <p14:tracePt t="106768" x="7896225" y="6629400"/>
          <p14:tracePt t="106776" x="7920038" y="6629400"/>
          <p14:tracePt t="106784" x="7939088" y="6629400"/>
          <p14:tracePt t="106793" x="7956550" y="6616700"/>
          <p14:tracePt t="106800" x="7969250" y="6616700"/>
          <p14:tracePt t="106808" x="7980363" y="6616700"/>
          <p14:tracePt t="106816" x="7999413" y="6616700"/>
          <p14:tracePt t="106826" x="8010525" y="6610350"/>
          <p14:tracePt t="106857" x="8023225" y="6610350"/>
          <p14:tracePt t="107161" x="8040688" y="6599238"/>
          <p14:tracePt t="107193" x="8053388" y="6586538"/>
          <p14:tracePt t="107217" x="8059738" y="6580188"/>
          <p14:tracePt t="107226" x="8077200" y="6569075"/>
          <p14:tracePt t="107241" x="8083550" y="6562725"/>
          <p14:tracePt t="107249" x="8089900" y="6556375"/>
          <p14:tracePt t="107273" x="8094663" y="6550025"/>
          <p14:tracePt t="107345" x="8094663" y="6545263"/>
          <p14:tracePt t="107353" x="8094663" y="6538913"/>
          <p14:tracePt t="107361" x="8094663" y="6519863"/>
          <p14:tracePt t="107369" x="8094663" y="6496050"/>
          <p14:tracePt t="107377" x="8094663" y="6472238"/>
          <p14:tracePt t="107386" x="8094663" y="6465888"/>
          <p14:tracePt t="107393" x="8094663" y="6435725"/>
          <p14:tracePt t="107401" x="8094663" y="6411913"/>
          <p14:tracePt t="107409" x="8094663" y="6394450"/>
          <p14:tracePt t="107416" x="8094663" y="6357938"/>
          <p14:tracePt t="107425" x="8094663" y="6327775"/>
          <p14:tracePt t="107432" x="8094663" y="6297613"/>
          <p14:tracePt t="107441" x="8094663" y="6249988"/>
          <p14:tracePt t="107448" x="8094663" y="6207125"/>
          <p14:tracePt t="107457" x="8101013" y="6146800"/>
          <p14:tracePt t="107464" x="8101013" y="6086475"/>
          <p14:tracePt t="107473" x="8101013" y="6015038"/>
          <p14:tracePt t="107480" x="8101013" y="5929313"/>
          <p14:tracePt t="107488" x="8101013" y="5845175"/>
          <p14:tracePt t="107496" x="8101013" y="5730875"/>
          <p14:tracePt t="107504" x="8101013" y="5640388"/>
          <p14:tracePt t="107512" x="8101013" y="5538788"/>
          <p14:tracePt t="107520" x="8064500" y="5435600"/>
          <p14:tracePt t="107528" x="8040688" y="5364163"/>
          <p14:tracePt t="107536" x="8034338" y="5303838"/>
          <p14:tracePt t="107545" x="8016875" y="5267325"/>
          <p14:tracePt t="107552" x="8004175" y="5248275"/>
          <p14:tracePt t="107560" x="7993063" y="5224463"/>
          <p14:tracePt t="107568" x="7986713" y="5218113"/>
          <p14:tracePt t="107577" x="7986713" y="5213350"/>
          <p14:tracePt t="107585" x="7980363" y="5200650"/>
          <p14:tracePt t="107592" x="7962900" y="5183188"/>
          <p14:tracePt t="107600" x="7956550" y="5170488"/>
          <p14:tracePt t="107608" x="7926388" y="5133975"/>
          <p14:tracePt t="107616" x="7889875" y="5099050"/>
          <p14:tracePt t="107624" x="7866063" y="5073650"/>
          <p14:tracePt t="107632" x="7812088" y="5019675"/>
          <p14:tracePt t="107641" x="7775575" y="4978400"/>
          <p14:tracePt t="107648" x="7734300" y="4941888"/>
          <p14:tracePt t="107657" x="7667625" y="4875213"/>
          <p14:tracePt t="107664" x="7613650" y="4832350"/>
          <p14:tracePt t="107672" x="7540625" y="4797425"/>
          <p14:tracePt t="107680" x="7497763" y="4773613"/>
          <p14:tracePt t="107688" x="7467600" y="4754563"/>
          <p14:tracePt t="107697" x="7450138" y="4748213"/>
          <p14:tracePt t="107704" x="7426325" y="4737100"/>
          <p14:tracePt t="107712" x="7396163" y="4737100"/>
          <p14:tracePt t="107720" x="7389813" y="4737100"/>
          <p14:tracePt t="107728" x="7377113" y="4737100"/>
          <p14:tracePt t="107736" x="7353300" y="4737100"/>
          <p14:tracePt t="107745" x="7342188" y="4737100"/>
          <p14:tracePt t="107752" x="7318375" y="4748213"/>
          <p14:tracePt t="107760" x="7281863" y="4773613"/>
          <p14:tracePt t="107768" x="7269163" y="4791075"/>
          <p14:tracePt t="107777" x="7245350" y="4832350"/>
          <p14:tracePt t="107785" x="7221538" y="4862513"/>
          <p14:tracePt t="107792" x="7202488" y="4892675"/>
          <p14:tracePt t="107800" x="7185025" y="4911725"/>
          <p14:tracePt t="107809" x="7178675" y="4948238"/>
          <p14:tracePt t="107816" x="7172325" y="4959350"/>
          <p14:tracePt t="107825" x="7172325" y="4989513"/>
          <p14:tracePt t="107832" x="7172325" y="5008563"/>
          <p14:tracePt t="107841" x="7172325" y="5019675"/>
          <p14:tracePt t="107848" x="7172325" y="5049838"/>
          <p14:tracePt t="107857" x="7172325" y="5073650"/>
          <p14:tracePt t="107864" x="7191375" y="5099050"/>
          <p14:tracePt t="107872" x="7202488" y="5122863"/>
          <p14:tracePt t="107880" x="7221538" y="5129213"/>
          <p14:tracePt t="107893" x="7245350" y="5164138"/>
          <p14:tracePt t="107896" x="7269163" y="5176838"/>
          <p14:tracePt t="107904" x="7288213" y="5187950"/>
          <p14:tracePt t="107912" x="7312025" y="5194300"/>
          <p14:tracePt t="107920" x="7329488" y="5207000"/>
          <p14:tracePt t="107928" x="7366000" y="5213350"/>
          <p14:tracePt t="107936" x="7413625" y="5230813"/>
          <p14:tracePt t="107945" x="7456488" y="5230813"/>
          <p14:tracePt t="107952" x="7527925" y="5230813"/>
          <p14:tracePt t="107960" x="7577138" y="5230813"/>
          <p14:tracePt t="107968" x="7631113" y="5230813"/>
          <p14:tracePt t="107976" x="7691438" y="5230813"/>
          <p14:tracePt t="107984" x="7739063" y="5230813"/>
          <p14:tracePt t="107992" x="7788275" y="5218113"/>
          <p14:tracePt t="108001" x="7835900" y="5187950"/>
          <p14:tracePt t="108008" x="7859713" y="5176838"/>
          <p14:tracePt t="108016" x="7896225" y="5146675"/>
          <p14:tracePt t="108024" x="7920038" y="5122863"/>
          <p14:tracePt t="108033" x="7926388" y="5099050"/>
          <p14:tracePt t="108041" x="7939088" y="5068888"/>
          <p14:tracePt t="108048" x="7943850" y="5032375"/>
          <p14:tracePt t="108056" x="7943850" y="5002213"/>
          <p14:tracePt t="108064" x="7943850" y="4959350"/>
          <p14:tracePt t="108072" x="7943850" y="4941888"/>
          <p14:tracePt t="108080" x="7932738" y="4918075"/>
          <p14:tracePt t="108088" x="7926388" y="4892675"/>
          <p14:tracePt t="108096" x="7902575" y="4868863"/>
          <p14:tracePt t="108104" x="7878763" y="4845050"/>
          <p14:tracePt t="108112" x="7848600" y="4808538"/>
          <p14:tracePt t="108120" x="7812088" y="4791075"/>
          <p14:tracePt t="108128" x="7775575" y="4773613"/>
          <p14:tracePt t="108136" x="7762875" y="4767263"/>
          <p14:tracePt t="108145" x="7745413" y="4748213"/>
          <p14:tracePt t="108152" x="7727950" y="4748213"/>
          <p14:tracePt t="108160" x="7691438" y="4748213"/>
          <p14:tracePt t="108168" x="7667625" y="4748213"/>
          <p14:tracePt t="108177" x="7637463" y="4748213"/>
          <p14:tracePt t="108184" x="7594600" y="4760913"/>
          <p14:tracePt t="108192" x="7570788" y="4773613"/>
          <p14:tracePt t="108200" x="7510463" y="4808538"/>
          <p14:tracePt t="108209" x="7486650" y="4832350"/>
          <p14:tracePt t="108216" x="7462838" y="4857750"/>
          <p14:tracePt t="108226" x="7437438" y="4905375"/>
          <p14:tracePt t="108232" x="7437438" y="4941888"/>
          <p14:tracePt t="108241" x="7437438" y="4983163"/>
          <p14:tracePt t="108248" x="7437438" y="5013325"/>
          <p14:tracePt t="108256" x="7437438" y="5038725"/>
          <p14:tracePt t="108264" x="7462838" y="5086350"/>
          <p14:tracePt t="108272" x="7516813" y="5129213"/>
          <p14:tracePt t="108280" x="7577138" y="5170488"/>
          <p14:tracePt t="108288" x="7654925" y="5213350"/>
          <p14:tracePt t="108297" x="7721600" y="5243513"/>
          <p14:tracePt t="108305" x="7799388" y="5278438"/>
          <p14:tracePt t="108312" x="7859713" y="5297488"/>
          <p14:tracePt t="108320" x="7896225" y="5308600"/>
          <p14:tracePt t="108328" x="7913688" y="5314950"/>
          <p14:tracePt t="108336" x="7939088" y="5314950"/>
          <p14:tracePt t="108352" x="7956550" y="5314950"/>
          <p14:tracePt t="108360" x="7969250" y="5314950"/>
          <p14:tracePt t="108368" x="7974013" y="5297488"/>
          <p14:tracePt t="108377" x="7980363" y="5284788"/>
          <p14:tracePt t="108384" x="7980363" y="5260975"/>
          <p14:tracePt t="108392" x="7980363" y="5237163"/>
          <p14:tracePt t="108400" x="7980363" y="5224463"/>
          <p14:tracePt t="108409" x="7980363" y="5218113"/>
          <p14:tracePt t="108416" x="7980363" y="5213350"/>
          <p14:tracePt t="108432" x="7980363" y="5207000"/>
          <p14:tracePt t="108441" x="7980363" y="5200650"/>
          <p14:tracePt t="108449" x="7974013" y="5194300"/>
          <p14:tracePt t="108480" x="7969250" y="5187950"/>
          <p14:tracePt t="108488" x="7962900" y="5183188"/>
          <p14:tracePt t="108496" x="7956550" y="5176838"/>
          <p14:tracePt t="108697" x="7969250" y="5153025"/>
          <p14:tracePt t="108705" x="8004175" y="5116513"/>
          <p14:tracePt t="108713" x="8040688" y="5092700"/>
          <p14:tracePt t="108713" x="0" y="0"/>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311B11F5-BF27-452B-93CC-FB51C927EFDE}"/>
              </a:ext>
            </a:extLst>
          </p:cNvPr>
          <p:cNvSpPr>
            <a:spLocks noGrp="1" noChangeArrowheads="1"/>
          </p:cNvSpPr>
          <p:nvPr>
            <p:ph type="title"/>
          </p:nvPr>
        </p:nvSpPr>
        <p:spPr>
          <a:xfrm>
            <a:off x="-733927" y="300789"/>
            <a:ext cx="7038474" cy="621632"/>
          </a:xfrm>
        </p:spPr>
        <p:txBody>
          <a:bodyPr/>
          <a:lstStyle/>
          <a:p>
            <a:r>
              <a:rPr lang="cs-CZ" altLang="cs-CZ" sz="3600" dirty="0">
                <a:solidFill>
                  <a:srgbClr val="3366FF"/>
                </a:solidFill>
                <a:latin typeface="Arial Black" panose="020B0A04020102020204" pitchFamily="34" charset="0"/>
              </a:rPr>
              <a:t>Kvantové tečky (QD)</a:t>
            </a:r>
            <a:endParaRPr lang="en-US" altLang="cs-CZ" sz="3600" dirty="0">
              <a:solidFill>
                <a:srgbClr val="3366FF"/>
              </a:solidFill>
              <a:latin typeface="Arial Black" panose="020B0A04020102020204" pitchFamily="34" charset="0"/>
            </a:endParaRPr>
          </a:p>
        </p:txBody>
      </p:sp>
      <p:sp>
        <p:nvSpPr>
          <p:cNvPr id="65539" name="Rectangle 3">
            <a:extLst>
              <a:ext uri="{FF2B5EF4-FFF2-40B4-BE49-F238E27FC236}">
                <a16:creationId xmlns:a16="http://schemas.microsoft.com/office/drawing/2014/main" id="{2DA2A4DE-2CD6-464E-9F70-B75F6B5B8811}"/>
              </a:ext>
            </a:extLst>
          </p:cNvPr>
          <p:cNvSpPr>
            <a:spLocks noGrp="1" noChangeArrowheads="1"/>
          </p:cNvSpPr>
          <p:nvPr>
            <p:ph type="body" idx="1"/>
          </p:nvPr>
        </p:nvSpPr>
        <p:spPr>
          <a:xfrm>
            <a:off x="2033588" y="1431925"/>
            <a:ext cx="6897687" cy="4968875"/>
          </a:xfrm>
        </p:spPr>
        <p:txBody>
          <a:bodyPr/>
          <a:lstStyle/>
          <a:p>
            <a:r>
              <a:rPr lang="cs-CZ" altLang="cs-CZ" sz="2400"/>
              <a:t>unikátní fluorescenční</a:t>
            </a:r>
            <a:br>
              <a:rPr lang="cs-CZ" altLang="cs-CZ" sz="2400"/>
            </a:br>
            <a:r>
              <a:rPr lang="cs-CZ" altLang="cs-CZ" sz="2400"/>
              <a:t>vlastnosti - stabilita vůči </a:t>
            </a:r>
            <a:br>
              <a:rPr lang="cs-CZ" altLang="cs-CZ" sz="2400"/>
            </a:br>
            <a:r>
              <a:rPr lang="cs-CZ" altLang="cs-CZ" sz="2400"/>
              <a:t>fotorozkladu, velké </a:t>
            </a:r>
            <a:br>
              <a:rPr lang="cs-CZ" altLang="cs-CZ" sz="2400"/>
            </a:br>
            <a:r>
              <a:rPr lang="cs-CZ" altLang="cs-CZ" sz="2400"/>
              <a:t>Stokesovy posuny</a:t>
            </a:r>
          </a:p>
          <a:p>
            <a:r>
              <a:rPr lang="en-US" altLang="cs-CZ" sz="2400"/>
              <a:t>CdTe </a:t>
            </a:r>
            <a:r>
              <a:rPr lang="cs-CZ" altLang="cs-CZ" sz="2400"/>
              <a:t>jádro obalené </a:t>
            </a:r>
            <a:r>
              <a:rPr lang="en-US" altLang="cs-CZ" sz="2400"/>
              <a:t>CdS</a:t>
            </a:r>
            <a:r>
              <a:rPr lang="cs-CZ" altLang="cs-CZ" sz="2400"/>
              <a:t>,</a:t>
            </a:r>
            <a:br>
              <a:rPr lang="cs-CZ" altLang="cs-CZ" sz="2400"/>
            </a:br>
            <a:r>
              <a:rPr lang="cs-CZ" altLang="cs-CZ" sz="2400"/>
              <a:t>rozpustnost díky vazbě thioglykolové kys. (TGA)</a:t>
            </a:r>
          </a:p>
          <a:p>
            <a:r>
              <a:rPr lang="cs-CZ" altLang="cs-CZ" sz="2400"/>
              <a:t>prekurzory -</a:t>
            </a:r>
            <a:r>
              <a:rPr lang="en-US" altLang="cs-CZ" sz="2400"/>
              <a:t> Te, CdCl</a:t>
            </a:r>
            <a:r>
              <a:rPr lang="en-US" altLang="cs-CZ" sz="2400" baseline="-25000"/>
              <a:t>2</a:t>
            </a:r>
            <a:r>
              <a:rPr lang="en-US" altLang="cs-CZ" sz="2400"/>
              <a:t>, TGA a NaBH</a:t>
            </a:r>
            <a:r>
              <a:rPr lang="en-US" altLang="cs-CZ" sz="2400" baseline="-25000"/>
              <a:t>4</a:t>
            </a:r>
            <a:endParaRPr lang="cs-CZ" altLang="cs-CZ" sz="2400" baseline="-25000"/>
          </a:p>
          <a:p>
            <a:pPr lvl="1"/>
            <a:r>
              <a:rPr lang="en-US" altLang="cs-CZ" sz="2000"/>
              <a:t>NaHTe </a:t>
            </a:r>
            <a:r>
              <a:rPr lang="cs-CZ" altLang="cs-CZ" sz="2000"/>
              <a:t>připraven redukcí</a:t>
            </a:r>
            <a:r>
              <a:rPr lang="en-US" altLang="cs-CZ" sz="2000"/>
              <a:t> Te </a:t>
            </a:r>
            <a:r>
              <a:rPr lang="cs-CZ" altLang="cs-CZ" sz="2000"/>
              <a:t>pomocí</a:t>
            </a:r>
            <a:r>
              <a:rPr lang="en-US" altLang="cs-CZ" sz="2000"/>
              <a:t> NaHB</a:t>
            </a:r>
            <a:r>
              <a:rPr lang="en-US" altLang="cs-CZ" sz="2000" baseline="-25000"/>
              <a:t>4</a:t>
            </a:r>
            <a:r>
              <a:rPr lang="cs-CZ" altLang="cs-CZ" sz="2000"/>
              <a:t> </a:t>
            </a:r>
          </a:p>
          <a:p>
            <a:pPr lvl="1"/>
            <a:r>
              <a:rPr lang="cs-CZ" altLang="cs-CZ" sz="2000"/>
              <a:t>nástřik</a:t>
            </a:r>
            <a:r>
              <a:rPr lang="en-US" altLang="cs-CZ" sz="2000"/>
              <a:t> </a:t>
            </a:r>
            <a:r>
              <a:rPr lang="cs-CZ" altLang="cs-CZ" sz="2000"/>
              <a:t>roztoku </a:t>
            </a:r>
            <a:r>
              <a:rPr lang="en-US" altLang="cs-CZ" sz="2000"/>
              <a:t>NaHTe </a:t>
            </a:r>
            <a:r>
              <a:rPr lang="cs-CZ" altLang="cs-CZ" sz="2000"/>
              <a:t>do směsi </a:t>
            </a:r>
            <a:r>
              <a:rPr lang="en-US" altLang="cs-CZ" sz="2000"/>
              <a:t>CdCl</a:t>
            </a:r>
            <a:r>
              <a:rPr lang="en-US" altLang="cs-CZ" sz="2000" baseline="-25000"/>
              <a:t>2</a:t>
            </a:r>
            <a:r>
              <a:rPr lang="en-US" altLang="cs-CZ" sz="2000"/>
              <a:t> a TGA</a:t>
            </a:r>
            <a:r>
              <a:rPr lang="cs-CZ" altLang="cs-CZ" sz="2000"/>
              <a:t> v inertní atmosféře</a:t>
            </a:r>
          </a:p>
          <a:p>
            <a:pPr lvl="1"/>
            <a:r>
              <a:rPr lang="cs-CZ" altLang="cs-CZ" sz="2000"/>
              <a:t>refluxace na vzduchu (minuty až hodiny)</a:t>
            </a:r>
            <a:r>
              <a:rPr lang="en-US" altLang="cs-CZ" sz="2000"/>
              <a:t> </a:t>
            </a:r>
            <a:endParaRPr lang="cs-CZ" altLang="cs-CZ" sz="2000"/>
          </a:p>
          <a:p>
            <a:r>
              <a:rPr lang="cs-CZ" altLang="cs-CZ" sz="2400"/>
              <a:t>při zahřívání roste průměr QD, emisní maximum se posouvá k delším vln. délkám</a:t>
            </a:r>
          </a:p>
          <a:p>
            <a:r>
              <a:rPr lang="cs-CZ" altLang="cs-CZ" sz="2400"/>
              <a:t>větší QD mají lepší stabilitu</a:t>
            </a:r>
            <a:endParaRPr lang="en-US" altLang="cs-CZ" sz="2400"/>
          </a:p>
        </p:txBody>
      </p:sp>
      <p:pic>
        <p:nvPicPr>
          <p:cNvPr id="65540" name="Picture 4">
            <a:extLst>
              <a:ext uri="{FF2B5EF4-FFF2-40B4-BE49-F238E27FC236}">
                <a16:creationId xmlns:a16="http://schemas.microsoft.com/office/drawing/2014/main" id="{76EAAFA2-66C0-4B44-BF92-6B661D9FAC17}"/>
              </a:ext>
            </a:extLst>
          </p:cNvPr>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212725" y="1353803"/>
            <a:ext cx="1746250" cy="3713162"/>
          </a:xfrm>
          <a:prstGeom prst="rect">
            <a:avLst/>
          </a:prstGeom>
          <a:noFill/>
          <a:ln w="28575">
            <a:solidFill>
              <a:srgbClr val="0000CC"/>
            </a:solidFill>
            <a:round/>
            <a:headEnd/>
            <a:tailEnd/>
          </a:ln>
          <a:effectLst/>
          <a:extLst>
            <a:ext uri="{909E8E84-426E-40DD-AFC4-6F175D3DCCD1}">
              <a14:hiddenFill xmlns:a14="http://schemas.microsoft.com/office/drawing/2010/main">
                <a:blipFill dpi="0" rotWithShape="0">
                  <a:blip>
                    <a:lum contrast="1200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1" name="Picture 5">
            <a:extLst>
              <a:ext uri="{FF2B5EF4-FFF2-40B4-BE49-F238E27FC236}">
                <a16:creationId xmlns:a16="http://schemas.microsoft.com/office/drawing/2014/main" id="{DC62EB99-B0CA-43F1-ACFB-4D21692596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7725" y="158750"/>
            <a:ext cx="3052763" cy="2513013"/>
          </a:xfrm>
          <a:prstGeom prst="rect">
            <a:avLst/>
          </a:prstGeom>
          <a:noFill/>
          <a:ln w="28575">
            <a:solidFill>
              <a:srgbClr val="0000CC"/>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4845748A-6087-47B7-BEA5-AA5DB2E4FD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91538" y="62055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8455"/>
    </mc:Choice>
    <mc:Fallback>
      <p:transition spd="slow" advTm="88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3378" x="7588250" y="1265238"/>
          <p14:tracePt t="13496" x="7594600" y="1258888"/>
          <p14:tracePt t="13504" x="7594600" y="1254125"/>
          <p14:tracePt t="13512" x="7594600" y="1247775"/>
          <p14:tracePt t="13520" x="7594600" y="1223963"/>
          <p14:tracePt t="13528" x="7594600" y="1211263"/>
          <p14:tracePt t="13536" x="7594600" y="1204913"/>
          <p14:tracePt t="13544" x="7594600" y="1181100"/>
          <p14:tracePt t="13552" x="7594600" y="1163638"/>
          <p14:tracePt t="13560" x="7594600" y="1138238"/>
          <p14:tracePt t="13568" x="7594600" y="1103313"/>
          <p14:tracePt t="13576" x="7594600" y="1060450"/>
          <p14:tracePt t="13584" x="7594600" y="1030288"/>
          <p14:tracePt t="13592" x="7594600" y="1006475"/>
          <p14:tracePt t="13600" x="7588250" y="982663"/>
          <p14:tracePt t="13608" x="7577138" y="952500"/>
          <p14:tracePt t="13616" x="7570788" y="928688"/>
          <p14:tracePt t="13624" x="7564438" y="909638"/>
          <p14:tracePt t="13633" x="7558088" y="879475"/>
          <p14:tracePt t="13640" x="7546975" y="862013"/>
          <p14:tracePt t="13649" x="7540625" y="849313"/>
          <p14:tracePt t="13656" x="7527925" y="831850"/>
          <p14:tracePt t="13672" x="7516813" y="819150"/>
          <p14:tracePt t="13681" x="7510463" y="808038"/>
          <p14:tracePt t="13688" x="7504113" y="801688"/>
          <p14:tracePt t="13696" x="7497763" y="788988"/>
          <p14:tracePt t="13704" x="7493000" y="782638"/>
          <p14:tracePt t="13712" x="7486650" y="777875"/>
          <p14:tracePt t="13728" x="7480300" y="771525"/>
          <p14:tracePt t="13752" x="7473950" y="765175"/>
          <p14:tracePt t="13768" x="7467600" y="765175"/>
          <p14:tracePt t="13784" x="7462838" y="758825"/>
          <p14:tracePt t="13792" x="7450138" y="758825"/>
          <p14:tracePt t="13801" x="7443788" y="758825"/>
          <p14:tracePt t="13808" x="7432675" y="758825"/>
          <p14:tracePt t="13824" x="7413625" y="758825"/>
          <p14:tracePt t="13834" x="7402513" y="758825"/>
          <p14:tracePt t="13840" x="7389813" y="758825"/>
          <p14:tracePt t="13849" x="7377113" y="758825"/>
          <p14:tracePt t="13856" x="7342188" y="758825"/>
          <p14:tracePt t="13865" x="7318375" y="758825"/>
          <p14:tracePt t="13872" x="7299325" y="758825"/>
          <p14:tracePt t="13881" x="7262813" y="758825"/>
          <p14:tracePt t="13888" x="7232650" y="758825"/>
          <p14:tracePt t="13902" x="7202488" y="758825"/>
          <p14:tracePt t="13905" x="7178675" y="758825"/>
          <p14:tracePt t="13911" x="7137400" y="758825"/>
          <p14:tracePt t="13920" x="7100888" y="758825"/>
          <p14:tracePt t="13927" x="7070725" y="765175"/>
          <p14:tracePt t="13935" x="7046913" y="765175"/>
          <p14:tracePt t="13943" x="7021513" y="771525"/>
          <p14:tracePt t="13951" x="6997700" y="771525"/>
          <p14:tracePt t="13960" x="6973888" y="777875"/>
          <p14:tracePt t="13967" x="6961188" y="777875"/>
          <p14:tracePt t="13975" x="6932613" y="788988"/>
          <p14:tracePt t="13983" x="6913563" y="795338"/>
          <p14:tracePt t="13992" x="6883400" y="801688"/>
          <p14:tracePt t="14000" x="6859588" y="801688"/>
          <p14:tracePt t="14007" x="6835775" y="819150"/>
          <p14:tracePt t="14015" x="6799263" y="825500"/>
          <p14:tracePt t="14023" x="6762750" y="842963"/>
          <p14:tracePt t="14032" x="6738938" y="862013"/>
          <p14:tracePt t="14039" x="6715125" y="868363"/>
          <p14:tracePt t="14048" x="6696075" y="879475"/>
          <p14:tracePt t="14055" x="6672263" y="892175"/>
          <p14:tracePt t="14064" x="6665913" y="892175"/>
          <p14:tracePt t="14072" x="6648450" y="909638"/>
          <p14:tracePt t="14079" x="6624638" y="915988"/>
          <p14:tracePt t="14095" x="6618288" y="922338"/>
          <p14:tracePt t="14103" x="6605588" y="933450"/>
          <p14:tracePt t="14111" x="6588125" y="952500"/>
          <p14:tracePt t="14120" x="6575425" y="976313"/>
          <p14:tracePt t="14127" x="6570663" y="989013"/>
          <p14:tracePt t="14135" x="6551613" y="1006475"/>
          <p14:tracePt t="14143" x="6551613" y="1019175"/>
          <p14:tracePt t="14151" x="6546850" y="1049338"/>
          <p14:tracePt t="14159" x="6534150" y="1073150"/>
          <p14:tracePt t="14167" x="6534150" y="1108075"/>
          <p14:tracePt t="14175" x="6534150" y="1138238"/>
          <p14:tracePt t="14184" x="6534150" y="1163638"/>
          <p14:tracePt t="14191" x="6534150" y="1174750"/>
          <p14:tracePt t="14200" x="6534150" y="1198563"/>
          <p14:tracePt t="14207" x="6534150" y="1223963"/>
          <p14:tracePt t="14216" x="6534150" y="1235075"/>
          <p14:tracePt t="14223" x="6534150" y="1247775"/>
          <p14:tracePt t="14232" x="6534150" y="1271588"/>
          <p14:tracePt t="14239" x="6534150" y="1295400"/>
          <p14:tracePt t="14248" x="6534150" y="1319213"/>
          <p14:tracePt t="14255" x="6534150" y="1344613"/>
          <p14:tracePt t="14264" x="6540500" y="1355725"/>
          <p14:tracePt t="14271" x="6540500" y="1385888"/>
          <p14:tracePt t="14279" x="6546850" y="1403350"/>
          <p14:tracePt t="14287" x="6551613" y="1428750"/>
          <p14:tracePt t="14295" x="6557963" y="1439863"/>
          <p14:tracePt t="14303" x="6570663" y="1458913"/>
          <p14:tracePt t="14311" x="6581775" y="1489075"/>
          <p14:tracePt t="14320" x="6594475" y="1506538"/>
          <p14:tracePt t="14327" x="6600825" y="1512888"/>
          <p14:tracePt t="14336" x="6605588" y="1519238"/>
          <p14:tracePt t="14343" x="6611938" y="1524000"/>
          <p14:tracePt t="14375" x="6618288" y="1530350"/>
          <p14:tracePt t="14415" x="6630988" y="1543050"/>
          <p14:tracePt t="14447" x="6642100" y="1543050"/>
          <p14:tracePt t="14464" x="6648450" y="1549400"/>
          <p14:tracePt t="14480" x="6654800" y="1549400"/>
          <p14:tracePt t="14495" x="6661150" y="1549400"/>
          <p14:tracePt t="14527" x="6672263" y="1549400"/>
          <p14:tracePt t="14535" x="6678613" y="1554163"/>
          <p14:tracePt t="14543" x="6684963" y="1560513"/>
          <p14:tracePt t="14551" x="6696075" y="1584325"/>
          <p14:tracePt t="14560" x="6721475" y="1620838"/>
          <p14:tracePt t="14567" x="6738938" y="1633538"/>
          <p14:tracePt t="14575" x="6762750" y="1657350"/>
          <p14:tracePt t="14584" x="6786563" y="1693863"/>
          <p14:tracePt t="14591" x="6805613" y="1717675"/>
          <p14:tracePt t="14599" x="6842125" y="1747838"/>
          <p14:tracePt t="14607" x="6853238" y="1754188"/>
          <p14:tracePt t="14616" x="6889750" y="1758950"/>
          <p14:tracePt t="14623" x="6902450" y="1771650"/>
          <p14:tracePt t="14632" x="6926263" y="1778000"/>
          <p14:tracePt t="14639" x="6950075" y="1784350"/>
          <p14:tracePt t="14648" x="6973888" y="1795463"/>
          <p14:tracePt t="14655" x="6986588" y="1795463"/>
          <p14:tracePt t="14664" x="7010400" y="1808163"/>
          <p14:tracePt t="14671" x="7046913" y="1819275"/>
          <p14:tracePt t="14680" x="7077075" y="1825625"/>
          <p14:tracePt t="14687" x="7112000" y="1844675"/>
          <p14:tracePt t="14695" x="7148513" y="1844675"/>
          <p14:tracePt t="14703" x="7178675" y="1862138"/>
          <p14:tracePt t="14711" x="7215188" y="1862138"/>
          <p14:tracePt t="14719" x="7227888" y="1868488"/>
          <p14:tracePt t="14727" x="7232650" y="1868488"/>
          <p14:tracePt t="14735" x="7239000" y="1868488"/>
          <p14:tracePt t="14784" x="7245350" y="1868488"/>
          <p14:tracePt t="14792" x="7251700" y="1868488"/>
          <p14:tracePt t="14808" x="7258050" y="1868488"/>
          <p14:tracePt t="14832" x="7262813" y="1868488"/>
          <p14:tracePt t="14840" x="7269163" y="1868488"/>
          <p14:tracePt t="14849" x="7275513" y="1868488"/>
          <p14:tracePt t="14865" x="7288213" y="1868488"/>
          <p14:tracePt t="14872" x="7292975" y="1862138"/>
          <p14:tracePt t="14880" x="7299325" y="1855788"/>
          <p14:tracePt t="14888" x="7318375" y="1849438"/>
          <p14:tracePt t="14897" x="7323138" y="1844675"/>
          <p14:tracePt t="14903" x="7329488" y="1831975"/>
          <p14:tracePt t="14911" x="7329488" y="1825625"/>
          <p14:tracePt t="14920" x="7342188" y="1795463"/>
          <p14:tracePt t="14927" x="7342188" y="1771650"/>
          <p14:tracePt t="14935" x="7353300" y="1747838"/>
          <p14:tracePt t="14943" x="7359650" y="1711325"/>
          <p14:tracePt t="14951" x="7366000" y="1681163"/>
          <p14:tracePt t="14959" x="7377113" y="1633538"/>
          <p14:tracePt t="14968" x="7383463" y="1584325"/>
          <p14:tracePt t="14976" x="7396163" y="1554163"/>
          <p14:tracePt t="14983" x="7402513" y="1519238"/>
          <p14:tracePt t="14991" x="7407275" y="1506538"/>
          <p14:tracePt t="14999" x="7419975" y="1470025"/>
          <p14:tracePt t="15007" x="7419975" y="1439863"/>
          <p14:tracePt t="15016" x="7426325" y="1409700"/>
          <p14:tracePt t="15023" x="7426325" y="1362075"/>
          <p14:tracePt t="15032" x="7437438" y="1314450"/>
          <p14:tracePt t="15040" x="7437438" y="1271588"/>
          <p14:tracePt t="15048" x="7437438" y="1247775"/>
          <p14:tracePt t="15055" x="7437438" y="1217613"/>
          <p14:tracePt t="15063" x="7437438" y="1193800"/>
          <p14:tracePt t="15071" x="7437438" y="1181100"/>
          <p14:tracePt t="15080" x="7437438" y="1157288"/>
          <p14:tracePt t="15087" x="7437438" y="1144588"/>
          <p14:tracePt t="15095" x="7437438" y="1120775"/>
          <p14:tracePt t="15111" x="7437438" y="1108075"/>
          <p14:tracePt t="15119" x="7437438" y="1090613"/>
          <p14:tracePt t="15135" x="7437438" y="1079500"/>
          <p14:tracePt t="15175" x="7432675" y="1073150"/>
          <p14:tracePt t="15191" x="7426325" y="1066800"/>
          <p14:tracePt t="15200" x="7413625" y="1066800"/>
          <p14:tracePt t="15207" x="7402513" y="1066800"/>
          <p14:tracePt t="15216" x="7383463" y="1066800"/>
          <p14:tracePt t="15223" x="7335838" y="1079500"/>
          <p14:tracePt t="15232" x="7269163" y="1108075"/>
          <p14:tracePt t="15240" x="7208838" y="1120775"/>
          <p14:tracePt t="15248" x="7137400" y="1138238"/>
          <p14:tracePt t="15255" x="7058025" y="1198563"/>
          <p14:tracePt t="15263" x="6980238" y="1228725"/>
          <p14:tracePt t="15272" x="6913563" y="1284288"/>
          <p14:tracePt t="15279" x="6846888" y="1338263"/>
          <p14:tracePt t="15287" x="6805613" y="1392238"/>
          <p14:tracePt t="15295" x="6775450" y="1458913"/>
          <p14:tracePt t="15303" x="6751638" y="1530350"/>
          <p14:tracePt t="15311" x="6721475" y="1597025"/>
          <p14:tracePt t="15319" x="6715125" y="1639888"/>
          <p14:tracePt t="15327" x="6691313" y="1704975"/>
          <p14:tracePt t="15335" x="6691313" y="1758950"/>
          <p14:tracePt t="15343" x="6691313" y="1819275"/>
          <p14:tracePt t="15351" x="6691313" y="1879600"/>
          <p14:tracePt t="15359" x="6696075" y="1952625"/>
          <p14:tracePt t="15367" x="6738938" y="2030413"/>
          <p14:tracePt t="15375" x="6781800" y="2097088"/>
          <p14:tracePt t="15383" x="6829425" y="2163763"/>
          <p14:tracePt t="15391" x="6883400" y="2224088"/>
          <p14:tracePt t="15400" x="6932613" y="2247900"/>
          <p14:tracePt t="15407" x="6980238" y="2254250"/>
          <p14:tracePt t="15416" x="7010400" y="2265363"/>
          <p14:tracePt t="15423" x="7034213" y="2265363"/>
          <p14:tracePt t="15432" x="7064375" y="2265363"/>
          <p14:tracePt t="15440" x="7088188" y="2265363"/>
          <p14:tracePt t="15447" x="7100888" y="2265363"/>
          <p14:tracePt t="15455" x="7137400" y="2254250"/>
          <p14:tracePt t="15463" x="7154863" y="2230438"/>
          <p14:tracePt t="15471" x="7161213" y="2193925"/>
          <p14:tracePt t="15479" x="7161213" y="2139950"/>
          <p14:tracePt t="15487" x="7161213" y="2079625"/>
          <p14:tracePt t="15495" x="7161213" y="2019300"/>
          <p14:tracePt t="15503" x="7161213" y="1965325"/>
          <p14:tracePt t="15511" x="7161213" y="1905000"/>
          <p14:tracePt t="15519" x="7161213" y="1844675"/>
          <p14:tracePt t="15527" x="7161213" y="1784350"/>
          <p14:tracePt t="15536" x="7161213" y="1771650"/>
          <p14:tracePt t="15543" x="7161213" y="1728788"/>
          <p14:tracePt t="15551" x="7142163" y="1704975"/>
          <p14:tracePt t="15559" x="7142163" y="1693863"/>
          <p14:tracePt t="15567" x="7118350" y="1657350"/>
          <p14:tracePt t="15575" x="7100888" y="1633538"/>
          <p14:tracePt t="15583" x="7081838" y="1620838"/>
          <p14:tracePt t="15591" x="7070725" y="1609725"/>
          <p14:tracePt t="15600" x="7046913" y="1609725"/>
          <p14:tracePt t="15607" x="7004050" y="1597025"/>
          <p14:tracePt t="15616" x="6956425" y="1597025"/>
          <p14:tracePt t="15623" x="6913563" y="1590675"/>
          <p14:tracePt t="15632" x="6853238" y="1579563"/>
          <p14:tracePt t="15640" x="6781800" y="1579563"/>
          <p14:tracePt t="15647" x="6745288" y="1579563"/>
          <p14:tracePt t="15655" x="6715125" y="1579563"/>
          <p14:tracePt t="15663" x="6702425" y="1579563"/>
          <p14:tracePt t="15711" x="6696075" y="1573213"/>
          <p14:tracePt t="15743" x="6696075" y="1566863"/>
          <p14:tracePt t="15751" x="6696075" y="1536700"/>
          <p14:tracePt t="15759" x="6696075" y="1493838"/>
          <p14:tracePt t="15767" x="6678613" y="1458913"/>
          <p14:tracePt t="15775" x="6635750" y="1422400"/>
          <p14:tracePt t="15783" x="6605588" y="1385888"/>
          <p14:tracePt t="15791" x="6581775" y="1362075"/>
          <p14:tracePt t="15800" x="6557963" y="1331913"/>
          <p14:tracePt t="15807" x="6540500" y="1301750"/>
          <p14:tracePt t="15816" x="6534150" y="1277938"/>
          <p14:tracePt t="15823" x="6534150" y="1254125"/>
          <p14:tracePt t="15832" x="6534150" y="1211263"/>
          <p14:tracePt t="15839" x="6534150" y="1174750"/>
          <p14:tracePt t="15847" x="6534150" y="1133475"/>
          <p14:tracePt t="15855" x="6534150" y="1079500"/>
          <p14:tracePt t="15863" x="6534150" y="1042988"/>
          <p14:tracePt t="15871" x="6551613" y="1019175"/>
          <p14:tracePt t="15879" x="6575425" y="982663"/>
          <p14:tracePt t="15887" x="6594475" y="958850"/>
          <p14:tracePt t="15895" x="6611938" y="946150"/>
          <p14:tracePt t="15903" x="6624638" y="928688"/>
          <p14:tracePt t="15911" x="6654800" y="892175"/>
          <p14:tracePt t="15920" x="6661150" y="885825"/>
          <p14:tracePt t="15927" x="6678613" y="873125"/>
          <p14:tracePt t="15935" x="6702425" y="849313"/>
          <p14:tracePt t="15943" x="6738938" y="819150"/>
          <p14:tracePt t="15952" x="6769100" y="795338"/>
          <p14:tracePt t="15959" x="6799263" y="777875"/>
          <p14:tracePt t="15967" x="6889750" y="741363"/>
          <p14:tracePt t="15975" x="6967538" y="711200"/>
          <p14:tracePt t="15985" x="7034213" y="687388"/>
          <p14:tracePt t="15992" x="7118350" y="668338"/>
          <p14:tracePt t="16002" x="7208838" y="668338"/>
          <p14:tracePt t="16007" x="7281863" y="668338"/>
          <p14:tracePt t="16016" x="7366000" y="668338"/>
          <p14:tracePt t="16024" x="7437438" y="668338"/>
          <p14:tracePt t="16031" x="7497763" y="668338"/>
          <p14:tracePt t="16039" x="7558088" y="681038"/>
          <p14:tracePt t="16047" x="7607300" y="698500"/>
          <p14:tracePt t="16055" x="7654925" y="723900"/>
          <p14:tracePt t="16064" x="7678738" y="747713"/>
          <p14:tracePt t="16071" x="7745413" y="788988"/>
          <p14:tracePt t="16079" x="7762875" y="801688"/>
          <p14:tracePt t="16087" x="7799388" y="842963"/>
          <p14:tracePt t="16095" x="7835900" y="879475"/>
          <p14:tracePt t="16103" x="7853363" y="915988"/>
          <p14:tracePt t="16111" x="7883525" y="952500"/>
          <p14:tracePt t="16119" x="7913688" y="1019175"/>
          <p14:tracePt t="16127" x="7932738" y="1066800"/>
          <p14:tracePt t="16135" x="7969250" y="1127125"/>
          <p14:tracePt t="16143" x="7986713" y="1204913"/>
          <p14:tracePt t="16152" x="8016875" y="1254125"/>
          <p14:tracePt t="16160" x="8047038" y="1319213"/>
          <p14:tracePt t="16167" x="8064500" y="1344613"/>
          <p14:tracePt t="16175" x="8083550" y="1374775"/>
          <p14:tracePt t="16184" x="8089900" y="1379538"/>
          <p14:tracePt t="16191" x="8089900" y="1403350"/>
          <p14:tracePt t="16200" x="8089900" y="1416050"/>
          <p14:tracePt t="16207" x="8089900" y="1439863"/>
          <p14:tracePt t="16216" x="8089900" y="1463675"/>
          <p14:tracePt t="16223" x="8070850" y="1489075"/>
          <p14:tracePt t="16231" x="8029575" y="1536700"/>
          <p14:tracePt t="16239" x="8004175" y="1566863"/>
          <p14:tracePt t="16247" x="7950200" y="1614488"/>
          <p14:tracePt t="16255" x="7872413" y="1674813"/>
          <p14:tracePt t="16263" x="7805738" y="1728788"/>
          <p14:tracePt t="16271" x="7751763" y="1784350"/>
          <p14:tracePt t="16279" x="7685088" y="1825625"/>
          <p14:tracePt t="16288" x="7624763" y="1868488"/>
          <p14:tracePt t="16295" x="7558088" y="1922463"/>
          <p14:tracePt t="16303" x="7504113" y="1952625"/>
          <p14:tracePt t="16311" x="7456488" y="1995488"/>
          <p14:tracePt t="16319" x="7437438" y="2000250"/>
          <p14:tracePt t="16327" x="7413625" y="2019300"/>
          <p14:tracePt t="16335" x="7359650" y="2036763"/>
          <p14:tracePt t="16343" x="7342188" y="2043113"/>
          <p14:tracePt t="16351" x="7323138" y="2054225"/>
          <p14:tracePt t="16360" x="7299325" y="2060575"/>
          <p14:tracePt t="16367" x="7275513" y="2079625"/>
          <p14:tracePt t="16375" x="7269163" y="2079625"/>
          <p14:tracePt t="16384" x="7245350" y="2084388"/>
          <p14:tracePt t="16400" x="7239000" y="2090738"/>
          <p14:tracePt t="17121" x="7232650" y="2090738"/>
          <p14:tracePt t="17136" x="7227888" y="2097088"/>
          <p14:tracePt t="17152" x="7221538" y="2097088"/>
          <p14:tracePt t="17160" x="7215188" y="2097088"/>
          <p14:tracePt t="17168" x="7208838" y="2097088"/>
          <p14:tracePt t="17185" x="7197725" y="2097088"/>
          <p14:tracePt t="17192" x="7191375" y="2097088"/>
          <p14:tracePt t="17201" x="7178675" y="2097088"/>
          <p14:tracePt t="17224" x="7161213" y="2097088"/>
          <p14:tracePt t="17264" x="7154863" y="2097088"/>
          <p14:tracePt t="17808" x="7148513" y="2097088"/>
          <p14:tracePt t="17840" x="7142163" y="2103438"/>
          <p14:tracePt t="17872" x="7137400" y="2103438"/>
          <p14:tracePt t="17912" x="7124700" y="2103438"/>
          <p14:tracePt t="17936" x="7118350" y="2103438"/>
          <p14:tracePt t="17960" x="7112000" y="2103438"/>
          <p14:tracePt t="18000" x="7100888" y="2103438"/>
          <p14:tracePt t="18008" x="7094538" y="2097088"/>
          <p14:tracePt t="18016" x="7094538" y="2073275"/>
          <p14:tracePt t="18024" x="7094538" y="2060575"/>
          <p14:tracePt t="18032" x="7094538" y="2049463"/>
          <p14:tracePt t="18040" x="7088188" y="2012950"/>
          <p14:tracePt t="18048" x="7077075" y="1982788"/>
          <p14:tracePt t="18056" x="7077075" y="1958975"/>
          <p14:tracePt t="18064" x="7070725" y="1922463"/>
          <p14:tracePt t="18072" x="7070725" y="1892300"/>
          <p14:tracePt t="18080" x="7070725" y="1868488"/>
          <p14:tracePt t="18088" x="7070725" y="1838325"/>
          <p14:tracePt t="18096" x="7070725" y="1814513"/>
          <p14:tracePt t="18104" x="7070725" y="1789113"/>
          <p14:tracePt t="18112" x="7070725" y="1765300"/>
          <p14:tracePt t="18120" x="7070725" y="1754188"/>
          <p14:tracePt t="18128" x="7070725" y="1728788"/>
          <p14:tracePt t="18137" x="7070725" y="1724025"/>
          <p14:tracePt t="18144" x="7070725" y="1717675"/>
          <p14:tracePt t="18152" x="7070725" y="1704975"/>
          <p14:tracePt t="18160" x="7070725" y="1693863"/>
          <p14:tracePt t="18169" x="7070725" y="1687513"/>
          <p14:tracePt t="18176" x="7070725" y="1681163"/>
          <p14:tracePt t="18185" x="7070725" y="1674813"/>
          <p14:tracePt t="18192" x="7070725" y="1670050"/>
          <p14:tracePt t="18208" x="7070725" y="1663700"/>
          <p14:tracePt t="18224" x="7070725" y="1651000"/>
          <p14:tracePt t="18232" x="7070725" y="1639888"/>
          <p14:tracePt t="18248" x="7070725" y="1633538"/>
          <p14:tracePt t="18256" x="7070725" y="1627188"/>
          <p14:tracePt t="18263" x="7070725" y="1620838"/>
          <p14:tracePt t="18271" x="7070725" y="1614488"/>
          <p14:tracePt t="18280" x="7070725" y="1609725"/>
          <p14:tracePt t="18368" x="7070725" y="1603375"/>
          <p14:tracePt t="18408" x="7070725" y="1597025"/>
          <p14:tracePt t="18424" x="7077075" y="1590675"/>
          <p14:tracePt t="18441" x="7081838" y="1584325"/>
          <p14:tracePt t="18456" x="7088188" y="1579563"/>
          <p14:tracePt t="18464" x="7094538" y="1573213"/>
          <p14:tracePt t="18472" x="7100888" y="1566863"/>
          <p14:tracePt t="18488" x="7107238" y="1566863"/>
          <p14:tracePt t="18496" x="7112000" y="1560513"/>
          <p14:tracePt t="18504" x="7118350" y="1554163"/>
          <p14:tracePt t="18512" x="7131050" y="1549400"/>
          <p14:tracePt t="18528" x="7154863" y="1543050"/>
          <p14:tracePt t="18537" x="7161213" y="1543050"/>
          <p14:tracePt t="18544" x="7172325" y="1536700"/>
          <p14:tracePt t="18553" x="7178675" y="1530350"/>
          <p14:tracePt t="18560" x="7197725" y="1530350"/>
          <p14:tracePt t="18569" x="7208838" y="1530350"/>
          <p14:tracePt t="18576" x="7221538" y="1530350"/>
          <p14:tracePt t="18585" x="7232650" y="1530350"/>
          <p14:tracePt t="18592" x="7258050" y="1530350"/>
          <p14:tracePt t="18600" x="7281863" y="1519238"/>
          <p14:tracePt t="18608" x="7292975" y="1519238"/>
          <p14:tracePt t="18616" x="7312025" y="1519238"/>
          <p14:tracePt t="18624" x="7323138" y="1519238"/>
          <p14:tracePt t="18632" x="7335838" y="1519238"/>
          <p14:tracePt t="18648" x="7342188" y="1519238"/>
          <p14:tracePt t="18664" x="7348538" y="1519238"/>
          <p14:tracePt t="18744" x="7359650" y="1519238"/>
          <p14:tracePt t="18760" x="7383463" y="1512888"/>
          <p14:tracePt t="18768" x="7389813" y="1506538"/>
          <p14:tracePt t="18776" x="7407275" y="1500188"/>
          <p14:tracePt t="18785" x="7413625" y="1493838"/>
          <p14:tracePt t="18792" x="7419975" y="1489075"/>
          <p14:tracePt t="18799" x="7432675" y="1476375"/>
          <p14:tracePt t="18807" x="7437438" y="1470025"/>
          <p14:tracePt t="18815" x="7450138" y="1452563"/>
          <p14:tracePt t="18831" x="7450138" y="1439863"/>
          <p14:tracePt t="18840" x="7456488" y="1428750"/>
          <p14:tracePt t="18855" x="7456488" y="1422400"/>
          <p14:tracePt t="18871" x="7456488" y="1416050"/>
          <p14:tracePt t="18879" x="7456488" y="1398588"/>
          <p14:tracePt t="18887" x="7456488" y="1392238"/>
          <p14:tracePt t="18904" x="7456488" y="1385888"/>
          <p14:tracePt t="18911" x="7456488" y="1374775"/>
          <p14:tracePt t="18936" x="7456488" y="1368425"/>
          <p14:tracePt t="18943" x="7456488" y="1362075"/>
          <p14:tracePt t="18952" x="7456488" y="1355725"/>
          <p14:tracePt t="18969" x="7456488" y="1349375"/>
          <p14:tracePt t="18975" x="7456488" y="1344613"/>
          <p14:tracePt t="19136" x="7456488" y="1338263"/>
          <p14:tracePt t="19144" x="7443788" y="1338263"/>
          <p14:tracePt t="19153" x="7437438" y="1338263"/>
          <p14:tracePt t="19160" x="7419975" y="1338263"/>
          <p14:tracePt t="19168" x="7407275" y="1338263"/>
          <p14:tracePt t="19176" x="7383463" y="1338263"/>
          <p14:tracePt t="19184" x="7377113" y="1338263"/>
          <p14:tracePt t="19192" x="7366000" y="1338263"/>
          <p14:tracePt t="19200" x="7348538" y="1338263"/>
          <p14:tracePt t="19208" x="7342188" y="1338263"/>
          <p14:tracePt t="19216" x="7329488" y="1338263"/>
          <p14:tracePt t="19224" x="7323138" y="1338263"/>
          <p14:tracePt t="19265" x="7318375" y="1338263"/>
          <p14:tracePt t="19280" x="7312025" y="1338263"/>
          <p14:tracePt t="19288" x="7305675" y="1338263"/>
          <p14:tracePt t="19312" x="7292975" y="1338263"/>
          <p14:tracePt t="19320" x="7288213" y="1338263"/>
          <p14:tracePt t="19328" x="7281863" y="1338263"/>
          <p14:tracePt t="19337" x="7269163" y="1338263"/>
          <p14:tracePt t="19344" x="7251700" y="1338263"/>
          <p14:tracePt t="19353" x="7245350" y="1338263"/>
          <p14:tracePt t="19368" x="7227888" y="1344613"/>
          <p14:tracePt t="19376" x="7221538" y="1355725"/>
          <p14:tracePt t="19392" x="7208838" y="1362075"/>
          <p14:tracePt t="19408" x="7197725" y="1368425"/>
          <p14:tracePt t="19416" x="7185025" y="1374775"/>
          <p14:tracePt t="19432" x="7178675" y="1379538"/>
          <p14:tracePt t="19448" x="7172325" y="1385888"/>
          <p14:tracePt t="19457" x="7167563" y="1392238"/>
          <p14:tracePt t="19472" x="7167563" y="1398588"/>
          <p14:tracePt t="19480" x="7161213" y="1409700"/>
          <p14:tracePt t="19496" x="7161213" y="1433513"/>
          <p14:tracePt t="19512" x="7161213" y="1458913"/>
          <p14:tracePt t="19528" x="7161213" y="1470025"/>
          <p14:tracePt t="19536" x="7161213" y="1476375"/>
          <p14:tracePt t="19544" x="7161213" y="1493838"/>
          <p14:tracePt t="19560" x="7161213" y="1512888"/>
          <p14:tracePt t="19569" x="7167563" y="1519238"/>
          <p14:tracePt t="19576" x="7172325" y="1524000"/>
          <p14:tracePt t="19584" x="7178675" y="1530350"/>
          <p14:tracePt t="19600" x="7185025" y="1536700"/>
          <p14:tracePt t="19615" x="7191375" y="1543050"/>
          <p14:tracePt t="19631" x="7197725" y="1543050"/>
          <p14:tracePt t="19639" x="7202488" y="1543050"/>
          <p14:tracePt t="19655" x="7221538" y="1543050"/>
          <p14:tracePt t="19671" x="7227888" y="1543050"/>
          <p14:tracePt t="19680" x="7232650" y="1543050"/>
          <p14:tracePt t="19688" x="7239000" y="1543050"/>
          <p14:tracePt t="19695" x="7245350" y="1543050"/>
          <p14:tracePt t="19703" x="7251700" y="1543050"/>
          <p14:tracePt t="19711" x="7262813" y="1543050"/>
          <p14:tracePt t="19727" x="7275513" y="1543050"/>
          <p14:tracePt t="19736" x="7288213" y="1543050"/>
          <p14:tracePt t="19743" x="7305675" y="1543050"/>
          <p14:tracePt t="19752" x="7323138" y="1543050"/>
          <p14:tracePt t="19760" x="7335838" y="1543050"/>
          <p14:tracePt t="19767" x="7348538" y="1543050"/>
          <p14:tracePt t="19775" x="7359650" y="1543050"/>
          <p14:tracePt t="19783" x="7366000" y="1543050"/>
          <p14:tracePt t="19791" x="7377113" y="1543050"/>
          <p14:tracePt t="19800" x="7402513" y="1530350"/>
          <p14:tracePt t="19807" x="7419975" y="1524000"/>
          <p14:tracePt t="19815" x="7432675" y="1512888"/>
          <p14:tracePt t="19823" x="7437438" y="1506538"/>
          <p14:tracePt t="19831" x="7462838" y="1489075"/>
          <p14:tracePt t="19847" x="7473950" y="1482725"/>
          <p14:tracePt t="19855" x="7480300" y="1463675"/>
          <p14:tracePt t="19871" x="7486650" y="1458913"/>
          <p14:tracePt t="19879" x="7493000" y="1446213"/>
          <p14:tracePt t="19887" x="7504113" y="1422400"/>
          <p14:tracePt t="19904" x="7510463" y="1409700"/>
          <p14:tracePt t="19911" x="7516813" y="1392238"/>
          <p14:tracePt t="19920" x="7523163" y="1385888"/>
          <p14:tracePt t="19936" x="7523163" y="1374775"/>
          <p14:tracePt t="19952" x="7523163" y="1368425"/>
          <p14:tracePt t="19976" x="7523163" y="1362075"/>
          <p14:tracePt t="19992" x="7523163" y="1355725"/>
          <p14:tracePt t="19999" x="7523163" y="1349375"/>
          <p14:tracePt t="20007" x="7523163" y="1344613"/>
          <p14:tracePt t="20015" x="7523163" y="1331913"/>
          <p14:tracePt t="20023" x="7516813" y="1325563"/>
          <p14:tracePt t="20039" x="7510463" y="1319213"/>
          <p14:tracePt t="20047" x="7504113" y="1308100"/>
          <p14:tracePt t="20055" x="7486650" y="1289050"/>
          <p14:tracePt t="20063" x="7480300" y="1284288"/>
          <p14:tracePt t="20072" x="7467600" y="1271588"/>
          <p14:tracePt t="20079" x="7462838" y="1265238"/>
          <p14:tracePt t="20087" x="7456488" y="1265238"/>
          <p14:tracePt t="20095" x="7450138" y="1258888"/>
          <p14:tracePt t="20104" x="7437438" y="1254125"/>
          <p14:tracePt t="20111" x="7419975" y="1241425"/>
          <p14:tracePt t="20120" x="7407275" y="1241425"/>
          <p14:tracePt t="20127" x="7396163" y="1241425"/>
          <p14:tracePt t="20136" x="7372350" y="1241425"/>
          <p14:tracePt t="20143" x="7348538" y="1241425"/>
          <p14:tracePt t="20152" x="7323138" y="1241425"/>
          <p14:tracePt t="20160" x="7305675" y="1241425"/>
          <p14:tracePt t="20168" x="7269163" y="1241425"/>
          <p14:tracePt t="20175" x="7215188" y="1241425"/>
          <p14:tracePt t="20183" x="7167563" y="1265238"/>
          <p14:tracePt t="20191" x="7107238" y="1289050"/>
          <p14:tracePt t="20199" x="7058025" y="1295400"/>
          <p14:tracePt t="20208" x="7034213" y="1314450"/>
          <p14:tracePt t="20215" x="6986588" y="1331913"/>
          <p14:tracePt t="20223" x="6973888" y="1338263"/>
          <p14:tracePt t="20231" x="6956425" y="1355725"/>
          <p14:tracePt t="20239" x="6943725" y="1368425"/>
          <p14:tracePt t="20247" x="6943725" y="1374775"/>
          <p14:tracePt t="20255" x="6937375" y="1379538"/>
          <p14:tracePt t="20263" x="6937375" y="1398588"/>
          <p14:tracePt t="20271" x="6937375" y="1409700"/>
          <p14:tracePt t="20279" x="6937375" y="1416050"/>
          <p14:tracePt t="20287" x="6937375" y="1428750"/>
          <p14:tracePt t="20295" x="6943725" y="1446213"/>
          <p14:tracePt t="20304" x="6961188" y="1470025"/>
          <p14:tracePt t="20311" x="6973888" y="1470025"/>
          <p14:tracePt t="20320" x="7010400" y="1482725"/>
          <p14:tracePt t="20327" x="7021513" y="1493838"/>
          <p14:tracePt t="20336" x="7040563" y="1493838"/>
          <p14:tracePt t="20343" x="7051675" y="1493838"/>
          <p14:tracePt t="20351" x="7064375" y="1493838"/>
          <p14:tracePt t="20360" x="7088188" y="1500188"/>
          <p14:tracePt t="20367" x="7124700" y="1506538"/>
          <p14:tracePt t="20375" x="7154863" y="1506538"/>
          <p14:tracePt t="20383" x="7185025" y="1519238"/>
          <p14:tracePt t="20392" x="7221538" y="1519238"/>
          <p14:tracePt t="20399" x="7251700" y="1519238"/>
          <p14:tracePt t="20407" x="7281863" y="1519238"/>
          <p14:tracePt t="20415" x="7318375" y="1519238"/>
          <p14:tracePt t="20423" x="7342188" y="1519238"/>
          <p14:tracePt t="20432" x="7353300" y="1519238"/>
          <p14:tracePt t="20439" x="7377113" y="1512888"/>
          <p14:tracePt t="20447" x="7389813" y="1506538"/>
          <p14:tracePt t="20456" x="7413625" y="1493838"/>
          <p14:tracePt t="20463" x="7419975" y="1489075"/>
          <p14:tracePt t="20471" x="7443788" y="1470025"/>
          <p14:tracePt t="20479" x="7450138" y="1463675"/>
          <p14:tracePt t="20487" x="7456488" y="1458913"/>
          <p14:tracePt t="20495" x="7462838" y="1452563"/>
          <p14:tracePt t="20504" x="7462838" y="1439863"/>
          <p14:tracePt t="20511" x="7462838" y="1428750"/>
          <p14:tracePt t="20520" x="7462838" y="1409700"/>
          <p14:tracePt t="20527" x="7462838" y="1398588"/>
          <p14:tracePt t="20536" x="7462838" y="1392238"/>
          <p14:tracePt t="20551" x="7462838" y="1385888"/>
          <p14:tracePt t="20559" x="7462838" y="1379538"/>
          <p14:tracePt t="20592" x="7450138" y="1368425"/>
          <p14:tracePt t="20600" x="7432675" y="1368425"/>
          <p14:tracePt t="20608" x="7402513" y="1349375"/>
          <p14:tracePt t="20616" x="7377113" y="1344613"/>
          <p14:tracePt t="20624" x="7353300" y="1344613"/>
          <p14:tracePt t="20632" x="7335838" y="1331913"/>
          <p14:tracePt t="20640" x="7292975" y="1331913"/>
          <p14:tracePt t="20648" x="7281863" y="1331913"/>
          <p14:tracePt t="20656" x="7258050" y="1331913"/>
          <p14:tracePt t="20664" x="7245350" y="1331913"/>
          <p14:tracePt t="20672" x="7215188" y="1331913"/>
          <p14:tracePt t="20680" x="7202488" y="1331913"/>
          <p14:tracePt t="20689" x="7191375" y="1331913"/>
          <p14:tracePt t="20696" x="7178675" y="1344613"/>
          <p14:tracePt t="20704" x="7172325" y="1349375"/>
          <p14:tracePt t="20712" x="7167563" y="1355725"/>
          <p14:tracePt t="20721" x="7167563" y="1362075"/>
          <p14:tracePt t="20728" x="7167563" y="1374775"/>
          <p14:tracePt t="20737" x="7167563" y="1379538"/>
          <p14:tracePt t="20744" x="7167563" y="1392238"/>
          <p14:tracePt t="20760" x="7167563" y="1398588"/>
          <p14:tracePt t="20768" x="7167563" y="1403350"/>
          <p14:tracePt t="20776" x="7167563" y="1409700"/>
          <p14:tracePt t="20784" x="7167563" y="1416050"/>
          <p14:tracePt t="20881" x="7167563" y="1422400"/>
          <p14:tracePt t="20912" x="7172325" y="1428750"/>
          <p14:tracePt t="20922" x="7178675" y="1428750"/>
          <p14:tracePt t="20928" x="7185025" y="1428750"/>
          <p14:tracePt t="20944" x="7191375" y="1428750"/>
          <p14:tracePt t="20960" x="7202488" y="1428750"/>
          <p14:tracePt t="20984" x="7208838" y="1428750"/>
          <p14:tracePt t="20992" x="7215188" y="1428750"/>
          <p14:tracePt t="21000" x="7221538" y="1428750"/>
          <p14:tracePt t="21008" x="7232650" y="1428750"/>
          <p14:tracePt t="21016" x="7258050" y="1428750"/>
          <p14:tracePt t="21025" x="7269163" y="1428750"/>
          <p14:tracePt t="21032" x="7292975" y="1428750"/>
          <p14:tracePt t="21041" x="7305675" y="1428750"/>
          <p14:tracePt t="21048" x="7329488" y="1428750"/>
          <p14:tracePt t="21055" x="7348538" y="1428750"/>
          <p14:tracePt t="21064" x="7359650" y="1428750"/>
          <p14:tracePt t="21073" x="7383463" y="1416050"/>
          <p14:tracePt t="21080" x="7402513" y="1398588"/>
          <p14:tracePt t="21089" x="7407275" y="1392238"/>
          <p14:tracePt t="21096" x="7426325" y="1368425"/>
          <p14:tracePt t="21112" x="7443788" y="1355725"/>
          <p14:tracePt t="21121" x="7450138" y="1349375"/>
          <p14:tracePt t="21137" x="7450138" y="1344613"/>
          <p14:tracePt t="21144" x="7456488" y="1331913"/>
          <p14:tracePt t="21152" x="7462838" y="1325563"/>
          <p14:tracePt t="21160" x="7462838" y="1319213"/>
          <p14:tracePt t="21168" x="7467600" y="1295400"/>
          <p14:tracePt t="21184" x="7467600" y="1284288"/>
          <p14:tracePt t="21192" x="7473950" y="1265238"/>
          <p14:tracePt t="21200" x="7473950" y="1258888"/>
          <p14:tracePt t="21208" x="7480300" y="1247775"/>
          <p14:tracePt t="21216" x="7480300" y="1241425"/>
          <p14:tracePt t="21225" x="7486650" y="1235075"/>
          <p14:tracePt t="21232" x="7486650" y="1223963"/>
          <p14:tracePt t="21240" x="7486650" y="1211263"/>
          <p14:tracePt t="21248" x="7486650" y="1193800"/>
          <p14:tracePt t="21256" x="7486650" y="1187450"/>
          <p14:tracePt t="21264" x="7486650" y="1181100"/>
          <p14:tracePt t="21273" x="7486650" y="1174750"/>
          <p14:tracePt t="21288" x="7486650" y="1157288"/>
          <p14:tracePt t="21305" x="7486650" y="1150938"/>
          <p14:tracePt t="21312" x="7486650" y="1138238"/>
          <p14:tracePt t="21321" x="7486650" y="1133475"/>
          <p14:tracePt t="21328" x="7486650" y="1127125"/>
          <p14:tracePt t="21337" x="7486650" y="1108075"/>
          <p14:tracePt t="21344" x="7486650" y="1096963"/>
          <p14:tracePt t="21352" x="7486650" y="1084263"/>
          <p14:tracePt t="21360" x="7486650" y="1079500"/>
          <p14:tracePt t="21368" x="7486650" y="1073150"/>
          <p14:tracePt t="21376" x="7486650" y="1060450"/>
          <p14:tracePt t="21384" x="7486650" y="1042988"/>
          <p14:tracePt t="21392" x="7486650" y="1030288"/>
          <p14:tracePt t="21400" x="7486650" y="1023938"/>
          <p14:tracePt t="21408" x="7486650" y="1012825"/>
          <p14:tracePt t="21416" x="7486650" y="1006475"/>
          <p14:tracePt t="21425" x="7486650" y="1000125"/>
          <p14:tracePt t="21432" x="7486650" y="993775"/>
          <p14:tracePt t="21448" x="7486650" y="989013"/>
          <p14:tracePt t="21456" x="7486650" y="982663"/>
          <p14:tracePt t="21489" x="7486650" y="976313"/>
          <p14:tracePt t="21496" x="7486650" y="969963"/>
          <p14:tracePt t="21504" x="7486650" y="963613"/>
          <p14:tracePt t="21544" x="7486650" y="952500"/>
          <p14:tracePt t="21552" x="7486650" y="946150"/>
          <p14:tracePt t="21568" x="7486650" y="939800"/>
          <p14:tracePt t="21576" x="7486650" y="922338"/>
          <p14:tracePt t="21584" x="7480300" y="909638"/>
          <p14:tracePt t="21592" x="7473950" y="903288"/>
          <p14:tracePt t="21632" x="7467600" y="898525"/>
          <p14:tracePt t="21656" x="7450138" y="885825"/>
          <p14:tracePt t="21672" x="7432675" y="873125"/>
          <p14:tracePt t="21680" x="7426325" y="873125"/>
          <p14:tracePt t="21688" x="7402513" y="868363"/>
          <p14:tracePt t="21696" x="7377113" y="849313"/>
          <p14:tracePt t="21704" x="7348538" y="842963"/>
          <p14:tracePt t="21712" x="7312025" y="838200"/>
          <p14:tracePt t="21722" x="7262813" y="825500"/>
          <p14:tracePt t="21728" x="7227888" y="795338"/>
          <p14:tracePt t="21736" x="7202488" y="795338"/>
          <p14:tracePt t="21744" x="7172325" y="788988"/>
          <p14:tracePt t="21752" x="7148513" y="782638"/>
          <p14:tracePt t="21760" x="7124700" y="777875"/>
          <p14:tracePt t="21768" x="7100888" y="777875"/>
          <p14:tracePt t="21776" x="7094538" y="777875"/>
          <p14:tracePt t="21784" x="7081838" y="777875"/>
          <p14:tracePt t="21792" x="7070725" y="777875"/>
          <p14:tracePt t="21800" x="7051675" y="777875"/>
          <p14:tracePt t="21816" x="7046913" y="777875"/>
          <p14:tracePt t="21825" x="7034213" y="777875"/>
          <p14:tracePt t="21832" x="7027863" y="777875"/>
          <p14:tracePt t="21840" x="7016750" y="777875"/>
          <p14:tracePt t="21848" x="7010400" y="777875"/>
          <p14:tracePt t="21856" x="6997700" y="777875"/>
          <p14:tracePt t="21864" x="6980238" y="777875"/>
          <p14:tracePt t="21872" x="6967538" y="782638"/>
          <p14:tracePt t="21880" x="6956425" y="788988"/>
          <p14:tracePt t="21889" x="6937375" y="808038"/>
          <p14:tracePt t="21909" x="6907213" y="819150"/>
          <p14:tracePt t="21912" x="6902450" y="825500"/>
          <p14:tracePt t="21921" x="6889750" y="838200"/>
          <p14:tracePt t="21928" x="6883400" y="842963"/>
          <p14:tracePt t="21936" x="6883400" y="849313"/>
          <p14:tracePt t="21944" x="6877050" y="868363"/>
          <p14:tracePt t="21951" x="6877050" y="873125"/>
          <p14:tracePt t="21959" x="6872288" y="879475"/>
          <p14:tracePt t="21967" x="6872288" y="885825"/>
          <p14:tracePt t="21976" x="6872288" y="898525"/>
          <p14:tracePt t="21983" x="6872288" y="903288"/>
          <p14:tracePt t="21992" x="6872288" y="922338"/>
          <p14:tracePt t="21999" x="6877050" y="928688"/>
          <p14:tracePt t="22007" x="6889750" y="952500"/>
          <p14:tracePt t="22015" x="6907213" y="969963"/>
          <p14:tracePt t="22023" x="6913563" y="976313"/>
          <p14:tracePt t="22031" x="6943725" y="989013"/>
          <p14:tracePt t="22040" x="6956425" y="1006475"/>
          <p14:tracePt t="22047" x="6973888" y="1019175"/>
          <p14:tracePt t="22055" x="6997700" y="1036638"/>
          <p14:tracePt t="22063" x="7021513" y="1042988"/>
          <p14:tracePt t="22071" x="7034213" y="1060450"/>
          <p14:tracePt t="22079" x="7051675" y="1066800"/>
          <p14:tracePt t="22088" x="7064375" y="1079500"/>
          <p14:tracePt t="22095" x="7070725" y="1079500"/>
          <p14:tracePt t="22104" x="7077075" y="1079500"/>
          <p14:tracePt t="22111" x="7100888" y="1090613"/>
          <p14:tracePt t="22119" x="7112000" y="1090613"/>
          <p14:tracePt t="22127" x="7131050" y="1103313"/>
          <p14:tracePt t="22135" x="7161213" y="1103313"/>
          <p14:tracePt t="22143" x="7185025" y="1103313"/>
          <p14:tracePt t="22151" x="7208838" y="1108075"/>
          <p14:tracePt t="22159" x="7251700" y="1108075"/>
          <p14:tracePt t="22167" x="7281863" y="1108075"/>
          <p14:tracePt t="22175" x="7335838" y="1108075"/>
          <p14:tracePt t="22183" x="7396163" y="1108075"/>
          <p14:tracePt t="22191" x="7426325" y="1108075"/>
          <p14:tracePt t="22199" x="7480300" y="1108075"/>
          <p14:tracePt t="22207" x="7504113" y="1108075"/>
          <p14:tracePt t="22215" x="7546975" y="1108075"/>
          <p14:tracePt t="22224" x="7564438" y="1108075"/>
          <p14:tracePt t="22231" x="7577138" y="1108075"/>
          <p14:tracePt t="22240" x="7637463" y="1073150"/>
          <p14:tracePt t="22247" x="7643813" y="1066800"/>
          <p14:tracePt t="22263" x="7654925" y="1060450"/>
          <p14:tracePt t="22279" x="7667625" y="1042988"/>
          <p14:tracePt t="22288" x="7673975" y="1036638"/>
          <p14:tracePt t="22311" x="7678738" y="1030288"/>
          <p14:tracePt t="22335" x="7691438" y="1019175"/>
          <p14:tracePt t="22351" x="7691438" y="1006475"/>
          <p14:tracePt t="22359" x="7691438" y="1000125"/>
          <p14:tracePt t="22367" x="7691438" y="976313"/>
          <p14:tracePt t="22375" x="7691438" y="969963"/>
          <p14:tracePt t="22383" x="7691438" y="952500"/>
          <p14:tracePt t="22392" x="7691438" y="946150"/>
          <p14:tracePt t="22399" x="7685088" y="928688"/>
          <p14:tracePt t="22407" x="7678738" y="915988"/>
          <p14:tracePt t="22415" x="7678738" y="909638"/>
          <p14:tracePt t="22423" x="7673975" y="903288"/>
          <p14:tracePt t="22431" x="7661275" y="892175"/>
          <p14:tracePt t="22455" x="7654925" y="885825"/>
          <p14:tracePt t="22472" x="7643813" y="873125"/>
          <p14:tracePt t="22479" x="7637463" y="868363"/>
          <p14:tracePt t="22488" x="7631113" y="868363"/>
          <p14:tracePt t="22495" x="7613650" y="862013"/>
          <p14:tracePt t="22504" x="7600950" y="855663"/>
          <p14:tracePt t="22519" x="7588250" y="849313"/>
          <p14:tracePt t="22527" x="7583488" y="849313"/>
          <p14:tracePt t="22535" x="7564438" y="842963"/>
          <p14:tracePt t="22543" x="7553325" y="842963"/>
          <p14:tracePt t="22551" x="7546975" y="842963"/>
          <p14:tracePt t="22559" x="7516813" y="842963"/>
          <p14:tracePt t="22567" x="7504113" y="842963"/>
          <p14:tracePt t="22576" x="7480300" y="842963"/>
          <p14:tracePt t="22583" x="7456488" y="842963"/>
          <p14:tracePt t="22591" x="7437438" y="842963"/>
          <p14:tracePt t="22599" x="7413625" y="842963"/>
          <p14:tracePt t="22607" x="7389813" y="842963"/>
          <p14:tracePt t="22615" x="7366000" y="842963"/>
          <p14:tracePt t="22623" x="7353300" y="842963"/>
          <p14:tracePt t="22631" x="7342188" y="842963"/>
          <p14:tracePt t="22639" x="7323138" y="842963"/>
          <p14:tracePt t="22647" x="7318375" y="842963"/>
          <p14:tracePt t="22656" x="7305675" y="842963"/>
          <p14:tracePt t="22663" x="7281863" y="842963"/>
          <p14:tracePt t="22672" x="7258050" y="849313"/>
          <p14:tracePt t="22679" x="7245350" y="849313"/>
          <p14:tracePt t="22688" x="7232650" y="862013"/>
          <p14:tracePt t="22695" x="7215188" y="868363"/>
          <p14:tracePt t="22703" x="7191375" y="873125"/>
          <p14:tracePt t="22711" x="7185025" y="879475"/>
          <p14:tracePt t="22719" x="7172325" y="898525"/>
          <p14:tracePt t="22727" x="7154863" y="903288"/>
          <p14:tracePt t="22735" x="7142163" y="915988"/>
          <p14:tracePt t="22743" x="7137400" y="922338"/>
          <p14:tracePt t="22751" x="7124700" y="939800"/>
          <p14:tracePt t="22759" x="7107238" y="952500"/>
          <p14:tracePt t="22767" x="7107238" y="958850"/>
          <p14:tracePt t="22775" x="7100888" y="969963"/>
          <p14:tracePt t="22783" x="7100888" y="989013"/>
          <p14:tracePt t="22791" x="7100888" y="993775"/>
          <p14:tracePt t="22799" x="7100888" y="1012825"/>
          <p14:tracePt t="22807" x="7100888" y="1023938"/>
          <p14:tracePt t="22815" x="7100888" y="1042988"/>
          <p14:tracePt t="22823" x="7100888" y="1049338"/>
          <p14:tracePt t="22831" x="7100888" y="1060450"/>
          <p14:tracePt t="22839" x="7100888" y="1066800"/>
          <p14:tracePt t="22847" x="7107238" y="1079500"/>
          <p14:tracePt t="22856" x="7112000" y="1084263"/>
          <p14:tracePt t="22863" x="7137400" y="1103313"/>
          <p14:tracePt t="22872" x="7142163" y="1103313"/>
          <p14:tracePt t="22879" x="7154863" y="1108075"/>
          <p14:tracePt t="22888" x="7167563" y="1114425"/>
          <p14:tracePt t="22895" x="7185025" y="1120775"/>
          <p14:tracePt t="22903" x="7197725" y="1120775"/>
          <p14:tracePt t="22911" x="7215188" y="1127125"/>
          <p14:tracePt t="22919" x="7232650" y="1127125"/>
          <p14:tracePt t="22927" x="7269163" y="1138238"/>
          <p14:tracePt t="22935" x="7281863" y="1138238"/>
          <p14:tracePt t="22943" x="7312025" y="1138238"/>
          <p14:tracePt t="22951" x="7335838" y="1138238"/>
          <p14:tracePt t="22960" x="7353300" y="1138238"/>
          <p14:tracePt t="22967" x="7372350" y="1138238"/>
          <p14:tracePt t="22975" x="7377113" y="1138238"/>
          <p14:tracePt t="22983" x="7402513" y="1120775"/>
          <p14:tracePt t="22992" x="7419975" y="1096963"/>
          <p14:tracePt t="22999" x="7426325" y="1084263"/>
          <p14:tracePt t="23008" x="7426325" y="1073150"/>
          <p14:tracePt t="23015" x="7426325" y="1049338"/>
          <p14:tracePt t="23024" x="7426325" y="1023938"/>
          <p14:tracePt t="23031" x="7426325" y="993775"/>
          <p14:tracePt t="23039" x="7426325" y="989013"/>
          <p14:tracePt t="23047" x="7426325" y="969963"/>
          <p14:tracePt t="23056" x="7426325" y="963613"/>
          <p14:tracePt t="23063" x="7426325" y="946150"/>
          <p14:tracePt t="23072" x="7426325" y="933450"/>
          <p14:tracePt t="23079" x="7426325" y="928688"/>
          <p14:tracePt t="23088" x="7419975" y="922338"/>
          <p14:tracePt t="23095" x="7413625" y="915988"/>
          <p14:tracePt t="23111" x="7402513" y="898525"/>
          <p14:tracePt t="23119" x="7389813" y="885825"/>
          <p14:tracePt t="23127" x="7366000" y="868363"/>
          <p14:tracePt t="23135" x="7335838" y="849313"/>
          <p14:tracePt t="23144" x="7318375" y="849313"/>
          <p14:tracePt t="23151" x="7292975" y="838200"/>
          <p14:tracePt t="23160" x="7269163" y="825500"/>
          <p14:tracePt t="23167" x="7258050" y="819150"/>
          <p14:tracePt t="23175" x="7221538" y="812800"/>
          <p14:tracePt t="23191" x="7202488" y="808038"/>
          <p14:tracePt t="23199" x="7185025" y="808038"/>
          <p14:tracePt t="23207" x="7154863" y="808038"/>
          <p14:tracePt t="23216" x="7124700" y="808038"/>
          <p14:tracePt t="23223" x="7070725" y="808038"/>
          <p14:tracePt t="23231" x="7034213" y="808038"/>
          <p14:tracePt t="23240" x="6991350" y="819150"/>
          <p14:tracePt t="23247" x="6943725" y="825500"/>
          <p14:tracePt t="23257" x="6919913" y="842963"/>
          <p14:tracePt t="23263" x="6883400" y="868363"/>
          <p14:tracePt t="23272" x="6859588" y="885825"/>
          <p14:tracePt t="23279" x="6842125" y="898525"/>
          <p14:tracePt t="23287" x="6816725" y="933450"/>
          <p14:tracePt t="23295" x="6816725" y="958850"/>
          <p14:tracePt t="23303" x="6816725" y="982663"/>
          <p14:tracePt t="23311" x="6816725" y="1006475"/>
          <p14:tracePt t="23319" x="6816725" y="1030288"/>
          <p14:tracePt t="23327" x="6816725" y="1042988"/>
          <p14:tracePt t="23335" x="6835775" y="1079500"/>
          <p14:tracePt t="23343" x="6853238" y="1084263"/>
          <p14:tracePt t="23351" x="6877050" y="1108075"/>
          <p14:tracePt t="23359" x="6889750" y="1108075"/>
          <p14:tracePt t="23367" x="6896100" y="1114425"/>
          <p14:tracePt t="23375" x="6907213" y="1114425"/>
          <p14:tracePt t="23383" x="6913563" y="1120775"/>
          <p14:tracePt t="23392" x="6919913" y="1127125"/>
          <p14:tracePt t="23407" x="6937375" y="1127125"/>
          <p14:tracePt t="23415" x="6956425" y="1127125"/>
          <p14:tracePt t="23423" x="6980238" y="1127125"/>
          <p14:tracePt t="23431" x="7016750" y="1127125"/>
          <p14:tracePt t="23439" x="7046913" y="1127125"/>
          <p14:tracePt t="23447" x="7077075" y="1127125"/>
          <p14:tracePt t="23456" x="7112000" y="1114425"/>
          <p14:tracePt t="23463" x="7137400" y="1108075"/>
          <p14:tracePt t="23472" x="7172325" y="1090613"/>
          <p14:tracePt t="23480" x="7197725" y="1084263"/>
          <p14:tracePt t="23487" x="7227888" y="1054100"/>
          <p14:tracePt t="23495" x="7245350" y="1042988"/>
          <p14:tracePt t="23503" x="7262813" y="1023938"/>
          <p14:tracePt t="23511" x="7275513" y="1012825"/>
          <p14:tracePt t="23519" x="7281863" y="1006475"/>
          <p14:tracePt t="23527" x="7281863" y="993775"/>
          <p14:tracePt t="23535" x="7281863" y="989013"/>
          <p14:tracePt t="23543" x="7281863" y="969963"/>
          <p14:tracePt t="23551" x="7281863" y="963613"/>
          <p14:tracePt t="23560" x="7281863" y="958850"/>
          <p14:tracePt t="23567" x="7281863" y="952500"/>
          <p14:tracePt t="23632" x="7275513" y="939800"/>
          <p14:tracePt t="23640" x="7239000" y="939800"/>
          <p14:tracePt t="23648" x="7221538" y="939800"/>
          <p14:tracePt t="23656" x="7185025" y="939800"/>
          <p14:tracePt t="23663" x="7154863" y="939800"/>
          <p14:tracePt t="23672" x="7118350" y="952500"/>
          <p14:tracePt t="23679" x="7088188" y="958850"/>
          <p14:tracePt t="23687" x="7051675" y="976313"/>
          <p14:tracePt t="23695" x="7034213" y="993775"/>
          <p14:tracePt t="23704" x="7010400" y="1019175"/>
          <p14:tracePt t="23711" x="7004050" y="1030288"/>
          <p14:tracePt t="23719" x="7004050" y="1036638"/>
          <p14:tracePt t="23727" x="7004050" y="1042988"/>
          <p14:tracePt t="23735" x="7004050" y="1054100"/>
          <p14:tracePt t="23744" x="7004050" y="1073150"/>
          <p14:tracePt t="23760" x="7004050" y="1084263"/>
          <p14:tracePt t="23767" x="7010400" y="1090613"/>
          <p14:tracePt t="23775" x="7034213" y="1108075"/>
          <p14:tracePt t="23783" x="7040563" y="1108075"/>
          <p14:tracePt t="23792" x="7046913" y="1114425"/>
          <p14:tracePt t="23799" x="7077075" y="1127125"/>
          <p14:tracePt t="23807" x="7081838" y="1127125"/>
          <p14:tracePt t="23815" x="7094538" y="1133475"/>
          <p14:tracePt t="23823" x="7100888" y="1133475"/>
          <p14:tracePt t="23831" x="7118350" y="1138238"/>
          <p14:tracePt t="23840" x="7124700" y="1138238"/>
          <p14:tracePt t="23847" x="7142163" y="1138238"/>
          <p14:tracePt t="23856" x="7148513" y="1138238"/>
          <p14:tracePt t="23863" x="7154863" y="1138238"/>
          <p14:tracePt t="23896" x="7161213" y="1138238"/>
          <p14:tracePt t="24128" x="7154863" y="1138238"/>
          <p14:tracePt t="24136" x="7131050" y="1138238"/>
          <p14:tracePt t="24144" x="7100888" y="1133475"/>
          <p14:tracePt t="24152" x="7064375" y="1120775"/>
          <p14:tracePt t="24160" x="7051675" y="1114425"/>
          <p14:tracePt t="24168" x="7027863" y="1114425"/>
          <p14:tracePt t="24175" x="7004050" y="1114425"/>
          <p14:tracePt t="24183" x="6980238" y="1108075"/>
          <p14:tracePt t="24191" x="6943725" y="1090613"/>
          <p14:tracePt t="24199" x="6902450" y="1090613"/>
          <p14:tracePt t="24207" x="6877050" y="1066800"/>
          <p14:tracePt t="24215" x="6872288" y="1066800"/>
          <p14:tracePt t="24224" x="6859588" y="1060450"/>
          <p14:tracePt t="24263" x="6842125" y="1042988"/>
          <p14:tracePt t="24303" x="6835775" y="1036638"/>
          <p14:tracePt t="24312" x="6829425" y="1030288"/>
          <p14:tracePt t="24320" x="6816725" y="1012825"/>
          <p14:tracePt t="24327" x="6811963" y="993775"/>
          <p14:tracePt t="24335" x="6781800" y="958850"/>
          <p14:tracePt t="24343" x="6781800" y="952500"/>
          <p14:tracePt t="24351" x="6775450" y="939800"/>
          <p14:tracePt t="24367" x="6775450" y="933450"/>
          <p14:tracePt t="24375" x="6769100" y="922338"/>
          <p14:tracePt t="24392" x="6769100" y="915988"/>
          <p14:tracePt t="24399" x="6769100" y="903288"/>
          <p14:tracePt t="24407" x="6769100" y="885825"/>
          <p14:tracePt t="24415" x="6769100" y="879475"/>
          <p14:tracePt t="24424" x="6769100" y="862013"/>
          <p14:tracePt t="24431" x="6769100" y="849313"/>
          <p14:tracePt t="24440" x="6769100" y="842963"/>
          <p14:tracePt t="24447" x="6769100" y="831850"/>
          <p14:tracePt t="24456" x="6769100" y="812800"/>
          <p14:tracePt t="24463" x="6775450" y="801688"/>
          <p14:tracePt t="24471" x="6781800" y="795338"/>
          <p14:tracePt t="24480" x="6781800" y="777875"/>
          <p14:tracePt t="24487" x="6799263" y="765175"/>
          <p14:tracePt t="24495" x="6805613" y="758825"/>
          <p14:tracePt t="24503" x="6816725" y="747713"/>
          <p14:tracePt t="24511" x="6823075" y="741363"/>
          <p14:tracePt t="24519" x="6842125" y="723900"/>
          <p14:tracePt t="24527" x="6853238" y="711200"/>
          <p14:tracePt t="24535" x="6877050" y="698500"/>
          <p14:tracePt t="24543" x="6883400" y="693738"/>
          <p14:tracePt t="24551" x="6896100" y="687388"/>
          <p14:tracePt t="24560" x="6913563" y="687388"/>
          <p14:tracePt t="24567" x="6937375" y="674688"/>
          <p14:tracePt t="24576" x="6943725" y="668338"/>
          <p14:tracePt t="24583" x="6961188" y="668338"/>
          <p14:tracePt t="24592" x="7004050" y="668338"/>
          <p14:tracePt t="24599" x="7034213" y="668338"/>
          <p14:tracePt t="24608" x="7094538" y="668338"/>
          <p14:tracePt t="24615" x="7148513" y="668338"/>
          <p14:tracePt t="24624" x="7208838" y="668338"/>
          <p14:tracePt t="24631" x="7251700" y="668338"/>
          <p14:tracePt t="24640" x="7318375" y="681038"/>
          <p14:tracePt t="24647" x="7348538" y="681038"/>
          <p14:tracePt t="24656" x="7396163" y="711200"/>
          <p14:tracePt t="24663" x="7426325" y="717550"/>
          <p14:tracePt t="24671" x="7462838" y="723900"/>
          <p14:tracePt t="24680" x="7473950" y="735013"/>
          <p14:tracePt t="24687" x="7523163" y="758825"/>
          <p14:tracePt t="24695" x="7534275" y="758825"/>
          <p14:tracePt t="24703" x="7558088" y="777875"/>
          <p14:tracePt t="24711" x="7583488" y="795338"/>
          <p14:tracePt t="24719" x="7607300" y="801688"/>
          <p14:tracePt t="24727" x="7631113" y="819150"/>
          <p14:tracePt t="24735" x="7654925" y="831850"/>
          <p14:tracePt t="24743" x="7673975" y="849313"/>
          <p14:tracePt t="24751" x="7704138" y="868363"/>
          <p14:tracePt t="24759" x="7727950" y="879475"/>
          <p14:tracePt t="24767" x="7745413" y="898525"/>
          <p14:tracePt t="24776" x="7758113" y="909638"/>
          <p14:tracePt t="24783" x="7775575" y="922338"/>
          <p14:tracePt t="24791" x="7799388" y="933450"/>
          <p14:tracePt t="24799" x="7812088" y="952500"/>
          <p14:tracePt t="24807" x="7835900" y="976313"/>
          <p14:tracePt t="24815" x="7866063" y="1000125"/>
          <p14:tracePt t="24823" x="7878763" y="1023938"/>
          <p14:tracePt t="24831" x="7902575" y="1049338"/>
          <p14:tracePt t="24841" x="7920038" y="1084263"/>
          <p14:tracePt t="24847" x="7943850" y="1108075"/>
          <p14:tracePt t="24856" x="7962900" y="1133475"/>
          <p14:tracePt t="24863" x="7969250" y="1157288"/>
          <p14:tracePt t="24872" x="7986713" y="1174750"/>
          <p14:tracePt t="24880" x="7993063" y="1187450"/>
          <p14:tracePt t="24887" x="8004175" y="1211263"/>
          <p14:tracePt t="24895" x="8010525" y="1235075"/>
          <p14:tracePt t="24903" x="8010525" y="1241425"/>
          <p14:tracePt t="24911" x="8016875" y="1254125"/>
          <p14:tracePt t="24919" x="8016875" y="1271588"/>
          <p14:tracePt t="24927" x="8016875" y="1284288"/>
          <p14:tracePt t="24935" x="8016875" y="1295400"/>
          <p14:tracePt t="24943" x="8016875" y="1319213"/>
          <p14:tracePt t="24951" x="8016875" y="1344613"/>
          <p14:tracePt t="24959" x="8016875" y="1374775"/>
          <p14:tracePt t="24967" x="8016875" y="1403350"/>
          <p14:tracePt t="24975" x="8016875" y="1422400"/>
          <p14:tracePt t="24983" x="8016875" y="1446213"/>
          <p14:tracePt t="24992" x="8016875" y="1463675"/>
          <p14:tracePt t="24999" x="8004175" y="1489075"/>
          <p14:tracePt t="25008" x="7999413" y="1524000"/>
          <p14:tracePt t="25015" x="7999413" y="1549400"/>
          <p14:tracePt t="25024" x="7993063" y="1573213"/>
          <p14:tracePt t="25031" x="7974013" y="1603375"/>
          <p14:tracePt t="25041" x="7974013" y="1609725"/>
          <p14:tracePt t="25047" x="7969250" y="1633538"/>
          <p14:tracePt t="25055" x="7950200" y="1657350"/>
          <p14:tracePt t="25064" x="7926388" y="1681163"/>
          <p14:tracePt t="25071" x="7920038" y="1687513"/>
          <p14:tracePt t="25080" x="7896225" y="1711325"/>
          <p14:tracePt t="25087" x="7872413" y="1747838"/>
          <p14:tracePt t="25095" x="7829550" y="1784350"/>
          <p14:tracePt t="25103" x="7781925" y="1814513"/>
          <p14:tracePt t="25111" x="7727950" y="1855788"/>
          <p14:tracePt t="25119" x="7673975" y="1922463"/>
          <p14:tracePt t="25127" x="7637463" y="1958975"/>
          <p14:tracePt t="25136" x="7594600" y="1989138"/>
          <p14:tracePt t="25144" x="7570788" y="2006600"/>
          <p14:tracePt t="25151" x="7558088" y="2019300"/>
          <p14:tracePt t="25160" x="7540625" y="2036763"/>
          <p14:tracePt t="25167" x="7534275" y="2043113"/>
          <p14:tracePt t="25175" x="7527925" y="2043113"/>
          <p14:tracePt t="25183" x="7523163" y="2043113"/>
          <p14:tracePt t="25193" x="7516813" y="2049463"/>
          <p14:tracePt t="25209" x="7504113" y="2060575"/>
          <p14:tracePt t="25231" x="7486650" y="2079625"/>
          <p14:tracePt t="25240" x="7473950" y="2084388"/>
          <p14:tracePt t="25247" x="7462838" y="2090738"/>
          <p14:tracePt t="25255" x="7456488" y="2097088"/>
          <p14:tracePt t="25263" x="7432675" y="2103438"/>
          <p14:tracePt t="25271" x="7419975" y="2103438"/>
          <p14:tracePt t="25279" x="7402513" y="2114550"/>
          <p14:tracePt t="25287" x="7372350" y="2127250"/>
          <p14:tracePt t="25295" x="7348538" y="2139950"/>
          <p14:tracePt t="25303" x="7312025" y="2157413"/>
          <p14:tracePt t="25311" x="7262813" y="2163763"/>
          <p14:tracePt t="25319" x="7227888" y="2181225"/>
          <p14:tracePt t="25328" x="7185025" y="2181225"/>
          <p14:tracePt t="25335" x="7148513" y="2200275"/>
          <p14:tracePt t="25343" x="7137400" y="2200275"/>
          <p14:tracePt t="25351" x="7112000" y="2205038"/>
          <p14:tracePt t="25360" x="7100888" y="2205038"/>
          <p14:tracePt t="25367" x="7094538" y="2205038"/>
          <p14:tracePt t="25375" x="7077075" y="2205038"/>
          <p14:tracePt t="25383" x="7064375" y="2205038"/>
          <p14:tracePt t="25391" x="7034213" y="2205038"/>
          <p14:tracePt t="25399" x="7010400" y="2200275"/>
          <p14:tracePt t="25408" x="6961188" y="2187575"/>
          <p14:tracePt t="25415" x="6913563" y="2170113"/>
          <p14:tracePt t="25424" x="6883400" y="2163763"/>
          <p14:tracePt t="25431" x="6835775" y="2139950"/>
          <p14:tracePt t="25441" x="6786563" y="2139950"/>
          <p14:tracePt t="25447" x="6751638" y="2120900"/>
          <p14:tracePt t="25455" x="6691313" y="2114550"/>
          <p14:tracePt t="25463" x="6630988" y="2103438"/>
          <p14:tracePt t="25471" x="6557963" y="2084388"/>
          <p14:tracePt t="25479" x="6467475" y="2049463"/>
          <p14:tracePt t="25487" x="6396038" y="2036763"/>
          <p14:tracePt t="25495" x="6305550" y="2012950"/>
          <p14:tracePt t="25503" x="6215063" y="1995488"/>
          <p14:tracePt t="25511" x="6165850" y="1970088"/>
          <p14:tracePt t="25519" x="6118225" y="1965325"/>
          <p14:tracePt t="25527" x="6070600" y="1952625"/>
          <p14:tracePt t="25535" x="6010275" y="1922463"/>
          <p14:tracePt t="25543" x="5961063" y="1905000"/>
          <p14:tracePt t="25551" x="5913438" y="1885950"/>
          <p14:tracePt t="25560" x="5889625" y="1868488"/>
          <p14:tracePt t="25567" x="5853113" y="1844675"/>
          <p14:tracePt t="25575" x="5853113" y="1838325"/>
          <p14:tracePt t="25583" x="5846763" y="1819275"/>
          <p14:tracePt t="25592" x="5846763" y="1808163"/>
          <p14:tracePt t="25600" x="5834063" y="1784350"/>
          <p14:tracePt t="25608" x="5834063" y="1754188"/>
          <p14:tracePt t="25615" x="5834063" y="1711325"/>
          <p14:tracePt t="25624" x="5834063" y="1663700"/>
          <p14:tracePt t="25631" x="5840413" y="1620838"/>
          <p14:tracePt t="25641" x="5846763" y="1573213"/>
          <p14:tracePt t="25647" x="5859463" y="1512888"/>
          <p14:tracePt t="25655" x="5870575" y="1476375"/>
          <p14:tracePt t="25663" x="5876925" y="1428750"/>
          <p14:tracePt t="25671" x="5889625" y="1385888"/>
          <p14:tracePt t="25679" x="5889625" y="1368425"/>
          <p14:tracePt t="25687" x="5907088" y="1325563"/>
          <p14:tracePt t="25695" x="5913438" y="1301750"/>
          <p14:tracePt t="25704" x="5930900" y="1265238"/>
          <p14:tracePt t="25711" x="5949950" y="1217613"/>
          <p14:tracePt t="25719" x="5967413" y="1181100"/>
          <p14:tracePt t="25727" x="5984875" y="1157288"/>
          <p14:tracePt t="25735" x="6010275" y="1120775"/>
          <p14:tracePt t="25743" x="6051550" y="1073150"/>
          <p14:tracePt t="25751" x="6070600" y="1049338"/>
          <p14:tracePt t="25760" x="6094413" y="1000125"/>
          <p14:tracePt t="25767" x="6124575" y="963613"/>
          <p14:tracePt t="25775" x="6142038" y="928688"/>
          <p14:tracePt t="25783" x="6161088" y="892175"/>
          <p14:tracePt t="25792" x="6172200" y="868363"/>
          <p14:tracePt t="25800" x="6202363" y="842963"/>
          <p14:tracePt t="25808" x="6208713" y="838200"/>
          <p14:tracePt t="25815" x="6215063" y="831850"/>
          <p14:tracePt t="25824" x="6219825" y="825500"/>
          <p14:tracePt t="25831" x="6226175" y="819150"/>
          <p14:tracePt t="25839" x="6232525" y="812800"/>
          <p14:tracePt t="25856" x="6238875" y="808038"/>
          <p14:tracePt t="25863" x="6245225" y="801688"/>
          <p14:tracePt t="25871" x="6275388" y="782638"/>
          <p14:tracePt t="25879" x="6299200" y="771525"/>
          <p14:tracePt t="25887" x="6340475" y="754063"/>
          <p14:tracePt t="25895" x="6376988" y="741363"/>
          <p14:tracePt t="25903" x="6413500" y="723900"/>
          <p14:tracePt t="25911" x="6450013" y="698500"/>
          <p14:tracePt t="25919" x="6480175" y="687388"/>
          <p14:tracePt t="25927" x="6486525" y="687388"/>
          <p14:tracePt t="25935" x="6510338" y="681038"/>
          <p14:tracePt t="25944" x="6521450" y="674688"/>
          <p14:tracePt t="25951" x="6540500" y="674688"/>
          <p14:tracePt t="25959" x="6551613" y="668338"/>
          <p14:tracePt t="25968" x="6575425" y="657225"/>
          <p14:tracePt t="25975" x="6605588" y="650875"/>
          <p14:tracePt t="25983" x="6642100" y="650875"/>
          <p14:tracePt t="25993" x="6696075" y="633413"/>
          <p14:tracePt t="26000" x="6721475" y="633413"/>
          <p14:tracePt t="26008" x="6775450" y="620713"/>
          <p14:tracePt t="26015" x="6799263" y="620713"/>
          <p14:tracePt t="26024" x="6823075" y="614363"/>
          <p14:tracePt t="26031" x="6846888" y="608013"/>
          <p14:tracePt t="26039" x="6853238" y="603250"/>
          <p14:tracePt t="26047" x="6865938" y="603250"/>
          <p14:tracePt t="26055" x="6877050" y="596900"/>
          <p14:tracePt t="26063" x="6896100" y="584200"/>
          <p14:tracePt t="26071" x="6902450" y="577850"/>
          <p14:tracePt t="26079" x="6907213" y="577850"/>
          <p14:tracePt t="26087" x="6919913" y="577850"/>
          <p14:tracePt t="26095" x="6932613" y="577850"/>
          <p14:tracePt t="26103" x="6950075" y="573088"/>
          <p14:tracePt t="26111" x="6973888" y="566738"/>
          <p14:tracePt t="26119" x="6980238" y="566738"/>
          <p14:tracePt t="26127" x="7016750" y="554038"/>
          <p14:tracePt t="26135" x="7051675" y="547688"/>
          <p14:tracePt t="26144" x="7077075" y="542925"/>
          <p14:tracePt t="26151" x="7088188" y="542925"/>
          <p14:tracePt t="26160" x="7118350" y="530225"/>
          <p14:tracePt t="26167" x="7137400" y="530225"/>
          <p14:tracePt t="26175" x="7161213" y="530225"/>
          <p14:tracePt t="26183" x="7178675" y="530225"/>
          <p14:tracePt t="26193" x="7202488" y="530225"/>
          <p14:tracePt t="26200" x="7258050" y="530225"/>
          <p14:tracePt t="26208" x="7292975" y="530225"/>
          <p14:tracePt t="26215" x="7366000" y="530225"/>
          <p14:tracePt t="26224" x="7437438" y="530225"/>
          <p14:tracePt t="26232" x="7510463" y="530225"/>
          <p14:tracePt t="26239" x="7588250" y="536575"/>
          <p14:tracePt t="26247" x="7648575" y="547688"/>
          <p14:tracePt t="26255" x="7691438" y="547688"/>
          <p14:tracePt t="26264" x="7739063" y="547688"/>
          <p14:tracePt t="26271" x="7799388" y="560388"/>
          <p14:tracePt t="26279" x="7842250" y="560388"/>
          <p14:tracePt t="26287" x="7889875" y="566738"/>
          <p14:tracePt t="26295" x="7932738" y="566738"/>
          <p14:tracePt t="26304" x="7980363" y="577850"/>
          <p14:tracePt t="26311" x="8004175" y="577850"/>
          <p14:tracePt t="26319" x="8016875" y="590550"/>
          <p14:tracePt t="26327" x="8023225" y="590550"/>
          <p14:tracePt t="26400" x="8034338" y="590550"/>
          <p14:tracePt t="26408" x="8053388" y="590550"/>
          <p14:tracePt t="26415" x="8070850" y="590550"/>
          <p14:tracePt t="26424" x="8089900" y="590550"/>
          <p14:tracePt t="26431" x="8101013" y="590550"/>
          <p14:tracePt t="26439" x="8120063" y="584200"/>
          <p14:tracePt t="26447" x="8143875" y="566738"/>
          <p14:tracePt t="26455" x="8154988" y="554038"/>
          <p14:tracePt t="26463" x="8161338" y="547688"/>
          <p14:tracePt t="26544" x="8161338" y="536575"/>
          <p14:tracePt t="26656" x="8161338" y="530225"/>
          <p14:tracePt t="26664" x="8154988" y="530225"/>
          <p14:tracePt t="26672" x="8137525" y="530225"/>
          <p14:tracePt t="26680" x="8120063" y="530225"/>
          <p14:tracePt t="26688" x="8089900" y="542925"/>
          <p14:tracePt t="26696" x="8064500" y="566738"/>
          <p14:tracePt t="26704" x="8047038" y="584200"/>
          <p14:tracePt t="26713" x="8023225" y="608013"/>
          <p14:tracePt t="26720" x="8004175" y="633413"/>
          <p14:tracePt t="26728" x="7993063" y="657225"/>
          <p14:tracePt t="26736" x="7980363" y="698500"/>
          <p14:tracePt t="26745" x="7974013" y="723900"/>
          <p14:tracePt t="26752" x="7974013" y="747713"/>
          <p14:tracePt t="26761" x="7974013" y="801688"/>
          <p14:tracePt t="26768" x="7974013" y="838200"/>
          <p14:tracePt t="26777" x="7974013" y="879475"/>
          <p14:tracePt t="26784" x="7974013" y="922338"/>
          <p14:tracePt t="26793" x="8004175" y="963613"/>
          <p14:tracePt t="26800" x="8040688" y="1000125"/>
          <p14:tracePt t="26809" x="8094663" y="1054100"/>
          <p14:tracePt t="26816" x="8150225" y="1120775"/>
          <p14:tracePt t="26824" x="8191500" y="1150938"/>
          <p14:tracePt t="26832" x="8251825" y="1193800"/>
          <p14:tracePt t="26840" x="8318500" y="1235075"/>
          <p14:tracePt t="26848" x="8355013" y="1254125"/>
          <p14:tracePt t="26856" x="8420100" y="1284288"/>
          <p14:tracePt t="26864" x="8469313" y="1314450"/>
          <p14:tracePt t="26871" x="8499475" y="1314450"/>
          <p14:tracePt t="26879" x="8535988" y="1331913"/>
          <p14:tracePt t="26887" x="8559800" y="1338263"/>
          <p14:tracePt t="26895" x="8583613" y="1338263"/>
          <p14:tracePt t="26903" x="8613775" y="1338263"/>
          <p14:tracePt t="26911" x="8637588" y="1338263"/>
          <p14:tracePt t="26920" x="8650288" y="1338263"/>
          <p14:tracePt t="26928" x="8685213" y="1338263"/>
          <p14:tracePt t="26935" x="8697913" y="1319213"/>
          <p14:tracePt t="26944" x="8715375" y="1308100"/>
          <p14:tracePt t="26951" x="8728075" y="1284288"/>
          <p14:tracePt t="26960" x="8728075" y="1271588"/>
          <p14:tracePt t="26967" x="8728075" y="1247775"/>
          <p14:tracePt t="26976" x="8740775" y="1228725"/>
          <p14:tracePt t="26984" x="8740775" y="1223963"/>
          <p14:tracePt t="26999" x="8740775" y="1217613"/>
          <p14:tracePt t="27023" x="8740775" y="1211263"/>
          <p14:tracePt t="27031" x="8740775" y="1204913"/>
          <p14:tracePt t="27039" x="8740775" y="1198563"/>
          <p14:tracePt t="27047" x="8721725" y="1193800"/>
          <p14:tracePt t="27055" x="8691563" y="1174750"/>
          <p14:tracePt t="27063" x="8643938" y="1174750"/>
          <p14:tracePt t="27071" x="8583613" y="1144588"/>
          <p14:tracePt t="27079" x="8535988" y="1133475"/>
          <p14:tracePt t="27087" x="8486775" y="1114425"/>
          <p14:tracePt t="27096" x="8426450" y="1103313"/>
          <p14:tracePt t="27103" x="8408988" y="1096963"/>
          <p14:tracePt t="27111" x="8385175" y="1090613"/>
          <p14:tracePt t="27127" x="8378825" y="1090613"/>
          <p14:tracePt t="27232" x="8385175" y="1096963"/>
          <p14:tracePt t="27280" x="8408988" y="1096963"/>
          <p14:tracePt t="27288" x="8415338" y="1096963"/>
          <p14:tracePt t="27296" x="8426450" y="1096963"/>
          <p14:tracePt t="27304" x="8432800" y="1096963"/>
          <p14:tracePt t="27312" x="8432800" y="1066800"/>
          <p14:tracePt t="27321" x="8432800" y="1036638"/>
          <p14:tracePt t="27327" x="8432800" y="1006475"/>
          <p14:tracePt t="27336" x="8432800" y="958850"/>
          <p14:tracePt t="27344" x="8415338" y="933450"/>
          <p14:tracePt t="27352" x="8408988" y="922338"/>
          <p14:tracePt t="27362" x="8389938" y="903288"/>
          <p14:tracePt t="27368" x="8366125" y="892175"/>
          <p14:tracePt t="27393" x="8355013" y="892175"/>
          <p14:tracePt t="27409" x="8342313" y="892175"/>
          <p14:tracePt t="27416" x="8335963" y="892175"/>
          <p14:tracePt t="27424" x="8312150" y="892175"/>
          <p14:tracePt t="27432" x="8299450" y="892175"/>
          <p14:tracePt t="27440" x="8275638" y="898525"/>
          <p14:tracePt t="27448" x="8258175" y="922338"/>
          <p14:tracePt t="27456" x="8258175" y="963613"/>
          <p14:tracePt t="27464" x="8251825" y="1000125"/>
          <p14:tracePt t="27472" x="8251825" y="1042988"/>
          <p14:tracePt t="27481" x="8251825" y="1079500"/>
          <p14:tracePt t="27488" x="8251825" y="1120775"/>
          <p14:tracePt t="27496" x="8264525" y="1144588"/>
          <p14:tracePt t="27504" x="8288338" y="1168400"/>
          <p14:tracePt t="27512" x="8299450" y="1181100"/>
          <p14:tracePt t="27521" x="8318500" y="1198563"/>
          <p14:tracePt t="27528" x="8342313" y="1204913"/>
          <p14:tracePt t="27536" x="8355013" y="1204913"/>
          <p14:tracePt t="27544" x="8378825" y="1204913"/>
          <p14:tracePt t="27552" x="8402638" y="1204913"/>
          <p14:tracePt t="27560" x="8408988" y="1204913"/>
          <p14:tracePt t="27568" x="8426450" y="1204913"/>
          <p14:tracePt t="27576" x="8432800" y="1204913"/>
          <p14:tracePt t="27584" x="8456613" y="1193800"/>
          <p14:tracePt t="27593" x="8462963" y="1168400"/>
          <p14:tracePt t="27600" x="8462963" y="1150938"/>
          <p14:tracePt t="27608" x="8462963" y="1108075"/>
          <p14:tracePt t="27616" x="8462963" y="1066800"/>
          <p14:tracePt t="27624" x="8462963" y="1060450"/>
          <p14:tracePt t="27632" x="8462963" y="1054100"/>
          <p14:tracePt t="27648" x="8462963" y="1049338"/>
          <p14:tracePt t="27664" x="8456613" y="1049338"/>
          <p14:tracePt t="27672" x="8432800" y="1049338"/>
          <p14:tracePt t="27680" x="8402638" y="1049338"/>
          <p14:tracePt t="27688" x="8348663" y="1073150"/>
          <p14:tracePt t="27696" x="8294688" y="1090613"/>
          <p14:tracePt t="27704" x="8264525" y="1108075"/>
          <p14:tracePt t="27712" x="8234363" y="1133475"/>
          <p14:tracePt t="27720" x="8228013" y="1138238"/>
          <p14:tracePt t="27736" x="8228013" y="1144588"/>
          <p14:tracePt t="27752" x="8228013" y="1150938"/>
          <p14:tracePt t="27784" x="8228013" y="1157288"/>
          <p14:tracePt t="27793" x="8251825" y="1157288"/>
          <p14:tracePt t="27800" x="8275638" y="1157288"/>
          <p14:tracePt t="27808" x="8294688" y="1157288"/>
          <p14:tracePt t="27816" x="8329613" y="1157288"/>
          <p14:tracePt t="27824" x="8342313" y="1157288"/>
          <p14:tracePt t="27832" x="8348663" y="1157288"/>
          <p14:tracePt t="27840" x="8355013" y="1157288"/>
          <p14:tracePt t="27848" x="8366125" y="1144588"/>
          <p14:tracePt t="27864" x="8378825" y="1127125"/>
          <p14:tracePt t="27872" x="8378825" y="1120775"/>
          <p14:tracePt t="27897" x="8378825" y="1114425"/>
          <p14:tracePt t="27968" x="8378825" y="1108075"/>
          <p14:tracePt t="28551" x="0" y="0"/>
        </p14:tracePtLst>
        <p14:tracePtLst>
          <p14:tracePt t="34338" x="1627188" y="3640138"/>
          <p14:tracePt t="34360" x="1627188" y="3633788"/>
          <p14:tracePt t="34368" x="1627188" y="3627438"/>
          <p14:tracePt t="34376" x="1627188" y="3621088"/>
          <p14:tracePt t="34384" x="1620838" y="3597275"/>
          <p14:tracePt t="34392" x="1603375" y="3586163"/>
          <p14:tracePt t="34401" x="1597025" y="3579813"/>
          <p14:tracePt t="34408" x="1590675" y="3573463"/>
          <p14:tracePt t="34417" x="1579563" y="3567113"/>
          <p14:tracePt t="34424" x="1566863" y="3567113"/>
          <p14:tracePt t="34432" x="1560513" y="3562350"/>
          <p14:tracePt t="34440" x="1536700" y="3562350"/>
          <p14:tracePt t="34456" x="1512888" y="3562350"/>
          <p14:tracePt t="34464" x="1500188" y="3562350"/>
          <p14:tracePt t="34472" x="1489075" y="3562350"/>
          <p14:tracePt t="34479" x="1465263" y="3562350"/>
          <p14:tracePt t="34487" x="1439863" y="3562350"/>
          <p14:tracePt t="34495" x="1416050" y="3562350"/>
          <p14:tracePt t="34503" x="1398588" y="3562350"/>
          <p14:tracePt t="34511" x="1381125" y="3562350"/>
          <p14:tracePt t="34519" x="1355725" y="3562350"/>
          <p14:tracePt t="34527" x="1344613" y="3567113"/>
          <p14:tracePt t="34535" x="1308100" y="3597275"/>
          <p14:tracePt t="34543" x="1290638" y="3609975"/>
          <p14:tracePt t="34552" x="1265238" y="3627438"/>
          <p14:tracePt t="34559" x="1241425" y="3651250"/>
          <p14:tracePt t="34567" x="1217613" y="3676650"/>
          <p14:tracePt t="34576" x="1204913" y="3694113"/>
          <p14:tracePt t="34584" x="1187450" y="3706813"/>
          <p14:tracePt t="34591" x="1181100" y="3730625"/>
          <p14:tracePt t="34599" x="1174750" y="3754438"/>
          <p14:tracePt t="34609" x="1163638" y="3778250"/>
          <p14:tracePt t="34616" x="1163638" y="3802063"/>
          <p14:tracePt t="34623" x="1163638" y="3844925"/>
          <p14:tracePt t="34632" x="1163638" y="3887788"/>
          <p14:tracePt t="34639" x="1163638" y="3922713"/>
          <p14:tracePt t="34648" x="1163638" y="3952875"/>
          <p14:tracePt t="34655" x="1169988" y="3983038"/>
          <p14:tracePt t="34663" x="1174750" y="4019550"/>
          <p14:tracePt t="34671" x="1181100" y="4056063"/>
          <p14:tracePt t="34679" x="1204913" y="4103688"/>
          <p14:tracePt t="34687" x="1223963" y="4140200"/>
          <p14:tracePt t="34695" x="1241425" y="4187825"/>
          <p14:tracePt t="34703" x="1265238" y="4224338"/>
          <p14:tracePt t="34711" x="1295400" y="4271963"/>
          <p14:tracePt t="34719" x="1325563" y="4297363"/>
          <p14:tracePt t="34727" x="1362075" y="4327525"/>
          <p14:tracePt t="34735" x="1385888" y="4351338"/>
          <p14:tracePt t="34743" x="1409700" y="4368800"/>
          <p14:tracePt t="34751" x="1435100" y="4375150"/>
          <p14:tracePt t="34759" x="1458913" y="4392613"/>
          <p14:tracePt t="34768" x="1470025" y="4392613"/>
          <p14:tracePt t="34776" x="1482725" y="4392613"/>
          <p14:tracePt t="34784" x="1500188" y="4392613"/>
          <p14:tracePt t="34791" x="1506538" y="4392613"/>
          <p14:tracePt t="34799" x="1519238" y="4392613"/>
          <p14:tracePt t="34807" x="1525588" y="4392613"/>
          <p14:tracePt t="34817" x="1530350" y="4392613"/>
          <p14:tracePt t="34871" x="1536700" y="4398963"/>
          <p14:tracePt t="34888" x="1536700" y="4405313"/>
          <p14:tracePt t="34896" x="1536700" y="4411663"/>
          <p14:tracePt t="34904" x="1525588" y="4422775"/>
          <p14:tracePt t="34911" x="1519238" y="4429125"/>
          <p14:tracePt t="34919" x="1482725" y="4459288"/>
          <p14:tracePt t="34927" x="1476375" y="4478338"/>
          <p14:tracePt t="34935" x="1428750" y="4525963"/>
          <p14:tracePt t="34943" x="1392238" y="4549775"/>
          <p14:tracePt t="34951" x="1344613" y="4573588"/>
          <p14:tracePt t="34959" x="1320800" y="4586288"/>
          <p14:tracePt t="34967" x="1277938" y="4597400"/>
          <p14:tracePt t="34975" x="1223963" y="4616450"/>
          <p14:tracePt t="34983" x="1193800" y="4616450"/>
          <p14:tracePt t="34991" x="1169988" y="4633913"/>
          <p14:tracePt t="34999" x="1139825" y="4640263"/>
          <p14:tracePt t="35007" x="1103313" y="4657725"/>
          <p14:tracePt t="35016" x="1084263" y="4664075"/>
          <p14:tracePt t="35023" x="1060450" y="4683125"/>
          <p14:tracePt t="35032" x="1030288" y="4687888"/>
          <p14:tracePt t="35039" x="1006475" y="4706938"/>
          <p14:tracePt t="35048" x="1000125" y="4713288"/>
          <p14:tracePt t="35055" x="989013" y="4713288"/>
          <p14:tracePt t="35063" x="982663" y="4718050"/>
          <p14:tracePt t="35095" x="976313" y="4724400"/>
          <p14:tracePt t="35128" x="982663" y="4730750"/>
          <p14:tracePt t="35136" x="1006475" y="4730750"/>
          <p14:tracePt t="35144" x="1060450" y="4730750"/>
          <p14:tracePt t="35152" x="1103313" y="4730750"/>
          <p14:tracePt t="35160" x="1163638" y="4730750"/>
          <p14:tracePt t="35167" x="1204913" y="4730750"/>
          <p14:tracePt t="35176" x="1265238" y="4730750"/>
          <p14:tracePt t="35184" x="1308100" y="4730750"/>
          <p14:tracePt t="35192" x="1368425" y="4730750"/>
          <p14:tracePt t="35200" x="1428750" y="4730750"/>
          <p14:tracePt t="35208" x="1500188" y="4730750"/>
          <p14:tracePt t="35216" x="1543050" y="4730750"/>
          <p14:tracePt t="35224" x="1590675" y="4730750"/>
          <p14:tracePt t="35234" x="1609725" y="4730750"/>
          <p14:tracePt t="35240" x="1646238" y="4730750"/>
          <p14:tracePt t="35248" x="1663700" y="4730750"/>
          <p14:tracePt t="35256" x="1687513" y="4730750"/>
          <p14:tracePt t="35265" x="1711325" y="4730750"/>
          <p14:tracePt t="35272" x="1741488" y="4730750"/>
          <p14:tracePt t="35280" x="1790700" y="4730750"/>
          <p14:tracePt t="35288" x="1814513" y="4730750"/>
          <p14:tracePt t="35296" x="1831975" y="4730750"/>
          <p14:tracePt t="35304" x="1838325" y="4730750"/>
          <p14:tracePt t="35312" x="1855788" y="4730750"/>
          <p14:tracePt t="35400" x="1831975" y="4730750"/>
          <p14:tracePt t="35408" x="1808163" y="4737100"/>
          <p14:tracePt t="35417" x="1778000" y="4737100"/>
          <p14:tracePt t="35424" x="1736725" y="4737100"/>
          <p14:tracePt t="35433" x="1711325" y="4737100"/>
          <p14:tracePt t="35440" x="1670050" y="4737100"/>
          <p14:tracePt t="35449" x="1639888" y="4737100"/>
          <p14:tracePt t="35456" x="1579563" y="4737100"/>
          <p14:tracePt t="35464" x="1549400" y="4737100"/>
          <p14:tracePt t="35472" x="1519238" y="4737100"/>
          <p14:tracePt t="35480" x="1476375" y="4737100"/>
          <p14:tracePt t="35488" x="1452563" y="4737100"/>
          <p14:tracePt t="35496" x="1416050" y="4737100"/>
          <p14:tracePt t="35504" x="1404938" y="4737100"/>
          <p14:tracePt t="35512" x="1398588" y="4737100"/>
          <p14:tracePt t="35608" x="1404938" y="4737100"/>
          <p14:tracePt t="35616" x="1428750" y="4737100"/>
          <p14:tracePt t="35624" x="1465263" y="4737100"/>
          <p14:tracePt t="35633" x="1482725" y="4737100"/>
          <p14:tracePt t="35640" x="1500188" y="4737100"/>
          <p14:tracePt t="35649" x="1530350" y="4737100"/>
          <p14:tracePt t="35656" x="1536700" y="4737100"/>
          <p14:tracePt t="35664" x="1549400" y="4730750"/>
          <p14:tracePt t="35672" x="1555750" y="4730750"/>
          <p14:tracePt t="35848" x="1549400" y="4730750"/>
          <p14:tracePt t="35912" x="1543050" y="4730750"/>
          <p14:tracePt t="36016" x="1536700" y="4724400"/>
          <p14:tracePt t="36072" x="1536700" y="4718050"/>
          <p14:tracePt t="36080" x="1560513" y="4700588"/>
          <p14:tracePt t="36088" x="1573213" y="4700588"/>
          <p14:tracePt t="36096" x="1597025" y="4694238"/>
          <p14:tracePt t="36104" x="1609725" y="4687888"/>
          <p14:tracePt t="36112" x="1616075" y="4683125"/>
          <p14:tracePt t="36128" x="1620838" y="4683125"/>
          <p14:tracePt t="36137" x="1627188" y="4676775"/>
          <p14:tracePt t="36144" x="1633538" y="4670425"/>
          <p14:tracePt t="36151" x="1639888" y="4664075"/>
          <p14:tracePt t="36160" x="1646238" y="4657725"/>
          <p14:tracePt t="36169" x="1663700" y="4633913"/>
          <p14:tracePt t="36176" x="1663700" y="4627563"/>
          <p14:tracePt t="36185" x="1663700" y="4610100"/>
          <p14:tracePt t="36192" x="1676400" y="4592638"/>
          <p14:tracePt t="36201" x="1687513" y="4579938"/>
          <p14:tracePt t="36208" x="1693863" y="4543425"/>
          <p14:tracePt t="36217" x="1711325" y="4513263"/>
          <p14:tracePt t="36224" x="1741488" y="4448175"/>
          <p14:tracePt t="36233" x="1754188" y="4398963"/>
          <p14:tracePt t="36240" x="1760538" y="4351338"/>
          <p14:tracePt t="36248" x="1771650" y="4308475"/>
          <p14:tracePt t="36256" x="1771650" y="4284663"/>
          <p14:tracePt t="36264" x="1771650" y="4254500"/>
          <p14:tracePt t="36272" x="1778000" y="4217988"/>
          <p14:tracePt t="36280" x="1778000" y="4187825"/>
          <p14:tracePt t="36288" x="1778000" y="4164013"/>
          <p14:tracePt t="36296" x="1778000" y="4133850"/>
          <p14:tracePt t="36304" x="1778000" y="4110038"/>
          <p14:tracePt t="36312" x="1778000" y="4062413"/>
          <p14:tracePt t="36320" x="1766888" y="4032250"/>
          <p14:tracePt t="36328" x="1747838" y="3983038"/>
          <p14:tracePt t="36336" x="1747838" y="3959225"/>
          <p14:tracePt t="36344" x="1730375" y="3935413"/>
          <p14:tracePt t="36354" x="1724025" y="3922713"/>
          <p14:tracePt t="36360" x="1724025" y="3905250"/>
          <p14:tracePt t="36369" x="1717675" y="3892550"/>
          <p14:tracePt t="36376" x="1700213" y="3875088"/>
          <p14:tracePt t="36385" x="1700213" y="3868738"/>
          <p14:tracePt t="36408" x="1693863" y="3857625"/>
          <p14:tracePt t="36417" x="1687513" y="3851275"/>
          <p14:tracePt t="36424" x="1681163" y="3844925"/>
          <p14:tracePt t="36434" x="1676400" y="3844925"/>
          <p14:tracePt t="36440" x="1670050" y="3838575"/>
          <p14:tracePt t="36448" x="1657350" y="3832225"/>
          <p14:tracePt t="36456" x="1633538" y="3827463"/>
          <p14:tracePt t="36464" x="1620838" y="3814763"/>
          <p14:tracePt t="36472" x="1597025" y="3808413"/>
          <p14:tracePt t="36480" x="1579563" y="3808413"/>
          <p14:tracePt t="36488" x="1560513" y="3808413"/>
          <p14:tracePt t="36496" x="1536700" y="3808413"/>
          <p14:tracePt t="36504" x="1512888" y="3808413"/>
          <p14:tracePt t="36517" x="1489075" y="3808413"/>
          <p14:tracePt t="36520" x="1465263" y="3808413"/>
          <p14:tracePt t="36528" x="1435100" y="3821113"/>
          <p14:tracePt t="36535" x="1398588" y="3838575"/>
          <p14:tracePt t="36544" x="1362075" y="3862388"/>
          <p14:tracePt t="36552" x="1325563" y="3881438"/>
          <p14:tracePt t="36560" x="1284288" y="3911600"/>
          <p14:tracePt t="36570" x="1247775" y="3952875"/>
          <p14:tracePt t="36576" x="1223963" y="3976688"/>
          <p14:tracePt t="36584" x="1169988" y="4019550"/>
          <p14:tracePt t="36592" x="1133475" y="4056063"/>
          <p14:tracePt t="36601" x="1103313" y="4092575"/>
          <p14:tracePt t="36608" x="1049338" y="4146550"/>
          <p14:tracePt t="36617" x="1019175" y="4194175"/>
          <p14:tracePt t="36624" x="982663" y="4248150"/>
          <p14:tracePt t="36632" x="965200" y="4284663"/>
          <p14:tracePt t="36640" x="939800" y="4332288"/>
          <p14:tracePt t="36648" x="939800" y="4357688"/>
          <p14:tracePt t="36656" x="939800" y="4381500"/>
          <p14:tracePt t="36664" x="939800" y="4411663"/>
          <p14:tracePt t="36672" x="946150" y="4441825"/>
          <p14:tracePt t="36680" x="958850" y="4459288"/>
          <p14:tracePt t="36688" x="982663" y="4478338"/>
          <p14:tracePt t="36696" x="1000125" y="4478338"/>
          <p14:tracePt t="36705" x="1030288" y="4478338"/>
          <p14:tracePt t="36712" x="1054100" y="4478338"/>
          <p14:tracePt t="36720" x="1084263" y="4478338"/>
          <p14:tracePt t="36728" x="1127125" y="4483100"/>
          <p14:tracePt t="36736" x="1174750" y="4495800"/>
          <p14:tracePt t="36744" x="1211263" y="4502150"/>
          <p14:tracePt t="36752" x="1254125" y="4502150"/>
          <p14:tracePt t="36760" x="1314450" y="4502150"/>
          <p14:tracePt t="36770" x="1355725" y="4502150"/>
          <p14:tracePt t="36776" x="1385888" y="4502150"/>
          <p14:tracePt t="36784" x="1439863" y="4502150"/>
          <p14:tracePt t="36792" x="1476375" y="4489450"/>
          <p14:tracePt t="36801" x="1512888" y="4483100"/>
          <p14:tracePt t="36808" x="1536700" y="4465638"/>
          <p14:tracePt t="36817" x="1560513" y="4459288"/>
          <p14:tracePt t="36824" x="1573213" y="4441825"/>
          <p14:tracePt t="36832" x="1590675" y="4429125"/>
          <p14:tracePt t="36840" x="1616075" y="4392613"/>
          <p14:tracePt t="36848" x="1633538" y="4357688"/>
          <p14:tracePt t="36856" x="1651000" y="4321175"/>
          <p14:tracePt t="36864" x="1663700" y="4271963"/>
          <p14:tracePt t="36872" x="1670050" y="4224338"/>
          <p14:tracePt t="36880" x="1681163" y="4152900"/>
          <p14:tracePt t="36889" x="1681163" y="4092575"/>
          <p14:tracePt t="36896" x="1681163" y="4037013"/>
          <p14:tracePt t="36904" x="1681163" y="4002088"/>
          <p14:tracePt t="36912" x="1681163" y="3971925"/>
          <p14:tracePt t="36920" x="1681163" y="3929063"/>
          <p14:tracePt t="36928" x="1681163" y="3905250"/>
          <p14:tracePt t="36936" x="1681163" y="3881438"/>
          <p14:tracePt t="36944" x="1681163" y="3857625"/>
          <p14:tracePt t="36953" x="1663700" y="3832225"/>
          <p14:tracePt t="36960" x="1657350" y="3802063"/>
          <p14:tracePt t="36970" x="1639888" y="3784600"/>
          <p14:tracePt t="36986" x="1585913" y="3711575"/>
          <p14:tracePt t="36992" x="1536700" y="3663950"/>
          <p14:tracePt t="37001" x="1512888" y="3646488"/>
          <p14:tracePt t="37008" x="1465263" y="3609975"/>
          <p14:tracePt t="37015" x="1428750" y="3609975"/>
          <p14:tracePt t="37023" x="1398588" y="3579813"/>
          <p14:tracePt t="37031" x="1350963" y="3579813"/>
          <p14:tracePt t="37039" x="1308100" y="3579813"/>
          <p14:tracePt t="37047" x="1271588" y="3579813"/>
          <p14:tracePt t="37055" x="1241425" y="3579813"/>
          <p14:tracePt t="37063" x="1211263" y="3579813"/>
          <p14:tracePt t="37071" x="1150938" y="3590925"/>
          <p14:tracePt t="37079" x="1109663" y="3603625"/>
          <p14:tracePt t="37087" x="1054100" y="3633788"/>
          <p14:tracePt t="37095" x="1019175" y="3670300"/>
          <p14:tracePt t="37104" x="982663" y="3700463"/>
          <p14:tracePt t="37111" x="965200" y="3717925"/>
          <p14:tracePt t="37119" x="952500" y="3730625"/>
          <p14:tracePt t="37127" x="939800" y="3778250"/>
          <p14:tracePt t="37136" x="922338" y="3802063"/>
          <p14:tracePt t="37143" x="922338" y="3814763"/>
          <p14:tracePt t="37152" x="922338" y="3844925"/>
          <p14:tracePt t="37159" x="922338" y="3881438"/>
          <p14:tracePt t="37168" x="935038" y="3911600"/>
          <p14:tracePt t="37175" x="976313" y="3965575"/>
          <p14:tracePt t="37184" x="1030288" y="4006850"/>
          <p14:tracePt t="37191" x="1079500" y="4056063"/>
          <p14:tracePt t="37200" x="1133475" y="4097338"/>
          <p14:tracePt t="37207" x="1200150" y="4146550"/>
          <p14:tracePt t="37215" x="1235075" y="4183063"/>
          <p14:tracePt t="37223" x="1314450" y="4224338"/>
          <p14:tracePt t="37231" x="1368425" y="4254500"/>
          <p14:tracePt t="37239" x="1439863" y="4291013"/>
          <p14:tracePt t="37247" x="1489075" y="4308475"/>
          <p14:tracePt t="37255" x="1549400" y="4321175"/>
          <p14:tracePt t="37263" x="1603375" y="4338638"/>
          <p14:tracePt t="37271" x="1663700" y="4351338"/>
          <p14:tracePt t="37280" x="1724025" y="4357688"/>
          <p14:tracePt t="37287" x="1766888" y="4357688"/>
          <p14:tracePt t="37295" x="1795463" y="4357688"/>
          <p14:tracePt t="37303" x="1831975" y="4357688"/>
          <p14:tracePt t="37311" x="1838325" y="4357688"/>
          <p14:tracePt t="37319" x="1855788" y="4344988"/>
          <p14:tracePt t="37327" x="1855788" y="4321175"/>
          <p14:tracePt t="37336" x="1874838" y="4267200"/>
          <p14:tracePt t="37343" x="1874838" y="4230688"/>
          <p14:tracePt t="37351" x="1874838" y="4187825"/>
          <p14:tracePt t="37359" x="1874838" y="4157663"/>
          <p14:tracePt t="37368" x="1874838" y="4140200"/>
          <p14:tracePt t="37375" x="1874838" y="4110038"/>
          <p14:tracePt t="37384" x="1868488" y="4103688"/>
          <p14:tracePt t="37391" x="1855788" y="4079875"/>
          <p14:tracePt t="37399" x="1838325" y="4067175"/>
          <p14:tracePt t="37407" x="1825625" y="4062413"/>
          <p14:tracePt t="37415" x="1801813" y="4043363"/>
          <p14:tracePt t="37423" x="1795463" y="4037013"/>
          <p14:tracePt t="37431" x="1790700" y="4037013"/>
          <p14:tracePt t="37439" x="1784350" y="4032250"/>
          <p14:tracePt t="37448" x="1766888" y="4032250"/>
          <p14:tracePt t="37463" x="1754188" y="4032250"/>
          <p14:tracePt t="37471" x="1747838" y="4032250"/>
          <p14:tracePt t="37479" x="1741488" y="4032250"/>
          <p14:tracePt t="37487" x="1730375" y="4032250"/>
          <p14:tracePt t="37495" x="1717675" y="4032250"/>
          <p14:tracePt t="37503" x="1711325" y="4032250"/>
          <p14:tracePt t="37511" x="1706563" y="4032250"/>
          <p14:tracePt t="37519" x="1687513" y="4032250"/>
          <p14:tracePt t="37527" x="1681163" y="4037013"/>
          <p14:tracePt t="37543" x="1676400" y="4043363"/>
          <p14:tracePt t="37551" x="1670050" y="4049713"/>
          <p14:tracePt t="37711" x="0" y="0"/>
        </p14:tracePtLst>
        <p14:tracePtLst>
          <p14:tracePt t="40602" x="4051300" y="4291013"/>
          <p14:tracePt t="40608" x="4056063" y="4291013"/>
          <p14:tracePt t="40624" x="4062413" y="4291013"/>
          <p14:tracePt t="40632" x="4075113" y="4291013"/>
          <p14:tracePt t="40649" x="4081463" y="4291013"/>
          <p14:tracePt t="40664" x="4086225" y="4291013"/>
          <p14:tracePt t="40673" x="4092575" y="4291013"/>
          <p14:tracePt t="40680" x="4098925" y="4291013"/>
          <p14:tracePt t="40690" x="4116388" y="4291013"/>
          <p14:tracePt t="40696" x="4129088" y="4291013"/>
          <p14:tracePt t="40704" x="4141788" y="4291013"/>
          <p14:tracePt t="40712" x="4159250" y="4291013"/>
          <p14:tracePt t="40721" x="4176713" y="4284663"/>
          <p14:tracePt t="40728" x="4195763" y="4267200"/>
          <p14:tracePt t="40736" x="4230688" y="4241800"/>
          <p14:tracePt t="40744" x="4267200" y="4211638"/>
          <p14:tracePt t="40752" x="4310063" y="4176713"/>
          <p14:tracePt t="40760" x="4357688" y="4133850"/>
          <p14:tracePt t="40768" x="4376738" y="4110038"/>
          <p14:tracePt t="40776" x="4400550" y="4062413"/>
          <p14:tracePt t="40784" x="4418013" y="4037013"/>
          <p14:tracePt t="40792" x="4437063" y="4013200"/>
          <p14:tracePt t="40800" x="4441825" y="3995738"/>
          <p14:tracePt t="40809" x="4448175" y="3983038"/>
          <p14:tracePt t="40816" x="4454525" y="3976688"/>
          <p14:tracePt t="40823" x="4454525" y="3965575"/>
          <p14:tracePt t="40831" x="4454525" y="3959225"/>
          <p14:tracePt t="40840" x="4454525" y="3946525"/>
          <p14:tracePt t="40855" x="4454525" y="3922713"/>
          <p14:tracePt t="40871" x="4454525" y="3911600"/>
          <p14:tracePt t="40890" x="4448175" y="3881438"/>
          <p14:tracePt t="40895" x="4418013" y="3844925"/>
          <p14:tracePt t="40904" x="4411663" y="3827463"/>
          <p14:tracePt t="40912" x="4387850" y="3802063"/>
          <p14:tracePt t="40920" x="4370388" y="3790950"/>
          <p14:tracePt t="40927" x="4357688" y="3771900"/>
          <p14:tracePt t="40935" x="4340225" y="3760788"/>
          <p14:tracePt t="40943" x="4316413" y="3736975"/>
          <p14:tracePt t="40959" x="4303713" y="3724275"/>
          <p14:tracePt t="40967" x="4286250" y="3711575"/>
          <p14:tracePt t="40975" x="4279900" y="3711575"/>
          <p14:tracePt t="40983" x="4273550" y="3706813"/>
          <p14:tracePt t="40991" x="4267200" y="3706813"/>
          <p14:tracePt t="40999" x="4260850" y="3706813"/>
          <p14:tracePt t="41007" x="4249738" y="3706813"/>
          <p14:tracePt t="41015" x="4243388" y="3700463"/>
          <p14:tracePt t="41023" x="4230688" y="3700463"/>
          <p14:tracePt t="41031" x="4206875" y="3700463"/>
          <p14:tracePt t="41039" x="4165600" y="3711575"/>
          <p14:tracePt t="41047" x="4116388" y="3717925"/>
          <p14:tracePt t="41055" x="4056063" y="3741738"/>
          <p14:tracePt t="41064" x="4008438" y="3748088"/>
          <p14:tracePt t="41071" x="3984625" y="3767138"/>
          <p14:tracePt t="41079" x="3935413" y="3797300"/>
          <p14:tracePt t="41088" x="3930650" y="3802063"/>
          <p14:tracePt t="41095" x="3917950" y="3821113"/>
          <p14:tracePt t="41104" x="3917950" y="3832225"/>
          <p14:tracePt t="41111" x="3917950" y="3857625"/>
          <p14:tracePt t="41120" x="3905250" y="3881438"/>
          <p14:tracePt t="41127" x="3905250" y="3887788"/>
          <p14:tracePt t="41136" x="3905250" y="3898900"/>
          <p14:tracePt t="41143" x="3911600" y="3935413"/>
          <p14:tracePt t="41151" x="3917950" y="3959225"/>
          <p14:tracePt t="41159" x="3935413" y="3971925"/>
          <p14:tracePt t="41167" x="3960813" y="3995738"/>
          <p14:tracePt t="41176" x="3984625" y="4013200"/>
          <p14:tracePt t="41183" x="3995738" y="4032250"/>
          <p14:tracePt t="41191" x="4021138" y="4056063"/>
          <p14:tracePt t="41199" x="4075113" y="4086225"/>
          <p14:tracePt t="41207" x="4105275" y="4092575"/>
          <p14:tracePt t="41215" x="4141788" y="4110038"/>
          <p14:tracePt t="41223" x="4165600" y="4127500"/>
          <p14:tracePt t="41231" x="4206875" y="4133850"/>
          <p14:tracePt t="41240" x="4225925" y="4133850"/>
          <p14:tracePt t="41247" x="4237038" y="4133850"/>
          <p14:tracePt t="41256" x="4249738" y="4133850"/>
          <p14:tracePt t="41263" x="4256088" y="4133850"/>
          <p14:tracePt t="41271" x="4273550" y="4133850"/>
          <p14:tracePt t="41279" x="4291013" y="4133850"/>
          <p14:tracePt t="41288" x="4310063" y="4133850"/>
          <p14:tracePt t="41295" x="4333875" y="4133850"/>
          <p14:tracePt t="41303" x="4357688" y="4116388"/>
          <p14:tracePt t="41311" x="4381500" y="4103688"/>
          <p14:tracePt t="41319" x="4406900" y="4073525"/>
          <p14:tracePt t="41327" x="4441825" y="4037013"/>
          <p14:tracePt t="41335" x="4448175" y="4025900"/>
          <p14:tracePt t="41343" x="4478338" y="3989388"/>
          <p14:tracePt t="41351" x="4478338" y="3965575"/>
          <p14:tracePt t="41359" x="4478338" y="3941763"/>
          <p14:tracePt t="41367" x="4484688" y="3935413"/>
          <p14:tracePt t="41399" x="4484688" y="3929063"/>
          <p14:tracePt t="41464" x="4467225" y="3922713"/>
          <p14:tracePt t="41472" x="4441825" y="3922713"/>
          <p14:tracePt t="41480" x="4411663" y="3922713"/>
          <p14:tracePt t="41488" x="4370388" y="3935413"/>
          <p14:tracePt t="41496" x="4346575" y="3941763"/>
          <p14:tracePt t="41505" x="4321175" y="3959225"/>
          <p14:tracePt t="41512" x="4297363" y="3971925"/>
          <p14:tracePt t="41520" x="4279900" y="3989388"/>
          <p14:tracePt t="41528" x="4267200" y="3995738"/>
          <p14:tracePt t="41537" x="4249738" y="4019550"/>
          <p14:tracePt t="41544" x="4243388" y="4037013"/>
          <p14:tracePt t="41560" x="4243388" y="4049713"/>
          <p14:tracePt t="41576" x="4243388" y="4056063"/>
          <p14:tracePt t="41584" x="4243388" y="4062413"/>
          <p14:tracePt t="41616" x="4243388" y="4067175"/>
          <p14:tracePt t="41624" x="4249738" y="4067175"/>
          <p14:tracePt t="41632" x="4256088" y="4067175"/>
          <p14:tracePt t="41640" x="4267200" y="4073525"/>
          <p14:tracePt t="41648" x="4291013" y="4073525"/>
          <p14:tracePt t="41656" x="4346575" y="4092575"/>
          <p14:tracePt t="41664" x="4406900" y="4103688"/>
          <p14:tracePt t="41672" x="4471988" y="4122738"/>
          <p14:tracePt t="41680" x="4545013" y="4133850"/>
          <p14:tracePt t="41689" x="4616450" y="4133850"/>
          <p14:tracePt t="41696" x="4689475" y="4157663"/>
          <p14:tracePt t="41704" x="4767263" y="4170363"/>
          <p14:tracePt t="41712" x="4827588" y="4176713"/>
          <p14:tracePt t="41721" x="4887913" y="4187825"/>
          <p14:tracePt t="41728" x="4943475" y="4187825"/>
          <p14:tracePt t="41736" x="4978400" y="4194175"/>
          <p14:tracePt t="41744" x="5008563" y="4194175"/>
          <p14:tracePt t="41751" x="5027613" y="4194175"/>
          <p14:tracePt t="41759" x="5038725" y="4194175"/>
          <p14:tracePt t="41767" x="5051425" y="4194175"/>
          <p14:tracePt t="41775" x="5075238" y="4194175"/>
          <p14:tracePt t="41783" x="5099050" y="4194175"/>
          <p14:tracePt t="41791" x="5122863" y="4187825"/>
          <p14:tracePt t="41799" x="5135563" y="4176713"/>
          <p14:tracePt t="41808" x="5153025" y="4170363"/>
          <p14:tracePt t="41815" x="5159375" y="4164013"/>
          <p14:tracePt t="41824" x="5172075" y="4152900"/>
          <p14:tracePt t="41831" x="5178425" y="4146550"/>
          <p14:tracePt t="41840" x="5183188" y="4133850"/>
          <p14:tracePt t="41847" x="5189538" y="4116388"/>
          <p14:tracePt t="41855" x="5189538" y="4110038"/>
          <p14:tracePt t="41863" x="5189538" y="4103688"/>
          <p14:tracePt t="41872" x="5189538" y="4092575"/>
          <p14:tracePt t="41879" x="5189538" y="4079875"/>
          <p14:tracePt t="41888" x="5189538" y="4062413"/>
          <p14:tracePt t="41908" x="5189538" y="4025900"/>
          <p14:tracePt t="41911" x="5189538" y="4002088"/>
          <p14:tracePt t="41919" x="5172075" y="3971925"/>
          <p14:tracePt t="41927" x="5153025" y="3946525"/>
          <p14:tracePt t="41935" x="5141913" y="3922713"/>
          <p14:tracePt t="41943" x="5122863" y="3898900"/>
          <p14:tracePt t="41951" x="5099050" y="3868738"/>
          <p14:tracePt t="41959" x="5081588" y="3844925"/>
          <p14:tracePt t="41968" x="5045075" y="3821113"/>
          <p14:tracePt t="41975" x="5021263" y="3802063"/>
          <p14:tracePt t="41983" x="4997450" y="3790950"/>
          <p14:tracePt t="41991" x="4954588" y="3771900"/>
          <p14:tracePt t="41999" x="4918075" y="3741738"/>
          <p14:tracePt t="42008" x="4883150" y="3724275"/>
          <p14:tracePt t="42015" x="4846638" y="3717925"/>
          <p14:tracePt t="42023" x="4822825" y="3706813"/>
          <p14:tracePt t="42031" x="4797425" y="3706813"/>
          <p14:tracePt t="42039" x="4773613" y="3700463"/>
          <p14:tracePt t="42047" x="4756150" y="3700463"/>
          <p14:tracePt t="42055" x="4732338" y="3700463"/>
          <p14:tracePt t="42063" x="4706938" y="3700463"/>
          <p14:tracePt t="42071" x="4676775" y="3700463"/>
          <p14:tracePt t="42079" x="4629150" y="3724275"/>
          <p14:tracePt t="42087" x="4605338" y="3730625"/>
          <p14:tracePt t="42095" x="4557713" y="3767138"/>
          <p14:tracePt t="42103" x="4521200" y="3784600"/>
          <p14:tracePt t="42111" x="4484688" y="3827463"/>
          <p14:tracePt t="42119" x="4448175" y="3851275"/>
          <p14:tracePt t="42127" x="4418013" y="3875088"/>
          <p14:tracePt t="42135" x="4394200" y="3905250"/>
          <p14:tracePt t="42143" x="4381500" y="3916363"/>
          <p14:tracePt t="42151" x="4381500" y="3922713"/>
          <p14:tracePt t="42159" x="4376738" y="3946525"/>
          <p14:tracePt t="42167" x="4376738" y="3965575"/>
          <p14:tracePt t="42175" x="4376738" y="3983038"/>
          <p14:tracePt t="42183" x="4376738" y="3995738"/>
          <p14:tracePt t="42191" x="4376738" y="4019550"/>
          <p14:tracePt t="42199" x="4387850" y="4032250"/>
          <p14:tracePt t="42207" x="4406900" y="4049713"/>
          <p14:tracePt t="42215" x="4430713" y="4067175"/>
          <p14:tracePt t="42223" x="4478338" y="4086225"/>
          <p14:tracePt t="42231" x="4502150" y="4097338"/>
          <p14:tracePt t="42239" x="4532313" y="4116388"/>
          <p14:tracePt t="42247" x="4568825" y="4127500"/>
          <p14:tracePt t="42255" x="4605338" y="4152900"/>
          <p14:tracePt t="42263" x="4652963" y="4164013"/>
          <p14:tracePt t="42271" x="4702175" y="4183063"/>
          <p14:tracePt t="42279" x="4743450" y="4183063"/>
          <p14:tracePt t="42287" x="4803775" y="4194175"/>
          <p14:tracePt t="42295" x="4852988" y="4200525"/>
          <p14:tracePt t="42303" x="4913313" y="4200525"/>
          <p14:tracePt t="42311" x="4954588" y="4200525"/>
          <p14:tracePt t="42319" x="4984750" y="4200525"/>
          <p14:tracePt t="42327" x="5021263" y="4200525"/>
          <p14:tracePt t="42335" x="5045075" y="4200525"/>
          <p14:tracePt t="42343" x="5057775" y="4200525"/>
          <p14:tracePt t="42351" x="5068888" y="4200525"/>
          <p14:tracePt t="42359" x="5087938" y="4194175"/>
          <p14:tracePt t="42368" x="5099050" y="4187825"/>
          <p14:tracePt t="42375" x="5122863" y="4170363"/>
          <p14:tracePt t="42383" x="5129213" y="4152900"/>
          <p14:tracePt t="42391" x="5141913" y="4133850"/>
          <p14:tracePt t="42399" x="5141913" y="4116388"/>
          <p14:tracePt t="42408" x="5148263" y="4110038"/>
          <p14:tracePt t="42415" x="5148263" y="4092575"/>
          <p14:tracePt t="42423" x="5148263" y="4067175"/>
          <p14:tracePt t="42431" x="5148263" y="4056063"/>
          <p14:tracePt t="42439" x="5148263" y="4032250"/>
          <p14:tracePt t="42447" x="5148263" y="4006850"/>
          <p14:tracePt t="42463" x="5141913" y="3995738"/>
          <p14:tracePt t="42472" x="5141913" y="3989388"/>
          <p14:tracePt t="42479" x="5135563" y="3971925"/>
          <p14:tracePt t="42488" x="5135563" y="3965575"/>
          <p14:tracePt t="42496" x="5122863" y="3952875"/>
          <p14:tracePt t="42504" x="5118100" y="3946525"/>
          <p14:tracePt t="42511" x="5105400" y="3935413"/>
          <p14:tracePt t="42519" x="5099050" y="3935413"/>
          <p14:tracePt t="42528" x="5081588" y="3922713"/>
          <p14:tracePt t="42535" x="5062538" y="3911600"/>
          <p14:tracePt t="42543" x="5045075" y="3898900"/>
          <p14:tracePt t="42551" x="5021263" y="3898900"/>
          <p14:tracePt t="42559" x="4997450" y="3881438"/>
          <p14:tracePt t="42568" x="4967288" y="3875088"/>
          <p14:tracePt t="42575" x="4943475" y="3862388"/>
          <p14:tracePt t="42583" x="4918075" y="3862388"/>
          <p14:tracePt t="42591" x="4876800" y="3857625"/>
          <p14:tracePt t="42599" x="4840288" y="3857625"/>
          <p14:tracePt t="42608" x="4797425" y="3857625"/>
          <p14:tracePt t="42615" x="4767263" y="3857625"/>
          <p14:tracePt t="42624" x="4732338" y="3857625"/>
          <p14:tracePt t="42631" x="4702175" y="3857625"/>
          <p14:tracePt t="42640" x="4676775" y="3868738"/>
          <p14:tracePt t="42647" x="4641850" y="3881438"/>
          <p14:tracePt t="42656" x="4629150" y="3898900"/>
          <p14:tracePt t="42663" x="4622800" y="3905250"/>
          <p14:tracePt t="42672" x="4611688" y="3916363"/>
          <p14:tracePt t="42679" x="4605338" y="3922713"/>
          <p14:tracePt t="42688" x="4605338" y="3929063"/>
          <p14:tracePt t="42703" x="4605338" y="3935413"/>
          <p14:tracePt t="42711" x="4605338" y="3959225"/>
          <p14:tracePt t="42720" x="4605338" y="3971925"/>
          <p14:tracePt t="42728" x="4605338" y="3983038"/>
          <p14:tracePt t="42735" x="4611688" y="3989388"/>
          <p14:tracePt t="42743" x="4616450" y="4006850"/>
          <p14:tracePt t="42751" x="4629150" y="4013200"/>
          <p14:tracePt t="42759" x="4646613" y="4025900"/>
          <p14:tracePt t="42768" x="4652963" y="4025900"/>
          <p14:tracePt t="42775" x="4672013" y="4043363"/>
          <p14:tracePt t="42783" x="4689475" y="4049713"/>
          <p14:tracePt t="42791" x="4713288" y="4056063"/>
          <p14:tracePt t="42799" x="4725988" y="4067175"/>
          <p14:tracePt t="42808" x="4732338" y="4067175"/>
          <p14:tracePt t="42815" x="4737100" y="4073525"/>
          <p14:tracePt t="42824" x="4749800" y="4073525"/>
          <p14:tracePt t="42863" x="4756150" y="4073525"/>
          <p14:tracePt t="42879" x="4762500" y="4073525"/>
          <p14:tracePt t="42919" x="4779963" y="4079875"/>
          <p14:tracePt t="42959" x="4792663" y="4079875"/>
          <p14:tracePt t="42984" x="4816475" y="4086225"/>
          <p14:tracePt t="42991" x="4822825" y="4092575"/>
          <p14:tracePt t="42999" x="4827588" y="4092575"/>
          <p14:tracePt t="43008" x="4833938" y="4092575"/>
          <p14:tracePt t="43015" x="4852988" y="4103688"/>
          <p14:tracePt t="43023" x="4857750" y="4110038"/>
          <p14:tracePt t="43031" x="4876800" y="4127500"/>
          <p14:tracePt t="43040" x="4918075" y="4152900"/>
          <p14:tracePt t="43047" x="4937125" y="4170363"/>
          <p14:tracePt t="43056" x="4984750" y="4187825"/>
          <p14:tracePt t="43063" x="5032375" y="4217988"/>
          <p14:tracePt t="43072" x="5122863" y="4248150"/>
          <p14:tracePt t="43079" x="5195888" y="4271963"/>
          <p14:tracePt t="43088" x="5286375" y="4308475"/>
          <p14:tracePt t="43095" x="5364163" y="4314825"/>
          <p14:tracePt t="43103" x="5467350" y="4362450"/>
          <p14:tracePt t="43111" x="5557838" y="4387850"/>
          <p14:tracePt t="43119" x="5659438" y="4411663"/>
          <p14:tracePt t="43128" x="5732463" y="4418013"/>
          <p14:tracePt t="43135" x="5810250" y="4429125"/>
          <p14:tracePt t="43143" x="5853113" y="4441825"/>
          <p14:tracePt t="43151" x="5876925" y="4448175"/>
          <p14:tracePt t="43174" x="5907088" y="4452938"/>
          <p14:tracePt t="43176" x="5919788" y="4452938"/>
          <p14:tracePt t="43183" x="5924550" y="4452938"/>
          <p14:tracePt t="43192" x="5930900" y="4459288"/>
          <p14:tracePt t="43199" x="5943600" y="4459288"/>
          <p14:tracePt t="43208" x="5949950" y="4459288"/>
          <p14:tracePt t="43215" x="5961063" y="4459288"/>
          <p14:tracePt t="43223" x="5967413" y="4459288"/>
          <p14:tracePt t="43231" x="5984875" y="4459288"/>
          <p14:tracePt t="43240" x="6015038" y="4459288"/>
          <p14:tracePt t="43248" x="6051550" y="4459288"/>
          <p14:tracePt t="43256" x="6075363" y="4459288"/>
          <p14:tracePt t="43263" x="6105525" y="4459288"/>
          <p14:tracePt t="43272" x="6130925" y="4452938"/>
          <p14:tracePt t="43279" x="6154738" y="4441825"/>
          <p14:tracePt t="43288" x="6178550" y="4435475"/>
          <p14:tracePt t="43295" x="6208713" y="4429125"/>
          <p14:tracePt t="43303" x="6232525" y="4429125"/>
          <p14:tracePt t="43311" x="6256338" y="4411663"/>
          <p14:tracePt t="43319" x="6280150" y="4411663"/>
          <p14:tracePt t="43328" x="6310313" y="4405313"/>
          <p14:tracePt t="43335" x="6346825" y="4392613"/>
          <p14:tracePt t="43343" x="6359525" y="4387850"/>
          <p14:tracePt t="43351" x="6396038" y="4381500"/>
          <p14:tracePt t="43359" x="6419850" y="4362450"/>
          <p14:tracePt t="43367" x="6443663" y="4362450"/>
          <p14:tracePt t="43375" x="6467475" y="4357688"/>
          <p14:tracePt t="43383" x="6480175" y="4351338"/>
          <p14:tracePt t="43392" x="6497638" y="4338638"/>
          <p14:tracePt t="43400" x="6503988" y="4338638"/>
          <p14:tracePt t="43407" x="6510338" y="4332288"/>
          <p14:tracePt t="43415" x="6521450" y="4327525"/>
          <p14:tracePt t="43423" x="6534150" y="4321175"/>
          <p14:tracePt t="43432" x="6540500" y="4314825"/>
          <p14:tracePt t="43440" x="6557963" y="4302125"/>
          <p14:tracePt t="43447" x="6575425" y="4291013"/>
          <p14:tracePt t="43456" x="6594475" y="4278313"/>
          <p14:tracePt t="43463" x="6630988" y="4260850"/>
          <p14:tracePt t="43472" x="6654800" y="4241800"/>
          <p14:tracePt t="43479" x="6678613" y="4230688"/>
          <p14:tracePt t="43488" x="6715125" y="4200525"/>
          <p14:tracePt t="43495" x="6738938" y="4187825"/>
          <p14:tracePt t="43503" x="6762750" y="4170363"/>
          <p14:tracePt t="43511" x="6775450" y="4164013"/>
          <p14:tracePt t="43519" x="6792913" y="4152900"/>
          <p14:tracePt t="43527" x="6805613" y="4140200"/>
          <p14:tracePt t="43535" x="6811963" y="4133850"/>
          <p14:tracePt t="43544" x="6816725" y="4127500"/>
          <p14:tracePt t="43551" x="6823075" y="4122738"/>
          <p14:tracePt t="43559" x="6829425" y="4116388"/>
          <p14:tracePt t="43567" x="6835775" y="4110038"/>
          <p14:tracePt t="43583" x="6842125" y="4103688"/>
          <p14:tracePt t="43592" x="6846888" y="4097338"/>
          <p14:tracePt t="43599" x="6859588" y="4079875"/>
          <p14:tracePt t="43615" x="6877050" y="4067175"/>
          <p14:tracePt t="43624" x="6883400" y="4049713"/>
          <p14:tracePt t="43631" x="6902450" y="4037013"/>
          <p14:tracePt t="43647" x="6902450" y="4032250"/>
          <p14:tracePt t="43656" x="6907213" y="4025900"/>
          <p14:tracePt t="43663" x="6913563" y="4013200"/>
          <p14:tracePt t="43816" x="6913563" y="3995738"/>
          <p14:tracePt t="43849" x="6913563" y="3989388"/>
          <p14:tracePt t="43857" x="6913563" y="3983038"/>
          <p14:tracePt t="43864" x="6913563" y="3976688"/>
          <p14:tracePt t="43873" x="6913563" y="3965575"/>
          <p14:tracePt t="43891" x="6902450" y="3946525"/>
          <p14:tracePt t="43895" x="6902450" y="3941763"/>
          <p14:tracePt t="43903" x="6883400" y="3929063"/>
          <p14:tracePt t="43911" x="6883400" y="3911600"/>
          <p14:tracePt t="43919" x="6877050" y="3898900"/>
          <p14:tracePt t="43927" x="6872288" y="3881438"/>
          <p14:tracePt t="43935" x="6865938" y="3875088"/>
          <p14:tracePt t="43943" x="6859588" y="3862388"/>
          <p14:tracePt t="43951" x="6853238" y="3857625"/>
          <p14:tracePt t="43959" x="6846888" y="3844925"/>
          <p14:tracePt t="43967" x="6835775" y="3827463"/>
          <p14:tracePt t="43976" x="6829425" y="3821113"/>
          <p14:tracePt t="43983" x="6823075" y="3814763"/>
          <p14:tracePt t="44064" x="6816725" y="3808413"/>
          <p14:tracePt t="44089" x="6811963" y="3808413"/>
          <p14:tracePt t="44096" x="6805613" y="3808413"/>
          <p14:tracePt t="44104" x="6792913" y="3808413"/>
          <p14:tracePt t="44112" x="6762750" y="3808413"/>
          <p14:tracePt t="44120" x="6732588" y="3808413"/>
          <p14:tracePt t="44128" x="6696075" y="3808413"/>
          <p14:tracePt t="44136" x="6654800" y="3808413"/>
          <p14:tracePt t="44144" x="6624638" y="3808413"/>
          <p14:tracePt t="44152" x="6581775" y="3808413"/>
          <p14:tracePt t="44160" x="6546850" y="3808413"/>
          <p14:tracePt t="44168" x="6503988" y="3808413"/>
          <p14:tracePt t="44177" x="6480175" y="3808413"/>
          <p14:tracePt t="44184" x="6456363" y="3814763"/>
          <p14:tracePt t="44192" x="6443663" y="3821113"/>
          <p14:tracePt t="44200" x="6419850" y="3827463"/>
          <p14:tracePt t="44209" x="6407150" y="3827463"/>
          <p14:tracePt t="44216" x="6389688" y="3844925"/>
          <p14:tracePt t="44227" x="6376988" y="3851275"/>
          <p14:tracePt t="44232" x="6359525" y="3862388"/>
          <p14:tracePt t="44240" x="6346825" y="3875088"/>
          <p14:tracePt t="44248" x="6329363" y="3881438"/>
          <p14:tracePt t="44257" x="6316663" y="3892550"/>
          <p14:tracePt t="44264" x="6310313" y="3898900"/>
          <p14:tracePt t="44273" x="6292850" y="3916363"/>
          <p14:tracePt t="44280" x="6286500" y="3929063"/>
          <p14:tracePt t="44288" x="6280150" y="3952875"/>
          <p14:tracePt t="44296" x="6275388" y="3971925"/>
          <p14:tracePt t="44303" x="6275388" y="3976688"/>
          <p14:tracePt t="44311" x="6275388" y="3989388"/>
          <p14:tracePt t="44319" x="6275388" y="4002088"/>
          <p14:tracePt t="44327" x="6275388" y="4013200"/>
          <p14:tracePt t="44335" x="6275388" y="4037013"/>
          <p14:tracePt t="44343" x="6292850" y="4056063"/>
          <p14:tracePt t="44351" x="6305550" y="4067175"/>
          <p14:tracePt t="44359" x="6323013" y="4086225"/>
          <p14:tracePt t="44367" x="6346825" y="4110038"/>
          <p14:tracePt t="44376" x="6370638" y="4116388"/>
          <p14:tracePt t="44383" x="6383338" y="4127500"/>
          <p14:tracePt t="44391" x="6389688" y="4133850"/>
          <p14:tracePt t="44399" x="6400800" y="4133850"/>
          <p14:tracePt t="44407" x="6419850" y="4133850"/>
          <p14:tracePt t="44415" x="6443663" y="4146550"/>
          <p14:tracePt t="44424" x="6450013" y="4146550"/>
          <p14:tracePt t="44431" x="6461125" y="4152900"/>
          <p14:tracePt t="44440" x="6473825" y="4152900"/>
          <p14:tracePt t="44448" x="6497638" y="4152900"/>
          <p14:tracePt t="44456" x="6521450" y="4164013"/>
          <p14:tracePt t="44463" x="6546850" y="4170363"/>
          <p14:tracePt t="44471" x="6570663" y="4176713"/>
          <p14:tracePt t="44479" x="6600825" y="4187825"/>
          <p14:tracePt t="44487" x="6624638" y="4200525"/>
          <p14:tracePt t="44495" x="6661150" y="4211638"/>
          <p14:tracePt t="44503" x="6672263" y="4217988"/>
          <p14:tracePt t="44511" x="6696075" y="4217988"/>
          <p14:tracePt t="44519" x="6721475" y="4224338"/>
          <p14:tracePt t="44528" x="6732588" y="4224338"/>
          <p14:tracePt t="44535" x="6756400" y="4224338"/>
          <p14:tracePt t="44543" x="6781800" y="4224338"/>
          <p14:tracePt t="44551" x="6792913" y="4224338"/>
          <p14:tracePt t="44559" x="6799263" y="4224338"/>
          <p14:tracePt t="44567" x="6811963" y="4224338"/>
          <p14:tracePt t="44576" x="6816725" y="4224338"/>
          <p14:tracePt t="44583" x="6829425" y="4224338"/>
          <p14:tracePt t="44591" x="6842125" y="4224338"/>
          <p14:tracePt t="44600" x="6846888" y="4217988"/>
          <p14:tracePt t="44608" x="6865938" y="4211638"/>
          <p14:tracePt t="44615" x="6883400" y="4194175"/>
          <p14:tracePt t="44631" x="6907213" y="4183063"/>
          <p14:tracePt t="44640" x="6913563" y="4176713"/>
          <p14:tracePt t="44647" x="6919913" y="4170363"/>
          <p14:tracePt t="44656" x="6932613" y="4164013"/>
          <p14:tracePt t="44663" x="6943725" y="4146550"/>
          <p14:tracePt t="44679" x="6950075" y="4140200"/>
          <p14:tracePt t="44687" x="6956425" y="4133850"/>
          <p14:tracePt t="44695" x="6973888" y="4127500"/>
          <p14:tracePt t="44703" x="6980238" y="4110038"/>
          <p14:tracePt t="44711" x="6997700" y="4086225"/>
          <p14:tracePt t="44727" x="7004050" y="4062413"/>
          <p14:tracePt t="44735" x="7010400" y="4043363"/>
          <p14:tracePt t="44743" x="7016750" y="4037013"/>
          <p14:tracePt t="44751" x="7016750" y="4019550"/>
          <p14:tracePt t="44759" x="7021513" y="4006850"/>
          <p14:tracePt t="44775" x="7021513" y="3995738"/>
          <p14:tracePt t="44783" x="7021513" y="3989388"/>
          <p14:tracePt t="44825" x="7021513" y="3983038"/>
          <p14:tracePt t="44864" x="7021513" y="3965575"/>
          <p14:tracePt t="44904" x="7021513" y="3959225"/>
          <p14:tracePt t="44912" x="7021513" y="3952875"/>
          <p14:tracePt t="44920" x="7010400" y="3941763"/>
          <p14:tracePt t="44928" x="6986588" y="3935413"/>
          <p14:tracePt t="44936" x="6961188" y="3935413"/>
          <p14:tracePt t="44944" x="6937375" y="3929063"/>
          <p14:tracePt t="44952" x="6913563" y="3916363"/>
          <p14:tracePt t="44960" x="6872288" y="3916363"/>
          <p14:tracePt t="44968" x="6829425" y="3911600"/>
          <p14:tracePt t="44976" x="6781800" y="3898900"/>
          <p14:tracePt t="44984" x="6732588" y="3892550"/>
          <p14:tracePt t="44992" x="6672263" y="3881438"/>
          <p14:tracePt t="45000" x="6642100" y="3868738"/>
          <p14:tracePt t="45009" x="6605588" y="3862388"/>
          <p14:tracePt t="45016" x="6564313" y="3862388"/>
          <p14:tracePt t="45024" x="6540500" y="3862388"/>
          <p14:tracePt t="45031" x="6516688" y="3862388"/>
          <p14:tracePt t="45040" x="6510338" y="3862388"/>
          <p14:tracePt t="45047" x="6503988" y="3862388"/>
          <p14:tracePt t="45055" x="6497638" y="3862388"/>
          <p14:tracePt t="45063" x="6491288" y="3862388"/>
          <p14:tracePt t="45071" x="6480175" y="3862388"/>
          <p14:tracePt t="45079" x="6473825" y="3862388"/>
          <p14:tracePt t="45088" x="6461125" y="3862388"/>
          <p14:tracePt t="45095" x="6437313" y="3875088"/>
          <p14:tracePt t="45103" x="6419850" y="3881438"/>
          <p14:tracePt t="45111" x="6396038" y="3905250"/>
          <p14:tracePt t="45119" x="6383338" y="3922713"/>
          <p14:tracePt t="45128" x="6353175" y="3959225"/>
          <p14:tracePt t="45135" x="6346825" y="3971925"/>
          <p14:tracePt t="45143" x="6340475" y="3995738"/>
          <p14:tracePt t="45151" x="6340475" y="4002088"/>
          <p14:tracePt t="45160" x="6340475" y="4019550"/>
          <p14:tracePt t="45168" x="6340475" y="4025900"/>
          <p14:tracePt t="45176" x="6340475" y="4049713"/>
          <p14:tracePt t="45183" x="6346825" y="4056063"/>
          <p14:tracePt t="45192" x="6365875" y="4073525"/>
          <p14:tracePt t="45199" x="6370638" y="4079875"/>
          <p14:tracePt t="45208" x="6407150" y="4103688"/>
          <p14:tracePt t="45215" x="6419850" y="4122738"/>
          <p14:tracePt t="45224" x="6456363" y="4146550"/>
          <p14:tracePt t="45231" x="6480175" y="4157663"/>
          <p14:tracePt t="45240" x="6503988" y="4170363"/>
          <p14:tracePt t="45247" x="6540500" y="4187825"/>
          <p14:tracePt t="45255" x="6570663" y="4200525"/>
          <p14:tracePt t="45263" x="6594475" y="4206875"/>
          <p14:tracePt t="45271" x="6630988" y="4224338"/>
          <p14:tracePt t="45279" x="6661150" y="4230688"/>
          <p14:tracePt t="45287" x="6684963" y="4237038"/>
          <p14:tracePt t="45295" x="6721475" y="4237038"/>
          <p14:tracePt t="45303" x="6732588" y="4248150"/>
          <p14:tracePt t="45311" x="6756400" y="4248150"/>
          <p14:tracePt t="45319" x="6769100" y="4248150"/>
          <p14:tracePt t="45327" x="6792913" y="4248150"/>
          <p14:tracePt t="45335" x="6816725" y="4248150"/>
          <p14:tracePt t="45343" x="6842125" y="4248150"/>
          <p14:tracePt t="45352" x="6859588" y="4248150"/>
          <p14:tracePt t="45359" x="6877050" y="4237038"/>
          <p14:tracePt t="45367" x="6889750" y="4237038"/>
          <p14:tracePt t="45375" x="6902450" y="4237038"/>
          <p14:tracePt t="45383" x="6919913" y="4230688"/>
          <p14:tracePt t="45392" x="6932613" y="4211638"/>
          <p14:tracePt t="45399" x="6937375" y="4211638"/>
          <p14:tracePt t="45408" x="6956425" y="4206875"/>
          <p14:tracePt t="45415" x="6961188" y="4200525"/>
          <p14:tracePt t="45424" x="6973888" y="4187825"/>
          <p14:tracePt t="45431" x="6980238" y="4183063"/>
          <p14:tracePt t="45440" x="6980238" y="4176713"/>
          <p14:tracePt t="45447" x="6986588" y="4164013"/>
          <p14:tracePt t="45455" x="6991350" y="4157663"/>
          <p14:tracePt t="45463" x="6991350" y="4152900"/>
          <p14:tracePt t="45471" x="6991350" y="4146550"/>
          <p14:tracePt t="45479" x="6991350" y="4122738"/>
          <p14:tracePt t="45487" x="6991350" y="4097338"/>
          <p14:tracePt t="45495" x="6991350" y="4073525"/>
          <p14:tracePt t="45503" x="6991350" y="4056063"/>
          <p14:tracePt t="45511" x="6997700" y="4037013"/>
          <p14:tracePt t="45519" x="6997700" y="4032250"/>
          <p14:tracePt t="45527" x="6997700" y="4013200"/>
          <p14:tracePt t="45535" x="6997700" y="4006850"/>
          <p14:tracePt t="45544" x="6997700" y="3995738"/>
          <p14:tracePt t="45551" x="6997700" y="3989388"/>
          <p14:tracePt t="45560" x="6997700" y="3971925"/>
          <p14:tracePt t="45599" x="6997700" y="3965575"/>
          <p14:tracePt t="45631" x="6997700" y="3959225"/>
          <p14:tracePt t="45639" x="6997700" y="3952875"/>
          <p14:tracePt t="45647" x="6997700" y="3946525"/>
          <p14:tracePt t="45663" x="6986588" y="3946525"/>
          <p14:tracePt t="45671" x="6973888" y="3946525"/>
          <p14:tracePt t="45679" x="6961188" y="3946525"/>
          <p14:tracePt t="45687" x="6943725" y="3946525"/>
          <p14:tracePt t="45696" x="6926263" y="3946525"/>
          <p14:tracePt t="45703" x="6902450" y="3946525"/>
          <p14:tracePt t="45711" x="6865938" y="3946525"/>
          <p14:tracePt t="45719" x="6846888" y="3946525"/>
          <p14:tracePt t="45727" x="6799263" y="3959225"/>
          <p14:tracePt t="45735" x="6762750" y="3976688"/>
          <p14:tracePt t="45743" x="6715125" y="4006850"/>
          <p14:tracePt t="45751" x="6678613" y="4025900"/>
          <p14:tracePt t="45760" x="6624638" y="4067175"/>
          <p14:tracePt t="45768" x="6611938" y="4086225"/>
          <p14:tracePt t="45775" x="6594475" y="4097338"/>
          <p14:tracePt t="45783" x="6581775" y="4122738"/>
          <p14:tracePt t="45792" x="6570663" y="4140200"/>
          <p14:tracePt t="45799" x="6570663" y="4157663"/>
          <p14:tracePt t="45808" x="6570663" y="4176713"/>
          <p14:tracePt t="45815" x="6570663" y="4183063"/>
          <p14:tracePt t="45824" x="6570663" y="4200525"/>
          <p14:tracePt t="45831" x="6581775" y="4217988"/>
          <p14:tracePt t="45839" x="6588125" y="4224338"/>
          <p14:tracePt t="45847" x="6594475" y="4230688"/>
          <p14:tracePt t="45855" x="6605588" y="4237038"/>
          <p14:tracePt t="45863" x="6618288" y="4237038"/>
          <p14:tracePt t="45871" x="6635750" y="4241800"/>
          <p14:tracePt t="45879" x="6648450" y="4248150"/>
          <p14:tracePt t="45894" x="6654800" y="4248150"/>
          <p14:tracePt t="45895" x="6665913" y="4248150"/>
          <p14:tracePt t="45903" x="6684963" y="4248150"/>
          <p14:tracePt t="45911" x="6708775" y="4248150"/>
          <p14:tracePt t="45919" x="6721475" y="4248150"/>
          <p14:tracePt t="45928" x="6745288" y="4248150"/>
          <p14:tracePt t="45935" x="6762750" y="4248150"/>
          <p14:tracePt t="45944" x="6799263" y="4248150"/>
          <p14:tracePt t="45951" x="6823075" y="4248150"/>
          <p14:tracePt t="45960" x="6853238" y="4248150"/>
          <p14:tracePt t="45967" x="6872288" y="4241800"/>
          <p14:tracePt t="45975" x="6883400" y="4237038"/>
          <p14:tracePt t="45983" x="6907213" y="4217988"/>
          <p14:tracePt t="45992" x="6926263" y="4200525"/>
          <p14:tracePt t="45999" x="6937375" y="4187825"/>
          <p14:tracePt t="46008" x="6943725" y="4170363"/>
          <p14:tracePt t="46015" x="6956425" y="4146550"/>
          <p14:tracePt t="46024" x="6956425" y="4140200"/>
          <p14:tracePt t="46032" x="6956425" y="4133850"/>
          <p14:tracePt t="46039" x="6956425" y="4122738"/>
          <p14:tracePt t="46047" x="6956425" y="4116388"/>
          <p14:tracePt t="46063" x="6956425" y="4103688"/>
          <p14:tracePt t="46071" x="6956425" y="4097338"/>
          <p14:tracePt t="46087" x="6956425" y="4086225"/>
          <p14:tracePt t="46095" x="6956425" y="4079875"/>
          <p14:tracePt t="46103" x="6956425" y="4073525"/>
          <p14:tracePt t="46111" x="6956425" y="4067175"/>
          <p14:tracePt t="46128" x="6937375" y="4056063"/>
          <p14:tracePt t="46135" x="6926263" y="4037013"/>
          <p14:tracePt t="46143" x="6919913" y="4032250"/>
          <p14:tracePt t="46151" x="6889750" y="4006850"/>
          <p14:tracePt t="46159" x="6865938" y="4002088"/>
          <p14:tracePt t="46167" x="6846888" y="3983038"/>
          <p14:tracePt t="46176" x="6816725" y="3976688"/>
          <p14:tracePt t="46183" x="6792913" y="3971925"/>
          <p14:tracePt t="46192" x="6775450" y="3971925"/>
          <p14:tracePt t="46199" x="6762750" y="3959225"/>
          <p14:tracePt t="46208" x="6756400" y="3959225"/>
          <p14:tracePt t="46215" x="6738938" y="3959225"/>
          <p14:tracePt t="46225" x="6721475" y="3959225"/>
          <p14:tracePt t="46231" x="6715125" y="3959225"/>
          <p14:tracePt t="46239" x="6696075" y="3959225"/>
          <p14:tracePt t="46247" x="6672263" y="3965575"/>
          <p14:tracePt t="46255" x="6654800" y="3971925"/>
          <p14:tracePt t="46263" x="6648450" y="3971925"/>
          <p14:tracePt t="46271" x="6635750" y="3983038"/>
          <p14:tracePt t="46279" x="6611938" y="4002088"/>
          <p14:tracePt t="46287" x="6600825" y="4013200"/>
          <p14:tracePt t="46296" x="6600825" y="4019550"/>
          <p14:tracePt t="46303" x="6581775" y="4037013"/>
          <p14:tracePt t="46311" x="6581775" y="4043363"/>
          <p14:tracePt t="46319" x="6581775" y="4049713"/>
          <p14:tracePt t="46328" x="6581775" y="4067175"/>
          <p14:tracePt t="46335" x="6581775" y="4073525"/>
          <p14:tracePt t="46344" x="6581775" y="4086225"/>
          <p14:tracePt t="46351" x="6594475" y="4110038"/>
          <p14:tracePt t="46360" x="6600825" y="4116388"/>
          <p14:tracePt t="46367" x="6611938" y="4133850"/>
          <p14:tracePt t="46376" x="6618288" y="4140200"/>
          <p14:tracePt t="46383" x="6624638" y="4146550"/>
          <p14:tracePt t="46392" x="6630988" y="4152900"/>
          <p14:tracePt t="46399" x="6635750" y="4157663"/>
          <p14:tracePt t="46408" x="6642100" y="4157663"/>
          <p14:tracePt t="46415" x="6665913" y="4164013"/>
          <p14:tracePt t="46424" x="6678613" y="4176713"/>
          <p14:tracePt t="46431" x="6696075" y="4176713"/>
          <p14:tracePt t="46439" x="6726238" y="4187825"/>
          <p14:tracePt t="46447" x="6751638" y="4187825"/>
          <p14:tracePt t="46455" x="6775450" y="4187825"/>
          <p14:tracePt t="46463" x="6805613" y="4187825"/>
          <p14:tracePt t="46471" x="6816725" y="4187825"/>
          <p14:tracePt t="46479" x="6835775" y="4187825"/>
          <p14:tracePt t="46487" x="6859588" y="4187825"/>
          <p14:tracePt t="46495" x="6877050" y="4187825"/>
          <p14:tracePt t="46503" x="6896100" y="4187825"/>
          <p14:tracePt t="46511" x="6902450" y="4187825"/>
          <p14:tracePt t="46520" x="6913563" y="4170363"/>
          <p14:tracePt t="46528" x="6919913" y="4164013"/>
          <p14:tracePt t="46535" x="6919913" y="4157663"/>
          <p14:tracePt t="46543" x="6919913" y="4146550"/>
          <p14:tracePt t="46551" x="6919913" y="4133850"/>
          <p14:tracePt t="46559" x="6919913" y="4122738"/>
          <p14:tracePt t="46576" x="6919913" y="4103688"/>
          <p14:tracePt t="46583" x="6907213" y="4079875"/>
          <p14:tracePt t="46592" x="6902450" y="4067175"/>
          <p14:tracePt t="46599" x="6877050" y="4043363"/>
          <p14:tracePt t="46608" x="6872288" y="4043363"/>
          <p14:tracePt t="46615" x="6859588" y="4032250"/>
          <p14:tracePt t="46623" x="6835775" y="4013200"/>
          <p14:tracePt t="46631" x="6811963" y="3995738"/>
          <p14:tracePt t="46639" x="6786563" y="3989388"/>
          <p14:tracePt t="46647" x="6762750" y="3971925"/>
          <p14:tracePt t="46655" x="6738938" y="3965575"/>
          <p14:tracePt t="46663" x="6721475" y="3959225"/>
          <p14:tracePt t="46671" x="6715125" y="3959225"/>
          <p14:tracePt t="46679" x="6708775" y="3959225"/>
          <p14:tracePt t="46687" x="6702425" y="3959225"/>
          <p14:tracePt t="46695" x="6684963" y="3959225"/>
          <p14:tracePt t="46703" x="6672263" y="3959225"/>
          <p14:tracePt t="46712" x="6654800" y="3959225"/>
          <p14:tracePt t="46719" x="6642100" y="3965575"/>
          <p14:tracePt t="46728" x="6618288" y="3983038"/>
          <p14:tracePt t="46735" x="6594475" y="4006850"/>
          <p14:tracePt t="46743" x="6575425" y="4013200"/>
          <p14:tracePt t="46751" x="6575425" y="4025900"/>
          <p14:tracePt t="46759" x="6557963" y="4049713"/>
          <p14:tracePt t="46767" x="6557963" y="4067175"/>
          <p14:tracePt t="46776" x="6557963" y="4092575"/>
          <p14:tracePt t="46784" x="6557963" y="4103688"/>
          <p14:tracePt t="46791" x="6564313" y="4116388"/>
          <p14:tracePt t="46799" x="6588125" y="4140200"/>
          <p14:tracePt t="46808" x="6594475" y="4146550"/>
          <p14:tracePt t="46815" x="6600825" y="4152900"/>
          <p14:tracePt t="46823" x="6605588" y="4157663"/>
          <p14:tracePt t="46831" x="6611938" y="4157663"/>
          <p14:tracePt t="46839" x="6624638" y="4157663"/>
          <p14:tracePt t="46847" x="6630988" y="4157663"/>
          <p14:tracePt t="46855" x="6642100" y="4157663"/>
          <p14:tracePt t="46863" x="6661150" y="4170363"/>
          <p14:tracePt t="46871" x="6672263" y="4170363"/>
          <p14:tracePt t="46893" x="6721475" y="4170363"/>
          <p14:tracePt t="46895" x="6732588" y="4164013"/>
          <p14:tracePt t="46903" x="6751638" y="4152900"/>
          <p14:tracePt t="46911" x="6762750" y="4133850"/>
          <p14:tracePt t="46919" x="6786563" y="4122738"/>
          <p14:tracePt t="46927" x="6792913" y="4116388"/>
          <p14:tracePt t="46935" x="6799263" y="4092575"/>
          <p14:tracePt t="46943" x="6805613" y="4079875"/>
          <p14:tracePt t="46951" x="6805613" y="4073525"/>
          <p14:tracePt t="46959" x="6805613" y="4067175"/>
          <p14:tracePt t="46967" x="6805613" y="4056063"/>
          <p14:tracePt t="46976" x="6805613" y="4049713"/>
          <p14:tracePt t="47056" x="6799263" y="4037013"/>
          <p14:tracePt t="47064" x="6786563" y="4037013"/>
          <p14:tracePt t="47072" x="6762750" y="4037013"/>
          <p14:tracePt t="47080" x="6738938" y="4037013"/>
          <p14:tracePt t="47088" x="6732588" y="4037013"/>
          <p14:tracePt t="47096" x="6721475" y="4037013"/>
          <p14:tracePt t="47104" x="6715125" y="4037013"/>
          <p14:tracePt t="47184" x="6715125" y="4043363"/>
          <p14:tracePt t="47240" x="6715125" y="4049713"/>
          <p14:tracePt t="47248" x="6708775" y="4073525"/>
          <p14:tracePt t="47256" x="6702425" y="4086225"/>
          <p14:tracePt t="47264" x="6696075" y="4092575"/>
          <p14:tracePt t="47272" x="6684963" y="4133850"/>
          <p14:tracePt t="47280" x="6661150" y="4170363"/>
          <p14:tracePt t="47288" x="6635750" y="4194175"/>
          <p14:tracePt t="47297" x="6594475" y="4237038"/>
          <p14:tracePt t="47304" x="6527800" y="4302125"/>
          <p14:tracePt t="47312" x="6480175" y="4332288"/>
          <p14:tracePt t="47320" x="6413500" y="4387850"/>
          <p14:tracePt t="47328" x="6335713" y="4418013"/>
          <p14:tracePt t="47336" x="6245225" y="4452938"/>
          <p14:tracePt t="47344" x="6154738" y="4489450"/>
          <p14:tracePt t="47352" x="6075363" y="4519613"/>
          <p14:tracePt t="47361" x="5984875" y="4543425"/>
          <p14:tracePt t="47368" x="5900738" y="4556125"/>
          <p14:tracePt t="47377" x="5810250" y="4562475"/>
          <p14:tracePt t="47384" x="5726113" y="4573588"/>
          <p14:tracePt t="47394" x="5624513" y="4586288"/>
          <p14:tracePt t="47400" x="5534025" y="4586288"/>
          <p14:tracePt t="47408" x="5437188" y="4586288"/>
          <p14:tracePt t="47416" x="5334000" y="4586288"/>
          <p14:tracePt t="47425" x="5249863" y="4586288"/>
          <p14:tracePt t="47432" x="5159375" y="4586288"/>
          <p14:tracePt t="47440" x="5087938" y="4586288"/>
          <p14:tracePt t="47448" x="5002213" y="4586288"/>
          <p14:tracePt t="47456" x="4943475" y="4586288"/>
          <p14:tracePt t="47464" x="4857750" y="4579938"/>
          <p14:tracePt t="47472" x="4786313" y="4573588"/>
          <p14:tracePt t="47480" x="4695825" y="4573588"/>
          <p14:tracePt t="47488" x="4611688" y="4562475"/>
          <p14:tracePt t="47497" x="4538663" y="4562475"/>
          <p14:tracePt t="47504" x="4437063" y="4537075"/>
          <p14:tracePt t="47512" x="4357688" y="4525963"/>
          <p14:tracePt t="47520" x="4297363" y="4513263"/>
          <p14:tracePt t="47530" x="4267200" y="4513263"/>
          <p14:tracePt t="47536" x="4230688" y="4508500"/>
          <p14:tracePt t="47543" x="4200525" y="4502150"/>
          <p14:tracePt t="47551" x="4176713" y="4502150"/>
          <p14:tracePt t="47559" x="4135438" y="4489450"/>
          <p14:tracePt t="47567" x="4111625" y="4489450"/>
          <p14:tracePt t="47576" x="4081463" y="4489450"/>
          <p14:tracePt t="47583" x="4056063" y="4489450"/>
          <p14:tracePt t="47592" x="4021138" y="4489450"/>
          <p14:tracePt t="47599" x="3990975" y="4489450"/>
          <p14:tracePt t="47607" x="3960813" y="4483100"/>
          <p14:tracePt t="47616" x="3911600" y="4483100"/>
          <p14:tracePt t="47623" x="3851275" y="4471988"/>
          <p14:tracePt t="47631" x="3790950" y="4465638"/>
          <p14:tracePt t="47639" x="3730625" y="4452938"/>
          <p14:tracePt t="47648" x="3689350" y="4452938"/>
          <p14:tracePt t="47655" x="3652838" y="4448175"/>
          <p14:tracePt t="47663" x="3622675" y="4448175"/>
          <p14:tracePt t="47671" x="3592513" y="4448175"/>
          <p14:tracePt t="47679" x="3544888" y="4448175"/>
          <p14:tracePt t="47687" x="3525838" y="4448175"/>
          <p14:tracePt t="47695" x="3508375" y="4448175"/>
          <p14:tracePt t="47703" x="3489325" y="4448175"/>
          <p14:tracePt t="47711" x="3465513" y="4448175"/>
          <p14:tracePt t="47719" x="3448050" y="4448175"/>
          <p14:tracePt t="47727" x="3429000" y="4448175"/>
          <p14:tracePt t="47735" x="3411538" y="4448175"/>
          <p14:tracePt t="47744" x="3387725" y="4448175"/>
          <p14:tracePt t="47751" x="3370263" y="4448175"/>
          <p14:tracePt t="47760" x="3344863" y="4448175"/>
          <p14:tracePt t="47767" x="3321050" y="4448175"/>
          <p14:tracePt t="47776" x="3297238" y="4448175"/>
          <p14:tracePt t="47783" x="3273425" y="4448175"/>
          <p14:tracePt t="47792" x="3260725" y="4448175"/>
          <p14:tracePt t="47799" x="3236913" y="4448175"/>
          <p14:tracePt t="47807" x="3213100" y="4448175"/>
          <p14:tracePt t="47815" x="3200400" y="4448175"/>
          <p14:tracePt t="47823" x="3176588" y="4448175"/>
          <p14:tracePt t="47831" x="3170238" y="4448175"/>
          <p14:tracePt t="47839" x="3159125" y="4448175"/>
          <p14:tracePt t="47847" x="3152775" y="4448175"/>
          <p14:tracePt t="47855" x="3146425" y="4448175"/>
          <p14:tracePt t="47863" x="3133725" y="4448175"/>
          <p14:tracePt t="47871" x="3109913" y="4448175"/>
          <p14:tracePt t="47880" x="3103563" y="4448175"/>
          <p14:tracePt t="47887" x="3098800" y="4448175"/>
          <p14:tracePt t="47895" x="3092450" y="4448175"/>
          <p14:tracePt t="47912" x="3086100" y="4448175"/>
          <p14:tracePt t="47927" x="3073400" y="4448175"/>
          <p14:tracePt t="47951" x="3049588" y="4452938"/>
          <p14:tracePt t="47960" x="3043238" y="4452938"/>
          <p14:tracePt t="47967" x="3032125" y="4452938"/>
          <p14:tracePt t="47976" x="3025775" y="4459288"/>
          <p14:tracePt t="47983" x="3019425" y="4459288"/>
          <p14:tracePt t="47992" x="3013075" y="4459288"/>
          <p14:tracePt t="47999" x="3008313" y="4459288"/>
          <p14:tracePt t="48007" x="2995613" y="4459288"/>
          <p14:tracePt t="48015" x="2989263" y="4465638"/>
          <p14:tracePt t="48023" x="2982913" y="4465638"/>
          <p14:tracePt t="48152" x="2989263" y="4465638"/>
          <p14:tracePt t="48160" x="2995613" y="4465638"/>
          <p14:tracePt t="48168" x="3008313" y="4465638"/>
          <p14:tracePt t="48178" x="3032125" y="4465638"/>
          <p14:tracePt t="48184" x="3062288" y="4465638"/>
          <p14:tracePt t="48192" x="3116263" y="4465638"/>
          <p14:tracePt t="48200" x="3200400" y="4465638"/>
          <p14:tracePt t="48208" x="3290888" y="4465638"/>
          <p14:tracePt t="48216" x="3387725" y="4465638"/>
          <p14:tracePt t="48224" x="3519488" y="4465638"/>
          <p14:tracePt t="48232" x="3616325" y="4465638"/>
          <p14:tracePt t="48240" x="3719513" y="4465638"/>
          <p14:tracePt t="48248" x="3821113" y="4478338"/>
          <p14:tracePt t="48256" x="3894138" y="4489450"/>
          <p14:tracePt t="48264" x="3965575" y="4489450"/>
          <p14:tracePt t="48272" x="4008438" y="4489450"/>
          <p14:tracePt t="48280" x="4044950" y="4489450"/>
          <p14:tracePt t="48288" x="4056063" y="4495800"/>
          <p14:tracePt t="48297" x="4062413" y="4495800"/>
          <p14:tracePt t="48400" x="4062413" y="4502150"/>
          <p14:tracePt t="48408" x="4056063" y="4508500"/>
          <p14:tracePt t="48416" x="4051300" y="4508500"/>
          <p14:tracePt t="48424" x="4014788" y="4513263"/>
          <p14:tracePt t="48432" x="3965575" y="4525963"/>
          <p14:tracePt t="48439" x="3894138" y="4525963"/>
          <p14:tracePt t="48447" x="3821113" y="4525963"/>
          <p14:tracePt t="48455" x="3736975" y="4525963"/>
          <p14:tracePt t="48463" x="3665538" y="4525963"/>
          <p14:tracePt t="48471" x="3562350" y="4525963"/>
          <p14:tracePt t="48479" x="3459163" y="4525963"/>
          <p14:tracePt t="48487" x="3344863" y="4525963"/>
          <p14:tracePt t="48496" x="3249613" y="4525963"/>
          <p14:tracePt t="48503" x="3159125" y="4519613"/>
          <p14:tracePt t="48511" x="3073400" y="4508500"/>
          <p14:tracePt t="48527" x="3008313" y="4489450"/>
          <p14:tracePt t="48528" x="2978150" y="4489450"/>
          <p14:tracePt t="48535" x="2954338" y="4483100"/>
          <p14:tracePt t="48544" x="2941638" y="4483100"/>
          <p14:tracePt t="48551" x="2935288" y="4483100"/>
          <p14:tracePt t="48576" x="2928938" y="4483100"/>
          <p14:tracePt t="48583" x="2924175" y="4483100"/>
          <p14:tracePt t="48591" x="2917825" y="4483100"/>
          <p14:tracePt t="48672" x="2924175" y="4483100"/>
          <p14:tracePt t="48680" x="2935288" y="4483100"/>
          <p14:tracePt t="48688" x="2989263" y="4483100"/>
          <p14:tracePt t="48696" x="3062288" y="4483100"/>
          <p14:tracePt t="48704" x="3133725" y="4483100"/>
          <p14:tracePt t="48712" x="3219450" y="4483100"/>
          <p14:tracePt t="48720" x="3333750" y="4483100"/>
          <p14:tracePt t="48729" x="3465513" y="4483100"/>
          <p14:tracePt t="48736" x="3592513" y="4483100"/>
          <p14:tracePt t="48745" x="3695700" y="4483100"/>
          <p14:tracePt t="48752" x="3767138" y="4483100"/>
          <p14:tracePt t="48761" x="3810000" y="4483100"/>
          <p14:tracePt t="48768" x="3857625" y="4495800"/>
          <p14:tracePt t="48777" x="3875088" y="4502150"/>
          <p14:tracePt t="48856" x="3857625" y="4513263"/>
          <p14:tracePt t="48864" x="3814763" y="4513263"/>
          <p14:tracePt t="48872" x="3725863" y="4525963"/>
          <p14:tracePt t="48882" x="3652838" y="4525963"/>
          <p14:tracePt t="48887" x="3549650" y="4525963"/>
          <p14:tracePt t="48896" x="3465513" y="4525963"/>
          <p14:tracePt t="48903" x="3351213" y="4525963"/>
          <p14:tracePt t="48911" x="3249613" y="4525963"/>
          <p14:tracePt t="48919" x="3146425" y="4519613"/>
          <p14:tracePt t="48928" x="3062288" y="4513263"/>
          <p14:tracePt t="48935" x="3013075" y="4489450"/>
          <p14:tracePt t="48944" x="2965450" y="4483100"/>
          <p14:tracePt t="48951" x="2941638" y="4483100"/>
          <p14:tracePt t="49072" x="2959100" y="4483100"/>
          <p14:tracePt t="49080" x="3025775" y="4483100"/>
          <p14:tracePt t="49088" x="3086100" y="4483100"/>
          <p14:tracePt t="49096" x="3200400" y="4483100"/>
          <p14:tracePt t="49104" x="3327400" y="4483100"/>
          <p14:tracePt t="49112" x="3441700" y="4483100"/>
          <p14:tracePt t="49120" x="3544888" y="4483100"/>
          <p14:tracePt t="49130" x="3616325" y="4483100"/>
          <p14:tracePt t="49136" x="3659188" y="4483100"/>
          <p14:tracePt t="49144" x="3700463" y="4483100"/>
          <p14:tracePt t="49152" x="3706813" y="4483100"/>
          <p14:tracePt t="49224" x="3706813" y="4489450"/>
          <p14:tracePt t="49240" x="3700463" y="4489450"/>
          <p14:tracePt t="49248" x="3683000" y="4495800"/>
          <p14:tracePt t="49256" x="3646488" y="4495800"/>
          <p14:tracePt t="49265" x="3605213" y="4508500"/>
          <p14:tracePt t="49272" x="3544888" y="4508500"/>
          <p14:tracePt t="49279" x="3459163" y="4508500"/>
          <p14:tracePt t="49288" x="3387725" y="4508500"/>
          <p14:tracePt t="49297" x="3284538" y="4508500"/>
          <p14:tracePt t="49304" x="3213100" y="4508500"/>
          <p14:tracePt t="49313" x="3128963" y="4508500"/>
          <p14:tracePt t="49320" x="3086100" y="4508500"/>
          <p14:tracePt t="49329" x="3038475" y="4508500"/>
          <p14:tracePt t="49336" x="3008313" y="4502150"/>
          <p14:tracePt t="49345" x="3001963" y="4502150"/>
          <p14:tracePt t="49456" x="3008313" y="4502150"/>
          <p14:tracePt t="49464" x="3073400" y="4502150"/>
          <p14:tracePt t="49472" x="3133725" y="4502150"/>
          <p14:tracePt t="49480" x="3249613" y="4502150"/>
          <p14:tracePt t="49487" x="3363913" y="4508500"/>
          <p14:tracePt t="49495" x="3478213" y="4519613"/>
          <p14:tracePt t="49503" x="3549650" y="4532313"/>
          <p14:tracePt t="49512" x="3598863" y="4537075"/>
          <p14:tracePt t="49519" x="3622675" y="4549775"/>
          <p14:tracePt t="49528" x="3629025" y="4549775"/>
          <p14:tracePt t="49640" x="3622675" y="4556125"/>
          <p14:tracePt t="49648" x="3592513" y="4562475"/>
          <p14:tracePt t="49656" x="3562350" y="4562475"/>
          <p14:tracePt t="49664" x="3538538" y="4562475"/>
          <p14:tracePt t="49671" x="3484563" y="4567238"/>
          <p14:tracePt t="49679" x="3448050" y="4567238"/>
          <p14:tracePt t="49687" x="3405188" y="4567238"/>
          <p14:tracePt t="49695" x="3394075" y="4567238"/>
          <p14:tracePt t="49703" x="3381375" y="4567238"/>
          <p14:tracePt t="50184" x="3375025" y="4567238"/>
          <p14:tracePt t="50208" x="3381375" y="4567238"/>
          <p14:tracePt t="50216" x="3394075" y="4567238"/>
          <p14:tracePt t="50224" x="3417888" y="4567238"/>
          <p14:tracePt t="50232" x="3459163" y="4567238"/>
          <p14:tracePt t="50239" x="3519488" y="4579938"/>
          <p14:tracePt t="50247" x="3622675" y="4603750"/>
          <p14:tracePt t="50255" x="3736975" y="4640263"/>
          <p14:tracePt t="50263" x="3887788" y="4676775"/>
          <p14:tracePt t="50272" x="4081463" y="4760913"/>
          <p14:tracePt t="50279" x="4225925" y="4784725"/>
          <p14:tracePt t="50287" x="4394200" y="4832350"/>
          <p14:tracePt t="50296" x="4527550" y="4868863"/>
          <p14:tracePt t="50303" x="4646613" y="4918075"/>
          <p14:tracePt t="50312" x="4737100" y="4953000"/>
          <p14:tracePt t="50319" x="4797425" y="4983163"/>
          <p14:tracePt t="50328" x="4864100" y="5002213"/>
          <p14:tracePt t="50335" x="4924425" y="5026025"/>
          <p14:tracePt t="50344" x="4954588" y="5032375"/>
          <p14:tracePt t="50351" x="4991100" y="5043488"/>
          <p14:tracePt t="50359" x="5014913" y="5049838"/>
          <p14:tracePt t="50367" x="5027613" y="5056188"/>
          <p14:tracePt t="50375" x="5045075" y="5056188"/>
          <p14:tracePt t="50383" x="5051425" y="5056188"/>
          <p14:tracePt t="50391" x="5062538" y="5056188"/>
          <p14:tracePt t="50400" x="5087938" y="5056188"/>
          <p14:tracePt t="50407" x="5099050" y="5056188"/>
          <p14:tracePt t="50415" x="5111750" y="5056188"/>
          <p14:tracePt t="50423" x="5141913" y="5056188"/>
          <p14:tracePt t="50431" x="5159375" y="5056188"/>
          <p14:tracePt t="50439" x="5172075" y="5056188"/>
          <p14:tracePt t="50448" x="5183188" y="5056188"/>
          <p14:tracePt t="50455" x="5189538" y="5056188"/>
          <p14:tracePt t="50463" x="5208588" y="5056188"/>
          <p14:tracePt t="50473" x="5219700" y="5062538"/>
          <p14:tracePt t="50487" x="5232400" y="5062538"/>
          <p14:tracePt t="50503" x="5238750" y="5068888"/>
          <p14:tracePt t="50512" x="5243513" y="5068888"/>
          <p14:tracePt t="50519" x="5249863" y="5068888"/>
          <p14:tracePt t="50535" x="5256213" y="5068888"/>
          <p14:tracePt t="50543" x="5280025" y="5080000"/>
          <p14:tracePt t="50559" x="5292725" y="5080000"/>
          <p14:tracePt t="50567" x="5316538" y="5080000"/>
          <p14:tracePt t="50575" x="5340350" y="5080000"/>
          <p14:tracePt t="50583" x="5370513" y="5080000"/>
          <p14:tracePt t="50591" x="5394325" y="5086350"/>
          <p14:tracePt t="50599" x="5418138" y="5092700"/>
          <p14:tracePt t="50607" x="5443538" y="5092700"/>
          <p14:tracePt t="50615" x="5467350" y="5099050"/>
          <p14:tracePt t="50623" x="5478463" y="5099050"/>
          <p14:tracePt t="50631" x="5491163" y="5099050"/>
          <p14:tracePt t="50639" x="5497513" y="5099050"/>
          <p14:tracePt t="50648" x="5508625" y="5099050"/>
          <p14:tracePt t="50655" x="5514975" y="5099050"/>
          <p14:tracePt t="50664" x="5521325" y="5099050"/>
          <p14:tracePt t="50671" x="5538788" y="5099050"/>
          <p14:tracePt t="50679" x="5551488" y="5099050"/>
          <p14:tracePt t="50687" x="5557838" y="5099050"/>
          <p14:tracePt t="50696" x="5588000" y="5099050"/>
          <p14:tracePt t="50703" x="5605463" y="5099050"/>
          <p14:tracePt t="50712" x="5629275" y="5099050"/>
          <p14:tracePt t="50719" x="5672138" y="5099050"/>
          <p14:tracePt t="50728" x="5695950" y="5099050"/>
          <p14:tracePt t="50736" x="5732463" y="5099050"/>
          <p14:tracePt t="50743" x="5749925" y="5099050"/>
          <p14:tracePt t="50751" x="5773738" y="5099050"/>
          <p14:tracePt t="50759" x="5786438" y="5099050"/>
          <p14:tracePt t="50767" x="5803900" y="5099050"/>
          <p14:tracePt t="50775" x="5810250" y="5099050"/>
          <p14:tracePt t="50783" x="5829300" y="5099050"/>
          <p14:tracePt t="50799" x="5853113" y="5099050"/>
          <p14:tracePt t="50815" x="5859463" y="5099050"/>
          <p14:tracePt t="50823" x="5870575" y="5099050"/>
          <p14:tracePt t="50831" x="5883275" y="5099050"/>
          <p14:tracePt t="50839" x="5889625" y="5099050"/>
          <p14:tracePt t="50848" x="5913438" y="5099050"/>
          <p14:tracePt t="50855" x="5924550" y="5099050"/>
          <p14:tracePt t="50864" x="5937250" y="5099050"/>
          <p14:tracePt t="50871" x="5954713" y="5099050"/>
          <p14:tracePt t="50879" x="5967413" y="5099050"/>
          <p14:tracePt t="50887" x="5973763" y="5099050"/>
          <p14:tracePt t="50896" x="5991225" y="5099050"/>
          <p14:tracePt t="50903" x="6003925" y="5099050"/>
          <p14:tracePt t="50912" x="6015038" y="5099050"/>
          <p14:tracePt t="50919" x="6021388" y="5099050"/>
          <p14:tracePt t="50928" x="6040438" y="5099050"/>
          <p14:tracePt t="50935" x="6051550" y="5099050"/>
          <p14:tracePt t="50943" x="6070600" y="5092700"/>
          <p14:tracePt t="50951" x="6075363" y="5092700"/>
          <p14:tracePt t="50959" x="6081713" y="5092700"/>
          <p14:tracePt t="50967" x="6088063" y="5092700"/>
          <p14:tracePt t="51047" x="6094413" y="5092700"/>
          <p14:tracePt t="51055" x="6100763" y="5092700"/>
          <p14:tracePt t="51063" x="6111875" y="5092700"/>
          <p14:tracePt t="51071" x="6118225" y="5092700"/>
          <p14:tracePt t="51080" x="6130925" y="5092700"/>
          <p14:tracePt t="51087" x="6135688" y="5092700"/>
          <p14:tracePt t="51096" x="6148388" y="5092700"/>
          <p14:tracePt t="51103" x="6161088" y="5092700"/>
          <p14:tracePt t="51112" x="6172200" y="5092700"/>
          <p14:tracePt t="51119" x="6178550" y="5092700"/>
          <p14:tracePt t="51128" x="6196013" y="5086350"/>
          <p14:tracePt t="51135" x="6208713" y="5086350"/>
          <p14:tracePt t="51162" x="6249988" y="5080000"/>
          <p14:tracePt t="51167" x="6262688" y="5068888"/>
          <p14:tracePt t="51175" x="6275388" y="5068888"/>
          <p14:tracePt t="51183" x="6299200" y="5062538"/>
          <p14:tracePt t="51191" x="6305550" y="5056188"/>
          <p14:tracePt t="51199" x="6329363" y="5056188"/>
          <p14:tracePt t="51207" x="6335713" y="5049838"/>
          <p14:tracePt t="51215" x="6340475" y="5049838"/>
          <p14:tracePt t="51223" x="6353175" y="5043488"/>
          <p14:tracePt t="51231" x="6359525" y="5038725"/>
          <p14:tracePt t="51239" x="6365875" y="5032375"/>
          <p14:tracePt t="51248" x="6370638" y="5032375"/>
          <p14:tracePt t="51255" x="6376988" y="5032375"/>
          <p14:tracePt t="51263" x="6389688" y="5026025"/>
          <p14:tracePt t="51271" x="6396038" y="5019675"/>
          <p14:tracePt t="51280" x="6400800" y="5013325"/>
          <p14:tracePt t="51287" x="6407150" y="5008563"/>
          <p14:tracePt t="51296" x="6426200" y="4989513"/>
          <p14:tracePt t="51312" x="6437313" y="4978400"/>
          <p14:tracePt t="51319" x="6443663" y="4972050"/>
          <p14:tracePt t="51327" x="6461125" y="4959350"/>
          <p14:tracePt t="51335" x="6467475" y="4953000"/>
          <p14:tracePt t="51343" x="6473825" y="4935538"/>
          <p14:tracePt t="51351" x="6480175" y="4929188"/>
          <p14:tracePt t="51359" x="6486525" y="4918075"/>
          <p14:tracePt t="51367" x="6486525" y="4905375"/>
          <p14:tracePt t="51375" x="6491288" y="4881563"/>
          <p14:tracePt t="51383" x="6491288" y="4868863"/>
          <p14:tracePt t="51391" x="6491288" y="4832350"/>
          <p14:tracePt t="51399" x="6497638" y="4827588"/>
          <p14:tracePt t="51407" x="6497638" y="4821238"/>
          <p14:tracePt t="51415" x="6497638" y="4808538"/>
          <p14:tracePt t="51432" x="6497638" y="4803775"/>
          <p14:tracePt t="51544" x="6497638" y="4791075"/>
          <p14:tracePt t="51576" x="6497638" y="4778375"/>
          <p14:tracePt t="51584" x="6497638" y="4773613"/>
          <p14:tracePt t="51592" x="6491288" y="4754563"/>
          <p14:tracePt t="51600" x="6491288" y="4748213"/>
          <p14:tracePt t="51608" x="6486525" y="4743450"/>
          <p14:tracePt t="51616" x="6473825" y="4730750"/>
          <p14:tracePt t="51632" x="6456363" y="4724400"/>
          <p14:tracePt t="51640" x="6430963" y="4713288"/>
          <p14:tracePt t="51649" x="6407150" y="4706938"/>
          <p14:tracePt t="51656" x="6400800" y="4700588"/>
          <p14:tracePt t="51665" x="6383338" y="4700588"/>
          <p14:tracePt t="51672" x="6359525" y="4700588"/>
          <p14:tracePt t="51680" x="6346825" y="4694238"/>
          <p14:tracePt t="51688" x="6323013" y="4694238"/>
          <p14:tracePt t="51697" x="6299200" y="4694238"/>
          <p14:tracePt t="51704" x="6275388" y="4694238"/>
          <p14:tracePt t="51713" x="6249988" y="4694238"/>
          <p14:tracePt t="51720" x="6226175" y="4694238"/>
          <p14:tracePt t="51728" x="6208713" y="4694238"/>
          <p14:tracePt t="51736" x="6189663" y="4694238"/>
          <p14:tracePt t="51744" x="6172200" y="4694238"/>
          <p14:tracePt t="51752" x="6154738" y="4694238"/>
          <p14:tracePt t="51760" x="6130925" y="4694238"/>
          <p14:tracePt t="51768" x="6105525" y="4713288"/>
          <p14:tracePt t="51776" x="6081713" y="4730750"/>
          <p14:tracePt t="51784" x="6070600" y="4737100"/>
          <p14:tracePt t="51792" x="6045200" y="4743450"/>
          <p14:tracePt t="51801" x="6027738" y="4760913"/>
          <p14:tracePt t="51808" x="6003925" y="4773613"/>
          <p14:tracePt t="51815" x="5997575" y="4778375"/>
          <p14:tracePt t="51824" x="5991225" y="4797425"/>
          <p14:tracePt t="51832" x="5991225" y="4808538"/>
          <p14:tracePt t="51839" x="5991225" y="4821238"/>
          <p14:tracePt t="51847" x="5991225" y="4832350"/>
          <p14:tracePt t="51855" x="5991225" y="4857750"/>
          <p14:tracePt t="51863" x="5991225" y="4881563"/>
          <p14:tracePt t="51871" x="6003925" y="4899025"/>
          <p14:tracePt t="51880" x="6015038" y="4922838"/>
          <p14:tracePt t="51899" x="6057900" y="4959350"/>
          <p14:tracePt t="51903" x="6081713" y="4978400"/>
          <p14:tracePt t="51912" x="6088063" y="4983163"/>
          <p14:tracePt t="51919" x="6111875" y="4995863"/>
          <p14:tracePt t="51927" x="6124575" y="5008563"/>
          <p14:tracePt t="51935" x="6148388" y="5013325"/>
          <p14:tracePt t="51943" x="6154738" y="5019675"/>
          <p14:tracePt t="51951" x="6161088" y="5019675"/>
          <p14:tracePt t="51959" x="6184900" y="5026025"/>
          <p14:tracePt t="51967" x="6189663" y="5026025"/>
          <p14:tracePt t="51975" x="6202363" y="5026025"/>
          <p14:tracePt t="51983" x="6215063" y="5026025"/>
          <p14:tracePt t="51991" x="6226175" y="5026025"/>
          <p14:tracePt t="51999" x="6245225" y="5026025"/>
          <p14:tracePt t="52007" x="6262688" y="5026025"/>
          <p14:tracePt t="52015" x="6280150" y="5026025"/>
          <p14:tracePt t="52023" x="6292850" y="5026025"/>
          <p14:tracePt t="52032" x="6305550" y="5026025"/>
          <p14:tracePt t="52039" x="6346825" y="5026025"/>
          <p14:tracePt t="52048" x="6370638" y="5026025"/>
          <p14:tracePt t="52056" x="6407150" y="5026025"/>
          <p14:tracePt t="52064" x="6437313" y="5013325"/>
          <p14:tracePt t="52071" x="6461125" y="5013325"/>
          <p14:tracePt t="52080" x="6486525" y="5013325"/>
          <p14:tracePt t="52087" x="6510338" y="5008563"/>
          <p14:tracePt t="52096" x="6521450" y="5002213"/>
          <p14:tracePt t="52103" x="6540500" y="4995863"/>
          <p14:tracePt t="52112" x="6551613" y="4978400"/>
          <p14:tracePt t="52119" x="6557963" y="4972050"/>
          <p14:tracePt t="52127" x="6570663" y="4959350"/>
          <p14:tracePt t="52135" x="6588125" y="4941888"/>
          <p14:tracePt t="52143" x="6605588" y="4929188"/>
          <p14:tracePt t="52159" x="6618288" y="4905375"/>
          <p14:tracePt t="52167" x="6618288" y="4899025"/>
          <p14:tracePt t="52175" x="6624638" y="4881563"/>
          <p14:tracePt t="52183" x="6635750" y="4868863"/>
          <p14:tracePt t="52199" x="6642100" y="4845050"/>
          <p14:tracePt t="52215" x="6642100" y="4821238"/>
          <p14:tracePt t="52223" x="6642100" y="4814888"/>
          <p14:tracePt t="52231" x="6648450" y="4797425"/>
          <p14:tracePt t="52247" x="6648450" y="4778375"/>
          <p14:tracePt t="52255" x="6648450" y="4767263"/>
          <p14:tracePt t="52264" x="6648450" y="4760913"/>
          <p14:tracePt t="52271" x="6648450" y="4754563"/>
          <p14:tracePt t="52280" x="6648450" y="4748213"/>
          <p14:tracePt t="52287" x="6648450" y="4743450"/>
          <p14:tracePt t="52352" x="6642100" y="4737100"/>
          <p14:tracePt t="52376" x="6635750" y="4737100"/>
          <p14:tracePt t="52384" x="6630988" y="4737100"/>
          <p14:tracePt t="52392" x="6618288" y="4737100"/>
          <p14:tracePt t="52400" x="6594475" y="4737100"/>
          <p14:tracePt t="52408" x="6581775" y="4737100"/>
          <p14:tracePt t="52416" x="6557963" y="4737100"/>
          <p14:tracePt t="52424" x="6551613" y="4737100"/>
          <p14:tracePt t="52432" x="6521450" y="4737100"/>
          <p14:tracePt t="52439" x="6497638" y="4737100"/>
          <p14:tracePt t="52448" x="6486525" y="4737100"/>
          <p14:tracePt t="52455" x="6461125" y="4737100"/>
          <p14:tracePt t="52464" x="6456363" y="4737100"/>
          <p14:tracePt t="52472" x="6443663" y="4737100"/>
          <p14:tracePt t="52480" x="6437313" y="4737100"/>
          <p14:tracePt t="52487" x="6419850" y="4748213"/>
          <p14:tracePt t="52496" x="6400800" y="4767263"/>
          <p14:tracePt t="52511" x="6400800" y="4791075"/>
          <p14:tracePt t="52519" x="6396038" y="4803775"/>
          <p14:tracePt t="52527" x="6396038" y="4827588"/>
          <p14:tracePt t="52535" x="6396038" y="4851400"/>
          <p14:tracePt t="52544" x="6396038" y="4875213"/>
          <p14:tracePt t="52551" x="6396038" y="4881563"/>
          <p14:tracePt t="52559" x="6396038" y="4892675"/>
          <p14:tracePt t="52567" x="6407150" y="4929188"/>
          <p14:tracePt t="52575" x="6419850" y="4941888"/>
          <p14:tracePt t="52583" x="6426200" y="4948238"/>
          <p14:tracePt t="52591" x="6450013" y="4953000"/>
          <p14:tracePt t="52600" x="6456363" y="4959350"/>
          <p14:tracePt t="52607" x="6461125" y="4959350"/>
          <p14:tracePt t="52616" x="6467475" y="4959350"/>
          <p14:tracePt t="52631" x="6480175" y="4959350"/>
          <p14:tracePt t="52639" x="6486525" y="4959350"/>
          <p14:tracePt t="52648" x="6497638" y="4959350"/>
          <p14:tracePt t="52655" x="6510338" y="4959350"/>
          <p14:tracePt t="52664" x="6527800" y="4959350"/>
          <p14:tracePt t="52671" x="6540500" y="4959350"/>
          <p14:tracePt t="52680" x="6564313" y="4959350"/>
          <p14:tracePt t="52687" x="6575425" y="4959350"/>
          <p14:tracePt t="52696" x="6588125" y="4959350"/>
          <p14:tracePt t="52703" x="6611938" y="4959350"/>
          <p14:tracePt t="52711" x="6630988" y="4941888"/>
          <p14:tracePt t="52719" x="6635750" y="4935538"/>
          <p14:tracePt t="52727" x="6654800" y="4922838"/>
          <p14:tracePt t="52736" x="6665913" y="4899025"/>
          <p14:tracePt t="52743" x="6672263" y="4892675"/>
          <p14:tracePt t="52751" x="6672263" y="4875213"/>
          <p14:tracePt t="52759" x="6678613" y="4851400"/>
          <p14:tracePt t="52768" x="6678613" y="4832350"/>
          <p14:tracePt t="52775" x="6678613" y="4814888"/>
          <p14:tracePt t="52791" x="6678613" y="4808538"/>
          <p14:tracePt t="52799" x="6678613" y="4803775"/>
          <p14:tracePt t="52808" x="6678613" y="4797425"/>
          <p14:tracePt t="52872" x="6678613" y="4791075"/>
          <p14:tracePt t="52881" x="6648450" y="4791075"/>
          <p14:tracePt t="52890" x="6605588" y="4778375"/>
          <p14:tracePt t="52897" x="6570663" y="4773613"/>
          <p14:tracePt t="52904" x="6551613" y="4773613"/>
          <p14:tracePt t="52911" x="6527800" y="4773613"/>
          <p14:tracePt t="52919" x="6503988" y="4773613"/>
          <p14:tracePt t="52927" x="6491288" y="4773613"/>
          <p14:tracePt t="52935" x="6473825" y="4773613"/>
          <p14:tracePt t="52943" x="6467475" y="4773613"/>
          <p14:tracePt t="52951" x="6461125" y="4773613"/>
          <p14:tracePt t="53320" x="6461125" y="4767263"/>
          <p14:tracePt t="53328" x="6467475" y="4767263"/>
          <p14:tracePt t="53336" x="6473825" y="4767263"/>
          <p14:tracePt t="53344" x="6497638" y="4760913"/>
          <p14:tracePt t="53352" x="6503988" y="4754563"/>
          <p14:tracePt t="53359" x="6516688" y="4754563"/>
          <p14:tracePt t="53367" x="6527800" y="4743450"/>
          <p14:tracePt t="53375" x="6546850" y="4737100"/>
          <p14:tracePt t="53383" x="6557963" y="4730750"/>
          <p14:tracePt t="53391" x="6575425" y="4724400"/>
          <p14:tracePt t="53399" x="6600825" y="4724400"/>
          <p14:tracePt t="53407" x="6611938" y="4713288"/>
          <p14:tracePt t="53415" x="6624638" y="4706938"/>
          <p14:tracePt t="53423" x="6642100" y="4700588"/>
          <p14:tracePt t="53432" x="6665913" y="4694238"/>
          <p14:tracePt t="53439" x="6672263" y="4694238"/>
          <p14:tracePt t="53449" x="6684963" y="4687888"/>
          <p14:tracePt t="53455" x="6691313" y="4683125"/>
          <p14:tracePt t="53464" x="6702425" y="4683125"/>
          <p14:tracePt t="53471" x="6726238" y="4683125"/>
          <p14:tracePt t="53480" x="6762750" y="4670425"/>
          <p14:tracePt t="53487" x="6775450" y="4670425"/>
          <p14:tracePt t="53495" x="6799263" y="4670425"/>
          <p14:tracePt t="53503" x="6816725" y="4670425"/>
          <p14:tracePt t="53511" x="6842125" y="4670425"/>
          <p14:tracePt t="53519" x="6877050" y="4670425"/>
          <p14:tracePt t="53527" x="6919913" y="4670425"/>
          <p14:tracePt t="53535" x="6943725" y="4670425"/>
          <p14:tracePt t="53543" x="6986588" y="4683125"/>
          <p14:tracePt t="53551" x="7021513" y="4694238"/>
          <p14:tracePt t="53559" x="7046913" y="4706938"/>
          <p14:tracePt t="53567" x="7070725" y="4718050"/>
          <p14:tracePt t="53575" x="7088188" y="4718050"/>
          <p14:tracePt t="53583" x="7124700" y="4724400"/>
          <p14:tracePt t="53592" x="7148513" y="4743450"/>
          <p14:tracePt t="53599" x="7172325" y="4743450"/>
          <p14:tracePt t="53607" x="7202488" y="4748213"/>
          <p14:tracePt t="53615" x="7227888" y="4767263"/>
          <p14:tracePt t="53623" x="7258050" y="4767263"/>
          <p14:tracePt t="53632" x="7275513" y="4767263"/>
          <p14:tracePt t="53639" x="7288213" y="4773613"/>
          <p14:tracePt t="53649" x="7305675" y="4773613"/>
          <p14:tracePt t="53655" x="7312025" y="4773613"/>
          <p14:tracePt t="53664" x="7329488" y="4778375"/>
          <p14:tracePt t="53679" x="7342188" y="4778375"/>
          <p14:tracePt t="53687" x="7359650" y="4778375"/>
          <p14:tracePt t="53695" x="7366000" y="4784725"/>
          <p14:tracePt t="53703" x="7377113" y="4784725"/>
          <p14:tracePt t="53712" x="7383463" y="4784725"/>
          <p14:tracePt t="53719" x="7396163" y="4784725"/>
          <p14:tracePt t="53743" x="7407275" y="4784725"/>
          <p14:tracePt t="53751" x="7426325" y="4784725"/>
          <p14:tracePt t="53759" x="7443788" y="4791075"/>
          <p14:tracePt t="53767" x="7450138" y="4791075"/>
          <p14:tracePt t="53775" x="7456488" y="4797425"/>
          <p14:tracePt t="53791" x="7462838" y="4797425"/>
          <p14:tracePt t="53855" x="7467600" y="4797425"/>
          <p14:tracePt t="53879" x="7486650" y="4797425"/>
          <p14:tracePt t="53984" x="7493000" y="4797425"/>
          <p14:tracePt t="53992" x="7497763" y="4797425"/>
          <p14:tracePt t="54000" x="7504113" y="4797425"/>
          <p14:tracePt t="54032" x="7510463" y="4797425"/>
          <p14:tracePt t="54304" x="7516813" y="4797425"/>
          <p14:tracePt t="54312" x="7523163" y="4797425"/>
          <p14:tracePt t="54320" x="7534275" y="4791075"/>
          <p14:tracePt t="54328" x="7546975" y="4784725"/>
          <p14:tracePt t="54336" x="7546975" y="4778375"/>
          <p14:tracePt t="54344" x="7546975" y="4767263"/>
          <p14:tracePt t="54352" x="7546975" y="4760913"/>
          <p14:tracePt t="54360" x="7546975" y="4748213"/>
          <p14:tracePt t="54368" x="7546975" y="4743450"/>
          <p14:tracePt t="54377" x="7546975" y="4724400"/>
          <p14:tracePt t="54384" x="7546975" y="4713288"/>
          <p14:tracePt t="54392" x="7546975" y="4706938"/>
          <p14:tracePt t="54400" x="7546975" y="4694238"/>
          <p14:tracePt t="54408" x="7546975" y="4683125"/>
          <p14:tracePt t="54418" x="7546975" y="4664075"/>
          <p14:tracePt t="54424" x="7546975" y="4646613"/>
          <p14:tracePt t="54432" x="7523163" y="4610100"/>
          <p14:tracePt t="54440" x="7493000" y="4567238"/>
          <p14:tracePt t="54449" x="7467600" y="4543425"/>
          <p14:tracePt t="54456" x="7413625" y="4495800"/>
          <p14:tracePt t="54465" x="7359650" y="4441825"/>
          <p14:tracePt t="54472" x="7312025" y="4398963"/>
          <p14:tracePt t="54480" x="7258050" y="4368800"/>
          <p14:tracePt t="54488" x="7178675" y="4308475"/>
          <p14:tracePt t="54496" x="7131050" y="4278313"/>
          <p14:tracePt t="54504" x="7064375" y="4237038"/>
          <p14:tracePt t="54511" x="7004050" y="4206875"/>
          <p14:tracePt t="54519" x="6950075" y="4176713"/>
          <p14:tracePt t="54527" x="6872288" y="4122738"/>
          <p14:tracePt t="54535" x="6811963" y="4086225"/>
          <p14:tracePt t="54544" x="6756400" y="4049713"/>
          <p14:tracePt t="54551" x="6696075" y="4013200"/>
          <p14:tracePt t="54559" x="6654800" y="3989388"/>
          <p14:tracePt t="54568" x="6605588" y="3965575"/>
          <p14:tracePt t="54575" x="6575425" y="3959225"/>
          <p14:tracePt t="54584" x="6551613" y="3941763"/>
          <p14:tracePt t="54591" x="6516688" y="3935413"/>
          <p14:tracePt t="54599" x="6491288" y="3935413"/>
          <p14:tracePt t="54607" x="6461125" y="3916363"/>
          <p14:tracePt t="54616" x="6437313" y="3911600"/>
          <p14:tracePt t="54623" x="6400800" y="3898900"/>
          <p14:tracePt t="54632" x="6359525" y="3892550"/>
          <p14:tracePt t="54639" x="6323013" y="3881438"/>
          <p14:tracePt t="54648" x="6275388" y="3862388"/>
          <p14:tracePt t="54655" x="6226175" y="3844925"/>
          <p14:tracePt t="54663" x="6165850" y="3827463"/>
          <p14:tracePt t="54671" x="6111875" y="3797300"/>
          <p14:tracePt t="54679" x="6051550" y="3771900"/>
          <p14:tracePt t="54687" x="5991225" y="3754438"/>
          <p14:tracePt t="54695" x="5924550" y="3730625"/>
          <p14:tracePt t="54703" x="5883275" y="3724275"/>
          <p14:tracePt t="54711" x="5834063" y="3700463"/>
          <p14:tracePt t="54719" x="5799138" y="3700463"/>
          <p14:tracePt t="54727" x="5773738" y="3700463"/>
          <p14:tracePt t="54735" x="5749925" y="3694113"/>
          <p14:tracePt t="54743" x="5745163" y="3694113"/>
          <p14:tracePt t="54751" x="5732463" y="3694113"/>
          <p14:tracePt t="54759" x="5726113" y="3694113"/>
          <p14:tracePt t="54767" x="5715000" y="3694113"/>
          <p14:tracePt t="54784" x="5689600" y="3694113"/>
          <p14:tracePt t="54791" x="5665788" y="3694113"/>
          <p14:tracePt t="54800" x="5654675" y="3694113"/>
          <p14:tracePt t="54807" x="5641975" y="3694113"/>
          <p14:tracePt t="54816" x="5605463" y="3700463"/>
          <p14:tracePt t="54823" x="5581650" y="3706813"/>
          <p14:tracePt t="54832" x="5551488" y="3711575"/>
          <p14:tracePt t="54840" x="5521325" y="3711575"/>
          <p14:tracePt t="54848" x="5497513" y="3711575"/>
          <p14:tracePt t="54855" x="5473700" y="3724275"/>
          <p14:tracePt t="54863" x="5448300" y="3724275"/>
          <p14:tracePt t="54871" x="5424488" y="3724275"/>
          <p14:tracePt t="54879" x="5413375" y="3730625"/>
          <p14:tracePt t="54943" x="5407025" y="3736975"/>
          <p14:tracePt t="55055" x="5413375" y="3736975"/>
          <p14:tracePt t="55063" x="5418138" y="3736975"/>
          <p14:tracePt t="55071" x="5448300" y="3736975"/>
          <p14:tracePt t="55079" x="5473700" y="3736975"/>
          <p14:tracePt t="55087" x="5538788" y="3736975"/>
          <p14:tracePt t="55095" x="5594350" y="3736975"/>
          <p14:tracePt t="55104" x="5672138" y="3736975"/>
          <p14:tracePt t="55111" x="5756275" y="3760788"/>
          <p14:tracePt t="55119" x="5859463" y="3784600"/>
          <p14:tracePt t="55127" x="5967413" y="3808413"/>
          <p14:tracePt t="55136" x="6081713" y="3868738"/>
          <p14:tracePt t="55143" x="6172200" y="3887788"/>
          <p14:tracePt t="55152" x="6262688" y="3911600"/>
          <p14:tracePt t="55159" x="6340475" y="3935413"/>
          <p14:tracePt t="55168" x="6400800" y="3941763"/>
          <p14:tracePt t="55175" x="6430963" y="3959225"/>
          <p14:tracePt t="55183" x="6480175" y="3959225"/>
          <p14:tracePt t="55191" x="6503988" y="3959225"/>
          <p14:tracePt t="55200" x="6527800" y="3965575"/>
          <p14:tracePt t="55207" x="6546850" y="3965575"/>
          <p14:tracePt t="55216" x="6570663" y="3965575"/>
          <p14:tracePt t="55223" x="6594475" y="3965575"/>
          <p14:tracePt t="55232" x="6618288" y="3965575"/>
          <p14:tracePt t="55239" x="6648450" y="3965575"/>
          <p14:tracePt t="55247" x="6691313" y="3965575"/>
          <p14:tracePt t="55255" x="6738938" y="3965575"/>
          <p14:tracePt t="55263" x="6769100" y="3965575"/>
          <p14:tracePt t="55271" x="6811963" y="3965575"/>
          <p14:tracePt t="55279" x="6846888" y="3965575"/>
          <p14:tracePt t="55287" x="6877050" y="3959225"/>
          <p14:tracePt t="55295" x="6926263" y="3959225"/>
          <p14:tracePt t="55303" x="6956425" y="3946525"/>
          <p14:tracePt t="55311" x="7004050" y="3941763"/>
          <p14:tracePt t="55319" x="7027863" y="3929063"/>
          <p14:tracePt t="55328" x="7051675" y="3929063"/>
          <p14:tracePt t="55336" x="7081838" y="3929063"/>
          <p14:tracePt t="55343" x="7112000" y="3922713"/>
          <p14:tracePt t="55351" x="7148513" y="3916363"/>
          <p14:tracePt t="55359" x="7172325" y="3916363"/>
          <p14:tracePt t="55368" x="7197725" y="3905250"/>
          <p14:tracePt t="55375" x="7215188" y="3905250"/>
          <p14:tracePt t="55383" x="7239000" y="3898900"/>
          <p14:tracePt t="55391" x="7258050" y="3892550"/>
          <p14:tracePt t="55400" x="7262813" y="3892550"/>
          <p14:tracePt t="55407" x="7269163" y="3887788"/>
          <p14:tracePt t="55416" x="7275513" y="3887788"/>
          <p14:tracePt t="55423" x="7281863" y="3887788"/>
          <p14:tracePt t="55439" x="7292975" y="3887788"/>
          <p14:tracePt t="55455" x="7299325" y="3887788"/>
          <p14:tracePt t="55471" x="7305675" y="3887788"/>
          <p14:tracePt t="55479" x="7312025" y="3881438"/>
          <p14:tracePt t="55487" x="7318375" y="3881438"/>
          <p14:tracePt t="55495" x="7329488" y="3875088"/>
          <p14:tracePt t="55503" x="7335838" y="3868738"/>
          <p14:tracePt t="55520" x="7353300" y="3868738"/>
          <p14:tracePt t="55543" x="7359650" y="3868738"/>
          <p14:tracePt t="55575" x="7366000" y="3862388"/>
          <p14:tracePt t="55591" x="7372350" y="3857625"/>
          <p14:tracePt t="55704" x="7377113" y="3851275"/>
          <p14:tracePt t="55864" x="7383463" y="3844925"/>
          <p14:tracePt t="56488" x="7396163" y="3838575"/>
          <p14:tracePt t="56496" x="7402513" y="3827463"/>
          <p14:tracePt t="56504" x="7413625" y="3821113"/>
          <p14:tracePt t="56518" x="7437438" y="3808413"/>
          <p14:tracePt t="56519" x="7462838" y="3784600"/>
          <p14:tracePt t="56528" x="7486650" y="3754438"/>
          <p14:tracePt t="56536" x="7527925" y="3730625"/>
          <p14:tracePt t="56544" x="7553325" y="3706813"/>
          <p14:tracePt t="56552" x="7618413" y="3640138"/>
          <p14:tracePt t="56560" x="7661275" y="3573463"/>
          <p14:tracePt t="56568" x="7721600" y="3476625"/>
          <p14:tracePt t="56576" x="7835900" y="3332163"/>
          <p14:tracePt t="56584" x="7920038" y="3211513"/>
          <p14:tracePt t="56592" x="8023225" y="3086100"/>
          <p14:tracePt t="56601" x="8107363" y="2965450"/>
          <p14:tracePt t="56608" x="8178800" y="2844800"/>
          <p14:tracePt t="56617" x="8281988" y="2724150"/>
          <p14:tracePt t="56624" x="8324850" y="2657475"/>
          <p14:tracePt t="56632" x="8396288" y="2549525"/>
          <p14:tracePt t="56640" x="8450263" y="2446338"/>
          <p14:tracePt t="56648" x="8523288" y="2338388"/>
          <p14:tracePt t="56656" x="8583613" y="2217738"/>
          <p14:tracePt t="56663" x="8631238" y="2114550"/>
          <p14:tracePt t="56671" x="8667750" y="1995488"/>
          <p14:tracePt t="56679" x="8697913" y="1916113"/>
          <p14:tracePt t="56688" x="8734425" y="1825625"/>
          <p14:tracePt t="56695" x="8751888" y="1765300"/>
          <p14:tracePt t="56703" x="8764588" y="1735138"/>
          <p14:tracePt t="56711" x="8770938" y="1687513"/>
          <p14:tracePt t="56719" x="8770938" y="1644650"/>
          <p14:tracePt t="56728" x="8770938" y="1620838"/>
          <p14:tracePt t="56735" x="8770938" y="1584325"/>
          <p14:tracePt t="56743" x="8770938" y="1543050"/>
          <p14:tracePt t="56751" x="8770938" y="1512888"/>
          <p14:tracePt t="56759" x="8770938" y="1458913"/>
          <p14:tracePt t="56768" x="8770938" y="1422400"/>
          <p14:tracePt t="56775" x="8770938" y="1368425"/>
          <p14:tracePt t="56784" x="8745538" y="1301750"/>
          <p14:tracePt t="56791" x="8740775" y="1258888"/>
          <p14:tracePt t="56800" x="8728075" y="1198563"/>
          <p14:tracePt t="56807" x="8710613" y="1163638"/>
          <p14:tracePt t="56815" x="8691563" y="1127125"/>
          <p14:tracePt t="56823" x="8674100" y="1079500"/>
          <p14:tracePt t="56831" x="8655050" y="1060450"/>
          <p14:tracePt t="56839" x="8643938" y="1023938"/>
          <p14:tracePt t="56847" x="8624888" y="1000125"/>
          <p14:tracePt t="56856" x="8607425" y="989013"/>
          <p14:tracePt t="56871" x="8594725" y="982663"/>
          <p14:tracePt t="56879" x="8559800" y="963613"/>
          <p14:tracePt t="56902" x="8450263" y="909638"/>
          <p14:tracePt t="56904" x="8385175" y="892175"/>
          <p14:tracePt t="56912" x="8294688" y="855663"/>
          <p14:tracePt t="56920" x="8191500" y="819150"/>
          <p14:tracePt t="56927" x="8089900" y="808038"/>
          <p14:tracePt t="56935" x="7986713" y="788988"/>
          <p14:tracePt t="56943" x="7896225" y="754063"/>
          <p14:tracePt t="56952" x="7805738" y="728663"/>
          <p14:tracePt t="56959" x="7721600" y="711200"/>
          <p14:tracePt t="56968" x="7643813" y="687388"/>
          <p14:tracePt t="56975" x="7594600" y="674688"/>
          <p14:tracePt t="56984" x="7546975" y="657225"/>
          <p14:tracePt t="56991" x="7534275" y="657225"/>
          <p14:tracePt t="57000" x="7527925" y="657225"/>
          <p14:tracePt t="57024" x="7523163" y="657225"/>
          <p14:tracePt t="57039" x="7516813" y="657225"/>
          <p14:tracePt t="57047" x="7510463" y="657225"/>
          <p14:tracePt t="57056" x="7497763" y="657225"/>
          <p14:tracePt t="57063" x="7480300" y="657225"/>
          <p14:tracePt t="57071" x="7462838" y="657225"/>
          <p14:tracePt t="57079" x="7426325" y="657225"/>
          <p14:tracePt t="57087" x="7396163" y="657225"/>
          <p14:tracePt t="57095" x="7377113" y="657225"/>
          <p14:tracePt t="57103" x="7359650" y="657225"/>
          <p14:tracePt t="57376" x="7366000" y="657225"/>
          <p14:tracePt t="57392" x="7377113" y="663575"/>
          <p14:tracePt t="57408" x="7389813" y="681038"/>
          <p14:tracePt t="57418" x="7407275" y="698500"/>
          <p14:tracePt t="57424" x="7419975" y="704850"/>
          <p14:tracePt t="57432" x="7426325" y="711200"/>
          <p14:tracePt t="57439" x="7450138" y="728663"/>
          <p14:tracePt t="57447" x="7473950" y="747713"/>
          <p14:tracePt t="57455" x="7510463" y="771525"/>
          <p14:tracePt t="57463" x="7523163" y="788988"/>
          <p14:tracePt t="57471" x="7553325" y="812800"/>
          <p14:tracePt t="57479" x="7577138" y="838200"/>
          <p14:tracePt t="57487" x="7588250" y="862013"/>
          <p14:tracePt t="57495" x="7607300" y="885825"/>
          <p14:tracePt t="57503" x="7624763" y="903288"/>
          <p14:tracePt t="57512" x="7631113" y="915988"/>
          <p14:tracePt t="57520" x="7654925" y="952500"/>
          <p14:tracePt t="57527" x="7673975" y="976313"/>
          <p14:tracePt t="57535" x="7697788" y="1012825"/>
          <p14:tracePt t="57543" x="7715250" y="1036638"/>
          <p14:tracePt t="57552" x="7727950" y="1054100"/>
          <p14:tracePt t="57559" x="7745413" y="1079500"/>
          <p14:tracePt t="57568" x="7769225" y="1103313"/>
          <p14:tracePt t="57575" x="7775575" y="1114425"/>
          <p14:tracePt t="57584" x="7793038" y="1138238"/>
          <p14:tracePt t="57592" x="7812088" y="1163638"/>
          <p14:tracePt t="57599" x="7818438" y="1168400"/>
          <p14:tracePt t="57607" x="7823200" y="1181100"/>
          <p14:tracePt t="57616" x="7823200" y="1187450"/>
          <p14:tracePt t="57623" x="7829550" y="1211263"/>
          <p14:tracePt t="57631" x="7829550" y="1217613"/>
          <p14:tracePt t="57639" x="7829550" y="1223963"/>
          <p14:tracePt t="57647" x="7829550" y="1235075"/>
          <p14:tracePt t="57655" x="7829550" y="1241425"/>
          <p14:tracePt t="57663" x="7829550" y="1265238"/>
          <p14:tracePt t="57671" x="7829550" y="1277938"/>
          <p14:tracePt t="57679" x="7829550" y="1301750"/>
          <p14:tracePt t="57687" x="7829550" y="1319213"/>
          <p14:tracePt t="57695" x="7829550" y="1355725"/>
          <p14:tracePt t="57703" x="7829550" y="1385888"/>
          <p14:tracePt t="57711" x="7829550" y="1422400"/>
          <p14:tracePt t="57719" x="7829550" y="1439863"/>
          <p14:tracePt t="57727" x="7829550" y="1463675"/>
          <p14:tracePt t="57736" x="7829550" y="1493838"/>
          <p14:tracePt t="57743" x="7829550" y="1519238"/>
          <p14:tracePt t="57752" x="7829550" y="1543050"/>
          <p14:tracePt t="57759" x="7818438" y="1566863"/>
          <p14:tracePt t="57768" x="7818438" y="1573213"/>
          <p14:tracePt t="57776" x="7812088" y="1597025"/>
          <p14:tracePt t="57784" x="7805738" y="1620838"/>
          <p14:tracePt t="57791" x="7799388" y="1633538"/>
          <p14:tracePt t="57799" x="7799388" y="1644650"/>
          <p14:tracePt t="57807" x="7781925" y="1663700"/>
          <p14:tracePt t="57816" x="7769225" y="1687513"/>
          <p14:tracePt t="57823" x="7751763" y="1724025"/>
          <p14:tracePt t="57831" x="7734300" y="1747838"/>
          <p14:tracePt t="57839" x="7715250" y="1778000"/>
          <p14:tracePt t="57847" x="7691438" y="1814513"/>
          <p14:tracePt t="57855" x="7673975" y="1838325"/>
          <p14:tracePt t="57863" x="7643813" y="1874838"/>
          <p14:tracePt t="57871" x="7618413" y="1916113"/>
          <p14:tracePt t="57879" x="7613650" y="1928813"/>
          <p14:tracePt t="57888" x="7594600" y="1946275"/>
          <p14:tracePt t="57895" x="7577138" y="1958975"/>
          <p14:tracePt t="57904" x="7570788" y="1965325"/>
          <p14:tracePt t="57920" x="7558088" y="1970088"/>
          <p14:tracePt t="57928" x="7553325" y="1976438"/>
          <p14:tracePt t="57935" x="7546975" y="1982788"/>
          <p14:tracePt t="57943" x="7527925" y="2000250"/>
          <p14:tracePt t="57952" x="7504113" y="2012950"/>
          <p14:tracePt t="57959" x="7486650" y="2030413"/>
          <p14:tracePt t="57968" x="7462838" y="2036763"/>
          <p14:tracePt t="57976" x="7437438" y="2054225"/>
          <p14:tracePt t="57984" x="7413625" y="2060575"/>
          <p14:tracePt t="57991" x="7389813" y="2066925"/>
          <p14:tracePt t="57999" x="7366000" y="2079625"/>
          <p14:tracePt t="58007" x="7323138" y="2084388"/>
          <p14:tracePt t="58015" x="7299325" y="2090738"/>
          <p14:tracePt t="58023" x="7275513" y="2090738"/>
          <p14:tracePt t="58031" x="7245350" y="2103438"/>
          <p14:tracePt t="58039" x="7221538" y="2103438"/>
          <p14:tracePt t="58047" x="7208838" y="2103438"/>
          <p14:tracePt t="58055" x="7167563" y="2103438"/>
          <p14:tracePt t="58063" x="7131050" y="2103438"/>
          <p14:tracePt t="58071" x="7100888" y="2103438"/>
          <p14:tracePt t="58079" x="7034213" y="2103438"/>
          <p14:tracePt t="58087" x="6961188" y="2103438"/>
          <p14:tracePt t="58095" x="6902450" y="2103438"/>
          <p14:tracePt t="58104" x="6846888" y="2103438"/>
          <p14:tracePt t="58111" x="6811963" y="2103438"/>
          <p14:tracePt t="58121" x="6786563" y="2103438"/>
          <p14:tracePt t="58127" x="6769100" y="2103438"/>
          <p14:tracePt t="58136" x="6745288" y="2103438"/>
          <p14:tracePt t="58143" x="6721475" y="2103438"/>
          <p14:tracePt t="58152" x="6708775" y="2103438"/>
          <p14:tracePt t="58159" x="6684963" y="2103438"/>
          <p14:tracePt t="58168" x="6635750" y="2090738"/>
          <p14:tracePt t="58176" x="6594475" y="2079625"/>
          <p14:tracePt t="58184" x="6540500" y="2060575"/>
          <p14:tracePt t="58191" x="6480175" y="2043113"/>
          <p14:tracePt t="58199" x="6430963" y="2019300"/>
          <p14:tracePt t="58207" x="6383338" y="2000250"/>
          <p14:tracePt t="58215" x="6335713" y="1982788"/>
          <p14:tracePt t="58223" x="6310313" y="1965325"/>
          <p14:tracePt t="58231" x="6286500" y="1952625"/>
          <p14:tracePt t="58239" x="6262688" y="1922463"/>
          <p14:tracePt t="58247" x="6245225" y="1909763"/>
          <p14:tracePt t="58255" x="6226175" y="1874838"/>
          <p14:tracePt t="58263" x="6226175" y="1868488"/>
          <p14:tracePt t="58271" x="6219825" y="1838325"/>
          <p14:tracePt t="58279" x="6215063" y="1795463"/>
          <p14:tracePt t="58287" x="6189663" y="1747838"/>
          <p14:tracePt t="58295" x="6172200" y="1681163"/>
          <p14:tracePt t="58305" x="6154738" y="1620838"/>
          <p14:tracePt t="58311" x="6130925" y="1573213"/>
          <p14:tracePt t="58319" x="6124575" y="1512888"/>
          <p14:tracePt t="58327" x="6111875" y="1463675"/>
          <p14:tracePt t="58336" x="6111875" y="1422400"/>
          <p14:tracePt t="58344" x="6111875" y="1398588"/>
          <p14:tracePt t="58352" x="6111875" y="1368425"/>
          <p14:tracePt t="58359" x="6111875" y="1344613"/>
          <p14:tracePt t="58368" x="6124575" y="1319213"/>
          <p14:tracePt t="58376" x="6130925" y="1295400"/>
          <p14:tracePt t="58383" x="6161088" y="1258888"/>
          <p14:tracePt t="58391" x="6172200" y="1223963"/>
          <p14:tracePt t="58399" x="6202363" y="1198563"/>
          <p14:tracePt t="58407" x="6226175" y="1163638"/>
          <p14:tracePt t="58415" x="6269038" y="1120775"/>
          <p14:tracePt t="58423" x="6280150" y="1108075"/>
          <p14:tracePt t="58431" x="6310313" y="1060450"/>
          <p14:tracePt t="58439" x="6353175" y="1006475"/>
          <p14:tracePt t="58447" x="6376988" y="982663"/>
          <p14:tracePt t="58455" x="6407150" y="946150"/>
          <p14:tracePt t="58463" x="6430963" y="922338"/>
          <p14:tracePt t="58471" x="6456363" y="898525"/>
          <p14:tracePt t="58479" x="6480175" y="862013"/>
          <p14:tracePt t="58487" x="6521450" y="819150"/>
          <p14:tracePt t="58495" x="6534150" y="808038"/>
          <p14:tracePt t="58504" x="6551613" y="788988"/>
          <p14:tracePt t="58511" x="6575425" y="782638"/>
          <p14:tracePt t="58519" x="6588125" y="765175"/>
          <p14:tracePt t="58527" x="6600825" y="758825"/>
          <p14:tracePt t="58536" x="6611938" y="758825"/>
          <p14:tracePt t="58543" x="6618288" y="754063"/>
          <p14:tracePt t="58552" x="6630988" y="747713"/>
          <p14:tracePt t="58559" x="6635750" y="747713"/>
          <p14:tracePt t="58568" x="6648450" y="747713"/>
          <p14:tracePt t="58575" x="6665913" y="741363"/>
          <p14:tracePt t="58583" x="6684963" y="735013"/>
          <p14:tracePt t="58591" x="6708775" y="723900"/>
          <p14:tracePt t="58599" x="6732588" y="723900"/>
          <p14:tracePt t="58608" x="6769100" y="717550"/>
          <p14:tracePt t="58615" x="6781800" y="717550"/>
          <p14:tracePt t="58623" x="6811963" y="717550"/>
          <p14:tracePt t="58631" x="6835775" y="717550"/>
          <p14:tracePt t="58640" x="6842125" y="717550"/>
          <p14:tracePt t="58647" x="6865938" y="717550"/>
          <p14:tracePt t="58655" x="6877050" y="717550"/>
          <p14:tracePt t="58663" x="6889750" y="717550"/>
          <p14:tracePt t="58671" x="6902450" y="717550"/>
          <p14:tracePt t="58695" x="6919913" y="717550"/>
          <p14:tracePt t="58800" x="6926263" y="717550"/>
          <p14:tracePt t="58824" x="6926263" y="723900"/>
          <p14:tracePt t="58833" x="6926263" y="735013"/>
          <p14:tracePt t="58840" x="6907213" y="754063"/>
          <p14:tracePt t="58848" x="6902450" y="758825"/>
          <p14:tracePt t="58856" x="6883400" y="771525"/>
          <p14:tracePt t="58864" x="6859588" y="788988"/>
          <p14:tracePt t="58872" x="6823075" y="808038"/>
          <p14:tracePt t="58880" x="6799263" y="831850"/>
          <p14:tracePt t="58887" x="6775450" y="855663"/>
          <p14:tracePt t="58896" x="6732588" y="892175"/>
          <p14:tracePt t="58905" x="6708775" y="915988"/>
          <p14:tracePt t="58911" x="6684963" y="933450"/>
          <p14:tracePt t="58920" x="6661150" y="958850"/>
          <p14:tracePt t="58928" x="6642100" y="976313"/>
          <p14:tracePt t="58937" x="6618288" y="1000125"/>
          <p14:tracePt t="58943" x="6594475" y="1036638"/>
          <p14:tracePt t="58952" x="6564313" y="1073150"/>
          <p14:tracePt t="58959" x="6546850" y="1096963"/>
          <p14:tracePt t="58968" x="6521450" y="1144588"/>
          <p14:tracePt t="58975" x="6503988" y="1181100"/>
          <p14:tracePt t="58983" x="6480175" y="1228725"/>
          <p14:tracePt t="58991" x="6473825" y="1265238"/>
          <p14:tracePt t="58999" x="6467475" y="1295400"/>
          <p14:tracePt t="59007" x="6456363" y="1355725"/>
          <p14:tracePt t="59015" x="6443663" y="1403350"/>
          <p14:tracePt t="59023" x="6437313" y="1476375"/>
          <p14:tracePt t="59031" x="6437313" y="1536700"/>
          <p14:tracePt t="59039" x="6437313" y="1590675"/>
          <p14:tracePt t="59047" x="6437313" y="1639888"/>
          <p14:tracePt t="59056" x="6437313" y="1711325"/>
          <p14:tracePt t="59063" x="6437313" y="1771650"/>
          <p14:tracePt t="59071" x="6437313" y="1831975"/>
          <p14:tracePt t="59079" x="6473825" y="1905000"/>
          <p14:tracePt t="59088" x="6503988" y="1958975"/>
          <p14:tracePt t="59096" x="6546850" y="2006600"/>
          <p14:tracePt t="59103" x="6588125" y="2060575"/>
          <p14:tracePt t="59111" x="6624638" y="2097088"/>
          <p14:tracePt t="59120" x="6672263" y="2127250"/>
          <p14:tracePt t="59127" x="6738938" y="2181225"/>
          <p14:tracePt t="59136" x="6816725" y="2217738"/>
          <p14:tracePt t="59143" x="6883400" y="2271713"/>
          <p14:tracePt t="59152" x="6961188" y="2314575"/>
          <p14:tracePt t="59159" x="7051675" y="2349500"/>
          <p14:tracePt t="59167" x="7112000" y="2368550"/>
          <p14:tracePt t="59175" x="7172325" y="2368550"/>
          <p14:tracePt t="59183" x="7202488" y="2379663"/>
          <p14:tracePt t="59191" x="7251700" y="2379663"/>
          <p14:tracePt t="59199" x="7312025" y="2379663"/>
          <p14:tracePt t="59207" x="7342188" y="2379663"/>
          <p14:tracePt t="59215" x="7372350" y="2379663"/>
          <p14:tracePt t="59223" x="7407275" y="2368550"/>
          <p14:tracePt t="59231" x="7443788" y="2338388"/>
          <p14:tracePt t="59239" x="7493000" y="2308225"/>
          <p14:tracePt t="59247" x="7546975" y="2278063"/>
          <p14:tracePt t="59255" x="7583488" y="2254250"/>
          <p14:tracePt t="59263" x="7648575" y="2211388"/>
          <p14:tracePt t="59272" x="7697788" y="2181225"/>
          <p14:tracePt t="59279" x="7734300" y="2151063"/>
          <p14:tracePt t="59288" x="7775575" y="2120900"/>
          <p14:tracePt t="59296" x="7799388" y="2097088"/>
          <p14:tracePt t="59303" x="7835900" y="2066925"/>
          <p14:tracePt t="59311" x="7848600" y="2054225"/>
          <p14:tracePt t="59320" x="7878763" y="2030413"/>
          <p14:tracePt t="59327" x="7889875" y="2025650"/>
          <p14:tracePt t="59336" x="7908925" y="2000250"/>
          <p14:tracePt t="59343" x="7920038" y="1976438"/>
          <p14:tracePt t="59352" x="7932738" y="1952625"/>
          <p14:tracePt t="59359" x="7943850" y="1916113"/>
          <p14:tracePt t="59367" x="7956550" y="1879600"/>
          <p14:tracePt t="59376" x="7974013" y="1844675"/>
          <p14:tracePt t="59383" x="7980363" y="1814513"/>
          <p14:tracePt t="59391" x="7999413" y="1778000"/>
          <p14:tracePt t="59399" x="7999413" y="1754188"/>
          <p14:tracePt t="59407" x="8016875" y="1724025"/>
          <p14:tracePt t="59415" x="8023225" y="1700213"/>
          <p14:tracePt t="59423" x="8034338" y="1674813"/>
          <p14:tracePt t="59431" x="8034338" y="1651000"/>
          <p14:tracePt t="59439" x="8047038" y="1614488"/>
          <p14:tracePt t="59447" x="8047038" y="1609725"/>
          <p14:tracePt t="59456" x="8047038" y="1597025"/>
          <p14:tracePt t="59463" x="8047038" y="1590675"/>
          <p14:tracePt t="59472" x="8047038" y="1579563"/>
          <p14:tracePt t="59479" x="8047038" y="1573213"/>
          <p14:tracePt t="59488" x="8047038" y="1566863"/>
          <p14:tracePt t="59496" x="8047038" y="1554163"/>
          <p14:tracePt t="59544" x="8047038" y="1549400"/>
          <p14:tracePt t="59640" x="8047038" y="1543050"/>
          <p14:tracePt t="59648" x="8064500" y="1524000"/>
          <p14:tracePt t="59657" x="8070850" y="1512888"/>
          <p14:tracePt t="59664" x="8077200" y="1493838"/>
          <p14:tracePt t="59672" x="8077200" y="1489075"/>
          <p14:tracePt t="59680" x="8094663" y="1470025"/>
          <p14:tracePt t="59696" x="8101013" y="1452563"/>
          <p14:tracePt t="59705" x="8107363" y="1439863"/>
          <p14:tracePt t="59712" x="8113713" y="1428750"/>
          <p14:tracePt t="59728" x="8131175" y="1403350"/>
          <p14:tracePt t="59737" x="8150225" y="1379538"/>
          <p14:tracePt t="59744" x="8161338" y="1355725"/>
          <p14:tracePt t="59760" x="8178800" y="1331913"/>
          <p14:tracePt t="59768" x="8185150" y="1325563"/>
          <p14:tracePt t="59776" x="8185150" y="1308100"/>
          <p14:tracePt t="59784" x="8191500" y="1301750"/>
          <p14:tracePt t="59792" x="8197850" y="1295400"/>
          <p14:tracePt t="59800" x="8204200" y="1289050"/>
          <p14:tracePt t="59816" x="8204200" y="1284288"/>
          <p14:tracePt t="59824" x="8204200" y="1277938"/>
          <p14:tracePt t="59832" x="8208963" y="1265238"/>
          <p14:tracePt t="59840" x="8228013" y="1254125"/>
          <p14:tracePt t="59848" x="8234363" y="1241425"/>
          <p14:tracePt t="59856" x="8234363" y="1228725"/>
          <p14:tracePt t="59864" x="8245475" y="1217613"/>
          <p14:tracePt t="59872" x="8264525" y="1198563"/>
          <p14:tracePt t="59880" x="8269288" y="1187450"/>
          <p14:tracePt t="59889" x="8288338" y="1163638"/>
          <p14:tracePt t="59906" x="8299450" y="1114425"/>
          <p14:tracePt t="59912" x="8318500" y="1096963"/>
          <p14:tracePt t="59920" x="8318500" y="1079500"/>
          <p14:tracePt t="59928" x="8335963" y="1042988"/>
          <p14:tracePt t="59936" x="8342313" y="1019175"/>
          <p14:tracePt t="59943" x="8348663" y="1000125"/>
          <p14:tracePt t="59952" x="8355013" y="982663"/>
          <p14:tracePt t="59959" x="8366125" y="958850"/>
          <p14:tracePt t="59967" x="8366125" y="952500"/>
          <p14:tracePt t="59975" x="8366125" y="933450"/>
          <p14:tracePt t="59983" x="8366125" y="928688"/>
          <p14:tracePt t="60015" x="8366125" y="922338"/>
          <p14:tracePt t="60023" x="8366125" y="909638"/>
          <p14:tracePt t="60031" x="8366125" y="903288"/>
          <p14:tracePt t="60047" x="8366125" y="892175"/>
          <p14:tracePt t="60063" x="8366125" y="885825"/>
          <p14:tracePt t="60079" x="8366125" y="879475"/>
          <p14:tracePt t="60096" x="8366125" y="868363"/>
          <p14:tracePt t="60104" x="8359775" y="862013"/>
          <p14:tracePt t="60111" x="8342313" y="842963"/>
          <p14:tracePt t="60120" x="8329613" y="838200"/>
          <p14:tracePt t="60127" x="8294688" y="819150"/>
          <p14:tracePt t="60136" x="8269288" y="795338"/>
          <p14:tracePt t="60143" x="8221663" y="777875"/>
          <p14:tracePt t="60151" x="8185150" y="758825"/>
          <p14:tracePt t="60159" x="8174038" y="747713"/>
          <p14:tracePt t="60167" x="8150225" y="735013"/>
          <p14:tracePt t="60176" x="8131175" y="728663"/>
          <p14:tracePt t="60191" x="8124825" y="728663"/>
          <p14:tracePt t="60231" x="8120063" y="728663"/>
          <p14:tracePt t="60239" x="8113713" y="728663"/>
          <p14:tracePt t="60263" x="8107363" y="728663"/>
          <p14:tracePt t="60271" x="8094663" y="728663"/>
          <p14:tracePt t="60287" x="8089900" y="723900"/>
          <p14:tracePt t="60408" x="8083550" y="717550"/>
          <p14:tracePt t="60560" x="8077200" y="717550"/>
          <p14:tracePt t="60568" x="8077200" y="728663"/>
          <p14:tracePt t="60576" x="8083550" y="754063"/>
          <p14:tracePt t="60584" x="8101013" y="777875"/>
          <p14:tracePt t="60592" x="8107363" y="812800"/>
          <p14:tracePt t="60600" x="8137525" y="862013"/>
          <p14:tracePt t="60608" x="8167688" y="909638"/>
          <p14:tracePt t="60616" x="8178800" y="933450"/>
          <p14:tracePt t="60624" x="8197850" y="969963"/>
          <p14:tracePt t="60632" x="8208963" y="1006475"/>
          <p14:tracePt t="60640" x="8221663" y="1030288"/>
          <p14:tracePt t="60648" x="8239125" y="1073150"/>
          <p14:tracePt t="60656" x="8245475" y="1090613"/>
          <p14:tracePt t="60664" x="8251825" y="1120775"/>
          <p14:tracePt t="60672" x="8269288" y="1144588"/>
          <p14:tracePt t="60680" x="8269288" y="1163638"/>
          <p14:tracePt t="60688" x="8288338" y="1193800"/>
          <p14:tracePt t="60696" x="8294688" y="1211263"/>
          <p14:tracePt t="60705" x="8299450" y="1235075"/>
          <p14:tracePt t="60712" x="8318500" y="1247775"/>
          <p14:tracePt t="60721" x="8324850" y="1254125"/>
          <p14:tracePt t="60737" x="8329613" y="1258888"/>
          <p14:tracePt t="60944" x="8329613" y="1254125"/>
          <p14:tracePt t="60952" x="8329613" y="1247775"/>
          <p14:tracePt t="60960" x="8324850" y="1228725"/>
          <p14:tracePt t="60968" x="8299450" y="1198563"/>
          <p14:tracePt t="60976" x="8275638" y="1174750"/>
          <p14:tracePt t="60983" x="8258175" y="1163638"/>
          <p14:tracePt t="60991" x="8251825" y="1157288"/>
          <p14:tracePt t="60999" x="8245475" y="1150938"/>
          <p14:tracePt t="61016" x="8239125" y="1144588"/>
          <p14:tracePt t="61023" x="8228013" y="1138238"/>
          <p14:tracePt t="61031" x="8208963" y="1127125"/>
          <p14:tracePt t="61039" x="8204200" y="1120775"/>
          <p14:tracePt t="61047" x="8197850" y="1120775"/>
          <p14:tracePt t="61128" x="8191500" y="1114425"/>
          <p14:tracePt t="61168" x="8191500" y="1108075"/>
          <p14:tracePt t="61240" x="8191500" y="1103313"/>
          <p14:tracePt t="61256" x="8197850" y="1103313"/>
          <p14:tracePt t="61272" x="8204200" y="1103313"/>
          <p14:tracePt t="61280" x="8208963" y="1103313"/>
          <p14:tracePt t="61288" x="8215313" y="1103313"/>
          <p14:tracePt t="61296" x="8221663" y="1103313"/>
          <p14:tracePt t="61305" x="8239125" y="1103313"/>
          <p14:tracePt t="61312" x="8245475" y="1103313"/>
          <p14:tracePt t="61322" x="8258175" y="1103313"/>
          <p14:tracePt t="61328" x="8269288" y="1096963"/>
          <p14:tracePt t="61337" x="8288338" y="1090613"/>
          <p14:tracePt t="61344" x="8299450" y="1090613"/>
          <p14:tracePt t="61352" x="8305800" y="1084263"/>
          <p14:tracePt t="61360" x="8318500" y="1084263"/>
          <p14:tracePt t="61367" x="8329613" y="1079500"/>
          <p14:tracePt t="61376" x="8348663" y="1066800"/>
          <p14:tracePt t="61383" x="8355013" y="1060450"/>
          <p14:tracePt t="61392" x="8366125" y="1054100"/>
          <p14:tracePt t="61399" x="8372475" y="1049338"/>
          <p14:tracePt t="61408" x="8378825" y="1042988"/>
          <p14:tracePt t="61416" x="8389938" y="1036638"/>
          <p14:tracePt t="61424" x="8408988" y="1023938"/>
          <p14:tracePt t="61439" x="8426450" y="1006475"/>
          <p14:tracePt t="61455" x="8432800" y="982663"/>
          <p14:tracePt t="61464" x="8450263" y="958850"/>
          <p14:tracePt t="61472" x="8456613" y="952500"/>
          <p14:tracePt t="61479" x="8456613" y="939800"/>
          <p14:tracePt t="61488" x="8456613" y="928688"/>
          <p14:tracePt t="61495" x="8456613" y="922338"/>
          <p14:tracePt t="61504" x="8456613" y="898525"/>
          <p14:tracePt t="61511" x="8456613" y="892175"/>
          <p14:tracePt t="61519" x="8456613" y="879475"/>
          <p14:tracePt t="61527" x="8456613" y="868363"/>
          <p14:tracePt t="61544" x="8456613" y="842963"/>
          <p14:tracePt t="61551" x="8456613" y="838200"/>
          <p14:tracePt t="61559" x="8456613" y="825500"/>
          <p14:tracePt t="61567" x="8456613" y="819150"/>
          <p14:tracePt t="61583" x="8456613" y="808038"/>
          <p14:tracePt t="61591" x="8456613" y="801688"/>
          <p14:tracePt t="61599" x="8456613" y="795338"/>
          <p14:tracePt t="61607" x="8456613" y="782638"/>
          <p14:tracePt t="61616" x="8456613" y="777875"/>
          <p14:tracePt t="61631" x="8445500" y="771525"/>
          <p14:tracePt t="61647" x="8439150" y="765175"/>
          <p14:tracePt t="61655" x="8432800" y="758825"/>
          <p14:tracePt t="61663" x="8426450" y="754063"/>
          <p14:tracePt t="61672" x="8420100" y="747713"/>
          <p14:tracePt t="61679" x="8408988" y="735013"/>
          <p14:tracePt t="61688" x="8402638" y="735013"/>
          <p14:tracePt t="61696" x="8385175" y="723900"/>
          <p14:tracePt t="61704" x="8378825" y="723900"/>
          <p14:tracePt t="61711" x="8355013" y="717550"/>
          <p14:tracePt t="61719" x="8342313" y="717550"/>
          <p14:tracePt t="61727" x="8318500" y="698500"/>
          <p14:tracePt t="61735" x="8312150" y="698500"/>
          <p14:tracePt t="61743" x="8305800" y="698500"/>
          <p14:tracePt t="61759" x="8294688" y="698500"/>
          <p14:tracePt t="61767" x="8288338" y="698500"/>
          <p14:tracePt t="61775" x="8281988" y="698500"/>
          <p14:tracePt t="61783" x="8264525" y="698500"/>
          <p14:tracePt t="61791" x="8258175" y="698500"/>
          <p14:tracePt t="61799" x="8251825" y="698500"/>
          <p14:tracePt t="61807" x="8245475" y="698500"/>
          <p14:tracePt t="61815" x="8239125" y="698500"/>
          <p14:tracePt t="61823" x="8228013" y="698500"/>
          <p14:tracePt t="61840" x="8215313" y="698500"/>
          <p14:tracePt t="61855" x="8208963" y="698500"/>
          <p14:tracePt t="61872" x="8197850" y="698500"/>
          <p14:tracePt t="61896" x="8178800" y="704850"/>
          <p14:tracePt t="61911" x="8167688" y="723900"/>
          <p14:tracePt t="61919" x="8161338" y="728663"/>
          <p14:tracePt t="61928" x="8143875" y="741363"/>
          <p14:tracePt t="61936" x="8137525" y="747713"/>
          <p14:tracePt t="61943" x="8137525" y="758825"/>
          <p14:tracePt t="61951" x="8124825" y="782638"/>
          <p14:tracePt t="61959" x="8124825" y="819150"/>
          <p14:tracePt t="61967" x="8124825" y="838200"/>
          <p14:tracePt t="61975" x="8113713" y="855663"/>
          <p14:tracePt t="61983" x="8113713" y="885825"/>
          <p14:tracePt t="61991" x="8113713" y="903288"/>
          <p14:tracePt t="61999" x="8113713" y="933450"/>
          <p14:tracePt t="62007" x="8113713" y="958850"/>
          <p14:tracePt t="62015" x="8113713" y="976313"/>
          <p14:tracePt t="62023" x="8120063" y="1012825"/>
          <p14:tracePt t="62032" x="8124825" y="1036638"/>
          <p14:tracePt t="62039" x="8131175" y="1066800"/>
          <p14:tracePt t="62047" x="8131175" y="1103313"/>
          <p14:tracePt t="62056" x="8143875" y="1144588"/>
          <p14:tracePt t="62063" x="8150225" y="1168400"/>
          <p14:tracePt t="62072" x="8167688" y="1204913"/>
          <p14:tracePt t="62079" x="8185150" y="1228725"/>
          <p14:tracePt t="62088" x="8191500" y="1241425"/>
          <p14:tracePt t="62096" x="8208963" y="1258888"/>
          <p14:tracePt t="62103" x="8215313" y="1265238"/>
          <p14:tracePt t="62111" x="8215313" y="1271588"/>
          <p14:tracePt t="62119" x="8221663" y="1277938"/>
          <p14:tracePt t="62127" x="8228013" y="1284288"/>
          <p14:tracePt t="62151" x="8234363" y="1284288"/>
          <p14:tracePt t="62159" x="8239125" y="1284288"/>
          <p14:tracePt t="62174" x="8258175" y="1284288"/>
          <p14:tracePt t="62175" x="8281988" y="1289050"/>
          <p14:tracePt t="62183" x="8305800" y="1295400"/>
          <p14:tracePt t="62191" x="8318500" y="1308100"/>
          <p14:tracePt t="62199" x="8355013" y="1308100"/>
          <p14:tracePt t="62208" x="8396288" y="1308100"/>
          <p14:tracePt t="62215" x="8420100" y="1308100"/>
          <p14:tracePt t="62224" x="8439150" y="1308100"/>
          <p14:tracePt t="62231" x="8475663" y="1308100"/>
          <p14:tracePt t="62239" x="8486775" y="1308100"/>
          <p14:tracePt t="62247" x="8505825" y="1295400"/>
          <p14:tracePt t="62256" x="8529638" y="1271588"/>
          <p14:tracePt t="62263" x="8540750" y="1247775"/>
          <p14:tracePt t="62272" x="8540750" y="1235075"/>
          <p14:tracePt t="62279" x="8553450" y="1211263"/>
          <p14:tracePt t="62288" x="8553450" y="1193800"/>
          <p14:tracePt t="62296" x="8577263" y="1168400"/>
          <p14:tracePt t="62304" x="8577263" y="1157288"/>
          <p14:tracePt t="62311" x="8577263" y="1133475"/>
          <p14:tracePt t="62319" x="8577263" y="1108075"/>
          <p14:tracePt t="62327" x="8577263" y="1096963"/>
          <p14:tracePt t="62336" x="8577263" y="1084263"/>
          <p14:tracePt t="62343" x="8577263" y="1073150"/>
          <p14:tracePt t="62351" x="8577263" y="1054100"/>
          <p14:tracePt t="62359" x="8577263" y="1042988"/>
          <p14:tracePt t="62367" x="8577263" y="1030288"/>
          <p14:tracePt t="62375" x="8559800" y="1006475"/>
          <p14:tracePt t="62383" x="8540750" y="958850"/>
          <p14:tracePt t="62391" x="8510588" y="922338"/>
          <p14:tracePt t="62399" x="8493125" y="873125"/>
          <p14:tracePt t="62407" x="8462963" y="831850"/>
          <p14:tracePt t="62416" x="8450263" y="808038"/>
          <p14:tracePt t="62423" x="8426450" y="782638"/>
          <p14:tracePt t="62431" x="8426450" y="777875"/>
          <p14:tracePt t="62440" x="8420100" y="771525"/>
          <p14:tracePt t="62488" x="8415338" y="771525"/>
          <p14:tracePt t="62503" x="8408988" y="771525"/>
          <p14:tracePt t="62511" x="8389938" y="771525"/>
          <p14:tracePt t="62520" x="8372475" y="771525"/>
          <p14:tracePt t="62527" x="8348663" y="771525"/>
          <p14:tracePt t="62535" x="8324850" y="771525"/>
          <p14:tracePt t="62543" x="8269288" y="771525"/>
          <p14:tracePt t="62551" x="8245475" y="771525"/>
          <p14:tracePt t="62560" x="8215313" y="771525"/>
          <p14:tracePt t="62567" x="8167688" y="777875"/>
          <p14:tracePt t="62576" x="8143875" y="801688"/>
          <p14:tracePt t="62583" x="8113713" y="808038"/>
          <p14:tracePt t="62592" x="8094663" y="825500"/>
          <p14:tracePt t="62599" x="8083550" y="838200"/>
          <p14:tracePt t="62607" x="8053388" y="873125"/>
          <p14:tracePt t="62615" x="8047038" y="892175"/>
          <p14:tracePt t="62623" x="8040688" y="898525"/>
          <p14:tracePt t="62631" x="8040688" y="909638"/>
          <p14:tracePt t="62639" x="8034338" y="933450"/>
          <p14:tracePt t="62647" x="8034338" y="958850"/>
          <p14:tracePt t="62655" x="8034338" y="969963"/>
          <p14:tracePt t="62663" x="8034338" y="1000125"/>
          <p14:tracePt t="62672" x="8034338" y="1023938"/>
          <p14:tracePt t="62679" x="8034338" y="1054100"/>
          <p14:tracePt t="62688" x="8034338" y="1073150"/>
          <p14:tracePt t="62696" x="8034338" y="1096963"/>
          <p14:tracePt t="62703" x="8034338" y="1108075"/>
          <p14:tracePt t="62712" x="8047038" y="1127125"/>
          <p14:tracePt t="62719" x="8053388" y="1133475"/>
          <p14:tracePt t="62727" x="8077200" y="1150938"/>
          <p14:tracePt t="62735" x="8094663" y="1168400"/>
          <p14:tracePt t="62743" x="8107363" y="1181100"/>
          <p14:tracePt t="62751" x="8113713" y="1187450"/>
          <p14:tracePt t="62759" x="8124825" y="1193800"/>
          <p14:tracePt t="62767" x="8150225" y="1204913"/>
          <p14:tracePt t="62776" x="8174038" y="1211263"/>
          <p14:tracePt t="62784" x="8197850" y="1211263"/>
          <p14:tracePt t="62791" x="8221663" y="1211263"/>
          <p14:tracePt t="62799" x="8234363" y="1211263"/>
          <p14:tracePt t="62808" x="8245475" y="1211263"/>
          <p14:tracePt t="62815" x="8264525" y="1211263"/>
          <p14:tracePt t="62824" x="8275638" y="1211263"/>
          <p14:tracePt t="62831" x="8294688" y="1204913"/>
          <p14:tracePt t="62840" x="8299450" y="1198563"/>
          <p14:tracePt t="62847" x="8305800" y="1181100"/>
          <p14:tracePt t="62856" x="8305800" y="1174750"/>
          <p14:tracePt t="62863" x="8305800" y="1168400"/>
          <p14:tracePt t="62879" x="8305800" y="1157288"/>
          <p14:tracePt t="62891" x="8305800" y="1150938"/>
          <p14:tracePt t="62903" x="8305800" y="1144588"/>
          <p14:tracePt t="62919" x="8305800" y="1138238"/>
          <p14:tracePt t="62927" x="8305800" y="1133475"/>
          <p14:tracePt t="62935" x="8305800" y="1120775"/>
          <p14:tracePt t="62943" x="8294688" y="1096963"/>
          <p14:tracePt t="62951" x="8281988" y="1079500"/>
          <p14:tracePt t="62959" x="8269288" y="1054100"/>
          <p14:tracePt t="62967" x="8258175" y="1030288"/>
          <p14:tracePt t="62976" x="8258175" y="1019175"/>
          <p14:tracePt t="62983" x="8251825" y="1012825"/>
          <p14:tracePt t="62992" x="8239125" y="1000125"/>
          <p14:tracePt t="63008" x="8228013" y="993775"/>
          <p14:tracePt t="63015" x="8221663" y="989013"/>
          <p14:tracePt t="63023" x="8215313" y="982663"/>
          <p14:tracePt t="63031" x="8208963" y="976313"/>
          <p14:tracePt t="63088" x="8204200" y="976313"/>
          <p14:tracePt t="63192" x="8197850" y="969963"/>
          <p14:tracePt t="63200" x="8197850" y="963613"/>
          <p14:tracePt t="63208" x="8228013" y="958850"/>
          <p14:tracePt t="63216" x="8264525" y="939800"/>
          <p14:tracePt t="63225" x="8288338" y="928688"/>
          <p14:tracePt t="63232" x="8312150" y="915988"/>
          <p14:tracePt t="63242" x="8372475" y="885825"/>
          <p14:tracePt t="63248" x="8420100" y="855663"/>
          <p14:tracePt t="63257" x="8456613" y="825500"/>
          <p14:tracePt t="63264" x="8523288" y="795338"/>
          <p14:tracePt t="63274" x="8547100" y="771525"/>
          <p14:tracePt t="63280" x="8594725" y="741363"/>
          <p14:tracePt t="63288" x="8631238" y="711200"/>
          <p14:tracePt t="63296" x="8655050" y="693738"/>
          <p14:tracePt t="63304" x="8674100" y="681038"/>
          <p14:tracePt t="63312" x="8685213" y="663575"/>
          <p14:tracePt t="63320" x="8704263" y="650875"/>
          <p14:tracePt t="63329" x="8710613" y="627063"/>
          <p14:tracePt t="63336" x="8715375" y="620713"/>
          <p14:tracePt t="63344" x="8728075" y="596900"/>
          <p14:tracePt t="63351" x="8734425" y="566738"/>
          <p14:tracePt t="63359" x="8751888" y="542925"/>
          <p14:tracePt t="63367" x="8751888" y="530225"/>
          <p14:tracePt t="63375" x="8751888" y="512763"/>
          <p14:tracePt t="63383" x="8751888" y="506413"/>
          <p14:tracePt t="63391" x="8751888" y="500063"/>
          <p14:tracePt t="63487" x="8751888" y="493713"/>
          <p14:tracePt t="63496" x="8728075" y="512763"/>
          <p14:tracePt t="63503" x="8704263" y="536575"/>
          <p14:tracePt t="63511" x="8667750" y="566738"/>
          <p14:tracePt t="63519" x="8613775" y="614363"/>
          <p14:tracePt t="63527" x="8570913" y="657225"/>
          <p14:tracePt t="63536" x="8510588" y="698500"/>
          <p14:tracePt t="63543" x="8469313" y="754063"/>
          <p14:tracePt t="63551" x="8415338" y="819150"/>
          <p14:tracePt t="63559" x="8359775" y="855663"/>
          <p14:tracePt t="63567" x="8324850" y="898525"/>
          <p14:tracePt t="63575" x="8281988" y="933450"/>
          <p14:tracePt t="63583" x="8245475" y="963613"/>
          <p14:tracePt t="63592" x="8204200" y="1000125"/>
          <p14:tracePt t="63599" x="8178800" y="1030288"/>
          <p14:tracePt t="63608" x="8113713" y="1084263"/>
          <p14:tracePt t="63616" x="8077200" y="1120775"/>
          <p14:tracePt t="63624" x="8023225" y="1174750"/>
          <p14:tracePt t="63631" x="7969250" y="1228725"/>
          <p14:tracePt t="63640" x="7920038" y="1271588"/>
          <p14:tracePt t="63647" x="7878763" y="1308100"/>
          <p14:tracePt t="63657" x="7866063" y="1325563"/>
          <p14:tracePt t="63663" x="7842250" y="1338263"/>
          <p14:tracePt t="63672" x="7823200" y="1355725"/>
          <p14:tracePt t="63744" x="7835900" y="1344613"/>
          <p14:tracePt t="63752" x="7848600" y="1331913"/>
          <p14:tracePt t="63760" x="7883525" y="1295400"/>
          <p14:tracePt t="63768" x="7926388" y="1265238"/>
          <p14:tracePt t="63776" x="7962900" y="1235075"/>
          <p14:tracePt t="63784" x="8004175" y="1187450"/>
          <p14:tracePt t="63792" x="8040688" y="1133475"/>
          <p14:tracePt t="63800" x="8083550" y="1096963"/>
          <p14:tracePt t="63808" x="8120063" y="1054100"/>
          <p14:tracePt t="63816" x="8178800" y="989013"/>
          <p14:tracePt t="63825" x="8215313" y="939800"/>
          <p14:tracePt t="63832" x="8245475" y="915988"/>
          <p14:tracePt t="63841" x="8294688" y="873125"/>
          <p14:tracePt t="63848" x="8335963" y="831850"/>
          <p14:tracePt t="63857" x="8366125" y="782638"/>
          <p14:tracePt t="63864" x="8402638" y="747713"/>
          <p14:tracePt t="63873" x="8432800" y="693738"/>
          <p14:tracePt t="63880" x="8450263" y="668338"/>
          <p14:tracePt t="63894" x="8469313" y="633413"/>
          <p14:tracePt t="63896" x="8480425" y="608013"/>
          <p14:tracePt t="63904" x="8499475" y="584200"/>
          <p14:tracePt t="63912" x="8505825" y="573088"/>
          <p14:tracePt t="63919" x="8510588" y="560388"/>
          <p14:tracePt t="63927" x="8510588" y="554038"/>
          <p14:tracePt t="64024" x="8486775" y="577850"/>
          <p14:tracePt t="64032" x="8408988" y="644525"/>
          <p14:tracePt t="64040" x="8324850" y="728663"/>
          <p14:tracePt t="64048" x="8258175" y="795338"/>
          <p14:tracePt t="64057" x="8167688" y="873125"/>
          <p14:tracePt t="64064" x="8113713" y="915988"/>
          <p14:tracePt t="64074" x="8047038" y="958850"/>
          <p14:tracePt t="64080" x="7980363" y="1019175"/>
          <p14:tracePt t="64088" x="7932738" y="1049338"/>
          <p14:tracePt t="64096" x="7896225" y="1066800"/>
          <p14:tracePt t="64104" x="7872413" y="1090613"/>
          <p14:tracePt t="64112" x="7859713" y="1096963"/>
          <p14:tracePt t="64120" x="7853363" y="1103313"/>
          <p14:tracePt t="64217" x="7872413" y="1103313"/>
          <p14:tracePt t="64224" x="7932738" y="1079500"/>
          <p14:tracePt t="64232" x="7993063" y="1049338"/>
          <p14:tracePt t="64240" x="8070850" y="1000125"/>
          <p14:tracePt t="64247" x="8161338" y="969963"/>
          <p14:tracePt t="64256" x="8251825" y="933450"/>
          <p14:tracePt t="64263" x="8329613" y="892175"/>
          <p14:tracePt t="64271" x="8408988" y="842963"/>
          <p14:tracePt t="64279" x="8469313" y="812800"/>
          <p14:tracePt t="64287" x="8516938" y="808038"/>
          <p14:tracePt t="64295" x="8553450" y="777875"/>
          <p14:tracePt t="64303" x="8594725" y="747713"/>
          <p14:tracePt t="64311" x="8601075" y="741363"/>
          <p14:tracePt t="64319" x="8607425" y="735013"/>
          <p14:tracePt t="64335" x="8613775" y="728663"/>
          <p14:tracePt t="64440" x="8594725" y="747713"/>
          <p14:tracePt t="64447" x="8559800" y="782638"/>
          <p14:tracePt t="64456" x="8493125" y="849313"/>
          <p14:tracePt t="64464" x="8450263" y="892175"/>
          <p14:tracePt t="64472" x="8415338" y="928688"/>
          <p14:tracePt t="64480" x="8372475" y="969963"/>
          <p14:tracePt t="64487" x="8335963" y="1006475"/>
          <p14:tracePt t="64495" x="8312150" y="1023938"/>
          <p14:tracePt t="64503" x="8294688" y="1036638"/>
          <p14:tracePt t="64511" x="8281988" y="1049338"/>
          <p14:tracePt t="64519" x="8275638" y="1054100"/>
          <p14:tracePt t="64535" x="8269288" y="1060450"/>
          <p14:tracePt t="64720" x="0" y="0"/>
        </p14:tracePtLst>
        <p14:tracePtLst>
          <p14:tracePt t="68754" x="6226175" y="1247775"/>
          <p14:tracePt t="68824" x="6226175" y="1254125"/>
          <p14:tracePt t="68832" x="6226175" y="1271588"/>
          <p14:tracePt t="68840" x="6226175" y="1301750"/>
          <p14:tracePt t="68848" x="6226175" y="1344613"/>
          <p14:tracePt t="68856" x="6226175" y="1403350"/>
          <p14:tracePt t="68864" x="6238875" y="1463675"/>
          <p14:tracePt t="68872" x="6245225" y="1512888"/>
          <p14:tracePt t="68881" x="6269038" y="1584325"/>
          <p14:tracePt t="68899" x="6329363" y="1700213"/>
          <p14:tracePt t="68904" x="6359525" y="1747838"/>
          <p14:tracePt t="68913" x="6389688" y="1784350"/>
          <p14:tracePt t="68920" x="6407150" y="1808163"/>
          <p14:tracePt t="68928" x="6430963" y="1838325"/>
          <p14:tracePt t="68937" x="6456363" y="1862138"/>
          <p14:tracePt t="68944" x="6491288" y="1898650"/>
          <p14:tracePt t="68952" x="6516688" y="1916113"/>
          <p14:tracePt t="68960" x="6551613" y="1939925"/>
          <p14:tracePt t="68967" x="6575425" y="1952625"/>
          <p14:tracePt t="68975" x="6611938" y="1976438"/>
          <p14:tracePt t="68983" x="6635750" y="1995488"/>
          <p14:tracePt t="68991" x="6654800" y="2006600"/>
          <p14:tracePt t="69000" x="6661150" y="2012950"/>
          <p14:tracePt t="69007" x="6672263" y="2025650"/>
          <p14:tracePt t="69015" x="6684963" y="2043113"/>
          <p14:tracePt t="69031" x="6696075" y="2054225"/>
          <p14:tracePt t="69039" x="6708775" y="2066925"/>
          <p14:tracePt t="69055" x="6732588" y="2079625"/>
          <p14:tracePt t="69063" x="6756400" y="2090738"/>
          <p14:tracePt t="69072" x="6781800" y="2103438"/>
          <p14:tracePt t="69079" x="6816725" y="2114550"/>
          <p14:tracePt t="69087" x="6865938" y="2133600"/>
          <p14:tracePt t="69096" x="6907213" y="2144713"/>
          <p14:tracePt t="69103" x="6943725" y="2157413"/>
          <p14:tracePt t="69112" x="7010400" y="2193925"/>
          <p14:tracePt t="69119" x="7051675" y="2193925"/>
          <p14:tracePt t="69128" x="7100888" y="2200275"/>
          <p14:tracePt t="69135" x="7131050" y="2211388"/>
          <p14:tracePt t="69144" x="7178675" y="2217738"/>
          <p14:tracePt t="69151" x="7215188" y="2235200"/>
          <p14:tracePt t="69160" x="7251700" y="2247900"/>
          <p14:tracePt t="69167" x="7269163" y="2247900"/>
          <p14:tracePt t="69175" x="7292975" y="2254250"/>
          <p14:tracePt t="69183" x="7318375" y="2254250"/>
          <p14:tracePt t="69191" x="7342188" y="2260600"/>
          <p14:tracePt t="69199" x="7353300" y="2260600"/>
          <p14:tracePt t="69207" x="7377113" y="2260600"/>
          <p14:tracePt t="69215" x="7402513" y="2260600"/>
          <p14:tracePt t="69223" x="7426325" y="2260600"/>
          <p14:tracePt t="69231" x="7450138" y="2260600"/>
          <p14:tracePt t="69239" x="7480300" y="2260600"/>
          <p14:tracePt t="69247" x="7516813" y="2241550"/>
          <p14:tracePt t="69255" x="7546975" y="2235200"/>
          <p14:tracePt t="69263" x="7583488" y="2224088"/>
          <p14:tracePt t="69271" x="7631113" y="2205038"/>
          <p14:tracePt t="69279" x="7678738" y="2187575"/>
          <p14:tracePt t="69287" x="7715250" y="2174875"/>
          <p14:tracePt t="69296" x="7762875" y="2144713"/>
          <p14:tracePt t="69303" x="7823200" y="2114550"/>
          <p14:tracePt t="69312" x="7842250" y="2103438"/>
          <p14:tracePt t="69319" x="7866063" y="2073275"/>
          <p14:tracePt t="69328" x="7902575" y="2049463"/>
          <p14:tracePt t="69336" x="7908925" y="2043113"/>
          <p14:tracePt t="69344" x="7932738" y="2019300"/>
          <p14:tracePt t="69351" x="7943850" y="2006600"/>
          <p14:tracePt t="69360" x="7974013" y="1982788"/>
          <p14:tracePt t="69367" x="7986713" y="1965325"/>
          <p14:tracePt t="69375" x="8010525" y="1939925"/>
          <p14:tracePt t="69383" x="8034338" y="1916113"/>
          <p14:tracePt t="69391" x="8053388" y="1898650"/>
          <p14:tracePt t="69399" x="8059738" y="1885950"/>
          <p14:tracePt t="69407" x="8089900" y="1849438"/>
          <p14:tracePt t="69416" x="8101013" y="1814513"/>
          <p14:tracePt t="69423" x="8113713" y="1789113"/>
          <p14:tracePt t="69431" x="8120063" y="1765300"/>
          <p14:tracePt t="69439" x="8137525" y="1728788"/>
          <p14:tracePt t="69448" x="8143875" y="1687513"/>
          <p14:tracePt t="69455" x="8154988" y="1651000"/>
          <p14:tracePt t="69464" x="8161338" y="1627188"/>
          <p14:tracePt t="69471" x="8161338" y="1603375"/>
          <p14:tracePt t="69480" x="8161338" y="1584325"/>
          <p14:tracePt t="69488" x="8161338" y="1560513"/>
          <p14:tracePt t="69495" x="8161338" y="1536700"/>
          <p14:tracePt t="69503" x="8161338" y="1512888"/>
          <p14:tracePt t="69512" x="8161338" y="1489075"/>
          <p14:tracePt t="69520" x="8161338" y="1470025"/>
          <p14:tracePt t="69528" x="8161338" y="1446213"/>
          <p14:tracePt t="69535" x="8161338" y="1422400"/>
          <p14:tracePt t="69544" x="8161338" y="1409700"/>
          <p14:tracePt t="69551" x="8161338" y="1385888"/>
          <p14:tracePt t="69560" x="8161338" y="1374775"/>
          <p14:tracePt t="69567" x="8161338" y="1338263"/>
          <p14:tracePt t="69575" x="8150225" y="1295400"/>
          <p14:tracePt t="69583" x="8131175" y="1247775"/>
          <p14:tracePt t="69591" x="8107363" y="1181100"/>
          <p14:tracePt t="69599" x="8077200" y="1133475"/>
          <p14:tracePt t="69607" x="8070850" y="1096963"/>
          <p14:tracePt t="69615" x="8053388" y="1073150"/>
          <p14:tracePt t="69623" x="8047038" y="1049338"/>
          <p14:tracePt t="69631" x="8034338" y="1036638"/>
          <p14:tracePt t="69639" x="8023225" y="1019175"/>
          <p14:tracePt t="69647" x="8010525" y="993775"/>
          <p14:tracePt t="69655" x="7999413" y="982663"/>
          <p14:tracePt t="69664" x="7993063" y="976313"/>
          <p14:tracePt t="69671" x="7986713" y="963613"/>
          <p14:tracePt t="69680" x="7962900" y="928688"/>
          <p14:tracePt t="69687" x="7956550" y="922338"/>
          <p14:tracePt t="69695" x="7950200" y="909638"/>
          <p14:tracePt t="69703" x="7932738" y="898525"/>
          <p14:tracePt t="69712" x="7920038" y="885825"/>
          <p14:tracePt t="69719" x="7896225" y="862013"/>
          <p14:tracePt t="69728" x="7878763" y="855663"/>
          <p14:tracePt t="69735" x="7866063" y="838200"/>
          <p14:tracePt t="69744" x="7848600" y="831850"/>
          <p14:tracePt t="69752" x="7823200" y="812800"/>
          <p14:tracePt t="69759" x="7818438" y="812800"/>
          <p14:tracePt t="69767" x="7788275" y="801688"/>
          <p14:tracePt t="69775" x="7751763" y="782638"/>
          <p14:tracePt t="69784" x="7739063" y="765175"/>
          <p14:tracePt t="69791" x="7678738" y="747713"/>
          <p14:tracePt t="69799" x="7648575" y="728663"/>
          <p14:tracePt t="69807" x="7594600" y="711200"/>
          <p14:tracePt t="69815" x="7577138" y="698500"/>
          <p14:tracePt t="69824" x="7527925" y="681038"/>
          <p14:tracePt t="69831" x="7493000" y="674688"/>
          <p14:tracePt t="69839" x="7473950" y="668338"/>
          <p14:tracePt t="69847" x="7426325" y="650875"/>
          <p14:tracePt t="69855" x="7413625" y="650875"/>
          <p14:tracePt t="69864" x="7389813" y="638175"/>
          <p14:tracePt t="69871" x="7366000" y="638175"/>
          <p14:tracePt t="69880" x="7342188" y="638175"/>
          <p14:tracePt t="69887" x="7318375" y="638175"/>
          <p14:tracePt t="69896" x="7275513" y="638175"/>
          <p14:tracePt t="69903" x="7221538" y="638175"/>
          <p14:tracePt t="69912" x="7154863" y="633413"/>
          <p14:tracePt t="69919" x="7112000" y="633413"/>
          <p14:tracePt t="69928" x="7070725" y="633413"/>
          <p14:tracePt t="69935" x="7021513" y="633413"/>
          <p14:tracePt t="69944" x="6967538" y="633413"/>
          <p14:tracePt t="69951" x="6932613" y="633413"/>
          <p14:tracePt t="69959" x="6889750" y="633413"/>
          <p14:tracePt t="69967" x="6865938" y="633413"/>
          <p14:tracePt t="69975" x="6842125" y="633413"/>
          <p14:tracePt t="69983" x="6811963" y="638175"/>
          <p14:tracePt t="69991" x="6799263" y="638175"/>
          <p14:tracePt t="69999" x="6775450" y="657225"/>
          <p14:tracePt t="70007" x="6738938" y="674688"/>
          <p14:tracePt t="70015" x="6721475" y="693738"/>
          <p14:tracePt t="70023" x="6696075" y="717550"/>
          <p14:tracePt t="70031" x="6684963" y="728663"/>
          <p14:tracePt t="70039" x="6648450" y="765175"/>
          <p14:tracePt t="70047" x="6624638" y="788988"/>
          <p14:tracePt t="70056" x="6575425" y="855663"/>
          <p14:tracePt t="70063" x="6564313" y="879475"/>
          <p14:tracePt t="70071" x="6516688" y="928688"/>
          <p14:tracePt t="70080" x="6473825" y="969963"/>
          <p14:tracePt t="70098" x="6407150" y="1054100"/>
          <p14:tracePt t="70112" x="6370638" y="1127125"/>
          <p14:tracePt t="70119" x="6340475" y="1174750"/>
          <p14:tracePt t="70128" x="6323013" y="1223963"/>
          <p14:tracePt t="70135" x="6323013" y="1271588"/>
          <p14:tracePt t="70144" x="6323013" y="1314450"/>
          <p14:tracePt t="70151" x="6323013" y="1362075"/>
          <p14:tracePt t="70159" x="6323013" y="1416050"/>
          <p14:tracePt t="70167" x="6323013" y="1463675"/>
          <p14:tracePt t="70175" x="6323013" y="1519238"/>
          <p14:tracePt t="70183" x="6323013" y="1579563"/>
          <p14:tracePt t="70191" x="6323013" y="1639888"/>
          <p14:tracePt t="70200" x="6346825" y="1711325"/>
          <p14:tracePt t="70207" x="6365875" y="1778000"/>
          <p14:tracePt t="70216" x="6413500" y="1844675"/>
          <p14:tracePt t="70223" x="6456363" y="1905000"/>
          <p14:tracePt t="70231" x="6486525" y="1958975"/>
          <p14:tracePt t="70240" x="6534150" y="1995488"/>
          <p14:tracePt t="70247" x="6575425" y="2036763"/>
          <p14:tracePt t="70256" x="6624638" y="2079625"/>
          <p14:tracePt t="70263" x="6678613" y="2133600"/>
          <p14:tracePt t="70271" x="6756400" y="2187575"/>
          <p14:tracePt t="70279" x="6811963" y="2217738"/>
          <p14:tracePt t="70287" x="6889750" y="2260600"/>
          <p14:tracePt t="70296" x="6937375" y="2301875"/>
          <p14:tracePt t="70303" x="7004050" y="2344738"/>
          <p14:tracePt t="70312" x="7077075" y="2368550"/>
          <p14:tracePt t="70319" x="7112000" y="2374900"/>
          <p14:tracePt t="70328" x="7172325" y="2398713"/>
          <p14:tracePt t="70335" x="7208838" y="2416175"/>
          <p14:tracePt t="70343" x="7245350" y="2422525"/>
          <p14:tracePt t="70351" x="7288213" y="2422525"/>
          <p14:tracePt t="70359" x="7312025" y="2428875"/>
          <p14:tracePt t="70367" x="7342188" y="2428875"/>
          <p14:tracePt t="70375" x="7366000" y="2428875"/>
          <p14:tracePt t="70383" x="7419975" y="2428875"/>
          <p14:tracePt t="70391" x="7443788" y="2428875"/>
          <p14:tracePt t="70399" x="7497763" y="2428875"/>
          <p14:tracePt t="70407" x="7558088" y="2428875"/>
          <p14:tracePt t="70416" x="7600950" y="2428875"/>
          <p14:tracePt t="70423" x="7673975" y="2428875"/>
          <p14:tracePt t="70431" x="7734300" y="2428875"/>
          <p14:tracePt t="70439" x="7805738" y="2428875"/>
          <p14:tracePt t="70448" x="7866063" y="2428875"/>
          <p14:tracePt t="70455" x="7896225" y="2428875"/>
          <p14:tracePt t="70464" x="7926388" y="2428875"/>
          <p14:tracePt t="70471" x="7950200" y="2428875"/>
          <p14:tracePt t="70479" x="7974013" y="2428875"/>
          <p14:tracePt t="70487" x="7986713" y="2422525"/>
          <p14:tracePt t="70496" x="8010525" y="2416175"/>
          <p14:tracePt t="70503" x="8029575" y="2398713"/>
          <p14:tracePt t="70512" x="8040688" y="2392363"/>
          <p14:tracePt t="70519" x="8059738" y="2374900"/>
          <p14:tracePt t="70528" x="8070850" y="2362200"/>
          <p14:tracePt t="70535" x="8089900" y="2344738"/>
          <p14:tracePt t="70543" x="8113713" y="2320925"/>
          <p14:tracePt t="70551" x="8137525" y="2295525"/>
          <p14:tracePt t="70559" x="8154988" y="2260600"/>
          <p14:tracePt t="70567" x="8174038" y="2235200"/>
          <p14:tracePt t="70575" x="8191500" y="2211388"/>
          <p14:tracePt t="70583" x="8204200" y="2174875"/>
          <p14:tracePt t="70591" x="8228013" y="2127250"/>
          <p14:tracePt t="70599" x="8245475" y="2079625"/>
          <p14:tracePt t="70607" x="8251825" y="2030413"/>
          <p14:tracePt t="70616" x="8275638" y="1982788"/>
          <p14:tracePt t="70623" x="8281988" y="1922463"/>
          <p14:tracePt t="70631" x="8294688" y="1879600"/>
          <p14:tracePt t="70639" x="8294688" y="1855788"/>
          <p14:tracePt t="70648" x="8294688" y="1789113"/>
          <p14:tracePt t="70655" x="8294688" y="1741488"/>
          <p14:tracePt t="70664" x="8294688" y="1700213"/>
          <p14:tracePt t="70671" x="8294688" y="1639888"/>
          <p14:tracePt t="70680" x="8294688" y="1597025"/>
          <p14:tracePt t="70687" x="8294688" y="1536700"/>
          <p14:tracePt t="70696" x="8294688" y="1482725"/>
          <p14:tracePt t="70703" x="8294688" y="1422400"/>
          <p14:tracePt t="70712" x="8294688" y="1398588"/>
          <p14:tracePt t="70719" x="8281988" y="1355725"/>
          <p14:tracePt t="70728" x="8275638" y="1319213"/>
          <p14:tracePt t="70735" x="8251825" y="1258888"/>
          <p14:tracePt t="70743" x="8234363" y="1223963"/>
          <p14:tracePt t="70751" x="8215313" y="1187450"/>
          <p14:tracePt t="70759" x="8197850" y="1127125"/>
          <p14:tracePt t="70767" x="8191500" y="1103313"/>
          <p14:tracePt t="70776" x="8174038" y="1054100"/>
          <p14:tracePt t="70783" x="8174038" y="1042988"/>
          <p14:tracePt t="70791" x="8154988" y="1006475"/>
          <p14:tracePt t="70800" x="8137525" y="982663"/>
          <p14:tracePt t="70807" x="8113713" y="946150"/>
          <p14:tracePt t="70816" x="8094663" y="915988"/>
          <p14:tracePt t="70823" x="8064500" y="862013"/>
          <p14:tracePt t="70832" x="8040688" y="838200"/>
          <p14:tracePt t="70839" x="8023225" y="819150"/>
          <p14:tracePt t="70848" x="8016875" y="808038"/>
          <p14:tracePt t="70855" x="8010525" y="801688"/>
          <p14:tracePt t="70871" x="8004175" y="795338"/>
          <p14:tracePt t="70912" x="7980363" y="788988"/>
          <p14:tracePt t="70919" x="7956550" y="782638"/>
          <p14:tracePt t="70928" x="7902575" y="754063"/>
          <p14:tracePt t="70935" x="7842250" y="728663"/>
          <p14:tracePt t="70943" x="7762875" y="698500"/>
          <p14:tracePt t="70951" x="7673975" y="674688"/>
          <p14:tracePt t="70959" x="7570788" y="650875"/>
          <p14:tracePt t="70967" x="7467600" y="620713"/>
          <p14:tracePt t="70976" x="7377113" y="584200"/>
          <p14:tracePt t="70983" x="7299325" y="560388"/>
          <p14:tracePt t="70991" x="7251700" y="542925"/>
          <p14:tracePt t="70999" x="7215188" y="523875"/>
          <p14:tracePt t="71007" x="7202488" y="517525"/>
          <p14:tracePt t="71039" x="7197725" y="517525"/>
          <p14:tracePt t="71064" x="7191375" y="517525"/>
          <p14:tracePt t="71071" x="7172325" y="517525"/>
          <p14:tracePt t="71079" x="7154863" y="517525"/>
          <p14:tracePt t="71087" x="7100888" y="517525"/>
          <p14:tracePt t="71096" x="7040563" y="517525"/>
          <p14:tracePt t="71104" x="6980238" y="517525"/>
          <p14:tracePt t="71112" x="6907213" y="517525"/>
          <p14:tracePt t="71119" x="6846888" y="517525"/>
          <p14:tracePt t="71127" x="6805613" y="517525"/>
          <p14:tracePt t="71135" x="6775450" y="517525"/>
          <p14:tracePt t="71143" x="6751638" y="517525"/>
          <p14:tracePt t="71151" x="6708775" y="517525"/>
          <p14:tracePt t="71159" x="6684963" y="517525"/>
          <p14:tracePt t="71167" x="6661150" y="536575"/>
          <p14:tracePt t="71176" x="6624638" y="554038"/>
          <p14:tracePt t="71183" x="6611938" y="566738"/>
          <p14:tracePt t="71191" x="6575425" y="584200"/>
          <p14:tracePt t="71199" x="6534150" y="638175"/>
          <p14:tracePt t="71207" x="6486525" y="668338"/>
          <p14:tracePt t="71216" x="6467475" y="681038"/>
          <p14:tracePt t="71223" x="6443663" y="728663"/>
          <p14:tracePt t="71231" x="6400800" y="782638"/>
          <p14:tracePt t="71239" x="6389688" y="825500"/>
          <p14:tracePt t="71248" x="6370638" y="873125"/>
          <p14:tracePt t="71255" x="6353175" y="928688"/>
          <p14:tracePt t="71263" x="6340475" y="958850"/>
          <p14:tracePt t="71271" x="6335713" y="1006475"/>
          <p14:tracePt t="71280" x="6316663" y="1042988"/>
          <p14:tracePt t="71287" x="6305550" y="1066800"/>
          <p14:tracePt t="71296" x="6299200" y="1090613"/>
          <p14:tracePt t="71303" x="6292850" y="1133475"/>
          <p14:tracePt t="71312" x="6280150" y="1157288"/>
          <p14:tracePt t="71319" x="6275388" y="1198563"/>
          <p14:tracePt t="71327" x="6275388" y="1247775"/>
          <p14:tracePt t="71335" x="6275388" y="1289050"/>
          <p14:tracePt t="71343" x="6275388" y="1314450"/>
          <p14:tracePt t="71351" x="6275388" y="1368425"/>
          <p14:tracePt t="71359" x="6275388" y="1409700"/>
          <p14:tracePt t="71368" x="6275388" y="1470025"/>
          <p14:tracePt t="71376" x="6275388" y="1500188"/>
          <p14:tracePt t="71383" x="6299200" y="1549400"/>
          <p14:tracePt t="71391" x="6316663" y="1603375"/>
          <p14:tracePt t="71399" x="6346825" y="1651000"/>
          <p14:tracePt t="71407" x="6370638" y="1674813"/>
          <p14:tracePt t="71415" x="6400800" y="1711325"/>
          <p14:tracePt t="71423" x="6430963" y="1765300"/>
          <p14:tracePt t="71432" x="6443663" y="1778000"/>
          <p14:tracePt t="71439" x="6480175" y="1825625"/>
          <p14:tracePt t="71447" x="6497638" y="1838325"/>
          <p14:tracePt t="71455" x="6534150" y="1868488"/>
          <p14:tracePt t="71463" x="6570663" y="1905000"/>
          <p14:tracePt t="71471" x="6624638" y="1946275"/>
          <p14:tracePt t="71480" x="6684963" y="1982788"/>
          <p14:tracePt t="71487" x="6751638" y="2025650"/>
          <p14:tracePt t="71496" x="6816725" y="2054225"/>
          <p14:tracePt t="71503" x="6877050" y="2097088"/>
          <p14:tracePt t="71512" x="6973888" y="2157413"/>
          <p14:tracePt t="71519" x="7051675" y="2187575"/>
          <p14:tracePt t="71527" x="7142163" y="2235200"/>
          <p14:tracePt t="71536" x="7232650" y="2265363"/>
          <p14:tracePt t="71543" x="7312025" y="2314575"/>
          <p14:tracePt t="71551" x="7402513" y="2338388"/>
          <p14:tracePt t="71560" x="7473950" y="2368550"/>
          <p14:tracePt t="71567" x="7534275" y="2368550"/>
          <p14:tracePt t="71576" x="7583488" y="2379663"/>
          <p14:tracePt t="71583" x="7613650" y="2379663"/>
          <p14:tracePt t="71592" x="7637463" y="2379663"/>
          <p14:tracePt t="71599" x="7678738" y="2379663"/>
          <p14:tracePt t="71607" x="7708900" y="2379663"/>
          <p14:tracePt t="71615" x="7762875" y="2379663"/>
          <p14:tracePt t="71623" x="7799388" y="2379663"/>
          <p14:tracePt t="71632" x="7853363" y="2362200"/>
          <p14:tracePt t="71639" x="7913688" y="2344738"/>
          <p14:tracePt t="71647" x="7969250" y="2314575"/>
          <p14:tracePt t="71655" x="8016875" y="2295525"/>
          <p14:tracePt t="71664" x="8064500" y="2265363"/>
          <p14:tracePt t="71671" x="8131175" y="2230438"/>
          <p14:tracePt t="71680" x="8178800" y="2200275"/>
          <p14:tracePt t="71687" x="8204200" y="2174875"/>
          <p14:tracePt t="71696" x="8228013" y="2151063"/>
          <p14:tracePt t="71703" x="8239125" y="2139950"/>
          <p14:tracePt t="71713" x="8264525" y="2103438"/>
          <p14:tracePt t="71719" x="8269288" y="2066925"/>
          <p14:tracePt t="71727" x="8294688" y="2019300"/>
          <p14:tracePt t="71736" x="8294688" y="1989138"/>
          <p14:tracePt t="71743" x="8299450" y="1946275"/>
          <p14:tracePt t="71751" x="8299450" y="1898650"/>
          <p14:tracePt t="71759" x="8299450" y="1855788"/>
          <p14:tracePt t="71767" x="8299450" y="1808163"/>
          <p14:tracePt t="71775" x="8299450" y="1765300"/>
          <p14:tracePt t="71784" x="8299450" y="1693863"/>
          <p14:tracePt t="71791" x="8299450" y="1633538"/>
          <p14:tracePt t="71799" x="8299450" y="1560513"/>
          <p14:tracePt t="71807" x="8294688" y="1500188"/>
          <p14:tracePt t="71816" x="8275638" y="1439863"/>
          <p14:tracePt t="71823" x="8258175" y="1392238"/>
          <p14:tracePt t="71832" x="8239125" y="1344613"/>
          <p14:tracePt t="71839" x="8208963" y="1308100"/>
          <p14:tracePt t="71847" x="8204200" y="1271588"/>
          <p14:tracePt t="71856" x="8185150" y="1235075"/>
          <p14:tracePt t="71864" x="8167688" y="1211263"/>
          <p14:tracePt t="71871" x="8150225" y="1187450"/>
          <p14:tracePt t="71880" x="8137525" y="1163638"/>
          <p14:tracePt t="71887" x="8107363" y="1138238"/>
          <p14:tracePt t="71896" x="8101013" y="1114425"/>
          <p14:tracePt t="71903" x="8089900" y="1103313"/>
          <p14:tracePt t="71911" x="8077200" y="1084263"/>
          <p14:tracePt t="71927" x="8064500" y="1073150"/>
          <p14:tracePt t="71936" x="8059738" y="1066800"/>
          <p14:tracePt t="71943" x="8047038" y="1049338"/>
          <p14:tracePt t="71951" x="8029575" y="1036638"/>
          <p14:tracePt t="71959" x="8004175" y="1019175"/>
          <p14:tracePt t="71967" x="7969250" y="1000125"/>
          <p14:tracePt t="71975" x="7920038" y="982663"/>
          <p14:tracePt t="71983" x="7872413" y="963613"/>
          <p14:tracePt t="71991" x="7812088" y="933450"/>
          <p14:tracePt t="71999" x="7751763" y="922338"/>
          <p14:tracePt t="72007" x="7673975" y="898525"/>
          <p14:tracePt t="72015" x="7607300" y="868363"/>
          <p14:tracePt t="72023" x="7534275" y="842963"/>
          <p14:tracePt t="72032" x="7467600" y="801688"/>
          <p14:tracePt t="72039" x="7419975" y="782638"/>
          <p14:tracePt t="72047" x="7389813" y="777875"/>
          <p14:tracePt t="72055" x="7353300" y="758825"/>
          <p14:tracePt t="72064" x="7348538" y="758825"/>
          <p14:tracePt t="72071" x="7323138" y="754063"/>
          <p14:tracePt t="72080" x="7312025" y="754063"/>
          <p14:tracePt t="72087" x="7299325" y="754063"/>
          <p14:tracePt t="72097" x="7275513" y="754063"/>
          <p14:tracePt t="72103" x="7251700" y="754063"/>
          <p14:tracePt t="72111" x="7208838" y="754063"/>
          <p14:tracePt t="72120" x="7161213" y="754063"/>
          <p14:tracePt t="72127" x="7118350" y="754063"/>
          <p14:tracePt t="72136" x="7058025" y="765175"/>
          <p14:tracePt t="72143" x="6980238" y="795338"/>
          <p14:tracePt t="72151" x="6902450" y="831850"/>
          <p14:tracePt t="72159" x="6823075" y="862013"/>
          <p14:tracePt t="72167" x="6751638" y="898525"/>
          <p14:tracePt t="72175" x="6672263" y="939800"/>
          <p14:tracePt t="72183" x="6594475" y="976313"/>
          <p14:tracePt t="72191" x="6516688" y="1030288"/>
          <p14:tracePt t="72200" x="6437313" y="1084263"/>
          <p14:tracePt t="72207" x="6370638" y="1138238"/>
          <p14:tracePt t="72215" x="6329363" y="1204913"/>
          <p14:tracePt t="72223" x="6280150" y="1271588"/>
          <p14:tracePt t="72231" x="6249988" y="1349375"/>
          <p14:tracePt t="72239" x="6226175" y="1422400"/>
          <p14:tracePt t="72248" x="6219825" y="1512888"/>
          <p14:tracePt t="72255" x="6208713" y="1573213"/>
          <p14:tracePt t="72264" x="6208713" y="1657350"/>
          <p14:tracePt t="72271" x="6208713" y="1728788"/>
          <p14:tracePt t="72280" x="6226175" y="1831975"/>
          <p14:tracePt t="72287" x="6245225" y="1898650"/>
          <p14:tracePt t="72297" x="6292850" y="1989138"/>
          <p14:tracePt t="72303" x="6323013" y="2066925"/>
          <p14:tracePt t="72311" x="6353175" y="2127250"/>
          <p14:tracePt t="72319" x="6400800" y="2205038"/>
          <p14:tracePt t="72327" x="6456363" y="2284413"/>
          <p14:tracePt t="72336" x="6497638" y="2338388"/>
          <p14:tracePt t="72343" x="6540500" y="2398713"/>
          <p14:tracePt t="72351" x="6581775" y="2439988"/>
          <p14:tracePt t="72359" x="6605588" y="2465388"/>
          <p14:tracePt t="72367" x="6630988" y="2489200"/>
          <p14:tracePt t="72375" x="6654800" y="2506663"/>
          <p14:tracePt t="72384" x="6678613" y="2513013"/>
          <p14:tracePt t="72391" x="6732588" y="2543175"/>
          <p14:tracePt t="72400" x="6786563" y="2560638"/>
          <p14:tracePt t="72407" x="6829425" y="2560638"/>
          <p14:tracePt t="72416" x="6902450" y="2573338"/>
          <p14:tracePt t="72423" x="6973888" y="2586038"/>
          <p14:tracePt t="72431" x="7051675" y="2586038"/>
          <p14:tracePt t="72439" x="7137400" y="2597150"/>
          <p14:tracePt t="72448" x="7239000" y="2597150"/>
          <p14:tracePt t="72455" x="7342188" y="2603500"/>
          <p14:tracePt t="72465" x="7402513" y="2616200"/>
          <p14:tracePt t="72471" x="7486650" y="2616200"/>
          <p14:tracePt t="72480" x="7546975" y="2616200"/>
          <p14:tracePt t="72487" x="7588250" y="2616200"/>
          <p14:tracePt t="72497" x="7637463" y="2616200"/>
          <p14:tracePt t="72503" x="7685088" y="2586038"/>
          <p14:tracePt t="72511" x="7734300" y="2560638"/>
          <p14:tracePt t="72519" x="7758113" y="2549525"/>
          <p14:tracePt t="72527" x="7793038" y="2530475"/>
          <p14:tracePt t="72535" x="7829550" y="2500313"/>
          <p14:tracePt t="72543" x="7853363" y="2482850"/>
          <p14:tracePt t="72551" x="7878763" y="2470150"/>
          <p14:tracePt t="72559" x="7896225" y="2452688"/>
          <p14:tracePt t="72567" x="7908925" y="2439988"/>
          <p14:tracePt t="72575" x="7926388" y="2422525"/>
          <p14:tracePt t="72583" x="7932738" y="2409825"/>
          <p14:tracePt t="72591" x="7939088" y="2392363"/>
          <p14:tracePt t="72599" x="7943850" y="2386013"/>
          <p14:tracePt t="72623" x="7943850" y="2379663"/>
          <p14:tracePt t="72775" x="0" y="0"/>
        </p14:tracePtLst>
        <p14:tracePtLst>
          <p14:tracePt t="77906" x="2881313" y="4592638"/>
          <p14:tracePt t="77976" x="2881313" y="4586288"/>
          <p14:tracePt t="78016" x="2881313" y="4579938"/>
          <p14:tracePt t="78024" x="2868613" y="4549775"/>
          <p14:tracePt t="78032" x="2833688" y="4519613"/>
          <p14:tracePt t="78040" x="2797175" y="4483100"/>
          <p14:tracePt t="78047" x="2743200" y="4441825"/>
          <p14:tracePt t="78055" x="2663825" y="4387850"/>
          <p14:tracePt t="78063" x="2609850" y="4344988"/>
          <p14:tracePt t="78071" x="2519363" y="4284663"/>
          <p14:tracePt t="78079" x="2441575" y="4230688"/>
          <p14:tracePt t="78103" x="2308225" y="4140200"/>
          <p14:tracePt t="78104" x="2260600" y="4110038"/>
          <p14:tracePt t="78111" x="2193925" y="4079875"/>
          <p14:tracePt t="78120" x="2116138" y="4037013"/>
          <p14:tracePt t="78127" x="2092325" y="4013200"/>
          <p14:tracePt t="78136" x="2043113" y="3989388"/>
          <p14:tracePt t="78143" x="2019300" y="3983038"/>
          <p14:tracePt t="78152" x="2006600" y="3965575"/>
          <p14:tracePt t="78159" x="1989138" y="3965575"/>
          <p14:tracePt t="78168" x="1965325" y="3959225"/>
          <p14:tracePt t="78176" x="1952625" y="3959225"/>
          <p14:tracePt t="78184" x="1941513" y="3946525"/>
          <p14:tracePt t="78191" x="1916113" y="3946525"/>
          <p14:tracePt t="78199" x="1892300" y="3935413"/>
          <p14:tracePt t="78207" x="1881188" y="3935413"/>
          <p14:tracePt t="78215" x="1862138" y="3935413"/>
          <p14:tracePt t="78224" x="1844675" y="3935413"/>
          <p14:tracePt t="78231" x="1825625" y="3935413"/>
          <p14:tracePt t="78239" x="1801813" y="3935413"/>
          <p14:tracePt t="78247" x="1771650" y="3935413"/>
          <p14:tracePt t="78255" x="1741488" y="3935413"/>
          <p14:tracePt t="78263" x="1700213" y="3935413"/>
          <p14:tracePt t="78271" x="1651000" y="3935413"/>
          <p14:tracePt t="78279" x="1620838" y="3941763"/>
          <p14:tracePt t="78288" x="1585913" y="3941763"/>
          <p14:tracePt t="78296" x="1555750" y="3959225"/>
          <p14:tracePt t="78304" x="1519238" y="3959225"/>
          <p14:tracePt t="78311" x="1495425" y="3965575"/>
          <p14:tracePt t="78319" x="1465263" y="3983038"/>
          <p14:tracePt t="78327" x="1428750" y="4002088"/>
          <p14:tracePt t="78337" x="1392238" y="4019550"/>
          <p14:tracePt t="78343" x="1368425" y="4032250"/>
          <p14:tracePt t="78352" x="1331913" y="4062413"/>
          <p14:tracePt t="78359" x="1284288" y="4092575"/>
          <p14:tracePt t="78368" x="1241425" y="4127500"/>
          <p14:tracePt t="78375" x="1230313" y="4146550"/>
          <p14:tracePt t="78383" x="1193800" y="4170363"/>
          <p14:tracePt t="78391" x="1174750" y="4194175"/>
          <p14:tracePt t="78399" x="1169988" y="4211638"/>
          <p14:tracePt t="78407" x="1169988" y="4224338"/>
          <p14:tracePt t="78415" x="1169988" y="4248150"/>
          <p14:tracePt t="78423" x="1169988" y="4267200"/>
          <p14:tracePt t="78431" x="1169988" y="4271963"/>
          <p14:tracePt t="78439" x="1174750" y="4297363"/>
          <p14:tracePt t="78447" x="1200150" y="4314825"/>
          <p14:tracePt t="78455" x="1235075" y="4332288"/>
          <p14:tracePt t="78463" x="1271588" y="4357688"/>
          <p14:tracePt t="78472" x="1325563" y="4387850"/>
          <p14:tracePt t="78479" x="1362075" y="4418013"/>
          <p14:tracePt t="78489" x="1409700" y="4435475"/>
          <p14:tracePt t="78495" x="1435100" y="4452938"/>
          <p14:tracePt t="78503" x="1465263" y="4459288"/>
          <p14:tracePt t="78511" x="1482725" y="4465638"/>
          <p14:tracePt t="78520" x="1512888" y="4465638"/>
          <p14:tracePt t="78527" x="1519238" y="4465638"/>
          <p14:tracePt t="78536" x="1549400" y="4465638"/>
          <p14:tracePt t="78543" x="1579563" y="4465638"/>
          <p14:tracePt t="78552" x="1627188" y="4452938"/>
          <p14:tracePt t="78560" x="1717675" y="4422775"/>
          <p14:tracePt t="78568" x="1790700" y="4387850"/>
          <p14:tracePt t="78575" x="1881188" y="4357688"/>
          <p14:tracePt t="78583" x="1976438" y="4308475"/>
          <p14:tracePt t="78591" x="2049463" y="4284663"/>
          <p14:tracePt t="78599" x="2103438" y="4248150"/>
          <p14:tracePt t="78607" x="2152650" y="4206875"/>
          <p14:tracePt t="78615" x="2176463" y="4183063"/>
          <p14:tracePt t="78623" x="2206625" y="4140200"/>
          <p14:tracePt t="78631" x="2236788" y="4103688"/>
          <p14:tracePt t="78639" x="2241550" y="4079875"/>
          <p14:tracePt t="78647" x="2247900" y="4056063"/>
          <p14:tracePt t="78655" x="2247900" y="4032250"/>
          <p14:tracePt t="78663" x="2247900" y="4019550"/>
          <p14:tracePt t="78671" x="2247900" y="4006850"/>
          <p14:tracePt t="78679" x="2247900" y="3983038"/>
          <p14:tracePt t="78688" x="2241550" y="3971925"/>
          <p14:tracePt t="78695" x="2236788" y="3952875"/>
          <p14:tracePt t="78703" x="2211388" y="3929063"/>
          <p14:tracePt t="78711" x="2193925" y="3922713"/>
          <p14:tracePt t="78720" x="2182813" y="3905250"/>
          <p14:tracePt t="78727" x="2133600" y="3881438"/>
          <p14:tracePt t="78736" x="2097088" y="3862388"/>
          <p14:tracePt t="78743" x="2036763" y="3851275"/>
          <p14:tracePt t="78752" x="1976438" y="3838575"/>
          <p14:tracePt t="78759" x="1916113" y="3821113"/>
          <p14:tracePt t="78768" x="1838325" y="3808413"/>
          <p14:tracePt t="78775" x="1736725" y="3797300"/>
          <p14:tracePt t="78784" x="1651000" y="3784600"/>
          <p14:tracePt t="78791" x="1549400" y="3784600"/>
          <p14:tracePt t="78799" x="1476375" y="3778250"/>
          <p14:tracePt t="78807" x="1385888" y="3767138"/>
          <p14:tracePt t="78815" x="1314450" y="3767138"/>
          <p14:tracePt t="78824" x="1260475" y="3767138"/>
          <p14:tracePt t="78831" x="1200150" y="3767138"/>
          <p14:tracePt t="78839" x="1139825" y="3767138"/>
          <p14:tracePt t="78847" x="1079500" y="3771900"/>
          <p14:tracePt t="78855" x="1030288" y="3778250"/>
          <p14:tracePt t="78863" x="982663" y="3797300"/>
          <p14:tracePt t="78871" x="946150" y="3827463"/>
          <p14:tracePt t="78879" x="892175" y="3881438"/>
          <p14:tracePt t="78888" x="855663" y="3905250"/>
          <p14:tracePt t="78896" x="831850" y="3935413"/>
          <p14:tracePt t="78903" x="795338" y="3959225"/>
          <p14:tracePt t="78911" x="788988" y="3965575"/>
          <p14:tracePt t="78920" x="771525" y="3989388"/>
          <p14:tracePt t="78927" x="758825" y="4013200"/>
          <p14:tracePt t="78936" x="754063" y="4025900"/>
          <p14:tracePt t="78943" x="754063" y="4062413"/>
          <p14:tracePt t="78952" x="754063" y="4079875"/>
          <p14:tracePt t="78959" x="754063" y="4097338"/>
          <p14:tracePt t="78968" x="754063" y="4116388"/>
          <p14:tracePt t="78989" x="758825" y="4157663"/>
          <p14:tracePt t="78991" x="784225" y="4170363"/>
          <p14:tracePt t="78999" x="808038" y="4187825"/>
          <p14:tracePt t="79007" x="844550" y="4206875"/>
          <p14:tracePt t="79015" x="879475" y="4224338"/>
          <p14:tracePt t="79023" x="928688" y="4241800"/>
          <p14:tracePt t="79031" x="976313" y="4260850"/>
          <p14:tracePt t="79039" x="1042988" y="4297363"/>
          <p14:tracePt t="79048" x="1114425" y="4338638"/>
          <p14:tracePt t="79055" x="1181100" y="4357688"/>
          <p14:tracePt t="79063" x="1271588" y="4392613"/>
          <p14:tracePt t="79072" x="1385888" y="4418013"/>
          <p14:tracePt t="79079" x="1489075" y="4418013"/>
          <p14:tracePt t="79088" x="1603375" y="4441825"/>
          <p14:tracePt t="79096" x="1717675" y="4441825"/>
          <p14:tracePt t="79103" x="1831975" y="4441825"/>
          <p14:tracePt t="79111" x="1905000" y="4441825"/>
          <p14:tracePt t="79120" x="1976438" y="4441825"/>
          <p14:tracePt t="79127" x="2012950" y="4441825"/>
          <p14:tracePt t="79136" x="2055813" y="4441825"/>
          <p14:tracePt t="79143" x="2079625" y="4441825"/>
          <p14:tracePt t="79152" x="2103438" y="4422775"/>
          <p14:tracePt t="79159" x="2127250" y="4405313"/>
          <p14:tracePt t="79167" x="2152650" y="4381500"/>
          <p14:tracePt t="79175" x="2157413" y="4357688"/>
          <p14:tracePt t="79183" x="2163763" y="4327525"/>
          <p14:tracePt t="79191" x="2187575" y="4278313"/>
          <p14:tracePt t="79199" x="2187575" y="4254500"/>
          <p14:tracePt t="79207" x="2187575" y="4217988"/>
          <p14:tracePt t="79215" x="2187575" y="4200525"/>
          <p14:tracePt t="79223" x="2187575" y="4176713"/>
          <p14:tracePt t="79231" x="2170113" y="4152900"/>
          <p14:tracePt t="79240" x="2139950" y="4110038"/>
          <p14:tracePt t="79247" x="2097088" y="4073525"/>
          <p14:tracePt t="79255" x="2049463" y="4043363"/>
          <p14:tracePt t="79263" x="1982788" y="4002088"/>
          <p14:tracePt t="79272" x="1892300" y="3952875"/>
          <p14:tracePt t="79279" x="1831975" y="3922713"/>
          <p14:tracePt t="79287" x="1741488" y="3887788"/>
          <p14:tracePt t="79295" x="1651000" y="3868738"/>
          <p14:tracePt t="79303" x="1573213" y="3857625"/>
          <p14:tracePt t="79312" x="1512888" y="3844925"/>
          <p14:tracePt t="79320" x="1482725" y="3844925"/>
          <p14:tracePt t="79327" x="1439863" y="3844925"/>
          <p14:tracePt t="79336" x="1409700" y="3844925"/>
          <p14:tracePt t="79343" x="1355725" y="3844925"/>
          <p14:tracePt t="79352" x="1308100" y="3844925"/>
          <p14:tracePt t="79359" x="1247775" y="3851275"/>
          <p14:tracePt t="79367" x="1200150" y="3868738"/>
          <p14:tracePt t="79375" x="1139825" y="3898900"/>
          <p14:tracePt t="79383" x="1114425" y="3898900"/>
          <p14:tracePt t="79391" x="1079500" y="3935413"/>
          <p14:tracePt t="79399" x="1054100" y="3965575"/>
          <p14:tracePt t="79407" x="1023938" y="4002088"/>
          <p14:tracePt t="79415" x="1006475" y="4025900"/>
          <p14:tracePt t="79423" x="1000125" y="4049713"/>
          <p14:tracePt t="79431" x="993775" y="4079875"/>
          <p14:tracePt t="79439" x="993775" y="4116388"/>
          <p14:tracePt t="79447" x="993775" y="4146550"/>
          <p14:tracePt t="79456" x="993775" y="4187825"/>
          <p14:tracePt t="79463" x="1006475" y="4237038"/>
          <p14:tracePt t="79471" x="1036638" y="4284663"/>
          <p14:tracePt t="79479" x="1103313" y="4344988"/>
          <p14:tracePt t="79487" x="1157288" y="4405313"/>
          <p14:tracePt t="79495" x="1211263" y="4459288"/>
          <p14:tracePt t="79504" x="1277938" y="4513263"/>
          <p14:tracePt t="79511" x="1325563" y="4556125"/>
          <p14:tracePt t="79520" x="1416050" y="4592638"/>
          <p14:tracePt t="79527" x="1495425" y="4622800"/>
          <p14:tracePt t="79536" x="1585913" y="4633913"/>
          <p14:tracePt t="79543" x="1670050" y="4657725"/>
          <p14:tracePt t="79552" x="1771650" y="4657725"/>
          <p14:tracePt t="79559" x="1855788" y="4657725"/>
          <p14:tracePt t="79567" x="1958975" y="4657725"/>
          <p14:tracePt t="79576" x="2043113" y="4657725"/>
          <p14:tracePt t="79583" x="2109788" y="4640263"/>
          <p14:tracePt t="79591" x="2187575" y="4586288"/>
          <p14:tracePt t="79599" x="2224088" y="4549775"/>
          <p14:tracePt t="79607" x="2278063" y="4483100"/>
          <p14:tracePt t="79615" x="2301875" y="4418013"/>
          <p14:tracePt t="79623" x="2308225" y="4357688"/>
          <p14:tracePt t="79631" x="2320925" y="4314825"/>
          <p14:tracePt t="79639" x="2320925" y="4254500"/>
          <p14:tracePt t="79647" x="2320925" y="4224338"/>
          <p14:tracePt t="79656" x="2320925" y="4187825"/>
          <p14:tracePt t="79663" x="2320925" y="4164013"/>
          <p14:tracePt t="79671" x="2297113" y="4140200"/>
          <p14:tracePt t="79679" x="2241550" y="4086225"/>
          <p14:tracePt t="79687" x="2206625" y="4067175"/>
          <p14:tracePt t="79695" x="2139950" y="4037013"/>
          <p14:tracePt t="79704" x="2079625" y="4019550"/>
          <p14:tracePt t="79711" x="2019300" y="3995738"/>
          <p14:tracePt t="79720" x="1928813" y="3983038"/>
          <p14:tracePt t="79727" x="1838325" y="3965575"/>
          <p14:tracePt t="79736" x="1736725" y="3952875"/>
          <p14:tracePt t="79743" x="1609725" y="3929063"/>
          <p14:tracePt t="79752" x="1506538" y="3916363"/>
          <p14:tracePt t="79759" x="1404938" y="3905250"/>
          <p14:tracePt t="79767" x="1301750" y="3892550"/>
          <p14:tracePt t="79775" x="1230313" y="3892550"/>
          <p14:tracePt t="79783" x="1181100" y="3898900"/>
          <p14:tracePt t="79791" x="1150938" y="3905250"/>
          <p14:tracePt t="79800" x="1114425" y="3935413"/>
          <p14:tracePt t="79807" x="1090613" y="3952875"/>
          <p14:tracePt t="79815" x="1073150" y="3965575"/>
          <p14:tracePt t="79823" x="1060450" y="3983038"/>
          <p14:tracePt t="79831" x="1049338" y="4013200"/>
          <p14:tracePt t="79840" x="1049338" y="4037013"/>
          <p14:tracePt t="79847" x="1049338" y="4067175"/>
          <p14:tracePt t="79856" x="1049338" y="4110038"/>
          <p14:tracePt t="79863" x="1049338" y="4170363"/>
          <p14:tracePt t="79871" x="1054100" y="4230688"/>
          <p14:tracePt t="79879" x="1109663" y="4297363"/>
          <p14:tracePt t="79889" x="1144588" y="4338638"/>
          <p14:tracePt t="79895" x="1200150" y="4387850"/>
          <p14:tracePt t="79904" x="1254125" y="4441825"/>
          <p14:tracePt t="79911" x="1320800" y="4483100"/>
          <p14:tracePt t="79920" x="1381125" y="4519613"/>
          <p14:tracePt t="79927" x="1458913" y="4549775"/>
          <p14:tracePt t="79936" x="1573213" y="4573588"/>
          <p14:tracePt t="79943" x="1663700" y="4597400"/>
          <p14:tracePt t="79952" x="1778000" y="4610100"/>
          <p14:tracePt t="79959" x="1892300" y="4610100"/>
          <p14:tracePt t="79967" x="1965325" y="4610100"/>
          <p14:tracePt t="79975" x="2055813" y="4610100"/>
          <p14:tracePt t="79983" x="2116138" y="4592638"/>
          <p14:tracePt t="79991" x="2152650" y="4586288"/>
          <p14:tracePt t="79999" x="2187575" y="4556125"/>
          <p14:tracePt t="80007" x="2200275" y="4543425"/>
          <p14:tracePt t="80015" x="2211388" y="4525963"/>
          <p14:tracePt t="80023" x="2211388" y="4502150"/>
          <p14:tracePt t="80031" x="2211388" y="4489450"/>
          <p14:tracePt t="80039" x="2211388" y="4478338"/>
          <p14:tracePt t="80047" x="2211388" y="4459288"/>
          <p14:tracePt t="80063" x="2211388" y="4452938"/>
          <p14:tracePt t="80072" x="2211388" y="4448175"/>
          <p14:tracePt t="80079" x="2211388" y="4441825"/>
          <p14:tracePt t="80087" x="2193925" y="4435475"/>
          <p14:tracePt t="80095" x="2182813" y="4435475"/>
          <p14:tracePt t="80104" x="2152650" y="4435475"/>
          <p14:tracePt t="80111" x="2109788" y="4435475"/>
          <p14:tracePt t="80120" x="2062163" y="4435475"/>
          <p14:tracePt t="80127" x="1989138" y="4452938"/>
          <p14:tracePt t="80136" x="1922463" y="4495800"/>
          <p14:tracePt t="80143" x="1855788" y="4549775"/>
          <p14:tracePt t="80151" x="1820863" y="4579938"/>
          <p14:tracePt t="80159" x="1801813" y="4603750"/>
          <p14:tracePt t="80167" x="1801813" y="4627563"/>
          <p14:tracePt t="80175" x="1801813" y="4657725"/>
          <p14:tracePt t="80183" x="1801813" y="4670425"/>
          <p14:tracePt t="80191" x="1825625" y="4706938"/>
          <p14:tracePt t="80199" x="1885950" y="4748213"/>
          <p14:tracePt t="80207" x="1952625" y="4791075"/>
          <p14:tracePt t="80216" x="2043113" y="4851400"/>
          <p14:tracePt t="80223" x="2200275" y="4918075"/>
          <p14:tracePt t="80231" x="2320925" y="5002213"/>
          <p14:tracePt t="80240" x="2495550" y="5080000"/>
          <p14:tracePt t="80247" x="2717800" y="5194300"/>
          <p14:tracePt t="80256" x="2911475" y="5278438"/>
          <p14:tracePt t="80263" x="3133725" y="5394325"/>
          <p14:tracePt t="80271" x="3351213" y="5483225"/>
          <p14:tracePt t="80279" x="3508375" y="5549900"/>
          <p14:tracePt t="80288" x="3629025" y="5586413"/>
          <p14:tracePt t="80295" x="3730625" y="5634038"/>
          <p14:tracePt t="80304" x="3810000" y="5659438"/>
          <p14:tracePt t="80311" x="3833813" y="5670550"/>
          <p14:tracePt t="80320" x="3840163" y="5676900"/>
          <p14:tracePt t="80584" x="3844925" y="5676900"/>
          <p14:tracePt t="80600" x="3851275" y="5676900"/>
          <p14:tracePt t="80616" x="3857625" y="5676900"/>
          <p14:tracePt t="80624" x="3870325" y="5676900"/>
          <p14:tracePt t="80640" x="3875088" y="5676900"/>
          <p14:tracePt t="80648" x="3881438" y="5676900"/>
          <p14:tracePt t="80664" x="3887788" y="5676900"/>
          <p14:tracePt t="80856" x="3900488" y="5676900"/>
          <p14:tracePt t="80864" x="3905250" y="5676900"/>
          <p14:tracePt t="80871" x="3930650" y="5676900"/>
          <p14:tracePt t="80880" x="3954463" y="5676900"/>
          <p14:tracePt t="80891" x="3984625" y="5676900"/>
          <p14:tracePt t="80896" x="4038600" y="5689600"/>
          <p14:tracePt t="80905" x="4086225" y="5707063"/>
          <p14:tracePt t="80912" x="4152900" y="5724525"/>
          <p14:tracePt t="80921" x="4243388" y="5761038"/>
          <p14:tracePt t="80929" x="4321175" y="5803900"/>
          <p14:tracePt t="80936" x="4411663" y="5838825"/>
          <p14:tracePt t="80944" x="4502150" y="5875338"/>
          <p14:tracePt t="80952" x="4575175" y="5905500"/>
          <p14:tracePt t="80960" x="4652963" y="5942013"/>
          <p14:tracePt t="80968" x="4743450" y="5972175"/>
          <p14:tracePt t="80975" x="4792663" y="5984875"/>
          <p14:tracePt t="80983" x="4840288" y="6015038"/>
          <p14:tracePt t="80991" x="4876800" y="6032500"/>
          <p14:tracePt t="80999" x="4887913" y="6032500"/>
          <p14:tracePt t="81007" x="4894263" y="6038850"/>
          <p14:tracePt t="81015" x="4918075" y="6045200"/>
          <p14:tracePt t="81416" x="4948238" y="6049963"/>
          <p14:tracePt t="81425" x="4984750" y="6049963"/>
          <p14:tracePt t="81432" x="5038725" y="6062663"/>
          <p14:tracePt t="81440" x="5087938" y="6069013"/>
          <p14:tracePt t="81447" x="5148263" y="6103938"/>
          <p14:tracePt t="81456" x="5183188" y="6110288"/>
          <p14:tracePt t="81463" x="5213350" y="6116638"/>
          <p14:tracePt t="81472" x="5238750" y="6129338"/>
          <p14:tracePt t="81479" x="5256213" y="6134100"/>
          <p14:tracePt t="81799" x="0" y="0"/>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3EACA2D1-D72E-4DB9-8519-7FDE4709970C}"/>
              </a:ext>
            </a:extLst>
          </p:cNvPr>
          <p:cNvSpPr>
            <a:spLocks noGrp="1" noChangeArrowheads="1"/>
          </p:cNvSpPr>
          <p:nvPr>
            <p:ph type="title"/>
          </p:nvPr>
        </p:nvSpPr>
        <p:spPr>
          <a:xfrm>
            <a:off x="5305425" y="368300"/>
            <a:ext cx="3400425" cy="309563"/>
          </a:xfrm>
        </p:spPr>
        <p:txBody>
          <a:bodyPr/>
          <a:lstStyle/>
          <a:p>
            <a:r>
              <a:rPr lang="cs-CZ" altLang="cs-CZ" sz="3600"/>
              <a:t>Připravené QD</a:t>
            </a:r>
            <a:endParaRPr lang="en-US" altLang="cs-CZ" sz="3600"/>
          </a:p>
        </p:txBody>
      </p:sp>
      <p:pic>
        <p:nvPicPr>
          <p:cNvPr id="66563" name="Picture 3">
            <a:extLst>
              <a:ext uri="{FF2B5EF4-FFF2-40B4-BE49-F238E27FC236}">
                <a16:creationId xmlns:a16="http://schemas.microsoft.com/office/drawing/2014/main" id="{46B44B03-EF78-4768-98FB-0DB7294719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88" y="4918075"/>
            <a:ext cx="5953125" cy="180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4" name="Picture 4">
            <a:extLst>
              <a:ext uri="{FF2B5EF4-FFF2-40B4-BE49-F238E27FC236}">
                <a16:creationId xmlns:a16="http://schemas.microsoft.com/office/drawing/2014/main" id="{1B661C41-086D-4CA9-A879-59F7786963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9775" y="1436688"/>
            <a:ext cx="5716588" cy="347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5" name="Picture 5">
            <a:extLst>
              <a:ext uri="{FF2B5EF4-FFF2-40B4-BE49-F238E27FC236}">
                <a16:creationId xmlns:a16="http://schemas.microsoft.com/office/drawing/2014/main" id="{169315CB-0D2F-4D86-9A45-339CD66368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536" t="16522" r="4739" b="7033"/>
          <a:stretch>
            <a:fillRect/>
          </a:stretch>
        </p:blipFill>
        <p:spPr bwMode="auto">
          <a:xfrm>
            <a:off x="246063" y="257175"/>
            <a:ext cx="4254500" cy="2519363"/>
          </a:xfrm>
          <a:prstGeom prst="rect">
            <a:avLst/>
          </a:prstGeom>
          <a:noFill/>
          <a:ln w="19050">
            <a:solidFill>
              <a:srgbClr val="0000CC"/>
            </a:solidFill>
            <a:round/>
            <a:headEnd/>
            <a:tailEnd/>
          </a:ln>
          <a:effectLst/>
          <a:extLst>
            <a:ext uri="{909E8E84-426E-40DD-AFC4-6F175D3DCCD1}">
              <a14:hiddenFill xmlns:a14="http://schemas.microsoft.com/office/drawing/2010/main">
                <a:blipFill dpi="0" rotWithShape="0">
                  <a:blip/>
                  <a:srcRect l="4536" t="16522" r="4739" b="7033"/>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1F2F8B2E-FB6D-45BA-BA05-9F9B28BCCA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91538" y="62055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8819"/>
    </mc:Choice>
    <mc:Fallback>
      <p:transition spd="slow" advTm="48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503" x="838200" y="5851525"/>
          <p14:tracePt t="2653" x="844550" y="5868988"/>
          <p14:tracePt t="2662" x="855663" y="5868988"/>
          <p14:tracePt t="2669" x="915988" y="5888038"/>
          <p14:tracePt t="2678" x="928688" y="5888038"/>
          <p14:tracePt t="2685" x="952500" y="5894388"/>
          <p14:tracePt t="2694" x="976313" y="5894388"/>
          <p14:tracePt t="2701" x="1012825" y="5911850"/>
          <p14:tracePt t="2709" x="1042988" y="5918200"/>
          <p14:tracePt t="2718" x="1073150" y="5918200"/>
          <p14:tracePt t="2725" x="1109663" y="5929313"/>
          <p14:tracePt t="2734" x="1120775" y="5929313"/>
          <p14:tracePt t="2741" x="1144588" y="5935663"/>
          <p14:tracePt t="2750" x="1174750" y="5935663"/>
          <p14:tracePt t="2757" x="1193800" y="5935663"/>
          <p14:tracePt t="2765" x="1223963" y="5942013"/>
          <p14:tracePt t="2773" x="1247775" y="5942013"/>
          <p14:tracePt t="2781" x="1271588" y="5942013"/>
          <p14:tracePt t="2789" x="1301750" y="5954713"/>
          <p14:tracePt t="2797" x="1338263" y="5954713"/>
          <p14:tracePt t="2805" x="1355725" y="5954713"/>
          <p14:tracePt t="2813" x="1381125" y="5954713"/>
          <p14:tracePt t="2821" x="1416050" y="5959475"/>
          <p14:tracePt t="2829" x="1446213" y="5959475"/>
          <p14:tracePt t="2837" x="1482725" y="5965825"/>
          <p14:tracePt t="2845" x="1525588" y="5965825"/>
          <p14:tracePt t="2853" x="1555750" y="5965825"/>
          <p14:tracePt t="2861" x="1590675" y="5965825"/>
          <p14:tracePt t="2869" x="1633538" y="5965825"/>
          <p14:tracePt t="2877" x="1663700" y="5978525"/>
          <p14:tracePt t="2885" x="1700213" y="5978525"/>
          <p14:tracePt t="2893" x="1717675" y="5978525"/>
          <p14:tracePt t="2901" x="1736725" y="5984875"/>
          <p14:tracePt t="2909" x="1747838" y="5984875"/>
          <p14:tracePt t="2917" x="1771650" y="5989638"/>
          <p14:tracePt t="2925" x="1795463" y="5989638"/>
          <p14:tracePt t="2933" x="1801813" y="5989638"/>
          <p14:tracePt t="2940" x="1820863" y="5989638"/>
          <p14:tracePt t="2949" x="1844675" y="5989638"/>
          <p14:tracePt t="2957" x="1885950" y="5989638"/>
          <p14:tracePt t="2965" x="1911350" y="5989638"/>
          <p14:tracePt t="2973" x="1965325" y="5989638"/>
          <p14:tracePt t="2981" x="2036763" y="5989638"/>
          <p14:tracePt t="2989" x="2109788" y="5989638"/>
          <p14:tracePt t="2997" x="2182813" y="5989638"/>
          <p14:tracePt t="3005" x="2271713" y="5989638"/>
          <p14:tracePt t="3014" x="2357438" y="5989638"/>
          <p14:tracePt t="3021" x="2459038" y="6002338"/>
          <p14:tracePt t="3030" x="2543175" y="6002338"/>
          <p14:tracePt t="3037" x="2646363" y="6015038"/>
          <p14:tracePt t="3045" x="2717800" y="6026150"/>
          <p14:tracePt t="3053" x="2808288" y="6026150"/>
          <p14:tracePt t="3061" x="2868613" y="6038850"/>
          <p14:tracePt t="3069" x="2928938" y="6045200"/>
          <p14:tracePt t="3077" x="2971800" y="6056313"/>
          <p14:tracePt t="3085" x="3008313" y="6056313"/>
          <p14:tracePt t="3093" x="3038475" y="6062663"/>
          <p14:tracePt t="3101" x="3086100" y="6062663"/>
          <p14:tracePt t="3109" x="3116263" y="6062663"/>
          <p14:tracePt t="3117" x="3152775" y="6080125"/>
          <p14:tracePt t="3125" x="3163888" y="6080125"/>
          <p14:tracePt t="3133" x="3194050" y="6080125"/>
          <p14:tracePt t="3140" x="3219450" y="6080125"/>
          <p14:tracePt t="3149" x="3249613" y="6080125"/>
          <p14:tracePt t="3156" x="3284538" y="6080125"/>
          <p14:tracePt t="3165" x="3340100" y="6080125"/>
          <p14:tracePt t="3173" x="3394075" y="6080125"/>
          <p14:tracePt t="3181" x="3454400" y="6080125"/>
          <p14:tracePt t="3189" x="3556000" y="6080125"/>
          <p14:tracePt t="3197" x="3629025" y="6080125"/>
          <p14:tracePt t="3205" x="3730625" y="6080125"/>
          <p14:tracePt t="3212" x="3784600" y="6080125"/>
          <p14:tracePt t="3221" x="3844925" y="6080125"/>
          <p14:tracePt t="3229" x="3887788" y="6080125"/>
          <p14:tracePt t="3237" x="3924300" y="6080125"/>
          <p14:tracePt t="3245" x="3954463" y="6080125"/>
          <p14:tracePt t="3253" x="3978275" y="6080125"/>
          <p14:tracePt t="3261" x="4002088" y="6080125"/>
          <p14:tracePt t="3269" x="4014788" y="6080125"/>
          <p14:tracePt t="3276" x="4038600" y="6080125"/>
          <p14:tracePt t="3285" x="4051300" y="6080125"/>
          <p14:tracePt t="3293" x="4062413" y="6080125"/>
          <p14:tracePt t="3301" x="4086225" y="6080125"/>
          <p14:tracePt t="3309" x="4111625" y="6080125"/>
          <p14:tracePt t="3317" x="4135438" y="6080125"/>
          <p14:tracePt t="3324" x="4159250" y="6080125"/>
          <p14:tracePt t="3333" x="4225925" y="6075363"/>
          <p14:tracePt t="3340" x="4286250" y="6069013"/>
          <p14:tracePt t="3349" x="4340225" y="6069013"/>
          <p14:tracePt t="3356" x="4418013" y="6056313"/>
          <p14:tracePt t="3365" x="4491038" y="6045200"/>
          <p14:tracePt t="3372" x="4562475" y="6032500"/>
          <p14:tracePt t="3381" x="4652963" y="6032500"/>
          <p14:tracePt t="3389" x="4706938" y="6032500"/>
          <p14:tracePt t="3397" x="4767263" y="6032500"/>
          <p14:tracePt t="3405" x="4827588" y="6032500"/>
          <p14:tracePt t="3412" x="4870450" y="6032500"/>
          <p14:tracePt t="3421" x="4900613" y="6032500"/>
          <p14:tracePt t="3429" x="4924425" y="6032500"/>
          <p14:tracePt t="3437" x="4930775" y="6032500"/>
          <p14:tracePt t="3445" x="4943475" y="6032500"/>
          <p14:tracePt t="3453" x="4948238" y="6032500"/>
          <p14:tracePt t="3462" x="4967288" y="6032500"/>
          <p14:tracePt t="3469" x="4972050" y="6032500"/>
          <p14:tracePt t="3476" x="4991100" y="6032500"/>
          <p14:tracePt t="3485" x="5002213" y="6032500"/>
          <p14:tracePt t="3493" x="5038725" y="6032500"/>
          <p14:tracePt t="3501" x="5068888" y="6032500"/>
          <p14:tracePt t="3509" x="5122863" y="6032500"/>
          <p14:tracePt t="3517" x="5183188" y="6032500"/>
          <p14:tracePt t="3524" x="5226050" y="6032500"/>
          <p14:tracePt t="3533" x="5310188" y="6032500"/>
          <p14:tracePt t="3540" x="5370513" y="6032500"/>
          <p14:tracePt t="3549" x="5430838" y="6032500"/>
          <p14:tracePt t="3557" x="5473700" y="6032500"/>
          <p14:tracePt t="3565" x="5508625" y="6032500"/>
          <p14:tracePt t="3572" x="5527675" y="6032500"/>
          <p14:tracePt t="3581" x="5551488" y="6032500"/>
          <p14:tracePt t="3589" x="5575300" y="6032500"/>
          <p14:tracePt t="3597" x="5588000" y="6032500"/>
          <p14:tracePt t="3605" x="5611813" y="6032500"/>
          <p14:tracePt t="3612" x="5624513" y="6032500"/>
          <p14:tracePt t="3621" x="5641975" y="6026150"/>
          <p14:tracePt t="3629" x="5665788" y="6019800"/>
          <p14:tracePt t="3637" x="5678488" y="6019800"/>
          <p14:tracePt t="3645" x="5684838" y="6019800"/>
          <p14:tracePt t="3653" x="5695950" y="6015038"/>
          <p14:tracePt t="3661" x="5702300" y="6015038"/>
          <p14:tracePt t="3669" x="5708650" y="6015038"/>
          <p14:tracePt t="3677" x="5715000" y="6015038"/>
          <p14:tracePt t="3685" x="5719763" y="6015038"/>
          <p14:tracePt t="3781" x="5726113" y="6008688"/>
          <p14:tracePt t="3933" x="5732463" y="6008688"/>
          <p14:tracePt t="4085" x="5738813" y="6002338"/>
          <p14:tracePt t="5813" x="5732463" y="6002338"/>
          <p14:tracePt t="5845" x="5715000" y="6008688"/>
          <p14:tracePt t="5853" x="5689600" y="6026150"/>
          <p14:tracePt t="5861" x="5641975" y="6032500"/>
          <p14:tracePt t="5869" x="5611813" y="6049963"/>
          <p14:tracePt t="5877" x="5564188" y="6049963"/>
          <p14:tracePt t="5885" x="5491163" y="6062663"/>
          <p14:tracePt t="5893" x="5400675" y="6075363"/>
          <p14:tracePt t="5901" x="5273675" y="6099175"/>
          <p14:tracePt t="5909" x="5153025" y="6110288"/>
          <p14:tracePt t="5917" x="5038725" y="6122988"/>
          <p14:tracePt t="5925" x="4924425" y="6134100"/>
          <p14:tracePt t="5933" x="4779963" y="6146800"/>
          <p14:tracePt t="5941" x="4665663" y="6146800"/>
          <p14:tracePt t="5949" x="4527550" y="6146800"/>
          <p14:tracePt t="5957" x="4394200" y="6146800"/>
          <p14:tracePt t="5965" x="4256088" y="6146800"/>
          <p14:tracePt t="5973" x="4111625" y="6146800"/>
          <p14:tracePt t="5982" x="3971925" y="6146800"/>
          <p14:tracePt t="5989" x="3814763" y="6146800"/>
          <p14:tracePt t="5998" x="3670300" y="6146800"/>
          <p14:tracePt t="6005" x="3525838" y="6140450"/>
          <p14:tracePt t="6019" x="3398838" y="6129338"/>
          <p14:tracePt t="6021" x="3236913" y="6099175"/>
          <p14:tracePt t="6030" x="3092450" y="6099175"/>
          <p14:tracePt t="6037" x="2947988" y="6086475"/>
          <p14:tracePt t="6045" x="2747963" y="6075363"/>
          <p14:tracePt t="6053" x="2609850" y="6062663"/>
          <p14:tracePt t="6061" x="2452688" y="6062663"/>
          <p14:tracePt t="6069" x="2278063" y="6062663"/>
          <p14:tracePt t="6077" x="2133600" y="6062663"/>
          <p14:tracePt t="6085" x="1989138" y="6062663"/>
          <p14:tracePt t="6093" x="1892300" y="6049963"/>
          <p14:tracePt t="6101" x="1771650" y="6038850"/>
          <p14:tracePt t="6109" x="1730375" y="6032500"/>
          <p14:tracePt t="6117" x="1693863" y="6032500"/>
          <p14:tracePt t="6125" x="1651000" y="6019800"/>
          <p14:tracePt t="6133" x="1620838" y="6019800"/>
          <p14:tracePt t="6141" x="1573213" y="6019800"/>
          <p14:tracePt t="6150" x="1512888" y="6015038"/>
          <p14:tracePt t="6157" x="1452563" y="6002338"/>
          <p14:tracePt t="6166" x="1368425" y="6002338"/>
          <p14:tracePt t="6173" x="1295400" y="6002338"/>
          <p14:tracePt t="6182" x="1204913" y="5989638"/>
          <p14:tracePt t="6189" x="1133475" y="5972175"/>
          <p14:tracePt t="6198" x="1042988" y="5959475"/>
          <p14:tracePt t="6205" x="1012825" y="5959475"/>
          <p14:tracePt t="6214" x="958850" y="5948363"/>
          <p14:tracePt t="6221" x="939800" y="5942013"/>
          <p14:tracePt t="6230" x="915988" y="5935663"/>
          <p14:tracePt t="6245" x="909638" y="5929313"/>
          <p14:tracePt t="6293" x="909638" y="5918200"/>
          <p14:tracePt t="6301" x="915988" y="5899150"/>
          <p14:tracePt t="6309" x="922338" y="5888038"/>
          <p14:tracePt t="6318" x="939800" y="5838825"/>
          <p14:tracePt t="6325" x="958850" y="5778500"/>
          <p14:tracePt t="6333" x="969963" y="5719763"/>
          <p14:tracePt t="6341" x="976313" y="5683250"/>
          <p14:tracePt t="6350" x="976313" y="5629275"/>
          <p14:tracePt t="6357" x="976313" y="5568950"/>
          <p14:tracePt t="6367" x="976313" y="5538788"/>
          <p14:tracePt t="6373" x="976313" y="5513388"/>
          <p14:tracePt t="6382" x="976313" y="5502275"/>
          <p14:tracePt t="6389" x="976313" y="5483225"/>
          <p14:tracePt t="6398" x="976313" y="5478463"/>
          <p14:tracePt t="6437" x="969963" y="5478463"/>
          <p14:tracePt t="6445" x="965200" y="5478463"/>
          <p14:tracePt t="6453" x="939800" y="5502275"/>
          <p14:tracePt t="6461" x="935038" y="5562600"/>
          <p14:tracePt t="6469" x="909638" y="5664200"/>
          <p14:tracePt t="6477" x="909638" y="5754688"/>
          <p14:tracePt t="6485" x="909638" y="5827713"/>
          <p14:tracePt t="6493" x="915988" y="5929313"/>
          <p14:tracePt t="6502" x="935038" y="6002338"/>
          <p14:tracePt t="6509" x="946150" y="6080125"/>
          <p14:tracePt t="6517" x="965200" y="6129338"/>
          <p14:tracePt t="6525" x="989013" y="6189663"/>
          <p14:tracePt t="6534" x="993775" y="6237288"/>
          <p14:tracePt t="6541" x="1019175" y="6261100"/>
          <p14:tracePt t="6551" x="1030288" y="6284913"/>
          <p14:tracePt t="6621" x="1036638" y="6284913"/>
          <p14:tracePt t="6629" x="1036638" y="6261100"/>
          <p14:tracePt t="6637" x="1023938" y="6194425"/>
          <p14:tracePt t="6645" x="1000125" y="6116638"/>
          <p14:tracePt t="6653" x="989013" y="6045200"/>
          <p14:tracePt t="6660" x="958850" y="5965825"/>
          <p14:tracePt t="6669" x="946150" y="5924550"/>
          <p14:tracePt t="6677" x="928688" y="5888038"/>
          <p14:tracePt t="6685" x="922338" y="5851525"/>
          <p14:tracePt t="6693" x="904875" y="5815013"/>
          <p14:tracePt t="6757" x="904875" y="5834063"/>
          <p14:tracePt t="6765" x="904875" y="5888038"/>
          <p14:tracePt t="6773" x="892175" y="5948363"/>
          <p14:tracePt t="6781" x="885825" y="5995988"/>
          <p14:tracePt t="6789" x="885825" y="6026150"/>
          <p14:tracePt t="6797" x="885825" y="6062663"/>
          <p14:tracePt t="6805" x="885825" y="6075363"/>
          <p14:tracePt t="6813" x="885825" y="6080125"/>
          <p14:tracePt t="6821" x="885825" y="6086475"/>
          <p14:tracePt t="6845" x="892175" y="6086475"/>
          <p14:tracePt t="6853" x="898525" y="6086475"/>
          <p14:tracePt t="6860" x="904875" y="6086475"/>
          <p14:tracePt t="6869" x="909638" y="6080125"/>
          <p14:tracePt t="6877" x="909638" y="6038850"/>
          <p14:tracePt t="6885" x="909638" y="5978525"/>
          <p14:tracePt t="6892" x="909638" y="5935663"/>
          <p14:tracePt t="6901" x="909638" y="5875338"/>
          <p14:tracePt t="6909" x="909638" y="5803900"/>
          <p14:tracePt t="6917" x="909638" y="5730875"/>
          <p14:tracePt t="6924" x="909638" y="5670550"/>
          <p14:tracePt t="6933" x="904875" y="5622925"/>
          <p14:tracePt t="6941" x="904875" y="5592763"/>
          <p14:tracePt t="6997" x="904875" y="5629275"/>
          <p14:tracePt t="7005" x="904875" y="5700713"/>
          <p14:tracePt t="7019" x="904875" y="5761038"/>
          <p14:tracePt t="7021" x="904875" y="5803900"/>
          <p14:tracePt t="7029" x="904875" y="5851525"/>
          <p14:tracePt t="7037" x="904875" y="5894388"/>
          <p14:tracePt t="7045" x="904875" y="5918200"/>
          <p14:tracePt t="7053" x="904875" y="5924550"/>
          <p14:tracePt t="7061" x="904875" y="5935663"/>
          <p14:tracePt t="7133" x="904875" y="5899150"/>
          <p14:tracePt t="7141" x="904875" y="5851525"/>
          <p14:tracePt t="7149" x="904875" y="5808663"/>
          <p14:tracePt t="7157" x="909638" y="5761038"/>
          <p14:tracePt t="7166" x="915988" y="5713413"/>
          <p14:tracePt t="7173" x="935038" y="5683250"/>
          <p14:tracePt t="7182" x="946150" y="5646738"/>
          <p14:tracePt t="7189" x="946150" y="5640388"/>
          <p14:tracePt t="7198" x="958850" y="5629275"/>
          <p14:tracePt t="7253" x="958850" y="5676900"/>
          <p14:tracePt t="7261" x="958850" y="5730875"/>
          <p14:tracePt t="7270" x="958850" y="5791200"/>
          <p14:tracePt t="7277" x="958850" y="5851525"/>
          <p14:tracePt t="7285" x="958850" y="5905500"/>
          <p14:tracePt t="7293" x="958850" y="5942013"/>
          <p14:tracePt t="7302" x="965200" y="5965825"/>
          <p14:tracePt t="7309" x="976313" y="5978525"/>
          <p14:tracePt t="7318" x="982663" y="5995988"/>
          <p14:tracePt t="7325" x="982663" y="6002338"/>
          <p14:tracePt t="7413" x="989013" y="5972175"/>
          <p14:tracePt t="7421" x="989013" y="5924550"/>
          <p14:tracePt t="7429" x="993775" y="5905500"/>
          <p14:tracePt t="7437" x="1006475" y="5881688"/>
          <p14:tracePt t="7445" x="1006475" y="5864225"/>
          <p14:tracePt t="7453" x="1006475" y="5838825"/>
          <p14:tracePt t="7460" x="1012825" y="5834063"/>
          <p14:tracePt t="7509" x="1023938" y="5838825"/>
          <p14:tracePt t="7517" x="1023938" y="5857875"/>
          <p14:tracePt t="7525" x="1030288" y="5918200"/>
          <p14:tracePt t="7533" x="1042988" y="5948363"/>
          <p14:tracePt t="7541" x="1042988" y="5959475"/>
          <p14:tracePt t="7551" x="1042988" y="5984875"/>
          <p14:tracePt t="7558" x="1049338" y="6008688"/>
          <p14:tracePt t="7566" x="1049338" y="6015038"/>
          <p14:tracePt t="7765" x="1054100" y="6019800"/>
          <p14:tracePt t="7805" x="1060450" y="6019800"/>
          <p14:tracePt t="7813" x="1073150" y="6019800"/>
          <p14:tracePt t="7822" x="1079500" y="6019800"/>
          <p14:tracePt t="7829" x="1084263" y="6019800"/>
          <p14:tracePt t="7837" x="1103313" y="6019800"/>
          <p14:tracePt t="7845" x="1114425" y="6019800"/>
          <p14:tracePt t="7853" x="1127125" y="6019800"/>
          <p14:tracePt t="7861" x="1139825" y="6019800"/>
          <p14:tracePt t="7869" x="1163638" y="6032500"/>
          <p14:tracePt t="7877" x="1187450" y="6038850"/>
          <p14:tracePt t="7886" x="1247775" y="6069013"/>
          <p14:tracePt t="7893" x="1338263" y="6122988"/>
          <p14:tracePt t="7901" x="1470025" y="6170613"/>
          <p14:tracePt t="7910" x="1627188" y="6249988"/>
          <p14:tracePt t="7917" x="1790700" y="6334125"/>
          <p14:tracePt t="7925" x="1935163" y="6411913"/>
          <p14:tracePt t="7934" x="2122488" y="6496050"/>
          <p14:tracePt t="7941" x="2344738" y="6592888"/>
          <p14:tracePt t="7950" x="2532063" y="6677025"/>
          <p14:tracePt t="7957" x="2778125" y="6780213"/>
          <p14:tracePt t="8213" x="4351338" y="6851650"/>
          <p14:tracePt t="8221" x="4357688" y="6840538"/>
          <p14:tracePt t="8230" x="4364038" y="6815138"/>
          <p14:tracePt t="8237" x="4381500" y="6791325"/>
          <p14:tracePt t="8245" x="4400550" y="6767513"/>
          <p14:tracePt t="8253" x="4424363" y="6719888"/>
          <p14:tracePt t="8261" x="4454525" y="6683375"/>
          <p14:tracePt t="8270" x="4484688" y="6629400"/>
          <p14:tracePt t="8277" x="4514850" y="6580188"/>
          <p14:tracePt t="8285" x="4545013" y="6515100"/>
          <p14:tracePt t="8293" x="4581525" y="6454775"/>
          <p14:tracePt t="8301" x="4611688" y="6405563"/>
          <p14:tracePt t="8309" x="4635500" y="6364288"/>
          <p14:tracePt t="8318" x="4665663" y="6315075"/>
          <p14:tracePt t="8325" x="4672013" y="6303963"/>
          <p14:tracePt t="8334" x="4702175" y="6254750"/>
          <p14:tracePt t="8342" x="4725988" y="6230938"/>
          <p14:tracePt t="8350" x="4743450" y="6183313"/>
          <p14:tracePt t="8357" x="4773613" y="6140450"/>
          <p14:tracePt t="8366" x="4792663" y="6110288"/>
          <p14:tracePt t="8373" x="4797425" y="6086475"/>
          <p14:tracePt t="8382" x="4816475" y="6062663"/>
          <p14:tracePt t="8390" x="4822825" y="6045200"/>
          <p14:tracePt t="8397" x="4822825" y="6038850"/>
          <p14:tracePt t="8405" x="4827588" y="6032500"/>
          <p14:tracePt t="8413" x="4833938" y="6015038"/>
          <p14:tracePt t="8437" x="4840288" y="6008688"/>
          <p14:tracePt t="8669" x="4840288" y="6002338"/>
          <p14:tracePt t="8677" x="4827588" y="5995988"/>
          <p14:tracePt t="8685" x="4779963" y="5965825"/>
          <p14:tracePt t="8693" x="4743450" y="5935663"/>
          <p14:tracePt t="8702" x="4695825" y="5905500"/>
          <p14:tracePt t="8709" x="4652963" y="5881688"/>
          <p14:tracePt t="8718" x="4616450" y="5851525"/>
          <p14:tracePt t="8726" x="4568825" y="5821363"/>
          <p14:tracePt t="8734" x="4545013" y="5803900"/>
          <p14:tracePt t="8741" x="4527550" y="5797550"/>
          <p14:tracePt t="8750" x="4508500" y="5791200"/>
          <p14:tracePt t="8757" x="4502150" y="5784850"/>
          <p14:tracePt t="8766" x="4491038" y="5778500"/>
          <p14:tracePt t="8773" x="4484688" y="5778500"/>
          <p14:tracePt t="8781" x="4478338" y="5773738"/>
          <p14:tracePt t="8805" x="4471988" y="5767388"/>
          <p14:tracePt t="8837" x="4467225" y="5761038"/>
          <p14:tracePt t="8845" x="4460875" y="5761038"/>
          <p14:tracePt t="8853" x="4448175" y="5754688"/>
          <p14:tracePt t="8861" x="4441825" y="5754688"/>
          <p14:tracePt t="8870" x="4430713" y="5743575"/>
          <p14:tracePt t="8878" x="4424363" y="5737225"/>
          <p14:tracePt t="8885" x="4418013" y="5737225"/>
          <p14:tracePt t="8893" x="4411663" y="5737225"/>
          <p14:tracePt t="8900" x="4400550" y="5737225"/>
          <p14:tracePt t="8909" x="4394200" y="5737225"/>
          <p14:tracePt t="8917" x="4364038" y="5743575"/>
          <p14:tracePt t="8925" x="4340225" y="5749925"/>
          <p14:tracePt t="8933" x="4303713" y="5773738"/>
          <p14:tracePt t="8941" x="4256088" y="5803900"/>
          <p14:tracePt t="8950" x="4200525" y="5834063"/>
          <p14:tracePt t="8957" x="4165600" y="5875338"/>
          <p14:tracePt t="8965" x="4111625" y="5918200"/>
          <p14:tracePt t="8973" x="4062413" y="5954713"/>
          <p14:tracePt t="8980" x="4032250" y="6008688"/>
          <p14:tracePt t="8989" x="3995738" y="6069013"/>
          <p14:tracePt t="8996" x="3990975" y="6103938"/>
          <p14:tracePt t="9005" x="3984625" y="6129338"/>
          <p14:tracePt t="9019" x="3984625" y="6159500"/>
          <p14:tracePt t="9021" x="3984625" y="6194425"/>
          <p14:tracePt t="9029" x="3984625" y="6213475"/>
          <p14:tracePt t="9037" x="3984625" y="6237288"/>
          <p14:tracePt t="9045" x="3984625" y="6249988"/>
          <p14:tracePt t="9053" x="3984625" y="6254750"/>
          <p14:tracePt t="9077" x="3984625" y="6261100"/>
          <p14:tracePt t="9125" x="3990975" y="6261100"/>
          <p14:tracePt t="9157" x="4002088" y="6261100"/>
          <p14:tracePt t="9166" x="4021138" y="6254750"/>
          <p14:tracePt t="9173" x="4032250" y="6237288"/>
          <p14:tracePt t="9181" x="4038600" y="6213475"/>
          <p14:tracePt t="9189" x="4056063" y="6189663"/>
          <p14:tracePt t="9197" x="4062413" y="6176963"/>
          <p14:tracePt t="9205" x="4075113" y="6164263"/>
          <p14:tracePt t="9213" x="4075113" y="6159500"/>
          <p14:tracePt t="9221" x="4075113" y="6153150"/>
          <p14:tracePt t="9229" x="4075113" y="6146800"/>
          <p14:tracePt t="9237" x="4075113" y="6129338"/>
          <p14:tracePt t="9245" x="4075113" y="6122988"/>
          <p14:tracePt t="9253" x="4081463" y="6110288"/>
          <p14:tracePt t="9260" x="4081463" y="6086475"/>
          <p14:tracePt t="9269" x="4081463" y="6056313"/>
          <p14:tracePt t="9276" x="4081463" y="6032500"/>
          <p14:tracePt t="9285" x="4081463" y="6008688"/>
          <p14:tracePt t="9293" x="4081463" y="5984875"/>
          <p14:tracePt t="9301" x="4081463" y="5965825"/>
          <p14:tracePt t="9309" x="4081463" y="5942013"/>
          <p14:tracePt t="9317" x="4081463" y="5929313"/>
          <p14:tracePt t="9365" x="4081463" y="5924550"/>
          <p14:tracePt t="9389" x="4056063" y="5935663"/>
          <p14:tracePt t="9397" x="4032250" y="6015038"/>
          <p14:tracePt t="9405" x="4014788" y="6086475"/>
          <p14:tracePt t="9413" x="3990975" y="6164263"/>
          <p14:tracePt t="9420" x="3984625" y="6213475"/>
          <p14:tracePt t="9428" x="3984625" y="6243638"/>
          <p14:tracePt t="9436" x="3984625" y="6267450"/>
          <p14:tracePt t="9444" x="3984625" y="6273800"/>
          <p14:tracePt t="9452" x="3984625" y="6280150"/>
          <p14:tracePt t="9460" x="3984625" y="6284913"/>
          <p14:tracePt t="9509" x="3984625" y="6291263"/>
          <p14:tracePt t="9533" x="3990975" y="6267450"/>
          <p14:tracePt t="9541" x="3990975" y="6237288"/>
          <p14:tracePt t="9552" x="3995738" y="6200775"/>
          <p14:tracePt t="9557" x="3995738" y="6176963"/>
          <p14:tracePt t="9565" x="3995738" y="6146800"/>
          <p14:tracePt t="9573" x="3995738" y="6116638"/>
          <p14:tracePt t="9581" x="3995738" y="6080125"/>
          <p14:tracePt t="9589" x="3995738" y="6049963"/>
          <p14:tracePt t="9597" x="4008438" y="6038850"/>
          <p14:tracePt t="9605" x="4008438" y="6015038"/>
          <p14:tracePt t="9613" x="4008438" y="5995988"/>
          <p14:tracePt t="9621" x="4014788" y="5984875"/>
          <p14:tracePt t="9629" x="4021138" y="5972175"/>
          <p14:tracePt t="9637" x="4021138" y="5965825"/>
          <p14:tracePt t="9701" x="4025900" y="5965825"/>
          <p14:tracePt t="9709" x="4038600" y="5989638"/>
          <p14:tracePt t="9717" x="4038600" y="6008688"/>
          <p14:tracePt t="9725" x="4038600" y="6045200"/>
          <p14:tracePt t="9734" x="4038600" y="6062663"/>
          <p14:tracePt t="9741" x="4051300" y="6086475"/>
          <p14:tracePt t="9750" x="4056063" y="6110288"/>
          <p14:tracePt t="9757" x="4062413" y="6134100"/>
          <p14:tracePt t="9765" x="4062413" y="6153150"/>
          <p14:tracePt t="9773" x="4062413" y="6159500"/>
          <p14:tracePt t="9781" x="4062413" y="6164263"/>
          <p14:tracePt t="9813" x="4062413" y="6170613"/>
          <p14:tracePt t="9869" x="4062413" y="6134100"/>
          <p14:tracePt t="9877" x="4062413" y="6103938"/>
          <p14:tracePt t="9885" x="4062413" y="6062663"/>
          <p14:tracePt t="9894" x="4062413" y="6019800"/>
          <p14:tracePt t="9903" x="4062413" y="5972175"/>
          <p14:tracePt t="9909" x="4062413" y="5911850"/>
          <p14:tracePt t="9918" x="4062413" y="5894388"/>
          <p14:tracePt t="9926" x="4062413" y="5857875"/>
          <p14:tracePt t="9934" x="4062413" y="5845175"/>
          <p14:tracePt t="9941" x="4062413" y="5838825"/>
          <p14:tracePt t="9949" x="4075113" y="5827713"/>
          <p14:tracePt t="10005" x="4075113" y="5845175"/>
          <p14:tracePt t="10013" x="4075113" y="5911850"/>
          <p14:tracePt t="10021" x="4075113" y="5984875"/>
          <p14:tracePt t="10029" x="4075113" y="6038850"/>
          <p14:tracePt t="10038" x="4075113" y="6086475"/>
          <p14:tracePt t="10045" x="4075113" y="6129338"/>
          <p14:tracePt t="10052" x="4075113" y="6159500"/>
          <p14:tracePt t="10061" x="4075113" y="6183313"/>
          <p14:tracePt t="10070" x="4075113" y="6207125"/>
          <p14:tracePt t="10077" x="4075113" y="6213475"/>
          <p14:tracePt t="10157" x="4081463" y="6219825"/>
          <p14:tracePt t="10221" x="4092575" y="6219825"/>
          <p14:tracePt t="10229" x="4105275" y="6219825"/>
          <p14:tracePt t="10237" x="4122738" y="6213475"/>
          <p14:tracePt t="10245" x="4135438" y="6194425"/>
          <p14:tracePt t="10253" x="4141788" y="6194425"/>
          <p14:tracePt t="10261" x="4165600" y="6189663"/>
          <p14:tracePt t="10270" x="4195763" y="6170613"/>
          <p14:tracePt t="10277" x="4243388" y="6159500"/>
          <p14:tracePt t="10286" x="4303713" y="6140450"/>
          <p14:tracePt t="10293" x="4351338" y="6122988"/>
          <p14:tracePt t="10302" x="4441825" y="6099175"/>
          <p14:tracePt t="10310" x="4562475" y="6075363"/>
          <p14:tracePt t="10318" x="4706938" y="6038850"/>
          <p14:tracePt t="10325" x="4833938" y="6015038"/>
          <p14:tracePt t="10334" x="4937125" y="6002338"/>
          <p14:tracePt t="10342" x="5038725" y="5984875"/>
          <p14:tracePt t="10349" x="5129213" y="5972175"/>
          <p14:tracePt t="10357" x="5202238" y="5948363"/>
          <p14:tracePt t="10365" x="5249863" y="5942013"/>
          <p14:tracePt t="10373" x="5273675" y="5929313"/>
          <p14:tracePt t="10381" x="5299075" y="5924550"/>
          <p14:tracePt t="10389" x="5316538" y="5918200"/>
          <p14:tracePt t="10397" x="5322888" y="5918200"/>
          <p14:tracePt t="10414" x="5334000" y="5911850"/>
          <p14:tracePt t="10421" x="5340350" y="5905500"/>
          <p14:tracePt t="10437" x="5346700" y="5899150"/>
          <p14:tracePt t="10445" x="5353050" y="5899150"/>
          <p14:tracePt t="10453" x="5364163" y="5881688"/>
          <p14:tracePt t="10461" x="5370513" y="5881688"/>
          <p14:tracePt t="10470" x="5376863" y="5881688"/>
          <p14:tracePt t="10477" x="5383213" y="5875338"/>
          <p14:tracePt t="10486" x="5387975" y="5875338"/>
          <p14:tracePt t="10493" x="5394325" y="5875338"/>
          <p14:tracePt t="10502" x="5407025" y="5868988"/>
          <p14:tracePt t="10509" x="5424488" y="5864225"/>
          <p14:tracePt t="10525" x="5448300" y="5857875"/>
          <p14:tracePt t="10535" x="5473700" y="5845175"/>
          <p14:tracePt t="10541" x="5497513" y="5834063"/>
          <p14:tracePt t="10553" x="5527675" y="5834063"/>
          <p14:tracePt t="10557" x="5564188" y="5821363"/>
          <p14:tracePt t="10565" x="5605463" y="5821363"/>
          <p14:tracePt t="10573" x="5654675" y="5815013"/>
          <p14:tracePt t="10580" x="5708650" y="5815013"/>
          <p14:tracePt t="10589" x="5756275" y="5803900"/>
          <p14:tracePt t="10596" x="5780088" y="5803900"/>
          <p14:tracePt t="10605" x="5803900" y="5803900"/>
          <p14:tracePt t="10717" x="5810250" y="5803900"/>
          <p14:tracePt t="10734" x="5810250" y="5815013"/>
          <p14:tracePt t="10741" x="5810250" y="5821363"/>
          <p14:tracePt t="10749" x="5816600" y="5864225"/>
          <p14:tracePt t="10757" x="5822950" y="5894388"/>
          <p14:tracePt t="10765" x="5834063" y="5929313"/>
          <p14:tracePt t="10781" x="5846763" y="6015038"/>
          <p14:tracePt t="10789" x="5846763" y="6049963"/>
          <p14:tracePt t="10797" x="5846763" y="6092825"/>
          <p14:tracePt t="10805" x="5846763" y="6122988"/>
          <p14:tracePt t="10813" x="5846763" y="6140450"/>
          <p14:tracePt t="10822" x="5846763" y="6153150"/>
          <p14:tracePt t="11492" x="0" y="0"/>
        </p14:tracePtLst>
        <p14:tracePtLst>
          <p14:tracePt t="14487" x="4260850" y="4597400"/>
          <p14:tracePt t="14509" x="4267200" y="4603750"/>
          <p14:tracePt t="14517" x="4291013" y="4616450"/>
          <p14:tracePt t="14525" x="4316413" y="4640263"/>
          <p14:tracePt t="14533" x="4340225" y="4657725"/>
          <p14:tracePt t="14541" x="4351338" y="4670425"/>
          <p14:tracePt t="14549" x="4376738" y="4683125"/>
          <p14:tracePt t="14557" x="4381500" y="4687888"/>
          <p14:tracePt t="14565" x="4406900" y="4694238"/>
          <p14:tracePt t="14573" x="4418013" y="4694238"/>
          <p14:tracePt t="14581" x="4430713" y="4694238"/>
          <p14:tracePt t="14589" x="4448175" y="4694238"/>
          <p14:tracePt t="14597" x="4478338" y="4694238"/>
          <p14:tracePt t="14605" x="4502150" y="4683125"/>
          <p14:tracePt t="14613" x="4514850" y="4676775"/>
          <p14:tracePt t="14621" x="4532313" y="4676775"/>
          <p14:tracePt t="14629" x="4557713" y="4657725"/>
          <p14:tracePt t="14637" x="4568825" y="4652963"/>
          <p14:tracePt t="14645" x="4592638" y="4640263"/>
          <p14:tracePt t="14653" x="4629150" y="4610100"/>
          <p14:tracePt t="14661" x="4665663" y="4579938"/>
          <p14:tracePt t="14669" x="4683125" y="4567238"/>
          <p14:tracePt t="14677" x="4719638" y="4537075"/>
          <p14:tracePt t="14685" x="4756150" y="4502150"/>
          <p14:tracePt t="14693" x="4779963" y="4478338"/>
          <p14:tracePt t="14700" x="4803775" y="4452938"/>
          <p14:tracePt t="14709" x="4833938" y="4418013"/>
          <p14:tracePt t="14717" x="4857750" y="4387850"/>
          <p14:tracePt t="14725" x="4876800" y="4362450"/>
          <p14:tracePt t="14733" x="4883150" y="4332288"/>
          <p14:tracePt t="14741" x="4900613" y="4308475"/>
          <p14:tracePt t="14749" x="4918075" y="4271963"/>
          <p14:tracePt t="14757" x="4924425" y="4248150"/>
          <p14:tracePt t="14765" x="4930775" y="4224338"/>
          <p14:tracePt t="14773" x="4948238" y="4200525"/>
          <p14:tracePt t="14781" x="4948238" y="4170363"/>
          <p14:tracePt t="14789" x="4954588" y="4157663"/>
          <p14:tracePt t="14797" x="4954588" y="4140200"/>
          <p14:tracePt t="14805" x="4954588" y="4116388"/>
          <p14:tracePt t="14813" x="4954588" y="4103688"/>
          <p14:tracePt t="14822" x="4954588" y="4092575"/>
          <p14:tracePt t="14829" x="4967288" y="4073525"/>
          <p14:tracePt t="14837" x="4967288" y="4056063"/>
          <p14:tracePt t="14845" x="4967288" y="4032250"/>
          <p14:tracePt t="14852" x="4967288" y="4006850"/>
          <p14:tracePt t="14861" x="4967288" y="3995738"/>
          <p14:tracePt t="14868" x="4967288" y="3971925"/>
          <p14:tracePt t="14877" x="4967288" y="3965575"/>
          <p14:tracePt t="14885" x="4967288" y="3941763"/>
          <p14:tracePt t="14893" x="4960938" y="3929063"/>
          <p14:tracePt t="14900" x="4960938" y="3922713"/>
          <p14:tracePt t="14909" x="4954588" y="3911600"/>
          <p14:tracePt t="14916" x="4948238" y="3892550"/>
          <p14:tracePt t="14925" x="4943475" y="3887788"/>
          <p14:tracePt t="14933" x="4943475" y="3881438"/>
          <p14:tracePt t="14941" x="4943475" y="3875088"/>
          <p14:tracePt t="14948" x="4937125" y="3868738"/>
          <p14:tracePt t="14965" x="4930775" y="3857625"/>
          <p14:tracePt t="14973" x="4924425" y="3851275"/>
          <p14:tracePt t="14981" x="4924425" y="3844925"/>
          <p14:tracePt t="14989" x="4913313" y="3832225"/>
          <p14:tracePt t="14997" x="4900613" y="3814763"/>
          <p14:tracePt t="15005" x="4876800" y="3790950"/>
          <p14:tracePt t="15013" x="4852988" y="3767138"/>
          <p14:tracePt t="15025" x="4833938" y="3741738"/>
          <p14:tracePt t="15029" x="4822825" y="3724275"/>
          <p14:tracePt t="15037" x="4797425" y="3711575"/>
          <p14:tracePt t="15045" x="4779963" y="3706813"/>
          <p14:tracePt t="15052" x="4756150" y="3687763"/>
          <p14:tracePt t="15061" x="4732338" y="3670300"/>
          <p14:tracePt t="15069" x="4706938" y="3657600"/>
          <p14:tracePt t="15077" x="4683125" y="3640138"/>
          <p14:tracePt t="15084" x="4659313" y="3621088"/>
          <p14:tracePt t="15093" x="4622800" y="3597275"/>
          <p14:tracePt t="15100" x="4598988" y="3579813"/>
          <p14:tracePt t="15109" x="4586288" y="3573463"/>
          <p14:tracePt t="15117" x="4575175" y="3567113"/>
          <p14:tracePt t="15125" x="4557713" y="3556000"/>
          <p14:tracePt t="15133" x="4551363" y="3549650"/>
          <p14:tracePt t="15157" x="4545013" y="3549650"/>
          <p14:tracePt t="15165" x="4538663" y="3549650"/>
          <p14:tracePt t="15173" x="4527550" y="3543300"/>
          <p14:tracePt t="15197" x="4502150" y="3536950"/>
          <p14:tracePt t="15213" x="4497388" y="3536950"/>
          <p14:tracePt t="15221" x="4491038" y="3532188"/>
          <p14:tracePt t="15229" x="4484688" y="3532188"/>
          <p14:tracePt t="15236" x="4460875" y="3532188"/>
          <p14:tracePt t="15245" x="4448175" y="3532188"/>
          <p14:tracePt t="15252" x="4424363" y="3532188"/>
          <p14:tracePt t="15261" x="4381500" y="3532188"/>
          <p14:tracePt t="15268" x="4351338" y="3532188"/>
          <p14:tracePt t="15277" x="4310063" y="3532188"/>
          <p14:tracePt t="15285" x="4273550" y="3532188"/>
          <p14:tracePt t="15293" x="4243388" y="3532188"/>
          <p14:tracePt t="15300" x="4213225" y="3532188"/>
          <p14:tracePt t="15309" x="4195763" y="3532188"/>
          <p14:tracePt t="15316" x="4183063" y="3532188"/>
          <p14:tracePt t="15325" x="4171950" y="3532188"/>
          <p14:tracePt t="15332" x="4159250" y="3532188"/>
          <p14:tracePt t="15341" x="4152900" y="3532188"/>
          <p14:tracePt t="15348" x="4146550" y="3532188"/>
          <p14:tracePt t="15365" x="4141788" y="3532188"/>
          <p14:tracePt t="15372" x="4122738" y="3536950"/>
          <p14:tracePt t="15381" x="4111625" y="3543300"/>
          <p14:tracePt t="15389" x="4092575" y="3562350"/>
          <p14:tracePt t="15397" x="4068763" y="3579813"/>
          <p14:tracePt t="15405" x="4044950" y="3603625"/>
          <p14:tracePt t="15413" x="4021138" y="3627438"/>
          <p14:tracePt t="15421" x="4002088" y="3651250"/>
          <p14:tracePt t="15429" x="3990975" y="3663950"/>
          <p14:tracePt t="15436" x="3971925" y="3687763"/>
          <p14:tracePt t="15445" x="3954463" y="3711575"/>
          <p14:tracePt t="15453" x="3948113" y="3736975"/>
          <p14:tracePt t="15461" x="3924300" y="3771900"/>
          <p14:tracePt t="15468" x="3924300" y="3797300"/>
          <p14:tracePt t="15477" x="3924300" y="3821113"/>
          <p14:tracePt t="15485" x="3905250" y="3844925"/>
          <p14:tracePt t="15493" x="3905250" y="3857625"/>
          <p14:tracePt t="15500" x="3900488" y="3875088"/>
          <p14:tracePt t="15509" x="3900488" y="3892550"/>
          <p14:tracePt t="15517" x="3900488" y="3916363"/>
          <p14:tracePt t="15525" x="3900488" y="3929063"/>
          <p14:tracePt t="15532" x="3900488" y="3952875"/>
          <p14:tracePt t="15541" x="3900488" y="3976688"/>
          <p14:tracePt t="15549" x="3900488" y="3989388"/>
          <p14:tracePt t="15557" x="3900488" y="4013200"/>
          <p14:tracePt t="15565" x="3905250" y="4032250"/>
          <p14:tracePt t="15573" x="3917950" y="4062413"/>
          <p14:tracePt t="15581" x="3924300" y="4110038"/>
          <p14:tracePt t="15590" x="3941763" y="4133850"/>
          <p14:tracePt t="15597" x="3971925" y="4183063"/>
          <p14:tracePt t="15605" x="3978275" y="4206875"/>
          <p14:tracePt t="15613" x="3995738" y="4248150"/>
          <p14:tracePt t="15621" x="4025900" y="4302125"/>
          <p14:tracePt t="15629" x="4044950" y="4327525"/>
          <p14:tracePt t="15636" x="4056063" y="4357688"/>
          <p14:tracePt t="15645" x="4075113" y="4375150"/>
          <p14:tracePt t="15653" x="4092575" y="4398963"/>
          <p14:tracePt t="15661" x="4105275" y="4411663"/>
          <p14:tracePt t="15668" x="4111625" y="4411663"/>
          <p14:tracePt t="15677" x="4122738" y="4418013"/>
          <p14:tracePt t="15685" x="4141788" y="4418013"/>
          <p14:tracePt t="15693" x="4152900" y="4435475"/>
          <p14:tracePt t="15701" x="4159250" y="4435475"/>
          <p14:tracePt t="15709" x="4176713" y="4441825"/>
          <p14:tracePt t="15716" x="4189413" y="4441825"/>
          <p14:tracePt t="15725" x="4195763" y="4441825"/>
          <p14:tracePt t="15732" x="4213225" y="4441825"/>
          <p14:tracePt t="15741" x="4237038" y="4448175"/>
          <p14:tracePt t="15749" x="4273550" y="4459288"/>
          <p14:tracePt t="15757" x="4316413" y="4465638"/>
          <p14:tracePt t="15765" x="4364038" y="4478338"/>
          <p14:tracePt t="15773" x="4400550" y="4483100"/>
          <p14:tracePt t="15781" x="4454525" y="4483100"/>
          <p14:tracePt t="15789" x="4491038" y="4483100"/>
          <p14:tracePt t="15797" x="4532313" y="4483100"/>
          <p14:tracePt t="15805" x="4557713" y="4483100"/>
          <p14:tracePt t="15813" x="4586288" y="4483100"/>
          <p14:tracePt t="15821" x="4622800" y="4483100"/>
          <p14:tracePt t="15829" x="4646613" y="4459288"/>
          <p14:tracePt t="15837" x="4683125" y="4429125"/>
          <p14:tracePt t="15845" x="4706938" y="4405313"/>
          <p14:tracePt t="15853" x="4737100" y="4368800"/>
          <p14:tracePt t="15861" x="4749800" y="4344988"/>
          <p14:tracePt t="15869" x="4767263" y="4297363"/>
          <p14:tracePt t="15877" x="4779963" y="4248150"/>
          <p14:tracePt t="15885" x="4797425" y="4200525"/>
          <p14:tracePt t="15893" x="4797425" y="4170363"/>
          <p14:tracePt t="15901" x="4797425" y="4116388"/>
          <p14:tracePt t="15909" x="4797425" y="4073525"/>
          <p14:tracePt t="15916" x="4797425" y="4025900"/>
          <p14:tracePt t="15925" x="4797425" y="3995738"/>
          <p14:tracePt t="15933" x="4797425" y="3952875"/>
          <p14:tracePt t="15941" x="4797425" y="3905250"/>
          <p14:tracePt t="15949" x="4786313" y="3857625"/>
          <p14:tracePt t="15957" x="4773613" y="3814763"/>
          <p14:tracePt t="15965" x="4762500" y="3790950"/>
          <p14:tracePt t="15973" x="4719638" y="3730625"/>
          <p14:tracePt t="15981" x="4695825" y="3694113"/>
          <p14:tracePt t="15990" x="4652963" y="3640138"/>
          <p14:tracePt t="15997" x="4598988" y="3573463"/>
          <p14:tracePt t="16005" x="4557713" y="3536950"/>
          <p14:tracePt t="16013" x="4521200" y="3495675"/>
          <p14:tracePt t="16020" x="4497388" y="3471863"/>
          <p14:tracePt t="16029" x="4471988" y="3465513"/>
          <p14:tracePt t="16040" x="4437063" y="3435350"/>
          <p14:tracePt t="16045" x="4418013" y="3429000"/>
          <p14:tracePt t="16053" x="4406900" y="3416300"/>
          <p14:tracePt t="16061" x="4400550" y="3416300"/>
          <p14:tracePt t="16085" x="4394200" y="3416300"/>
          <p14:tracePt t="16109" x="4381500" y="3416300"/>
          <p14:tracePt t="16125" x="4357688" y="3416300"/>
          <p14:tracePt t="16133" x="4321175" y="3435350"/>
          <p14:tracePt t="16141" x="4256088" y="3465513"/>
          <p14:tracePt t="16149" x="4219575" y="3495675"/>
          <p14:tracePt t="16156" x="4152900" y="3536950"/>
          <p14:tracePt t="16165" x="4105275" y="3579813"/>
          <p14:tracePt t="16173" x="4051300" y="3633788"/>
          <p14:tracePt t="16181" x="4014788" y="3670300"/>
          <p14:tracePt t="16189" x="3984625" y="3724275"/>
          <p14:tracePt t="16197" x="3948113" y="3771900"/>
          <p14:tracePt t="16205" x="3917950" y="3832225"/>
          <p14:tracePt t="16213" x="3887788" y="3898900"/>
          <p14:tracePt t="16220" x="3887788" y="3941763"/>
          <p14:tracePt t="16229" x="3870325" y="3989388"/>
          <p14:tracePt t="16236" x="3857625" y="4067175"/>
          <p14:tracePt t="16245" x="3844925" y="4116388"/>
          <p14:tracePt t="16253" x="3844925" y="4170363"/>
          <p14:tracePt t="16261" x="3840163" y="4230688"/>
          <p14:tracePt t="16268" x="3840163" y="4291013"/>
          <p14:tracePt t="16277" x="3840163" y="4314825"/>
          <p14:tracePt t="16284" x="3851275" y="4357688"/>
          <p14:tracePt t="16293" x="3857625" y="4405313"/>
          <p14:tracePt t="16301" x="3875088" y="4429125"/>
          <p14:tracePt t="16309" x="3900488" y="4465638"/>
          <p14:tracePt t="16317" x="3930650" y="4489450"/>
          <p14:tracePt t="16325" x="3941763" y="4508500"/>
          <p14:tracePt t="16333" x="3960813" y="4513263"/>
          <p14:tracePt t="16341" x="3965575" y="4519613"/>
          <p14:tracePt t="16357" x="3978275" y="4519613"/>
          <p14:tracePt t="16365" x="3984625" y="4525963"/>
          <p14:tracePt t="16373" x="3995738" y="4525963"/>
          <p14:tracePt t="16381" x="4008438" y="4525963"/>
          <p14:tracePt t="16389" x="4021138" y="4525963"/>
          <p14:tracePt t="16397" x="4044950" y="4525963"/>
          <p14:tracePt t="16406" x="4081463" y="4525963"/>
          <p14:tracePt t="16413" x="4098925" y="4525963"/>
          <p14:tracePt t="16420" x="4122738" y="4525963"/>
          <p14:tracePt t="16429" x="4146550" y="4525963"/>
          <p14:tracePt t="16436" x="4171950" y="4513263"/>
          <p14:tracePt t="16445" x="4183063" y="4513263"/>
          <p14:tracePt t="16453" x="4200525" y="4502150"/>
          <p14:tracePt t="16461" x="4206875" y="4495800"/>
          <p14:tracePt t="16468" x="4213225" y="4489450"/>
          <p14:tracePt t="16477" x="4225925" y="4471988"/>
          <p14:tracePt t="16484" x="4230688" y="4459288"/>
          <p14:tracePt t="16493" x="4243388" y="4435475"/>
          <p14:tracePt t="16500" x="4260850" y="4398963"/>
          <p14:tracePt t="16509" x="4260850" y="4392613"/>
          <p14:tracePt t="16517" x="4260850" y="4375150"/>
          <p14:tracePt t="16525" x="4260850" y="4368800"/>
          <p14:tracePt t="16533" x="4260850" y="4357688"/>
          <p14:tracePt t="16549" x="4260850" y="4351338"/>
          <p14:tracePt t="16605" x="4249738" y="4351338"/>
          <p14:tracePt t="16613" x="4237038" y="4351338"/>
          <p14:tracePt t="16621" x="4200525" y="4368800"/>
          <p14:tracePt t="16629" x="4171950" y="4375150"/>
          <p14:tracePt t="16637" x="4122738" y="4387850"/>
          <p14:tracePt t="16645" x="4086225" y="4405313"/>
          <p14:tracePt t="16653" x="4038600" y="4435475"/>
          <p14:tracePt t="16661" x="4014788" y="4441825"/>
          <p14:tracePt t="16669" x="3990975" y="4459288"/>
          <p14:tracePt t="16677" x="3954463" y="4483100"/>
          <p14:tracePt t="16685" x="3930650" y="4489450"/>
          <p14:tracePt t="16694" x="3905250" y="4502150"/>
          <p14:tracePt t="16701" x="3900488" y="4508500"/>
          <p14:tracePt t="16711" x="3887788" y="4513263"/>
          <p14:tracePt t="16717" x="3881438" y="4519613"/>
          <p14:tracePt t="16749" x="3870325" y="4525963"/>
          <p14:tracePt t="16853" x="3875088" y="4525963"/>
          <p14:tracePt t="16861" x="3930650" y="4525963"/>
          <p14:tracePt t="16870" x="3960813" y="4525963"/>
          <p14:tracePt t="16877" x="4025900" y="4525963"/>
          <p14:tracePt t="16885" x="4105275" y="4556125"/>
          <p14:tracePt t="16894" x="4183063" y="4592638"/>
          <p14:tracePt t="16901" x="4256088" y="4592638"/>
          <p14:tracePt t="16911" x="4303713" y="4610100"/>
          <p14:tracePt t="16917" x="4351338" y="4622800"/>
          <p14:tracePt t="16926" x="4364038" y="4622800"/>
          <p14:tracePt t="16933" x="4376738" y="4627563"/>
          <p14:tracePt t="16941" x="4394200" y="4627563"/>
          <p14:tracePt t="17045" x="4394200" y="4633913"/>
          <p14:tracePt t="17053" x="4387850" y="4640263"/>
          <p14:tracePt t="17061" x="4364038" y="4646613"/>
          <p14:tracePt t="17070" x="4321175" y="4646613"/>
          <p14:tracePt t="17077" x="4297363" y="4646613"/>
          <p14:tracePt t="17085" x="4256088" y="4646613"/>
          <p14:tracePt t="17093" x="4230688" y="4646613"/>
          <p14:tracePt t="17101" x="4213225" y="4646613"/>
          <p14:tracePt t="17110" x="4195763" y="4646613"/>
          <p14:tracePt t="17118" x="4183063" y="4646613"/>
          <p14:tracePt t="17125" x="4159250" y="4646613"/>
          <p14:tracePt t="17133" x="4146550" y="4646613"/>
          <p14:tracePt t="17149" x="4141788" y="4646613"/>
          <p14:tracePt t="17165" x="4135438" y="4652963"/>
          <p14:tracePt t="17285" x="4141788" y="4652963"/>
          <p14:tracePt t="17293" x="4152900" y="4652963"/>
          <p14:tracePt t="17301" x="4176713" y="4652963"/>
          <p14:tracePt t="17310" x="4206875" y="4652963"/>
          <p14:tracePt t="17317" x="4243388" y="4652963"/>
          <p14:tracePt t="17325" x="4260850" y="4652963"/>
          <p14:tracePt t="17333" x="4297363" y="4652963"/>
          <p14:tracePt t="17341" x="4321175" y="4652963"/>
          <p14:tracePt t="17349" x="4327525" y="4652963"/>
          <p14:tracePt t="17358" x="4346575" y="4652963"/>
          <p14:tracePt t="17470" x="4327525" y="4652963"/>
          <p14:tracePt t="17477" x="4286250" y="4652963"/>
          <p14:tracePt t="17485" x="4213225" y="4652963"/>
          <p14:tracePt t="17493" x="4152900" y="4646613"/>
          <p14:tracePt t="17501" x="4062413" y="4627563"/>
          <p14:tracePt t="17509" x="3990975" y="4616450"/>
          <p14:tracePt t="17517" x="3930650" y="4616450"/>
          <p14:tracePt t="17525" x="3894138" y="4597400"/>
          <p14:tracePt t="17533" x="3863975" y="4586288"/>
          <p14:tracePt t="17542" x="3840163" y="4586288"/>
          <p14:tracePt t="17549" x="3814763" y="4586288"/>
          <p14:tracePt t="17559" x="3803650" y="4579938"/>
          <p14:tracePt t="17565" x="3797300" y="4579938"/>
          <p14:tracePt t="17597" x="3790950" y="4579938"/>
          <p14:tracePt t="17670" x="3797300" y="4579938"/>
          <p14:tracePt t="17677" x="3827463" y="4579938"/>
          <p14:tracePt t="17685" x="3881438" y="4579938"/>
          <p14:tracePt t="17694" x="3941763" y="4579938"/>
          <p14:tracePt t="17701" x="4014788" y="4579938"/>
          <p14:tracePt t="17709" x="4098925" y="4579938"/>
          <p14:tracePt t="17717" x="4171950" y="4579938"/>
          <p14:tracePt t="17724" x="4249738" y="4586288"/>
          <p14:tracePt t="17733" x="4303713" y="4586288"/>
          <p14:tracePt t="17741" x="4351338" y="4597400"/>
          <p14:tracePt t="17749" x="4387850" y="4603750"/>
          <p14:tracePt t="17757" x="4406900" y="4603750"/>
          <p14:tracePt t="17765" x="4411663" y="4603750"/>
          <p14:tracePt t="17845" x="4418013" y="4610100"/>
          <p14:tracePt t="17869" x="4418013" y="4616450"/>
          <p14:tracePt t="17877" x="4411663" y="4622800"/>
          <p14:tracePt t="17885" x="4406900" y="4622800"/>
          <p14:tracePt t="17893" x="4381500" y="4622800"/>
          <p14:tracePt t="17901" x="4346575" y="4627563"/>
          <p14:tracePt t="17909" x="4286250" y="4627563"/>
          <p14:tracePt t="17917" x="4200525" y="4627563"/>
          <p14:tracePt t="17925" x="4129088" y="4616450"/>
          <p14:tracePt t="17933" x="4021138" y="4592638"/>
          <p14:tracePt t="17941" x="3875088" y="4543425"/>
          <p14:tracePt t="17949" x="3756025" y="4495800"/>
          <p14:tracePt t="17957" x="3665538" y="4471988"/>
          <p14:tracePt t="17965" x="3592513" y="4452938"/>
          <p14:tracePt t="17973" x="3568700" y="4441825"/>
          <p14:tracePt t="17981" x="3562350" y="4435475"/>
          <p14:tracePt t="18045" x="3586163" y="4435475"/>
          <p14:tracePt t="18053" x="3635375" y="4435475"/>
          <p14:tracePt t="18061" x="3689350" y="4435475"/>
          <p14:tracePt t="18069" x="3736975" y="4435475"/>
          <p14:tracePt t="18077" x="3821113" y="4441825"/>
          <p14:tracePt t="18084" x="3924300" y="4452938"/>
          <p14:tracePt t="18093" x="4056063" y="4489450"/>
          <p14:tracePt t="18100" x="4189413" y="4513263"/>
          <p14:tracePt t="18109" x="4286250" y="4525963"/>
          <p14:tracePt t="18117" x="4387850" y="4537075"/>
          <p14:tracePt t="18125" x="4437063" y="4543425"/>
          <p14:tracePt t="18133" x="4441825" y="4543425"/>
          <p14:tracePt t="18213" x="4448175" y="4549775"/>
          <p14:tracePt t="18253" x="4448175" y="4562475"/>
          <p14:tracePt t="18261" x="4441825" y="4567238"/>
          <p14:tracePt t="18269" x="4411663" y="4579938"/>
          <p14:tracePt t="18278" x="4387850" y="4579938"/>
          <p14:tracePt t="18285" x="4364038" y="4586288"/>
          <p14:tracePt t="18294" x="4333875" y="4592638"/>
          <p14:tracePt t="18301" x="4321175" y="4592638"/>
          <p14:tracePt t="18309" x="4303713" y="4592638"/>
          <p14:tracePt t="18317" x="4273550" y="4603750"/>
          <p14:tracePt t="18327" x="4260850" y="4603750"/>
          <p14:tracePt t="18333" x="4256088" y="4603750"/>
          <p14:tracePt t="18342" x="4243388" y="4603750"/>
          <p14:tracePt t="18349" x="4225925" y="4616450"/>
          <p14:tracePt t="18358" x="4219575" y="4616450"/>
          <p14:tracePt t="18365" x="4213225" y="4616450"/>
          <p14:tracePt t="18381" x="4206875" y="4616450"/>
          <p14:tracePt t="18517" x="4200525" y="4622800"/>
          <p14:tracePt t="18541" x="4200525" y="4627563"/>
          <p14:tracePt t="18549" x="4195763" y="4633913"/>
          <p14:tracePt t="18560" x="4189413" y="4657725"/>
          <p14:tracePt t="18566" x="4171950" y="4670425"/>
          <p14:tracePt t="18574" x="4165600" y="4676775"/>
          <p14:tracePt t="18581" x="4159250" y="4683125"/>
          <p14:tracePt t="18591" x="4152900" y="4687888"/>
          <p14:tracePt t="18613" x="4146550" y="4687888"/>
          <p14:tracePt t="18628" x="4141788" y="4687888"/>
          <p14:tracePt t="18637" x="4135438" y="4694238"/>
          <p14:tracePt t="18645" x="4129088" y="4694238"/>
          <p14:tracePt t="18652" x="4116388" y="4694238"/>
          <p14:tracePt t="18661" x="4105275" y="4694238"/>
          <p14:tracePt t="18668" x="4098925" y="4694238"/>
          <p14:tracePt t="18677" x="4092575" y="4694238"/>
          <p14:tracePt t="18684" x="4086225" y="4694238"/>
          <p14:tracePt t="18805" x="4105275" y="4694238"/>
          <p14:tracePt t="18813" x="4135438" y="4694238"/>
          <p14:tracePt t="18821" x="4176713" y="4694238"/>
          <p14:tracePt t="18829" x="4200525" y="4694238"/>
          <p14:tracePt t="18837" x="4225925" y="4694238"/>
          <p14:tracePt t="18845" x="4249738" y="4687888"/>
          <p14:tracePt t="18853" x="4260850" y="4687888"/>
          <p14:tracePt t="18861" x="4267200" y="4687888"/>
          <p14:tracePt t="18869" x="4273550" y="4687888"/>
          <p14:tracePt t="18878" x="4291013" y="4687888"/>
          <p14:tracePt t="18885" x="4297363" y="4683125"/>
          <p14:tracePt t="18981" x="4286250" y="4683125"/>
          <p14:tracePt t="18990" x="4267200" y="4683125"/>
          <p14:tracePt t="18997" x="4230688" y="4683125"/>
          <p14:tracePt t="19005" x="4189413" y="4670425"/>
          <p14:tracePt t="19027" x="4135438" y="4664075"/>
          <p14:tracePt t="19030" x="4111625" y="4657725"/>
          <p14:tracePt t="19038" x="4075113" y="4657725"/>
          <p14:tracePt t="19046" x="4056063" y="4646613"/>
          <p14:tracePt t="19053" x="4038600" y="4640263"/>
          <p14:tracePt t="19069" x="4025900" y="4640263"/>
          <p14:tracePt t="19173" x="4025900" y="4627563"/>
          <p14:tracePt t="19181" x="4068763" y="4627563"/>
          <p14:tracePt t="19189" x="4111625" y="4627563"/>
          <p14:tracePt t="19197" x="4146550" y="4627563"/>
          <p14:tracePt t="19205" x="4189413" y="4627563"/>
          <p14:tracePt t="19213" x="4219575" y="4627563"/>
          <p14:tracePt t="19221" x="4243388" y="4627563"/>
          <p14:tracePt t="19230" x="4273550" y="4627563"/>
          <p14:tracePt t="19237" x="4291013" y="4627563"/>
          <p14:tracePt t="19245" x="4297363" y="4627563"/>
          <p14:tracePt t="20846" x="4303713" y="4627563"/>
          <p14:tracePt t="20853" x="4316413" y="4622800"/>
          <p14:tracePt t="20861" x="4327525" y="4622800"/>
          <p14:tracePt t="20870" x="4387850" y="4610100"/>
          <p14:tracePt t="20878" x="4448175" y="4597400"/>
          <p14:tracePt t="20886" x="4521200" y="4592638"/>
          <p14:tracePt t="20894" x="4581525" y="4592638"/>
          <p14:tracePt t="20901" x="4652963" y="4579938"/>
          <p14:tracePt t="20909" x="4737100" y="4567238"/>
          <p14:tracePt t="20917" x="4827588" y="4567238"/>
          <p14:tracePt t="20926" x="4913313" y="4556125"/>
          <p14:tracePt t="20933" x="5002213" y="4556125"/>
          <p14:tracePt t="20941" x="5105400" y="4543425"/>
          <p14:tracePt t="20949" x="5208588" y="4525963"/>
          <p14:tracePt t="20956" x="5292725" y="4513263"/>
          <p14:tracePt t="20965" x="5383213" y="4489450"/>
          <p14:tracePt t="20973" x="5467350" y="4489450"/>
          <p14:tracePt t="20981" x="5514975" y="4471988"/>
          <p14:tracePt t="20989" x="5551488" y="4459288"/>
          <p14:tracePt t="20997" x="5588000" y="4452938"/>
          <p14:tracePt t="21005" x="5599113" y="4448175"/>
          <p14:tracePt t="21013" x="5624513" y="4435475"/>
          <p14:tracePt t="21029" x="5635625" y="4435475"/>
          <p14:tracePt t="21037" x="5648325" y="4422775"/>
          <p14:tracePt t="21044" x="5665788" y="4418013"/>
          <p14:tracePt t="21060" x="5689600" y="4411663"/>
          <p14:tracePt t="21069" x="5695950" y="4405313"/>
          <p14:tracePt t="21077" x="5708650" y="4398963"/>
          <p14:tracePt t="21085" x="5732463" y="4381500"/>
          <p14:tracePt t="21093" x="5738813" y="4375150"/>
          <p14:tracePt t="21100" x="5756275" y="4357688"/>
          <p14:tracePt t="21110" x="5780088" y="4344988"/>
          <p14:tracePt t="21117" x="5803900" y="4327525"/>
          <p14:tracePt t="21124" x="5822950" y="4321175"/>
          <p14:tracePt t="21133" x="5834063" y="4302125"/>
          <p14:tracePt t="21140" x="5853113" y="4291013"/>
          <p14:tracePt t="21149" x="5864225" y="4284663"/>
          <p14:tracePt t="21157" x="5889625" y="4267200"/>
          <p14:tracePt t="21165" x="5894388" y="4260850"/>
          <p14:tracePt t="21181" x="5900738" y="4254500"/>
          <p14:tracePt t="21221" x="5907088" y="4248150"/>
          <p14:tracePt t="21397" x="5913438" y="4241800"/>
          <p14:tracePt t="21421" x="5913438" y="4237038"/>
          <p14:tracePt t="21430" x="5924550" y="4224338"/>
          <p14:tracePt t="21437" x="5924550" y="4217988"/>
          <p14:tracePt t="21445" x="5930900" y="4200525"/>
          <p14:tracePt t="21453" x="5937250" y="4170363"/>
          <p14:tracePt t="21461" x="5943600" y="4133850"/>
          <p14:tracePt t="21469" x="5967413" y="4086225"/>
          <p14:tracePt t="21478" x="5973763" y="4062413"/>
          <p14:tracePt t="21485" x="5991225" y="3995738"/>
          <p14:tracePt t="21493" x="5991225" y="3935413"/>
          <p14:tracePt t="21501" x="6021388" y="3898900"/>
          <p14:tracePt t="21508" x="6027738" y="3851275"/>
          <p14:tracePt t="21517" x="6051550" y="3790950"/>
          <p14:tracePt t="21524" x="6051550" y="3767138"/>
          <p14:tracePt t="21533" x="6070600" y="3724275"/>
          <p14:tracePt t="21541" x="6075363" y="3700463"/>
          <p14:tracePt t="21549" x="6088063" y="3663950"/>
          <p14:tracePt t="21557" x="6094413" y="3640138"/>
          <p14:tracePt t="21565" x="6100763" y="3621088"/>
          <p14:tracePt t="21573" x="6105525" y="3597275"/>
          <p14:tracePt t="21581" x="6111875" y="3590925"/>
          <p14:tracePt t="21589" x="6124575" y="3573463"/>
          <p14:tracePt t="21597" x="6124575" y="3562350"/>
          <p14:tracePt t="21604" x="6135688" y="3543300"/>
          <p14:tracePt t="21613" x="6142038" y="3532188"/>
          <p14:tracePt t="21621" x="6161088" y="3506788"/>
          <p14:tracePt t="21628" x="6165850" y="3502025"/>
          <p14:tracePt t="21637" x="6172200" y="3495675"/>
          <p14:tracePt t="21644" x="6172200" y="3489325"/>
          <p14:tracePt t="21653" x="6184900" y="3476625"/>
          <p14:tracePt t="21661" x="6184900" y="3471863"/>
          <p14:tracePt t="21669" x="6202363" y="3452813"/>
          <p14:tracePt t="21678" x="6208713" y="3446463"/>
          <p14:tracePt t="21685" x="6226175" y="3441700"/>
          <p14:tracePt t="21693" x="6245225" y="3435350"/>
          <p14:tracePt t="21701" x="6269038" y="3429000"/>
          <p14:tracePt t="21708" x="6286500" y="3416300"/>
          <p14:tracePt t="21717" x="6335713" y="3416300"/>
          <p14:tracePt t="21725" x="6353175" y="3416300"/>
          <p14:tracePt t="21733" x="6376988" y="3416300"/>
          <p14:tracePt t="21741" x="6389688" y="3416300"/>
          <p14:tracePt t="21749" x="6407150" y="3416300"/>
          <p14:tracePt t="21756" x="6413500" y="3416300"/>
          <p14:tracePt t="21773" x="6419850" y="3416300"/>
          <p14:tracePt t="21781" x="6426200" y="3416300"/>
          <p14:tracePt t="21789" x="6430963" y="3416300"/>
          <p14:tracePt t="21797" x="6443663" y="3416300"/>
          <p14:tracePt t="21804" x="6461125" y="3429000"/>
          <p14:tracePt t="21813" x="6491288" y="3452813"/>
          <p14:tracePt t="21821" x="6521450" y="3506788"/>
          <p14:tracePt t="21829" x="6551613" y="3543300"/>
          <p14:tracePt t="21837" x="6605588" y="3609975"/>
          <p14:tracePt t="21845" x="6661150" y="3676650"/>
          <p14:tracePt t="21853" x="6691313" y="3724275"/>
          <p14:tracePt t="21862" x="6721475" y="3771900"/>
          <p14:tracePt t="21869" x="6762750" y="3827463"/>
          <p14:tracePt t="21877" x="6792913" y="3862388"/>
          <p14:tracePt t="21885" x="6811963" y="3898900"/>
          <p14:tracePt t="21894" x="6816725" y="3916363"/>
          <p14:tracePt t="21901" x="6835775" y="3929063"/>
          <p14:tracePt t="21973" x="6835775" y="3935413"/>
          <p14:tracePt t="21981" x="6835775" y="3941763"/>
          <p14:tracePt t="21989" x="6835775" y="3965575"/>
          <p14:tracePt t="21997" x="6835775" y="3983038"/>
          <p14:tracePt t="22005" x="6835775" y="4019550"/>
          <p14:tracePt t="22013" x="6835775" y="4043363"/>
          <p14:tracePt t="22029" x="6842125" y="4097338"/>
          <p14:tracePt t="22037" x="6846888" y="4110038"/>
          <p14:tracePt t="22046" x="6846888" y="4116388"/>
          <p14:tracePt t="22053" x="6853238" y="4133850"/>
          <p14:tracePt t="22069" x="6853238" y="4140200"/>
          <p14:tracePt t="22085" x="6853238" y="4152900"/>
          <p14:tracePt t="22101" x="6853238" y="4157663"/>
          <p14:tracePt t="22108" x="6853238" y="4170363"/>
          <p14:tracePt t="22117" x="6853238" y="4183063"/>
          <p14:tracePt t="22133" x="6853238" y="4194175"/>
          <p14:tracePt t="22140" x="6853238" y="4211638"/>
          <p14:tracePt t="22149" x="6853238" y="4237038"/>
          <p14:tracePt t="22156" x="6853238" y="4248150"/>
          <p14:tracePt t="22165" x="6859588" y="4254500"/>
          <p14:tracePt t="22173" x="6859588" y="4267200"/>
          <p14:tracePt t="22181" x="6865938" y="4271963"/>
          <p14:tracePt t="22189" x="6865938" y="4284663"/>
          <p14:tracePt t="22205" x="6872288" y="4291013"/>
          <p14:tracePt t="22213" x="6872288" y="4297363"/>
          <p14:tracePt t="22229" x="6872288" y="4302125"/>
          <p14:tracePt t="22381" x="6859588" y="4297363"/>
          <p14:tracePt t="22390" x="6846888" y="4284663"/>
          <p14:tracePt t="22398" x="6829425" y="4267200"/>
          <p14:tracePt t="22405" x="6805613" y="4241800"/>
          <p14:tracePt t="22413" x="6786563" y="4217988"/>
          <p14:tracePt t="22421" x="6781800" y="4194175"/>
          <p14:tracePt t="22430" x="6762750" y="4170363"/>
          <p14:tracePt t="22437" x="6751638" y="4146550"/>
          <p14:tracePt t="22446" x="6726238" y="4092575"/>
          <p14:tracePt t="22453" x="6708775" y="4056063"/>
          <p14:tracePt t="22462" x="6702425" y="4006850"/>
          <p14:tracePt t="22469" x="6684963" y="3971925"/>
          <p14:tracePt t="22479" x="6654800" y="3922713"/>
          <p14:tracePt t="22485" x="6624638" y="3868738"/>
          <p14:tracePt t="22493" x="6605588" y="3832225"/>
          <p14:tracePt t="22501" x="6588125" y="3821113"/>
          <p14:tracePt t="22509" x="6575425" y="3797300"/>
          <p14:tracePt t="22517" x="6557963" y="3778250"/>
          <p14:tracePt t="22525" x="6551613" y="3771900"/>
          <p14:tracePt t="22533" x="6546850" y="3767138"/>
          <p14:tracePt t="22541" x="6534150" y="3754438"/>
          <p14:tracePt t="22574" x="6527800" y="3748088"/>
          <p14:tracePt t="22581" x="6516688" y="3741738"/>
          <p14:tracePt t="22597" x="6491288" y="3736975"/>
          <p14:tracePt t="22605" x="6473825" y="3724275"/>
          <p14:tracePt t="22613" x="6450013" y="3717925"/>
          <p14:tracePt t="22621" x="6437313" y="3711575"/>
          <p14:tracePt t="22630" x="6413500" y="3706813"/>
          <p14:tracePt t="22637" x="6383338" y="3694113"/>
          <p14:tracePt t="22646" x="6365875" y="3681413"/>
          <p14:tracePt t="22653" x="6353175" y="3670300"/>
          <p14:tracePt t="22662" x="6329363" y="3657600"/>
          <p14:tracePt t="22669" x="6310313" y="3657600"/>
          <p14:tracePt t="22679" x="6305550" y="3651250"/>
          <p14:tracePt t="22797" x="6299200" y="3646488"/>
          <p14:tracePt t="22813" x="6299200" y="3627438"/>
          <p14:tracePt t="22821" x="6305550" y="3621088"/>
          <p14:tracePt t="22829" x="6323013" y="3609975"/>
          <p14:tracePt t="22838" x="6335713" y="3597275"/>
          <p14:tracePt t="22846" x="6353175" y="3586163"/>
          <p14:tracePt t="22853" x="6365875" y="3586163"/>
          <p14:tracePt t="22862" x="6376988" y="3579813"/>
          <p14:tracePt t="22869" x="6400800" y="3573463"/>
          <p14:tracePt t="22879" x="6426200" y="3567113"/>
          <p14:tracePt t="22885" x="6450013" y="3567113"/>
          <p14:tracePt t="22893" x="6473825" y="3567113"/>
          <p14:tracePt t="22901" x="6503988" y="3556000"/>
          <p14:tracePt t="22909" x="6521450" y="3556000"/>
          <p14:tracePt t="22917" x="6534150" y="3556000"/>
          <p14:tracePt t="22925" x="6540500" y="3556000"/>
          <p14:tracePt t="23037" x="6527800" y="3556000"/>
          <p14:tracePt t="23046" x="6486525" y="3556000"/>
          <p14:tracePt t="23053" x="6396038" y="3556000"/>
          <p14:tracePt t="23062" x="6299200" y="3556000"/>
          <p14:tracePt t="23069" x="6226175" y="3556000"/>
          <p14:tracePt t="23077" x="6135688" y="3556000"/>
          <p14:tracePt t="23085" x="6081713" y="3556000"/>
          <p14:tracePt t="23092" x="6045200" y="3556000"/>
          <p14:tracePt t="23101" x="6003925" y="3556000"/>
          <p14:tracePt t="23229" x="6045200" y="3562350"/>
          <p14:tracePt t="23237" x="6070600" y="3567113"/>
          <p14:tracePt t="23246" x="6111875" y="3579813"/>
          <p14:tracePt t="23253" x="6172200" y="3579813"/>
          <p14:tracePt t="23262" x="6226175" y="3579813"/>
          <p14:tracePt t="23269" x="6275388" y="3579813"/>
          <p14:tracePt t="23278" x="6305550" y="3579813"/>
          <p14:tracePt t="23285" x="6310313" y="3579813"/>
          <p14:tracePt t="23293" x="6316663" y="3579813"/>
          <p14:tracePt t="23373" x="6323013" y="3586163"/>
          <p14:tracePt t="23397" x="6323013" y="3590925"/>
          <p14:tracePt t="23405" x="6316663" y="3590925"/>
          <p14:tracePt t="23413" x="6305550" y="3590925"/>
          <p14:tracePt t="23421" x="6280150" y="3590925"/>
          <p14:tracePt t="23429" x="6269038" y="3590925"/>
          <p14:tracePt t="23437" x="6256338" y="3590925"/>
          <p14:tracePt t="23447" x="6232525" y="3590925"/>
          <p14:tracePt t="23453" x="6219825" y="3590925"/>
          <p14:tracePt t="23462" x="6196013" y="3590925"/>
          <p14:tracePt t="23479" x="6178550" y="3590925"/>
          <p14:tracePt t="23589" x="6189663" y="3590925"/>
          <p14:tracePt t="23598" x="6196013" y="3590925"/>
          <p14:tracePt t="23605" x="6219825" y="3590925"/>
          <p14:tracePt t="23613" x="6256338" y="3590925"/>
          <p14:tracePt t="23621" x="6299200" y="3590925"/>
          <p14:tracePt t="23631" x="6340475" y="3590925"/>
          <p14:tracePt t="23637" x="6365875" y="3590925"/>
          <p14:tracePt t="23646" x="6396038" y="3590925"/>
          <p14:tracePt t="23653" x="6419850" y="3590925"/>
          <p14:tracePt t="23662" x="6443663" y="3590925"/>
          <p14:tracePt t="23670" x="6467475" y="3590925"/>
          <p14:tracePt t="23677" x="6480175" y="3590925"/>
          <p14:tracePt t="23685" x="6503988" y="3590925"/>
          <p14:tracePt t="23693" x="6510338" y="3590925"/>
          <p14:tracePt t="23701" x="6521450" y="3590925"/>
          <p14:tracePt t="23710" x="6527800" y="3590925"/>
          <p14:tracePt t="23717" x="6534150" y="3590925"/>
          <p14:tracePt t="23725" x="6540500" y="3590925"/>
          <p14:tracePt t="23749" x="6546850" y="3590925"/>
          <p14:tracePt t="23765" x="6551613" y="3590925"/>
          <p14:tracePt t="23965" x="6557963" y="3597275"/>
          <p14:tracePt t="24070" x="6557963" y="3603625"/>
          <p14:tracePt t="24109" x="6557963" y="3609975"/>
          <p14:tracePt t="25214" x="6557963" y="3616325"/>
          <p14:tracePt t="25341" x="6557963" y="3621088"/>
          <p14:tracePt t="25357" x="6557963" y="3627438"/>
          <p14:tracePt t="25413" x="6551613" y="3640138"/>
          <p14:tracePt t="25453" x="6551613" y="3646488"/>
          <p14:tracePt t="25461" x="6551613" y="3651250"/>
          <p14:tracePt t="25469" x="6551613" y="3657600"/>
          <p14:tracePt t="25478" x="6551613" y="3663950"/>
          <p14:tracePt t="25485" x="6551613" y="3681413"/>
          <p14:tracePt t="25493" x="6570663" y="3717925"/>
          <p14:tracePt t="25501" x="6600825" y="3760788"/>
          <p14:tracePt t="25509" x="6630988" y="3797300"/>
          <p14:tracePt t="25519" x="6654800" y="3821113"/>
          <p14:tracePt t="25525" x="6678613" y="3844925"/>
          <p14:tracePt t="25533" x="6702425" y="3868738"/>
          <p14:tracePt t="25542" x="6721475" y="3875088"/>
          <p14:tracePt t="25550" x="6745288" y="3892550"/>
          <p14:tracePt t="25557" x="6756400" y="3898900"/>
          <p14:tracePt t="25564" x="6769100" y="3898900"/>
          <p14:tracePt t="25573" x="6775450" y="3898900"/>
          <p14:tracePt t="25581" x="6781800" y="3898900"/>
          <p14:tracePt t="25589" x="6799263" y="3898900"/>
          <p14:tracePt t="25597" x="6805613" y="3898900"/>
          <p14:tracePt t="25605" x="6811963" y="3898900"/>
          <p14:tracePt t="25613" x="6816725" y="3898900"/>
          <p14:tracePt t="25621" x="6823075" y="3898900"/>
          <p14:tracePt t="25637" x="6829425" y="3898900"/>
          <p14:tracePt t="25653" x="6835775" y="3898900"/>
          <p14:tracePt t="25661" x="6842125" y="3898900"/>
          <p14:tracePt t="25669" x="6846888" y="3898900"/>
          <p14:tracePt t="25677" x="6853238" y="3898900"/>
          <p14:tracePt t="25685" x="6865938" y="3898900"/>
          <p14:tracePt t="25701" x="6877050" y="3887788"/>
          <p14:tracePt t="25717" x="6877050" y="3881438"/>
          <p14:tracePt t="25741" x="6883400" y="3875088"/>
          <p14:tracePt t="25765" x="6883400" y="3868738"/>
          <p14:tracePt t="25773" x="6883400" y="3851275"/>
          <p14:tracePt t="25781" x="6883400" y="3808413"/>
          <p14:tracePt t="25789" x="6896100" y="3748088"/>
          <p14:tracePt t="25797" x="6907213" y="3687763"/>
          <p14:tracePt t="25805" x="6907213" y="3616325"/>
          <p14:tracePt t="25814" x="6907213" y="3562350"/>
          <p14:tracePt t="25820" x="6907213" y="3471863"/>
          <p14:tracePt t="25829" x="6907213" y="3429000"/>
          <p14:tracePt t="25837" x="6907213" y="3355975"/>
          <p14:tracePt t="25845" x="6907213" y="3308350"/>
          <p14:tracePt t="25853" x="6907213" y="3254375"/>
          <p14:tracePt t="25861" x="6907213" y="3181350"/>
          <p14:tracePt t="25869" x="6907213" y="3121025"/>
          <p14:tracePt t="25877" x="6907213" y="3079750"/>
          <p14:tracePt t="25885" x="6902450" y="3000375"/>
          <p14:tracePt t="25892" x="6889750" y="2941638"/>
          <p14:tracePt t="25901" x="6889750" y="2911475"/>
          <p14:tracePt t="25908" x="6889750" y="2868613"/>
          <p14:tracePt t="25917" x="6889750" y="2820988"/>
          <p14:tracePt t="25925" x="6883400" y="2790825"/>
          <p14:tracePt t="25933" x="6883400" y="2760663"/>
          <p14:tracePt t="25941" x="6883400" y="2724150"/>
          <p14:tracePt t="25948" x="6883400" y="2693988"/>
          <p14:tracePt t="25957" x="6883400" y="2640013"/>
          <p14:tracePt t="25965" x="6883400" y="2609850"/>
          <p14:tracePt t="25973" x="6883400" y="2560638"/>
          <p14:tracePt t="25981" x="6896100" y="2500313"/>
          <p14:tracePt t="25989" x="6913563" y="2452688"/>
          <p14:tracePt t="25997" x="6932613" y="2416175"/>
          <p14:tracePt t="26005" x="6943725" y="2392363"/>
          <p14:tracePt t="26013" x="6956425" y="2362200"/>
          <p14:tracePt t="26031" x="6991350" y="2290763"/>
          <p14:tracePt t="26037" x="7004050" y="2254250"/>
          <p14:tracePt t="26044" x="7016750" y="2230438"/>
          <p14:tracePt t="26053" x="7027863" y="2205038"/>
          <p14:tracePt t="26060" x="7034213" y="2193925"/>
          <p14:tracePt t="26069" x="7040563" y="2187575"/>
          <p14:tracePt t="26077" x="7040563" y="2170113"/>
          <p14:tracePt t="26085" x="7046913" y="2163763"/>
          <p14:tracePt t="26092" x="7051675" y="2157413"/>
          <p14:tracePt t="26117" x="7058025" y="2144713"/>
          <p14:tracePt t="26125" x="7058025" y="2139950"/>
          <p14:tracePt t="26133" x="7064375" y="2127250"/>
          <p14:tracePt t="26141" x="7070725" y="2114550"/>
          <p14:tracePt t="26148" x="7077075" y="2103438"/>
          <p14:tracePt t="26157" x="7077075" y="2097088"/>
          <p14:tracePt t="26165" x="7088188" y="2084388"/>
          <p14:tracePt t="26173" x="7094538" y="2073275"/>
          <p14:tracePt t="26181" x="7100888" y="2054225"/>
          <p14:tracePt t="26189" x="7118350" y="2030413"/>
          <p14:tracePt t="26197" x="7124700" y="2019300"/>
          <p14:tracePt t="26205" x="7131050" y="1995488"/>
          <p14:tracePt t="26213" x="7137400" y="1982788"/>
          <p14:tracePt t="26221" x="7148513" y="1958975"/>
          <p14:tracePt t="26229" x="7161213" y="1935163"/>
          <p14:tracePt t="26237" x="7161213" y="1916113"/>
          <p14:tracePt t="26244" x="7172325" y="1892300"/>
          <p14:tracePt t="26253" x="7185025" y="1879600"/>
          <p14:tracePt t="26260" x="7197725" y="1862138"/>
          <p14:tracePt t="26269" x="7202488" y="1831975"/>
          <p14:tracePt t="26277" x="7215188" y="1814513"/>
          <p14:tracePt t="26285" x="7227888" y="1801813"/>
          <p14:tracePt t="26293" x="7239000" y="1784350"/>
          <p14:tracePt t="26301" x="7245350" y="1778000"/>
          <p14:tracePt t="26309" x="7251700" y="1765300"/>
          <p14:tracePt t="26317" x="7262813" y="1754188"/>
          <p14:tracePt t="26333" x="7275513" y="1735138"/>
          <p14:tracePt t="26341" x="7292975" y="1724025"/>
          <p14:tracePt t="26348" x="7299325" y="1724025"/>
          <p14:tracePt t="26357" x="7318375" y="1704975"/>
          <p14:tracePt t="26365" x="7335838" y="1700213"/>
          <p14:tracePt t="26373" x="7366000" y="1693863"/>
          <p14:tracePt t="26382" x="7389813" y="1674813"/>
          <p14:tracePt t="26389" x="7413625" y="1674813"/>
          <p14:tracePt t="26397" x="7437438" y="1674813"/>
          <p14:tracePt t="26405" x="7462838" y="1670050"/>
          <p14:tracePt t="26412" x="7480300" y="1670050"/>
          <p14:tracePt t="26421" x="7504113" y="1670050"/>
          <p14:tracePt t="26428" x="7523163" y="1670050"/>
          <p14:tracePt t="26437" x="7534275" y="1670050"/>
          <p14:tracePt t="26445" x="7540625" y="1670050"/>
          <p14:tracePt t="26453" x="7546975" y="1670050"/>
          <p14:tracePt t="26493" x="7553325" y="1670050"/>
          <p14:tracePt t="26501" x="7564438" y="1670050"/>
          <p14:tracePt t="26509" x="7583488" y="1693863"/>
          <p14:tracePt t="26517" x="7594600" y="1717675"/>
          <p14:tracePt t="26525" x="7607300" y="1758950"/>
          <p14:tracePt t="26533" x="7637463" y="1814513"/>
          <p14:tracePt t="26541" x="7697788" y="1905000"/>
          <p14:tracePt t="26548" x="7715250" y="1976438"/>
          <p14:tracePt t="26557" x="7739063" y="2043113"/>
          <p14:tracePt t="26565" x="7758113" y="2114550"/>
          <p14:tracePt t="26573" x="7769225" y="2193925"/>
          <p14:tracePt t="26581" x="7793038" y="2265363"/>
          <p14:tracePt t="26589" x="7793038" y="2308225"/>
          <p14:tracePt t="26597" x="7793038" y="2368550"/>
          <p14:tracePt t="26605" x="7793038" y="2416175"/>
          <p14:tracePt t="26613" x="7793038" y="2459038"/>
          <p14:tracePt t="26621" x="7793038" y="2519363"/>
          <p14:tracePt t="26629" x="7793038" y="2549525"/>
          <p14:tracePt t="26637" x="7793038" y="2579688"/>
          <p14:tracePt t="26644" x="7793038" y="2616200"/>
          <p14:tracePt t="26653" x="7788275" y="2646363"/>
          <p14:tracePt t="26660" x="7788275" y="2674938"/>
          <p14:tracePt t="26669" x="7769225" y="2724150"/>
          <p14:tracePt t="26677" x="7769225" y="2747963"/>
          <p14:tracePt t="26685" x="7769225" y="2801938"/>
          <p14:tracePt t="26692" x="7769225" y="2832100"/>
          <p14:tracePt t="26701" x="7769225" y="2886075"/>
          <p14:tracePt t="26709" x="7769225" y="2922588"/>
          <p14:tracePt t="26717" x="7769225" y="2965450"/>
          <p14:tracePt t="26725" x="7769225" y="2989263"/>
          <p14:tracePt t="26732" x="7769225" y="3019425"/>
          <p14:tracePt t="26741" x="7769225" y="3043238"/>
          <p14:tracePt t="26749" x="7769225" y="3067050"/>
          <p14:tracePt t="26757" x="7769225" y="3109913"/>
          <p14:tracePt t="26765" x="7769225" y="3133725"/>
          <p14:tracePt t="26773" x="7769225" y="3176588"/>
          <p14:tracePt t="26781" x="7769225" y="3206750"/>
          <p14:tracePt t="26788" x="7769225" y="3260725"/>
          <p14:tracePt t="26798" x="7769225" y="3302000"/>
          <p14:tracePt t="26805" x="7769225" y="3375025"/>
          <p14:tracePt t="26813" x="7769225" y="3435350"/>
          <p14:tracePt t="26821" x="7769225" y="3495675"/>
          <p14:tracePt t="26829" x="7769225" y="3525838"/>
          <p14:tracePt t="26837" x="7769225" y="3579813"/>
          <p14:tracePt t="26845" x="7769225" y="3616325"/>
          <p14:tracePt t="26853" x="7769225" y="3657600"/>
          <p14:tracePt t="26861" x="7762875" y="3676650"/>
          <p14:tracePt t="26869" x="7762875" y="3694113"/>
          <p14:tracePt t="26876" x="7762875" y="3700463"/>
          <p14:tracePt t="26885" x="7758113" y="3706813"/>
          <p14:tracePt t="26893" x="7758113" y="3711575"/>
          <p14:tracePt t="26917" x="7758113" y="3717925"/>
          <p14:tracePt t="26933" x="7751763" y="3724275"/>
          <p14:tracePt t="26941" x="7751763" y="3730625"/>
          <p14:tracePt t="26973" x="7751763" y="3741738"/>
          <p14:tracePt t="26997" x="7745413" y="3748088"/>
          <p14:tracePt t="27005" x="7739063" y="3748088"/>
          <p14:tracePt t="27013" x="7715250" y="3760788"/>
          <p14:tracePt t="27033" x="7697788" y="3767138"/>
          <p14:tracePt t="27037" x="7667625" y="3778250"/>
          <p14:tracePt t="27045" x="7643813" y="3790950"/>
          <p14:tracePt t="27053" x="7600950" y="3797300"/>
          <p14:tracePt t="27061" x="7553325" y="3808413"/>
          <p14:tracePt t="27069" x="7480300" y="3808413"/>
          <p14:tracePt t="27077" x="7396163" y="3808413"/>
          <p14:tracePt t="27085" x="7305675" y="3808413"/>
          <p14:tracePt t="27093" x="7221538" y="3808413"/>
          <p14:tracePt t="27101" x="7137400" y="3808413"/>
          <p14:tracePt t="27108" x="7064375" y="3808413"/>
          <p14:tracePt t="27117" x="6961188" y="3802063"/>
          <p14:tracePt t="27125" x="6872288" y="3802063"/>
          <p14:tracePt t="27133" x="6799263" y="3778250"/>
          <p14:tracePt t="27141" x="6708775" y="3767138"/>
          <p14:tracePt t="27148" x="6635750" y="3760788"/>
          <p14:tracePt t="27157" x="6588125" y="3748088"/>
          <p14:tracePt t="27165" x="6540500" y="3741738"/>
          <p14:tracePt t="27173" x="6510338" y="3741738"/>
          <p14:tracePt t="27181" x="6480175" y="3741738"/>
          <p14:tracePt t="27189" x="6437313" y="3741738"/>
          <p14:tracePt t="27196" x="6400800" y="3741738"/>
          <p14:tracePt t="27205" x="6346825" y="3741738"/>
          <p14:tracePt t="27213" x="6305550" y="3741738"/>
          <p14:tracePt t="27221" x="6245225" y="3741738"/>
          <p14:tracePt t="27228" x="6184900" y="3754438"/>
          <p14:tracePt t="27237" x="6105525" y="3771900"/>
          <p14:tracePt t="27245" x="6021388" y="3784600"/>
          <p14:tracePt t="27253" x="5954713" y="3808413"/>
          <p14:tracePt t="27261" x="5840413" y="3821113"/>
          <p14:tracePt t="27269" x="5749925" y="3838575"/>
          <p14:tracePt t="27276" x="5689600" y="3851275"/>
          <p14:tracePt t="27285" x="5659438" y="3851275"/>
          <p14:tracePt t="27292" x="5629275" y="3857625"/>
          <p14:tracePt t="27301" x="5611813" y="3868738"/>
          <p14:tracePt t="27333" x="5605463" y="3868738"/>
          <p14:tracePt t="27349" x="5599113" y="3875088"/>
          <p14:tracePt t="27421" x="5635625" y="3875088"/>
          <p14:tracePt t="27430" x="5659438" y="3875088"/>
          <p14:tracePt t="27437" x="5715000" y="3875088"/>
          <p14:tracePt t="27445" x="5786438" y="3875088"/>
          <p14:tracePt t="27453" x="5870575" y="3875088"/>
          <p14:tracePt t="27461" x="5949950" y="3875088"/>
          <p14:tracePt t="27470" x="6057900" y="3875088"/>
          <p14:tracePt t="27477" x="6189663" y="3875088"/>
          <p14:tracePt t="27485" x="6305550" y="3875088"/>
          <p14:tracePt t="27493" x="6430963" y="3875088"/>
          <p14:tracePt t="27501" x="6546850" y="3875088"/>
          <p14:tracePt t="27509" x="6665913" y="3911600"/>
          <p14:tracePt t="27518" x="6781800" y="3911600"/>
          <p14:tracePt t="27525" x="6896100" y="3916363"/>
          <p14:tracePt t="27534" x="6997700" y="3929063"/>
          <p14:tracePt t="27541" x="7070725" y="3929063"/>
          <p14:tracePt t="27550" x="7131050" y="3941763"/>
          <p14:tracePt t="27558" x="7172325" y="3941763"/>
          <p14:tracePt t="27566" x="7185025" y="3941763"/>
          <p14:tracePt t="27573" x="7202488" y="3941763"/>
          <p14:tracePt t="27582" x="7215188" y="3941763"/>
          <p14:tracePt t="27589" x="7221538" y="3941763"/>
          <p14:tracePt t="27598" x="7239000" y="3941763"/>
          <p14:tracePt t="27605" x="7275513" y="3929063"/>
          <p14:tracePt t="27613" x="7305675" y="3929063"/>
          <p14:tracePt t="27621" x="7342188" y="3922713"/>
          <p14:tracePt t="27629" x="7402513" y="3922713"/>
          <p14:tracePt t="27637" x="7456488" y="3922713"/>
          <p14:tracePt t="27645" x="7504113" y="3922713"/>
          <p14:tracePt t="27653" x="7546975" y="3922713"/>
          <p14:tracePt t="27661" x="7594600" y="3922713"/>
          <p14:tracePt t="27670" x="7618413" y="3941763"/>
          <p14:tracePt t="27677" x="7624763" y="3941763"/>
          <p14:tracePt t="27686" x="7637463" y="3941763"/>
          <p14:tracePt t="27717" x="7643813" y="3946525"/>
          <p14:tracePt t="27861" x="7643813" y="3952875"/>
          <p14:tracePt t="27877" x="7637463" y="3965575"/>
          <p14:tracePt t="27886" x="7631113" y="3971925"/>
          <p14:tracePt t="27893" x="7613650" y="3976688"/>
          <p14:tracePt t="27902" x="7570788" y="4006850"/>
          <p14:tracePt t="27909" x="7523163" y="4006850"/>
          <p14:tracePt t="27917" x="7437438" y="4032250"/>
          <p14:tracePt t="27925" x="7335838" y="4032250"/>
          <p14:tracePt t="27934" x="7221538" y="4032250"/>
          <p14:tracePt t="27941" x="7107238" y="4032250"/>
          <p14:tracePt t="27950" x="6980238" y="4032250"/>
          <p14:tracePt t="27958" x="6865938" y="4032250"/>
          <p14:tracePt t="27967" x="6708775" y="4032250"/>
          <p14:tracePt t="27973" x="6564313" y="4032250"/>
          <p14:tracePt t="27982" x="6407150" y="4032250"/>
          <p14:tracePt t="27989" x="6262688" y="4032250"/>
          <p14:tracePt t="27998" x="6124575" y="4032250"/>
          <p14:tracePt t="28005" x="5967413" y="4032250"/>
          <p14:tracePt t="28021" x="5726113" y="4032250"/>
          <p14:tracePt t="28029" x="5624513" y="4032250"/>
          <p14:tracePt t="28038" x="5538788" y="4032250"/>
          <p14:tracePt t="28045" x="5467350" y="4032250"/>
          <p14:tracePt t="28053" x="5407025" y="4032250"/>
          <p14:tracePt t="28061" x="5376863" y="4032250"/>
          <p14:tracePt t="28069" x="5353050" y="4037013"/>
          <p14:tracePt t="28077" x="5346700" y="4037013"/>
          <p14:tracePt t="28085" x="5340350" y="4037013"/>
          <p14:tracePt t="28133" x="5334000" y="4043363"/>
          <p14:tracePt t="28197" x="5370513" y="4043363"/>
          <p14:tracePt t="28205" x="5413375" y="4043363"/>
          <p14:tracePt t="28213" x="5503863" y="4043363"/>
          <p14:tracePt t="28221" x="5618163" y="4043363"/>
          <p14:tracePt t="28230" x="5719763" y="4067175"/>
          <p14:tracePt t="28237" x="5846763" y="4067175"/>
          <p14:tracePt t="28245" x="5973763" y="4079875"/>
          <p14:tracePt t="28254" x="6105525" y="4092575"/>
          <p14:tracePt t="28261" x="6249988" y="4103688"/>
          <p14:tracePt t="28270" x="6389688" y="4116388"/>
          <p14:tracePt t="28277" x="6534150" y="4127500"/>
          <p14:tracePt t="28285" x="6665913" y="4152900"/>
          <p14:tracePt t="28293" x="6823075" y="4164013"/>
          <p14:tracePt t="28302" x="6937375" y="4164013"/>
          <p14:tracePt t="28309" x="7064375" y="4164013"/>
          <p14:tracePt t="28318" x="7197725" y="4164013"/>
          <p14:tracePt t="28325" x="7312025" y="4164013"/>
          <p14:tracePt t="28334" x="7396163" y="4164013"/>
          <p14:tracePt t="28341" x="7480300" y="4164013"/>
          <p14:tracePt t="28350" x="7540625" y="4164013"/>
          <p14:tracePt t="28357" x="7570788" y="4164013"/>
          <p14:tracePt t="28366" x="7607300" y="4164013"/>
          <p14:tracePt t="28374" x="7624763" y="4164013"/>
          <p14:tracePt t="28381" x="7643813" y="4164013"/>
          <p14:tracePt t="28389" x="7667625" y="4164013"/>
          <p14:tracePt t="28397" x="7673975" y="4164013"/>
          <p14:tracePt t="28405" x="7685088" y="4164013"/>
          <p14:tracePt t="28429" x="7691438" y="4164013"/>
          <p14:tracePt t="28469" x="7697788" y="4164013"/>
          <p14:tracePt t="28477" x="7704138" y="4164013"/>
          <p14:tracePt t="28485" x="7708900" y="4164013"/>
          <p14:tracePt t="28493" x="7721600" y="4164013"/>
          <p14:tracePt t="28501" x="7734300" y="4164013"/>
          <p14:tracePt t="28509" x="7739063" y="4164013"/>
          <p14:tracePt t="28613" x="7721600" y="4170363"/>
          <p14:tracePt t="28621" x="7678738" y="4200525"/>
          <p14:tracePt t="28629" x="7577138" y="4217988"/>
          <p14:tracePt t="28637" x="7462838" y="4230688"/>
          <p14:tracePt t="28645" x="7318375" y="4230688"/>
          <p14:tracePt t="28653" x="7124700" y="4230688"/>
          <p14:tracePt t="28661" x="6889750" y="4230688"/>
          <p14:tracePt t="28669" x="6648450" y="4248150"/>
          <p14:tracePt t="28677" x="6376988" y="4260850"/>
          <p14:tracePt t="28685" x="6111875" y="4260850"/>
          <p14:tracePt t="28693" x="5846763" y="4260850"/>
          <p14:tracePt t="28701" x="5611813" y="4260850"/>
          <p14:tracePt t="28709" x="5430838" y="4260850"/>
          <p14:tracePt t="28719" x="5316538" y="4260850"/>
          <p14:tracePt t="28725" x="5243513" y="4260850"/>
          <p14:tracePt t="28734" x="5238750" y="4260850"/>
          <p14:tracePt t="28901" x="5249863" y="4260850"/>
          <p14:tracePt t="28909" x="5280025" y="4254500"/>
          <p14:tracePt t="28918" x="5329238" y="4241800"/>
          <p14:tracePt t="28925" x="5413375" y="4241800"/>
          <p14:tracePt t="28934" x="5497513" y="4241800"/>
          <p14:tracePt t="28941" x="5588000" y="4241800"/>
          <p14:tracePt t="28950" x="5702300" y="4241800"/>
          <p14:tracePt t="28957" x="5816600" y="4241800"/>
          <p14:tracePt t="28965" x="5943600" y="4241800"/>
          <p14:tracePt t="28973" x="6045200" y="4241800"/>
          <p14:tracePt t="28981" x="6161088" y="4241800"/>
          <p14:tracePt t="28990" x="6232525" y="4241800"/>
          <p14:tracePt t="28997" x="6346825" y="4241800"/>
          <p14:tracePt t="29005" x="6461125" y="4241800"/>
          <p14:tracePt t="29013" x="6575425" y="4241800"/>
          <p14:tracePt t="29036" x="6805613" y="4241800"/>
          <p14:tracePt t="29036" x="6919913" y="4241800"/>
          <p14:tracePt t="29045" x="7016750" y="4241800"/>
          <p14:tracePt t="29053" x="7107238" y="4241800"/>
          <p14:tracePt t="29060" x="7178675" y="4241800"/>
          <p14:tracePt t="29069" x="7251700" y="4241800"/>
          <p14:tracePt t="29076" x="7292975" y="4241800"/>
          <p14:tracePt t="29085" x="7318375" y="4241800"/>
          <p14:tracePt t="29093" x="7342188" y="4241800"/>
          <p14:tracePt t="29101" x="7348538" y="4241800"/>
          <p14:tracePt t="29109" x="7353300" y="4237038"/>
          <p14:tracePt t="29118" x="7359650" y="4237038"/>
          <p14:tracePt t="29141" x="7366000" y="4237038"/>
          <p14:tracePt t="29149" x="7377113" y="4237038"/>
          <p14:tracePt t="29157" x="7383463" y="4237038"/>
          <p14:tracePt t="29173" x="7396163" y="4237038"/>
          <p14:tracePt t="29181" x="7407275" y="4237038"/>
          <p14:tracePt t="29189" x="7426325" y="4237038"/>
          <p14:tracePt t="29197" x="7432675" y="4237038"/>
          <p14:tracePt t="29205" x="7437438" y="4237038"/>
          <p14:tracePt t="29212" x="7443788" y="4237038"/>
          <p14:tracePt t="29221" x="7450138" y="4237038"/>
          <p14:tracePt t="29229" x="7456488" y="4237038"/>
          <p14:tracePt t="29237" x="7462838" y="4237038"/>
          <p14:tracePt t="29245" x="7467600" y="4237038"/>
          <p14:tracePt t="29253" x="7473950" y="4230688"/>
          <p14:tracePt t="29269" x="7486650" y="4230688"/>
          <p14:tracePt t="29277" x="7493000" y="4230688"/>
          <p14:tracePt t="29284" x="7504113" y="4230688"/>
          <p14:tracePt t="29293" x="7510463" y="4230688"/>
          <p14:tracePt t="29301" x="7534275" y="4224338"/>
          <p14:tracePt t="29309" x="7540625" y="4224338"/>
          <p14:tracePt t="29317" x="7553325" y="4217988"/>
          <p14:tracePt t="29325" x="7558088" y="4217988"/>
          <p14:tracePt t="29333" x="7564438" y="4217988"/>
          <p14:tracePt t="29653" x="7570788" y="4217988"/>
          <p14:tracePt t="29661" x="7583488" y="4217988"/>
          <p14:tracePt t="29669" x="7613650" y="4217988"/>
          <p14:tracePt t="29677" x="7637463" y="4217988"/>
          <p14:tracePt t="29686" x="7685088" y="4230688"/>
          <p14:tracePt t="29694" x="7734300" y="4241800"/>
          <p14:tracePt t="29702" x="7775575" y="4248150"/>
          <p14:tracePt t="29709" x="7823200" y="4260850"/>
          <p14:tracePt t="29718" x="7872413" y="4267200"/>
          <p14:tracePt t="29725" x="7932738" y="4291013"/>
          <p14:tracePt t="29733" x="7980363" y="4297363"/>
          <p14:tracePt t="29741" x="8040688" y="4321175"/>
          <p14:tracePt t="29748" x="8077200" y="4338638"/>
          <p14:tracePt t="29757" x="8124825" y="4344988"/>
          <p14:tracePt t="29765" x="8150225" y="4351338"/>
          <p14:tracePt t="29773" x="8154988" y="4351338"/>
          <p14:tracePt t="29797" x="8167688" y="4351338"/>
          <p14:tracePt t="29821" x="8178800" y="4351338"/>
          <p14:tracePt t="29829" x="8191500" y="4351338"/>
          <p14:tracePt t="29838" x="8215313" y="4351338"/>
          <p14:tracePt t="29845" x="8239125" y="4362450"/>
          <p14:tracePt t="29853" x="8275638" y="4362450"/>
          <p14:tracePt t="29861" x="8294688" y="4362450"/>
          <p14:tracePt t="29869" x="8329613" y="4362450"/>
          <p14:tracePt t="29877" x="8355013" y="4362450"/>
          <p14:tracePt t="29885" x="8372475" y="4362450"/>
          <p14:tracePt t="29893" x="8396288" y="4362450"/>
          <p14:tracePt t="29901" x="8420100" y="4362450"/>
          <p14:tracePt t="29908" x="8445500" y="4362450"/>
          <p14:tracePt t="29918" x="8456613" y="4362450"/>
          <p14:tracePt t="29925" x="8480425" y="4362450"/>
          <p14:tracePt t="29933" x="8486775" y="4362450"/>
          <p14:tracePt t="29941" x="8499475" y="4362450"/>
          <p14:tracePt t="29948" x="8510588" y="4362450"/>
          <p14:tracePt t="29957" x="8529638" y="4362450"/>
          <p14:tracePt t="29965" x="8535988" y="4362450"/>
          <p14:tracePt t="29973" x="8553450" y="4362450"/>
          <p14:tracePt t="29981" x="8564563" y="4362450"/>
          <p14:tracePt t="29989" x="8570913" y="4362450"/>
          <p14:tracePt t="29996" x="8594725" y="4362450"/>
          <p14:tracePt t="30005" x="8624888" y="4362450"/>
          <p14:tracePt t="30012" x="8661400" y="4362450"/>
          <p14:tracePt t="30035" x="8680450" y="4362450"/>
          <p14:tracePt t="30037" x="8704263" y="4344988"/>
          <p14:tracePt t="30045" x="8710613" y="4338638"/>
          <p14:tracePt t="30053" x="8721725" y="4332288"/>
          <p14:tracePt t="30061" x="8728075" y="4327525"/>
          <p14:tracePt t="30077" x="8734425" y="4321175"/>
          <p14:tracePt t="30085" x="8740775" y="4314825"/>
          <p14:tracePt t="30093" x="8740775" y="4308475"/>
          <p14:tracePt t="30157" x="8740775" y="4302125"/>
          <p14:tracePt t="30165" x="8728075" y="4302125"/>
          <p14:tracePt t="30173" x="8721725" y="4302125"/>
          <p14:tracePt t="30181" x="8697913" y="4297363"/>
          <p14:tracePt t="30189" x="8680450" y="4297363"/>
          <p14:tracePt t="30197" x="8655050" y="4297363"/>
          <p14:tracePt t="30205" x="8631238" y="4284663"/>
          <p14:tracePt t="30213" x="8594725" y="4278313"/>
          <p14:tracePt t="30221" x="8540750" y="4278313"/>
          <p14:tracePt t="30229" x="8493125" y="4278313"/>
          <p14:tracePt t="30237" x="8462963" y="4278313"/>
          <p14:tracePt t="30245" x="8420100" y="4278313"/>
          <p14:tracePt t="30252" x="8359775" y="4278313"/>
          <p14:tracePt t="30261" x="8299450" y="4278313"/>
          <p14:tracePt t="30270" x="8269288" y="4278313"/>
          <p14:tracePt t="30277" x="8234363" y="4291013"/>
          <p14:tracePt t="30286" x="8208963" y="4297363"/>
          <p14:tracePt t="30293" x="8185150" y="4314825"/>
          <p14:tracePt t="30303" x="8174038" y="4321175"/>
          <p14:tracePt t="30309" x="8154988" y="4338638"/>
          <p14:tracePt t="30318" x="8131175" y="4362450"/>
          <p14:tracePt t="30325" x="8120063" y="4387850"/>
          <p14:tracePt t="30334" x="8107363" y="4398963"/>
          <p14:tracePt t="30341" x="8101013" y="4422775"/>
          <p14:tracePt t="30349" x="8101013" y="4448175"/>
          <p14:tracePt t="30357" x="8101013" y="4471988"/>
          <p14:tracePt t="30364" x="8113713" y="4502150"/>
          <p14:tracePt t="30373" x="8137525" y="4532313"/>
          <p14:tracePt t="30381" x="8178800" y="4567238"/>
          <p14:tracePt t="30389" x="8204200" y="4592638"/>
          <p14:tracePt t="30396" x="8251825" y="4610100"/>
          <p14:tracePt t="30405" x="8288338" y="4627563"/>
          <p14:tracePt t="30412" x="8318500" y="4640263"/>
          <p14:tracePt t="30421" x="8342313" y="4652963"/>
          <p14:tracePt t="30428" x="8378825" y="4652963"/>
          <p14:tracePt t="30437" x="8396288" y="4652963"/>
          <p14:tracePt t="30445" x="8420100" y="4652963"/>
          <p14:tracePt t="30453" x="8445500" y="4652963"/>
          <p14:tracePt t="30461" x="8469313" y="4652963"/>
          <p14:tracePt t="30469" x="8475663" y="4652963"/>
          <p14:tracePt t="30476" x="8486775" y="4652963"/>
          <p14:tracePt t="30485" x="8523288" y="4627563"/>
          <p14:tracePt t="30493" x="8535988" y="4610100"/>
          <p14:tracePt t="30501" x="8547100" y="4597400"/>
          <p14:tracePt t="30509" x="8570913" y="4573588"/>
          <p14:tracePt t="30517" x="8570913" y="4549775"/>
          <p14:tracePt t="30525" x="8577263" y="4525963"/>
          <p14:tracePt t="30533" x="8577263" y="4513263"/>
          <p14:tracePt t="30541" x="8577263" y="4502150"/>
          <p14:tracePt t="30549" x="8577263" y="4483100"/>
          <p14:tracePt t="30557" x="8577263" y="4478338"/>
          <p14:tracePt t="30565" x="8577263" y="4471988"/>
          <p14:tracePt t="30573" x="8577263" y="4459288"/>
          <p14:tracePt t="30581" x="8559800" y="4441825"/>
          <p14:tracePt t="30589" x="8535988" y="4429125"/>
          <p14:tracePt t="30596" x="8516938" y="4429125"/>
          <p14:tracePt t="30605" x="8480425" y="4411663"/>
          <p14:tracePt t="30612" x="8456613" y="4405313"/>
          <p14:tracePt t="30621" x="8432800" y="4405313"/>
          <p14:tracePt t="30629" x="8408988" y="4405313"/>
          <p14:tracePt t="30637" x="8396288" y="4405313"/>
          <p14:tracePt t="30645" x="8389938" y="4405313"/>
          <p14:tracePt t="30653" x="8385175" y="4405313"/>
          <p14:tracePt t="30661" x="8372475" y="4405313"/>
          <p14:tracePt t="30670" x="8355013" y="4411663"/>
          <p14:tracePt t="30677" x="8348663" y="4422775"/>
          <p14:tracePt t="30685" x="8342313" y="4448175"/>
          <p14:tracePt t="30693" x="8342313" y="4471988"/>
          <p14:tracePt t="30701" x="8342313" y="4495800"/>
          <p14:tracePt t="30709" x="8342313" y="4519613"/>
          <p14:tracePt t="30717" x="8342313" y="4532313"/>
          <p14:tracePt t="30725" x="8342313" y="4537075"/>
          <p14:tracePt t="30733" x="8342313" y="4549775"/>
          <p14:tracePt t="30741" x="8348663" y="4567238"/>
          <p14:tracePt t="30781" x="8355013" y="4567238"/>
          <p14:tracePt t="30789" x="8359775" y="4567238"/>
          <p14:tracePt t="30813" x="8366125" y="4567238"/>
          <p14:tracePt t="30828" x="8372475" y="4567238"/>
          <p14:tracePt t="30837" x="8378825" y="4562475"/>
          <p14:tracePt t="30845" x="8378825" y="4556125"/>
          <p14:tracePt t="30917" x="8366125" y="4537075"/>
          <p14:tracePt t="30924" x="8329613" y="4519613"/>
          <p14:tracePt t="30925" x="0" y="0"/>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a:extLst>
              <a:ext uri="{FF2B5EF4-FFF2-40B4-BE49-F238E27FC236}">
                <a16:creationId xmlns:a16="http://schemas.microsoft.com/office/drawing/2014/main" id="{682B6E92-4EE6-4E39-A9CE-76E1BAACD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897"/>
          <a:stretch>
            <a:fillRect/>
          </a:stretch>
        </p:blipFill>
        <p:spPr bwMode="auto">
          <a:xfrm>
            <a:off x="131763" y="712788"/>
            <a:ext cx="5634037" cy="4538662"/>
          </a:xfrm>
          <a:prstGeom prst="rect">
            <a:avLst/>
          </a:prstGeom>
          <a:noFill/>
          <a:ln w="2857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515" name="Rectangle 3">
            <a:extLst>
              <a:ext uri="{FF2B5EF4-FFF2-40B4-BE49-F238E27FC236}">
                <a16:creationId xmlns:a16="http://schemas.microsoft.com/office/drawing/2014/main" id="{A722B656-E23A-47B0-851A-0C40927B0C04}"/>
              </a:ext>
            </a:extLst>
          </p:cNvPr>
          <p:cNvSpPr>
            <a:spLocks noGrp="1" noChangeArrowheads="1"/>
          </p:cNvSpPr>
          <p:nvPr>
            <p:ph type="title"/>
          </p:nvPr>
        </p:nvSpPr>
        <p:spPr>
          <a:xfrm>
            <a:off x="392113" y="161925"/>
            <a:ext cx="5867400" cy="457200"/>
          </a:xfrm>
        </p:spPr>
        <p:txBody>
          <a:bodyPr/>
          <a:lstStyle/>
          <a:p>
            <a:r>
              <a:rPr lang="cs-CZ" altLang="cs-CZ"/>
              <a:t>Kvantové tečky (QD)</a:t>
            </a:r>
            <a:endParaRPr lang="en-US" altLang="cs-CZ"/>
          </a:p>
        </p:txBody>
      </p:sp>
      <p:sp>
        <p:nvSpPr>
          <p:cNvPr id="64516" name="Rectangle 4">
            <a:extLst>
              <a:ext uri="{FF2B5EF4-FFF2-40B4-BE49-F238E27FC236}">
                <a16:creationId xmlns:a16="http://schemas.microsoft.com/office/drawing/2014/main" id="{4D1006F6-1CA9-4175-ACC5-85486B92EB64}"/>
              </a:ext>
            </a:extLst>
          </p:cNvPr>
          <p:cNvSpPr>
            <a:spLocks noGrp="1" noChangeArrowheads="1"/>
          </p:cNvSpPr>
          <p:nvPr>
            <p:ph type="body" idx="1"/>
          </p:nvPr>
        </p:nvSpPr>
        <p:spPr>
          <a:xfrm>
            <a:off x="193675" y="5921375"/>
            <a:ext cx="8753475" cy="657225"/>
          </a:xfrm>
        </p:spPr>
        <p:txBody>
          <a:bodyPr/>
          <a:lstStyle/>
          <a:p>
            <a:r>
              <a:rPr lang="cs-CZ" altLang="cs-CZ" sz="2400"/>
              <a:t>QD s teluridovým jádrem, obal CdS, povrch modifikován - glutathion, thioly s funkční skupinou, křemičitanová slupka, …</a:t>
            </a:r>
            <a:endParaRPr lang="en-US" altLang="cs-CZ" sz="2400"/>
          </a:p>
        </p:txBody>
      </p:sp>
      <p:pic>
        <p:nvPicPr>
          <p:cNvPr id="64517" name="Picture 5">
            <a:extLst>
              <a:ext uri="{FF2B5EF4-FFF2-40B4-BE49-F238E27FC236}">
                <a16:creationId xmlns:a16="http://schemas.microsoft.com/office/drawing/2014/main" id="{30DF0C9F-0516-4F21-BD4F-3FA451237E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670"/>
          <a:stretch>
            <a:fillRect/>
          </a:stretch>
        </p:blipFill>
        <p:spPr bwMode="auto">
          <a:xfrm>
            <a:off x="3708400" y="1362075"/>
            <a:ext cx="5435600" cy="4564063"/>
          </a:xfrm>
          <a:prstGeom prst="rect">
            <a:avLst/>
          </a:prstGeom>
          <a:noFill/>
          <a:ln w="2857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a:extLst>
              <a:ext uri="{FF2B5EF4-FFF2-40B4-BE49-F238E27FC236}">
                <a16:creationId xmlns:a16="http://schemas.microsoft.com/office/drawing/2014/main" id="{25661231-8BB4-426F-913B-AA5305180E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91538" y="62055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848"/>
    </mc:Choice>
    <mc:Fallback>
      <p:transition spd="slow" advTm="9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752" x="6430963" y="2344738"/>
          <p14:tracePt t="3772" x="6426200" y="2338388"/>
          <p14:tracePt t="3804" x="6419850" y="2332038"/>
          <p14:tracePt t="3812" x="6413500" y="2325688"/>
          <p14:tracePt t="3820" x="6376988" y="2301875"/>
          <p14:tracePt t="3828" x="6310313" y="2254250"/>
          <p14:tracePt t="3836" x="6219825" y="2211388"/>
          <p14:tracePt t="3844" x="6111875" y="2151063"/>
          <p14:tracePt t="3852" x="5991225" y="2090738"/>
          <p14:tracePt t="3860" x="5889625" y="2043113"/>
          <p14:tracePt t="3868" x="5745163" y="1958975"/>
          <p14:tracePt t="3875" x="5641975" y="1922463"/>
          <p14:tracePt t="3896" x="5383213" y="1784350"/>
          <p14:tracePt t="3900" x="5292725" y="1741488"/>
          <p14:tracePt t="3908" x="5226050" y="1704975"/>
          <p14:tracePt t="3916" x="5165725" y="1687513"/>
          <p14:tracePt t="3924" x="5141913" y="1674813"/>
          <p14:tracePt t="3932" x="5118100" y="1670050"/>
          <p14:tracePt t="3996" x="5111750" y="1670050"/>
          <p14:tracePt t="4004" x="5087938" y="1670050"/>
          <p14:tracePt t="4012" x="5075238" y="1687513"/>
          <p14:tracePt t="4020" x="5057775" y="1700213"/>
          <p14:tracePt t="4028" x="5008563" y="1747838"/>
          <p14:tracePt t="4036" x="4978400" y="1801813"/>
          <p14:tracePt t="4044" x="4967288" y="1825625"/>
          <p14:tracePt t="4052" x="4948238" y="1849438"/>
          <p14:tracePt t="4060" x="4918075" y="1892300"/>
          <p14:tracePt t="4068" x="4894263" y="1922463"/>
          <p14:tracePt t="4075" x="4876800" y="1970088"/>
          <p14:tracePt t="4084" x="4870450" y="2000250"/>
          <p14:tracePt t="4092" x="4852988" y="2036763"/>
          <p14:tracePt t="4100" x="4852988" y="2079625"/>
          <p14:tracePt t="4108" x="4852988" y="2127250"/>
          <p14:tracePt t="4116" x="4852988" y="2187575"/>
          <p14:tracePt t="4124" x="4852988" y="2217738"/>
          <p14:tracePt t="4132" x="4852988" y="2260600"/>
          <p14:tracePt t="4139" x="4870450" y="2284413"/>
          <p14:tracePt t="4148" x="4883150" y="2308225"/>
          <p14:tracePt t="4155" x="4900613" y="2325688"/>
          <p14:tracePt t="4164" x="4937125" y="2349500"/>
          <p14:tracePt t="4172" x="4978400" y="2349500"/>
          <p14:tracePt t="4179" x="5002213" y="2368550"/>
          <p14:tracePt t="4187" x="5038725" y="2374900"/>
          <p14:tracePt t="4195" x="5099050" y="2398713"/>
          <p14:tracePt t="4203" x="5159375" y="2398713"/>
          <p14:tracePt t="4212" x="5202238" y="2405063"/>
          <p14:tracePt t="4220" x="5273675" y="2405063"/>
          <p14:tracePt t="4228" x="5346700" y="2405063"/>
          <p14:tracePt t="4236" x="5418138" y="2405063"/>
          <p14:tracePt t="4244" x="5467350" y="2405063"/>
          <p14:tracePt t="4252" x="5538788" y="2398713"/>
          <p14:tracePt t="4261" x="5605463" y="2368550"/>
          <p14:tracePt t="4268" x="5654675" y="2349500"/>
          <p14:tracePt t="4275" x="5702300" y="2320925"/>
          <p14:tracePt t="4284" x="5768975" y="2265363"/>
          <p14:tracePt t="4292" x="5822950" y="2224088"/>
          <p14:tracePt t="4300" x="5859463" y="2187575"/>
          <p14:tracePt t="4308" x="5900738" y="2133600"/>
          <p14:tracePt t="4316" x="5954713" y="2066925"/>
          <p14:tracePt t="4323" x="5997575" y="2012950"/>
          <p14:tracePt t="4332" x="6040438" y="1952625"/>
          <p14:tracePt t="4339" x="6057900" y="1905000"/>
          <p14:tracePt t="4348" x="6081713" y="1849438"/>
          <p14:tracePt t="4355" x="6081713" y="1819275"/>
          <p14:tracePt t="4364" x="6081713" y="1795463"/>
          <p14:tracePt t="4371" x="6081713" y="1778000"/>
          <p14:tracePt t="4380" x="6081713" y="1754188"/>
          <p14:tracePt t="4387" x="6081713" y="1747838"/>
          <p14:tracePt t="4395" x="6081713" y="1741488"/>
          <p14:tracePt t="4404" x="6070600" y="1724025"/>
          <p14:tracePt t="4412" x="6064250" y="1717675"/>
          <p14:tracePt t="4420" x="6045200" y="1717675"/>
          <p14:tracePt t="4428" x="6021388" y="1704975"/>
          <p14:tracePt t="4436" x="5973763" y="1693863"/>
          <p14:tracePt t="4444" x="5913438" y="1674813"/>
          <p14:tracePt t="4452" x="5853113" y="1674813"/>
          <p14:tracePt t="4460" x="5780088" y="1663700"/>
          <p14:tracePt t="4468" x="5708650" y="1663700"/>
          <p14:tracePt t="4475" x="5635625" y="1663700"/>
          <p14:tracePt t="4484" x="5575300" y="1663700"/>
          <p14:tracePt t="4492" x="5521325" y="1663700"/>
          <p14:tracePt t="4499" x="5443538" y="1693863"/>
          <p14:tracePt t="4507" x="5364163" y="1735138"/>
          <p14:tracePt t="4516" x="5299075" y="1789113"/>
          <p14:tracePt t="4524" x="5249863" y="1831975"/>
          <p14:tracePt t="4532" x="5178425" y="1909763"/>
          <p14:tracePt t="4539" x="5148263" y="1946275"/>
          <p14:tracePt t="4548" x="5118100" y="2000250"/>
          <p14:tracePt t="4555" x="5099050" y="2073275"/>
          <p14:tracePt t="4564" x="5092700" y="2097088"/>
          <p14:tracePt t="4572" x="5081588" y="2144713"/>
          <p14:tracePt t="4579" x="5081588" y="2200275"/>
          <p14:tracePt t="4587" x="5087938" y="2247900"/>
          <p14:tracePt t="4596" x="5118100" y="2295525"/>
          <p14:tracePt t="4604" x="5159375" y="2349500"/>
          <p14:tracePt t="4612" x="5208588" y="2392363"/>
          <p14:tracePt t="4620" x="5273675" y="2446338"/>
          <p14:tracePt t="4628" x="5353050" y="2476500"/>
          <p14:tracePt t="4636" x="5418138" y="2525713"/>
          <p14:tracePt t="4644" x="5491163" y="2555875"/>
          <p14:tracePt t="4652" x="5568950" y="2579688"/>
          <p14:tracePt t="4659" x="5654675" y="2586038"/>
          <p14:tracePt t="4668" x="5756275" y="2597150"/>
          <p14:tracePt t="4676" x="5834063" y="2609850"/>
          <p14:tracePt t="4684" x="5907088" y="2609850"/>
          <p14:tracePt t="4692" x="5949950" y="2609850"/>
          <p14:tracePt t="4700" x="5997575" y="2609850"/>
          <p14:tracePt t="4707" x="6057900" y="2573338"/>
          <p14:tracePt t="4716" x="6111875" y="2519363"/>
          <p14:tracePt t="4724" x="6154738" y="2482850"/>
          <p14:tracePt t="4732" x="6196013" y="2416175"/>
          <p14:tracePt t="4739" x="6202363" y="2368550"/>
          <p14:tracePt t="4748" x="6226175" y="2295525"/>
          <p14:tracePt t="4755" x="6226175" y="2235200"/>
          <p14:tracePt t="4764" x="6226175" y="2139950"/>
          <p14:tracePt t="4771" x="6226175" y="2036763"/>
          <p14:tracePt t="4780" x="6184900" y="1928813"/>
          <p14:tracePt t="4788" x="6154738" y="1838325"/>
          <p14:tracePt t="4796" x="6070600" y="1747838"/>
          <p14:tracePt t="4804" x="5991225" y="1674813"/>
          <p14:tracePt t="4812" x="5894388" y="1609725"/>
          <p14:tracePt t="4819" x="5773738" y="1536700"/>
          <p14:tracePt t="4828" x="5641975" y="1476375"/>
          <p14:tracePt t="4835" x="5497513" y="1439863"/>
          <p14:tracePt t="4843" x="5353050" y="1403350"/>
          <p14:tracePt t="4851" x="5195888" y="1392238"/>
          <p14:tracePt t="4859" x="5062538" y="1379538"/>
          <p14:tracePt t="4867" x="4967288" y="1379538"/>
          <p14:tracePt t="4875" x="4876800" y="1385888"/>
          <p14:tracePt t="4883" x="4827588" y="1403350"/>
          <p14:tracePt t="4891" x="4803775" y="1428750"/>
          <p14:tracePt t="4900" x="4786313" y="1463675"/>
          <p14:tracePt t="4912" x="4773613" y="1512888"/>
          <p14:tracePt t="4915" x="4773613" y="1554163"/>
          <p14:tracePt t="4923" x="4773613" y="1627188"/>
          <p14:tracePt t="4931" x="4786313" y="1674813"/>
          <p14:tracePt t="4939" x="4833938" y="1784350"/>
          <p14:tracePt t="4947" x="4906963" y="1885950"/>
          <p14:tracePt t="4955" x="4948238" y="1952625"/>
          <p14:tracePt t="4963" x="5002213" y="2019300"/>
          <p14:tracePt t="4971" x="5075238" y="2097088"/>
          <p14:tracePt t="4979" x="5153025" y="2181225"/>
          <p14:tracePt t="4987" x="5219700" y="2247900"/>
          <p14:tracePt t="4995" x="5273675" y="2301875"/>
          <p14:tracePt t="5003" x="5329238" y="2338388"/>
          <p14:tracePt t="5013" x="5376863" y="2392363"/>
          <p14:tracePt t="5020" x="5430838" y="2422525"/>
          <p14:tracePt t="5028" x="5478463" y="2452688"/>
          <p14:tracePt t="5036" x="5503863" y="2465388"/>
          <p14:tracePt t="5044" x="5538788" y="2470150"/>
          <p14:tracePt t="5052" x="5581650" y="2470150"/>
          <p14:tracePt t="5061" x="5611813" y="2470150"/>
          <p14:tracePt t="5068" x="5648325" y="2470150"/>
          <p14:tracePt t="5076" x="5689600" y="2459038"/>
          <p14:tracePt t="5084" x="5732463" y="2416175"/>
          <p14:tracePt t="5092" x="5773738" y="2355850"/>
          <p14:tracePt t="5100" x="5780088" y="2308225"/>
          <p14:tracePt t="5108" x="5803900" y="2230438"/>
          <p14:tracePt t="5116" x="5803900" y="2157413"/>
          <p14:tracePt t="5124" x="5803900" y="2084388"/>
          <p14:tracePt t="5132" x="5803900" y="2043113"/>
          <p14:tracePt t="5140" x="5803900" y="2012950"/>
          <p14:tracePt t="5148" x="5780088" y="1976438"/>
          <p14:tracePt t="5156" x="5745163" y="1935163"/>
          <p14:tracePt t="5164" x="5678488" y="1892300"/>
          <p14:tracePt t="5172" x="5599113" y="1849438"/>
          <p14:tracePt t="5180" x="5508625" y="1814513"/>
          <p14:tracePt t="5188" x="5424488" y="1801813"/>
          <p14:tracePt t="5196" x="5334000" y="1789113"/>
          <p14:tracePt t="5204" x="5249863" y="1789113"/>
          <p14:tracePt t="5212" x="5159375" y="1789113"/>
          <p14:tracePt t="5220" x="5068888" y="1819275"/>
          <p14:tracePt t="5228" x="4967288" y="1879600"/>
          <p14:tracePt t="5236" x="4870450" y="1935163"/>
          <p14:tracePt t="5245" x="4767263" y="2006600"/>
          <p14:tracePt t="5252" x="4702175" y="2060575"/>
          <p14:tracePt t="5261" x="4646613" y="2114550"/>
          <p14:tracePt t="5268" x="4611688" y="2157413"/>
          <p14:tracePt t="5276" x="4598988" y="2187575"/>
          <p14:tracePt t="5284" x="4598988" y="2211388"/>
          <p14:tracePt t="5292" x="4598988" y="2235200"/>
          <p14:tracePt t="5300" x="4598988" y="2260600"/>
          <p14:tracePt t="5308" x="4641850" y="2284413"/>
          <p14:tracePt t="5316" x="4702175" y="2314575"/>
          <p14:tracePt t="5324" x="4767263" y="2338388"/>
          <p14:tracePt t="5332" x="4857750" y="2386013"/>
          <p14:tracePt t="5340" x="4948238" y="2405063"/>
          <p14:tracePt t="5349" x="5092700" y="2428875"/>
          <p14:tracePt t="5356" x="5249863" y="2439988"/>
          <p14:tracePt t="5364" x="5407025" y="2439988"/>
          <p14:tracePt t="5372" x="5545138" y="2439988"/>
          <p14:tracePt t="5380" x="5659438" y="2439988"/>
          <p14:tracePt t="5388" x="5749925" y="2416175"/>
          <p14:tracePt t="5397" x="5829300" y="2368550"/>
          <p14:tracePt t="5404" x="5859463" y="2320925"/>
          <p14:tracePt t="5412" x="5894388" y="2254250"/>
          <p14:tracePt t="5420" x="5924550" y="2181225"/>
          <p14:tracePt t="5428" x="5924550" y="2079625"/>
          <p14:tracePt t="5436" x="5924550" y="1995488"/>
          <p14:tracePt t="5444" x="5924550" y="1892300"/>
          <p14:tracePt t="5452" x="5900738" y="1825625"/>
          <p14:tracePt t="5460" x="5870575" y="1789113"/>
          <p14:tracePt t="5467" x="5853113" y="1765300"/>
          <p14:tracePt t="5475" x="5846763" y="1758950"/>
          <p14:tracePt t="5483" x="5829300" y="1758950"/>
          <p14:tracePt t="5491" x="5803900" y="1758950"/>
          <p14:tracePt t="5499" x="5780088" y="1758950"/>
          <p14:tracePt t="5507" x="5749925" y="1758950"/>
          <p14:tracePt t="5515" x="5708650" y="1771650"/>
          <p14:tracePt t="5523" x="5641975" y="1814513"/>
          <p14:tracePt t="5531" x="5564188" y="1874838"/>
          <p14:tracePt t="5539" x="5454650" y="1958975"/>
          <p14:tracePt t="5547" x="5370513" y="2025650"/>
          <p14:tracePt t="5555" x="5292725" y="2103438"/>
          <p14:tracePt t="5563" x="5238750" y="2181225"/>
          <p14:tracePt t="5571" x="5195888" y="2247900"/>
          <p14:tracePt t="5579" x="5183188" y="2295525"/>
          <p14:tracePt t="5587" x="5165725" y="2320925"/>
          <p14:tracePt t="5595" x="5165725" y="2344738"/>
          <p14:tracePt t="5603" x="5165725" y="2349500"/>
          <p14:tracePt t="5619" x="5178425" y="2362200"/>
          <p14:tracePt t="5627" x="5189538" y="2368550"/>
          <p14:tracePt t="5635" x="5219700" y="2379663"/>
          <p14:tracePt t="5643" x="5286375" y="2386013"/>
          <p14:tracePt t="5651" x="5334000" y="2409825"/>
          <p14:tracePt t="5659" x="5407025" y="2409825"/>
          <p14:tracePt t="5667" x="5461000" y="2409825"/>
          <p14:tracePt t="5675" x="5497513" y="2409825"/>
          <p14:tracePt t="5683" x="5538788" y="2405063"/>
          <p14:tracePt t="5691" x="5594350" y="2362200"/>
          <p14:tracePt t="5699" x="5618163" y="2338388"/>
          <p14:tracePt t="5707" x="5648325" y="2290763"/>
          <p14:tracePt t="5715" x="5665788" y="2241550"/>
          <p14:tracePt t="5723" x="5678488" y="2181225"/>
          <p14:tracePt t="5731" x="5678488" y="2133600"/>
          <p14:tracePt t="5739" x="5678488" y="2090738"/>
          <p14:tracePt t="5748" x="5678488" y="2060575"/>
          <p14:tracePt t="5755" x="5665788" y="2025650"/>
          <p14:tracePt t="5764" x="5641975" y="2000250"/>
          <p14:tracePt t="5772" x="5588000" y="1958975"/>
          <p14:tracePt t="5780" x="5575300" y="1952625"/>
          <p14:tracePt t="5787" x="5521325" y="1952625"/>
          <p14:tracePt t="5796" x="5484813" y="1952625"/>
          <p14:tracePt t="5804" x="5430838" y="1952625"/>
          <p14:tracePt t="5812" x="5387975" y="1952625"/>
          <p14:tracePt t="5820" x="5316538" y="1952625"/>
          <p14:tracePt t="5828" x="5256213" y="1952625"/>
          <p14:tracePt t="5835" x="5189538" y="2000250"/>
          <p14:tracePt t="5844" x="5111750" y="2054225"/>
          <p14:tracePt t="5851" x="5092700" y="2103438"/>
          <p14:tracePt t="5859" x="5068888" y="2151063"/>
          <p14:tracePt t="5868" x="5062538" y="2211388"/>
          <p14:tracePt t="5876" x="5062538" y="2254250"/>
          <p14:tracePt t="5897" x="5118100" y="2355850"/>
          <p14:tracePt t="5900" x="5183188" y="2398713"/>
          <p14:tracePt t="5907" x="5262563" y="2446338"/>
          <p14:tracePt t="5916" x="5340350" y="2476500"/>
          <p14:tracePt t="5923" x="5430838" y="2513013"/>
          <p14:tracePt t="5932" x="5534025" y="2530475"/>
          <p14:tracePt t="5939" x="5618163" y="2543175"/>
          <p14:tracePt t="5948" x="5708650" y="2555875"/>
          <p14:tracePt t="5956" x="5803900" y="2555875"/>
          <p14:tracePt t="5963" x="5840413" y="2555875"/>
          <p14:tracePt t="5971" x="5864225" y="2536825"/>
          <p14:tracePt t="5980" x="5889625" y="2500313"/>
          <p14:tracePt t="5987" x="5889625" y="2459038"/>
          <p14:tracePt t="5996" x="5889625" y="2409825"/>
          <p14:tracePt t="6003" x="5889625" y="2368550"/>
          <p14:tracePt t="6012" x="5889625" y="2308225"/>
          <p14:tracePt t="6020" x="5864225" y="2235200"/>
          <p14:tracePt t="6027" x="5834063" y="2193925"/>
          <p14:tracePt t="6036" x="5799138" y="2157413"/>
          <p14:tracePt t="6044" x="5762625" y="2151063"/>
          <p14:tracePt t="6052" x="5702300" y="2114550"/>
          <p14:tracePt t="6059" x="5641975" y="2114550"/>
          <p14:tracePt t="6068" x="5538788" y="2114550"/>
          <p14:tracePt t="6075" x="5467350" y="2114550"/>
          <p14:tracePt t="6083" x="5370513" y="2114550"/>
          <p14:tracePt t="6091" x="5280025" y="2157413"/>
          <p14:tracePt t="6100" x="5172075" y="2205038"/>
          <p14:tracePt t="6107" x="5122863" y="2235200"/>
          <p14:tracePt t="6116" x="5057775" y="2265363"/>
          <p14:tracePt t="6123" x="5045075" y="2278063"/>
          <p14:tracePt t="6132" x="5045075" y="2284413"/>
          <p14:tracePt t="6139" x="5045075" y="2301875"/>
          <p14:tracePt t="6147" x="5045075" y="2308225"/>
          <p14:tracePt t="6163" x="5045075" y="2320925"/>
          <p14:tracePt t="6171" x="5051425" y="2325688"/>
          <p14:tracePt t="6180" x="5075238" y="2344738"/>
          <p14:tracePt t="6187" x="5099050" y="2344738"/>
          <p14:tracePt t="6196" x="5129213" y="2349500"/>
          <p14:tracePt t="6203" x="5153025" y="2355850"/>
          <p14:tracePt t="6212" x="5172075" y="2355850"/>
          <p14:tracePt t="6220" x="5183188" y="2355850"/>
          <p14:tracePt t="6220" x="0" y="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164" name="Freeform 20">
            <a:extLst>
              <a:ext uri="{FF2B5EF4-FFF2-40B4-BE49-F238E27FC236}">
                <a16:creationId xmlns:a16="http://schemas.microsoft.com/office/drawing/2014/main" id="{A4F9BA38-05D1-486C-8E8E-1058DA97ACBE}"/>
              </a:ext>
            </a:extLst>
          </p:cNvPr>
          <p:cNvSpPr>
            <a:spLocks/>
          </p:cNvSpPr>
          <p:nvPr/>
        </p:nvSpPr>
        <p:spPr bwMode="auto">
          <a:xfrm>
            <a:off x="7419975" y="612775"/>
            <a:ext cx="990600" cy="990600"/>
          </a:xfrm>
          <a:custGeom>
            <a:avLst/>
            <a:gdLst>
              <a:gd name="T0" fmla="*/ 431 w 624"/>
              <a:gd name="T1" fmla="*/ 0 h 624"/>
              <a:gd name="T2" fmla="*/ 0 w 624"/>
              <a:gd name="T3" fmla="*/ 432 h 624"/>
              <a:gd name="T4" fmla="*/ 196 w 624"/>
              <a:gd name="T5" fmla="*/ 624 h 624"/>
              <a:gd name="T6" fmla="*/ 624 w 624"/>
              <a:gd name="T7" fmla="*/ 196 h 624"/>
              <a:gd name="T8" fmla="*/ 431 w 624"/>
              <a:gd name="T9" fmla="*/ 0 h 624"/>
            </a:gdLst>
            <a:ahLst/>
            <a:cxnLst>
              <a:cxn ang="0">
                <a:pos x="T0" y="T1"/>
              </a:cxn>
              <a:cxn ang="0">
                <a:pos x="T2" y="T3"/>
              </a:cxn>
              <a:cxn ang="0">
                <a:pos x="T4" y="T5"/>
              </a:cxn>
              <a:cxn ang="0">
                <a:pos x="T6" y="T7"/>
              </a:cxn>
              <a:cxn ang="0">
                <a:pos x="T8" y="T9"/>
              </a:cxn>
            </a:cxnLst>
            <a:rect l="0" t="0" r="r" b="b"/>
            <a:pathLst>
              <a:path w="624" h="624">
                <a:moveTo>
                  <a:pt x="431" y="0"/>
                </a:moveTo>
                <a:lnTo>
                  <a:pt x="0" y="432"/>
                </a:lnTo>
                <a:lnTo>
                  <a:pt x="196" y="624"/>
                </a:lnTo>
                <a:lnTo>
                  <a:pt x="624" y="196"/>
                </a:lnTo>
                <a:lnTo>
                  <a:pt x="431" y="0"/>
                </a:lnTo>
                <a:close/>
              </a:path>
            </a:pathLst>
          </a:custGeom>
          <a:solidFill>
            <a:srgbClr val="FFFF00"/>
          </a:solidFill>
          <a:ln w="17463">
            <a:solidFill>
              <a:srgbClr val="FFFF00"/>
            </a:solidFill>
            <a:prstDash val="solid"/>
            <a:round/>
            <a:headEnd/>
            <a:tailEnd/>
          </a:ln>
        </p:spPr>
        <p:txBody>
          <a:bodyPr/>
          <a:lstStyle/>
          <a:p>
            <a:endParaRPr lang="cs-CZ"/>
          </a:p>
        </p:txBody>
      </p:sp>
      <p:sp>
        <p:nvSpPr>
          <p:cNvPr id="6165" name="Freeform 21">
            <a:extLst>
              <a:ext uri="{FF2B5EF4-FFF2-40B4-BE49-F238E27FC236}">
                <a16:creationId xmlns:a16="http://schemas.microsoft.com/office/drawing/2014/main" id="{888E2998-0A31-45DF-93EA-A0C90F349A1C}"/>
              </a:ext>
            </a:extLst>
          </p:cNvPr>
          <p:cNvSpPr>
            <a:spLocks/>
          </p:cNvSpPr>
          <p:nvPr/>
        </p:nvSpPr>
        <p:spPr bwMode="auto">
          <a:xfrm>
            <a:off x="6943725" y="217488"/>
            <a:ext cx="1001713" cy="1001712"/>
          </a:xfrm>
          <a:custGeom>
            <a:avLst/>
            <a:gdLst>
              <a:gd name="T0" fmla="*/ 428 w 631"/>
              <a:gd name="T1" fmla="*/ 0 h 631"/>
              <a:gd name="T2" fmla="*/ 0 w 631"/>
              <a:gd name="T3" fmla="*/ 427 h 631"/>
              <a:gd name="T4" fmla="*/ 204 w 631"/>
              <a:gd name="T5" fmla="*/ 631 h 631"/>
              <a:gd name="T6" fmla="*/ 631 w 631"/>
              <a:gd name="T7" fmla="*/ 203 h 631"/>
              <a:gd name="T8" fmla="*/ 428 w 631"/>
              <a:gd name="T9" fmla="*/ 0 h 631"/>
            </a:gdLst>
            <a:ahLst/>
            <a:cxnLst>
              <a:cxn ang="0">
                <a:pos x="T0" y="T1"/>
              </a:cxn>
              <a:cxn ang="0">
                <a:pos x="T2" y="T3"/>
              </a:cxn>
              <a:cxn ang="0">
                <a:pos x="T4" y="T5"/>
              </a:cxn>
              <a:cxn ang="0">
                <a:pos x="T6" y="T7"/>
              </a:cxn>
              <a:cxn ang="0">
                <a:pos x="T8" y="T9"/>
              </a:cxn>
            </a:cxnLst>
            <a:rect l="0" t="0" r="r" b="b"/>
            <a:pathLst>
              <a:path w="631" h="631">
                <a:moveTo>
                  <a:pt x="428" y="0"/>
                </a:moveTo>
                <a:lnTo>
                  <a:pt x="0" y="427"/>
                </a:lnTo>
                <a:lnTo>
                  <a:pt x="204" y="631"/>
                </a:lnTo>
                <a:lnTo>
                  <a:pt x="631" y="203"/>
                </a:lnTo>
                <a:lnTo>
                  <a:pt x="428" y="0"/>
                </a:lnTo>
                <a:close/>
              </a:path>
            </a:pathLst>
          </a:custGeom>
          <a:solidFill>
            <a:srgbClr val="FFFF00"/>
          </a:solidFill>
          <a:ln w="17463">
            <a:solidFill>
              <a:srgbClr val="FFFF00"/>
            </a:solidFill>
            <a:prstDash val="solid"/>
            <a:round/>
            <a:headEnd/>
            <a:tailEnd/>
          </a:ln>
        </p:spPr>
        <p:txBody>
          <a:bodyPr/>
          <a:lstStyle/>
          <a:p>
            <a:endParaRPr lang="cs-CZ"/>
          </a:p>
        </p:txBody>
      </p:sp>
      <p:sp>
        <p:nvSpPr>
          <p:cNvPr id="6166" name="Freeform 22">
            <a:extLst>
              <a:ext uri="{FF2B5EF4-FFF2-40B4-BE49-F238E27FC236}">
                <a16:creationId xmlns:a16="http://schemas.microsoft.com/office/drawing/2014/main" id="{07DF91B3-DBD2-4407-81E3-E67B50B97772}"/>
              </a:ext>
            </a:extLst>
          </p:cNvPr>
          <p:cNvSpPr>
            <a:spLocks/>
          </p:cNvSpPr>
          <p:nvPr/>
        </p:nvSpPr>
        <p:spPr bwMode="auto">
          <a:xfrm>
            <a:off x="3079750" y="709613"/>
            <a:ext cx="990600" cy="990600"/>
          </a:xfrm>
          <a:custGeom>
            <a:avLst/>
            <a:gdLst>
              <a:gd name="T0" fmla="*/ 0 w 624"/>
              <a:gd name="T1" fmla="*/ 196 h 624"/>
              <a:gd name="T2" fmla="*/ 428 w 624"/>
              <a:gd name="T3" fmla="*/ 624 h 624"/>
              <a:gd name="T4" fmla="*/ 624 w 624"/>
              <a:gd name="T5" fmla="*/ 431 h 624"/>
              <a:gd name="T6" fmla="*/ 193 w 624"/>
              <a:gd name="T7" fmla="*/ 0 h 624"/>
              <a:gd name="T8" fmla="*/ 0 w 624"/>
              <a:gd name="T9" fmla="*/ 196 h 624"/>
            </a:gdLst>
            <a:ahLst/>
            <a:cxnLst>
              <a:cxn ang="0">
                <a:pos x="T0" y="T1"/>
              </a:cxn>
              <a:cxn ang="0">
                <a:pos x="T2" y="T3"/>
              </a:cxn>
              <a:cxn ang="0">
                <a:pos x="T4" y="T5"/>
              </a:cxn>
              <a:cxn ang="0">
                <a:pos x="T6" y="T7"/>
              </a:cxn>
              <a:cxn ang="0">
                <a:pos x="T8" y="T9"/>
              </a:cxn>
            </a:cxnLst>
            <a:rect l="0" t="0" r="r" b="b"/>
            <a:pathLst>
              <a:path w="624" h="624">
                <a:moveTo>
                  <a:pt x="0" y="196"/>
                </a:moveTo>
                <a:lnTo>
                  <a:pt x="428" y="624"/>
                </a:lnTo>
                <a:lnTo>
                  <a:pt x="624" y="431"/>
                </a:lnTo>
                <a:lnTo>
                  <a:pt x="193" y="0"/>
                </a:lnTo>
                <a:lnTo>
                  <a:pt x="0" y="196"/>
                </a:lnTo>
                <a:close/>
              </a:path>
            </a:pathLst>
          </a:custGeom>
          <a:solidFill>
            <a:srgbClr val="FFFF00"/>
          </a:solidFill>
          <a:ln w="17463">
            <a:solidFill>
              <a:srgbClr val="FFFF00"/>
            </a:solidFill>
            <a:prstDash val="solid"/>
            <a:round/>
            <a:headEnd/>
            <a:tailEnd/>
          </a:ln>
        </p:spPr>
        <p:txBody>
          <a:bodyPr/>
          <a:lstStyle/>
          <a:p>
            <a:endParaRPr lang="cs-CZ"/>
          </a:p>
        </p:txBody>
      </p:sp>
      <p:sp>
        <p:nvSpPr>
          <p:cNvPr id="6167" name="Freeform 23">
            <a:extLst>
              <a:ext uri="{FF2B5EF4-FFF2-40B4-BE49-F238E27FC236}">
                <a16:creationId xmlns:a16="http://schemas.microsoft.com/office/drawing/2014/main" id="{2A441DD9-2858-4E1B-B5FF-BBE4904E9C38}"/>
              </a:ext>
            </a:extLst>
          </p:cNvPr>
          <p:cNvSpPr>
            <a:spLocks/>
          </p:cNvSpPr>
          <p:nvPr/>
        </p:nvSpPr>
        <p:spPr bwMode="auto">
          <a:xfrm>
            <a:off x="3556000" y="268288"/>
            <a:ext cx="1000125" cy="1001712"/>
          </a:xfrm>
          <a:custGeom>
            <a:avLst/>
            <a:gdLst>
              <a:gd name="T0" fmla="*/ 0 w 630"/>
              <a:gd name="T1" fmla="*/ 199 h 631"/>
              <a:gd name="T2" fmla="*/ 431 w 630"/>
              <a:gd name="T3" fmla="*/ 631 h 631"/>
              <a:gd name="T4" fmla="*/ 630 w 630"/>
              <a:gd name="T5" fmla="*/ 431 h 631"/>
              <a:gd name="T6" fmla="*/ 199 w 630"/>
              <a:gd name="T7" fmla="*/ 0 h 631"/>
              <a:gd name="T8" fmla="*/ 0 w 630"/>
              <a:gd name="T9" fmla="*/ 199 h 631"/>
            </a:gdLst>
            <a:ahLst/>
            <a:cxnLst>
              <a:cxn ang="0">
                <a:pos x="T0" y="T1"/>
              </a:cxn>
              <a:cxn ang="0">
                <a:pos x="T2" y="T3"/>
              </a:cxn>
              <a:cxn ang="0">
                <a:pos x="T4" y="T5"/>
              </a:cxn>
              <a:cxn ang="0">
                <a:pos x="T6" y="T7"/>
              </a:cxn>
              <a:cxn ang="0">
                <a:pos x="T8" y="T9"/>
              </a:cxn>
            </a:cxnLst>
            <a:rect l="0" t="0" r="r" b="b"/>
            <a:pathLst>
              <a:path w="630" h="631">
                <a:moveTo>
                  <a:pt x="0" y="199"/>
                </a:moveTo>
                <a:lnTo>
                  <a:pt x="431" y="631"/>
                </a:lnTo>
                <a:lnTo>
                  <a:pt x="630" y="431"/>
                </a:lnTo>
                <a:lnTo>
                  <a:pt x="199" y="0"/>
                </a:lnTo>
                <a:lnTo>
                  <a:pt x="0" y="199"/>
                </a:lnTo>
                <a:close/>
              </a:path>
            </a:pathLst>
          </a:custGeom>
          <a:solidFill>
            <a:srgbClr val="FFFF00"/>
          </a:solidFill>
          <a:ln w="17463">
            <a:solidFill>
              <a:srgbClr val="FFFF00"/>
            </a:solidFill>
            <a:prstDash val="solid"/>
            <a:round/>
            <a:headEnd/>
            <a:tailEnd/>
          </a:ln>
        </p:spPr>
        <p:txBody>
          <a:bodyPr/>
          <a:lstStyle/>
          <a:p>
            <a:endParaRPr lang="cs-CZ"/>
          </a:p>
        </p:txBody>
      </p:sp>
      <p:sp>
        <p:nvSpPr>
          <p:cNvPr id="6146" name="Rectangle 2">
            <a:extLst>
              <a:ext uri="{FF2B5EF4-FFF2-40B4-BE49-F238E27FC236}">
                <a16:creationId xmlns:a16="http://schemas.microsoft.com/office/drawing/2014/main" id="{A5E13CCA-F73B-4FFB-8B51-9DF76C066933}"/>
              </a:ext>
            </a:extLst>
          </p:cNvPr>
          <p:cNvSpPr>
            <a:spLocks noGrp="1" noChangeArrowheads="1"/>
          </p:cNvSpPr>
          <p:nvPr>
            <p:ph type="title"/>
          </p:nvPr>
        </p:nvSpPr>
        <p:spPr>
          <a:xfrm>
            <a:off x="630238" y="0"/>
            <a:ext cx="1447800" cy="1143000"/>
          </a:xfrm>
        </p:spPr>
        <p:txBody>
          <a:bodyPr/>
          <a:lstStyle/>
          <a:p>
            <a:pPr algn="l"/>
            <a:r>
              <a:rPr lang="en-GB" altLang="cs-CZ" b="1">
                <a:solidFill>
                  <a:srgbClr val="6600CC"/>
                </a:solidFill>
                <a:effectLst>
                  <a:outerShdw blurRad="38100" dist="38100" dir="2700000" algn="tl">
                    <a:srgbClr val="000000"/>
                  </a:outerShdw>
                </a:effectLst>
              </a:rPr>
              <a:t>IgG</a:t>
            </a:r>
            <a:endParaRPr lang="en-GB" altLang="cs-CZ">
              <a:solidFill>
                <a:srgbClr val="6600CC"/>
              </a:solidFill>
              <a:effectLst>
                <a:outerShdw blurRad="38100" dist="38100" dir="2700000" algn="tl">
                  <a:srgbClr val="000000"/>
                </a:outerShdw>
              </a:effectLst>
            </a:endParaRPr>
          </a:p>
        </p:txBody>
      </p:sp>
      <p:sp>
        <p:nvSpPr>
          <p:cNvPr id="6148" name="Freeform 4">
            <a:extLst>
              <a:ext uri="{FF2B5EF4-FFF2-40B4-BE49-F238E27FC236}">
                <a16:creationId xmlns:a16="http://schemas.microsoft.com/office/drawing/2014/main" id="{AD4F928E-5B7A-47D7-BE5B-403E655E45A4}"/>
              </a:ext>
            </a:extLst>
          </p:cNvPr>
          <p:cNvSpPr>
            <a:spLocks/>
          </p:cNvSpPr>
          <p:nvPr/>
        </p:nvSpPr>
        <p:spPr bwMode="auto">
          <a:xfrm>
            <a:off x="3668713" y="398463"/>
            <a:ext cx="395287" cy="390525"/>
          </a:xfrm>
          <a:custGeom>
            <a:avLst/>
            <a:gdLst>
              <a:gd name="T0" fmla="*/ 0 w 249"/>
              <a:gd name="T1" fmla="*/ 199 h 246"/>
              <a:gd name="T2" fmla="*/ 46 w 249"/>
              <a:gd name="T3" fmla="*/ 246 h 246"/>
              <a:gd name="T4" fmla="*/ 249 w 249"/>
              <a:gd name="T5" fmla="*/ 46 h 246"/>
              <a:gd name="T6" fmla="*/ 203 w 249"/>
              <a:gd name="T7" fmla="*/ 0 h 246"/>
              <a:gd name="T8" fmla="*/ 0 w 249"/>
              <a:gd name="T9" fmla="*/ 199 h 246"/>
            </a:gdLst>
            <a:ahLst/>
            <a:cxnLst>
              <a:cxn ang="0">
                <a:pos x="T0" y="T1"/>
              </a:cxn>
              <a:cxn ang="0">
                <a:pos x="T2" y="T3"/>
              </a:cxn>
              <a:cxn ang="0">
                <a:pos x="T4" y="T5"/>
              </a:cxn>
              <a:cxn ang="0">
                <a:pos x="T6" y="T7"/>
              </a:cxn>
              <a:cxn ang="0">
                <a:pos x="T8" y="T9"/>
              </a:cxn>
            </a:cxnLst>
            <a:rect l="0" t="0" r="r" b="b"/>
            <a:pathLst>
              <a:path w="249" h="246">
                <a:moveTo>
                  <a:pt x="0" y="199"/>
                </a:moveTo>
                <a:lnTo>
                  <a:pt x="46" y="246"/>
                </a:lnTo>
                <a:lnTo>
                  <a:pt x="249" y="46"/>
                </a:lnTo>
                <a:lnTo>
                  <a:pt x="203" y="0"/>
                </a:lnTo>
                <a:lnTo>
                  <a:pt x="0" y="199"/>
                </a:lnTo>
                <a:close/>
              </a:path>
            </a:pathLst>
          </a:custGeom>
          <a:solidFill>
            <a:srgbClr val="FF00FF"/>
          </a:solidFill>
          <a:ln w="9525">
            <a:solidFill>
              <a:srgbClr val="FF00FF"/>
            </a:solidFill>
            <a:round/>
            <a:headEnd/>
            <a:tailEnd/>
          </a:ln>
        </p:spPr>
        <p:txBody>
          <a:bodyPr/>
          <a:lstStyle/>
          <a:p>
            <a:endParaRPr lang="cs-CZ"/>
          </a:p>
        </p:txBody>
      </p:sp>
      <p:sp>
        <p:nvSpPr>
          <p:cNvPr id="6149" name="Freeform 5">
            <a:extLst>
              <a:ext uri="{FF2B5EF4-FFF2-40B4-BE49-F238E27FC236}">
                <a16:creationId xmlns:a16="http://schemas.microsoft.com/office/drawing/2014/main" id="{7AF55080-E7C5-46F0-AF95-2E2C3744EF47}"/>
              </a:ext>
            </a:extLst>
          </p:cNvPr>
          <p:cNvSpPr>
            <a:spLocks/>
          </p:cNvSpPr>
          <p:nvPr/>
        </p:nvSpPr>
        <p:spPr bwMode="auto">
          <a:xfrm>
            <a:off x="3951288" y="681038"/>
            <a:ext cx="395287" cy="390525"/>
          </a:xfrm>
          <a:custGeom>
            <a:avLst/>
            <a:gdLst>
              <a:gd name="T0" fmla="*/ 0 w 249"/>
              <a:gd name="T1" fmla="*/ 200 h 246"/>
              <a:gd name="T2" fmla="*/ 46 w 249"/>
              <a:gd name="T3" fmla="*/ 246 h 246"/>
              <a:gd name="T4" fmla="*/ 249 w 249"/>
              <a:gd name="T5" fmla="*/ 46 h 246"/>
              <a:gd name="T6" fmla="*/ 203 w 249"/>
              <a:gd name="T7" fmla="*/ 0 h 246"/>
              <a:gd name="T8" fmla="*/ 0 w 249"/>
              <a:gd name="T9" fmla="*/ 200 h 246"/>
            </a:gdLst>
            <a:ahLst/>
            <a:cxnLst>
              <a:cxn ang="0">
                <a:pos x="T0" y="T1"/>
              </a:cxn>
              <a:cxn ang="0">
                <a:pos x="T2" y="T3"/>
              </a:cxn>
              <a:cxn ang="0">
                <a:pos x="T4" y="T5"/>
              </a:cxn>
              <a:cxn ang="0">
                <a:pos x="T6" y="T7"/>
              </a:cxn>
              <a:cxn ang="0">
                <a:pos x="T8" y="T9"/>
              </a:cxn>
            </a:cxnLst>
            <a:rect l="0" t="0" r="r" b="b"/>
            <a:pathLst>
              <a:path w="249" h="246">
                <a:moveTo>
                  <a:pt x="0" y="200"/>
                </a:moveTo>
                <a:lnTo>
                  <a:pt x="46" y="246"/>
                </a:lnTo>
                <a:lnTo>
                  <a:pt x="249" y="46"/>
                </a:lnTo>
                <a:lnTo>
                  <a:pt x="203" y="0"/>
                </a:lnTo>
                <a:lnTo>
                  <a:pt x="0" y="200"/>
                </a:lnTo>
                <a:close/>
              </a:path>
            </a:pathLst>
          </a:custGeom>
          <a:solidFill>
            <a:srgbClr val="FF00FF"/>
          </a:solidFill>
          <a:ln w="9525">
            <a:solidFill>
              <a:srgbClr val="FF00FF"/>
            </a:solidFill>
            <a:round/>
            <a:headEnd/>
            <a:tailEnd/>
          </a:ln>
        </p:spPr>
        <p:txBody>
          <a:bodyPr/>
          <a:lstStyle/>
          <a:p>
            <a:endParaRPr lang="cs-CZ"/>
          </a:p>
        </p:txBody>
      </p:sp>
      <p:sp>
        <p:nvSpPr>
          <p:cNvPr id="6150" name="Freeform 6">
            <a:extLst>
              <a:ext uri="{FF2B5EF4-FFF2-40B4-BE49-F238E27FC236}">
                <a16:creationId xmlns:a16="http://schemas.microsoft.com/office/drawing/2014/main" id="{CDFA31D2-77BD-433E-A5A5-CB530A32040F}"/>
              </a:ext>
            </a:extLst>
          </p:cNvPr>
          <p:cNvSpPr>
            <a:spLocks/>
          </p:cNvSpPr>
          <p:nvPr/>
        </p:nvSpPr>
        <p:spPr bwMode="auto">
          <a:xfrm>
            <a:off x="3821113" y="544513"/>
            <a:ext cx="390525" cy="396875"/>
          </a:xfrm>
          <a:custGeom>
            <a:avLst/>
            <a:gdLst>
              <a:gd name="T0" fmla="*/ 0 w 246"/>
              <a:gd name="T1" fmla="*/ 204 h 250"/>
              <a:gd name="T2" fmla="*/ 46 w 246"/>
              <a:gd name="T3" fmla="*/ 250 h 250"/>
              <a:gd name="T4" fmla="*/ 246 w 246"/>
              <a:gd name="T5" fmla="*/ 47 h 250"/>
              <a:gd name="T6" fmla="*/ 200 w 246"/>
              <a:gd name="T7" fmla="*/ 0 h 250"/>
              <a:gd name="T8" fmla="*/ 0 w 246"/>
              <a:gd name="T9" fmla="*/ 204 h 250"/>
            </a:gdLst>
            <a:ahLst/>
            <a:cxnLst>
              <a:cxn ang="0">
                <a:pos x="T0" y="T1"/>
              </a:cxn>
              <a:cxn ang="0">
                <a:pos x="T2" y="T3"/>
              </a:cxn>
              <a:cxn ang="0">
                <a:pos x="T4" y="T5"/>
              </a:cxn>
              <a:cxn ang="0">
                <a:pos x="T6" y="T7"/>
              </a:cxn>
              <a:cxn ang="0">
                <a:pos x="T8" y="T9"/>
              </a:cxn>
            </a:cxnLst>
            <a:rect l="0" t="0" r="r" b="b"/>
            <a:pathLst>
              <a:path w="246" h="250">
                <a:moveTo>
                  <a:pt x="0" y="204"/>
                </a:moveTo>
                <a:lnTo>
                  <a:pt x="46" y="250"/>
                </a:lnTo>
                <a:lnTo>
                  <a:pt x="246" y="47"/>
                </a:lnTo>
                <a:lnTo>
                  <a:pt x="200" y="0"/>
                </a:lnTo>
                <a:lnTo>
                  <a:pt x="0" y="204"/>
                </a:lnTo>
                <a:close/>
              </a:path>
            </a:pathLst>
          </a:custGeom>
          <a:solidFill>
            <a:srgbClr val="FF00FF"/>
          </a:solidFill>
          <a:ln w="9525">
            <a:solidFill>
              <a:srgbClr val="FF00FF"/>
            </a:solidFill>
            <a:round/>
            <a:headEnd/>
            <a:tailEnd/>
          </a:ln>
        </p:spPr>
        <p:txBody>
          <a:bodyPr/>
          <a:lstStyle/>
          <a:p>
            <a:endParaRPr lang="cs-CZ"/>
          </a:p>
        </p:txBody>
      </p:sp>
      <p:sp>
        <p:nvSpPr>
          <p:cNvPr id="6151" name="Freeform 7">
            <a:extLst>
              <a:ext uri="{FF2B5EF4-FFF2-40B4-BE49-F238E27FC236}">
                <a16:creationId xmlns:a16="http://schemas.microsoft.com/office/drawing/2014/main" id="{F75B1A42-F22F-47BE-9B56-D1B81CDDD966}"/>
              </a:ext>
            </a:extLst>
          </p:cNvPr>
          <p:cNvSpPr>
            <a:spLocks/>
          </p:cNvSpPr>
          <p:nvPr/>
        </p:nvSpPr>
        <p:spPr bwMode="auto">
          <a:xfrm>
            <a:off x="3243263" y="873125"/>
            <a:ext cx="396875" cy="390525"/>
          </a:xfrm>
          <a:custGeom>
            <a:avLst/>
            <a:gdLst>
              <a:gd name="T0" fmla="*/ 0 w 250"/>
              <a:gd name="T1" fmla="*/ 200 h 246"/>
              <a:gd name="T2" fmla="*/ 47 w 250"/>
              <a:gd name="T3" fmla="*/ 246 h 246"/>
              <a:gd name="T4" fmla="*/ 250 w 250"/>
              <a:gd name="T5" fmla="*/ 47 h 246"/>
              <a:gd name="T6" fmla="*/ 204 w 250"/>
              <a:gd name="T7" fmla="*/ 0 h 246"/>
              <a:gd name="T8" fmla="*/ 0 w 250"/>
              <a:gd name="T9" fmla="*/ 200 h 246"/>
            </a:gdLst>
            <a:ahLst/>
            <a:cxnLst>
              <a:cxn ang="0">
                <a:pos x="T0" y="T1"/>
              </a:cxn>
              <a:cxn ang="0">
                <a:pos x="T2" y="T3"/>
              </a:cxn>
              <a:cxn ang="0">
                <a:pos x="T4" y="T5"/>
              </a:cxn>
              <a:cxn ang="0">
                <a:pos x="T6" y="T7"/>
              </a:cxn>
              <a:cxn ang="0">
                <a:pos x="T8" y="T9"/>
              </a:cxn>
            </a:cxnLst>
            <a:rect l="0" t="0" r="r" b="b"/>
            <a:pathLst>
              <a:path w="250" h="246">
                <a:moveTo>
                  <a:pt x="0" y="200"/>
                </a:moveTo>
                <a:lnTo>
                  <a:pt x="47" y="246"/>
                </a:lnTo>
                <a:lnTo>
                  <a:pt x="250" y="47"/>
                </a:lnTo>
                <a:lnTo>
                  <a:pt x="204" y="0"/>
                </a:lnTo>
                <a:lnTo>
                  <a:pt x="0" y="200"/>
                </a:lnTo>
                <a:close/>
              </a:path>
            </a:pathLst>
          </a:custGeom>
          <a:solidFill>
            <a:srgbClr val="FF00FF"/>
          </a:solidFill>
          <a:ln w="9525">
            <a:solidFill>
              <a:srgbClr val="FF00FF"/>
            </a:solidFill>
            <a:round/>
            <a:headEnd/>
            <a:tailEnd/>
          </a:ln>
        </p:spPr>
        <p:txBody>
          <a:bodyPr/>
          <a:lstStyle/>
          <a:p>
            <a:endParaRPr lang="cs-CZ"/>
          </a:p>
        </p:txBody>
      </p:sp>
      <p:sp>
        <p:nvSpPr>
          <p:cNvPr id="6152" name="Freeform 8">
            <a:extLst>
              <a:ext uri="{FF2B5EF4-FFF2-40B4-BE49-F238E27FC236}">
                <a16:creationId xmlns:a16="http://schemas.microsoft.com/office/drawing/2014/main" id="{D8B3F41C-3A2C-44F8-A4A4-6B01E6A2E385}"/>
              </a:ext>
            </a:extLst>
          </p:cNvPr>
          <p:cNvSpPr>
            <a:spLocks/>
          </p:cNvSpPr>
          <p:nvPr/>
        </p:nvSpPr>
        <p:spPr bwMode="auto">
          <a:xfrm>
            <a:off x="3527425" y="1155700"/>
            <a:ext cx="395288" cy="390525"/>
          </a:xfrm>
          <a:custGeom>
            <a:avLst/>
            <a:gdLst>
              <a:gd name="T0" fmla="*/ 0 w 249"/>
              <a:gd name="T1" fmla="*/ 200 h 246"/>
              <a:gd name="T2" fmla="*/ 46 w 249"/>
              <a:gd name="T3" fmla="*/ 246 h 246"/>
              <a:gd name="T4" fmla="*/ 249 w 249"/>
              <a:gd name="T5" fmla="*/ 47 h 246"/>
              <a:gd name="T6" fmla="*/ 203 w 249"/>
              <a:gd name="T7" fmla="*/ 0 h 246"/>
              <a:gd name="T8" fmla="*/ 0 w 249"/>
              <a:gd name="T9" fmla="*/ 200 h 246"/>
            </a:gdLst>
            <a:ahLst/>
            <a:cxnLst>
              <a:cxn ang="0">
                <a:pos x="T0" y="T1"/>
              </a:cxn>
              <a:cxn ang="0">
                <a:pos x="T2" y="T3"/>
              </a:cxn>
              <a:cxn ang="0">
                <a:pos x="T4" y="T5"/>
              </a:cxn>
              <a:cxn ang="0">
                <a:pos x="T6" y="T7"/>
              </a:cxn>
              <a:cxn ang="0">
                <a:pos x="T8" y="T9"/>
              </a:cxn>
            </a:cxnLst>
            <a:rect l="0" t="0" r="r" b="b"/>
            <a:pathLst>
              <a:path w="249" h="246">
                <a:moveTo>
                  <a:pt x="0" y="200"/>
                </a:moveTo>
                <a:lnTo>
                  <a:pt x="46" y="246"/>
                </a:lnTo>
                <a:lnTo>
                  <a:pt x="249" y="47"/>
                </a:lnTo>
                <a:lnTo>
                  <a:pt x="203" y="0"/>
                </a:lnTo>
                <a:lnTo>
                  <a:pt x="0" y="200"/>
                </a:lnTo>
                <a:close/>
              </a:path>
            </a:pathLst>
          </a:custGeom>
          <a:solidFill>
            <a:srgbClr val="FF00FF"/>
          </a:solidFill>
          <a:ln w="9525">
            <a:solidFill>
              <a:srgbClr val="FF00FF"/>
            </a:solidFill>
            <a:round/>
            <a:headEnd/>
            <a:tailEnd/>
          </a:ln>
        </p:spPr>
        <p:txBody>
          <a:bodyPr/>
          <a:lstStyle/>
          <a:p>
            <a:endParaRPr lang="cs-CZ"/>
          </a:p>
        </p:txBody>
      </p:sp>
      <p:sp>
        <p:nvSpPr>
          <p:cNvPr id="6153" name="Freeform 9">
            <a:extLst>
              <a:ext uri="{FF2B5EF4-FFF2-40B4-BE49-F238E27FC236}">
                <a16:creationId xmlns:a16="http://schemas.microsoft.com/office/drawing/2014/main" id="{D4595509-B1E0-4B96-BAB6-D5074C41BBDC}"/>
              </a:ext>
            </a:extLst>
          </p:cNvPr>
          <p:cNvSpPr>
            <a:spLocks/>
          </p:cNvSpPr>
          <p:nvPr/>
        </p:nvSpPr>
        <p:spPr bwMode="auto">
          <a:xfrm>
            <a:off x="3397250" y="1025525"/>
            <a:ext cx="390525" cy="390525"/>
          </a:xfrm>
          <a:custGeom>
            <a:avLst/>
            <a:gdLst>
              <a:gd name="T0" fmla="*/ 0 w 246"/>
              <a:gd name="T1" fmla="*/ 200 h 246"/>
              <a:gd name="T2" fmla="*/ 46 w 246"/>
              <a:gd name="T3" fmla="*/ 246 h 246"/>
              <a:gd name="T4" fmla="*/ 246 w 246"/>
              <a:gd name="T5" fmla="*/ 47 h 246"/>
              <a:gd name="T6" fmla="*/ 199 w 246"/>
              <a:gd name="T7" fmla="*/ 0 h 246"/>
              <a:gd name="T8" fmla="*/ 0 w 246"/>
              <a:gd name="T9" fmla="*/ 200 h 246"/>
            </a:gdLst>
            <a:ahLst/>
            <a:cxnLst>
              <a:cxn ang="0">
                <a:pos x="T0" y="T1"/>
              </a:cxn>
              <a:cxn ang="0">
                <a:pos x="T2" y="T3"/>
              </a:cxn>
              <a:cxn ang="0">
                <a:pos x="T4" y="T5"/>
              </a:cxn>
              <a:cxn ang="0">
                <a:pos x="T6" y="T7"/>
              </a:cxn>
              <a:cxn ang="0">
                <a:pos x="T8" y="T9"/>
              </a:cxn>
            </a:cxnLst>
            <a:rect l="0" t="0" r="r" b="b"/>
            <a:pathLst>
              <a:path w="246" h="246">
                <a:moveTo>
                  <a:pt x="0" y="200"/>
                </a:moveTo>
                <a:lnTo>
                  <a:pt x="46" y="246"/>
                </a:lnTo>
                <a:lnTo>
                  <a:pt x="246" y="47"/>
                </a:lnTo>
                <a:lnTo>
                  <a:pt x="199" y="0"/>
                </a:lnTo>
                <a:lnTo>
                  <a:pt x="0" y="200"/>
                </a:lnTo>
                <a:close/>
              </a:path>
            </a:pathLst>
          </a:custGeom>
          <a:solidFill>
            <a:srgbClr val="FF00FF"/>
          </a:solidFill>
          <a:ln w="9525">
            <a:solidFill>
              <a:srgbClr val="FF00FF"/>
            </a:solidFill>
            <a:round/>
            <a:headEnd/>
            <a:tailEnd/>
          </a:ln>
        </p:spPr>
        <p:txBody>
          <a:bodyPr/>
          <a:lstStyle/>
          <a:p>
            <a:endParaRPr lang="cs-CZ"/>
          </a:p>
        </p:txBody>
      </p:sp>
      <p:sp>
        <p:nvSpPr>
          <p:cNvPr id="6154" name="Freeform 10">
            <a:extLst>
              <a:ext uri="{FF2B5EF4-FFF2-40B4-BE49-F238E27FC236}">
                <a16:creationId xmlns:a16="http://schemas.microsoft.com/office/drawing/2014/main" id="{CEA12710-29C8-4544-909A-3232ADAF5129}"/>
              </a:ext>
            </a:extLst>
          </p:cNvPr>
          <p:cNvSpPr>
            <a:spLocks/>
          </p:cNvSpPr>
          <p:nvPr/>
        </p:nvSpPr>
        <p:spPr bwMode="auto">
          <a:xfrm>
            <a:off x="7424738" y="369888"/>
            <a:ext cx="390525" cy="390525"/>
          </a:xfrm>
          <a:custGeom>
            <a:avLst/>
            <a:gdLst>
              <a:gd name="T0" fmla="*/ 47 w 246"/>
              <a:gd name="T1" fmla="*/ 0 h 246"/>
              <a:gd name="T2" fmla="*/ 0 w 246"/>
              <a:gd name="T3" fmla="*/ 46 h 246"/>
              <a:gd name="T4" fmla="*/ 200 w 246"/>
              <a:gd name="T5" fmla="*/ 246 h 246"/>
              <a:gd name="T6" fmla="*/ 246 w 246"/>
              <a:gd name="T7" fmla="*/ 200 h 246"/>
              <a:gd name="T8" fmla="*/ 47 w 246"/>
              <a:gd name="T9" fmla="*/ 0 h 246"/>
            </a:gdLst>
            <a:ahLst/>
            <a:cxnLst>
              <a:cxn ang="0">
                <a:pos x="T0" y="T1"/>
              </a:cxn>
              <a:cxn ang="0">
                <a:pos x="T2" y="T3"/>
              </a:cxn>
              <a:cxn ang="0">
                <a:pos x="T4" y="T5"/>
              </a:cxn>
              <a:cxn ang="0">
                <a:pos x="T6" y="T7"/>
              </a:cxn>
              <a:cxn ang="0">
                <a:pos x="T8" y="T9"/>
              </a:cxn>
            </a:cxnLst>
            <a:rect l="0" t="0" r="r" b="b"/>
            <a:pathLst>
              <a:path w="246" h="246">
                <a:moveTo>
                  <a:pt x="47" y="0"/>
                </a:moveTo>
                <a:lnTo>
                  <a:pt x="0" y="46"/>
                </a:lnTo>
                <a:lnTo>
                  <a:pt x="200" y="246"/>
                </a:lnTo>
                <a:lnTo>
                  <a:pt x="246" y="200"/>
                </a:lnTo>
                <a:lnTo>
                  <a:pt x="47" y="0"/>
                </a:lnTo>
                <a:close/>
              </a:path>
            </a:pathLst>
          </a:custGeom>
          <a:solidFill>
            <a:srgbClr val="FF00FF"/>
          </a:solidFill>
          <a:ln w="9525">
            <a:solidFill>
              <a:srgbClr val="FF00FF"/>
            </a:solidFill>
            <a:round/>
            <a:headEnd/>
            <a:tailEnd/>
          </a:ln>
        </p:spPr>
        <p:txBody>
          <a:bodyPr/>
          <a:lstStyle/>
          <a:p>
            <a:endParaRPr lang="cs-CZ"/>
          </a:p>
        </p:txBody>
      </p:sp>
      <p:sp>
        <p:nvSpPr>
          <p:cNvPr id="6155" name="Freeform 11">
            <a:extLst>
              <a:ext uri="{FF2B5EF4-FFF2-40B4-BE49-F238E27FC236}">
                <a16:creationId xmlns:a16="http://schemas.microsoft.com/office/drawing/2014/main" id="{02F3077F-8159-4926-8756-495970B29442}"/>
              </a:ext>
            </a:extLst>
          </p:cNvPr>
          <p:cNvSpPr>
            <a:spLocks/>
          </p:cNvSpPr>
          <p:nvPr/>
        </p:nvSpPr>
        <p:spPr bwMode="auto">
          <a:xfrm>
            <a:off x="7142163" y="652463"/>
            <a:ext cx="390525" cy="390525"/>
          </a:xfrm>
          <a:custGeom>
            <a:avLst/>
            <a:gdLst>
              <a:gd name="T0" fmla="*/ 47 w 246"/>
              <a:gd name="T1" fmla="*/ 0 h 246"/>
              <a:gd name="T2" fmla="*/ 0 w 246"/>
              <a:gd name="T3" fmla="*/ 47 h 246"/>
              <a:gd name="T4" fmla="*/ 200 w 246"/>
              <a:gd name="T5" fmla="*/ 246 h 246"/>
              <a:gd name="T6" fmla="*/ 246 w 246"/>
              <a:gd name="T7" fmla="*/ 200 h 246"/>
              <a:gd name="T8" fmla="*/ 47 w 246"/>
              <a:gd name="T9" fmla="*/ 0 h 246"/>
            </a:gdLst>
            <a:ahLst/>
            <a:cxnLst>
              <a:cxn ang="0">
                <a:pos x="T0" y="T1"/>
              </a:cxn>
              <a:cxn ang="0">
                <a:pos x="T2" y="T3"/>
              </a:cxn>
              <a:cxn ang="0">
                <a:pos x="T4" y="T5"/>
              </a:cxn>
              <a:cxn ang="0">
                <a:pos x="T6" y="T7"/>
              </a:cxn>
              <a:cxn ang="0">
                <a:pos x="T8" y="T9"/>
              </a:cxn>
            </a:cxnLst>
            <a:rect l="0" t="0" r="r" b="b"/>
            <a:pathLst>
              <a:path w="246" h="246">
                <a:moveTo>
                  <a:pt x="47" y="0"/>
                </a:moveTo>
                <a:lnTo>
                  <a:pt x="0" y="47"/>
                </a:lnTo>
                <a:lnTo>
                  <a:pt x="200" y="246"/>
                </a:lnTo>
                <a:lnTo>
                  <a:pt x="246" y="200"/>
                </a:lnTo>
                <a:lnTo>
                  <a:pt x="47" y="0"/>
                </a:lnTo>
                <a:close/>
              </a:path>
            </a:pathLst>
          </a:custGeom>
          <a:solidFill>
            <a:srgbClr val="FF00FF"/>
          </a:solidFill>
          <a:ln w="9525">
            <a:solidFill>
              <a:srgbClr val="FF00FF"/>
            </a:solidFill>
            <a:round/>
            <a:headEnd/>
            <a:tailEnd/>
          </a:ln>
        </p:spPr>
        <p:txBody>
          <a:bodyPr/>
          <a:lstStyle/>
          <a:p>
            <a:endParaRPr lang="cs-CZ"/>
          </a:p>
        </p:txBody>
      </p:sp>
      <p:sp>
        <p:nvSpPr>
          <p:cNvPr id="6156" name="Freeform 12">
            <a:extLst>
              <a:ext uri="{FF2B5EF4-FFF2-40B4-BE49-F238E27FC236}">
                <a16:creationId xmlns:a16="http://schemas.microsoft.com/office/drawing/2014/main" id="{BCFF95FB-5B4E-482D-B502-4E1229CBD4B6}"/>
              </a:ext>
            </a:extLst>
          </p:cNvPr>
          <p:cNvSpPr>
            <a:spLocks/>
          </p:cNvSpPr>
          <p:nvPr/>
        </p:nvSpPr>
        <p:spPr bwMode="auto">
          <a:xfrm>
            <a:off x="7272338" y="517525"/>
            <a:ext cx="396875" cy="395288"/>
          </a:xfrm>
          <a:custGeom>
            <a:avLst/>
            <a:gdLst>
              <a:gd name="T0" fmla="*/ 50 w 250"/>
              <a:gd name="T1" fmla="*/ 0 h 249"/>
              <a:gd name="T2" fmla="*/ 0 w 250"/>
              <a:gd name="T3" fmla="*/ 46 h 249"/>
              <a:gd name="T4" fmla="*/ 200 w 250"/>
              <a:gd name="T5" fmla="*/ 249 h 249"/>
              <a:gd name="T6" fmla="*/ 250 w 250"/>
              <a:gd name="T7" fmla="*/ 203 h 249"/>
              <a:gd name="T8" fmla="*/ 50 w 250"/>
              <a:gd name="T9" fmla="*/ 0 h 249"/>
            </a:gdLst>
            <a:ahLst/>
            <a:cxnLst>
              <a:cxn ang="0">
                <a:pos x="T0" y="T1"/>
              </a:cxn>
              <a:cxn ang="0">
                <a:pos x="T2" y="T3"/>
              </a:cxn>
              <a:cxn ang="0">
                <a:pos x="T4" y="T5"/>
              </a:cxn>
              <a:cxn ang="0">
                <a:pos x="T6" y="T7"/>
              </a:cxn>
              <a:cxn ang="0">
                <a:pos x="T8" y="T9"/>
              </a:cxn>
            </a:cxnLst>
            <a:rect l="0" t="0" r="r" b="b"/>
            <a:pathLst>
              <a:path w="250" h="249">
                <a:moveTo>
                  <a:pt x="50" y="0"/>
                </a:moveTo>
                <a:lnTo>
                  <a:pt x="0" y="46"/>
                </a:lnTo>
                <a:lnTo>
                  <a:pt x="200" y="249"/>
                </a:lnTo>
                <a:lnTo>
                  <a:pt x="250" y="203"/>
                </a:lnTo>
                <a:lnTo>
                  <a:pt x="50" y="0"/>
                </a:lnTo>
                <a:close/>
              </a:path>
            </a:pathLst>
          </a:custGeom>
          <a:solidFill>
            <a:srgbClr val="FF00FF"/>
          </a:solidFill>
          <a:ln w="9525">
            <a:solidFill>
              <a:srgbClr val="FF00FF"/>
            </a:solidFill>
            <a:round/>
            <a:headEnd/>
            <a:tailEnd/>
          </a:ln>
        </p:spPr>
        <p:txBody>
          <a:bodyPr/>
          <a:lstStyle/>
          <a:p>
            <a:endParaRPr lang="cs-CZ"/>
          </a:p>
        </p:txBody>
      </p:sp>
      <p:sp>
        <p:nvSpPr>
          <p:cNvPr id="6157" name="Freeform 13">
            <a:extLst>
              <a:ext uri="{FF2B5EF4-FFF2-40B4-BE49-F238E27FC236}">
                <a16:creationId xmlns:a16="http://schemas.microsoft.com/office/drawing/2014/main" id="{C7316B03-7A61-4D23-81F3-7543BF50D9A4}"/>
              </a:ext>
            </a:extLst>
          </p:cNvPr>
          <p:cNvSpPr>
            <a:spLocks/>
          </p:cNvSpPr>
          <p:nvPr/>
        </p:nvSpPr>
        <p:spPr bwMode="auto">
          <a:xfrm>
            <a:off x="7889875" y="760413"/>
            <a:ext cx="390525" cy="390525"/>
          </a:xfrm>
          <a:custGeom>
            <a:avLst/>
            <a:gdLst>
              <a:gd name="T0" fmla="*/ 46 w 246"/>
              <a:gd name="T1" fmla="*/ 0 h 246"/>
              <a:gd name="T2" fmla="*/ 0 w 246"/>
              <a:gd name="T3" fmla="*/ 46 h 246"/>
              <a:gd name="T4" fmla="*/ 199 w 246"/>
              <a:gd name="T5" fmla="*/ 246 h 246"/>
              <a:gd name="T6" fmla="*/ 246 w 246"/>
              <a:gd name="T7" fmla="*/ 200 h 246"/>
              <a:gd name="T8" fmla="*/ 46 w 246"/>
              <a:gd name="T9" fmla="*/ 0 h 246"/>
            </a:gdLst>
            <a:ahLst/>
            <a:cxnLst>
              <a:cxn ang="0">
                <a:pos x="T0" y="T1"/>
              </a:cxn>
              <a:cxn ang="0">
                <a:pos x="T2" y="T3"/>
              </a:cxn>
              <a:cxn ang="0">
                <a:pos x="T4" y="T5"/>
              </a:cxn>
              <a:cxn ang="0">
                <a:pos x="T6" y="T7"/>
              </a:cxn>
              <a:cxn ang="0">
                <a:pos x="T8" y="T9"/>
              </a:cxn>
            </a:cxnLst>
            <a:rect l="0" t="0" r="r" b="b"/>
            <a:pathLst>
              <a:path w="246" h="246">
                <a:moveTo>
                  <a:pt x="46" y="0"/>
                </a:moveTo>
                <a:lnTo>
                  <a:pt x="0" y="46"/>
                </a:lnTo>
                <a:lnTo>
                  <a:pt x="199" y="246"/>
                </a:lnTo>
                <a:lnTo>
                  <a:pt x="246" y="200"/>
                </a:lnTo>
                <a:lnTo>
                  <a:pt x="46" y="0"/>
                </a:lnTo>
                <a:close/>
              </a:path>
            </a:pathLst>
          </a:custGeom>
          <a:solidFill>
            <a:srgbClr val="FF00FF"/>
          </a:solidFill>
          <a:ln w="9525">
            <a:solidFill>
              <a:srgbClr val="FF00FF"/>
            </a:solidFill>
            <a:round/>
            <a:headEnd/>
            <a:tailEnd/>
          </a:ln>
        </p:spPr>
        <p:txBody>
          <a:bodyPr/>
          <a:lstStyle/>
          <a:p>
            <a:endParaRPr lang="cs-CZ"/>
          </a:p>
        </p:txBody>
      </p:sp>
      <p:sp>
        <p:nvSpPr>
          <p:cNvPr id="6158" name="Freeform 14">
            <a:extLst>
              <a:ext uri="{FF2B5EF4-FFF2-40B4-BE49-F238E27FC236}">
                <a16:creationId xmlns:a16="http://schemas.microsoft.com/office/drawing/2014/main" id="{56CA7FE5-E946-44FE-AC4A-07033A4E3F6C}"/>
              </a:ext>
            </a:extLst>
          </p:cNvPr>
          <p:cNvSpPr>
            <a:spLocks/>
          </p:cNvSpPr>
          <p:nvPr/>
        </p:nvSpPr>
        <p:spPr bwMode="auto">
          <a:xfrm>
            <a:off x="7605713" y="1042988"/>
            <a:ext cx="390525" cy="390525"/>
          </a:xfrm>
          <a:custGeom>
            <a:avLst/>
            <a:gdLst>
              <a:gd name="T0" fmla="*/ 47 w 246"/>
              <a:gd name="T1" fmla="*/ 0 h 246"/>
              <a:gd name="T2" fmla="*/ 0 w 246"/>
              <a:gd name="T3" fmla="*/ 46 h 246"/>
              <a:gd name="T4" fmla="*/ 200 w 246"/>
              <a:gd name="T5" fmla="*/ 246 h 246"/>
              <a:gd name="T6" fmla="*/ 246 w 246"/>
              <a:gd name="T7" fmla="*/ 200 h 246"/>
              <a:gd name="T8" fmla="*/ 47 w 246"/>
              <a:gd name="T9" fmla="*/ 0 h 246"/>
            </a:gdLst>
            <a:ahLst/>
            <a:cxnLst>
              <a:cxn ang="0">
                <a:pos x="T0" y="T1"/>
              </a:cxn>
              <a:cxn ang="0">
                <a:pos x="T2" y="T3"/>
              </a:cxn>
              <a:cxn ang="0">
                <a:pos x="T4" y="T5"/>
              </a:cxn>
              <a:cxn ang="0">
                <a:pos x="T6" y="T7"/>
              </a:cxn>
              <a:cxn ang="0">
                <a:pos x="T8" y="T9"/>
              </a:cxn>
            </a:cxnLst>
            <a:rect l="0" t="0" r="r" b="b"/>
            <a:pathLst>
              <a:path w="246" h="246">
                <a:moveTo>
                  <a:pt x="47" y="0"/>
                </a:moveTo>
                <a:lnTo>
                  <a:pt x="0" y="46"/>
                </a:lnTo>
                <a:lnTo>
                  <a:pt x="200" y="246"/>
                </a:lnTo>
                <a:lnTo>
                  <a:pt x="246" y="200"/>
                </a:lnTo>
                <a:lnTo>
                  <a:pt x="47" y="0"/>
                </a:lnTo>
                <a:close/>
              </a:path>
            </a:pathLst>
          </a:custGeom>
          <a:solidFill>
            <a:srgbClr val="FF00FF"/>
          </a:solidFill>
          <a:ln w="9525">
            <a:solidFill>
              <a:srgbClr val="FF00FF"/>
            </a:solidFill>
            <a:round/>
            <a:headEnd/>
            <a:tailEnd/>
          </a:ln>
        </p:spPr>
        <p:txBody>
          <a:bodyPr/>
          <a:lstStyle/>
          <a:p>
            <a:endParaRPr lang="cs-CZ"/>
          </a:p>
        </p:txBody>
      </p:sp>
      <p:sp>
        <p:nvSpPr>
          <p:cNvPr id="6159" name="Freeform 15">
            <a:extLst>
              <a:ext uri="{FF2B5EF4-FFF2-40B4-BE49-F238E27FC236}">
                <a16:creationId xmlns:a16="http://schemas.microsoft.com/office/drawing/2014/main" id="{D6E19A4B-6FEA-4E2F-8584-76A7A645849A}"/>
              </a:ext>
            </a:extLst>
          </p:cNvPr>
          <p:cNvSpPr>
            <a:spLocks/>
          </p:cNvSpPr>
          <p:nvPr/>
        </p:nvSpPr>
        <p:spPr bwMode="auto">
          <a:xfrm>
            <a:off x="7735888" y="908050"/>
            <a:ext cx="390525" cy="390525"/>
          </a:xfrm>
          <a:custGeom>
            <a:avLst/>
            <a:gdLst>
              <a:gd name="T0" fmla="*/ 47 w 246"/>
              <a:gd name="T1" fmla="*/ 0 h 246"/>
              <a:gd name="T2" fmla="*/ 0 w 246"/>
              <a:gd name="T3" fmla="*/ 46 h 246"/>
              <a:gd name="T4" fmla="*/ 200 w 246"/>
              <a:gd name="T5" fmla="*/ 246 h 246"/>
              <a:gd name="T6" fmla="*/ 246 w 246"/>
              <a:gd name="T7" fmla="*/ 199 h 246"/>
              <a:gd name="T8" fmla="*/ 47 w 246"/>
              <a:gd name="T9" fmla="*/ 0 h 246"/>
            </a:gdLst>
            <a:ahLst/>
            <a:cxnLst>
              <a:cxn ang="0">
                <a:pos x="T0" y="T1"/>
              </a:cxn>
              <a:cxn ang="0">
                <a:pos x="T2" y="T3"/>
              </a:cxn>
              <a:cxn ang="0">
                <a:pos x="T4" y="T5"/>
              </a:cxn>
              <a:cxn ang="0">
                <a:pos x="T6" y="T7"/>
              </a:cxn>
              <a:cxn ang="0">
                <a:pos x="T8" y="T9"/>
              </a:cxn>
            </a:cxnLst>
            <a:rect l="0" t="0" r="r" b="b"/>
            <a:pathLst>
              <a:path w="246" h="246">
                <a:moveTo>
                  <a:pt x="47" y="0"/>
                </a:moveTo>
                <a:lnTo>
                  <a:pt x="0" y="46"/>
                </a:lnTo>
                <a:lnTo>
                  <a:pt x="200" y="246"/>
                </a:lnTo>
                <a:lnTo>
                  <a:pt x="246" y="199"/>
                </a:lnTo>
                <a:lnTo>
                  <a:pt x="47" y="0"/>
                </a:lnTo>
                <a:close/>
              </a:path>
            </a:pathLst>
          </a:custGeom>
          <a:solidFill>
            <a:srgbClr val="FF00FF"/>
          </a:solidFill>
          <a:ln w="9525">
            <a:solidFill>
              <a:srgbClr val="FF00FF"/>
            </a:solidFill>
            <a:round/>
            <a:headEnd/>
            <a:tailEnd/>
          </a:ln>
        </p:spPr>
        <p:txBody>
          <a:bodyPr/>
          <a:lstStyle/>
          <a:p>
            <a:endParaRPr lang="cs-CZ"/>
          </a:p>
        </p:txBody>
      </p:sp>
      <p:sp>
        <p:nvSpPr>
          <p:cNvPr id="6160" name="Freeform 16">
            <a:extLst>
              <a:ext uri="{FF2B5EF4-FFF2-40B4-BE49-F238E27FC236}">
                <a16:creationId xmlns:a16="http://schemas.microsoft.com/office/drawing/2014/main" id="{59C231D0-AFAF-4304-9A6D-80E82A03B1EA}"/>
              </a:ext>
            </a:extLst>
          </p:cNvPr>
          <p:cNvSpPr>
            <a:spLocks/>
          </p:cNvSpPr>
          <p:nvPr/>
        </p:nvSpPr>
        <p:spPr bwMode="auto">
          <a:xfrm>
            <a:off x="5897563" y="890588"/>
            <a:ext cx="1381125" cy="3729037"/>
          </a:xfrm>
          <a:custGeom>
            <a:avLst/>
            <a:gdLst>
              <a:gd name="T0" fmla="*/ 0 w 870"/>
              <a:gd name="T1" fmla="*/ 2317 h 2317"/>
              <a:gd name="T2" fmla="*/ 0 w 870"/>
              <a:gd name="T3" fmla="*/ 666 h 2317"/>
              <a:gd name="T4" fmla="*/ 667 w 870"/>
              <a:gd name="T5" fmla="*/ 0 h 2317"/>
              <a:gd name="T6" fmla="*/ 870 w 870"/>
              <a:gd name="T7" fmla="*/ 200 h 2317"/>
              <a:gd name="T8" fmla="*/ 310 w 870"/>
              <a:gd name="T9" fmla="*/ 756 h 2317"/>
              <a:gd name="T10" fmla="*/ 310 w 870"/>
              <a:gd name="T11" fmla="*/ 2317 h 2317"/>
              <a:gd name="T12" fmla="*/ 0 w 870"/>
              <a:gd name="T13" fmla="*/ 2317 h 2317"/>
            </a:gdLst>
            <a:ahLst/>
            <a:cxnLst>
              <a:cxn ang="0">
                <a:pos x="T0" y="T1"/>
              </a:cxn>
              <a:cxn ang="0">
                <a:pos x="T2" y="T3"/>
              </a:cxn>
              <a:cxn ang="0">
                <a:pos x="T4" y="T5"/>
              </a:cxn>
              <a:cxn ang="0">
                <a:pos x="T6" y="T7"/>
              </a:cxn>
              <a:cxn ang="0">
                <a:pos x="T8" y="T9"/>
              </a:cxn>
              <a:cxn ang="0">
                <a:pos x="T10" y="T11"/>
              </a:cxn>
              <a:cxn ang="0">
                <a:pos x="T12" y="T13"/>
              </a:cxn>
            </a:cxnLst>
            <a:rect l="0" t="0" r="r" b="b"/>
            <a:pathLst>
              <a:path w="870" h="2317">
                <a:moveTo>
                  <a:pt x="0" y="2317"/>
                </a:moveTo>
                <a:lnTo>
                  <a:pt x="0" y="666"/>
                </a:lnTo>
                <a:lnTo>
                  <a:pt x="667" y="0"/>
                </a:lnTo>
                <a:lnTo>
                  <a:pt x="870" y="200"/>
                </a:lnTo>
                <a:lnTo>
                  <a:pt x="310" y="756"/>
                </a:lnTo>
                <a:lnTo>
                  <a:pt x="310" y="2317"/>
                </a:lnTo>
                <a:lnTo>
                  <a:pt x="0" y="2317"/>
                </a:lnTo>
                <a:close/>
              </a:path>
            </a:pathLst>
          </a:custGeom>
          <a:solidFill>
            <a:srgbClr val="66CCFF"/>
          </a:solidFill>
          <a:ln w="17463">
            <a:solidFill>
              <a:srgbClr val="66CCFF"/>
            </a:solidFill>
            <a:prstDash val="solid"/>
            <a:round/>
            <a:headEnd/>
            <a:tailEnd/>
          </a:ln>
        </p:spPr>
        <p:txBody>
          <a:bodyPr/>
          <a:lstStyle/>
          <a:p>
            <a:endParaRPr lang="cs-CZ"/>
          </a:p>
        </p:txBody>
      </p:sp>
      <p:sp>
        <p:nvSpPr>
          <p:cNvPr id="6161" name="Freeform 17">
            <a:extLst>
              <a:ext uri="{FF2B5EF4-FFF2-40B4-BE49-F238E27FC236}">
                <a16:creationId xmlns:a16="http://schemas.microsoft.com/office/drawing/2014/main" id="{218127D4-5637-47B8-B4A8-7D4A5857104E}"/>
              </a:ext>
            </a:extLst>
          </p:cNvPr>
          <p:cNvSpPr>
            <a:spLocks/>
          </p:cNvSpPr>
          <p:nvPr/>
        </p:nvSpPr>
        <p:spPr bwMode="auto">
          <a:xfrm>
            <a:off x="4233863" y="941388"/>
            <a:ext cx="1381125" cy="3678237"/>
          </a:xfrm>
          <a:custGeom>
            <a:avLst/>
            <a:gdLst>
              <a:gd name="T0" fmla="*/ 870 w 870"/>
              <a:gd name="T1" fmla="*/ 2317 h 2317"/>
              <a:gd name="T2" fmla="*/ 870 w 870"/>
              <a:gd name="T3" fmla="*/ 670 h 2317"/>
              <a:gd name="T4" fmla="*/ 200 w 870"/>
              <a:gd name="T5" fmla="*/ 0 h 2317"/>
              <a:gd name="T6" fmla="*/ 0 w 870"/>
              <a:gd name="T7" fmla="*/ 200 h 2317"/>
              <a:gd name="T8" fmla="*/ 556 w 870"/>
              <a:gd name="T9" fmla="*/ 759 h 2317"/>
              <a:gd name="T10" fmla="*/ 556 w 870"/>
              <a:gd name="T11" fmla="*/ 2317 h 2317"/>
              <a:gd name="T12" fmla="*/ 870 w 870"/>
              <a:gd name="T13" fmla="*/ 2317 h 2317"/>
            </a:gdLst>
            <a:ahLst/>
            <a:cxnLst>
              <a:cxn ang="0">
                <a:pos x="T0" y="T1"/>
              </a:cxn>
              <a:cxn ang="0">
                <a:pos x="T2" y="T3"/>
              </a:cxn>
              <a:cxn ang="0">
                <a:pos x="T4" y="T5"/>
              </a:cxn>
              <a:cxn ang="0">
                <a:pos x="T6" y="T7"/>
              </a:cxn>
              <a:cxn ang="0">
                <a:pos x="T8" y="T9"/>
              </a:cxn>
              <a:cxn ang="0">
                <a:pos x="T10" y="T11"/>
              </a:cxn>
              <a:cxn ang="0">
                <a:pos x="T12" y="T13"/>
              </a:cxn>
            </a:cxnLst>
            <a:rect l="0" t="0" r="r" b="b"/>
            <a:pathLst>
              <a:path w="870" h="2317">
                <a:moveTo>
                  <a:pt x="870" y="2317"/>
                </a:moveTo>
                <a:lnTo>
                  <a:pt x="870" y="670"/>
                </a:lnTo>
                <a:lnTo>
                  <a:pt x="200" y="0"/>
                </a:lnTo>
                <a:lnTo>
                  <a:pt x="0" y="200"/>
                </a:lnTo>
                <a:lnTo>
                  <a:pt x="556" y="759"/>
                </a:lnTo>
                <a:lnTo>
                  <a:pt x="556" y="2317"/>
                </a:lnTo>
                <a:lnTo>
                  <a:pt x="870" y="2317"/>
                </a:lnTo>
                <a:close/>
              </a:path>
            </a:pathLst>
          </a:custGeom>
          <a:solidFill>
            <a:srgbClr val="66CCFF"/>
          </a:solidFill>
          <a:ln w="17463">
            <a:solidFill>
              <a:srgbClr val="66CCFF"/>
            </a:solidFill>
            <a:prstDash val="solid"/>
            <a:round/>
            <a:headEnd/>
            <a:tailEnd/>
          </a:ln>
        </p:spPr>
        <p:txBody>
          <a:bodyPr/>
          <a:lstStyle/>
          <a:p>
            <a:endParaRPr lang="cs-CZ"/>
          </a:p>
        </p:txBody>
      </p:sp>
      <p:sp>
        <p:nvSpPr>
          <p:cNvPr id="6162" name="Freeform 18">
            <a:extLst>
              <a:ext uri="{FF2B5EF4-FFF2-40B4-BE49-F238E27FC236}">
                <a16:creationId xmlns:a16="http://schemas.microsoft.com/office/drawing/2014/main" id="{089659FA-8F69-437A-9E5F-25AB336CA5BA}"/>
              </a:ext>
            </a:extLst>
          </p:cNvPr>
          <p:cNvSpPr>
            <a:spLocks/>
          </p:cNvSpPr>
          <p:nvPr/>
        </p:nvSpPr>
        <p:spPr bwMode="auto">
          <a:xfrm>
            <a:off x="3770313" y="1393825"/>
            <a:ext cx="990600" cy="990600"/>
          </a:xfrm>
          <a:custGeom>
            <a:avLst/>
            <a:gdLst>
              <a:gd name="T0" fmla="*/ 0 w 624"/>
              <a:gd name="T1" fmla="*/ 193 h 624"/>
              <a:gd name="T2" fmla="*/ 428 w 624"/>
              <a:gd name="T3" fmla="*/ 624 h 624"/>
              <a:gd name="T4" fmla="*/ 624 w 624"/>
              <a:gd name="T5" fmla="*/ 428 h 624"/>
              <a:gd name="T6" fmla="*/ 192 w 624"/>
              <a:gd name="T7" fmla="*/ 0 h 624"/>
              <a:gd name="T8" fmla="*/ 0 w 624"/>
              <a:gd name="T9" fmla="*/ 193 h 624"/>
            </a:gdLst>
            <a:ahLst/>
            <a:cxnLst>
              <a:cxn ang="0">
                <a:pos x="T0" y="T1"/>
              </a:cxn>
              <a:cxn ang="0">
                <a:pos x="T2" y="T3"/>
              </a:cxn>
              <a:cxn ang="0">
                <a:pos x="T4" y="T5"/>
              </a:cxn>
              <a:cxn ang="0">
                <a:pos x="T6" y="T7"/>
              </a:cxn>
              <a:cxn ang="0">
                <a:pos x="T8" y="T9"/>
              </a:cxn>
            </a:cxnLst>
            <a:rect l="0" t="0" r="r" b="b"/>
            <a:pathLst>
              <a:path w="624" h="624">
                <a:moveTo>
                  <a:pt x="0" y="193"/>
                </a:moveTo>
                <a:lnTo>
                  <a:pt x="428" y="624"/>
                </a:lnTo>
                <a:lnTo>
                  <a:pt x="624" y="428"/>
                </a:lnTo>
                <a:lnTo>
                  <a:pt x="192" y="0"/>
                </a:lnTo>
                <a:lnTo>
                  <a:pt x="0" y="193"/>
                </a:lnTo>
                <a:close/>
              </a:path>
            </a:pathLst>
          </a:custGeom>
          <a:solidFill>
            <a:srgbClr val="66CCFF"/>
          </a:solidFill>
          <a:ln w="17463">
            <a:solidFill>
              <a:srgbClr val="66CCFF"/>
            </a:solidFill>
            <a:prstDash val="solid"/>
            <a:round/>
            <a:headEnd/>
            <a:tailEnd/>
          </a:ln>
        </p:spPr>
        <p:txBody>
          <a:bodyPr/>
          <a:lstStyle/>
          <a:p>
            <a:endParaRPr lang="cs-CZ"/>
          </a:p>
        </p:txBody>
      </p:sp>
      <p:sp>
        <p:nvSpPr>
          <p:cNvPr id="6163" name="Freeform 19">
            <a:extLst>
              <a:ext uri="{FF2B5EF4-FFF2-40B4-BE49-F238E27FC236}">
                <a16:creationId xmlns:a16="http://schemas.microsoft.com/office/drawing/2014/main" id="{CDE3CB84-5CCC-45F3-A85F-A7AAED77EA90}"/>
              </a:ext>
            </a:extLst>
          </p:cNvPr>
          <p:cNvSpPr>
            <a:spLocks/>
          </p:cNvSpPr>
          <p:nvPr/>
        </p:nvSpPr>
        <p:spPr bwMode="auto">
          <a:xfrm>
            <a:off x="6735763" y="1298575"/>
            <a:ext cx="984250" cy="984250"/>
          </a:xfrm>
          <a:custGeom>
            <a:avLst/>
            <a:gdLst>
              <a:gd name="T0" fmla="*/ 427 w 620"/>
              <a:gd name="T1" fmla="*/ 0 h 620"/>
              <a:gd name="T2" fmla="*/ 0 w 620"/>
              <a:gd name="T3" fmla="*/ 427 h 620"/>
              <a:gd name="T4" fmla="*/ 192 w 620"/>
              <a:gd name="T5" fmla="*/ 620 h 620"/>
              <a:gd name="T6" fmla="*/ 620 w 620"/>
              <a:gd name="T7" fmla="*/ 192 h 620"/>
              <a:gd name="T8" fmla="*/ 427 w 620"/>
              <a:gd name="T9" fmla="*/ 0 h 620"/>
            </a:gdLst>
            <a:ahLst/>
            <a:cxnLst>
              <a:cxn ang="0">
                <a:pos x="T0" y="T1"/>
              </a:cxn>
              <a:cxn ang="0">
                <a:pos x="T2" y="T3"/>
              </a:cxn>
              <a:cxn ang="0">
                <a:pos x="T4" y="T5"/>
              </a:cxn>
              <a:cxn ang="0">
                <a:pos x="T6" y="T7"/>
              </a:cxn>
              <a:cxn ang="0">
                <a:pos x="T8" y="T9"/>
              </a:cxn>
            </a:cxnLst>
            <a:rect l="0" t="0" r="r" b="b"/>
            <a:pathLst>
              <a:path w="620" h="620">
                <a:moveTo>
                  <a:pt x="427" y="0"/>
                </a:moveTo>
                <a:lnTo>
                  <a:pt x="0" y="427"/>
                </a:lnTo>
                <a:lnTo>
                  <a:pt x="192" y="620"/>
                </a:lnTo>
                <a:lnTo>
                  <a:pt x="620" y="192"/>
                </a:lnTo>
                <a:lnTo>
                  <a:pt x="427" y="0"/>
                </a:lnTo>
                <a:close/>
              </a:path>
            </a:pathLst>
          </a:custGeom>
          <a:solidFill>
            <a:srgbClr val="66CCFF"/>
          </a:solidFill>
          <a:ln w="17463">
            <a:solidFill>
              <a:srgbClr val="66CCFF"/>
            </a:solidFill>
            <a:prstDash val="solid"/>
            <a:round/>
            <a:headEnd/>
            <a:tailEnd/>
          </a:ln>
        </p:spPr>
        <p:txBody>
          <a:bodyPr/>
          <a:lstStyle/>
          <a:p>
            <a:endParaRPr lang="cs-CZ"/>
          </a:p>
        </p:txBody>
      </p:sp>
      <p:sp>
        <p:nvSpPr>
          <p:cNvPr id="6168" name="Line 24">
            <a:extLst>
              <a:ext uri="{FF2B5EF4-FFF2-40B4-BE49-F238E27FC236}">
                <a16:creationId xmlns:a16="http://schemas.microsoft.com/office/drawing/2014/main" id="{C01EC150-19C2-47A0-88E9-827C6C92D151}"/>
              </a:ext>
            </a:extLst>
          </p:cNvPr>
          <p:cNvSpPr>
            <a:spLocks noChangeShapeType="1"/>
          </p:cNvSpPr>
          <p:nvPr/>
        </p:nvSpPr>
        <p:spPr bwMode="auto">
          <a:xfrm>
            <a:off x="8002588" y="1416050"/>
            <a:ext cx="1587" cy="798513"/>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69" name="Line 25">
            <a:extLst>
              <a:ext uri="{FF2B5EF4-FFF2-40B4-BE49-F238E27FC236}">
                <a16:creationId xmlns:a16="http://schemas.microsoft.com/office/drawing/2014/main" id="{735046BC-A5EF-461E-AB3D-72E5A634BB71}"/>
              </a:ext>
            </a:extLst>
          </p:cNvPr>
          <p:cNvSpPr>
            <a:spLocks noChangeShapeType="1"/>
          </p:cNvSpPr>
          <p:nvPr/>
        </p:nvSpPr>
        <p:spPr bwMode="auto">
          <a:xfrm flipH="1">
            <a:off x="8105775" y="1352550"/>
            <a:ext cx="1588" cy="862013"/>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70" name="Line 26">
            <a:extLst>
              <a:ext uri="{FF2B5EF4-FFF2-40B4-BE49-F238E27FC236}">
                <a16:creationId xmlns:a16="http://schemas.microsoft.com/office/drawing/2014/main" id="{83EE467C-2695-4CC6-BAF9-BC7CB2D33CE6}"/>
              </a:ext>
            </a:extLst>
          </p:cNvPr>
          <p:cNvSpPr>
            <a:spLocks noChangeShapeType="1"/>
          </p:cNvSpPr>
          <p:nvPr/>
        </p:nvSpPr>
        <p:spPr bwMode="auto">
          <a:xfrm flipH="1">
            <a:off x="8247063" y="1114425"/>
            <a:ext cx="3175" cy="1100138"/>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71" name="Line 27">
            <a:extLst>
              <a:ext uri="{FF2B5EF4-FFF2-40B4-BE49-F238E27FC236}">
                <a16:creationId xmlns:a16="http://schemas.microsoft.com/office/drawing/2014/main" id="{B1B791B5-E3CC-4F44-ABC5-D4D4A13A3EE7}"/>
              </a:ext>
            </a:extLst>
          </p:cNvPr>
          <p:cNvSpPr>
            <a:spLocks noChangeShapeType="1"/>
          </p:cNvSpPr>
          <p:nvPr/>
        </p:nvSpPr>
        <p:spPr bwMode="auto">
          <a:xfrm flipH="1">
            <a:off x="6197600" y="782638"/>
            <a:ext cx="798513" cy="1587"/>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72" name="Line 28">
            <a:extLst>
              <a:ext uri="{FF2B5EF4-FFF2-40B4-BE49-F238E27FC236}">
                <a16:creationId xmlns:a16="http://schemas.microsoft.com/office/drawing/2014/main" id="{A550E619-D84C-4F83-A6BA-B20E47566135}"/>
              </a:ext>
            </a:extLst>
          </p:cNvPr>
          <p:cNvSpPr>
            <a:spLocks noChangeShapeType="1"/>
          </p:cNvSpPr>
          <p:nvPr/>
        </p:nvSpPr>
        <p:spPr bwMode="auto">
          <a:xfrm flipH="1">
            <a:off x="6180138" y="608013"/>
            <a:ext cx="990600" cy="1587"/>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73" name="Line 29">
            <a:extLst>
              <a:ext uri="{FF2B5EF4-FFF2-40B4-BE49-F238E27FC236}">
                <a16:creationId xmlns:a16="http://schemas.microsoft.com/office/drawing/2014/main" id="{369E34A2-3EC7-4F65-963F-0E8E12E445C4}"/>
              </a:ext>
            </a:extLst>
          </p:cNvPr>
          <p:cNvSpPr>
            <a:spLocks noChangeShapeType="1"/>
          </p:cNvSpPr>
          <p:nvPr/>
        </p:nvSpPr>
        <p:spPr bwMode="auto">
          <a:xfrm flipH="1">
            <a:off x="6180138" y="466725"/>
            <a:ext cx="1131887" cy="1588"/>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74" name="Line 30">
            <a:extLst>
              <a:ext uri="{FF2B5EF4-FFF2-40B4-BE49-F238E27FC236}">
                <a16:creationId xmlns:a16="http://schemas.microsoft.com/office/drawing/2014/main" id="{F872696B-08F7-4B3C-BA77-3AED6CAA0A84}"/>
              </a:ext>
            </a:extLst>
          </p:cNvPr>
          <p:cNvSpPr>
            <a:spLocks noChangeShapeType="1"/>
          </p:cNvSpPr>
          <p:nvPr/>
        </p:nvSpPr>
        <p:spPr bwMode="auto">
          <a:xfrm flipH="1">
            <a:off x="6197600" y="268288"/>
            <a:ext cx="1323975" cy="1587"/>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75" name="Rectangle 31">
            <a:extLst>
              <a:ext uri="{FF2B5EF4-FFF2-40B4-BE49-F238E27FC236}">
                <a16:creationId xmlns:a16="http://schemas.microsoft.com/office/drawing/2014/main" id="{CCE50F3A-AE46-4042-BAA7-3375B5CC1D1E}"/>
              </a:ext>
            </a:extLst>
          </p:cNvPr>
          <p:cNvSpPr>
            <a:spLocks noChangeArrowheads="1"/>
          </p:cNvSpPr>
          <p:nvPr/>
        </p:nvSpPr>
        <p:spPr bwMode="auto">
          <a:xfrm>
            <a:off x="6664325" y="3111500"/>
            <a:ext cx="431800" cy="274638"/>
          </a:xfrm>
          <a:prstGeom prst="rect">
            <a:avLst/>
          </a:prstGeom>
          <a:solidFill>
            <a:srgbClr val="66CCFF"/>
          </a:solidFill>
          <a:ln w="17463">
            <a:solidFill>
              <a:srgbClr val="66CCFF"/>
            </a:solidFill>
            <a:miter lim="800000"/>
            <a:headEnd/>
            <a:tailEnd/>
          </a:ln>
        </p:spPr>
        <p:txBody>
          <a:bodyPr/>
          <a:lstStyle/>
          <a:p>
            <a:endParaRPr lang="cs-CZ"/>
          </a:p>
        </p:txBody>
      </p:sp>
      <p:sp>
        <p:nvSpPr>
          <p:cNvPr id="6176" name="Rectangle 32">
            <a:extLst>
              <a:ext uri="{FF2B5EF4-FFF2-40B4-BE49-F238E27FC236}">
                <a16:creationId xmlns:a16="http://schemas.microsoft.com/office/drawing/2014/main" id="{0161603B-5011-42D3-88E4-9350D13AF304}"/>
              </a:ext>
            </a:extLst>
          </p:cNvPr>
          <p:cNvSpPr>
            <a:spLocks noChangeArrowheads="1"/>
          </p:cNvSpPr>
          <p:nvPr/>
        </p:nvSpPr>
        <p:spPr bwMode="auto">
          <a:xfrm>
            <a:off x="6664325" y="3660775"/>
            <a:ext cx="431800" cy="274638"/>
          </a:xfrm>
          <a:prstGeom prst="rect">
            <a:avLst/>
          </a:prstGeom>
          <a:solidFill>
            <a:srgbClr val="FFFF00"/>
          </a:solidFill>
          <a:ln w="17463">
            <a:solidFill>
              <a:srgbClr val="FFFF00"/>
            </a:solidFill>
            <a:miter lim="800000"/>
            <a:headEnd/>
            <a:tailEnd/>
          </a:ln>
        </p:spPr>
        <p:txBody>
          <a:bodyPr/>
          <a:lstStyle/>
          <a:p>
            <a:endParaRPr lang="cs-CZ"/>
          </a:p>
        </p:txBody>
      </p:sp>
      <p:sp>
        <p:nvSpPr>
          <p:cNvPr id="6177" name="Rectangle 33">
            <a:extLst>
              <a:ext uri="{FF2B5EF4-FFF2-40B4-BE49-F238E27FC236}">
                <a16:creationId xmlns:a16="http://schemas.microsoft.com/office/drawing/2014/main" id="{E823E5D4-8F1C-43A3-9943-1306B5A084C1}"/>
              </a:ext>
            </a:extLst>
          </p:cNvPr>
          <p:cNvSpPr>
            <a:spLocks noChangeArrowheads="1"/>
          </p:cNvSpPr>
          <p:nvPr/>
        </p:nvSpPr>
        <p:spPr bwMode="auto">
          <a:xfrm>
            <a:off x="6664325" y="4244975"/>
            <a:ext cx="431800" cy="298450"/>
          </a:xfrm>
          <a:prstGeom prst="rect">
            <a:avLst/>
          </a:prstGeom>
          <a:solidFill>
            <a:srgbClr val="FF00FF"/>
          </a:solidFill>
          <a:ln w="17463">
            <a:solidFill>
              <a:srgbClr val="FF00FF"/>
            </a:solidFill>
            <a:miter lim="800000"/>
            <a:headEnd/>
            <a:tailEnd/>
          </a:ln>
        </p:spPr>
        <p:txBody>
          <a:bodyPr/>
          <a:lstStyle/>
          <a:p>
            <a:endParaRPr lang="cs-CZ"/>
          </a:p>
        </p:txBody>
      </p:sp>
      <p:sp>
        <p:nvSpPr>
          <p:cNvPr id="6179" name="Rectangle 35">
            <a:extLst>
              <a:ext uri="{FF2B5EF4-FFF2-40B4-BE49-F238E27FC236}">
                <a16:creationId xmlns:a16="http://schemas.microsoft.com/office/drawing/2014/main" id="{93CC2F06-E412-4980-BCE9-EB63C05C0A0B}"/>
              </a:ext>
            </a:extLst>
          </p:cNvPr>
          <p:cNvSpPr>
            <a:spLocks noChangeArrowheads="1"/>
          </p:cNvSpPr>
          <p:nvPr/>
        </p:nvSpPr>
        <p:spPr bwMode="auto">
          <a:xfrm>
            <a:off x="7316788" y="2347913"/>
            <a:ext cx="1343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cs-CZ" sz="2000" b="1">
                <a:solidFill>
                  <a:srgbClr val="66FF33"/>
                </a:solidFill>
                <a:latin typeface="Arial" panose="020B0604020202020204" pitchFamily="34" charset="0"/>
              </a:rPr>
              <a:t>CDR </a:t>
            </a:r>
            <a:r>
              <a:rPr lang="cs-CZ" altLang="cs-CZ" sz="2000" b="1">
                <a:solidFill>
                  <a:srgbClr val="66FF33"/>
                </a:solidFill>
                <a:latin typeface="Arial" panose="020B0604020202020204" pitchFamily="34" charset="0"/>
              </a:rPr>
              <a:t>úseky</a:t>
            </a:r>
            <a:endParaRPr lang="en-GB" altLang="cs-CZ" sz="2000" b="1">
              <a:solidFill>
                <a:srgbClr val="66FF33"/>
              </a:solidFill>
            </a:endParaRPr>
          </a:p>
        </p:txBody>
      </p:sp>
      <p:sp>
        <p:nvSpPr>
          <p:cNvPr id="6181" name="Rectangle 37">
            <a:extLst>
              <a:ext uri="{FF2B5EF4-FFF2-40B4-BE49-F238E27FC236}">
                <a16:creationId xmlns:a16="http://schemas.microsoft.com/office/drawing/2014/main" id="{1F5F9A2B-623C-4C80-AE40-B9E1ED64FE55}"/>
              </a:ext>
            </a:extLst>
          </p:cNvPr>
          <p:cNvSpPr>
            <a:spLocks noChangeArrowheads="1"/>
          </p:cNvSpPr>
          <p:nvPr/>
        </p:nvSpPr>
        <p:spPr bwMode="auto">
          <a:xfrm>
            <a:off x="4737100" y="352425"/>
            <a:ext cx="1130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cs-CZ" sz="2000" b="1">
                <a:solidFill>
                  <a:srgbClr val="66FF33"/>
                </a:solidFill>
                <a:latin typeface="Arial" panose="020B0604020202020204" pitchFamily="34" charset="0"/>
              </a:rPr>
              <a:t>FR </a:t>
            </a:r>
            <a:r>
              <a:rPr lang="cs-CZ" altLang="cs-CZ" sz="2000" b="1">
                <a:solidFill>
                  <a:srgbClr val="66FF33"/>
                </a:solidFill>
                <a:latin typeface="Arial" panose="020B0604020202020204" pitchFamily="34" charset="0"/>
              </a:rPr>
              <a:t>úseky</a:t>
            </a:r>
            <a:endParaRPr lang="en-GB" altLang="cs-CZ" sz="2000" b="1">
              <a:solidFill>
                <a:srgbClr val="66FF33"/>
              </a:solidFill>
            </a:endParaRPr>
          </a:p>
        </p:txBody>
      </p:sp>
      <p:sp>
        <p:nvSpPr>
          <p:cNvPr id="6183" name="Rectangle 39">
            <a:extLst>
              <a:ext uri="{FF2B5EF4-FFF2-40B4-BE49-F238E27FC236}">
                <a16:creationId xmlns:a16="http://schemas.microsoft.com/office/drawing/2014/main" id="{F258B98A-73D2-45A7-A158-067D7FDB97B7}"/>
              </a:ext>
            </a:extLst>
          </p:cNvPr>
          <p:cNvSpPr>
            <a:spLocks noChangeArrowheads="1"/>
          </p:cNvSpPr>
          <p:nvPr/>
        </p:nvSpPr>
        <p:spPr bwMode="auto">
          <a:xfrm>
            <a:off x="7204075" y="3067050"/>
            <a:ext cx="18049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2000" b="1">
                <a:solidFill>
                  <a:srgbClr val="66CCFF"/>
                </a:solidFill>
                <a:latin typeface="Arial" panose="020B0604020202020204" pitchFamily="34" charset="0"/>
              </a:rPr>
              <a:t>k</a:t>
            </a:r>
            <a:r>
              <a:rPr lang="en-GB" altLang="cs-CZ" sz="2000" b="1">
                <a:solidFill>
                  <a:srgbClr val="66CCFF"/>
                </a:solidFill>
                <a:latin typeface="Arial" panose="020B0604020202020204" pitchFamily="34" charset="0"/>
              </a:rPr>
              <a:t>onstant</a:t>
            </a:r>
            <a:r>
              <a:rPr lang="cs-CZ" altLang="cs-CZ" sz="2000" b="1">
                <a:solidFill>
                  <a:srgbClr val="66CCFF"/>
                </a:solidFill>
                <a:latin typeface="Arial" panose="020B0604020202020204" pitchFamily="34" charset="0"/>
              </a:rPr>
              <a:t>ní</a:t>
            </a:r>
            <a:endParaRPr lang="en-GB" altLang="cs-CZ" sz="2000" b="1">
              <a:solidFill>
                <a:srgbClr val="66CCFF"/>
              </a:solidFill>
              <a:latin typeface="Arial" panose="020B0604020202020204" pitchFamily="34" charset="0"/>
            </a:endParaRPr>
          </a:p>
          <a:p>
            <a:endParaRPr lang="en-GB" altLang="cs-CZ" sz="2000" b="1">
              <a:solidFill>
                <a:schemeClr val="bg1"/>
              </a:solidFill>
              <a:latin typeface="Arial" panose="020B0604020202020204" pitchFamily="34" charset="0"/>
            </a:endParaRPr>
          </a:p>
          <a:p>
            <a:r>
              <a:rPr lang="cs-CZ" altLang="cs-CZ" sz="2000" b="1">
                <a:solidFill>
                  <a:srgbClr val="FFFF00"/>
                </a:solidFill>
                <a:latin typeface="Arial" panose="020B0604020202020204" pitchFamily="34" charset="0"/>
              </a:rPr>
              <a:t>v</a:t>
            </a:r>
            <a:r>
              <a:rPr lang="en-GB" altLang="cs-CZ" sz="2000" b="1">
                <a:solidFill>
                  <a:srgbClr val="FFFF00"/>
                </a:solidFill>
                <a:latin typeface="Arial" panose="020B0604020202020204" pitchFamily="34" charset="0"/>
              </a:rPr>
              <a:t>ariab</a:t>
            </a:r>
            <a:r>
              <a:rPr lang="cs-CZ" altLang="cs-CZ" sz="2000" b="1">
                <a:solidFill>
                  <a:srgbClr val="FFFF00"/>
                </a:solidFill>
                <a:latin typeface="Arial" panose="020B0604020202020204" pitchFamily="34" charset="0"/>
              </a:rPr>
              <a:t>ilní</a:t>
            </a:r>
            <a:endParaRPr lang="en-GB" altLang="cs-CZ" sz="2000" b="1">
              <a:solidFill>
                <a:schemeClr val="bg1"/>
              </a:solidFill>
              <a:latin typeface="Arial" panose="020B0604020202020204" pitchFamily="34" charset="0"/>
            </a:endParaRPr>
          </a:p>
          <a:p>
            <a:endParaRPr lang="en-GB" altLang="cs-CZ" sz="2000" b="1">
              <a:solidFill>
                <a:schemeClr val="bg1"/>
              </a:solidFill>
              <a:latin typeface="Arial" panose="020B0604020202020204" pitchFamily="34" charset="0"/>
            </a:endParaRPr>
          </a:p>
          <a:p>
            <a:r>
              <a:rPr lang="cs-CZ" altLang="cs-CZ" sz="2000" b="1">
                <a:solidFill>
                  <a:srgbClr val="FF00FF"/>
                </a:solidFill>
                <a:latin typeface="Arial" panose="020B0604020202020204" pitchFamily="34" charset="0"/>
              </a:rPr>
              <a:t>h</a:t>
            </a:r>
            <a:r>
              <a:rPr lang="en-GB" altLang="cs-CZ" sz="2000" b="1">
                <a:solidFill>
                  <a:srgbClr val="FF00FF"/>
                </a:solidFill>
                <a:latin typeface="Arial" panose="020B0604020202020204" pitchFamily="34" charset="0"/>
              </a:rPr>
              <a:t>ypervariab</a:t>
            </a:r>
            <a:r>
              <a:rPr lang="cs-CZ" altLang="cs-CZ" sz="2000" b="1">
                <a:solidFill>
                  <a:srgbClr val="FF00FF"/>
                </a:solidFill>
                <a:latin typeface="Arial" panose="020B0604020202020204" pitchFamily="34" charset="0"/>
              </a:rPr>
              <a:t>ilní</a:t>
            </a:r>
            <a:endParaRPr lang="en-GB" altLang="cs-CZ" sz="2000" b="1">
              <a:solidFill>
                <a:schemeClr val="bg1"/>
              </a:solidFill>
            </a:endParaRPr>
          </a:p>
        </p:txBody>
      </p:sp>
      <p:grpSp>
        <p:nvGrpSpPr>
          <p:cNvPr id="6309" name="Group 165">
            <a:extLst>
              <a:ext uri="{FF2B5EF4-FFF2-40B4-BE49-F238E27FC236}">
                <a16:creationId xmlns:a16="http://schemas.microsoft.com/office/drawing/2014/main" id="{C54433A0-FAF1-49D8-9B40-37F63E11CC11}"/>
              </a:ext>
            </a:extLst>
          </p:cNvPr>
          <p:cNvGrpSpPr>
            <a:grpSpLocks/>
          </p:cNvGrpSpPr>
          <p:nvPr/>
        </p:nvGrpSpPr>
        <p:grpSpPr bwMode="auto">
          <a:xfrm>
            <a:off x="4229100" y="1219200"/>
            <a:ext cx="2890838" cy="1504950"/>
            <a:chOff x="1979" y="1122"/>
            <a:chExt cx="1821" cy="948"/>
          </a:xfrm>
        </p:grpSpPr>
        <p:sp>
          <p:nvSpPr>
            <p:cNvPr id="6188" name="Freeform 44">
              <a:extLst>
                <a:ext uri="{FF2B5EF4-FFF2-40B4-BE49-F238E27FC236}">
                  <a16:creationId xmlns:a16="http://schemas.microsoft.com/office/drawing/2014/main" id="{01F2E55F-1A83-4607-A914-9AD00BE486F4}"/>
                </a:ext>
              </a:extLst>
            </p:cNvPr>
            <p:cNvSpPr>
              <a:spLocks/>
            </p:cNvSpPr>
            <p:nvPr/>
          </p:nvSpPr>
          <p:spPr bwMode="auto">
            <a:xfrm>
              <a:off x="1979" y="2056"/>
              <a:ext cx="10" cy="14"/>
            </a:xfrm>
            <a:custGeom>
              <a:avLst/>
              <a:gdLst>
                <a:gd name="T0" fmla="*/ 3 w 10"/>
                <a:gd name="T1" fmla="*/ 3 h 14"/>
                <a:gd name="T2" fmla="*/ 0 w 10"/>
                <a:gd name="T3" fmla="*/ 7 h 14"/>
                <a:gd name="T4" fmla="*/ 0 w 10"/>
                <a:gd name="T5" fmla="*/ 7 h 14"/>
                <a:gd name="T6" fmla="*/ 3 w 10"/>
                <a:gd name="T7" fmla="*/ 10 h 14"/>
                <a:gd name="T8" fmla="*/ 7 w 10"/>
                <a:gd name="T9" fmla="*/ 14 h 14"/>
                <a:gd name="T10" fmla="*/ 7 w 10"/>
                <a:gd name="T11" fmla="*/ 10 h 14"/>
                <a:gd name="T12" fmla="*/ 10 w 10"/>
                <a:gd name="T13" fmla="*/ 7 h 14"/>
                <a:gd name="T14" fmla="*/ 10 w 10"/>
                <a:gd name="T15" fmla="*/ 3 h 14"/>
                <a:gd name="T16" fmla="*/ 7 w 10"/>
                <a:gd name="T17" fmla="*/ 0 h 14"/>
                <a:gd name="T18" fmla="*/ 3 w 10"/>
                <a:gd name="T19" fmla="*/ 0 h 14"/>
                <a:gd name="T20" fmla="*/ 3 w 10"/>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4">
                  <a:moveTo>
                    <a:pt x="3" y="3"/>
                  </a:moveTo>
                  <a:lnTo>
                    <a:pt x="0" y="7"/>
                  </a:lnTo>
                  <a:lnTo>
                    <a:pt x="0" y="7"/>
                  </a:lnTo>
                  <a:lnTo>
                    <a:pt x="3" y="10"/>
                  </a:lnTo>
                  <a:lnTo>
                    <a:pt x="7" y="14"/>
                  </a:lnTo>
                  <a:lnTo>
                    <a:pt x="7" y="10"/>
                  </a:lnTo>
                  <a:lnTo>
                    <a:pt x="10" y="7"/>
                  </a:lnTo>
                  <a:lnTo>
                    <a:pt x="10" y="3"/>
                  </a:lnTo>
                  <a:lnTo>
                    <a:pt x="7" y="0"/>
                  </a:lnTo>
                  <a:lnTo>
                    <a:pt x="3" y="0"/>
                  </a:lnTo>
                  <a:lnTo>
                    <a:pt x="3" y="3"/>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189" name="Freeform 45">
              <a:extLst>
                <a:ext uri="{FF2B5EF4-FFF2-40B4-BE49-F238E27FC236}">
                  <a16:creationId xmlns:a16="http://schemas.microsoft.com/office/drawing/2014/main" id="{E80271F0-A489-434E-AC01-F36881E2C1EA}"/>
                </a:ext>
              </a:extLst>
            </p:cNvPr>
            <p:cNvSpPr>
              <a:spLocks/>
            </p:cNvSpPr>
            <p:nvPr/>
          </p:nvSpPr>
          <p:spPr bwMode="auto">
            <a:xfrm>
              <a:off x="1993" y="2041"/>
              <a:ext cx="11" cy="11"/>
            </a:xfrm>
            <a:custGeom>
              <a:avLst/>
              <a:gdLst>
                <a:gd name="T0" fmla="*/ 3 w 11"/>
                <a:gd name="T1" fmla="*/ 0 h 11"/>
                <a:gd name="T2" fmla="*/ 0 w 11"/>
                <a:gd name="T3" fmla="*/ 4 h 11"/>
                <a:gd name="T4" fmla="*/ 0 w 11"/>
                <a:gd name="T5" fmla="*/ 7 h 11"/>
                <a:gd name="T6" fmla="*/ 3 w 11"/>
                <a:gd name="T7" fmla="*/ 11 h 11"/>
                <a:gd name="T8" fmla="*/ 7 w 11"/>
                <a:gd name="T9" fmla="*/ 11 h 11"/>
                <a:gd name="T10" fmla="*/ 7 w 11"/>
                <a:gd name="T11" fmla="*/ 11 h 11"/>
                <a:gd name="T12" fmla="*/ 11 w 11"/>
                <a:gd name="T13" fmla="*/ 7 h 11"/>
                <a:gd name="T14" fmla="*/ 11 w 11"/>
                <a:gd name="T15" fmla="*/ 4 h 11"/>
                <a:gd name="T16" fmla="*/ 7 w 11"/>
                <a:gd name="T17" fmla="*/ 0 h 11"/>
                <a:gd name="T18" fmla="*/ 3 w 1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3" y="0"/>
                  </a:moveTo>
                  <a:lnTo>
                    <a:pt x="0" y="4"/>
                  </a:lnTo>
                  <a:lnTo>
                    <a:pt x="0" y="7"/>
                  </a:lnTo>
                  <a:lnTo>
                    <a:pt x="3" y="11"/>
                  </a:lnTo>
                  <a:lnTo>
                    <a:pt x="7" y="11"/>
                  </a:lnTo>
                  <a:lnTo>
                    <a:pt x="7" y="11"/>
                  </a:lnTo>
                  <a:lnTo>
                    <a:pt x="11" y="7"/>
                  </a:lnTo>
                  <a:lnTo>
                    <a:pt x="11" y="4"/>
                  </a:lnTo>
                  <a:lnTo>
                    <a:pt x="7" y="0"/>
                  </a:lnTo>
                  <a:lnTo>
                    <a:pt x="3"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190" name="Freeform 46">
              <a:extLst>
                <a:ext uri="{FF2B5EF4-FFF2-40B4-BE49-F238E27FC236}">
                  <a16:creationId xmlns:a16="http://schemas.microsoft.com/office/drawing/2014/main" id="{179BE0F0-E10B-40B7-B9C3-AADF939BAAF3}"/>
                </a:ext>
              </a:extLst>
            </p:cNvPr>
            <p:cNvSpPr>
              <a:spLocks/>
            </p:cNvSpPr>
            <p:nvPr/>
          </p:nvSpPr>
          <p:spPr bwMode="auto">
            <a:xfrm>
              <a:off x="2007" y="2027"/>
              <a:ext cx="11" cy="11"/>
            </a:xfrm>
            <a:custGeom>
              <a:avLst/>
              <a:gdLst>
                <a:gd name="T0" fmla="*/ 4 w 11"/>
                <a:gd name="T1" fmla="*/ 0 h 11"/>
                <a:gd name="T2" fmla="*/ 0 w 11"/>
                <a:gd name="T3" fmla="*/ 4 h 11"/>
                <a:gd name="T4" fmla="*/ 0 w 11"/>
                <a:gd name="T5" fmla="*/ 7 h 11"/>
                <a:gd name="T6" fmla="*/ 4 w 11"/>
                <a:gd name="T7" fmla="*/ 11 h 11"/>
                <a:gd name="T8" fmla="*/ 7 w 11"/>
                <a:gd name="T9" fmla="*/ 11 h 11"/>
                <a:gd name="T10" fmla="*/ 7 w 11"/>
                <a:gd name="T11" fmla="*/ 11 h 11"/>
                <a:gd name="T12" fmla="*/ 11 w 11"/>
                <a:gd name="T13" fmla="*/ 7 h 11"/>
                <a:gd name="T14" fmla="*/ 11 w 11"/>
                <a:gd name="T15" fmla="*/ 4 h 11"/>
                <a:gd name="T16" fmla="*/ 7 w 11"/>
                <a:gd name="T17" fmla="*/ 0 h 11"/>
                <a:gd name="T18" fmla="*/ 4 w 1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4" y="0"/>
                  </a:moveTo>
                  <a:lnTo>
                    <a:pt x="0" y="4"/>
                  </a:lnTo>
                  <a:lnTo>
                    <a:pt x="0" y="7"/>
                  </a:lnTo>
                  <a:lnTo>
                    <a:pt x="4" y="11"/>
                  </a:lnTo>
                  <a:lnTo>
                    <a:pt x="7" y="11"/>
                  </a:lnTo>
                  <a:lnTo>
                    <a:pt x="7" y="11"/>
                  </a:lnTo>
                  <a:lnTo>
                    <a:pt x="11" y="7"/>
                  </a:lnTo>
                  <a:lnTo>
                    <a:pt x="11" y="4"/>
                  </a:lnTo>
                  <a:lnTo>
                    <a:pt x="7" y="0"/>
                  </a:lnTo>
                  <a:lnTo>
                    <a:pt x="4"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191" name="Freeform 47">
              <a:extLst>
                <a:ext uri="{FF2B5EF4-FFF2-40B4-BE49-F238E27FC236}">
                  <a16:creationId xmlns:a16="http://schemas.microsoft.com/office/drawing/2014/main" id="{15710A55-EF5A-4D9A-BDA1-3CBD378B52A0}"/>
                </a:ext>
              </a:extLst>
            </p:cNvPr>
            <p:cNvSpPr>
              <a:spLocks/>
            </p:cNvSpPr>
            <p:nvPr/>
          </p:nvSpPr>
          <p:spPr bwMode="auto">
            <a:xfrm>
              <a:off x="2021" y="2013"/>
              <a:ext cx="11" cy="11"/>
            </a:xfrm>
            <a:custGeom>
              <a:avLst/>
              <a:gdLst>
                <a:gd name="T0" fmla="*/ 4 w 11"/>
                <a:gd name="T1" fmla="*/ 0 h 11"/>
                <a:gd name="T2" fmla="*/ 0 w 11"/>
                <a:gd name="T3" fmla="*/ 3 h 11"/>
                <a:gd name="T4" fmla="*/ 0 w 11"/>
                <a:gd name="T5" fmla="*/ 7 h 11"/>
                <a:gd name="T6" fmla="*/ 4 w 11"/>
                <a:gd name="T7" fmla="*/ 11 h 11"/>
                <a:gd name="T8" fmla="*/ 8 w 11"/>
                <a:gd name="T9" fmla="*/ 11 h 11"/>
                <a:gd name="T10" fmla="*/ 8 w 11"/>
                <a:gd name="T11" fmla="*/ 11 h 11"/>
                <a:gd name="T12" fmla="*/ 11 w 11"/>
                <a:gd name="T13" fmla="*/ 7 h 11"/>
                <a:gd name="T14" fmla="*/ 11 w 11"/>
                <a:gd name="T15" fmla="*/ 3 h 11"/>
                <a:gd name="T16" fmla="*/ 8 w 11"/>
                <a:gd name="T17" fmla="*/ 0 h 11"/>
                <a:gd name="T18" fmla="*/ 4 w 1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4" y="0"/>
                  </a:moveTo>
                  <a:lnTo>
                    <a:pt x="0" y="3"/>
                  </a:lnTo>
                  <a:lnTo>
                    <a:pt x="0" y="7"/>
                  </a:lnTo>
                  <a:lnTo>
                    <a:pt x="4" y="11"/>
                  </a:lnTo>
                  <a:lnTo>
                    <a:pt x="8" y="11"/>
                  </a:lnTo>
                  <a:lnTo>
                    <a:pt x="8" y="11"/>
                  </a:lnTo>
                  <a:lnTo>
                    <a:pt x="11" y="7"/>
                  </a:lnTo>
                  <a:lnTo>
                    <a:pt x="11" y="3"/>
                  </a:lnTo>
                  <a:lnTo>
                    <a:pt x="8" y="0"/>
                  </a:lnTo>
                  <a:lnTo>
                    <a:pt x="4"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192" name="Freeform 48">
              <a:extLst>
                <a:ext uri="{FF2B5EF4-FFF2-40B4-BE49-F238E27FC236}">
                  <a16:creationId xmlns:a16="http://schemas.microsoft.com/office/drawing/2014/main" id="{66D105A8-E8E3-4D54-BA8A-8A5CE9746027}"/>
                </a:ext>
              </a:extLst>
            </p:cNvPr>
            <p:cNvSpPr>
              <a:spLocks/>
            </p:cNvSpPr>
            <p:nvPr/>
          </p:nvSpPr>
          <p:spPr bwMode="auto">
            <a:xfrm>
              <a:off x="2036" y="1999"/>
              <a:ext cx="10" cy="10"/>
            </a:xfrm>
            <a:custGeom>
              <a:avLst/>
              <a:gdLst>
                <a:gd name="T0" fmla="*/ 3 w 10"/>
                <a:gd name="T1" fmla="*/ 0 h 10"/>
                <a:gd name="T2" fmla="*/ 0 w 10"/>
                <a:gd name="T3" fmla="*/ 3 h 10"/>
                <a:gd name="T4" fmla="*/ 0 w 10"/>
                <a:gd name="T5" fmla="*/ 7 h 10"/>
                <a:gd name="T6" fmla="*/ 3 w 10"/>
                <a:gd name="T7" fmla="*/ 10 h 10"/>
                <a:gd name="T8" fmla="*/ 7 w 10"/>
                <a:gd name="T9" fmla="*/ 10 h 10"/>
                <a:gd name="T10" fmla="*/ 7 w 10"/>
                <a:gd name="T11" fmla="*/ 10 h 10"/>
                <a:gd name="T12" fmla="*/ 10 w 10"/>
                <a:gd name="T13" fmla="*/ 7 h 10"/>
                <a:gd name="T14" fmla="*/ 10 w 10"/>
                <a:gd name="T15" fmla="*/ 3 h 10"/>
                <a:gd name="T16" fmla="*/ 7 w 10"/>
                <a:gd name="T17" fmla="*/ 0 h 10"/>
                <a:gd name="T18" fmla="*/ 3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3" y="0"/>
                  </a:moveTo>
                  <a:lnTo>
                    <a:pt x="0" y="3"/>
                  </a:lnTo>
                  <a:lnTo>
                    <a:pt x="0" y="7"/>
                  </a:lnTo>
                  <a:lnTo>
                    <a:pt x="3" y="10"/>
                  </a:lnTo>
                  <a:lnTo>
                    <a:pt x="7" y="10"/>
                  </a:lnTo>
                  <a:lnTo>
                    <a:pt x="7" y="10"/>
                  </a:lnTo>
                  <a:lnTo>
                    <a:pt x="10" y="7"/>
                  </a:lnTo>
                  <a:lnTo>
                    <a:pt x="10" y="3"/>
                  </a:lnTo>
                  <a:lnTo>
                    <a:pt x="7" y="0"/>
                  </a:lnTo>
                  <a:lnTo>
                    <a:pt x="3"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193" name="Freeform 49">
              <a:extLst>
                <a:ext uri="{FF2B5EF4-FFF2-40B4-BE49-F238E27FC236}">
                  <a16:creationId xmlns:a16="http://schemas.microsoft.com/office/drawing/2014/main" id="{77E71C88-B20C-4095-8560-BB34FAEBBE2C}"/>
                </a:ext>
              </a:extLst>
            </p:cNvPr>
            <p:cNvSpPr>
              <a:spLocks/>
            </p:cNvSpPr>
            <p:nvPr/>
          </p:nvSpPr>
          <p:spPr bwMode="auto">
            <a:xfrm>
              <a:off x="2053" y="1981"/>
              <a:ext cx="11" cy="10"/>
            </a:xfrm>
            <a:custGeom>
              <a:avLst/>
              <a:gdLst>
                <a:gd name="T0" fmla="*/ 4 w 11"/>
                <a:gd name="T1" fmla="*/ 0 h 10"/>
                <a:gd name="T2" fmla="*/ 0 w 11"/>
                <a:gd name="T3" fmla="*/ 3 h 10"/>
                <a:gd name="T4" fmla="*/ 0 w 11"/>
                <a:gd name="T5" fmla="*/ 7 h 10"/>
                <a:gd name="T6" fmla="*/ 4 w 11"/>
                <a:gd name="T7" fmla="*/ 10 h 10"/>
                <a:gd name="T8" fmla="*/ 8 w 11"/>
                <a:gd name="T9" fmla="*/ 10 h 10"/>
                <a:gd name="T10" fmla="*/ 8 w 11"/>
                <a:gd name="T11" fmla="*/ 10 h 10"/>
                <a:gd name="T12" fmla="*/ 11 w 11"/>
                <a:gd name="T13" fmla="*/ 7 h 10"/>
                <a:gd name="T14" fmla="*/ 11 w 11"/>
                <a:gd name="T15" fmla="*/ 3 h 10"/>
                <a:gd name="T16" fmla="*/ 8 w 11"/>
                <a:gd name="T17" fmla="*/ 0 h 10"/>
                <a:gd name="T18" fmla="*/ 4 w 11"/>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
                  <a:moveTo>
                    <a:pt x="4" y="0"/>
                  </a:moveTo>
                  <a:lnTo>
                    <a:pt x="0" y="3"/>
                  </a:lnTo>
                  <a:lnTo>
                    <a:pt x="0" y="7"/>
                  </a:lnTo>
                  <a:lnTo>
                    <a:pt x="4" y="10"/>
                  </a:lnTo>
                  <a:lnTo>
                    <a:pt x="8" y="10"/>
                  </a:lnTo>
                  <a:lnTo>
                    <a:pt x="8" y="10"/>
                  </a:lnTo>
                  <a:lnTo>
                    <a:pt x="11" y="7"/>
                  </a:lnTo>
                  <a:lnTo>
                    <a:pt x="11" y="3"/>
                  </a:lnTo>
                  <a:lnTo>
                    <a:pt x="8" y="0"/>
                  </a:lnTo>
                  <a:lnTo>
                    <a:pt x="4"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194" name="Freeform 50">
              <a:extLst>
                <a:ext uri="{FF2B5EF4-FFF2-40B4-BE49-F238E27FC236}">
                  <a16:creationId xmlns:a16="http://schemas.microsoft.com/office/drawing/2014/main" id="{28AB10BB-D9AB-4E25-A800-D9F4DC4DDDFA}"/>
                </a:ext>
              </a:extLst>
            </p:cNvPr>
            <p:cNvSpPr>
              <a:spLocks/>
            </p:cNvSpPr>
            <p:nvPr/>
          </p:nvSpPr>
          <p:spPr bwMode="auto">
            <a:xfrm>
              <a:off x="2068" y="1966"/>
              <a:ext cx="10" cy="11"/>
            </a:xfrm>
            <a:custGeom>
              <a:avLst/>
              <a:gdLst>
                <a:gd name="T0" fmla="*/ 3 w 10"/>
                <a:gd name="T1" fmla="*/ 0 h 11"/>
                <a:gd name="T2" fmla="*/ 0 w 10"/>
                <a:gd name="T3" fmla="*/ 4 h 11"/>
                <a:gd name="T4" fmla="*/ 0 w 10"/>
                <a:gd name="T5" fmla="*/ 8 h 11"/>
                <a:gd name="T6" fmla="*/ 3 w 10"/>
                <a:gd name="T7" fmla="*/ 11 h 11"/>
                <a:gd name="T8" fmla="*/ 7 w 10"/>
                <a:gd name="T9" fmla="*/ 11 h 11"/>
                <a:gd name="T10" fmla="*/ 7 w 10"/>
                <a:gd name="T11" fmla="*/ 11 h 11"/>
                <a:gd name="T12" fmla="*/ 10 w 10"/>
                <a:gd name="T13" fmla="*/ 8 h 11"/>
                <a:gd name="T14" fmla="*/ 10 w 10"/>
                <a:gd name="T15" fmla="*/ 4 h 11"/>
                <a:gd name="T16" fmla="*/ 7 w 10"/>
                <a:gd name="T17" fmla="*/ 0 h 11"/>
                <a:gd name="T18" fmla="*/ 3 w 10"/>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1">
                  <a:moveTo>
                    <a:pt x="3" y="0"/>
                  </a:moveTo>
                  <a:lnTo>
                    <a:pt x="0" y="4"/>
                  </a:lnTo>
                  <a:lnTo>
                    <a:pt x="0" y="8"/>
                  </a:lnTo>
                  <a:lnTo>
                    <a:pt x="3" y="11"/>
                  </a:lnTo>
                  <a:lnTo>
                    <a:pt x="7" y="11"/>
                  </a:lnTo>
                  <a:lnTo>
                    <a:pt x="7" y="11"/>
                  </a:lnTo>
                  <a:lnTo>
                    <a:pt x="10" y="8"/>
                  </a:lnTo>
                  <a:lnTo>
                    <a:pt x="10" y="4"/>
                  </a:lnTo>
                  <a:lnTo>
                    <a:pt x="7" y="0"/>
                  </a:lnTo>
                  <a:lnTo>
                    <a:pt x="3"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195" name="Freeform 51">
              <a:extLst>
                <a:ext uri="{FF2B5EF4-FFF2-40B4-BE49-F238E27FC236}">
                  <a16:creationId xmlns:a16="http://schemas.microsoft.com/office/drawing/2014/main" id="{7218BDBC-71D0-4189-B3DD-AE46066212FA}"/>
                </a:ext>
              </a:extLst>
            </p:cNvPr>
            <p:cNvSpPr>
              <a:spLocks/>
            </p:cNvSpPr>
            <p:nvPr/>
          </p:nvSpPr>
          <p:spPr bwMode="auto">
            <a:xfrm>
              <a:off x="2082" y="1952"/>
              <a:ext cx="11" cy="11"/>
            </a:xfrm>
            <a:custGeom>
              <a:avLst/>
              <a:gdLst>
                <a:gd name="T0" fmla="*/ 4 w 11"/>
                <a:gd name="T1" fmla="*/ 0 h 11"/>
                <a:gd name="T2" fmla="*/ 0 w 11"/>
                <a:gd name="T3" fmla="*/ 4 h 11"/>
                <a:gd name="T4" fmla="*/ 0 w 11"/>
                <a:gd name="T5" fmla="*/ 7 h 11"/>
                <a:gd name="T6" fmla="*/ 4 w 11"/>
                <a:gd name="T7" fmla="*/ 11 h 11"/>
                <a:gd name="T8" fmla="*/ 7 w 11"/>
                <a:gd name="T9" fmla="*/ 11 h 11"/>
                <a:gd name="T10" fmla="*/ 7 w 11"/>
                <a:gd name="T11" fmla="*/ 11 h 11"/>
                <a:gd name="T12" fmla="*/ 11 w 11"/>
                <a:gd name="T13" fmla="*/ 7 h 11"/>
                <a:gd name="T14" fmla="*/ 11 w 11"/>
                <a:gd name="T15" fmla="*/ 4 h 11"/>
                <a:gd name="T16" fmla="*/ 7 w 11"/>
                <a:gd name="T17" fmla="*/ 0 h 11"/>
                <a:gd name="T18" fmla="*/ 4 w 1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4" y="0"/>
                  </a:moveTo>
                  <a:lnTo>
                    <a:pt x="0" y="4"/>
                  </a:lnTo>
                  <a:lnTo>
                    <a:pt x="0" y="7"/>
                  </a:lnTo>
                  <a:lnTo>
                    <a:pt x="4" y="11"/>
                  </a:lnTo>
                  <a:lnTo>
                    <a:pt x="7" y="11"/>
                  </a:lnTo>
                  <a:lnTo>
                    <a:pt x="7" y="11"/>
                  </a:lnTo>
                  <a:lnTo>
                    <a:pt x="11" y="7"/>
                  </a:lnTo>
                  <a:lnTo>
                    <a:pt x="11" y="4"/>
                  </a:lnTo>
                  <a:lnTo>
                    <a:pt x="7" y="0"/>
                  </a:lnTo>
                  <a:lnTo>
                    <a:pt x="4"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196" name="Freeform 52">
              <a:extLst>
                <a:ext uri="{FF2B5EF4-FFF2-40B4-BE49-F238E27FC236}">
                  <a16:creationId xmlns:a16="http://schemas.microsoft.com/office/drawing/2014/main" id="{7EC61797-3099-463D-B61B-4F8A3B34077C}"/>
                </a:ext>
              </a:extLst>
            </p:cNvPr>
            <p:cNvSpPr>
              <a:spLocks/>
            </p:cNvSpPr>
            <p:nvPr/>
          </p:nvSpPr>
          <p:spPr bwMode="auto">
            <a:xfrm>
              <a:off x="2096" y="1938"/>
              <a:ext cx="11" cy="11"/>
            </a:xfrm>
            <a:custGeom>
              <a:avLst/>
              <a:gdLst>
                <a:gd name="T0" fmla="*/ 4 w 11"/>
                <a:gd name="T1" fmla="*/ 0 h 11"/>
                <a:gd name="T2" fmla="*/ 0 w 11"/>
                <a:gd name="T3" fmla="*/ 4 h 11"/>
                <a:gd name="T4" fmla="*/ 0 w 11"/>
                <a:gd name="T5" fmla="*/ 7 h 11"/>
                <a:gd name="T6" fmla="*/ 4 w 11"/>
                <a:gd name="T7" fmla="*/ 11 h 11"/>
                <a:gd name="T8" fmla="*/ 7 w 11"/>
                <a:gd name="T9" fmla="*/ 11 h 11"/>
                <a:gd name="T10" fmla="*/ 7 w 11"/>
                <a:gd name="T11" fmla="*/ 11 h 11"/>
                <a:gd name="T12" fmla="*/ 11 w 11"/>
                <a:gd name="T13" fmla="*/ 7 h 11"/>
                <a:gd name="T14" fmla="*/ 11 w 11"/>
                <a:gd name="T15" fmla="*/ 4 h 11"/>
                <a:gd name="T16" fmla="*/ 7 w 11"/>
                <a:gd name="T17" fmla="*/ 0 h 11"/>
                <a:gd name="T18" fmla="*/ 4 w 1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4" y="0"/>
                  </a:moveTo>
                  <a:lnTo>
                    <a:pt x="0" y="4"/>
                  </a:lnTo>
                  <a:lnTo>
                    <a:pt x="0" y="7"/>
                  </a:lnTo>
                  <a:lnTo>
                    <a:pt x="4" y="11"/>
                  </a:lnTo>
                  <a:lnTo>
                    <a:pt x="7" y="11"/>
                  </a:lnTo>
                  <a:lnTo>
                    <a:pt x="7" y="11"/>
                  </a:lnTo>
                  <a:lnTo>
                    <a:pt x="11" y="7"/>
                  </a:lnTo>
                  <a:lnTo>
                    <a:pt x="11" y="4"/>
                  </a:lnTo>
                  <a:lnTo>
                    <a:pt x="7" y="0"/>
                  </a:lnTo>
                  <a:lnTo>
                    <a:pt x="4"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197" name="Freeform 53">
              <a:extLst>
                <a:ext uri="{FF2B5EF4-FFF2-40B4-BE49-F238E27FC236}">
                  <a16:creationId xmlns:a16="http://schemas.microsoft.com/office/drawing/2014/main" id="{E49F4596-53AA-490C-8035-A2C71482E804}"/>
                </a:ext>
              </a:extLst>
            </p:cNvPr>
            <p:cNvSpPr>
              <a:spLocks/>
            </p:cNvSpPr>
            <p:nvPr/>
          </p:nvSpPr>
          <p:spPr bwMode="auto">
            <a:xfrm>
              <a:off x="2114" y="1920"/>
              <a:ext cx="11" cy="11"/>
            </a:xfrm>
            <a:custGeom>
              <a:avLst/>
              <a:gdLst>
                <a:gd name="T0" fmla="*/ 4 w 11"/>
                <a:gd name="T1" fmla="*/ 0 h 11"/>
                <a:gd name="T2" fmla="*/ 0 w 11"/>
                <a:gd name="T3" fmla="*/ 4 h 11"/>
                <a:gd name="T4" fmla="*/ 0 w 11"/>
                <a:gd name="T5" fmla="*/ 7 h 11"/>
                <a:gd name="T6" fmla="*/ 4 w 11"/>
                <a:gd name="T7" fmla="*/ 11 h 11"/>
                <a:gd name="T8" fmla="*/ 7 w 11"/>
                <a:gd name="T9" fmla="*/ 11 h 11"/>
                <a:gd name="T10" fmla="*/ 7 w 11"/>
                <a:gd name="T11" fmla="*/ 11 h 11"/>
                <a:gd name="T12" fmla="*/ 11 w 11"/>
                <a:gd name="T13" fmla="*/ 7 h 11"/>
                <a:gd name="T14" fmla="*/ 11 w 11"/>
                <a:gd name="T15" fmla="*/ 4 h 11"/>
                <a:gd name="T16" fmla="*/ 7 w 11"/>
                <a:gd name="T17" fmla="*/ 0 h 11"/>
                <a:gd name="T18" fmla="*/ 4 w 1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4" y="0"/>
                  </a:moveTo>
                  <a:lnTo>
                    <a:pt x="0" y="4"/>
                  </a:lnTo>
                  <a:lnTo>
                    <a:pt x="0" y="7"/>
                  </a:lnTo>
                  <a:lnTo>
                    <a:pt x="4" y="11"/>
                  </a:lnTo>
                  <a:lnTo>
                    <a:pt x="7" y="11"/>
                  </a:lnTo>
                  <a:lnTo>
                    <a:pt x="7" y="11"/>
                  </a:lnTo>
                  <a:lnTo>
                    <a:pt x="11" y="7"/>
                  </a:lnTo>
                  <a:lnTo>
                    <a:pt x="11" y="4"/>
                  </a:lnTo>
                  <a:lnTo>
                    <a:pt x="7" y="0"/>
                  </a:lnTo>
                  <a:lnTo>
                    <a:pt x="4"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198" name="Freeform 54">
              <a:extLst>
                <a:ext uri="{FF2B5EF4-FFF2-40B4-BE49-F238E27FC236}">
                  <a16:creationId xmlns:a16="http://schemas.microsoft.com/office/drawing/2014/main" id="{F692E990-3C8B-4451-8FFD-34450C8BC06B}"/>
                </a:ext>
              </a:extLst>
            </p:cNvPr>
            <p:cNvSpPr>
              <a:spLocks/>
            </p:cNvSpPr>
            <p:nvPr/>
          </p:nvSpPr>
          <p:spPr bwMode="auto">
            <a:xfrm>
              <a:off x="2128" y="1906"/>
              <a:ext cx="11" cy="11"/>
            </a:xfrm>
            <a:custGeom>
              <a:avLst/>
              <a:gdLst>
                <a:gd name="T0" fmla="*/ 4 w 11"/>
                <a:gd name="T1" fmla="*/ 0 h 11"/>
                <a:gd name="T2" fmla="*/ 0 w 11"/>
                <a:gd name="T3" fmla="*/ 3 h 11"/>
                <a:gd name="T4" fmla="*/ 0 w 11"/>
                <a:gd name="T5" fmla="*/ 7 h 11"/>
                <a:gd name="T6" fmla="*/ 4 w 11"/>
                <a:gd name="T7" fmla="*/ 11 h 11"/>
                <a:gd name="T8" fmla="*/ 7 w 11"/>
                <a:gd name="T9" fmla="*/ 11 h 11"/>
                <a:gd name="T10" fmla="*/ 7 w 11"/>
                <a:gd name="T11" fmla="*/ 11 h 11"/>
                <a:gd name="T12" fmla="*/ 11 w 11"/>
                <a:gd name="T13" fmla="*/ 7 h 11"/>
                <a:gd name="T14" fmla="*/ 11 w 11"/>
                <a:gd name="T15" fmla="*/ 3 h 11"/>
                <a:gd name="T16" fmla="*/ 7 w 11"/>
                <a:gd name="T17" fmla="*/ 0 h 11"/>
                <a:gd name="T18" fmla="*/ 4 w 1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4" y="0"/>
                  </a:moveTo>
                  <a:lnTo>
                    <a:pt x="0" y="3"/>
                  </a:lnTo>
                  <a:lnTo>
                    <a:pt x="0" y="7"/>
                  </a:lnTo>
                  <a:lnTo>
                    <a:pt x="4" y="11"/>
                  </a:lnTo>
                  <a:lnTo>
                    <a:pt x="7" y="11"/>
                  </a:lnTo>
                  <a:lnTo>
                    <a:pt x="7" y="11"/>
                  </a:lnTo>
                  <a:lnTo>
                    <a:pt x="11" y="7"/>
                  </a:lnTo>
                  <a:lnTo>
                    <a:pt x="11" y="3"/>
                  </a:lnTo>
                  <a:lnTo>
                    <a:pt x="7" y="0"/>
                  </a:lnTo>
                  <a:lnTo>
                    <a:pt x="4"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199" name="Freeform 55">
              <a:extLst>
                <a:ext uri="{FF2B5EF4-FFF2-40B4-BE49-F238E27FC236}">
                  <a16:creationId xmlns:a16="http://schemas.microsoft.com/office/drawing/2014/main" id="{39DC5842-C206-4D0F-9B11-BD46E585B1B9}"/>
                </a:ext>
              </a:extLst>
            </p:cNvPr>
            <p:cNvSpPr>
              <a:spLocks/>
            </p:cNvSpPr>
            <p:nvPr/>
          </p:nvSpPr>
          <p:spPr bwMode="auto">
            <a:xfrm>
              <a:off x="2143" y="1892"/>
              <a:ext cx="10" cy="10"/>
            </a:xfrm>
            <a:custGeom>
              <a:avLst/>
              <a:gdLst>
                <a:gd name="T0" fmla="*/ 3 w 10"/>
                <a:gd name="T1" fmla="*/ 0 h 10"/>
                <a:gd name="T2" fmla="*/ 0 w 10"/>
                <a:gd name="T3" fmla="*/ 3 h 10"/>
                <a:gd name="T4" fmla="*/ 0 w 10"/>
                <a:gd name="T5" fmla="*/ 7 h 10"/>
                <a:gd name="T6" fmla="*/ 3 w 10"/>
                <a:gd name="T7" fmla="*/ 10 h 10"/>
                <a:gd name="T8" fmla="*/ 7 w 10"/>
                <a:gd name="T9" fmla="*/ 10 h 10"/>
                <a:gd name="T10" fmla="*/ 7 w 10"/>
                <a:gd name="T11" fmla="*/ 10 h 10"/>
                <a:gd name="T12" fmla="*/ 10 w 10"/>
                <a:gd name="T13" fmla="*/ 7 h 10"/>
                <a:gd name="T14" fmla="*/ 10 w 10"/>
                <a:gd name="T15" fmla="*/ 3 h 10"/>
                <a:gd name="T16" fmla="*/ 7 w 10"/>
                <a:gd name="T17" fmla="*/ 0 h 10"/>
                <a:gd name="T18" fmla="*/ 3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3" y="0"/>
                  </a:moveTo>
                  <a:lnTo>
                    <a:pt x="0" y="3"/>
                  </a:lnTo>
                  <a:lnTo>
                    <a:pt x="0" y="7"/>
                  </a:lnTo>
                  <a:lnTo>
                    <a:pt x="3" y="10"/>
                  </a:lnTo>
                  <a:lnTo>
                    <a:pt x="7" y="10"/>
                  </a:lnTo>
                  <a:lnTo>
                    <a:pt x="7" y="10"/>
                  </a:lnTo>
                  <a:lnTo>
                    <a:pt x="10" y="7"/>
                  </a:lnTo>
                  <a:lnTo>
                    <a:pt x="10" y="3"/>
                  </a:lnTo>
                  <a:lnTo>
                    <a:pt x="7" y="0"/>
                  </a:lnTo>
                  <a:lnTo>
                    <a:pt x="3"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00" name="Freeform 56">
              <a:extLst>
                <a:ext uri="{FF2B5EF4-FFF2-40B4-BE49-F238E27FC236}">
                  <a16:creationId xmlns:a16="http://schemas.microsoft.com/office/drawing/2014/main" id="{E3D58768-E36C-46E3-8270-9C5315305B76}"/>
                </a:ext>
              </a:extLst>
            </p:cNvPr>
            <p:cNvSpPr>
              <a:spLocks/>
            </p:cNvSpPr>
            <p:nvPr/>
          </p:nvSpPr>
          <p:spPr bwMode="auto">
            <a:xfrm>
              <a:off x="2157" y="1877"/>
              <a:ext cx="11" cy="11"/>
            </a:xfrm>
            <a:custGeom>
              <a:avLst/>
              <a:gdLst>
                <a:gd name="T0" fmla="*/ 3 w 11"/>
                <a:gd name="T1" fmla="*/ 0 h 11"/>
                <a:gd name="T2" fmla="*/ 0 w 11"/>
                <a:gd name="T3" fmla="*/ 4 h 11"/>
                <a:gd name="T4" fmla="*/ 0 w 11"/>
                <a:gd name="T5" fmla="*/ 7 h 11"/>
                <a:gd name="T6" fmla="*/ 3 w 11"/>
                <a:gd name="T7" fmla="*/ 11 h 11"/>
                <a:gd name="T8" fmla="*/ 7 w 11"/>
                <a:gd name="T9" fmla="*/ 11 h 11"/>
                <a:gd name="T10" fmla="*/ 7 w 11"/>
                <a:gd name="T11" fmla="*/ 11 h 11"/>
                <a:gd name="T12" fmla="*/ 11 w 11"/>
                <a:gd name="T13" fmla="*/ 7 h 11"/>
                <a:gd name="T14" fmla="*/ 11 w 11"/>
                <a:gd name="T15" fmla="*/ 4 h 11"/>
                <a:gd name="T16" fmla="*/ 7 w 11"/>
                <a:gd name="T17" fmla="*/ 0 h 11"/>
                <a:gd name="T18" fmla="*/ 3 w 1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3" y="0"/>
                  </a:moveTo>
                  <a:lnTo>
                    <a:pt x="0" y="4"/>
                  </a:lnTo>
                  <a:lnTo>
                    <a:pt x="0" y="7"/>
                  </a:lnTo>
                  <a:lnTo>
                    <a:pt x="3" y="11"/>
                  </a:lnTo>
                  <a:lnTo>
                    <a:pt x="7" y="11"/>
                  </a:lnTo>
                  <a:lnTo>
                    <a:pt x="7" y="11"/>
                  </a:lnTo>
                  <a:lnTo>
                    <a:pt x="11" y="7"/>
                  </a:lnTo>
                  <a:lnTo>
                    <a:pt x="11" y="4"/>
                  </a:lnTo>
                  <a:lnTo>
                    <a:pt x="7" y="0"/>
                  </a:lnTo>
                  <a:lnTo>
                    <a:pt x="3"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01" name="Freeform 57">
              <a:extLst>
                <a:ext uri="{FF2B5EF4-FFF2-40B4-BE49-F238E27FC236}">
                  <a16:creationId xmlns:a16="http://schemas.microsoft.com/office/drawing/2014/main" id="{F3A2E917-82FD-4708-A931-8299F723FFC2}"/>
                </a:ext>
              </a:extLst>
            </p:cNvPr>
            <p:cNvSpPr>
              <a:spLocks/>
            </p:cNvSpPr>
            <p:nvPr/>
          </p:nvSpPr>
          <p:spPr bwMode="auto">
            <a:xfrm>
              <a:off x="2175" y="1860"/>
              <a:ext cx="10" cy="10"/>
            </a:xfrm>
            <a:custGeom>
              <a:avLst/>
              <a:gdLst>
                <a:gd name="T0" fmla="*/ 3 w 10"/>
                <a:gd name="T1" fmla="*/ 0 h 10"/>
                <a:gd name="T2" fmla="*/ 0 w 10"/>
                <a:gd name="T3" fmla="*/ 3 h 10"/>
                <a:gd name="T4" fmla="*/ 0 w 10"/>
                <a:gd name="T5" fmla="*/ 7 h 10"/>
                <a:gd name="T6" fmla="*/ 3 w 10"/>
                <a:gd name="T7" fmla="*/ 10 h 10"/>
                <a:gd name="T8" fmla="*/ 7 w 10"/>
                <a:gd name="T9" fmla="*/ 10 h 10"/>
                <a:gd name="T10" fmla="*/ 7 w 10"/>
                <a:gd name="T11" fmla="*/ 10 h 10"/>
                <a:gd name="T12" fmla="*/ 10 w 10"/>
                <a:gd name="T13" fmla="*/ 7 h 10"/>
                <a:gd name="T14" fmla="*/ 10 w 10"/>
                <a:gd name="T15" fmla="*/ 3 h 10"/>
                <a:gd name="T16" fmla="*/ 7 w 10"/>
                <a:gd name="T17" fmla="*/ 0 h 10"/>
                <a:gd name="T18" fmla="*/ 3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3" y="0"/>
                  </a:moveTo>
                  <a:lnTo>
                    <a:pt x="0" y="3"/>
                  </a:lnTo>
                  <a:lnTo>
                    <a:pt x="0" y="7"/>
                  </a:lnTo>
                  <a:lnTo>
                    <a:pt x="3" y="10"/>
                  </a:lnTo>
                  <a:lnTo>
                    <a:pt x="7" y="10"/>
                  </a:lnTo>
                  <a:lnTo>
                    <a:pt x="7" y="10"/>
                  </a:lnTo>
                  <a:lnTo>
                    <a:pt x="10" y="7"/>
                  </a:lnTo>
                  <a:lnTo>
                    <a:pt x="10" y="3"/>
                  </a:lnTo>
                  <a:lnTo>
                    <a:pt x="7" y="0"/>
                  </a:lnTo>
                  <a:lnTo>
                    <a:pt x="3"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02" name="Freeform 58">
              <a:extLst>
                <a:ext uri="{FF2B5EF4-FFF2-40B4-BE49-F238E27FC236}">
                  <a16:creationId xmlns:a16="http://schemas.microsoft.com/office/drawing/2014/main" id="{6D3EB2DB-DD82-4E57-B3E5-52D590C5F7C4}"/>
                </a:ext>
              </a:extLst>
            </p:cNvPr>
            <p:cNvSpPr>
              <a:spLocks/>
            </p:cNvSpPr>
            <p:nvPr/>
          </p:nvSpPr>
          <p:spPr bwMode="auto">
            <a:xfrm>
              <a:off x="2189" y="1845"/>
              <a:ext cx="11" cy="11"/>
            </a:xfrm>
            <a:custGeom>
              <a:avLst/>
              <a:gdLst>
                <a:gd name="T0" fmla="*/ 3 w 11"/>
                <a:gd name="T1" fmla="*/ 0 h 11"/>
                <a:gd name="T2" fmla="*/ 0 w 11"/>
                <a:gd name="T3" fmla="*/ 4 h 11"/>
                <a:gd name="T4" fmla="*/ 0 w 11"/>
                <a:gd name="T5" fmla="*/ 7 h 11"/>
                <a:gd name="T6" fmla="*/ 3 w 11"/>
                <a:gd name="T7" fmla="*/ 11 h 11"/>
                <a:gd name="T8" fmla="*/ 7 w 11"/>
                <a:gd name="T9" fmla="*/ 11 h 11"/>
                <a:gd name="T10" fmla="*/ 7 w 11"/>
                <a:gd name="T11" fmla="*/ 11 h 11"/>
                <a:gd name="T12" fmla="*/ 11 w 11"/>
                <a:gd name="T13" fmla="*/ 7 h 11"/>
                <a:gd name="T14" fmla="*/ 11 w 11"/>
                <a:gd name="T15" fmla="*/ 4 h 11"/>
                <a:gd name="T16" fmla="*/ 7 w 11"/>
                <a:gd name="T17" fmla="*/ 0 h 11"/>
                <a:gd name="T18" fmla="*/ 3 w 1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3" y="0"/>
                  </a:moveTo>
                  <a:lnTo>
                    <a:pt x="0" y="4"/>
                  </a:lnTo>
                  <a:lnTo>
                    <a:pt x="0" y="7"/>
                  </a:lnTo>
                  <a:lnTo>
                    <a:pt x="3" y="11"/>
                  </a:lnTo>
                  <a:lnTo>
                    <a:pt x="7" y="11"/>
                  </a:lnTo>
                  <a:lnTo>
                    <a:pt x="7" y="11"/>
                  </a:lnTo>
                  <a:lnTo>
                    <a:pt x="11" y="7"/>
                  </a:lnTo>
                  <a:lnTo>
                    <a:pt x="11" y="4"/>
                  </a:lnTo>
                  <a:lnTo>
                    <a:pt x="7" y="0"/>
                  </a:lnTo>
                  <a:lnTo>
                    <a:pt x="3"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03" name="Freeform 59">
              <a:extLst>
                <a:ext uri="{FF2B5EF4-FFF2-40B4-BE49-F238E27FC236}">
                  <a16:creationId xmlns:a16="http://schemas.microsoft.com/office/drawing/2014/main" id="{C4F225CF-1C18-4F1E-ABD9-46CE24D3B0DA}"/>
                </a:ext>
              </a:extLst>
            </p:cNvPr>
            <p:cNvSpPr>
              <a:spLocks/>
            </p:cNvSpPr>
            <p:nvPr/>
          </p:nvSpPr>
          <p:spPr bwMode="auto">
            <a:xfrm>
              <a:off x="2203" y="1831"/>
              <a:ext cx="11" cy="11"/>
            </a:xfrm>
            <a:custGeom>
              <a:avLst/>
              <a:gdLst>
                <a:gd name="T0" fmla="*/ 4 w 11"/>
                <a:gd name="T1" fmla="*/ 0 h 11"/>
                <a:gd name="T2" fmla="*/ 0 w 11"/>
                <a:gd name="T3" fmla="*/ 4 h 11"/>
                <a:gd name="T4" fmla="*/ 0 w 11"/>
                <a:gd name="T5" fmla="*/ 7 h 11"/>
                <a:gd name="T6" fmla="*/ 4 w 11"/>
                <a:gd name="T7" fmla="*/ 11 h 11"/>
                <a:gd name="T8" fmla="*/ 7 w 11"/>
                <a:gd name="T9" fmla="*/ 11 h 11"/>
                <a:gd name="T10" fmla="*/ 7 w 11"/>
                <a:gd name="T11" fmla="*/ 11 h 11"/>
                <a:gd name="T12" fmla="*/ 11 w 11"/>
                <a:gd name="T13" fmla="*/ 7 h 11"/>
                <a:gd name="T14" fmla="*/ 11 w 11"/>
                <a:gd name="T15" fmla="*/ 4 h 11"/>
                <a:gd name="T16" fmla="*/ 7 w 11"/>
                <a:gd name="T17" fmla="*/ 0 h 11"/>
                <a:gd name="T18" fmla="*/ 4 w 1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4" y="0"/>
                  </a:moveTo>
                  <a:lnTo>
                    <a:pt x="0" y="4"/>
                  </a:lnTo>
                  <a:lnTo>
                    <a:pt x="0" y="7"/>
                  </a:lnTo>
                  <a:lnTo>
                    <a:pt x="4" y="11"/>
                  </a:lnTo>
                  <a:lnTo>
                    <a:pt x="7" y="11"/>
                  </a:lnTo>
                  <a:lnTo>
                    <a:pt x="7" y="11"/>
                  </a:lnTo>
                  <a:lnTo>
                    <a:pt x="11" y="7"/>
                  </a:lnTo>
                  <a:lnTo>
                    <a:pt x="11" y="4"/>
                  </a:lnTo>
                  <a:lnTo>
                    <a:pt x="7" y="0"/>
                  </a:lnTo>
                  <a:lnTo>
                    <a:pt x="4"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04" name="Freeform 60">
              <a:extLst>
                <a:ext uri="{FF2B5EF4-FFF2-40B4-BE49-F238E27FC236}">
                  <a16:creationId xmlns:a16="http://schemas.microsoft.com/office/drawing/2014/main" id="{A4915174-57B3-40EE-B04D-359EAE0DC597}"/>
                </a:ext>
              </a:extLst>
            </p:cNvPr>
            <p:cNvSpPr>
              <a:spLocks/>
            </p:cNvSpPr>
            <p:nvPr/>
          </p:nvSpPr>
          <p:spPr bwMode="auto">
            <a:xfrm>
              <a:off x="2217" y="1817"/>
              <a:ext cx="11" cy="10"/>
            </a:xfrm>
            <a:custGeom>
              <a:avLst/>
              <a:gdLst>
                <a:gd name="T0" fmla="*/ 4 w 11"/>
                <a:gd name="T1" fmla="*/ 0 h 10"/>
                <a:gd name="T2" fmla="*/ 0 w 11"/>
                <a:gd name="T3" fmla="*/ 3 h 10"/>
                <a:gd name="T4" fmla="*/ 0 w 11"/>
                <a:gd name="T5" fmla="*/ 7 h 10"/>
                <a:gd name="T6" fmla="*/ 4 w 11"/>
                <a:gd name="T7" fmla="*/ 10 h 10"/>
                <a:gd name="T8" fmla="*/ 8 w 11"/>
                <a:gd name="T9" fmla="*/ 10 h 10"/>
                <a:gd name="T10" fmla="*/ 8 w 11"/>
                <a:gd name="T11" fmla="*/ 10 h 10"/>
                <a:gd name="T12" fmla="*/ 11 w 11"/>
                <a:gd name="T13" fmla="*/ 7 h 10"/>
                <a:gd name="T14" fmla="*/ 11 w 11"/>
                <a:gd name="T15" fmla="*/ 3 h 10"/>
                <a:gd name="T16" fmla="*/ 8 w 11"/>
                <a:gd name="T17" fmla="*/ 0 h 10"/>
                <a:gd name="T18" fmla="*/ 4 w 11"/>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
                  <a:moveTo>
                    <a:pt x="4" y="0"/>
                  </a:moveTo>
                  <a:lnTo>
                    <a:pt x="0" y="3"/>
                  </a:lnTo>
                  <a:lnTo>
                    <a:pt x="0" y="7"/>
                  </a:lnTo>
                  <a:lnTo>
                    <a:pt x="4" y="10"/>
                  </a:lnTo>
                  <a:lnTo>
                    <a:pt x="8" y="10"/>
                  </a:lnTo>
                  <a:lnTo>
                    <a:pt x="8" y="10"/>
                  </a:lnTo>
                  <a:lnTo>
                    <a:pt x="11" y="7"/>
                  </a:lnTo>
                  <a:lnTo>
                    <a:pt x="11" y="3"/>
                  </a:lnTo>
                  <a:lnTo>
                    <a:pt x="8" y="0"/>
                  </a:lnTo>
                  <a:lnTo>
                    <a:pt x="4"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05" name="Freeform 61">
              <a:extLst>
                <a:ext uri="{FF2B5EF4-FFF2-40B4-BE49-F238E27FC236}">
                  <a16:creationId xmlns:a16="http://schemas.microsoft.com/office/drawing/2014/main" id="{1640FD4D-B4F4-437E-A520-1EB5940627A7}"/>
                </a:ext>
              </a:extLst>
            </p:cNvPr>
            <p:cNvSpPr>
              <a:spLocks/>
            </p:cNvSpPr>
            <p:nvPr/>
          </p:nvSpPr>
          <p:spPr bwMode="auto">
            <a:xfrm>
              <a:off x="2235" y="1799"/>
              <a:ext cx="11" cy="11"/>
            </a:xfrm>
            <a:custGeom>
              <a:avLst/>
              <a:gdLst>
                <a:gd name="T0" fmla="*/ 4 w 11"/>
                <a:gd name="T1" fmla="*/ 0 h 11"/>
                <a:gd name="T2" fmla="*/ 0 w 11"/>
                <a:gd name="T3" fmla="*/ 3 h 11"/>
                <a:gd name="T4" fmla="*/ 0 w 11"/>
                <a:gd name="T5" fmla="*/ 7 h 11"/>
                <a:gd name="T6" fmla="*/ 4 w 11"/>
                <a:gd name="T7" fmla="*/ 11 h 11"/>
                <a:gd name="T8" fmla="*/ 7 w 11"/>
                <a:gd name="T9" fmla="*/ 11 h 11"/>
                <a:gd name="T10" fmla="*/ 7 w 11"/>
                <a:gd name="T11" fmla="*/ 11 h 11"/>
                <a:gd name="T12" fmla="*/ 11 w 11"/>
                <a:gd name="T13" fmla="*/ 7 h 11"/>
                <a:gd name="T14" fmla="*/ 11 w 11"/>
                <a:gd name="T15" fmla="*/ 3 h 11"/>
                <a:gd name="T16" fmla="*/ 7 w 11"/>
                <a:gd name="T17" fmla="*/ 0 h 11"/>
                <a:gd name="T18" fmla="*/ 4 w 1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4" y="0"/>
                  </a:moveTo>
                  <a:lnTo>
                    <a:pt x="0" y="3"/>
                  </a:lnTo>
                  <a:lnTo>
                    <a:pt x="0" y="7"/>
                  </a:lnTo>
                  <a:lnTo>
                    <a:pt x="4" y="11"/>
                  </a:lnTo>
                  <a:lnTo>
                    <a:pt x="7" y="11"/>
                  </a:lnTo>
                  <a:lnTo>
                    <a:pt x="7" y="11"/>
                  </a:lnTo>
                  <a:lnTo>
                    <a:pt x="11" y="7"/>
                  </a:lnTo>
                  <a:lnTo>
                    <a:pt x="11" y="3"/>
                  </a:lnTo>
                  <a:lnTo>
                    <a:pt x="7" y="0"/>
                  </a:lnTo>
                  <a:lnTo>
                    <a:pt x="4"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06" name="Freeform 62">
              <a:extLst>
                <a:ext uri="{FF2B5EF4-FFF2-40B4-BE49-F238E27FC236}">
                  <a16:creationId xmlns:a16="http://schemas.microsoft.com/office/drawing/2014/main" id="{DB616480-CDD4-46B4-AAE6-5E1BD8DEE056}"/>
                </a:ext>
              </a:extLst>
            </p:cNvPr>
            <p:cNvSpPr>
              <a:spLocks/>
            </p:cNvSpPr>
            <p:nvPr/>
          </p:nvSpPr>
          <p:spPr bwMode="auto">
            <a:xfrm>
              <a:off x="2250" y="1785"/>
              <a:ext cx="10" cy="10"/>
            </a:xfrm>
            <a:custGeom>
              <a:avLst/>
              <a:gdLst>
                <a:gd name="T0" fmla="*/ 3 w 10"/>
                <a:gd name="T1" fmla="*/ 0 h 10"/>
                <a:gd name="T2" fmla="*/ 0 w 10"/>
                <a:gd name="T3" fmla="*/ 3 h 10"/>
                <a:gd name="T4" fmla="*/ 0 w 10"/>
                <a:gd name="T5" fmla="*/ 7 h 10"/>
                <a:gd name="T6" fmla="*/ 3 w 10"/>
                <a:gd name="T7" fmla="*/ 10 h 10"/>
                <a:gd name="T8" fmla="*/ 7 w 10"/>
                <a:gd name="T9" fmla="*/ 10 h 10"/>
                <a:gd name="T10" fmla="*/ 7 w 10"/>
                <a:gd name="T11" fmla="*/ 10 h 10"/>
                <a:gd name="T12" fmla="*/ 10 w 10"/>
                <a:gd name="T13" fmla="*/ 7 h 10"/>
                <a:gd name="T14" fmla="*/ 10 w 10"/>
                <a:gd name="T15" fmla="*/ 3 h 10"/>
                <a:gd name="T16" fmla="*/ 7 w 10"/>
                <a:gd name="T17" fmla="*/ 0 h 10"/>
                <a:gd name="T18" fmla="*/ 3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3" y="0"/>
                  </a:moveTo>
                  <a:lnTo>
                    <a:pt x="0" y="3"/>
                  </a:lnTo>
                  <a:lnTo>
                    <a:pt x="0" y="7"/>
                  </a:lnTo>
                  <a:lnTo>
                    <a:pt x="3" y="10"/>
                  </a:lnTo>
                  <a:lnTo>
                    <a:pt x="7" y="10"/>
                  </a:lnTo>
                  <a:lnTo>
                    <a:pt x="7" y="10"/>
                  </a:lnTo>
                  <a:lnTo>
                    <a:pt x="10" y="7"/>
                  </a:lnTo>
                  <a:lnTo>
                    <a:pt x="10" y="3"/>
                  </a:lnTo>
                  <a:lnTo>
                    <a:pt x="7" y="0"/>
                  </a:lnTo>
                  <a:lnTo>
                    <a:pt x="3"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07" name="Freeform 63">
              <a:extLst>
                <a:ext uri="{FF2B5EF4-FFF2-40B4-BE49-F238E27FC236}">
                  <a16:creationId xmlns:a16="http://schemas.microsoft.com/office/drawing/2014/main" id="{2664F5FA-E5AA-41F8-A33B-A66166F58FBD}"/>
                </a:ext>
              </a:extLst>
            </p:cNvPr>
            <p:cNvSpPr>
              <a:spLocks/>
            </p:cNvSpPr>
            <p:nvPr/>
          </p:nvSpPr>
          <p:spPr bwMode="auto">
            <a:xfrm>
              <a:off x="2264" y="1770"/>
              <a:ext cx="10" cy="11"/>
            </a:xfrm>
            <a:custGeom>
              <a:avLst/>
              <a:gdLst>
                <a:gd name="T0" fmla="*/ 3 w 10"/>
                <a:gd name="T1" fmla="*/ 0 h 11"/>
                <a:gd name="T2" fmla="*/ 0 w 10"/>
                <a:gd name="T3" fmla="*/ 4 h 11"/>
                <a:gd name="T4" fmla="*/ 0 w 10"/>
                <a:gd name="T5" fmla="*/ 8 h 11"/>
                <a:gd name="T6" fmla="*/ 3 w 10"/>
                <a:gd name="T7" fmla="*/ 11 h 11"/>
                <a:gd name="T8" fmla="*/ 7 w 10"/>
                <a:gd name="T9" fmla="*/ 11 h 11"/>
                <a:gd name="T10" fmla="*/ 7 w 10"/>
                <a:gd name="T11" fmla="*/ 11 h 11"/>
                <a:gd name="T12" fmla="*/ 10 w 10"/>
                <a:gd name="T13" fmla="*/ 8 h 11"/>
                <a:gd name="T14" fmla="*/ 10 w 10"/>
                <a:gd name="T15" fmla="*/ 4 h 11"/>
                <a:gd name="T16" fmla="*/ 7 w 10"/>
                <a:gd name="T17" fmla="*/ 0 h 11"/>
                <a:gd name="T18" fmla="*/ 3 w 10"/>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1">
                  <a:moveTo>
                    <a:pt x="3" y="0"/>
                  </a:moveTo>
                  <a:lnTo>
                    <a:pt x="0" y="4"/>
                  </a:lnTo>
                  <a:lnTo>
                    <a:pt x="0" y="8"/>
                  </a:lnTo>
                  <a:lnTo>
                    <a:pt x="3" y="11"/>
                  </a:lnTo>
                  <a:lnTo>
                    <a:pt x="7" y="11"/>
                  </a:lnTo>
                  <a:lnTo>
                    <a:pt x="7" y="11"/>
                  </a:lnTo>
                  <a:lnTo>
                    <a:pt x="10" y="8"/>
                  </a:lnTo>
                  <a:lnTo>
                    <a:pt x="10" y="4"/>
                  </a:lnTo>
                  <a:lnTo>
                    <a:pt x="7" y="0"/>
                  </a:lnTo>
                  <a:lnTo>
                    <a:pt x="3"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08" name="Freeform 64">
              <a:extLst>
                <a:ext uri="{FF2B5EF4-FFF2-40B4-BE49-F238E27FC236}">
                  <a16:creationId xmlns:a16="http://schemas.microsoft.com/office/drawing/2014/main" id="{DA2DB4C1-4594-4F19-AABA-217AC1072932}"/>
                </a:ext>
              </a:extLst>
            </p:cNvPr>
            <p:cNvSpPr>
              <a:spLocks/>
            </p:cNvSpPr>
            <p:nvPr/>
          </p:nvSpPr>
          <p:spPr bwMode="auto">
            <a:xfrm>
              <a:off x="2278" y="1756"/>
              <a:ext cx="11" cy="11"/>
            </a:xfrm>
            <a:custGeom>
              <a:avLst/>
              <a:gdLst>
                <a:gd name="T0" fmla="*/ 4 w 11"/>
                <a:gd name="T1" fmla="*/ 0 h 11"/>
                <a:gd name="T2" fmla="*/ 0 w 11"/>
                <a:gd name="T3" fmla="*/ 4 h 11"/>
                <a:gd name="T4" fmla="*/ 0 w 11"/>
                <a:gd name="T5" fmla="*/ 7 h 11"/>
                <a:gd name="T6" fmla="*/ 4 w 11"/>
                <a:gd name="T7" fmla="*/ 11 h 11"/>
                <a:gd name="T8" fmla="*/ 7 w 11"/>
                <a:gd name="T9" fmla="*/ 11 h 11"/>
                <a:gd name="T10" fmla="*/ 7 w 11"/>
                <a:gd name="T11" fmla="*/ 11 h 11"/>
                <a:gd name="T12" fmla="*/ 11 w 11"/>
                <a:gd name="T13" fmla="*/ 7 h 11"/>
                <a:gd name="T14" fmla="*/ 11 w 11"/>
                <a:gd name="T15" fmla="*/ 4 h 11"/>
                <a:gd name="T16" fmla="*/ 7 w 11"/>
                <a:gd name="T17" fmla="*/ 0 h 11"/>
                <a:gd name="T18" fmla="*/ 4 w 1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4" y="0"/>
                  </a:moveTo>
                  <a:lnTo>
                    <a:pt x="0" y="4"/>
                  </a:lnTo>
                  <a:lnTo>
                    <a:pt x="0" y="7"/>
                  </a:lnTo>
                  <a:lnTo>
                    <a:pt x="4" y="11"/>
                  </a:lnTo>
                  <a:lnTo>
                    <a:pt x="7" y="11"/>
                  </a:lnTo>
                  <a:lnTo>
                    <a:pt x="7" y="11"/>
                  </a:lnTo>
                  <a:lnTo>
                    <a:pt x="11" y="7"/>
                  </a:lnTo>
                  <a:lnTo>
                    <a:pt x="11" y="4"/>
                  </a:lnTo>
                  <a:lnTo>
                    <a:pt x="7" y="0"/>
                  </a:lnTo>
                  <a:lnTo>
                    <a:pt x="4"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09" name="Freeform 65">
              <a:extLst>
                <a:ext uri="{FF2B5EF4-FFF2-40B4-BE49-F238E27FC236}">
                  <a16:creationId xmlns:a16="http://schemas.microsoft.com/office/drawing/2014/main" id="{A1DFF740-7CB6-4401-B8C4-D399108D59C5}"/>
                </a:ext>
              </a:extLst>
            </p:cNvPr>
            <p:cNvSpPr>
              <a:spLocks/>
            </p:cNvSpPr>
            <p:nvPr/>
          </p:nvSpPr>
          <p:spPr bwMode="auto">
            <a:xfrm>
              <a:off x="2296" y="1738"/>
              <a:ext cx="11" cy="11"/>
            </a:xfrm>
            <a:custGeom>
              <a:avLst/>
              <a:gdLst>
                <a:gd name="T0" fmla="*/ 3 w 11"/>
                <a:gd name="T1" fmla="*/ 0 h 11"/>
                <a:gd name="T2" fmla="*/ 0 w 11"/>
                <a:gd name="T3" fmla="*/ 4 h 11"/>
                <a:gd name="T4" fmla="*/ 0 w 11"/>
                <a:gd name="T5" fmla="*/ 7 h 11"/>
                <a:gd name="T6" fmla="*/ 3 w 11"/>
                <a:gd name="T7" fmla="*/ 11 h 11"/>
                <a:gd name="T8" fmla="*/ 7 w 11"/>
                <a:gd name="T9" fmla="*/ 11 h 11"/>
                <a:gd name="T10" fmla="*/ 7 w 11"/>
                <a:gd name="T11" fmla="*/ 11 h 11"/>
                <a:gd name="T12" fmla="*/ 11 w 11"/>
                <a:gd name="T13" fmla="*/ 7 h 11"/>
                <a:gd name="T14" fmla="*/ 11 w 11"/>
                <a:gd name="T15" fmla="*/ 4 h 11"/>
                <a:gd name="T16" fmla="*/ 7 w 11"/>
                <a:gd name="T17" fmla="*/ 0 h 11"/>
                <a:gd name="T18" fmla="*/ 3 w 1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3" y="0"/>
                  </a:moveTo>
                  <a:lnTo>
                    <a:pt x="0" y="4"/>
                  </a:lnTo>
                  <a:lnTo>
                    <a:pt x="0" y="7"/>
                  </a:lnTo>
                  <a:lnTo>
                    <a:pt x="3" y="11"/>
                  </a:lnTo>
                  <a:lnTo>
                    <a:pt x="7" y="11"/>
                  </a:lnTo>
                  <a:lnTo>
                    <a:pt x="7" y="11"/>
                  </a:lnTo>
                  <a:lnTo>
                    <a:pt x="11" y="7"/>
                  </a:lnTo>
                  <a:lnTo>
                    <a:pt x="11" y="4"/>
                  </a:lnTo>
                  <a:lnTo>
                    <a:pt x="7" y="0"/>
                  </a:lnTo>
                  <a:lnTo>
                    <a:pt x="3"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10" name="Freeform 66">
              <a:extLst>
                <a:ext uri="{FF2B5EF4-FFF2-40B4-BE49-F238E27FC236}">
                  <a16:creationId xmlns:a16="http://schemas.microsoft.com/office/drawing/2014/main" id="{10329026-24AF-490B-BCC5-CEDFBE0C7FAE}"/>
                </a:ext>
              </a:extLst>
            </p:cNvPr>
            <p:cNvSpPr>
              <a:spLocks/>
            </p:cNvSpPr>
            <p:nvPr/>
          </p:nvSpPr>
          <p:spPr bwMode="auto">
            <a:xfrm>
              <a:off x="2310" y="1724"/>
              <a:ext cx="11" cy="11"/>
            </a:xfrm>
            <a:custGeom>
              <a:avLst/>
              <a:gdLst>
                <a:gd name="T0" fmla="*/ 4 w 11"/>
                <a:gd name="T1" fmla="*/ 0 h 11"/>
                <a:gd name="T2" fmla="*/ 0 w 11"/>
                <a:gd name="T3" fmla="*/ 4 h 11"/>
                <a:gd name="T4" fmla="*/ 0 w 11"/>
                <a:gd name="T5" fmla="*/ 7 h 11"/>
                <a:gd name="T6" fmla="*/ 4 w 11"/>
                <a:gd name="T7" fmla="*/ 11 h 11"/>
                <a:gd name="T8" fmla="*/ 7 w 11"/>
                <a:gd name="T9" fmla="*/ 11 h 11"/>
                <a:gd name="T10" fmla="*/ 7 w 11"/>
                <a:gd name="T11" fmla="*/ 11 h 11"/>
                <a:gd name="T12" fmla="*/ 11 w 11"/>
                <a:gd name="T13" fmla="*/ 7 h 11"/>
                <a:gd name="T14" fmla="*/ 11 w 11"/>
                <a:gd name="T15" fmla="*/ 4 h 11"/>
                <a:gd name="T16" fmla="*/ 7 w 11"/>
                <a:gd name="T17" fmla="*/ 0 h 11"/>
                <a:gd name="T18" fmla="*/ 4 w 1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4" y="0"/>
                  </a:moveTo>
                  <a:lnTo>
                    <a:pt x="0" y="4"/>
                  </a:lnTo>
                  <a:lnTo>
                    <a:pt x="0" y="7"/>
                  </a:lnTo>
                  <a:lnTo>
                    <a:pt x="4" y="11"/>
                  </a:lnTo>
                  <a:lnTo>
                    <a:pt x="7" y="11"/>
                  </a:lnTo>
                  <a:lnTo>
                    <a:pt x="7" y="11"/>
                  </a:lnTo>
                  <a:lnTo>
                    <a:pt x="11" y="7"/>
                  </a:lnTo>
                  <a:lnTo>
                    <a:pt x="11" y="4"/>
                  </a:lnTo>
                  <a:lnTo>
                    <a:pt x="7" y="0"/>
                  </a:lnTo>
                  <a:lnTo>
                    <a:pt x="4"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11" name="Freeform 67">
              <a:extLst>
                <a:ext uri="{FF2B5EF4-FFF2-40B4-BE49-F238E27FC236}">
                  <a16:creationId xmlns:a16="http://schemas.microsoft.com/office/drawing/2014/main" id="{0623E6F4-0721-4147-9FB2-D9558D019285}"/>
                </a:ext>
              </a:extLst>
            </p:cNvPr>
            <p:cNvSpPr>
              <a:spLocks/>
            </p:cNvSpPr>
            <p:nvPr/>
          </p:nvSpPr>
          <p:spPr bwMode="auto">
            <a:xfrm>
              <a:off x="2324" y="1710"/>
              <a:ext cx="11" cy="11"/>
            </a:xfrm>
            <a:custGeom>
              <a:avLst/>
              <a:gdLst>
                <a:gd name="T0" fmla="*/ 4 w 11"/>
                <a:gd name="T1" fmla="*/ 0 h 11"/>
                <a:gd name="T2" fmla="*/ 0 w 11"/>
                <a:gd name="T3" fmla="*/ 3 h 11"/>
                <a:gd name="T4" fmla="*/ 0 w 11"/>
                <a:gd name="T5" fmla="*/ 7 h 11"/>
                <a:gd name="T6" fmla="*/ 4 w 11"/>
                <a:gd name="T7" fmla="*/ 11 h 11"/>
                <a:gd name="T8" fmla="*/ 8 w 11"/>
                <a:gd name="T9" fmla="*/ 11 h 11"/>
                <a:gd name="T10" fmla="*/ 8 w 11"/>
                <a:gd name="T11" fmla="*/ 11 h 11"/>
                <a:gd name="T12" fmla="*/ 11 w 11"/>
                <a:gd name="T13" fmla="*/ 7 h 11"/>
                <a:gd name="T14" fmla="*/ 11 w 11"/>
                <a:gd name="T15" fmla="*/ 3 h 11"/>
                <a:gd name="T16" fmla="*/ 8 w 11"/>
                <a:gd name="T17" fmla="*/ 0 h 11"/>
                <a:gd name="T18" fmla="*/ 4 w 1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4" y="0"/>
                  </a:moveTo>
                  <a:lnTo>
                    <a:pt x="0" y="3"/>
                  </a:lnTo>
                  <a:lnTo>
                    <a:pt x="0" y="7"/>
                  </a:lnTo>
                  <a:lnTo>
                    <a:pt x="4" y="11"/>
                  </a:lnTo>
                  <a:lnTo>
                    <a:pt x="8" y="11"/>
                  </a:lnTo>
                  <a:lnTo>
                    <a:pt x="8" y="11"/>
                  </a:lnTo>
                  <a:lnTo>
                    <a:pt x="11" y="7"/>
                  </a:lnTo>
                  <a:lnTo>
                    <a:pt x="11" y="3"/>
                  </a:lnTo>
                  <a:lnTo>
                    <a:pt x="8" y="0"/>
                  </a:lnTo>
                  <a:lnTo>
                    <a:pt x="4"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12" name="Freeform 68">
              <a:extLst>
                <a:ext uri="{FF2B5EF4-FFF2-40B4-BE49-F238E27FC236}">
                  <a16:creationId xmlns:a16="http://schemas.microsoft.com/office/drawing/2014/main" id="{1D6C3D58-ED04-4AC2-B96A-54BAB5F4E392}"/>
                </a:ext>
              </a:extLst>
            </p:cNvPr>
            <p:cNvSpPr>
              <a:spLocks/>
            </p:cNvSpPr>
            <p:nvPr/>
          </p:nvSpPr>
          <p:spPr bwMode="auto">
            <a:xfrm>
              <a:off x="2339" y="1696"/>
              <a:ext cx="10" cy="10"/>
            </a:xfrm>
            <a:custGeom>
              <a:avLst/>
              <a:gdLst>
                <a:gd name="T0" fmla="*/ 3 w 10"/>
                <a:gd name="T1" fmla="*/ 0 h 10"/>
                <a:gd name="T2" fmla="*/ 0 w 10"/>
                <a:gd name="T3" fmla="*/ 3 h 10"/>
                <a:gd name="T4" fmla="*/ 0 w 10"/>
                <a:gd name="T5" fmla="*/ 7 h 10"/>
                <a:gd name="T6" fmla="*/ 3 w 10"/>
                <a:gd name="T7" fmla="*/ 10 h 10"/>
                <a:gd name="T8" fmla="*/ 7 w 10"/>
                <a:gd name="T9" fmla="*/ 10 h 10"/>
                <a:gd name="T10" fmla="*/ 7 w 10"/>
                <a:gd name="T11" fmla="*/ 10 h 10"/>
                <a:gd name="T12" fmla="*/ 10 w 10"/>
                <a:gd name="T13" fmla="*/ 7 h 10"/>
                <a:gd name="T14" fmla="*/ 10 w 10"/>
                <a:gd name="T15" fmla="*/ 3 h 10"/>
                <a:gd name="T16" fmla="*/ 7 w 10"/>
                <a:gd name="T17" fmla="*/ 0 h 10"/>
                <a:gd name="T18" fmla="*/ 3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3" y="0"/>
                  </a:moveTo>
                  <a:lnTo>
                    <a:pt x="0" y="3"/>
                  </a:lnTo>
                  <a:lnTo>
                    <a:pt x="0" y="7"/>
                  </a:lnTo>
                  <a:lnTo>
                    <a:pt x="3" y="10"/>
                  </a:lnTo>
                  <a:lnTo>
                    <a:pt x="7" y="10"/>
                  </a:lnTo>
                  <a:lnTo>
                    <a:pt x="7" y="10"/>
                  </a:lnTo>
                  <a:lnTo>
                    <a:pt x="10" y="7"/>
                  </a:lnTo>
                  <a:lnTo>
                    <a:pt x="10" y="3"/>
                  </a:lnTo>
                  <a:lnTo>
                    <a:pt x="7" y="0"/>
                  </a:lnTo>
                  <a:lnTo>
                    <a:pt x="3"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13" name="Freeform 69">
              <a:extLst>
                <a:ext uri="{FF2B5EF4-FFF2-40B4-BE49-F238E27FC236}">
                  <a16:creationId xmlns:a16="http://schemas.microsoft.com/office/drawing/2014/main" id="{84C21CB2-6113-4030-BB68-DDD27D3A8155}"/>
                </a:ext>
              </a:extLst>
            </p:cNvPr>
            <p:cNvSpPr>
              <a:spLocks/>
            </p:cNvSpPr>
            <p:nvPr/>
          </p:nvSpPr>
          <p:spPr bwMode="auto">
            <a:xfrm>
              <a:off x="2356" y="1678"/>
              <a:ext cx="11" cy="10"/>
            </a:xfrm>
            <a:custGeom>
              <a:avLst/>
              <a:gdLst>
                <a:gd name="T0" fmla="*/ 4 w 11"/>
                <a:gd name="T1" fmla="*/ 0 h 10"/>
                <a:gd name="T2" fmla="*/ 0 w 11"/>
                <a:gd name="T3" fmla="*/ 3 h 10"/>
                <a:gd name="T4" fmla="*/ 0 w 11"/>
                <a:gd name="T5" fmla="*/ 7 h 10"/>
                <a:gd name="T6" fmla="*/ 4 w 11"/>
                <a:gd name="T7" fmla="*/ 10 h 10"/>
                <a:gd name="T8" fmla="*/ 8 w 11"/>
                <a:gd name="T9" fmla="*/ 10 h 10"/>
                <a:gd name="T10" fmla="*/ 8 w 11"/>
                <a:gd name="T11" fmla="*/ 10 h 10"/>
                <a:gd name="T12" fmla="*/ 11 w 11"/>
                <a:gd name="T13" fmla="*/ 7 h 10"/>
                <a:gd name="T14" fmla="*/ 11 w 11"/>
                <a:gd name="T15" fmla="*/ 3 h 10"/>
                <a:gd name="T16" fmla="*/ 8 w 11"/>
                <a:gd name="T17" fmla="*/ 0 h 10"/>
                <a:gd name="T18" fmla="*/ 4 w 11"/>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
                  <a:moveTo>
                    <a:pt x="4" y="0"/>
                  </a:moveTo>
                  <a:lnTo>
                    <a:pt x="0" y="3"/>
                  </a:lnTo>
                  <a:lnTo>
                    <a:pt x="0" y="7"/>
                  </a:lnTo>
                  <a:lnTo>
                    <a:pt x="4" y="10"/>
                  </a:lnTo>
                  <a:lnTo>
                    <a:pt x="8" y="10"/>
                  </a:lnTo>
                  <a:lnTo>
                    <a:pt x="8" y="10"/>
                  </a:lnTo>
                  <a:lnTo>
                    <a:pt x="11" y="7"/>
                  </a:lnTo>
                  <a:lnTo>
                    <a:pt x="11" y="3"/>
                  </a:lnTo>
                  <a:lnTo>
                    <a:pt x="8" y="0"/>
                  </a:lnTo>
                  <a:lnTo>
                    <a:pt x="4"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14" name="Freeform 70">
              <a:extLst>
                <a:ext uri="{FF2B5EF4-FFF2-40B4-BE49-F238E27FC236}">
                  <a16:creationId xmlns:a16="http://schemas.microsoft.com/office/drawing/2014/main" id="{2BC4F26A-0992-4228-8138-568FCC51208B}"/>
                </a:ext>
              </a:extLst>
            </p:cNvPr>
            <p:cNvSpPr>
              <a:spLocks/>
            </p:cNvSpPr>
            <p:nvPr/>
          </p:nvSpPr>
          <p:spPr bwMode="auto">
            <a:xfrm>
              <a:off x="2371" y="1663"/>
              <a:ext cx="10" cy="11"/>
            </a:xfrm>
            <a:custGeom>
              <a:avLst/>
              <a:gdLst>
                <a:gd name="T0" fmla="*/ 3 w 10"/>
                <a:gd name="T1" fmla="*/ 0 h 11"/>
                <a:gd name="T2" fmla="*/ 0 w 10"/>
                <a:gd name="T3" fmla="*/ 4 h 11"/>
                <a:gd name="T4" fmla="*/ 0 w 10"/>
                <a:gd name="T5" fmla="*/ 8 h 11"/>
                <a:gd name="T6" fmla="*/ 3 w 10"/>
                <a:gd name="T7" fmla="*/ 11 h 11"/>
                <a:gd name="T8" fmla="*/ 7 w 10"/>
                <a:gd name="T9" fmla="*/ 11 h 11"/>
                <a:gd name="T10" fmla="*/ 7 w 10"/>
                <a:gd name="T11" fmla="*/ 11 h 11"/>
                <a:gd name="T12" fmla="*/ 10 w 10"/>
                <a:gd name="T13" fmla="*/ 8 h 11"/>
                <a:gd name="T14" fmla="*/ 10 w 10"/>
                <a:gd name="T15" fmla="*/ 4 h 11"/>
                <a:gd name="T16" fmla="*/ 7 w 10"/>
                <a:gd name="T17" fmla="*/ 0 h 11"/>
                <a:gd name="T18" fmla="*/ 3 w 10"/>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1">
                  <a:moveTo>
                    <a:pt x="3" y="0"/>
                  </a:moveTo>
                  <a:lnTo>
                    <a:pt x="0" y="4"/>
                  </a:lnTo>
                  <a:lnTo>
                    <a:pt x="0" y="8"/>
                  </a:lnTo>
                  <a:lnTo>
                    <a:pt x="3" y="11"/>
                  </a:lnTo>
                  <a:lnTo>
                    <a:pt x="7" y="11"/>
                  </a:lnTo>
                  <a:lnTo>
                    <a:pt x="7" y="11"/>
                  </a:lnTo>
                  <a:lnTo>
                    <a:pt x="10" y="8"/>
                  </a:lnTo>
                  <a:lnTo>
                    <a:pt x="10" y="4"/>
                  </a:lnTo>
                  <a:lnTo>
                    <a:pt x="7" y="0"/>
                  </a:lnTo>
                  <a:lnTo>
                    <a:pt x="3"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15" name="Freeform 71">
              <a:extLst>
                <a:ext uri="{FF2B5EF4-FFF2-40B4-BE49-F238E27FC236}">
                  <a16:creationId xmlns:a16="http://schemas.microsoft.com/office/drawing/2014/main" id="{55A80017-864F-4D33-9188-640B5AC6EE50}"/>
                </a:ext>
              </a:extLst>
            </p:cNvPr>
            <p:cNvSpPr>
              <a:spLocks/>
            </p:cNvSpPr>
            <p:nvPr/>
          </p:nvSpPr>
          <p:spPr bwMode="auto">
            <a:xfrm>
              <a:off x="2385" y="1649"/>
              <a:ext cx="11" cy="11"/>
            </a:xfrm>
            <a:custGeom>
              <a:avLst/>
              <a:gdLst>
                <a:gd name="T0" fmla="*/ 4 w 11"/>
                <a:gd name="T1" fmla="*/ 0 h 11"/>
                <a:gd name="T2" fmla="*/ 0 w 11"/>
                <a:gd name="T3" fmla="*/ 4 h 11"/>
                <a:gd name="T4" fmla="*/ 0 w 11"/>
                <a:gd name="T5" fmla="*/ 7 h 11"/>
                <a:gd name="T6" fmla="*/ 4 w 11"/>
                <a:gd name="T7" fmla="*/ 11 h 11"/>
                <a:gd name="T8" fmla="*/ 7 w 11"/>
                <a:gd name="T9" fmla="*/ 11 h 11"/>
                <a:gd name="T10" fmla="*/ 7 w 11"/>
                <a:gd name="T11" fmla="*/ 11 h 11"/>
                <a:gd name="T12" fmla="*/ 11 w 11"/>
                <a:gd name="T13" fmla="*/ 7 h 11"/>
                <a:gd name="T14" fmla="*/ 11 w 11"/>
                <a:gd name="T15" fmla="*/ 4 h 11"/>
                <a:gd name="T16" fmla="*/ 7 w 11"/>
                <a:gd name="T17" fmla="*/ 0 h 11"/>
                <a:gd name="T18" fmla="*/ 4 w 1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4" y="0"/>
                  </a:moveTo>
                  <a:lnTo>
                    <a:pt x="0" y="4"/>
                  </a:lnTo>
                  <a:lnTo>
                    <a:pt x="0" y="7"/>
                  </a:lnTo>
                  <a:lnTo>
                    <a:pt x="4" y="11"/>
                  </a:lnTo>
                  <a:lnTo>
                    <a:pt x="7" y="11"/>
                  </a:lnTo>
                  <a:lnTo>
                    <a:pt x="7" y="11"/>
                  </a:lnTo>
                  <a:lnTo>
                    <a:pt x="11" y="7"/>
                  </a:lnTo>
                  <a:lnTo>
                    <a:pt x="11" y="4"/>
                  </a:lnTo>
                  <a:lnTo>
                    <a:pt x="7" y="0"/>
                  </a:lnTo>
                  <a:lnTo>
                    <a:pt x="4"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16" name="Freeform 72">
              <a:extLst>
                <a:ext uri="{FF2B5EF4-FFF2-40B4-BE49-F238E27FC236}">
                  <a16:creationId xmlns:a16="http://schemas.microsoft.com/office/drawing/2014/main" id="{02CDEF1D-FCAF-4519-87ED-4ABE1AF170BA}"/>
                </a:ext>
              </a:extLst>
            </p:cNvPr>
            <p:cNvSpPr>
              <a:spLocks/>
            </p:cNvSpPr>
            <p:nvPr/>
          </p:nvSpPr>
          <p:spPr bwMode="auto">
            <a:xfrm>
              <a:off x="2399" y="1635"/>
              <a:ext cx="11" cy="11"/>
            </a:xfrm>
            <a:custGeom>
              <a:avLst/>
              <a:gdLst>
                <a:gd name="T0" fmla="*/ 4 w 11"/>
                <a:gd name="T1" fmla="*/ 0 h 11"/>
                <a:gd name="T2" fmla="*/ 0 w 11"/>
                <a:gd name="T3" fmla="*/ 4 h 11"/>
                <a:gd name="T4" fmla="*/ 0 w 11"/>
                <a:gd name="T5" fmla="*/ 7 h 11"/>
                <a:gd name="T6" fmla="*/ 4 w 11"/>
                <a:gd name="T7" fmla="*/ 11 h 11"/>
                <a:gd name="T8" fmla="*/ 7 w 11"/>
                <a:gd name="T9" fmla="*/ 11 h 11"/>
                <a:gd name="T10" fmla="*/ 7 w 11"/>
                <a:gd name="T11" fmla="*/ 11 h 11"/>
                <a:gd name="T12" fmla="*/ 11 w 11"/>
                <a:gd name="T13" fmla="*/ 7 h 11"/>
                <a:gd name="T14" fmla="*/ 11 w 11"/>
                <a:gd name="T15" fmla="*/ 4 h 11"/>
                <a:gd name="T16" fmla="*/ 7 w 11"/>
                <a:gd name="T17" fmla="*/ 0 h 11"/>
                <a:gd name="T18" fmla="*/ 4 w 1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4" y="0"/>
                  </a:moveTo>
                  <a:lnTo>
                    <a:pt x="0" y="4"/>
                  </a:lnTo>
                  <a:lnTo>
                    <a:pt x="0" y="7"/>
                  </a:lnTo>
                  <a:lnTo>
                    <a:pt x="4" y="11"/>
                  </a:lnTo>
                  <a:lnTo>
                    <a:pt x="7" y="11"/>
                  </a:lnTo>
                  <a:lnTo>
                    <a:pt x="7" y="11"/>
                  </a:lnTo>
                  <a:lnTo>
                    <a:pt x="11" y="7"/>
                  </a:lnTo>
                  <a:lnTo>
                    <a:pt x="11" y="4"/>
                  </a:lnTo>
                  <a:lnTo>
                    <a:pt x="7" y="0"/>
                  </a:lnTo>
                  <a:lnTo>
                    <a:pt x="4"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17" name="Freeform 73">
              <a:extLst>
                <a:ext uri="{FF2B5EF4-FFF2-40B4-BE49-F238E27FC236}">
                  <a16:creationId xmlns:a16="http://schemas.microsoft.com/office/drawing/2014/main" id="{FA34BAC7-7939-46A1-8A52-C98AD58F5B67}"/>
                </a:ext>
              </a:extLst>
            </p:cNvPr>
            <p:cNvSpPr>
              <a:spLocks/>
            </p:cNvSpPr>
            <p:nvPr/>
          </p:nvSpPr>
          <p:spPr bwMode="auto">
            <a:xfrm>
              <a:off x="2417" y="1617"/>
              <a:ext cx="11" cy="11"/>
            </a:xfrm>
            <a:custGeom>
              <a:avLst/>
              <a:gdLst>
                <a:gd name="T0" fmla="*/ 4 w 11"/>
                <a:gd name="T1" fmla="*/ 0 h 11"/>
                <a:gd name="T2" fmla="*/ 0 w 11"/>
                <a:gd name="T3" fmla="*/ 4 h 11"/>
                <a:gd name="T4" fmla="*/ 0 w 11"/>
                <a:gd name="T5" fmla="*/ 7 h 11"/>
                <a:gd name="T6" fmla="*/ 4 w 11"/>
                <a:gd name="T7" fmla="*/ 11 h 11"/>
                <a:gd name="T8" fmla="*/ 7 w 11"/>
                <a:gd name="T9" fmla="*/ 11 h 11"/>
                <a:gd name="T10" fmla="*/ 7 w 11"/>
                <a:gd name="T11" fmla="*/ 11 h 11"/>
                <a:gd name="T12" fmla="*/ 11 w 11"/>
                <a:gd name="T13" fmla="*/ 7 h 11"/>
                <a:gd name="T14" fmla="*/ 11 w 11"/>
                <a:gd name="T15" fmla="*/ 4 h 11"/>
                <a:gd name="T16" fmla="*/ 7 w 11"/>
                <a:gd name="T17" fmla="*/ 0 h 11"/>
                <a:gd name="T18" fmla="*/ 4 w 1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4" y="0"/>
                  </a:moveTo>
                  <a:lnTo>
                    <a:pt x="0" y="4"/>
                  </a:lnTo>
                  <a:lnTo>
                    <a:pt x="0" y="7"/>
                  </a:lnTo>
                  <a:lnTo>
                    <a:pt x="4" y="11"/>
                  </a:lnTo>
                  <a:lnTo>
                    <a:pt x="7" y="11"/>
                  </a:lnTo>
                  <a:lnTo>
                    <a:pt x="7" y="11"/>
                  </a:lnTo>
                  <a:lnTo>
                    <a:pt x="11" y="7"/>
                  </a:lnTo>
                  <a:lnTo>
                    <a:pt x="11" y="4"/>
                  </a:lnTo>
                  <a:lnTo>
                    <a:pt x="7" y="0"/>
                  </a:lnTo>
                  <a:lnTo>
                    <a:pt x="4"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18" name="Freeform 74">
              <a:extLst>
                <a:ext uri="{FF2B5EF4-FFF2-40B4-BE49-F238E27FC236}">
                  <a16:creationId xmlns:a16="http://schemas.microsoft.com/office/drawing/2014/main" id="{3515FCCE-A339-40C6-B169-F47769F31EFB}"/>
                </a:ext>
              </a:extLst>
            </p:cNvPr>
            <p:cNvSpPr>
              <a:spLocks/>
            </p:cNvSpPr>
            <p:nvPr/>
          </p:nvSpPr>
          <p:spPr bwMode="auto">
            <a:xfrm>
              <a:off x="2431" y="1603"/>
              <a:ext cx="11" cy="11"/>
            </a:xfrm>
            <a:custGeom>
              <a:avLst/>
              <a:gdLst>
                <a:gd name="T0" fmla="*/ 4 w 11"/>
                <a:gd name="T1" fmla="*/ 0 h 11"/>
                <a:gd name="T2" fmla="*/ 0 w 11"/>
                <a:gd name="T3" fmla="*/ 3 h 11"/>
                <a:gd name="T4" fmla="*/ 0 w 11"/>
                <a:gd name="T5" fmla="*/ 7 h 11"/>
                <a:gd name="T6" fmla="*/ 4 w 11"/>
                <a:gd name="T7" fmla="*/ 11 h 11"/>
                <a:gd name="T8" fmla="*/ 7 w 11"/>
                <a:gd name="T9" fmla="*/ 11 h 11"/>
                <a:gd name="T10" fmla="*/ 7 w 11"/>
                <a:gd name="T11" fmla="*/ 11 h 11"/>
                <a:gd name="T12" fmla="*/ 11 w 11"/>
                <a:gd name="T13" fmla="*/ 7 h 11"/>
                <a:gd name="T14" fmla="*/ 11 w 11"/>
                <a:gd name="T15" fmla="*/ 3 h 11"/>
                <a:gd name="T16" fmla="*/ 7 w 11"/>
                <a:gd name="T17" fmla="*/ 0 h 11"/>
                <a:gd name="T18" fmla="*/ 4 w 1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4" y="0"/>
                  </a:moveTo>
                  <a:lnTo>
                    <a:pt x="0" y="3"/>
                  </a:lnTo>
                  <a:lnTo>
                    <a:pt x="0" y="7"/>
                  </a:lnTo>
                  <a:lnTo>
                    <a:pt x="4" y="11"/>
                  </a:lnTo>
                  <a:lnTo>
                    <a:pt x="7" y="11"/>
                  </a:lnTo>
                  <a:lnTo>
                    <a:pt x="7" y="11"/>
                  </a:lnTo>
                  <a:lnTo>
                    <a:pt x="11" y="7"/>
                  </a:lnTo>
                  <a:lnTo>
                    <a:pt x="11" y="3"/>
                  </a:lnTo>
                  <a:lnTo>
                    <a:pt x="7" y="0"/>
                  </a:lnTo>
                  <a:lnTo>
                    <a:pt x="4"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19" name="Freeform 75">
              <a:extLst>
                <a:ext uri="{FF2B5EF4-FFF2-40B4-BE49-F238E27FC236}">
                  <a16:creationId xmlns:a16="http://schemas.microsoft.com/office/drawing/2014/main" id="{EA5230EE-D008-475E-8403-1979498E486F}"/>
                </a:ext>
              </a:extLst>
            </p:cNvPr>
            <p:cNvSpPr>
              <a:spLocks/>
            </p:cNvSpPr>
            <p:nvPr/>
          </p:nvSpPr>
          <p:spPr bwMode="auto">
            <a:xfrm>
              <a:off x="2446" y="1589"/>
              <a:ext cx="10" cy="10"/>
            </a:xfrm>
            <a:custGeom>
              <a:avLst/>
              <a:gdLst>
                <a:gd name="T0" fmla="*/ 3 w 10"/>
                <a:gd name="T1" fmla="*/ 0 h 10"/>
                <a:gd name="T2" fmla="*/ 0 w 10"/>
                <a:gd name="T3" fmla="*/ 3 h 10"/>
                <a:gd name="T4" fmla="*/ 0 w 10"/>
                <a:gd name="T5" fmla="*/ 7 h 10"/>
                <a:gd name="T6" fmla="*/ 3 w 10"/>
                <a:gd name="T7" fmla="*/ 10 h 10"/>
                <a:gd name="T8" fmla="*/ 7 w 10"/>
                <a:gd name="T9" fmla="*/ 10 h 10"/>
                <a:gd name="T10" fmla="*/ 7 w 10"/>
                <a:gd name="T11" fmla="*/ 10 h 10"/>
                <a:gd name="T12" fmla="*/ 10 w 10"/>
                <a:gd name="T13" fmla="*/ 7 h 10"/>
                <a:gd name="T14" fmla="*/ 10 w 10"/>
                <a:gd name="T15" fmla="*/ 3 h 10"/>
                <a:gd name="T16" fmla="*/ 7 w 10"/>
                <a:gd name="T17" fmla="*/ 0 h 10"/>
                <a:gd name="T18" fmla="*/ 3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3" y="0"/>
                  </a:moveTo>
                  <a:lnTo>
                    <a:pt x="0" y="3"/>
                  </a:lnTo>
                  <a:lnTo>
                    <a:pt x="0" y="7"/>
                  </a:lnTo>
                  <a:lnTo>
                    <a:pt x="3" y="10"/>
                  </a:lnTo>
                  <a:lnTo>
                    <a:pt x="7" y="10"/>
                  </a:lnTo>
                  <a:lnTo>
                    <a:pt x="7" y="10"/>
                  </a:lnTo>
                  <a:lnTo>
                    <a:pt x="10" y="7"/>
                  </a:lnTo>
                  <a:lnTo>
                    <a:pt x="10" y="3"/>
                  </a:lnTo>
                  <a:lnTo>
                    <a:pt x="7" y="0"/>
                  </a:lnTo>
                  <a:lnTo>
                    <a:pt x="3"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20" name="Freeform 76">
              <a:extLst>
                <a:ext uri="{FF2B5EF4-FFF2-40B4-BE49-F238E27FC236}">
                  <a16:creationId xmlns:a16="http://schemas.microsoft.com/office/drawing/2014/main" id="{480DD0B1-CAC3-4BDF-8969-EAD1381D00A7}"/>
                </a:ext>
              </a:extLst>
            </p:cNvPr>
            <p:cNvSpPr>
              <a:spLocks/>
            </p:cNvSpPr>
            <p:nvPr/>
          </p:nvSpPr>
          <p:spPr bwMode="auto">
            <a:xfrm>
              <a:off x="2460" y="1574"/>
              <a:ext cx="11" cy="11"/>
            </a:xfrm>
            <a:custGeom>
              <a:avLst/>
              <a:gdLst>
                <a:gd name="T0" fmla="*/ 3 w 11"/>
                <a:gd name="T1" fmla="*/ 0 h 11"/>
                <a:gd name="T2" fmla="*/ 0 w 11"/>
                <a:gd name="T3" fmla="*/ 4 h 11"/>
                <a:gd name="T4" fmla="*/ 0 w 11"/>
                <a:gd name="T5" fmla="*/ 7 h 11"/>
                <a:gd name="T6" fmla="*/ 3 w 11"/>
                <a:gd name="T7" fmla="*/ 11 h 11"/>
                <a:gd name="T8" fmla="*/ 7 w 11"/>
                <a:gd name="T9" fmla="*/ 11 h 11"/>
                <a:gd name="T10" fmla="*/ 7 w 11"/>
                <a:gd name="T11" fmla="*/ 11 h 11"/>
                <a:gd name="T12" fmla="*/ 11 w 11"/>
                <a:gd name="T13" fmla="*/ 7 h 11"/>
                <a:gd name="T14" fmla="*/ 11 w 11"/>
                <a:gd name="T15" fmla="*/ 4 h 11"/>
                <a:gd name="T16" fmla="*/ 7 w 11"/>
                <a:gd name="T17" fmla="*/ 0 h 11"/>
                <a:gd name="T18" fmla="*/ 3 w 1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3" y="0"/>
                  </a:moveTo>
                  <a:lnTo>
                    <a:pt x="0" y="4"/>
                  </a:lnTo>
                  <a:lnTo>
                    <a:pt x="0" y="7"/>
                  </a:lnTo>
                  <a:lnTo>
                    <a:pt x="3" y="11"/>
                  </a:lnTo>
                  <a:lnTo>
                    <a:pt x="7" y="11"/>
                  </a:lnTo>
                  <a:lnTo>
                    <a:pt x="7" y="11"/>
                  </a:lnTo>
                  <a:lnTo>
                    <a:pt x="11" y="7"/>
                  </a:lnTo>
                  <a:lnTo>
                    <a:pt x="11" y="4"/>
                  </a:lnTo>
                  <a:lnTo>
                    <a:pt x="7" y="0"/>
                  </a:lnTo>
                  <a:lnTo>
                    <a:pt x="3"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21" name="Freeform 77">
              <a:extLst>
                <a:ext uri="{FF2B5EF4-FFF2-40B4-BE49-F238E27FC236}">
                  <a16:creationId xmlns:a16="http://schemas.microsoft.com/office/drawing/2014/main" id="{D96EDCEA-0019-445F-BC82-315751BD3941}"/>
                </a:ext>
              </a:extLst>
            </p:cNvPr>
            <p:cNvSpPr>
              <a:spLocks/>
            </p:cNvSpPr>
            <p:nvPr/>
          </p:nvSpPr>
          <p:spPr bwMode="auto">
            <a:xfrm>
              <a:off x="2478" y="1557"/>
              <a:ext cx="10" cy="10"/>
            </a:xfrm>
            <a:custGeom>
              <a:avLst/>
              <a:gdLst>
                <a:gd name="T0" fmla="*/ 3 w 10"/>
                <a:gd name="T1" fmla="*/ 0 h 10"/>
                <a:gd name="T2" fmla="*/ 0 w 10"/>
                <a:gd name="T3" fmla="*/ 3 h 10"/>
                <a:gd name="T4" fmla="*/ 0 w 10"/>
                <a:gd name="T5" fmla="*/ 7 h 10"/>
                <a:gd name="T6" fmla="*/ 3 w 10"/>
                <a:gd name="T7" fmla="*/ 10 h 10"/>
                <a:gd name="T8" fmla="*/ 7 w 10"/>
                <a:gd name="T9" fmla="*/ 10 h 10"/>
                <a:gd name="T10" fmla="*/ 7 w 10"/>
                <a:gd name="T11" fmla="*/ 10 h 10"/>
                <a:gd name="T12" fmla="*/ 10 w 10"/>
                <a:gd name="T13" fmla="*/ 7 h 10"/>
                <a:gd name="T14" fmla="*/ 10 w 10"/>
                <a:gd name="T15" fmla="*/ 3 h 10"/>
                <a:gd name="T16" fmla="*/ 7 w 10"/>
                <a:gd name="T17" fmla="*/ 0 h 10"/>
                <a:gd name="T18" fmla="*/ 3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3" y="0"/>
                  </a:moveTo>
                  <a:lnTo>
                    <a:pt x="0" y="3"/>
                  </a:lnTo>
                  <a:lnTo>
                    <a:pt x="0" y="7"/>
                  </a:lnTo>
                  <a:lnTo>
                    <a:pt x="3" y="10"/>
                  </a:lnTo>
                  <a:lnTo>
                    <a:pt x="7" y="10"/>
                  </a:lnTo>
                  <a:lnTo>
                    <a:pt x="7" y="10"/>
                  </a:lnTo>
                  <a:lnTo>
                    <a:pt x="10" y="7"/>
                  </a:lnTo>
                  <a:lnTo>
                    <a:pt x="10" y="3"/>
                  </a:lnTo>
                  <a:lnTo>
                    <a:pt x="7" y="0"/>
                  </a:lnTo>
                  <a:lnTo>
                    <a:pt x="3"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22" name="Freeform 78">
              <a:extLst>
                <a:ext uri="{FF2B5EF4-FFF2-40B4-BE49-F238E27FC236}">
                  <a16:creationId xmlns:a16="http://schemas.microsoft.com/office/drawing/2014/main" id="{6EEF550F-D4FB-4BE8-82FE-7FF5480C92A5}"/>
                </a:ext>
              </a:extLst>
            </p:cNvPr>
            <p:cNvSpPr>
              <a:spLocks/>
            </p:cNvSpPr>
            <p:nvPr/>
          </p:nvSpPr>
          <p:spPr bwMode="auto">
            <a:xfrm>
              <a:off x="2492" y="1542"/>
              <a:ext cx="11" cy="11"/>
            </a:xfrm>
            <a:custGeom>
              <a:avLst/>
              <a:gdLst>
                <a:gd name="T0" fmla="*/ 3 w 11"/>
                <a:gd name="T1" fmla="*/ 0 h 11"/>
                <a:gd name="T2" fmla="*/ 0 w 11"/>
                <a:gd name="T3" fmla="*/ 4 h 11"/>
                <a:gd name="T4" fmla="*/ 0 w 11"/>
                <a:gd name="T5" fmla="*/ 7 h 11"/>
                <a:gd name="T6" fmla="*/ 3 w 11"/>
                <a:gd name="T7" fmla="*/ 11 h 11"/>
                <a:gd name="T8" fmla="*/ 7 w 11"/>
                <a:gd name="T9" fmla="*/ 11 h 11"/>
                <a:gd name="T10" fmla="*/ 7 w 11"/>
                <a:gd name="T11" fmla="*/ 11 h 11"/>
                <a:gd name="T12" fmla="*/ 11 w 11"/>
                <a:gd name="T13" fmla="*/ 7 h 11"/>
                <a:gd name="T14" fmla="*/ 11 w 11"/>
                <a:gd name="T15" fmla="*/ 4 h 11"/>
                <a:gd name="T16" fmla="*/ 7 w 11"/>
                <a:gd name="T17" fmla="*/ 0 h 11"/>
                <a:gd name="T18" fmla="*/ 3 w 1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3" y="0"/>
                  </a:moveTo>
                  <a:lnTo>
                    <a:pt x="0" y="4"/>
                  </a:lnTo>
                  <a:lnTo>
                    <a:pt x="0" y="7"/>
                  </a:lnTo>
                  <a:lnTo>
                    <a:pt x="3" y="11"/>
                  </a:lnTo>
                  <a:lnTo>
                    <a:pt x="7" y="11"/>
                  </a:lnTo>
                  <a:lnTo>
                    <a:pt x="7" y="11"/>
                  </a:lnTo>
                  <a:lnTo>
                    <a:pt x="11" y="7"/>
                  </a:lnTo>
                  <a:lnTo>
                    <a:pt x="11" y="4"/>
                  </a:lnTo>
                  <a:lnTo>
                    <a:pt x="7" y="0"/>
                  </a:lnTo>
                  <a:lnTo>
                    <a:pt x="3"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23" name="Freeform 79">
              <a:extLst>
                <a:ext uri="{FF2B5EF4-FFF2-40B4-BE49-F238E27FC236}">
                  <a16:creationId xmlns:a16="http://schemas.microsoft.com/office/drawing/2014/main" id="{63EDEB35-3C23-4667-924E-52D7CA73718D}"/>
                </a:ext>
              </a:extLst>
            </p:cNvPr>
            <p:cNvSpPr>
              <a:spLocks/>
            </p:cNvSpPr>
            <p:nvPr/>
          </p:nvSpPr>
          <p:spPr bwMode="auto">
            <a:xfrm>
              <a:off x="2506" y="1528"/>
              <a:ext cx="11" cy="11"/>
            </a:xfrm>
            <a:custGeom>
              <a:avLst/>
              <a:gdLst>
                <a:gd name="T0" fmla="*/ 4 w 11"/>
                <a:gd name="T1" fmla="*/ 0 h 11"/>
                <a:gd name="T2" fmla="*/ 0 w 11"/>
                <a:gd name="T3" fmla="*/ 4 h 11"/>
                <a:gd name="T4" fmla="*/ 0 w 11"/>
                <a:gd name="T5" fmla="*/ 7 h 11"/>
                <a:gd name="T6" fmla="*/ 4 w 11"/>
                <a:gd name="T7" fmla="*/ 11 h 11"/>
                <a:gd name="T8" fmla="*/ 7 w 11"/>
                <a:gd name="T9" fmla="*/ 11 h 11"/>
                <a:gd name="T10" fmla="*/ 7 w 11"/>
                <a:gd name="T11" fmla="*/ 11 h 11"/>
                <a:gd name="T12" fmla="*/ 11 w 11"/>
                <a:gd name="T13" fmla="*/ 7 h 11"/>
                <a:gd name="T14" fmla="*/ 11 w 11"/>
                <a:gd name="T15" fmla="*/ 4 h 11"/>
                <a:gd name="T16" fmla="*/ 7 w 11"/>
                <a:gd name="T17" fmla="*/ 0 h 11"/>
                <a:gd name="T18" fmla="*/ 4 w 1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4" y="0"/>
                  </a:moveTo>
                  <a:lnTo>
                    <a:pt x="0" y="4"/>
                  </a:lnTo>
                  <a:lnTo>
                    <a:pt x="0" y="7"/>
                  </a:lnTo>
                  <a:lnTo>
                    <a:pt x="4" y="11"/>
                  </a:lnTo>
                  <a:lnTo>
                    <a:pt x="7" y="11"/>
                  </a:lnTo>
                  <a:lnTo>
                    <a:pt x="7" y="11"/>
                  </a:lnTo>
                  <a:lnTo>
                    <a:pt x="11" y="7"/>
                  </a:lnTo>
                  <a:lnTo>
                    <a:pt x="11" y="4"/>
                  </a:lnTo>
                  <a:lnTo>
                    <a:pt x="7" y="0"/>
                  </a:lnTo>
                  <a:lnTo>
                    <a:pt x="4"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24" name="Freeform 80">
              <a:extLst>
                <a:ext uri="{FF2B5EF4-FFF2-40B4-BE49-F238E27FC236}">
                  <a16:creationId xmlns:a16="http://schemas.microsoft.com/office/drawing/2014/main" id="{F5743261-700B-4C71-B7A0-BDD9FF3A8B15}"/>
                </a:ext>
              </a:extLst>
            </p:cNvPr>
            <p:cNvSpPr>
              <a:spLocks/>
            </p:cNvSpPr>
            <p:nvPr/>
          </p:nvSpPr>
          <p:spPr bwMode="auto">
            <a:xfrm>
              <a:off x="2520" y="1514"/>
              <a:ext cx="11" cy="10"/>
            </a:xfrm>
            <a:custGeom>
              <a:avLst/>
              <a:gdLst>
                <a:gd name="T0" fmla="*/ 4 w 11"/>
                <a:gd name="T1" fmla="*/ 0 h 10"/>
                <a:gd name="T2" fmla="*/ 0 w 11"/>
                <a:gd name="T3" fmla="*/ 3 h 10"/>
                <a:gd name="T4" fmla="*/ 0 w 11"/>
                <a:gd name="T5" fmla="*/ 7 h 10"/>
                <a:gd name="T6" fmla="*/ 4 w 11"/>
                <a:gd name="T7" fmla="*/ 10 h 10"/>
                <a:gd name="T8" fmla="*/ 8 w 11"/>
                <a:gd name="T9" fmla="*/ 10 h 10"/>
                <a:gd name="T10" fmla="*/ 8 w 11"/>
                <a:gd name="T11" fmla="*/ 10 h 10"/>
                <a:gd name="T12" fmla="*/ 11 w 11"/>
                <a:gd name="T13" fmla="*/ 7 h 10"/>
                <a:gd name="T14" fmla="*/ 11 w 11"/>
                <a:gd name="T15" fmla="*/ 3 h 10"/>
                <a:gd name="T16" fmla="*/ 8 w 11"/>
                <a:gd name="T17" fmla="*/ 0 h 10"/>
                <a:gd name="T18" fmla="*/ 4 w 11"/>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
                  <a:moveTo>
                    <a:pt x="4" y="0"/>
                  </a:moveTo>
                  <a:lnTo>
                    <a:pt x="0" y="3"/>
                  </a:lnTo>
                  <a:lnTo>
                    <a:pt x="0" y="7"/>
                  </a:lnTo>
                  <a:lnTo>
                    <a:pt x="4" y="10"/>
                  </a:lnTo>
                  <a:lnTo>
                    <a:pt x="8" y="10"/>
                  </a:lnTo>
                  <a:lnTo>
                    <a:pt x="8" y="10"/>
                  </a:lnTo>
                  <a:lnTo>
                    <a:pt x="11" y="7"/>
                  </a:lnTo>
                  <a:lnTo>
                    <a:pt x="11" y="3"/>
                  </a:lnTo>
                  <a:lnTo>
                    <a:pt x="8" y="0"/>
                  </a:lnTo>
                  <a:lnTo>
                    <a:pt x="4"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25" name="Freeform 81">
              <a:extLst>
                <a:ext uri="{FF2B5EF4-FFF2-40B4-BE49-F238E27FC236}">
                  <a16:creationId xmlns:a16="http://schemas.microsoft.com/office/drawing/2014/main" id="{A22DAC88-7D44-4D8B-9BC1-1F10FC3CB54C}"/>
                </a:ext>
              </a:extLst>
            </p:cNvPr>
            <p:cNvSpPr>
              <a:spLocks/>
            </p:cNvSpPr>
            <p:nvPr/>
          </p:nvSpPr>
          <p:spPr bwMode="auto">
            <a:xfrm>
              <a:off x="2535" y="1499"/>
              <a:ext cx="10" cy="11"/>
            </a:xfrm>
            <a:custGeom>
              <a:avLst/>
              <a:gdLst>
                <a:gd name="T0" fmla="*/ 3 w 10"/>
                <a:gd name="T1" fmla="*/ 0 h 11"/>
                <a:gd name="T2" fmla="*/ 0 w 10"/>
                <a:gd name="T3" fmla="*/ 4 h 11"/>
                <a:gd name="T4" fmla="*/ 0 w 10"/>
                <a:gd name="T5" fmla="*/ 8 h 11"/>
                <a:gd name="T6" fmla="*/ 3 w 10"/>
                <a:gd name="T7" fmla="*/ 11 h 11"/>
                <a:gd name="T8" fmla="*/ 7 w 10"/>
                <a:gd name="T9" fmla="*/ 11 h 11"/>
                <a:gd name="T10" fmla="*/ 7 w 10"/>
                <a:gd name="T11" fmla="*/ 11 h 11"/>
                <a:gd name="T12" fmla="*/ 10 w 10"/>
                <a:gd name="T13" fmla="*/ 8 h 11"/>
                <a:gd name="T14" fmla="*/ 10 w 10"/>
                <a:gd name="T15" fmla="*/ 4 h 11"/>
                <a:gd name="T16" fmla="*/ 7 w 10"/>
                <a:gd name="T17" fmla="*/ 0 h 11"/>
                <a:gd name="T18" fmla="*/ 3 w 10"/>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1">
                  <a:moveTo>
                    <a:pt x="3" y="0"/>
                  </a:moveTo>
                  <a:lnTo>
                    <a:pt x="0" y="4"/>
                  </a:lnTo>
                  <a:lnTo>
                    <a:pt x="0" y="8"/>
                  </a:lnTo>
                  <a:lnTo>
                    <a:pt x="3" y="11"/>
                  </a:lnTo>
                  <a:lnTo>
                    <a:pt x="7" y="11"/>
                  </a:lnTo>
                  <a:lnTo>
                    <a:pt x="7" y="11"/>
                  </a:lnTo>
                  <a:lnTo>
                    <a:pt x="10" y="8"/>
                  </a:lnTo>
                  <a:lnTo>
                    <a:pt x="10" y="4"/>
                  </a:lnTo>
                  <a:lnTo>
                    <a:pt x="7" y="0"/>
                  </a:lnTo>
                  <a:lnTo>
                    <a:pt x="3"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26" name="Freeform 82">
              <a:extLst>
                <a:ext uri="{FF2B5EF4-FFF2-40B4-BE49-F238E27FC236}">
                  <a16:creationId xmlns:a16="http://schemas.microsoft.com/office/drawing/2014/main" id="{FDCCDC2E-7B1D-40F5-84D6-7758D050D0D3}"/>
                </a:ext>
              </a:extLst>
            </p:cNvPr>
            <p:cNvSpPr>
              <a:spLocks/>
            </p:cNvSpPr>
            <p:nvPr/>
          </p:nvSpPr>
          <p:spPr bwMode="auto">
            <a:xfrm>
              <a:off x="2552" y="1482"/>
              <a:ext cx="11" cy="10"/>
            </a:xfrm>
            <a:custGeom>
              <a:avLst/>
              <a:gdLst>
                <a:gd name="T0" fmla="*/ 4 w 11"/>
                <a:gd name="T1" fmla="*/ 0 h 10"/>
                <a:gd name="T2" fmla="*/ 0 w 11"/>
                <a:gd name="T3" fmla="*/ 3 h 10"/>
                <a:gd name="T4" fmla="*/ 0 w 11"/>
                <a:gd name="T5" fmla="*/ 7 h 10"/>
                <a:gd name="T6" fmla="*/ 4 w 11"/>
                <a:gd name="T7" fmla="*/ 10 h 10"/>
                <a:gd name="T8" fmla="*/ 8 w 11"/>
                <a:gd name="T9" fmla="*/ 10 h 10"/>
                <a:gd name="T10" fmla="*/ 8 w 11"/>
                <a:gd name="T11" fmla="*/ 10 h 10"/>
                <a:gd name="T12" fmla="*/ 11 w 11"/>
                <a:gd name="T13" fmla="*/ 7 h 10"/>
                <a:gd name="T14" fmla="*/ 11 w 11"/>
                <a:gd name="T15" fmla="*/ 3 h 10"/>
                <a:gd name="T16" fmla="*/ 8 w 11"/>
                <a:gd name="T17" fmla="*/ 0 h 10"/>
                <a:gd name="T18" fmla="*/ 4 w 11"/>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
                  <a:moveTo>
                    <a:pt x="4" y="0"/>
                  </a:moveTo>
                  <a:lnTo>
                    <a:pt x="0" y="3"/>
                  </a:lnTo>
                  <a:lnTo>
                    <a:pt x="0" y="7"/>
                  </a:lnTo>
                  <a:lnTo>
                    <a:pt x="4" y="10"/>
                  </a:lnTo>
                  <a:lnTo>
                    <a:pt x="8" y="10"/>
                  </a:lnTo>
                  <a:lnTo>
                    <a:pt x="8" y="10"/>
                  </a:lnTo>
                  <a:lnTo>
                    <a:pt x="11" y="7"/>
                  </a:lnTo>
                  <a:lnTo>
                    <a:pt x="11" y="3"/>
                  </a:lnTo>
                  <a:lnTo>
                    <a:pt x="8" y="0"/>
                  </a:lnTo>
                  <a:lnTo>
                    <a:pt x="4"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27" name="Freeform 83">
              <a:extLst>
                <a:ext uri="{FF2B5EF4-FFF2-40B4-BE49-F238E27FC236}">
                  <a16:creationId xmlns:a16="http://schemas.microsoft.com/office/drawing/2014/main" id="{67642D35-226E-49C7-A474-3E2FEE02C252}"/>
                </a:ext>
              </a:extLst>
            </p:cNvPr>
            <p:cNvSpPr>
              <a:spLocks/>
            </p:cNvSpPr>
            <p:nvPr/>
          </p:nvSpPr>
          <p:spPr bwMode="auto">
            <a:xfrm>
              <a:off x="2567" y="1467"/>
              <a:ext cx="10" cy="11"/>
            </a:xfrm>
            <a:custGeom>
              <a:avLst/>
              <a:gdLst>
                <a:gd name="T0" fmla="*/ 3 w 10"/>
                <a:gd name="T1" fmla="*/ 0 h 11"/>
                <a:gd name="T2" fmla="*/ 0 w 10"/>
                <a:gd name="T3" fmla="*/ 4 h 11"/>
                <a:gd name="T4" fmla="*/ 0 w 10"/>
                <a:gd name="T5" fmla="*/ 8 h 11"/>
                <a:gd name="T6" fmla="*/ 3 w 10"/>
                <a:gd name="T7" fmla="*/ 11 h 11"/>
                <a:gd name="T8" fmla="*/ 7 w 10"/>
                <a:gd name="T9" fmla="*/ 11 h 11"/>
                <a:gd name="T10" fmla="*/ 7 w 10"/>
                <a:gd name="T11" fmla="*/ 11 h 11"/>
                <a:gd name="T12" fmla="*/ 10 w 10"/>
                <a:gd name="T13" fmla="*/ 8 h 11"/>
                <a:gd name="T14" fmla="*/ 10 w 10"/>
                <a:gd name="T15" fmla="*/ 4 h 11"/>
                <a:gd name="T16" fmla="*/ 7 w 10"/>
                <a:gd name="T17" fmla="*/ 0 h 11"/>
                <a:gd name="T18" fmla="*/ 3 w 10"/>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1">
                  <a:moveTo>
                    <a:pt x="3" y="0"/>
                  </a:moveTo>
                  <a:lnTo>
                    <a:pt x="0" y="4"/>
                  </a:lnTo>
                  <a:lnTo>
                    <a:pt x="0" y="8"/>
                  </a:lnTo>
                  <a:lnTo>
                    <a:pt x="3" y="11"/>
                  </a:lnTo>
                  <a:lnTo>
                    <a:pt x="7" y="11"/>
                  </a:lnTo>
                  <a:lnTo>
                    <a:pt x="7" y="11"/>
                  </a:lnTo>
                  <a:lnTo>
                    <a:pt x="10" y="8"/>
                  </a:lnTo>
                  <a:lnTo>
                    <a:pt x="10" y="4"/>
                  </a:lnTo>
                  <a:lnTo>
                    <a:pt x="7" y="0"/>
                  </a:lnTo>
                  <a:lnTo>
                    <a:pt x="3"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28" name="Freeform 84">
              <a:extLst>
                <a:ext uri="{FF2B5EF4-FFF2-40B4-BE49-F238E27FC236}">
                  <a16:creationId xmlns:a16="http://schemas.microsoft.com/office/drawing/2014/main" id="{21BAE04C-C79E-42CA-965F-5941671303FF}"/>
                </a:ext>
              </a:extLst>
            </p:cNvPr>
            <p:cNvSpPr>
              <a:spLocks/>
            </p:cNvSpPr>
            <p:nvPr/>
          </p:nvSpPr>
          <p:spPr bwMode="auto">
            <a:xfrm>
              <a:off x="2581" y="1453"/>
              <a:ext cx="11" cy="11"/>
            </a:xfrm>
            <a:custGeom>
              <a:avLst/>
              <a:gdLst>
                <a:gd name="T0" fmla="*/ 4 w 11"/>
                <a:gd name="T1" fmla="*/ 0 h 11"/>
                <a:gd name="T2" fmla="*/ 0 w 11"/>
                <a:gd name="T3" fmla="*/ 4 h 11"/>
                <a:gd name="T4" fmla="*/ 0 w 11"/>
                <a:gd name="T5" fmla="*/ 7 h 11"/>
                <a:gd name="T6" fmla="*/ 4 w 11"/>
                <a:gd name="T7" fmla="*/ 11 h 11"/>
                <a:gd name="T8" fmla="*/ 7 w 11"/>
                <a:gd name="T9" fmla="*/ 11 h 11"/>
                <a:gd name="T10" fmla="*/ 7 w 11"/>
                <a:gd name="T11" fmla="*/ 11 h 11"/>
                <a:gd name="T12" fmla="*/ 11 w 11"/>
                <a:gd name="T13" fmla="*/ 7 h 11"/>
                <a:gd name="T14" fmla="*/ 11 w 11"/>
                <a:gd name="T15" fmla="*/ 4 h 11"/>
                <a:gd name="T16" fmla="*/ 7 w 11"/>
                <a:gd name="T17" fmla="*/ 0 h 11"/>
                <a:gd name="T18" fmla="*/ 4 w 1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4" y="0"/>
                  </a:moveTo>
                  <a:lnTo>
                    <a:pt x="0" y="4"/>
                  </a:lnTo>
                  <a:lnTo>
                    <a:pt x="0" y="7"/>
                  </a:lnTo>
                  <a:lnTo>
                    <a:pt x="4" y="11"/>
                  </a:lnTo>
                  <a:lnTo>
                    <a:pt x="7" y="11"/>
                  </a:lnTo>
                  <a:lnTo>
                    <a:pt x="7" y="11"/>
                  </a:lnTo>
                  <a:lnTo>
                    <a:pt x="11" y="7"/>
                  </a:lnTo>
                  <a:lnTo>
                    <a:pt x="11" y="4"/>
                  </a:lnTo>
                  <a:lnTo>
                    <a:pt x="7" y="0"/>
                  </a:lnTo>
                  <a:lnTo>
                    <a:pt x="4"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29" name="Freeform 85">
              <a:extLst>
                <a:ext uri="{FF2B5EF4-FFF2-40B4-BE49-F238E27FC236}">
                  <a16:creationId xmlns:a16="http://schemas.microsoft.com/office/drawing/2014/main" id="{DC8FB265-B214-467B-89D8-6B7FCA8223D8}"/>
                </a:ext>
              </a:extLst>
            </p:cNvPr>
            <p:cNvSpPr>
              <a:spLocks/>
            </p:cNvSpPr>
            <p:nvPr/>
          </p:nvSpPr>
          <p:spPr bwMode="auto">
            <a:xfrm>
              <a:off x="2595" y="1439"/>
              <a:ext cx="11" cy="11"/>
            </a:xfrm>
            <a:custGeom>
              <a:avLst/>
              <a:gdLst>
                <a:gd name="T0" fmla="*/ 4 w 11"/>
                <a:gd name="T1" fmla="*/ 0 h 11"/>
                <a:gd name="T2" fmla="*/ 0 w 11"/>
                <a:gd name="T3" fmla="*/ 3 h 11"/>
                <a:gd name="T4" fmla="*/ 0 w 11"/>
                <a:gd name="T5" fmla="*/ 7 h 11"/>
                <a:gd name="T6" fmla="*/ 4 w 11"/>
                <a:gd name="T7" fmla="*/ 11 h 11"/>
                <a:gd name="T8" fmla="*/ 7 w 11"/>
                <a:gd name="T9" fmla="*/ 11 h 11"/>
                <a:gd name="T10" fmla="*/ 7 w 11"/>
                <a:gd name="T11" fmla="*/ 11 h 11"/>
                <a:gd name="T12" fmla="*/ 11 w 11"/>
                <a:gd name="T13" fmla="*/ 7 h 11"/>
                <a:gd name="T14" fmla="*/ 11 w 11"/>
                <a:gd name="T15" fmla="*/ 3 h 11"/>
                <a:gd name="T16" fmla="*/ 7 w 11"/>
                <a:gd name="T17" fmla="*/ 0 h 11"/>
                <a:gd name="T18" fmla="*/ 4 w 1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4" y="0"/>
                  </a:moveTo>
                  <a:lnTo>
                    <a:pt x="0" y="3"/>
                  </a:lnTo>
                  <a:lnTo>
                    <a:pt x="0" y="7"/>
                  </a:lnTo>
                  <a:lnTo>
                    <a:pt x="4" y="11"/>
                  </a:lnTo>
                  <a:lnTo>
                    <a:pt x="7" y="11"/>
                  </a:lnTo>
                  <a:lnTo>
                    <a:pt x="7" y="11"/>
                  </a:lnTo>
                  <a:lnTo>
                    <a:pt x="11" y="7"/>
                  </a:lnTo>
                  <a:lnTo>
                    <a:pt x="11" y="3"/>
                  </a:lnTo>
                  <a:lnTo>
                    <a:pt x="7" y="0"/>
                  </a:lnTo>
                  <a:lnTo>
                    <a:pt x="4"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30" name="Freeform 86">
              <a:extLst>
                <a:ext uri="{FF2B5EF4-FFF2-40B4-BE49-F238E27FC236}">
                  <a16:creationId xmlns:a16="http://schemas.microsoft.com/office/drawing/2014/main" id="{31253B56-B144-4181-A4D2-FEE09754F1DB}"/>
                </a:ext>
              </a:extLst>
            </p:cNvPr>
            <p:cNvSpPr>
              <a:spLocks/>
            </p:cNvSpPr>
            <p:nvPr/>
          </p:nvSpPr>
          <p:spPr bwMode="auto">
            <a:xfrm>
              <a:off x="2613" y="1421"/>
              <a:ext cx="11" cy="11"/>
            </a:xfrm>
            <a:custGeom>
              <a:avLst/>
              <a:gdLst>
                <a:gd name="T0" fmla="*/ 4 w 11"/>
                <a:gd name="T1" fmla="*/ 0 h 11"/>
                <a:gd name="T2" fmla="*/ 0 w 11"/>
                <a:gd name="T3" fmla="*/ 4 h 11"/>
                <a:gd name="T4" fmla="*/ 0 w 11"/>
                <a:gd name="T5" fmla="*/ 7 h 11"/>
                <a:gd name="T6" fmla="*/ 4 w 11"/>
                <a:gd name="T7" fmla="*/ 11 h 11"/>
                <a:gd name="T8" fmla="*/ 7 w 11"/>
                <a:gd name="T9" fmla="*/ 11 h 11"/>
                <a:gd name="T10" fmla="*/ 7 w 11"/>
                <a:gd name="T11" fmla="*/ 11 h 11"/>
                <a:gd name="T12" fmla="*/ 11 w 11"/>
                <a:gd name="T13" fmla="*/ 7 h 11"/>
                <a:gd name="T14" fmla="*/ 11 w 11"/>
                <a:gd name="T15" fmla="*/ 4 h 11"/>
                <a:gd name="T16" fmla="*/ 7 w 11"/>
                <a:gd name="T17" fmla="*/ 0 h 11"/>
                <a:gd name="T18" fmla="*/ 4 w 1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4" y="0"/>
                  </a:moveTo>
                  <a:lnTo>
                    <a:pt x="0" y="4"/>
                  </a:lnTo>
                  <a:lnTo>
                    <a:pt x="0" y="7"/>
                  </a:lnTo>
                  <a:lnTo>
                    <a:pt x="4" y="11"/>
                  </a:lnTo>
                  <a:lnTo>
                    <a:pt x="7" y="11"/>
                  </a:lnTo>
                  <a:lnTo>
                    <a:pt x="7" y="11"/>
                  </a:lnTo>
                  <a:lnTo>
                    <a:pt x="11" y="7"/>
                  </a:lnTo>
                  <a:lnTo>
                    <a:pt x="11" y="4"/>
                  </a:lnTo>
                  <a:lnTo>
                    <a:pt x="7" y="0"/>
                  </a:lnTo>
                  <a:lnTo>
                    <a:pt x="4"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31" name="Freeform 87">
              <a:extLst>
                <a:ext uri="{FF2B5EF4-FFF2-40B4-BE49-F238E27FC236}">
                  <a16:creationId xmlns:a16="http://schemas.microsoft.com/office/drawing/2014/main" id="{191588BA-C95A-4263-854D-BA6922D2C296}"/>
                </a:ext>
              </a:extLst>
            </p:cNvPr>
            <p:cNvSpPr>
              <a:spLocks/>
            </p:cNvSpPr>
            <p:nvPr/>
          </p:nvSpPr>
          <p:spPr bwMode="auto">
            <a:xfrm>
              <a:off x="2627" y="1407"/>
              <a:ext cx="11" cy="11"/>
            </a:xfrm>
            <a:custGeom>
              <a:avLst/>
              <a:gdLst>
                <a:gd name="T0" fmla="*/ 4 w 11"/>
                <a:gd name="T1" fmla="*/ 0 h 11"/>
                <a:gd name="T2" fmla="*/ 0 w 11"/>
                <a:gd name="T3" fmla="*/ 3 h 11"/>
                <a:gd name="T4" fmla="*/ 0 w 11"/>
                <a:gd name="T5" fmla="*/ 7 h 11"/>
                <a:gd name="T6" fmla="*/ 4 w 11"/>
                <a:gd name="T7" fmla="*/ 11 h 11"/>
                <a:gd name="T8" fmla="*/ 7 w 11"/>
                <a:gd name="T9" fmla="*/ 11 h 11"/>
                <a:gd name="T10" fmla="*/ 7 w 11"/>
                <a:gd name="T11" fmla="*/ 11 h 11"/>
                <a:gd name="T12" fmla="*/ 11 w 11"/>
                <a:gd name="T13" fmla="*/ 7 h 11"/>
                <a:gd name="T14" fmla="*/ 11 w 11"/>
                <a:gd name="T15" fmla="*/ 3 h 11"/>
                <a:gd name="T16" fmla="*/ 7 w 11"/>
                <a:gd name="T17" fmla="*/ 0 h 11"/>
                <a:gd name="T18" fmla="*/ 4 w 1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4" y="0"/>
                  </a:moveTo>
                  <a:lnTo>
                    <a:pt x="0" y="3"/>
                  </a:lnTo>
                  <a:lnTo>
                    <a:pt x="0" y="7"/>
                  </a:lnTo>
                  <a:lnTo>
                    <a:pt x="4" y="11"/>
                  </a:lnTo>
                  <a:lnTo>
                    <a:pt x="7" y="11"/>
                  </a:lnTo>
                  <a:lnTo>
                    <a:pt x="7" y="11"/>
                  </a:lnTo>
                  <a:lnTo>
                    <a:pt x="11" y="7"/>
                  </a:lnTo>
                  <a:lnTo>
                    <a:pt x="11" y="3"/>
                  </a:lnTo>
                  <a:lnTo>
                    <a:pt x="7" y="0"/>
                  </a:lnTo>
                  <a:lnTo>
                    <a:pt x="4"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32" name="Freeform 88">
              <a:extLst>
                <a:ext uri="{FF2B5EF4-FFF2-40B4-BE49-F238E27FC236}">
                  <a16:creationId xmlns:a16="http://schemas.microsoft.com/office/drawing/2014/main" id="{563AD403-8096-4652-AE10-6A301CBBDE50}"/>
                </a:ext>
              </a:extLst>
            </p:cNvPr>
            <p:cNvSpPr>
              <a:spLocks/>
            </p:cNvSpPr>
            <p:nvPr/>
          </p:nvSpPr>
          <p:spPr bwMode="auto">
            <a:xfrm>
              <a:off x="2642" y="1393"/>
              <a:ext cx="10" cy="10"/>
            </a:xfrm>
            <a:custGeom>
              <a:avLst/>
              <a:gdLst>
                <a:gd name="T0" fmla="*/ 3 w 10"/>
                <a:gd name="T1" fmla="*/ 0 h 10"/>
                <a:gd name="T2" fmla="*/ 0 w 10"/>
                <a:gd name="T3" fmla="*/ 3 h 10"/>
                <a:gd name="T4" fmla="*/ 0 w 10"/>
                <a:gd name="T5" fmla="*/ 7 h 10"/>
                <a:gd name="T6" fmla="*/ 3 w 10"/>
                <a:gd name="T7" fmla="*/ 10 h 10"/>
                <a:gd name="T8" fmla="*/ 7 w 10"/>
                <a:gd name="T9" fmla="*/ 10 h 10"/>
                <a:gd name="T10" fmla="*/ 7 w 10"/>
                <a:gd name="T11" fmla="*/ 10 h 10"/>
                <a:gd name="T12" fmla="*/ 10 w 10"/>
                <a:gd name="T13" fmla="*/ 7 h 10"/>
                <a:gd name="T14" fmla="*/ 10 w 10"/>
                <a:gd name="T15" fmla="*/ 3 h 10"/>
                <a:gd name="T16" fmla="*/ 7 w 10"/>
                <a:gd name="T17" fmla="*/ 0 h 10"/>
                <a:gd name="T18" fmla="*/ 3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3" y="0"/>
                  </a:moveTo>
                  <a:lnTo>
                    <a:pt x="0" y="3"/>
                  </a:lnTo>
                  <a:lnTo>
                    <a:pt x="0" y="7"/>
                  </a:lnTo>
                  <a:lnTo>
                    <a:pt x="3" y="10"/>
                  </a:lnTo>
                  <a:lnTo>
                    <a:pt x="7" y="10"/>
                  </a:lnTo>
                  <a:lnTo>
                    <a:pt x="7" y="10"/>
                  </a:lnTo>
                  <a:lnTo>
                    <a:pt x="10" y="7"/>
                  </a:lnTo>
                  <a:lnTo>
                    <a:pt x="10" y="3"/>
                  </a:lnTo>
                  <a:lnTo>
                    <a:pt x="7" y="0"/>
                  </a:lnTo>
                  <a:lnTo>
                    <a:pt x="3"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33" name="Freeform 89">
              <a:extLst>
                <a:ext uri="{FF2B5EF4-FFF2-40B4-BE49-F238E27FC236}">
                  <a16:creationId xmlns:a16="http://schemas.microsoft.com/office/drawing/2014/main" id="{3C2AFA74-F523-48CF-B3B0-91B466C5F11A}"/>
                </a:ext>
              </a:extLst>
            </p:cNvPr>
            <p:cNvSpPr>
              <a:spLocks/>
            </p:cNvSpPr>
            <p:nvPr/>
          </p:nvSpPr>
          <p:spPr bwMode="auto">
            <a:xfrm>
              <a:off x="2656" y="1378"/>
              <a:ext cx="11" cy="11"/>
            </a:xfrm>
            <a:custGeom>
              <a:avLst/>
              <a:gdLst>
                <a:gd name="T0" fmla="*/ 3 w 11"/>
                <a:gd name="T1" fmla="*/ 0 h 11"/>
                <a:gd name="T2" fmla="*/ 0 w 11"/>
                <a:gd name="T3" fmla="*/ 4 h 11"/>
                <a:gd name="T4" fmla="*/ 0 w 11"/>
                <a:gd name="T5" fmla="*/ 7 h 11"/>
                <a:gd name="T6" fmla="*/ 3 w 11"/>
                <a:gd name="T7" fmla="*/ 11 h 11"/>
                <a:gd name="T8" fmla="*/ 7 w 11"/>
                <a:gd name="T9" fmla="*/ 11 h 11"/>
                <a:gd name="T10" fmla="*/ 7 w 11"/>
                <a:gd name="T11" fmla="*/ 11 h 11"/>
                <a:gd name="T12" fmla="*/ 11 w 11"/>
                <a:gd name="T13" fmla="*/ 7 h 11"/>
                <a:gd name="T14" fmla="*/ 11 w 11"/>
                <a:gd name="T15" fmla="*/ 4 h 11"/>
                <a:gd name="T16" fmla="*/ 7 w 11"/>
                <a:gd name="T17" fmla="*/ 0 h 11"/>
                <a:gd name="T18" fmla="*/ 3 w 1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3" y="0"/>
                  </a:moveTo>
                  <a:lnTo>
                    <a:pt x="0" y="4"/>
                  </a:lnTo>
                  <a:lnTo>
                    <a:pt x="0" y="7"/>
                  </a:lnTo>
                  <a:lnTo>
                    <a:pt x="3" y="11"/>
                  </a:lnTo>
                  <a:lnTo>
                    <a:pt x="7" y="11"/>
                  </a:lnTo>
                  <a:lnTo>
                    <a:pt x="7" y="11"/>
                  </a:lnTo>
                  <a:lnTo>
                    <a:pt x="11" y="7"/>
                  </a:lnTo>
                  <a:lnTo>
                    <a:pt x="11" y="4"/>
                  </a:lnTo>
                  <a:lnTo>
                    <a:pt x="7" y="0"/>
                  </a:lnTo>
                  <a:lnTo>
                    <a:pt x="3"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34" name="Freeform 90">
              <a:extLst>
                <a:ext uri="{FF2B5EF4-FFF2-40B4-BE49-F238E27FC236}">
                  <a16:creationId xmlns:a16="http://schemas.microsoft.com/office/drawing/2014/main" id="{B173BD92-E211-4AF3-B2D8-F06421E67381}"/>
                </a:ext>
              </a:extLst>
            </p:cNvPr>
            <p:cNvSpPr>
              <a:spLocks/>
            </p:cNvSpPr>
            <p:nvPr/>
          </p:nvSpPr>
          <p:spPr bwMode="auto">
            <a:xfrm>
              <a:off x="2674" y="1360"/>
              <a:ext cx="10" cy="11"/>
            </a:xfrm>
            <a:custGeom>
              <a:avLst/>
              <a:gdLst>
                <a:gd name="T0" fmla="*/ 3 w 10"/>
                <a:gd name="T1" fmla="*/ 0 h 11"/>
                <a:gd name="T2" fmla="*/ 0 w 10"/>
                <a:gd name="T3" fmla="*/ 4 h 11"/>
                <a:gd name="T4" fmla="*/ 0 w 10"/>
                <a:gd name="T5" fmla="*/ 8 h 11"/>
                <a:gd name="T6" fmla="*/ 3 w 10"/>
                <a:gd name="T7" fmla="*/ 11 h 11"/>
                <a:gd name="T8" fmla="*/ 7 w 10"/>
                <a:gd name="T9" fmla="*/ 11 h 11"/>
                <a:gd name="T10" fmla="*/ 7 w 10"/>
                <a:gd name="T11" fmla="*/ 11 h 11"/>
                <a:gd name="T12" fmla="*/ 10 w 10"/>
                <a:gd name="T13" fmla="*/ 8 h 11"/>
                <a:gd name="T14" fmla="*/ 10 w 10"/>
                <a:gd name="T15" fmla="*/ 4 h 11"/>
                <a:gd name="T16" fmla="*/ 7 w 10"/>
                <a:gd name="T17" fmla="*/ 0 h 11"/>
                <a:gd name="T18" fmla="*/ 3 w 10"/>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1">
                  <a:moveTo>
                    <a:pt x="3" y="0"/>
                  </a:moveTo>
                  <a:lnTo>
                    <a:pt x="0" y="4"/>
                  </a:lnTo>
                  <a:lnTo>
                    <a:pt x="0" y="8"/>
                  </a:lnTo>
                  <a:lnTo>
                    <a:pt x="3" y="11"/>
                  </a:lnTo>
                  <a:lnTo>
                    <a:pt x="7" y="11"/>
                  </a:lnTo>
                  <a:lnTo>
                    <a:pt x="7" y="11"/>
                  </a:lnTo>
                  <a:lnTo>
                    <a:pt x="10" y="8"/>
                  </a:lnTo>
                  <a:lnTo>
                    <a:pt x="10" y="4"/>
                  </a:lnTo>
                  <a:lnTo>
                    <a:pt x="7" y="0"/>
                  </a:lnTo>
                  <a:lnTo>
                    <a:pt x="3"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35" name="Freeform 91">
              <a:extLst>
                <a:ext uri="{FF2B5EF4-FFF2-40B4-BE49-F238E27FC236}">
                  <a16:creationId xmlns:a16="http://schemas.microsoft.com/office/drawing/2014/main" id="{3C1F68C5-AD06-4BD4-ADAA-945DDCA73113}"/>
                </a:ext>
              </a:extLst>
            </p:cNvPr>
            <p:cNvSpPr>
              <a:spLocks/>
            </p:cNvSpPr>
            <p:nvPr/>
          </p:nvSpPr>
          <p:spPr bwMode="auto">
            <a:xfrm>
              <a:off x="2688" y="1346"/>
              <a:ext cx="11" cy="11"/>
            </a:xfrm>
            <a:custGeom>
              <a:avLst/>
              <a:gdLst>
                <a:gd name="T0" fmla="*/ 3 w 11"/>
                <a:gd name="T1" fmla="*/ 0 h 11"/>
                <a:gd name="T2" fmla="*/ 0 w 11"/>
                <a:gd name="T3" fmla="*/ 4 h 11"/>
                <a:gd name="T4" fmla="*/ 0 w 11"/>
                <a:gd name="T5" fmla="*/ 7 h 11"/>
                <a:gd name="T6" fmla="*/ 3 w 11"/>
                <a:gd name="T7" fmla="*/ 11 h 11"/>
                <a:gd name="T8" fmla="*/ 7 w 11"/>
                <a:gd name="T9" fmla="*/ 11 h 11"/>
                <a:gd name="T10" fmla="*/ 7 w 11"/>
                <a:gd name="T11" fmla="*/ 11 h 11"/>
                <a:gd name="T12" fmla="*/ 11 w 11"/>
                <a:gd name="T13" fmla="*/ 7 h 11"/>
                <a:gd name="T14" fmla="*/ 11 w 11"/>
                <a:gd name="T15" fmla="*/ 4 h 11"/>
                <a:gd name="T16" fmla="*/ 7 w 11"/>
                <a:gd name="T17" fmla="*/ 0 h 11"/>
                <a:gd name="T18" fmla="*/ 3 w 1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3" y="0"/>
                  </a:moveTo>
                  <a:lnTo>
                    <a:pt x="0" y="4"/>
                  </a:lnTo>
                  <a:lnTo>
                    <a:pt x="0" y="7"/>
                  </a:lnTo>
                  <a:lnTo>
                    <a:pt x="3" y="11"/>
                  </a:lnTo>
                  <a:lnTo>
                    <a:pt x="7" y="11"/>
                  </a:lnTo>
                  <a:lnTo>
                    <a:pt x="7" y="11"/>
                  </a:lnTo>
                  <a:lnTo>
                    <a:pt x="11" y="7"/>
                  </a:lnTo>
                  <a:lnTo>
                    <a:pt x="11" y="4"/>
                  </a:lnTo>
                  <a:lnTo>
                    <a:pt x="7" y="0"/>
                  </a:lnTo>
                  <a:lnTo>
                    <a:pt x="3"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36" name="Freeform 92">
              <a:extLst>
                <a:ext uri="{FF2B5EF4-FFF2-40B4-BE49-F238E27FC236}">
                  <a16:creationId xmlns:a16="http://schemas.microsoft.com/office/drawing/2014/main" id="{44C29574-9143-4C47-ACDA-4F772785DF0F}"/>
                </a:ext>
              </a:extLst>
            </p:cNvPr>
            <p:cNvSpPr>
              <a:spLocks/>
            </p:cNvSpPr>
            <p:nvPr/>
          </p:nvSpPr>
          <p:spPr bwMode="auto">
            <a:xfrm>
              <a:off x="2702" y="1332"/>
              <a:ext cx="11" cy="11"/>
            </a:xfrm>
            <a:custGeom>
              <a:avLst/>
              <a:gdLst>
                <a:gd name="T0" fmla="*/ 4 w 11"/>
                <a:gd name="T1" fmla="*/ 0 h 11"/>
                <a:gd name="T2" fmla="*/ 0 w 11"/>
                <a:gd name="T3" fmla="*/ 4 h 11"/>
                <a:gd name="T4" fmla="*/ 0 w 11"/>
                <a:gd name="T5" fmla="*/ 7 h 11"/>
                <a:gd name="T6" fmla="*/ 4 w 11"/>
                <a:gd name="T7" fmla="*/ 11 h 11"/>
                <a:gd name="T8" fmla="*/ 7 w 11"/>
                <a:gd name="T9" fmla="*/ 11 h 11"/>
                <a:gd name="T10" fmla="*/ 7 w 11"/>
                <a:gd name="T11" fmla="*/ 11 h 11"/>
                <a:gd name="T12" fmla="*/ 11 w 11"/>
                <a:gd name="T13" fmla="*/ 7 h 11"/>
                <a:gd name="T14" fmla="*/ 11 w 11"/>
                <a:gd name="T15" fmla="*/ 4 h 11"/>
                <a:gd name="T16" fmla="*/ 7 w 11"/>
                <a:gd name="T17" fmla="*/ 0 h 11"/>
                <a:gd name="T18" fmla="*/ 4 w 1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4" y="0"/>
                  </a:moveTo>
                  <a:lnTo>
                    <a:pt x="0" y="4"/>
                  </a:lnTo>
                  <a:lnTo>
                    <a:pt x="0" y="7"/>
                  </a:lnTo>
                  <a:lnTo>
                    <a:pt x="4" y="11"/>
                  </a:lnTo>
                  <a:lnTo>
                    <a:pt x="7" y="11"/>
                  </a:lnTo>
                  <a:lnTo>
                    <a:pt x="7" y="11"/>
                  </a:lnTo>
                  <a:lnTo>
                    <a:pt x="11" y="7"/>
                  </a:lnTo>
                  <a:lnTo>
                    <a:pt x="11" y="4"/>
                  </a:lnTo>
                  <a:lnTo>
                    <a:pt x="7" y="0"/>
                  </a:lnTo>
                  <a:lnTo>
                    <a:pt x="4"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37" name="Freeform 93">
              <a:extLst>
                <a:ext uri="{FF2B5EF4-FFF2-40B4-BE49-F238E27FC236}">
                  <a16:creationId xmlns:a16="http://schemas.microsoft.com/office/drawing/2014/main" id="{CFB1FADB-D675-4399-BA07-D8B293DF965E}"/>
                </a:ext>
              </a:extLst>
            </p:cNvPr>
            <p:cNvSpPr>
              <a:spLocks/>
            </p:cNvSpPr>
            <p:nvPr/>
          </p:nvSpPr>
          <p:spPr bwMode="auto">
            <a:xfrm>
              <a:off x="2716" y="1318"/>
              <a:ext cx="11" cy="10"/>
            </a:xfrm>
            <a:custGeom>
              <a:avLst/>
              <a:gdLst>
                <a:gd name="T0" fmla="*/ 4 w 11"/>
                <a:gd name="T1" fmla="*/ 0 h 10"/>
                <a:gd name="T2" fmla="*/ 0 w 11"/>
                <a:gd name="T3" fmla="*/ 3 h 10"/>
                <a:gd name="T4" fmla="*/ 0 w 11"/>
                <a:gd name="T5" fmla="*/ 7 h 10"/>
                <a:gd name="T6" fmla="*/ 4 w 11"/>
                <a:gd name="T7" fmla="*/ 10 h 10"/>
                <a:gd name="T8" fmla="*/ 8 w 11"/>
                <a:gd name="T9" fmla="*/ 10 h 10"/>
                <a:gd name="T10" fmla="*/ 8 w 11"/>
                <a:gd name="T11" fmla="*/ 10 h 10"/>
                <a:gd name="T12" fmla="*/ 11 w 11"/>
                <a:gd name="T13" fmla="*/ 7 h 10"/>
                <a:gd name="T14" fmla="*/ 11 w 11"/>
                <a:gd name="T15" fmla="*/ 3 h 10"/>
                <a:gd name="T16" fmla="*/ 8 w 11"/>
                <a:gd name="T17" fmla="*/ 0 h 10"/>
                <a:gd name="T18" fmla="*/ 4 w 11"/>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
                  <a:moveTo>
                    <a:pt x="4" y="0"/>
                  </a:moveTo>
                  <a:lnTo>
                    <a:pt x="0" y="3"/>
                  </a:lnTo>
                  <a:lnTo>
                    <a:pt x="0" y="7"/>
                  </a:lnTo>
                  <a:lnTo>
                    <a:pt x="4" y="10"/>
                  </a:lnTo>
                  <a:lnTo>
                    <a:pt x="8" y="10"/>
                  </a:lnTo>
                  <a:lnTo>
                    <a:pt x="8" y="10"/>
                  </a:lnTo>
                  <a:lnTo>
                    <a:pt x="11" y="7"/>
                  </a:lnTo>
                  <a:lnTo>
                    <a:pt x="11" y="3"/>
                  </a:lnTo>
                  <a:lnTo>
                    <a:pt x="8" y="0"/>
                  </a:lnTo>
                  <a:lnTo>
                    <a:pt x="4"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38" name="Freeform 94">
              <a:extLst>
                <a:ext uri="{FF2B5EF4-FFF2-40B4-BE49-F238E27FC236}">
                  <a16:creationId xmlns:a16="http://schemas.microsoft.com/office/drawing/2014/main" id="{0942B0C9-9FCC-401C-93D1-D3D70545230C}"/>
                </a:ext>
              </a:extLst>
            </p:cNvPr>
            <p:cNvSpPr>
              <a:spLocks/>
            </p:cNvSpPr>
            <p:nvPr/>
          </p:nvSpPr>
          <p:spPr bwMode="auto">
            <a:xfrm>
              <a:off x="2734" y="1300"/>
              <a:ext cx="11" cy="11"/>
            </a:xfrm>
            <a:custGeom>
              <a:avLst/>
              <a:gdLst>
                <a:gd name="T0" fmla="*/ 4 w 11"/>
                <a:gd name="T1" fmla="*/ 0 h 11"/>
                <a:gd name="T2" fmla="*/ 0 w 11"/>
                <a:gd name="T3" fmla="*/ 3 h 11"/>
                <a:gd name="T4" fmla="*/ 0 w 11"/>
                <a:gd name="T5" fmla="*/ 7 h 11"/>
                <a:gd name="T6" fmla="*/ 4 w 11"/>
                <a:gd name="T7" fmla="*/ 11 h 11"/>
                <a:gd name="T8" fmla="*/ 7 w 11"/>
                <a:gd name="T9" fmla="*/ 11 h 11"/>
                <a:gd name="T10" fmla="*/ 7 w 11"/>
                <a:gd name="T11" fmla="*/ 11 h 11"/>
                <a:gd name="T12" fmla="*/ 11 w 11"/>
                <a:gd name="T13" fmla="*/ 7 h 11"/>
                <a:gd name="T14" fmla="*/ 11 w 11"/>
                <a:gd name="T15" fmla="*/ 3 h 11"/>
                <a:gd name="T16" fmla="*/ 7 w 11"/>
                <a:gd name="T17" fmla="*/ 0 h 11"/>
                <a:gd name="T18" fmla="*/ 4 w 1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4" y="0"/>
                  </a:moveTo>
                  <a:lnTo>
                    <a:pt x="0" y="3"/>
                  </a:lnTo>
                  <a:lnTo>
                    <a:pt x="0" y="7"/>
                  </a:lnTo>
                  <a:lnTo>
                    <a:pt x="4" y="11"/>
                  </a:lnTo>
                  <a:lnTo>
                    <a:pt x="7" y="11"/>
                  </a:lnTo>
                  <a:lnTo>
                    <a:pt x="7" y="11"/>
                  </a:lnTo>
                  <a:lnTo>
                    <a:pt x="11" y="7"/>
                  </a:lnTo>
                  <a:lnTo>
                    <a:pt x="11" y="3"/>
                  </a:lnTo>
                  <a:lnTo>
                    <a:pt x="7" y="0"/>
                  </a:lnTo>
                  <a:lnTo>
                    <a:pt x="4"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39" name="Freeform 95">
              <a:extLst>
                <a:ext uri="{FF2B5EF4-FFF2-40B4-BE49-F238E27FC236}">
                  <a16:creationId xmlns:a16="http://schemas.microsoft.com/office/drawing/2014/main" id="{181015A3-8944-4F2F-916A-FFD7F628BE26}"/>
                </a:ext>
              </a:extLst>
            </p:cNvPr>
            <p:cNvSpPr>
              <a:spLocks/>
            </p:cNvSpPr>
            <p:nvPr/>
          </p:nvSpPr>
          <p:spPr bwMode="auto">
            <a:xfrm>
              <a:off x="2749" y="1286"/>
              <a:ext cx="10" cy="10"/>
            </a:xfrm>
            <a:custGeom>
              <a:avLst/>
              <a:gdLst>
                <a:gd name="T0" fmla="*/ 3 w 10"/>
                <a:gd name="T1" fmla="*/ 0 h 10"/>
                <a:gd name="T2" fmla="*/ 0 w 10"/>
                <a:gd name="T3" fmla="*/ 3 h 10"/>
                <a:gd name="T4" fmla="*/ 0 w 10"/>
                <a:gd name="T5" fmla="*/ 7 h 10"/>
                <a:gd name="T6" fmla="*/ 3 w 10"/>
                <a:gd name="T7" fmla="*/ 10 h 10"/>
                <a:gd name="T8" fmla="*/ 7 w 10"/>
                <a:gd name="T9" fmla="*/ 10 h 10"/>
                <a:gd name="T10" fmla="*/ 7 w 10"/>
                <a:gd name="T11" fmla="*/ 10 h 10"/>
                <a:gd name="T12" fmla="*/ 10 w 10"/>
                <a:gd name="T13" fmla="*/ 7 h 10"/>
                <a:gd name="T14" fmla="*/ 10 w 10"/>
                <a:gd name="T15" fmla="*/ 3 h 10"/>
                <a:gd name="T16" fmla="*/ 7 w 10"/>
                <a:gd name="T17" fmla="*/ 0 h 10"/>
                <a:gd name="T18" fmla="*/ 3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3" y="0"/>
                  </a:moveTo>
                  <a:lnTo>
                    <a:pt x="0" y="3"/>
                  </a:lnTo>
                  <a:lnTo>
                    <a:pt x="0" y="7"/>
                  </a:lnTo>
                  <a:lnTo>
                    <a:pt x="3" y="10"/>
                  </a:lnTo>
                  <a:lnTo>
                    <a:pt x="7" y="10"/>
                  </a:lnTo>
                  <a:lnTo>
                    <a:pt x="7" y="10"/>
                  </a:lnTo>
                  <a:lnTo>
                    <a:pt x="10" y="7"/>
                  </a:lnTo>
                  <a:lnTo>
                    <a:pt x="10" y="3"/>
                  </a:lnTo>
                  <a:lnTo>
                    <a:pt x="7" y="0"/>
                  </a:lnTo>
                  <a:lnTo>
                    <a:pt x="3"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40" name="Freeform 96">
              <a:extLst>
                <a:ext uri="{FF2B5EF4-FFF2-40B4-BE49-F238E27FC236}">
                  <a16:creationId xmlns:a16="http://schemas.microsoft.com/office/drawing/2014/main" id="{F3C8DA45-0CFE-42F8-8EB9-14E0D2B23305}"/>
                </a:ext>
              </a:extLst>
            </p:cNvPr>
            <p:cNvSpPr>
              <a:spLocks/>
            </p:cNvSpPr>
            <p:nvPr/>
          </p:nvSpPr>
          <p:spPr bwMode="auto">
            <a:xfrm>
              <a:off x="2763" y="1271"/>
              <a:ext cx="10" cy="11"/>
            </a:xfrm>
            <a:custGeom>
              <a:avLst/>
              <a:gdLst>
                <a:gd name="T0" fmla="*/ 3 w 10"/>
                <a:gd name="T1" fmla="*/ 0 h 11"/>
                <a:gd name="T2" fmla="*/ 0 w 10"/>
                <a:gd name="T3" fmla="*/ 4 h 11"/>
                <a:gd name="T4" fmla="*/ 0 w 10"/>
                <a:gd name="T5" fmla="*/ 7 h 11"/>
                <a:gd name="T6" fmla="*/ 3 w 10"/>
                <a:gd name="T7" fmla="*/ 11 h 11"/>
                <a:gd name="T8" fmla="*/ 7 w 10"/>
                <a:gd name="T9" fmla="*/ 11 h 11"/>
                <a:gd name="T10" fmla="*/ 7 w 10"/>
                <a:gd name="T11" fmla="*/ 11 h 11"/>
                <a:gd name="T12" fmla="*/ 10 w 10"/>
                <a:gd name="T13" fmla="*/ 7 h 11"/>
                <a:gd name="T14" fmla="*/ 10 w 10"/>
                <a:gd name="T15" fmla="*/ 4 h 11"/>
                <a:gd name="T16" fmla="*/ 7 w 10"/>
                <a:gd name="T17" fmla="*/ 0 h 11"/>
                <a:gd name="T18" fmla="*/ 3 w 10"/>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1">
                  <a:moveTo>
                    <a:pt x="3" y="0"/>
                  </a:moveTo>
                  <a:lnTo>
                    <a:pt x="0" y="4"/>
                  </a:lnTo>
                  <a:lnTo>
                    <a:pt x="0" y="7"/>
                  </a:lnTo>
                  <a:lnTo>
                    <a:pt x="3" y="11"/>
                  </a:lnTo>
                  <a:lnTo>
                    <a:pt x="7" y="11"/>
                  </a:lnTo>
                  <a:lnTo>
                    <a:pt x="7" y="11"/>
                  </a:lnTo>
                  <a:lnTo>
                    <a:pt x="10" y="7"/>
                  </a:lnTo>
                  <a:lnTo>
                    <a:pt x="10" y="4"/>
                  </a:lnTo>
                  <a:lnTo>
                    <a:pt x="7" y="0"/>
                  </a:lnTo>
                  <a:lnTo>
                    <a:pt x="3"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41" name="Freeform 97">
              <a:extLst>
                <a:ext uri="{FF2B5EF4-FFF2-40B4-BE49-F238E27FC236}">
                  <a16:creationId xmlns:a16="http://schemas.microsoft.com/office/drawing/2014/main" id="{DB520B0C-2D2C-4565-AFC7-48BA6C9EED6C}"/>
                </a:ext>
              </a:extLst>
            </p:cNvPr>
            <p:cNvSpPr>
              <a:spLocks/>
            </p:cNvSpPr>
            <p:nvPr/>
          </p:nvSpPr>
          <p:spPr bwMode="auto">
            <a:xfrm>
              <a:off x="2777" y="1257"/>
              <a:ext cx="11" cy="11"/>
            </a:xfrm>
            <a:custGeom>
              <a:avLst/>
              <a:gdLst>
                <a:gd name="T0" fmla="*/ 4 w 11"/>
                <a:gd name="T1" fmla="*/ 0 h 11"/>
                <a:gd name="T2" fmla="*/ 0 w 11"/>
                <a:gd name="T3" fmla="*/ 4 h 11"/>
                <a:gd name="T4" fmla="*/ 0 w 11"/>
                <a:gd name="T5" fmla="*/ 7 h 11"/>
                <a:gd name="T6" fmla="*/ 4 w 11"/>
                <a:gd name="T7" fmla="*/ 11 h 11"/>
                <a:gd name="T8" fmla="*/ 7 w 11"/>
                <a:gd name="T9" fmla="*/ 11 h 11"/>
                <a:gd name="T10" fmla="*/ 7 w 11"/>
                <a:gd name="T11" fmla="*/ 11 h 11"/>
                <a:gd name="T12" fmla="*/ 11 w 11"/>
                <a:gd name="T13" fmla="*/ 7 h 11"/>
                <a:gd name="T14" fmla="*/ 11 w 11"/>
                <a:gd name="T15" fmla="*/ 4 h 11"/>
                <a:gd name="T16" fmla="*/ 7 w 11"/>
                <a:gd name="T17" fmla="*/ 0 h 11"/>
                <a:gd name="T18" fmla="*/ 4 w 1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4" y="0"/>
                  </a:moveTo>
                  <a:lnTo>
                    <a:pt x="0" y="4"/>
                  </a:lnTo>
                  <a:lnTo>
                    <a:pt x="0" y="7"/>
                  </a:lnTo>
                  <a:lnTo>
                    <a:pt x="4" y="11"/>
                  </a:lnTo>
                  <a:lnTo>
                    <a:pt x="7" y="11"/>
                  </a:lnTo>
                  <a:lnTo>
                    <a:pt x="7" y="11"/>
                  </a:lnTo>
                  <a:lnTo>
                    <a:pt x="11" y="7"/>
                  </a:lnTo>
                  <a:lnTo>
                    <a:pt x="11" y="4"/>
                  </a:lnTo>
                  <a:lnTo>
                    <a:pt x="7" y="0"/>
                  </a:lnTo>
                  <a:lnTo>
                    <a:pt x="4"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42" name="Freeform 98">
              <a:extLst>
                <a:ext uri="{FF2B5EF4-FFF2-40B4-BE49-F238E27FC236}">
                  <a16:creationId xmlns:a16="http://schemas.microsoft.com/office/drawing/2014/main" id="{B9073DEF-0E6E-4774-A337-C428A4073469}"/>
                </a:ext>
              </a:extLst>
            </p:cNvPr>
            <p:cNvSpPr>
              <a:spLocks/>
            </p:cNvSpPr>
            <p:nvPr/>
          </p:nvSpPr>
          <p:spPr bwMode="auto">
            <a:xfrm>
              <a:off x="2795" y="1239"/>
              <a:ext cx="11" cy="11"/>
            </a:xfrm>
            <a:custGeom>
              <a:avLst/>
              <a:gdLst>
                <a:gd name="T0" fmla="*/ 3 w 11"/>
                <a:gd name="T1" fmla="*/ 0 h 11"/>
                <a:gd name="T2" fmla="*/ 0 w 11"/>
                <a:gd name="T3" fmla="*/ 4 h 11"/>
                <a:gd name="T4" fmla="*/ 0 w 11"/>
                <a:gd name="T5" fmla="*/ 7 h 11"/>
                <a:gd name="T6" fmla="*/ 3 w 11"/>
                <a:gd name="T7" fmla="*/ 11 h 11"/>
                <a:gd name="T8" fmla="*/ 7 w 11"/>
                <a:gd name="T9" fmla="*/ 11 h 11"/>
                <a:gd name="T10" fmla="*/ 7 w 11"/>
                <a:gd name="T11" fmla="*/ 11 h 11"/>
                <a:gd name="T12" fmla="*/ 11 w 11"/>
                <a:gd name="T13" fmla="*/ 7 h 11"/>
                <a:gd name="T14" fmla="*/ 11 w 11"/>
                <a:gd name="T15" fmla="*/ 4 h 11"/>
                <a:gd name="T16" fmla="*/ 7 w 11"/>
                <a:gd name="T17" fmla="*/ 0 h 11"/>
                <a:gd name="T18" fmla="*/ 3 w 1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3" y="0"/>
                  </a:moveTo>
                  <a:lnTo>
                    <a:pt x="0" y="4"/>
                  </a:lnTo>
                  <a:lnTo>
                    <a:pt x="0" y="7"/>
                  </a:lnTo>
                  <a:lnTo>
                    <a:pt x="3" y="11"/>
                  </a:lnTo>
                  <a:lnTo>
                    <a:pt x="7" y="11"/>
                  </a:lnTo>
                  <a:lnTo>
                    <a:pt x="7" y="11"/>
                  </a:lnTo>
                  <a:lnTo>
                    <a:pt x="11" y="7"/>
                  </a:lnTo>
                  <a:lnTo>
                    <a:pt x="11" y="4"/>
                  </a:lnTo>
                  <a:lnTo>
                    <a:pt x="7" y="0"/>
                  </a:lnTo>
                  <a:lnTo>
                    <a:pt x="3"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43" name="Freeform 99">
              <a:extLst>
                <a:ext uri="{FF2B5EF4-FFF2-40B4-BE49-F238E27FC236}">
                  <a16:creationId xmlns:a16="http://schemas.microsoft.com/office/drawing/2014/main" id="{C86C0C72-7FF1-4006-8D7D-F9BD22C7E64B}"/>
                </a:ext>
              </a:extLst>
            </p:cNvPr>
            <p:cNvSpPr>
              <a:spLocks/>
            </p:cNvSpPr>
            <p:nvPr/>
          </p:nvSpPr>
          <p:spPr bwMode="auto">
            <a:xfrm>
              <a:off x="2809" y="1225"/>
              <a:ext cx="11" cy="11"/>
            </a:xfrm>
            <a:custGeom>
              <a:avLst/>
              <a:gdLst>
                <a:gd name="T0" fmla="*/ 4 w 11"/>
                <a:gd name="T1" fmla="*/ 0 h 11"/>
                <a:gd name="T2" fmla="*/ 0 w 11"/>
                <a:gd name="T3" fmla="*/ 4 h 11"/>
                <a:gd name="T4" fmla="*/ 0 w 11"/>
                <a:gd name="T5" fmla="*/ 7 h 11"/>
                <a:gd name="T6" fmla="*/ 4 w 11"/>
                <a:gd name="T7" fmla="*/ 11 h 11"/>
                <a:gd name="T8" fmla="*/ 7 w 11"/>
                <a:gd name="T9" fmla="*/ 11 h 11"/>
                <a:gd name="T10" fmla="*/ 7 w 11"/>
                <a:gd name="T11" fmla="*/ 11 h 11"/>
                <a:gd name="T12" fmla="*/ 11 w 11"/>
                <a:gd name="T13" fmla="*/ 7 h 11"/>
                <a:gd name="T14" fmla="*/ 11 w 11"/>
                <a:gd name="T15" fmla="*/ 4 h 11"/>
                <a:gd name="T16" fmla="*/ 7 w 11"/>
                <a:gd name="T17" fmla="*/ 0 h 11"/>
                <a:gd name="T18" fmla="*/ 4 w 1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4" y="0"/>
                  </a:moveTo>
                  <a:lnTo>
                    <a:pt x="0" y="4"/>
                  </a:lnTo>
                  <a:lnTo>
                    <a:pt x="0" y="7"/>
                  </a:lnTo>
                  <a:lnTo>
                    <a:pt x="4" y="11"/>
                  </a:lnTo>
                  <a:lnTo>
                    <a:pt x="7" y="11"/>
                  </a:lnTo>
                  <a:lnTo>
                    <a:pt x="7" y="11"/>
                  </a:lnTo>
                  <a:lnTo>
                    <a:pt x="11" y="7"/>
                  </a:lnTo>
                  <a:lnTo>
                    <a:pt x="11" y="4"/>
                  </a:lnTo>
                  <a:lnTo>
                    <a:pt x="7" y="0"/>
                  </a:lnTo>
                  <a:lnTo>
                    <a:pt x="4"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44" name="Freeform 100">
              <a:extLst>
                <a:ext uri="{FF2B5EF4-FFF2-40B4-BE49-F238E27FC236}">
                  <a16:creationId xmlns:a16="http://schemas.microsoft.com/office/drawing/2014/main" id="{47DDEF0E-39B2-436E-BF72-C024D40E3BB7}"/>
                </a:ext>
              </a:extLst>
            </p:cNvPr>
            <p:cNvSpPr>
              <a:spLocks/>
            </p:cNvSpPr>
            <p:nvPr/>
          </p:nvSpPr>
          <p:spPr bwMode="auto">
            <a:xfrm>
              <a:off x="2823" y="1211"/>
              <a:ext cx="11" cy="10"/>
            </a:xfrm>
            <a:custGeom>
              <a:avLst/>
              <a:gdLst>
                <a:gd name="T0" fmla="*/ 4 w 11"/>
                <a:gd name="T1" fmla="*/ 0 h 10"/>
                <a:gd name="T2" fmla="*/ 0 w 11"/>
                <a:gd name="T3" fmla="*/ 3 h 10"/>
                <a:gd name="T4" fmla="*/ 0 w 11"/>
                <a:gd name="T5" fmla="*/ 7 h 10"/>
                <a:gd name="T6" fmla="*/ 4 w 11"/>
                <a:gd name="T7" fmla="*/ 10 h 10"/>
                <a:gd name="T8" fmla="*/ 7 w 11"/>
                <a:gd name="T9" fmla="*/ 10 h 10"/>
                <a:gd name="T10" fmla="*/ 7 w 11"/>
                <a:gd name="T11" fmla="*/ 10 h 10"/>
                <a:gd name="T12" fmla="*/ 11 w 11"/>
                <a:gd name="T13" fmla="*/ 7 h 10"/>
                <a:gd name="T14" fmla="*/ 11 w 11"/>
                <a:gd name="T15" fmla="*/ 3 h 10"/>
                <a:gd name="T16" fmla="*/ 7 w 11"/>
                <a:gd name="T17" fmla="*/ 0 h 10"/>
                <a:gd name="T18" fmla="*/ 4 w 11"/>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
                  <a:moveTo>
                    <a:pt x="4" y="0"/>
                  </a:moveTo>
                  <a:lnTo>
                    <a:pt x="0" y="3"/>
                  </a:lnTo>
                  <a:lnTo>
                    <a:pt x="0" y="7"/>
                  </a:lnTo>
                  <a:lnTo>
                    <a:pt x="4" y="10"/>
                  </a:lnTo>
                  <a:lnTo>
                    <a:pt x="7" y="10"/>
                  </a:lnTo>
                  <a:lnTo>
                    <a:pt x="7" y="10"/>
                  </a:lnTo>
                  <a:lnTo>
                    <a:pt x="11" y="7"/>
                  </a:lnTo>
                  <a:lnTo>
                    <a:pt x="11" y="3"/>
                  </a:lnTo>
                  <a:lnTo>
                    <a:pt x="7" y="0"/>
                  </a:lnTo>
                  <a:lnTo>
                    <a:pt x="4"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45" name="Freeform 101">
              <a:extLst>
                <a:ext uri="{FF2B5EF4-FFF2-40B4-BE49-F238E27FC236}">
                  <a16:creationId xmlns:a16="http://schemas.microsoft.com/office/drawing/2014/main" id="{86CD3EB2-B5ED-4C96-9B48-A74F357FA11A}"/>
                </a:ext>
              </a:extLst>
            </p:cNvPr>
            <p:cNvSpPr>
              <a:spLocks/>
            </p:cNvSpPr>
            <p:nvPr/>
          </p:nvSpPr>
          <p:spPr bwMode="auto">
            <a:xfrm>
              <a:off x="2838" y="1196"/>
              <a:ext cx="10" cy="11"/>
            </a:xfrm>
            <a:custGeom>
              <a:avLst/>
              <a:gdLst>
                <a:gd name="T0" fmla="*/ 3 w 10"/>
                <a:gd name="T1" fmla="*/ 0 h 11"/>
                <a:gd name="T2" fmla="*/ 0 w 10"/>
                <a:gd name="T3" fmla="*/ 4 h 11"/>
                <a:gd name="T4" fmla="*/ 0 w 10"/>
                <a:gd name="T5" fmla="*/ 8 h 11"/>
                <a:gd name="T6" fmla="*/ 3 w 10"/>
                <a:gd name="T7" fmla="*/ 11 h 11"/>
                <a:gd name="T8" fmla="*/ 7 w 10"/>
                <a:gd name="T9" fmla="*/ 11 h 11"/>
                <a:gd name="T10" fmla="*/ 7 w 10"/>
                <a:gd name="T11" fmla="*/ 11 h 11"/>
                <a:gd name="T12" fmla="*/ 10 w 10"/>
                <a:gd name="T13" fmla="*/ 8 h 11"/>
                <a:gd name="T14" fmla="*/ 10 w 10"/>
                <a:gd name="T15" fmla="*/ 4 h 11"/>
                <a:gd name="T16" fmla="*/ 7 w 10"/>
                <a:gd name="T17" fmla="*/ 0 h 11"/>
                <a:gd name="T18" fmla="*/ 3 w 10"/>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1">
                  <a:moveTo>
                    <a:pt x="3" y="0"/>
                  </a:moveTo>
                  <a:lnTo>
                    <a:pt x="0" y="4"/>
                  </a:lnTo>
                  <a:lnTo>
                    <a:pt x="0" y="8"/>
                  </a:lnTo>
                  <a:lnTo>
                    <a:pt x="3" y="11"/>
                  </a:lnTo>
                  <a:lnTo>
                    <a:pt x="7" y="11"/>
                  </a:lnTo>
                  <a:lnTo>
                    <a:pt x="7" y="11"/>
                  </a:lnTo>
                  <a:lnTo>
                    <a:pt x="10" y="8"/>
                  </a:lnTo>
                  <a:lnTo>
                    <a:pt x="10" y="4"/>
                  </a:lnTo>
                  <a:lnTo>
                    <a:pt x="7" y="0"/>
                  </a:lnTo>
                  <a:lnTo>
                    <a:pt x="3"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46" name="Freeform 102">
              <a:extLst>
                <a:ext uri="{FF2B5EF4-FFF2-40B4-BE49-F238E27FC236}">
                  <a16:creationId xmlns:a16="http://schemas.microsoft.com/office/drawing/2014/main" id="{70F19356-E821-4D3E-8126-4CD1ACB594B0}"/>
                </a:ext>
              </a:extLst>
            </p:cNvPr>
            <p:cNvSpPr>
              <a:spLocks/>
            </p:cNvSpPr>
            <p:nvPr/>
          </p:nvSpPr>
          <p:spPr bwMode="auto">
            <a:xfrm>
              <a:off x="2855" y="1179"/>
              <a:ext cx="11" cy="10"/>
            </a:xfrm>
            <a:custGeom>
              <a:avLst/>
              <a:gdLst>
                <a:gd name="T0" fmla="*/ 4 w 11"/>
                <a:gd name="T1" fmla="*/ 0 h 10"/>
                <a:gd name="T2" fmla="*/ 0 w 11"/>
                <a:gd name="T3" fmla="*/ 3 h 10"/>
                <a:gd name="T4" fmla="*/ 0 w 11"/>
                <a:gd name="T5" fmla="*/ 7 h 10"/>
                <a:gd name="T6" fmla="*/ 4 w 11"/>
                <a:gd name="T7" fmla="*/ 10 h 10"/>
                <a:gd name="T8" fmla="*/ 8 w 11"/>
                <a:gd name="T9" fmla="*/ 10 h 10"/>
                <a:gd name="T10" fmla="*/ 8 w 11"/>
                <a:gd name="T11" fmla="*/ 10 h 10"/>
                <a:gd name="T12" fmla="*/ 11 w 11"/>
                <a:gd name="T13" fmla="*/ 7 h 10"/>
                <a:gd name="T14" fmla="*/ 11 w 11"/>
                <a:gd name="T15" fmla="*/ 3 h 10"/>
                <a:gd name="T16" fmla="*/ 8 w 11"/>
                <a:gd name="T17" fmla="*/ 0 h 10"/>
                <a:gd name="T18" fmla="*/ 4 w 11"/>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
                  <a:moveTo>
                    <a:pt x="4" y="0"/>
                  </a:moveTo>
                  <a:lnTo>
                    <a:pt x="0" y="3"/>
                  </a:lnTo>
                  <a:lnTo>
                    <a:pt x="0" y="7"/>
                  </a:lnTo>
                  <a:lnTo>
                    <a:pt x="4" y="10"/>
                  </a:lnTo>
                  <a:lnTo>
                    <a:pt x="8" y="10"/>
                  </a:lnTo>
                  <a:lnTo>
                    <a:pt x="8" y="10"/>
                  </a:lnTo>
                  <a:lnTo>
                    <a:pt x="11" y="7"/>
                  </a:lnTo>
                  <a:lnTo>
                    <a:pt x="11" y="3"/>
                  </a:lnTo>
                  <a:lnTo>
                    <a:pt x="8" y="0"/>
                  </a:lnTo>
                  <a:lnTo>
                    <a:pt x="4"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47" name="Freeform 103">
              <a:extLst>
                <a:ext uri="{FF2B5EF4-FFF2-40B4-BE49-F238E27FC236}">
                  <a16:creationId xmlns:a16="http://schemas.microsoft.com/office/drawing/2014/main" id="{BFB752D5-9FFD-4FEF-BD54-324B7727D81D}"/>
                </a:ext>
              </a:extLst>
            </p:cNvPr>
            <p:cNvSpPr>
              <a:spLocks/>
            </p:cNvSpPr>
            <p:nvPr/>
          </p:nvSpPr>
          <p:spPr bwMode="auto">
            <a:xfrm>
              <a:off x="2870" y="1164"/>
              <a:ext cx="10" cy="11"/>
            </a:xfrm>
            <a:custGeom>
              <a:avLst/>
              <a:gdLst>
                <a:gd name="T0" fmla="*/ 3 w 10"/>
                <a:gd name="T1" fmla="*/ 0 h 11"/>
                <a:gd name="T2" fmla="*/ 0 w 10"/>
                <a:gd name="T3" fmla="*/ 4 h 11"/>
                <a:gd name="T4" fmla="*/ 0 w 10"/>
                <a:gd name="T5" fmla="*/ 8 h 11"/>
                <a:gd name="T6" fmla="*/ 3 w 10"/>
                <a:gd name="T7" fmla="*/ 11 h 11"/>
                <a:gd name="T8" fmla="*/ 7 w 10"/>
                <a:gd name="T9" fmla="*/ 11 h 11"/>
                <a:gd name="T10" fmla="*/ 7 w 10"/>
                <a:gd name="T11" fmla="*/ 11 h 11"/>
                <a:gd name="T12" fmla="*/ 10 w 10"/>
                <a:gd name="T13" fmla="*/ 8 h 11"/>
                <a:gd name="T14" fmla="*/ 10 w 10"/>
                <a:gd name="T15" fmla="*/ 4 h 11"/>
                <a:gd name="T16" fmla="*/ 7 w 10"/>
                <a:gd name="T17" fmla="*/ 0 h 11"/>
                <a:gd name="T18" fmla="*/ 3 w 10"/>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1">
                  <a:moveTo>
                    <a:pt x="3" y="0"/>
                  </a:moveTo>
                  <a:lnTo>
                    <a:pt x="0" y="4"/>
                  </a:lnTo>
                  <a:lnTo>
                    <a:pt x="0" y="8"/>
                  </a:lnTo>
                  <a:lnTo>
                    <a:pt x="3" y="11"/>
                  </a:lnTo>
                  <a:lnTo>
                    <a:pt x="7" y="11"/>
                  </a:lnTo>
                  <a:lnTo>
                    <a:pt x="7" y="11"/>
                  </a:lnTo>
                  <a:lnTo>
                    <a:pt x="10" y="8"/>
                  </a:lnTo>
                  <a:lnTo>
                    <a:pt x="10" y="4"/>
                  </a:lnTo>
                  <a:lnTo>
                    <a:pt x="7" y="0"/>
                  </a:lnTo>
                  <a:lnTo>
                    <a:pt x="3"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48" name="Freeform 104">
              <a:extLst>
                <a:ext uri="{FF2B5EF4-FFF2-40B4-BE49-F238E27FC236}">
                  <a16:creationId xmlns:a16="http://schemas.microsoft.com/office/drawing/2014/main" id="{2F7CD193-707F-44E6-B357-A4B4ED3E4DB5}"/>
                </a:ext>
              </a:extLst>
            </p:cNvPr>
            <p:cNvSpPr>
              <a:spLocks/>
            </p:cNvSpPr>
            <p:nvPr/>
          </p:nvSpPr>
          <p:spPr bwMode="auto">
            <a:xfrm>
              <a:off x="2884" y="1150"/>
              <a:ext cx="11" cy="11"/>
            </a:xfrm>
            <a:custGeom>
              <a:avLst/>
              <a:gdLst>
                <a:gd name="T0" fmla="*/ 4 w 11"/>
                <a:gd name="T1" fmla="*/ 0 h 11"/>
                <a:gd name="T2" fmla="*/ 0 w 11"/>
                <a:gd name="T3" fmla="*/ 4 h 11"/>
                <a:gd name="T4" fmla="*/ 0 w 11"/>
                <a:gd name="T5" fmla="*/ 7 h 11"/>
                <a:gd name="T6" fmla="*/ 4 w 11"/>
                <a:gd name="T7" fmla="*/ 11 h 11"/>
                <a:gd name="T8" fmla="*/ 7 w 11"/>
                <a:gd name="T9" fmla="*/ 11 h 11"/>
                <a:gd name="T10" fmla="*/ 7 w 11"/>
                <a:gd name="T11" fmla="*/ 11 h 11"/>
                <a:gd name="T12" fmla="*/ 11 w 11"/>
                <a:gd name="T13" fmla="*/ 7 h 11"/>
                <a:gd name="T14" fmla="*/ 11 w 11"/>
                <a:gd name="T15" fmla="*/ 4 h 11"/>
                <a:gd name="T16" fmla="*/ 7 w 11"/>
                <a:gd name="T17" fmla="*/ 0 h 11"/>
                <a:gd name="T18" fmla="*/ 4 w 1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4" y="0"/>
                  </a:moveTo>
                  <a:lnTo>
                    <a:pt x="0" y="4"/>
                  </a:lnTo>
                  <a:lnTo>
                    <a:pt x="0" y="7"/>
                  </a:lnTo>
                  <a:lnTo>
                    <a:pt x="4" y="11"/>
                  </a:lnTo>
                  <a:lnTo>
                    <a:pt x="7" y="11"/>
                  </a:lnTo>
                  <a:lnTo>
                    <a:pt x="7" y="11"/>
                  </a:lnTo>
                  <a:lnTo>
                    <a:pt x="11" y="7"/>
                  </a:lnTo>
                  <a:lnTo>
                    <a:pt x="11" y="4"/>
                  </a:lnTo>
                  <a:lnTo>
                    <a:pt x="7" y="0"/>
                  </a:lnTo>
                  <a:lnTo>
                    <a:pt x="4"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49" name="Freeform 105">
              <a:extLst>
                <a:ext uri="{FF2B5EF4-FFF2-40B4-BE49-F238E27FC236}">
                  <a16:creationId xmlns:a16="http://schemas.microsoft.com/office/drawing/2014/main" id="{BCB33D49-8E16-4567-A8A3-11C6D16D5AEC}"/>
                </a:ext>
              </a:extLst>
            </p:cNvPr>
            <p:cNvSpPr>
              <a:spLocks/>
            </p:cNvSpPr>
            <p:nvPr/>
          </p:nvSpPr>
          <p:spPr bwMode="auto">
            <a:xfrm>
              <a:off x="2898" y="1136"/>
              <a:ext cx="11" cy="11"/>
            </a:xfrm>
            <a:custGeom>
              <a:avLst/>
              <a:gdLst>
                <a:gd name="T0" fmla="*/ 4 w 11"/>
                <a:gd name="T1" fmla="*/ 0 h 11"/>
                <a:gd name="T2" fmla="*/ 0 w 11"/>
                <a:gd name="T3" fmla="*/ 3 h 11"/>
                <a:gd name="T4" fmla="*/ 0 w 11"/>
                <a:gd name="T5" fmla="*/ 7 h 11"/>
                <a:gd name="T6" fmla="*/ 4 w 11"/>
                <a:gd name="T7" fmla="*/ 11 h 11"/>
                <a:gd name="T8" fmla="*/ 7 w 11"/>
                <a:gd name="T9" fmla="*/ 11 h 11"/>
                <a:gd name="T10" fmla="*/ 7 w 11"/>
                <a:gd name="T11" fmla="*/ 11 h 11"/>
                <a:gd name="T12" fmla="*/ 11 w 11"/>
                <a:gd name="T13" fmla="*/ 7 h 11"/>
                <a:gd name="T14" fmla="*/ 11 w 11"/>
                <a:gd name="T15" fmla="*/ 3 h 11"/>
                <a:gd name="T16" fmla="*/ 7 w 11"/>
                <a:gd name="T17" fmla="*/ 0 h 11"/>
                <a:gd name="T18" fmla="*/ 4 w 1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4" y="0"/>
                  </a:moveTo>
                  <a:lnTo>
                    <a:pt x="0" y="3"/>
                  </a:lnTo>
                  <a:lnTo>
                    <a:pt x="0" y="7"/>
                  </a:lnTo>
                  <a:lnTo>
                    <a:pt x="4" y="11"/>
                  </a:lnTo>
                  <a:lnTo>
                    <a:pt x="7" y="11"/>
                  </a:lnTo>
                  <a:lnTo>
                    <a:pt x="7" y="11"/>
                  </a:lnTo>
                  <a:lnTo>
                    <a:pt x="11" y="7"/>
                  </a:lnTo>
                  <a:lnTo>
                    <a:pt x="11" y="3"/>
                  </a:lnTo>
                  <a:lnTo>
                    <a:pt x="7" y="0"/>
                  </a:lnTo>
                  <a:lnTo>
                    <a:pt x="4" y="0"/>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50" name="Freeform 106">
              <a:extLst>
                <a:ext uri="{FF2B5EF4-FFF2-40B4-BE49-F238E27FC236}">
                  <a16:creationId xmlns:a16="http://schemas.microsoft.com/office/drawing/2014/main" id="{462DA678-4163-459F-9BFB-1EF0DFE7F116}"/>
                </a:ext>
              </a:extLst>
            </p:cNvPr>
            <p:cNvSpPr>
              <a:spLocks/>
            </p:cNvSpPr>
            <p:nvPr/>
          </p:nvSpPr>
          <p:spPr bwMode="auto">
            <a:xfrm>
              <a:off x="2916" y="1122"/>
              <a:ext cx="11" cy="7"/>
            </a:xfrm>
            <a:custGeom>
              <a:avLst/>
              <a:gdLst>
                <a:gd name="T0" fmla="*/ 11 w 11"/>
                <a:gd name="T1" fmla="*/ 3 h 7"/>
                <a:gd name="T2" fmla="*/ 4 w 11"/>
                <a:gd name="T3" fmla="*/ 0 h 7"/>
                <a:gd name="T4" fmla="*/ 4 w 11"/>
                <a:gd name="T5" fmla="*/ 0 h 7"/>
                <a:gd name="T6" fmla="*/ 0 w 11"/>
                <a:gd name="T7" fmla="*/ 3 h 7"/>
                <a:gd name="T8" fmla="*/ 0 w 11"/>
                <a:gd name="T9" fmla="*/ 7 h 7"/>
                <a:gd name="T10" fmla="*/ 0 w 11"/>
                <a:gd name="T11" fmla="*/ 7 h 7"/>
                <a:gd name="T12" fmla="*/ 4 w 11"/>
                <a:gd name="T13" fmla="*/ 7 h 7"/>
                <a:gd name="T14" fmla="*/ 4 w 11"/>
                <a:gd name="T15" fmla="*/ 7 h 7"/>
                <a:gd name="T16" fmla="*/ 7 w 11"/>
                <a:gd name="T17" fmla="*/ 3 h 7"/>
                <a:gd name="T18" fmla="*/ 11 w 11"/>
                <a:gd name="T19"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7">
                  <a:moveTo>
                    <a:pt x="11" y="3"/>
                  </a:moveTo>
                  <a:lnTo>
                    <a:pt x="4" y="0"/>
                  </a:lnTo>
                  <a:lnTo>
                    <a:pt x="4" y="0"/>
                  </a:lnTo>
                  <a:lnTo>
                    <a:pt x="0" y="3"/>
                  </a:lnTo>
                  <a:lnTo>
                    <a:pt x="0" y="7"/>
                  </a:lnTo>
                  <a:lnTo>
                    <a:pt x="0" y="7"/>
                  </a:lnTo>
                  <a:lnTo>
                    <a:pt x="4" y="7"/>
                  </a:lnTo>
                  <a:lnTo>
                    <a:pt x="4" y="7"/>
                  </a:lnTo>
                  <a:lnTo>
                    <a:pt x="7" y="3"/>
                  </a:lnTo>
                  <a:lnTo>
                    <a:pt x="11" y="3"/>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51" name="Freeform 107">
              <a:extLst>
                <a:ext uri="{FF2B5EF4-FFF2-40B4-BE49-F238E27FC236}">
                  <a16:creationId xmlns:a16="http://schemas.microsoft.com/office/drawing/2014/main" id="{82BD5F1A-6A65-4FFE-86FD-ACBE4CE8192B}"/>
                </a:ext>
              </a:extLst>
            </p:cNvPr>
            <p:cNvSpPr>
              <a:spLocks/>
            </p:cNvSpPr>
            <p:nvPr/>
          </p:nvSpPr>
          <p:spPr bwMode="auto">
            <a:xfrm>
              <a:off x="2930" y="1136"/>
              <a:ext cx="11" cy="11"/>
            </a:xfrm>
            <a:custGeom>
              <a:avLst/>
              <a:gdLst>
                <a:gd name="T0" fmla="*/ 11 w 11"/>
                <a:gd name="T1" fmla="*/ 3 h 11"/>
                <a:gd name="T2" fmla="*/ 7 w 11"/>
                <a:gd name="T3" fmla="*/ 0 h 11"/>
                <a:gd name="T4" fmla="*/ 4 w 11"/>
                <a:gd name="T5" fmla="*/ 0 h 11"/>
                <a:gd name="T6" fmla="*/ 0 w 11"/>
                <a:gd name="T7" fmla="*/ 3 h 11"/>
                <a:gd name="T8" fmla="*/ 0 w 11"/>
                <a:gd name="T9" fmla="*/ 7 h 11"/>
                <a:gd name="T10" fmla="*/ 0 w 11"/>
                <a:gd name="T11" fmla="*/ 7 h 11"/>
                <a:gd name="T12" fmla="*/ 4 w 11"/>
                <a:gd name="T13" fmla="*/ 11 h 11"/>
                <a:gd name="T14" fmla="*/ 7 w 11"/>
                <a:gd name="T15" fmla="*/ 11 h 11"/>
                <a:gd name="T16" fmla="*/ 11 w 11"/>
                <a:gd name="T17" fmla="*/ 7 h 11"/>
                <a:gd name="T18" fmla="*/ 11 w 11"/>
                <a:gd name="T19"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3"/>
                  </a:moveTo>
                  <a:lnTo>
                    <a:pt x="7" y="0"/>
                  </a:lnTo>
                  <a:lnTo>
                    <a:pt x="4" y="0"/>
                  </a:lnTo>
                  <a:lnTo>
                    <a:pt x="0" y="3"/>
                  </a:lnTo>
                  <a:lnTo>
                    <a:pt x="0" y="7"/>
                  </a:lnTo>
                  <a:lnTo>
                    <a:pt x="0" y="7"/>
                  </a:lnTo>
                  <a:lnTo>
                    <a:pt x="4" y="11"/>
                  </a:lnTo>
                  <a:lnTo>
                    <a:pt x="7" y="11"/>
                  </a:lnTo>
                  <a:lnTo>
                    <a:pt x="11" y="7"/>
                  </a:lnTo>
                  <a:lnTo>
                    <a:pt x="11" y="3"/>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52" name="Freeform 108">
              <a:extLst>
                <a:ext uri="{FF2B5EF4-FFF2-40B4-BE49-F238E27FC236}">
                  <a16:creationId xmlns:a16="http://schemas.microsoft.com/office/drawing/2014/main" id="{1F3A223E-8FF4-443E-8518-1C2C371A819E}"/>
                </a:ext>
              </a:extLst>
            </p:cNvPr>
            <p:cNvSpPr>
              <a:spLocks/>
            </p:cNvSpPr>
            <p:nvPr/>
          </p:nvSpPr>
          <p:spPr bwMode="auto">
            <a:xfrm>
              <a:off x="2945" y="1150"/>
              <a:ext cx="10" cy="11"/>
            </a:xfrm>
            <a:custGeom>
              <a:avLst/>
              <a:gdLst>
                <a:gd name="T0" fmla="*/ 10 w 10"/>
                <a:gd name="T1" fmla="*/ 4 h 11"/>
                <a:gd name="T2" fmla="*/ 7 w 10"/>
                <a:gd name="T3" fmla="*/ 0 h 11"/>
                <a:gd name="T4" fmla="*/ 3 w 10"/>
                <a:gd name="T5" fmla="*/ 0 h 11"/>
                <a:gd name="T6" fmla="*/ 0 w 10"/>
                <a:gd name="T7" fmla="*/ 4 h 11"/>
                <a:gd name="T8" fmla="*/ 0 w 10"/>
                <a:gd name="T9" fmla="*/ 7 h 11"/>
                <a:gd name="T10" fmla="*/ 0 w 10"/>
                <a:gd name="T11" fmla="*/ 7 h 11"/>
                <a:gd name="T12" fmla="*/ 3 w 10"/>
                <a:gd name="T13" fmla="*/ 11 h 11"/>
                <a:gd name="T14" fmla="*/ 7 w 10"/>
                <a:gd name="T15" fmla="*/ 11 h 11"/>
                <a:gd name="T16" fmla="*/ 10 w 10"/>
                <a:gd name="T17" fmla="*/ 7 h 11"/>
                <a:gd name="T18" fmla="*/ 10 w 10"/>
                <a:gd name="T1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1">
                  <a:moveTo>
                    <a:pt x="10" y="4"/>
                  </a:moveTo>
                  <a:lnTo>
                    <a:pt x="7" y="0"/>
                  </a:lnTo>
                  <a:lnTo>
                    <a:pt x="3" y="0"/>
                  </a:lnTo>
                  <a:lnTo>
                    <a:pt x="0" y="4"/>
                  </a:lnTo>
                  <a:lnTo>
                    <a:pt x="0" y="7"/>
                  </a:lnTo>
                  <a:lnTo>
                    <a:pt x="0" y="7"/>
                  </a:lnTo>
                  <a:lnTo>
                    <a:pt x="3" y="11"/>
                  </a:lnTo>
                  <a:lnTo>
                    <a:pt x="7" y="11"/>
                  </a:lnTo>
                  <a:lnTo>
                    <a:pt x="10" y="7"/>
                  </a:lnTo>
                  <a:lnTo>
                    <a:pt x="10" y="4"/>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53" name="Freeform 109">
              <a:extLst>
                <a:ext uri="{FF2B5EF4-FFF2-40B4-BE49-F238E27FC236}">
                  <a16:creationId xmlns:a16="http://schemas.microsoft.com/office/drawing/2014/main" id="{0EC8F1AC-80C5-471A-98D6-0A6CD55D19C5}"/>
                </a:ext>
              </a:extLst>
            </p:cNvPr>
            <p:cNvSpPr>
              <a:spLocks/>
            </p:cNvSpPr>
            <p:nvPr/>
          </p:nvSpPr>
          <p:spPr bwMode="auto">
            <a:xfrm>
              <a:off x="2959" y="1164"/>
              <a:ext cx="10" cy="11"/>
            </a:xfrm>
            <a:custGeom>
              <a:avLst/>
              <a:gdLst>
                <a:gd name="T0" fmla="*/ 10 w 10"/>
                <a:gd name="T1" fmla="*/ 4 h 11"/>
                <a:gd name="T2" fmla="*/ 7 w 10"/>
                <a:gd name="T3" fmla="*/ 0 h 11"/>
                <a:gd name="T4" fmla="*/ 3 w 10"/>
                <a:gd name="T5" fmla="*/ 0 h 11"/>
                <a:gd name="T6" fmla="*/ 0 w 10"/>
                <a:gd name="T7" fmla="*/ 4 h 11"/>
                <a:gd name="T8" fmla="*/ 0 w 10"/>
                <a:gd name="T9" fmla="*/ 8 h 11"/>
                <a:gd name="T10" fmla="*/ 0 w 10"/>
                <a:gd name="T11" fmla="*/ 8 h 11"/>
                <a:gd name="T12" fmla="*/ 3 w 10"/>
                <a:gd name="T13" fmla="*/ 11 h 11"/>
                <a:gd name="T14" fmla="*/ 7 w 10"/>
                <a:gd name="T15" fmla="*/ 11 h 11"/>
                <a:gd name="T16" fmla="*/ 10 w 10"/>
                <a:gd name="T17" fmla="*/ 8 h 11"/>
                <a:gd name="T18" fmla="*/ 10 w 10"/>
                <a:gd name="T1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1">
                  <a:moveTo>
                    <a:pt x="10" y="4"/>
                  </a:moveTo>
                  <a:lnTo>
                    <a:pt x="7" y="0"/>
                  </a:lnTo>
                  <a:lnTo>
                    <a:pt x="3" y="0"/>
                  </a:lnTo>
                  <a:lnTo>
                    <a:pt x="0" y="4"/>
                  </a:lnTo>
                  <a:lnTo>
                    <a:pt x="0" y="8"/>
                  </a:lnTo>
                  <a:lnTo>
                    <a:pt x="0" y="8"/>
                  </a:lnTo>
                  <a:lnTo>
                    <a:pt x="3" y="11"/>
                  </a:lnTo>
                  <a:lnTo>
                    <a:pt x="7" y="11"/>
                  </a:lnTo>
                  <a:lnTo>
                    <a:pt x="10" y="8"/>
                  </a:lnTo>
                  <a:lnTo>
                    <a:pt x="10" y="4"/>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54" name="Freeform 110">
              <a:extLst>
                <a:ext uri="{FF2B5EF4-FFF2-40B4-BE49-F238E27FC236}">
                  <a16:creationId xmlns:a16="http://schemas.microsoft.com/office/drawing/2014/main" id="{3A5CF239-DA34-459B-9668-84E935895F33}"/>
                </a:ext>
              </a:extLst>
            </p:cNvPr>
            <p:cNvSpPr>
              <a:spLocks/>
            </p:cNvSpPr>
            <p:nvPr/>
          </p:nvSpPr>
          <p:spPr bwMode="auto">
            <a:xfrm>
              <a:off x="2973" y="1182"/>
              <a:ext cx="11" cy="11"/>
            </a:xfrm>
            <a:custGeom>
              <a:avLst/>
              <a:gdLst>
                <a:gd name="T0" fmla="*/ 11 w 11"/>
                <a:gd name="T1" fmla="*/ 4 h 11"/>
                <a:gd name="T2" fmla="*/ 7 w 11"/>
                <a:gd name="T3" fmla="*/ 0 h 11"/>
                <a:gd name="T4" fmla="*/ 4 w 11"/>
                <a:gd name="T5" fmla="*/ 0 h 11"/>
                <a:gd name="T6" fmla="*/ 0 w 11"/>
                <a:gd name="T7" fmla="*/ 4 h 11"/>
                <a:gd name="T8" fmla="*/ 0 w 11"/>
                <a:gd name="T9" fmla="*/ 7 h 11"/>
                <a:gd name="T10" fmla="*/ 0 w 11"/>
                <a:gd name="T11" fmla="*/ 7 h 11"/>
                <a:gd name="T12" fmla="*/ 4 w 11"/>
                <a:gd name="T13" fmla="*/ 11 h 11"/>
                <a:gd name="T14" fmla="*/ 7 w 11"/>
                <a:gd name="T15" fmla="*/ 11 h 11"/>
                <a:gd name="T16" fmla="*/ 11 w 11"/>
                <a:gd name="T17" fmla="*/ 7 h 11"/>
                <a:gd name="T18" fmla="*/ 11 w 11"/>
                <a:gd name="T1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4"/>
                  </a:moveTo>
                  <a:lnTo>
                    <a:pt x="7" y="0"/>
                  </a:lnTo>
                  <a:lnTo>
                    <a:pt x="4" y="0"/>
                  </a:lnTo>
                  <a:lnTo>
                    <a:pt x="0" y="4"/>
                  </a:lnTo>
                  <a:lnTo>
                    <a:pt x="0" y="7"/>
                  </a:lnTo>
                  <a:lnTo>
                    <a:pt x="0" y="7"/>
                  </a:lnTo>
                  <a:lnTo>
                    <a:pt x="4" y="11"/>
                  </a:lnTo>
                  <a:lnTo>
                    <a:pt x="7" y="11"/>
                  </a:lnTo>
                  <a:lnTo>
                    <a:pt x="11" y="7"/>
                  </a:lnTo>
                  <a:lnTo>
                    <a:pt x="11" y="4"/>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55" name="Freeform 111">
              <a:extLst>
                <a:ext uri="{FF2B5EF4-FFF2-40B4-BE49-F238E27FC236}">
                  <a16:creationId xmlns:a16="http://schemas.microsoft.com/office/drawing/2014/main" id="{61CF998C-4D3F-4AC7-A53E-CCDB17852931}"/>
                </a:ext>
              </a:extLst>
            </p:cNvPr>
            <p:cNvSpPr>
              <a:spLocks/>
            </p:cNvSpPr>
            <p:nvPr/>
          </p:nvSpPr>
          <p:spPr bwMode="auto">
            <a:xfrm>
              <a:off x="2991" y="1196"/>
              <a:ext cx="11" cy="11"/>
            </a:xfrm>
            <a:custGeom>
              <a:avLst/>
              <a:gdLst>
                <a:gd name="T0" fmla="*/ 11 w 11"/>
                <a:gd name="T1" fmla="*/ 4 h 11"/>
                <a:gd name="T2" fmla="*/ 7 w 11"/>
                <a:gd name="T3" fmla="*/ 0 h 11"/>
                <a:gd name="T4" fmla="*/ 3 w 11"/>
                <a:gd name="T5" fmla="*/ 0 h 11"/>
                <a:gd name="T6" fmla="*/ 0 w 11"/>
                <a:gd name="T7" fmla="*/ 4 h 11"/>
                <a:gd name="T8" fmla="*/ 0 w 11"/>
                <a:gd name="T9" fmla="*/ 8 h 11"/>
                <a:gd name="T10" fmla="*/ 0 w 11"/>
                <a:gd name="T11" fmla="*/ 8 h 11"/>
                <a:gd name="T12" fmla="*/ 3 w 11"/>
                <a:gd name="T13" fmla="*/ 11 h 11"/>
                <a:gd name="T14" fmla="*/ 7 w 11"/>
                <a:gd name="T15" fmla="*/ 11 h 11"/>
                <a:gd name="T16" fmla="*/ 11 w 11"/>
                <a:gd name="T17" fmla="*/ 8 h 11"/>
                <a:gd name="T18" fmla="*/ 11 w 11"/>
                <a:gd name="T1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4"/>
                  </a:moveTo>
                  <a:lnTo>
                    <a:pt x="7" y="0"/>
                  </a:lnTo>
                  <a:lnTo>
                    <a:pt x="3" y="0"/>
                  </a:lnTo>
                  <a:lnTo>
                    <a:pt x="0" y="4"/>
                  </a:lnTo>
                  <a:lnTo>
                    <a:pt x="0" y="8"/>
                  </a:lnTo>
                  <a:lnTo>
                    <a:pt x="0" y="8"/>
                  </a:lnTo>
                  <a:lnTo>
                    <a:pt x="3" y="11"/>
                  </a:lnTo>
                  <a:lnTo>
                    <a:pt x="7" y="11"/>
                  </a:lnTo>
                  <a:lnTo>
                    <a:pt x="11" y="8"/>
                  </a:lnTo>
                  <a:lnTo>
                    <a:pt x="11" y="4"/>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56" name="Freeform 112">
              <a:extLst>
                <a:ext uri="{FF2B5EF4-FFF2-40B4-BE49-F238E27FC236}">
                  <a16:creationId xmlns:a16="http://schemas.microsoft.com/office/drawing/2014/main" id="{816C45F9-A43C-4189-989B-F5C2CFE53E71}"/>
                </a:ext>
              </a:extLst>
            </p:cNvPr>
            <p:cNvSpPr>
              <a:spLocks/>
            </p:cNvSpPr>
            <p:nvPr/>
          </p:nvSpPr>
          <p:spPr bwMode="auto">
            <a:xfrm>
              <a:off x="3005" y="1211"/>
              <a:ext cx="11" cy="10"/>
            </a:xfrm>
            <a:custGeom>
              <a:avLst/>
              <a:gdLst>
                <a:gd name="T0" fmla="*/ 11 w 11"/>
                <a:gd name="T1" fmla="*/ 3 h 10"/>
                <a:gd name="T2" fmla="*/ 7 w 11"/>
                <a:gd name="T3" fmla="*/ 0 h 10"/>
                <a:gd name="T4" fmla="*/ 4 w 11"/>
                <a:gd name="T5" fmla="*/ 0 h 10"/>
                <a:gd name="T6" fmla="*/ 0 w 11"/>
                <a:gd name="T7" fmla="*/ 3 h 10"/>
                <a:gd name="T8" fmla="*/ 0 w 11"/>
                <a:gd name="T9" fmla="*/ 7 h 10"/>
                <a:gd name="T10" fmla="*/ 0 w 11"/>
                <a:gd name="T11" fmla="*/ 7 h 10"/>
                <a:gd name="T12" fmla="*/ 4 w 11"/>
                <a:gd name="T13" fmla="*/ 10 h 10"/>
                <a:gd name="T14" fmla="*/ 7 w 11"/>
                <a:gd name="T15" fmla="*/ 10 h 10"/>
                <a:gd name="T16" fmla="*/ 11 w 11"/>
                <a:gd name="T17" fmla="*/ 7 h 10"/>
                <a:gd name="T18" fmla="*/ 11 w 11"/>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
                  <a:moveTo>
                    <a:pt x="11" y="3"/>
                  </a:moveTo>
                  <a:lnTo>
                    <a:pt x="7" y="0"/>
                  </a:lnTo>
                  <a:lnTo>
                    <a:pt x="4" y="0"/>
                  </a:lnTo>
                  <a:lnTo>
                    <a:pt x="0" y="3"/>
                  </a:lnTo>
                  <a:lnTo>
                    <a:pt x="0" y="7"/>
                  </a:lnTo>
                  <a:lnTo>
                    <a:pt x="0" y="7"/>
                  </a:lnTo>
                  <a:lnTo>
                    <a:pt x="4" y="10"/>
                  </a:lnTo>
                  <a:lnTo>
                    <a:pt x="7" y="10"/>
                  </a:lnTo>
                  <a:lnTo>
                    <a:pt x="11" y="7"/>
                  </a:lnTo>
                  <a:lnTo>
                    <a:pt x="11" y="3"/>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57" name="Freeform 113">
              <a:extLst>
                <a:ext uri="{FF2B5EF4-FFF2-40B4-BE49-F238E27FC236}">
                  <a16:creationId xmlns:a16="http://schemas.microsoft.com/office/drawing/2014/main" id="{850E36D7-C932-46CF-B507-C38EF27DDFC0}"/>
                </a:ext>
              </a:extLst>
            </p:cNvPr>
            <p:cNvSpPr>
              <a:spLocks/>
            </p:cNvSpPr>
            <p:nvPr/>
          </p:nvSpPr>
          <p:spPr bwMode="auto">
            <a:xfrm>
              <a:off x="3019" y="1225"/>
              <a:ext cx="11" cy="11"/>
            </a:xfrm>
            <a:custGeom>
              <a:avLst/>
              <a:gdLst>
                <a:gd name="T0" fmla="*/ 11 w 11"/>
                <a:gd name="T1" fmla="*/ 4 h 11"/>
                <a:gd name="T2" fmla="*/ 8 w 11"/>
                <a:gd name="T3" fmla="*/ 0 h 11"/>
                <a:gd name="T4" fmla="*/ 4 w 11"/>
                <a:gd name="T5" fmla="*/ 0 h 11"/>
                <a:gd name="T6" fmla="*/ 0 w 11"/>
                <a:gd name="T7" fmla="*/ 4 h 11"/>
                <a:gd name="T8" fmla="*/ 0 w 11"/>
                <a:gd name="T9" fmla="*/ 7 h 11"/>
                <a:gd name="T10" fmla="*/ 0 w 11"/>
                <a:gd name="T11" fmla="*/ 7 h 11"/>
                <a:gd name="T12" fmla="*/ 4 w 11"/>
                <a:gd name="T13" fmla="*/ 11 h 11"/>
                <a:gd name="T14" fmla="*/ 8 w 11"/>
                <a:gd name="T15" fmla="*/ 11 h 11"/>
                <a:gd name="T16" fmla="*/ 11 w 11"/>
                <a:gd name="T17" fmla="*/ 7 h 11"/>
                <a:gd name="T18" fmla="*/ 11 w 11"/>
                <a:gd name="T1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4"/>
                  </a:moveTo>
                  <a:lnTo>
                    <a:pt x="8" y="0"/>
                  </a:lnTo>
                  <a:lnTo>
                    <a:pt x="4" y="0"/>
                  </a:lnTo>
                  <a:lnTo>
                    <a:pt x="0" y="4"/>
                  </a:lnTo>
                  <a:lnTo>
                    <a:pt x="0" y="7"/>
                  </a:lnTo>
                  <a:lnTo>
                    <a:pt x="0" y="7"/>
                  </a:lnTo>
                  <a:lnTo>
                    <a:pt x="4" y="11"/>
                  </a:lnTo>
                  <a:lnTo>
                    <a:pt x="8" y="11"/>
                  </a:lnTo>
                  <a:lnTo>
                    <a:pt x="11" y="7"/>
                  </a:lnTo>
                  <a:lnTo>
                    <a:pt x="11" y="4"/>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58" name="Freeform 114">
              <a:extLst>
                <a:ext uri="{FF2B5EF4-FFF2-40B4-BE49-F238E27FC236}">
                  <a16:creationId xmlns:a16="http://schemas.microsoft.com/office/drawing/2014/main" id="{B3A444A6-CE45-4F1F-ADEC-54D335A7C783}"/>
                </a:ext>
              </a:extLst>
            </p:cNvPr>
            <p:cNvSpPr>
              <a:spLocks/>
            </p:cNvSpPr>
            <p:nvPr/>
          </p:nvSpPr>
          <p:spPr bwMode="auto">
            <a:xfrm>
              <a:off x="3034" y="1243"/>
              <a:ext cx="10" cy="11"/>
            </a:xfrm>
            <a:custGeom>
              <a:avLst/>
              <a:gdLst>
                <a:gd name="T0" fmla="*/ 10 w 10"/>
                <a:gd name="T1" fmla="*/ 3 h 11"/>
                <a:gd name="T2" fmla="*/ 7 w 10"/>
                <a:gd name="T3" fmla="*/ 0 h 11"/>
                <a:gd name="T4" fmla="*/ 3 w 10"/>
                <a:gd name="T5" fmla="*/ 0 h 11"/>
                <a:gd name="T6" fmla="*/ 0 w 10"/>
                <a:gd name="T7" fmla="*/ 3 h 11"/>
                <a:gd name="T8" fmla="*/ 0 w 10"/>
                <a:gd name="T9" fmla="*/ 7 h 11"/>
                <a:gd name="T10" fmla="*/ 0 w 10"/>
                <a:gd name="T11" fmla="*/ 7 h 11"/>
                <a:gd name="T12" fmla="*/ 3 w 10"/>
                <a:gd name="T13" fmla="*/ 11 h 11"/>
                <a:gd name="T14" fmla="*/ 7 w 10"/>
                <a:gd name="T15" fmla="*/ 11 h 11"/>
                <a:gd name="T16" fmla="*/ 10 w 10"/>
                <a:gd name="T17" fmla="*/ 7 h 11"/>
                <a:gd name="T18" fmla="*/ 10 w 10"/>
                <a:gd name="T19"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1">
                  <a:moveTo>
                    <a:pt x="10" y="3"/>
                  </a:moveTo>
                  <a:lnTo>
                    <a:pt x="7" y="0"/>
                  </a:lnTo>
                  <a:lnTo>
                    <a:pt x="3" y="0"/>
                  </a:lnTo>
                  <a:lnTo>
                    <a:pt x="0" y="3"/>
                  </a:lnTo>
                  <a:lnTo>
                    <a:pt x="0" y="7"/>
                  </a:lnTo>
                  <a:lnTo>
                    <a:pt x="0" y="7"/>
                  </a:lnTo>
                  <a:lnTo>
                    <a:pt x="3" y="11"/>
                  </a:lnTo>
                  <a:lnTo>
                    <a:pt x="7" y="11"/>
                  </a:lnTo>
                  <a:lnTo>
                    <a:pt x="10" y="7"/>
                  </a:lnTo>
                  <a:lnTo>
                    <a:pt x="10" y="3"/>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59" name="Freeform 115">
              <a:extLst>
                <a:ext uri="{FF2B5EF4-FFF2-40B4-BE49-F238E27FC236}">
                  <a16:creationId xmlns:a16="http://schemas.microsoft.com/office/drawing/2014/main" id="{89656B18-E48F-4D53-AED2-E236A46EB7AB}"/>
                </a:ext>
              </a:extLst>
            </p:cNvPr>
            <p:cNvSpPr>
              <a:spLocks/>
            </p:cNvSpPr>
            <p:nvPr/>
          </p:nvSpPr>
          <p:spPr bwMode="auto">
            <a:xfrm>
              <a:off x="3051" y="1257"/>
              <a:ext cx="11" cy="11"/>
            </a:xfrm>
            <a:custGeom>
              <a:avLst/>
              <a:gdLst>
                <a:gd name="T0" fmla="*/ 11 w 11"/>
                <a:gd name="T1" fmla="*/ 4 h 11"/>
                <a:gd name="T2" fmla="*/ 8 w 11"/>
                <a:gd name="T3" fmla="*/ 0 h 11"/>
                <a:gd name="T4" fmla="*/ 4 w 11"/>
                <a:gd name="T5" fmla="*/ 0 h 11"/>
                <a:gd name="T6" fmla="*/ 0 w 11"/>
                <a:gd name="T7" fmla="*/ 4 h 11"/>
                <a:gd name="T8" fmla="*/ 0 w 11"/>
                <a:gd name="T9" fmla="*/ 7 h 11"/>
                <a:gd name="T10" fmla="*/ 0 w 11"/>
                <a:gd name="T11" fmla="*/ 7 h 11"/>
                <a:gd name="T12" fmla="*/ 4 w 11"/>
                <a:gd name="T13" fmla="*/ 11 h 11"/>
                <a:gd name="T14" fmla="*/ 8 w 11"/>
                <a:gd name="T15" fmla="*/ 11 h 11"/>
                <a:gd name="T16" fmla="*/ 11 w 11"/>
                <a:gd name="T17" fmla="*/ 7 h 11"/>
                <a:gd name="T18" fmla="*/ 11 w 11"/>
                <a:gd name="T1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4"/>
                  </a:moveTo>
                  <a:lnTo>
                    <a:pt x="8" y="0"/>
                  </a:lnTo>
                  <a:lnTo>
                    <a:pt x="4" y="0"/>
                  </a:lnTo>
                  <a:lnTo>
                    <a:pt x="0" y="4"/>
                  </a:lnTo>
                  <a:lnTo>
                    <a:pt x="0" y="7"/>
                  </a:lnTo>
                  <a:lnTo>
                    <a:pt x="0" y="7"/>
                  </a:lnTo>
                  <a:lnTo>
                    <a:pt x="4" y="11"/>
                  </a:lnTo>
                  <a:lnTo>
                    <a:pt x="8" y="11"/>
                  </a:lnTo>
                  <a:lnTo>
                    <a:pt x="11" y="7"/>
                  </a:lnTo>
                  <a:lnTo>
                    <a:pt x="11" y="4"/>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60" name="Freeform 116">
              <a:extLst>
                <a:ext uri="{FF2B5EF4-FFF2-40B4-BE49-F238E27FC236}">
                  <a16:creationId xmlns:a16="http://schemas.microsoft.com/office/drawing/2014/main" id="{51F3F2C8-C6D9-4E48-A22A-F364A81D605C}"/>
                </a:ext>
              </a:extLst>
            </p:cNvPr>
            <p:cNvSpPr>
              <a:spLocks/>
            </p:cNvSpPr>
            <p:nvPr/>
          </p:nvSpPr>
          <p:spPr bwMode="auto">
            <a:xfrm>
              <a:off x="3066" y="1271"/>
              <a:ext cx="10" cy="11"/>
            </a:xfrm>
            <a:custGeom>
              <a:avLst/>
              <a:gdLst>
                <a:gd name="T0" fmla="*/ 10 w 10"/>
                <a:gd name="T1" fmla="*/ 4 h 11"/>
                <a:gd name="T2" fmla="*/ 7 w 10"/>
                <a:gd name="T3" fmla="*/ 0 h 11"/>
                <a:gd name="T4" fmla="*/ 3 w 10"/>
                <a:gd name="T5" fmla="*/ 0 h 11"/>
                <a:gd name="T6" fmla="*/ 0 w 10"/>
                <a:gd name="T7" fmla="*/ 4 h 11"/>
                <a:gd name="T8" fmla="*/ 0 w 10"/>
                <a:gd name="T9" fmla="*/ 7 h 11"/>
                <a:gd name="T10" fmla="*/ 0 w 10"/>
                <a:gd name="T11" fmla="*/ 7 h 11"/>
                <a:gd name="T12" fmla="*/ 3 w 10"/>
                <a:gd name="T13" fmla="*/ 11 h 11"/>
                <a:gd name="T14" fmla="*/ 7 w 10"/>
                <a:gd name="T15" fmla="*/ 11 h 11"/>
                <a:gd name="T16" fmla="*/ 10 w 10"/>
                <a:gd name="T17" fmla="*/ 7 h 11"/>
                <a:gd name="T18" fmla="*/ 10 w 10"/>
                <a:gd name="T1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1">
                  <a:moveTo>
                    <a:pt x="10" y="4"/>
                  </a:moveTo>
                  <a:lnTo>
                    <a:pt x="7" y="0"/>
                  </a:lnTo>
                  <a:lnTo>
                    <a:pt x="3" y="0"/>
                  </a:lnTo>
                  <a:lnTo>
                    <a:pt x="0" y="4"/>
                  </a:lnTo>
                  <a:lnTo>
                    <a:pt x="0" y="7"/>
                  </a:lnTo>
                  <a:lnTo>
                    <a:pt x="0" y="7"/>
                  </a:lnTo>
                  <a:lnTo>
                    <a:pt x="3" y="11"/>
                  </a:lnTo>
                  <a:lnTo>
                    <a:pt x="7" y="11"/>
                  </a:lnTo>
                  <a:lnTo>
                    <a:pt x="10" y="7"/>
                  </a:lnTo>
                  <a:lnTo>
                    <a:pt x="10" y="4"/>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61" name="Freeform 117">
              <a:extLst>
                <a:ext uri="{FF2B5EF4-FFF2-40B4-BE49-F238E27FC236}">
                  <a16:creationId xmlns:a16="http://schemas.microsoft.com/office/drawing/2014/main" id="{AA435337-38C3-40BA-9C83-6B1FF6F77AC2}"/>
                </a:ext>
              </a:extLst>
            </p:cNvPr>
            <p:cNvSpPr>
              <a:spLocks/>
            </p:cNvSpPr>
            <p:nvPr/>
          </p:nvSpPr>
          <p:spPr bwMode="auto">
            <a:xfrm>
              <a:off x="3080" y="1286"/>
              <a:ext cx="11" cy="10"/>
            </a:xfrm>
            <a:custGeom>
              <a:avLst/>
              <a:gdLst>
                <a:gd name="T0" fmla="*/ 11 w 11"/>
                <a:gd name="T1" fmla="*/ 3 h 10"/>
                <a:gd name="T2" fmla="*/ 7 w 11"/>
                <a:gd name="T3" fmla="*/ 0 h 10"/>
                <a:gd name="T4" fmla="*/ 4 w 11"/>
                <a:gd name="T5" fmla="*/ 0 h 10"/>
                <a:gd name="T6" fmla="*/ 0 w 11"/>
                <a:gd name="T7" fmla="*/ 3 h 10"/>
                <a:gd name="T8" fmla="*/ 0 w 11"/>
                <a:gd name="T9" fmla="*/ 7 h 10"/>
                <a:gd name="T10" fmla="*/ 0 w 11"/>
                <a:gd name="T11" fmla="*/ 7 h 10"/>
                <a:gd name="T12" fmla="*/ 4 w 11"/>
                <a:gd name="T13" fmla="*/ 10 h 10"/>
                <a:gd name="T14" fmla="*/ 7 w 11"/>
                <a:gd name="T15" fmla="*/ 10 h 10"/>
                <a:gd name="T16" fmla="*/ 11 w 11"/>
                <a:gd name="T17" fmla="*/ 7 h 10"/>
                <a:gd name="T18" fmla="*/ 11 w 11"/>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
                  <a:moveTo>
                    <a:pt x="11" y="3"/>
                  </a:moveTo>
                  <a:lnTo>
                    <a:pt x="7" y="0"/>
                  </a:lnTo>
                  <a:lnTo>
                    <a:pt x="4" y="0"/>
                  </a:lnTo>
                  <a:lnTo>
                    <a:pt x="0" y="3"/>
                  </a:lnTo>
                  <a:lnTo>
                    <a:pt x="0" y="7"/>
                  </a:lnTo>
                  <a:lnTo>
                    <a:pt x="0" y="7"/>
                  </a:lnTo>
                  <a:lnTo>
                    <a:pt x="4" y="10"/>
                  </a:lnTo>
                  <a:lnTo>
                    <a:pt x="7" y="10"/>
                  </a:lnTo>
                  <a:lnTo>
                    <a:pt x="11" y="7"/>
                  </a:lnTo>
                  <a:lnTo>
                    <a:pt x="11" y="3"/>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62" name="Freeform 118">
              <a:extLst>
                <a:ext uri="{FF2B5EF4-FFF2-40B4-BE49-F238E27FC236}">
                  <a16:creationId xmlns:a16="http://schemas.microsoft.com/office/drawing/2014/main" id="{AED9A36C-A784-4DA1-9EC0-E1C5DEAD4E8B}"/>
                </a:ext>
              </a:extLst>
            </p:cNvPr>
            <p:cNvSpPr>
              <a:spLocks/>
            </p:cNvSpPr>
            <p:nvPr/>
          </p:nvSpPr>
          <p:spPr bwMode="auto">
            <a:xfrm>
              <a:off x="3094" y="1303"/>
              <a:ext cx="11" cy="11"/>
            </a:xfrm>
            <a:custGeom>
              <a:avLst/>
              <a:gdLst>
                <a:gd name="T0" fmla="*/ 11 w 11"/>
                <a:gd name="T1" fmla="*/ 4 h 11"/>
                <a:gd name="T2" fmla="*/ 7 w 11"/>
                <a:gd name="T3" fmla="*/ 0 h 11"/>
                <a:gd name="T4" fmla="*/ 4 w 11"/>
                <a:gd name="T5" fmla="*/ 0 h 11"/>
                <a:gd name="T6" fmla="*/ 0 w 11"/>
                <a:gd name="T7" fmla="*/ 4 h 11"/>
                <a:gd name="T8" fmla="*/ 0 w 11"/>
                <a:gd name="T9" fmla="*/ 8 h 11"/>
                <a:gd name="T10" fmla="*/ 0 w 11"/>
                <a:gd name="T11" fmla="*/ 8 h 11"/>
                <a:gd name="T12" fmla="*/ 4 w 11"/>
                <a:gd name="T13" fmla="*/ 11 h 11"/>
                <a:gd name="T14" fmla="*/ 7 w 11"/>
                <a:gd name="T15" fmla="*/ 11 h 11"/>
                <a:gd name="T16" fmla="*/ 11 w 11"/>
                <a:gd name="T17" fmla="*/ 8 h 11"/>
                <a:gd name="T18" fmla="*/ 11 w 11"/>
                <a:gd name="T1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4"/>
                  </a:moveTo>
                  <a:lnTo>
                    <a:pt x="7" y="0"/>
                  </a:lnTo>
                  <a:lnTo>
                    <a:pt x="4" y="0"/>
                  </a:lnTo>
                  <a:lnTo>
                    <a:pt x="0" y="4"/>
                  </a:lnTo>
                  <a:lnTo>
                    <a:pt x="0" y="8"/>
                  </a:lnTo>
                  <a:lnTo>
                    <a:pt x="0" y="8"/>
                  </a:lnTo>
                  <a:lnTo>
                    <a:pt x="4" y="11"/>
                  </a:lnTo>
                  <a:lnTo>
                    <a:pt x="7" y="11"/>
                  </a:lnTo>
                  <a:lnTo>
                    <a:pt x="11" y="8"/>
                  </a:lnTo>
                  <a:lnTo>
                    <a:pt x="11" y="4"/>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63" name="Freeform 119">
              <a:extLst>
                <a:ext uri="{FF2B5EF4-FFF2-40B4-BE49-F238E27FC236}">
                  <a16:creationId xmlns:a16="http://schemas.microsoft.com/office/drawing/2014/main" id="{115BC98B-9737-47FC-9AD9-8D58AA4E66CA}"/>
                </a:ext>
              </a:extLst>
            </p:cNvPr>
            <p:cNvSpPr>
              <a:spLocks/>
            </p:cNvSpPr>
            <p:nvPr/>
          </p:nvSpPr>
          <p:spPr bwMode="auto">
            <a:xfrm>
              <a:off x="3112" y="1318"/>
              <a:ext cx="11" cy="10"/>
            </a:xfrm>
            <a:custGeom>
              <a:avLst/>
              <a:gdLst>
                <a:gd name="T0" fmla="*/ 11 w 11"/>
                <a:gd name="T1" fmla="*/ 3 h 10"/>
                <a:gd name="T2" fmla="*/ 7 w 11"/>
                <a:gd name="T3" fmla="*/ 0 h 10"/>
                <a:gd name="T4" fmla="*/ 4 w 11"/>
                <a:gd name="T5" fmla="*/ 0 h 10"/>
                <a:gd name="T6" fmla="*/ 0 w 11"/>
                <a:gd name="T7" fmla="*/ 3 h 10"/>
                <a:gd name="T8" fmla="*/ 0 w 11"/>
                <a:gd name="T9" fmla="*/ 7 h 10"/>
                <a:gd name="T10" fmla="*/ 0 w 11"/>
                <a:gd name="T11" fmla="*/ 7 h 10"/>
                <a:gd name="T12" fmla="*/ 4 w 11"/>
                <a:gd name="T13" fmla="*/ 10 h 10"/>
                <a:gd name="T14" fmla="*/ 7 w 11"/>
                <a:gd name="T15" fmla="*/ 10 h 10"/>
                <a:gd name="T16" fmla="*/ 11 w 11"/>
                <a:gd name="T17" fmla="*/ 7 h 10"/>
                <a:gd name="T18" fmla="*/ 11 w 11"/>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
                  <a:moveTo>
                    <a:pt x="11" y="3"/>
                  </a:moveTo>
                  <a:lnTo>
                    <a:pt x="7" y="0"/>
                  </a:lnTo>
                  <a:lnTo>
                    <a:pt x="4" y="0"/>
                  </a:lnTo>
                  <a:lnTo>
                    <a:pt x="0" y="3"/>
                  </a:lnTo>
                  <a:lnTo>
                    <a:pt x="0" y="7"/>
                  </a:lnTo>
                  <a:lnTo>
                    <a:pt x="0" y="7"/>
                  </a:lnTo>
                  <a:lnTo>
                    <a:pt x="4" y="10"/>
                  </a:lnTo>
                  <a:lnTo>
                    <a:pt x="7" y="10"/>
                  </a:lnTo>
                  <a:lnTo>
                    <a:pt x="11" y="7"/>
                  </a:lnTo>
                  <a:lnTo>
                    <a:pt x="11" y="3"/>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64" name="Freeform 120">
              <a:extLst>
                <a:ext uri="{FF2B5EF4-FFF2-40B4-BE49-F238E27FC236}">
                  <a16:creationId xmlns:a16="http://schemas.microsoft.com/office/drawing/2014/main" id="{3D6F3C05-EA12-44AC-AEA6-82FEE77E04E1}"/>
                </a:ext>
              </a:extLst>
            </p:cNvPr>
            <p:cNvSpPr>
              <a:spLocks/>
            </p:cNvSpPr>
            <p:nvPr/>
          </p:nvSpPr>
          <p:spPr bwMode="auto">
            <a:xfrm>
              <a:off x="3126" y="1332"/>
              <a:ext cx="11" cy="11"/>
            </a:xfrm>
            <a:custGeom>
              <a:avLst/>
              <a:gdLst>
                <a:gd name="T0" fmla="*/ 11 w 11"/>
                <a:gd name="T1" fmla="*/ 4 h 11"/>
                <a:gd name="T2" fmla="*/ 7 w 11"/>
                <a:gd name="T3" fmla="*/ 0 h 11"/>
                <a:gd name="T4" fmla="*/ 4 w 11"/>
                <a:gd name="T5" fmla="*/ 0 h 11"/>
                <a:gd name="T6" fmla="*/ 0 w 11"/>
                <a:gd name="T7" fmla="*/ 4 h 11"/>
                <a:gd name="T8" fmla="*/ 0 w 11"/>
                <a:gd name="T9" fmla="*/ 7 h 11"/>
                <a:gd name="T10" fmla="*/ 0 w 11"/>
                <a:gd name="T11" fmla="*/ 7 h 11"/>
                <a:gd name="T12" fmla="*/ 4 w 11"/>
                <a:gd name="T13" fmla="*/ 11 h 11"/>
                <a:gd name="T14" fmla="*/ 7 w 11"/>
                <a:gd name="T15" fmla="*/ 11 h 11"/>
                <a:gd name="T16" fmla="*/ 11 w 11"/>
                <a:gd name="T17" fmla="*/ 7 h 11"/>
                <a:gd name="T18" fmla="*/ 11 w 11"/>
                <a:gd name="T1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4"/>
                  </a:moveTo>
                  <a:lnTo>
                    <a:pt x="7" y="0"/>
                  </a:lnTo>
                  <a:lnTo>
                    <a:pt x="4" y="0"/>
                  </a:lnTo>
                  <a:lnTo>
                    <a:pt x="0" y="4"/>
                  </a:lnTo>
                  <a:lnTo>
                    <a:pt x="0" y="7"/>
                  </a:lnTo>
                  <a:lnTo>
                    <a:pt x="0" y="7"/>
                  </a:lnTo>
                  <a:lnTo>
                    <a:pt x="4" y="11"/>
                  </a:lnTo>
                  <a:lnTo>
                    <a:pt x="7" y="11"/>
                  </a:lnTo>
                  <a:lnTo>
                    <a:pt x="11" y="7"/>
                  </a:lnTo>
                  <a:lnTo>
                    <a:pt x="11" y="4"/>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65" name="Freeform 121">
              <a:extLst>
                <a:ext uri="{FF2B5EF4-FFF2-40B4-BE49-F238E27FC236}">
                  <a16:creationId xmlns:a16="http://schemas.microsoft.com/office/drawing/2014/main" id="{39BD803A-6020-44F5-9784-56DEE75D8445}"/>
                </a:ext>
              </a:extLst>
            </p:cNvPr>
            <p:cNvSpPr>
              <a:spLocks/>
            </p:cNvSpPr>
            <p:nvPr/>
          </p:nvSpPr>
          <p:spPr bwMode="auto">
            <a:xfrm>
              <a:off x="3141" y="1346"/>
              <a:ext cx="10" cy="11"/>
            </a:xfrm>
            <a:custGeom>
              <a:avLst/>
              <a:gdLst>
                <a:gd name="T0" fmla="*/ 10 w 10"/>
                <a:gd name="T1" fmla="*/ 4 h 11"/>
                <a:gd name="T2" fmla="*/ 7 w 10"/>
                <a:gd name="T3" fmla="*/ 0 h 11"/>
                <a:gd name="T4" fmla="*/ 3 w 10"/>
                <a:gd name="T5" fmla="*/ 0 h 11"/>
                <a:gd name="T6" fmla="*/ 0 w 10"/>
                <a:gd name="T7" fmla="*/ 4 h 11"/>
                <a:gd name="T8" fmla="*/ 0 w 10"/>
                <a:gd name="T9" fmla="*/ 7 h 11"/>
                <a:gd name="T10" fmla="*/ 0 w 10"/>
                <a:gd name="T11" fmla="*/ 7 h 11"/>
                <a:gd name="T12" fmla="*/ 3 w 10"/>
                <a:gd name="T13" fmla="*/ 11 h 11"/>
                <a:gd name="T14" fmla="*/ 7 w 10"/>
                <a:gd name="T15" fmla="*/ 11 h 11"/>
                <a:gd name="T16" fmla="*/ 10 w 10"/>
                <a:gd name="T17" fmla="*/ 7 h 11"/>
                <a:gd name="T18" fmla="*/ 10 w 10"/>
                <a:gd name="T1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1">
                  <a:moveTo>
                    <a:pt x="10" y="4"/>
                  </a:moveTo>
                  <a:lnTo>
                    <a:pt x="7" y="0"/>
                  </a:lnTo>
                  <a:lnTo>
                    <a:pt x="3" y="0"/>
                  </a:lnTo>
                  <a:lnTo>
                    <a:pt x="0" y="4"/>
                  </a:lnTo>
                  <a:lnTo>
                    <a:pt x="0" y="7"/>
                  </a:lnTo>
                  <a:lnTo>
                    <a:pt x="0" y="7"/>
                  </a:lnTo>
                  <a:lnTo>
                    <a:pt x="3" y="11"/>
                  </a:lnTo>
                  <a:lnTo>
                    <a:pt x="7" y="11"/>
                  </a:lnTo>
                  <a:lnTo>
                    <a:pt x="10" y="7"/>
                  </a:lnTo>
                  <a:lnTo>
                    <a:pt x="10" y="4"/>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66" name="Freeform 122">
              <a:extLst>
                <a:ext uri="{FF2B5EF4-FFF2-40B4-BE49-F238E27FC236}">
                  <a16:creationId xmlns:a16="http://schemas.microsoft.com/office/drawing/2014/main" id="{F6F4FD2C-A2B8-485B-BD81-A85357BADEA6}"/>
                </a:ext>
              </a:extLst>
            </p:cNvPr>
            <p:cNvSpPr>
              <a:spLocks/>
            </p:cNvSpPr>
            <p:nvPr/>
          </p:nvSpPr>
          <p:spPr bwMode="auto">
            <a:xfrm>
              <a:off x="3155" y="1364"/>
              <a:ext cx="11" cy="11"/>
            </a:xfrm>
            <a:custGeom>
              <a:avLst/>
              <a:gdLst>
                <a:gd name="T0" fmla="*/ 11 w 11"/>
                <a:gd name="T1" fmla="*/ 4 h 11"/>
                <a:gd name="T2" fmla="*/ 7 w 11"/>
                <a:gd name="T3" fmla="*/ 0 h 11"/>
                <a:gd name="T4" fmla="*/ 3 w 11"/>
                <a:gd name="T5" fmla="*/ 0 h 11"/>
                <a:gd name="T6" fmla="*/ 0 w 11"/>
                <a:gd name="T7" fmla="*/ 4 h 11"/>
                <a:gd name="T8" fmla="*/ 0 w 11"/>
                <a:gd name="T9" fmla="*/ 7 h 11"/>
                <a:gd name="T10" fmla="*/ 0 w 11"/>
                <a:gd name="T11" fmla="*/ 7 h 11"/>
                <a:gd name="T12" fmla="*/ 3 w 11"/>
                <a:gd name="T13" fmla="*/ 11 h 11"/>
                <a:gd name="T14" fmla="*/ 7 w 11"/>
                <a:gd name="T15" fmla="*/ 11 h 11"/>
                <a:gd name="T16" fmla="*/ 11 w 11"/>
                <a:gd name="T17" fmla="*/ 7 h 11"/>
                <a:gd name="T18" fmla="*/ 11 w 11"/>
                <a:gd name="T1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4"/>
                  </a:moveTo>
                  <a:lnTo>
                    <a:pt x="7" y="0"/>
                  </a:lnTo>
                  <a:lnTo>
                    <a:pt x="3" y="0"/>
                  </a:lnTo>
                  <a:lnTo>
                    <a:pt x="0" y="4"/>
                  </a:lnTo>
                  <a:lnTo>
                    <a:pt x="0" y="7"/>
                  </a:lnTo>
                  <a:lnTo>
                    <a:pt x="0" y="7"/>
                  </a:lnTo>
                  <a:lnTo>
                    <a:pt x="3" y="11"/>
                  </a:lnTo>
                  <a:lnTo>
                    <a:pt x="7" y="11"/>
                  </a:lnTo>
                  <a:lnTo>
                    <a:pt x="11" y="7"/>
                  </a:lnTo>
                  <a:lnTo>
                    <a:pt x="11" y="4"/>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67" name="Freeform 123">
              <a:extLst>
                <a:ext uri="{FF2B5EF4-FFF2-40B4-BE49-F238E27FC236}">
                  <a16:creationId xmlns:a16="http://schemas.microsoft.com/office/drawing/2014/main" id="{64306219-AEDA-4258-B172-FC6EB8B4BB46}"/>
                </a:ext>
              </a:extLst>
            </p:cNvPr>
            <p:cNvSpPr>
              <a:spLocks/>
            </p:cNvSpPr>
            <p:nvPr/>
          </p:nvSpPr>
          <p:spPr bwMode="auto">
            <a:xfrm>
              <a:off x="3173" y="1378"/>
              <a:ext cx="10" cy="11"/>
            </a:xfrm>
            <a:custGeom>
              <a:avLst/>
              <a:gdLst>
                <a:gd name="T0" fmla="*/ 10 w 10"/>
                <a:gd name="T1" fmla="*/ 4 h 11"/>
                <a:gd name="T2" fmla="*/ 7 w 10"/>
                <a:gd name="T3" fmla="*/ 0 h 11"/>
                <a:gd name="T4" fmla="*/ 3 w 10"/>
                <a:gd name="T5" fmla="*/ 0 h 11"/>
                <a:gd name="T6" fmla="*/ 0 w 10"/>
                <a:gd name="T7" fmla="*/ 4 h 11"/>
                <a:gd name="T8" fmla="*/ 0 w 10"/>
                <a:gd name="T9" fmla="*/ 7 h 11"/>
                <a:gd name="T10" fmla="*/ 0 w 10"/>
                <a:gd name="T11" fmla="*/ 7 h 11"/>
                <a:gd name="T12" fmla="*/ 3 w 10"/>
                <a:gd name="T13" fmla="*/ 11 h 11"/>
                <a:gd name="T14" fmla="*/ 7 w 10"/>
                <a:gd name="T15" fmla="*/ 11 h 11"/>
                <a:gd name="T16" fmla="*/ 10 w 10"/>
                <a:gd name="T17" fmla="*/ 7 h 11"/>
                <a:gd name="T18" fmla="*/ 10 w 10"/>
                <a:gd name="T1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1">
                  <a:moveTo>
                    <a:pt x="10" y="4"/>
                  </a:moveTo>
                  <a:lnTo>
                    <a:pt x="7" y="0"/>
                  </a:lnTo>
                  <a:lnTo>
                    <a:pt x="3" y="0"/>
                  </a:lnTo>
                  <a:lnTo>
                    <a:pt x="0" y="4"/>
                  </a:lnTo>
                  <a:lnTo>
                    <a:pt x="0" y="7"/>
                  </a:lnTo>
                  <a:lnTo>
                    <a:pt x="0" y="7"/>
                  </a:lnTo>
                  <a:lnTo>
                    <a:pt x="3" y="11"/>
                  </a:lnTo>
                  <a:lnTo>
                    <a:pt x="7" y="11"/>
                  </a:lnTo>
                  <a:lnTo>
                    <a:pt x="10" y="7"/>
                  </a:lnTo>
                  <a:lnTo>
                    <a:pt x="10" y="4"/>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68" name="Freeform 124">
              <a:extLst>
                <a:ext uri="{FF2B5EF4-FFF2-40B4-BE49-F238E27FC236}">
                  <a16:creationId xmlns:a16="http://schemas.microsoft.com/office/drawing/2014/main" id="{88EC2B16-2A95-4C9E-8853-8B5C728191B6}"/>
                </a:ext>
              </a:extLst>
            </p:cNvPr>
            <p:cNvSpPr>
              <a:spLocks/>
            </p:cNvSpPr>
            <p:nvPr/>
          </p:nvSpPr>
          <p:spPr bwMode="auto">
            <a:xfrm>
              <a:off x="3187" y="1393"/>
              <a:ext cx="11" cy="10"/>
            </a:xfrm>
            <a:custGeom>
              <a:avLst/>
              <a:gdLst>
                <a:gd name="T0" fmla="*/ 11 w 11"/>
                <a:gd name="T1" fmla="*/ 3 h 10"/>
                <a:gd name="T2" fmla="*/ 7 w 11"/>
                <a:gd name="T3" fmla="*/ 0 h 10"/>
                <a:gd name="T4" fmla="*/ 3 w 11"/>
                <a:gd name="T5" fmla="*/ 0 h 10"/>
                <a:gd name="T6" fmla="*/ 0 w 11"/>
                <a:gd name="T7" fmla="*/ 3 h 10"/>
                <a:gd name="T8" fmla="*/ 0 w 11"/>
                <a:gd name="T9" fmla="*/ 7 h 10"/>
                <a:gd name="T10" fmla="*/ 0 w 11"/>
                <a:gd name="T11" fmla="*/ 7 h 10"/>
                <a:gd name="T12" fmla="*/ 3 w 11"/>
                <a:gd name="T13" fmla="*/ 10 h 10"/>
                <a:gd name="T14" fmla="*/ 7 w 11"/>
                <a:gd name="T15" fmla="*/ 10 h 10"/>
                <a:gd name="T16" fmla="*/ 11 w 11"/>
                <a:gd name="T17" fmla="*/ 7 h 10"/>
                <a:gd name="T18" fmla="*/ 11 w 11"/>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
                  <a:moveTo>
                    <a:pt x="11" y="3"/>
                  </a:moveTo>
                  <a:lnTo>
                    <a:pt x="7" y="0"/>
                  </a:lnTo>
                  <a:lnTo>
                    <a:pt x="3" y="0"/>
                  </a:lnTo>
                  <a:lnTo>
                    <a:pt x="0" y="3"/>
                  </a:lnTo>
                  <a:lnTo>
                    <a:pt x="0" y="7"/>
                  </a:lnTo>
                  <a:lnTo>
                    <a:pt x="0" y="7"/>
                  </a:lnTo>
                  <a:lnTo>
                    <a:pt x="3" y="10"/>
                  </a:lnTo>
                  <a:lnTo>
                    <a:pt x="7" y="10"/>
                  </a:lnTo>
                  <a:lnTo>
                    <a:pt x="11" y="7"/>
                  </a:lnTo>
                  <a:lnTo>
                    <a:pt x="11" y="3"/>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69" name="Freeform 125">
              <a:extLst>
                <a:ext uri="{FF2B5EF4-FFF2-40B4-BE49-F238E27FC236}">
                  <a16:creationId xmlns:a16="http://schemas.microsoft.com/office/drawing/2014/main" id="{C5B1E06F-FB75-48CF-8B7B-14C2D2BA0F24}"/>
                </a:ext>
              </a:extLst>
            </p:cNvPr>
            <p:cNvSpPr>
              <a:spLocks/>
            </p:cNvSpPr>
            <p:nvPr/>
          </p:nvSpPr>
          <p:spPr bwMode="auto">
            <a:xfrm>
              <a:off x="3201" y="1407"/>
              <a:ext cx="11" cy="11"/>
            </a:xfrm>
            <a:custGeom>
              <a:avLst/>
              <a:gdLst>
                <a:gd name="T0" fmla="*/ 11 w 11"/>
                <a:gd name="T1" fmla="*/ 3 h 11"/>
                <a:gd name="T2" fmla="*/ 7 w 11"/>
                <a:gd name="T3" fmla="*/ 0 h 11"/>
                <a:gd name="T4" fmla="*/ 4 w 11"/>
                <a:gd name="T5" fmla="*/ 0 h 11"/>
                <a:gd name="T6" fmla="*/ 0 w 11"/>
                <a:gd name="T7" fmla="*/ 3 h 11"/>
                <a:gd name="T8" fmla="*/ 0 w 11"/>
                <a:gd name="T9" fmla="*/ 7 h 11"/>
                <a:gd name="T10" fmla="*/ 0 w 11"/>
                <a:gd name="T11" fmla="*/ 7 h 11"/>
                <a:gd name="T12" fmla="*/ 4 w 11"/>
                <a:gd name="T13" fmla="*/ 11 h 11"/>
                <a:gd name="T14" fmla="*/ 7 w 11"/>
                <a:gd name="T15" fmla="*/ 11 h 11"/>
                <a:gd name="T16" fmla="*/ 11 w 11"/>
                <a:gd name="T17" fmla="*/ 7 h 11"/>
                <a:gd name="T18" fmla="*/ 11 w 11"/>
                <a:gd name="T19"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3"/>
                  </a:moveTo>
                  <a:lnTo>
                    <a:pt x="7" y="0"/>
                  </a:lnTo>
                  <a:lnTo>
                    <a:pt x="4" y="0"/>
                  </a:lnTo>
                  <a:lnTo>
                    <a:pt x="0" y="3"/>
                  </a:lnTo>
                  <a:lnTo>
                    <a:pt x="0" y="7"/>
                  </a:lnTo>
                  <a:lnTo>
                    <a:pt x="0" y="7"/>
                  </a:lnTo>
                  <a:lnTo>
                    <a:pt x="4" y="11"/>
                  </a:lnTo>
                  <a:lnTo>
                    <a:pt x="7" y="11"/>
                  </a:lnTo>
                  <a:lnTo>
                    <a:pt x="11" y="7"/>
                  </a:lnTo>
                  <a:lnTo>
                    <a:pt x="11" y="3"/>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70" name="Freeform 126">
              <a:extLst>
                <a:ext uri="{FF2B5EF4-FFF2-40B4-BE49-F238E27FC236}">
                  <a16:creationId xmlns:a16="http://schemas.microsoft.com/office/drawing/2014/main" id="{421CC1C9-81A1-45F7-85D0-455C0645670C}"/>
                </a:ext>
              </a:extLst>
            </p:cNvPr>
            <p:cNvSpPr>
              <a:spLocks/>
            </p:cNvSpPr>
            <p:nvPr/>
          </p:nvSpPr>
          <p:spPr bwMode="auto">
            <a:xfrm>
              <a:off x="3215" y="1425"/>
              <a:ext cx="11" cy="10"/>
            </a:xfrm>
            <a:custGeom>
              <a:avLst/>
              <a:gdLst>
                <a:gd name="T0" fmla="*/ 11 w 11"/>
                <a:gd name="T1" fmla="*/ 3 h 10"/>
                <a:gd name="T2" fmla="*/ 8 w 11"/>
                <a:gd name="T3" fmla="*/ 0 h 10"/>
                <a:gd name="T4" fmla="*/ 4 w 11"/>
                <a:gd name="T5" fmla="*/ 0 h 10"/>
                <a:gd name="T6" fmla="*/ 0 w 11"/>
                <a:gd name="T7" fmla="*/ 3 h 10"/>
                <a:gd name="T8" fmla="*/ 0 w 11"/>
                <a:gd name="T9" fmla="*/ 7 h 10"/>
                <a:gd name="T10" fmla="*/ 0 w 11"/>
                <a:gd name="T11" fmla="*/ 7 h 10"/>
                <a:gd name="T12" fmla="*/ 4 w 11"/>
                <a:gd name="T13" fmla="*/ 10 h 10"/>
                <a:gd name="T14" fmla="*/ 8 w 11"/>
                <a:gd name="T15" fmla="*/ 10 h 10"/>
                <a:gd name="T16" fmla="*/ 11 w 11"/>
                <a:gd name="T17" fmla="*/ 7 h 10"/>
                <a:gd name="T18" fmla="*/ 11 w 11"/>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
                  <a:moveTo>
                    <a:pt x="11" y="3"/>
                  </a:moveTo>
                  <a:lnTo>
                    <a:pt x="8" y="0"/>
                  </a:lnTo>
                  <a:lnTo>
                    <a:pt x="4" y="0"/>
                  </a:lnTo>
                  <a:lnTo>
                    <a:pt x="0" y="3"/>
                  </a:lnTo>
                  <a:lnTo>
                    <a:pt x="0" y="7"/>
                  </a:lnTo>
                  <a:lnTo>
                    <a:pt x="0" y="7"/>
                  </a:lnTo>
                  <a:lnTo>
                    <a:pt x="4" y="10"/>
                  </a:lnTo>
                  <a:lnTo>
                    <a:pt x="8" y="10"/>
                  </a:lnTo>
                  <a:lnTo>
                    <a:pt x="11" y="7"/>
                  </a:lnTo>
                  <a:lnTo>
                    <a:pt x="11" y="3"/>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71" name="Freeform 127">
              <a:extLst>
                <a:ext uri="{FF2B5EF4-FFF2-40B4-BE49-F238E27FC236}">
                  <a16:creationId xmlns:a16="http://schemas.microsoft.com/office/drawing/2014/main" id="{340B8871-0904-4BE0-9A58-F3B6DCD24C6A}"/>
                </a:ext>
              </a:extLst>
            </p:cNvPr>
            <p:cNvSpPr>
              <a:spLocks/>
            </p:cNvSpPr>
            <p:nvPr/>
          </p:nvSpPr>
          <p:spPr bwMode="auto">
            <a:xfrm>
              <a:off x="3230" y="1439"/>
              <a:ext cx="10" cy="11"/>
            </a:xfrm>
            <a:custGeom>
              <a:avLst/>
              <a:gdLst>
                <a:gd name="T0" fmla="*/ 10 w 10"/>
                <a:gd name="T1" fmla="*/ 3 h 11"/>
                <a:gd name="T2" fmla="*/ 7 w 10"/>
                <a:gd name="T3" fmla="*/ 0 h 11"/>
                <a:gd name="T4" fmla="*/ 3 w 10"/>
                <a:gd name="T5" fmla="*/ 0 h 11"/>
                <a:gd name="T6" fmla="*/ 0 w 10"/>
                <a:gd name="T7" fmla="*/ 3 h 11"/>
                <a:gd name="T8" fmla="*/ 0 w 10"/>
                <a:gd name="T9" fmla="*/ 7 h 11"/>
                <a:gd name="T10" fmla="*/ 0 w 10"/>
                <a:gd name="T11" fmla="*/ 7 h 11"/>
                <a:gd name="T12" fmla="*/ 3 w 10"/>
                <a:gd name="T13" fmla="*/ 11 h 11"/>
                <a:gd name="T14" fmla="*/ 7 w 10"/>
                <a:gd name="T15" fmla="*/ 11 h 11"/>
                <a:gd name="T16" fmla="*/ 10 w 10"/>
                <a:gd name="T17" fmla="*/ 7 h 11"/>
                <a:gd name="T18" fmla="*/ 10 w 10"/>
                <a:gd name="T19"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1">
                  <a:moveTo>
                    <a:pt x="10" y="3"/>
                  </a:moveTo>
                  <a:lnTo>
                    <a:pt x="7" y="0"/>
                  </a:lnTo>
                  <a:lnTo>
                    <a:pt x="3" y="0"/>
                  </a:lnTo>
                  <a:lnTo>
                    <a:pt x="0" y="3"/>
                  </a:lnTo>
                  <a:lnTo>
                    <a:pt x="0" y="7"/>
                  </a:lnTo>
                  <a:lnTo>
                    <a:pt x="0" y="7"/>
                  </a:lnTo>
                  <a:lnTo>
                    <a:pt x="3" y="11"/>
                  </a:lnTo>
                  <a:lnTo>
                    <a:pt x="7" y="11"/>
                  </a:lnTo>
                  <a:lnTo>
                    <a:pt x="10" y="7"/>
                  </a:lnTo>
                  <a:lnTo>
                    <a:pt x="10" y="3"/>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72" name="Freeform 128">
              <a:extLst>
                <a:ext uri="{FF2B5EF4-FFF2-40B4-BE49-F238E27FC236}">
                  <a16:creationId xmlns:a16="http://schemas.microsoft.com/office/drawing/2014/main" id="{53708D37-5FFD-469F-BD3B-82C0B1400782}"/>
                </a:ext>
              </a:extLst>
            </p:cNvPr>
            <p:cNvSpPr>
              <a:spLocks/>
            </p:cNvSpPr>
            <p:nvPr/>
          </p:nvSpPr>
          <p:spPr bwMode="auto">
            <a:xfrm>
              <a:off x="3247" y="1453"/>
              <a:ext cx="11" cy="11"/>
            </a:xfrm>
            <a:custGeom>
              <a:avLst/>
              <a:gdLst>
                <a:gd name="T0" fmla="*/ 11 w 11"/>
                <a:gd name="T1" fmla="*/ 4 h 11"/>
                <a:gd name="T2" fmla="*/ 8 w 11"/>
                <a:gd name="T3" fmla="*/ 0 h 11"/>
                <a:gd name="T4" fmla="*/ 4 w 11"/>
                <a:gd name="T5" fmla="*/ 0 h 11"/>
                <a:gd name="T6" fmla="*/ 0 w 11"/>
                <a:gd name="T7" fmla="*/ 4 h 11"/>
                <a:gd name="T8" fmla="*/ 0 w 11"/>
                <a:gd name="T9" fmla="*/ 7 h 11"/>
                <a:gd name="T10" fmla="*/ 0 w 11"/>
                <a:gd name="T11" fmla="*/ 7 h 11"/>
                <a:gd name="T12" fmla="*/ 4 w 11"/>
                <a:gd name="T13" fmla="*/ 11 h 11"/>
                <a:gd name="T14" fmla="*/ 8 w 11"/>
                <a:gd name="T15" fmla="*/ 11 h 11"/>
                <a:gd name="T16" fmla="*/ 11 w 11"/>
                <a:gd name="T17" fmla="*/ 7 h 11"/>
                <a:gd name="T18" fmla="*/ 11 w 11"/>
                <a:gd name="T1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4"/>
                  </a:moveTo>
                  <a:lnTo>
                    <a:pt x="8" y="0"/>
                  </a:lnTo>
                  <a:lnTo>
                    <a:pt x="4" y="0"/>
                  </a:lnTo>
                  <a:lnTo>
                    <a:pt x="0" y="4"/>
                  </a:lnTo>
                  <a:lnTo>
                    <a:pt x="0" y="7"/>
                  </a:lnTo>
                  <a:lnTo>
                    <a:pt x="0" y="7"/>
                  </a:lnTo>
                  <a:lnTo>
                    <a:pt x="4" y="11"/>
                  </a:lnTo>
                  <a:lnTo>
                    <a:pt x="8" y="11"/>
                  </a:lnTo>
                  <a:lnTo>
                    <a:pt x="11" y="7"/>
                  </a:lnTo>
                  <a:lnTo>
                    <a:pt x="11" y="4"/>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73" name="Freeform 129">
              <a:extLst>
                <a:ext uri="{FF2B5EF4-FFF2-40B4-BE49-F238E27FC236}">
                  <a16:creationId xmlns:a16="http://schemas.microsoft.com/office/drawing/2014/main" id="{97B40B8A-7198-4DCD-8421-71D3A8EF0A4D}"/>
                </a:ext>
              </a:extLst>
            </p:cNvPr>
            <p:cNvSpPr>
              <a:spLocks/>
            </p:cNvSpPr>
            <p:nvPr/>
          </p:nvSpPr>
          <p:spPr bwMode="auto">
            <a:xfrm>
              <a:off x="3262" y="1467"/>
              <a:ext cx="10" cy="11"/>
            </a:xfrm>
            <a:custGeom>
              <a:avLst/>
              <a:gdLst>
                <a:gd name="T0" fmla="*/ 10 w 10"/>
                <a:gd name="T1" fmla="*/ 4 h 11"/>
                <a:gd name="T2" fmla="*/ 7 w 10"/>
                <a:gd name="T3" fmla="*/ 0 h 11"/>
                <a:gd name="T4" fmla="*/ 3 w 10"/>
                <a:gd name="T5" fmla="*/ 0 h 11"/>
                <a:gd name="T6" fmla="*/ 0 w 10"/>
                <a:gd name="T7" fmla="*/ 4 h 11"/>
                <a:gd name="T8" fmla="*/ 0 w 10"/>
                <a:gd name="T9" fmla="*/ 8 h 11"/>
                <a:gd name="T10" fmla="*/ 0 w 10"/>
                <a:gd name="T11" fmla="*/ 8 h 11"/>
                <a:gd name="T12" fmla="*/ 3 w 10"/>
                <a:gd name="T13" fmla="*/ 11 h 11"/>
                <a:gd name="T14" fmla="*/ 7 w 10"/>
                <a:gd name="T15" fmla="*/ 11 h 11"/>
                <a:gd name="T16" fmla="*/ 10 w 10"/>
                <a:gd name="T17" fmla="*/ 8 h 11"/>
                <a:gd name="T18" fmla="*/ 10 w 10"/>
                <a:gd name="T1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1">
                  <a:moveTo>
                    <a:pt x="10" y="4"/>
                  </a:moveTo>
                  <a:lnTo>
                    <a:pt x="7" y="0"/>
                  </a:lnTo>
                  <a:lnTo>
                    <a:pt x="3" y="0"/>
                  </a:lnTo>
                  <a:lnTo>
                    <a:pt x="0" y="4"/>
                  </a:lnTo>
                  <a:lnTo>
                    <a:pt x="0" y="8"/>
                  </a:lnTo>
                  <a:lnTo>
                    <a:pt x="0" y="8"/>
                  </a:lnTo>
                  <a:lnTo>
                    <a:pt x="3" y="11"/>
                  </a:lnTo>
                  <a:lnTo>
                    <a:pt x="7" y="11"/>
                  </a:lnTo>
                  <a:lnTo>
                    <a:pt x="10" y="8"/>
                  </a:lnTo>
                  <a:lnTo>
                    <a:pt x="10" y="4"/>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74" name="Freeform 130">
              <a:extLst>
                <a:ext uri="{FF2B5EF4-FFF2-40B4-BE49-F238E27FC236}">
                  <a16:creationId xmlns:a16="http://schemas.microsoft.com/office/drawing/2014/main" id="{4699430A-196F-4E45-B99B-4D80FB0ACB1E}"/>
                </a:ext>
              </a:extLst>
            </p:cNvPr>
            <p:cNvSpPr>
              <a:spLocks/>
            </p:cNvSpPr>
            <p:nvPr/>
          </p:nvSpPr>
          <p:spPr bwMode="auto">
            <a:xfrm>
              <a:off x="3276" y="1485"/>
              <a:ext cx="11" cy="11"/>
            </a:xfrm>
            <a:custGeom>
              <a:avLst/>
              <a:gdLst>
                <a:gd name="T0" fmla="*/ 11 w 11"/>
                <a:gd name="T1" fmla="*/ 4 h 11"/>
                <a:gd name="T2" fmla="*/ 7 w 11"/>
                <a:gd name="T3" fmla="*/ 0 h 11"/>
                <a:gd name="T4" fmla="*/ 4 w 11"/>
                <a:gd name="T5" fmla="*/ 0 h 11"/>
                <a:gd name="T6" fmla="*/ 0 w 11"/>
                <a:gd name="T7" fmla="*/ 4 h 11"/>
                <a:gd name="T8" fmla="*/ 0 w 11"/>
                <a:gd name="T9" fmla="*/ 7 h 11"/>
                <a:gd name="T10" fmla="*/ 0 w 11"/>
                <a:gd name="T11" fmla="*/ 7 h 11"/>
                <a:gd name="T12" fmla="*/ 4 w 11"/>
                <a:gd name="T13" fmla="*/ 11 h 11"/>
                <a:gd name="T14" fmla="*/ 7 w 11"/>
                <a:gd name="T15" fmla="*/ 11 h 11"/>
                <a:gd name="T16" fmla="*/ 11 w 11"/>
                <a:gd name="T17" fmla="*/ 7 h 11"/>
                <a:gd name="T18" fmla="*/ 11 w 11"/>
                <a:gd name="T1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4"/>
                  </a:moveTo>
                  <a:lnTo>
                    <a:pt x="7" y="0"/>
                  </a:lnTo>
                  <a:lnTo>
                    <a:pt x="4" y="0"/>
                  </a:lnTo>
                  <a:lnTo>
                    <a:pt x="0" y="4"/>
                  </a:lnTo>
                  <a:lnTo>
                    <a:pt x="0" y="7"/>
                  </a:lnTo>
                  <a:lnTo>
                    <a:pt x="0" y="7"/>
                  </a:lnTo>
                  <a:lnTo>
                    <a:pt x="4" y="11"/>
                  </a:lnTo>
                  <a:lnTo>
                    <a:pt x="7" y="11"/>
                  </a:lnTo>
                  <a:lnTo>
                    <a:pt x="11" y="7"/>
                  </a:lnTo>
                  <a:lnTo>
                    <a:pt x="11" y="4"/>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75" name="Freeform 131">
              <a:extLst>
                <a:ext uri="{FF2B5EF4-FFF2-40B4-BE49-F238E27FC236}">
                  <a16:creationId xmlns:a16="http://schemas.microsoft.com/office/drawing/2014/main" id="{2AE857C8-D987-48EA-9164-A49AB6911A78}"/>
                </a:ext>
              </a:extLst>
            </p:cNvPr>
            <p:cNvSpPr>
              <a:spLocks/>
            </p:cNvSpPr>
            <p:nvPr/>
          </p:nvSpPr>
          <p:spPr bwMode="auto">
            <a:xfrm>
              <a:off x="3290" y="1499"/>
              <a:ext cx="11" cy="11"/>
            </a:xfrm>
            <a:custGeom>
              <a:avLst/>
              <a:gdLst>
                <a:gd name="T0" fmla="*/ 11 w 11"/>
                <a:gd name="T1" fmla="*/ 4 h 11"/>
                <a:gd name="T2" fmla="*/ 7 w 11"/>
                <a:gd name="T3" fmla="*/ 0 h 11"/>
                <a:gd name="T4" fmla="*/ 4 w 11"/>
                <a:gd name="T5" fmla="*/ 0 h 11"/>
                <a:gd name="T6" fmla="*/ 0 w 11"/>
                <a:gd name="T7" fmla="*/ 4 h 11"/>
                <a:gd name="T8" fmla="*/ 0 w 11"/>
                <a:gd name="T9" fmla="*/ 8 h 11"/>
                <a:gd name="T10" fmla="*/ 0 w 11"/>
                <a:gd name="T11" fmla="*/ 8 h 11"/>
                <a:gd name="T12" fmla="*/ 4 w 11"/>
                <a:gd name="T13" fmla="*/ 11 h 11"/>
                <a:gd name="T14" fmla="*/ 7 w 11"/>
                <a:gd name="T15" fmla="*/ 11 h 11"/>
                <a:gd name="T16" fmla="*/ 11 w 11"/>
                <a:gd name="T17" fmla="*/ 8 h 11"/>
                <a:gd name="T18" fmla="*/ 11 w 11"/>
                <a:gd name="T1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4"/>
                  </a:moveTo>
                  <a:lnTo>
                    <a:pt x="7" y="0"/>
                  </a:lnTo>
                  <a:lnTo>
                    <a:pt x="4" y="0"/>
                  </a:lnTo>
                  <a:lnTo>
                    <a:pt x="0" y="4"/>
                  </a:lnTo>
                  <a:lnTo>
                    <a:pt x="0" y="8"/>
                  </a:lnTo>
                  <a:lnTo>
                    <a:pt x="0" y="8"/>
                  </a:lnTo>
                  <a:lnTo>
                    <a:pt x="4" y="11"/>
                  </a:lnTo>
                  <a:lnTo>
                    <a:pt x="7" y="11"/>
                  </a:lnTo>
                  <a:lnTo>
                    <a:pt x="11" y="8"/>
                  </a:lnTo>
                  <a:lnTo>
                    <a:pt x="11" y="4"/>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76" name="Freeform 132">
              <a:extLst>
                <a:ext uri="{FF2B5EF4-FFF2-40B4-BE49-F238E27FC236}">
                  <a16:creationId xmlns:a16="http://schemas.microsoft.com/office/drawing/2014/main" id="{75BDD398-D2CC-4B61-94E7-587FDA155279}"/>
                </a:ext>
              </a:extLst>
            </p:cNvPr>
            <p:cNvSpPr>
              <a:spLocks/>
            </p:cNvSpPr>
            <p:nvPr/>
          </p:nvSpPr>
          <p:spPr bwMode="auto">
            <a:xfrm>
              <a:off x="3308" y="1514"/>
              <a:ext cx="11" cy="10"/>
            </a:xfrm>
            <a:custGeom>
              <a:avLst/>
              <a:gdLst>
                <a:gd name="T0" fmla="*/ 11 w 11"/>
                <a:gd name="T1" fmla="*/ 3 h 10"/>
                <a:gd name="T2" fmla="*/ 7 w 11"/>
                <a:gd name="T3" fmla="*/ 0 h 10"/>
                <a:gd name="T4" fmla="*/ 4 w 11"/>
                <a:gd name="T5" fmla="*/ 0 h 10"/>
                <a:gd name="T6" fmla="*/ 0 w 11"/>
                <a:gd name="T7" fmla="*/ 3 h 10"/>
                <a:gd name="T8" fmla="*/ 0 w 11"/>
                <a:gd name="T9" fmla="*/ 7 h 10"/>
                <a:gd name="T10" fmla="*/ 0 w 11"/>
                <a:gd name="T11" fmla="*/ 7 h 10"/>
                <a:gd name="T12" fmla="*/ 4 w 11"/>
                <a:gd name="T13" fmla="*/ 10 h 10"/>
                <a:gd name="T14" fmla="*/ 7 w 11"/>
                <a:gd name="T15" fmla="*/ 10 h 10"/>
                <a:gd name="T16" fmla="*/ 11 w 11"/>
                <a:gd name="T17" fmla="*/ 7 h 10"/>
                <a:gd name="T18" fmla="*/ 11 w 11"/>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
                  <a:moveTo>
                    <a:pt x="11" y="3"/>
                  </a:moveTo>
                  <a:lnTo>
                    <a:pt x="7" y="0"/>
                  </a:lnTo>
                  <a:lnTo>
                    <a:pt x="4" y="0"/>
                  </a:lnTo>
                  <a:lnTo>
                    <a:pt x="0" y="3"/>
                  </a:lnTo>
                  <a:lnTo>
                    <a:pt x="0" y="7"/>
                  </a:lnTo>
                  <a:lnTo>
                    <a:pt x="0" y="7"/>
                  </a:lnTo>
                  <a:lnTo>
                    <a:pt x="4" y="10"/>
                  </a:lnTo>
                  <a:lnTo>
                    <a:pt x="7" y="10"/>
                  </a:lnTo>
                  <a:lnTo>
                    <a:pt x="11" y="7"/>
                  </a:lnTo>
                  <a:lnTo>
                    <a:pt x="11" y="3"/>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77" name="Freeform 133">
              <a:extLst>
                <a:ext uri="{FF2B5EF4-FFF2-40B4-BE49-F238E27FC236}">
                  <a16:creationId xmlns:a16="http://schemas.microsoft.com/office/drawing/2014/main" id="{90009B19-E274-4893-9D23-9DC230BA5AAC}"/>
                </a:ext>
              </a:extLst>
            </p:cNvPr>
            <p:cNvSpPr>
              <a:spLocks/>
            </p:cNvSpPr>
            <p:nvPr/>
          </p:nvSpPr>
          <p:spPr bwMode="auto">
            <a:xfrm>
              <a:off x="3322" y="1528"/>
              <a:ext cx="11" cy="11"/>
            </a:xfrm>
            <a:custGeom>
              <a:avLst/>
              <a:gdLst>
                <a:gd name="T0" fmla="*/ 11 w 11"/>
                <a:gd name="T1" fmla="*/ 4 h 11"/>
                <a:gd name="T2" fmla="*/ 7 w 11"/>
                <a:gd name="T3" fmla="*/ 0 h 11"/>
                <a:gd name="T4" fmla="*/ 4 w 11"/>
                <a:gd name="T5" fmla="*/ 0 h 11"/>
                <a:gd name="T6" fmla="*/ 0 w 11"/>
                <a:gd name="T7" fmla="*/ 4 h 11"/>
                <a:gd name="T8" fmla="*/ 0 w 11"/>
                <a:gd name="T9" fmla="*/ 7 h 11"/>
                <a:gd name="T10" fmla="*/ 0 w 11"/>
                <a:gd name="T11" fmla="*/ 7 h 11"/>
                <a:gd name="T12" fmla="*/ 4 w 11"/>
                <a:gd name="T13" fmla="*/ 11 h 11"/>
                <a:gd name="T14" fmla="*/ 7 w 11"/>
                <a:gd name="T15" fmla="*/ 11 h 11"/>
                <a:gd name="T16" fmla="*/ 11 w 11"/>
                <a:gd name="T17" fmla="*/ 7 h 11"/>
                <a:gd name="T18" fmla="*/ 11 w 11"/>
                <a:gd name="T1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4"/>
                  </a:moveTo>
                  <a:lnTo>
                    <a:pt x="7" y="0"/>
                  </a:lnTo>
                  <a:lnTo>
                    <a:pt x="4" y="0"/>
                  </a:lnTo>
                  <a:lnTo>
                    <a:pt x="0" y="4"/>
                  </a:lnTo>
                  <a:lnTo>
                    <a:pt x="0" y="7"/>
                  </a:lnTo>
                  <a:lnTo>
                    <a:pt x="0" y="7"/>
                  </a:lnTo>
                  <a:lnTo>
                    <a:pt x="4" y="11"/>
                  </a:lnTo>
                  <a:lnTo>
                    <a:pt x="7" y="11"/>
                  </a:lnTo>
                  <a:lnTo>
                    <a:pt x="11" y="7"/>
                  </a:lnTo>
                  <a:lnTo>
                    <a:pt x="11" y="4"/>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78" name="Freeform 134">
              <a:extLst>
                <a:ext uri="{FF2B5EF4-FFF2-40B4-BE49-F238E27FC236}">
                  <a16:creationId xmlns:a16="http://schemas.microsoft.com/office/drawing/2014/main" id="{85323510-0724-4E6D-8062-6FD57CB89CC4}"/>
                </a:ext>
              </a:extLst>
            </p:cNvPr>
            <p:cNvSpPr>
              <a:spLocks/>
            </p:cNvSpPr>
            <p:nvPr/>
          </p:nvSpPr>
          <p:spPr bwMode="auto">
            <a:xfrm>
              <a:off x="3337" y="1546"/>
              <a:ext cx="10" cy="11"/>
            </a:xfrm>
            <a:custGeom>
              <a:avLst/>
              <a:gdLst>
                <a:gd name="T0" fmla="*/ 10 w 10"/>
                <a:gd name="T1" fmla="*/ 3 h 11"/>
                <a:gd name="T2" fmla="*/ 7 w 10"/>
                <a:gd name="T3" fmla="*/ 0 h 11"/>
                <a:gd name="T4" fmla="*/ 3 w 10"/>
                <a:gd name="T5" fmla="*/ 0 h 11"/>
                <a:gd name="T6" fmla="*/ 0 w 10"/>
                <a:gd name="T7" fmla="*/ 3 h 11"/>
                <a:gd name="T8" fmla="*/ 0 w 10"/>
                <a:gd name="T9" fmla="*/ 7 h 11"/>
                <a:gd name="T10" fmla="*/ 0 w 10"/>
                <a:gd name="T11" fmla="*/ 7 h 11"/>
                <a:gd name="T12" fmla="*/ 3 w 10"/>
                <a:gd name="T13" fmla="*/ 11 h 11"/>
                <a:gd name="T14" fmla="*/ 7 w 10"/>
                <a:gd name="T15" fmla="*/ 11 h 11"/>
                <a:gd name="T16" fmla="*/ 10 w 10"/>
                <a:gd name="T17" fmla="*/ 7 h 11"/>
                <a:gd name="T18" fmla="*/ 10 w 10"/>
                <a:gd name="T19"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1">
                  <a:moveTo>
                    <a:pt x="10" y="3"/>
                  </a:moveTo>
                  <a:lnTo>
                    <a:pt x="7" y="0"/>
                  </a:lnTo>
                  <a:lnTo>
                    <a:pt x="3" y="0"/>
                  </a:lnTo>
                  <a:lnTo>
                    <a:pt x="0" y="3"/>
                  </a:lnTo>
                  <a:lnTo>
                    <a:pt x="0" y="7"/>
                  </a:lnTo>
                  <a:lnTo>
                    <a:pt x="0" y="7"/>
                  </a:lnTo>
                  <a:lnTo>
                    <a:pt x="3" y="11"/>
                  </a:lnTo>
                  <a:lnTo>
                    <a:pt x="7" y="11"/>
                  </a:lnTo>
                  <a:lnTo>
                    <a:pt x="10" y="7"/>
                  </a:lnTo>
                  <a:lnTo>
                    <a:pt x="10" y="3"/>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79" name="Freeform 135">
              <a:extLst>
                <a:ext uri="{FF2B5EF4-FFF2-40B4-BE49-F238E27FC236}">
                  <a16:creationId xmlns:a16="http://schemas.microsoft.com/office/drawing/2014/main" id="{7B07BDCC-14B8-4D6D-A0AE-22E71FBA043C}"/>
                </a:ext>
              </a:extLst>
            </p:cNvPr>
            <p:cNvSpPr>
              <a:spLocks/>
            </p:cNvSpPr>
            <p:nvPr/>
          </p:nvSpPr>
          <p:spPr bwMode="auto">
            <a:xfrm>
              <a:off x="3351" y="1560"/>
              <a:ext cx="11" cy="11"/>
            </a:xfrm>
            <a:custGeom>
              <a:avLst/>
              <a:gdLst>
                <a:gd name="T0" fmla="*/ 11 w 11"/>
                <a:gd name="T1" fmla="*/ 4 h 11"/>
                <a:gd name="T2" fmla="*/ 7 w 11"/>
                <a:gd name="T3" fmla="*/ 0 h 11"/>
                <a:gd name="T4" fmla="*/ 3 w 11"/>
                <a:gd name="T5" fmla="*/ 0 h 11"/>
                <a:gd name="T6" fmla="*/ 0 w 11"/>
                <a:gd name="T7" fmla="*/ 4 h 11"/>
                <a:gd name="T8" fmla="*/ 0 w 11"/>
                <a:gd name="T9" fmla="*/ 7 h 11"/>
                <a:gd name="T10" fmla="*/ 0 w 11"/>
                <a:gd name="T11" fmla="*/ 7 h 11"/>
                <a:gd name="T12" fmla="*/ 3 w 11"/>
                <a:gd name="T13" fmla="*/ 11 h 11"/>
                <a:gd name="T14" fmla="*/ 7 w 11"/>
                <a:gd name="T15" fmla="*/ 11 h 11"/>
                <a:gd name="T16" fmla="*/ 11 w 11"/>
                <a:gd name="T17" fmla="*/ 7 h 11"/>
                <a:gd name="T18" fmla="*/ 11 w 11"/>
                <a:gd name="T1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4"/>
                  </a:moveTo>
                  <a:lnTo>
                    <a:pt x="7" y="0"/>
                  </a:lnTo>
                  <a:lnTo>
                    <a:pt x="3" y="0"/>
                  </a:lnTo>
                  <a:lnTo>
                    <a:pt x="0" y="4"/>
                  </a:lnTo>
                  <a:lnTo>
                    <a:pt x="0" y="7"/>
                  </a:lnTo>
                  <a:lnTo>
                    <a:pt x="0" y="7"/>
                  </a:lnTo>
                  <a:lnTo>
                    <a:pt x="3" y="11"/>
                  </a:lnTo>
                  <a:lnTo>
                    <a:pt x="7" y="11"/>
                  </a:lnTo>
                  <a:lnTo>
                    <a:pt x="11" y="7"/>
                  </a:lnTo>
                  <a:lnTo>
                    <a:pt x="11" y="4"/>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80" name="Freeform 136">
              <a:extLst>
                <a:ext uri="{FF2B5EF4-FFF2-40B4-BE49-F238E27FC236}">
                  <a16:creationId xmlns:a16="http://schemas.microsoft.com/office/drawing/2014/main" id="{598FD316-C180-4D93-B86B-F3D6CC9351EB}"/>
                </a:ext>
              </a:extLst>
            </p:cNvPr>
            <p:cNvSpPr>
              <a:spLocks/>
            </p:cNvSpPr>
            <p:nvPr/>
          </p:nvSpPr>
          <p:spPr bwMode="auto">
            <a:xfrm>
              <a:off x="3369" y="1574"/>
              <a:ext cx="10" cy="11"/>
            </a:xfrm>
            <a:custGeom>
              <a:avLst/>
              <a:gdLst>
                <a:gd name="T0" fmla="*/ 10 w 10"/>
                <a:gd name="T1" fmla="*/ 4 h 11"/>
                <a:gd name="T2" fmla="*/ 7 w 10"/>
                <a:gd name="T3" fmla="*/ 0 h 11"/>
                <a:gd name="T4" fmla="*/ 3 w 10"/>
                <a:gd name="T5" fmla="*/ 0 h 11"/>
                <a:gd name="T6" fmla="*/ 0 w 10"/>
                <a:gd name="T7" fmla="*/ 4 h 11"/>
                <a:gd name="T8" fmla="*/ 0 w 10"/>
                <a:gd name="T9" fmla="*/ 7 h 11"/>
                <a:gd name="T10" fmla="*/ 0 w 10"/>
                <a:gd name="T11" fmla="*/ 7 h 11"/>
                <a:gd name="T12" fmla="*/ 3 w 10"/>
                <a:gd name="T13" fmla="*/ 11 h 11"/>
                <a:gd name="T14" fmla="*/ 7 w 10"/>
                <a:gd name="T15" fmla="*/ 11 h 11"/>
                <a:gd name="T16" fmla="*/ 10 w 10"/>
                <a:gd name="T17" fmla="*/ 7 h 11"/>
                <a:gd name="T18" fmla="*/ 10 w 10"/>
                <a:gd name="T1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1">
                  <a:moveTo>
                    <a:pt x="10" y="4"/>
                  </a:moveTo>
                  <a:lnTo>
                    <a:pt x="7" y="0"/>
                  </a:lnTo>
                  <a:lnTo>
                    <a:pt x="3" y="0"/>
                  </a:lnTo>
                  <a:lnTo>
                    <a:pt x="0" y="4"/>
                  </a:lnTo>
                  <a:lnTo>
                    <a:pt x="0" y="7"/>
                  </a:lnTo>
                  <a:lnTo>
                    <a:pt x="0" y="7"/>
                  </a:lnTo>
                  <a:lnTo>
                    <a:pt x="3" y="11"/>
                  </a:lnTo>
                  <a:lnTo>
                    <a:pt x="7" y="11"/>
                  </a:lnTo>
                  <a:lnTo>
                    <a:pt x="10" y="7"/>
                  </a:lnTo>
                  <a:lnTo>
                    <a:pt x="10" y="4"/>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81" name="Freeform 137">
              <a:extLst>
                <a:ext uri="{FF2B5EF4-FFF2-40B4-BE49-F238E27FC236}">
                  <a16:creationId xmlns:a16="http://schemas.microsoft.com/office/drawing/2014/main" id="{DE73B9E0-A03B-4B42-B11F-7A45CA207C94}"/>
                </a:ext>
              </a:extLst>
            </p:cNvPr>
            <p:cNvSpPr>
              <a:spLocks/>
            </p:cNvSpPr>
            <p:nvPr/>
          </p:nvSpPr>
          <p:spPr bwMode="auto">
            <a:xfrm>
              <a:off x="3383" y="1589"/>
              <a:ext cx="11" cy="10"/>
            </a:xfrm>
            <a:custGeom>
              <a:avLst/>
              <a:gdLst>
                <a:gd name="T0" fmla="*/ 11 w 11"/>
                <a:gd name="T1" fmla="*/ 3 h 10"/>
                <a:gd name="T2" fmla="*/ 7 w 11"/>
                <a:gd name="T3" fmla="*/ 0 h 10"/>
                <a:gd name="T4" fmla="*/ 3 w 11"/>
                <a:gd name="T5" fmla="*/ 0 h 10"/>
                <a:gd name="T6" fmla="*/ 0 w 11"/>
                <a:gd name="T7" fmla="*/ 3 h 10"/>
                <a:gd name="T8" fmla="*/ 0 w 11"/>
                <a:gd name="T9" fmla="*/ 7 h 10"/>
                <a:gd name="T10" fmla="*/ 0 w 11"/>
                <a:gd name="T11" fmla="*/ 7 h 10"/>
                <a:gd name="T12" fmla="*/ 3 w 11"/>
                <a:gd name="T13" fmla="*/ 10 h 10"/>
                <a:gd name="T14" fmla="*/ 7 w 11"/>
                <a:gd name="T15" fmla="*/ 10 h 10"/>
                <a:gd name="T16" fmla="*/ 11 w 11"/>
                <a:gd name="T17" fmla="*/ 7 h 10"/>
                <a:gd name="T18" fmla="*/ 11 w 11"/>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
                  <a:moveTo>
                    <a:pt x="11" y="3"/>
                  </a:moveTo>
                  <a:lnTo>
                    <a:pt x="7" y="0"/>
                  </a:lnTo>
                  <a:lnTo>
                    <a:pt x="3" y="0"/>
                  </a:lnTo>
                  <a:lnTo>
                    <a:pt x="0" y="3"/>
                  </a:lnTo>
                  <a:lnTo>
                    <a:pt x="0" y="7"/>
                  </a:lnTo>
                  <a:lnTo>
                    <a:pt x="0" y="7"/>
                  </a:lnTo>
                  <a:lnTo>
                    <a:pt x="3" y="10"/>
                  </a:lnTo>
                  <a:lnTo>
                    <a:pt x="7" y="10"/>
                  </a:lnTo>
                  <a:lnTo>
                    <a:pt x="11" y="7"/>
                  </a:lnTo>
                  <a:lnTo>
                    <a:pt x="11" y="3"/>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82" name="Freeform 138">
              <a:extLst>
                <a:ext uri="{FF2B5EF4-FFF2-40B4-BE49-F238E27FC236}">
                  <a16:creationId xmlns:a16="http://schemas.microsoft.com/office/drawing/2014/main" id="{0BAA647E-E3B6-4DB3-A2F4-DCFB48CC5747}"/>
                </a:ext>
              </a:extLst>
            </p:cNvPr>
            <p:cNvSpPr>
              <a:spLocks/>
            </p:cNvSpPr>
            <p:nvPr/>
          </p:nvSpPr>
          <p:spPr bwMode="auto">
            <a:xfrm>
              <a:off x="3397" y="1606"/>
              <a:ext cx="11" cy="11"/>
            </a:xfrm>
            <a:custGeom>
              <a:avLst/>
              <a:gdLst>
                <a:gd name="T0" fmla="*/ 11 w 11"/>
                <a:gd name="T1" fmla="*/ 4 h 11"/>
                <a:gd name="T2" fmla="*/ 7 w 11"/>
                <a:gd name="T3" fmla="*/ 0 h 11"/>
                <a:gd name="T4" fmla="*/ 4 w 11"/>
                <a:gd name="T5" fmla="*/ 0 h 11"/>
                <a:gd name="T6" fmla="*/ 0 w 11"/>
                <a:gd name="T7" fmla="*/ 4 h 11"/>
                <a:gd name="T8" fmla="*/ 0 w 11"/>
                <a:gd name="T9" fmla="*/ 8 h 11"/>
                <a:gd name="T10" fmla="*/ 0 w 11"/>
                <a:gd name="T11" fmla="*/ 8 h 11"/>
                <a:gd name="T12" fmla="*/ 4 w 11"/>
                <a:gd name="T13" fmla="*/ 11 h 11"/>
                <a:gd name="T14" fmla="*/ 7 w 11"/>
                <a:gd name="T15" fmla="*/ 11 h 11"/>
                <a:gd name="T16" fmla="*/ 11 w 11"/>
                <a:gd name="T17" fmla="*/ 8 h 11"/>
                <a:gd name="T18" fmla="*/ 11 w 11"/>
                <a:gd name="T1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4"/>
                  </a:moveTo>
                  <a:lnTo>
                    <a:pt x="7" y="0"/>
                  </a:lnTo>
                  <a:lnTo>
                    <a:pt x="4" y="0"/>
                  </a:lnTo>
                  <a:lnTo>
                    <a:pt x="0" y="4"/>
                  </a:lnTo>
                  <a:lnTo>
                    <a:pt x="0" y="8"/>
                  </a:lnTo>
                  <a:lnTo>
                    <a:pt x="0" y="8"/>
                  </a:lnTo>
                  <a:lnTo>
                    <a:pt x="4" y="11"/>
                  </a:lnTo>
                  <a:lnTo>
                    <a:pt x="7" y="11"/>
                  </a:lnTo>
                  <a:lnTo>
                    <a:pt x="11" y="8"/>
                  </a:lnTo>
                  <a:lnTo>
                    <a:pt x="11" y="4"/>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83" name="Freeform 139">
              <a:extLst>
                <a:ext uri="{FF2B5EF4-FFF2-40B4-BE49-F238E27FC236}">
                  <a16:creationId xmlns:a16="http://schemas.microsoft.com/office/drawing/2014/main" id="{55E47D58-7C8C-4835-874D-FF42D8737FC9}"/>
                </a:ext>
              </a:extLst>
            </p:cNvPr>
            <p:cNvSpPr>
              <a:spLocks/>
            </p:cNvSpPr>
            <p:nvPr/>
          </p:nvSpPr>
          <p:spPr bwMode="auto">
            <a:xfrm>
              <a:off x="3411" y="1621"/>
              <a:ext cx="11" cy="10"/>
            </a:xfrm>
            <a:custGeom>
              <a:avLst/>
              <a:gdLst>
                <a:gd name="T0" fmla="*/ 11 w 11"/>
                <a:gd name="T1" fmla="*/ 3 h 10"/>
                <a:gd name="T2" fmla="*/ 8 w 11"/>
                <a:gd name="T3" fmla="*/ 0 h 10"/>
                <a:gd name="T4" fmla="*/ 4 w 11"/>
                <a:gd name="T5" fmla="*/ 0 h 10"/>
                <a:gd name="T6" fmla="*/ 0 w 11"/>
                <a:gd name="T7" fmla="*/ 3 h 10"/>
                <a:gd name="T8" fmla="*/ 0 w 11"/>
                <a:gd name="T9" fmla="*/ 7 h 10"/>
                <a:gd name="T10" fmla="*/ 0 w 11"/>
                <a:gd name="T11" fmla="*/ 7 h 10"/>
                <a:gd name="T12" fmla="*/ 4 w 11"/>
                <a:gd name="T13" fmla="*/ 10 h 10"/>
                <a:gd name="T14" fmla="*/ 8 w 11"/>
                <a:gd name="T15" fmla="*/ 10 h 10"/>
                <a:gd name="T16" fmla="*/ 11 w 11"/>
                <a:gd name="T17" fmla="*/ 7 h 10"/>
                <a:gd name="T18" fmla="*/ 11 w 11"/>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
                  <a:moveTo>
                    <a:pt x="11" y="3"/>
                  </a:moveTo>
                  <a:lnTo>
                    <a:pt x="8" y="0"/>
                  </a:lnTo>
                  <a:lnTo>
                    <a:pt x="4" y="0"/>
                  </a:lnTo>
                  <a:lnTo>
                    <a:pt x="0" y="3"/>
                  </a:lnTo>
                  <a:lnTo>
                    <a:pt x="0" y="7"/>
                  </a:lnTo>
                  <a:lnTo>
                    <a:pt x="0" y="7"/>
                  </a:lnTo>
                  <a:lnTo>
                    <a:pt x="4" y="10"/>
                  </a:lnTo>
                  <a:lnTo>
                    <a:pt x="8" y="10"/>
                  </a:lnTo>
                  <a:lnTo>
                    <a:pt x="11" y="7"/>
                  </a:lnTo>
                  <a:lnTo>
                    <a:pt x="11" y="3"/>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84" name="Freeform 140">
              <a:extLst>
                <a:ext uri="{FF2B5EF4-FFF2-40B4-BE49-F238E27FC236}">
                  <a16:creationId xmlns:a16="http://schemas.microsoft.com/office/drawing/2014/main" id="{7F39B86F-7588-48DC-B0EE-AD44C0183BE7}"/>
                </a:ext>
              </a:extLst>
            </p:cNvPr>
            <p:cNvSpPr>
              <a:spLocks/>
            </p:cNvSpPr>
            <p:nvPr/>
          </p:nvSpPr>
          <p:spPr bwMode="auto">
            <a:xfrm>
              <a:off x="3429" y="1635"/>
              <a:ext cx="11" cy="11"/>
            </a:xfrm>
            <a:custGeom>
              <a:avLst/>
              <a:gdLst>
                <a:gd name="T0" fmla="*/ 11 w 11"/>
                <a:gd name="T1" fmla="*/ 4 h 11"/>
                <a:gd name="T2" fmla="*/ 7 w 11"/>
                <a:gd name="T3" fmla="*/ 0 h 11"/>
                <a:gd name="T4" fmla="*/ 4 w 11"/>
                <a:gd name="T5" fmla="*/ 0 h 11"/>
                <a:gd name="T6" fmla="*/ 0 w 11"/>
                <a:gd name="T7" fmla="*/ 4 h 11"/>
                <a:gd name="T8" fmla="*/ 0 w 11"/>
                <a:gd name="T9" fmla="*/ 7 h 11"/>
                <a:gd name="T10" fmla="*/ 0 w 11"/>
                <a:gd name="T11" fmla="*/ 7 h 11"/>
                <a:gd name="T12" fmla="*/ 4 w 11"/>
                <a:gd name="T13" fmla="*/ 11 h 11"/>
                <a:gd name="T14" fmla="*/ 7 w 11"/>
                <a:gd name="T15" fmla="*/ 11 h 11"/>
                <a:gd name="T16" fmla="*/ 11 w 11"/>
                <a:gd name="T17" fmla="*/ 7 h 11"/>
                <a:gd name="T18" fmla="*/ 11 w 11"/>
                <a:gd name="T1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4"/>
                  </a:moveTo>
                  <a:lnTo>
                    <a:pt x="7" y="0"/>
                  </a:lnTo>
                  <a:lnTo>
                    <a:pt x="4" y="0"/>
                  </a:lnTo>
                  <a:lnTo>
                    <a:pt x="0" y="4"/>
                  </a:lnTo>
                  <a:lnTo>
                    <a:pt x="0" y="7"/>
                  </a:lnTo>
                  <a:lnTo>
                    <a:pt x="0" y="7"/>
                  </a:lnTo>
                  <a:lnTo>
                    <a:pt x="4" y="11"/>
                  </a:lnTo>
                  <a:lnTo>
                    <a:pt x="7" y="11"/>
                  </a:lnTo>
                  <a:lnTo>
                    <a:pt x="11" y="7"/>
                  </a:lnTo>
                  <a:lnTo>
                    <a:pt x="11" y="4"/>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85" name="Freeform 141">
              <a:extLst>
                <a:ext uri="{FF2B5EF4-FFF2-40B4-BE49-F238E27FC236}">
                  <a16:creationId xmlns:a16="http://schemas.microsoft.com/office/drawing/2014/main" id="{AF3ED9E0-E0C7-4EAA-9310-E28443E78319}"/>
                </a:ext>
              </a:extLst>
            </p:cNvPr>
            <p:cNvSpPr>
              <a:spLocks/>
            </p:cNvSpPr>
            <p:nvPr/>
          </p:nvSpPr>
          <p:spPr bwMode="auto">
            <a:xfrm>
              <a:off x="3444" y="1649"/>
              <a:ext cx="10" cy="11"/>
            </a:xfrm>
            <a:custGeom>
              <a:avLst/>
              <a:gdLst>
                <a:gd name="T0" fmla="*/ 10 w 10"/>
                <a:gd name="T1" fmla="*/ 4 h 11"/>
                <a:gd name="T2" fmla="*/ 7 w 10"/>
                <a:gd name="T3" fmla="*/ 0 h 11"/>
                <a:gd name="T4" fmla="*/ 3 w 10"/>
                <a:gd name="T5" fmla="*/ 0 h 11"/>
                <a:gd name="T6" fmla="*/ 0 w 10"/>
                <a:gd name="T7" fmla="*/ 4 h 11"/>
                <a:gd name="T8" fmla="*/ 0 w 10"/>
                <a:gd name="T9" fmla="*/ 7 h 11"/>
                <a:gd name="T10" fmla="*/ 0 w 10"/>
                <a:gd name="T11" fmla="*/ 7 h 11"/>
                <a:gd name="T12" fmla="*/ 3 w 10"/>
                <a:gd name="T13" fmla="*/ 11 h 11"/>
                <a:gd name="T14" fmla="*/ 7 w 10"/>
                <a:gd name="T15" fmla="*/ 11 h 11"/>
                <a:gd name="T16" fmla="*/ 10 w 10"/>
                <a:gd name="T17" fmla="*/ 7 h 11"/>
                <a:gd name="T18" fmla="*/ 10 w 10"/>
                <a:gd name="T1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1">
                  <a:moveTo>
                    <a:pt x="10" y="4"/>
                  </a:moveTo>
                  <a:lnTo>
                    <a:pt x="7" y="0"/>
                  </a:lnTo>
                  <a:lnTo>
                    <a:pt x="3" y="0"/>
                  </a:lnTo>
                  <a:lnTo>
                    <a:pt x="0" y="4"/>
                  </a:lnTo>
                  <a:lnTo>
                    <a:pt x="0" y="7"/>
                  </a:lnTo>
                  <a:lnTo>
                    <a:pt x="0" y="7"/>
                  </a:lnTo>
                  <a:lnTo>
                    <a:pt x="3" y="11"/>
                  </a:lnTo>
                  <a:lnTo>
                    <a:pt x="7" y="11"/>
                  </a:lnTo>
                  <a:lnTo>
                    <a:pt x="10" y="7"/>
                  </a:lnTo>
                  <a:lnTo>
                    <a:pt x="10" y="4"/>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86" name="Freeform 142">
              <a:extLst>
                <a:ext uri="{FF2B5EF4-FFF2-40B4-BE49-F238E27FC236}">
                  <a16:creationId xmlns:a16="http://schemas.microsoft.com/office/drawing/2014/main" id="{2DA348E9-B7D4-40AF-B772-D2FAA6EF1BF9}"/>
                </a:ext>
              </a:extLst>
            </p:cNvPr>
            <p:cNvSpPr>
              <a:spLocks/>
            </p:cNvSpPr>
            <p:nvPr/>
          </p:nvSpPr>
          <p:spPr bwMode="auto">
            <a:xfrm>
              <a:off x="3458" y="1667"/>
              <a:ext cx="10" cy="11"/>
            </a:xfrm>
            <a:custGeom>
              <a:avLst/>
              <a:gdLst>
                <a:gd name="T0" fmla="*/ 10 w 10"/>
                <a:gd name="T1" fmla="*/ 4 h 11"/>
                <a:gd name="T2" fmla="*/ 7 w 10"/>
                <a:gd name="T3" fmla="*/ 0 h 11"/>
                <a:gd name="T4" fmla="*/ 3 w 10"/>
                <a:gd name="T5" fmla="*/ 0 h 11"/>
                <a:gd name="T6" fmla="*/ 0 w 10"/>
                <a:gd name="T7" fmla="*/ 4 h 11"/>
                <a:gd name="T8" fmla="*/ 0 w 10"/>
                <a:gd name="T9" fmla="*/ 7 h 11"/>
                <a:gd name="T10" fmla="*/ 0 w 10"/>
                <a:gd name="T11" fmla="*/ 7 h 11"/>
                <a:gd name="T12" fmla="*/ 3 w 10"/>
                <a:gd name="T13" fmla="*/ 11 h 11"/>
                <a:gd name="T14" fmla="*/ 7 w 10"/>
                <a:gd name="T15" fmla="*/ 11 h 11"/>
                <a:gd name="T16" fmla="*/ 10 w 10"/>
                <a:gd name="T17" fmla="*/ 7 h 11"/>
                <a:gd name="T18" fmla="*/ 10 w 10"/>
                <a:gd name="T1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1">
                  <a:moveTo>
                    <a:pt x="10" y="4"/>
                  </a:moveTo>
                  <a:lnTo>
                    <a:pt x="7" y="0"/>
                  </a:lnTo>
                  <a:lnTo>
                    <a:pt x="3" y="0"/>
                  </a:lnTo>
                  <a:lnTo>
                    <a:pt x="0" y="4"/>
                  </a:lnTo>
                  <a:lnTo>
                    <a:pt x="0" y="7"/>
                  </a:lnTo>
                  <a:lnTo>
                    <a:pt x="0" y="7"/>
                  </a:lnTo>
                  <a:lnTo>
                    <a:pt x="3" y="11"/>
                  </a:lnTo>
                  <a:lnTo>
                    <a:pt x="7" y="11"/>
                  </a:lnTo>
                  <a:lnTo>
                    <a:pt x="10" y="7"/>
                  </a:lnTo>
                  <a:lnTo>
                    <a:pt x="10" y="4"/>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87" name="Freeform 143">
              <a:extLst>
                <a:ext uri="{FF2B5EF4-FFF2-40B4-BE49-F238E27FC236}">
                  <a16:creationId xmlns:a16="http://schemas.microsoft.com/office/drawing/2014/main" id="{D0201C5A-3BDA-475F-842B-3BC83794DB5D}"/>
                </a:ext>
              </a:extLst>
            </p:cNvPr>
            <p:cNvSpPr>
              <a:spLocks/>
            </p:cNvSpPr>
            <p:nvPr/>
          </p:nvSpPr>
          <p:spPr bwMode="auto">
            <a:xfrm>
              <a:off x="3472" y="1681"/>
              <a:ext cx="11" cy="11"/>
            </a:xfrm>
            <a:custGeom>
              <a:avLst/>
              <a:gdLst>
                <a:gd name="T0" fmla="*/ 11 w 11"/>
                <a:gd name="T1" fmla="*/ 4 h 11"/>
                <a:gd name="T2" fmla="*/ 7 w 11"/>
                <a:gd name="T3" fmla="*/ 0 h 11"/>
                <a:gd name="T4" fmla="*/ 4 w 11"/>
                <a:gd name="T5" fmla="*/ 0 h 11"/>
                <a:gd name="T6" fmla="*/ 0 w 11"/>
                <a:gd name="T7" fmla="*/ 4 h 11"/>
                <a:gd name="T8" fmla="*/ 0 w 11"/>
                <a:gd name="T9" fmla="*/ 7 h 11"/>
                <a:gd name="T10" fmla="*/ 0 w 11"/>
                <a:gd name="T11" fmla="*/ 7 h 11"/>
                <a:gd name="T12" fmla="*/ 4 w 11"/>
                <a:gd name="T13" fmla="*/ 11 h 11"/>
                <a:gd name="T14" fmla="*/ 7 w 11"/>
                <a:gd name="T15" fmla="*/ 11 h 11"/>
                <a:gd name="T16" fmla="*/ 11 w 11"/>
                <a:gd name="T17" fmla="*/ 7 h 11"/>
                <a:gd name="T18" fmla="*/ 11 w 11"/>
                <a:gd name="T1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4"/>
                  </a:moveTo>
                  <a:lnTo>
                    <a:pt x="7" y="0"/>
                  </a:lnTo>
                  <a:lnTo>
                    <a:pt x="4" y="0"/>
                  </a:lnTo>
                  <a:lnTo>
                    <a:pt x="0" y="4"/>
                  </a:lnTo>
                  <a:lnTo>
                    <a:pt x="0" y="7"/>
                  </a:lnTo>
                  <a:lnTo>
                    <a:pt x="0" y="7"/>
                  </a:lnTo>
                  <a:lnTo>
                    <a:pt x="4" y="11"/>
                  </a:lnTo>
                  <a:lnTo>
                    <a:pt x="7" y="11"/>
                  </a:lnTo>
                  <a:lnTo>
                    <a:pt x="11" y="7"/>
                  </a:lnTo>
                  <a:lnTo>
                    <a:pt x="11" y="4"/>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88" name="Freeform 144">
              <a:extLst>
                <a:ext uri="{FF2B5EF4-FFF2-40B4-BE49-F238E27FC236}">
                  <a16:creationId xmlns:a16="http://schemas.microsoft.com/office/drawing/2014/main" id="{4DF1678F-3F66-4659-A59C-C0DBEEA4011C}"/>
                </a:ext>
              </a:extLst>
            </p:cNvPr>
            <p:cNvSpPr>
              <a:spLocks/>
            </p:cNvSpPr>
            <p:nvPr/>
          </p:nvSpPr>
          <p:spPr bwMode="auto">
            <a:xfrm>
              <a:off x="3486" y="1696"/>
              <a:ext cx="11" cy="10"/>
            </a:xfrm>
            <a:custGeom>
              <a:avLst/>
              <a:gdLst>
                <a:gd name="T0" fmla="*/ 11 w 11"/>
                <a:gd name="T1" fmla="*/ 3 h 10"/>
                <a:gd name="T2" fmla="*/ 7 w 11"/>
                <a:gd name="T3" fmla="*/ 0 h 10"/>
                <a:gd name="T4" fmla="*/ 4 w 11"/>
                <a:gd name="T5" fmla="*/ 0 h 10"/>
                <a:gd name="T6" fmla="*/ 0 w 11"/>
                <a:gd name="T7" fmla="*/ 3 h 10"/>
                <a:gd name="T8" fmla="*/ 0 w 11"/>
                <a:gd name="T9" fmla="*/ 7 h 10"/>
                <a:gd name="T10" fmla="*/ 0 w 11"/>
                <a:gd name="T11" fmla="*/ 7 h 10"/>
                <a:gd name="T12" fmla="*/ 4 w 11"/>
                <a:gd name="T13" fmla="*/ 10 h 10"/>
                <a:gd name="T14" fmla="*/ 7 w 11"/>
                <a:gd name="T15" fmla="*/ 10 h 10"/>
                <a:gd name="T16" fmla="*/ 11 w 11"/>
                <a:gd name="T17" fmla="*/ 7 h 10"/>
                <a:gd name="T18" fmla="*/ 11 w 11"/>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
                  <a:moveTo>
                    <a:pt x="11" y="3"/>
                  </a:moveTo>
                  <a:lnTo>
                    <a:pt x="7" y="0"/>
                  </a:lnTo>
                  <a:lnTo>
                    <a:pt x="4" y="0"/>
                  </a:lnTo>
                  <a:lnTo>
                    <a:pt x="0" y="3"/>
                  </a:lnTo>
                  <a:lnTo>
                    <a:pt x="0" y="7"/>
                  </a:lnTo>
                  <a:lnTo>
                    <a:pt x="0" y="7"/>
                  </a:lnTo>
                  <a:lnTo>
                    <a:pt x="4" y="10"/>
                  </a:lnTo>
                  <a:lnTo>
                    <a:pt x="7" y="10"/>
                  </a:lnTo>
                  <a:lnTo>
                    <a:pt x="11" y="7"/>
                  </a:lnTo>
                  <a:lnTo>
                    <a:pt x="11" y="3"/>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89" name="Freeform 145">
              <a:extLst>
                <a:ext uri="{FF2B5EF4-FFF2-40B4-BE49-F238E27FC236}">
                  <a16:creationId xmlns:a16="http://schemas.microsoft.com/office/drawing/2014/main" id="{5F419557-CDD5-4D49-B8A7-B338151FE80E}"/>
                </a:ext>
              </a:extLst>
            </p:cNvPr>
            <p:cNvSpPr>
              <a:spLocks/>
            </p:cNvSpPr>
            <p:nvPr/>
          </p:nvSpPr>
          <p:spPr bwMode="auto">
            <a:xfrm>
              <a:off x="3504" y="1710"/>
              <a:ext cx="11" cy="11"/>
            </a:xfrm>
            <a:custGeom>
              <a:avLst/>
              <a:gdLst>
                <a:gd name="T0" fmla="*/ 11 w 11"/>
                <a:gd name="T1" fmla="*/ 3 h 11"/>
                <a:gd name="T2" fmla="*/ 7 w 11"/>
                <a:gd name="T3" fmla="*/ 0 h 11"/>
                <a:gd name="T4" fmla="*/ 4 w 11"/>
                <a:gd name="T5" fmla="*/ 0 h 11"/>
                <a:gd name="T6" fmla="*/ 0 w 11"/>
                <a:gd name="T7" fmla="*/ 3 h 11"/>
                <a:gd name="T8" fmla="*/ 0 w 11"/>
                <a:gd name="T9" fmla="*/ 7 h 11"/>
                <a:gd name="T10" fmla="*/ 0 w 11"/>
                <a:gd name="T11" fmla="*/ 7 h 11"/>
                <a:gd name="T12" fmla="*/ 4 w 11"/>
                <a:gd name="T13" fmla="*/ 11 h 11"/>
                <a:gd name="T14" fmla="*/ 7 w 11"/>
                <a:gd name="T15" fmla="*/ 11 h 11"/>
                <a:gd name="T16" fmla="*/ 11 w 11"/>
                <a:gd name="T17" fmla="*/ 7 h 11"/>
                <a:gd name="T18" fmla="*/ 11 w 11"/>
                <a:gd name="T19"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3"/>
                  </a:moveTo>
                  <a:lnTo>
                    <a:pt x="7" y="0"/>
                  </a:lnTo>
                  <a:lnTo>
                    <a:pt x="4" y="0"/>
                  </a:lnTo>
                  <a:lnTo>
                    <a:pt x="0" y="3"/>
                  </a:lnTo>
                  <a:lnTo>
                    <a:pt x="0" y="7"/>
                  </a:lnTo>
                  <a:lnTo>
                    <a:pt x="0" y="7"/>
                  </a:lnTo>
                  <a:lnTo>
                    <a:pt x="4" y="11"/>
                  </a:lnTo>
                  <a:lnTo>
                    <a:pt x="7" y="11"/>
                  </a:lnTo>
                  <a:lnTo>
                    <a:pt x="11" y="7"/>
                  </a:lnTo>
                  <a:lnTo>
                    <a:pt x="11" y="3"/>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90" name="Freeform 146">
              <a:extLst>
                <a:ext uri="{FF2B5EF4-FFF2-40B4-BE49-F238E27FC236}">
                  <a16:creationId xmlns:a16="http://schemas.microsoft.com/office/drawing/2014/main" id="{C337994F-ECD6-444B-AED1-5F2BD5F7EAEF}"/>
                </a:ext>
              </a:extLst>
            </p:cNvPr>
            <p:cNvSpPr>
              <a:spLocks/>
            </p:cNvSpPr>
            <p:nvPr/>
          </p:nvSpPr>
          <p:spPr bwMode="auto">
            <a:xfrm>
              <a:off x="3518" y="1728"/>
              <a:ext cx="11" cy="10"/>
            </a:xfrm>
            <a:custGeom>
              <a:avLst/>
              <a:gdLst>
                <a:gd name="T0" fmla="*/ 11 w 11"/>
                <a:gd name="T1" fmla="*/ 3 h 10"/>
                <a:gd name="T2" fmla="*/ 7 w 11"/>
                <a:gd name="T3" fmla="*/ 0 h 10"/>
                <a:gd name="T4" fmla="*/ 4 w 11"/>
                <a:gd name="T5" fmla="*/ 0 h 10"/>
                <a:gd name="T6" fmla="*/ 0 w 11"/>
                <a:gd name="T7" fmla="*/ 3 h 10"/>
                <a:gd name="T8" fmla="*/ 0 w 11"/>
                <a:gd name="T9" fmla="*/ 7 h 10"/>
                <a:gd name="T10" fmla="*/ 0 w 11"/>
                <a:gd name="T11" fmla="*/ 7 h 10"/>
                <a:gd name="T12" fmla="*/ 4 w 11"/>
                <a:gd name="T13" fmla="*/ 10 h 10"/>
                <a:gd name="T14" fmla="*/ 7 w 11"/>
                <a:gd name="T15" fmla="*/ 10 h 10"/>
                <a:gd name="T16" fmla="*/ 11 w 11"/>
                <a:gd name="T17" fmla="*/ 7 h 10"/>
                <a:gd name="T18" fmla="*/ 11 w 11"/>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
                  <a:moveTo>
                    <a:pt x="11" y="3"/>
                  </a:moveTo>
                  <a:lnTo>
                    <a:pt x="7" y="0"/>
                  </a:lnTo>
                  <a:lnTo>
                    <a:pt x="4" y="0"/>
                  </a:lnTo>
                  <a:lnTo>
                    <a:pt x="0" y="3"/>
                  </a:lnTo>
                  <a:lnTo>
                    <a:pt x="0" y="7"/>
                  </a:lnTo>
                  <a:lnTo>
                    <a:pt x="0" y="7"/>
                  </a:lnTo>
                  <a:lnTo>
                    <a:pt x="4" y="10"/>
                  </a:lnTo>
                  <a:lnTo>
                    <a:pt x="7" y="10"/>
                  </a:lnTo>
                  <a:lnTo>
                    <a:pt x="11" y="7"/>
                  </a:lnTo>
                  <a:lnTo>
                    <a:pt x="11" y="3"/>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91" name="Freeform 147">
              <a:extLst>
                <a:ext uri="{FF2B5EF4-FFF2-40B4-BE49-F238E27FC236}">
                  <a16:creationId xmlns:a16="http://schemas.microsoft.com/office/drawing/2014/main" id="{ABF57CFB-0E43-4C93-944F-4B472A9CF0D9}"/>
                </a:ext>
              </a:extLst>
            </p:cNvPr>
            <p:cNvSpPr>
              <a:spLocks/>
            </p:cNvSpPr>
            <p:nvPr/>
          </p:nvSpPr>
          <p:spPr bwMode="auto">
            <a:xfrm>
              <a:off x="3533" y="1742"/>
              <a:ext cx="10" cy="11"/>
            </a:xfrm>
            <a:custGeom>
              <a:avLst/>
              <a:gdLst>
                <a:gd name="T0" fmla="*/ 10 w 10"/>
                <a:gd name="T1" fmla="*/ 3 h 11"/>
                <a:gd name="T2" fmla="*/ 7 w 10"/>
                <a:gd name="T3" fmla="*/ 0 h 11"/>
                <a:gd name="T4" fmla="*/ 3 w 10"/>
                <a:gd name="T5" fmla="*/ 0 h 11"/>
                <a:gd name="T6" fmla="*/ 0 w 10"/>
                <a:gd name="T7" fmla="*/ 3 h 11"/>
                <a:gd name="T8" fmla="*/ 0 w 10"/>
                <a:gd name="T9" fmla="*/ 7 h 11"/>
                <a:gd name="T10" fmla="*/ 0 w 10"/>
                <a:gd name="T11" fmla="*/ 7 h 11"/>
                <a:gd name="T12" fmla="*/ 3 w 10"/>
                <a:gd name="T13" fmla="*/ 11 h 11"/>
                <a:gd name="T14" fmla="*/ 7 w 10"/>
                <a:gd name="T15" fmla="*/ 11 h 11"/>
                <a:gd name="T16" fmla="*/ 10 w 10"/>
                <a:gd name="T17" fmla="*/ 7 h 11"/>
                <a:gd name="T18" fmla="*/ 10 w 10"/>
                <a:gd name="T19"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1">
                  <a:moveTo>
                    <a:pt x="10" y="3"/>
                  </a:moveTo>
                  <a:lnTo>
                    <a:pt x="7" y="0"/>
                  </a:lnTo>
                  <a:lnTo>
                    <a:pt x="3" y="0"/>
                  </a:lnTo>
                  <a:lnTo>
                    <a:pt x="0" y="3"/>
                  </a:lnTo>
                  <a:lnTo>
                    <a:pt x="0" y="7"/>
                  </a:lnTo>
                  <a:lnTo>
                    <a:pt x="0" y="7"/>
                  </a:lnTo>
                  <a:lnTo>
                    <a:pt x="3" y="11"/>
                  </a:lnTo>
                  <a:lnTo>
                    <a:pt x="7" y="11"/>
                  </a:lnTo>
                  <a:lnTo>
                    <a:pt x="10" y="7"/>
                  </a:lnTo>
                  <a:lnTo>
                    <a:pt x="10" y="3"/>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92" name="Freeform 148">
              <a:extLst>
                <a:ext uri="{FF2B5EF4-FFF2-40B4-BE49-F238E27FC236}">
                  <a16:creationId xmlns:a16="http://schemas.microsoft.com/office/drawing/2014/main" id="{7FFEAB24-DF74-4D2B-94E1-F054822362A6}"/>
                </a:ext>
              </a:extLst>
            </p:cNvPr>
            <p:cNvSpPr>
              <a:spLocks/>
            </p:cNvSpPr>
            <p:nvPr/>
          </p:nvSpPr>
          <p:spPr bwMode="auto">
            <a:xfrm>
              <a:off x="3547" y="1756"/>
              <a:ext cx="11" cy="11"/>
            </a:xfrm>
            <a:custGeom>
              <a:avLst/>
              <a:gdLst>
                <a:gd name="T0" fmla="*/ 11 w 11"/>
                <a:gd name="T1" fmla="*/ 4 h 11"/>
                <a:gd name="T2" fmla="*/ 7 w 11"/>
                <a:gd name="T3" fmla="*/ 0 h 11"/>
                <a:gd name="T4" fmla="*/ 3 w 11"/>
                <a:gd name="T5" fmla="*/ 0 h 11"/>
                <a:gd name="T6" fmla="*/ 0 w 11"/>
                <a:gd name="T7" fmla="*/ 4 h 11"/>
                <a:gd name="T8" fmla="*/ 0 w 11"/>
                <a:gd name="T9" fmla="*/ 7 h 11"/>
                <a:gd name="T10" fmla="*/ 0 w 11"/>
                <a:gd name="T11" fmla="*/ 7 h 11"/>
                <a:gd name="T12" fmla="*/ 3 w 11"/>
                <a:gd name="T13" fmla="*/ 11 h 11"/>
                <a:gd name="T14" fmla="*/ 7 w 11"/>
                <a:gd name="T15" fmla="*/ 11 h 11"/>
                <a:gd name="T16" fmla="*/ 11 w 11"/>
                <a:gd name="T17" fmla="*/ 7 h 11"/>
                <a:gd name="T18" fmla="*/ 11 w 11"/>
                <a:gd name="T1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4"/>
                  </a:moveTo>
                  <a:lnTo>
                    <a:pt x="7" y="0"/>
                  </a:lnTo>
                  <a:lnTo>
                    <a:pt x="3" y="0"/>
                  </a:lnTo>
                  <a:lnTo>
                    <a:pt x="0" y="4"/>
                  </a:lnTo>
                  <a:lnTo>
                    <a:pt x="0" y="7"/>
                  </a:lnTo>
                  <a:lnTo>
                    <a:pt x="0" y="7"/>
                  </a:lnTo>
                  <a:lnTo>
                    <a:pt x="3" y="11"/>
                  </a:lnTo>
                  <a:lnTo>
                    <a:pt x="7" y="11"/>
                  </a:lnTo>
                  <a:lnTo>
                    <a:pt x="11" y="7"/>
                  </a:lnTo>
                  <a:lnTo>
                    <a:pt x="11" y="4"/>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93" name="Freeform 149">
              <a:extLst>
                <a:ext uri="{FF2B5EF4-FFF2-40B4-BE49-F238E27FC236}">
                  <a16:creationId xmlns:a16="http://schemas.microsoft.com/office/drawing/2014/main" id="{4A569328-2FD3-4375-9359-2583030D4FA4}"/>
                </a:ext>
              </a:extLst>
            </p:cNvPr>
            <p:cNvSpPr>
              <a:spLocks/>
            </p:cNvSpPr>
            <p:nvPr/>
          </p:nvSpPr>
          <p:spPr bwMode="auto">
            <a:xfrm>
              <a:off x="3565" y="1770"/>
              <a:ext cx="10" cy="11"/>
            </a:xfrm>
            <a:custGeom>
              <a:avLst/>
              <a:gdLst>
                <a:gd name="T0" fmla="*/ 10 w 10"/>
                <a:gd name="T1" fmla="*/ 4 h 11"/>
                <a:gd name="T2" fmla="*/ 7 w 10"/>
                <a:gd name="T3" fmla="*/ 0 h 11"/>
                <a:gd name="T4" fmla="*/ 3 w 10"/>
                <a:gd name="T5" fmla="*/ 0 h 11"/>
                <a:gd name="T6" fmla="*/ 0 w 10"/>
                <a:gd name="T7" fmla="*/ 4 h 11"/>
                <a:gd name="T8" fmla="*/ 0 w 10"/>
                <a:gd name="T9" fmla="*/ 8 h 11"/>
                <a:gd name="T10" fmla="*/ 0 w 10"/>
                <a:gd name="T11" fmla="*/ 8 h 11"/>
                <a:gd name="T12" fmla="*/ 3 w 10"/>
                <a:gd name="T13" fmla="*/ 11 h 11"/>
                <a:gd name="T14" fmla="*/ 7 w 10"/>
                <a:gd name="T15" fmla="*/ 11 h 11"/>
                <a:gd name="T16" fmla="*/ 10 w 10"/>
                <a:gd name="T17" fmla="*/ 8 h 11"/>
                <a:gd name="T18" fmla="*/ 10 w 10"/>
                <a:gd name="T1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1">
                  <a:moveTo>
                    <a:pt x="10" y="4"/>
                  </a:moveTo>
                  <a:lnTo>
                    <a:pt x="7" y="0"/>
                  </a:lnTo>
                  <a:lnTo>
                    <a:pt x="3" y="0"/>
                  </a:lnTo>
                  <a:lnTo>
                    <a:pt x="0" y="4"/>
                  </a:lnTo>
                  <a:lnTo>
                    <a:pt x="0" y="8"/>
                  </a:lnTo>
                  <a:lnTo>
                    <a:pt x="0" y="8"/>
                  </a:lnTo>
                  <a:lnTo>
                    <a:pt x="3" y="11"/>
                  </a:lnTo>
                  <a:lnTo>
                    <a:pt x="7" y="11"/>
                  </a:lnTo>
                  <a:lnTo>
                    <a:pt x="10" y="8"/>
                  </a:lnTo>
                  <a:lnTo>
                    <a:pt x="10" y="4"/>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94" name="Freeform 150">
              <a:extLst>
                <a:ext uri="{FF2B5EF4-FFF2-40B4-BE49-F238E27FC236}">
                  <a16:creationId xmlns:a16="http://schemas.microsoft.com/office/drawing/2014/main" id="{14644AAC-8CCB-4EC3-B148-542ABEB0D4D6}"/>
                </a:ext>
              </a:extLst>
            </p:cNvPr>
            <p:cNvSpPr>
              <a:spLocks/>
            </p:cNvSpPr>
            <p:nvPr/>
          </p:nvSpPr>
          <p:spPr bwMode="auto">
            <a:xfrm>
              <a:off x="3579" y="1788"/>
              <a:ext cx="11" cy="11"/>
            </a:xfrm>
            <a:custGeom>
              <a:avLst/>
              <a:gdLst>
                <a:gd name="T0" fmla="*/ 11 w 11"/>
                <a:gd name="T1" fmla="*/ 4 h 11"/>
                <a:gd name="T2" fmla="*/ 7 w 11"/>
                <a:gd name="T3" fmla="*/ 0 h 11"/>
                <a:gd name="T4" fmla="*/ 4 w 11"/>
                <a:gd name="T5" fmla="*/ 0 h 11"/>
                <a:gd name="T6" fmla="*/ 0 w 11"/>
                <a:gd name="T7" fmla="*/ 4 h 11"/>
                <a:gd name="T8" fmla="*/ 0 w 11"/>
                <a:gd name="T9" fmla="*/ 7 h 11"/>
                <a:gd name="T10" fmla="*/ 0 w 11"/>
                <a:gd name="T11" fmla="*/ 7 h 11"/>
                <a:gd name="T12" fmla="*/ 4 w 11"/>
                <a:gd name="T13" fmla="*/ 11 h 11"/>
                <a:gd name="T14" fmla="*/ 7 w 11"/>
                <a:gd name="T15" fmla="*/ 11 h 11"/>
                <a:gd name="T16" fmla="*/ 11 w 11"/>
                <a:gd name="T17" fmla="*/ 7 h 11"/>
                <a:gd name="T18" fmla="*/ 11 w 11"/>
                <a:gd name="T1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4"/>
                  </a:moveTo>
                  <a:lnTo>
                    <a:pt x="7" y="0"/>
                  </a:lnTo>
                  <a:lnTo>
                    <a:pt x="4" y="0"/>
                  </a:lnTo>
                  <a:lnTo>
                    <a:pt x="0" y="4"/>
                  </a:lnTo>
                  <a:lnTo>
                    <a:pt x="0" y="7"/>
                  </a:lnTo>
                  <a:lnTo>
                    <a:pt x="0" y="7"/>
                  </a:lnTo>
                  <a:lnTo>
                    <a:pt x="4" y="11"/>
                  </a:lnTo>
                  <a:lnTo>
                    <a:pt x="7" y="11"/>
                  </a:lnTo>
                  <a:lnTo>
                    <a:pt x="11" y="7"/>
                  </a:lnTo>
                  <a:lnTo>
                    <a:pt x="11" y="4"/>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95" name="Freeform 151">
              <a:extLst>
                <a:ext uri="{FF2B5EF4-FFF2-40B4-BE49-F238E27FC236}">
                  <a16:creationId xmlns:a16="http://schemas.microsoft.com/office/drawing/2014/main" id="{27D1C7CC-FFC8-4CAD-9308-7E8DB4CCB44D}"/>
                </a:ext>
              </a:extLst>
            </p:cNvPr>
            <p:cNvSpPr>
              <a:spLocks/>
            </p:cNvSpPr>
            <p:nvPr/>
          </p:nvSpPr>
          <p:spPr bwMode="auto">
            <a:xfrm>
              <a:off x="3593" y="1802"/>
              <a:ext cx="11" cy="11"/>
            </a:xfrm>
            <a:custGeom>
              <a:avLst/>
              <a:gdLst>
                <a:gd name="T0" fmla="*/ 11 w 11"/>
                <a:gd name="T1" fmla="*/ 4 h 11"/>
                <a:gd name="T2" fmla="*/ 7 w 11"/>
                <a:gd name="T3" fmla="*/ 0 h 11"/>
                <a:gd name="T4" fmla="*/ 4 w 11"/>
                <a:gd name="T5" fmla="*/ 0 h 11"/>
                <a:gd name="T6" fmla="*/ 0 w 11"/>
                <a:gd name="T7" fmla="*/ 4 h 11"/>
                <a:gd name="T8" fmla="*/ 0 w 11"/>
                <a:gd name="T9" fmla="*/ 8 h 11"/>
                <a:gd name="T10" fmla="*/ 0 w 11"/>
                <a:gd name="T11" fmla="*/ 8 h 11"/>
                <a:gd name="T12" fmla="*/ 4 w 11"/>
                <a:gd name="T13" fmla="*/ 11 h 11"/>
                <a:gd name="T14" fmla="*/ 7 w 11"/>
                <a:gd name="T15" fmla="*/ 11 h 11"/>
                <a:gd name="T16" fmla="*/ 11 w 11"/>
                <a:gd name="T17" fmla="*/ 8 h 11"/>
                <a:gd name="T18" fmla="*/ 11 w 11"/>
                <a:gd name="T1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4"/>
                  </a:moveTo>
                  <a:lnTo>
                    <a:pt x="7" y="0"/>
                  </a:lnTo>
                  <a:lnTo>
                    <a:pt x="4" y="0"/>
                  </a:lnTo>
                  <a:lnTo>
                    <a:pt x="0" y="4"/>
                  </a:lnTo>
                  <a:lnTo>
                    <a:pt x="0" y="8"/>
                  </a:lnTo>
                  <a:lnTo>
                    <a:pt x="0" y="8"/>
                  </a:lnTo>
                  <a:lnTo>
                    <a:pt x="4" y="11"/>
                  </a:lnTo>
                  <a:lnTo>
                    <a:pt x="7" y="11"/>
                  </a:lnTo>
                  <a:lnTo>
                    <a:pt x="11" y="8"/>
                  </a:lnTo>
                  <a:lnTo>
                    <a:pt x="11" y="4"/>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96" name="Freeform 152">
              <a:extLst>
                <a:ext uri="{FF2B5EF4-FFF2-40B4-BE49-F238E27FC236}">
                  <a16:creationId xmlns:a16="http://schemas.microsoft.com/office/drawing/2014/main" id="{E77D5C65-7E6C-4F0A-8AD7-A02E76E06AB7}"/>
                </a:ext>
              </a:extLst>
            </p:cNvPr>
            <p:cNvSpPr>
              <a:spLocks/>
            </p:cNvSpPr>
            <p:nvPr/>
          </p:nvSpPr>
          <p:spPr bwMode="auto">
            <a:xfrm>
              <a:off x="3607" y="1817"/>
              <a:ext cx="11" cy="10"/>
            </a:xfrm>
            <a:custGeom>
              <a:avLst/>
              <a:gdLst>
                <a:gd name="T0" fmla="*/ 11 w 11"/>
                <a:gd name="T1" fmla="*/ 3 h 10"/>
                <a:gd name="T2" fmla="*/ 8 w 11"/>
                <a:gd name="T3" fmla="*/ 0 h 10"/>
                <a:gd name="T4" fmla="*/ 4 w 11"/>
                <a:gd name="T5" fmla="*/ 0 h 10"/>
                <a:gd name="T6" fmla="*/ 0 w 11"/>
                <a:gd name="T7" fmla="*/ 3 h 10"/>
                <a:gd name="T8" fmla="*/ 0 w 11"/>
                <a:gd name="T9" fmla="*/ 7 h 10"/>
                <a:gd name="T10" fmla="*/ 0 w 11"/>
                <a:gd name="T11" fmla="*/ 7 h 10"/>
                <a:gd name="T12" fmla="*/ 4 w 11"/>
                <a:gd name="T13" fmla="*/ 10 h 10"/>
                <a:gd name="T14" fmla="*/ 8 w 11"/>
                <a:gd name="T15" fmla="*/ 10 h 10"/>
                <a:gd name="T16" fmla="*/ 11 w 11"/>
                <a:gd name="T17" fmla="*/ 7 h 10"/>
                <a:gd name="T18" fmla="*/ 11 w 11"/>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
                  <a:moveTo>
                    <a:pt x="11" y="3"/>
                  </a:moveTo>
                  <a:lnTo>
                    <a:pt x="8" y="0"/>
                  </a:lnTo>
                  <a:lnTo>
                    <a:pt x="4" y="0"/>
                  </a:lnTo>
                  <a:lnTo>
                    <a:pt x="0" y="3"/>
                  </a:lnTo>
                  <a:lnTo>
                    <a:pt x="0" y="7"/>
                  </a:lnTo>
                  <a:lnTo>
                    <a:pt x="0" y="7"/>
                  </a:lnTo>
                  <a:lnTo>
                    <a:pt x="4" y="10"/>
                  </a:lnTo>
                  <a:lnTo>
                    <a:pt x="8" y="10"/>
                  </a:lnTo>
                  <a:lnTo>
                    <a:pt x="11" y="7"/>
                  </a:lnTo>
                  <a:lnTo>
                    <a:pt x="11" y="3"/>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97" name="Freeform 153">
              <a:extLst>
                <a:ext uri="{FF2B5EF4-FFF2-40B4-BE49-F238E27FC236}">
                  <a16:creationId xmlns:a16="http://schemas.microsoft.com/office/drawing/2014/main" id="{25CD435A-5947-488B-9104-1D70F949804C}"/>
                </a:ext>
              </a:extLst>
            </p:cNvPr>
            <p:cNvSpPr>
              <a:spLocks/>
            </p:cNvSpPr>
            <p:nvPr/>
          </p:nvSpPr>
          <p:spPr bwMode="auto">
            <a:xfrm>
              <a:off x="3625" y="1831"/>
              <a:ext cx="11" cy="11"/>
            </a:xfrm>
            <a:custGeom>
              <a:avLst/>
              <a:gdLst>
                <a:gd name="T0" fmla="*/ 11 w 11"/>
                <a:gd name="T1" fmla="*/ 4 h 11"/>
                <a:gd name="T2" fmla="*/ 7 w 11"/>
                <a:gd name="T3" fmla="*/ 0 h 11"/>
                <a:gd name="T4" fmla="*/ 4 w 11"/>
                <a:gd name="T5" fmla="*/ 0 h 11"/>
                <a:gd name="T6" fmla="*/ 0 w 11"/>
                <a:gd name="T7" fmla="*/ 4 h 11"/>
                <a:gd name="T8" fmla="*/ 0 w 11"/>
                <a:gd name="T9" fmla="*/ 7 h 11"/>
                <a:gd name="T10" fmla="*/ 0 w 11"/>
                <a:gd name="T11" fmla="*/ 7 h 11"/>
                <a:gd name="T12" fmla="*/ 4 w 11"/>
                <a:gd name="T13" fmla="*/ 11 h 11"/>
                <a:gd name="T14" fmla="*/ 7 w 11"/>
                <a:gd name="T15" fmla="*/ 11 h 11"/>
                <a:gd name="T16" fmla="*/ 11 w 11"/>
                <a:gd name="T17" fmla="*/ 7 h 11"/>
                <a:gd name="T18" fmla="*/ 11 w 11"/>
                <a:gd name="T1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4"/>
                  </a:moveTo>
                  <a:lnTo>
                    <a:pt x="7" y="0"/>
                  </a:lnTo>
                  <a:lnTo>
                    <a:pt x="4" y="0"/>
                  </a:lnTo>
                  <a:lnTo>
                    <a:pt x="0" y="4"/>
                  </a:lnTo>
                  <a:lnTo>
                    <a:pt x="0" y="7"/>
                  </a:lnTo>
                  <a:lnTo>
                    <a:pt x="0" y="7"/>
                  </a:lnTo>
                  <a:lnTo>
                    <a:pt x="4" y="11"/>
                  </a:lnTo>
                  <a:lnTo>
                    <a:pt x="7" y="11"/>
                  </a:lnTo>
                  <a:lnTo>
                    <a:pt x="11" y="7"/>
                  </a:lnTo>
                  <a:lnTo>
                    <a:pt x="11" y="4"/>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98" name="Freeform 154">
              <a:extLst>
                <a:ext uri="{FF2B5EF4-FFF2-40B4-BE49-F238E27FC236}">
                  <a16:creationId xmlns:a16="http://schemas.microsoft.com/office/drawing/2014/main" id="{02707BD2-FEDE-444E-83EC-E62A6163FBCE}"/>
                </a:ext>
              </a:extLst>
            </p:cNvPr>
            <p:cNvSpPr>
              <a:spLocks/>
            </p:cNvSpPr>
            <p:nvPr/>
          </p:nvSpPr>
          <p:spPr bwMode="auto">
            <a:xfrm>
              <a:off x="3640" y="1849"/>
              <a:ext cx="10" cy="11"/>
            </a:xfrm>
            <a:custGeom>
              <a:avLst/>
              <a:gdLst>
                <a:gd name="T0" fmla="*/ 10 w 10"/>
                <a:gd name="T1" fmla="*/ 3 h 11"/>
                <a:gd name="T2" fmla="*/ 7 w 10"/>
                <a:gd name="T3" fmla="*/ 0 h 11"/>
                <a:gd name="T4" fmla="*/ 3 w 10"/>
                <a:gd name="T5" fmla="*/ 0 h 11"/>
                <a:gd name="T6" fmla="*/ 0 w 10"/>
                <a:gd name="T7" fmla="*/ 3 h 11"/>
                <a:gd name="T8" fmla="*/ 0 w 10"/>
                <a:gd name="T9" fmla="*/ 7 h 11"/>
                <a:gd name="T10" fmla="*/ 0 w 10"/>
                <a:gd name="T11" fmla="*/ 7 h 11"/>
                <a:gd name="T12" fmla="*/ 3 w 10"/>
                <a:gd name="T13" fmla="*/ 11 h 11"/>
                <a:gd name="T14" fmla="*/ 7 w 10"/>
                <a:gd name="T15" fmla="*/ 11 h 11"/>
                <a:gd name="T16" fmla="*/ 10 w 10"/>
                <a:gd name="T17" fmla="*/ 7 h 11"/>
                <a:gd name="T18" fmla="*/ 10 w 10"/>
                <a:gd name="T19"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1">
                  <a:moveTo>
                    <a:pt x="10" y="3"/>
                  </a:moveTo>
                  <a:lnTo>
                    <a:pt x="7" y="0"/>
                  </a:lnTo>
                  <a:lnTo>
                    <a:pt x="3" y="0"/>
                  </a:lnTo>
                  <a:lnTo>
                    <a:pt x="0" y="3"/>
                  </a:lnTo>
                  <a:lnTo>
                    <a:pt x="0" y="7"/>
                  </a:lnTo>
                  <a:lnTo>
                    <a:pt x="0" y="7"/>
                  </a:lnTo>
                  <a:lnTo>
                    <a:pt x="3" y="11"/>
                  </a:lnTo>
                  <a:lnTo>
                    <a:pt x="7" y="11"/>
                  </a:lnTo>
                  <a:lnTo>
                    <a:pt x="10" y="7"/>
                  </a:lnTo>
                  <a:lnTo>
                    <a:pt x="10" y="3"/>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299" name="Freeform 155">
              <a:extLst>
                <a:ext uri="{FF2B5EF4-FFF2-40B4-BE49-F238E27FC236}">
                  <a16:creationId xmlns:a16="http://schemas.microsoft.com/office/drawing/2014/main" id="{A08363E4-4B47-472A-924C-49BFD6BD2E1D}"/>
                </a:ext>
              </a:extLst>
            </p:cNvPr>
            <p:cNvSpPr>
              <a:spLocks/>
            </p:cNvSpPr>
            <p:nvPr/>
          </p:nvSpPr>
          <p:spPr bwMode="auto">
            <a:xfrm>
              <a:off x="3654" y="1863"/>
              <a:ext cx="10" cy="11"/>
            </a:xfrm>
            <a:custGeom>
              <a:avLst/>
              <a:gdLst>
                <a:gd name="T0" fmla="*/ 10 w 10"/>
                <a:gd name="T1" fmla="*/ 4 h 11"/>
                <a:gd name="T2" fmla="*/ 7 w 10"/>
                <a:gd name="T3" fmla="*/ 0 h 11"/>
                <a:gd name="T4" fmla="*/ 3 w 10"/>
                <a:gd name="T5" fmla="*/ 0 h 11"/>
                <a:gd name="T6" fmla="*/ 0 w 10"/>
                <a:gd name="T7" fmla="*/ 4 h 11"/>
                <a:gd name="T8" fmla="*/ 0 w 10"/>
                <a:gd name="T9" fmla="*/ 7 h 11"/>
                <a:gd name="T10" fmla="*/ 0 w 10"/>
                <a:gd name="T11" fmla="*/ 7 h 11"/>
                <a:gd name="T12" fmla="*/ 3 w 10"/>
                <a:gd name="T13" fmla="*/ 11 h 11"/>
                <a:gd name="T14" fmla="*/ 7 w 10"/>
                <a:gd name="T15" fmla="*/ 11 h 11"/>
                <a:gd name="T16" fmla="*/ 10 w 10"/>
                <a:gd name="T17" fmla="*/ 7 h 11"/>
                <a:gd name="T18" fmla="*/ 10 w 10"/>
                <a:gd name="T1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1">
                  <a:moveTo>
                    <a:pt x="10" y="4"/>
                  </a:moveTo>
                  <a:lnTo>
                    <a:pt x="7" y="0"/>
                  </a:lnTo>
                  <a:lnTo>
                    <a:pt x="3" y="0"/>
                  </a:lnTo>
                  <a:lnTo>
                    <a:pt x="0" y="4"/>
                  </a:lnTo>
                  <a:lnTo>
                    <a:pt x="0" y="7"/>
                  </a:lnTo>
                  <a:lnTo>
                    <a:pt x="0" y="7"/>
                  </a:lnTo>
                  <a:lnTo>
                    <a:pt x="3" y="11"/>
                  </a:lnTo>
                  <a:lnTo>
                    <a:pt x="7" y="11"/>
                  </a:lnTo>
                  <a:lnTo>
                    <a:pt x="10" y="7"/>
                  </a:lnTo>
                  <a:lnTo>
                    <a:pt x="10" y="4"/>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300" name="Freeform 156">
              <a:extLst>
                <a:ext uri="{FF2B5EF4-FFF2-40B4-BE49-F238E27FC236}">
                  <a16:creationId xmlns:a16="http://schemas.microsoft.com/office/drawing/2014/main" id="{0D40C51F-EE9A-46B7-9774-3858786A3283}"/>
                </a:ext>
              </a:extLst>
            </p:cNvPr>
            <p:cNvSpPr>
              <a:spLocks/>
            </p:cNvSpPr>
            <p:nvPr/>
          </p:nvSpPr>
          <p:spPr bwMode="auto">
            <a:xfrm>
              <a:off x="3668" y="1877"/>
              <a:ext cx="11" cy="11"/>
            </a:xfrm>
            <a:custGeom>
              <a:avLst/>
              <a:gdLst>
                <a:gd name="T0" fmla="*/ 11 w 11"/>
                <a:gd name="T1" fmla="*/ 4 h 11"/>
                <a:gd name="T2" fmla="*/ 7 w 11"/>
                <a:gd name="T3" fmla="*/ 0 h 11"/>
                <a:gd name="T4" fmla="*/ 4 w 11"/>
                <a:gd name="T5" fmla="*/ 0 h 11"/>
                <a:gd name="T6" fmla="*/ 0 w 11"/>
                <a:gd name="T7" fmla="*/ 4 h 11"/>
                <a:gd name="T8" fmla="*/ 0 w 11"/>
                <a:gd name="T9" fmla="*/ 7 h 11"/>
                <a:gd name="T10" fmla="*/ 0 w 11"/>
                <a:gd name="T11" fmla="*/ 7 h 11"/>
                <a:gd name="T12" fmla="*/ 4 w 11"/>
                <a:gd name="T13" fmla="*/ 11 h 11"/>
                <a:gd name="T14" fmla="*/ 7 w 11"/>
                <a:gd name="T15" fmla="*/ 11 h 11"/>
                <a:gd name="T16" fmla="*/ 11 w 11"/>
                <a:gd name="T17" fmla="*/ 7 h 11"/>
                <a:gd name="T18" fmla="*/ 11 w 11"/>
                <a:gd name="T1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4"/>
                  </a:moveTo>
                  <a:lnTo>
                    <a:pt x="7" y="0"/>
                  </a:lnTo>
                  <a:lnTo>
                    <a:pt x="4" y="0"/>
                  </a:lnTo>
                  <a:lnTo>
                    <a:pt x="0" y="4"/>
                  </a:lnTo>
                  <a:lnTo>
                    <a:pt x="0" y="7"/>
                  </a:lnTo>
                  <a:lnTo>
                    <a:pt x="0" y="7"/>
                  </a:lnTo>
                  <a:lnTo>
                    <a:pt x="4" y="11"/>
                  </a:lnTo>
                  <a:lnTo>
                    <a:pt x="7" y="11"/>
                  </a:lnTo>
                  <a:lnTo>
                    <a:pt x="11" y="7"/>
                  </a:lnTo>
                  <a:lnTo>
                    <a:pt x="11" y="4"/>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301" name="Freeform 157">
              <a:extLst>
                <a:ext uri="{FF2B5EF4-FFF2-40B4-BE49-F238E27FC236}">
                  <a16:creationId xmlns:a16="http://schemas.microsoft.com/office/drawing/2014/main" id="{850FAAB0-CA63-41E0-8722-5F966194B9A2}"/>
                </a:ext>
              </a:extLst>
            </p:cNvPr>
            <p:cNvSpPr>
              <a:spLocks/>
            </p:cNvSpPr>
            <p:nvPr/>
          </p:nvSpPr>
          <p:spPr bwMode="auto">
            <a:xfrm>
              <a:off x="3682" y="1892"/>
              <a:ext cx="11" cy="10"/>
            </a:xfrm>
            <a:custGeom>
              <a:avLst/>
              <a:gdLst>
                <a:gd name="T0" fmla="*/ 11 w 11"/>
                <a:gd name="T1" fmla="*/ 3 h 10"/>
                <a:gd name="T2" fmla="*/ 7 w 11"/>
                <a:gd name="T3" fmla="*/ 0 h 10"/>
                <a:gd name="T4" fmla="*/ 4 w 11"/>
                <a:gd name="T5" fmla="*/ 0 h 10"/>
                <a:gd name="T6" fmla="*/ 0 w 11"/>
                <a:gd name="T7" fmla="*/ 3 h 10"/>
                <a:gd name="T8" fmla="*/ 0 w 11"/>
                <a:gd name="T9" fmla="*/ 7 h 10"/>
                <a:gd name="T10" fmla="*/ 0 w 11"/>
                <a:gd name="T11" fmla="*/ 7 h 10"/>
                <a:gd name="T12" fmla="*/ 4 w 11"/>
                <a:gd name="T13" fmla="*/ 10 h 10"/>
                <a:gd name="T14" fmla="*/ 7 w 11"/>
                <a:gd name="T15" fmla="*/ 10 h 10"/>
                <a:gd name="T16" fmla="*/ 11 w 11"/>
                <a:gd name="T17" fmla="*/ 7 h 10"/>
                <a:gd name="T18" fmla="*/ 11 w 11"/>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
                  <a:moveTo>
                    <a:pt x="11" y="3"/>
                  </a:moveTo>
                  <a:lnTo>
                    <a:pt x="7" y="0"/>
                  </a:lnTo>
                  <a:lnTo>
                    <a:pt x="4" y="0"/>
                  </a:lnTo>
                  <a:lnTo>
                    <a:pt x="0" y="3"/>
                  </a:lnTo>
                  <a:lnTo>
                    <a:pt x="0" y="7"/>
                  </a:lnTo>
                  <a:lnTo>
                    <a:pt x="0" y="7"/>
                  </a:lnTo>
                  <a:lnTo>
                    <a:pt x="4" y="10"/>
                  </a:lnTo>
                  <a:lnTo>
                    <a:pt x="7" y="10"/>
                  </a:lnTo>
                  <a:lnTo>
                    <a:pt x="11" y="7"/>
                  </a:lnTo>
                  <a:lnTo>
                    <a:pt x="11" y="3"/>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302" name="Freeform 158">
              <a:extLst>
                <a:ext uri="{FF2B5EF4-FFF2-40B4-BE49-F238E27FC236}">
                  <a16:creationId xmlns:a16="http://schemas.microsoft.com/office/drawing/2014/main" id="{3890ACA8-FFC6-4725-9A32-2888D957F264}"/>
                </a:ext>
              </a:extLst>
            </p:cNvPr>
            <p:cNvSpPr>
              <a:spLocks/>
            </p:cNvSpPr>
            <p:nvPr/>
          </p:nvSpPr>
          <p:spPr bwMode="auto">
            <a:xfrm>
              <a:off x="3700" y="1909"/>
              <a:ext cx="11" cy="11"/>
            </a:xfrm>
            <a:custGeom>
              <a:avLst/>
              <a:gdLst>
                <a:gd name="T0" fmla="*/ 11 w 11"/>
                <a:gd name="T1" fmla="*/ 4 h 11"/>
                <a:gd name="T2" fmla="*/ 7 w 11"/>
                <a:gd name="T3" fmla="*/ 0 h 11"/>
                <a:gd name="T4" fmla="*/ 4 w 11"/>
                <a:gd name="T5" fmla="*/ 0 h 11"/>
                <a:gd name="T6" fmla="*/ 0 w 11"/>
                <a:gd name="T7" fmla="*/ 4 h 11"/>
                <a:gd name="T8" fmla="*/ 0 w 11"/>
                <a:gd name="T9" fmla="*/ 8 h 11"/>
                <a:gd name="T10" fmla="*/ 0 w 11"/>
                <a:gd name="T11" fmla="*/ 8 h 11"/>
                <a:gd name="T12" fmla="*/ 4 w 11"/>
                <a:gd name="T13" fmla="*/ 11 h 11"/>
                <a:gd name="T14" fmla="*/ 7 w 11"/>
                <a:gd name="T15" fmla="*/ 11 h 11"/>
                <a:gd name="T16" fmla="*/ 11 w 11"/>
                <a:gd name="T17" fmla="*/ 8 h 11"/>
                <a:gd name="T18" fmla="*/ 11 w 11"/>
                <a:gd name="T1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4"/>
                  </a:moveTo>
                  <a:lnTo>
                    <a:pt x="7" y="0"/>
                  </a:lnTo>
                  <a:lnTo>
                    <a:pt x="4" y="0"/>
                  </a:lnTo>
                  <a:lnTo>
                    <a:pt x="0" y="4"/>
                  </a:lnTo>
                  <a:lnTo>
                    <a:pt x="0" y="8"/>
                  </a:lnTo>
                  <a:lnTo>
                    <a:pt x="0" y="8"/>
                  </a:lnTo>
                  <a:lnTo>
                    <a:pt x="4" y="11"/>
                  </a:lnTo>
                  <a:lnTo>
                    <a:pt x="7" y="11"/>
                  </a:lnTo>
                  <a:lnTo>
                    <a:pt x="11" y="8"/>
                  </a:lnTo>
                  <a:lnTo>
                    <a:pt x="11" y="4"/>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303" name="Freeform 159">
              <a:extLst>
                <a:ext uri="{FF2B5EF4-FFF2-40B4-BE49-F238E27FC236}">
                  <a16:creationId xmlns:a16="http://schemas.microsoft.com/office/drawing/2014/main" id="{743180C0-D2A5-4B5A-8D89-DCB59484B706}"/>
                </a:ext>
              </a:extLst>
            </p:cNvPr>
            <p:cNvSpPr>
              <a:spLocks/>
            </p:cNvSpPr>
            <p:nvPr/>
          </p:nvSpPr>
          <p:spPr bwMode="auto">
            <a:xfrm>
              <a:off x="3714" y="1924"/>
              <a:ext cx="11" cy="10"/>
            </a:xfrm>
            <a:custGeom>
              <a:avLst/>
              <a:gdLst>
                <a:gd name="T0" fmla="*/ 11 w 11"/>
                <a:gd name="T1" fmla="*/ 3 h 10"/>
                <a:gd name="T2" fmla="*/ 8 w 11"/>
                <a:gd name="T3" fmla="*/ 0 h 10"/>
                <a:gd name="T4" fmla="*/ 4 w 11"/>
                <a:gd name="T5" fmla="*/ 0 h 10"/>
                <a:gd name="T6" fmla="*/ 0 w 11"/>
                <a:gd name="T7" fmla="*/ 3 h 10"/>
                <a:gd name="T8" fmla="*/ 0 w 11"/>
                <a:gd name="T9" fmla="*/ 7 h 10"/>
                <a:gd name="T10" fmla="*/ 0 w 11"/>
                <a:gd name="T11" fmla="*/ 7 h 10"/>
                <a:gd name="T12" fmla="*/ 4 w 11"/>
                <a:gd name="T13" fmla="*/ 10 h 10"/>
                <a:gd name="T14" fmla="*/ 8 w 11"/>
                <a:gd name="T15" fmla="*/ 10 h 10"/>
                <a:gd name="T16" fmla="*/ 11 w 11"/>
                <a:gd name="T17" fmla="*/ 7 h 10"/>
                <a:gd name="T18" fmla="*/ 11 w 11"/>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
                  <a:moveTo>
                    <a:pt x="11" y="3"/>
                  </a:moveTo>
                  <a:lnTo>
                    <a:pt x="8" y="0"/>
                  </a:lnTo>
                  <a:lnTo>
                    <a:pt x="4" y="0"/>
                  </a:lnTo>
                  <a:lnTo>
                    <a:pt x="0" y="3"/>
                  </a:lnTo>
                  <a:lnTo>
                    <a:pt x="0" y="7"/>
                  </a:lnTo>
                  <a:lnTo>
                    <a:pt x="0" y="7"/>
                  </a:lnTo>
                  <a:lnTo>
                    <a:pt x="4" y="10"/>
                  </a:lnTo>
                  <a:lnTo>
                    <a:pt x="8" y="10"/>
                  </a:lnTo>
                  <a:lnTo>
                    <a:pt x="11" y="7"/>
                  </a:lnTo>
                  <a:lnTo>
                    <a:pt x="11" y="3"/>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304" name="Freeform 160">
              <a:extLst>
                <a:ext uri="{FF2B5EF4-FFF2-40B4-BE49-F238E27FC236}">
                  <a16:creationId xmlns:a16="http://schemas.microsoft.com/office/drawing/2014/main" id="{F340C9D8-88CE-4309-A263-6830530A4D16}"/>
                </a:ext>
              </a:extLst>
            </p:cNvPr>
            <p:cNvSpPr>
              <a:spLocks/>
            </p:cNvSpPr>
            <p:nvPr/>
          </p:nvSpPr>
          <p:spPr bwMode="auto">
            <a:xfrm>
              <a:off x="3729" y="1938"/>
              <a:ext cx="10" cy="11"/>
            </a:xfrm>
            <a:custGeom>
              <a:avLst/>
              <a:gdLst>
                <a:gd name="T0" fmla="*/ 10 w 10"/>
                <a:gd name="T1" fmla="*/ 4 h 11"/>
                <a:gd name="T2" fmla="*/ 7 w 10"/>
                <a:gd name="T3" fmla="*/ 0 h 11"/>
                <a:gd name="T4" fmla="*/ 3 w 10"/>
                <a:gd name="T5" fmla="*/ 0 h 11"/>
                <a:gd name="T6" fmla="*/ 0 w 10"/>
                <a:gd name="T7" fmla="*/ 4 h 11"/>
                <a:gd name="T8" fmla="*/ 0 w 10"/>
                <a:gd name="T9" fmla="*/ 7 h 11"/>
                <a:gd name="T10" fmla="*/ 0 w 10"/>
                <a:gd name="T11" fmla="*/ 7 h 11"/>
                <a:gd name="T12" fmla="*/ 3 w 10"/>
                <a:gd name="T13" fmla="*/ 11 h 11"/>
                <a:gd name="T14" fmla="*/ 7 w 10"/>
                <a:gd name="T15" fmla="*/ 11 h 11"/>
                <a:gd name="T16" fmla="*/ 10 w 10"/>
                <a:gd name="T17" fmla="*/ 7 h 11"/>
                <a:gd name="T18" fmla="*/ 10 w 10"/>
                <a:gd name="T1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1">
                  <a:moveTo>
                    <a:pt x="10" y="4"/>
                  </a:moveTo>
                  <a:lnTo>
                    <a:pt x="7" y="0"/>
                  </a:lnTo>
                  <a:lnTo>
                    <a:pt x="3" y="0"/>
                  </a:lnTo>
                  <a:lnTo>
                    <a:pt x="0" y="4"/>
                  </a:lnTo>
                  <a:lnTo>
                    <a:pt x="0" y="7"/>
                  </a:lnTo>
                  <a:lnTo>
                    <a:pt x="0" y="7"/>
                  </a:lnTo>
                  <a:lnTo>
                    <a:pt x="3" y="11"/>
                  </a:lnTo>
                  <a:lnTo>
                    <a:pt x="7" y="11"/>
                  </a:lnTo>
                  <a:lnTo>
                    <a:pt x="10" y="7"/>
                  </a:lnTo>
                  <a:lnTo>
                    <a:pt x="10" y="4"/>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305" name="Freeform 161">
              <a:extLst>
                <a:ext uri="{FF2B5EF4-FFF2-40B4-BE49-F238E27FC236}">
                  <a16:creationId xmlns:a16="http://schemas.microsoft.com/office/drawing/2014/main" id="{4DA61DF5-AF3A-4423-93EA-082B0AF3480C}"/>
                </a:ext>
              </a:extLst>
            </p:cNvPr>
            <p:cNvSpPr>
              <a:spLocks/>
            </p:cNvSpPr>
            <p:nvPr/>
          </p:nvSpPr>
          <p:spPr bwMode="auto">
            <a:xfrm>
              <a:off x="3743" y="1952"/>
              <a:ext cx="11" cy="11"/>
            </a:xfrm>
            <a:custGeom>
              <a:avLst/>
              <a:gdLst>
                <a:gd name="T0" fmla="*/ 11 w 11"/>
                <a:gd name="T1" fmla="*/ 4 h 11"/>
                <a:gd name="T2" fmla="*/ 7 w 11"/>
                <a:gd name="T3" fmla="*/ 0 h 11"/>
                <a:gd name="T4" fmla="*/ 3 w 11"/>
                <a:gd name="T5" fmla="*/ 0 h 11"/>
                <a:gd name="T6" fmla="*/ 0 w 11"/>
                <a:gd name="T7" fmla="*/ 4 h 11"/>
                <a:gd name="T8" fmla="*/ 0 w 11"/>
                <a:gd name="T9" fmla="*/ 7 h 11"/>
                <a:gd name="T10" fmla="*/ 0 w 11"/>
                <a:gd name="T11" fmla="*/ 7 h 11"/>
                <a:gd name="T12" fmla="*/ 3 w 11"/>
                <a:gd name="T13" fmla="*/ 11 h 11"/>
                <a:gd name="T14" fmla="*/ 7 w 11"/>
                <a:gd name="T15" fmla="*/ 11 h 11"/>
                <a:gd name="T16" fmla="*/ 11 w 11"/>
                <a:gd name="T17" fmla="*/ 7 h 11"/>
                <a:gd name="T18" fmla="*/ 11 w 11"/>
                <a:gd name="T1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4"/>
                  </a:moveTo>
                  <a:lnTo>
                    <a:pt x="7" y="0"/>
                  </a:lnTo>
                  <a:lnTo>
                    <a:pt x="3" y="0"/>
                  </a:lnTo>
                  <a:lnTo>
                    <a:pt x="0" y="4"/>
                  </a:lnTo>
                  <a:lnTo>
                    <a:pt x="0" y="7"/>
                  </a:lnTo>
                  <a:lnTo>
                    <a:pt x="0" y="7"/>
                  </a:lnTo>
                  <a:lnTo>
                    <a:pt x="3" y="11"/>
                  </a:lnTo>
                  <a:lnTo>
                    <a:pt x="7" y="11"/>
                  </a:lnTo>
                  <a:lnTo>
                    <a:pt x="11" y="7"/>
                  </a:lnTo>
                  <a:lnTo>
                    <a:pt x="11" y="4"/>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306" name="Freeform 162">
              <a:extLst>
                <a:ext uri="{FF2B5EF4-FFF2-40B4-BE49-F238E27FC236}">
                  <a16:creationId xmlns:a16="http://schemas.microsoft.com/office/drawing/2014/main" id="{6C276EB2-2A05-4529-BF11-E606675BF72A}"/>
                </a:ext>
              </a:extLst>
            </p:cNvPr>
            <p:cNvSpPr>
              <a:spLocks/>
            </p:cNvSpPr>
            <p:nvPr/>
          </p:nvSpPr>
          <p:spPr bwMode="auto">
            <a:xfrm>
              <a:off x="3761" y="1970"/>
              <a:ext cx="10" cy="11"/>
            </a:xfrm>
            <a:custGeom>
              <a:avLst/>
              <a:gdLst>
                <a:gd name="T0" fmla="*/ 10 w 10"/>
                <a:gd name="T1" fmla="*/ 4 h 11"/>
                <a:gd name="T2" fmla="*/ 7 w 10"/>
                <a:gd name="T3" fmla="*/ 0 h 11"/>
                <a:gd name="T4" fmla="*/ 3 w 10"/>
                <a:gd name="T5" fmla="*/ 0 h 11"/>
                <a:gd name="T6" fmla="*/ 0 w 10"/>
                <a:gd name="T7" fmla="*/ 4 h 11"/>
                <a:gd name="T8" fmla="*/ 0 w 10"/>
                <a:gd name="T9" fmla="*/ 7 h 11"/>
                <a:gd name="T10" fmla="*/ 0 w 10"/>
                <a:gd name="T11" fmla="*/ 7 h 11"/>
                <a:gd name="T12" fmla="*/ 3 w 10"/>
                <a:gd name="T13" fmla="*/ 11 h 11"/>
                <a:gd name="T14" fmla="*/ 7 w 10"/>
                <a:gd name="T15" fmla="*/ 11 h 11"/>
                <a:gd name="T16" fmla="*/ 10 w 10"/>
                <a:gd name="T17" fmla="*/ 7 h 11"/>
                <a:gd name="T18" fmla="*/ 10 w 10"/>
                <a:gd name="T1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1">
                  <a:moveTo>
                    <a:pt x="10" y="4"/>
                  </a:moveTo>
                  <a:lnTo>
                    <a:pt x="7" y="0"/>
                  </a:lnTo>
                  <a:lnTo>
                    <a:pt x="3" y="0"/>
                  </a:lnTo>
                  <a:lnTo>
                    <a:pt x="0" y="4"/>
                  </a:lnTo>
                  <a:lnTo>
                    <a:pt x="0" y="7"/>
                  </a:lnTo>
                  <a:lnTo>
                    <a:pt x="0" y="7"/>
                  </a:lnTo>
                  <a:lnTo>
                    <a:pt x="3" y="11"/>
                  </a:lnTo>
                  <a:lnTo>
                    <a:pt x="7" y="11"/>
                  </a:lnTo>
                  <a:lnTo>
                    <a:pt x="10" y="7"/>
                  </a:lnTo>
                  <a:lnTo>
                    <a:pt x="10" y="4"/>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307" name="Freeform 163">
              <a:extLst>
                <a:ext uri="{FF2B5EF4-FFF2-40B4-BE49-F238E27FC236}">
                  <a16:creationId xmlns:a16="http://schemas.microsoft.com/office/drawing/2014/main" id="{6F3B1E42-BB8F-48AD-B6FE-EFC295506FA7}"/>
                </a:ext>
              </a:extLst>
            </p:cNvPr>
            <p:cNvSpPr>
              <a:spLocks/>
            </p:cNvSpPr>
            <p:nvPr/>
          </p:nvSpPr>
          <p:spPr bwMode="auto">
            <a:xfrm>
              <a:off x="3775" y="1984"/>
              <a:ext cx="11" cy="11"/>
            </a:xfrm>
            <a:custGeom>
              <a:avLst/>
              <a:gdLst>
                <a:gd name="T0" fmla="*/ 11 w 11"/>
                <a:gd name="T1" fmla="*/ 4 h 11"/>
                <a:gd name="T2" fmla="*/ 7 w 11"/>
                <a:gd name="T3" fmla="*/ 0 h 11"/>
                <a:gd name="T4" fmla="*/ 4 w 11"/>
                <a:gd name="T5" fmla="*/ 0 h 11"/>
                <a:gd name="T6" fmla="*/ 0 w 11"/>
                <a:gd name="T7" fmla="*/ 4 h 11"/>
                <a:gd name="T8" fmla="*/ 0 w 11"/>
                <a:gd name="T9" fmla="*/ 7 h 11"/>
                <a:gd name="T10" fmla="*/ 0 w 11"/>
                <a:gd name="T11" fmla="*/ 7 h 11"/>
                <a:gd name="T12" fmla="*/ 4 w 11"/>
                <a:gd name="T13" fmla="*/ 11 h 11"/>
                <a:gd name="T14" fmla="*/ 7 w 11"/>
                <a:gd name="T15" fmla="*/ 11 h 11"/>
                <a:gd name="T16" fmla="*/ 11 w 11"/>
                <a:gd name="T17" fmla="*/ 7 h 11"/>
                <a:gd name="T18" fmla="*/ 11 w 11"/>
                <a:gd name="T1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4"/>
                  </a:moveTo>
                  <a:lnTo>
                    <a:pt x="7" y="0"/>
                  </a:lnTo>
                  <a:lnTo>
                    <a:pt x="4" y="0"/>
                  </a:lnTo>
                  <a:lnTo>
                    <a:pt x="0" y="4"/>
                  </a:lnTo>
                  <a:lnTo>
                    <a:pt x="0" y="7"/>
                  </a:lnTo>
                  <a:lnTo>
                    <a:pt x="0" y="7"/>
                  </a:lnTo>
                  <a:lnTo>
                    <a:pt x="4" y="11"/>
                  </a:lnTo>
                  <a:lnTo>
                    <a:pt x="7" y="11"/>
                  </a:lnTo>
                  <a:lnTo>
                    <a:pt x="11" y="7"/>
                  </a:lnTo>
                  <a:lnTo>
                    <a:pt x="11" y="4"/>
                  </a:lnTo>
                  <a:close/>
                </a:path>
              </a:pathLst>
            </a:custGeom>
            <a:solidFill>
              <a:schemeClr val="bg1"/>
            </a:solidFill>
            <a:ln w="28575" cap="flat" cmpd="sng">
              <a:solidFill>
                <a:srgbClr val="FF0000"/>
              </a:solidFill>
              <a:prstDash val="solid"/>
              <a:round/>
              <a:headEnd/>
              <a:tailEnd/>
            </a:ln>
          </p:spPr>
          <p:txBody>
            <a:bodyPr/>
            <a:lstStyle/>
            <a:p>
              <a:endParaRPr lang="cs-CZ"/>
            </a:p>
          </p:txBody>
        </p:sp>
        <p:sp>
          <p:nvSpPr>
            <p:cNvPr id="6308" name="Freeform 164">
              <a:extLst>
                <a:ext uri="{FF2B5EF4-FFF2-40B4-BE49-F238E27FC236}">
                  <a16:creationId xmlns:a16="http://schemas.microsoft.com/office/drawing/2014/main" id="{3683D6B8-3E06-429E-80A9-0D3075768AB4}"/>
                </a:ext>
              </a:extLst>
            </p:cNvPr>
            <p:cNvSpPr>
              <a:spLocks/>
            </p:cNvSpPr>
            <p:nvPr/>
          </p:nvSpPr>
          <p:spPr bwMode="auto">
            <a:xfrm>
              <a:off x="3789" y="1999"/>
              <a:ext cx="11" cy="10"/>
            </a:xfrm>
            <a:custGeom>
              <a:avLst/>
              <a:gdLst>
                <a:gd name="T0" fmla="*/ 11 w 11"/>
                <a:gd name="T1" fmla="*/ 3 h 10"/>
                <a:gd name="T2" fmla="*/ 7 w 11"/>
                <a:gd name="T3" fmla="*/ 0 h 10"/>
                <a:gd name="T4" fmla="*/ 4 w 11"/>
                <a:gd name="T5" fmla="*/ 0 h 10"/>
                <a:gd name="T6" fmla="*/ 0 w 11"/>
                <a:gd name="T7" fmla="*/ 3 h 10"/>
                <a:gd name="T8" fmla="*/ 0 w 11"/>
                <a:gd name="T9" fmla="*/ 7 h 10"/>
                <a:gd name="T10" fmla="*/ 0 w 11"/>
                <a:gd name="T11" fmla="*/ 7 h 10"/>
                <a:gd name="T12" fmla="*/ 4 w 11"/>
                <a:gd name="T13" fmla="*/ 10 h 10"/>
                <a:gd name="T14" fmla="*/ 7 w 11"/>
                <a:gd name="T15" fmla="*/ 10 h 10"/>
                <a:gd name="T16" fmla="*/ 11 w 11"/>
                <a:gd name="T17" fmla="*/ 7 h 10"/>
                <a:gd name="T18" fmla="*/ 11 w 11"/>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
                  <a:moveTo>
                    <a:pt x="11" y="3"/>
                  </a:moveTo>
                  <a:lnTo>
                    <a:pt x="7" y="0"/>
                  </a:lnTo>
                  <a:lnTo>
                    <a:pt x="4" y="0"/>
                  </a:lnTo>
                  <a:lnTo>
                    <a:pt x="0" y="3"/>
                  </a:lnTo>
                  <a:lnTo>
                    <a:pt x="0" y="7"/>
                  </a:lnTo>
                  <a:lnTo>
                    <a:pt x="0" y="7"/>
                  </a:lnTo>
                  <a:lnTo>
                    <a:pt x="4" y="10"/>
                  </a:lnTo>
                  <a:lnTo>
                    <a:pt x="7" y="10"/>
                  </a:lnTo>
                  <a:lnTo>
                    <a:pt x="11" y="7"/>
                  </a:lnTo>
                  <a:lnTo>
                    <a:pt x="11" y="3"/>
                  </a:lnTo>
                  <a:close/>
                </a:path>
              </a:pathLst>
            </a:custGeom>
            <a:solidFill>
              <a:schemeClr val="bg1"/>
            </a:solidFill>
            <a:ln w="28575" cap="flat" cmpd="sng">
              <a:solidFill>
                <a:srgbClr val="FF0000"/>
              </a:solidFill>
              <a:prstDash val="solid"/>
              <a:round/>
              <a:headEnd/>
              <a:tailEnd/>
            </a:ln>
          </p:spPr>
          <p:txBody>
            <a:bodyPr/>
            <a:lstStyle/>
            <a:p>
              <a:endParaRPr lang="cs-CZ"/>
            </a:p>
          </p:txBody>
        </p:sp>
      </p:grpSp>
      <p:grpSp>
        <p:nvGrpSpPr>
          <p:cNvPr id="6387" name="Group 243">
            <a:extLst>
              <a:ext uri="{FF2B5EF4-FFF2-40B4-BE49-F238E27FC236}">
                <a16:creationId xmlns:a16="http://schemas.microsoft.com/office/drawing/2014/main" id="{F45838EC-BC9A-4E09-886F-C43F59FDCE98}"/>
              </a:ext>
            </a:extLst>
          </p:cNvPr>
          <p:cNvGrpSpPr>
            <a:grpSpLocks/>
          </p:cNvGrpSpPr>
          <p:nvPr/>
        </p:nvGrpSpPr>
        <p:grpSpPr bwMode="auto">
          <a:xfrm>
            <a:off x="4251325" y="2316163"/>
            <a:ext cx="2303463" cy="712787"/>
            <a:chOff x="1993" y="1813"/>
            <a:chExt cx="1451" cy="449"/>
          </a:xfrm>
        </p:grpSpPr>
        <p:sp>
          <p:nvSpPr>
            <p:cNvPr id="6310" name="Freeform 166">
              <a:extLst>
                <a:ext uri="{FF2B5EF4-FFF2-40B4-BE49-F238E27FC236}">
                  <a16:creationId xmlns:a16="http://schemas.microsoft.com/office/drawing/2014/main" id="{176F24B2-1127-4D9F-9D58-FF4725681325}"/>
                </a:ext>
              </a:extLst>
            </p:cNvPr>
            <p:cNvSpPr>
              <a:spLocks/>
            </p:cNvSpPr>
            <p:nvPr/>
          </p:nvSpPr>
          <p:spPr bwMode="auto">
            <a:xfrm>
              <a:off x="3433" y="1813"/>
              <a:ext cx="11" cy="11"/>
            </a:xfrm>
            <a:custGeom>
              <a:avLst/>
              <a:gdLst>
                <a:gd name="T0" fmla="*/ 11 w 11"/>
                <a:gd name="T1" fmla="*/ 11 h 11"/>
                <a:gd name="T2" fmla="*/ 11 w 11"/>
                <a:gd name="T3" fmla="*/ 4 h 11"/>
                <a:gd name="T4" fmla="*/ 11 w 11"/>
                <a:gd name="T5" fmla="*/ 4 h 11"/>
                <a:gd name="T6" fmla="*/ 7 w 11"/>
                <a:gd name="T7" fmla="*/ 0 h 11"/>
                <a:gd name="T8" fmla="*/ 7 w 11"/>
                <a:gd name="T9" fmla="*/ 0 h 11"/>
                <a:gd name="T10" fmla="*/ 3 w 11"/>
                <a:gd name="T11" fmla="*/ 0 h 11"/>
                <a:gd name="T12" fmla="*/ 0 w 11"/>
                <a:gd name="T13" fmla="*/ 4 h 11"/>
                <a:gd name="T14" fmla="*/ 0 w 11"/>
                <a:gd name="T15" fmla="*/ 7 h 11"/>
                <a:gd name="T16" fmla="*/ 3 w 11"/>
                <a:gd name="T17" fmla="*/ 11 h 11"/>
                <a:gd name="T18" fmla="*/ 7 w 11"/>
                <a:gd name="T19" fmla="*/ 11 h 11"/>
                <a:gd name="T20" fmla="*/ 11 w 11"/>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1">
                  <a:moveTo>
                    <a:pt x="11" y="11"/>
                  </a:moveTo>
                  <a:lnTo>
                    <a:pt x="11" y="4"/>
                  </a:lnTo>
                  <a:lnTo>
                    <a:pt x="11" y="4"/>
                  </a:lnTo>
                  <a:lnTo>
                    <a:pt x="7" y="0"/>
                  </a:lnTo>
                  <a:lnTo>
                    <a:pt x="7" y="0"/>
                  </a:lnTo>
                  <a:lnTo>
                    <a:pt x="3" y="0"/>
                  </a:lnTo>
                  <a:lnTo>
                    <a:pt x="0" y="4"/>
                  </a:lnTo>
                  <a:lnTo>
                    <a:pt x="0" y="7"/>
                  </a:lnTo>
                  <a:lnTo>
                    <a:pt x="3" y="11"/>
                  </a:lnTo>
                  <a:lnTo>
                    <a:pt x="7" y="11"/>
                  </a:lnTo>
                  <a:lnTo>
                    <a:pt x="11" y="11"/>
                  </a:lnTo>
                  <a:close/>
                </a:path>
              </a:pathLst>
            </a:custGeom>
            <a:solidFill>
              <a:schemeClr val="bg1"/>
            </a:solidFill>
            <a:ln w="28575" cmpd="sng">
              <a:solidFill>
                <a:srgbClr val="66FF33"/>
              </a:solidFill>
              <a:round/>
              <a:headEnd/>
              <a:tailEnd/>
            </a:ln>
          </p:spPr>
          <p:txBody>
            <a:bodyPr/>
            <a:lstStyle/>
            <a:p>
              <a:endParaRPr lang="cs-CZ"/>
            </a:p>
          </p:txBody>
        </p:sp>
        <p:sp>
          <p:nvSpPr>
            <p:cNvPr id="6311" name="Freeform 167">
              <a:extLst>
                <a:ext uri="{FF2B5EF4-FFF2-40B4-BE49-F238E27FC236}">
                  <a16:creationId xmlns:a16="http://schemas.microsoft.com/office/drawing/2014/main" id="{9732B890-2230-41A8-B9C4-24ED911F2732}"/>
                </a:ext>
              </a:extLst>
            </p:cNvPr>
            <p:cNvSpPr>
              <a:spLocks/>
            </p:cNvSpPr>
            <p:nvPr/>
          </p:nvSpPr>
          <p:spPr bwMode="auto">
            <a:xfrm>
              <a:off x="3411" y="1813"/>
              <a:ext cx="11" cy="11"/>
            </a:xfrm>
            <a:custGeom>
              <a:avLst/>
              <a:gdLst>
                <a:gd name="T0" fmla="*/ 11 w 11"/>
                <a:gd name="T1" fmla="*/ 11 h 11"/>
                <a:gd name="T2" fmla="*/ 11 w 11"/>
                <a:gd name="T3" fmla="*/ 4 h 11"/>
                <a:gd name="T4" fmla="*/ 11 w 11"/>
                <a:gd name="T5" fmla="*/ 4 h 11"/>
                <a:gd name="T6" fmla="*/ 8 w 11"/>
                <a:gd name="T7" fmla="*/ 0 h 11"/>
                <a:gd name="T8" fmla="*/ 8 w 11"/>
                <a:gd name="T9" fmla="*/ 0 h 11"/>
                <a:gd name="T10" fmla="*/ 4 w 11"/>
                <a:gd name="T11" fmla="*/ 0 h 11"/>
                <a:gd name="T12" fmla="*/ 0 w 11"/>
                <a:gd name="T13" fmla="*/ 4 h 11"/>
                <a:gd name="T14" fmla="*/ 0 w 11"/>
                <a:gd name="T15" fmla="*/ 7 h 11"/>
                <a:gd name="T16" fmla="*/ 4 w 11"/>
                <a:gd name="T17" fmla="*/ 11 h 11"/>
                <a:gd name="T18" fmla="*/ 8 w 11"/>
                <a:gd name="T19" fmla="*/ 11 h 11"/>
                <a:gd name="T20" fmla="*/ 11 w 11"/>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1">
                  <a:moveTo>
                    <a:pt x="11" y="11"/>
                  </a:moveTo>
                  <a:lnTo>
                    <a:pt x="11" y="4"/>
                  </a:lnTo>
                  <a:lnTo>
                    <a:pt x="11" y="4"/>
                  </a:lnTo>
                  <a:lnTo>
                    <a:pt x="8" y="0"/>
                  </a:lnTo>
                  <a:lnTo>
                    <a:pt x="8" y="0"/>
                  </a:lnTo>
                  <a:lnTo>
                    <a:pt x="4" y="0"/>
                  </a:lnTo>
                  <a:lnTo>
                    <a:pt x="0" y="4"/>
                  </a:lnTo>
                  <a:lnTo>
                    <a:pt x="0" y="7"/>
                  </a:lnTo>
                  <a:lnTo>
                    <a:pt x="4" y="11"/>
                  </a:lnTo>
                  <a:lnTo>
                    <a:pt x="8" y="11"/>
                  </a:lnTo>
                  <a:lnTo>
                    <a:pt x="11" y="11"/>
                  </a:lnTo>
                  <a:close/>
                </a:path>
              </a:pathLst>
            </a:custGeom>
            <a:solidFill>
              <a:schemeClr val="bg1"/>
            </a:solidFill>
            <a:ln w="28575" cmpd="sng">
              <a:solidFill>
                <a:srgbClr val="66FF33"/>
              </a:solidFill>
              <a:round/>
              <a:headEnd/>
              <a:tailEnd/>
            </a:ln>
          </p:spPr>
          <p:txBody>
            <a:bodyPr/>
            <a:lstStyle/>
            <a:p>
              <a:endParaRPr lang="cs-CZ"/>
            </a:p>
          </p:txBody>
        </p:sp>
        <p:sp>
          <p:nvSpPr>
            <p:cNvPr id="6312" name="Freeform 168">
              <a:extLst>
                <a:ext uri="{FF2B5EF4-FFF2-40B4-BE49-F238E27FC236}">
                  <a16:creationId xmlns:a16="http://schemas.microsoft.com/office/drawing/2014/main" id="{77907DEA-C201-4CC4-8D00-10885718E688}"/>
                </a:ext>
              </a:extLst>
            </p:cNvPr>
            <p:cNvSpPr>
              <a:spLocks/>
            </p:cNvSpPr>
            <p:nvPr/>
          </p:nvSpPr>
          <p:spPr bwMode="auto">
            <a:xfrm>
              <a:off x="3390" y="1813"/>
              <a:ext cx="11" cy="11"/>
            </a:xfrm>
            <a:custGeom>
              <a:avLst/>
              <a:gdLst>
                <a:gd name="T0" fmla="*/ 11 w 11"/>
                <a:gd name="T1" fmla="*/ 11 h 11"/>
                <a:gd name="T2" fmla="*/ 11 w 11"/>
                <a:gd name="T3" fmla="*/ 4 h 11"/>
                <a:gd name="T4" fmla="*/ 11 w 11"/>
                <a:gd name="T5" fmla="*/ 4 h 11"/>
                <a:gd name="T6" fmla="*/ 7 w 11"/>
                <a:gd name="T7" fmla="*/ 0 h 11"/>
                <a:gd name="T8" fmla="*/ 7 w 11"/>
                <a:gd name="T9" fmla="*/ 0 h 11"/>
                <a:gd name="T10" fmla="*/ 4 w 11"/>
                <a:gd name="T11" fmla="*/ 0 h 11"/>
                <a:gd name="T12" fmla="*/ 0 w 11"/>
                <a:gd name="T13" fmla="*/ 4 h 11"/>
                <a:gd name="T14" fmla="*/ 0 w 11"/>
                <a:gd name="T15" fmla="*/ 7 h 11"/>
                <a:gd name="T16" fmla="*/ 4 w 11"/>
                <a:gd name="T17" fmla="*/ 11 h 11"/>
                <a:gd name="T18" fmla="*/ 7 w 11"/>
                <a:gd name="T19" fmla="*/ 11 h 11"/>
                <a:gd name="T20" fmla="*/ 11 w 11"/>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1">
                  <a:moveTo>
                    <a:pt x="11" y="11"/>
                  </a:moveTo>
                  <a:lnTo>
                    <a:pt x="11" y="4"/>
                  </a:lnTo>
                  <a:lnTo>
                    <a:pt x="11" y="4"/>
                  </a:lnTo>
                  <a:lnTo>
                    <a:pt x="7" y="0"/>
                  </a:lnTo>
                  <a:lnTo>
                    <a:pt x="7" y="0"/>
                  </a:lnTo>
                  <a:lnTo>
                    <a:pt x="4" y="0"/>
                  </a:lnTo>
                  <a:lnTo>
                    <a:pt x="0" y="4"/>
                  </a:lnTo>
                  <a:lnTo>
                    <a:pt x="0" y="7"/>
                  </a:lnTo>
                  <a:lnTo>
                    <a:pt x="4" y="11"/>
                  </a:lnTo>
                  <a:lnTo>
                    <a:pt x="7" y="11"/>
                  </a:lnTo>
                  <a:lnTo>
                    <a:pt x="11" y="11"/>
                  </a:lnTo>
                  <a:close/>
                </a:path>
              </a:pathLst>
            </a:custGeom>
            <a:solidFill>
              <a:schemeClr val="bg1"/>
            </a:solidFill>
            <a:ln w="28575" cmpd="sng">
              <a:solidFill>
                <a:srgbClr val="66FF33"/>
              </a:solidFill>
              <a:round/>
              <a:headEnd/>
              <a:tailEnd/>
            </a:ln>
          </p:spPr>
          <p:txBody>
            <a:bodyPr/>
            <a:lstStyle/>
            <a:p>
              <a:endParaRPr lang="cs-CZ"/>
            </a:p>
          </p:txBody>
        </p:sp>
        <p:sp>
          <p:nvSpPr>
            <p:cNvPr id="6313" name="Freeform 169">
              <a:extLst>
                <a:ext uri="{FF2B5EF4-FFF2-40B4-BE49-F238E27FC236}">
                  <a16:creationId xmlns:a16="http://schemas.microsoft.com/office/drawing/2014/main" id="{CE1E0F1A-C415-41AF-B91B-46C780657AE2}"/>
                </a:ext>
              </a:extLst>
            </p:cNvPr>
            <p:cNvSpPr>
              <a:spLocks/>
            </p:cNvSpPr>
            <p:nvPr/>
          </p:nvSpPr>
          <p:spPr bwMode="auto">
            <a:xfrm>
              <a:off x="3369" y="1813"/>
              <a:ext cx="10" cy="11"/>
            </a:xfrm>
            <a:custGeom>
              <a:avLst/>
              <a:gdLst>
                <a:gd name="T0" fmla="*/ 10 w 10"/>
                <a:gd name="T1" fmla="*/ 11 h 11"/>
                <a:gd name="T2" fmla="*/ 10 w 10"/>
                <a:gd name="T3" fmla="*/ 4 h 11"/>
                <a:gd name="T4" fmla="*/ 10 w 10"/>
                <a:gd name="T5" fmla="*/ 4 h 11"/>
                <a:gd name="T6" fmla="*/ 7 w 10"/>
                <a:gd name="T7" fmla="*/ 0 h 11"/>
                <a:gd name="T8" fmla="*/ 7 w 10"/>
                <a:gd name="T9" fmla="*/ 0 h 11"/>
                <a:gd name="T10" fmla="*/ 3 w 10"/>
                <a:gd name="T11" fmla="*/ 0 h 11"/>
                <a:gd name="T12" fmla="*/ 0 w 10"/>
                <a:gd name="T13" fmla="*/ 4 h 11"/>
                <a:gd name="T14" fmla="*/ 0 w 10"/>
                <a:gd name="T15" fmla="*/ 7 h 11"/>
                <a:gd name="T16" fmla="*/ 3 w 10"/>
                <a:gd name="T17" fmla="*/ 11 h 11"/>
                <a:gd name="T18" fmla="*/ 7 w 10"/>
                <a:gd name="T19" fmla="*/ 11 h 11"/>
                <a:gd name="T20" fmla="*/ 10 w 10"/>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1">
                  <a:moveTo>
                    <a:pt x="10" y="11"/>
                  </a:moveTo>
                  <a:lnTo>
                    <a:pt x="10" y="4"/>
                  </a:lnTo>
                  <a:lnTo>
                    <a:pt x="10" y="4"/>
                  </a:lnTo>
                  <a:lnTo>
                    <a:pt x="7" y="0"/>
                  </a:lnTo>
                  <a:lnTo>
                    <a:pt x="7" y="0"/>
                  </a:lnTo>
                  <a:lnTo>
                    <a:pt x="3" y="0"/>
                  </a:lnTo>
                  <a:lnTo>
                    <a:pt x="0" y="4"/>
                  </a:lnTo>
                  <a:lnTo>
                    <a:pt x="0" y="7"/>
                  </a:lnTo>
                  <a:lnTo>
                    <a:pt x="3" y="11"/>
                  </a:lnTo>
                  <a:lnTo>
                    <a:pt x="7" y="11"/>
                  </a:lnTo>
                  <a:lnTo>
                    <a:pt x="10" y="11"/>
                  </a:lnTo>
                  <a:close/>
                </a:path>
              </a:pathLst>
            </a:custGeom>
            <a:solidFill>
              <a:schemeClr val="bg1"/>
            </a:solidFill>
            <a:ln w="28575" cmpd="sng">
              <a:solidFill>
                <a:srgbClr val="66FF33"/>
              </a:solidFill>
              <a:round/>
              <a:headEnd/>
              <a:tailEnd/>
            </a:ln>
          </p:spPr>
          <p:txBody>
            <a:bodyPr/>
            <a:lstStyle/>
            <a:p>
              <a:endParaRPr lang="cs-CZ"/>
            </a:p>
          </p:txBody>
        </p:sp>
        <p:sp>
          <p:nvSpPr>
            <p:cNvPr id="6314" name="Freeform 170">
              <a:extLst>
                <a:ext uri="{FF2B5EF4-FFF2-40B4-BE49-F238E27FC236}">
                  <a16:creationId xmlns:a16="http://schemas.microsoft.com/office/drawing/2014/main" id="{6C9A23A9-C3AA-4852-9245-AF12DFFBDA7C}"/>
                </a:ext>
              </a:extLst>
            </p:cNvPr>
            <p:cNvSpPr>
              <a:spLocks/>
            </p:cNvSpPr>
            <p:nvPr/>
          </p:nvSpPr>
          <p:spPr bwMode="auto">
            <a:xfrm>
              <a:off x="3347" y="1813"/>
              <a:ext cx="11" cy="11"/>
            </a:xfrm>
            <a:custGeom>
              <a:avLst/>
              <a:gdLst>
                <a:gd name="T0" fmla="*/ 11 w 11"/>
                <a:gd name="T1" fmla="*/ 11 h 11"/>
                <a:gd name="T2" fmla="*/ 11 w 11"/>
                <a:gd name="T3" fmla="*/ 4 h 11"/>
                <a:gd name="T4" fmla="*/ 11 w 11"/>
                <a:gd name="T5" fmla="*/ 4 h 11"/>
                <a:gd name="T6" fmla="*/ 7 w 11"/>
                <a:gd name="T7" fmla="*/ 0 h 11"/>
                <a:gd name="T8" fmla="*/ 7 w 11"/>
                <a:gd name="T9" fmla="*/ 0 h 11"/>
                <a:gd name="T10" fmla="*/ 4 w 11"/>
                <a:gd name="T11" fmla="*/ 0 h 11"/>
                <a:gd name="T12" fmla="*/ 0 w 11"/>
                <a:gd name="T13" fmla="*/ 4 h 11"/>
                <a:gd name="T14" fmla="*/ 0 w 11"/>
                <a:gd name="T15" fmla="*/ 7 h 11"/>
                <a:gd name="T16" fmla="*/ 4 w 11"/>
                <a:gd name="T17" fmla="*/ 11 h 11"/>
                <a:gd name="T18" fmla="*/ 7 w 11"/>
                <a:gd name="T19" fmla="*/ 11 h 11"/>
                <a:gd name="T20" fmla="*/ 11 w 11"/>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1">
                  <a:moveTo>
                    <a:pt x="11" y="11"/>
                  </a:moveTo>
                  <a:lnTo>
                    <a:pt x="11" y="4"/>
                  </a:lnTo>
                  <a:lnTo>
                    <a:pt x="11" y="4"/>
                  </a:lnTo>
                  <a:lnTo>
                    <a:pt x="7" y="0"/>
                  </a:lnTo>
                  <a:lnTo>
                    <a:pt x="7" y="0"/>
                  </a:lnTo>
                  <a:lnTo>
                    <a:pt x="4" y="0"/>
                  </a:lnTo>
                  <a:lnTo>
                    <a:pt x="0" y="4"/>
                  </a:lnTo>
                  <a:lnTo>
                    <a:pt x="0" y="7"/>
                  </a:lnTo>
                  <a:lnTo>
                    <a:pt x="4" y="11"/>
                  </a:lnTo>
                  <a:lnTo>
                    <a:pt x="7" y="11"/>
                  </a:lnTo>
                  <a:lnTo>
                    <a:pt x="11" y="11"/>
                  </a:lnTo>
                  <a:close/>
                </a:path>
              </a:pathLst>
            </a:custGeom>
            <a:solidFill>
              <a:schemeClr val="bg1"/>
            </a:solidFill>
            <a:ln w="28575" cmpd="sng">
              <a:solidFill>
                <a:srgbClr val="66FF33"/>
              </a:solidFill>
              <a:round/>
              <a:headEnd/>
              <a:tailEnd/>
            </a:ln>
          </p:spPr>
          <p:txBody>
            <a:bodyPr/>
            <a:lstStyle/>
            <a:p>
              <a:endParaRPr lang="cs-CZ"/>
            </a:p>
          </p:txBody>
        </p:sp>
        <p:sp>
          <p:nvSpPr>
            <p:cNvPr id="6315" name="Freeform 171">
              <a:extLst>
                <a:ext uri="{FF2B5EF4-FFF2-40B4-BE49-F238E27FC236}">
                  <a16:creationId xmlns:a16="http://schemas.microsoft.com/office/drawing/2014/main" id="{36595102-DCE7-4953-A276-644B34C9B62B}"/>
                </a:ext>
              </a:extLst>
            </p:cNvPr>
            <p:cNvSpPr>
              <a:spLocks/>
            </p:cNvSpPr>
            <p:nvPr/>
          </p:nvSpPr>
          <p:spPr bwMode="auto">
            <a:xfrm>
              <a:off x="3326" y="1813"/>
              <a:ext cx="11" cy="11"/>
            </a:xfrm>
            <a:custGeom>
              <a:avLst/>
              <a:gdLst>
                <a:gd name="T0" fmla="*/ 11 w 11"/>
                <a:gd name="T1" fmla="*/ 11 h 11"/>
                <a:gd name="T2" fmla="*/ 11 w 11"/>
                <a:gd name="T3" fmla="*/ 4 h 11"/>
                <a:gd name="T4" fmla="*/ 11 w 11"/>
                <a:gd name="T5" fmla="*/ 4 h 11"/>
                <a:gd name="T6" fmla="*/ 7 w 11"/>
                <a:gd name="T7" fmla="*/ 0 h 11"/>
                <a:gd name="T8" fmla="*/ 7 w 11"/>
                <a:gd name="T9" fmla="*/ 0 h 11"/>
                <a:gd name="T10" fmla="*/ 3 w 11"/>
                <a:gd name="T11" fmla="*/ 0 h 11"/>
                <a:gd name="T12" fmla="*/ 0 w 11"/>
                <a:gd name="T13" fmla="*/ 4 h 11"/>
                <a:gd name="T14" fmla="*/ 0 w 11"/>
                <a:gd name="T15" fmla="*/ 7 h 11"/>
                <a:gd name="T16" fmla="*/ 3 w 11"/>
                <a:gd name="T17" fmla="*/ 11 h 11"/>
                <a:gd name="T18" fmla="*/ 7 w 11"/>
                <a:gd name="T19" fmla="*/ 11 h 11"/>
                <a:gd name="T20" fmla="*/ 11 w 11"/>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1">
                  <a:moveTo>
                    <a:pt x="11" y="11"/>
                  </a:moveTo>
                  <a:lnTo>
                    <a:pt x="11" y="4"/>
                  </a:lnTo>
                  <a:lnTo>
                    <a:pt x="11" y="4"/>
                  </a:lnTo>
                  <a:lnTo>
                    <a:pt x="7" y="0"/>
                  </a:lnTo>
                  <a:lnTo>
                    <a:pt x="7" y="0"/>
                  </a:lnTo>
                  <a:lnTo>
                    <a:pt x="3" y="0"/>
                  </a:lnTo>
                  <a:lnTo>
                    <a:pt x="0" y="4"/>
                  </a:lnTo>
                  <a:lnTo>
                    <a:pt x="0" y="7"/>
                  </a:lnTo>
                  <a:lnTo>
                    <a:pt x="3" y="11"/>
                  </a:lnTo>
                  <a:lnTo>
                    <a:pt x="7" y="11"/>
                  </a:lnTo>
                  <a:lnTo>
                    <a:pt x="11" y="11"/>
                  </a:lnTo>
                  <a:close/>
                </a:path>
              </a:pathLst>
            </a:custGeom>
            <a:solidFill>
              <a:schemeClr val="bg1"/>
            </a:solidFill>
            <a:ln w="28575" cmpd="sng">
              <a:solidFill>
                <a:srgbClr val="66FF33"/>
              </a:solidFill>
              <a:round/>
              <a:headEnd/>
              <a:tailEnd/>
            </a:ln>
          </p:spPr>
          <p:txBody>
            <a:bodyPr/>
            <a:lstStyle/>
            <a:p>
              <a:endParaRPr lang="cs-CZ"/>
            </a:p>
          </p:txBody>
        </p:sp>
        <p:sp>
          <p:nvSpPr>
            <p:cNvPr id="6316" name="Freeform 172">
              <a:extLst>
                <a:ext uri="{FF2B5EF4-FFF2-40B4-BE49-F238E27FC236}">
                  <a16:creationId xmlns:a16="http://schemas.microsoft.com/office/drawing/2014/main" id="{2CFA268F-BB30-4C83-B7D8-751EAC1D2855}"/>
                </a:ext>
              </a:extLst>
            </p:cNvPr>
            <p:cNvSpPr>
              <a:spLocks/>
            </p:cNvSpPr>
            <p:nvPr/>
          </p:nvSpPr>
          <p:spPr bwMode="auto">
            <a:xfrm>
              <a:off x="3305" y="1813"/>
              <a:ext cx="10" cy="11"/>
            </a:xfrm>
            <a:custGeom>
              <a:avLst/>
              <a:gdLst>
                <a:gd name="T0" fmla="*/ 10 w 10"/>
                <a:gd name="T1" fmla="*/ 11 h 11"/>
                <a:gd name="T2" fmla="*/ 10 w 10"/>
                <a:gd name="T3" fmla="*/ 4 h 11"/>
                <a:gd name="T4" fmla="*/ 10 w 10"/>
                <a:gd name="T5" fmla="*/ 4 h 11"/>
                <a:gd name="T6" fmla="*/ 7 w 10"/>
                <a:gd name="T7" fmla="*/ 0 h 11"/>
                <a:gd name="T8" fmla="*/ 7 w 10"/>
                <a:gd name="T9" fmla="*/ 0 h 11"/>
                <a:gd name="T10" fmla="*/ 3 w 10"/>
                <a:gd name="T11" fmla="*/ 0 h 11"/>
                <a:gd name="T12" fmla="*/ 0 w 10"/>
                <a:gd name="T13" fmla="*/ 4 h 11"/>
                <a:gd name="T14" fmla="*/ 0 w 10"/>
                <a:gd name="T15" fmla="*/ 7 h 11"/>
                <a:gd name="T16" fmla="*/ 3 w 10"/>
                <a:gd name="T17" fmla="*/ 11 h 11"/>
                <a:gd name="T18" fmla="*/ 7 w 10"/>
                <a:gd name="T19" fmla="*/ 11 h 11"/>
                <a:gd name="T20" fmla="*/ 10 w 10"/>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1">
                  <a:moveTo>
                    <a:pt x="10" y="11"/>
                  </a:moveTo>
                  <a:lnTo>
                    <a:pt x="10" y="4"/>
                  </a:lnTo>
                  <a:lnTo>
                    <a:pt x="10" y="4"/>
                  </a:lnTo>
                  <a:lnTo>
                    <a:pt x="7" y="0"/>
                  </a:lnTo>
                  <a:lnTo>
                    <a:pt x="7" y="0"/>
                  </a:lnTo>
                  <a:lnTo>
                    <a:pt x="3" y="0"/>
                  </a:lnTo>
                  <a:lnTo>
                    <a:pt x="0" y="4"/>
                  </a:lnTo>
                  <a:lnTo>
                    <a:pt x="0" y="7"/>
                  </a:lnTo>
                  <a:lnTo>
                    <a:pt x="3" y="11"/>
                  </a:lnTo>
                  <a:lnTo>
                    <a:pt x="7" y="11"/>
                  </a:lnTo>
                  <a:lnTo>
                    <a:pt x="10" y="11"/>
                  </a:lnTo>
                  <a:close/>
                </a:path>
              </a:pathLst>
            </a:custGeom>
            <a:solidFill>
              <a:schemeClr val="bg1"/>
            </a:solidFill>
            <a:ln w="28575" cmpd="sng">
              <a:solidFill>
                <a:srgbClr val="66FF33"/>
              </a:solidFill>
              <a:round/>
              <a:headEnd/>
              <a:tailEnd/>
            </a:ln>
          </p:spPr>
          <p:txBody>
            <a:bodyPr/>
            <a:lstStyle/>
            <a:p>
              <a:endParaRPr lang="cs-CZ"/>
            </a:p>
          </p:txBody>
        </p:sp>
        <p:sp>
          <p:nvSpPr>
            <p:cNvPr id="6317" name="Freeform 173">
              <a:extLst>
                <a:ext uri="{FF2B5EF4-FFF2-40B4-BE49-F238E27FC236}">
                  <a16:creationId xmlns:a16="http://schemas.microsoft.com/office/drawing/2014/main" id="{B61288E0-E8FB-409C-B0CE-32683EB09BD5}"/>
                </a:ext>
              </a:extLst>
            </p:cNvPr>
            <p:cNvSpPr>
              <a:spLocks/>
            </p:cNvSpPr>
            <p:nvPr/>
          </p:nvSpPr>
          <p:spPr bwMode="auto">
            <a:xfrm>
              <a:off x="3283" y="1813"/>
              <a:ext cx="11" cy="11"/>
            </a:xfrm>
            <a:custGeom>
              <a:avLst/>
              <a:gdLst>
                <a:gd name="T0" fmla="*/ 11 w 11"/>
                <a:gd name="T1" fmla="*/ 11 h 11"/>
                <a:gd name="T2" fmla="*/ 11 w 11"/>
                <a:gd name="T3" fmla="*/ 4 h 11"/>
                <a:gd name="T4" fmla="*/ 11 w 11"/>
                <a:gd name="T5" fmla="*/ 4 h 11"/>
                <a:gd name="T6" fmla="*/ 7 w 11"/>
                <a:gd name="T7" fmla="*/ 0 h 11"/>
                <a:gd name="T8" fmla="*/ 7 w 11"/>
                <a:gd name="T9" fmla="*/ 0 h 11"/>
                <a:gd name="T10" fmla="*/ 4 w 11"/>
                <a:gd name="T11" fmla="*/ 0 h 11"/>
                <a:gd name="T12" fmla="*/ 0 w 11"/>
                <a:gd name="T13" fmla="*/ 4 h 11"/>
                <a:gd name="T14" fmla="*/ 0 w 11"/>
                <a:gd name="T15" fmla="*/ 7 h 11"/>
                <a:gd name="T16" fmla="*/ 4 w 11"/>
                <a:gd name="T17" fmla="*/ 11 h 11"/>
                <a:gd name="T18" fmla="*/ 7 w 11"/>
                <a:gd name="T19" fmla="*/ 11 h 11"/>
                <a:gd name="T20" fmla="*/ 11 w 11"/>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1">
                  <a:moveTo>
                    <a:pt x="11" y="11"/>
                  </a:moveTo>
                  <a:lnTo>
                    <a:pt x="11" y="4"/>
                  </a:lnTo>
                  <a:lnTo>
                    <a:pt x="11" y="4"/>
                  </a:lnTo>
                  <a:lnTo>
                    <a:pt x="7" y="0"/>
                  </a:lnTo>
                  <a:lnTo>
                    <a:pt x="7" y="0"/>
                  </a:lnTo>
                  <a:lnTo>
                    <a:pt x="4" y="0"/>
                  </a:lnTo>
                  <a:lnTo>
                    <a:pt x="0" y="4"/>
                  </a:lnTo>
                  <a:lnTo>
                    <a:pt x="0" y="7"/>
                  </a:lnTo>
                  <a:lnTo>
                    <a:pt x="4" y="11"/>
                  </a:lnTo>
                  <a:lnTo>
                    <a:pt x="7" y="11"/>
                  </a:lnTo>
                  <a:lnTo>
                    <a:pt x="11" y="11"/>
                  </a:lnTo>
                  <a:close/>
                </a:path>
              </a:pathLst>
            </a:custGeom>
            <a:solidFill>
              <a:schemeClr val="bg1"/>
            </a:solidFill>
            <a:ln w="28575" cmpd="sng">
              <a:solidFill>
                <a:srgbClr val="66FF33"/>
              </a:solidFill>
              <a:round/>
              <a:headEnd/>
              <a:tailEnd/>
            </a:ln>
          </p:spPr>
          <p:txBody>
            <a:bodyPr/>
            <a:lstStyle/>
            <a:p>
              <a:endParaRPr lang="cs-CZ"/>
            </a:p>
          </p:txBody>
        </p:sp>
        <p:sp>
          <p:nvSpPr>
            <p:cNvPr id="6318" name="Freeform 174">
              <a:extLst>
                <a:ext uri="{FF2B5EF4-FFF2-40B4-BE49-F238E27FC236}">
                  <a16:creationId xmlns:a16="http://schemas.microsoft.com/office/drawing/2014/main" id="{299CD4FF-E1B8-427B-BB5F-281DB36DA518}"/>
                </a:ext>
              </a:extLst>
            </p:cNvPr>
            <p:cNvSpPr>
              <a:spLocks/>
            </p:cNvSpPr>
            <p:nvPr/>
          </p:nvSpPr>
          <p:spPr bwMode="auto">
            <a:xfrm>
              <a:off x="3262" y="1813"/>
              <a:ext cx="10" cy="11"/>
            </a:xfrm>
            <a:custGeom>
              <a:avLst/>
              <a:gdLst>
                <a:gd name="T0" fmla="*/ 10 w 10"/>
                <a:gd name="T1" fmla="*/ 11 h 11"/>
                <a:gd name="T2" fmla="*/ 10 w 10"/>
                <a:gd name="T3" fmla="*/ 4 h 11"/>
                <a:gd name="T4" fmla="*/ 10 w 10"/>
                <a:gd name="T5" fmla="*/ 4 h 11"/>
                <a:gd name="T6" fmla="*/ 7 w 10"/>
                <a:gd name="T7" fmla="*/ 0 h 11"/>
                <a:gd name="T8" fmla="*/ 7 w 10"/>
                <a:gd name="T9" fmla="*/ 0 h 11"/>
                <a:gd name="T10" fmla="*/ 3 w 10"/>
                <a:gd name="T11" fmla="*/ 0 h 11"/>
                <a:gd name="T12" fmla="*/ 0 w 10"/>
                <a:gd name="T13" fmla="*/ 4 h 11"/>
                <a:gd name="T14" fmla="*/ 0 w 10"/>
                <a:gd name="T15" fmla="*/ 7 h 11"/>
                <a:gd name="T16" fmla="*/ 3 w 10"/>
                <a:gd name="T17" fmla="*/ 11 h 11"/>
                <a:gd name="T18" fmla="*/ 7 w 10"/>
                <a:gd name="T19" fmla="*/ 11 h 11"/>
                <a:gd name="T20" fmla="*/ 10 w 10"/>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1">
                  <a:moveTo>
                    <a:pt x="10" y="11"/>
                  </a:moveTo>
                  <a:lnTo>
                    <a:pt x="10" y="4"/>
                  </a:lnTo>
                  <a:lnTo>
                    <a:pt x="10" y="4"/>
                  </a:lnTo>
                  <a:lnTo>
                    <a:pt x="7" y="0"/>
                  </a:lnTo>
                  <a:lnTo>
                    <a:pt x="7" y="0"/>
                  </a:lnTo>
                  <a:lnTo>
                    <a:pt x="3" y="0"/>
                  </a:lnTo>
                  <a:lnTo>
                    <a:pt x="0" y="4"/>
                  </a:lnTo>
                  <a:lnTo>
                    <a:pt x="0" y="7"/>
                  </a:lnTo>
                  <a:lnTo>
                    <a:pt x="3" y="11"/>
                  </a:lnTo>
                  <a:lnTo>
                    <a:pt x="7" y="11"/>
                  </a:lnTo>
                  <a:lnTo>
                    <a:pt x="10" y="11"/>
                  </a:lnTo>
                  <a:close/>
                </a:path>
              </a:pathLst>
            </a:custGeom>
            <a:solidFill>
              <a:schemeClr val="bg1"/>
            </a:solidFill>
            <a:ln w="28575" cmpd="sng">
              <a:solidFill>
                <a:srgbClr val="66FF33"/>
              </a:solidFill>
              <a:round/>
              <a:headEnd/>
              <a:tailEnd/>
            </a:ln>
          </p:spPr>
          <p:txBody>
            <a:bodyPr/>
            <a:lstStyle/>
            <a:p>
              <a:endParaRPr lang="cs-CZ"/>
            </a:p>
          </p:txBody>
        </p:sp>
        <p:sp>
          <p:nvSpPr>
            <p:cNvPr id="6319" name="Freeform 175">
              <a:extLst>
                <a:ext uri="{FF2B5EF4-FFF2-40B4-BE49-F238E27FC236}">
                  <a16:creationId xmlns:a16="http://schemas.microsoft.com/office/drawing/2014/main" id="{DE1D7CA8-03DA-40E5-AA8E-FEFBE8ACF63E}"/>
                </a:ext>
              </a:extLst>
            </p:cNvPr>
            <p:cNvSpPr>
              <a:spLocks/>
            </p:cNvSpPr>
            <p:nvPr/>
          </p:nvSpPr>
          <p:spPr bwMode="auto">
            <a:xfrm>
              <a:off x="3240" y="1813"/>
              <a:ext cx="11" cy="11"/>
            </a:xfrm>
            <a:custGeom>
              <a:avLst/>
              <a:gdLst>
                <a:gd name="T0" fmla="*/ 11 w 11"/>
                <a:gd name="T1" fmla="*/ 11 h 11"/>
                <a:gd name="T2" fmla="*/ 11 w 11"/>
                <a:gd name="T3" fmla="*/ 4 h 11"/>
                <a:gd name="T4" fmla="*/ 11 w 11"/>
                <a:gd name="T5" fmla="*/ 4 h 11"/>
                <a:gd name="T6" fmla="*/ 7 w 11"/>
                <a:gd name="T7" fmla="*/ 0 h 11"/>
                <a:gd name="T8" fmla="*/ 7 w 11"/>
                <a:gd name="T9" fmla="*/ 0 h 11"/>
                <a:gd name="T10" fmla="*/ 4 w 11"/>
                <a:gd name="T11" fmla="*/ 0 h 11"/>
                <a:gd name="T12" fmla="*/ 0 w 11"/>
                <a:gd name="T13" fmla="*/ 4 h 11"/>
                <a:gd name="T14" fmla="*/ 0 w 11"/>
                <a:gd name="T15" fmla="*/ 7 h 11"/>
                <a:gd name="T16" fmla="*/ 4 w 11"/>
                <a:gd name="T17" fmla="*/ 11 h 11"/>
                <a:gd name="T18" fmla="*/ 7 w 11"/>
                <a:gd name="T19" fmla="*/ 11 h 11"/>
                <a:gd name="T20" fmla="*/ 11 w 11"/>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1">
                  <a:moveTo>
                    <a:pt x="11" y="11"/>
                  </a:moveTo>
                  <a:lnTo>
                    <a:pt x="11" y="4"/>
                  </a:lnTo>
                  <a:lnTo>
                    <a:pt x="11" y="4"/>
                  </a:lnTo>
                  <a:lnTo>
                    <a:pt x="7" y="0"/>
                  </a:lnTo>
                  <a:lnTo>
                    <a:pt x="7" y="0"/>
                  </a:lnTo>
                  <a:lnTo>
                    <a:pt x="4" y="0"/>
                  </a:lnTo>
                  <a:lnTo>
                    <a:pt x="0" y="4"/>
                  </a:lnTo>
                  <a:lnTo>
                    <a:pt x="0" y="7"/>
                  </a:lnTo>
                  <a:lnTo>
                    <a:pt x="4" y="11"/>
                  </a:lnTo>
                  <a:lnTo>
                    <a:pt x="7" y="11"/>
                  </a:lnTo>
                  <a:lnTo>
                    <a:pt x="11" y="11"/>
                  </a:lnTo>
                  <a:close/>
                </a:path>
              </a:pathLst>
            </a:custGeom>
            <a:solidFill>
              <a:schemeClr val="bg1"/>
            </a:solidFill>
            <a:ln w="28575" cmpd="sng">
              <a:solidFill>
                <a:srgbClr val="66FF33"/>
              </a:solidFill>
              <a:round/>
              <a:headEnd/>
              <a:tailEnd/>
            </a:ln>
          </p:spPr>
          <p:txBody>
            <a:bodyPr/>
            <a:lstStyle/>
            <a:p>
              <a:endParaRPr lang="cs-CZ"/>
            </a:p>
          </p:txBody>
        </p:sp>
        <p:sp>
          <p:nvSpPr>
            <p:cNvPr id="6320" name="Freeform 176">
              <a:extLst>
                <a:ext uri="{FF2B5EF4-FFF2-40B4-BE49-F238E27FC236}">
                  <a16:creationId xmlns:a16="http://schemas.microsoft.com/office/drawing/2014/main" id="{C1851D98-158B-456D-9D34-A985C851D22A}"/>
                </a:ext>
              </a:extLst>
            </p:cNvPr>
            <p:cNvSpPr>
              <a:spLocks/>
            </p:cNvSpPr>
            <p:nvPr/>
          </p:nvSpPr>
          <p:spPr bwMode="auto">
            <a:xfrm>
              <a:off x="3219" y="1813"/>
              <a:ext cx="11" cy="11"/>
            </a:xfrm>
            <a:custGeom>
              <a:avLst/>
              <a:gdLst>
                <a:gd name="T0" fmla="*/ 11 w 11"/>
                <a:gd name="T1" fmla="*/ 11 h 11"/>
                <a:gd name="T2" fmla="*/ 11 w 11"/>
                <a:gd name="T3" fmla="*/ 4 h 11"/>
                <a:gd name="T4" fmla="*/ 11 w 11"/>
                <a:gd name="T5" fmla="*/ 4 h 11"/>
                <a:gd name="T6" fmla="*/ 7 w 11"/>
                <a:gd name="T7" fmla="*/ 0 h 11"/>
                <a:gd name="T8" fmla="*/ 7 w 11"/>
                <a:gd name="T9" fmla="*/ 0 h 11"/>
                <a:gd name="T10" fmla="*/ 4 w 11"/>
                <a:gd name="T11" fmla="*/ 0 h 11"/>
                <a:gd name="T12" fmla="*/ 0 w 11"/>
                <a:gd name="T13" fmla="*/ 4 h 11"/>
                <a:gd name="T14" fmla="*/ 0 w 11"/>
                <a:gd name="T15" fmla="*/ 7 h 11"/>
                <a:gd name="T16" fmla="*/ 4 w 11"/>
                <a:gd name="T17" fmla="*/ 11 h 11"/>
                <a:gd name="T18" fmla="*/ 7 w 11"/>
                <a:gd name="T19" fmla="*/ 11 h 11"/>
                <a:gd name="T20" fmla="*/ 11 w 11"/>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1">
                  <a:moveTo>
                    <a:pt x="11" y="11"/>
                  </a:moveTo>
                  <a:lnTo>
                    <a:pt x="11" y="4"/>
                  </a:lnTo>
                  <a:lnTo>
                    <a:pt x="11" y="4"/>
                  </a:lnTo>
                  <a:lnTo>
                    <a:pt x="7" y="0"/>
                  </a:lnTo>
                  <a:lnTo>
                    <a:pt x="7" y="0"/>
                  </a:lnTo>
                  <a:lnTo>
                    <a:pt x="4" y="0"/>
                  </a:lnTo>
                  <a:lnTo>
                    <a:pt x="0" y="4"/>
                  </a:lnTo>
                  <a:lnTo>
                    <a:pt x="0" y="7"/>
                  </a:lnTo>
                  <a:lnTo>
                    <a:pt x="4" y="11"/>
                  </a:lnTo>
                  <a:lnTo>
                    <a:pt x="7" y="11"/>
                  </a:lnTo>
                  <a:lnTo>
                    <a:pt x="11" y="11"/>
                  </a:lnTo>
                  <a:close/>
                </a:path>
              </a:pathLst>
            </a:custGeom>
            <a:solidFill>
              <a:schemeClr val="bg1"/>
            </a:solidFill>
            <a:ln w="28575" cmpd="sng">
              <a:solidFill>
                <a:srgbClr val="66FF33"/>
              </a:solidFill>
              <a:round/>
              <a:headEnd/>
              <a:tailEnd/>
            </a:ln>
          </p:spPr>
          <p:txBody>
            <a:bodyPr/>
            <a:lstStyle/>
            <a:p>
              <a:endParaRPr lang="cs-CZ"/>
            </a:p>
          </p:txBody>
        </p:sp>
        <p:sp>
          <p:nvSpPr>
            <p:cNvPr id="6321" name="Freeform 177">
              <a:extLst>
                <a:ext uri="{FF2B5EF4-FFF2-40B4-BE49-F238E27FC236}">
                  <a16:creationId xmlns:a16="http://schemas.microsoft.com/office/drawing/2014/main" id="{6AC91D8F-8B6C-47E3-935B-94BF59D645DF}"/>
                </a:ext>
              </a:extLst>
            </p:cNvPr>
            <p:cNvSpPr>
              <a:spLocks/>
            </p:cNvSpPr>
            <p:nvPr/>
          </p:nvSpPr>
          <p:spPr bwMode="auto">
            <a:xfrm>
              <a:off x="3198" y="1813"/>
              <a:ext cx="10" cy="11"/>
            </a:xfrm>
            <a:custGeom>
              <a:avLst/>
              <a:gdLst>
                <a:gd name="T0" fmla="*/ 10 w 10"/>
                <a:gd name="T1" fmla="*/ 11 h 11"/>
                <a:gd name="T2" fmla="*/ 10 w 10"/>
                <a:gd name="T3" fmla="*/ 4 h 11"/>
                <a:gd name="T4" fmla="*/ 10 w 10"/>
                <a:gd name="T5" fmla="*/ 4 h 11"/>
                <a:gd name="T6" fmla="*/ 7 w 10"/>
                <a:gd name="T7" fmla="*/ 0 h 11"/>
                <a:gd name="T8" fmla="*/ 7 w 10"/>
                <a:gd name="T9" fmla="*/ 0 h 11"/>
                <a:gd name="T10" fmla="*/ 3 w 10"/>
                <a:gd name="T11" fmla="*/ 0 h 11"/>
                <a:gd name="T12" fmla="*/ 0 w 10"/>
                <a:gd name="T13" fmla="*/ 4 h 11"/>
                <a:gd name="T14" fmla="*/ 0 w 10"/>
                <a:gd name="T15" fmla="*/ 7 h 11"/>
                <a:gd name="T16" fmla="*/ 3 w 10"/>
                <a:gd name="T17" fmla="*/ 11 h 11"/>
                <a:gd name="T18" fmla="*/ 7 w 10"/>
                <a:gd name="T19" fmla="*/ 11 h 11"/>
                <a:gd name="T20" fmla="*/ 10 w 10"/>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1">
                  <a:moveTo>
                    <a:pt x="10" y="11"/>
                  </a:moveTo>
                  <a:lnTo>
                    <a:pt x="10" y="4"/>
                  </a:lnTo>
                  <a:lnTo>
                    <a:pt x="10" y="4"/>
                  </a:lnTo>
                  <a:lnTo>
                    <a:pt x="7" y="0"/>
                  </a:lnTo>
                  <a:lnTo>
                    <a:pt x="7" y="0"/>
                  </a:lnTo>
                  <a:lnTo>
                    <a:pt x="3" y="0"/>
                  </a:lnTo>
                  <a:lnTo>
                    <a:pt x="0" y="4"/>
                  </a:lnTo>
                  <a:lnTo>
                    <a:pt x="0" y="7"/>
                  </a:lnTo>
                  <a:lnTo>
                    <a:pt x="3" y="11"/>
                  </a:lnTo>
                  <a:lnTo>
                    <a:pt x="7" y="11"/>
                  </a:lnTo>
                  <a:lnTo>
                    <a:pt x="10" y="11"/>
                  </a:lnTo>
                  <a:close/>
                </a:path>
              </a:pathLst>
            </a:custGeom>
            <a:solidFill>
              <a:schemeClr val="bg1"/>
            </a:solidFill>
            <a:ln w="28575" cmpd="sng">
              <a:solidFill>
                <a:srgbClr val="66FF33"/>
              </a:solidFill>
              <a:round/>
              <a:headEnd/>
              <a:tailEnd/>
            </a:ln>
          </p:spPr>
          <p:txBody>
            <a:bodyPr/>
            <a:lstStyle/>
            <a:p>
              <a:endParaRPr lang="cs-CZ"/>
            </a:p>
          </p:txBody>
        </p:sp>
        <p:sp>
          <p:nvSpPr>
            <p:cNvPr id="6322" name="Freeform 178">
              <a:extLst>
                <a:ext uri="{FF2B5EF4-FFF2-40B4-BE49-F238E27FC236}">
                  <a16:creationId xmlns:a16="http://schemas.microsoft.com/office/drawing/2014/main" id="{DE9DC34F-9730-4803-9A45-6A0F3467F4DE}"/>
                </a:ext>
              </a:extLst>
            </p:cNvPr>
            <p:cNvSpPr>
              <a:spLocks/>
            </p:cNvSpPr>
            <p:nvPr/>
          </p:nvSpPr>
          <p:spPr bwMode="auto">
            <a:xfrm>
              <a:off x="3176" y="1813"/>
              <a:ext cx="11" cy="11"/>
            </a:xfrm>
            <a:custGeom>
              <a:avLst/>
              <a:gdLst>
                <a:gd name="T0" fmla="*/ 11 w 11"/>
                <a:gd name="T1" fmla="*/ 11 h 11"/>
                <a:gd name="T2" fmla="*/ 11 w 11"/>
                <a:gd name="T3" fmla="*/ 4 h 11"/>
                <a:gd name="T4" fmla="*/ 11 w 11"/>
                <a:gd name="T5" fmla="*/ 4 h 11"/>
                <a:gd name="T6" fmla="*/ 7 w 11"/>
                <a:gd name="T7" fmla="*/ 0 h 11"/>
                <a:gd name="T8" fmla="*/ 7 w 11"/>
                <a:gd name="T9" fmla="*/ 0 h 11"/>
                <a:gd name="T10" fmla="*/ 4 w 11"/>
                <a:gd name="T11" fmla="*/ 0 h 11"/>
                <a:gd name="T12" fmla="*/ 0 w 11"/>
                <a:gd name="T13" fmla="*/ 4 h 11"/>
                <a:gd name="T14" fmla="*/ 0 w 11"/>
                <a:gd name="T15" fmla="*/ 7 h 11"/>
                <a:gd name="T16" fmla="*/ 4 w 11"/>
                <a:gd name="T17" fmla="*/ 11 h 11"/>
                <a:gd name="T18" fmla="*/ 7 w 11"/>
                <a:gd name="T19" fmla="*/ 11 h 11"/>
                <a:gd name="T20" fmla="*/ 11 w 11"/>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1">
                  <a:moveTo>
                    <a:pt x="11" y="11"/>
                  </a:moveTo>
                  <a:lnTo>
                    <a:pt x="11" y="4"/>
                  </a:lnTo>
                  <a:lnTo>
                    <a:pt x="11" y="4"/>
                  </a:lnTo>
                  <a:lnTo>
                    <a:pt x="7" y="0"/>
                  </a:lnTo>
                  <a:lnTo>
                    <a:pt x="7" y="0"/>
                  </a:lnTo>
                  <a:lnTo>
                    <a:pt x="4" y="0"/>
                  </a:lnTo>
                  <a:lnTo>
                    <a:pt x="0" y="4"/>
                  </a:lnTo>
                  <a:lnTo>
                    <a:pt x="0" y="7"/>
                  </a:lnTo>
                  <a:lnTo>
                    <a:pt x="4" y="11"/>
                  </a:lnTo>
                  <a:lnTo>
                    <a:pt x="7" y="11"/>
                  </a:lnTo>
                  <a:lnTo>
                    <a:pt x="11" y="11"/>
                  </a:lnTo>
                  <a:close/>
                </a:path>
              </a:pathLst>
            </a:custGeom>
            <a:solidFill>
              <a:schemeClr val="bg1"/>
            </a:solidFill>
            <a:ln w="28575" cmpd="sng">
              <a:solidFill>
                <a:srgbClr val="66FF33"/>
              </a:solidFill>
              <a:round/>
              <a:headEnd/>
              <a:tailEnd/>
            </a:ln>
          </p:spPr>
          <p:txBody>
            <a:bodyPr/>
            <a:lstStyle/>
            <a:p>
              <a:endParaRPr lang="cs-CZ"/>
            </a:p>
          </p:txBody>
        </p:sp>
        <p:sp>
          <p:nvSpPr>
            <p:cNvPr id="6323" name="Freeform 179">
              <a:extLst>
                <a:ext uri="{FF2B5EF4-FFF2-40B4-BE49-F238E27FC236}">
                  <a16:creationId xmlns:a16="http://schemas.microsoft.com/office/drawing/2014/main" id="{D2F7655A-5390-4B0B-83CC-3C9473202C13}"/>
                </a:ext>
              </a:extLst>
            </p:cNvPr>
            <p:cNvSpPr>
              <a:spLocks/>
            </p:cNvSpPr>
            <p:nvPr/>
          </p:nvSpPr>
          <p:spPr bwMode="auto">
            <a:xfrm>
              <a:off x="3155" y="1813"/>
              <a:ext cx="11" cy="11"/>
            </a:xfrm>
            <a:custGeom>
              <a:avLst/>
              <a:gdLst>
                <a:gd name="T0" fmla="*/ 11 w 11"/>
                <a:gd name="T1" fmla="*/ 11 h 11"/>
                <a:gd name="T2" fmla="*/ 11 w 11"/>
                <a:gd name="T3" fmla="*/ 4 h 11"/>
                <a:gd name="T4" fmla="*/ 11 w 11"/>
                <a:gd name="T5" fmla="*/ 4 h 11"/>
                <a:gd name="T6" fmla="*/ 7 w 11"/>
                <a:gd name="T7" fmla="*/ 0 h 11"/>
                <a:gd name="T8" fmla="*/ 7 w 11"/>
                <a:gd name="T9" fmla="*/ 0 h 11"/>
                <a:gd name="T10" fmla="*/ 3 w 11"/>
                <a:gd name="T11" fmla="*/ 0 h 11"/>
                <a:gd name="T12" fmla="*/ 0 w 11"/>
                <a:gd name="T13" fmla="*/ 4 h 11"/>
                <a:gd name="T14" fmla="*/ 0 w 11"/>
                <a:gd name="T15" fmla="*/ 7 h 11"/>
                <a:gd name="T16" fmla="*/ 3 w 11"/>
                <a:gd name="T17" fmla="*/ 11 h 11"/>
                <a:gd name="T18" fmla="*/ 7 w 11"/>
                <a:gd name="T19" fmla="*/ 11 h 11"/>
                <a:gd name="T20" fmla="*/ 11 w 11"/>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1">
                  <a:moveTo>
                    <a:pt x="11" y="11"/>
                  </a:moveTo>
                  <a:lnTo>
                    <a:pt x="11" y="4"/>
                  </a:lnTo>
                  <a:lnTo>
                    <a:pt x="11" y="4"/>
                  </a:lnTo>
                  <a:lnTo>
                    <a:pt x="7" y="0"/>
                  </a:lnTo>
                  <a:lnTo>
                    <a:pt x="7" y="0"/>
                  </a:lnTo>
                  <a:lnTo>
                    <a:pt x="3" y="0"/>
                  </a:lnTo>
                  <a:lnTo>
                    <a:pt x="0" y="4"/>
                  </a:lnTo>
                  <a:lnTo>
                    <a:pt x="0" y="7"/>
                  </a:lnTo>
                  <a:lnTo>
                    <a:pt x="3" y="11"/>
                  </a:lnTo>
                  <a:lnTo>
                    <a:pt x="7" y="11"/>
                  </a:lnTo>
                  <a:lnTo>
                    <a:pt x="11" y="11"/>
                  </a:lnTo>
                  <a:close/>
                </a:path>
              </a:pathLst>
            </a:custGeom>
            <a:solidFill>
              <a:schemeClr val="bg1"/>
            </a:solidFill>
            <a:ln w="28575" cmpd="sng">
              <a:solidFill>
                <a:srgbClr val="66FF33"/>
              </a:solidFill>
              <a:round/>
              <a:headEnd/>
              <a:tailEnd/>
            </a:ln>
          </p:spPr>
          <p:txBody>
            <a:bodyPr/>
            <a:lstStyle/>
            <a:p>
              <a:endParaRPr lang="cs-CZ"/>
            </a:p>
          </p:txBody>
        </p:sp>
        <p:sp>
          <p:nvSpPr>
            <p:cNvPr id="6324" name="Freeform 180">
              <a:extLst>
                <a:ext uri="{FF2B5EF4-FFF2-40B4-BE49-F238E27FC236}">
                  <a16:creationId xmlns:a16="http://schemas.microsoft.com/office/drawing/2014/main" id="{F78EB00D-C1B6-4B71-B214-D31AEA94A94E}"/>
                </a:ext>
              </a:extLst>
            </p:cNvPr>
            <p:cNvSpPr>
              <a:spLocks/>
            </p:cNvSpPr>
            <p:nvPr/>
          </p:nvSpPr>
          <p:spPr bwMode="auto">
            <a:xfrm>
              <a:off x="3133" y="1813"/>
              <a:ext cx="11" cy="11"/>
            </a:xfrm>
            <a:custGeom>
              <a:avLst/>
              <a:gdLst>
                <a:gd name="T0" fmla="*/ 11 w 11"/>
                <a:gd name="T1" fmla="*/ 11 h 11"/>
                <a:gd name="T2" fmla="*/ 11 w 11"/>
                <a:gd name="T3" fmla="*/ 4 h 11"/>
                <a:gd name="T4" fmla="*/ 11 w 11"/>
                <a:gd name="T5" fmla="*/ 4 h 11"/>
                <a:gd name="T6" fmla="*/ 8 w 11"/>
                <a:gd name="T7" fmla="*/ 0 h 11"/>
                <a:gd name="T8" fmla="*/ 8 w 11"/>
                <a:gd name="T9" fmla="*/ 0 h 11"/>
                <a:gd name="T10" fmla="*/ 4 w 11"/>
                <a:gd name="T11" fmla="*/ 0 h 11"/>
                <a:gd name="T12" fmla="*/ 0 w 11"/>
                <a:gd name="T13" fmla="*/ 4 h 11"/>
                <a:gd name="T14" fmla="*/ 0 w 11"/>
                <a:gd name="T15" fmla="*/ 7 h 11"/>
                <a:gd name="T16" fmla="*/ 4 w 11"/>
                <a:gd name="T17" fmla="*/ 11 h 11"/>
                <a:gd name="T18" fmla="*/ 8 w 11"/>
                <a:gd name="T19" fmla="*/ 11 h 11"/>
                <a:gd name="T20" fmla="*/ 11 w 11"/>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1">
                  <a:moveTo>
                    <a:pt x="11" y="11"/>
                  </a:moveTo>
                  <a:lnTo>
                    <a:pt x="11" y="4"/>
                  </a:lnTo>
                  <a:lnTo>
                    <a:pt x="11" y="4"/>
                  </a:lnTo>
                  <a:lnTo>
                    <a:pt x="8" y="0"/>
                  </a:lnTo>
                  <a:lnTo>
                    <a:pt x="8" y="0"/>
                  </a:lnTo>
                  <a:lnTo>
                    <a:pt x="4" y="0"/>
                  </a:lnTo>
                  <a:lnTo>
                    <a:pt x="0" y="4"/>
                  </a:lnTo>
                  <a:lnTo>
                    <a:pt x="0" y="7"/>
                  </a:lnTo>
                  <a:lnTo>
                    <a:pt x="4" y="11"/>
                  </a:lnTo>
                  <a:lnTo>
                    <a:pt x="8" y="11"/>
                  </a:lnTo>
                  <a:lnTo>
                    <a:pt x="11" y="11"/>
                  </a:lnTo>
                  <a:close/>
                </a:path>
              </a:pathLst>
            </a:custGeom>
            <a:solidFill>
              <a:schemeClr val="bg1"/>
            </a:solidFill>
            <a:ln w="28575" cmpd="sng">
              <a:solidFill>
                <a:srgbClr val="66FF33"/>
              </a:solidFill>
              <a:round/>
              <a:headEnd/>
              <a:tailEnd/>
            </a:ln>
          </p:spPr>
          <p:txBody>
            <a:bodyPr/>
            <a:lstStyle/>
            <a:p>
              <a:endParaRPr lang="cs-CZ"/>
            </a:p>
          </p:txBody>
        </p:sp>
        <p:sp>
          <p:nvSpPr>
            <p:cNvPr id="6325" name="Freeform 181">
              <a:extLst>
                <a:ext uri="{FF2B5EF4-FFF2-40B4-BE49-F238E27FC236}">
                  <a16:creationId xmlns:a16="http://schemas.microsoft.com/office/drawing/2014/main" id="{56D0055E-C632-4D78-94E5-D923703E421D}"/>
                </a:ext>
              </a:extLst>
            </p:cNvPr>
            <p:cNvSpPr>
              <a:spLocks/>
            </p:cNvSpPr>
            <p:nvPr/>
          </p:nvSpPr>
          <p:spPr bwMode="auto">
            <a:xfrm>
              <a:off x="3112" y="1813"/>
              <a:ext cx="11" cy="11"/>
            </a:xfrm>
            <a:custGeom>
              <a:avLst/>
              <a:gdLst>
                <a:gd name="T0" fmla="*/ 11 w 11"/>
                <a:gd name="T1" fmla="*/ 11 h 11"/>
                <a:gd name="T2" fmla="*/ 11 w 11"/>
                <a:gd name="T3" fmla="*/ 4 h 11"/>
                <a:gd name="T4" fmla="*/ 11 w 11"/>
                <a:gd name="T5" fmla="*/ 4 h 11"/>
                <a:gd name="T6" fmla="*/ 7 w 11"/>
                <a:gd name="T7" fmla="*/ 0 h 11"/>
                <a:gd name="T8" fmla="*/ 7 w 11"/>
                <a:gd name="T9" fmla="*/ 0 h 11"/>
                <a:gd name="T10" fmla="*/ 4 w 11"/>
                <a:gd name="T11" fmla="*/ 0 h 11"/>
                <a:gd name="T12" fmla="*/ 0 w 11"/>
                <a:gd name="T13" fmla="*/ 4 h 11"/>
                <a:gd name="T14" fmla="*/ 0 w 11"/>
                <a:gd name="T15" fmla="*/ 7 h 11"/>
                <a:gd name="T16" fmla="*/ 4 w 11"/>
                <a:gd name="T17" fmla="*/ 11 h 11"/>
                <a:gd name="T18" fmla="*/ 7 w 11"/>
                <a:gd name="T19" fmla="*/ 11 h 11"/>
                <a:gd name="T20" fmla="*/ 11 w 11"/>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1">
                  <a:moveTo>
                    <a:pt x="11" y="11"/>
                  </a:moveTo>
                  <a:lnTo>
                    <a:pt x="11" y="4"/>
                  </a:lnTo>
                  <a:lnTo>
                    <a:pt x="11" y="4"/>
                  </a:lnTo>
                  <a:lnTo>
                    <a:pt x="7" y="0"/>
                  </a:lnTo>
                  <a:lnTo>
                    <a:pt x="7" y="0"/>
                  </a:lnTo>
                  <a:lnTo>
                    <a:pt x="4" y="0"/>
                  </a:lnTo>
                  <a:lnTo>
                    <a:pt x="0" y="4"/>
                  </a:lnTo>
                  <a:lnTo>
                    <a:pt x="0" y="7"/>
                  </a:lnTo>
                  <a:lnTo>
                    <a:pt x="4" y="11"/>
                  </a:lnTo>
                  <a:lnTo>
                    <a:pt x="7" y="11"/>
                  </a:lnTo>
                  <a:lnTo>
                    <a:pt x="11" y="11"/>
                  </a:lnTo>
                  <a:close/>
                </a:path>
              </a:pathLst>
            </a:custGeom>
            <a:solidFill>
              <a:schemeClr val="bg1"/>
            </a:solidFill>
            <a:ln w="28575" cmpd="sng">
              <a:solidFill>
                <a:srgbClr val="66FF33"/>
              </a:solidFill>
              <a:round/>
              <a:headEnd/>
              <a:tailEnd/>
            </a:ln>
          </p:spPr>
          <p:txBody>
            <a:bodyPr/>
            <a:lstStyle/>
            <a:p>
              <a:endParaRPr lang="cs-CZ"/>
            </a:p>
          </p:txBody>
        </p:sp>
        <p:sp>
          <p:nvSpPr>
            <p:cNvPr id="6326" name="Freeform 182">
              <a:extLst>
                <a:ext uri="{FF2B5EF4-FFF2-40B4-BE49-F238E27FC236}">
                  <a16:creationId xmlns:a16="http://schemas.microsoft.com/office/drawing/2014/main" id="{80042D01-6EC3-49FC-87E5-CA655ED5F377}"/>
                </a:ext>
              </a:extLst>
            </p:cNvPr>
            <p:cNvSpPr>
              <a:spLocks/>
            </p:cNvSpPr>
            <p:nvPr/>
          </p:nvSpPr>
          <p:spPr bwMode="auto">
            <a:xfrm>
              <a:off x="3091" y="1813"/>
              <a:ext cx="10" cy="11"/>
            </a:xfrm>
            <a:custGeom>
              <a:avLst/>
              <a:gdLst>
                <a:gd name="T0" fmla="*/ 10 w 10"/>
                <a:gd name="T1" fmla="*/ 11 h 11"/>
                <a:gd name="T2" fmla="*/ 10 w 10"/>
                <a:gd name="T3" fmla="*/ 4 h 11"/>
                <a:gd name="T4" fmla="*/ 10 w 10"/>
                <a:gd name="T5" fmla="*/ 4 h 11"/>
                <a:gd name="T6" fmla="*/ 7 w 10"/>
                <a:gd name="T7" fmla="*/ 0 h 11"/>
                <a:gd name="T8" fmla="*/ 7 w 10"/>
                <a:gd name="T9" fmla="*/ 0 h 11"/>
                <a:gd name="T10" fmla="*/ 3 w 10"/>
                <a:gd name="T11" fmla="*/ 0 h 11"/>
                <a:gd name="T12" fmla="*/ 0 w 10"/>
                <a:gd name="T13" fmla="*/ 4 h 11"/>
                <a:gd name="T14" fmla="*/ 0 w 10"/>
                <a:gd name="T15" fmla="*/ 7 h 11"/>
                <a:gd name="T16" fmla="*/ 3 w 10"/>
                <a:gd name="T17" fmla="*/ 11 h 11"/>
                <a:gd name="T18" fmla="*/ 7 w 10"/>
                <a:gd name="T19" fmla="*/ 11 h 11"/>
                <a:gd name="T20" fmla="*/ 10 w 10"/>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1">
                  <a:moveTo>
                    <a:pt x="10" y="11"/>
                  </a:moveTo>
                  <a:lnTo>
                    <a:pt x="10" y="4"/>
                  </a:lnTo>
                  <a:lnTo>
                    <a:pt x="10" y="4"/>
                  </a:lnTo>
                  <a:lnTo>
                    <a:pt x="7" y="0"/>
                  </a:lnTo>
                  <a:lnTo>
                    <a:pt x="7" y="0"/>
                  </a:lnTo>
                  <a:lnTo>
                    <a:pt x="3" y="0"/>
                  </a:lnTo>
                  <a:lnTo>
                    <a:pt x="0" y="4"/>
                  </a:lnTo>
                  <a:lnTo>
                    <a:pt x="0" y="7"/>
                  </a:lnTo>
                  <a:lnTo>
                    <a:pt x="3" y="11"/>
                  </a:lnTo>
                  <a:lnTo>
                    <a:pt x="7" y="11"/>
                  </a:lnTo>
                  <a:lnTo>
                    <a:pt x="10" y="11"/>
                  </a:lnTo>
                  <a:close/>
                </a:path>
              </a:pathLst>
            </a:custGeom>
            <a:solidFill>
              <a:schemeClr val="bg1"/>
            </a:solidFill>
            <a:ln w="28575" cmpd="sng">
              <a:solidFill>
                <a:srgbClr val="66FF33"/>
              </a:solidFill>
              <a:round/>
              <a:headEnd/>
              <a:tailEnd/>
            </a:ln>
          </p:spPr>
          <p:txBody>
            <a:bodyPr/>
            <a:lstStyle/>
            <a:p>
              <a:endParaRPr lang="cs-CZ"/>
            </a:p>
          </p:txBody>
        </p:sp>
        <p:sp>
          <p:nvSpPr>
            <p:cNvPr id="6327" name="Freeform 183">
              <a:extLst>
                <a:ext uri="{FF2B5EF4-FFF2-40B4-BE49-F238E27FC236}">
                  <a16:creationId xmlns:a16="http://schemas.microsoft.com/office/drawing/2014/main" id="{E0893EBD-A051-42BC-97E5-1DA957871A90}"/>
                </a:ext>
              </a:extLst>
            </p:cNvPr>
            <p:cNvSpPr>
              <a:spLocks/>
            </p:cNvSpPr>
            <p:nvPr/>
          </p:nvSpPr>
          <p:spPr bwMode="auto">
            <a:xfrm>
              <a:off x="3069" y="1813"/>
              <a:ext cx="11" cy="11"/>
            </a:xfrm>
            <a:custGeom>
              <a:avLst/>
              <a:gdLst>
                <a:gd name="T0" fmla="*/ 11 w 11"/>
                <a:gd name="T1" fmla="*/ 11 h 11"/>
                <a:gd name="T2" fmla="*/ 11 w 11"/>
                <a:gd name="T3" fmla="*/ 4 h 11"/>
                <a:gd name="T4" fmla="*/ 11 w 11"/>
                <a:gd name="T5" fmla="*/ 4 h 11"/>
                <a:gd name="T6" fmla="*/ 7 w 11"/>
                <a:gd name="T7" fmla="*/ 0 h 11"/>
                <a:gd name="T8" fmla="*/ 7 w 11"/>
                <a:gd name="T9" fmla="*/ 0 h 11"/>
                <a:gd name="T10" fmla="*/ 4 w 11"/>
                <a:gd name="T11" fmla="*/ 0 h 11"/>
                <a:gd name="T12" fmla="*/ 0 w 11"/>
                <a:gd name="T13" fmla="*/ 4 h 11"/>
                <a:gd name="T14" fmla="*/ 0 w 11"/>
                <a:gd name="T15" fmla="*/ 7 h 11"/>
                <a:gd name="T16" fmla="*/ 4 w 11"/>
                <a:gd name="T17" fmla="*/ 11 h 11"/>
                <a:gd name="T18" fmla="*/ 7 w 11"/>
                <a:gd name="T19" fmla="*/ 11 h 11"/>
                <a:gd name="T20" fmla="*/ 11 w 11"/>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1">
                  <a:moveTo>
                    <a:pt x="11" y="11"/>
                  </a:moveTo>
                  <a:lnTo>
                    <a:pt x="11" y="4"/>
                  </a:lnTo>
                  <a:lnTo>
                    <a:pt x="11" y="4"/>
                  </a:lnTo>
                  <a:lnTo>
                    <a:pt x="7" y="0"/>
                  </a:lnTo>
                  <a:lnTo>
                    <a:pt x="7" y="0"/>
                  </a:lnTo>
                  <a:lnTo>
                    <a:pt x="4" y="0"/>
                  </a:lnTo>
                  <a:lnTo>
                    <a:pt x="0" y="4"/>
                  </a:lnTo>
                  <a:lnTo>
                    <a:pt x="0" y="7"/>
                  </a:lnTo>
                  <a:lnTo>
                    <a:pt x="4" y="11"/>
                  </a:lnTo>
                  <a:lnTo>
                    <a:pt x="7" y="11"/>
                  </a:lnTo>
                  <a:lnTo>
                    <a:pt x="11" y="11"/>
                  </a:lnTo>
                  <a:close/>
                </a:path>
              </a:pathLst>
            </a:custGeom>
            <a:solidFill>
              <a:schemeClr val="bg1"/>
            </a:solidFill>
            <a:ln w="28575" cmpd="sng">
              <a:solidFill>
                <a:srgbClr val="66FF33"/>
              </a:solidFill>
              <a:round/>
              <a:headEnd/>
              <a:tailEnd/>
            </a:ln>
          </p:spPr>
          <p:txBody>
            <a:bodyPr/>
            <a:lstStyle/>
            <a:p>
              <a:endParaRPr lang="cs-CZ"/>
            </a:p>
          </p:txBody>
        </p:sp>
        <p:sp>
          <p:nvSpPr>
            <p:cNvPr id="6328" name="Freeform 184">
              <a:extLst>
                <a:ext uri="{FF2B5EF4-FFF2-40B4-BE49-F238E27FC236}">
                  <a16:creationId xmlns:a16="http://schemas.microsoft.com/office/drawing/2014/main" id="{B29D7E4C-A060-4FB4-ADED-53D94D031D6A}"/>
                </a:ext>
              </a:extLst>
            </p:cNvPr>
            <p:cNvSpPr>
              <a:spLocks/>
            </p:cNvSpPr>
            <p:nvPr/>
          </p:nvSpPr>
          <p:spPr bwMode="auto">
            <a:xfrm>
              <a:off x="3048" y="1813"/>
              <a:ext cx="11" cy="11"/>
            </a:xfrm>
            <a:custGeom>
              <a:avLst/>
              <a:gdLst>
                <a:gd name="T0" fmla="*/ 11 w 11"/>
                <a:gd name="T1" fmla="*/ 11 h 11"/>
                <a:gd name="T2" fmla="*/ 11 w 11"/>
                <a:gd name="T3" fmla="*/ 4 h 11"/>
                <a:gd name="T4" fmla="*/ 11 w 11"/>
                <a:gd name="T5" fmla="*/ 4 h 11"/>
                <a:gd name="T6" fmla="*/ 7 w 11"/>
                <a:gd name="T7" fmla="*/ 0 h 11"/>
                <a:gd name="T8" fmla="*/ 7 w 11"/>
                <a:gd name="T9" fmla="*/ 0 h 11"/>
                <a:gd name="T10" fmla="*/ 3 w 11"/>
                <a:gd name="T11" fmla="*/ 0 h 11"/>
                <a:gd name="T12" fmla="*/ 0 w 11"/>
                <a:gd name="T13" fmla="*/ 4 h 11"/>
                <a:gd name="T14" fmla="*/ 0 w 11"/>
                <a:gd name="T15" fmla="*/ 7 h 11"/>
                <a:gd name="T16" fmla="*/ 3 w 11"/>
                <a:gd name="T17" fmla="*/ 11 h 11"/>
                <a:gd name="T18" fmla="*/ 7 w 11"/>
                <a:gd name="T19" fmla="*/ 11 h 11"/>
                <a:gd name="T20" fmla="*/ 11 w 11"/>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1">
                  <a:moveTo>
                    <a:pt x="11" y="11"/>
                  </a:moveTo>
                  <a:lnTo>
                    <a:pt x="11" y="4"/>
                  </a:lnTo>
                  <a:lnTo>
                    <a:pt x="11" y="4"/>
                  </a:lnTo>
                  <a:lnTo>
                    <a:pt x="7" y="0"/>
                  </a:lnTo>
                  <a:lnTo>
                    <a:pt x="7" y="0"/>
                  </a:lnTo>
                  <a:lnTo>
                    <a:pt x="3" y="0"/>
                  </a:lnTo>
                  <a:lnTo>
                    <a:pt x="0" y="4"/>
                  </a:lnTo>
                  <a:lnTo>
                    <a:pt x="0" y="7"/>
                  </a:lnTo>
                  <a:lnTo>
                    <a:pt x="3" y="11"/>
                  </a:lnTo>
                  <a:lnTo>
                    <a:pt x="7" y="11"/>
                  </a:lnTo>
                  <a:lnTo>
                    <a:pt x="11" y="11"/>
                  </a:lnTo>
                  <a:close/>
                </a:path>
              </a:pathLst>
            </a:custGeom>
            <a:solidFill>
              <a:schemeClr val="bg1"/>
            </a:solidFill>
            <a:ln w="28575" cmpd="sng">
              <a:solidFill>
                <a:srgbClr val="66FF33"/>
              </a:solidFill>
              <a:round/>
              <a:headEnd/>
              <a:tailEnd/>
            </a:ln>
          </p:spPr>
          <p:txBody>
            <a:bodyPr/>
            <a:lstStyle/>
            <a:p>
              <a:endParaRPr lang="cs-CZ"/>
            </a:p>
          </p:txBody>
        </p:sp>
        <p:sp>
          <p:nvSpPr>
            <p:cNvPr id="6329" name="Freeform 185">
              <a:extLst>
                <a:ext uri="{FF2B5EF4-FFF2-40B4-BE49-F238E27FC236}">
                  <a16:creationId xmlns:a16="http://schemas.microsoft.com/office/drawing/2014/main" id="{BE491CEC-DE0E-4107-B3D0-C9B9F1BAE78C}"/>
                </a:ext>
              </a:extLst>
            </p:cNvPr>
            <p:cNvSpPr>
              <a:spLocks/>
            </p:cNvSpPr>
            <p:nvPr/>
          </p:nvSpPr>
          <p:spPr bwMode="auto">
            <a:xfrm>
              <a:off x="3027" y="1813"/>
              <a:ext cx="10" cy="11"/>
            </a:xfrm>
            <a:custGeom>
              <a:avLst/>
              <a:gdLst>
                <a:gd name="T0" fmla="*/ 10 w 10"/>
                <a:gd name="T1" fmla="*/ 11 h 11"/>
                <a:gd name="T2" fmla="*/ 10 w 10"/>
                <a:gd name="T3" fmla="*/ 4 h 11"/>
                <a:gd name="T4" fmla="*/ 10 w 10"/>
                <a:gd name="T5" fmla="*/ 4 h 11"/>
                <a:gd name="T6" fmla="*/ 7 w 10"/>
                <a:gd name="T7" fmla="*/ 0 h 11"/>
                <a:gd name="T8" fmla="*/ 7 w 10"/>
                <a:gd name="T9" fmla="*/ 0 h 11"/>
                <a:gd name="T10" fmla="*/ 3 w 10"/>
                <a:gd name="T11" fmla="*/ 0 h 11"/>
                <a:gd name="T12" fmla="*/ 0 w 10"/>
                <a:gd name="T13" fmla="*/ 4 h 11"/>
                <a:gd name="T14" fmla="*/ 0 w 10"/>
                <a:gd name="T15" fmla="*/ 7 h 11"/>
                <a:gd name="T16" fmla="*/ 3 w 10"/>
                <a:gd name="T17" fmla="*/ 11 h 11"/>
                <a:gd name="T18" fmla="*/ 7 w 10"/>
                <a:gd name="T19" fmla="*/ 11 h 11"/>
                <a:gd name="T20" fmla="*/ 10 w 10"/>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1">
                  <a:moveTo>
                    <a:pt x="10" y="11"/>
                  </a:moveTo>
                  <a:lnTo>
                    <a:pt x="10" y="4"/>
                  </a:lnTo>
                  <a:lnTo>
                    <a:pt x="10" y="4"/>
                  </a:lnTo>
                  <a:lnTo>
                    <a:pt x="7" y="0"/>
                  </a:lnTo>
                  <a:lnTo>
                    <a:pt x="7" y="0"/>
                  </a:lnTo>
                  <a:lnTo>
                    <a:pt x="3" y="0"/>
                  </a:lnTo>
                  <a:lnTo>
                    <a:pt x="0" y="4"/>
                  </a:lnTo>
                  <a:lnTo>
                    <a:pt x="0" y="7"/>
                  </a:lnTo>
                  <a:lnTo>
                    <a:pt x="3" y="11"/>
                  </a:lnTo>
                  <a:lnTo>
                    <a:pt x="7" y="11"/>
                  </a:lnTo>
                  <a:lnTo>
                    <a:pt x="10" y="11"/>
                  </a:lnTo>
                  <a:close/>
                </a:path>
              </a:pathLst>
            </a:custGeom>
            <a:solidFill>
              <a:schemeClr val="bg1"/>
            </a:solidFill>
            <a:ln w="28575" cmpd="sng">
              <a:solidFill>
                <a:srgbClr val="66FF33"/>
              </a:solidFill>
              <a:round/>
              <a:headEnd/>
              <a:tailEnd/>
            </a:ln>
          </p:spPr>
          <p:txBody>
            <a:bodyPr/>
            <a:lstStyle/>
            <a:p>
              <a:endParaRPr lang="cs-CZ"/>
            </a:p>
          </p:txBody>
        </p:sp>
        <p:sp>
          <p:nvSpPr>
            <p:cNvPr id="6330" name="Freeform 186">
              <a:extLst>
                <a:ext uri="{FF2B5EF4-FFF2-40B4-BE49-F238E27FC236}">
                  <a16:creationId xmlns:a16="http://schemas.microsoft.com/office/drawing/2014/main" id="{467BF5B7-5583-48B4-ACF5-2388F51C2B61}"/>
                </a:ext>
              </a:extLst>
            </p:cNvPr>
            <p:cNvSpPr>
              <a:spLocks/>
            </p:cNvSpPr>
            <p:nvPr/>
          </p:nvSpPr>
          <p:spPr bwMode="auto">
            <a:xfrm>
              <a:off x="3005" y="1813"/>
              <a:ext cx="11" cy="11"/>
            </a:xfrm>
            <a:custGeom>
              <a:avLst/>
              <a:gdLst>
                <a:gd name="T0" fmla="*/ 11 w 11"/>
                <a:gd name="T1" fmla="*/ 11 h 11"/>
                <a:gd name="T2" fmla="*/ 11 w 11"/>
                <a:gd name="T3" fmla="*/ 4 h 11"/>
                <a:gd name="T4" fmla="*/ 11 w 11"/>
                <a:gd name="T5" fmla="*/ 4 h 11"/>
                <a:gd name="T6" fmla="*/ 7 w 11"/>
                <a:gd name="T7" fmla="*/ 0 h 11"/>
                <a:gd name="T8" fmla="*/ 7 w 11"/>
                <a:gd name="T9" fmla="*/ 0 h 11"/>
                <a:gd name="T10" fmla="*/ 4 w 11"/>
                <a:gd name="T11" fmla="*/ 0 h 11"/>
                <a:gd name="T12" fmla="*/ 0 w 11"/>
                <a:gd name="T13" fmla="*/ 4 h 11"/>
                <a:gd name="T14" fmla="*/ 0 w 11"/>
                <a:gd name="T15" fmla="*/ 7 h 11"/>
                <a:gd name="T16" fmla="*/ 4 w 11"/>
                <a:gd name="T17" fmla="*/ 11 h 11"/>
                <a:gd name="T18" fmla="*/ 7 w 11"/>
                <a:gd name="T19" fmla="*/ 11 h 11"/>
                <a:gd name="T20" fmla="*/ 11 w 11"/>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1">
                  <a:moveTo>
                    <a:pt x="11" y="11"/>
                  </a:moveTo>
                  <a:lnTo>
                    <a:pt x="11" y="4"/>
                  </a:lnTo>
                  <a:lnTo>
                    <a:pt x="11" y="4"/>
                  </a:lnTo>
                  <a:lnTo>
                    <a:pt x="7" y="0"/>
                  </a:lnTo>
                  <a:lnTo>
                    <a:pt x="7" y="0"/>
                  </a:lnTo>
                  <a:lnTo>
                    <a:pt x="4" y="0"/>
                  </a:lnTo>
                  <a:lnTo>
                    <a:pt x="0" y="4"/>
                  </a:lnTo>
                  <a:lnTo>
                    <a:pt x="0" y="7"/>
                  </a:lnTo>
                  <a:lnTo>
                    <a:pt x="4" y="11"/>
                  </a:lnTo>
                  <a:lnTo>
                    <a:pt x="7" y="11"/>
                  </a:lnTo>
                  <a:lnTo>
                    <a:pt x="11" y="11"/>
                  </a:lnTo>
                  <a:close/>
                </a:path>
              </a:pathLst>
            </a:custGeom>
            <a:solidFill>
              <a:schemeClr val="bg1"/>
            </a:solidFill>
            <a:ln w="28575" cmpd="sng">
              <a:solidFill>
                <a:srgbClr val="66FF33"/>
              </a:solidFill>
              <a:round/>
              <a:headEnd/>
              <a:tailEnd/>
            </a:ln>
          </p:spPr>
          <p:txBody>
            <a:bodyPr/>
            <a:lstStyle/>
            <a:p>
              <a:endParaRPr lang="cs-CZ"/>
            </a:p>
          </p:txBody>
        </p:sp>
        <p:sp>
          <p:nvSpPr>
            <p:cNvPr id="6331" name="Freeform 187">
              <a:extLst>
                <a:ext uri="{FF2B5EF4-FFF2-40B4-BE49-F238E27FC236}">
                  <a16:creationId xmlns:a16="http://schemas.microsoft.com/office/drawing/2014/main" id="{DFFD6998-BF48-4B4F-9944-62E7746B97A2}"/>
                </a:ext>
              </a:extLst>
            </p:cNvPr>
            <p:cNvSpPr>
              <a:spLocks/>
            </p:cNvSpPr>
            <p:nvPr/>
          </p:nvSpPr>
          <p:spPr bwMode="auto">
            <a:xfrm>
              <a:off x="2984" y="1813"/>
              <a:ext cx="10" cy="11"/>
            </a:xfrm>
            <a:custGeom>
              <a:avLst/>
              <a:gdLst>
                <a:gd name="T0" fmla="*/ 10 w 10"/>
                <a:gd name="T1" fmla="*/ 11 h 11"/>
                <a:gd name="T2" fmla="*/ 10 w 10"/>
                <a:gd name="T3" fmla="*/ 4 h 11"/>
                <a:gd name="T4" fmla="*/ 10 w 10"/>
                <a:gd name="T5" fmla="*/ 4 h 11"/>
                <a:gd name="T6" fmla="*/ 7 w 10"/>
                <a:gd name="T7" fmla="*/ 0 h 11"/>
                <a:gd name="T8" fmla="*/ 7 w 10"/>
                <a:gd name="T9" fmla="*/ 0 h 11"/>
                <a:gd name="T10" fmla="*/ 3 w 10"/>
                <a:gd name="T11" fmla="*/ 0 h 11"/>
                <a:gd name="T12" fmla="*/ 0 w 10"/>
                <a:gd name="T13" fmla="*/ 4 h 11"/>
                <a:gd name="T14" fmla="*/ 0 w 10"/>
                <a:gd name="T15" fmla="*/ 7 h 11"/>
                <a:gd name="T16" fmla="*/ 3 w 10"/>
                <a:gd name="T17" fmla="*/ 11 h 11"/>
                <a:gd name="T18" fmla="*/ 7 w 10"/>
                <a:gd name="T19" fmla="*/ 11 h 11"/>
                <a:gd name="T20" fmla="*/ 10 w 10"/>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1">
                  <a:moveTo>
                    <a:pt x="10" y="11"/>
                  </a:moveTo>
                  <a:lnTo>
                    <a:pt x="10" y="4"/>
                  </a:lnTo>
                  <a:lnTo>
                    <a:pt x="10" y="4"/>
                  </a:lnTo>
                  <a:lnTo>
                    <a:pt x="7" y="0"/>
                  </a:lnTo>
                  <a:lnTo>
                    <a:pt x="7" y="0"/>
                  </a:lnTo>
                  <a:lnTo>
                    <a:pt x="3" y="0"/>
                  </a:lnTo>
                  <a:lnTo>
                    <a:pt x="0" y="4"/>
                  </a:lnTo>
                  <a:lnTo>
                    <a:pt x="0" y="7"/>
                  </a:lnTo>
                  <a:lnTo>
                    <a:pt x="3" y="11"/>
                  </a:lnTo>
                  <a:lnTo>
                    <a:pt x="7" y="11"/>
                  </a:lnTo>
                  <a:lnTo>
                    <a:pt x="10" y="11"/>
                  </a:lnTo>
                  <a:close/>
                </a:path>
              </a:pathLst>
            </a:custGeom>
            <a:solidFill>
              <a:schemeClr val="bg1"/>
            </a:solidFill>
            <a:ln w="28575" cmpd="sng">
              <a:solidFill>
                <a:srgbClr val="66FF33"/>
              </a:solidFill>
              <a:round/>
              <a:headEnd/>
              <a:tailEnd/>
            </a:ln>
          </p:spPr>
          <p:txBody>
            <a:bodyPr/>
            <a:lstStyle/>
            <a:p>
              <a:endParaRPr lang="cs-CZ"/>
            </a:p>
          </p:txBody>
        </p:sp>
        <p:sp>
          <p:nvSpPr>
            <p:cNvPr id="6332" name="Freeform 188">
              <a:extLst>
                <a:ext uri="{FF2B5EF4-FFF2-40B4-BE49-F238E27FC236}">
                  <a16:creationId xmlns:a16="http://schemas.microsoft.com/office/drawing/2014/main" id="{4707D214-3B46-4461-A6E6-B5C174BBAC1E}"/>
                </a:ext>
              </a:extLst>
            </p:cNvPr>
            <p:cNvSpPr>
              <a:spLocks/>
            </p:cNvSpPr>
            <p:nvPr/>
          </p:nvSpPr>
          <p:spPr bwMode="auto">
            <a:xfrm>
              <a:off x="2962" y="1813"/>
              <a:ext cx="11" cy="11"/>
            </a:xfrm>
            <a:custGeom>
              <a:avLst/>
              <a:gdLst>
                <a:gd name="T0" fmla="*/ 11 w 11"/>
                <a:gd name="T1" fmla="*/ 11 h 11"/>
                <a:gd name="T2" fmla="*/ 11 w 11"/>
                <a:gd name="T3" fmla="*/ 4 h 11"/>
                <a:gd name="T4" fmla="*/ 11 w 11"/>
                <a:gd name="T5" fmla="*/ 4 h 11"/>
                <a:gd name="T6" fmla="*/ 7 w 11"/>
                <a:gd name="T7" fmla="*/ 0 h 11"/>
                <a:gd name="T8" fmla="*/ 7 w 11"/>
                <a:gd name="T9" fmla="*/ 0 h 11"/>
                <a:gd name="T10" fmla="*/ 4 w 11"/>
                <a:gd name="T11" fmla="*/ 0 h 11"/>
                <a:gd name="T12" fmla="*/ 0 w 11"/>
                <a:gd name="T13" fmla="*/ 4 h 11"/>
                <a:gd name="T14" fmla="*/ 0 w 11"/>
                <a:gd name="T15" fmla="*/ 7 h 11"/>
                <a:gd name="T16" fmla="*/ 4 w 11"/>
                <a:gd name="T17" fmla="*/ 11 h 11"/>
                <a:gd name="T18" fmla="*/ 7 w 11"/>
                <a:gd name="T19" fmla="*/ 11 h 11"/>
                <a:gd name="T20" fmla="*/ 11 w 11"/>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1">
                  <a:moveTo>
                    <a:pt x="11" y="11"/>
                  </a:moveTo>
                  <a:lnTo>
                    <a:pt x="11" y="4"/>
                  </a:lnTo>
                  <a:lnTo>
                    <a:pt x="11" y="4"/>
                  </a:lnTo>
                  <a:lnTo>
                    <a:pt x="7" y="0"/>
                  </a:lnTo>
                  <a:lnTo>
                    <a:pt x="7" y="0"/>
                  </a:lnTo>
                  <a:lnTo>
                    <a:pt x="4" y="0"/>
                  </a:lnTo>
                  <a:lnTo>
                    <a:pt x="0" y="4"/>
                  </a:lnTo>
                  <a:lnTo>
                    <a:pt x="0" y="7"/>
                  </a:lnTo>
                  <a:lnTo>
                    <a:pt x="4" y="11"/>
                  </a:lnTo>
                  <a:lnTo>
                    <a:pt x="7" y="11"/>
                  </a:lnTo>
                  <a:lnTo>
                    <a:pt x="11" y="11"/>
                  </a:lnTo>
                  <a:close/>
                </a:path>
              </a:pathLst>
            </a:custGeom>
            <a:solidFill>
              <a:schemeClr val="bg1"/>
            </a:solidFill>
            <a:ln w="28575" cmpd="sng">
              <a:solidFill>
                <a:srgbClr val="66FF33"/>
              </a:solidFill>
              <a:round/>
              <a:headEnd/>
              <a:tailEnd/>
            </a:ln>
          </p:spPr>
          <p:txBody>
            <a:bodyPr/>
            <a:lstStyle/>
            <a:p>
              <a:endParaRPr lang="cs-CZ"/>
            </a:p>
          </p:txBody>
        </p:sp>
        <p:sp>
          <p:nvSpPr>
            <p:cNvPr id="6333" name="Freeform 189">
              <a:extLst>
                <a:ext uri="{FF2B5EF4-FFF2-40B4-BE49-F238E27FC236}">
                  <a16:creationId xmlns:a16="http://schemas.microsoft.com/office/drawing/2014/main" id="{C906EE70-5FA7-4272-80DB-C7691F2378C5}"/>
                </a:ext>
              </a:extLst>
            </p:cNvPr>
            <p:cNvSpPr>
              <a:spLocks/>
            </p:cNvSpPr>
            <p:nvPr/>
          </p:nvSpPr>
          <p:spPr bwMode="auto">
            <a:xfrm>
              <a:off x="2941" y="1813"/>
              <a:ext cx="11" cy="11"/>
            </a:xfrm>
            <a:custGeom>
              <a:avLst/>
              <a:gdLst>
                <a:gd name="T0" fmla="*/ 11 w 11"/>
                <a:gd name="T1" fmla="*/ 11 h 11"/>
                <a:gd name="T2" fmla="*/ 11 w 11"/>
                <a:gd name="T3" fmla="*/ 4 h 11"/>
                <a:gd name="T4" fmla="*/ 11 w 11"/>
                <a:gd name="T5" fmla="*/ 4 h 11"/>
                <a:gd name="T6" fmla="*/ 7 w 11"/>
                <a:gd name="T7" fmla="*/ 0 h 11"/>
                <a:gd name="T8" fmla="*/ 7 w 11"/>
                <a:gd name="T9" fmla="*/ 0 h 11"/>
                <a:gd name="T10" fmla="*/ 4 w 11"/>
                <a:gd name="T11" fmla="*/ 0 h 11"/>
                <a:gd name="T12" fmla="*/ 0 w 11"/>
                <a:gd name="T13" fmla="*/ 4 h 11"/>
                <a:gd name="T14" fmla="*/ 0 w 11"/>
                <a:gd name="T15" fmla="*/ 7 h 11"/>
                <a:gd name="T16" fmla="*/ 4 w 11"/>
                <a:gd name="T17" fmla="*/ 11 h 11"/>
                <a:gd name="T18" fmla="*/ 7 w 11"/>
                <a:gd name="T19" fmla="*/ 11 h 11"/>
                <a:gd name="T20" fmla="*/ 11 w 11"/>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1">
                  <a:moveTo>
                    <a:pt x="11" y="11"/>
                  </a:moveTo>
                  <a:lnTo>
                    <a:pt x="11" y="4"/>
                  </a:lnTo>
                  <a:lnTo>
                    <a:pt x="11" y="4"/>
                  </a:lnTo>
                  <a:lnTo>
                    <a:pt x="7" y="0"/>
                  </a:lnTo>
                  <a:lnTo>
                    <a:pt x="7" y="0"/>
                  </a:lnTo>
                  <a:lnTo>
                    <a:pt x="4" y="0"/>
                  </a:lnTo>
                  <a:lnTo>
                    <a:pt x="0" y="4"/>
                  </a:lnTo>
                  <a:lnTo>
                    <a:pt x="0" y="7"/>
                  </a:lnTo>
                  <a:lnTo>
                    <a:pt x="4" y="11"/>
                  </a:lnTo>
                  <a:lnTo>
                    <a:pt x="7" y="11"/>
                  </a:lnTo>
                  <a:lnTo>
                    <a:pt x="11" y="11"/>
                  </a:lnTo>
                  <a:close/>
                </a:path>
              </a:pathLst>
            </a:custGeom>
            <a:solidFill>
              <a:schemeClr val="bg1"/>
            </a:solidFill>
            <a:ln w="28575" cmpd="sng">
              <a:solidFill>
                <a:srgbClr val="66FF33"/>
              </a:solidFill>
              <a:round/>
              <a:headEnd/>
              <a:tailEnd/>
            </a:ln>
          </p:spPr>
          <p:txBody>
            <a:bodyPr/>
            <a:lstStyle/>
            <a:p>
              <a:endParaRPr lang="cs-CZ"/>
            </a:p>
          </p:txBody>
        </p:sp>
        <p:sp>
          <p:nvSpPr>
            <p:cNvPr id="6334" name="Freeform 190">
              <a:extLst>
                <a:ext uri="{FF2B5EF4-FFF2-40B4-BE49-F238E27FC236}">
                  <a16:creationId xmlns:a16="http://schemas.microsoft.com/office/drawing/2014/main" id="{559A404D-B2DD-40BC-9A34-6CB504511257}"/>
                </a:ext>
              </a:extLst>
            </p:cNvPr>
            <p:cNvSpPr>
              <a:spLocks/>
            </p:cNvSpPr>
            <p:nvPr/>
          </p:nvSpPr>
          <p:spPr bwMode="auto">
            <a:xfrm>
              <a:off x="2920" y="1813"/>
              <a:ext cx="10" cy="11"/>
            </a:xfrm>
            <a:custGeom>
              <a:avLst/>
              <a:gdLst>
                <a:gd name="T0" fmla="*/ 10 w 10"/>
                <a:gd name="T1" fmla="*/ 11 h 11"/>
                <a:gd name="T2" fmla="*/ 10 w 10"/>
                <a:gd name="T3" fmla="*/ 4 h 11"/>
                <a:gd name="T4" fmla="*/ 10 w 10"/>
                <a:gd name="T5" fmla="*/ 4 h 11"/>
                <a:gd name="T6" fmla="*/ 7 w 10"/>
                <a:gd name="T7" fmla="*/ 0 h 11"/>
                <a:gd name="T8" fmla="*/ 7 w 10"/>
                <a:gd name="T9" fmla="*/ 0 h 11"/>
                <a:gd name="T10" fmla="*/ 3 w 10"/>
                <a:gd name="T11" fmla="*/ 0 h 11"/>
                <a:gd name="T12" fmla="*/ 0 w 10"/>
                <a:gd name="T13" fmla="*/ 4 h 11"/>
                <a:gd name="T14" fmla="*/ 0 w 10"/>
                <a:gd name="T15" fmla="*/ 7 h 11"/>
                <a:gd name="T16" fmla="*/ 3 w 10"/>
                <a:gd name="T17" fmla="*/ 11 h 11"/>
                <a:gd name="T18" fmla="*/ 7 w 10"/>
                <a:gd name="T19" fmla="*/ 11 h 11"/>
                <a:gd name="T20" fmla="*/ 10 w 10"/>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1">
                  <a:moveTo>
                    <a:pt x="10" y="11"/>
                  </a:moveTo>
                  <a:lnTo>
                    <a:pt x="10" y="4"/>
                  </a:lnTo>
                  <a:lnTo>
                    <a:pt x="10" y="4"/>
                  </a:lnTo>
                  <a:lnTo>
                    <a:pt x="7" y="0"/>
                  </a:lnTo>
                  <a:lnTo>
                    <a:pt x="7" y="0"/>
                  </a:lnTo>
                  <a:lnTo>
                    <a:pt x="3" y="0"/>
                  </a:lnTo>
                  <a:lnTo>
                    <a:pt x="0" y="4"/>
                  </a:lnTo>
                  <a:lnTo>
                    <a:pt x="0" y="7"/>
                  </a:lnTo>
                  <a:lnTo>
                    <a:pt x="3" y="11"/>
                  </a:lnTo>
                  <a:lnTo>
                    <a:pt x="7" y="11"/>
                  </a:lnTo>
                  <a:lnTo>
                    <a:pt x="10" y="11"/>
                  </a:lnTo>
                  <a:close/>
                </a:path>
              </a:pathLst>
            </a:custGeom>
            <a:solidFill>
              <a:schemeClr val="bg1"/>
            </a:solidFill>
            <a:ln w="28575" cmpd="sng">
              <a:solidFill>
                <a:srgbClr val="66FF33"/>
              </a:solidFill>
              <a:round/>
              <a:headEnd/>
              <a:tailEnd/>
            </a:ln>
          </p:spPr>
          <p:txBody>
            <a:bodyPr/>
            <a:lstStyle/>
            <a:p>
              <a:endParaRPr lang="cs-CZ"/>
            </a:p>
          </p:txBody>
        </p:sp>
        <p:sp>
          <p:nvSpPr>
            <p:cNvPr id="6335" name="Freeform 191">
              <a:extLst>
                <a:ext uri="{FF2B5EF4-FFF2-40B4-BE49-F238E27FC236}">
                  <a16:creationId xmlns:a16="http://schemas.microsoft.com/office/drawing/2014/main" id="{C2A4B69E-F8CE-437E-BF98-EDCEA4EC46BC}"/>
                </a:ext>
              </a:extLst>
            </p:cNvPr>
            <p:cNvSpPr>
              <a:spLocks/>
            </p:cNvSpPr>
            <p:nvPr/>
          </p:nvSpPr>
          <p:spPr bwMode="auto">
            <a:xfrm>
              <a:off x="2898" y="1813"/>
              <a:ext cx="11" cy="11"/>
            </a:xfrm>
            <a:custGeom>
              <a:avLst/>
              <a:gdLst>
                <a:gd name="T0" fmla="*/ 11 w 11"/>
                <a:gd name="T1" fmla="*/ 11 h 11"/>
                <a:gd name="T2" fmla="*/ 11 w 11"/>
                <a:gd name="T3" fmla="*/ 4 h 11"/>
                <a:gd name="T4" fmla="*/ 11 w 11"/>
                <a:gd name="T5" fmla="*/ 4 h 11"/>
                <a:gd name="T6" fmla="*/ 7 w 11"/>
                <a:gd name="T7" fmla="*/ 0 h 11"/>
                <a:gd name="T8" fmla="*/ 7 w 11"/>
                <a:gd name="T9" fmla="*/ 0 h 11"/>
                <a:gd name="T10" fmla="*/ 4 w 11"/>
                <a:gd name="T11" fmla="*/ 0 h 11"/>
                <a:gd name="T12" fmla="*/ 0 w 11"/>
                <a:gd name="T13" fmla="*/ 4 h 11"/>
                <a:gd name="T14" fmla="*/ 0 w 11"/>
                <a:gd name="T15" fmla="*/ 7 h 11"/>
                <a:gd name="T16" fmla="*/ 4 w 11"/>
                <a:gd name="T17" fmla="*/ 11 h 11"/>
                <a:gd name="T18" fmla="*/ 7 w 11"/>
                <a:gd name="T19" fmla="*/ 11 h 11"/>
                <a:gd name="T20" fmla="*/ 11 w 11"/>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1">
                  <a:moveTo>
                    <a:pt x="11" y="11"/>
                  </a:moveTo>
                  <a:lnTo>
                    <a:pt x="11" y="4"/>
                  </a:lnTo>
                  <a:lnTo>
                    <a:pt x="11" y="4"/>
                  </a:lnTo>
                  <a:lnTo>
                    <a:pt x="7" y="0"/>
                  </a:lnTo>
                  <a:lnTo>
                    <a:pt x="7" y="0"/>
                  </a:lnTo>
                  <a:lnTo>
                    <a:pt x="4" y="0"/>
                  </a:lnTo>
                  <a:lnTo>
                    <a:pt x="0" y="4"/>
                  </a:lnTo>
                  <a:lnTo>
                    <a:pt x="0" y="7"/>
                  </a:lnTo>
                  <a:lnTo>
                    <a:pt x="4" y="11"/>
                  </a:lnTo>
                  <a:lnTo>
                    <a:pt x="7" y="11"/>
                  </a:lnTo>
                  <a:lnTo>
                    <a:pt x="11" y="11"/>
                  </a:lnTo>
                  <a:close/>
                </a:path>
              </a:pathLst>
            </a:custGeom>
            <a:solidFill>
              <a:schemeClr val="bg1"/>
            </a:solidFill>
            <a:ln w="28575" cmpd="sng">
              <a:solidFill>
                <a:srgbClr val="66FF33"/>
              </a:solidFill>
              <a:round/>
              <a:headEnd/>
              <a:tailEnd/>
            </a:ln>
          </p:spPr>
          <p:txBody>
            <a:bodyPr/>
            <a:lstStyle/>
            <a:p>
              <a:endParaRPr lang="cs-CZ"/>
            </a:p>
          </p:txBody>
        </p:sp>
        <p:sp>
          <p:nvSpPr>
            <p:cNvPr id="6336" name="Freeform 192">
              <a:extLst>
                <a:ext uri="{FF2B5EF4-FFF2-40B4-BE49-F238E27FC236}">
                  <a16:creationId xmlns:a16="http://schemas.microsoft.com/office/drawing/2014/main" id="{2187AF43-ECF3-4AF4-A635-A9FB177007DA}"/>
                </a:ext>
              </a:extLst>
            </p:cNvPr>
            <p:cNvSpPr>
              <a:spLocks/>
            </p:cNvSpPr>
            <p:nvPr/>
          </p:nvSpPr>
          <p:spPr bwMode="auto">
            <a:xfrm>
              <a:off x="2877" y="1813"/>
              <a:ext cx="11" cy="11"/>
            </a:xfrm>
            <a:custGeom>
              <a:avLst/>
              <a:gdLst>
                <a:gd name="T0" fmla="*/ 11 w 11"/>
                <a:gd name="T1" fmla="*/ 11 h 11"/>
                <a:gd name="T2" fmla="*/ 11 w 11"/>
                <a:gd name="T3" fmla="*/ 4 h 11"/>
                <a:gd name="T4" fmla="*/ 11 w 11"/>
                <a:gd name="T5" fmla="*/ 4 h 11"/>
                <a:gd name="T6" fmla="*/ 7 w 11"/>
                <a:gd name="T7" fmla="*/ 0 h 11"/>
                <a:gd name="T8" fmla="*/ 7 w 11"/>
                <a:gd name="T9" fmla="*/ 0 h 11"/>
                <a:gd name="T10" fmla="*/ 3 w 11"/>
                <a:gd name="T11" fmla="*/ 0 h 11"/>
                <a:gd name="T12" fmla="*/ 0 w 11"/>
                <a:gd name="T13" fmla="*/ 4 h 11"/>
                <a:gd name="T14" fmla="*/ 0 w 11"/>
                <a:gd name="T15" fmla="*/ 7 h 11"/>
                <a:gd name="T16" fmla="*/ 3 w 11"/>
                <a:gd name="T17" fmla="*/ 11 h 11"/>
                <a:gd name="T18" fmla="*/ 7 w 11"/>
                <a:gd name="T19" fmla="*/ 11 h 11"/>
                <a:gd name="T20" fmla="*/ 11 w 11"/>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1">
                  <a:moveTo>
                    <a:pt x="11" y="11"/>
                  </a:moveTo>
                  <a:lnTo>
                    <a:pt x="11" y="4"/>
                  </a:lnTo>
                  <a:lnTo>
                    <a:pt x="11" y="4"/>
                  </a:lnTo>
                  <a:lnTo>
                    <a:pt x="7" y="0"/>
                  </a:lnTo>
                  <a:lnTo>
                    <a:pt x="7" y="0"/>
                  </a:lnTo>
                  <a:lnTo>
                    <a:pt x="3" y="0"/>
                  </a:lnTo>
                  <a:lnTo>
                    <a:pt x="0" y="4"/>
                  </a:lnTo>
                  <a:lnTo>
                    <a:pt x="0" y="7"/>
                  </a:lnTo>
                  <a:lnTo>
                    <a:pt x="3" y="11"/>
                  </a:lnTo>
                  <a:lnTo>
                    <a:pt x="7" y="11"/>
                  </a:lnTo>
                  <a:lnTo>
                    <a:pt x="11" y="11"/>
                  </a:lnTo>
                  <a:close/>
                </a:path>
              </a:pathLst>
            </a:custGeom>
            <a:solidFill>
              <a:schemeClr val="bg1"/>
            </a:solidFill>
            <a:ln w="28575" cmpd="sng">
              <a:solidFill>
                <a:srgbClr val="66FF33"/>
              </a:solidFill>
              <a:round/>
              <a:headEnd/>
              <a:tailEnd/>
            </a:ln>
          </p:spPr>
          <p:txBody>
            <a:bodyPr/>
            <a:lstStyle/>
            <a:p>
              <a:endParaRPr lang="cs-CZ"/>
            </a:p>
          </p:txBody>
        </p:sp>
        <p:sp>
          <p:nvSpPr>
            <p:cNvPr id="6337" name="Freeform 193">
              <a:extLst>
                <a:ext uri="{FF2B5EF4-FFF2-40B4-BE49-F238E27FC236}">
                  <a16:creationId xmlns:a16="http://schemas.microsoft.com/office/drawing/2014/main" id="{3BCA379F-45F0-48AF-9548-2D661CECFDB0}"/>
                </a:ext>
              </a:extLst>
            </p:cNvPr>
            <p:cNvSpPr>
              <a:spLocks/>
            </p:cNvSpPr>
            <p:nvPr/>
          </p:nvSpPr>
          <p:spPr bwMode="auto">
            <a:xfrm>
              <a:off x="2855" y="1813"/>
              <a:ext cx="11" cy="11"/>
            </a:xfrm>
            <a:custGeom>
              <a:avLst/>
              <a:gdLst>
                <a:gd name="T0" fmla="*/ 11 w 11"/>
                <a:gd name="T1" fmla="*/ 11 h 11"/>
                <a:gd name="T2" fmla="*/ 11 w 11"/>
                <a:gd name="T3" fmla="*/ 4 h 11"/>
                <a:gd name="T4" fmla="*/ 11 w 11"/>
                <a:gd name="T5" fmla="*/ 4 h 11"/>
                <a:gd name="T6" fmla="*/ 8 w 11"/>
                <a:gd name="T7" fmla="*/ 0 h 11"/>
                <a:gd name="T8" fmla="*/ 8 w 11"/>
                <a:gd name="T9" fmla="*/ 0 h 11"/>
                <a:gd name="T10" fmla="*/ 4 w 11"/>
                <a:gd name="T11" fmla="*/ 0 h 11"/>
                <a:gd name="T12" fmla="*/ 0 w 11"/>
                <a:gd name="T13" fmla="*/ 4 h 11"/>
                <a:gd name="T14" fmla="*/ 0 w 11"/>
                <a:gd name="T15" fmla="*/ 7 h 11"/>
                <a:gd name="T16" fmla="*/ 4 w 11"/>
                <a:gd name="T17" fmla="*/ 11 h 11"/>
                <a:gd name="T18" fmla="*/ 8 w 11"/>
                <a:gd name="T19" fmla="*/ 11 h 11"/>
                <a:gd name="T20" fmla="*/ 11 w 11"/>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1">
                  <a:moveTo>
                    <a:pt x="11" y="11"/>
                  </a:moveTo>
                  <a:lnTo>
                    <a:pt x="11" y="4"/>
                  </a:lnTo>
                  <a:lnTo>
                    <a:pt x="11" y="4"/>
                  </a:lnTo>
                  <a:lnTo>
                    <a:pt x="8" y="0"/>
                  </a:lnTo>
                  <a:lnTo>
                    <a:pt x="8" y="0"/>
                  </a:lnTo>
                  <a:lnTo>
                    <a:pt x="4" y="0"/>
                  </a:lnTo>
                  <a:lnTo>
                    <a:pt x="0" y="4"/>
                  </a:lnTo>
                  <a:lnTo>
                    <a:pt x="0" y="7"/>
                  </a:lnTo>
                  <a:lnTo>
                    <a:pt x="4" y="11"/>
                  </a:lnTo>
                  <a:lnTo>
                    <a:pt x="8" y="11"/>
                  </a:lnTo>
                  <a:lnTo>
                    <a:pt x="11" y="11"/>
                  </a:lnTo>
                  <a:close/>
                </a:path>
              </a:pathLst>
            </a:custGeom>
            <a:solidFill>
              <a:schemeClr val="bg1"/>
            </a:solidFill>
            <a:ln w="28575" cmpd="sng">
              <a:solidFill>
                <a:srgbClr val="66FF33"/>
              </a:solidFill>
              <a:round/>
              <a:headEnd/>
              <a:tailEnd/>
            </a:ln>
          </p:spPr>
          <p:txBody>
            <a:bodyPr/>
            <a:lstStyle/>
            <a:p>
              <a:endParaRPr lang="cs-CZ"/>
            </a:p>
          </p:txBody>
        </p:sp>
        <p:sp>
          <p:nvSpPr>
            <p:cNvPr id="6338" name="Freeform 194">
              <a:extLst>
                <a:ext uri="{FF2B5EF4-FFF2-40B4-BE49-F238E27FC236}">
                  <a16:creationId xmlns:a16="http://schemas.microsoft.com/office/drawing/2014/main" id="{CB614B0D-CD9B-46C0-BB19-030AC6B3813E}"/>
                </a:ext>
              </a:extLst>
            </p:cNvPr>
            <p:cNvSpPr>
              <a:spLocks/>
            </p:cNvSpPr>
            <p:nvPr/>
          </p:nvSpPr>
          <p:spPr bwMode="auto">
            <a:xfrm>
              <a:off x="2834" y="1813"/>
              <a:ext cx="11" cy="11"/>
            </a:xfrm>
            <a:custGeom>
              <a:avLst/>
              <a:gdLst>
                <a:gd name="T0" fmla="*/ 11 w 11"/>
                <a:gd name="T1" fmla="*/ 11 h 11"/>
                <a:gd name="T2" fmla="*/ 11 w 11"/>
                <a:gd name="T3" fmla="*/ 4 h 11"/>
                <a:gd name="T4" fmla="*/ 11 w 11"/>
                <a:gd name="T5" fmla="*/ 4 h 11"/>
                <a:gd name="T6" fmla="*/ 7 w 11"/>
                <a:gd name="T7" fmla="*/ 0 h 11"/>
                <a:gd name="T8" fmla="*/ 7 w 11"/>
                <a:gd name="T9" fmla="*/ 0 h 11"/>
                <a:gd name="T10" fmla="*/ 4 w 11"/>
                <a:gd name="T11" fmla="*/ 0 h 11"/>
                <a:gd name="T12" fmla="*/ 0 w 11"/>
                <a:gd name="T13" fmla="*/ 4 h 11"/>
                <a:gd name="T14" fmla="*/ 0 w 11"/>
                <a:gd name="T15" fmla="*/ 7 h 11"/>
                <a:gd name="T16" fmla="*/ 4 w 11"/>
                <a:gd name="T17" fmla="*/ 11 h 11"/>
                <a:gd name="T18" fmla="*/ 7 w 11"/>
                <a:gd name="T19" fmla="*/ 11 h 11"/>
                <a:gd name="T20" fmla="*/ 11 w 11"/>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1">
                  <a:moveTo>
                    <a:pt x="11" y="11"/>
                  </a:moveTo>
                  <a:lnTo>
                    <a:pt x="11" y="4"/>
                  </a:lnTo>
                  <a:lnTo>
                    <a:pt x="11" y="4"/>
                  </a:lnTo>
                  <a:lnTo>
                    <a:pt x="7" y="0"/>
                  </a:lnTo>
                  <a:lnTo>
                    <a:pt x="7" y="0"/>
                  </a:lnTo>
                  <a:lnTo>
                    <a:pt x="4" y="0"/>
                  </a:lnTo>
                  <a:lnTo>
                    <a:pt x="0" y="4"/>
                  </a:lnTo>
                  <a:lnTo>
                    <a:pt x="0" y="7"/>
                  </a:lnTo>
                  <a:lnTo>
                    <a:pt x="4" y="11"/>
                  </a:lnTo>
                  <a:lnTo>
                    <a:pt x="7" y="11"/>
                  </a:lnTo>
                  <a:lnTo>
                    <a:pt x="11" y="11"/>
                  </a:lnTo>
                  <a:close/>
                </a:path>
              </a:pathLst>
            </a:custGeom>
            <a:solidFill>
              <a:schemeClr val="bg1"/>
            </a:solidFill>
            <a:ln w="28575" cmpd="sng">
              <a:solidFill>
                <a:srgbClr val="66FF33"/>
              </a:solidFill>
              <a:round/>
              <a:headEnd/>
              <a:tailEnd/>
            </a:ln>
          </p:spPr>
          <p:txBody>
            <a:bodyPr/>
            <a:lstStyle/>
            <a:p>
              <a:endParaRPr lang="cs-CZ"/>
            </a:p>
          </p:txBody>
        </p:sp>
        <p:sp>
          <p:nvSpPr>
            <p:cNvPr id="6339" name="Freeform 195">
              <a:extLst>
                <a:ext uri="{FF2B5EF4-FFF2-40B4-BE49-F238E27FC236}">
                  <a16:creationId xmlns:a16="http://schemas.microsoft.com/office/drawing/2014/main" id="{5318AFE6-91EA-4AE9-A848-39647E0EF0CC}"/>
                </a:ext>
              </a:extLst>
            </p:cNvPr>
            <p:cNvSpPr>
              <a:spLocks/>
            </p:cNvSpPr>
            <p:nvPr/>
          </p:nvSpPr>
          <p:spPr bwMode="auto">
            <a:xfrm>
              <a:off x="2813" y="1813"/>
              <a:ext cx="10" cy="11"/>
            </a:xfrm>
            <a:custGeom>
              <a:avLst/>
              <a:gdLst>
                <a:gd name="T0" fmla="*/ 10 w 10"/>
                <a:gd name="T1" fmla="*/ 11 h 11"/>
                <a:gd name="T2" fmla="*/ 10 w 10"/>
                <a:gd name="T3" fmla="*/ 4 h 11"/>
                <a:gd name="T4" fmla="*/ 10 w 10"/>
                <a:gd name="T5" fmla="*/ 4 h 11"/>
                <a:gd name="T6" fmla="*/ 7 w 10"/>
                <a:gd name="T7" fmla="*/ 0 h 11"/>
                <a:gd name="T8" fmla="*/ 7 w 10"/>
                <a:gd name="T9" fmla="*/ 0 h 11"/>
                <a:gd name="T10" fmla="*/ 3 w 10"/>
                <a:gd name="T11" fmla="*/ 0 h 11"/>
                <a:gd name="T12" fmla="*/ 0 w 10"/>
                <a:gd name="T13" fmla="*/ 4 h 11"/>
                <a:gd name="T14" fmla="*/ 0 w 10"/>
                <a:gd name="T15" fmla="*/ 7 h 11"/>
                <a:gd name="T16" fmla="*/ 3 w 10"/>
                <a:gd name="T17" fmla="*/ 11 h 11"/>
                <a:gd name="T18" fmla="*/ 7 w 10"/>
                <a:gd name="T19" fmla="*/ 11 h 11"/>
                <a:gd name="T20" fmla="*/ 10 w 10"/>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1">
                  <a:moveTo>
                    <a:pt x="10" y="11"/>
                  </a:moveTo>
                  <a:lnTo>
                    <a:pt x="10" y="4"/>
                  </a:lnTo>
                  <a:lnTo>
                    <a:pt x="10" y="4"/>
                  </a:lnTo>
                  <a:lnTo>
                    <a:pt x="7" y="0"/>
                  </a:lnTo>
                  <a:lnTo>
                    <a:pt x="7" y="0"/>
                  </a:lnTo>
                  <a:lnTo>
                    <a:pt x="3" y="0"/>
                  </a:lnTo>
                  <a:lnTo>
                    <a:pt x="0" y="4"/>
                  </a:lnTo>
                  <a:lnTo>
                    <a:pt x="0" y="7"/>
                  </a:lnTo>
                  <a:lnTo>
                    <a:pt x="3" y="11"/>
                  </a:lnTo>
                  <a:lnTo>
                    <a:pt x="7" y="11"/>
                  </a:lnTo>
                  <a:lnTo>
                    <a:pt x="10" y="11"/>
                  </a:lnTo>
                  <a:close/>
                </a:path>
              </a:pathLst>
            </a:custGeom>
            <a:solidFill>
              <a:schemeClr val="bg1"/>
            </a:solidFill>
            <a:ln w="28575" cmpd="sng">
              <a:solidFill>
                <a:srgbClr val="66FF33"/>
              </a:solidFill>
              <a:round/>
              <a:headEnd/>
              <a:tailEnd/>
            </a:ln>
          </p:spPr>
          <p:txBody>
            <a:bodyPr/>
            <a:lstStyle/>
            <a:p>
              <a:endParaRPr lang="cs-CZ"/>
            </a:p>
          </p:txBody>
        </p:sp>
        <p:sp>
          <p:nvSpPr>
            <p:cNvPr id="6340" name="Freeform 196">
              <a:extLst>
                <a:ext uri="{FF2B5EF4-FFF2-40B4-BE49-F238E27FC236}">
                  <a16:creationId xmlns:a16="http://schemas.microsoft.com/office/drawing/2014/main" id="{2FC5B04F-A065-457D-A796-31E2C74AE1BD}"/>
                </a:ext>
              </a:extLst>
            </p:cNvPr>
            <p:cNvSpPr>
              <a:spLocks/>
            </p:cNvSpPr>
            <p:nvPr/>
          </p:nvSpPr>
          <p:spPr bwMode="auto">
            <a:xfrm>
              <a:off x="2791" y="1813"/>
              <a:ext cx="11" cy="11"/>
            </a:xfrm>
            <a:custGeom>
              <a:avLst/>
              <a:gdLst>
                <a:gd name="T0" fmla="*/ 11 w 11"/>
                <a:gd name="T1" fmla="*/ 11 h 11"/>
                <a:gd name="T2" fmla="*/ 11 w 11"/>
                <a:gd name="T3" fmla="*/ 4 h 11"/>
                <a:gd name="T4" fmla="*/ 11 w 11"/>
                <a:gd name="T5" fmla="*/ 4 h 11"/>
                <a:gd name="T6" fmla="*/ 7 w 11"/>
                <a:gd name="T7" fmla="*/ 0 h 11"/>
                <a:gd name="T8" fmla="*/ 7 w 11"/>
                <a:gd name="T9" fmla="*/ 0 h 11"/>
                <a:gd name="T10" fmla="*/ 4 w 11"/>
                <a:gd name="T11" fmla="*/ 0 h 11"/>
                <a:gd name="T12" fmla="*/ 0 w 11"/>
                <a:gd name="T13" fmla="*/ 4 h 11"/>
                <a:gd name="T14" fmla="*/ 0 w 11"/>
                <a:gd name="T15" fmla="*/ 7 h 11"/>
                <a:gd name="T16" fmla="*/ 4 w 11"/>
                <a:gd name="T17" fmla="*/ 11 h 11"/>
                <a:gd name="T18" fmla="*/ 7 w 11"/>
                <a:gd name="T19" fmla="*/ 11 h 11"/>
                <a:gd name="T20" fmla="*/ 11 w 11"/>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1">
                  <a:moveTo>
                    <a:pt x="11" y="11"/>
                  </a:moveTo>
                  <a:lnTo>
                    <a:pt x="11" y="4"/>
                  </a:lnTo>
                  <a:lnTo>
                    <a:pt x="11" y="4"/>
                  </a:lnTo>
                  <a:lnTo>
                    <a:pt x="7" y="0"/>
                  </a:lnTo>
                  <a:lnTo>
                    <a:pt x="7" y="0"/>
                  </a:lnTo>
                  <a:lnTo>
                    <a:pt x="4" y="0"/>
                  </a:lnTo>
                  <a:lnTo>
                    <a:pt x="0" y="4"/>
                  </a:lnTo>
                  <a:lnTo>
                    <a:pt x="0" y="7"/>
                  </a:lnTo>
                  <a:lnTo>
                    <a:pt x="4" y="11"/>
                  </a:lnTo>
                  <a:lnTo>
                    <a:pt x="7" y="11"/>
                  </a:lnTo>
                  <a:lnTo>
                    <a:pt x="11" y="11"/>
                  </a:lnTo>
                  <a:close/>
                </a:path>
              </a:pathLst>
            </a:custGeom>
            <a:solidFill>
              <a:schemeClr val="bg1"/>
            </a:solidFill>
            <a:ln w="28575" cmpd="sng">
              <a:solidFill>
                <a:srgbClr val="66FF33"/>
              </a:solidFill>
              <a:round/>
              <a:headEnd/>
              <a:tailEnd/>
            </a:ln>
          </p:spPr>
          <p:txBody>
            <a:bodyPr/>
            <a:lstStyle/>
            <a:p>
              <a:endParaRPr lang="cs-CZ"/>
            </a:p>
          </p:txBody>
        </p:sp>
        <p:sp>
          <p:nvSpPr>
            <p:cNvPr id="6341" name="Freeform 197">
              <a:extLst>
                <a:ext uri="{FF2B5EF4-FFF2-40B4-BE49-F238E27FC236}">
                  <a16:creationId xmlns:a16="http://schemas.microsoft.com/office/drawing/2014/main" id="{F5B519A5-43D4-4DCF-AD47-4DAE7FB8DAA7}"/>
                </a:ext>
              </a:extLst>
            </p:cNvPr>
            <p:cNvSpPr>
              <a:spLocks/>
            </p:cNvSpPr>
            <p:nvPr/>
          </p:nvSpPr>
          <p:spPr bwMode="auto">
            <a:xfrm>
              <a:off x="2770" y="1813"/>
              <a:ext cx="11" cy="11"/>
            </a:xfrm>
            <a:custGeom>
              <a:avLst/>
              <a:gdLst>
                <a:gd name="T0" fmla="*/ 11 w 11"/>
                <a:gd name="T1" fmla="*/ 11 h 11"/>
                <a:gd name="T2" fmla="*/ 11 w 11"/>
                <a:gd name="T3" fmla="*/ 4 h 11"/>
                <a:gd name="T4" fmla="*/ 11 w 11"/>
                <a:gd name="T5" fmla="*/ 4 h 11"/>
                <a:gd name="T6" fmla="*/ 7 w 11"/>
                <a:gd name="T7" fmla="*/ 0 h 11"/>
                <a:gd name="T8" fmla="*/ 7 w 11"/>
                <a:gd name="T9" fmla="*/ 0 h 11"/>
                <a:gd name="T10" fmla="*/ 3 w 11"/>
                <a:gd name="T11" fmla="*/ 0 h 11"/>
                <a:gd name="T12" fmla="*/ 0 w 11"/>
                <a:gd name="T13" fmla="*/ 4 h 11"/>
                <a:gd name="T14" fmla="*/ 0 w 11"/>
                <a:gd name="T15" fmla="*/ 7 h 11"/>
                <a:gd name="T16" fmla="*/ 3 w 11"/>
                <a:gd name="T17" fmla="*/ 11 h 11"/>
                <a:gd name="T18" fmla="*/ 7 w 11"/>
                <a:gd name="T19" fmla="*/ 11 h 11"/>
                <a:gd name="T20" fmla="*/ 11 w 11"/>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1">
                  <a:moveTo>
                    <a:pt x="11" y="11"/>
                  </a:moveTo>
                  <a:lnTo>
                    <a:pt x="11" y="4"/>
                  </a:lnTo>
                  <a:lnTo>
                    <a:pt x="11" y="4"/>
                  </a:lnTo>
                  <a:lnTo>
                    <a:pt x="7" y="0"/>
                  </a:lnTo>
                  <a:lnTo>
                    <a:pt x="7" y="0"/>
                  </a:lnTo>
                  <a:lnTo>
                    <a:pt x="3" y="0"/>
                  </a:lnTo>
                  <a:lnTo>
                    <a:pt x="0" y="4"/>
                  </a:lnTo>
                  <a:lnTo>
                    <a:pt x="0" y="7"/>
                  </a:lnTo>
                  <a:lnTo>
                    <a:pt x="3" y="11"/>
                  </a:lnTo>
                  <a:lnTo>
                    <a:pt x="7" y="11"/>
                  </a:lnTo>
                  <a:lnTo>
                    <a:pt x="11" y="11"/>
                  </a:lnTo>
                  <a:close/>
                </a:path>
              </a:pathLst>
            </a:custGeom>
            <a:solidFill>
              <a:schemeClr val="bg1"/>
            </a:solidFill>
            <a:ln w="28575" cmpd="sng">
              <a:solidFill>
                <a:srgbClr val="66FF33"/>
              </a:solidFill>
              <a:round/>
              <a:headEnd/>
              <a:tailEnd/>
            </a:ln>
          </p:spPr>
          <p:txBody>
            <a:bodyPr/>
            <a:lstStyle/>
            <a:p>
              <a:endParaRPr lang="cs-CZ"/>
            </a:p>
          </p:txBody>
        </p:sp>
        <p:sp>
          <p:nvSpPr>
            <p:cNvPr id="6342" name="Freeform 198">
              <a:extLst>
                <a:ext uri="{FF2B5EF4-FFF2-40B4-BE49-F238E27FC236}">
                  <a16:creationId xmlns:a16="http://schemas.microsoft.com/office/drawing/2014/main" id="{F38129A5-9276-43F0-A77F-C86213B9617A}"/>
                </a:ext>
              </a:extLst>
            </p:cNvPr>
            <p:cNvSpPr>
              <a:spLocks/>
            </p:cNvSpPr>
            <p:nvPr/>
          </p:nvSpPr>
          <p:spPr bwMode="auto">
            <a:xfrm>
              <a:off x="2749" y="1813"/>
              <a:ext cx="10" cy="11"/>
            </a:xfrm>
            <a:custGeom>
              <a:avLst/>
              <a:gdLst>
                <a:gd name="T0" fmla="*/ 10 w 10"/>
                <a:gd name="T1" fmla="*/ 11 h 11"/>
                <a:gd name="T2" fmla="*/ 10 w 10"/>
                <a:gd name="T3" fmla="*/ 4 h 11"/>
                <a:gd name="T4" fmla="*/ 10 w 10"/>
                <a:gd name="T5" fmla="*/ 4 h 11"/>
                <a:gd name="T6" fmla="*/ 7 w 10"/>
                <a:gd name="T7" fmla="*/ 0 h 11"/>
                <a:gd name="T8" fmla="*/ 7 w 10"/>
                <a:gd name="T9" fmla="*/ 0 h 11"/>
                <a:gd name="T10" fmla="*/ 3 w 10"/>
                <a:gd name="T11" fmla="*/ 0 h 11"/>
                <a:gd name="T12" fmla="*/ 0 w 10"/>
                <a:gd name="T13" fmla="*/ 4 h 11"/>
                <a:gd name="T14" fmla="*/ 0 w 10"/>
                <a:gd name="T15" fmla="*/ 7 h 11"/>
                <a:gd name="T16" fmla="*/ 3 w 10"/>
                <a:gd name="T17" fmla="*/ 11 h 11"/>
                <a:gd name="T18" fmla="*/ 7 w 10"/>
                <a:gd name="T19" fmla="*/ 11 h 11"/>
                <a:gd name="T20" fmla="*/ 10 w 10"/>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1">
                  <a:moveTo>
                    <a:pt x="10" y="11"/>
                  </a:moveTo>
                  <a:lnTo>
                    <a:pt x="10" y="4"/>
                  </a:lnTo>
                  <a:lnTo>
                    <a:pt x="10" y="4"/>
                  </a:lnTo>
                  <a:lnTo>
                    <a:pt x="7" y="0"/>
                  </a:lnTo>
                  <a:lnTo>
                    <a:pt x="7" y="0"/>
                  </a:lnTo>
                  <a:lnTo>
                    <a:pt x="3" y="0"/>
                  </a:lnTo>
                  <a:lnTo>
                    <a:pt x="0" y="4"/>
                  </a:lnTo>
                  <a:lnTo>
                    <a:pt x="0" y="7"/>
                  </a:lnTo>
                  <a:lnTo>
                    <a:pt x="3" y="11"/>
                  </a:lnTo>
                  <a:lnTo>
                    <a:pt x="7" y="11"/>
                  </a:lnTo>
                  <a:lnTo>
                    <a:pt x="10" y="11"/>
                  </a:lnTo>
                  <a:close/>
                </a:path>
              </a:pathLst>
            </a:custGeom>
            <a:solidFill>
              <a:schemeClr val="bg1"/>
            </a:solidFill>
            <a:ln w="28575" cmpd="sng">
              <a:solidFill>
                <a:srgbClr val="66FF33"/>
              </a:solidFill>
              <a:round/>
              <a:headEnd/>
              <a:tailEnd/>
            </a:ln>
          </p:spPr>
          <p:txBody>
            <a:bodyPr/>
            <a:lstStyle/>
            <a:p>
              <a:endParaRPr lang="cs-CZ"/>
            </a:p>
          </p:txBody>
        </p:sp>
        <p:sp>
          <p:nvSpPr>
            <p:cNvPr id="6343" name="Freeform 199">
              <a:extLst>
                <a:ext uri="{FF2B5EF4-FFF2-40B4-BE49-F238E27FC236}">
                  <a16:creationId xmlns:a16="http://schemas.microsoft.com/office/drawing/2014/main" id="{5E3DF1A1-DBF5-46DB-9131-34DCDB11E9C9}"/>
                </a:ext>
              </a:extLst>
            </p:cNvPr>
            <p:cNvSpPr>
              <a:spLocks/>
            </p:cNvSpPr>
            <p:nvPr/>
          </p:nvSpPr>
          <p:spPr bwMode="auto">
            <a:xfrm>
              <a:off x="2727" y="1813"/>
              <a:ext cx="11" cy="11"/>
            </a:xfrm>
            <a:custGeom>
              <a:avLst/>
              <a:gdLst>
                <a:gd name="T0" fmla="*/ 11 w 11"/>
                <a:gd name="T1" fmla="*/ 11 h 11"/>
                <a:gd name="T2" fmla="*/ 11 w 11"/>
                <a:gd name="T3" fmla="*/ 4 h 11"/>
                <a:gd name="T4" fmla="*/ 11 w 11"/>
                <a:gd name="T5" fmla="*/ 4 h 11"/>
                <a:gd name="T6" fmla="*/ 7 w 11"/>
                <a:gd name="T7" fmla="*/ 0 h 11"/>
                <a:gd name="T8" fmla="*/ 7 w 11"/>
                <a:gd name="T9" fmla="*/ 0 h 11"/>
                <a:gd name="T10" fmla="*/ 4 w 11"/>
                <a:gd name="T11" fmla="*/ 0 h 11"/>
                <a:gd name="T12" fmla="*/ 0 w 11"/>
                <a:gd name="T13" fmla="*/ 4 h 11"/>
                <a:gd name="T14" fmla="*/ 0 w 11"/>
                <a:gd name="T15" fmla="*/ 7 h 11"/>
                <a:gd name="T16" fmla="*/ 4 w 11"/>
                <a:gd name="T17" fmla="*/ 11 h 11"/>
                <a:gd name="T18" fmla="*/ 7 w 11"/>
                <a:gd name="T19" fmla="*/ 11 h 11"/>
                <a:gd name="T20" fmla="*/ 11 w 11"/>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1">
                  <a:moveTo>
                    <a:pt x="11" y="11"/>
                  </a:moveTo>
                  <a:lnTo>
                    <a:pt x="11" y="4"/>
                  </a:lnTo>
                  <a:lnTo>
                    <a:pt x="11" y="4"/>
                  </a:lnTo>
                  <a:lnTo>
                    <a:pt x="7" y="0"/>
                  </a:lnTo>
                  <a:lnTo>
                    <a:pt x="7" y="0"/>
                  </a:lnTo>
                  <a:lnTo>
                    <a:pt x="4" y="0"/>
                  </a:lnTo>
                  <a:lnTo>
                    <a:pt x="0" y="4"/>
                  </a:lnTo>
                  <a:lnTo>
                    <a:pt x="0" y="7"/>
                  </a:lnTo>
                  <a:lnTo>
                    <a:pt x="4" y="11"/>
                  </a:lnTo>
                  <a:lnTo>
                    <a:pt x="7" y="11"/>
                  </a:lnTo>
                  <a:lnTo>
                    <a:pt x="11" y="11"/>
                  </a:lnTo>
                  <a:close/>
                </a:path>
              </a:pathLst>
            </a:custGeom>
            <a:solidFill>
              <a:schemeClr val="bg1"/>
            </a:solidFill>
            <a:ln w="28575" cmpd="sng">
              <a:solidFill>
                <a:srgbClr val="66FF33"/>
              </a:solidFill>
              <a:round/>
              <a:headEnd/>
              <a:tailEnd/>
            </a:ln>
          </p:spPr>
          <p:txBody>
            <a:bodyPr/>
            <a:lstStyle/>
            <a:p>
              <a:endParaRPr lang="cs-CZ"/>
            </a:p>
          </p:txBody>
        </p:sp>
        <p:sp>
          <p:nvSpPr>
            <p:cNvPr id="6344" name="Freeform 200">
              <a:extLst>
                <a:ext uri="{FF2B5EF4-FFF2-40B4-BE49-F238E27FC236}">
                  <a16:creationId xmlns:a16="http://schemas.microsoft.com/office/drawing/2014/main" id="{A16163C9-3BAA-46BF-BF01-9320DD98EE9F}"/>
                </a:ext>
              </a:extLst>
            </p:cNvPr>
            <p:cNvSpPr>
              <a:spLocks/>
            </p:cNvSpPr>
            <p:nvPr/>
          </p:nvSpPr>
          <p:spPr bwMode="auto">
            <a:xfrm>
              <a:off x="2706" y="1813"/>
              <a:ext cx="10" cy="11"/>
            </a:xfrm>
            <a:custGeom>
              <a:avLst/>
              <a:gdLst>
                <a:gd name="T0" fmla="*/ 10 w 10"/>
                <a:gd name="T1" fmla="*/ 11 h 11"/>
                <a:gd name="T2" fmla="*/ 10 w 10"/>
                <a:gd name="T3" fmla="*/ 4 h 11"/>
                <a:gd name="T4" fmla="*/ 10 w 10"/>
                <a:gd name="T5" fmla="*/ 4 h 11"/>
                <a:gd name="T6" fmla="*/ 7 w 10"/>
                <a:gd name="T7" fmla="*/ 0 h 11"/>
                <a:gd name="T8" fmla="*/ 7 w 10"/>
                <a:gd name="T9" fmla="*/ 0 h 11"/>
                <a:gd name="T10" fmla="*/ 3 w 10"/>
                <a:gd name="T11" fmla="*/ 0 h 11"/>
                <a:gd name="T12" fmla="*/ 0 w 10"/>
                <a:gd name="T13" fmla="*/ 4 h 11"/>
                <a:gd name="T14" fmla="*/ 0 w 10"/>
                <a:gd name="T15" fmla="*/ 7 h 11"/>
                <a:gd name="T16" fmla="*/ 3 w 10"/>
                <a:gd name="T17" fmla="*/ 11 h 11"/>
                <a:gd name="T18" fmla="*/ 7 w 10"/>
                <a:gd name="T19" fmla="*/ 11 h 11"/>
                <a:gd name="T20" fmla="*/ 10 w 10"/>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1">
                  <a:moveTo>
                    <a:pt x="10" y="11"/>
                  </a:moveTo>
                  <a:lnTo>
                    <a:pt x="10" y="4"/>
                  </a:lnTo>
                  <a:lnTo>
                    <a:pt x="10" y="4"/>
                  </a:lnTo>
                  <a:lnTo>
                    <a:pt x="7" y="0"/>
                  </a:lnTo>
                  <a:lnTo>
                    <a:pt x="7" y="0"/>
                  </a:lnTo>
                  <a:lnTo>
                    <a:pt x="3" y="0"/>
                  </a:lnTo>
                  <a:lnTo>
                    <a:pt x="0" y="4"/>
                  </a:lnTo>
                  <a:lnTo>
                    <a:pt x="0" y="7"/>
                  </a:lnTo>
                  <a:lnTo>
                    <a:pt x="3" y="11"/>
                  </a:lnTo>
                  <a:lnTo>
                    <a:pt x="7" y="11"/>
                  </a:lnTo>
                  <a:lnTo>
                    <a:pt x="10" y="11"/>
                  </a:lnTo>
                  <a:close/>
                </a:path>
              </a:pathLst>
            </a:custGeom>
            <a:solidFill>
              <a:schemeClr val="bg1"/>
            </a:solidFill>
            <a:ln w="28575" cmpd="sng">
              <a:solidFill>
                <a:srgbClr val="66FF33"/>
              </a:solidFill>
              <a:round/>
              <a:headEnd/>
              <a:tailEnd/>
            </a:ln>
          </p:spPr>
          <p:txBody>
            <a:bodyPr/>
            <a:lstStyle/>
            <a:p>
              <a:endParaRPr lang="cs-CZ"/>
            </a:p>
          </p:txBody>
        </p:sp>
        <p:sp>
          <p:nvSpPr>
            <p:cNvPr id="6345" name="Freeform 201">
              <a:extLst>
                <a:ext uri="{FF2B5EF4-FFF2-40B4-BE49-F238E27FC236}">
                  <a16:creationId xmlns:a16="http://schemas.microsoft.com/office/drawing/2014/main" id="{41624FCF-87F7-4A44-A21C-7110D640577A}"/>
                </a:ext>
              </a:extLst>
            </p:cNvPr>
            <p:cNvSpPr>
              <a:spLocks/>
            </p:cNvSpPr>
            <p:nvPr/>
          </p:nvSpPr>
          <p:spPr bwMode="auto">
            <a:xfrm>
              <a:off x="2684" y="1813"/>
              <a:ext cx="11" cy="11"/>
            </a:xfrm>
            <a:custGeom>
              <a:avLst/>
              <a:gdLst>
                <a:gd name="T0" fmla="*/ 11 w 11"/>
                <a:gd name="T1" fmla="*/ 11 h 11"/>
                <a:gd name="T2" fmla="*/ 11 w 11"/>
                <a:gd name="T3" fmla="*/ 4 h 11"/>
                <a:gd name="T4" fmla="*/ 11 w 11"/>
                <a:gd name="T5" fmla="*/ 4 h 11"/>
                <a:gd name="T6" fmla="*/ 7 w 11"/>
                <a:gd name="T7" fmla="*/ 0 h 11"/>
                <a:gd name="T8" fmla="*/ 7 w 11"/>
                <a:gd name="T9" fmla="*/ 0 h 11"/>
                <a:gd name="T10" fmla="*/ 4 w 11"/>
                <a:gd name="T11" fmla="*/ 0 h 11"/>
                <a:gd name="T12" fmla="*/ 0 w 11"/>
                <a:gd name="T13" fmla="*/ 4 h 11"/>
                <a:gd name="T14" fmla="*/ 0 w 11"/>
                <a:gd name="T15" fmla="*/ 7 h 11"/>
                <a:gd name="T16" fmla="*/ 4 w 11"/>
                <a:gd name="T17" fmla="*/ 11 h 11"/>
                <a:gd name="T18" fmla="*/ 7 w 11"/>
                <a:gd name="T19" fmla="*/ 11 h 11"/>
                <a:gd name="T20" fmla="*/ 11 w 11"/>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1">
                  <a:moveTo>
                    <a:pt x="11" y="11"/>
                  </a:moveTo>
                  <a:lnTo>
                    <a:pt x="11" y="4"/>
                  </a:lnTo>
                  <a:lnTo>
                    <a:pt x="11" y="4"/>
                  </a:lnTo>
                  <a:lnTo>
                    <a:pt x="7" y="0"/>
                  </a:lnTo>
                  <a:lnTo>
                    <a:pt x="7" y="0"/>
                  </a:lnTo>
                  <a:lnTo>
                    <a:pt x="4" y="0"/>
                  </a:lnTo>
                  <a:lnTo>
                    <a:pt x="0" y="4"/>
                  </a:lnTo>
                  <a:lnTo>
                    <a:pt x="0" y="7"/>
                  </a:lnTo>
                  <a:lnTo>
                    <a:pt x="4" y="11"/>
                  </a:lnTo>
                  <a:lnTo>
                    <a:pt x="7" y="11"/>
                  </a:lnTo>
                  <a:lnTo>
                    <a:pt x="11" y="11"/>
                  </a:lnTo>
                  <a:close/>
                </a:path>
              </a:pathLst>
            </a:custGeom>
            <a:solidFill>
              <a:schemeClr val="bg1"/>
            </a:solidFill>
            <a:ln w="28575" cmpd="sng">
              <a:solidFill>
                <a:srgbClr val="66FF33"/>
              </a:solidFill>
              <a:round/>
              <a:headEnd/>
              <a:tailEnd/>
            </a:ln>
          </p:spPr>
          <p:txBody>
            <a:bodyPr/>
            <a:lstStyle/>
            <a:p>
              <a:endParaRPr lang="cs-CZ"/>
            </a:p>
          </p:txBody>
        </p:sp>
        <p:sp>
          <p:nvSpPr>
            <p:cNvPr id="6346" name="Freeform 202">
              <a:extLst>
                <a:ext uri="{FF2B5EF4-FFF2-40B4-BE49-F238E27FC236}">
                  <a16:creationId xmlns:a16="http://schemas.microsoft.com/office/drawing/2014/main" id="{10BF37DE-DF4A-475D-B6B9-0D94034E3AC1}"/>
                </a:ext>
              </a:extLst>
            </p:cNvPr>
            <p:cNvSpPr>
              <a:spLocks/>
            </p:cNvSpPr>
            <p:nvPr/>
          </p:nvSpPr>
          <p:spPr bwMode="auto">
            <a:xfrm>
              <a:off x="2663" y="1813"/>
              <a:ext cx="11" cy="11"/>
            </a:xfrm>
            <a:custGeom>
              <a:avLst/>
              <a:gdLst>
                <a:gd name="T0" fmla="*/ 11 w 11"/>
                <a:gd name="T1" fmla="*/ 11 h 11"/>
                <a:gd name="T2" fmla="*/ 11 w 11"/>
                <a:gd name="T3" fmla="*/ 4 h 11"/>
                <a:gd name="T4" fmla="*/ 11 w 11"/>
                <a:gd name="T5" fmla="*/ 4 h 11"/>
                <a:gd name="T6" fmla="*/ 7 w 11"/>
                <a:gd name="T7" fmla="*/ 0 h 11"/>
                <a:gd name="T8" fmla="*/ 7 w 11"/>
                <a:gd name="T9" fmla="*/ 0 h 11"/>
                <a:gd name="T10" fmla="*/ 4 w 11"/>
                <a:gd name="T11" fmla="*/ 0 h 11"/>
                <a:gd name="T12" fmla="*/ 0 w 11"/>
                <a:gd name="T13" fmla="*/ 4 h 11"/>
                <a:gd name="T14" fmla="*/ 0 w 11"/>
                <a:gd name="T15" fmla="*/ 7 h 11"/>
                <a:gd name="T16" fmla="*/ 4 w 11"/>
                <a:gd name="T17" fmla="*/ 11 h 11"/>
                <a:gd name="T18" fmla="*/ 7 w 11"/>
                <a:gd name="T19" fmla="*/ 11 h 11"/>
                <a:gd name="T20" fmla="*/ 11 w 11"/>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1">
                  <a:moveTo>
                    <a:pt x="11" y="11"/>
                  </a:moveTo>
                  <a:lnTo>
                    <a:pt x="11" y="4"/>
                  </a:lnTo>
                  <a:lnTo>
                    <a:pt x="11" y="4"/>
                  </a:lnTo>
                  <a:lnTo>
                    <a:pt x="7" y="0"/>
                  </a:lnTo>
                  <a:lnTo>
                    <a:pt x="7" y="0"/>
                  </a:lnTo>
                  <a:lnTo>
                    <a:pt x="4" y="0"/>
                  </a:lnTo>
                  <a:lnTo>
                    <a:pt x="0" y="4"/>
                  </a:lnTo>
                  <a:lnTo>
                    <a:pt x="0" y="7"/>
                  </a:lnTo>
                  <a:lnTo>
                    <a:pt x="4" y="11"/>
                  </a:lnTo>
                  <a:lnTo>
                    <a:pt x="7" y="11"/>
                  </a:lnTo>
                  <a:lnTo>
                    <a:pt x="11" y="11"/>
                  </a:lnTo>
                  <a:close/>
                </a:path>
              </a:pathLst>
            </a:custGeom>
            <a:solidFill>
              <a:schemeClr val="bg1"/>
            </a:solidFill>
            <a:ln w="28575" cmpd="sng">
              <a:solidFill>
                <a:srgbClr val="66FF33"/>
              </a:solidFill>
              <a:round/>
              <a:headEnd/>
              <a:tailEnd/>
            </a:ln>
          </p:spPr>
          <p:txBody>
            <a:bodyPr/>
            <a:lstStyle/>
            <a:p>
              <a:endParaRPr lang="cs-CZ"/>
            </a:p>
          </p:txBody>
        </p:sp>
        <p:sp>
          <p:nvSpPr>
            <p:cNvPr id="6347" name="Freeform 203">
              <a:extLst>
                <a:ext uri="{FF2B5EF4-FFF2-40B4-BE49-F238E27FC236}">
                  <a16:creationId xmlns:a16="http://schemas.microsoft.com/office/drawing/2014/main" id="{E9898505-F6B3-4542-9D3A-1114D4093D1A}"/>
                </a:ext>
              </a:extLst>
            </p:cNvPr>
            <p:cNvSpPr>
              <a:spLocks/>
            </p:cNvSpPr>
            <p:nvPr/>
          </p:nvSpPr>
          <p:spPr bwMode="auto">
            <a:xfrm>
              <a:off x="2642" y="1813"/>
              <a:ext cx="10" cy="11"/>
            </a:xfrm>
            <a:custGeom>
              <a:avLst/>
              <a:gdLst>
                <a:gd name="T0" fmla="*/ 10 w 10"/>
                <a:gd name="T1" fmla="*/ 11 h 11"/>
                <a:gd name="T2" fmla="*/ 10 w 10"/>
                <a:gd name="T3" fmla="*/ 4 h 11"/>
                <a:gd name="T4" fmla="*/ 10 w 10"/>
                <a:gd name="T5" fmla="*/ 4 h 11"/>
                <a:gd name="T6" fmla="*/ 7 w 10"/>
                <a:gd name="T7" fmla="*/ 0 h 11"/>
                <a:gd name="T8" fmla="*/ 7 w 10"/>
                <a:gd name="T9" fmla="*/ 0 h 11"/>
                <a:gd name="T10" fmla="*/ 3 w 10"/>
                <a:gd name="T11" fmla="*/ 0 h 11"/>
                <a:gd name="T12" fmla="*/ 0 w 10"/>
                <a:gd name="T13" fmla="*/ 4 h 11"/>
                <a:gd name="T14" fmla="*/ 0 w 10"/>
                <a:gd name="T15" fmla="*/ 7 h 11"/>
                <a:gd name="T16" fmla="*/ 3 w 10"/>
                <a:gd name="T17" fmla="*/ 11 h 11"/>
                <a:gd name="T18" fmla="*/ 7 w 10"/>
                <a:gd name="T19" fmla="*/ 11 h 11"/>
                <a:gd name="T20" fmla="*/ 10 w 10"/>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1">
                  <a:moveTo>
                    <a:pt x="10" y="11"/>
                  </a:moveTo>
                  <a:lnTo>
                    <a:pt x="10" y="4"/>
                  </a:lnTo>
                  <a:lnTo>
                    <a:pt x="10" y="4"/>
                  </a:lnTo>
                  <a:lnTo>
                    <a:pt x="7" y="0"/>
                  </a:lnTo>
                  <a:lnTo>
                    <a:pt x="7" y="0"/>
                  </a:lnTo>
                  <a:lnTo>
                    <a:pt x="3" y="0"/>
                  </a:lnTo>
                  <a:lnTo>
                    <a:pt x="0" y="4"/>
                  </a:lnTo>
                  <a:lnTo>
                    <a:pt x="0" y="7"/>
                  </a:lnTo>
                  <a:lnTo>
                    <a:pt x="3" y="11"/>
                  </a:lnTo>
                  <a:lnTo>
                    <a:pt x="7" y="11"/>
                  </a:lnTo>
                  <a:lnTo>
                    <a:pt x="10" y="11"/>
                  </a:lnTo>
                  <a:close/>
                </a:path>
              </a:pathLst>
            </a:custGeom>
            <a:solidFill>
              <a:schemeClr val="bg1"/>
            </a:solidFill>
            <a:ln w="28575" cmpd="sng">
              <a:solidFill>
                <a:srgbClr val="66FF33"/>
              </a:solidFill>
              <a:round/>
              <a:headEnd/>
              <a:tailEnd/>
            </a:ln>
          </p:spPr>
          <p:txBody>
            <a:bodyPr/>
            <a:lstStyle/>
            <a:p>
              <a:endParaRPr lang="cs-CZ"/>
            </a:p>
          </p:txBody>
        </p:sp>
        <p:sp>
          <p:nvSpPr>
            <p:cNvPr id="6348" name="Freeform 204">
              <a:extLst>
                <a:ext uri="{FF2B5EF4-FFF2-40B4-BE49-F238E27FC236}">
                  <a16:creationId xmlns:a16="http://schemas.microsoft.com/office/drawing/2014/main" id="{CF00B127-8166-4213-BC90-42CE0DB60C09}"/>
                </a:ext>
              </a:extLst>
            </p:cNvPr>
            <p:cNvSpPr>
              <a:spLocks/>
            </p:cNvSpPr>
            <p:nvPr/>
          </p:nvSpPr>
          <p:spPr bwMode="auto">
            <a:xfrm>
              <a:off x="2620" y="1813"/>
              <a:ext cx="11" cy="11"/>
            </a:xfrm>
            <a:custGeom>
              <a:avLst/>
              <a:gdLst>
                <a:gd name="T0" fmla="*/ 11 w 11"/>
                <a:gd name="T1" fmla="*/ 11 h 11"/>
                <a:gd name="T2" fmla="*/ 11 w 11"/>
                <a:gd name="T3" fmla="*/ 4 h 11"/>
                <a:gd name="T4" fmla="*/ 11 w 11"/>
                <a:gd name="T5" fmla="*/ 4 h 11"/>
                <a:gd name="T6" fmla="*/ 7 w 11"/>
                <a:gd name="T7" fmla="*/ 0 h 11"/>
                <a:gd name="T8" fmla="*/ 7 w 11"/>
                <a:gd name="T9" fmla="*/ 0 h 11"/>
                <a:gd name="T10" fmla="*/ 4 w 11"/>
                <a:gd name="T11" fmla="*/ 0 h 11"/>
                <a:gd name="T12" fmla="*/ 0 w 11"/>
                <a:gd name="T13" fmla="*/ 4 h 11"/>
                <a:gd name="T14" fmla="*/ 0 w 11"/>
                <a:gd name="T15" fmla="*/ 7 h 11"/>
                <a:gd name="T16" fmla="*/ 4 w 11"/>
                <a:gd name="T17" fmla="*/ 11 h 11"/>
                <a:gd name="T18" fmla="*/ 7 w 11"/>
                <a:gd name="T19" fmla="*/ 11 h 11"/>
                <a:gd name="T20" fmla="*/ 11 w 11"/>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1">
                  <a:moveTo>
                    <a:pt x="11" y="11"/>
                  </a:moveTo>
                  <a:lnTo>
                    <a:pt x="11" y="4"/>
                  </a:lnTo>
                  <a:lnTo>
                    <a:pt x="11" y="4"/>
                  </a:lnTo>
                  <a:lnTo>
                    <a:pt x="7" y="0"/>
                  </a:lnTo>
                  <a:lnTo>
                    <a:pt x="7" y="0"/>
                  </a:lnTo>
                  <a:lnTo>
                    <a:pt x="4" y="0"/>
                  </a:lnTo>
                  <a:lnTo>
                    <a:pt x="0" y="4"/>
                  </a:lnTo>
                  <a:lnTo>
                    <a:pt x="0" y="7"/>
                  </a:lnTo>
                  <a:lnTo>
                    <a:pt x="4" y="11"/>
                  </a:lnTo>
                  <a:lnTo>
                    <a:pt x="7" y="11"/>
                  </a:lnTo>
                  <a:lnTo>
                    <a:pt x="11" y="11"/>
                  </a:lnTo>
                  <a:close/>
                </a:path>
              </a:pathLst>
            </a:custGeom>
            <a:solidFill>
              <a:schemeClr val="bg1"/>
            </a:solidFill>
            <a:ln w="28575" cmpd="sng">
              <a:solidFill>
                <a:srgbClr val="66FF33"/>
              </a:solidFill>
              <a:round/>
              <a:headEnd/>
              <a:tailEnd/>
            </a:ln>
          </p:spPr>
          <p:txBody>
            <a:bodyPr/>
            <a:lstStyle/>
            <a:p>
              <a:endParaRPr lang="cs-CZ"/>
            </a:p>
          </p:txBody>
        </p:sp>
        <p:sp>
          <p:nvSpPr>
            <p:cNvPr id="6349" name="Freeform 205">
              <a:extLst>
                <a:ext uri="{FF2B5EF4-FFF2-40B4-BE49-F238E27FC236}">
                  <a16:creationId xmlns:a16="http://schemas.microsoft.com/office/drawing/2014/main" id="{82FC3C22-B9CD-452D-99EB-2E993D49254C}"/>
                </a:ext>
              </a:extLst>
            </p:cNvPr>
            <p:cNvSpPr>
              <a:spLocks/>
            </p:cNvSpPr>
            <p:nvPr/>
          </p:nvSpPr>
          <p:spPr bwMode="auto">
            <a:xfrm>
              <a:off x="2599" y="1813"/>
              <a:ext cx="11" cy="11"/>
            </a:xfrm>
            <a:custGeom>
              <a:avLst/>
              <a:gdLst>
                <a:gd name="T0" fmla="*/ 11 w 11"/>
                <a:gd name="T1" fmla="*/ 11 h 11"/>
                <a:gd name="T2" fmla="*/ 11 w 11"/>
                <a:gd name="T3" fmla="*/ 4 h 11"/>
                <a:gd name="T4" fmla="*/ 11 w 11"/>
                <a:gd name="T5" fmla="*/ 4 h 11"/>
                <a:gd name="T6" fmla="*/ 7 w 11"/>
                <a:gd name="T7" fmla="*/ 0 h 11"/>
                <a:gd name="T8" fmla="*/ 7 w 11"/>
                <a:gd name="T9" fmla="*/ 0 h 11"/>
                <a:gd name="T10" fmla="*/ 3 w 11"/>
                <a:gd name="T11" fmla="*/ 0 h 11"/>
                <a:gd name="T12" fmla="*/ 0 w 11"/>
                <a:gd name="T13" fmla="*/ 4 h 11"/>
                <a:gd name="T14" fmla="*/ 0 w 11"/>
                <a:gd name="T15" fmla="*/ 7 h 11"/>
                <a:gd name="T16" fmla="*/ 3 w 11"/>
                <a:gd name="T17" fmla="*/ 11 h 11"/>
                <a:gd name="T18" fmla="*/ 7 w 11"/>
                <a:gd name="T19" fmla="*/ 11 h 11"/>
                <a:gd name="T20" fmla="*/ 11 w 11"/>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1">
                  <a:moveTo>
                    <a:pt x="11" y="11"/>
                  </a:moveTo>
                  <a:lnTo>
                    <a:pt x="11" y="4"/>
                  </a:lnTo>
                  <a:lnTo>
                    <a:pt x="11" y="4"/>
                  </a:lnTo>
                  <a:lnTo>
                    <a:pt x="7" y="0"/>
                  </a:lnTo>
                  <a:lnTo>
                    <a:pt x="7" y="0"/>
                  </a:lnTo>
                  <a:lnTo>
                    <a:pt x="3" y="0"/>
                  </a:lnTo>
                  <a:lnTo>
                    <a:pt x="0" y="4"/>
                  </a:lnTo>
                  <a:lnTo>
                    <a:pt x="0" y="7"/>
                  </a:lnTo>
                  <a:lnTo>
                    <a:pt x="3" y="11"/>
                  </a:lnTo>
                  <a:lnTo>
                    <a:pt x="7" y="11"/>
                  </a:lnTo>
                  <a:lnTo>
                    <a:pt x="11" y="11"/>
                  </a:lnTo>
                  <a:close/>
                </a:path>
              </a:pathLst>
            </a:custGeom>
            <a:solidFill>
              <a:schemeClr val="bg1"/>
            </a:solidFill>
            <a:ln w="28575" cmpd="sng">
              <a:solidFill>
                <a:srgbClr val="66FF33"/>
              </a:solidFill>
              <a:round/>
              <a:headEnd/>
              <a:tailEnd/>
            </a:ln>
          </p:spPr>
          <p:txBody>
            <a:bodyPr/>
            <a:lstStyle/>
            <a:p>
              <a:endParaRPr lang="cs-CZ"/>
            </a:p>
          </p:txBody>
        </p:sp>
        <p:sp>
          <p:nvSpPr>
            <p:cNvPr id="6350" name="Freeform 206">
              <a:extLst>
                <a:ext uri="{FF2B5EF4-FFF2-40B4-BE49-F238E27FC236}">
                  <a16:creationId xmlns:a16="http://schemas.microsoft.com/office/drawing/2014/main" id="{99D12AB3-6E16-49C6-A7B4-C5B4A71DB854}"/>
                </a:ext>
              </a:extLst>
            </p:cNvPr>
            <p:cNvSpPr>
              <a:spLocks/>
            </p:cNvSpPr>
            <p:nvPr/>
          </p:nvSpPr>
          <p:spPr bwMode="auto">
            <a:xfrm>
              <a:off x="2577" y="1813"/>
              <a:ext cx="11" cy="11"/>
            </a:xfrm>
            <a:custGeom>
              <a:avLst/>
              <a:gdLst>
                <a:gd name="T0" fmla="*/ 11 w 11"/>
                <a:gd name="T1" fmla="*/ 11 h 11"/>
                <a:gd name="T2" fmla="*/ 11 w 11"/>
                <a:gd name="T3" fmla="*/ 4 h 11"/>
                <a:gd name="T4" fmla="*/ 11 w 11"/>
                <a:gd name="T5" fmla="*/ 4 h 11"/>
                <a:gd name="T6" fmla="*/ 8 w 11"/>
                <a:gd name="T7" fmla="*/ 0 h 11"/>
                <a:gd name="T8" fmla="*/ 8 w 11"/>
                <a:gd name="T9" fmla="*/ 0 h 11"/>
                <a:gd name="T10" fmla="*/ 4 w 11"/>
                <a:gd name="T11" fmla="*/ 0 h 11"/>
                <a:gd name="T12" fmla="*/ 0 w 11"/>
                <a:gd name="T13" fmla="*/ 4 h 11"/>
                <a:gd name="T14" fmla="*/ 0 w 11"/>
                <a:gd name="T15" fmla="*/ 7 h 11"/>
                <a:gd name="T16" fmla="*/ 4 w 11"/>
                <a:gd name="T17" fmla="*/ 11 h 11"/>
                <a:gd name="T18" fmla="*/ 8 w 11"/>
                <a:gd name="T19" fmla="*/ 11 h 11"/>
                <a:gd name="T20" fmla="*/ 11 w 11"/>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1">
                  <a:moveTo>
                    <a:pt x="11" y="11"/>
                  </a:moveTo>
                  <a:lnTo>
                    <a:pt x="11" y="4"/>
                  </a:lnTo>
                  <a:lnTo>
                    <a:pt x="11" y="4"/>
                  </a:lnTo>
                  <a:lnTo>
                    <a:pt x="8" y="0"/>
                  </a:lnTo>
                  <a:lnTo>
                    <a:pt x="8" y="0"/>
                  </a:lnTo>
                  <a:lnTo>
                    <a:pt x="4" y="0"/>
                  </a:lnTo>
                  <a:lnTo>
                    <a:pt x="0" y="4"/>
                  </a:lnTo>
                  <a:lnTo>
                    <a:pt x="0" y="7"/>
                  </a:lnTo>
                  <a:lnTo>
                    <a:pt x="4" y="11"/>
                  </a:lnTo>
                  <a:lnTo>
                    <a:pt x="8" y="11"/>
                  </a:lnTo>
                  <a:lnTo>
                    <a:pt x="11" y="11"/>
                  </a:lnTo>
                  <a:close/>
                </a:path>
              </a:pathLst>
            </a:custGeom>
            <a:solidFill>
              <a:schemeClr val="bg1"/>
            </a:solidFill>
            <a:ln w="28575" cmpd="sng">
              <a:solidFill>
                <a:srgbClr val="66FF33"/>
              </a:solidFill>
              <a:round/>
              <a:headEnd/>
              <a:tailEnd/>
            </a:ln>
          </p:spPr>
          <p:txBody>
            <a:bodyPr/>
            <a:lstStyle/>
            <a:p>
              <a:endParaRPr lang="cs-CZ"/>
            </a:p>
          </p:txBody>
        </p:sp>
        <p:sp>
          <p:nvSpPr>
            <p:cNvPr id="6351" name="Freeform 207">
              <a:extLst>
                <a:ext uri="{FF2B5EF4-FFF2-40B4-BE49-F238E27FC236}">
                  <a16:creationId xmlns:a16="http://schemas.microsoft.com/office/drawing/2014/main" id="{CC6FC4CC-E9E0-4AC6-8746-C9E915890972}"/>
                </a:ext>
              </a:extLst>
            </p:cNvPr>
            <p:cNvSpPr>
              <a:spLocks/>
            </p:cNvSpPr>
            <p:nvPr/>
          </p:nvSpPr>
          <p:spPr bwMode="auto">
            <a:xfrm>
              <a:off x="2556" y="1813"/>
              <a:ext cx="11" cy="11"/>
            </a:xfrm>
            <a:custGeom>
              <a:avLst/>
              <a:gdLst>
                <a:gd name="T0" fmla="*/ 11 w 11"/>
                <a:gd name="T1" fmla="*/ 11 h 11"/>
                <a:gd name="T2" fmla="*/ 11 w 11"/>
                <a:gd name="T3" fmla="*/ 4 h 11"/>
                <a:gd name="T4" fmla="*/ 11 w 11"/>
                <a:gd name="T5" fmla="*/ 4 h 11"/>
                <a:gd name="T6" fmla="*/ 7 w 11"/>
                <a:gd name="T7" fmla="*/ 0 h 11"/>
                <a:gd name="T8" fmla="*/ 7 w 11"/>
                <a:gd name="T9" fmla="*/ 0 h 11"/>
                <a:gd name="T10" fmla="*/ 4 w 11"/>
                <a:gd name="T11" fmla="*/ 0 h 11"/>
                <a:gd name="T12" fmla="*/ 0 w 11"/>
                <a:gd name="T13" fmla="*/ 4 h 11"/>
                <a:gd name="T14" fmla="*/ 0 w 11"/>
                <a:gd name="T15" fmla="*/ 7 h 11"/>
                <a:gd name="T16" fmla="*/ 4 w 11"/>
                <a:gd name="T17" fmla="*/ 11 h 11"/>
                <a:gd name="T18" fmla="*/ 7 w 11"/>
                <a:gd name="T19" fmla="*/ 11 h 11"/>
                <a:gd name="T20" fmla="*/ 11 w 11"/>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1">
                  <a:moveTo>
                    <a:pt x="11" y="11"/>
                  </a:moveTo>
                  <a:lnTo>
                    <a:pt x="11" y="4"/>
                  </a:lnTo>
                  <a:lnTo>
                    <a:pt x="11" y="4"/>
                  </a:lnTo>
                  <a:lnTo>
                    <a:pt x="7" y="0"/>
                  </a:lnTo>
                  <a:lnTo>
                    <a:pt x="7" y="0"/>
                  </a:lnTo>
                  <a:lnTo>
                    <a:pt x="4" y="0"/>
                  </a:lnTo>
                  <a:lnTo>
                    <a:pt x="0" y="4"/>
                  </a:lnTo>
                  <a:lnTo>
                    <a:pt x="0" y="7"/>
                  </a:lnTo>
                  <a:lnTo>
                    <a:pt x="4" y="11"/>
                  </a:lnTo>
                  <a:lnTo>
                    <a:pt x="7" y="11"/>
                  </a:lnTo>
                  <a:lnTo>
                    <a:pt x="11" y="11"/>
                  </a:lnTo>
                  <a:close/>
                </a:path>
              </a:pathLst>
            </a:custGeom>
            <a:solidFill>
              <a:schemeClr val="bg1"/>
            </a:solidFill>
            <a:ln w="28575" cmpd="sng">
              <a:solidFill>
                <a:srgbClr val="66FF33"/>
              </a:solidFill>
              <a:round/>
              <a:headEnd/>
              <a:tailEnd/>
            </a:ln>
          </p:spPr>
          <p:txBody>
            <a:bodyPr/>
            <a:lstStyle/>
            <a:p>
              <a:endParaRPr lang="cs-CZ"/>
            </a:p>
          </p:txBody>
        </p:sp>
        <p:sp>
          <p:nvSpPr>
            <p:cNvPr id="6352" name="Freeform 208">
              <a:extLst>
                <a:ext uri="{FF2B5EF4-FFF2-40B4-BE49-F238E27FC236}">
                  <a16:creationId xmlns:a16="http://schemas.microsoft.com/office/drawing/2014/main" id="{1E61A2A6-DD69-42A0-84A9-B6779A9A9D07}"/>
                </a:ext>
              </a:extLst>
            </p:cNvPr>
            <p:cNvSpPr>
              <a:spLocks/>
            </p:cNvSpPr>
            <p:nvPr/>
          </p:nvSpPr>
          <p:spPr bwMode="auto">
            <a:xfrm>
              <a:off x="2535" y="1813"/>
              <a:ext cx="10" cy="11"/>
            </a:xfrm>
            <a:custGeom>
              <a:avLst/>
              <a:gdLst>
                <a:gd name="T0" fmla="*/ 10 w 10"/>
                <a:gd name="T1" fmla="*/ 11 h 11"/>
                <a:gd name="T2" fmla="*/ 10 w 10"/>
                <a:gd name="T3" fmla="*/ 4 h 11"/>
                <a:gd name="T4" fmla="*/ 10 w 10"/>
                <a:gd name="T5" fmla="*/ 4 h 11"/>
                <a:gd name="T6" fmla="*/ 7 w 10"/>
                <a:gd name="T7" fmla="*/ 0 h 11"/>
                <a:gd name="T8" fmla="*/ 7 w 10"/>
                <a:gd name="T9" fmla="*/ 0 h 11"/>
                <a:gd name="T10" fmla="*/ 3 w 10"/>
                <a:gd name="T11" fmla="*/ 0 h 11"/>
                <a:gd name="T12" fmla="*/ 0 w 10"/>
                <a:gd name="T13" fmla="*/ 4 h 11"/>
                <a:gd name="T14" fmla="*/ 0 w 10"/>
                <a:gd name="T15" fmla="*/ 7 h 11"/>
                <a:gd name="T16" fmla="*/ 3 w 10"/>
                <a:gd name="T17" fmla="*/ 11 h 11"/>
                <a:gd name="T18" fmla="*/ 7 w 10"/>
                <a:gd name="T19" fmla="*/ 11 h 11"/>
                <a:gd name="T20" fmla="*/ 10 w 10"/>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1">
                  <a:moveTo>
                    <a:pt x="10" y="11"/>
                  </a:moveTo>
                  <a:lnTo>
                    <a:pt x="10" y="4"/>
                  </a:lnTo>
                  <a:lnTo>
                    <a:pt x="10" y="4"/>
                  </a:lnTo>
                  <a:lnTo>
                    <a:pt x="7" y="0"/>
                  </a:lnTo>
                  <a:lnTo>
                    <a:pt x="7" y="0"/>
                  </a:lnTo>
                  <a:lnTo>
                    <a:pt x="3" y="0"/>
                  </a:lnTo>
                  <a:lnTo>
                    <a:pt x="0" y="4"/>
                  </a:lnTo>
                  <a:lnTo>
                    <a:pt x="0" y="7"/>
                  </a:lnTo>
                  <a:lnTo>
                    <a:pt x="3" y="11"/>
                  </a:lnTo>
                  <a:lnTo>
                    <a:pt x="7" y="11"/>
                  </a:lnTo>
                  <a:lnTo>
                    <a:pt x="10" y="11"/>
                  </a:lnTo>
                  <a:close/>
                </a:path>
              </a:pathLst>
            </a:custGeom>
            <a:solidFill>
              <a:schemeClr val="bg1"/>
            </a:solidFill>
            <a:ln w="28575" cmpd="sng">
              <a:solidFill>
                <a:srgbClr val="66FF33"/>
              </a:solidFill>
              <a:round/>
              <a:headEnd/>
              <a:tailEnd/>
            </a:ln>
          </p:spPr>
          <p:txBody>
            <a:bodyPr/>
            <a:lstStyle/>
            <a:p>
              <a:endParaRPr lang="cs-CZ"/>
            </a:p>
          </p:txBody>
        </p:sp>
        <p:sp>
          <p:nvSpPr>
            <p:cNvPr id="6353" name="Freeform 209">
              <a:extLst>
                <a:ext uri="{FF2B5EF4-FFF2-40B4-BE49-F238E27FC236}">
                  <a16:creationId xmlns:a16="http://schemas.microsoft.com/office/drawing/2014/main" id="{D13EB773-324F-47D3-B31A-F820AEFBBE62}"/>
                </a:ext>
              </a:extLst>
            </p:cNvPr>
            <p:cNvSpPr>
              <a:spLocks/>
            </p:cNvSpPr>
            <p:nvPr/>
          </p:nvSpPr>
          <p:spPr bwMode="auto">
            <a:xfrm>
              <a:off x="2513" y="1813"/>
              <a:ext cx="11" cy="11"/>
            </a:xfrm>
            <a:custGeom>
              <a:avLst/>
              <a:gdLst>
                <a:gd name="T0" fmla="*/ 11 w 11"/>
                <a:gd name="T1" fmla="*/ 11 h 11"/>
                <a:gd name="T2" fmla="*/ 11 w 11"/>
                <a:gd name="T3" fmla="*/ 4 h 11"/>
                <a:gd name="T4" fmla="*/ 11 w 11"/>
                <a:gd name="T5" fmla="*/ 4 h 11"/>
                <a:gd name="T6" fmla="*/ 7 w 11"/>
                <a:gd name="T7" fmla="*/ 0 h 11"/>
                <a:gd name="T8" fmla="*/ 7 w 11"/>
                <a:gd name="T9" fmla="*/ 0 h 11"/>
                <a:gd name="T10" fmla="*/ 4 w 11"/>
                <a:gd name="T11" fmla="*/ 0 h 11"/>
                <a:gd name="T12" fmla="*/ 0 w 11"/>
                <a:gd name="T13" fmla="*/ 4 h 11"/>
                <a:gd name="T14" fmla="*/ 0 w 11"/>
                <a:gd name="T15" fmla="*/ 7 h 11"/>
                <a:gd name="T16" fmla="*/ 4 w 11"/>
                <a:gd name="T17" fmla="*/ 11 h 11"/>
                <a:gd name="T18" fmla="*/ 7 w 11"/>
                <a:gd name="T19" fmla="*/ 11 h 11"/>
                <a:gd name="T20" fmla="*/ 11 w 11"/>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1">
                  <a:moveTo>
                    <a:pt x="11" y="11"/>
                  </a:moveTo>
                  <a:lnTo>
                    <a:pt x="11" y="4"/>
                  </a:lnTo>
                  <a:lnTo>
                    <a:pt x="11" y="4"/>
                  </a:lnTo>
                  <a:lnTo>
                    <a:pt x="7" y="0"/>
                  </a:lnTo>
                  <a:lnTo>
                    <a:pt x="7" y="0"/>
                  </a:lnTo>
                  <a:lnTo>
                    <a:pt x="4" y="0"/>
                  </a:lnTo>
                  <a:lnTo>
                    <a:pt x="0" y="4"/>
                  </a:lnTo>
                  <a:lnTo>
                    <a:pt x="0" y="7"/>
                  </a:lnTo>
                  <a:lnTo>
                    <a:pt x="4" y="11"/>
                  </a:lnTo>
                  <a:lnTo>
                    <a:pt x="7" y="11"/>
                  </a:lnTo>
                  <a:lnTo>
                    <a:pt x="11" y="11"/>
                  </a:lnTo>
                  <a:close/>
                </a:path>
              </a:pathLst>
            </a:custGeom>
            <a:solidFill>
              <a:schemeClr val="bg1"/>
            </a:solidFill>
            <a:ln w="28575" cmpd="sng">
              <a:solidFill>
                <a:srgbClr val="66FF33"/>
              </a:solidFill>
              <a:round/>
              <a:headEnd/>
              <a:tailEnd/>
            </a:ln>
          </p:spPr>
          <p:txBody>
            <a:bodyPr/>
            <a:lstStyle/>
            <a:p>
              <a:endParaRPr lang="cs-CZ"/>
            </a:p>
          </p:txBody>
        </p:sp>
        <p:sp>
          <p:nvSpPr>
            <p:cNvPr id="6354" name="Freeform 210">
              <a:extLst>
                <a:ext uri="{FF2B5EF4-FFF2-40B4-BE49-F238E27FC236}">
                  <a16:creationId xmlns:a16="http://schemas.microsoft.com/office/drawing/2014/main" id="{6D6937EF-3409-4E2D-ABF9-65AEE250C2D5}"/>
                </a:ext>
              </a:extLst>
            </p:cNvPr>
            <p:cNvSpPr>
              <a:spLocks/>
            </p:cNvSpPr>
            <p:nvPr/>
          </p:nvSpPr>
          <p:spPr bwMode="auto">
            <a:xfrm>
              <a:off x="2492" y="1813"/>
              <a:ext cx="11" cy="11"/>
            </a:xfrm>
            <a:custGeom>
              <a:avLst/>
              <a:gdLst>
                <a:gd name="T0" fmla="*/ 11 w 11"/>
                <a:gd name="T1" fmla="*/ 11 h 11"/>
                <a:gd name="T2" fmla="*/ 11 w 11"/>
                <a:gd name="T3" fmla="*/ 4 h 11"/>
                <a:gd name="T4" fmla="*/ 11 w 11"/>
                <a:gd name="T5" fmla="*/ 4 h 11"/>
                <a:gd name="T6" fmla="*/ 7 w 11"/>
                <a:gd name="T7" fmla="*/ 0 h 11"/>
                <a:gd name="T8" fmla="*/ 7 w 11"/>
                <a:gd name="T9" fmla="*/ 0 h 11"/>
                <a:gd name="T10" fmla="*/ 3 w 11"/>
                <a:gd name="T11" fmla="*/ 0 h 11"/>
                <a:gd name="T12" fmla="*/ 0 w 11"/>
                <a:gd name="T13" fmla="*/ 4 h 11"/>
                <a:gd name="T14" fmla="*/ 0 w 11"/>
                <a:gd name="T15" fmla="*/ 7 h 11"/>
                <a:gd name="T16" fmla="*/ 3 w 11"/>
                <a:gd name="T17" fmla="*/ 11 h 11"/>
                <a:gd name="T18" fmla="*/ 7 w 11"/>
                <a:gd name="T19" fmla="*/ 11 h 11"/>
                <a:gd name="T20" fmla="*/ 11 w 11"/>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1">
                  <a:moveTo>
                    <a:pt x="11" y="11"/>
                  </a:moveTo>
                  <a:lnTo>
                    <a:pt x="11" y="4"/>
                  </a:lnTo>
                  <a:lnTo>
                    <a:pt x="11" y="4"/>
                  </a:lnTo>
                  <a:lnTo>
                    <a:pt x="7" y="0"/>
                  </a:lnTo>
                  <a:lnTo>
                    <a:pt x="7" y="0"/>
                  </a:lnTo>
                  <a:lnTo>
                    <a:pt x="3" y="0"/>
                  </a:lnTo>
                  <a:lnTo>
                    <a:pt x="0" y="4"/>
                  </a:lnTo>
                  <a:lnTo>
                    <a:pt x="0" y="7"/>
                  </a:lnTo>
                  <a:lnTo>
                    <a:pt x="3" y="11"/>
                  </a:lnTo>
                  <a:lnTo>
                    <a:pt x="7" y="11"/>
                  </a:lnTo>
                  <a:lnTo>
                    <a:pt x="11" y="11"/>
                  </a:lnTo>
                  <a:close/>
                </a:path>
              </a:pathLst>
            </a:custGeom>
            <a:solidFill>
              <a:schemeClr val="bg1"/>
            </a:solidFill>
            <a:ln w="28575" cmpd="sng">
              <a:solidFill>
                <a:srgbClr val="66FF33"/>
              </a:solidFill>
              <a:round/>
              <a:headEnd/>
              <a:tailEnd/>
            </a:ln>
          </p:spPr>
          <p:txBody>
            <a:bodyPr/>
            <a:lstStyle/>
            <a:p>
              <a:endParaRPr lang="cs-CZ"/>
            </a:p>
          </p:txBody>
        </p:sp>
        <p:sp>
          <p:nvSpPr>
            <p:cNvPr id="6355" name="Freeform 211">
              <a:extLst>
                <a:ext uri="{FF2B5EF4-FFF2-40B4-BE49-F238E27FC236}">
                  <a16:creationId xmlns:a16="http://schemas.microsoft.com/office/drawing/2014/main" id="{22E4FCAE-F233-4EEA-9302-DC3806EBD2B9}"/>
                </a:ext>
              </a:extLst>
            </p:cNvPr>
            <p:cNvSpPr>
              <a:spLocks/>
            </p:cNvSpPr>
            <p:nvPr/>
          </p:nvSpPr>
          <p:spPr bwMode="auto">
            <a:xfrm>
              <a:off x="2471" y="1813"/>
              <a:ext cx="10" cy="11"/>
            </a:xfrm>
            <a:custGeom>
              <a:avLst/>
              <a:gdLst>
                <a:gd name="T0" fmla="*/ 10 w 10"/>
                <a:gd name="T1" fmla="*/ 11 h 11"/>
                <a:gd name="T2" fmla="*/ 10 w 10"/>
                <a:gd name="T3" fmla="*/ 4 h 11"/>
                <a:gd name="T4" fmla="*/ 10 w 10"/>
                <a:gd name="T5" fmla="*/ 4 h 11"/>
                <a:gd name="T6" fmla="*/ 7 w 10"/>
                <a:gd name="T7" fmla="*/ 0 h 11"/>
                <a:gd name="T8" fmla="*/ 7 w 10"/>
                <a:gd name="T9" fmla="*/ 0 h 11"/>
                <a:gd name="T10" fmla="*/ 3 w 10"/>
                <a:gd name="T11" fmla="*/ 0 h 11"/>
                <a:gd name="T12" fmla="*/ 0 w 10"/>
                <a:gd name="T13" fmla="*/ 4 h 11"/>
                <a:gd name="T14" fmla="*/ 0 w 10"/>
                <a:gd name="T15" fmla="*/ 7 h 11"/>
                <a:gd name="T16" fmla="*/ 3 w 10"/>
                <a:gd name="T17" fmla="*/ 11 h 11"/>
                <a:gd name="T18" fmla="*/ 7 w 10"/>
                <a:gd name="T19" fmla="*/ 11 h 11"/>
                <a:gd name="T20" fmla="*/ 10 w 10"/>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1">
                  <a:moveTo>
                    <a:pt x="10" y="11"/>
                  </a:moveTo>
                  <a:lnTo>
                    <a:pt x="10" y="4"/>
                  </a:lnTo>
                  <a:lnTo>
                    <a:pt x="10" y="4"/>
                  </a:lnTo>
                  <a:lnTo>
                    <a:pt x="7" y="0"/>
                  </a:lnTo>
                  <a:lnTo>
                    <a:pt x="7" y="0"/>
                  </a:lnTo>
                  <a:lnTo>
                    <a:pt x="3" y="0"/>
                  </a:lnTo>
                  <a:lnTo>
                    <a:pt x="0" y="4"/>
                  </a:lnTo>
                  <a:lnTo>
                    <a:pt x="0" y="7"/>
                  </a:lnTo>
                  <a:lnTo>
                    <a:pt x="3" y="11"/>
                  </a:lnTo>
                  <a:lnTo>
                    <a:pt x="7" y="11"/>
                  </a:lnTo>
                  <a:lnTo>
                    <a:pt x="10" y="11"/>
                  </a:lnTo>
                  <a:close/>
                </a:path>
              </a:pathLst>
            </a:custGeom>
            <a:solidFill>
              <a:schemeClr val="bg1"/>
            </a:solidFill>
            <a:ln w="28575" cmpd="sng">
              <a:solidFill>
                <a:srgbClr val="66FF33"/>
              </a:solidFill>
              <a:round/>
              <a:headEnd/>
              <a:tailEnd/>
            </a:ln>
          </p:spPr>
          <p:txBody>
            <a:bodyPr/>
            <a:lstStyle/>
            <a:p>
              <a:endParaRPr lang="cs-CZ"/>
            </a:p>
          </p:txBody>
        </p:sp>
        <p:sp>
          <p:nvSpPr>
            <p:cNvPr id="6356" name="Freeform 212">
              <a:extLst>
                <a:ext uri="{FF2B5EF4-FFF2-40B4-BE49-F238E27FC236}">
                  <a16:creationId xmlns:a16="http://schemas.microsoft.com/office/drawing/2014/main" id="{9B736297-AE38-4BFE-BD41-D2C4BF630F47}"/>
                </a:ext>
              </a:extLst>
            </p:cNvPr>
            <p:cNvSpPr>
              <a:spLocks/>
            </p:cNvSpPr>
            <p:nvPr/>
          </p:nvSpPr>
          <p:spPr bwMode="auto">
            <a:xfrm>
              <a:off x="2449" y="1813"/>
              <a:ext cx="11" cy="11"/>
            </a:xfrm>
            <a:custGeom>
              <a:avLst/>
              <a:gdLst>
                <a:gd name="T0" fmla="*/ 11 w 11"/>
                <a:gd name="T1" fmla="*/ 11 h 11"/>
                <a:gd name="T2" fmla="*/ 11 w 11"/>
                <a:gd name="T3" fmla="*/ 4 h 11"/>
                <a:gd name="T4" fmla="*/ 11 w 11"/>
                <a:gd name="T5" fmla="*/ 4 h 11"/>
                <a:gd name="T6" fmla="*/ 7 w 11"/>
                <a:gd name="T7" fmla="*/ 0 h 11"/>
                <a:gd name="T8" fmla="*/ 7 w 11"/>
                <a:gd name="T9" fmla="*/ 0 h 11"/>
                <a:gd name="T10" fmla="*/ 4 w 11"/>
                <a:gd name="T11" fmla="*/ 0 h 11"/>
                <a:gd name="T12" fmla="*/ 0 w 11"/>
                <a:gd name="T13" fmla="*/ 4 h 11"/>
                <a:gd name="T14" fmla="*/ 0 w 11"/>
                <a:gd name="T15" fmla="*/ 7 h 11"/>
                <a:gd name="T16" fmla="*/ 4 w 11"/>
                <a:gd name="T17" fmla="*/ 11 h 11"/>
                <a:gd name="T18" fmla="*/ 7 w 11"/>
                <a:gd name="T19" fmla="*/ 11 h 11"/>
                <a:gd name="T20" fmla="*/ 11 w 11"/>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1">
                  <a:moveTo>
                    <a:pt x="11" y="11"/>
                  </a:moveTo>
                  <a:lnTo>
                    <a:pt x="11" y="4"/>
                  </a:lnTo>
                  <a:lnTo>
                    <a:pt x="11" y="4"/>
                  </a:lnTo>
                  <a:lnTo>
                    <a:pt x="7" y="0"/>
                  </a:lnTo>
                  <a:lnTo>
                    <a:pt x="7" y="0"/>
                  </a:lnTo>
                  <a:lnTo>
                    <a:pt x="4" y="0"/>
                  </a:lnTo>
                  <a:lnTo>
                    <a:pt x="0" y="4"/>
                  </a:lnTo>
                  <a:lnTo>
                    <a:pt x="0" y="7"/>
                  </a:lnTo>
                  <a:lnTo>
                    <a:pt x="4" y="11"/>
                  </a:lnTo>
                  <a:lnTo>
                    <a:pt x="7" y="11"/>
                  </a:lnTo>
                  <a:lnTo>
                    <a:pt x="11" y="11"/>
                  </a:lnTo>
                  <a:close/>
                </a:path>
              </a:pathLst>
            </a:custGeom>
            <a:solidFill>
              <a:schemeClr val="bg1"/>
            </a:solidFill>
            <a:ln w="28575" cmpd="sng">
              <a:solidFill>
                <a:srgbClr val="66FF33"/>
              </a:solidFill>
              <a:round/>
              <a:headEnd/>
              <a:tailEnd/>
            </a:ln>
          </p:spPr>
          <p:txBody>
            <a:bodyPr/>
            <a:lstStyle/>
            <a:p>
              <a:endParaRPr lang="cs-CZ"/>
            </a:p>
          </p:txBody>
        </p:sp>
        <p:sp>
          <p:nvSpPr>
            <p:cNvPr id="6357" name="Freeform 213">
              <a:extLst>
                <a:ext uri="{FF2B5EF4-FFF2-40B4-BE49-F238E27FC236}">
                  <a16:creationId xmlns:a16="http://schemas.microsoft.com/office/drawing/2014/main" id="{3859EB91-CEB5-40B8-BE54-3E552643FEB2}"/>
                </a:ext>
              </a:extLst>
            </p:cNvPr>
            <p:cNvSpPr>
              <a:spLocks/>
            </p:cNvSpPr>
            <p:nvPr/>
          </p:nvSpPr>
          <p:spPr bwMode="auto">
            <a:xfrm>
              <a:off x="2431" y="1813"/>
              <a:ext cx="11" cy="11"/>
            </a:xfrm>
            <a:custGeom>
              <a:avLst/>
              <a:gdLst>
                <a:gd name="T0" fmla="*/ 11 w 11"/>
                <a:gd name="T1" fmla="*/ 7 h 11"/>
                <a:gd name="T2" fmla="*/ 11 w 11"/>
                <a:gd name="T3" fmla="*/ 4 h 11"/>
                <a:gd name="T4" fmla="*/ 7 w 11"/>
                <a:gd name="T5" fmla="*/ 0 h 11"/>
                <a:gd name="T6" fmla="*/ 4 w 11"/>
                <a:gd name="T7" fmla="*/ 0 h 11"/>
                <a:gd name="T8" fmla="*/ 0 w 11"/>
                <a:gd name="T9" fmla="*/ 4 h 11"/>
                <a:gd name="T10" fmla="*/ 0 w 11"/>
                <a:gd name="T11" fmla="*/ 4 h 11"/>
                <a:gd name="T12" fmla="*/ 0 w 11"/>
                <a:gd name="T13" fmla="*/ 7 h 11"/>
                <a:gd name="T14" fmla="*/ 4 w 11"/>
                <a:gd name="T15" fmla="*/ 11 h 11"/>
                <a:gd name="T16" fmla="*/ 7 w 11"/>
                <a:gd name="T17" fmla="*/ 11 h 11"/>
                <a:gd name="T18" fmla="*/ 11 w 11"/>
                <a:gd name="T19"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7"/>
                  </a:moveTo>
                  <a:lnTo>
                    <a:pt x="11" y="4"/>
                  </a:lnTo>
                  <a:lnTo>
                    <a:pt x="7" y="0"/>
                  </a:lnTo>
                  <a:lnTo>
                    <a:pt x="4" y="0"/>
                  </a:lnTo>
                  <a:lnTo>
                    <a:pt x="0" y="4"/>
                  </a:lnTo>
                  <a:lnTo>
                    <a:pt x="0" y="4"/>
                  </a:lnTo>
                  <a:lnTo>
                    <a:pt x="0" y="7"/>
                  </a:lnTo>
                  <a:lnTo>
                    <a:pt x="4" y="11"/>
                  </a:lnTo>
                  <a:lnTo>
                    <a:pt x="7" y="11"/>
                  </a:lnTo>
                  <a:lnTo>
                    <a:pt x="11" y="7"/>
                  </a:lnTo>
                  <a:close/>
                </a:path>
              </a:pathLst>
            </a:custGeom>
            <a:solidFill>
              <a:schemeClr val="bg1"/>
            </a:solidFill>
            <a:ln w="28575" cmpd="sng">
              <a:solidFill>
                <a:srgbClr val="66FF33"/>
              </a:solidFill>
              <a:round/>
              <a:headEnd/>
              <a:tailEnd/>
            </a:ln>
          </p:spPr>
          <p:txBody>
            <a:bodyPr/>
            <a:lstStyle/>
            <a:p>
              <a:endParaRPr lang="cs-CZ"/>
            </a:p>
          </p:txBody>
        </p:sp>
        <p:sp>
          <p:nvSpPr>
            <p:cNvPr id="6358" name="Freeform 214">
              <a:extLst>
                <a:ext uri="{FF2B5EF4-FFF2-40B4-BE49-F238E27FC236}">
                  <a16:creationId xmlns:a16="http://schemas.microsoft.com/office/drawing/2014/main" id="{5033FDCB-65B2-42A1-B302-4B3B3AC3677D}"/>
                </a:ext>
              </a:extLst>
            </p:cNvPr>
            <p:cNvSpPr>
              <a:spLocks/>
            </p:cNvSpPr>
            <p:nvPr/>
          </p:nvSpPr>
          <p:spPr bwMode="auto">
            <a:xfrm>
              <a:off x="2417" y="1827"/>
              <a:ext cx="11" cy="11"/>
            </a:xfrm>
            <a:custGeom>
              <a:avLst/>
              <a:gdLst>
                <a:gd name="T0" fmla="*/ 11 w 11"/>
                <a:gd name="T1" fmla="*/ 8 h 11"/>
                <a:gd name="T2" fmla="*/ 11 w 11"/>
                <a:gd name="T3" fmla="*/ 4 h 11"/>
                <a:gd name="T4" fmla="*/ 7 w 11"/>
                <a:gd name="T5" fmla="*/ 0 h 11"/>
                <a:gd name="T6" fmla="*/ 4 w 11"/>
                <a:gd name="T7" fmla="*/ 0 h 11"/>
                <a:gd name="T8" fmla="*/ 0 w 11"/>
                <a:gd name="T9" fmla="*/ 4 h 11"/>
                <a:gd name="T10" fmla="*/ 0 w 11"/>
                <a:gd name="T11" fmla="*/ 4 h 11"/>
                <a:gd name="T12" fmla="*/ 0 w 11"/>
                <a:gd name="T13" fmla="*/ 8 h 11"/>
                <a:gd name="T14" fmla="*/ 4 w 11"/>
                <a:gd name="T15" fmla="*/ 11 h 11"/>
                <a:gd name="T16" fmla="*/ 7 w 11"/>
                <a:gd name="T17" fmla="*/ 11 h 11"/>
                <a:gd name="T18" fmla="*/ 11 w 11"/>
                <a:gd name="T19"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8"/>
                  </a:moveTo>
                  <a:lnTo>
                    <a:pt x="11" y="4"/>
                  </a:lnTo>
                  <a:lnTo>
                    <a:pt x="7" y="0"/>
                  </a:lnTo>
                  <a:lnTo>
                    <a:pt x="4" y="0"/>
                  </a:lnTo>
                  <a:lnTo>
                    <a:pt x="0" y="4"/>
                  </a:lnTo>
                  <a:lnTo>
                    <a:pt x="0" y="4"/>
                  </a:lnTo>
                  <a:lnTo>
                    <a:pt x="0" y="8"/>
                  </a:lnTo>
                  <a:lnTo>
                    <a:pt x="4" y="11"/>
                  </a:lnTo>
                  <a:lnTo>
                    <a:pt x="7" y="11"/>
                  </a:lnTo>
                  <a:lnTo>
                    <a:pt x="11" y="8"/>
                  </a:lnTo>
                  <a:close/>
                </a:path>
              </a:pathLst>
            </a:custGeom>
            <a:solidFill>
              <a:schemeClr val="bg1"/>
            </a:solidFill>
            <a:ln w="28575" cmpd="sng">
              <a:solidFill>
                <a:srgbClr val="66FF33"/>
              </a:solidFill>
              <a:round/>
              <a:headEnd/>
              <a:tailEnd/>
            </a:ln>
          </p:spPr>
          <p:txBody>
            <a:bodyPr/>
            <a:lstStyle/>
            <a:p>
              <a:endParaRPr lang="cs-CZ"/>
            </a:p>
          </p:txBody>
        </p:sp>
        <p:sp>
          <p:nvSpPr>
            <p:cNvPr id="6359" name="Freeform 215">
              <a:extLst>
                <a:ext uri="{FF2B5EF4-FFF2-40B4-BE49-F238E27FC236}">
                  <a16:creationId xmlns:a16="http://schemas.microsoft.com/office/drawing/2014/main" id="{8472A8DD-B902-4D72-807D-68473FCFCD4F}"/>
                </a:ext>
              </a:extLst>
            </p:cNvPr>
            <p:cNvSpPr>
              <a:spLocks/>
            </p:cNvSpPr>
            <p:nvPr/>
          </p:nvSpPr>
          <p:spPr bwMode="auto">
            <a:xfrm>
              <a:off x="2399" y="1845"/>
              <a:ext cx="11" cy="11"/>
            </a:xfrm>
            <a:custGeom>
              <a:avLst/>
              <a:gdLst>
                <a:gd name="T0" fmla="*/ 11 w 11"/>
                <a:gd name="T1" fmla="*/ 7 h 11"/>
                <a:gd name="T2" fmla="*/ 11 w 11"/>
                <a:gd name="T3" fmla="*/ 4 h 11"/>
                <a:gd name="T4" fmla="*/ 7 w 11"/>
                <a:gd name="T5" fmla="*/ 0 h 11"/>
                <a:gd name="T6" fmla="*/ 4 w 11"/>
                <a:gd name="T7" fmla="*/ 0 h 11"/>
                <a:gd name="T8" fmla="*/ 0 w 11"/>
                <a:gd name="T9" fmla="*/ 4 h 11"/>
                <a:gd name="T10" fmla="*/ 0 w 11"/>
                <a:gd name="T11" fmla="*/ 4 h 11"/>
                <a:gd name="T12" fmla="*/ 0 w 11"/>
                <a:gd name="T13" fmla="*/ 7 h 11"/>
                <a:gd name="T14" fmla="*/ 4 w 11"/>
                <a:gd name="T15" fmla="*/ 11 h 11"/>
                <a:gd name="T16" fmla="*/ 7 w 11"/>
                <a:gd name="T17" fmla="*/ 11 h 11"/>
                <a:gd name="T18" fmla="*/ 11 w 11"/>
                <a:gd name="T19"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7"/>
                  </a:moveTo>
                  <a:lnTo>
                    <a:pt x="11" y="4"/>
                  </a:lnTo>
                  <a:lnTo>
                    <a:pt x="7" y="0"/>
                  </a:lnTo>
                  <a:lnTo>
                    <a:pt x="4" y="0"/>
                  </a:lnTo>
                  <a:lnTo>
                    <a:pt x="0" y="4"/>
                  </a:lnTo>
                  <a:lnTo>
                    <a:pt x="0" y="4"/>
                  </a:lnTo>
                  <a:lnTo>
                    <a:pt x="0" y="7"/>
                  </a:lnTo>
                  <a:lnTo>
                    <a:pt x="4" y="11"/>
                  </a:lnTo>
                  <a:lnTo>
                    <a:pt x="7" y="11"/>
                  </a:lnTo>
                  <a:lnTo>
                    <a:pt x="11" y="7"/>
                  </a:lnTo>
                  <a:close/>
                </a:path>
              </a:pathLst>
            </a:custGeom>
            <a:solidFill>
              <a:schemeClr val="bg1"/>
            </a:solidFill>
            <a:ln w="28575" cmpd="sng">
              <a:solidFill>
                <a:srgbClr val="66FF33"/>
              </a:solidFill>
              <a:round/>
              <a:headEnd/>
              <a:tailEnd/>
            </a:ln>
          </p:spPr>
          <p:txBody>
            <a:bodyPr/>
            <a:lstStyle/>
            <a:p>
              <a:endParaRPr lang="cs-CZ"/>
            </a:p>
          </p:txBody>
        </p:sp>
        <p:sp>
          <p:nvSpPr>
            <p:cNvPr id="6360" name="Freeform 216">
              <a:extLst>
                <a:ext uri="{FF2B5EF4-FFF2-40B4-BE49-F238E27FC236}">
                  <a16:creationId xmlns:a16="http://schemas.microsoft.com/office/drawing/2014/main" id="{4A6D5206-3F20-4CC1-BAE3-1ED4611C0142}"/>
                </a:ext>
              </a:extLst>
            </p:cNvPr>
            <p:cNvSpPr>
              <a:spLocks/>
            </p:cNvSpPr>
            <p:nvPr/>
          </p:nvSpPr>
          <p:spPr bwMode="auto">
            <a:xfrm>
              <a:off x="2385" y="1860"/>
              <a:ext cx="11" cy="10"/>
            </a:xfrm>
            <a:custGeom>
              <a:avLst/>
              <a:gdLst>
                <a:gd name="T0" fmla="*/ 11 w 11"/>
                <a:gd name="T1" fmla="*/ 7 h 10"/>
                <a:gd name="T2" fmla="*/ 11 w 11"/>
                <a:gd name="T3" fmla="*/ 3 h 10"/>
                <a:gd name="T4" fmla="*/ 7 w 11"/>
                <a:gd name="T5" fmla="*/ 0 h 10"/>
                <a:gd name="T6" fmla="*/ 4 w 11"/>
                <a:gd name="T7" fmla="*/ 0 h 10"/>
                <a:gd name="T8" fmla="*/ 0 w 11"/>
                <a:gd name="T9" fmla="*/ 3 h 10"/>
                <a:gd name="T10" fmla="*/ 0 w 11"/>
                <a:gd name="T11" fmla="*/ 3 h 10"/>
                <a:gd name="T12" fmla="*/ 0 w 11"/>
                <a:gd name="T13" fmla="*/ 7 h 10"/>
                <a:gd name="T14" fmla="*/ 4 w 11"/>
                <a:gd name="T15" fmla="*/ 10 h 10"/>
                <a:gd name="T16" fmla="*/ 7 w 11"/>
                <a:gd name="T17" fmla="*/ 10 h 10"/>
                <a:gd name="T18" fmla="*/ 11 w 11"/>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
                  <a:moveTo>
                    <a:pt x="11" y="7"/>
                  </a:moveTo>
                  <a:lnTo>
                    <a:pt x="11" y="3"/>
                  </a:lnTo>
                  <a:lnTo>
                    <a:pt x="7" y="0"/>
                  </a:lnTo>
                  <a:lnTo>
                    <a:pt x="4" y="0"/>
                  </a:lnTo>
                  <a:lnTo>
                    <a:pt x="0" y="3"/>
                  </a:lnTo>
                  <a:lnTo>
                    <a:pt x="0" y="3"/>
                  </a:lnTo>
                  <a:lnTo>
                    <a:pt x="0" y="7"/>
                  </a:lnTo>
                  <a:lnTo>
                    <a:pt x="4" y="10"/>
                  </a:lnTo>
                  <a:lnTo>
                    <a:pt x="7" y="10"/>
                  </a:lnTo>
                  <a:lnTo>
                    <a:pt x="11" y="7"/>
                  </a:lnTo>
                  <a:close/>
                </a:path>
              </a:pathLst>
            </a:custGeom>
            <a:solidFill>
              <a:schemeClr val="bg1"/>
            </a:solidFill>
            <a:ln w="28575" cmpd="sng">
              <a:solidFill>
                <a:srgbClr val="66FF33"/>
              </a:solidFill>
              <a:round/>
              <a:headEnd/>
              <a:tailEnd/>
            </a:ln>
          </p:spPr>
          <p:txBody>
            <a:bodyPr/>
            <a:lstStyle/>
            <a:p>
              <a:endParaRPr lang="cs-CZ"/>
            </a:p>
          </p:txBody>
        </p:sp>
        <p:sp>
          <p:nvSpPr>
            <p:cNvPr id="6361" name="Freeform 217">
              <a:extLst>
                <a:ext uri="{FF2B5EF4-FFF2-40B4-BE49-F238E27FC236}">
                  <a16:creationId xmlns:a16="http://schemas.microsoft.com/office/drawing/2014/main" id="{44DE5ABC-FB55-489A-A740-2B5C0A98AE83}"/>
                </a:ext>
              </a:extLst>
            </p:cNvPr>
            <p:cNvSpPr>
              <a:spLocks/>
            </p:cNvSpPr>
            <p:nvPr/>
          </p:nvSpPr>
          <p:spPr bwMode="auto">
            <a:xfrm>
              <a:off x="2371" y="1874"/>
              <a:ext cx="10" cy="10"/>
            </a:xfrm>
            <a:custGeom>
              <a:avLst/>
              <a:gdLst>
                <a:gd name="T0" fmla="*/ 10 w 10"/>
                <a:gd name="T1" fmla="*/ 7 h 10"/>
                <a:gd name="T2" fmla="*/ 10 w 10"/>
                <a:gd name="T3" fmla="*/ 3 h 10"/>
                <a:gd name="T4" fmla="*/ 7 w 10"/>
                <a:gd name="T5" fmla="*/ 0 h 10"/>
                <a:gd name="T6" fmla="*/ 3 w 10"/>
                <a:gd name="T7" fmla="*/ 0 h 10"/>
                <a:gd name="T8" fmla="*/ 0 w 10"/>
                <a:gd name="T9" fmla="*/ 3 h 10"/>
                <a:gd name="T10" fmla="*/ 0 w 10"/>
                <a:gd name="T11" fmla="*/ 3 h 10"/>
                <a:gd name="T12" fmla="*/ 0 w 10"/>
                <a:gd name="T13" fmla="*/ 7 h 10"/>
                <a:gd name="T14" fmla="*/ 3 w 10"/>
                <a:gd name="T15" fmla="*/ 10 h 10"/>
                <a:gd name="T16" fmla="*/ 7 w 10"/>
                <a:gd name="T17" fmla="*/ 10 h 10"/>
                <a:gd name="T18" fmla="*/ 10 w 10"/>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7"/>
                  </a:moveTo>
                  <a:lnTo>
                    <a:pt x="10" y="3"/>
                  </a:lnTo>
                  <a:lnTo>
                    <a:pt x="7" y="0"/>
                  </a:lnTo>
                  <a:lnTo>
                    <a:pt x="3" y="0"/>
                  </a:lnTo>
                  <a:lnTo>
                    <a:pt x="0" y="3"/>
                  </a:lnTo>
                  <a:lnTo>
                    <a:pt x="0" y="3"/>
                  </a:lnTo>
                  <a:lnTo>
                    <a:pt x="0" y="7"/>
                  </a:lnTo>
                  <a:lnTo>
                    <a:pt x="3" y="10"/>
                  </a:lnTo>
                  <a:lnTo>
                    <a:pt x="7" y="10"/>
                  </a:lnTo>
                  <a:lnTo>
                    <a:pt x="10" y="7"/>
                  </a:lnTo>
                  <a:close/>
                </a:path>
              </a:pathLst>
            </a:custGeom>
            <a:solidFill>
              <a:schemeClr val="bg1"/>
            </a:solidFill>
            <a:ln w="28575" cmpd="sng">
              <a:solidFill>
                <a:srgbClr val="66FF33"/>
              </a:solidFill>
              <a:round/>
              <a:headEnd/>
              <a:tailEnd/>
            </a:ln>
          </p:spPr>
          <p:txBody>
            <a:bodyPr/>
            <a:lstStyle/>
            <a:p>
              <a:endParaRPr lang="cs-CZ"/>
            </a:p>
          </p:txBody>
        </p:sp>
        <p:sp>
          <p:nvSpPr>
            <p:cNvPr id="6362" name="Freeform 218">
              <a:extLst>
                <a:ext uri="{FF2B5EF4-FFF2-40B4-BE49-F238E27FC236}">
                  <a16:creationId xmlns:a16="http://schemas.microsoft.com/office/drawing/2014/main" id="{E330159B-8C5A-4941-A897-D2083E9A92C7}"/>
                </a:ext>
              </a:extLst>
            </p:cNvPr>
            <p:cNvSpPr>
              <a:spLocks/>
            </p:cNvSpPr>
            <p:nvPr/>
          </p:nvSpPr>
          <p:spPr bwMode="auto">
            <a:xfrm>
              <a:off x="2356" y="1888"/>
              <a:ext cx="11" cy="11"/>
            </a:xfrm>
            <a:custGeom>
              <a:avLst/>
              <a:gdLst>
                <a:gd name="T0" fmla="*/ 11 w 11"/>
                <a:gd name="T1" fmla="*/ 7 h 11"/>
                <a:gd name="T2" fmla="*/ 11 w 11"/>
                <a:gd name="T3" fmla="*/ 4 h 11"/>
                <a:gd name="T4" fmla="*/ 8 w 11"/>
                <a:gd name="T5" fmla="*/ 0 h 11"/>
                <a:gd name="T6" fmla="*/ 4 w 11"/>
                <a:gd name="T7" fmla="*/ 0 h 11"/>
                <a:gd name="T8" fmla="*/ 0 w 11"/>
                <a:gd name="T9" fmla="*/ 4 h 11"/>
                <a:gd name="T10" fmla="*/ 0 w 11"/>
                <a:gd name="T11" fmla="*/ 4 h 11"/>
                <a:gd name="T12" fmla="*/ 0 w 11"/>
                <a:gd name="T13" fmla="*/ 7 h 11"/>
                <a:gd name="T14" fmla="*/ 4 w 11"/>
                <a:gd name="T15" fmla="*/ 11 h 11"/>
                <a:gd name="T16" fmla="*/ 8 w 11"/>
                <a:gd name="T17" fmla="*/ 11 h 11"/>
                <a:gd name="T18" fmla="*/ 11 w 11"/>
                <a:gd name="T19"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7"/>
                  </a:moveTo>
                  <a:lnTo>
                    <a:pt x="11" y="4"/>
                  </a:lnTo>
                  <a:lnTo>
                    <a:pt x="8" y="0"/>
                  </a:lnTo>
                  <a:lnTo>
                    <a:pt x="4" y="0"/>
                  </a:lnTo>
                  <a:lnTo>
                    <a:pt x="0" y="4"/>
                  </a:lnTo>
                  <a:lnTo>
                    <a:pt x="0" y="4"/>
                  </a:lnTo>
                  <a:lnTo>
                    <a:pt x="0" y="7"/>
                  </a:lnTo>
                  <a:lnTo>
                    <a:pt x="4" y="11"/>
                  </a:lnTo>
                  <a:lnTo>
                    <a:pt x="8" y="11"/>
                  </a:lnTo>
                  <a:lnTo>
                    <a:pt x="11" y="7"/>
                  </a:lnTo>
                  <a:close/>
                </a:path>
              </a:pathLst>
            </a:custGeom>
            <a:solidFill>
              <a:schemeClr val="bg1"/>
            </a:solidFill>
            <a:ln w="28575" cmpd="sng">
              <a:solidFill>
                <a:srgbClr val="66FF33"/>
              </a:solidFill>
              <a:round/>
              <a:headEnd/>
              <a:tailEnd/>
            </a:ln>
          </p:spPr>
          <p:txBody>
            <a:bodyPr/>
            <a:lstStyle/>
            <a:p>
              <a:endParaRPr lang="cs-CZ"/>
            </a:p>
          </p:txBody>
        </p:sp>
        <p:sp>
          <p:nvSpPr>
            <p:cNvPr id="6363" name="Freeform 219">
              <a:extLst>
                <a:ext uri="{FF2B5EF4-FFF2-40B4-BE49-F238E27FC236}">
                  <a16:creationId xmlns:a16="http://schemas.microsoft.com/office/drawing/2014/main" id="{0596F8F1-162F-4FA3-82A6-8161A37743A6}"/>
                </a:ext>
              </a:extLst>
            </p:cNvPr>
            <p:cNvSpPr>
              <a:spLocks/>
            </p:cNvSpPr>
            <p:nvPr/>
          </p:nvSpPr>
          <p:spPr bwMode="auto">
            <a:xfrm>
              <a:off x="2339" y="1906"/>
              <a:ext cx="10" cy="11"/>
            </a:xfrm>
            <a:custGeom>
              <a:avLst/>
              <a:gdLst>
                <a:gd name="T0" fmla="*/ 10 w 10"/>
                <a:gd name="T1" fmla="*/ 7 h 11"/>
                <a:gd name="T2" fmla="*/ 10 w 10"/>
                <a:gd name="T3" fmla="*/ 3 h 11"/>
                <a:gd name="T4" fmla="*/ 7 w 10"/>
                <a:gd name="T5" fmla="*/ 0 h 11"/>
                <a:gd name="T6" fmla="*/ 3 w 10"/>
                <a:gd name="T7" fmla="*/ 0 h 11"/>
                <a:gd name="T8" fmla="*/ 0 w 10"/>
                <a:gd name="T9" fmla="*/ 3 h 11"/>
                <a:gd name="T10" fmla="*/ 0 w 10"/>
                <a:gd name="T11" fmla="*/ 3 h 11"/>
                <a:gd name="T12" fmla="*/ 0 w 10"/>
                <a:gd name="T13" fmla="*/ 7 h 11"/>
                <a:gd name="T14" fmla="*/ 3 w 10"/>
                <a:gd name="T15" fmla="*/ 11 h 11"/>
                <a:gd name="T16" fmla="*/ 7 w 10"/>
                <a:gd name="T17" fmla="*/ 11 h 11"/>
                <a:gd name="T18" fmla="*/ 10 w 10"/>
                <a:gd name="T19"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1">
                  <a:moveTo>
                    <a:pt x="10" y="7"/>
                  </a:moveTo>
                  <a:lnTo>
                    <a:pt x="10" y="3"/>
                  </a:lnTo>
                  <a:lnTo>
                    <a:pt x="7" y="0"/>
                  </a:lnTo>
                  <a:lnTo>
                    <a:pt x="3" y="0"/>
                  </a:lnTo>
                  <a:lnTo>
                    <a:pt x="0" y="3"/>
                  </a:lnTo>
                  <a:lnTo>
                    <a:pt x="0" y="3"/>
                  </a:lnTo>
                  <a:lnTo>
                    <a:pt x="0" y="7"/>
                  </a:lnTo>
                  <a:lnTo>
                    <a:pt x="3" y="11"/>
                  </a:lnTo>
                  <a:lnTo>
                    <a:pt x="7" y="11"/>
                  </a:lnTo>
                  <a:lnTo>
                    <a:pt x="10" y="7"/>
                  </a:lnTo>
                  <a:close/>
                </a:path>
              </a:pathLst>
            </a:custGeom>
            <a:solidFill>
              <a:schemeClr val="bg1"/>
            </a:solidFill>
            <a:ln w="28575" cmpd="sng">
              <a:solidFill>
                <a:srgbClr val="66FF33"/>
              </a:solidFill>
              <a:round/>
              <a:headEnd/>
              <a:tailEnd/>
            </a:ln>
          </p:spPr>
          <p:txBody>
            <a:bodyPr/>
            <a:lstStyle/>
            <a:p>
              <a:endParaRPr lang="cs-CZ"/>
            </a:p>
          </p:txBody>
        </p:sp>
        <p:sp>
          <p:nvSpPr>
            <p:cNvPr id="6364" name="Freeform 220">
              <a:extLst>
                <a:ext uri="{FF2B5EF4-FFF2-40B4-BE49-F238E27FC236}">
                  <a16:creationId xmlns:a16="http://schemas.microsoft.com/office/drawing/2014/main" id="{1F256321-0115-46B3-84F6-E5A524A2B459}"/>
                </a:ext>
              </a:extLst>
            </p:cNvPr>
            <p:cNvSpPr>
              <a:spLocks/>
            </p:cNvSpPr>
            <p:nvPr/>
          </p:nvSpPr>
          <p:spPr bwMode="auto">
            <a:xfrm>
              <a:off x="2324" y="1920"/>
              <a:ext cx="11" cy="11"/>
            </a:xfrm>
            <a:custGeom>
              <a:avLst/>
              <a:gdLst>
                <a:gd name="T0" fmla="*/ 11 w 11"/>
                <a:gd name="T1" fmla="*/ 7 h 11"/>
                <a:gd name="T2" fmla="*/ 11 w 11"/>
                <a:gd name="T3" fmla="*/ 4 h 11"/>
                <a:gd name="T4" fmla="*/ 8 w 11"/>
                <a:gd name="T5" fmla="*/ 0 h 11"/>
                <a:gd name="T6" fmla="*/ 4 w 11"/>
                <a:gd name="T7" fmla="*/ 0 h 11"/>
                <a:gd name="T8" fmla="*/ 0 w 11"/>
                <a:gd name="T9" fmla="*/ 4 h 11"/>
                <a:gd name="T10" fmla="*/ 0 w 11"/>
                <a:gd name="T11" fmla="*/ 4 h 11"/>
                <a:gd name="T12" fmla="*/ 0 w 11"/>
                <a:gd name="T13" fmla="*/ 7 h 11"/>
                <a:gd name="T14" fmla="*/ 4 w 11"/>
                <a:gd name="T15" fmla="*/ 11 h 11"/>
                <a:gd name="T16" fmla="*/ 8 w 11"/>
                <a:gd name="T17" fmla="*/ 11 h 11"/>
                <a:gd name="T18" fmla="*/ 11 w 11"/>
                <a:gd name="T19"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7"/>
                  </a:moveTo>
                  <a:lnTo>
                    <a:pt x="11" y="4"/>
                  </a:lnTo>
                  <a:lnTo>
                    <a:pt x="8" y="0"/>
                  </a:lnTo>
                  <a:lnTo>
                    <a:pt x="4" y="0"/>
                  </a:lnTo>
                  <a:lnTo>
                    <a:pt x="0" y="4"/>
                  </a:lnTo>
                  <a:lnTo>
                    <a:pt x="0" y="4"/>
                  </a:lnTo>
                  <a:lnTo>
                    <a:pt x="0" y="7"/>
                  </a:lnTo>
                  <a:lnTo>
                    <a:pt x="4" y="11"/>
                  </a:lnTo>
                  <a:lnTo>
                    <a:pt x="8" y="11"/>
                  </a:lnTo>
                  <a:lnTo>
                    <a:pt x="11" y="7"/>
                  </a:lnTo>
                  <a:close/>
                </a:path>
              </a:pathLst>
            </a:custGeom>
            <a:solidFill>
              <a:schemeClr val="bg1"/>
            </a:solidFill>
            <a:ln w="28575" cmpd="sng">
              <a:solidFill>
                <a:srgbClr val="66FF33"/>
              </a:solidFill>
              <a:round/>
              <a:headEnd/>
              <a:tailEnd/>
            </a:ln>
          </p:spPr>
          <p:txBody>
            <a:bodyPr/>
            <a:lstStyle/>
            <a:p>
              <a:endParaRPr lang="cs-CZ"/>
            </a:p>
          </p:txBody>
        </p:sp>
        <p:sp>
          <p:nvSpPr>
            <p:cNvPr id="6365" name="Freeform 221">
              <a:extLst>
                <a:ext uri="{FF2B5EF4-FFF2-40B4-BE49-F238E27FC236}">
                  <a16:creationId xmlns:a16="http://schemas.microsoft.com/office/drawing/2014/main" id="{D288CF36-EBEC-44F1-B2D8-94B5206B98B2}"/>
                </a:ext>
              </a:extLst>
            </p:cNvPr>
            <p:cNvSpPr>
              <a:spLocks/>
            </p:cNvSpPr>
            <p:nvPr/>
          </p:nvSpPr>
          <p:spPr bwMode="auto">
            <a:xfrm>
              <a:off x="2310" y="1934"/>
              <a:ext cx="11" cy="11"/>
            </a:xfrm>
            <a:custGeom>
              <a:avLst/>
              <a:gdLst>
                <a:gd name="T0" fmla="*/ 11 w 11"/>
                <a:gd name="T1" fmla="*/ 8 h 11"/>
                <a:gd name="T2" fmla="*/ 11 w 11"/>
                <a:gd name="T3" fmla="*/ 4 h 11"/>
                <a:gd name="T4" fmla="*/ 7 w 11"/>
                <a:gd name="T5" fmla="*/ 0 h 11"/>
                <a:gd name="T6" fmla="*/ 4 w 11"/>
                <a:gd name="T7" fmla="*/ 0 h 11"/>
                <a:gd name="T8" fmla="*/ 0 w 11"/>
                <a:gd name="T9" fmla="*/ 4 h 11"/>
                <a:gd name="T10" fmla="*/ 0 w 11"/>
                <a:gd name="T11" fmla="*/ 4 h 11"/>
                <a:gd name="T12" fmla="*/ 0 w 11"/>
                <a:gd name="T13" fmla="*/ 8 h 11"/>
                <a:gd name="T14" fmla="*/ 4 w 11"/>
                <a:gd name="T15" fmla="*/ 11 h 11"/>
                <a:gd name="T16" fmla="*/ 7 w 11"/>
                <a:gd name="T17" fmla="*/ 11 h 11"/>
                <a:gd name="T18" fmla="*/ 11 w 11"/>
                <a:gd name="T19"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8"/>
                  </a:moveTo>
                  <a:lnTo>
                    <a:pt x="11" y="4"/>
                  </a:lnTo>
                  <a:lnTo>
                    <a:pt x="7" y="0"/>
                  </a:lnTo>
                  <a:lnTo>
                    <a:pt x="4" y="0"/>
                  </a:lnTo>
                  <a:lnTo>
                    <a:pt x="0" y="4"/>
                  </a:lnTo>
                  <a:lnTo>
                    <a:pt x="0" y="4"/>
                  </a:lnTo>
                  <a:lnTo>
                    <a:pt x="0" y="8"/>
                  </a:lnTo>
                  <a:lnTo>
                    <a:pt x="4" y="11"/>
                  </a:lnTo>
                  <a:lnTo>
                    <a:pt x="7" y="11"/>
                  </a:lnTo>
                  <a:lnTo>
                    <a:pt x="11" y="8"/>
                  </a:lnTo>
                  <a:close/>
                </a:path>
              </a:pathLst>
            </a:custGeom>
            <a:solidFill>
              <a:schemeClr val="bg1"/>
            </a:solidFill>
            <a:ln w="28575" cmpd="sng">
              <a:solidFill>
                <a:srgbClr val="66FF33"/>
              </a:solidFill>
              <a:round/>
              <a:headEnd/>
              <a:tailEnd/>
            </a:ln>
          </p:spPr>
          <p:txBody>
            <a:bodyPr/>
            <a:lstStyle/>
            <a:p>
              <a:endParaRPr lang="cs-CZ"/>
            </a:p>
          </p:txBody>
        </p:sp>
        <p:sp>
          <p:nvSpPr>
            <p:cNvPr id="6366" name="Freeform 222">
              <a:extLst>
                <a:ext uri="{FF2B5EF4-FFF2-40B4-BE49-F238E27FC236}">
                  <a16:creationId xmlns:a16="http://schemas.microsoft.com/office/drawing/2014/main" id="{3DFF5BFF-4C29-4088-BE69-716F9C15E9BE}"/>
                </a:ext>
              </a:extLst>
            </p:cNvPr>
            <p:cNvSpPr>
              <a:spLocks/>
            </p:cNvSpPr>
            <p:nvPr/>
          </p:nvSpPr>
          <p:spPr bwMode="auto">
            <a:xfrm>
              <a:off x="2296" y="1949"/>
              <a:ext cx="11" cy="10"/>
            </a:xfrm>
            <a:custGeom>
              <a:avLst/>
              <a:gdLst>
                <a:gd name="T0" fmla="*/ 11 w 11"/>
                <a:gd name="T1" fmla="*/ 7 h 10"/>
                <a:gd name="T2" fmla="*/ 11 w 11"/>
                <a:gd name="T3" fmla="*/ 3 h 10"/>
                <a:gd name="T4" fmla="*/ 7 w 11"/>
                <a:gd name="T5" fmla="*/ 0 h 10"/>
                <a:gd name="T6" fmla="*/ 3 w 11"/>
                <a:gd name="T7" fmla="*/ 0 h 10"/>
                <a:gd name="T8" fmla="*/ 0 w 11"/>
                <a:gd name="T9" fmla="*/ 3 h 10"/>
                <a:gd name="T10" fmla="*/ 0 w 11"/>
                <a:gd name="T11" fmla="*/ 3 h 10"/>
                <a:gd name="T12" fmla="*/ 0 w 11"/>
                <a:gd name="T13" fmla="*/ 7 h 10"/>
                <a:gd name="T14" fmla="*/ 3 w 11"/>
                <a:gd name="T15" fmla="*/ 10 h 10"/>
                <a:gd name="T16" fmla="*/ 7 w 11"/>
                <a:gd name="T17" fmla="*/ 10 h 10"/>
                <a:gd name="T18" fmla="*/ 11 w 11"/>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
                  <a:moveTo>
                    <a:pt x="11" y="7"/>
                  </a:moveTo>
                  <a:lnTo>
                    <a:pt x="11" y="3"/>
                  </a:lnTo>
                  <a:lnTo>
                    <a:pt x="7" y="0"/>
                  </a:lnTo>
                  <a:lnTo>
                    <a:pt x="3" y="0"/>
                  </a:lnTo>
                  <a:lnTo>
                    <a:pt x="0" y="3"/>
                  </a:lnTo>
                  <a:lnTo>
                    <a:pt x="0" y="3"/>
                  </a:lnTo>
                  <a:lnTo>
                    <a:pt x="0" y="7"/>
                  </a:lnTo>
                  <a:lnTo>
                    <a:pt x="3" y="10"/>
                  </a:lnTo>
                  <a:lnTo>
                    <a:pt x="7" y="10"/>
                  </a:lnTo>
                  <a:lnTo>
                    <a:pt x="11" y="7"/>
                  </a:lnTo>
                  <a:close/>
                </a:path>
              </a:pathLst>
            </a:custGeom>
            <a:solidFill>
              <a:schemeClr val="bg1"/>
            </a:solidFill>
            <a:ln w="28575" cmpd="sng">
              <a:solidFill>
                <a:srgbClr val="66FF33"/>
              </a:solidFill>
              <a:round/>
              <a:headEnd/>
              <a:tailEnd/>
            </a:ln>
          </p:spPr>
          <p:txBody>
            <a:bodyPr/>
            <a:lstStyle/>
            <a:p>
              <a:endParaRPr lang="cs-CZ"/>
            </a:p>
          </p:txBody>
        </p:sp>
        <p:sp>
          <p:nvSpPr>
            <p:cNvPr id="6367" name="Freeform 223">
              <a:extLst>
                <a:ext uri="{FF2B5EF4-FFF2-40B4-BE49-F238E27FC236}">
                  <a16:creationId xmlns:a16="http://schemas.microsoft.com/office/drawing/2014/main" id="{03679E16-C20D-4059-9E06-179AB83887C4}"/>
                </a:ext>
              </a:extLst>
            </p:cNvPr>
            <p:cNvSpPr>
              <a:spLocks/>
            </p:cNvSpPr>
            <p:nvPr/>
          </p:nvSpPr>
          <p:spPr bwMode="auto">
            <a:xfrm>
              <a:off x="2278" y="1966"/>
              <a:ext cx="11" cy="11"/>
            </a:xfrm>
            <a:custGeom>
              <a:avLst/>
              <a:gdLst>
                <a:gd name="T0" fmla="*/ 11 w 11"/>
                <a:gd name="T1" fmla="*/ 8 h 11"/>
                <a:gd name="T2" fmla="*/ 11 w 11"/>
                <a:gd name="T3" fmla="*/ 4 h 11"/>
                <a:gd name="T4" fmla="*/ 7 w 11"/>
                <a:gd name="T5" fmla="*/ 0 h 11"/>
                <a:gd name="T6" fmla="*/ 4 w 11"/>
                <a:gd name="T7" fmla="*/ 0 h 11"/>
                <a:gd name="T8" fmla="*/ 0 w 11"/>
                <a:gd name="T9" fmla="*/ 4 h 11"/>
                <a:gd name="T10" fmla="*/ 0 w 11"/>
                <a:gd name="T11" fmla="*/ 4 h 11"/>
                <a:gd name="T12" fmla="*/ 0 w 11"/>
                <a:gd name="T13" fmla="*/ 8 h 11"/>
                <a:gd name="T14" fmla="*/ 4 w 11"/>
                <a:gd name="T15" fmla="*/ 11 h 11"/>
                <a:gd name="T16" fmla="*/ 7 w 11"/>
                <a:gd name="T17" fmla="*/ 11 h 11"/>
                <a:gd name="T18" fmla="*/ 11 w 11"/>
                <a:gd name="T19"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8"/>
                  </a:moveTo>
                  <a:lnTo>
                    <a:pt x="11" y="4"/>
                  </a:lnTo>
                  <a:lnTo>
                    <a:pt x="7" y="0"/>
                  </a:lnTo>
                  <a:lnTo>
                    <a:pt x="4" y="0"/>
                  </a:lnTo>
                  <a:lnTo>
                    <a:pt x="0" y="4"/>
                  </a:lnTo>
                  <a:lnTo>
                    <a:pt x="0" y="4"/>
                  </a:lnTo>
                  <a:lnTo>
                    <a:pt x="0" y="8"/>
                  </a:lnTo>
                  <a:lnTo>
                    <a:pt x="4" y="11"/>
                  </a:lnTo>
                  <a:lnTo>
                    <a:pt x="7" y="11"/>
                  </a:lnTo>
                  <a:lnTo>
                    <a:pt x="11" y="8"/>
                  </a:lnTo>
                  <a:close/>
                </a:path>
              </a:pathLst>
            </a:custGeom>
            <a:solidFill>
              <a:schemeClr val="bg1"/>
            </a:solidFill>
            <a:ln w="28575" cmpd="sng">
              <a:solidFill>
                <a:srgbClr val="66FF33"/>
              </a:solidFill>
              <a:round/>
              <a:headEnd/>
              <a:tailEnd/>
            </a:ln>
          </p:spPr>
          <p:txBody>
            <a:bodyPr/>
            <a:lstStyle/>
            <a:p>
              <a:endParaRPr lang="cs-CZ"/>
            </a:p>
          </p:txBody>
        </p:sp>
        <p:sp>
          <p:nvSpPr>
            <p:cNvPr id="6368" name="Freeform 224">
              <a:extLst>
                <a:ext uri="{FF2B5EF4-FFF2-40B4-BE49-F238E27FC236}">
                  <a16:creationId xmlns:a16="http://schemas.microsoft.com/office/drawing/2014/main" id="{A8CD6EBB-5BF3-462B-9956-F5790B53FFDE}"/>
                </a:ext>
              </a:extLst>
            </p:cNvPr>
            <p:cNvSpPr>
              <a:spLocks/>
            </p:cNvSpPr>
            <p:nvPr/>
          </p:nvSpPr>
          <p:spPr bwMode="auto">
            <a:xfrm>
              <a:off x="2264" y="1981"/>
              <a:ext cx="10" cy="10"/>
            </a:xfrm>
            <a:custGeom>
              <a:avLst/>
              <a:gdLst>
                <a:gd name="T0" fmla="*/ 10 w 10"/>
                <a:gd name="T1" fmla="*/ 7 h 10"/>
                <a:gd name="T2" fmla="*/ 10 w 10"/>
                <a:gd name="T3" fmla="*/ 3 h 10"/>
                <a:gd name="T4" fmla="*/ 7 w 10"/>
                <a:gd name="T5" fmla="*/ 0 h 10"/>
                <a:gd name="T6" fmla="*/ 3 w 10"/>
                <a:gd name="T7" fmla="*/ 0 h 10"/>
                <a:gd name="T8" fmla="*/ 0 w 10"/>
                <a:gd name="T9" fmla="*/ 3 h 10"/>
                <a:gd name="T10" fmla="*/ 0 w 10"/>
                <a:gd name="T11" fmla="*/ 3 h 10"/>
                <a:gd name="T12" fmla="*/ 0 w 10"/>
                <a:gd name="T13" fmla="*/ 7 h 10"/>
                <a:gd name="T14" fmla="*/ 3 w 10"/>
                <a:gd name="T15" fmla="*/ 10 h 10"/>
                <a:gd name="T16" fmla="*/ 7 w 10"/>
                <a:gd name="T17" fmla="*/ 10 h 10"/>
                <a:gd name="T18" fmla="*/ 10 w 10"/>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7"/>
                  </a:moveTo>
                  <a:lnTo>
                    <a:pt x="10" y="3"/>
                  </a:lnTo>
                  <a:lnTo>
                    <a:pt x="7" y="0"/>
                  </a:lnTo>
                  <a:lnTo>
                    <a:pt x="3" y="0"/>
                  </a:lnTo>
                  <a:lnTo>
                    <a:pt x="0" y="3"/>
                  </a:lnTo>
                  <a:lnTo>
                    <a:pt x="0" y="3"/>
                  </a:lnTo>
                  <a:lnTo>
                    <a:pt x="0" y="7"/>
                  </a:lnTo>
                  <a:lnTo>
                    <a:pt x="3" y="10"/>
                  </a:lnTo>
                  <a:lnTo>
                    <a:pt x="7" y="10"/>
                  </a:lnTo>
                  <a:lnTo>
                    <a:pt x="10" y="7"/>
                  </a:lnTo>
                  <a:close/>
                </a:path>
              </a:pathLst>
            </a:custGeom>
            <a:solidFill>
              <a:schemeClr val="bg1"/>
            </a:solidFill>
            <a:ln w="28575" cmpd="sng">
              <a:solidFill>
                <a:srgbClr val="66FF33"/>
              </a:solidFill>
              <a:round/>
              <a:headEnd/>
              <a:tailEnd/>
            </a:ln>
          </p:spPr>
          <p:txBody>
            <a:bodyPr/>
            <a:lstStyle/>
            <a:p>
              <a:endParaRPr lang="cs-CZ"/>
            </a:p>
          </p:txBody>
        </p:sp>
        <p:sp>
          <p:nvSpPr>
            <p:cNvPr id="6369" name="Freeform 225">
              <a:extLst>
                <a:ext uri="{FF2B5EF4-FFF2-40B4-BE49-F238E27FC236}">
                  <a16:creationId xmlns:a16="http://schemas.microsoft.com/office/drawing/2014/main" id="{E4E83714-F2DF-457D-BADD-56E6676394BB}"/>
                </a:ext>
              </a:extLst>
            </p:cNvPr>
            <p:cNvSpPr>
              <a:spLocks/>
            </p:cNvSpPr>
            <p:nvPr/>
          </p:nvSpPr>
          <p:spPr bwMode="auto">
            <a:xfrm>
              <a:off x="2250" y="1995"/>
              <a:ext cx="10" cy="11"/>
            </a:xfrm>
            <a:custGeom>
              <a:avLst/>
              <a:gdLst>
                <a:gd name="T0" fmla="*/ 10 w 10"/>
                <a:gd name="T1" fmla="*/ 7 h 11"/>
                <a:gd name="T2" fmla="*/ 10 w 10"/>
                <a:gd name="T3" fmla="*/ 4 h 11"/>
                <a:gd name="T4" fmla="*/ 7 w 10"/>
                <a:gd name="T5" fmla="*/ 0 h 11"/>
                <a:gd name="T6" fmla="*/ 3 w 10"/>
                <a:gd name="T7" fmla="*/ 0 h 11"/>
                <a:gd name="T8" fmla="*/ 0 w 10"/>
                <a:gd name="T9" fmla="*/ 4 h 11"/>
                <a:gd name="T10" fmla="*/ 0 w 10"/>
                <a:gd name="T11" fmla="*/ 4 h 11"/>
                <a:gd name="T12" fmla="*/ 0 w 10"/>
                <a:gd name="T13" fmla="*/ 7 h 11"/>
                <a:gd name="T14" fmla="*/ 3 w 10"/>
                <a:gd name="T15" fmla="*/ 11 h 11"/>
                <a:gd name="T16" fmla="*/ 7 w 10"/>
                <a:gd name="T17" fmla="*/ 11 h 11"/>
                <a:gd name="T18" fmla="*/ 10 w 10"/>
                <a:gd name="T19"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1">
                  <a:moveTo>
                    <a:pt x="10" y="7"/>
                  </a:moveTo>
                  <a:lnTo>
                    <a:pt x="10" y="4"/>
                  </a:lnTo>
                  <a:lnTo>
                    <a:pt x="7" y="0"/>
                  </a:lnTo>
                  <a:lnTo>
                    <a:pt x="3" y="0"/>
                  </a:lnTo>
                  <a:lnTo>
                    <a:pt x="0" y="4"/>
                  </a:lnTo>
                  <a:lnTo>
                    <a:pt x="0" y="4"/>
                  </a:lnTo>
                  <a:lnTo>
                    <a:pt x="0" y="7"/>
                  </a:lnTo>
                  <a:lnTo>
                    <a:pt x="3" y="11"/>
                  </a:lnTo>
                  <a:lnTo>
                    <a:pt x="7" y="11"/>
                  </a:lnTo>
                  <a:lnTo>
                    <a:pt x="10" y="7"/>
                  </a:lnTo>
                  <a:close/>
                </a:path>
              </a:pathLst>
            </a:custGeom>
            <a:solidFill>
              <a:schemeClr val="bg1"/>
            </a:solidFill>
            <a:ln w="28575" cmpd="sng">
              <a:solidFill>
                <a:srgbClr val="66FF33"/>
              </a:solidFill>
              <a:round/>
              <a:headEnd/>
              <a:tailEnd/>
            </a:ln>
          </p:spPr>
          <p:txBody>
            <a:bodyPr/>
            <a:lstStyle/>
            <a:p>
              <a:endParaRPr lang="cs-CZ"/>
            </a:p>
          </p:txBody>
        </p:sp>
        <p:sp>
          <p:nvSpPr>
            <p:cNvPr id="6370" name="Freeform 226">
              <a:extLst>
                <a:ext uri="{FF2B5EF4-FFF2-40B4-BE49-F238E27FC236}">
                  <a16:creationId xmlns:a16="http://schemas.microsoft.com/office/drawing/2014/main" id="{69B69721-49AE-4D77-A615-14749A46734B}"/>
                </a:ext>
              </a:extLst>
            </p:cNvPr>
            <p:cNvSpPr>
              <a:spLocks/>
            </p:cNvSpPr>
            <p:nvPr/>
          </p:nvSpPr>
          <p:spPr bwMode="auto">
            <a:xfrm>
              <a:off x="2235" y="2009"/>
              <a:ext cx="11" cy="11"/>
            </a:xfrm>
            <a:custGeom>
              <a:avLst/>
              <a:gdLst>
                <a:gd name="T0" fmla="*/ 11 w 11"/>
                <a:gd name="T1" fmla="*/ 7 h 11"/>
                <a:gd name="T2" fmla="*/ 11 w 11"/>
                <a:gd name="T3" fmla="*/ 4 h 11"/>
                <a:gd name="T4" fmla="*/ 7 w 11"/>
                <a:gd name="T5" fmla="*/ 0 h 11"/>
                <a:gd name="T6" fmla="*/ 4 w 11"/>
                <a:gd name="T7" fmla="*/ 0 h 11"/>
                <a:gd name="T8" fmla="*/ 0 w 11"/>
                <a:gd name="T9" fmla="*/ 4 h 11"/>
                <a:gd name="T10" fmla="*/ 0 w 11"/>
                <a:gd name="T11" fmla="*/ 4 h 11"/>
                <a:gd name="T12" fmla="*/ 0 w 11"/>
                <a:gd name="T13" fmla="*/ 7 h 11"/>
                <a:gd name="T14" fmla="*/ 4 w 11"/>
                <a:gd name="T15" fmla="*/ 11 h 11"/>
                <a:gd name="T16" fmla="*/ 7 w 11"/>
                <a:gd name="T17" fmla="*/ 11 h 11"/>
                <a:gd name="T18" fmla="*/ 11 w 11"/>
                <a:gd name="T19"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7"/>
                  </a:moveTo>
                  <a:lnTo>
                    <a:pt x="11" y="4"/>
                  </a:lnTo>
                  <a:lnTo>
                    <a:pt x="7" y="0"/>
                  </a:lnTo>
                  <a:lnTo>
                    <a:pt x="4" y="0"/>
                  </a:lnTo>
                  <a:lnTo>
                    <a:pt x="0" y="4"/>
                  </a:lnTo>
                  <a:lnTo>
                    <a:pt x="0" y="4"/>
                  </a:lnTo>
                  <a:lnTo>
                    <a:pt x="0" y="7"/>
                  </a:lnTo>
                  <a:lnTo>
                    <a:pt x="4" y="11"/>
                  </a:lnTo>
                  <a:lnTo>
                    <a:pt x="7" y="11"/>
                  </a:lnTo>
                  <a:lnTo>
                    <a:pt x="11" y="7"/>
                  </a:lnTo>
                  <a:close/>
                </a:path>
              </a:pathLst>
            </a:custGeom>
            <a:solidFill>
              <a:schemeClr val="bg1"/>
            </a:solidFill>
            <a:ln w="28575" cmpd="sng">
              <a:solidFill>
                <a:srgbClr val="66FF33"/>
              </a:solidFill>
              <a:round/>
              <a:headEnd/>
              <a:tailEnd/>
            </a:ln>
          </p:spPr>
          <p:txBody>
            <a:bodyPr/>
            <a:lstStyle/>
            <a:p>
              <a:endParaRPr lang="cs-CZ"/>
            </a:p>
          </p:txBody>
        </p:sp>
        <p:sp>
          <p:nvSpPr>
            <p:cNvPr id="6371" name="Freeform 227">
              <a:extLst>
                <a:ext uri="{FF2B5EF4-FFF2-40B4-BE49-F238E27FC236}">
                  <a16:creationId xmlns:a16="http://schemas.microsoft.com/office/drawing/2014/main" id="{2D111085-04AD-4B0E-A973-68BF7C67F32D}"/>
                </a:ext>
              </a:extLst>
            </p:cNvPr>
            <p:cNvSpPr>
              <a:spLocks/>
            </p:cNvSpPr>
            <p:nvPr/>
          </p:nvSpPr>
          <p:spPr bwMode="auto">
            <a:xfrm>
              <a:off x="2217" y="2027"/>
              <a:ext cx="11" cy="11"/>
            </a:xfrm>
            <a:custGeom>
              <a:avLst/>
              <a:gdLst>
                <a:gd name="T0" fmla="*/ 11 w 11"/>
                <a:gd name="T1" fmla="*/ 7 h 11"/>
                <a:gd name="T2" fmla="*/ 11 w 11"/>
                <a:gd name="T3" fmla="*/ 4 h 11"/>
                <a:gd name="T4" fmla="*/ 8 w 11"/>
                <a:gd name="T5" fmla="*/ 0 h 11"/>
                <a:gd name="T6" fmla="*/ 4 w 11"/>
                <a:gd name="T7" fmla="*/ 0 h 11"/>
                <a:gd name="T8" fmla="*/ 0 w 11"/>
                <a:gd name="T9" fmla="*/ 4 h 11"/>
                <a:gd name="T10" fmla="*/ 0 w 11"/>
                <a:gd name="T11" fmla="*/ 4 h 11"/>
                <a:gd name="T12" fmla="*/ 0 w 11"/>
                <a:gd name="T13" fmla="*/ 7 h 11"/>
                <a:gd name="T14" fmla="*/ 4 w 11"/>
                <a:gd name="T15" fmla="*/ 11 h 11"/>
                <a:gd name="T16" fmla="*/ 8 w 11"/>
                <a:gd name="T17" fmla="*/ 11 h 11"/>
                <a:gd name="T18" fmla="*/ 11 w 11"/>
                <a:gd name="T19"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7"/>
                  </a:moveTo>
                  <a:lnTo>
                    <a:pt x="11" y="4"/>
                  </a:lnTo>
                  <a:lnTo>
                    <a:pt x="8" y="0"/>
                  </a:lnTo>
                  <a:lnTo>
                    <a:pt x="4" y="0"/>
                  </a:lnTo>
                  <a:lnTo>
                    <a:pt x="0" y="4"/>
                  </a:lnTo>
                  <a:lnTo>
                    <a:pt x="0" y="4"/>
                  </a:lnTo>
                  <a:lnTo>
                    <a:pt x="0" y="7"/>
                  </a:lnTo>
                  <a:lnTo>
                    <a:pt x="4" y="11"/>
                  </a:lnTo>
                  <a:lnTo>
                    <a:pt x="8" y="11"/>
                  </a:lnTo>
                  <a:lnTo>
                    <a:pt x="11" y="7"/>
                  </a:lnTo>
                  <a:close/>
                </a:path>
              </a:pathLst>
            </a:custGeom>
            <a:solidFill>
              <a:schemeClr val="bg1"/>
            </a:solidFill>
            <a:ln w="28575" cmpd="sng">
              <a:solidFill>
                <a:srgbClr val="66FF33"/>
              </a:solidFill>
              <a:round/>
              <a:headEnd/>
              <a:tailEnd/>
            </a:ln>
          </p:spPr>
          <p:txBody>
            <a:bodyPr/>
            <a:lstStyle/>
            <a:p>
              <a:endParaRPr lang="cs-CZ"/>
            </a:p>
          </p:txBody>
        </p:sp>
        <p:sp>
          <p:nvSpPr>
            <p:cNvPr id="6372" name="Freeform 228">
              <a:extLst>
                <a:ext uri="{FF2B5EF4-FFF2-40B4-BE49-F238E27FC236}">
                  <a16:creationId xmlns:a16="http://schemas.microsoft.com/office/drawing/2014/main" id="{734D6AFC-2D11-4F3E-95A1-F568D4FCF9A9}"/>
                </a:ext>
              </a:extLst>
            </p:cNvPr>
            <p:cNvSpPr>
              <a:spLocks/>
            </p:cNvSpPr>
            <p:nvPr/>
          </p:nvSpPr>
          <p:spPr bwMode="auto">
            <a:xfrm>
              <a:off x="2203" y="2041"/>
              <a:ext cx="11" cy="11"/>
            </a:xfrm>
            <a:custGeom>
              <a:avLst/>
              <a:gdLst>
                <a:gd name="T0" fmla="*/ 11 w 11"/>
                <a:gd name="T1" fmla="*/ 7 h 11"/>
                <a:gd name="T2" fmla="*/ 11 w 11"/>
                <a:gd name="T3" fmla="*/ 4 h 11"/>
                <a:gd name="T4" fmla="*/ 7 w 11"/>
                <a:gd name="T5" fmla="*/ 0 h 11"/>
                <a:gd name="T6" fmla="*/ 4 w 11"/>
                <a:gd name="T7" fmla="*/ 0 h 11"/>
                <a:gd name="T8" fmla="*/ 0 w 11"/>
                <a:gd name="T9" fmla="*/ 4 h 11"/>
                <a:gd name="T10" fmla="*/ 0 w 11"/>
                <a:gd name="T11" fmla="*/ 4 h 11"/>
                <a:gd name="T12" fmla="*/ 0 w 11"/>
                <a:gd name="T13" fmla="*/ 7 h 11"/>
                <a:gd name="T14" fmla="*/ 4 w 11"/>
                <a:gd name="T15" fmla="*/ 11 h 11"/>
                <a:gd name="T16" fmla="*/ 7 w 11"/>
                <a:gd name="T17" fmla="*/ 11 h 11"/>
                <a:gd name="T18" fmla="*/ 11 w 11"/>
                <a:gd name="T19"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7"/>
                  </a:moveTo>
                  <a:lnTo>
                    <a:pt x="11" y="4"/>
                  </a:lnTo>
                  <a:lnTo>
                    <a:pt x="7" y="0"/>
                  </a:lnTo>
                  <a:lnTo>
                    <a:pt x="4" y="0"/>
                  </a:lnTo>
                  <a:lnTo>
                    <a:pt x="0" y="4"/>
                  </a:lnTo>
                  <a:lnTo>
                    <a:pt x="0" y="4"/>
                  </a:lnTo>
                  <a:lnTo>
                    <a:pt x="0" y="7"/>
                  </a:lnTo>
                  <a:lnTo>
                    <a:pt x="4" y="11"/>
                  </a:lnTo>
                  <a:lnTo>
                    <a:pt x="7" y="11"/>
                  </a:lnTo>
                  <a:lnTo>
                    <a:pt x="11" y="7"/>
                  </a:lnTo>
                  <a:close/>
                </a:path>
              </a:pathLst>
            </a:custGeom>
            <a:solidFill>
              <a:schemeClr val="bg1"/>
            </a:solidFill>
            <a:ln w="28575" cmpd="sng">
              <a:solidFill>
                <a:srgbClr val="66FF33"/>
              </a:solidFill>
              <a:round/>
              <a:headEnd/>
              <a:tailEnd/>
            </a:ln>
          </p:spPr>
          <p:txBody>
            <a:bodyPr/>
            <a:lstStyle/>
            <a:p>
              <a:endParaRPr lang="cs-CZ"/>
            </a:p>
          </p:txBody>
        </p:sp>
        <p:sp>
          <p:nvSpPr>
            <p:cNvPr id="6373" name="Freeform 229">
              <a:extLst>
                <a:ext uri="{FF2B5EF4-FFF2-40B4-BE49-F238E27FC236}">
                  <a16:creationId xmlns:a16="http://schemas.microsoft.com/office/drawing/2014/main" id="{208D9A7D-D4E5-4A89-B457-51FE520F554E}"/>
                </a:ext>
              </a:extLst>
            </p:cNvPr>
            <p:cNvSpPr>
              <a:spLocks/>
            </p:cNvSpPr>
            <p:nvPr/>
          </p:nvSpPr>
          <p:spPr bwMode="auto">
            <a:xfrm>
              <a:off x="2189" y="2056"/>
              <a:ext cx="11" cy="10"/>
            </a:xfrm>
            <a:custGeom>
              <a:avLst/>
              <a:gdLst>
                <a:gd name="T0" fmla="*/ 11 w 11"/>
                <a:gd name="T1" fmla="*/ 7 h 10"/>
                <a:gd name="T2" fmla="*/ 11 w 11"/>
                <a:gd name="T3" fmla="*/ 3 h 10"/>
                <a:gd name="T4" fmla="*/ 7 w 11"/>
                <a:gd name="T5" fmla="*/ 0 h 10"/>
                <a:gd name="T6" fmla="*/ 3 w 11"/>
                <a:gd name="T7" fmla="*/ 0 h 10"/>
                <a:gd name="T8" fmla="*/ 0 w 11"/>
                <a:gd name="T9" fmla="*/ 3 h 10"/>
                <a:gd name="T10" fmla="*/ 0 w 11"/>
                <a:gd name="T11" fmla="*/ 3 h 10"/>
                <a:gd name="T12" fmla="*/ 0 w 11"/>
                <a:gd name="T13" fmla="*/ 7 h 10"/>
                <a:gd name="T14" fmla="*/ 3 w 11"/>
                <a:gd name="T15" fmla="*/ 10 h 10"/>
                <a:gd name="T16" fmla="*/ 7 w 11"/>
                <a:gd name="T17" fmla="*/ 10 h 10"/>
                <a:gd name="T18" fmla="*/ 11 w 11"/>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
                  <a:moveTo>
                    <a:pt x="11" y="7"/>
                  </a:moveTo>
                  <a:lnTo>
                    <a:pt x="11" y="3"/>
                  </a:lnTo>
                  <a:lnTo>
                    <a:pt x="7" y="0"/>
                  </a:lnTo>
                  <a:lnTo>
                    <a:pt x="3" y="0"/>
                  </a:lnTo>
                  <a:lnTo>
                    <a:pt x="0" y="3"/>
                  </a:lnTo>
                  <a:lnTo>
                    <a:pt x="0" y="3"/>
                  </a:lnTo>
                  <a:lnTo>
                    <a:pt x="0" y="7"/>
                  </a:lnTo>
                  <a:lnTo>
                    <a:pt x="3" y="10"/>
                  </a:lnTo>
                  <a:lnTo>
                    <a:pt x="7" y="10"/>
                  </a:lnTo>
                  <a:lnTo>
                    <a:pt x="11" y="7"/>
                  </a:lnTo>
                  <a:close/>
                </a:path>
              </a:pathLst>
            </a:custGeom>
            <a:solidFill>
              <a:schemeClr val="bg1"/>
            </a:solidFill>
            <a:ln w="28575" cmpd="sng">
              <a:solidFill>
                <a:srgbClr val="66FF33"/>
              </a:solidFill>
              <a:round/>
              <a:headEnd/>
              <a:tailEnd/>
            </a:ln>
          </p:spPr>
          <p:txBody>
            <a:bodyPr/>
            <a:lstStyle/>
            <a:p>
              <a:endParaRPr lang="cs-CZ"/>
            </a:p>
          </p:txBody>
        </p:sp>
        <p:sp>
          <p:nvSpPr>
            <p:cNvPr id="6374" name="Freeform 230">
              <a:extLst>
                <a:ext uri="{FF2B5EF4-FFF2-40B4-BE49-F238E27FC236}">
                  <a16:creationId xmlns:a16="http://schemas.microsoft.com/office/drawing/2014/main" id="{B4B8DBFD-FE9F-4852-B5BD-BE8F203A34EC}"/>
                </a:ext>
              </a:extLst>
            </p:cNvPr>
            <p:cNvSpPr>
              <a:spLocks/>
            </p:cNvSpPr>
            <p:nvPr/>
          </p:nvSpPr>
          <p:spPr bwMode="auto">
            <a:xfrm>
              <a:off x="2175" y="2070"/>
              <a:ext cx="10" cy="11"/>
            </a:xfrm>
            <a:custGeom>
              <a:avLst/>
              <a:gdLst>
                <a:gd name="T0" fmla="*/ 10 w 10"/>
                <a:gd name="T1" fmla="*/ 7 h 11"/>
                <a:gd name="T2" fmla="*/ 10 w 10"/>
                <a:gd name="T3" fmla="*/ 3 h 11"/>
                <a:gd name="T4" fmla="*/ 7 w 10"/>
                <a:gd name="T5" fmla="*/ 0 h 11"/>
                <a:gd name="T6" fmla="*/ 3 w 10"/>
                <a:gd name="T7" fmla="*/ 0 h 11"/>
                <a:gd name="T8" fmla="*/ 0 w 10"/>
                <a:gd name="T9" fmla="*/ 3 h 11"/>
                <a:gd name="T10" fmla="*/ 0 w 10"/>
                <a:gd name="T11" fmla="*/ 3 h 11"/>
                <a:gd name="T12" fmla="*/ 0 w 10"/>
                <a:gd name="T13" fmla="*/ 7 h 11"/>
                <a:gd name="T14" fmla="*/ 3 w 10"/>
                <a:gd name="T15" fmla="*/ 11 h 11"/>
                <a:gd name="T16" fmla="*/ 7 w 10"/>
                <a:gd name="T17" fmla="*/ 11 h 11"/>
                <a:gd name="T18" fmla="*/ 10 w 10"/>
                <a:gd name="T19"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1">
                  <a:moveTo>
                    <a:pt x="10" y="7"/>
                  </a:moveTo>
                  <a:lnTo>
                    <a:pt x="10" y="3"/>
                  </a:lnTo>
                  <a:lnTo>
                    <a:pt x="7" y="0"/>
                  </a:lnTo>
                  <a:lnTo>
                    <a:pt x="3" y="0"/>
                  </a:lnTo>
                  <a:lnTo>
                    <a:pt x="0" y="3"/>
                  </a:lnTo>
                  <a:lnTo>
                    <a:pt x="0" y="3"/>
                  </a:lnTo>
                  <a:lnTo>
                    <a:pt x="0" y="7"/>
                  </a:lnTo>
                  <a:lnTo>
                    <a:pt x="3" y="11"/>
                  </a:lnTo>
                  <a:lnTo>
                    <a:pt x="7" y="11"/>
                  </a:lnTo>
                  <a:lnTo>
                    <a:pt x="10" y="7"/>
                  </a:lnTo>
                  <a:close/>
                </a:path>
              </a:pathLst>
            </a:custGeom>
            <a:solidFill>
              <a:schemeClr val="bg1"/>
            </a:solidFill>
            <a:ln w="28575" cmpd="sng">
              <a:solidFill>
                <a:srgbClr val="66FF33"/>
              </a:solidFill>
              <a:round/>
              <a:headEnd/>
              <a:tailEnd/>
            </a:ln>
          </p:spPr>
          <p:txBody>
            <a:bodyPr/>
            <a:lstStyle/>
            <a:p>
              <a:endParaRPr lang="cs-CZ"/>
            </a:p>
          </p:txBody>
        </p:sp>
        <p:sp>
          <p:nvSpPr>
            <p:cNvPr id="6375" name="Freeform 231">
              <a:extLst>
                <a:ext uri="{FF2B5EF4-FFF2-40B4-BE49-F238E27FC236}">
                  <a16:creationId xmlns:a16="http://schemas.microsoft.com/office/drawing/2014/main" id="{5C2E88CE-6F72-4855-A172-51764E467E98}"/>
                </a:ext>
              </a:extLst>
            </p:cNvPr>
            <p:cNvSpPr>
              <a:spLocks/>
            </p:cNvSpPr>
            <p:nvPr/>
          </p:nvSpPr>
          <p:spPr bwMode="auto">
            <a:xfrm>
              <a:off x="2157" y="2088"/>
              <a:ext cx="11" cy="10"/>
            </a:xfrm>
            <a:custGeom>
              <a:avLst/>
              <a:gdLst>
                <a:gd name="T0" fmla="*/ 11 w 11"/>
                <a:gd name="T1" fmla="*/ 7 h 10"/>
                <a:gd name="T2" fmla="*/ 11 w 11"/>
                <a:gd name="T3" fmla="*/ 3 h 10"/>
                <a:gd name="T4" fmla="*/ 7 w 11"/>
                <a:gd name="T5" fmla="*/ 0 h 10"/>
                <a:gd name="T6" fmla="*/ 3 w 11"/>
                <a:gd name="T7" fmla="*/ 0 h 10"/>
                <a:gd name="T8" fmla="*/ 0 w 11"/>
                <a:gd name="T9" fmla="*/ 3 h 10"/>
                <a:gd name="T10" fmla="*/ 0 w 11"/>
                <a:gd name="T11" fmla="*/ 3 h 10"/>
                <a:gd name="T12" fmla="*/ 0 w 11"/>
                <a:gd name="T13" fmla="*/ 7 h 10"/>
                <a:gd name="T14" fmla="*/ 3 w 11"/>
                <a:gd name="T15" fmla="*/ 10 h 10"/>
                <a:gd name="T16" fmla="*/ 7 w 11"/>
                <a:gd name="T17" fmla="*/ 10 h 10"/>
                <a:gd name="T18" fmla="*/ 11 w 11"/>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
                  <a:moveTo>
                    <a:pt x="11" y="7"/>
                  </a:moveTo>
                  <a:lnTo>
                    <a:pt x="11" y="3"/>
                  </a:lnTo>
                  <a:lnTo>
                    <a:pt x="7" y="0"/>
                  </a:lnTo>
                  <a:lnTo>
                    <a:pt x="3" y="0"/>
                  </a:lnTo>
                  <a:lnTo>
                    <a:pt x="0" y="3"/>
                  </a:lnTo>
                  <a:lnTo>
                    <a:pt x="0" y="3"/>
                  </a:lnTo>
                  <a:lnTo>
                    <a:pt x="0" y="7"/>
                  </a:lnTo>
                  <a:lnTo>
                    <a:pt x="3" y="10"/>
                  </a:lnTo>
                  <a:lnTo>
                    <a:pt x="7" y="10"/>
                  </a:lnTo>
                  <a:lnTo>
                    <a:pt x="11" y="7"/>
                  </a:lnTo>
                  <a:close/>
                </a:path>
              </a:pathLst>
            </a:custGeom>
            <a:solidFill>
              <a:schemeClr val="bg1"/>
            </a:solidFill>
            <a:ln w="28575" cmpd="sng">
              <a:solidFill>
                <a:srgbClr val="66FF33"/>
              </a:solidFill>
              <a:round/>
              <a:headEnd/>
              <a:tailEnd/>
            </a:ln>
          </p:spPr>
          <p:txBody>
            <a:bodyPr/>
            <a:lstStyle/>
            <a:p>
              <a:endParaRPr lang="cs-CZ"/>
            </a:p>
          </p:txBody>
        </p:sp>
        <p:sp>
          <p:nvSpPr>
            <p:cNvPr id="6376" name="Freeform 232">
              <a:extLst>
                <a:ext uri="{FF2B5EF4-FFF2-40B4-BE49-F238E27FC236}">
                  <a16:creationId xmlns:a16="http://schemas.microsoft.com/office/drawing/2014/main" id="{D3752509-983F-4F4B-9CA5-7DC1A30BD9D2}"/>
                </a:ext>
              </a:extLst>
            </p:cNvPr>
            <p:cNvSpPr>
              <a:spLocks/>
            </p:cNvSpPr>
            <p:nvPr/>
          </p:nvSpPr>
          <p:spPr bwMode="auto">
            <a:xfrm>
              <a:off x="2143" y="2102"/>
              <a:ext cx="10" cy="11"/>
            </a:xfrm>
            <a:custGeom>
              <a:avLst/>
              <a:gdLst>
                <a:gd name="T0" fmla="*/ 10 w 10"/>
                <a:gd name="T1" fmla="*/ 7 h 11"/>
                <a:gd name="T2" fmla="*/ 10 w 10"/>
                <a:gd name="T3" fmla="*/ 3 h 11"/>
                <a:gd name="T4" fmla="*/ 7 w 10"/>
                <a:gd name="T5" fmla="*/ 0 h 11"/>
                <a:gd name="T6" fmla="*/ 3 w 10"/>
                <a:gd name="T7" fmla="*/ 0 h 11"/>
                <a:gd name="T8" fmla="*/ 0 w 10"/>
                <a:gd name="T9" fmla="*/ 3 h 11"/>
                <a:gd name="T10" fmla="*/ 0 w 10"/>
                <a:gd name="T11" fmla="*/ 3 h 11"/>
                <a:gd name="T12" fmla="*/ 0 w 10"/>
                <a:gd name="T13" fmla="*/ 7 h 11"/>
                <a:gd name="T14" fmla="*/ 3 w 10"/>
                <a:gd name="T15" fmla="*/ 11 h 11"/>
                <a:gd name="T16" fmla="*/ 7 w 10"/>
                <a:gd name="T17" fmla="*/ 11 h 11"/>
                <a:gd name="T18" fmla="*/ 10 w 10"/>
                <a:gd name="T19"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1">
                  <a:moveTo>
                    <a:pt x="10" y="7"/>
                  </a:moveTo>
                  <a:lnTo>
                    <a:pt x="10" y="3"/>
                  </a:lnTo>
                  <a:lnTo>
                    <a:pt x="7" y="0"/>
                  </a:lnTo>
                  <a:lnTo>
                    <a:pt x="3" y="0"/>
                  </a:lnTo>
                  <a:lnTo>
                    <a:pt x="0" y="3"/>
                  </a:lnTo>
                  <a:lnTo>
                    <a:pt x="0" y="3"/>
                  </a:lnTo>
                  <a:lnTo>
                    <a:pt x="0" y="7"/>
                  </a:lnTo>
                  <a:lnTo>
                    <a:pt x="3" y="11"/>
                  </a:lnTo>
                  <a:lnTo>
                    <a:pt x="7" y="11"/>
                  </a:lnTo>
                  <a:lnTo>
                    <a:pt x="10" y="7"/>
                  </a:lnTo>
                  <a:close/>
                </a:path>
              </a:pathLst>
            </a:custGeom>
            <a:solidFill>
              <a:schemeClr val="bg1"/>
            </a:solidFill>
            <a:ln w="28575" cmpd="sng">
              <a:solidFill>
                <a:srgbClr val="66FF33"/>
              </a:solidFill>
              <a:round/>
              <a:headEnd/>
              <a:tailEnd/>
            </a:ln>
          </p:spPr>
          <p:txBody>
            <a:bodyPr/>
            <a:lstStyle/>
            <a:p>
              <a:endParaRPr lang="cs-CZ"/>
            </a:p>
          </p:txBody>
        </p:sp>
        <p:sp>
          <p:nvSpPr>
            <p:cNvPr id="6377" name="Freeform 233">
              <a:extLst>
                <a:ext uri="{FF2B5EF4-FFF2-40B4-BE49-F238E27FC236}">
                  <a16:creationId xmlns:a16="http://schemas.microsoft.com/office/drawing/2014/main" id="{C5CF1DF5-0F64-4BF6-A41F-457F1ED846E0}"/>
                </a:ext>
              </a:extLst>
            </p:cNvPr>
            <p:cNvSpPr>
              <a:spLocks/>
            </p:cNvSpPr>
            <p:nvPr/>
          </p:nvSpPr>
          <p:spPr bwMode="auto">
            <a:xfrm>
              <a:off x="2128" y="2116"/>
              <a:ext cx="11" cy="11"/>
            </a:xfrm>
            <a:custGeom>
              <a:avLst/>
              <a:gdLst>
                <a:gd name="T0" fmla="*/ 11 w 11"/>
                <a:gd name="T1" fmla="*/ 7 h 11"/>
                <a:gd name="T2" fmla="*/ 11 w 11"/>
                <a:gd name="T3" fmla="*/ 4 h 11"/>
                <a:gd name="T4" fmla="*/ 7 w 11"/>
                <a:gd name="T5" fmla="*/ 0 h 11"/>
                <a:gd name="T6" fmla="*/ 4 w 11"/>
                <a:gd name="T7" fmla="*/ 0 h 11"/>
                <a:gd name="T8" fmla="*/ 0 w 11"/>
                <a:gd name="T9" fmla="*/ 4 h 11"/>
                <a:gd name="T10" fmla="*/ 0 w 11"/>
                <a:gd name="T11" fmla="*/ 4 h 11"/>
                <a:gd name="T12" fmla="*/ 0 w 11"/>
                <a:gd name="T13" fmla="*/ 7 h 11"/>
                <a:gd name="T14" fmla="*/ 4 w 11"/>
                <a:gd name="T15" fmla="*/ 11 h 11"/>
                <a:gd name="T16" fmla="*/ 7 w 11"/>
                <a:gd name="T17" fmla="*/ 11 h 11"/>
                <a:gd name="T18" fmla="*/ 11 w 11"/>
                <a:gd name="T19"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7"/>
                  </a:moveTo>
                  <a:lnTo>
                    <a:pt x="11" y="4"/>
                  </a:lnTo>
                  <a:lnTo>
                    <a:pt x="7" y="0"/>
                  </a:lnTo>
                  <a:lnTo>
                    <a:pt x="4" y="0"/>
                  </a:lnTo>
                  <a:lnTo>
                    <a:pt x="0" y="4"/>
                  </a:lnTo>
                  <a:lnTo>
                    <a:pt x="0" y="4"/>
                  </a:lnTo>
                  <a:lnTo>
                    <a:pt x="0" y="7"/>
                  </a:lnTo>
                  <a:lnTo>
                    <a:pt x="4" y="11"/>
                  </a:lnTo>
                  <a:lnTo>
                    <a:pt x="7" y="11"/>
                  </a:lnTo>
                  <a:lnTo>
                    <a:pt x="11" y="7"/>
                  </a:lnTo>
                  <a:close/>
                </a:path>
              </a:pathLst>
            </a:custGeom>
            <a:solidFill>
              <a:schemeClr val="bg1"/>
            </a:solidFill>
            <a:ln w="28575" cmpd="sng">
              <a:solidFill>
                <a:srgbClr val="66FF33"/>
              </a:solidFill>
              <a:round/>
              <a:headEnd/>
              <a:tailEnd/>
            </a:ln>
          </p:spPr>
          <p:txBody>
            <a:bodyPr/>
            <a:lstStyle/>
            <a:p>
              <a:endParaRPr lang="cs-CZ"/>
            </a:p>
          </p:txBody>
        </p:sp>
        <p:sp>
          <p:nvSpPr>
            <p:cNvPr id="6378" name="Freeform 234">
              <a:extLst>
                <a:ext uri="{FF2B5EF4-FFF2-40B4-BE49-F238E27FC236}">
                  <a16:creationId xmlns:a16="http://schemas.microsoft.com/office/drawing/2014/main" id="{60A5ADC6-8DBE-4378-BD16-076ADFCBE7A7}"/>
                </a:ext>
              </a:extLst>
            </p:cNvPr>
            <p:cNvSpPr>
              <a:spLocks/>
            </p:cNvSpPr>
            <p:nvPr/>
          </p:nvSpPr>
          <p:spPr bwMode="auto">
            <a:xfrm>
              <a:off x="2114" y="2130"/>
              <a:ext cx="11" cy="11"/>
            </a:xfrm>
            <a:custGeom>
              <a:avLst/>
              <a:gdLst>
                <a:gd name="T0" fmla="*/ 11 w 11"/>
                <a:gd name="T1" fmla="*/ 8 h 11"/>
                <a:gd name="T2" fmla="*/ 11 w 11"/>
                <a:gd name="T3" fmla="*/ 4 h 11"/>
                <a:gd name="T4" fmla="*/ 7 w 11"/>
                <a:gd name="T5" fmla="*/ 0 h 11"/>
                <a:gd name="T6" fmla="*/ 4 w 11"/>
                <a:gd name="T7" fmla="*/ 0 h 11"/>
                <a:gd name="T8" fmla="*/ 0 w 11"/>
                <a:gd name="T9" fmla="*/ 4 h 11"/>
                <a:gd name="T10" fmla="*/ 0 w 11"/>
                <a:gd name="T11" fmla="*/ 4 h 11"/>
                <a:gd name="T12" fmla="*/ 0 w 11"/>
                <a:gd name="T13" fmla="*/ 8 h 11"/>
                <a:gd name="T14" fmla="*/ 4 w 11"/>
                <a:gd name="T15" fmla="*/ 11 h 11"/>
                <a:gd name="T16" fmla="*/ 7 w 11"/>
                <a:gd name="T17" fmla="*/ 11 h 11"/>
                <a:gd name="T18" fmla="*/ 11 w 11"/>
                <a:gd name="T19"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8"/>
                  </a:moveTo>
                  <a:lnTo>
                    <a:pt x="11" y="4"/>
                  </a:lnTo>
                  <a:lnTo>
                    <a:pt x="7" y="0"/>
                  </a:lnTo>
                  <a:lnTo>
                    <a:pt x="4" y="0"/>
                  </a:lnTo>
                  <a:lnTo>
                    <a:pt x="0" y="4"/>
                  </a:lnTo>
                  <a:lnTo>
                    <a:pt x="0" y="4"/>
                  </a:lnTo>
                  <a:lnTo>
                    <a:pt x="0" y="8"/>
                  </a:lnTo>
                  <a:lnTo>
                    <a:pt x="4" y="11"/>
                  </a:lnTo>
                  <a:lnTo>
                    <a:pt x="7" y="11"/>
                  </a:lnTo>
                  <a:lnTo>
                    <a:pt x="11" y="8"/>
                  </a:lnTo>
                  <a:close/>
                </a:path>
              </a:pathLst>
            </a:custGeom>
            <a:solidFill>
              <a:schemeClr val="bg1"/>
            </a:solidFill>
            <a:ln w="28575" cmpd="sng">
              <a:solidFill>
                <a:srgbClr val="66FF33"/>
              </a:solidFill>
              <a:round/>
              <a:headEnd/>
              <a:tailEnd/>
            </a:ln>
          </p:spPr>
          <p:txBody>
            <a:bodyPr/>
            <a:lstStyle/>
            <a:p>
              <a:endParaRPr lang="cs-CZ"/>
            </a:p>
          </p:txBody>
        </p:sp>
        <p:sp>
          <p:nvSpPr>
            <p:cNvPr id="6379" name="Freeform 235">
              <a:extLst>
                <a:ext uri="{FF2B5EF4-FFF2-40B4-BE49-F238E27FC236}">
                  <a16:creationId xmlns:a16="http://schemas.microsoft.com/office/drawing/2014/main" id="{55C7882C-B6C9-4482-A80B-41DA059F89E3}"/>
                </a:ext>
              </a:extLst>
            </p:cNvPr>
            <p:cNvSpPr>
              <a:spLocks/>
            </p:cNvSpPr>
            <p:nvPr/>
          </p:nvSpPr>
          <p:spPr bwMode="auto">
            <a:xfrm>
              <a:off x="2096" y="2148"/>
              <a:ext cx="11" cy="11"/>
            </a:xfrm>
            <a:custGeom>
              <a:avLst/>
              <a:gdLst>
                <a:gd name="T0" fmla="*/ 11 w 11"/>
                <a:gd name="T1" fmla="*/ 7 h 11"/>
                <a:gd name="T2" fmla="*/ 11 w 11"/>
                <a:gd name="T3" fmla="*/ 4 h 11"/>
                <a:gd name="T4" fmla="*/ 7 w 11"/>
                <a:gd name="T5" fmla="*/ 0 h 11"/>
                <a:gd name="T6" fmla="*/ 4 w 11"/>
                <a:gd name="T7" fmla="*/ 0 h 11"/>
                <a:gd name="T8" fmla="*/ 0 w 11"/>
                <a:gd name="T9" fmla="*/ 4 h 11"/>
                <a:gd name="T10" fmla="*/ 0 w 11"/>
                <a:gd name="T11" fmla="*/ 4 h 11"/>
                <a:gd name="T12" fmla="*/ 0 w 11"/>
                <a:gd name="T13" fmla="*/ 7 h 11"/>
                <a:gd name="T14" fmla="*/ 4 w 11"/>
                <a:gd name="T15" fmla="*/ 11 h 11"/>
                <a:gd name="T16" fmla="*/ 7 w 11"/>
                <a:gd name="T17" fmla="*/ 11 h 11"/>
                <a:gd name="T18" fmla="*/ 11 w 11"/>
                <a:gd name="T19"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7"/>
                  </a:moveTo>
                  <a:lnTo>
                    <a:pt x="11" y="4"/>
                  </a:lnTo>
                  <a:lnTo>
                    <a:pt x="7" y="0"/>
                  </a:lnTo>
                  <a:lnTo>
                    <a:pt x="4" y="0"/>
                  </a:lnTo>
                  <a:lnTo>
                    <a:pt x="0" y="4"/>
                  </a:lnTo>
                  <a:lnTo>
                    <a:pt x="0" y="4"/>
                  </a:lnTo>
                  <a:lnTo>
                    <a:pt x="0" y="7"/>
                  </a:lnTo>
                  <a:lnTo>
                    <a:pt x="4" y="11"/>
                  </a:lnTo>
                  <a:lnTo>
                    <a:pt x="7" y="11"/>
                  </a:lnTo>
                  <a:lnTo>
                    <a:pt x="11" y="7"/>
                  </a:lnTo>
                  <a:close/>
                </a:path>
              </a:pathLst>
            </a:custGeom>
            <a:solidFill>
              <a:schemeClr val="bg1"/>
            </a:solidFill>
            <a:ln w="28575" cmpd="sng">
              <a:solidFill>
                <a:srgbClr val="66FF33"/>
              </a:solidFill>
              <a:round/>
              <a:headEnd/>
              <a:tailEnd/>
            </a:ln>
          </p:spPr>
          <p:txBody>
            <a:bodyPr/>
            <a:lstStyle/>
            <a:p>
              <a:endParaRPr lang="cs-CZ"/>
            </a:p>
          </p:txBody>
        </p:sp>
        <p:sp>
          <p:nvSpPr>
            <p:cNvPr id="6380" name="Freeform 236">
              <a:extLst>
                <a:ext uri="{FF2B5EF4-FFF2-40B4-BE49-F238E27FC236}">
                  <a16:creationId xmlns:a16="http://schemas.microsoft.com/office/drawing/2014/main" id="{3F2FEFE0-0100-4957-BFB2-5C767374360F}"/>
                </a:ext>
              </a:extLst>
            </p:cNvPr>
            <p:cNvSpPr>
              <a:spLocks/>
            </p:cNvSpPr>
            <p:nvPr/>
          </p:nvSpPr>
          <p:spPr bwMode="auto">
            <a:xfrm>
              <a:off x="2082" y="2163"/>
              <a:ext cx="11" cy="10"/>
            </a:xfrm>
            <a:custGeom>
              <a:avLst/>
              <a:gdLst>
                <a:gd name="T0" fmla="*/ 11 w 11"/>
                <a:gd name="T1" fmla="*/ 7 h 10"/>
                <a:gd name="T2" fmla="*/ 11 w 11"/>
                <a:gd name="T3" fmla="*/ 3 h 10"/>
                <a:gd name="T4" fmla="*/ 7 w 11"/>
                <a:gd name="T5" fmla="*/ 0 h 10"/>
                <a:gd name="T6" fmla="*/ 4 w 11"/>
                <a:gd name="T7" fmla="*/ 0 h 10"/>
                <a:gd name="T8" fmla="*/ 0 w 11"/>
                <a:gd name="T9" fmla="*/ 3 h 10"/>
                <a:gd name="T10" fmla="*/ 0 w 11"/>
                <a:gd name="T11" fmla="*/ 3 h 10"/>
                <a:gd name="T12" fmla="*/ 0 w 11"/>
                <a:gd name="T13" fmla="*/ 7 h 10"/>
                <a:gd name="T14" fmla="*/ 4 w 11"/>
                <a:gd name="T15" fmla="*/ 10 h 10"/>
                <a:gd name="T16" fmla="*/ 7 w 11"/>
                <a:gd name="T17" fmla="*/ 10 h 10"/>
                <a:gd name="T18" fmla="*/ 11 w 11"/>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
                  <a:moveTo>
                    <a:pt x="11" y="7"/>
                  </a:moveTo>
                  <a:lnTo>
                    <a:pt x="11" y="3"/>
                  </a:lnTo>
                  <a:lnTo>
                    <a:pt x="7" y="0"/>
                  </a:lnTo>
                  <a:lnTo>
                    <a:pt x="4" y="0"/>
                  </a:lnTo>
                  <a:lnTo>
                    <a:pt x="0" y="3"/>
                  </a:lnTo>
                  <a:lnTo>
                    <a:pt x="0" y="3"/>
                  </a:lnTo>
                  <a:lnTo>
                    <a:pt x="0" y="7"/>
                  </a:lnTo>
                  <a:lnTo>
                    <a:pt x="4" y="10"/>
                  </a:lnTo>
                  <a:lnTo>
                    <a:pt x="7" y="10"/>
                  </a:lnTo>
                  <a:lnTo>
                    <a:pt x="11" y="7"/>
                  </a:lnTo>
                  <a:close/>
                </a:path>
              </a:pathLst>
            </a:custGeom>
            <a:solidFill>
              <a:schemeClr val="bg1"/>
            </a:solidFill>
            <a:ln w="28575" cmpd="sng">
              <a:solidFill>
                <a:srgbClr val="66FF33"/>
              </a:solidFill>
              <a:round/>
              <a:headEnd/>
              <a:tailEnd/>
            </a:ln>
          </p:spPr>
          <p:txBody>
            <a:bodyPr/>
            <a:lstStyle/>
            <a:p>
              <a:endParaRPr lang="cs-CZ"/>
            </a:p>
          </p:txBody>
        </p:sp>
        <p:sp>
          <p:nvSpPr>
            <p:cNvPr id="6381" name="Freeform 237">
              <a:extLst>
                <a:ext uri="{FF2B5EF4-FFF2-40B4-BE49-F238E27FC236}">
                  <a16:creationId xmlns:a16="http://schemas.microsoft.com/office/drawing/2014/main" id="{65ED3A11-24E4-4078-93B0-ECBA485C5688}"/>
                </a:ext>
              </a:extLst>
            </p:cNvPr>
            <p:cNvSpPr>
              <a:spLocks/>
            </p:cNvSpPr>
            <p:nvPr/>
          </p:nvSpPr>
          <p:spPr bwMode="auto">
            <a:xfrm>
              <a:off x="2068" y="2177"/>
              <a:ext cx="10" cy="10"/>
            </a:xfrm>
            <a:custGeom>
              <a:avLst/>
              <a:gdLst>
                <a:gd name="T0" fmla="*/ 10 w 10"/>
                <a:gd name="T1" fmla="*/ 7 h 10"/>
                <a:gd name="T2" fmla="*/ 10 w 10"/>
                <a:gd name="T3" fmla="*/ 3 h 10"/>
                <a:gd name="T4" fmla="*/ 7 w 10"/>
                <a:gd name="T5" fmla="*/ 0 h 10"/>
                <a:gd name="T6" fmla="*/ 3 w 10"/>
                <a:gd name="T7" fmla="*/ 0 h 10"/>
                <a:gd name="T8" fmla="*/ 0 w 10"/>
                <a:gd name="T9" fmla="*/ 3 h 10"/>
                <a:gd name="T10" fmla="*/ 0 w 10"/>
                <a:gd name="T11" fmla="*/ 3 h 10"/>
                <a:gd name="T12" fmla="*/ 0 w 10"/>
                <a:gd name="T13" fmla="*/ 7 h 10"/>
                <a:gd name="T14" fmla="*/ 3 w 10"/>
                <a:gd name="T15" fmla="*/ 10 h 10"/>
                <a:gd name="T16" fmla="*/ 7 w 10"/>
                <a:gd name="T17" fmla="*/ 10 h 10"/>
                <a:gd name="T18" fmla="*/ 10 w 10"/>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7"/>
                  </a:moveTo>
                  <a:lnTo>
                    <a:pt x="10" y="3"/>
                  </a:lnTo>
                  <a:lnTo>
                    <a:pt x="7" y="0"/>
                  </a:lnTo>
                  <a:lnTo>
                    <a:pt x="3" y="0"/>
                  </a:lnTo>
                  <a:lnTo>
                    <a:pt x="0" y="3"/>
                  </a:lnTo>
                  <a:lnTo>
                    <a:pt x="0" y="3"/>
                  </a:lnTo>
                  <a:lnTo>
                    <a:pt x="0" y="7"/>
                  </a:lnTo>
                  <a:lnTo>
                    <a:pt x="3" y="10"/>
                  </a:lnTo>
                  <a:lnTo>
                    <a:pt x="7" y="10"/>
                  </a:lnTo>
                  <a:lnTo>
                    <a:pt x="10" y="7"/>
                  </a:lnTo>
                  <a:close/>
                </a:path>
              </a:pathLst>
            </a:custGeom>
            <a:solidFill>
              <a:schemeClr val="bg1"/>
            </a:solidFill>
            <a:ln w="28575" cmpd="sng">
              <a:solidFill>
                <a:srgbClr val="66FF33"/>
              </a:solidFill>
              <a:round/>
              <a:headEnd/>
              <a:tailEnd/>
            </a:ln>
          </p:spPr>
          <p:txBody>
            <a:bodyPr/>
            <a:lstStyle/>
            <a:p>
              <a:endParaRPr lang="cs-CZ"/>
            </a:p>
          </p:txBody>
        </p:sp>
        <p:sp>
          <p:nvSpPr>
            <p:cNvPr id="6382" name="Freeform 238">
              <a:extLst>
                <a:ext uri="{FF2B5EF4-FFF2-40B4-BE49-F238E27FC236}">
                  <a16:creationId xmlns:a16="http://schemas.microsoft.com/office/drawing/2014/main" id="{120D38BD-0F8B-4F22-A5DD-A90310936628}"/>
                </a:ext>
              </a:extLst>
            </p:cNvPr>
            <p:cNvSpPr>
              <a:spLocks/>
            </p:cNvSpPr>
            <p:nvPr/>
          </p:nvSpPr>
          <p:spPr bwMode="auto">
            <a:xfrm>
              <a:off x="2053" y="2191"/>
              <a:ext cx="11" cy="11"/>
            </a:xfrm>
            <a:custGeom>
              <a:avLst/>
              <a:gdLst>
                <a:gd name="T0" fmla="*/ 11 w 11"/>
                <a:gd name="T1" fmla="*/ 7 h 11"/>
                <a:gd name="T2" fmla="*/ 11 w 11"/>
                <a:gd name="T3" fmla="*/ 4 h 11"/>
                <a:gd name="T4" fmla="*/ 8 w 11"/>
                <a:gd name="T5" fmla="*/ 0 h 11"/>
                <a:gd name="T6" fmla="*/ 4 w 11"/>
                <a:gd name="T7" fmla="*/ 0 h 11"/>
                <a:gd name="T8" fmla="*/ 0 w 11"/>
                <a:gd name="T9" fmla="*/ 4 h 11"/>
                <a:gd name="T10" fmla="*/ 0 w 11"/>
                <a:gd name="T11" fmla="*/ 4 h 11"/>
                <a:gd name="T12" fmla="*/ 0 w 11"/>
                <a:gd name="T13" fmla="*/ 7 h 11"/>
                <a:gd name="T14" fmla="*/ 4 w 11"/>
                <a:gd name="T15" fmla="*/ 11 h 11"/>
                <a:gd name="T16" fmla="*/ 8 w 11"/>
                <a:gd name="T17" fmla="*/ 11 h 11"/>
                <a:gd name="T18" fmla="*/ 11 w 11"/>
                <a:gd name="T19"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7"/>
                  </a:moveTo>
                  <a:lnTo>
                    <a:pt x="11" y="4"/>
                  </a:lnTo>
                  <a:lnTo>
                    <a:pt x="8" y="0"/>
                  </a:lnTo>
                  <a:lnTo>
                    <a:pt x="4" y="0"/>
                  </a:lnTo>
                  <a:lnTo>
                    <a:pt x="0" y="4"/>
                  </a:lnTo>
                  <a:lnTo>
                    <a:pt x="0" y="4"/>
                  </a:lnTo>
                  <a:lnTo>
                    <a:pt x="0" y="7"/>
                  </a:lnTo>
                  <a:lnTo>
                    <a:pt x="4" y="11"/>
                  </a:lnTo>
                  <a:lnTo>
                    <a:pt x="8" y="11"/>
                  </a:lnTo>
                  <a:lnTo>
                    <a:pt x="11" y="7"/>
                  </a:lnTo>
                  <a:close/>
                </a:path>
              </a:pathLst>
            </a:custGeom>
            <a:solidFill>
              <a:schemeClr val="bg1"/>
            </a:solidFill>
            <a:ln w="28575" cmpd="sng">
              <a:solidFill>
                <a:srgbClr val="66FF33"/>
              </a:solidFill>
              <a:round/>
              <a:headEnd/>
              <a:tailEnd/>
            </a:ln>
          </p:spPr>
          <p:txBody>
            <a:bodyPr/>
            <a:lstStyle/>
            <a:p>
              <a:endParaRPr lang="cs-CZ"/>
            </a:p>
          </p:txBody>
        </p:sp>
        <p:sp>
          <p:nvSpPr>
            <p:cNvPr id="6383" name="Freeform 239">
              <a:extLst>
                <a:ext uri="{FF2B5EF4-FFF2-40B4-BE49-F238E27FC236}">
                  <a16:creationId xmlns:a16="http://schemas.microsoft.com/office/drawing/2014/main" id="{FDDA9B25-C2F0-493B-8E40-3685A727668D}"/>
                </a:ext>
              </a:extLst>
            </p:cNvPr>
            <p:cNvSpPr>
              <a:spLocks/>
            </p:cNvSpPr>
            <p:nvPr/>
          </p:nvSpPr>
          <p:spPr bwMode="auto">
            <a:xfrm>
              <a:off x="2036" y="2209"/>
              <a:ext cx="10" cy="11"/>
            </a:xfrm>
            <a:custGeom>
              <a:avLst/>
              <a:gdLst>
                <a:gd name="T0" fmla="*/ 10 w 10"/>
                <a:gd name="T1" fmla="*/ 7 h 11"/>
                <a:gd name="T2" fmla="*/ 10 w 10"/>
                <a:gd name="T3" fmla="*/ 3 h 11"/>
                <a:gd name="T4" fmla="*/ 7 w 10"/>
                <a:gd name="T5" fmla="*/ 0 h 11"/>
                <a:gd name="T6" fmla="*/ 3 w 10"/>
                <a:gd name="T7" fmla="*/ 0 h 11"/>
                <a:gd name="T8" fmla="*/ 0 w 10"/>
                <a:gd name="T9" fmla="*/ 3 h 11"/>
                <a:gd name="T10" fmla="*/ 0 w 10"/>
                <a:gd name="T11" fmla="*/ 3 h 11"/>
                <a:gd name="T12" fmla="*/ 0 w 10"/>
                <a:gd name="T13" fmla="*/ 7 h 11"/>
                <a:gd name="T14" fmla="*/ 3 w 10"/>
                <a:gd name="T15" fmla="*/ 11 h 11"/>
                <a:gd name="T16" fmla="*/ 7 w 10"/>
                <a:gd name="T17" fmla="*/ 11 h 11"/>
                <a:gd name="T18" fmla="*/ 10 w 10"/>
                <a:gd name="T19"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1">
                  <a:moveTo>
                    <a:pt x="10" y="7"/>
                  </a:moveTo>
                  <a:lnTo>
                    <a:pt x="10" y="3"/>
                  </a:lnTo>
                  <a:lnTo>
                    <a:pt x="7" y="0"/>
                  </a:lnTo>
                  <a:lnTo>
                    <a:pt x="3" y="0"/>
                  </a:lnTo>
                  <a:lnTo>
                    <a:pt x="0" y="3"/>
                  </a:lnTo>
                  <a:lnTo>
                    <a:pt x="0" y="3"/>
                  </a:lnTo>
                  <a:lnTo>
                    <a:pt x="0" y="7"/>
                  </a:lnTo>
                  <a:lnTo>
                    <a:pt x="3" y="11"/>
                  </a:lnTo>
                  <a:lnTo>
                    <a:pt x="7" y="11"/>
                  </a:lnTo>
                  <a:lnTo>
                    <a:pt x="10" y="7"/>
                  </a:lnTo>
                  <a:close/>
                </a:path>
              </a:pathLst>
            </a:custGeom>
            <a:solidFill>
              <a:schemeClr val="bg1"/>
            </a:solidFill>
            <a:ln w="28575" cmpd="sng">
              <a:solidFill>
                <a:srgbClr val="66FF33"/>
              </a:solidFill>
              <a:round/>
              <a:headEnd/>
              <a:tailEnd/>
            </a:ln>
          </p:spPr>
          <p:txBody>
            <a:bodyPr/>
            <a:lstStyle/>
            <a:p>
              <a:endParaRPr lang="cs-CZ"/>
            </a:p>
          </p:txBody>
        </p:sp>
        <p:sp>
          <p:nvSpPr>
            <p:cNvPr id="6384" name="Freeform 240">
              <a:extLst>
                <a:ext uri="{FF2B5EF4-FFF2-40B4-BE49-F238E27FC236}">
                  <a16:creationId xmlns:a16="http://schemas.microsoft.com/office/drawing/2014/main" id="{66347DF1-38D5-436E-AE39-B3CA923E0791}"/>
                </a:ext>
              </a:extLst>
            </p:cNvPr>
            <p:cNvSpPr>
              <a:spLocks/>
            </p:cNvSpPr>
            <p:nvPr/>
          </p:nvSpPr>
          <p:spPr bwMode="auto">
            <a:xfrm>
              <a:off x="2021" y="2223"/>
              <a:ext cx="11" cy="11"/>
            </a:xfrm>
            <a:custGeom>
              <a:avLst/>
              <a:gdLst>
                <a:gd name="T0" fmla="*/ 11 w 11"/>
                <a:gd name="T1" fmla="*/ 7 h 11"/>
                <a:gd name="T2" fmla="*/ 11 w 11"/>
                <a:gd name="T3" fmla="*/ 4 h 11"/>
                <a:gd name="T4" fmla="*/ 8 w 11"/>
                <a:gd name="T5" fmla="*/ 0 h 11"/>
                <a:gd name="T6" fmla="*/ 4 w 11"/>
                <a:gd name="T7" fmla="*/ 0 h 11"/>
                <a:gd name="T8" fmla="*/ 0 w 11"/>
                <a:gd name="T9" fmla="*/ 4 h 11"/>
                <a:gd name="T10" fmla="*/ 0 w 11"/>
                <a:gd name="T11" fmla="*/ 4 h 11"/>
                <a:gd name="T12" fmla="*/ 0 w 11"/>
                <a:gd name="T13" fmla="*/ 7 h 11"/>
                <a:gd name="T14" fmla="*/ 4 w 11"/>
                <a:gd name="T15" fmla="*/ 11 h 11"/>
                <a:gd name="T16" fmla="*/ 8 w 11"/>
                <a:gd name="T17" fmla="*/ 11 h 11"/>
                <a:gd name="T18" fmla="*/ 11 w 11"/>
                <a:gd name="T19"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7"/>
                  </a:moveTo>
                  <a:lnTo>
                    <a:pt x="11" y="4"/>
                  </a:lnTo>
                  <a:lnTo>
                    <a:pt x="8" y="0"/>
                  </a:lnTo>
                  <a:lnTo>
                    <a:pt x="4" y="0"/>
                  </a:lnTo>
                  <a:lnTo>
                    <a:pt x="0" y="4"/>
                  </a:lnTo>
                  <a:lnTo>
                    <a:pt x="0" y="4"/>
                  </a:lnTo>
                  <a:lnTo>
                    <a:pt x="0" y="7"/>
                  </a:lnTo>
                  <a:lnTo>
                    <a:pt x="4" y="11"/>
                  </a:lnTo>
                  <a:lnTo>
                    <a:pt x="8" y="11"/>
                  </a:lnTo>
                  <a:lnTo>
                    <a:pt x="11" y="7"/>
                  </a:lnTo>
                  <a:close/>
                </a:path>
              </a:pathLst>
            </a:custGeom>
            <a:solidFill>
              <a:schemeClr val="bg1"/>
            </a:solidFill>
            <a:ln w="28575" cmpd="sng">
              <a:solidFill>
                <a:srgbClr val="66FF33"/>
              </a:solidFill>
              <a:round/>
              <a:headEnd/>
              <a:tailEnd/>
            </a:ln>
          </p:spPr>
          <p:txBody>
            <a:bodyPr/>
            <a:lstStyle/>
            <a:p>
              <a:endParaRPr lang="cs-CZ"/>
            </a:p>
          </p:txBody>
        </p:sp>
        <p:sp>
          <p:nvSpPr>
            <p:cNvPr id="6385" name="Freeform 241">
              <a:extLst>
                <a:ext uri="{FF2B5EF4-FFF2-40B4-BE49-F238E27FC236}">
                  <a16:creationId xmlns:a16="http://schemas.microsoft.com/office/drawing/2014/main" id="{FAE0C6EE-B908-4A6C-BF60-53239BCB4232}"/>
                </a:ext>
              </a:extLst>
            </p:cNvPr>
            <p:cNvSpPr>
              <a:spLocks/>
            </p:cNvSpPr>
            <p:nvPr/>
          </p:nvSpPr>
          <p:spPr bwMode="auto">
            <a:xfrm>
              <a:off x="2007" y="2237"/>
              <a:ext cx="11" cy="11"/>
            </a:xfrm>
            <a:custGeom>
              <a:avLst/>
              <a:gdLst>
                <a:gd name="T0" fmla="*/ 11 w 11"/>
                <a:gd name="T1" fmla="*/ 8 h 11"/>
                <a:gd name="T2" fmla="*/ 11 w 11"/>
                <a:gd name="T3" fmla="*/ 4 h 11"/>
                <a:gd name="T4" fmla="*/ 7 w 11"/>
                <a:gd name="T5" fmla="*/ 0 h 11"/>
                <a:gd name="T6" fmla="*/ 4 w 11"/>
                <a:gd name="T7" fmla="*/ 0 h 11"/>
                <a:gd name="T8" fmla="*/ 0 w 11"/>
                <a:gd name="T9" fmla="*/ 4 h 11"/>
                <a:gd name="T10" fmla="*/ 0 w 11"/>
                <a:gd name="T11" fmla="*/ 4 h 11"/>
                <a:gd name="T12" fmla="*/ 0 w 11"/>
                <a:gd name="T13" fmla="*/ 8 h 11"/>
                <a:gd name="T14" fmla="*/ 4 w 11"/>
                <a:gd name="T15" fmla="*/ 11 h 11"/>
                <a:gd name="T16" fmla="*/ 7 w 11"/>
                <a:gd name="T17" fmla="*/ 11 h 11"/>
                <a:gd name="T18" fmla="*/ 11 w 11"/>
                <a:gd name="T19"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8"/>
                  </a:moveTo>
                  <a:lnTo>
                    <a:pt x="11" y="4"/>
                  </a:lnTo>
                  <a:lnTo>
                    <a:pt x="7" y="0"/>
                  </a:lnTo>
                  <a:lnTo>
                    <a:pt x="4" y="0"/>
                  </a:lnTo>
                  <a:lnTo>
                    <a:pt x="0" y="4"/>
                  </a:lnTo>
                  <a:lnTo>
                    <a:pt x="0" y="4"/>
                  </a:lnTo>
                  <a:lnTo>
                    <a:pt x="0" y="8"/>
                  </a:lnTo>
                  <a:lnTo>
                    <a:pt x="4" y="11"/>
                  </a:lnTo>
                  <a:lnTo>
                    <a:pt x="7" y="11"/>
                  </a:lnTo>
                  <a:lnTo>
                    <a:pt x="11" y="8"/>
                  </a:lnTo>
                  <a:close/>
                </a:path>
              </a:pathLst>
            </a:custGeom>
            <a:solidFill>
              <a:schemeClr val="bg1"/>
            </a:solidFill>
            <a:ln w="28575" cmpd="sng">
              <a:solidFill>
                <a:srgbClr val="66FF33"/>
              </a:solidFill>
              <a:round/>
              <a:headEnd/>
              <a:tailEnd/>
            </a:ln>
          </p:spPr>
          <p:txBody>
            <a:bodyPr/>
            <a:lstStyle/>
            <a:p>
              <a:endParaRPr lang="cs-CZ"/>
            </a:p>
          </p:txBody>
        </p:sp>
        <p:sp>
          <p:nvSpPr>
            <p:cNvPr id="6386" name="Freeform 242">
              <a:extLst>
                <a:ext uri="{FF2B5EF4-FFF2-40B4-BE49-F238E27FC236}">
                  <a16:creationId xmlns:a16="http://schemas.microsoft.com/office/drawing/2014/main" id="{5F90E637-F8CD-4CA2-BB8E-62F138FA1776}"/>
                </a:ext>
              </a:extLst>
            </p:cNvPr>
            <p:cNvSpPr>
              <a:spLocks/>
            </p:cNvSpPr>
            <p:nvPr/>
          </p:nvSpPr>
          <p:spPr bwMode="auto">
            <a:xfrm>
              <a:off x="1993" y="2252"/>
              <a:ext cx="11" cy="10"/>
            </a:xfrm>
            <a:custGeom>
              <a:avLst/>
              <a:gdLst>
                <a:gd name="T0" fmla="*/ 11 w 11"/>
                <a:gd name="T1" fmla="*/ 7 h 10"/>
                <a:gd name="T2" fmla="*/ 11 w 11"/>
                <a:gd name="T3" fmla="*/ 3 h 10"/>
                <a:gd name="T4" fmla="*/ 7 w 11"/>
                <a:gd name="T5" fmla="*/ 0 h 10"/>
                <a:gd name="T6" fmla="*/ 3 w 11"/>
                <a:gd name="T7" fmla="*/ 0 h 10"/>
                <a:gd name="T8" fmla="*/ 0 w 11"/>
                <a:gd name="T9" fmla="*/ 3 h 10"/>
                <a:gd name="T10" fmla="*/ 0 w 11"/>
                <a:gd name="T11" fmla="*/ 3 h 10"/>
                <a:gd name="T12" fmla="*/ 0 w 11"/>
                <a:gd name="T13" fmla="*/ 7 h 10"/>
                <a:gd name="T14" fmla="*/ 3 w 11"/>
                <a:gd name="T15" fmla="*/ 10 h 10"/>
                <a:gd name="T16" fmla="*/ 7 w 11"/>
                <a:gd name="T17" fmla="*/ 10 h 10"/>
                <a:gd name="T18" fmla="*/ 11 w 11"/>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
                  <a:moveTo>
                    <a:pt x="11" y="7"/>
                  </a:moveTo>
                  <a:lnTo>
                    <a:pt x="11" y="3"/>
                  </a:lnTo>
                  <a:lnTo>
                    <a:pt x="7" y="0"/>
                  </a:lnTo>
                  <a:lnTo>
                    <a:pt x="3" y="0"/>
                  </a:lnTo>
                  <a:lnTo>
                    <a:pt x="0" y="3"/>
                  </a:lnTo>
                  <a:lnTo>
                    <a:pt x="0" y="3"/>
                  </a:lnTo>
                  <a:lnTo>
                    <a:pt x="0" y="7"/>
                  </a:lnTo>
                  <a:lnTo>
                    <a:pt x="3" y="10"/>
                  </a:lnTo>
                  <a:lnTo>
                    <a:pt x="7" y="10"/>
                  </a:lnTo>
                  <a:lnTo>
                    <a:pt x="11" y="7"/>
                  </a:lnTo>
                  <a:close/>
                </a:path>
              </a:pathLst>
            </a:custGeom>
            <a:solidFill>
              <a:schemeClr val="bg1"/>
            </a:solidFill>
            <a:ln w="28575" cmpd="sng">
              <a:solidFill>
                <a:srgbClr val="66FF33"/>
              </a:solidFill>
              <a:round/>
              <a:headEnd/>
              <a:tailEnd/>
            </a:ln>
          </p:spPr>
          <p:txBody>
            <a:bodyPr/>
            <a:lstStyle/>
            <a:p>
              <a:endParaRPr lang="cs-CZ"/>
            </a:p>
          </p:txBody>
        </p:sp>
      </p:grpSp>
      <p:sp>
        <p:nvSpPr>
          <p:cNvPr id="6389" name="Rectangle 245">
            <a:extLst>
              <a:ext uri="{FF2B5EF4-FFF2-40B4-BE49-F238E27FC236}">
                <a16:creationId xmlns:a16="http://schemas.microsoft.com/office/drawing/2014/main" id="{0976F2D2-8499-47C6-A8D6-75EF6F2340AB}"/>
              </a:ext>
            </a:extLst>
          </p:cNvPr>
          <p:cNvSpPr>
            <a:spLocks noChangeArrowheads="1"/>
          </p:cNvSpPr>
          <p:nvPr/>
        </p:nvSpPr>
        <p:spPr bwMode="auto">
          <a:xfrm>
            <a:off x="3430588" y="2673350"/>
            <a:ext cx="819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cs-CZ" sz="2000" b="1">
                <a:solidFill>
                  <a:srgbClr val="FF0000"/>
                </a:solidFill>
                <a:latin typeface="Arial" panose="020B0604020202020204" pitchFamily="34" charset="0"/>
              </a:rPr>
              <a:t>papain</a:t>
            </a:r>
            <a:endParaRPr lang="en-GB" altLang="cs-CZ" sz="2000" b="1">
              <a:solidFill>
                <a:schemeClr val="bg1"/>
              </a:solidFill>
            </a:endParaRPr>
          </a:p>
        </p:txBody>
      </p:sp>
      <p:sp>
        <p:nvSpPr>
          <p:cNvPr id="6390" name="Rectangle 246">
            <a:extLst>
              <a:ext uri="{FF2B5EF4-FFF2-40B4-BE49-F238E27FC236}">
                <a16:creationId xmlns:a16="http://schemas.microsoft.com/office/drawing/2014/main" id="{A0E219C9-9BE3-4DDC-BC35-E2911E86E3DF}"/>
              </a:ext>
            </a:extLst>
          </p:cNvPr>
          <p:cNvSpPr>
            <a:spLocks noChangeArrowheads="1"/>
          </p:cNvSpPr>
          <p:nvPr/>
        </p:nvSpPr>
        <p:spPr bwMode="auto">
          <a:xfrm>
            <a:off x="4167188" y="3038475"/>
            <a:ext cx="819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cs-CZ" sz="2000" b="1">
                <a:solidFill>
                  <a:srgbClr val="66FF33"/>
                </a:solidFill>
                <a:latin typeface="Arial" panose="020B0604020202020204" pitchFamily="34" charset="0"/>
              </a:rPr>
              <a:t>pepsin</a:t>
            </a:r>
            <a:endParaRPr lang="en-GB" altLang="cs-CZ" sz="2000" b="1">
              <a:solidFill>
                <a:schemeClr val="bg1"/>
              </a:solidFill>
            </a:endParaRPr>
          </a:p>
        </p:txBody>
      </p:sp>
      <p:sp>
        <p:nvSpPr>
          <p:cNvPr id="6394" name="Rectangle 250">
            <a:extLst>
              <a:ext uri="{FF2B5EF4-FFF2-40B4-BE49-F238E27FC236}">
                <a16:creationId xmlns:a16="http://schemas.microsoft.com/office/drawing/2014/main" id="{7B625092-F018-4150-ABDA-4301A2F341E1}"/>
              </a:ext>
            </a:extLst>
          </p:cNvPr>
          <p:cNvSpPr>
            <a:spLocks noChangeArrowheads="1"/>
          </p:cNvSpPr>
          <p:nvPr/>
        </p:nvSpPr>
        <p:spPr bwMode="auto">
          <a:xfrm>
            <a:off x="201613" y="1455738"/>
            <a:ext cx="31940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cs-CZ" sz="2000" b="1">
                <a:solidFill>
                  <a:srgbClr val="66FF33"/>
                </a:solidFill>
                <a:latin typeface="Arial" panose="020B0604020202020204" pitchFamily="34" charset="0"/>
              </a:rPr>
              <a:t>FR    - </a:t>
            </a:r>
            <a:r>
              <a:rPr lang="cs-CZ" altLang="cs-CZ" sz="2000" b="1">
                <a:solidFill>
                  <a:srgbClr val="66FF33"/>
                </a:solidFill>
                <a:latin typeface="Arial" panose="020B0604020202020204" pitchFamily="34" charset="0"/>
              </a:rPr>
              <a:t>„</a:t>
            </a:r>
            <a:r>
              <a:rPr lang="en-GB" altLang="cs-CZ" sz="2000" b="1">
                <a:solidFill>
                  <a:srgbClr val="66FF33"/>
                </a:solidFill>
                <a:latin typeface="Arial" panose="020B0604020202020204" pitchFamily="34" charset="0"/>
              </a:rPr>
              <a:t>framework</a:t>
            </a:r>
            <a:r>
              <a:rPr lang="cs-CZ" altLang="cs-CZ" sz="2000" b="1">
                <a:solidFill>
                  <a:srgbClr val="66FF33"/>
                </a:solidFill>
                <a:latin typeface="Arial" panose="020B0604020202020204" pitchFamily="34" charset="0"/>
              </a:rPr>
              <a:t>“</a:t>
            </a:r>
            <a:r>
              <a:rPr lang="en-GB" altLang="cs-CZ" sz="2000" b="1">
                <a:solidFill>
                  <a:srgbClr val="66FF33"/>
                </a:solidFill>
                <a:latin typeface="Arial" panose="020B0604020202020204" pitchFamily="34" charset="0"/>
              </a:rPr>
              <a:t> </a:t>
            </a:r>
          </a:p>
          <a:p>
            <a:r>
              <a:rPr lang="en-GB" altLang="cs-CZ" sz="2000" b="1">
                <a:solidFill>
                  <a:srgbClr val="66FF33"/>
                </a:solidFill>
                <a:latin typeface="Arial" panose="020B0604020202020204" pitchFamily="34" charset="0"/>
              </a:rPr>
              <a:t>           (</a:t>
            </a:r>
            <a:r>
              <a:rPr lang="cs-CZ" altLang="cs-CZ" sz="2000" b="1">
                <a:solidFill>
                  <a:srgbClr val="66FF33"/>
                </a:solidFill>
                <a:latin typeface="Arial" panose="020B0604020202020204" pitchFamily="34" charset="0"/>
              </a:rPr>
              <a:t>k</a:t>
            </a:r>
            <a:r>
              <a:rPr lang="en-GB" altLang="cs-CZ" sz="2000" b="1">
                <a:solidFill>
                  <a:srgbClr val="66FF33"/>
                </a:solidFill>
                <a:latin typeface="Arial" panose="020B0604020202020204" pitchFamily="34" charset="0"/>
              </a:rPr>
              <a:t>onstant</a:t>
            </a:r>
            <a:r>
              <a:rPr lang="cs-CZ" altLang="cs-CZ" sz="2000" b="1">
                <a:solidFill>
                  <a:srgbClr val="66FF33"/>
                </a:solidFill>
                <a:latin typeface="Arial" panose="020B0604020202020204" pitchFamily="34" charset="0"/>
              </a:rPr>
              <a:t>ní</a:t>
            </a:r>
            <a:r>
              <a:rPr lang="en-GB" altLang="cs-CZ" sz="2000" b="1">
                <a:solidFill>
                  <a:srgbClr val="66FF33"/>
                </a:solidFill>
                <a:latin typeface="Arial" panose="020B0604020202020204" pitchFamily="34" charset="0"/>
              </a:rPr>
              <a:t>)</a:t>
            </a:r>
          </a:p>
          <a:p>
            <a:r>
              <a:rPr lang="en-GB" altLang="cs-CZ" sz="2000" b="1">
                <a:solidFill>
                  <a:srgbClr val="66FF33"/>
                </a:solidFill>
                <a:latin typeface="Arial" panose="020B0604020202020204" pitchFamily="34" charset="0"/>
              </a:rPr>
              <a:t>CDR - </a:t>
            </a:r>
            <a:r>
              <a:rPr lang="cs-CZ" altLang="cs-CZ" sz="2000" b="1">
                <a:solidFill>
                  <a:srgbClr val="66FF33"/>
                </a:solidFill>
                <a:latin typeface="Arial" panose="020B0604020202020204" pitchFamily="34" charset="0"/>
              </a:rPr>
              <a:t>„</a:t>
            </a:r>
            <a:r>
              <a:rPr lang="en-GB" altLang="cs-CZ" sz="2000" b="1">
                <a:solidFill>
                  <a:srgbClr val="66FF33"/>
                </a:solidFill>
                <a:latin typeface="Arial" panose="020B0604020202020204" pitchFamily="34" charset="0"/>
              </a:rPr>
              <a:t>complementary </a:t>
            </a:r>
          </a:p>
          <a:p>
            <a:r>
              <a:rPr lang="en-GB" altLang="cs-CZ" sz="2000" b="1">
                <a:solidFill>
                  <a:srgbClr val="66FF33"/>
                </a:solidFill>
                <a:latin typeface="Arial" panose="020B0604020202020204" pitchFamily="34" charset="0"/>
              </a:rPr>
              <a:t>           determinant region</a:t>
            </a:r>
            <a:r>
              <a:rPr lang="cs-CZ" altLang="cs-CZ" sz="2000" b="1">
                <a:solidFill>
                  <a:srgbClr val="66FF33"/>
                </a:solidFill>
                <a:latin typeface="Arial" panose="020B0604020202020204" pitchFamily="34" charset="0"/>
              </a:rPr>
              <a:t>“</a:t>
            </a:r>
            <a:endParaRPr lang="en-GB" altLang="cs-CZ" sz="2000" b="1">
              <a:solidFill>
                <a:srgbClr val="66FF33"/>
              </a:solidFill>
              <a:latin typeface="Arial" panose="020B0604020202020204" pitchFamily="34" charset="0"/>
            </a:endParaRPr>
          </a:p>
          <a:p>
            <a:r>
              <a:rPr lang="en-GB" altLang="cs-CZ" sz="2000" b="1">
                <a:solidFill>
                  <a:srgbClr val="66FF33"/>
                </a:solidFill>
                <a:latin typeface="Arial" panose="020B0604020202020204" pitchFamily="34" charset="0"/>
              </a:rPr>
              <a:t>           (hypervariab</a:t>
            </a:r>
            <a:r>
              <a:rPr lang="cs-CZ" altLang="cs-CZ" sz="2000" b="1">
                <a:solidFill>
                  <a:srgbClr val="66FF33"/>
                </a:solidFill>
                <a:latin typeface="Arial" panose="020B0604020202020204" pitchFamily="34" charset="0"/>
              </a:rPr>
              <a:t>ilní</a:t>
            </a:r>
            <a:r>
              <a:rPr lang="en-GB" altLang="cs-CZ" sz="2000" b="1">
                <a:solidFill>
                  <a:srgbClr val="66FF33"/>
                </a:solidFill>
                <a:latin typeface="Arial" panose="020B0604020202020204" pitchFamily="34" charset="0"/>
              </a:rPr>
              <a:t>)</a:t>
            </a:r>
          </a:p>
          <a:p>
            <a:endParaRPr lang="en-GB" altLang="cs-CZ" sz="2000" b="1">
              <a:solidFill>
                <a:srgbClr val="66FF33"/>
              </a:solidFill>
              <a:latin typeface="Arial" panose="020B0604020202020204" pitchFamily="34" charset="0"/>
            </a:endParaRPr>
          </a:p>
          <a:p>
            <a:r>
              <a:rPr lang="en-GB" altLang="cs-CZ" sz="2000" b="1">
                <a:solidFill>
                  <a:srgbClr val="66FF33"/>
                </a:solidFill>
                <a:latin typeface="Arial" panose="020B0604020202020204" pitchFamily="34" charset="0"/>
              </a:rPr>
              <a:t>papain ... 2 x Fab + Fc</a:t>
            </a:r>
          </a:p>
          <a:p>
            <a:r>
              <a:rPr lang="en-GB" altLang="cs-CZ" sz="2000" b="1">
                <a:solidFill>
                  <a:srgbClr val="66FF33"/>
                </a:solidFill>
                <a:latin typeface="Arial" panose="020B0604020202020204" pitchFamily="34" charset="0"/>
              </a:rPr>
              <a:t>pepsin ... F(ab’)</a:t>
            </a:r>
            <a:r>
              <a:rPr lang="en-GB" altLang="cs-CZ" sz="2000" b="1" baseline="-25000">
                <a:solidFill>
                  <a:srgbClr val="66FF33"/>
                </a:solidFill>
                <a:latin typeface="Arial" panose="020B0604020202020204" pitchFamily="34" charset="0"/>
              </a:rPr>
              <a:t>2</a:t>
            </a:r>
            <a:r>
              <a:rPr lang="en-GB" altLang="cs-CZ" sz="2000" b="1">
                <a:solidFill>
                  <a:srgbClr val="66FF33"/>
                </a:solidFill>
                <a:latin typeface="Arial" panose="020B0604020202020204" pitchFamily="34" charset="0"/>
              </a:rPr>
              <a:t> + Fc</a:t>
            </a:r>
            <a:endParaRPr lang="en-GB" altLang="cs-CZ" sz="2000" b="1">
              <a:solidFill>
                <a:schemeClr val="bg1"/>
              </a:solidFill>
            </a:endParaRPr>
          </a:p>
        </p:txBody>
      </p:sp>
      <p:sp>
        <p:nvSpPr>
          <p:cNvPr id="6396" name="Line 252">
            <a:extLst>
              <a:ext uri="{FF2B5EF4-FFF2-40B4-BE49-F238E27FC236}">
                <a16:creationId xmlns:a16="http://schemas.microsoft.com/office/drawing/2014/main" id="{E23A122D-E2C7-423F-928B-12D219E2EEB9}"/>
              </a:ext>
            </a:extLst>
          </p:cNvPr>
          <p:cNvSpPr>
            <a:spLocks noChangeShapeType="1"/>
          </p:cNvSpPr>
          <p:nvPr/>
        </p:nvSpPr>
        <p:spPr bwMode="auto">
          <a:xfrm>
            <a:off x="354013" y="5264150"/>
            <a:ext cx="4497387" cy="1588"/>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97" name="Rectangle 253">
            <a:extLst>
              <a:ext uri="{FF2B5EF4-FFF2-40B4-BE49-F238E27FC236}">
                <a16:creationId xmlns:a16="http://schemas.microsoft.com/office/drawing/2014/main" id="{5248B81A-A758-40DE-B41A-2E3B4B4E92A9}"/>
              </a:ext>
            </a:extLst>
          </p:cNvPr>
          <p:cNvSpPr>
            <a:spLocks noChangeArrowheads="1"/>
          </p:cNvSpPr>
          <p:nvPr/>
        </p:nvSpPr>
        <p:spPr bwMode="auto">
          <a:xfrm>
            <a:off x="560388" y="5127625"/>
            <a:ext cx="317500" cy="274638"/>
          </a:xfrm>
          <a:prstGeom prst="rect">
            <a:avLst/>
          </a:prstGeom>
          <a:solidFill>
            <a:srgbClr val="FF00FF"/>
          </a:solidFill>
          <a:ln w="38100">
            <a:solidFill>
              <a:srgbClr val="FFFF00"/>
            </a:solidFill>
            <a:miter lim="800000"/>
            <a:headEnd/>
            <a:tailEnd/>
          </a:ln>
        </p:spPr>
        <p:txBody>
          <a:bodyPr/>
          <a:lstStyle/>
          <a:p>
            <a:endParaRPr lang="cs-CZ"/>
          </a:p>
        </p:txBody>
      </p:sp>
      <p:sp>
        <p:nvSpPr>
          <p:cNvPr id="6398" name="Rectangle 254">
            <a:extLst>
              <a:ext uri="{FF2B5EF4-FFF2-40B4-BE49-F238E27FC236}">
                <a16:creationId xmlns:a16="http://schemas.microsoft.com/office/drawing/2014/main" id="{853188CA-5FE4-41C4-BCCD-3442F8ACD946}"/>
              </a:ext>
            </a:extLst>
          </p:cNvPr>
          <p:cNvSpPr>
            <a:spLocks noChangeArrowheads="1"/>
          </p:cNvSpPr>
          <p:nvPr/>
        </p:nvSpPr>
        <p:spPr bwMode="auto">
          <a:xfrm>
            <a:off x="1377950" y="5127625"/>
            <a:ext cx="322263" cy="274638"/>
          </a:xfrm>
          <a:prstGeom prst="rect">
            <a:avLst/>
          </a:prstGeom>
          <a:solidFill>
            <a:srgbClr val="FF00FF"/>
          </a:solidFill>
          <a:ln w="38100">
            <a:solidFill>
              <a:srgbClr val="FFFF00"/>
            </a:solidFill>
            <a:miter lim="800000"/>
            <a:headEnd/>
            <a:tailEnd/>
          </a:ln>
        </p:spPr>
        <p:txBody>
          <a:bodyPr/>
          <a:lstStyle/>
          <a:p>
            <a:endParaRPr lang="cs-CZ"/>
          </a:p>
        </p:txBody>
      </p:sp>
      <p:sp>
        <p:nvSpPr>
          <p:cNvPr id="6399" name="Line 255">
            <a:extLst>
              <a:ext uri="{FF2B5EF4-FFF2-40B4-BE49-F238E27FC236}">
                <a16:creationId xmlns:a16="http://schemas.microsoft.com/office/drawing/2014/main" id="{144DDFA1-0D98-4F93-8747-8F168FF7A5A5}"/>
              </a:ext>
            </a:extLst>
          </p:cNvPr>
          <p:cNvSpPr>
            <a:spLocks noChangeShapeType="1"/>
          </p:cNvSpPr>
          <p:nvPr/>
        </p:nvSpPr>
        <p:spPr bwMode="auto">
          <a:xfrm>
            <a:off x="2720975" y="5122863"/>
            <a:ext cx="3175" cy="2794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400" name="Line 256">
            <a:extLst>
              <a:ext uri="{FF2B5EF4-FFF2-40B4-BE49-F238E27FC236}">
                <a16:creationId xmlns:a16="http://schemas.microsoft.com/office/drawing/2014/main" id="{D2EA7817-8F23-43E5-8AC0-58C3A129EE9B}"/>
              </a:ext>
            </a:extLst>
          </p:cNvPr>
          <p:cNvSpPr>
            <a:spLocks noChangeShapeType="1"/>
          </p:cNvSpPr>
          <p:nvPr/>
        </p:nvSpPr>
        <p:spPr bwMode="auto">
          <a:xfrm>
            <a:off x="2820988" y="5122863"/>
            <a:ext cx="3175" cy="2794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401" name="Line 257">
            <a:extLst>
              <a:ext uri="{FF2B5EF4-FFF2-40B4-BE49-F238E27FC236}">
                <a16:creationId xmlns:a16="http://schemas.microsoft.com/office/drawing/2014/main" id="{9604FDD5-8BDB-468C-ADFD-30F1CC35C9C6}"/>
              </a:ext>
            </a:extLst>
          </p:cNvPr>
          <p:cNvSpPr>
            <a:spLocks noChangeShapeType="1"/>
          </p:cNvSpPr>
          <p:nvPr/>
        </p:nvSpPr>
        <p:spPr bwMode="auto">
          <a:xfrm>
            <a:off x="2932113" y="5122863"/>
            <a:ext cx="4762" cy="2794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402" name="Line 258">
            <a:extLst>
              <a:ext uri="{FF2B5EF4-FFF2-40B4-BE49-F238E27FC236}">
                <a16:creationId xmlns:a16="http://schemas.microsoft.com/office/drawing/2014/main" id="{294608D6-1988-4830-8DCA-0D6A85151057}"/>
              </a:ext>
            </a:extLst>
          </p:cNvPr>
          <p:cNvSpPr>
            <a:spLocks noChangeShapeType="1"/>
          </p:cNvSpPr>
          <p:nvPr/>
        </p:nvSpPr>
        <p:spPr bwMode="auto">
          <a:xfrm>
            <a:off x="3041650" y="5122863"/>
            <a:ext cx="3175" cy="2794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403" name="Line 259">
            <a:extLst>
              <a:ext uri="{FF2B5EF4-FFF2-40B4-BE49-F238E27FC236}">
                <a16:creationId xmlns:a16="http://schemas.microsoft.com/office/drawing/2014/main" id="{8559077D-73ED-443C-A5F2-AB9FA201EC3C}"/>
              </a:ext>
            </a:extLst>
          </p:cNvPr>
          <p:cNvSpPr>
            <a:spLocks noChangeShapeType="1"/>
          </p:cNvSpPr>
          <p:nvPr/>
        </p:nvSpPr>
        <p:spPr bwMode="auto">
          <a:xfrm>
            <a:off x="3155950" y="5122863"/>
            <a:ext cx="1588" cy="2794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404" name="Rectangle 260">
            <a:extLst>
              <a:ext uri="{FF2B5EF4-FFF2-40B4-BE49-F238E27FC236}">
                <a16:creationId xmlns:a16="http://schemas.microsoft.com/office/drawing/2014/main" id="{23525BE3-25DA-4141-8BB8-95A685126DB2}"/>
              </a:ext>
            </a:extLst>
          </p:cNvPr>
          <p:cNvSpPr>
            <a:spLocks noChangeArrowheads="1"/>
          </p:cNvSpPr>
          <p:nvPr/>
        </p:nvSpPr>
        <p:spPr bwMode="auto">
          <a:xfrm>
            <a:off x="3486150" y="5127625"/>
            <a:ext cx="350838" cy="274638"/>
          </a:xfrm>
          <a:prstGeom prst="rect">
            <a:avLst/>
          </a:prstGeom>
          <a:solidFill>
            <a:srgbClr val="FF00FF"/>
          </a:solidFill>
          <a:ln w="38100">
            <a:solidFill>
              <a:srgbClr val="FFFF00"/>
            </a:solidFill>
            <a:miter lim="800000"/>
            <a:headEnd/>
            <a:tailEnd/>
          </a:ln>
        </p:spPr>
        <p:txBody>
          <a:bodyPr/>
          <a:lstStyle/>
          <a:p>
            <a:endParaRPr lang="cs-CZ"/>
          </a:p>
        </p:txBody>
      </p:sp>
      <p:sp>
        <p:nvSpPr>
          <p:cNvPr id="6405" name="Line 261">
            <a:extLst>
              <a:ext uri="{FF2B5EF4-FFF2-40B4-BE49-F238E27FC236}">
                <a16:creationId xmlns:a16="http://schemas.microsoft.com/office/drawing/2014/main" id="{3A0726CA-2A36-456D-BACF-813F33B1F110}"/>
              </a:ext>
            </a:extLst>
          </p:cNvPr>
          <p:cNvSpPr>
            <a:spLocks noChangeShapeType="1"/>
          </p:cNvSpPr>
          <p:nvPr/>
        </p:nvSpPr>
        <p:spPr bwMode="auto">
          <a:xfrm flipH="1">
            <a:off x="1041400" y="5184775"/>
            <a:ext cx="93663" cy="153988"/>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406" name="Line 262">
            <a:extLst>
              <a:ext uri="{FF2B5EF4-FFF2-40B4-BE49-F238E27FC236}">
                <a16:creationId xmlns:a16="http://schemas.microsoft.com/office/drawing/2014/main" id="{9902588C-08DC-4DE4-8AAB-B5D859723ABA}"/>
              </a:ext>
            </a:extLst>
          </p:cNvPr>
          <p:cNvSpPr>
            <a:spLocks noChangeShapeType="1"/>
          </p:cNvSpPr>
          <p:nvPr/>
        </p:nvSpPr>
        <p:spPr bwMode="auto">
          <a:xfrm flipH="1">
            <a:off x="1150938" y="5184775"/>
            <a:ext cx="95250" cy="153988"/>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407" name="Line 263">
            <a:extLst>
              <a:ext uri="{FF2B5EF4-FFF2-40B4-BE49-F238E27FC236}">
                <a16:creationId xmlns:a16="http://schemas.microsoft.com/office/drawing/2014/main" id="{4BD1F81F-B955-43A2-A1A0-2A70F83E74BA}"/>
              </a:ext>
            </a:extLst>
          </p:cNvPr>
          <p:cNvSpPr>
            <a:spLocks noChangeShapeType="1"/>
          </p:cNvSpPr>
          <p:nvPr/>
        </p:nvSpPr>
        <p:spPr bwMode="auto">
          <a:xfrm flipH="1">
            <a:off x="2019300" y="5184775"/>
            <a:ext cx="95250" cy="153988"/>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408" name="Line 264">
            <a:extLst>
              <a:ext uri="{FF2B5EF4-FFF2-40B4-BE49-F238E27FC236}">
                <a16:creationId xmlns:a16="http://schemas.microsoft.com/office/drawing/2014/main" id="{98BF39FB-E8DF-4B59-A973-D1F944F8FA10}"/>
              </a:ext>
            </a:extLst>
          </p:cNvPr>
          <p:cNvSpPr>
            <a:spLocks noChangeShapeType="1"/>
          </p:cNvSpPr>
          <p:nvPr/>
        </p:nvSpPr>
        <p:spPr bwMode="auto">
          <a:xfrm flipH="1">
            <a:off x="2106613" y="5184775"/>
            <a:ext cx="93662" cy="153988"/>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409" name="Line 265">
            <a:extLst>
              <a:ext uri="{FF2B5EF4-FFF2-40B4-BE49-F238E27FC236}">
                <a16:creationId xmlns:a16="http://schemas.microsoft.com/office/drawing/2014/main" id="{700C1448-1D6E-4176-98E9-EFE7A9507FCB}"/>
              </a:ext>
            </a:extLst>
          </p:cNvPr>
          <p:cNvSpPr>
            <a:spLocks noChangeShapeType="1"/>
          </p:cNvSpPr>
          <p:nvPr/>
        </p:nvSpPr>
        <p:spPr bwMode="auto">
          <a:xfrm>
            <a:off x="2084388" y="6037263"/>
            <a:ext cx="3175" cy="27305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410" name="Line 266">
            <a:extLst>
              <a:ext uri="{FF2B5EF4-FFF2-40B4-BE49-F238E27FC236}">
                <a16:creationId xmlns:a16="http://schemas.microsoft.com/office/drawing/2014/main" id="{E3BA4A20-1A55-44EA-90B0-BA0D63FB86B9}"/>
              </a:ext>
            </a:extLst>
          </p:cNvPr>
          <p:cNvSpPr>
            <a:spLocks noChangeShapeType="1"/>
          </p:cNvSpPr>
          <p:nvPr/>
        </p:nvSpPr>
        <p:spPr bwMode="auto">
          <a:xfrm>
            <a:off x="2184400" y="6037263"/>
            <a:ext cx="3175" cy="27305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411" name="Line 267">
            <a:extLst>
              <a:ext uri="{FF2B5EF4-FFF2-40B4-BE49-F238E27FC236}">
                <a16:creationId xmlns:a16="http://schemas.microsoft.com/office/drawing/2014/main" id="{30997D3F-4334-4137-8094-C7E79D70009E}"/>
              </a:ext>
            </a:extLst>
          </p:cNvPr>
          <p:cNvSpPr>
            <a:spLocks noChangeShapeType="1"/>
          </p:cNvSpPr>
          <p:nvPr/>
        </p:nvSpPr>
        <p:spPr bwMode="auto">
          <a:xfrm>
            <a:off x="2295525" y="6037263"/>
            <a:ext cx="1588" cy="27305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412" name="Line 268">
            <a:extLst>
              <a:ext uri="{FF2B5EF4-FFF2-40B4-BE49-F238E27FC236}">
                <a16:creationId xmlns:a16="http://schemas.microsoft.com/office/drawing/2014/main" id="{08C2EFFB-D8B4-4714-82BA-B604EA252159}"/>
              </a:ext>
            </a:extLst>
          </p:cNvPr>
          <p:cNvSpPr>
            <a:spLocks noChangeShapeType="1"/>
          </p:cNvSpPr>
          <p:nvPr/>
        </p:nvSpPr>
        <p:spPr bwMode="auto">
          <a:xfrm flipV="1">
            <a:off x="349250" y="6172200"/>
            <a:ext cx="4899025" cy="4763"/>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413" name="Rectangle 269">
            <a:extLst>
              <a:ext uri="{FF2B5EF4-FFF2-40B4-BE49-F238E27FC236}">
                <a16:creationId xmlns:a16="http://schemas.microsoft.com/office/drawing/2014/main" id="{683DA465-42B9-4DA6-8071-866A2BB2FDA8}"/>
              </a:ext>
            </a:extLst>
          </p:cNvPr>
          <p:cNvSpPr>
            <a:spLocks noChangeArrowheads="1"/>
          </p:cNvSpPr>
          <p:nvPr/>
        </p:nvSpPr>
        <p:spPr bwMode="auto">
          <a:xfrm>
            <a:off x="549275" y="6037263"/>
            <a:ext cx="323850" cy="279400"/>
          </a:xfrm>
          <a:prstGeom prst="rect">
            <a:avLst/>
          </a:prstGeom>
          <a:solidFill>
            <a:srgbClr val="FF00FF"/>
          </a:solidFill>
          <a:ln w="38100">
            <a:solidFill>
              <a:srgbClr val="FFFF00"/>
            </a:solidFill>
            <a:miter lim="800000"/>
            <a:headEnd/>
            <a:tailEnd/>
          </a:ln>
        </p:spPr>
        <p:txBody>
          <a:bodyPr/>
          <a:lstStyle/>
          <a:p>
            <a:endParaRPr lang="cs-CZ"/>
          </a:p>
        </p:txBody>
      </p:sp>
      <p:sp>
        <p:nvSpPr>
          <p:cNvPr id="6414" name="Rectangle 270">
            <a:extLst>
              <a:ext uri="{FF2B5EF4-FFF2-40B4-BE49-F238E27FC236}">
                <a16:creationId xmlns:a16="http://schemas.microsoft.com/office/drawing/2014/main" id="{1980747E-26EB-46B8-9F25-D5F5D8372734}"/>
              </a:ext>
            </a:extLst>
          </p:cNvPr>
          <p:cNvSpPr>
            <a:spLocks noChangeArrowheads="1"/>
          </p:cNvSpPr>
          <p:nvPr/>
        </p:nvSpPr>
        <p:spPr bwMode="auto">
          <a:xfrm>
            <a:off x="1371600" y="6037263"/>
            <a:ext cx="319088" cy="279400"/>
          </a:xfrm>
          <a:prstGeom prst="rect">
            <a:avLst/>
          </a:prstGeom>
          <a:solidFill>
            <a:srgbClr val="FF00FF"/>
          </a:solidFill>
          <a:ln w="38100">
            <a:solidFill>
              <a:srgbClr val="FFFF00"/>
            </a:solidFill>
            <a:miter lim="800000"/>
            <a:headEnd/>
            <a:tailEnd/>
          </a:ln>
        </p:spPr>
        <p:txBody>
          <a:bodyPr/>
          <a:lstStyle/>
          <a:p>
            <a:endParaRPr lang="cs-CZ"/>
          </a:p>
        </p:txBody>
      </p:sp>
      <p:sp>
        <p:nvSpPr>
          <p:cNvPr id="6415" name="Line 271">
            <a:extLst>
              <a:ext uri="{FF2B5EF4-FFF2-40B4-BE49-F238E27FC236}">
                <a16:creationId xmlns:a16="http://schemas.microsoft.com/office/drawing/2014/main" id="{16E05B7D-CA6A-432F-8E65-A65AE599F71C}"/>
              </a:ext>
            </a:extLst>
          </p:cNvPr>
          <p:cNvSpPr>
            <a:spLocks noChangeShapeType="1"/>
          </p:cNvSpPr>
          <p:nvPr/>
        </p:nvSpPr>
        <p:spPr bwMode="auto">
          <a:xfrm>
            <a:off x="2716213" y="6037263"/>
            <a:ext cx="3175" cy="27305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416" name="Line 272">
            <a:extLst>
              <a:ext uri="{FF2B5EF4-FFF2-40B4-BE49-F238E27FC236}">
                <a16:creationId xmlns:a16="http://schemas.microsoft.com/office/drawing/2014/main" id="{A84926F4-6CA8-4C79-B255-6C810CF969B5}"/>
              </a:ext>
            </a:extLst>
          </p:cNvPr>
          <p:cNvSpPr>
            <a:spLocks noChangeShapeType="1"/>
          </p:cNvSpPr>
          <p:nvPr/>
        </p:nvSpPr>
        <p:spPr bwMode="auto">
          <a:xfrm>
            <a:off x="2816225" y="6037263"/>
            <a:ext cx="1588" cy="27305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417" name="Line 273">
            <a:extLst>
              <a:ext uri="{FF2B5EF4-FFF2-40B4-BE49-F238E27FC236}">
                <a16:creationId xmlns:a16="http://schemas.microsoft.com/office/drawing/2014/main" id="{09A5F927-66B7-4E38-AFD6-CFA46E56EA13}"/>
              </a:ext>
            </a:extLst>
          </p:cNvPr>
          <p:cNvSpPr>
            <a:spLocks noChangeShapeType="1"/>
          </p:cNvSpPr>
          <p:nvPr/>
        </p:nvSpPr>
        <p:spPr bwMode="auto">
          <a:xfrm>
            <a:off x="2925763" y="6037263"/>
            <a:ext cx="3175" cy="27305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418" name="Line 274">
            <a:extLst>
              <a:ext uri="{FF2B5EF4-FFF2-40B4-BE49-F238E27FC236}">
                <a16:creationId xmlns:a16="http://schemas.microsoft.com/office/drawing/2014/main" id="{CF9D6547-8B13-412E-8203-A834C8DA7AD8}"/>
              </a:ext>
            </a:extLst>
          </p:cNvPr>
          <p:cNvSpPr>
            <a:spLocks noChangeShapeType="1"/>
          </p:cNvSpPr>
          <p:nvPr/>
        </p:nvSpPr>
        <p:spPr bwMode="auto">
          <a:xfrm>
            <a:off x="3040063" y="6037263"/>
            <a:ext cx="1587" cy="27305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419" name="Line 275">
            <a:extLst>
              <a:ext uri="{FF2B5EF4-FFF2-40B4-BE49-F238E27FC236}">
                <a16:creationId xmlns:a16="http://schemas.microsoft.com/office/drawing/2014/main" id="{7830E2C1-B7A1-4174-9BCC-9A07CCF5CB42}"/>
              </a:ext>
            </a:extLst>
          </p:cNvPr>
          <p:cNvSpPr>
            <a:spLocks noChangeShapeType="1"/>
          </p:cNvSpPr>
          <p:nvPr/>
        </p:nvSpPr>
        <p:spPr bwMode="auto">
          <a:xfrm>
            <a:off x="3149600" y="6037263"/>
            <a:ext cx="3175" cy="27305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420" name="Rectangle 276">
            <a:extLst>
              <a:ext uri="{FF2B5EF4-FFF2-40B4-BE49-F238E27FC236}">
                <a16:creationId xmlns:a16="http://schemas.microsoft.com/office/drawing/2014/main" id="{5E48F751-F909-4EE9-B8F4-4FC4EC30A7C7}"/>
              </a:ext>
            </a:extLst>
          </p:cNvPr>
          <p:cNvSpPr>
            <a:spLocks noChangeArrowheads="1"/>
          </p:cNvSpPr>
          <p:nvPr/>
        </p:nvSpPr>
        <p:spPr bwMode="auto">
          <a:xfrm>
            <a:off x="3478213" y="6037263"/>
            <a:ext cx="352425" cy="279400"/>
          </a:xfrm>
          <a:prstGeom prst="rect">
            <a:avLst/>
          </a:prstGeom>
          <a:solidFill>
            <a:srgbClr val="FF00FF"/>
          </a:solidFill>
          <a:ln w="38100">
            <a:solidFill>
              <a:srgbClr val="FFFF00"/>
            </a:solidFill>
            <a:miter lim="800000"/>
            <a:headEnd/>
            <a:tailEnd/>
          </a:ln>
        </p:spPr>
        <p:txBody>
          <a:bodyPr/>
          <a:lstStyle/>
          <a:p>
            <a:endParaRPr lang="cs-CZ"/>
          </a:p>
        </p:txBody>
      </p:sp>
      <p:sp>
        <p:nvSpPr>
          <p:cNvPr id="6421" name="Line 277">
            <a:extLst>
              <a:ext uri="{FF2B5EF4-FFF2-40B4-BE49-F238E27FC236}">
                <a16:creationId xmlns:a16="http://schemas.microsoft.com/office/drawing/2014/main" id="{E637B7BD-FC8B-4D88-B900-D41C4E17084A}"/>
              </a:ext>
            </a:extLst>
          </p:cNvPr>
          <p:cNvSpPr>
            <a:spLocks noChangeShapeType="1"/>
          </p:cNvSpPr>
          <p:nvPr/>
        </p:nvSpPr>
        <p:spPr bwMode="auto">
          <a:xfrm flipH="1">
            <a:off x="1035050" y="6094413"/>
            <a:ext cx="90488" cy="15875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422" name="Line 278">
            <a:extLst>
              <a:ext uri="{FF2B5EF4-FFF2-40B4-BE49-F238E27FC236}">
                <a16:creationId xmlns:a16="http://schemas.microsoft.com/office/drawing/2014/main" id="{292D21D9-98C6-42B7-B1C6-C27AD08DF21F}"/>
              </a:ext>
            </a:extLst>
          </p:cNvPr>
          <p:cNvSpPr>
            <a:spLocks noChangeShapeType="1"/>
          </p:cNvSpPr>
          <p:nvPr/>
        </p:nvSpPr>
        <p:spPr bwMode="auto">
          <a:xfrm flipH="1">
            <a:off x="1141413" y="6094413"/>
            <a:ext cx="93662" cy="15875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423" name="Line 279">
            <a:extLst>
              <a:ext uri="{FF2B5EF4-FFF2-40B4-BE49-F238E27FC236}">
                <a16:creationId xmlns:a16="http://schemas.microsoft.com/office/drawing/2014/main" id="{058CAEF4-B5B4-4AE2-B76E-3BA7B717FD39}"/>
              </a:ext>
            </a:extLst>
          </p:cNvPr>
          <p:cNvSpPr>
            <a:spLocks noChangeShapeType="1"/>
          </p:cNvSpPr>
          <p:nvPr/>
        </p:nvSpPr>
        <p:spPr bwMode="auto">
          <a:xfrm flipH="1">
            <a:off x="1755775" y="6094413"/>
            <a:ext cx="98425" cy="15875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424" name="Line 280">
            <a:extLst>
              <a:ext uri="{FF2B5EF4-FFF2-40B4-BE49-F238E27FC236}">
                <a16:creationId xmlns:a16="http://schemas.microsoft.com/office/drawing/2014/main" id="{73990D37-C12F-404A-9519-6E7196CF7126}"/>
              </a:ext>
            </a:extLst>
          </p:cNvPr>
          <p:cNvSpPr>
            <a:spLocks noChangeShapeType="1"/>
          </p:cNvSpPr>
          <p:nvPr/>
        </p:nvSpPr>
        <p:spPr bwMode="auto">
          <a:xfrm flipH="1">
            <a:off x="1843088" y="6094413"/>
            <a:ext cx="95250" cy="15875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425" name="Line 281">
            <a:extLst>
              <a:ext uri="{FF2B5EF4-FFF2-40B4-BE49-F238E27FC236}">
                <a16:creationId xmlns:a16="http://schemas.microsoft.com/office/drawing/2014/main" id="{DC49D51F-D177-4DFD-9C3A-1BBCECCA69C5}"/>
              </a:ext>
            </a:extLst>
          </p:cNvPr>
          <p:cNvSpPr>
            <a:spLocks noChangeShapeType="1"/>
          </p:cNvSpPr>
          <p:nvPr/>
        </p:nvSpPr>
        <p:spPr bwMode="auto">
          <a:xfrm flipH="1">
            <a:off x="2452688" y="6094413"/>
            <a:ext cx="95250" cy="15875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426" name="Line 282">
            <a:extLst>
              <a:ext uri="{FF2B5EF4-FFF2-40B4-BE49-F238E27FC236}">
                <a16:creationId xmlns:a16="http://schemas.microsoft.com/office/drawing/2014/main" id="{DAEEFA59-8212-4FA9-A385-1DC88D9D2F4C}"/>
              </a:ext>
            </a:extLst>
          </p:cNvPr>
          <p:cNvSpPr>
            <a:spLocks noChangeShapeType="1"/>
          </p:cNvSpPr>
          <p:nvPr/>
        </p:nvSpPr>
        <p:spPr bwMode="auto">
          <a:xfrm flipH="1">
            <a:off x="2540000" y="6094413"/>
            <a:ext cx="95250" cy="15875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427" name="Rectangle 283">
            <a:extLst>
              <a:ext uri="{FF2B5EF4-FFF2-40B4-BE49-F238E27FC236}">
                <a16:creationId xmlns:a16="http://schemas.microsoft.com/office/drawing/2014/main" id="{B765E4EB-6BE6-4162-AE9A-42EAA546DF2D}"/>
              </a:ext>
            </a:extLst>
          </p:cNvPr>
          <p:cNvSpPr>
            <a:spLocks noChangeArrowheads="1"/>
          </p:cNvSpPr>
          <p:nvPr/>
        </p:nvSpPr>
        <p:spPr bwMode="auto">
          <a:xfrm>
            <a:off x="3967163" y="6037263"/>
            <a:ext cx="352425" cy="279400"/>
          </a:xfrm>
          <a:prstGeom prst="rect">
            <a:avLst/>
          </a:prstGeom>
          <a:solidFill>
            <a:srgbClr val="FF00FF"/>
          </a:solidFill>
          <a:ln w="38100">
            <a:solidFill>
              <a:srgbClr val="FFFF00"/>
            </a:solidFill>
            <a:miter lim="800000"/>
            <a:headEnd/>
            <a:tailEnd/>
          </a:ln>
        </p:spPr>
        <p:txBody>
          <a:bodyPr/>
          <a:lstStyle/>
          <a:p>
            <a:endParaRPr lang="cs-CZ"/>
          </a:p>
        </p:txBody>
      </p:sp>
      <p:sp>
        <p:nvSpPr>
          <p:cNvPr id="6428" name="Rectangle 284">
            <a:extLst>
              <a:ext uri="{FF2B5EF4-FFF2-40B4-BE49-F238E27FC236}">
                <a16:creationId xmlns:a16="http://schemas.microsoft.com/office/drawing/2014/main" id="{9D4BA103-EAD7-4013-BA37-532FF1EBECF1}"/>
              </a:ext>
            </a:extLst>
          </p:cNvPr>
          <p:cNvSpPr>
            <a:spLocks noChangeArrowheads="1"/>
          </p:cNvSpPr>
          <p:nvPr/>
        </p:nvSpPr>
        <p:spPr bwMode="auto">
          <a:xfrm>
            <a:off x="4456113" y="6037263"/>
            <a:ext cx="352425" cy="279400"/>
          </a:xfrm>
          <a:prstGeom prst="rect">
            <a:avLst/>
          </a:prstGeom>
          <a:solidFill>
            <a:srgbClr val="FF00FF"/>
          </a:solidFill>
          <a:ln w="38100">
            <a:solidFill>
              <a:srgbClr val="FFFF00"/>
            </a:solidFill>
            <a:miter lim="800000"/>
            <a:headEnd/>
            <a:tailEnd/>
          </a:ln>
        </p:spPr>
        <p:txBody>
          <a:bodyPr/>
          <a:lstStyle/>
          <a:p>
            <a:endParaRPr lang="cs-CZ"/>
          </a:p>
        </p:txBody>
      </p:sp>
      <p:sp>
        <p:nvSpPr>
          <p:cNvPr id="6429" name="Rectangle 285">
            <a:extLst>
              <a:ext uri="{FF2B5EF4-FFF2-40B4-BE49-F238E27FC236}">
                <a16:creationId xmlns:a16="http://schemas.microsoft.com/office/drawing/2014/main" id="{6C73B664-1FF1-4BB0-8138-C904D230A704}"/>
              </a:ext>
            </a:extLst>
          </p:cNvPr>
          <p:cNvSpPr>
            <a:spLocks noChangeArrowheads="1"/>
          </p:cNvSpPr>
          <p:nvPr/>
        </p:nvSpPr>
        <p:spPr bwMode="auto">
          <a:xfrm>
            <a:off x="393700" y="5689600"/>
            <a:ext cx="5249863"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6430" name="Rectangle 286">
            <a:extLst>
              <a:ext uri="{FF2B5EF4-FFF2-40B4-BE49-F238E27FC236}">
                <a16:creationId xmlns:a16="http://schemas.microsoft.com/office/drawing/2014/main" id="{6E939B57-0C19-4466-8D16-82C4FA3983C8}"/>
              </a:ext>
            </a:extLst>
          </p:cNvPr>
          <p:cNvSpPr>
            <a:spLocks noChangeArrowheads="1"/>
          </p:cNvSpPr>
          <p:nvPr/>
        </p:nvSpPr>
        <p:spPr bwMode="auto">
          <a:xfrm>
            <a:off x="428625" y="5680075"/>
            <a:ext cx="3178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cs-CZ" sz="2000">
                <a:solidFill>
                  <a:schemeClr val="bg1"/>
                </a:solidFill>
                <a:latin typeface="Arial" panose="020B0604020202020204" pitchFamily="34" charset="0"/>
              </a:rPr>
              <a:t>V1        Vn    D1-n    J1-4   C</a:t>
            </a:r>
            <a:endParaRPr lang="en-GB" altLang="cs-CZ" sz="2000">
              <a:solidFill>
                <a:schemeClr val="bg1"/>
              </a:solidFill>
            </a:endParaRPr>
          </a:p>
        </p:txBody>
      </p:sp>
      <p:sp>
        <p:nvSpPr>
          <p:cNvPr id="6431" name="Rectangle 287">
            <a:extLst>
              <a:ext uri="{FF2B5EF4-FFF2-40B4-BE49-F238E27FC236}">
                <a16:creationId xmlns:a16="http://schemas.microsoft.com/office/drawing/2014/main" id="{F2F19001-97D9-4BC1-B9BF-DBD4891C0A69}"/>
              </a:ext>
            </a:extLst>
          </p:cNvPr>
          <p:cNvSpPr>
            <a:spLocks noChangeArrowheads="1"/>
          </p:cNvSpPr>
          <p:nvPr/>
        </p:nvSpPr>
        <p:spPr bwMode="auto">
          <a:xfrm>
            <a:off x="3660775" y="5759450"/>
            <a:ext cx="146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cs-CZ" sz="2000">
                <a:solidFill>
                  <a:schemeClr val="bg1"/>
                </a:solidFill>
                <a:latin typeface="Symbol" panose="05050102010706020507" pitchFamily="18" charset="2"/>
              </a:rPr>
              <a:t>m</a:t>
            </a:r>
            <a:endParaRPr lang="en-GB" altLang="cs-CZ" sz="2000">
              <a:solidFill>
                <a:schemeClr val="bg1"/>
              </a:solidFill>
            </a:endParaRPr>
          </a:p>
        </p:txBody>
      </p:sp>
      <p:sp>
        <p:nvSpPr>
          <p:cNvPr id="6432" name="Rectangle 288">
            <a:extLst>
              <a:ext uri="{FF2B5EF4-FFF2-40B4-BE49-F238E27FC236}">
                <a16:creationId xmlns:a16="http://schemas.microsoft.com/office/drawing/2014/main" id="{D3FD95CE-E79A-4AC2-A77F-56E5919F2600}"/>
              </a:ext>
            </a:extLst>
          </p:cNvPr>
          <p:cNvSpPr>
            <a:spLocks noChangeArrowheads="1"/>
          </p:cNvSpPr>
          <p:nvPr/>
        </p:nvSpPr>
        <p:spPr bwMode="auto">
          <a:xfrm>
            <a:off x="3760788" y="5680075"/>
            <a:ext cx="463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cs-CZ" sz="2000">
                <a:solidFill>
                  <a:schemeClr val="bg1"/>
                </a:solidFill>
                <a:latin typeface="Arial" panose="020B0604020202020204" pitchFamily="34" charset="0"/>
              </a:rPr>
              <a:t>    C</a:t>
            </a:r>
            <a:endParaRPr lang="en-GB" altLang="cs-CZ" sz="2000">
              <a:solidFill>
                <a:schemeClr val="bg1"/>
              </a:solidFill>
            </a:endParaRPr>
          </a:p>
        </p:txBody>
      </p:sp>
      <p:sp>
        <p:nvSpPr>
          <p:cNvPr id="6433" name="Rectangle 289">
            <a:extLst>
              <a:ext uri="{FF2B5EF4-FFF2-40B4-BE49-F238E27FC236}">
                <a16:creationId xmlns:a16="http://schemas.microsoft.com/office/drawing/2014/main" id="{A6804DAE-F26A-40F8-B983-981BBFF277E4}"/>
              </a:ext>
            </a:extLst>
          </p:cNvPr>
          <p:cNvSpPr>
            <a:spLocks noChangeArrowheads="1"/>
          </p:cNvSpPr>
          <p:nvPr/>
        </p:nvSpPr>
        <p:spPr bwMode="auto">
          <a:xfrm>
            <a:off x="4165600" y="5759450"/>
            <a:ext cx="125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cs-CZ" sz="2000">
                <a:solidFill>
                  <a:schemeClr val="bg1"/>
                </a:solidFill>
                <a:latin typeface="Symbol" panose="05050102010706020507" pitchFamily="18" charset="2"/>
              </a:rPr>
              <a:t>d</a:t>
            </a:r>
            <a:endParaRPr lang="en-GB" altLang="cs-CZ" sz="2000">
              <a:solidFill>
                <a:schemeClr val="bg1"/>
              </a:solidFill>
            </a:endParaRPr>
          </a:p>
        </p:txBody>
      </p:sp>
      <p:sp>
        <p:nvSpPr>
          <p:cNvPr id="6434" name="Rectangle 290">
            <a:extLst>
              <a:ext uri="{FF2B5EF4-FFF2-40B4-BE49-F238E27FC236}">
                <a16:creationId xmlns:a16="http://schemas.microsoft.com/office/drawing/2014/main" id="{EC046467-FB9B-47D8-96F7-26929F1824A8}"/>
              </a:ext>
            </a:extLst>
          </p:cNvPr>
          <p:cNvSpPr>
            <a:spLocks noChangeArrowheads="1"/>
          </p:cNvSpPr>
          <p:nvPr/>
        </p:nvSpPr>
        <p:spPr bwMode="auto">
          <a:xfrm>
            <a:off x="4237038" y="5664200"/>
            <a:ext cx="463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cs-CZ" sz="2000">
                <a:solidFill>
                  <a:schemeClr val="bg1"/>
                </a:solidFill>
                <a:latin typeface="Arial" panose="020B0604020202020204" pitchFamily="34" charset="0"/>
              </a:rPr>
              <a:t>    C</a:t>
            </a:r>
            <a:endParaRPr lang="en-GB" altLang="cs-CZ" sz="2000">
              <a:solidFill>
                <a:schemeClr val="bg1"/>
              </a:solidFill>
            </a:endParaRPr>
          </a:p>
        </p:txBody>
      </p:sp>
      <p:sp>
        <p:nvSpPr>
          <p:cNvPr id="6435" name="Rectangle 291">
            <a:extLst>
              <a:ext uri="{FF2B5EF4-FFF2-40B4-BE49-F238E27FC236}">
                <a16:creationId xmlns:a16="http://schemas.microsoft.com/office/drawing/2014/main" id="{DDF335AD-82B9-417B-AEF9-E412AA0D2509}"/>
              </a:ext>
            </a:extLst>
          </p:cNvPr>
          <p:cNvSpPr>
            <a:spLocks noChangeArrowheads="1"/>
          </p:cNvSpPr>
          <p:nvPr/>
        </p:nvSpPr>
        <p:spPr bwMode="auto">
          <a:xfrm>
            <a:off x="4654550" y="5759450"/>
            <a:ext cx="1047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cs-CZ" sz="2000">
                <a:solidFill>
                  <a:schemeClr val="bg1"/>
                </a:solidFill>
                <a:latin typeface="Symbol" panose="05050102010706020507" pitchFamily="18" charset="2"/>
              </a:rPr>
              <a:t>g</a:t>
            </a:r>
            <a:endParaRPr lang="en-GB" altLang="cs-CZ" sz="2000">
              <a:solidFill>
                <a:schemeClr val="bg1"/>
              </a:solidFill>
            </a:endParaRPr>
          </a:p>
        </p:txBody>
      </p:sp>
      <p:sp>
        <p:nvSpPr>
          <p:cNvPr id="6436" name="Rectangle 292">
            <a:extLst>
              <a:ext uri="{FF2B5EF4-FFF2-40B4-BE49-F238E27FC236}">
                <a16:creationId xmlns:a16="http://schemas.microsoft.com/office/drawing/2014/main" id="{0E09C83D-86F1-4988-997A-DAE646B76CBA}"/>
              </a:ext>
            </a:extLst>
          </p:cNvPr>
          <p:cNvSpPr>
            <a:spLocks noChangeArrowheads="1"/>
          </p:cNvSpPr>
          <p:nvPr/>
        </p:nvSpPr>
        <p:spPr bwMode="auto">
          <a:xfrm>
            <a:off x="4738688" y="5867400"/>
            <a:ext cx="4206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cs-CZ" sz="2000">
                <a:solidFill>
                  <a:schemeClr val="bg1"/>
                </a:solidFill>
                <a:latin typeface="Arial" panose="020B0604020202020204" pitchFamily="34" charset="0"/>
              </a:rPr>
              <a:t>3    </a:t>
            </a:r>
            <a:endParaRPr lang="en-GB" altLang="cs-CZ" sz="2000">
              <a:solidFill>
                <a:schemeClr val="bg1"/>
              </a:solidFill>
            </a:endParaRPr>
          </a:p>
        </p:txBody>
      </p:sp>
      <p:sp>
        <p:nvSpPr>
          <p:cNvPr id="6437" name="Rectangle 293">
            <a:extLst>
              <a:ext uri="{FF2B5EF4-FFF2-40B4-BE49-F238E27FC236}">
                <a16:creationId xmlns:a16="http://schemas.microsoft.com/office/drawing/2014/main" id="{48662AFA-0A00-40BA-93D8-DD6F3CA3E847}"/>
              </a:ext>
            </a:extLst>
          </p:cNvPr>
          <p:cNvSpPr>
            <a:spLocks noChangeArrowheads="1"/>
          </p:cNvSpPr>
          <p:nvPr/>
        </p:nvSpPr>
        <p:spPr bwMode="auto">
          <a:xfrm>
            <a:off x="5040313" y="5621338"/>
            <a:ext cx="407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cs-CZ" sz="2000">
                <a:solidFill>
                  <a:schemeClr val="bg1"/>
                </a:solidFill>
                <a:latin typeface="Arial" panose="020B0604020202020204" pitchFamily="34" charset="0"/>
              </a:rPr>
              <a:t>etc.</a:t>
            </a:r>
            <a:endParaRPr lang="en-GB" altLang="cs-CZ" sz="2000">
              <a:solidFill>
                <a:schemeClr val="bg1"/>
              </a:solidFill>
            </a:endParaRPr>
          </a:p>
        </p:txBody>
      </p:sp>
      <p:sp>
        <p:nvSpPr>
          <p:cNvPr id="6438" name="Rectangle 294">
            <a:extLst>
              <a:ext uri="{FF2B5EF4-FFF2-40B4-BE49-F238E27FC236}">
                <a16:creationId xmlns:a16="http://schemas.microsoft.com/office/drawing/2014/main" id="{42F24E5E-EA5B-4A11-953B-E45BA531DBA0}"/>
              </a:ext>
            </a:extLst>
          </p:cNvPr>
          <p:cNvSpPr>
            <a:spLocks noChangeArrowheads="1"/>
          </p:cNvSpPr>
          <p:nvPr/>
        </p:nvSpPr>
        <p:spPr bwMode="auto">
          <a:xfrm>
            <a:off x="544513" y="6346825"/>
            <a:ext cx="16240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cs-CZ" sz="2000">
                <a:solidFill>
                  <a:schemeClr val="bg1"/>
                </a:solidFill>
                <a:latin typeface="Arial" panose="020B0604020202020204" pitchFamily="34" charset="0"/>
              </a:rPr>
              <a:t>  n=2 .. 300   n</a:t>
            </a:r>
            <a:endParaRPr lang="en-GB" altLang="cs-CZ" sz="2000">
              <a:solidFill>
                <a:schemeClr val="bg1"/>
              </a:solidFill>
            </a:endParaRPr>
          </a:p>
        </p:txBody>
      </p:sp>
      <p:sp>
        <p:nvSpPr>
          <p:cNvPr id="6439" name="Rectangle 295">
            <a:extLst>
              <a:ext uri="{FF2B5EF4-FFF2-40B4-BE49-F238E27FC236}">
                <a16:creationId xmlns:a16="http://schemas.microsoft.com/office/drawing/2014/main" id="{76C26D37-30D9-4559-90F3-937FE7CFD623}"/>
              </a:ext>
            </a:extLst>
          </p:cNvPr>
          <p:cNvSpPr>
            <a:spLocks noChangeArrowheads="1"/>
          </p:cNvSpPr>
          <p:nvPr/>
        </p:nvSpPr>
        <p:spPr bwMode="auto">
          <a:xfrm>
            <a:off x="2263775" y="6370638"/>
            <a:ext cx="139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cs-CZ" sz="2000">
                <a:solidFill>
                  <a:schemeClr val="bg1"/>
                </a:solidFill>
                <a:latin typeface="Symbol" panose="05050102010706020507" pitchFamily="18" charset="2"/>
              </a:rPr>
              <a:t>~</a:t>
            </a:r>
            <a:endParaRPr lang="en-GB" altLang="cs-CZ" sz="2000">
              <a:solidFill>
                <a:schemeClr val="bg1"/>
              </a:solidFill>
            </a:endParaRPr>
          </a:p>
        </p:txBody>
      </p:sp>
      <p:sp>
        <p:nvSpPr>
          <p:cNvPr id="6440" name="Rectangle 296">
            <a:extLst>
              <a:ext uri="{FF2B5EF4-FFF2-40B4-BE49-F238E27FC236}">
                <a16:creationId xmlns:a16="http://schemas.microsoft.com/office/drawing/2014/main" id="{90286286-2DEB-4104-8325-CF76F3FCA111}"/>
              </a:ext>
            </a:extLst>
          </p:cNvPr>
          <p:cNvSpPr>
            <a:spLocks noChangeArrowheads="1"/>
          </p:cNvSpPr>
          <p:nvPr/>
        </p:nvSpPr>
        <p:spPr bwMode="auto">
          <a:xfrm>
            <a:off x="2540000" y="6380163"/>
            <a:ext cx="3838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cs-CZ" sz="2000">
                <a:solidFill>
                  <a:schemeClr val="bg1"/>
                </a:solidFill>
                <a:latin typeface="Arial" panose="020B0604020202020204" pitchFamily="34" charset="0"/>
              </a:rPr>
              <a:t>12                1 C gen</a:t>
            </a:r>
            <a:r>
              <a:rPr lang="cs-CZ" altLang="cs-CZ" sz="2000">
                <a:solidFill>
                  <a:schemeClr val="bg1"/>
                </a:solidFill>
                <a:latin typeface="Arial" panose="020B0604020202020204" pitchFamily="34" charset="0"/>
              </a:rPr>
              <a:t>y</a:t>
            </a:r>
            <a:r>
              <a:rPr lang="en-GB" altLang="cs-CZ" sz="2000">
                <a:solidFill>
                  <a:schemeClr val="bg1"/>
                </a:solidFill>
                <a:latin typeface="Arial" panose="020B0604020202020204" pitchFamily="34" charset="0"/>
              </a:rPr>
              <a:t> </a:t>
            </a:r>
            <a:r>
              <a:rPr lang="cs-CZ" altLang="cs-CZ" sz="2000">
                <a:solidFill>
                  <a:schemeClr val="bg1"/>
                </a:solidFill>
                <a:latin typeface="Arial" panose="020B0604020202020204" pitchFamily="34" charset="0"/>
              </a:rPr>
              <a:t>pro podtřídy</a:t>
            </a:r>
            <a:endParaRPr lang="en-GB" altLang="cs-CZ" sz="2000">
              <a:solidFill>
                <a:schemeClr val="bg1"/>
              </a:solidFill>
            </a:endParaRPr>
          </a:p>
        </p:txBody>
      </p:sp>
      <p:sp>
        <p:nvSpPr>
          <p:cNvPr id="6442" name="Rectangle 298">
            <a:extLst>
              <a:ext uri="{FF2B5EF4-FFF2-40B4-BE49-F238E27FC236}">
                <a16:creationId xmlns:a16="http://schemas.microsoft.com/office/drawing/2014/main" id="{DFB53F9A-21CC-47B8-8F88-0249233206FD}"/>
              </a:ext>
            </a:extLst>
          </p:cNvPr>
          <p:cNvSpPr>
            <a:spLocks noChangeArrowheads="1"/>
          </p:cNvSpPr>
          <p:nvPr/>
        </p:nvSpPr>
        <p:spPr bwMode="auto">
          <a:xfrm>
            <a:off x="393700" y="4749800"/>
            <a:ext cx="3729038"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6443" name="Rectangle 299">
            <a:extLst>
              <a:ext uri="{FF2B5EF4-FFF2-40B4-BE49-F238E27FC236}">
                <a16:creationId xmlns:a16="http://schemas.microsoft.com/office/drawing/2014/main" id="{CB1847F8-CF74-4930-AC31-98823F413F08}"/>
              </a:ext>
            </a:extLst>
          </p:cNvPr>
          <p:cNvSpPr>
            <a:spLocks noChangeArrowheads="1"/>
          </p:cNvSpPr>
          <p:nvPr/>
        </p:nvSpPr>
        <p:spPr bwMode="auto">
          <a:xfrm>
            <a:off x="544513" y="4822825"/>
            <a:ext cx="37449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cs-CZ" sz="2000">
                <a:solidFill>
                  <a:schemeClr val="bg1"/>
                </a:solidFill>
                <a:latin typeface="Arial" panose="020B0604020202020204" pitchFamily="34" charset="0"/>
              </a:rPr>
              <a:t>V1         Vn                  J1-5        C</a:t>
            </a:r>
            <a:endParaRPr lang="en-GB" altLang="cs-CZ" sz="2000">
              <a:solidFill>
                <a:schemeClr val="bg1"/>
              </a:solidFill>
            </a:endParaRPr>
          </a:p>
        </p:txBody>
      </p:sp>
      <p:sp>
        <p:nvSpPr>
          <p:cNvPr id="6444" name="Rectangle 300">
            <a:extLst>
              <a:ext uri="{FF2B5EF4-FFF2-40B4-BE49-F238E27FC236}">
                <a16:creationId xmlns:a16="http://schemas.microsoft.com/office/drawing/2014/main" id="{188BED92-41B2-4D1D-B2A2-9BFCB24B894F}"/>
              </a:ext>
            </a:extLst>
          </p:cNvPr>
          <p:cNvSpPr>
            <a:spLocks noChangeArrowheads="1"/>
          </p:cNvSpPr>
          <p:nvPr/>
        </p:nvSpPr>
        <p:spPr bwMode="auto">
          <a:xfrm>
            <a:off x="544513" y="5380038"/>
            <a:ext cx="1273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cs-CZ" sz="2000">
                <a:solidFill>
                  <a:schemeClr val="bg1"/>
                </a:solidFill>
                <a:latin typeface="Arial" panose="020B0604020202020204" pitchFamily="34" charset="0"/>
              </a:rPr>
              <a:t>  n=2 .. 300</a:t>
            </a:r>
            <a:endParaRPr lang="en-GB" altLang="cs-CZ" sz="2000">
              <a:solidFill>
                <a:schemeClr val="bg1"/>
              </a:solidFill>
            </a:endParaRPr>
          </a:p>
        </p:txBody>
      </p:sp>
      <p:sp>
        <p:nvSpPr>
          <p:cNvPr id="6445" name="Rectangle 301">
            <a:extLst>
              <a:ext uri="{FF2B5EF4-FFF2-40B4-BE49-F238E27FC236}">
                <a16:creationId xmlns:a16="http://schemas.microsoft.com/office/drawing/2014/main" id="{A8F97DA4-B9FF-4F42-8EAA-C7BC6FFF5764}"/>
              </a:ext>
            </a:extLst>
          </p:cNvPr>
          <p:cNvSpPr>
            <a:spLocks noChangeArrowheads="1"/>
          </p:cNvSpPr>
          <p:nvPr/>
        </p:nvSpPr>
        <p:spPr bwMode="auto">
          <a:xfrm>
            <a:off x="5329238" y="4964113"/>
            <a:ext cx="1757362"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6446" name="Rectangle 302">
            <a:extLst>
              <a:ext uri="{FF2B5EF4-FFF2-40B4-BE49-F238E27FC236}">
                <a16:creationId xmlns:a16="http://schemas.microsoft.com/office/drawing/2014/main" id="{899848F3-A0ED-41EB-9565-58B6631DD121}"/>
              </a:ext>
            </a:extLst>
          </p:cNvPr>
          <p:cNvSpPr>
            <a:spLocks noChangeArrowheads="1"/>
          </p:cNvSpPr>
          <p:nvPr/>
        </p:nvSpPr>
        <p:spPr bwMode="auto">
          <a:xfrm>
            <a:off x="4978400" y="5092700"/>
            <a:ext cx="506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cs-CZ" sz="2000">
                <a:solidFill>
                  <a:schemeClr val="bg1"/>
                </a:solidFill>
                <a:latin typeface="Arial" panose="020B0604020202020204" pitchFamily="34" charset="0"/>
              </a:rPr>
              <a:t>L (k)</a:t>
            </a:r>
            <a:endParaRPr lang="en-GB" altLang="cs-CZ" sz="2000">
              <a:solidFill>
                <a:schemeClr val="bg1"/>
              </a:solidFill>
            </a:endParaRPr>
          </a:p>
        </p:txBody>
      </p:sp>
      <p:sp>
        <p:nvSpPr>
          <p:cNvPr id="6447" name="Rectangle 303">
            <a:extLst>
              <a:ext uri="{FF2B5EF4-FFF2-40B4-BE49-F238E27FC236}">
                <a16:creationId xmlns:a16="http://schemas.microsoft.com/office/drawing/2014/main" id="{DFA8F6A2-61E0-4D92-AAD7-8831DBB6113C}"/>
              </a:ext>
            </a:extLst>
          </p:cNvPr>
          <p:cNvSpPr>
            <a:spLocks noChangeArrowheads="1"/>
          </p:cNvSpPr>
          <p:nvPr/>
        </p:nvSpPr>
        <p:spPr bwMode="auto">
          <a:xfrm>
            <a:off x="6073775" y="5095875"/>
            <a:ext cx="153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cs-CZ" sz="2000">
                <a:solidFill>
                  <a:schemeClr val="bg1"/>
                </a:solidFill>
                <a:latin typeface="Arial" panose="020B0604020202020204" pitchFamily="34" charset="0"/>
              </a:rPr>
              <a:t>chromosom 6</a:t>
            </a:r>
            <a:endParaRPr lang="en-GB" altLang="cs-CZ" sz="2000">
              <a:solidFill>
                <a:schemeClr val="bg1"/>
              </a:solidFill>
            </a:endParaRPr>
          </a:p>
        </p:txBody>
      </p:sp>
      <p:sp>
        <p:nvSpPr>
          <p:cNvPr id="6448" name="Rectangle 304">
            <a:extLst>
              <a:ext uri="{FF2B5EF4-FFF2-40B4-BE49-F238E27FC236}">
                <a16:creationId xmlns:a16="http://schemas.microsoft.com/office/drawing/2014/main" id="{FD6ED8FB-71D8-4E87-A881-B2984080DF81}"/>
              </a:ext>
            </a:extLst>
          </p:cNvPr>
          <p:cNvSpPr>
            <a:spLocks noChangeArrowheads="1"/>
          </p:cNvSpPr>
          <p:nvPr/>
        </p:nvSpPr>
        <p:spPr bwMode="auto">
          <a:xfrm>
            <a:off x="5483225" y="5964238"/>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cs-CZ" sz="2000">
                <a:solidFill>
                  <a:schemeClr val="bg1"/>
                </a:solidFill>
                <a:latin typeface="Arial" panose="020B0604020202020204" pitchFamily="34" charset="0"/>
              </a:rPr>
              <a:t>H</a:t>
            </a:r>
            <a:endParaRPr lang="en-GB" altLang="cs-CZ" sz="2000">
              <a:solidFill>
                <a:schemeClr val="bg1"/>
              </a:solidFill>
            </a:endParaRPr>
          </a:p>
        </p:txBody>
      </p:sp>
      <p:sp>
        <p:nvSpPr>
          <p:cNvPr id="6449" name="Rectangle 305">
            <a:extLst>
              <a:ext uri="{FF2B5EF4-FFF2-40B4-BE49-F238E27FC236}">
                <a16:creationId xmlns:a16="http://schemas.microsoft.com/office/drawing/2014/main" id="{E053287D-1606-47C8-A380-26453FA8D1C0}"/>
              </a:ext>
            </a:extLst>
          </p:cNvPr>
          <p:cNvSpPr>
            <a:spLocks noChangeArrowheads="1"/>
          </p:cNvSpPr>
          <p:nvPr/>
        </p:nvSpPr>
        <p:spPr bwMode="auto">
          <a:xfrm>
            <a:off x="6059488" y="6008688"/>
            <a:ext cx="1677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cs-CZ" sz="2000">
                <a:solidFill>
                  <a:schemeClr val="bg1"/>
                </a:solidFill>
                <a:latin typeface="Arial" panose="020B0604020202020204" pitchFamily="34" charset="0"/>
              </a:rPr>
              <a:t>chromosom 12</a:t>
            </a:r>
            <a:endParaRPr lang="en-GB" altLang="cs-CZ" sz="2000">
              <a:solidFill>
                <a:schemeClr val="bg1"/>
              </a:solidFill>
            </a:endParaRPr>
          </a:p>
        </p:txBody>
      </p:sp>
      <p:sp>
        <p:nvSpPr>
          <p:cNvPr id="6455" name="Rectangle 311">
            <a:extLst>
              <a:ext uri="{FF2B5EF4-FFF2-40B4-BE49-F238E27FC236}">
                <a16:creationId xmlns:a16="http://schemas.microsoft.com/office/drawing/2014/main" id="{DE51495B-C22B-44D6-9C1E-86446B0F86C6}"/>
              </a:ext>
            </a:extLst>
          </p:cNvPr>
          <p:cNvSpPr>
            <a:spLocks noChangeArrowheads="1"/>
          </p:cNvSpPr>
          <p:nvPr/>
        </p:nvSpPr>
        <p:spPr bwMode="auto">
          <a:xfrm>
            <a:off x="223838" y="4237038"/>
            <a:ext cx="40274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b="1">
                <a:solidFill>
                  <a:srgbClr val="FF00FF"/>
                </a:solidFill>
                <a:latin typeface="Arial" panose="020B0604020202020204" pitchFamily="34" charset="0"/>
              </a:rPr>
              <a:t>Kombinace genů</a:t>
            </a:r>
            <a:r>
              <a:rPr lang="en-GB" altLang="cs-CZ" b="1">
                <a:solidFill>
                  <a:srgbClr val="FF00FF"/>
                </a:solidFill>
                <a:latin typeface="Arial" panose="020B0604020202020204" pitchFamily="34" charset="0"/>
              </a:rPr>
              <a:t> (m</a:t>
            </a:r>
            <a:r>
              <a:rPr lang="cs-CZ" altLang="cs-CZ" b="1">
                <a:solidFill>
                  <a:srgbClr val="FF00FF"/>
                </a:solidFill>
                <a:latin typeface="Arial" panose="020B0604020202020204" pitchFamily="34" charset="0"/>
              </a:rPr>
              <a:t>yší</a:t>
            </a:r>
            <a:r>
              <a:rPr lang="en-GB" altLang="cs-CZ" b="1">
                <a:solidFill>
                  <a:srgbClr val="FF00FF"/>
                </a:solidFill>
                <a:latin typeface="Arial" panose="020B0604020202020204" pitchFamily="34" charset="0"/>
              </a:rPr>
              <a:t> IgG)</a:t>
            </a:r>
            <a:endParaRPr lang="en-GB" altLang="cs-CZ" sz="2000">
              <a:solidFill>
                <a:schemeClr val="bg1"/>
              </a:solidFill>
            </a:endParaRPr>
          </a:p>
        </p:txBody>
      </p:sp>
      <p:pic>
        <p:nvPicPr>
          <p:cNvPr id="2" name="Audio 1">
            <a:hlinkClick r:id="" action="ppaction://media"/>
            <a:extLst>
              <a:ext uri="{FF2B5EF4-FFF2-40B4-BE49-F238E27FC236}">
                <a16:creationId xmlns:a16="http://schemas.microsoft.com/office/drawing/2014/main" id="{26897634-3FD2-4B85-A26F-C58171AECB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91538" y="62055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3009"/>
    </mc:Choice>
    <mc:Fallback>
      <p:transition spd="slow" advTm="193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423" x="4206875" y="463550"/>
          <p14:tracePt t="6446" x="4206875" y="458788"/>
          <p14:tracePt t="6492" x="4206875" y="452438"/>
          <p14:tracePt t="6501" x="4206875" y="433388"/>
          <p14:tracePt t="6512" x="4206875" y="422275"/>
          <p14:tracePt t="6518" x="4206875" y="403225"/>
          <p14:tracePt t="6523" x="4206875" y="392113"/>
          <p14:tracePt t="6532" x="4206875" y="379413"/>
          <p14:tracePt t="6549" x="4189413" y="342900"/>
          <p14:tracePt t="6556" x="4189413" y="338138"/>
          <p14:tracePt t="6566" x="4183063" y="331788"/>
          <p14:tracePt t="6572" x="4176713" y="325438"/>
          <p14:tracePt t="6582" x="4171950" y="319088"/>
          <p14:tracePt t="6587" x="4171950" y="312738"/>
          <p14:tracePt t="6599" x="4165600" y="307975"/>
          <p14:tracePt t="6612" x="4159250" y="301625"/>
          <p14:tracePt t="6635" x="4152900" y="301625"/>
          <p14:tracePt t="6659" x="4141788" y="301625"/>
          <p14:tracePt t="6675" x="4135438" y="301625"/>
          <p14:tracePt t="6683" x="4129088" y="295275"/>
          <p14:tracePt t="6691" x="4105275" y="295275"/>
          <p14:tracePt t="6699" x="4092575" y="288925"/>
          <p14:tracePt t="6707" x="4081463" y="277813"/>
          <p14:tracePt t="6716" x="4062413" y="277813"/>
          <p14:tracePt t="6723" x="4038600" y="271463"/>
          <p14:tracePt t="6733" x="4025900" y="271463"/>
          <p14:tracePt t="6739" x="4002088" y="271463"/>
          <p14:tracePt t="6749" x="3990975" y="265113"/>
          <p14:tracePt t="6755" x="3978275" y="265113"/>
          <p14:tracePt t="6766" x="3954463" y="258763"/>
          <p14:tracePt t="6771" x="3930650" y="247650"/>
          <p14:tracePt t="6783" x="3905250" y="247650"/>
          <p14:tracePt t="6787" x="3894138" y="247650"/>
          <p14:tracePt t="6800" x="3875088" y="247650"/>
          <p14:tracePt t="6803" x="3863975" y="247650"/>
          <p14:tracePt t="6812" x="3857625" y="247650"/>
          <p14:tracePt t="6819" x="3844925" y="247650"/>
          <p14:tracePt t="6835" x="3840163" y="247650"/>
          <p14:tracePt t="6843" x="3827463" y="247650"/>
          <p14:tracePt t="6851" x="3810000" y="247650"/>
          <p14:tracePt t="6859" x="3797300" y="247650"/>
          <p14:tracePt t="6867" x="3784600" y="247650"/>
          <p14:tracePt t="6875" x="3760788" y="252413"/>
          <p14:tracePt t="6883" x="3736975" y="258763"/>
          <p14:tracePt t="6891" x="3713163" y="258763"/>
          <p14:tracePt t="6900" x="3700463" y="265113"/>
          <p14:tracePt t="6907" x="3683000" y="271463"/>
          <p14:tracePt t="6916" x="3652838" y="282575"/>
          <p14:tracePt t="6923" x="3629025" y="282575"/>
          <p14:tracePt t="6933" x="3605213" y="288925"/>
          <p14:tracePt t="6939" x="3579813" y="288925"/>
          <p14:tracePt t="6950" x="3556000" y="295275"/>
          <p14:tracePt t="6955" x="3532188" y="307975"/>
          <p14:tracePt t="6966" x="3519488" y="312738"/>
          <p14:tracePt t="6971" x="3514725" y="319088"/>
          <p14:tracePt t="6983" x="3502025" y="325438"/>
          <p14:tracePt t="6987" x="3478213" y="342900"/>
          <p14:tracePt t="6996" x="3471863" y="349250"/>
          <p14:tracePt t="7004" x="3448050" y="361950"/>
          <p14:tracePt t="7012" x="3424238" y="368300"/>
          <p14:tracePt t="7020" x="3398838" y="385763"/>
          <p14:tracePt t="7028" x="3387725" y="392113"/>
          <p14:tracePt t="7035" x="3363913" y="415925"/>
          <p14:tracePt t="7044" x="3357563" y="422275"/>
          <p14:tracePt t="7051" x="3351213" y="428625"/>
          <p14:tracePt t="7059" x="3344863" y="433388"/>
          <p14:tracePt t="7067" x="3321050" y="452438"/>
          <p14:tracePt t="7075" x="3309938" y="458788"/>
          <p14:tracePt t="7083" x="3290888" y="469900"/>
          <p14:tracePt t="7091" x="3279775" y="487363"/>
          <p14:tracePt t="7100" x="3260725" y="506413"/>
          <p14:tracePt t="7107" x="3243263" y="517525"/>
          <p14:tracePt t="7116" x="3236913" y="523875"/>
          <p14:tracePt t="7123" x="3230563" y="536575"/>
          <p14:tracePt t="7133" x="3219450" y="554038"/>
          <p14:tracePt t="7139" x="3213100" y="566738"/>
          <p14:tracePt t="7151" x="3200400" y="584200"/>
          <p14:tracePt t="7155" x="3194050" y="596900"/>
          <p14:tracePt t="7167" x="3189288" y="614363"/>
          <p14:tracePt t="7171" x="3182938" y="627063"/>
          <p14:tracePt t="7183" x="3176588" y="633413"/>
          <p14:tracePt t="7187" x="3176588" y="644525"/>
          <p14:tracePt t="7196" x="3163888" y="663575"/>
          <p14:tracePt t="7204" x="3163888" y="674688"/>
          <p14:tracePt t="7212" x="3159125" y="698500"/>
          <p14:tracePt t="7219" x="3152775" y="723900"/>
          <p14:tracePt t="7227" x="3140075" y="747713"/>
          <p14:tracePt t="7236" x="3140075" y="771525"/>
          <p14:tracePt t="7243" x="3140075" y="801688"/>
          <p14:tracePt t="7251" x="3133725" y="825500"/>
          <p14:tracePt t="7259" x="3128963" y="868363"/>
          <p14:tracePt t="7267" x="3128963" y="885825"/>
          <p14:tracePt t="7275" x="3116263" y="903288"/>
          <p14:tracePt t="7283" x="3116263" y="928688"/>
          <p14:tracePt t="7291" x="3116263" y="952500"/>
          <p14:tracePt t="7300" x="3116263" y="976313"/>
          <p14:tracePt t="7307" x="3116263" y="1000125"/>
          <p14:tracePt t="7316" x="3116263" y="1023938"/>
          <p14:tracePt t="7323" x="3116263" y="1054100"/>
          <p14:tracePt t="7333" x="3116263" y="1079500"/>
          <p14:tracePt t="7339" x="3116263" y="1096963"/>
          <p14:tracePt t="7351" x="3116263" y="1114425"/>
          <p14:tracePt t="7355" x="3122613" y="1138238"/>
          <p14:tracePt t="7367" x="3128963" y="1163638"/>
          <p14:tracePt t="7371" x="3133725" y="1187450"/>
          <p14:tracePt t="7383" x="3140075" y="1193800"/>
          <p14:tracePt t="7387" x="3146425" y="1211263"/>
          <p14:tracePt t="7396" x="3159125" y="1235075"/>
          <p14:tracePt t="7404" x="3170238" y="1258888"/>
          <p14:tracePt t="7412" x="3182938" y="1271588"/>
          <p14:tracePt t="7419" x="3182938" y="1289050"/>
          <p14:tracePt t="7427" x="3189288" y="1295400"/>
          <p14:tracePt t="7435" x="3200400" y="1314450"/>
          <p14:tracePt t="7443" x="3206750" y="1331913"/>
          <p14:tracePt t="7451" x="3224213" y="1355725"/>
          <p14:tracePt t="7459" x="3230563" y="1368425"/>
          <p14:tracePt t="7467" x="3249613" y="1392238"/>
          <p14:tracePt t="7475" x="3254375" y="1398588"/>
          <p14:tracePt t="7483" x="3267075" y="1409700"/>
          <p14:tracePt t="7491" x="3273425" y="1416050"/>
          <p14:tracePt t="7501" x="3284538" y="1433513"/>
          <p14:tracePt t="7507" x="3309938" y="1439863"/>
          <p14:tracePt t="7517" x="3314700" y="1446213"/>
          <p14:tracePt t="7524" x="3321050" y="1452563"/>
          <p14:tracePt t="7533" x="3344863" y="1463675"/>
          <p14:tracePt t="7539" x="3357563" y="1476375"/>
          <p14:tracePt t="7551" x="3375025" y="1482725"/>
          <p14:tracePt t="7555" x="3398838" y="1500188"/>
          <p14:tracePt t="7567" x="3411538" y="1506538"/>
          <p14:tracePt t="7571" x="3429000" y="1519238"/>
          <p14:tracePt t="7583" x="3441700" y="1530350"/>
          <p14:tracePt t="7587" x="3448050" y="1536700"/>
          <p14:tracePt t="7596" x="3454400" y="1536700"/>
          <p14:tracePt t="7612" x="3465513" y="1536700"/>
          <p14:tracePt t="7619" x="3471863" y="1536700"/>
          <p14:tracePt t="7635" x="3495675" y="1536700"/>
          <p14:tracePt t="7643" x="3502025" y="1536700"/>
          <p14:tracePt t="7651" x="3519488" y="1536700"/>
          <p14:tracePt t="7659" x="3544888" y="1536700"/>
          <p14:tracePt t="7667" x="3556000" y="1536700"/>
          <p14:tracePt t="7675" x="3592513" y="1536700"/>
          <p14:tracePt t="7684" x="3622675" y="1536700"/>
          <p14:tracePt t="7691" x="3652838" y="1536700"/>
          <p14:tracePt t="7701" x="3700463" y="1536700"/>
          <p14:tracePt t="7707" x="3730625" y="1536700"/>
          <p14:tracePt t="7717" x="3773488" y="1536700"/>
          <p14:tracePt t="7724" x="3803650" y="1536700"/>
          <p14:tracePt t="7733" x="3840163" y="1536700"/>
          <p14:tracePt t="7739" x="3870325" y="1524000"/>
          <p14:tracePt t="7751" x="3917950" y="1512888"/>
          <p14:tracePt t="7755" x="3941763" y="1506538"/>
          <p14:tracePt t="7767" x="3965575" y="1482725"/>
          <p14:tracePt t="7771" x="4002088" y="1470025"/>
          <p14:tracePt t="7783" x="4025900" y="1446213"/>
          <p14:tracePt t="7787" x="4038600" y="1433513"/>
          <p14:tracePt t="7796" x="4044950" y="1428750"/>
          <p14:tracePt t="7803" x="4068763" y="1409700"/>
          <p14:tracePt t="7812" x="4075113" y="1403350"/>
          <p14:tracePt t="7819" x="4081463" y="1398588"/>
          <p14:tracePt t="7827" x="4092575" y="1385888"/>
          <p14:tracePt t="7836" x="4111625" y="1379538"/>
          <p14:tracePt t="7843" x="4116388" y="1374775"/>
          <p14:tracePt t="7852" x="4129088" y="1355725"/>
          <p14:tracePt t="7859" x="4146550" y="1331913"/>
          <p14:tracePt t="7867" x="4146550" y="1319213"/>
          <p14:tracePt t="7875" x="4159250" y="1308100"/>
          <p14:tracePt t="7883" x="4171950" y="1284288"/>
          <p14:tracePt t="7891" x="4176713" y="1247775"/>
          <p14:tracePt t="7900" x="4195763" y="1211263"/>
          <p14:tracePt t="7908" x="4195763" y="1198563"/>
          <p14:tracePt t="7917" x="4200525" y="1168400"/>
          <p14:tracePt t="7924" x="4213225" y="1150938"/>
          <p14:tracePt t="7934" x="4219575" y="1138238"/>
          <p14:tracePt t="7939" x="4219575" y="1120775"/>
          <p14:tracePt t="7951" x="4219575" y="1114425"/>
          <p14:tracePt t="7955" x="4219575" y="1103313"/>
          <p14:tracePt t="7967" x="4219575" y="1090613"/>
          <p14:tracePt t="7971" x="4219575" y="1079500"/>
          <p14:tracePt t="7980" x="4219575" y="1060450"/>
          <p14:tracePt t="7996" x="4219575" y="1042988"/>
          <p14:tracePt t="8003" x="4219575" y="1019175"/>
          <p14:tracePt t="8011" x="4219575" y="1000125"/>
          <p14:tracePt t="8019" x="4219575" y="969963"/>
          <p14:tracePt t="8027" x="4219575" y="958850"/>
          <p14:tracePt t="8035" x="4219575" y="946150"/>
          <p14:tracePt t="8043" x="4219575" y="928688"/>
          <p14:tracePt t="8052" x="4219575" y="903288"/>
          <p14:tracePt t="8059" x="4219575" y="892175"/>
          <p14:tracePt t="8067" x="4213225" y="862013"/>
          <p14:tracePt t="8075" x="4189413" y="819150"/>
          <p14:tracePt t="8084" x="4171950" y="795338"/>
          <p14:tracePt t="8091" x="4152900" y="765175"/>
          <p14:tracePt t="8101" x="4141788" y="741363"/>
          <p14:tracePt t="8107" x="4122738" y="717550"/>
          <p14:tracePt t="8117" x="4105275" y="698500"/>
          <p14:tracePt t="8124" x="4092575" y="687388"/>
          <p14:tracePt t="8134" x="4075113" y="668338"/>
          <p14:tracePt t="8139" x="4062413" y="657225"/>
          <p14:tracePt t="8147" x="4044950" y="638175"/>
          <p14:tracePt t="8155" x="4032250" y="620713"/>
          <p14:tracePt t="8167" x="4014788" y="608013"/>
          <p14:tracePt t="8172" x="4002088" y="603250"/>
          <p14:tracePt t="8187" x="3995738" y="596900"/>
          <p14:tracePt t="8219" x="3990975" y="596900"/>
          <p14:tracePt t="8259" x="3984625" y="596900"/>
          <p14:tracePt t="8267" x="3978275" y="596900"/>
          <p14:tracePt t="8284" x="3954463" y="596900"/>
          <p14:tracePt t="8291" x="3941763" y="596900"/>
          <p14:tracePt t="8300" x="3935413" y="596900"/>
          <p14:tracePt t="8307" x="3911600" y="596900"/>
          <p14:tracePt t="8318" x="3894138" y="596900"/>
          <p14:tracePt t="8323" x="3857625" y="596900"/>
          <p14:tracePt t="8334" x="3814763" y="596900"/>
          <p14:tracePt t="8339" x="3779838" y="614363"/>
          <p14:tracePt t="8347" x="3756025" y="620713"/>
          <p14:tracePt t="8355" x="3719513" y="633413"/>
          <p14:tracePt t="8367" x="3695700" y="644525"/>
          <p14:tracePt t="8371" x="3665538" y="657225"/>
          <p14:tracePt t="8387" x="3640138" y="668338"/>
          <p14:tracePt t="8395" x="3616325" y="681038"/>
          <p14:tracePt t="8403" x="3598863" y="693738"/>
          <p14:tracePt t="8411" x="3568700" y="711200"/>
          <p14:tracePt t="8419" x="3549650" y="717550"/>
          <p14:tracePt t="8427" x="3544888" y="723900"/>
          <p14:tracePt t="8435" x="3525838" y="741363"/>
          <p14:tracePt t="8443" x="3502025" y="747713"/>
          <p14:tracePt t="8452" x="3484563" y="765175"/>
          <p14:tracePt t="8459" x="3478213" y="771525"/>
          <p14:tracePt t="8468" x="3465513" y="782638"/>
          <p14:tracePt t="8475" x="3454400" y="788988"/>
          <p14:tracePt t="8484" x="3441700" y="808038"/>
          <p14:tracePt t="8491" x="3429000" y="831850"/>
          <p14:tracePt t="8501" x="3417888" y="842963"/>
          <p14:tracePt t="8507" x="3405188" y="862013"/>
          <p14:tracePt t="8518" x="3387725" y="892175"/>
          <p14:tracePt t="8523" x="3381375" y="909638"/>
          <p14:tracePt t="8534" x="3375025" y="922338"/>
          <p14:tracePt t="8539" x="3357563" y="939800"/>
          <p14:tracePt t="8547" x="3357563" y="958850"/>
          <p14:tracePt t="8555" x="3340100" y="976313"/>
          <p14:tracePt t="8567" x="3333750" y="989013"/>
          <p14:tracePt t="8571" x="3333750" y="1006475"/>
          <p14:tracePt t="8580" x="3327400" y="1012825"/>
          <p14:tracePt t="8588" x="3321050" y="1023938"/>
          <p14:tracePt t="8595" x="3314700" y="1030288"/>
          <p14:tracePt t="8603" x="3314700" y="1042988"/>
          <p14:tracePt t="8611" x="3314700" y="1054100"/>
          <p14:tracePt t="8619" x="3309938" y="1060450"/>
          <p14:tracePt t="8627" x="3309938" y="1066800"/>
          <p14:tracePt t="8635" x="3309938" y="1079500"/>
          <p14:tracePt t="8643" x="3309938" y="1090613"/>
          <p14:tracePt t="8651" x="3309938" y="1103313"/>
          <p14:tracePt t="8668" x="3309938" y="1114425"/>
          <p14:tracePt t="8675" x="3309938" y="1133475"/>
          <p14:tracePt t="8684" x="3309938" y="1144588"/>
          <p14:tracePt t="8691" x="3309938" y="1150938"/>
          <p14:tracePt t="8701" x="3309938" y="1157288"/>
          <p14:tracePt t="8707" x="3309938" y="1163638"/>
          <p14:tracePt t="8718" x="3321050" y="1174750"/>
          <p14:tracePt t="8723" x="3327400" y="1181100"/>
          <p14:tracePt t="8735" x="3327400" y="1187450"/>
          <p14:tracePt t="8755" x="3333750" y="1193800"/>
          <p14:tracePt t="8787" x="3340100" y="1193800"/>
          <p14:tracePt t="8803" x="3344863" y="1193800"/>
          <p14:tracePt t="8811" x="3363913" y="1193800"/>
          <p14:tracePt t="8819" x="3375025" y="1193800"/>
          <p14:tracePt t="8827" x="3387725" y="1193800"/>
          <p14:tracePt t="8835" x="3411538" y="1187450"/>
          <p14:tracePt t="8843" x="3429000" y="1168400"/>
          <p14:tracePt t="8852" x="3435350" y="1157288"/>
          <p14:tracePt t="8859" x="3441700" y="1138238"/>
          <p14:tracePt t="8868" x="3459163" y="1127125"/>
          <p14:tracePt t="8875" x="3459163" y="1120775"/>
          <p14:tracePt t="8891" x="3459163" y="1114425"/>
          <p14:tracePt t="8915" x="3459163" y="1108075"/>
          <p14:tracePt t="9068" x="3454400" y="1108075"/>
          <p14:tracePt t="9077" x="3448050" y="1108075"/>
          <p14:tracePt t="9086" x="3435350" y="1108075"/>
          <p14:tracePt t="9094" x="3411538" y="1108075"/>
          <p14:tracePt t="9101" x="3405188" y="1108075"/>
          <p14:tracePt t="9107" x="3398838" y="1114425"/>
          <p14:tracePt t="9180" x="3411538" y="1096963"/>
          <p14:tracePt t="9188" x="3441700" y="1060450"/>
          <p14:tracePt t="9201" x="3471863" y="1012825"/>
          <p14:tracePt t="9205" x="3514725" y="958850"/>
          <p14:tracePt t="9214" x="3579813" y="879475"/>
          <p14:tracePt t="9220" x="3635375" y="801688"/>
          <p14:tracePt t="9227" x="3683000" y="735013"/>
          <p14:tracePt t="9235" x="3725863" y="668338"/>
          <p14:tracePt t="9243" x="3779838" y="603250"/>
          <p14:tracePt t="9251" x="3821113" y="554038"/>
          <p14:tracePt t="9259" x="3844925" y="512763"/>
          <p14:tracePt t="9268" x="3887788" y="487363"/>
          <p14:tracePt t="9275" x="3911600" y="469900"/>
          <p14:tracePt t="9283" x="3935413" y="446088"/>
          <p14:tracePt t="9291" x="3960813" y="428625"/>
          <p14:tracePt t="9300" x="3965575" y="422275"/>
          <p14:tracePt t="9307" x="3971925" y="415925"/>
          <p14:tracePt t="9317" x="3978275" y="409575"/>
          <p14:tracePt t="9323" x="3984625" y="403225"/>
          <p14:tracePt t="9411" x="3990975" y="398463"/>
          <p14:tracePt t="9499" x="3971925" y="398463"/>
          <p14:tracePt t="9507" x="3930650" y="415925"/>
          <p14:tracePt t="9515" x="3851275" y="452438"/>
          <p14:tracePt t="9523" x="3730625" y="512763"/>
          <p14:tracePt t="9534" x="3616325" y="560388"/>
          <p14:tracePt t="9539" x="3495675" y="608013"/>
          <p14:tracePt t="9547" x="3387725" y="650875"/>
          <p14:tracePt t="9555" x="3267075" y="723900"/>
          <p14:tracePt t="9564" x="3176588" y="758825"/>
          <p14:tracePt t="9571" x="3098800" y="801688"/>
          <p14:tracePt t="9579" x="3025775" y="849313"/>
          <p14:tracePt t="9587" x="3001963" y="862013"/>
          <p14:tracePt t="9595" x="2978150" y="879475"/>
          <p14:tracePt t="9604" x="2971800" y="885825"/>
          <p14:tracePt t="9724" x="3008313" y="873125"/>
          <p14:tracePt t="9733" x="3055938" y="855663"/>
          <p14:tracePt t="9744" x="3092450" y="838200"/>
          <p14:tracePt t="9749" x="3170238" y="808038"/>
          <p14:tracePt t="9755" x="3230563" y="777875"/>
          <p14:tracePt t="9764" x="3309938" y="741363"/>
          <p14:tracePt t="9771" x="3429000" y="704850"/>
          <p14:tracePt t="9779" x="3514725" y="687388"/>
          <p14:tracePt t="9787" x="3605213" y="663575"/>
          <p14:tracePt t="9795" x="3683000" y="627063"/>
          <p14:tracePt t="9803" x="3743325" y="608013"/>
          <p14:tracePt t="9811" x="3790950" y="608013"/>
          <p14:tracePt t="9819" x="3827463" y="590550"/>
          <p14:tracePt t="9827" x="3870325" y="577850"/>
          <p14:tracePt t="9835" x="3894138" y="573088"/>
          <p14:tracePt t="9843" x="3930650" y="554038"/>
          <p14:tracePt t="9851" x="3941763" y="554038"/>
          <p14:tracePt t="9859" x="3960813" y="554038"/>
          <p14:tracePt t="9868" x="3971925" y="547688"/>
          <p14:tracePt t="9931" x="3978275" y="547688"/>
          <p14:tracePt t="9972" x="3965575" y="584200"/>
          <p14:tracePt t="9982" x="3911600" y="663575"/>
          <p14:tracePt t="9992" x="3881438" y="711200"/>
          <p14:tracePt t="9995" x="3827463" y="777875"/>
          <p14:tracePt t="10003" x="3797300" y="825500"/>
          <p14:tracePt t="10011" x="3756025" y="879475"/>
          <p14:tracePt t="10019" x="3700463" y="946150"/>
          <p14:tracePt t="10027" x="3659188" y="982663"/>
          <p14:tracePt t="10035" x="3622675" y="1036638"/>
          <p14:tracePt t="10043" x="3568700" y="1090613"/>
          <p14:tracePt t="10051" x="3525838" y="1127125"/>
          <p14:tracePt t="10059" x="3489325" y="1168400"/>
          <p14:tracePt t="10068" x="3448050" y="1204913"/>
          <p14:tracePt t="10075" x="3435350" y="1228725"/>
          <p14:tracePt t="10084" x="3429000" y="1235075"/>
          <p14:tracePt t="10155" x="3435350" y="1241425"/>
          <p14:tracePt t="10164" x="3459163" y="1235075"/>
          <p14:tracePt t="10172" x="3525838" y="1211263"/>
          <p14:tracePt t="10179" x="3575050" y="1193800"/>
          <p14:tracePt t="10188" x="3629025" y="1163638"/>
          <p14:tracePt t="10195" x="3700463" y="1133475"/>
          <p14:tracePt t="10203" x="3767138" y="1096963"/>
          <p14:tracePt t="10211" x="3857625" y="1042988"/>
          <p14:tracePt t="10219" x="3935413" y="1006475"/>
          <p14:tracePt t="10227" x="4014788" y="963613"/>
          <p14:tracePt t="10235" x="4062413" y="933450"/>
          <p14:tracePt t="10243" x="4105275" y="903288"/>
          <p14:tracePt t="10251" x="4141788" y="879475"/>
          <p14:tracePt t="10259" x="4146550" y="873125"/>
          <p14:tracePt t="10268" x="4152900" y="868363"/>
          <p14:tracePt t="10275" x="4159250" y="862013"/>
          <p14:tracePt t="10356" x="4141788" y="873125"/>
          <p14:tracePt t="10366" x="4116388" y="909638"/>
          <p14:tracePt t="10377" x="4075113" y="952500"/>
          <p14:tracePt t="10381" x="4051300" y="976313"/>
          <p14:tracePt t="10387" x="4032250" y="1000125"/>
          <p14:tracePt t="10395" x="4008438" y="1023938"/>
          <p14:tracePt t="10403" x="3984625" y="1060450"/>
          <p14:tracePt t="10411" x="3978275" y="1066800"/>
          <p14:tracePt t="10419" x="3954463" y="1090613"/>
          <p14:tracePt t="10427" x="3948113" y="1114425"/>
          <p14:tracePt t="10443" x="3941763" y="1120775"/>
          <p14:tracePt t="10515" x="3941763" y="1127125"/>
          <p14:tracePt t="10523" x="3965575" y="1127125"/>
          <p14:tracePt t="10532" x="4014788" y="1120775"/>
          <p14:tracePt t="10539" x="4075113" y="1103313"/>
          <p14:tracePt t="10548" x="4122738" y="1073150"/>
          <p14:tracePt t="10555" x="4159250" y="1066800"/>
          <p14:tracePt t="10563" x="4195763" y="1049338"/>
          <p14:tracePt t="10571" x="4206875" y="1036638"/>
          <p14:tracePt t="10579" x="4213225" y="1030288"/>
          <p14:tracePt t="10587" x="4219575" y="1023938"/>
          <p14:tracePt t="10595" x="4225925" y="1023938"/>
          <p14:tracePt t="10675" x="4230688" y="1023938"/>
          <p14:tracePt t="10683" x="4219575" y="1042988"/>
          <p14:tracePt t="10691" x="4189413" y="1079500"/>
          <p14:tracePt t="10699" x="4165600" y="1114425"/>
          <p14:tracePt t="10707" x="4135438" y="1150938"/>
          <p14:tracePt t="10717" x="4105275" y="1217613"/>
          <p14:tracePt t="10723" x="4068763" y="1277938"/>
          <p14:tracePt t="10731" x="4062413" y="1349375"/>
          <p14:tracePt t="10739" x="4062413" y="1452563"/>
          <p14:tracePt t="10747" x="4062413" y="1554163"/>
          <p14:tracePt t="10755" x="4081463" y="1681163"/>
          <p14:tracePt t="10763" x="4141788" y="1838325"/>
          <p14:tracePt t="10771" x="4243388" y="2006600"/>
          <p14:tracePt t="10779" x="4351338" y="2157413"/>
          <p14:tracePt t="10787" x="4551363" y="2355850"/>
          <p14:tracePt t="10795" x="4773613" y="2579688"/>
          <p14:tracePt t="10803" x="4991100" y="2760663"/>
          <p14:tracePt t="10811" x="5316538" y="3013075"/>
          <p14:tracePt t="10819" x="5611813" y="3211513"/>
          <p14:tracePt t="10827" x="5954713" y="3405188"/>
          <p14:tracePt t="10835" x="6215063" y="3579813"/>
          <p14:tracePt t="10843" x="6473825" y="3717925"/>
          <p14:tracePt t="10851" x="6611938" y="3790950"/>
          <p14:tracePt t="10859" x="6726238" y="3838575"/>
          <p14:tracePt t="10867" x="6846888" y="3898900"/>
          <p14:tracePt t="10875" x="6956425" y="3946525"/>
          <p14:tracePt t="10884" x="7046913" y="3989388"/>
          <p14:tracePt t="10891" x="7107238" y="4025900"/>
          <p14:tracePt t="10901" x="7154863" y="4032250"/>
          <p14:tracePt t="10907" x="7191375" y="4049713"/>
          <p14:tracePt t="10917" x="7215188" y="4062413"/>
          <p14:tracePt t="10947" x="7227888" y="4062413"/>
          <p14:tracePt t="10955" x="7251700" y="4067175"/>
          <p14:tracePt t="10963" x="7269163" y="4067175"/>
          <p14:tracePt t="10971" x="7323138" y="4073525"/>
          <p14:tracePt t="10979" x="7348538" y="4073525"/>
          <p14:tracePt t="10987" x="7389813" y="4086225"/>
          <p14:tracePt t="10995" x="7413625" y="4086225"/>
          <p14:tracePt t="11003" x="7419975" y="4092575"/>
          <p14:tracePt t="11011" x="7426325" y="4092575"/>
          <p14:tracePt t="11019" x="7437438" y="4092575"/>
          <p14:tracePt t="11027" x="7450138" y="4097338"/>
          <p14:tracePt t="11083" x="7456488" y="4097338"/>
          <p14:tracePt t="11091" x="7473950" y="4103688"/>
          <p14:tracePt t="11099" x="7486650" y="4122738"/>
          <p14:tracePt t="11107" x="7493000" y="4122738"/>
          <p14:tracePt t="11117" x="7497763" y="4122738"/>
          <p14:tracePt t="11195" x="7493000" y="4127500"/>
          <p14:tracePt t="11203" x="7486650" y="4127500"/>
          <p14:tracePt t="11211" x="7450138" y="4127500"/>
          <p14:tracePt t="11219" x="7426325" y="4127500"/>
          <p14:tracePt t="11227" x="7372350" y="4116388"/>
          <p14:tracePt t="11235" x="7335838" y="4103688"/>
          <p14:tracePt t="11243" x="7275513" y="4086225"/>
          <p14:tracePt t="11251" x="7197725" y="4049713"/>
          <p14:tracePt t="11259" x="7137400" y="4043363"/>
          <p14:tracePt t="11267" x="7058025" y="4006850"/>
          <p14:tracePt t="11275" x="7010400" y="4002088"/>
          <p14:tracePt t="11284" x="6961188" y="3983038"/>
          <p14:tracePt t="11291" x="6902450" y="3946525"/>
          <p14:tracePt t="11301" x="6883400" y="3946525"/>
          <p14:tracePt t="11307" x="6853238" y="3929063"/>
          <p14:tracePt t="11315" x="6829425" y="3922713"/>
          <p14:tracePt t="11323" x="6805613" y="3916363"/>
          <p14:tracePt t="11331" x="6786563" y="3911600"/>
          <p14:tracePt t="11339" x="6769100" y="3898900"/>
          <p14:tracePt t="11347" x="6751638" y="3898900"/>
          <p14:tracePt t="11355" x="6738938" y="3892550"/>
          <p14:tracePt t="11371" x="6732588" y="3892550"/>
          <p14:tracePt t="11452" x="6726238" y="3887788"/>
          <p14:tracePt t="11459" x="6726238" y="3881438"/>
          <p14:tracePt t="11469" x="6732588" y="3875088"/>
          <p14:tracePt t="11475" x="6751638" y="3868738"/>
          <p14:tracePt t="11489" x="6775450" y="3868738"/>
          <p14:tracePt t="11492" x="6816725" y="3868738"/>
          <p14:tracePt t="11502" x="6877050" y="3868738"/>
          <p14:tracePt t="11507" x="6980238" y="3868738"/>
          <p14:tracePt t="11515" x="7118350" y="3868738"/>
          <p14:tracePt t="11523" x="7299325" y="3875088"/>
          <p14:tracePt t="11531" x="7497763" y="3916363"/>
          <p14:tracePt t="11539" x="7739063" y="3995738"/>
          <p14:tracePt t="11547" x="7913688" y="4049713"/>
          <p14:tracePt t="11555" x="8089900" y="4092575"/>
          <p14:tracePt t="11563" x="8204200" y="4116388"/>
          <p14:tracePt t="11571" x="8294688" y="4127500"/>
          <p14:tracePt t="11579" x="8366125" y="4133850"/>
          <p14:tracePt t="11587" x="8402638" y="4146550"/>
          <p14:tracePt t="11595" x="8426450" y="4146550"/>
          <p14:tracePt t="11603" x="8432800" y="4146550"/>
          <p14:tracePt t="11611" x="8439150" y="4146550"/>
          <p14:tracePt t="11724" x="8426450" y="4146550"/>
          <p14:tracePt t="11733" x="8385175" y="4146550"/>
          <p14:tracePt t="11739" x="8299450" y="4146550"/>
          <p14:tracePt t="11748" x="8215313" y="4146550"/>
          <p14:tracePt t="11759" x="8137525" y="4140200"/>
          <p14:tracePt t="11763" x="8053388" y="4140200"/>
          <p14:tracePt t="11772" x="7962900" y="4127500"/>
          <p14:tracePt t="11779" x="7848600" y="4103688"/>
          <p14:tracePt t="11787" x="7734300" y="4086225"/>
          <p14:tracePt t="11795" x="7631113" y="4062413"/>
          <p14:tracePt t="11804" x="7523163" y="4037013"/>
          <p14:tracePt t="11811" x="7432675" y="4002088"/>
          <p14:tracePt t="11821" x="7372350" y="3995738"/>
          <p14:tracePt t="11828" x="7312025" y="3971925"/>
          <p14:tracePt t="11837" x="7288213" y="3965575"/>
          <p14:tracePt t="11884" x="7281863" y="3959225"/>
          <p14:tracePt t="11907" x="7281863" y="3952875"/>
          <p14:tracePt t="11916" x="7288213" y="3952875"/>
          <p14:tracePt t="11923" x="7312025" y="3952875"/>
          <p14:tracePt t="11932" x="7353300" y="3952875"/>
          <p14:tracePt t="11939" x="7413625" y="3952875"/>
          <p14:tracePt t="11947" x="7467600" y="3952875"/>
          <p14:tracePt t="11955" x="7558088" y="3952875"/>
          <p14:tracePt t="11963" x="7673975" y="3971925"/>
          <p14:tracePt t="11971" x="7818438" y="3983038"/>
          <p14:tracePt t="11979" x="7943850" y="3995738"/>
          <p14:tracePt t="11987" x="8077200" y="4006850"/>
          <p14:tracePt t="11995" x="8174038" y="4006850"/>
          <p14:tracePt t="12003" x="8221663" y="4006850"/>
          <p14:tracePt t="12011" x="8251825" y="4006850"/>
          <p14:tracePt t="12019" x="8258175" y="4006850"/>
          <p14:tracePt t="12123" x="8228013" y="4006850"/>
          <p14:tracePt t="12131" x="8154988" y="4006850"/>
          <p14:tracePt t="12139" x="8064500" y="4006850"/>
          <p14:tracePt t="12147" x="8010525" y="4006850"/>
          <p14:tracePt t="12155" x="7962900" y="4006850"/>
          <p14:tracePt t="12163" x="7908925" y="4006850"/>
          <p14:tracePt t="12171" x="7872413" y="4006850"/>
          <p14:tracePt t="12179" x="7829550" y="4002088"/>
          <p14:tracePt t="12187" x="7799388" y="3995738"/>
          <p14:tracePt t="12276" x="7793038" y="3989388"/>
          <p14:tracePt t="12300" x="7793038" y="3983038"/>
          <p14:tracePt t="12308" x="7799388" y="3976688"/>
          <p14:tracePt t="12316" x="7823200" y="3976688"/>
          <p14:tracePt t="12323" x="7853363" y="3976688"/>
          <p14:tracePt t="12331" x="7896225" y="3976688"/>
          <p14:tracePt t="12339" x="7956550" y="3976688"/>
          <p14:tracePt t="12347" x="7980363" y="3976688"/>
          <p14:tracePt t="12355" x="8023225" y="3976688"/>
          <p14:tracePt t="12363" x="8053388" y="3983038"/>
          <p14:tracePt t="12371" x="8077200" y="3995738"/>
          <p14:tracePt t="12379" x="8101013" y="4002088"/>
          <p14:tracePt t="12387" x="8124825" y="4006850"/>
          <p14:tracePt t="12395" x="8131175" y="4006850"/>
          <p14:tracePt t="12796" x="8124825" y="4006850"/>
          <p14:tracePt t="12805" x="8083550" y="4006850"/>
          <p14:tracePt t="12815" x="8023225" y="4006850"/>
          <p14:tracePt t="12824" x="7889875" y="3971925"/>
          <p14:tracePt t="12828" x="7704138" y="3916363"/>
          <p14:tracePt t="12841" x="7443788" y="3778250"/>
          <p14:tracePt t="12844" x="7142163" y="3657600"/>
          <p14:tracePt t="12854" x="6799263" y="3465513"/>
          <p14:tracePt t="12859" x="6370638" y="3241675"/>
          <p14:tracePt t="12870" x="5973763" y="3019425"/>
          <p14:tracePt t="12875" x="5568950" y="2778125"/>
          <p14:tracePt t="12884" x="5213350" y="2525713"/>
          <p14:tracePt t="12891" x="4846638" y="2325688"/>
          <p14:tracePt t="12900" x="4575175" y="2133600"/>
          <p14:tracePt t="12907" x="4346575" y="1982788"/>
          <p14:tracePt t="12915" x="4225925" y="1909763"/>
          <p14:tracePt t="12923" x="4129088" y="1838325"/>
          <p14:tracePt t="12931" x="4062413" y="1784350"/>
          <p14:tracePt t="12939" x="4051300" y="1771650"/>
          <p14:tracePt t="12947" x="4044950" y="1754188"/>
          <p14:tracePt t="13028" x="4044950" y="1741488"/>
          <p14:tracePt t="13037" x="4032250" y="1717675"/>
          <p14:tracePt t="13048" x="4014788" y="1681163"/>
          <p14:tracePt t="13052" x="3995738" y="1633538"/>
          <p14:tracePt t="13059" x="3978275" y="1584325"/>
          <p14:tracePt t="13071" x="3948113" y="1536700"/>
          <p14:tracePt t="13075" x="3930650" y="1512888"/>
          <p14:tracePt t="13083" x="3924300" y="1493838"/>
          <p14:tracePt t="13091" x="3905250" y="1470025"/>
          <p14:tracePt t="13100" x="3900488" y="1463675"/>
          <p14:tracePt t="13107" x="3900488" y="1458913"/>
          <p14:tracePt t="13123" x="3900488" y="1452563"/>
          <p14:tracePt t="13147" x="3900488" y="1446213"/>
          <p14:tracePt t="13163" x="3900488" y="1422400"/>
          <p14:tracePt t="13171" x="3900488" y="1398588"/>
          <p14:tracePt t="13189" x="3900488" y="1355725"/>
          <p14:tracePt t="13195" x="3900488" y="1331913"/>
          <p14:tracePt t="13205" x="3900488" y="1308100"/>
          <p14:tracePt t="13211" x="3905250" y="1289050"/>
          <p14:tracePt t="13221" x="3911600" y="1271588"/>
          <p14:tracePt t="13228" x="3911600" y="1254125"/>
          <p14:tracePt t="13237" x="3917950" y="1247775"/>
          <p14:tracePt t="13243" x="3917950" y="1228725"/>
          <p14:tracePt t="13255" x="3935413" y="1204913"/>
          <p14:tracePt t="13259" x="3948113" y="1187450"/>
          <p14:tracePt t="13271" x="3965575" y="1163638"/>
          <p14:tracePt t="13275" x="3990975" y="1127125"/>
          <p14:tracePt t="13284" x="4021138" y="1090613"/>
          <p14:tracePt t="13291" x="4038600" y="1066800"/>
          <p14:tracePt t="13300" x="4062413" y="1030288"/>
          <p14:tracePt t="13308" x="4068763" y="1023938"/>
          <p14:tracePt t="13315" x="4092575" y="993775"/>
          <p14:tracePt t="13323" x="4098925" y="982663"/>
          <p14:tracePt t="13331" x="4116388" y="963613"/>
          <p14:tracePt t="13339" x="4122738" y="952500"/>
          <p14:tracePt t="13347" x="4135438" y="933450"/>
          <p14:tracePt t="13355" x="4146550" y="909638"/>
          <p14:tracePt t="13363" x="4152900" y="903288"/>
          <p14:tracePt t="13371" x="4159250" y="898525"/>
          <p14:tracePt t="13403" x="4165600" y="892175"/>
          <p14:tracePt t="13411" x="4171950" y="885825"/>
          <p14:tracePt t="13427" x="4176713" y="879475"/>
          <p14:tracePt t="13443" x="4176713" y="862013"/>
          <p14:tracePt t="13455" x="4183063" y="855663"/>
          <p14:tracePt t="13459" x="4189413" y="849313"/>
          <p14:tracePt t="13475" x="4189413" y="842963"/>
          <p14:tracePt t="13484" x="4195763" y="838200"/>
          <p14:tracePt t="13499" x="4195763" y="831850"/>
          <p14:tracePt t="13507" x="4195763" y="825500"/>
          <p14:tracePt t="13515" x="4195763" y="819150"/>
          <p14:tracePt t="13523" x="4195763" y="801688"/>
          <p14:tracePt t="13531" x="4200525" y="788988"/>
          <p14:tracePt t="13539" x="4200525" y="782638"/>
          <p14:tracePt t="13547" x="4200525" y="777875"/>
          <p14:tracePt t="13556" x="4206875" y="765175"/>
          <p14:tracePt t="13595" x="4206875" y="758825"/>
          <p14:tracePt t="13611" x="4213225" y="741363"/>
          <p14:tracePt t="13667" x="4213225" y="735013"/>
          <p14:tracePt t="13796" x="4200525" y="741363"/>
          <p14:tracePt t="13805" x="4141788" y="758825"/>
          <p14:tracePt t="13814" x="4081463" y="801688"/>
          <p14:tracePt t="13826" x="3990975" y="838200"/>
          <p14:tracePt t="13828" x="3924300" y="868363"/>
          <p14:tracePt t="13835" x="3821113" y="903288"/>
          <p14:tracePt t="13843" x="3730625" y="946150"/>
          <p14:tracePt t="13855" x="3665538" y="969963"/>
          <p14:tracePt t="13859" x="3605213" y="976313"/>
          <p14:tracePt t="13868" x="3556000" y="1006475"/>
          <p14:tracePt t="13876" x="3519488" y="1023938"/>
          <p14:tracePt t="13884" x="3495675" y="1036638"/>
          <p14:tracePt t="13891" x="3459163" y="1049338"/>
          <p14:tracePt t="13899" x="3448050" y="1060450"/>
          <p14:tracePt t="13907" x="3411538" y="1084263"/>
          <p14:tracePt t="13915" x="3398838" y="1090613"/>
          <p14:tracePt t="13923" x="3381375" y="1108075"/>
          <p14:tracePt t="13931" x="3357563" y="1133475"/>
          <p14:tracePt t="13939" x="3351213" y="1138238"/>
          <p14:tracePt t="13947" x="3344863" y="1144588"/>
          <p14:tracePt t="13956" x="3340100" y="1150938"/>
          <p14:tracePt t="14011" x="3340100" y="1157288"/>
          <p14:tracePt t="14100" x="3381375" y="1138238"/>
          <p14:tracePt t="14108" x="3405188" y="1120775"/>
          <p14:tracePt t="14117" x="3448050" y="1103313"/>
          <p14:tracePt t="14130" x="3484563" y="1079500"/>
          <p14:tracePt t="14132" x="3502025" y="1060450"/>
          <p14:tracePt t="14139" x="3538538" y="1036638"/>
          <p14:tracePt t="14147" x="3598863" y="1000125"/>
          <p14:tracePt t="14155" x="3640138" y="976313"/>
          <p14:tracePt t="14164" x="3700463" y="939800"/>
          <p14:tracePt t="14173" x="3767138" y="909638"/>
          <p14:tracePt t="14179" x="3814763" y="892175"/>
          <p14:tracePt t="14189" x="3840163" y="873125"/>
          <p14:tracePt t="14196" x="3881438" y="855663"/>
          <p14:tracePt t="14205" x="3905250" y="849313"/>
          <p14:tracePt t="14211" x="3941763" y="831850"/>
          <p14:tracePt t="14222" x="3948113" y="831850"/>
          <p14:tracePt t="14227" x="3954463" y="831850"/>
          <p14:tracePt t="14300" x="3960813" y="831850"/>
          <p14:tracePt t="14428" x="3965575" y="831850"/>
          <p14:tracePt t="14437" x="3965575" y="862013"/>
          <p14:tracePt t="14446" x="3965575" y="892175"/>
          <p14:tracePt t="14452" x="3965575" y="982663"/>
          <p14:tracePt t="14462" x="3965575" y="1054100"/>
          <p14:tracePt t="14468" x="3965575" y="1096963"/>
          <p14:tracePt t="14475" x="3965575" y="1211263"/>
          <p14:tracePt t="14483" x="4014788" y="1319213"/>
          <p14:tracePt t="14491" x="4075113" y="1433513"/>
          <p14:tracePt t="14499" x="4159250" y="1560513"/>
          <p14:tracePt t="14507" x="4303713" y="1724025"/>
          <p14:tracePt t="14515" x="4437063" y="1862138"/>
          <p14:tracePt t="14523" x="4635500" y="2060575"/>
          <p14:tracePt t="14531" x="4827588" y="2254250"/>
          <p14:tracePt t="14539" x="5027613" y="2452688"/>
          <p14:tracePt t="14547" x="5299075" y="2670175"/>
          <p14:tracePt t="14556" x="5564188" y="2862263"/>
          <p14:tracePt t="14563" x="5913438" y="3097213"/>
          <p14:tracePt t="14572" x="6232525" y="3284538"/>
          <p14:tracePt t="14579" x="6497638" y="3459163"/>
          <p14:tracePt t="14588" x="6756400" y="3616325"/>
          <p14:tracePt t="14595" x="7010400" y="3748088"/>
          <p14:tracePt t="14607" x="7208838" y="3857625"/>
          <p14:tracePt t="14611" x="7377113" y="3952875"/>
          <p14:tracePt t="14622" x="7497763" y="4025900"/>
          <p14:tracePt t="14627" x="7588250" y="4086225"/>
          <p14:tracePt t="14639" x="7678738" y="4133850"/>
          <p14:tracePt t="14643" x="7758113" y="4152900"/>
          <p14:tracePt t="14651" x="7818438" y="4176713"/>
          <p14:tracePt t="14659" x="7853363" y="4194175"/>
          <p14:tracePt t="14668" x="7878763" y="4200525"/>
          <p14:tracePt t="14675" x="7896225" y="4211638"/>
          <p14:tracePt t="14691" x="7902575" y="4211638"/>
          <p14:tracePt t="14747" x="7908925" y="4217988"/>
          <p14:tracePt t="14755" x="7908925" y="4241800"/>
          <p14:tracePt t="14763" x="7926388" y="4284663"/>
          <p14:tracePt t="14772" x="7956550" y="4351338"/>
          <p14:tracePt t="14779" x="7999413" y="4405313"/>
          <p14:tracePt t="14789" x="8029575" y="4465638"/>
          <p14:tracePt t="14795" x="8070850" y="4519613"/>
          <p14:tracePt t="14805" x="8107363" y="4556125"/>
          <p14:tracePt t="14811" x="8120063" y="4579938"/>
          <p14:tracePt t="14822" x="8124825" y="4586288"/>
          <p14:tracePt t="14863" x="8131175" y="4592638"/>
          <p14:tracePt t="14924" x="8131175" y="4597400"/>
          <p14:tracePt t="15156" x="8137525" y="4603750"/>
          <p14:tracePt t="15172" x="8150225" y="4603750"/>
          <p14:tracePt t="15183" x="8174038" y="4603750"/>
          <p14:tracePt t="15188" x="8197850" y="4603750"/>
          <p14:tracePt t="15195" x="8208963" y="4603750"/>
          <p14:tracePt t="15206" x="8215313" y="4603750"/>
          <p14:tracePt t="15222" x="8221663" y="4603750"/>
          <p14:tracePt t="15332" x="8204200" y="4597400"/>
          <p14:tracePt t="15341" x="8178800" y="4592638"/>
          <p14:tracePt t="15351" x="8161338" y="4579938"/>
          <p14:tracePt t="15365" x="8113713" y="4562475"/>
          <p14:tracePt t="15367" x="8077200" y="4543425"/>
          <p14:tracePt t="15375" x="8016875" y="4513263"/>
          <p14:tracePt t="15379" x="7969250" y="4513263"/>
          <p14:tracePt t="15389" x="7878763" y="4483100"/>
          <p14:tracePt t="15395" x="7775575" y="4448175"/>
          <p14:tracePt t="15405" x="7654925" y="4411663"/>
          <p14:tracePt t="15411" x="7553325" y="4375150"/>
          <p14:tracePt t="15422" x="7462838" y="4344988"/>
          <p14:tracePt t="15435" x="7377113" y="4332288"/>
          <p14:tracePt t="15443" x="7342188" y="4314825"/>
          <p14:tracePt t="15451" x="7323138" y="4308475"/>
          <p14:tracePt t="15459" x="7299325" y="4308475"/>
          <p14:tracePt t="15475" x="7269163" y="4308475"/>
          <p14:tracePt t="15483" x="7258050" y="4308475"/>
          <p14:tracePt t="15491" x="7239000" y="4297363"/>
          <p14:tracePt t="15499" x="7227888" y="4297363"/>
          <p14:tracePt t="15507" x="7221538" y="4297363"/>
          <p14:tracePt t="15515" x="7215188" y="4297363"/>
          <p14:tracePt t="15523" x="7208838" y="4297363"/>
          <p14:tracePt t="15579" x="7202488" y="4297363"/>
          <p14:tracePt t="15611" x="7197725" y="4297363"/>
          <p14:tracePt t="15732" x="7191375" y="4297363"/>
          <p14:tracePt t="15804" x="7197725" y="4297363"/>
          <p14:tracePt t="15812" x="7221538" y="4297363"/>
          <p14:tracePt t="15823" x="7262813" y="4297363"/>
          <p14:tracePt t="15829" x="7299325" y="4314825"/>
          <p14:tracePt t="15836" x="7342188" y="4314825"/>
          <p14:tracePt t="15844" x="7389813" y="4327525"/>
          <p14:tracePt t="15853" x="7450138" y="4327525"/>
          <p14:tracePt t="15859" x="7493000" y="4332288"/>
          <p14:tracePt t="15867" x="7570788" y="4344988"/>
          <p14:tracePt t="15875" x="7631113" y="4368800"/>
          <p14:tracePt t="15883" x="7721600" y="4375150"/>
          <p14:tracePt t="15892" x="7781925" y="4387850"/>
          <p14:tracePt t="15899" x="7866063" y="4398963"/>
          <p14:tracePt t="15908" x="7943850" y="4411663"/>
          <p14:tracePt t="15915" x="8004175" y="4418013"/>
          <p14:tracePt t="15924" x="8077200" y="4429125"/>
          <p14:tracePt t="15931" x="8107363" y="4435475"/>
          <p14:tracePt t="15941" x="8167688" y="4435475"/>
          <p14:tracePt t="15947" x="8208963" y="4435475"/>
          <p14:tracePt t="15958" x="8234363" y="4435475"/>
          <p14:tracePt t="15963" x="8258175" y="4435475"/>
          <p14:tracePt t="15974" x="8281988" y="4435475"/>
          <p14:tracePt t="15980" x="8294688" y="4435475"/>
          <p14:tracePt t="15992" x="8305800" y="4435475"/>
          <p14:tracePt t="16099" x="8299450" y="4452938"/>
          <p14:tracePt t="16107" x="8294688" y="4459288"/>
          <p14:tracePt t="16116" x="8258175" y="4459288"/>
          <p14:tracePt t="16124" x="8208963" y="4459288"/>
          <p14:tracePt t="16131" x="8124825" y="4459288"/>
          <p14:tracePt t="16141" x="8040688" y="4459288"/>
          <p14:tracePt t="16147" x="7920038" y="4441825"/>
          <p14:tracePt t="16157" x="7805738" y="4418013"/>
          <p14:tracePt t="16163" x="7673975" y="4405313"/>
          <p14:tracePt t="16176" x="7558088" y="4392613"/>
          <p14:tracePt t="16179" x="7443788" y="4381500"/>
          <p14:tracePt t="16188" x="7342188" y="4375150"/>
          <p14:tracePt t="16196" x="7251700" y="4351338"/>
          <p14:tracePt t="16208" x="7191375" y="4338638"/>
          <p14:tracePt t="16211" x="7172325" y="4338638"/>
          <p14:tracePt t="16219" x="7154863" y="4332288"/>
          <p14:tracePt t="16235" x="7148513" y="4332288"/>
          <p14:tracePt t="16340" x="7208838" y="4332288"/>
          <p14:tracePt t="16348" x="7292975" y="4332288"/>
          <p14:tracePt t="16357" x="7437438" y="4338638"/>
          <p14:tracePt t="16365" x="7583488" y="4362450"/>
          <p14:tracePt t="16373" x="7727950" y="4398963"/>
          <p14:tracePt t="16379" x="7842250" y="4422775"/>
          <p14:tracePt t="16390" x="7956550" y="4435475"/>
          <p14:tracePt t="16407" x="8004175" y="4441825"/>
          <p14:tracePt t="16411" x="8029575" y="4452938"/>
          <p14:tracePt t="16420" x="8034338" y="4452938"/>
          <p14:tracePt t="16508" x="8029575" y="4452938"/>
          <p14:tracePt t="16516" x="7999413" y="4452938"/>
          <p14:tracePt t="16532" x="7920038" y="4452938"/>
          <p14:tracePt t="16542" x="7859713" y="4452938"/>
          <p14:tracePt t="16547" x="7775575" y="4452938"/>
          <p14:tracePt t="16557" x="7673975" y="4452938"/>
          <p14:tracePt t="16563" x="7570788" y="4448175"/>
          <p14:tracePt t="16574" x="7486650" y="4435475"/>
          <p14:tracePt t="16579" x="7396163" y="4411663"/>
          <p14:tracePt t="16590" x="7305675" y="4398963"/>
          <p14:tracePt t="16595" x="7232650" y="4392613"/>
          <p14:tracePt t="16604" x="7208838" y="4381500"/>
          <p14:tracePt t="16611" x="7202488" y="4381500"/>
          <p14:tracePt t="16659" x="7197725" y="4375150"/>
          <p14:tracePt t="16700" x="7215188" y="4375150"/>
          <p14:tracePt t="16712" x="7239000" y="4375150"/>
          <p14:tracePt t="16721" x="7292975" y="4381500"/>
          <p14:tracePt t="16724" x="7329488" y="4387850"/>
          <p14:tracePt t="16731" x="7407275" y="4422775"/>
          <p14:tracePt t="16741" x="7480300" y="4441825"/>
          <p14:tracePt t="16747" x="7558088" y="4478338"/>
          <p14:tracePt t="16758" x="7648575" y="4508500"/>
          <p14:tracePt t="16764" x="7739063" y="4519613"/>
          <p14:tracePt t="16774" x="7812088" y="4556125"/>
          <p14:tracePt t="16779" x="7859713" y="4556125"/>
          <p14:tracePt t="16791" x="7883525" y="4556125"/>
          <p14:tracePt t="16795" x="7896225" y="4556125"/>
          <p14:tracePt t="16891" x="7866063" y="4556125"/>
          <p14:tracePt t="16899" x="7823200" y="4556125"/>
          <p14:tracePt t="16907" x="7751763" y="4556125"/>
          <p14:tracePt t="16915" x="7697788" y="4556125"/>
          <p14:tracePt t="16924" x="7637463" y="4556125"/>
          <p14:tracePt t="16931" x="7607300" y="4556125"/>
          <p14:tracePt t="16941" x="7570788" y="4556125"/>
          <p14:tracePt t="16947" x="7546975" y="4556125"/>
          <p14:tracePt t="16958" x="7540625" y="4556125"/>
          <p14:tracePt t="17004" x="7534275" y="4556125"/>
          <p14:tracePt t="17035" x="7558088" y="4556125"/>
          <p14:tracePt t="17043" x="7588250" y="4556125"/>
          <p14:tracePt t="17051" x="7613650" y="4556125"/>
          <p14:tracePt t="17059" x="7654925" y="4556125"/>
          <p14:tracePt t="17067" x="7691438" y="4567238"/>
          <p14:tracePt t="17075" x="7739063" y="4586288"/>
          <p14:tracePt t="17083" x="7799388" y="4603750"/>
          <p14:tracePt t="17091" x="7848600" y="4622800"/>
          <p14:tracePt t="17099" x="7926388" y="4646613"/>
          <p14:tracePt t="17108" x="7974013" y="4657725"/>
          <p14:tracePt t="17115" x="7999413" y="4664075"/>
          <p14:tracePt t="17692" x="7986713" y="4664075"/>
          <p14:tracePt t="17700" x="7962900" y="4664075"/>
          <p14:tracePt t="17708" x="7943850" y="4664075"/>
          <p14:tracePt t="17716" x="7920038" y="4664075"/>
          <p14:tracePt t="17726" x="7883525" y="4664075"/>
          <p14:tracePt t="17732" x="7842250" y="4664075"/>
          <p14:tracePt t="17742" x="7788275" y="4664075"/>
          <p14:tracePt t="17748" x="7751763" y="4664075"/>
          <p14:tracePt t="17759" x="7708900" y="4652963"/>
          <p14:tracePt t="17763" x="7685088" y="4646613"/>
          <p14:tracePt t="17779" x="7661275" y="4633913"/>
          <p14:tracePt t="17788" x="7643813" y="4622800"/>
          <p14:tracePt t="17795" x="7637463" y="4622800"/>
          <p14:tracePt t="17804" x="7624763" y="4616450"/>
          <p14:tracePt t="17812" x="7618413" y="4610100"/>
          <p14:tracePt t="17819" x="7607300" y="4597400"/>
          <p14:tracePt t="17828" x="7588250" y="4592638"/>
          <p14:tracePt t="17835" x="7577138" y="4579938"/>
          <p14:tracePt t="17843" x="7540625" y="4549775"/>
          <p14:tracePt t="17852" x="7534275" y="4543425"/>
          <p14:tracePt t="17859" x="7510463" y="4532313"/>
          <p14:tracePt t="17867" x="7486650" y="4508500"/>
          <p14:tracePt t="17876" x="7462838" y="4483100"/>
          <p14:tracePt t="17884" x="7407275" y="4429125"/>
          <p14:tracePt t="17892" x="7383463" y="4405313"/>
          <p14:tracePt t="17899" x="7359650" y="4368800"/>
          <p14:tracePt t="17909" x="7329488" y="4314825"/>
          <p14:tracePt t="17915" x="7312025" y="4278313"/>
          <p14:tracePt t="17926" x="7299325" y="4248150"/>
          <p14:tracePt t="17931" x="7281863" y="4200525"/>
          <p14:tracePt t="17942" x="7275513" y="4176713"/>
          <p14:tracePt t="17947" x="7275513" y="4122738"/>
          <p14:tracePt t="17957" x="7262813" y="4073525"/>
          <p14:tracePt t="17963" x="7258050" y="4013200"/>
          <p14:tracePt t="17974" x="7245350" y="3952875"/>
          <p14:tracePt t="17979" x="7232650" y="3905250"/>
          <p14:tracePt t="17987" x="7227888" y="3857625"/>
          <p14:tracePt t="17995" x="7215188" y="3797300"/>
          <p14:tracePt t="18003" x="7215188" y="3767138"/>
          <p14:tracePt t="18011" x="7208838" y="3724275"/>
          <p14:tracePt t="18019" x="7208838" y="3651250"/>
          <p14:tracePt t="18035" x="7208838" y="3562350"/>
          <p14:tracePt t="18043" x="7208838" y="3506788"/>
          <p14:tracePt t="18051" x="7197725" y="3405188"/>
          <p14:tracePt t="18059" x="7197725" y="3344863"/>
          <p14:tracePt t="18067" x="7185025" y="3271838"/>
          <p14:tracePt t="18075" x="7172325" y="3181350"/>
          <p14:tracePt t="18083" x="7172325" y="3121025"/>
          <p14:tracePt t="18091" x="7167563" y="3090863"/>
          <p14:tracePt t="18099" x="7142163" y="3030538"/>
          <p14:tracePt t="18107" x="7142163" y="3006725"/>
          <p14:tracePt t="18119" x="7142163" y="2965450"/>
          <p14:tracePt t="18124" x="7142163" y="2916238"/>
          <p14:tracePt t="18131" x="7142163" y="2886075"/>
          <p14:tracePt t="18141" x="7142163" y="2862263"/>
          <p14:tracePt t="18147" x="7142163" y="2832100"/>
          <p14:tracePt t="18163" x="7148513" y="2808288"/>
          <p14:tracePt t="18175" x="7154863" y="2784475"/>
          <p14:tracePt t="18179" x="7161213" y="2760663"/>
          <p14:tracePt t="18188" x="7172325" y="2735263"/>
          <p14:tracePt t="18195" x="7178675" y="2724150"/>
          <p14:tracePt t="18203" x="7185025" y="2717800"/>
          <p14:tracePt t="18211" x="7185025" y="2711450"/>
          <p14:tracePt t="18219" x="7191375" y="2705100"/>
          <p14:tracePt t="18227" x="7202488" y="2681288"/>
          <p14:tracePt t="18235" x="7221538" y="2670175"/>
          <p14:tracePt t="18251" x="7227888" y="2646363"/>
          <p14:tracePt t="18259" x="7232650" y="2640013"/>
          <p14:tracePt t="18267" x="7239000" y="2616200"/>
          <p14:tracePt t="18275" x="7258050" y="2590800"/>
          <p14:tracePt t="18291" x="7262813" y="2549525"/>
          <p14:tracePt t="18299" x="7281863" y="2530475"/>
          <p14:tracePt t="18307" x="7281863" y="2519363"/>
          <p14:tracePt t="18315" x="7288213" y="2495550"/>
          <p14:tracePt t="18324" x="7292975" y="2489200"/>
          <p14:tracePt t="18331" x="7299325" y="2470150"/>
          <p14:tracePt t="18341" x="7299325" y="2452688"/>
          <p14:tracePt t="18347" x="7299325" y="2428875"/>
          <p14:tracePt t="18357" x="7312025" y="2416175"/>
          <p14:tracePt t="18363" x="7312025" y="2409825"/>
          <p14:tracePt t="18371" x="7318375" y="2405063"/>
          <p14:tracePt t="18379" x="7318375" y="2392363"/>
          <p14:tracePt t="18388" x="7318375" y="2386013"/>
          <p14:tracePt t="18395" x="7323138" y="2362200"/>
          <p14:tracePt t="18403" x="7323138" y="2349500"/>
          <p14:tracePt t="18415" x="7323138" y="2325688"/>
          <p14:tracePt t="18419" x="7323138" y="2301875"/>
          <p14:tracePt t="18427" x="7323138" y="2284413"/>
          <p14:tracePt t="18435" x="7323138" y="2260600"/>
          <p14:tracePt t="18443" x="7323138" y="2235200"/>
          <p14:tracePt t="18451" x="7323138" y="2224088"/>
          <p14:tracePt t="18459" x="7323138" y="2205038"/>
          <p14:tracePt t="18467" x="7323138" y="2193925"/>
          <p14:tracePt t="18475" x="7323138" y="2187575"/>
          <p14:tracePt t="18483" x="7323138" y="2174875"/>
          <p14:tracePt t="18491" x="7323138" y="2170113"/>
          <p14:tracePt t="18499" x="7323138" y="2163763"/>
          <p14:tracePt t="18507" x="7323138" y="2157413"/>
          <p14:tracePt t="18515" x="7323138" y="2144713"/>
          <p14:tracePt t="18524" x="7329488" y="2120900"/>
          <p14:tracePt t="18531" x="7329488" y="2114550"/>
          <p14:tracePt t="18541" x="7329488" y="2103438"/>
          <p14:tracePt t="18547" x="7335838" y="2084388"/>
          <p14:tracePt t="18558" x="7348538" y="2073275"/>
          <p14:tracePt t="18563" x="7348538" y="2049463"/>
          <p14:tracePt t="18571" x="7348538" y="2025650"/>
          <p14:tracePt t="18579" x="7353300" y="1995488"/>
          <p14:tracePt t="18587" x="7353300" y="1976438"/>
          <p14:tracePt t="18595" x="7359650" y="1946275"/>
          <p14:tracePt t="18603" x="7359650" y="1935163"/>
          <p14:tracePt t="18611" x="7359650" y="1909763"/>
          <p14:tracePt t="18619" x="7359650" y="1905000"/>
          <p14:tracePt t="18627" x="7359650" y="1892300"/>
          <p14:tracePt t="18643" x="7359650" y="1868488"/>
          <p14:tracePt t="18651" x="7359650" y="1849438"/>
          <p14:tracePt t="18659" x="7359650" y="1838325"/>
          <p14:tracePt t="18667" x="7359650" y="1825625"/>
          <p14:tracePt t="18675" x="7359650" y="1819275"/>
          <p14:tracePt t="18683" x="7359650" y="1814513"/>
          <p14:tracePt t="18691" x="7359650" y="1808163"/>
          <p14:tracePt t="18820" x="7353300" y="1831975"/>
          <p14:tracePt t="18829" x="7299325" y="1874838"/>
          <p14:tracePt t="18838" x="7245350" y="1922463"/>
          <p14:tracePt t="18844" x="7197725" y="1976438"/>
          <p14:tracePt t="18853" x="7131050" y="2030413"/>
          <p14:tracePt t="18860" x="7064375" y="2084388"/>
          <p14:tracePt t="18867" x="6997700" y="2144713"/>
          <p14:tracePt t="18876" x="6943725" y="2181225"/>
          <p14:tracePt t="18883" x="6896100" y="2211388"/>
          <p14:tracePt t="18892" x="6829425" y="2260600"/>
          <p14:tracePt t="18899" x="6781800" y="2290763"/>
          <p14:tracePt t="18909" x="6715125" y="2332038"/>
          <p14:tracePt t="18915" x="6654800" y="2362200"/>
          <p14:tracePt t="18931" x="6600825" y="2392363"/>
          <p14:tracePt t="18942" x="6588125" y="2409825"/>
          <p14:tracePt t="18947" x="6551613" y="2435225"/>
          <p14:tracePt t="18963" x="6534150" y="2439988"/>
          <p14:tracePt t="19067" x="6540500" y="2422525"/>
          <p14:tracePt t="19076" x="6551613" y="2392363"/>
          <p14:tracePt t="19083" x="6581775" y="2338388"/>
          <p14:tracePt t="19093" x="6600825" y="2314575"/>
          <p14:tracePt t="19099" x="6630988" y="2271713"/>
          <p14:tracePt t="19108" x="6661150" y="2217738"/>
          <p14:tracePt t="19115" x="6702425" y="2170113"/>
          <p14:tracePt t="19125" x="6732588" y="2114550"/>
          <p14:tracePt t="19131" x="6751638" y="2066925"/>
          <p14:tracePt t="19144" x="6781800" y="1989138"/>
          <p14:tracePt t="19147" x="6816725" y="1916113"/>
          <p14:tracePt t="19155" x="6823075" y="1855788"/>
          <p14:tracePt t="19163" x="6823075" y="1795463"/>
          <p14:tracePt t="19171" x="6842125" y="1758950"/>
          <p14:tracePt t="19183" x="6842125" y="1728788"/>
          <p14:tracePt t="19187" x="6842125" y="1687513"/>
          <p14:tracePt t="19195" x="6842125" y="1670050"/>
          <p14:tracePt t="19203" x="6853238" y="1644650"/>
          <p14:tracePt t="19211" x="6853238" y="1633538"/>
          <p14:tracePt t="19219" x="6853238" y="1620838"/>
          <p14:tracePt t="19227" x="6859588" y="1603375"/>
          <p14:tracePt t="19235" x="6859588" y="1590675"/>
          <p14:tracePt t="19251" x="6859588" y="1579563"/>
          <p14:tracePt t="19299" x="6865938" y="1573213"/>
          <p14:tracePt t="19315" x="6872288" y="1560513"/>
          <p14:tracePt t="19323" x="6877050" y="1554163"/>
          <p14:tracePt t="19331" x="6877050" y="1536700"/>
          <p14:tracePt t="19339" x="6883400" y="1530350"/>
          <p14:tracePt t="19347" x="6889750" y="1506538"/>
          <p14:tracePt t="19356" x="6889750" y="1500188"/>
          <p14:tracePt t="19363" x="6896100" y="1476375"/>
          <p14:tracePt t="19371" x="6907213" y="1463675"/>
          <p14:tracePt t="19387" x="6907213" y="1458913"/>
          <p14:tracePt t="19403" x="6907213" y="1452563"/>
          <p14:tracePt t="19508" x="6896100" y="1452563"/>
          <p14:tracePt t="19516" x="6872288" y="1476375"/>
          <p14:tracePt t="19526" x="6846888" y="1500188"/>
          <p14:tracePt t="19535" x="6805613" y="1554163"/>
          <p14:tracePt t="19540" x="6756400" y="1590675"/>
          <p14:tracePt t="19547" x="6702425" y="1620838"/>
          <p14:tracePt t="19556" x="6635750" y="1681163"/>
          <p14:tracePt t="19572" x="6588125" y="1711325"/>
          <p14:tracePt t="19579" x="6564313" y="1735138"/>
          <p14:tracePt t="19587" x="6527800" y="1758950"/>
          <p14:tracePt t="19595" x="6503988" y="1789113"/>
          <p14:tracePt t="19603" x="6461125" y="1814513"/>
          <p14:tracePt t="19611" x="6426200" y="1844675"/>
          <p14:tracePt t="19619" x="6413500" y="1868488"/>
          <p14:tracePt t="19627" x="6383338" y="1916113"/>
          <p14:tracePt t="19635" x="6365875" y="1946275"/>
          <p14:tracePt t="19643" x="6359525" y="1982788"/>
          <p14:tracePt t="19651" x="6335713" y="2030413"/>
          <p14:tracePt t="19659" x="6316663" y="2079625"/>
          <p14:tracePt t="19667" x="6310313" y="2127250"/>
          <p14:tracePt t="19676" x="6299200" y="2174875"/>
          <p14:tracePt t="19683" x="6292850" y="2217738"/>
          <p14:tracePt t="19693" x="6292850" y="2241550"/>
          <p14:tracePt t="19699" x="6280150" y="2278063"/>
          <p14:tracePt t="19710" x="6280150" y="2320925"/>
          <p14:tracePt t="19715" x="6280150" y="2349500"/>
          <p14:tracePt t="19727" x="6280150" y="2386013"/>
          <p14:tracePt t="19732" x="6275388" y="2416175"/>
          <p14:tracePt t="19739" x="6275388" y="2465388"/>
          <p14:tracePt t="19747" x="6275388" y="2536825"/>
          <p14:tracePt t="19756" x="6275388" y="2555875"/>
          <p14:tracePt t="19763" x="6275388" y="2633663"/>
          <p14:tracePt t="19771" x="6275388" y="2693988"/>
          <p14:tracePt t="19779" x="6275388" y="2808288"/>
          <p14:tracePt t="19787" x="6275388" y="2881313"/>
          <p14:tracePt t="19795" x="6275388" y="2965450"/>
          <p14:tracePt t="19803" x="6275388" y="3067050"/>
          <p14:tracePt t="19811" x="6275388" y="3127375"/>
          <p14:tracePt t="19819" x="6275388" y="3157538"/>
          <p14:tracePt t="19827" x="6275388" y="3200400"/>
          <p14:tracePt t="19835" x="6275388" y="3224213"/>
          <p14:tracePt t="19843" x="6275388" y="3248025"/>
          <p14:tracePt t="19851" x="6280150" y="3271838"/>
          <p14:tracePt t="19860" x="6280150" y="3284538"/>
          <p14:tracePt t="19867" x="6292850" y="3302000"/>
          <p14:tracePt t="19877" x="6292850" y="3321050"/>
          <p14:tracePt t="19883" x="6292850" y="3344863"/>
          <p14:tracePt t="19893" x="6292850" y="3368675"/>
          <p14:tracePt t="19899" x="6292850" y="3392488"/>
          <p14:tracePt t="19910" x="6292850" y="3422650"/>
          <p14:tracePt t="19915" x="6299200" y="3459163"/>
          <p14:tracePt t="19926" x="6299200" y="3489325"/>
          <p14:tracePt t="19931" x="6305550" y="3532188"/>
          <p14:tracePt t="19940" x="6305550" y="3556000"/>
          <p14:tracePt t="19947" x="6305550" y="3579813"/>
          <p14:tracePt t="19956" x="6305550" y="3603625"/>
          <p14:tracePt t="19963" x="6305550" y="3627438"/>
          <p14:tracePt t="19971" x="6305550" y="3640138"/>
          <p14:tracePt t="19979" x="6305550" y="3670300"/>
          <p14:tracePt t="19987" x="6299200" y="3694113"/>
          <p14:tracePt t="19996" x="6299200" y="3717925"/>
          <p14:tracePt t="20003" x="6280150" y="3767138"/>
          <p14:tracePt t="20012" x="6269038" y="3797300"/>
          <p14:tracePt t="20019" x="6269038" y="3838575"/>
          <p14:tracePt t="20027" x="6262688" y="3887788"/>
          <p14:tracePt t="20035" x="6249988" y="3935413"/>
          <p14:tracePt t="20043" x="6249988" y="3959225"/>
          <p14:tracePt t="20051" x="6245225" y="3983038"/>
          <p14:tracePt t="20060" x="6245225" y="4006850"/>
          <p14:tracePt t="20067" x="6245225" y="4025900"/>
          <p14:tracePt t="20076" x="6245225" y="4043363"/>
          <p14:tracePt t="20083" x="6245225" y="4056063"/>
          <p14:tracePt t="20093" x="6245225" y="4062413"/>
          <p14:tracePt t="20099" x="6245225" y="4067175"/>
          <p14:tracePt t="20131" x="6245225" y="4079875"/>
          <p14:tracePt t="20340" x="6238875" y="4086225"/>
          <p14:tracePt t="20740" x="6232525" y="4086225"/>
          <p14:tracePt t="20747" x="0" y="0"/>
        </p14:tracePtLst>
        <p14:tracePtLst>
          <p14:tracePt t="35326" x="1000125" y="1614488"/>
          <p14:tracePt t="35372" x="1000125" y="1620838"/>
          <p14:tracePt t="35380" x="1000125" y="1633538"/>
          <p14:tracePt t="35391" x="993775" y="1639888"/>
          <p14:tracePt t="35400" x="993775" y="1651000"/>
          <p14:tracePt t="35404" x="993775" y="1663700"/>
          <p14:tracePt t="35412" x="993775" y="1670050"/>
          <p14:tracePt t="35422" x="993775" y="1681163"/>
          <p14:tracePt t="35427" x="1000125" y="1693863"/>
          <p14:tracePt t="35436" x="1030288" y="1700213"/>
          <p14:tracePt t="35443" x="1042988" y="1704975"/>
          <p14:tracePt t="35451" x="1079500" y="1724025"/>
          <p14:tracePt t="35459" x="1103313" y="1728788"/>
          <p14:tracePt t="35467" x="1157288" y="1747838"/>
          <p14:tracePt t="35475" x="1193800" y="1758950"/>
          <p14:tracePt t="35483" x="1241425" y="1778000"/>
          <p14:tracePt t="35491" x="1284288" y="1778000"/>
          <p14:tracePt t="35499" x="1350963" y="1795463"/>
          <p14:tracePt t="35507" x="1409700" y="1808163"/>
          <p14:tracePt t="35515" x="1470025" y="1819275"/>
          <p14:tracePt t="35523" x="1530350" y="1825625"/>
          <p14:tracePt t="35531" x="1603375" y="1838325"/>
          <p14:tracePt t="35539" x="1676400" y="1849438"/>
          <p14:tracePt t="35547" x="1766888" y="1868488"/>
          <p14:tracePt t="35556" x="1851025" y="1868488"/>
          <p14:tracePt t="35563" x="1952625" y="1879600"/>
          <p14:tracePt t="35573" x="2043113" y="1905000"/>
          <p14:tracePt t="35580" x="2157413" y="1916113"/>
          <p14:tracePt t="35589" x="2260600" y="1939925"/>
          <p14:tracePt t="35595" x="2362200" y="1952625"/>
          <p14:tracePt t="35606" x="2422525" y="1958975"/>
          <p14:tracePt t="35611" x="2482850" y="1970088"/>
          <p14:tracePt t="35623" x="2519363" y="1976438"/>
          <p14:tracePt t="35627" x="2532063" y="1976438"/>
          <p14:tracePt t="35635" x="2555875" y="1976438"/>
          <p14:tracePt t="35731" x="2562225" y="1982788"/>
          <p14:tracePt t="35739" x="2562225" y="1989138"/>
          <p14:tracePt t="35747" x="2549525" y="2006600"/>
          <p14:tracePt t="35756" x="2508250" y="2006600"/>
          <p14:tracePt t="35763" x="2447925" y="2006600"/>
          <p14:tracePt t="35773" x="2357438" y="2006600"/>
          <p14:tracePt t="35779" x="2271713" y="2006600"/>
          <p14:tracePt t="35789" x="2187575" y="2006600"/>
          <p14:tracePt t="35795" x="2085975" y="2006600"/>
          <p14:tracePt t="35803" x="1958975" y="2006600"/>
          <p14:tracePt t="35811" x="1844675" y="2006600"/>
          <p14:tracePt t="35819" x="1741488" y="2006600"/>
          <p14:tracePt t="35827" x="1657350" y="2006600"/>
          <p14:tracePt t="35836" x="1573213" y="2006600"/>
          <p14:tracePt t="35843" x="1500188" y="2006600"/>
          <p14:tracePt t="35851" x="1439863" y="2006600"/>
          <p14:tracePt t="35859" x="1381125" y="2006600"/>
          <p14:tracePt t="35867" x="1338263" y="2006600"/>
          <p14:tracePt t="35875" x="1265238" y="2006600"/>
          <p14:tracePt t="35883" x="1217613" y="2006600"/>
          <p14:tracePt t="35891" x="1174750" y="2006600"/>
          <p14:tracePt t="35899" x="1150938" y="2006600"/>
          <p14:tracePt t="35907" x="1127125" y="2006600"/>
          <p14:tracePt t="35915" x="1096963" y="2006600"/>
          <p14:tracePt t="35923" x="1090613" y="2006600"/>
          <p14:tracePt t="35931" x="1084263" y="2006600"/>
          <p14:tracePt t="35996" x="1079500" y="2012950"/>
          <p14:tracePt t="36020" x="1109663" y="2012950"/>
          <p14:tracePt t="36028" x="1139825" y="2012950"/>
          <p14:tracePt t="36038" x="1193800" y="2012950"/>
          <p14:tracePt t="36046" x="1277938" y="2012950"/>
          <p14:tracePt t="36051" x="1368425" y="2030413"/>
          <p14:tracePt t="36059" x="1458913" y="2054225"/>
          <p14:tracePt t="36067" x="1560513" y="2079625"/>
          <p14:tracePt t="36076" x="1687513" y="2079625"/>
          <p14:tracePt t="36083" x="1795463" y="2103438"/>
          <p14:tracePt t="36091" x="1881188" y="2114550"/>
          <p14:tracePt t="36099" x="1971675" y="2120900"/>
          <p14:tracePt t="36108" x="2032000" y="2133600"/>
          <p14:tracePt t="36115" x="2043113" y="2139950"/>
          <p14:tracePt t="36187" x="2019300" y="2139950"/>
          <p14:tracePt t="36195" x="1965325" y="2139950"/>
          <p14:tracePt t="36204" x="1892300" y="2139950"/>
          <p14:tracePt t="36211" x="1801813" y="2133600"/>
          <p14:tracePt t="36220" x="1700213" y="2127250"/>
          <p14:tracePt t="36227" x="1585913" y="2090738"/>
          <p14:tracePt t="36236" x="1452563" y="2079625"/>
          <p14:tracePt t="36244" x="1290638" y="2054225"/>
          <p14:tracePt t="36251" x="1174750" y="2030413"/>
          <p14:tracePt t="36259" x="1060450" y="2006600"/>
          <p14:tracePt t="36267" x="969963" y="1982788"/>
          <p14:tracePt t="36275" x="879475" y="1970088"/>
          <p14:tracePt t="36283" x="838200" y="1970088"/>
          <p14:tracePt t="36291" x="819150" y="1965325"/>
          <p14:tracePt t="36323" x="814388" y="1958975"/>
          <p14:tracePt t="36347" x="831850" y="1952625"/>
          <p14:tracePt t="36356" x="874713" y="1952625"/>
          <p14:tracePt t="36363" x="935038" y="1952625"/>
          <p14:tracePt t="36374" x="1019175" y="1952625"/>
          <p14:tracePt t="36379" x="1109663" y="1970088"/>
          <p14:tracePt t="36391" x="1241425" y="2006600"/>
          <p14:tracePt t="36395" x="1355725" y="2036763"/>
          <p14:tracePt t="36404" x="1525588" y="2079625"/>
          <p14:tracePt t="36411" x="1639888" y="2103438"/>
          <p14:tracePt t="36420" x="1760538" y="2151063"/>
          <p14:tracePt t="36428" x="1862138" y="2170113"/>
          <p14:tracePt t="36435" x="1952625" y="2193925"/>
          <p14:tracePt t="36443" x="1995488" y="2193925"/>
          <p14:tracePt t="36451" x="2012950" y="2200275"/>
          <p14:tracePt t="36515" x="2001838" y="2200275"/>
          <p14:tracePt t="36524" x="1935163" y="2200275"/>
          <p14:tracePt t="36531" x="1851025" y="2200275"/>
          <p14:tracePt t="36541" x="1717675" y="2193925"/>
          <p14:tracePt t="36547" x="1573213" y="2157413"/>
          <p14:tracePt t="36558" x="1446213" y="2133600"/>
          <p14:tracePt t="36563" x="1314450" y="2097088"/>
          <p14:tracePt t="36575" x="1200150" y="2079625"/>
          <p14:tracePt t="36579" x="1079500" y="2066925"/>
          <p14:tracePt t="36591" x="976313" y="2043113"/>
          <p14:tracePt t="36596" x="892175" y="2030413"/>
          <p14:tracePt t="36604" x="855663" y="2025650"/>
          <p14:tracePt t="36611" x="844550" y="2025650"/>
          <p14:tracePt t="36651" x="838200" y="2019300"/>
          <p14:tracePt t="36683" x="844550" y="2019300"/>
          <p14:tracePt t="36691" x="885825" y="2019300"/>
          <p14:tracePt t="36699" x="928688" y="2019300"/>
          <p14:tracePt t="36709" x="989013" y="2019300"/>
          <p14:tracePt t="36715" x="1079500" y="2030413"/>
          <p14:tracePt t="36724" x="1169988" y="2054225"/>
          <p14:tracePt t="36731" x="1271588" y="2066925"/>
          <p14:tracePt t="36741" x="1344613" y="2084388"/>
          <p14:tracePt t="36747" x="1404938" y="2084388"/>
          <p14:tracePt t="36758" x="1435100" y="2084388"/>
          <p14:tracePt t="36763" x="1452563" y="2084388"/>
          <p14:tracePt t="36773" x="1458913" y="2084388"/>
          <p14:tracePt t="37004" x="1452563" y="2084388"/>
          <p14:tracePt t="37404" x="1458913" y="2084388"/>
          <p14:tracePt t="37412" x="1465263" y="2084388"/>
          <p14:tracePt t="37421" x="1470025" y="2079625"/>
          <p14:tracePt t="37428" x="1489075" y="2079625"/>
          <p14:tracePt t="37435" x="1512888" y="2079625"/>
          <p14:tracePt t="37443" x="1536700" y="2079625"/>
          <p14:tracePt t="37451" x="1579563" y="2079625"/>
          <p14:tracePt t="37459" x="1609725" y="2079625"/>
          <p14:tracePt t="37467" x="1663700" y="2079625"/>
          <p14:tracePt t="37475" x="1724025" y="2079625"/>
          <p14:tracePt t="37483" x="1784350" y="2097088"/>
          <p14:tracePt t="37492" x="1844675" y="2097088"/>
          <p14:tracePt t="37499" x="1905000" y="2114550"/>
          <p14:tracePt t="37508" x="1952625" y="2127250"/>
          <p14:tracePt t="37515" x="1982788" y="2127250"/>
          <p14:tracePt t="37525" x="1989138" y="2127250"/>
          <p14:tracePt t="37531" x="1995488" y="2127250"/>
          <p14:tracePt t="37580" x="2001838" y="2127250"/>
          <p14:tracePt t="37652" x="2006600" y="2127250"/>
          <p14:tracePt t="37844" x="2006600" y="2133600"/>
          <p14:tracePt t="37868" x="2001838" y="2139950"/>
          <p14:tracePt t="37876" x="1995488" y="2139950"/>
          <p14:tracePt t="37883" x="1976438" y="2139950"/>
          <p14:tracePt t="37892" x="1946275" y="2139950"/>
          <p14:tracePt t="37899" x="1922463" y="2139950"/>
          <p14:tracePt t="37910" x="1898650" y="2133600"/>
          <p14:tracePt t="37916" x="1855788" y="2133600"/>
          <p14:tracePt t="37926" x="1808163" y="2127250"/>
          <p14:tracePt t="37932" x="1784350" y="2114550"/>
          <p14:tracePt t="37942" x="1741488" y="2109788"/>
          <p14:tracePt t="37947" x="1693863" y="2090738"/>
          <p14:tracePt t="37959" x="1657350" y="2079625"/>
          <p14:tracePt t="37963" x="1627188" y="2073275"/>
          <p14:tracePt t="37974" x="1620838" y="2066925"/>
          <p14:tracePt t="38084" x="1603375" y="2066925"/>
          <p14:tracePt t="38188" x="1590675" y="2066925"/>
          <p14:tracePt t="38197" x="1585913" y="2066925"/>
          <p14:tracePt t="38227" x="1579563" y="2066925"/>
          <p14:tracePt t="38275" x="1573213" y="2060575"/>
          <p14:tracePt t="38291" x="1579563" y="2049463"/>
          <p14:tracePt t="38299" x="1585913" y="2043113"/>
          <p14:tracePt t="38308" x="1590675" y="2036763"/>
          <p14:tracePt t="38316" x="1616075" y="2030413"/>
          <p14:tracePt t="38325" x="1627188" y="2030413"/>
          <p14:tracePt t="38331" x="1663700" y="2030413"/>
          <p14:tracePt t="38340" x="1706563" y="2030413"/>
          <p14:tracePt t="38347" x="1760538" y="2030413"/>
          <p14:tracePt t="38357" x="1808163" y="2030413"/>
          <p14:tracePt t="38363" x="1838325" y="2030413"/>
          <p14:tracePt t="38371" x="1898650" y="2030413"/>
          <p14:tracePt t="38379" x="1928813" y="2030413"/>
          <p14:tracePt t="38388" x="1976438" y="2036763"/>
          <p14:tracePt t="38395" x="2019300" y="2036763"/>
          <p14:tracePt t="38403" x="2066925" y="2049463"/>
          <p14:tracePt t="38411" x="2109788" y="2049463"/>
          <p14:tracePt t="38419" x="2133600" y="2049463"/>
          <p14:tracePt t="38427" x="2146300" y="2049463"/>
          <p14:tracePt t="38435" x="2152650" y="2049463"/>
          <p14:tracePt t="38459" x="2157413" y="2049463"/>
          <p14:tracePt t="38491" x="2163763" y="2049463"/>
          <p14:tracePt t="38660" x="2157413" y="2049463"/>
          <p14:tracePt t="38676" x="2152650" y="2049463"/>
          <p14:tracePt t="38684" x="2139950" y="2049463"/>
          <p14:tracePt t="38691" x="2133600" y="2049463"/>
          <p14:tracePt t="38700" x="2122488" y="2049463"/>
          <p14:tracePt t="38709" x="2116138" y="2049463"/>
          <p14:tracePt t="38716" x="2103438" y="2049463"/>
          <p14:tracePt t="38726" x="2097088" y="2049463"/>
          <p14:tracePt t="38731" x="2092325" y="2049463"/>
          <p14:tracePt t="38743" x="2073275" y="2049463"/>
          <p14:tracePt t="38759" x="2062163" y="2049463"/>
          <p14:tracePt t="38763" x="2055813" y="2049463"/>
          <p14:tracePt t="38772" x="2036763" y="2049463"/>
          <p14:tracePt t="38787" x="2019300" y="2049463"/>
          <p14:tracePt t="38795" x="2012950" y="2049463"/>
          <p14:tracePt t="38803" x="2006600" y="2049463"/>
          <p14:tracePt t="38811" x="1995488" y="2049463"/>
          <p14:tracePt t="38843" x="1989138" y="2049463"/>
          <p14:tracePt t="38875" x="1976438" y="2049463"/>
          <p14:tracePt t="39932" x="1971675" y="2049463"/>
          <p14:tracePt t="39942" x="1965325" y="2049463"/>
          <p14:tracePt t="39950" x="1935163" y="2049463"/>
          <p14:tracePt t="39957" x="1911350" y="2049463"/>
          <p14:tracePt t="39967" x="1892300" y="2049463"/>
          <p14:tracePt t="39972" x="1855788" y="2054225"/>
          <p14:tracePt t="39979" x="1844675" y="2054225"/>
          <p14:tracePt t="39988" x="1820863" y="2054225"/>
          <p14:tracePt t="39995" x="1795463" y="2054225"/>
          <p14:tracePt t="40003" x="1771650" y="2054225"/>
          <p14:tracePt t="40012" x="1754188" y="2054225"/>
          <p14:tracePt t="40019" x="1730375" y="2054225"/>
          <p14:tracePt t="40027" x="1724025" y="2054225"/>
          <p14:tracePt t="40035" x="1711325" y="2054225"/>
          <p14:tracePt t="40044" x="1693863" y="2054225"/>
          <p14:tracePt t="40051" x="1681163" y="2054225"/>
          <p14:tracePt t="40061" x="1670050" y="2054225"/>
          <p14:tracePt t="40067" x="1663700" y="2054225"/>
          <p14:tracePt t="40077" x="1657350" y="2054225"/>
          <p14:tracePt t="40083" x="1651000" y="2054225"/>
          <p14:tracePt t="40115" x="1646238" y="2054225"/>
          <p14:tracePt t="40123" x="1633538" y="2054225"/>
          <p14:tracePt t="40163" x="1620838" y="2054225"/>
          <p14:tracePt t="40171" x="1616075" y="2054225"/>
          <p14:tracePt t="40179" x="1609725" y="2054225"/>
          <p14:tracePt t="40187" x="1597025" y="2054225"/>
          <p14:tracePt t="40196" x="1590675" y="2054225"/>
          <p14:tracePt t="40212" x="1585913" y="2054225"/>
          <p14:tracePt t="40219" x="1573213" y="2054225"/>
          <p14:tracePt t="40228" x="1566863" y="2054225"/>
          <p14:tracePt t="40235" x="1555750" y="2054225"/>
          <p14:tracePt t="40244" x="1549400" y="2054225"/>
          <p14:tracePt t="40261" x="1536700" y="2054225"/>
          <p14:tracePt t="40284" x="1519238" y="2054225"/>
          <p14:tracePt t="40294" x="1512888" y="2054225"/>
          <p14:tracePt t="40732" x="1506538" y="2060575"/>
          <p14:tracePt t="40741" x="1506538" y="2066925"/>
          <p14:tracePt t="40752" x="1512888" y="2073275"/>
          <p14:tracePt t="40763" x="1536700" y="2090738"/>
          <p14:tracePt t="40771" x="1543050" y="2097088"/>
          <p14:tracePt t="40779" x="1560513" y="2103438"/>
          <p14:tracePt t="40787" x="1573213" y="2109788"/>
          <p14:tracePt t="40795" x="1585913" y="2114550"/>
          <p14:tracePt t="40803" x="1597025" y="2120900"/>
          <p14:tracePt t="40811" x="1620838" y="2139950"/>
          <p14:tracePt t="40819" x="1646238" y="2144713"/>
          <p14:tracePt t="40829" x="1663700" y="2151063"/>
          <p14:tracePt t="40835" x="1670050" y="2157413"/>
          <p14:tracePt t="40845" x="1681163" y="2170113"/>
          <p14:tracePt t="40852" x="1693863" y="2174875"/>
          <p14:tracePt t="40861" x="1700213" y="2181225"/>
          <p14:tracePt t="40868" x="1706563" y="2181225"/>
          <p14:tracePt t="40879" x="1730375" y="2187575"/>
          <p14:tracePt t="40883" x="1736725" y="2193925"/>
          <p14:tracePt t="40895" x="1754188" y="2200275"/>
          <p14:tracePt t="40899" x="1771650" y="2200275"/>
          <p14:tracePt t="40911" x="1778000" y="2200275"/>
          <p14:tracePt t="40915" x="1801813" y="2205038"/>
          <p14:tracePt t="40924" x="1820863" y="2205038"/>
          <p14:tracePt t="40931" x="1844675" y="2217738"/>
          <p14:tracePt t="40940" x="1874838" y="2224088"/>
          <p14:tracePt t="40947" x="1898650" y="2224088"/>
          <p14:tracePt t="40955" x="1911350" y="2230438"/>
          <p14:tracePt t="40964" x="1928813" y="2230438"/>
          <p14:tracePt t="40971" x="1935163" y="2230438"/>
          <p14:tracePt t="40980" x="1946275" y="2230438"/>
          <p14:tracePt t="40987" x="1952625" y="2230438"/>
          <p14:tracePt t="40996" x="1965325" y="2230438"/>
          <p14:tracePt t="41011" x="1971675" y="2230438"/>
          <p14:tracePt t="41019" x="1982788" y="2230438"/>
          <p14:tracePt t="41029" x="2001838" y="2235200"/>
          <p14:tracePt t="41092" x="2006600" y="2235200"/>
          <p14:tracePt t="41147" x="2012950" y="2241550"/>
          <p14:tracePt t="41187" x="2012950" y="2247900"/>
          <p14:tracePt t="41195" x="2006600" y="2260600"/>
          <p14:tracePt t="41203" x="1989138" y="2265363"/>
          <p14:tracePt t="41212" x="1982788" y="2265363"/>
          <p14:tracePt t="41219" x="1971675" y="2265363"/>
          <p14:tracePt t="41228" x="1958975" y="2271713"/>
          <p14:tracePt t="41235" x="1941513" y="2278063"/>
          <p14:tracePt t="41245" x="1935163" y="2284413"/>
          <p14:tracePt t="41251" x="1916113" y="2284413"/>
          <p14:tracePt t="41262" x="1874838" y="2284413"/>
          <p14:tracePt t="41267" x="1838325" y="2284413"/>
          <p14:tracePt t="41278" x="1795463" y="2284413"/>
          <p14:tracePt t="41283" x="1771650" y="2271713"/>
          <p14:tracePt t="41295" x="1741488" y="2271713"/>
          <p14:tracePt t="41299" x="1693863" y="2254250"/>
          <p14:tracePt t="41308" x="1670050" y="2247900"/>
          <p14:tracePt t="41315" x="1646238" y="2247900"/>
          <p14:tracePt t="41324" x="1616075" y="2241550"/>
          <p14:tracePt t="41331" x="1566863" y="2217738"/>
          <p14:tracePt t="41339" x="1555750" y="2217738"/>
          <p14:tracePt t="41347" x="1506538" y="2200275"/>
          <p14:tracePt t="41355" x="1495425" y="2193925"/>
          <p14:tracePt t="41364" x="1476375" y="2193925"/>
          <p14:tracePt t="41371" x="1465263" y="2187575"/>
          <p14:tracePt t="41379" x="1446213" y="2181225"/>
          <p14:tracePt t="41387" x="1428750" y="2170113"/>
          <p14:tracePt t="41395" x="1404938" y="2170113"/>
          <p14:tracePt t="41403" x="1368425" y="2157413"/>
          <p14:tracePt t="41412" x="1355725" y="2144713"/>
          <p14:tracePt t="41419" x="1331913" y="2144713"/>
          <p14:tracePt t="41428" x="1308100" y="2139950"/>
          <p14:tracePt t="41435" x="1271588" y="2133600"/>
          <p14:tracePt t="41445" x="1260475" y="2120900"/>
          <p14:tracePt t="41452" x="1235075" y="2120900"/>
          <p14:tracePt t="41462" x="1223963" y="2114550"/>
          <p14:tracePt t="41467" x="1204913" y="2114550"/>
          <p14:tracePt t="41478" x="1181100" y="2109788"/>
          <p14:tracePt t="41483" x="1163638" y="2103438"/>
          <p14:tracePt t="41495" x="1139825" y="2090738"/>
          <p14:tracePt t="41499" x="1114425" y="2084388"/>
          <p14:tracePt t="41508" x="1096963" y="2079625"/>
          <p14:tracePt t="41516" x="1073150" y="2079625"/>
          <p14:tracePt t="41524" x="1060450" y="2073275"/>
          <p14:tracePt t="41532" x="1036638" y="2073275"/>
          <p14:tracePt t="41539" x="1023938" y="2060575"/>
          <p14:tracePt t="41547" x="989013" y="2060575"/>
          <p14:tracePt t="41555" x="976313" y="2060575"/>
          <p14:tracePt t="41563" x="946150" y="2060575"/>
          <p14:tracePt t="41571" x="922338" y="2060575"/>
          <p14:tracePt t="41579" x="892175" y="2060575"/>
          <p14:tracePt t="41587" x="868363" y="2060575"/>
          <p14:tracePt t="41595" x="844550" y="2060575"/>
          <p14:tracePt t="41603" x="819150" y="2060575"/>
          <p14:tracePt t="41612" x="795338" y="2060575"/>
          <p14:tracePt t="41619" x="777875" y="2060575"/>
          <p14:tracePt t="41629" x="754063" y="2060575"/>
          <p14:tracePt t="41635" x="728663" y="2060575"/>
          <p14:tracePt t="41645" x="698500" y="2060575"/>
          <p14:tracePt t="41652" x="681038" y="2060575"/>
          <p14:tracePt t="41662" x="657225" y="2060575"/>
          <p14:tracePt t="41667" x="650875" y="2060575"/>
          <p14:tracePt t="41675" x="638175" y="2060575"/>
          <p14:tracePt t="41683" x="627063" y="2066925"/>
          <p14:tracePt t="41696" x="603250" y="2073275"/>
          <p14:tracePt t="41699" x="596900" y="2079625"/>
          <p14:tracePt t="41708" x="573088" y="2090738"/>
          <p14:tracePt t="41716" x="566738" y="2097088"/>
          <p14:tracePt t="41724" x="554038" y="2114550"/>
          <p14:tracePt t="41731" x="549275" y="2120900"/>
          <p14:tracePt t="41739" x="542925" y="2133600"/>
          <p14:tracePt t="41748" x="536575" y="2144713"/>
          <p14:tracePt t="41764" x="536575" y="2157413"/>
          <p14:tracePt t="41780" x="536575" y="2174875"/>
          <p14:tracePt t="41787" x="536575" y="2187575"/>
          <p14:tracePt t="41796" x="542925" y="2205038"/>
          <p14:tracePt t="41803" x="560388" y="2230438"/>
          <p14:tracePt t="41812" x="573088" y="2241550"/>
          <p14:tracePt t="41819" x="590550" y="2260600"/>
          <p14:tracePt t="41829" x="614363" y="2271713"/>
          <p14:tracePt t="41835" x="638175" y="2290763"/>
          <p14:tracePt t="41846" x="663575" y="2308225"/>
          <p14:tracePt t="41851" x="687388" y="2314575"/>
          <p14:tracePt t="41862" x="698500" y="2320925"/>
          <p14:tracePt t="41868" x="723900" y="2332038"/>
          <p14:tracePt t="41879" x="728663" y="2332038"/>
          <p14:tracePt t="41883" x="754063" y="2338388"/>
          <p14:tracePt t="41896" x="765175" y="2344738"/>
          <p14:tracePt t="41899" x="784225" y="2349500"/>
          <p14:tracePt t="41908" x="795338" y="2349500"/>
          <p14:tracePt t="41916" x="808038" y="2349500"/>
          <p14:tracePt t="41924" x="825500" y="2349500"/>
          <p14:tracePt t="41931" x="831850" y="2349500"/>
          <p14:tracePt t="41939" x="849313" y="2349500"/>
          <p14:tracePt t="41947" x="879475" y="2349500"/>
          <p14:tracePt t="41955" x="915988" y="2349500"/>
          <p14:tracePt t="41963" x="939800" y="2355850"/>
          <p14:tracePt t="41971" x="969963" y="2355850"/>
          <p14:tracePt t="41979" x="993775" y="2355850"/>
          <p14:tracePt t="41987" x="1036638" y="2368550"/>
          <p14:tracePt t="41996" x="1073150" y="2374900"/>
          <p14:tracePt t="42003" x="1090613" y="2374900"/>
          <p14:tracePt t="42012" x="1114425" y="2374900"/>
          <p14:tracePt t="42019" x="1133475" y="2374900"/>
          <p14:tracePt t="42029" x="1139825" y="2374900"/>
          <p14:tracePt t="42035" x="1144588" y="2374900"/>
          <p14:tracePt t="42046" x="1150938" y="2374900"/>
          <p14:tracePt t="42051" x="1157288" y="2374900"/>
          <p14:tracePt t="42075" x="1163638" y="2374900"/>
          <p14:tracePt t="42300" x="1169988" y="2374900"/>
          <p14:tracePt t="42309" x="1174750" y="2374900"/>
          <p14:tracePt t="42325" x="1187450" y="2374900"/>
          <p14:tracePt t="42334" x="1193800" y="2374900"/>
          <p14:tracePt t="42340" x="1223963" y="2368550"/>
          <p14:tracePt t="42348" x="1241425" y="2368550"/>
          <p14:tracePt t="42355" x="1265238" y="2368550"/>
          <p14:tracePt t="42364" x="1301750" y="2368550"/>
          <p14:tracePt t="42371" x="1355725" y="2362200"/>
          <p14:tracePt t="42379" x="1428750" y="2362200"/>
          <p14:tracePt t="42387" x="1489075" y="2362200"/>
          <p14:tracePt t="42396" x="1543050" y="2362200"/>
          <p14:tracePt t="42403" x="1603375" y="2362200"/>
          <p14:tracePt t="42413" x="1676400" y="2362200"/>
          <p14:tracePt t="42419" x="1736725" y="2362200"/>
          <p14:tracePt t="42429" x="1778000" y="2362200"/>
          <p14:tracePt t="42435" x="1820863" y="2362200"/>
          <p14:tracePt t="42447" x="1838325" y="2362200"/>
          <p14:tracePt t="42451" x="1851025" y="2362200"/>
          <p14:tracePt t="42462" x="1855788" y="2362200"/>
          <p14:tracePt t="42467" x="1868488" y="2362200"/>
          <p14:tracePt t="42483" x="1874838" y="2362200"/>
          <p14:tracePt t="42499" x="1885950" y="2362200"/>
          <p14:tracePt t="42507" x="1892300" y="2362200"/>
          <p14:tracePt t="42515" x="1911350" y="2362200"/>
          <p14:tracePt t="42523" x="1928813" y="2362200"/>
          <p14:tracePt t="42531" x="1946275" y="2362200"/>
          <p14:tracePt t="42539" x="1958975" y="2362200"/>
          <p14:tracePt t="42547" x="1971675" y="2362200"/>
          <p14:tracePt t="42555" x="1982788" y="2362200"/>
          <p14:tracePt t="42563" x="1989138" y="2362200"/>
          <p14:tracePt t="42571" x="2001838" y="2362200"/>
          <p14:tracePt t="42579" x="2012950" y="2362200"/>
          <p14:tracePt t="42587" x="2019300" y="2362200"/>
          <p14:tracePt t="42595" x="2032000" y="2362200"/>
          <p14:tracePt t="42603" x="2036763" y="2362200"/>
          <p14:tracePt t="42611" x="2049463" y="2362200"/>
          <p14:tracePt t="42619" x="2062163" y="2362200"/>
          <p14:tracePt t="42627" x="2066925" y="2362200"/>
          <p14:tracePt t="42635" x="2079625" y="2362200"/>
          <p14:tracePt t="42645" x="2092325" y="2362200"/>
          <p14:tracePt t="42663" x="2103438" y="2362200"/>
          <p14:tracePt t="42667" x="2109788" y="2362200"/>
          <p14:tracePt t="42679" x="2116138" y="2362200"/>
          <p14:tracePt t="42683" x="2127250" y="2362200"/>
          <p14:tracePt t="42692" x="2133600" y="2362200"/>
          <p14:tracePt t="42699" x="2146300" y="2362200"/>
          <p14:tracePt t="42708" x="2170113" y="2362200"/>
          <p14:tracePt t="42715" x="2193925" y="2362200"/>
          <p14:tracePt t="42723" x="2206625" y="2362200"/>
          <p14:tracePt t="42731" x="2217738" y="2362200"/>
          <p14:tracePt t="42739" x="2236788" y="2362200"/>
          <p14:tracePt t="42748" x="2247900" y="2349500"/>
          <p14:tracePt t="42900" x="2241550" y="2355850"/>
          <p14:tracePt t="42909" x="2236788" y="2355850"/>
          <p14:tracePt t="42920" x="2217738" y="2362200"/>
          <p14:tracePt t="42924" x="2206625" y="2368550"/>
          <p14:tracePt t="42934" x="2193925" y="2368550"/>
          <p14:tracePt t="42940" x="2157413" y="2368550"/>
          <p14:tracePt t="42947" x="2116138" y="2368550"/>
          <p14:tracePt t="42955" x="2073275" y="2368550"/>
          <p14:tracePt t="42963" x="2025650" y="2368550"/>
          <p14:tracePt t="42971" x="1995488" y="2368550"/>
          <p14:tracePt t="42979" x="1928813" y="2368550"/>
          <p14:tracePt t="42987" x="1905000" y="2368550"/>
          <p14:tracePt t="42996" x="1862138" y="2368550"/>
          <p14:tracePt t="43003" x="1831975" y="2368550"/>
          <p14:tracePt t="43012" x="1808163" y="2374900"/>
          <p14:tracePt t="43019" x="1766888" y="2374900"/>
          <p14:tracePt t="43029" x="1730375" y="2374900"/>
          <p14:tracePt t="43035" x="1711325" y="2374900"/>
          <p14:tracePt t="43046" x="1687513" y="2374900"/>
          <p14:tracePt t="43051" x="1651000" y="2386013"/>
          <p14:tracePt t="43063" x="1639888" y="2386013"/>
          <p14:tracePt t="43067" x="1616075" y="2386013"/>
          <p14:tracePt t="43076" x="1590675" y="2386013"/>
          <p14:tracePt t="43083" x="1573213" y="2386013"/>
          <p14:tracePt t="43092" x="1555750" y="2386013"/>
          <p14:tracePt t="43099" x="1543050" y="2386013"/>
          <p14:tracePt t="43107" x="1530350" y="2386013"/>
          <p14:tracePt t="43115" x="1525588" y="2386013"/>
          <p14:tracePt t="43123" x="1506538" y="2392363"/>
          <p14:tracePt t="43131" x="1500188" y="2392363"/>
          <p14:tracePt t="43139" x="1495425" y="2398713"/>
          <p14:tracePt t="43147" x="1489075" y="2398713"/>
          <p14:tracePt t="43155" x="1482725" y="2398713"/>
          <p14:tracePt t="43164" x="1470025" y="2398713"/>
          <p14:tracePt t="43177" x="1465263" y="2405063"/>
          <p14:tracePt t="43187" x="1452563" y="2405063"/>
          <p14:tracePt t="43196" x="1446213" y="2409825"/>
          <p14:tracePt t="43219" x="1439863" y="2416175"/>
          <p14:tracePt t="43235" x="1435100" y="2422525"/>
          <p14:tracePt t="43260" x="1428750" y="2428875"/>
          <p14:tracePt t="43332" x="1428750" y="2435225"/>
          <p14:tracePt t="43348" x="1428750" y="2439988"/>
          <p14:tracePt t="43356" x="1428750" y="2446338"/>
          <p14:tracePt t="43371" x="1428750" y="2459038"/>
          <p14:tracePt t="43387" x="1428750" y="2465388"/>
          <p14:tracePt t="43396" x="1435100" y="2470150"/>
          <p14:tracePt t="43412" x="1446213" y="2470150"/>
          <p14:tracePt t="43419" x="1452563" y="2470150"/>
          <p14:tracePt t="43429" x="1465263" y="2470150"/>
          <p14:tracePt t="43435" x="1489075" y="2470150"/>
          <p14:tracePt t="43443" x="1500188" y="2470150"/>
          <p14:tracePt t="43451" x="1519238" y="2470150"/>
          <p14:tracePt t="43463" x="1536700" y="2470150"/>
          <p14:tracePt t="43467" x="1560513" y="2470150"/>
          <p14:tracePt t="43476" x="1585913" y="2470150"/>
          <p14:tracePt t="43483" x="1609725" y="2470150"/>
          <p14:tracePt t="43491" x="1639888" y="2476500"/>
          <p14:tracePt t="43499" x="1676400" y="2489200"/>
          <p14:tracePt t="43507" x="1706563" y="2495550"/>
          <p14:tracePt t="43515" x="1754188" y="2495550"/>
          <p14:tracePt t="43523" x="1801813" y="2506663"/>
          <p14:tracePt t="43531" x="1831975" y="2513013"/>
          <p14:tracePt t="43539" x="1868488" y="2519363"/>
          <p14:tracePt t="43547" x="1885950" y="2519363"/>
          <p14:tracePt t="43555" x="1922463" y="2519363"/>
          <p14:tracePt t="43563" x="1952625" y="2519363"/>
          <p14:tracePt t="43571" x="1976438" y="2519363"/>
          <p14:tracePt t="43579" x="2006600" y="2530475"/>
          <p14:tracePt t="43587" x="2043113" y="2530475"/>
          <p14:tracePt t="43596" x="2066925" y="2530475"/>
          <p14:tracePt t="43603" x="2097088" y="2530475"/>
          <p14:tracePt t="43613" x="2127250" y="2530475"/>
          <p14:tracePt t="43619" x="2176463" y="2536825"/>
          <p14:tracePt t="43630" x="2193925" y="2536825"/>
          <p14:tracePt t="43635" x="2230438" y="2536825"/>
          <p14:tracePt t="43647" x="2254250" y="2536825"/>
          <p14:tracePt t="43651" x="2271713" y="2536825"/>
          <p14:tracePt t="43659" x="2297113" y="2536825"/>
          <p14:tracePt t="43667" x="2320925" y="2536825"/>
          <p14:tracePt t="43676" x="2344738" y="2549525"/>
          <p14:tracePt t="43683" x="2368550" y="2549525"/>
          <p14:tracePt t="43691" x="2392363" y="2549525"/>
          <p14:tracePt t="43699" x="2411413" y="2549525"/>
          <p14:tracePt t="43707" x="2435225" y="2549525"/>
          <p14:tracePt t="43715" x="2459038" y="2549525"/>
          <p14:tracePt t="43723" x="2465388" y="2549525"/>
          <p14:tracePt t="43731" x="2478088" y="2555875"/>
          <p14:tracePt t="43739" x="2495550" y="2555875"/>
          <p14:tracePt t="43748" x="2508250" y="2555875"/>
          <p14:tracePt t="43755" x="2519363" y="2555875"/>
          <p14:tracePt t="43763" x="2525713" y="2555875"/>
          <p14:tracePt t="43771" x="2538413" y="2560638"/>
          <p14:tracePt t="43779" x="2555875" y="2560638"/>
          <p14:tracePt t="43787" x="2568575" y="2560638"/>
          <p14:tracePt t="43797" x="2579688" y="2566988"/>
          <p14:tracePt t="43803" x="2597150" y="2566988"/>
          <p14:tracePt t="43813" x="2603500" y="2566988"/>
          <p14:tracePt t="43819" x="2622550" y="2566988"/>
          <p14:tracePt t="43829" x="2627313" y="2573338"/>
          <p14:tracePt t="43835" x="2633663" y="2573338"/>
          <p14:tracePt t="43899" x="2640013" y="2573338"/>
          <p14:tracePt t="43932" x="2646363" y="2573338"/>
          <p14:tracePt t="43948" x="2657475" y="2573338"/>
          <p14:tracePt t="43956" x="2663825" y="2573338"/>
          <p14:tracePt t="43964" x="2682875" y="2573338"/>
          <p14:tracePt t="43979" x="2687638" y="2573338"/>
          <p14:tracePt t="43987" x="2693988" y="2573338"/>
          <p14:tracePt t="44003" x="2700338" y="2573338"/>
          <p14:tracePt t="44044" x="2706688" y="2573338"/>
          <p14:tracePt t="44075" x="2717800" y="2573338"/>
          <p14:tracePt t="44107" x="2730500" y="2573338"/>
          <p14:tracePt t="44123" x="2736850" y="2573338"/>
          <p14:tracePt t="44277" x="2736850" y="2586038"/>
          <p14:tracePt t="44293" x="2730500" y="2590800"/>
          <p14:tracePt t="44303" x="2724150" y="2590800"/>
          <p14:tracePt t="44313" x="2717800" y="2597150"/>
          <p14:tracePt t="44331" x="2713038" y="2597150"/>
          <p14:tracePt t="44339" x="2706688" y="2603500"/>
          <p14:tracePt t="44355" x="2693988" y="2616200"/>
          <p14:tracePt t="44371" x="2687638" y="2620963"/>
          <p14:tracePt t="44380" x="2670175" y="2627313"/>
          <p14:tracePt t="44397" x="2663825" y="2627313"/>
          <p14:tracePt t="44403" x="2657475" y="2627313"/>
          <p14:tracePt t="44413" x="2652713" y="2633663"/>
          <p14:tracePt t="44419" x="2646363" y="2640013"/>
          <p14:tracePt t="44435" x="2640013" y="2646363"/>
          <p14:tracePt t="44541" x="2627313" y="2646363"/>
          <p14:tracePt t="44549" x="2622550" y="2646363"/>
          <p14:tracePt t="44563" x="2616200" y="2646363"/>
          <p14:tracePt t="44571" x="2609850" y="2651125"/>
          <p14:tracePt t="44581" x="2603500" y="2651125"/>
          <p14:tracePt t="44587" x="2597150" y="2657475"/>
          <p14:tracePt t="44598" x="2592388" y="2657475"/>
          <p14:tracePt t="44603" x="2573338" y="2657475"/>
          <p14:tracePt t="44615" x="2549525" y="2657475"/>
          <p14:tracePt t="44619" x="2513013" y="2657475"/>
          <p14:tracePt t="44632" x="2471738" y="2657475"/>
          <p14:tracePt t="44635" x="2441575" y="2657475"/>
          <p14:tracePt t="44644" x="2398713" y="2657475"/>
          <p14:tracePt t="44652" x="2368550" y="2657475"/>
          <p14:tracePt t="44660" x="2320925" y="2657475"/>
          <p14:tracePt t="44667" x="2278063" y="2651125"/>
          <p14:tracePt t="44675" x="2230438" y="2651125"/>
          <p14:tracePt t="44683" x="2187575" y="2646363"/>
          <p14:tracePt t="44692" x="2152650" y="2627313"/>
          <p14:tracePt t="44699" x="2103438" y="2603500"/>
          <p14:tracePt t="44707" x="2055813" y="2597150"/>
          <p14:tracePt t="44716" x="2019300" y="2579688"/>
          <p14:tracePt t="44723" x="1982788" y="2573338"/>
          <p14:tracePt t="44731" x="1946275" y="2555875"/>
          <p14:tracePt t="44739" x="1928813" y="2555875"/>
          <p14:tracePt t="44748" x="1905000" y="2543175"/>
          <p14:tracePt t="44755" x="1885950" y="2543175"/>
          <p14:tracePt t="44765" x="1862138" y="2530475"/>
          <p14:tracePt t="44771" x="1844675" y="2530475"/>
          <p14:tracePt t="44782" x="1808163" y="2519363"/>
          <p14:tracePt t="44787" x="1766888" y="2519363"/>
          <p14:tracePt t="44799" x="1741488" y="2519363"/>
          <p14:tracePt t="44803" x="1711325" y="2519363"/>
          <p14:tracePt t="44815" x="1676400" y="2519363"/>
          <p14:tracePt t="44819" x="1646238" y="2519363"/>
          <p14:tracePt t="44832" x="1603375" y="2519363"/>
          <p14:tracePt t="44835" x="1566863" y="2519363"/>
          <p14:tracePt t="44844" x="1536700" y="2519363"/>
          <p14:tracePt t="44852" x="1495425" y="2519363"/>
          <p14:tracePt t="44860" x="1465263" y="2519363"/>
          <p14:tracePt t="44867" x="1422400" y="2519363"/>
          <p14:tracePt t="44875" x="1398588" y="2519363"/>
          <p14:tracePt t="44883" x="1374775" y="2519363"/>
          <p14:tracePt t="44891" x="1344613" y="2519363"/>
          <p14:tracePt t="44899" x="1325563" y="2519363"/>
          <p14:tracePt t="44907" x="1301750" y="2519363"/>
          <p14:tracePt t="44915" x="1284288" y="2519363"/>
          <p14:tracePt t="44923" x="1265238" y="2519363"/>
          <p14:tracePt t="44931" x="1241425" y="2530475"/>
          <p14:tracePt t="44939" x="1230313" y="2536825"/>
          <p14:tracePt t="44948" x="1204913" y="2555875"/>
          <p14:tracePt t="44956" x="1181100" y="2555875"/>
          <p14:tracePt t="44965" x="1144588" y="2573338"/>
          <p14:tracePt t="44971" x="1139825" y="2579688"/>
          <p14:tracePt t="44982" x="1114425" y="2586038"/>
          <p14:tracePt t="44998" x="1096963" y="2590800"/>
          <p14:tracePt t="45028" x="1090613" y="2597150"/>
          <p14:tracePt t="45044" x="1084263" y="2603500"/>
          <p14:tracePt t="45052" x="1073150" y="2616200"/>
          <p14:tracePt t="45060" x="1073150" y="2620963"/>
          <p14:tracePt t="45067" x="1073150" y="2633663"/>
          <p14:tracePt t="45075" x="1073150" y="2651125"/>
          <p14:tracePt t="45083" x="1073150" y="2663825"/>
          <p14:tracePt t="45091" x="1073150" y="2674938"/>
          <p14:tracePt t="45099" x="1073150" y="2693988"/>
          <p14:tracePt t="45107" x="1073150" y="2711450"/>
          <p14:tracePt t="45116" x="1073150" y="2735263"/>
          <p14:tracePt t="45123" x="1073150" y="2754313"/>
          <p14:tracePt t="45132" x="1073150" y="2784475"/>
          <p14:tracePt t="45139" x="1073150" y="2795588"/>
          <p14:tracePt t="45149" x="1073150" y="2801938"/>
          <p14:tracePt t="45155" x="1073150" y="2825750"/>
          <p14:tracePt t="45165" x="1084263" y="2838450"/>
          <p14:tracePt t="45171" x="1103313" y="2855913"/>
          <p14:tracePt t="45184" x="1109663" y="2886075"/>
          <p14:tracePt t="45187" x="1139825" y="2911475"/>
          <p14:tracePt t="45199" x="1163638" y="2941638"/>
          <p14:tracePt t="45203" x="1187450" y="2965450"/>
          <p14:tracePt t="45212" x="1211263" y="2989263"/>
          <p14:tracePt t="45220" x="1235075" y="3013075"/>
          <p14:tracePt t="45230" x="1254125" y="3025775"/>
          <p14:tracePt t="45235" x="1277938" y="3043238"/>
          <p14:tracePt t="45243" x="1290638" y="3049588"/>
          <p14:tracePt t="45251" x="1314450" y="3067050"/>
          <p14:tracePt t="45259" x="1331913" y="3073400"/>
          <p14:tracePt t="45267" x="1344613" y="3073400"/>
          <p14:tracePt t="45275" x="1355725" y="3079750"/>
          <p14:tracePt t="45283" x="1362075" y="3079750"/>
          <p14:tracePt t="45291" x="1392238" y="3090863"/>
          <p14:tracePt t="45299" x="1422400" y="3090863"/>
          <p14:tracePt t="45307" x="1458913" y="3097213"/>
          <p14:tracePt t="45315" x="1519238" y="3097213"/>
          <p14:tracePt t="45323" x="1560513" y="3109913"/>
          <p14:tracePt t="45331" x="1651000" y="3116263"/>
          <p14:tracePt t="45339" x="1736725" y="3127375"/>
          <p14:tracePt t="45347" x="1838325" y="3127375"/>
          <p14:tracePt t="45355" x="1941513" y="3140075"/>
          <p14:tracePt t="45364" x="2001838" y="3140075"/>
          <p14:tracePt t="45371" x="2062163" y="3151188"/>
          <p14:tracePt t="45380" x="2103438" y="3151188"/>
          <p14:tracePt t="45387" x="2127250" y="3151188"/>
          <p14:tracePt t="45397" x="2139950" y="3151188"/>
          <p14:tracePt t="45403" x="2152650" y="3151188"/>
          <p14:tracePt t="45414" x="2170113" y="3151188"/>
          <p14:tracePt t="45419" x="2176463" y="3151188"/>
          <p14:tracePt t="45427" x="2187575" y="3151188"/>
          <p14:tracePt t="45435" x="2193925" y="3151188"/>
          <p14:tracePt t="45444" x="2200275" y="3146425"/>
          <p14:tracePt t="45451" x="2206625" y="3140075"/>
          <p14:tracePt t="45459" x="2211388" y="3133725"/>
          <p14:tracePt t="45467" x="2217738" y="3133725"/>
          <p14:tracePt t="45475" x="2224088" y="3127375"/>
          <p14:tracePt t="45491" x="2230438" y="3109913"/>
          <p14:tracePt t="45499" x="2236788" y="3103563"/>
          <p14:tracePt t="45515" x="2254250" y="3090863"/>
          <p14:tracePt t="45523" x="2260600" y="3086100"/>
          <p14:tracePt t="45531" x="2266950" y="3079750"/>
          <p14:tracePt t="45539" x="2278063" y="3073400"/>
          <p14:tracePt t="45548" x="2290763" y="3055938"/>
          <p14:tracePt t="45555" x="2297113" y="3049588"/>
          <p14:tracePt t="45564" x="2332038" y="3025775"/>
          <p14:tracePt t="45571" x="2338388" y="3019425"/>
          <p14:tracePt t="45580" x="2344738" y="3013075"/>
          <p14:tracePt t="45587" x="2357438" y="3013075"/>
          <p14:tracePt t="45597" x="2362200" y="3006725"/>
          <p14:tracePt t="45619" x="2374900" y="2995613"/>
          <p14:tracePt t="45683" x="2381250" y="2989263"/>
          <p14:tracePt t="45699" x="2381250" y="2982913"/>
          <p14:tracePt t="45707" x="2381250" y="2970213"/>
          <p14:tracePt t="45715" x="2381250" y="2946400"/>
          <p14:tracePt t="45723" x="2381250" y="2922588"/>
          <p14:tracePt t="45731" x="2381250" y="2905125"/>
          <p14:tracePt t="45739" x="2381250" y="2868613"/>
          <p14:tracePt t="45747" x="2381250" y="2825750"/>
          <p14:tracePt t="45755" x="2368550" y="2778125"/>
          <p14:tracePt t="45764" x="2357438" y="2730500"/>
          <p14:tracePt t="45771" x="2357438" y="2700338"/>
          <p14:tracePt t="45780" x="2351088" y="2646363"/>
          <p14:tracePt t="45787" x="2344738" y="2609850"/>
          <p14:tracePt t="45797" x="2332038" y="2560638"/>
          <p14:tracePt t="45803" x="2327275" y="2530475"/>
          <p14:tracePt t="45814" x="2314575" y="2506663"/>
          <p14:tracePt t="45819" x="2308225" y="2476500"/>
          <p14:tracePt t="45828" x="2301875" y="2439988"/>
          <p14:tracePt t="45835" x="2301875" y="2428875"/>
          <p14:tracePt t="45843" x="2284413" y="2405063"/>
          <p14:tracePt t="45851" x="2278063" y="2379663"/>
          <p14:tracePt t="45859" x="2271713" y="2374900"/>
          <p14:tracePt t="45867" x="2260600" y="2349500"/>
          <p14:tracePt t="45875" x="2254250" y="2325688"/>
          <p14:tracePt t="45883" x="2247900" y="2314575"/>
          <p14:tracePt t="45891" x="2241550" y="2295525"/>
          <p14:tracePt t="45899" x="2217738" y="2271713"/>
          <p14:tracePt t="45907" x="2206625" y="2260600"/>
          <p14:tracePt t="45915" x="2193925" y="2241550"/>
          <p14:tracePt t="45923" x="2187575" y="2230438"/>
          <p14:tracePt t="45931" x="2176463" y="2217738"/>
          <p14:tracePt t="45939" x="2170113" y="2205038"/>
          <p14:tracePt t="45947" x="2163763" y="2193925"/>
          <p14:tracePt t="45955" x="2152650" y="2181225"/>
          <p14:tracePt t="45964" x="2133600" y="2163763"/>
          <p14:tracePt t="45971" x="2127250" y="2157413"/>
          <p14:tracePt t="45987" x="2116138" y="2144713"/>
          <p14:tracePt t="45997" x="2109788" y="2139950"/>
          <p14:tracePt t="46003" x="2109788" y="2133600"/>
          <p14:tracePt t="46014" x="2103438" y="2127250"/>
          <p14:tracePt t="46028" x="2092325" y="2120900"/>
          <p14:tracePt t="46035" x="2073275" y="2109788"/>
          <p14:tracePt t="46043" x="2062163" y="2103438"/>
          <p14:tracePt t="46051" x="2025650" y="2103438"/>
          <p14:tracePt t="46059" x="2001838" y="2090738"/>
          <p14:tracePt t="46067" x="1971675" y="2079625"/>
          <p14:tracePt t="46075" x="1916113" y="2049463"/>
          <p14:tracePt t="46083" x="1885950" y="2043113"/>
          <p14:tracePt t="46091" x="1838325" y="2025650"/>
          <p14:tracePt t="46099" x="1790700" y="2000250"/>
          <p14:tracePt t="46107" x="1754188" y="1995488"/>
          <p14:tracePt t="46115" x="1717675" y="1976438"/>
          <p14:tracePt t="46123" x="1687513" y="1970088"/>
          <p14:tracePt t="46131" x="1657350" y="1970088"/>
          <p14:tracePt t="46139" x="1633538" y="1970088"/>
          <p14:tracePt t="46147" x="1609725" y="1970088"/>
          <p14:tracePt t="46155" x="1566863" y="1958975"/>
          <p14:tracePt t="46164" x="1530350" y="1958975"/>
          <p14:tracePt t="46179" x="1465263" y="1958975"/>
          <p14:tracePt t="46187" x="1435100" y="1958975"/>
          <p14:tracePt t="46198" x="1392238" y="1958975"/>
          <p14:tracePt t="46203" x="1355725" y="1958975"/>
          <p14:tracePt t="46211" x="1290638" y="1958975"/>
          <p14:tracePt t="46219" x="1247775" y="1965325"/>
          <p14:tracePt t="46227" x="1200150" y="1970088"/>
          <p14:tracePt t="46235" x="1139825" y="1982788"/>
          <p14:tracePt t="46243" x="1109663" y="1982788"/>
          <p14:tracePt t="46251" x="1060450" y="2000250"/>
          <p14:tracePt t="46259" x="1036638" y="2006600"/>
          <p14:tracePt t="46267" x="1006475" y="2019300"/>
          <p14:tracePt t="46275" x="982663" y="2030413"/>
          <p14:tracePt t="46283" x="958850" y="2043113"/>
          <p14:tracePt t="46291" x="922338" y="2054225"/>
          <p14:tracePt t="46299" x="898525" y="2054225"/>
          <p14:tracePt t="46307" x="874713" y="2084388"/>
          <p14:tracePt t="46315" x="849313" y="2097088"/>
          <p14:tracePt t="46323" x="825500" y="2120900"/>
          <p14:tracePt t="46331" x="801688" y="2151063"/>
          <p14:tracePt t="46339" x="777875" y="2174875"/>
          <p14:tracePt t="46348" x="754063" y="2200275"/>
          <p14:tracePt t="46355" x="723900" y="2224088"/>
          <p14:tracePt t="46364" x="723900" y="2235200"/>
          <p14:tracePt t="46371" x="711200" y="2260600"/>
          <p14:tracePt t="46381" x="704850" y="2278063"/>
          <p14:tracePt t="46387" x="704850" y="2308225"/>
          <p14:tracePt t="46398" x="687388" y="2332038"/>
          <p14:tracePt t="46403" x="681038" y="2344738"/>
          <p14:tracePt t="46411" x="681038" y="2368550"/>
          <p14:tracePt t="46419" x="668338" y="2392363"/>
          <p14:tracePt t="46427" x="668338" y="2405063"/>
          <p14:tracePt t="46435" x="668338" y="2422525"/>
          <p14:tracePt t="46443" x="668338" y="2446338"/>
          <p14:tracePt t="46451" x="674688" y="2476500"/>
          <p14:tracePt t="46459" x="687388" y="2500313"/>
          <p14:tracePt t="46467" x="704850" y="2536825"/>
          <p14:tracePt t="46475" x="735013" y="2573338"/>
          <p14:tracePt t="46483" x="754063" y="2609850"/>
          <p14:tracePt t="46491" x="777875" y="2646363"/>
          <p14:tracePt t="46500" x="808038" y="2681288"/>
          <p14:tracePt t="46507" x="825500" y="2705100"/>
          <p14:tracePt t="46515" x="849313" y="2730500"/>
          <p14:tracePt t="46523" x="874713" y="2760663"/>
          <p14:tracePt t="46531" x="915988" y="2795588"/>
          <p14:tracePt t="46539" x="952500" y="2825750"/>
          <p14:tracePt t="46548" x="1000125" y="2868613"/>
          <p14:tracePt t="46555" x="1023938" y="2892425"/>
          <p14:tracePt t="46565" x="1079500" y="2935288"/>
          <p14:tracePt t="46571" x="1144588" y="2976563"/>
          <p14:tracePt t="46581" x="1211263" y="3019425"/>
          <p14:tracePt t="46587" x="1271588" y="3049588"/>
          <p14:tracePt t="46598" x="1350963" y="3086100"/>
          <p14:tracePt t="46603" x="1409700" y="3086100"/>
          <p14:tracePt t="46612" x="1439863" y="3086100"/>
          <p14:tracePt t="46619" x="1465263" y="3086100"/>
          <p14:tracePt t="46627" x="1489075" y="3086100"/>
          <p14:tracePt t="46635" x="1500188" y="3086100"/>
          <p14:tracePt t="46643" x="1512888" y="3086100"/>
          <p14:tracePt t="46651" x="1530350" y="3079750"/>
          <p14:tracePt t="46659" x="1536700" y="3073400"/>
          <p14:tracePt t="46667" x="1555750" y="3055938"/>
          <p14:tracePt t="46675" x="1573213" y="3049588"/>
          <p14:tracePt t="46683" x="1585913" y="3030538"/>
          <p14:tracePt t="46691" x="1609725" y="3006725"/>
          <p14:tracePt t="46699" x="1633538" y="3000375"/>
          <p14:tracePt t="46707" x="1657350" y="2970213"/>
          <p14:tracePt t="46716" x="1681163" y="2946400"/>
          <p14:tracePt t="46723" x="1711325" y="2922588"/>
          <p14:tracePt t="46731" x="1760538" y="2881313"/>
          <p14:tracePt t="46739" x="1784350" y="2855913"/>
          <p14:tracePt t="46748" x="1814513" y="2808288"/>
          <p14:tracePt t="46755" x="1844675" y="2771775"/>
          <p14:tracePt t="46765" x="1862138" y="2735263"/>
          <p14:tracePt t="46771" x="1881188" y="2711450"/>
          <p14:tracePt t="46782" x="1885950" y="2674938"/>
          <p14:tracePt t="46787" x="1905000" y="2651125"/>
          <p14:tracePt t="46795" x="1905000" y="2627313"/>
          <p14:tracePt t="46803" x="1905000" y="2609850"/>
          <p14:tracePt t="46812" x="1905000" y="2586038"/>
          <p14:tracePt t="46819" x="1905000" y="2579688"/>
          <p14:tracePt t="46827" x="1905000" y="2573338"/>
          <p14:tracePt t="46835" x="1905000" y="2566988"/>
          <p14:tracePt t="46843" x="1905000" y="2560638"/>
          <p14:tracePt t="46851" x="1905000" y="2536825"/>
          <p14:tracePt t="46859" x="1881188" y="2513013"/>
          <p14:tracePt t="46867" x="1868488" y="2489200"/>
          <p14:tracePt t="46875" x="1868488" y="2482850"/>
          <p14:tracePt t="46883" x="1862138" y="2470150"/>
          <p14:tracePt t="46891" x="1844675" y="2435225"/>
          <p14:tracePt t="46900" x="1838325" y="2428875"/>
          <p14:tracePt t="46907" x="1820863" y="2409825"/>
          <p14:tracePt t="46915" x="1808163" y="2392363"/>
          <p14:tracePt t="46923" x="1790700" y="2379663"/>
          <p14:tracePt t="46932" x="1766888" y="2355850"/>
          <p14:tracePt t="46939" x="1760538" y="2344738"/>
          <p14:tracePt t="46955" x="1754188" y="2338388"/>
          <p14:tracePt t="46971" x="1747838" y="2332038"/>
          <p14:tracePt t="46982" x="1736725" y="2325688"/>
          <p14:tracePt t="46995" x="1711325" y="2325688"/>
          <p14:tracePt t="47003" x="1700213" y="2320925"/>
          <p14:tracePt t="47011" x="1693863" y="2320925"/>
          <p14:tracePt t="47019" x="1676400" y="2314575"/>
          <p14:tracePt t="47027" x="1663700" y="2308225"/>
          <p14:tracePt t="47035" x="1657350" y="2308225"/>
          <p14:tracePt t="47043" x="1651000" y="2308225"/>
          <p14:tracePt t="47051" x="1633538" y="2308225"/>
          <p14:tracePt t="47059" x="1627188" y="2308225"/>
          <p14:tracePt t="47067" x="1597025" y="2308225"/>
          <p14:tracePt t="47075" x="1585913" y="2308225"/>
          <p14:tracePt t="47083" x="1560513" y="2308225"/>
          <p14:tracePt t="47091" x="1536700" y="2308225"/>
          <p14:tracePt t="47099" x="1506538" y="2308225"/>
          <p14:tracePt t="47107" x="1482725" y="2308225"/>
          <p14:tracePt t="47115" x="1458913" y="2314575"/>
          <p14:tracePt t="47123" x="1435100" y="2325688"/>
          <p14:tracePt t="47132" x="1409700" y="2338388"/>
          <p14:tracePt t="47139" x="1385888" y="2355850"/>
          <p14:tracePt t="47148" x="1381125" y="2374900"/>
          <p14:tracePt t="47155" x="1374775" y="2379663"/>
          <p14:tracePt t="47167" x="1362075" y="2398713"/>
          <p14:tracePt t="47171" x="1362075" y="2428875"/>
          <p14:tracePt t="47182" x="1362075" y="2452688"/>
          <p14:tracePt t="47187" x="1362075" y="2476500"/>
          <p14:tracePt t="47195" x="1362075" y="2519363"/>
          <p14:tracePt t="47203" x="1368425" y="2566988"/>
          <p14:tracePt t="47211" x="1398588" y="2603500"/>
          <p14:tracePt t="47219" x="1428750" y="2651125"/>
          <p14:tracePt t="47227" x="1452563" y="2693988"/>
          <p14:tracePt t="47235" x="1506538" y="2741613"/>
          <p14:tracePt t="47243" x="1549400" y="2784475"/>
          <p14:tracePt t="47251" x="1597025" y="2825750"/>
          <p14:tracePt t="47259" x="1663700" y="2855913"/>
          <p14:tracePt t="47267" x="1711325" y="2886075"/>
          <p14:tracePt t="47275" x="1771650" y="2905125"/>
          <p14:tracePt t="47283" x="1838325" y="2928938"/>
          <p14:tracePt t="47291" x="1922463" y="2952750"/>
          <p14:tracePt t="47299" x="2025650" y="2970213"/>
          <p14:tracePt t="47307" x="2146300" y="2995613"/>
          <p14:tracePt t="47315" x="2308225" y="3019425"/>
          <p14:tracePt t="47323" x="2519363" y="3036888"/>
          <p14:tracePt t="47332" x="2760663" y="3049588"/>
          <p14:tracePt t="47339" x="3062288" y="3067050"/>
          <p14:tracePt t="47348" x="3327400" y="3067050"/>
          <p14:tracePt t="47355" x="3676650" y="3067050"/>
          <p14:tracePt t="47365" x="4032250" y="3067050"/>
          <p14:tracePt t="47371" x="4381500" y="3067050"/>
          <p14:tracePt t="47382" x="4702175" y="3067050"/>
          <p14:tracePt t="47387" x="4997450" y="3067050"/>
          <p14:tracePt t="47395" x="5262563" y="3067050"/>
          <p14:tracePt t="47403" x="5527675" y="3067050"/>
          <p14:tracePt t="47411" x="5762625" y="3067050"/>
          <p14:tracePt t="47419" x="5924550" y="3049588"/>
          <p14:tracePt t="47427" x="6070600" y="3013075"/>
          <p14:tracePt t="47435" x="6219825" y="2965450"/>
          <p14:tracePt t="47443" x="6340475" y="2905125"/>
          <p14:tracePt t="47451" x="6473825" y="2855913"/>
          <p14:tracePt t="47459" x="6594475" y="2808288"/>
          <p14:tracePt t="47467" x="6708775" y="2747963"/>
          <p14:tracePt t="47475" x="6829425" y="2687638"/>
          <p14:tracePt t="47483" x="6986588" y="2609850"/>
          <p14:tracePt t="47491" x="7112000" y="2506663"/>
          <p14:tracePt t="47499" x="7221538" y="2422525"/>
          <p14:tracePt t="47507" x="7329488" y="2349500"/>
          <p14:tracePt t="47515" x="7437438" y="2271713"/>
          <p14:tracePt t="47523" x="7504113" y="2200275"/>
          <p14:tracePt t="47532" x="7558088" y="2151063"/>
          <p14:tracePt t="47539" x="7594600" y="2120900"/>
          <p14:tracePt t="47549" x="7618413" y="2097088"/>
          <p14:tracePt t="47555" x="7654925" y="2054225"/>
          <p14:tracePt t="47565" x="7685088" y="2006600"/>
          <p14:tracePt t="47571" x="7697788" y="1995488"/>
          <p14:tracePt t="47582" x="7721600" y="1958975"/>
          <p14:tracePt t="47587" x="7739063" y="1909763"/>
          <p14:tracePt t="47595" x="7739063" y="1892300"/>
          <p14:tracePt t="47603" x="7751763" y="1862138"/>
          <p14:tracePt t="47611" x="7758113" y="1838325"/>
          <p14:tracePt t="47619" x="7775575" y="1814513"/>
          <p14:tracePt t="47627" x="7781925" y="1801813"/>
          <p14:tracePt t="47635" x="7788275" y="1778000"/>
          <p14:tracePt t="47643" x="7793038" y="1758950"/>
          <p14:tracePt t="47651" x="7812088" y="1735138"/>
          <p14:tracePt t="47659" x="7818438" y="1711325"/>
          <p14:tracePt t="47667" x="7835900" y="1681163"/>
          <p14:tracePt t="47675" x="7848600" y="1657350"/>
          <p14:tracePt t="47683" x="7859713" y="1620838"/>
          <p14:tracePt t="47691" x="7872413" y="1597025"/>
          <p14:tracePt t="47699" x="7889875" y="1560513"/>
          <p14:tracePt t="47707" x="7896225" y="1536700"/>
          <p14:tracePt t="47717" x="7913688" y="1506538"/>
          <p14:tracePt t="47723" x="7920038" y="1489075"/>
          <p14:tracePt t="47732" x="7926388" y="1463675"/>
          <p14:tracePt t="47739" x="7943850" y="1439863"/>
          <p14:tracePt t="47749" x="7950200" y="1409700"/>
          <p14:tracePt t="47755" x="7969250" y="1385888"/>
          <p14:tracePt t="47766" x="7986713" y="1338263"/>
          <p14:tracePt t="47771" x="7993063" y="1325563"/>
          <p14:tracePt t="47779" x="8010525" y="1265238"/>
          <p14:tracePt t="47787" x="8029575" y="1241425"/>
          <p14:tracePt t="47803" x="8034338" y="1217613"/>
          <p14:tracePt t="47816" x="8047038" y="1198563"/>
          <p14:tracePt t="47827" x="8053388" y="1193800"/>
          <p14:tracePt t="48108" x="8053388" y="1187450"/>
          <p14:tracePt t="48117" x="8064500" y="1168400"/>
          <p14:tracePt t="48127" x="8070850" y="1157288"/>
          <p14:tracePt t="48135" x="8089900" y="1138238"/>
          <p14:tracePt t="48139" x="8094663" y="1108075"/>
          <p14:tracePt t="48150" x="8101013" y="1103313"/>
          <p14:tracePt t="48155" x="8107363" y="1090613"/>
          <p14:tracePt t="48167" x="8113713" y="1073150"/>
          <p14:tracePt t="48181" x="8120063" y="1066800"/>
          <p14:tracePt t="48203" x="8124825" y="1054100"/>
          <p14:tracePt t="48380" x="8113713" y="1060450"/>
          <p14:tracePt t="48388" x="8089900" y="1084263"/>
          <p14:tracePt t="48399" x="8023225" y="1138238"/>
          <p14:tracePt t="48407" x="7932738" y="1211263"/>
          <p14:tracePt t="48412" x="7848600" y="1277938"/>
          <p14:tracePt t="48420" x="7758113" y="1349375"/>
          <p14:tracePt t="48427" x="7661275" y="1428750"/>
          <p14:tracePt t="48435" x="7613650" y="1482725"/>
          <p14:tracePt t="48443" x="7527925" y="1554163"/>
          <p14:tracePt t="48451" x="7480300" y="1584325"/>
          <p14:tracePt t="48459" x="7426325" y="1627188"/>
          <p14:tracePt t="48468" x="7413625" y="1639888"/>
          <p14:tracePt t="48475" x="7396163" y="1657350"/>
          <p14:tracePt t="48636" x="7396163" y="1663700"/>
          <p14:tracePt t="48645" x="7437438" y="1644650"/>
          <p14:tracePt t="48656" x="7486650" y="1614488"/>
          <p14:tracePt t="48660" x="7540625" y="1573213"/>
          <p14:tracePt t="48672" x="7588250" y="1530350"/>
          <p14:tracePt t="48675" x="7643813" y="1500188"/>
          <p14:tracePt t="48684" x="7697788" y="1446213"/>
          <p14:tracePt t="48691" x="7721600" y="1422400"/>
          <p14:tracePt t="48700" x="7758113" y="1392238"/>
          <p14:tracePt t="48715" x="7799388" y="1344613"/>
          <p14:tracePt t="48723" x="7818438" y="1308100"/>
          <p14:tracePt t="48734" x="7842250" y="1271588"/>
          <p14:tracePt t="48739" x="7859713" y="1235075"/>
          <p14:tracePt t="48755" x="7883525" y="1187450"/>
          <p14:tracePt t="48764" x="7889875" y="1163638"/>
          <p14:tracePt t="48771" x="7913688" y="1138238"/>
          <p14:tracePt t="48780" x="7913688" y="1120775"/>
          <p14:tracePt t="48787" x="7932738" y="1090613"/>
          <p14:tracePt t="48795" x="7939088" y="1066800"/>
          <p14:tracePt t="48803" x="7943850" y="1042988"/>
          <p14:tracePt t="48811" x="7950200" y="1036638"/>
          <p14:tracePt t="48819" x="7956550" y="1030288"/>
          <p14:tracePt t="49013" x="7950200" y="1030288"/>
          <p14:tracePt t="49021" x="7943850" y="1036638"/>
          <p14:tracePt t="49031" x="7939088" y="1042988"/>
          <p14:tracePt t="49042" x="7932738" y="1054100"/>
          <p14:tracePt t="49044" x="7926388" y="1060450"/>
          <p14:tracePt t="49057" x="7913688" y="1084263"/>
          <p14:tracePt t="49060" x="7896225" y="1114425"/>
          <p14:tracePt t="49067" x="7842250" y="1181100"/>
          <p14:tracePt t="49075" x="7812088" y="1223963"/>
          <p14:tracePt t="49084" x="7758113" y="1301750"/>
          <p14:tracePt t="49091" x="7697788" y="1379538"/>
          <p14:tracePt t="49101" x="7648575" y="1433513"/>
          <p14:tracePt t="49108" x="7600950" y="1493838"/>
          <p14:tracePt t="49117" x="7564438" y="1536700"/>
          <p14:tracePt t="49123" x="7546975" y="1560513"/>
          <p14:tracePt t="49134" x="7523163" y="1584325"/>
          <p14:tracePt t="49139" x="7516813" y="1597025"/>
          <p14:tracePt t="49332" x="7516813" y="1603375"/>
          <p14:tracePt t="49339" x="0" y="0"/>
        </p14:tracePtLst>
        <p14:tracePtLst>
          <p14:tracePt t="60454" x="4189413" y="3090863"/>
          <p14:tracePt t="60564" x="4183063" y="3086100"/>
          <p14:tracePt t="60580" x="4183063" y="3079750"/>
          <p14:tracePt t="60587" x="4189413" y="3049588"/>
          <p14:tracePt t="60596" x="4230688" y="2995613"/>
          <p14:tracePt t="60603" x="4249738" y="2970213"/>
          <p14:tracePt t="60612" x="4267200" y="2935288"/>
          <p14:tracePt t="60619" x="4273550" y="2922588"/>
          <p14:tracePt t="60629" x="4291013" y="2898775"/>
          <p14:tracePt t="60635" x="4303713" y="2874963"/>
          <p14:tracePt t="60645" x="4316413" y="2838450"/>
          <p14:tracePt t="60651" x="4321175" y="2832100"/>
          <p14:tracePt t="60662" x="4327525" y="2820988"/>
          <p14:tracePt t="60668" x="4333875" y="2808288"/>
          <p14:tracePt t="60678" x="4340225" y="2801938"/>
          <p14:tracePt t="60683" x="4346575" y="2778125"/>
          <p14:tracePt t="60695" x="4364038" y="2765425"/>
          <p14:tracePt t="60699" x="4376738" y="2741613"/>
          <p14:tracePt t="60708" x="4394200" y="2705100"/>
          <p14:tracePt t="60715" x="4411663" y="2687638"/>
          <p14:tracePt t="60724" x="4424363" y="2663825"/>
          <p14:tracePt t="60731" x="4441825" y="2640013"/>
          <p14:tracePt t="60740" x="4460875" y="2616200"/>
          <p14:tracePt t="60747" x="4471988" y="2603500"/>
          <p14:tracePt t="60755" x="4478338" y="2597150"/>
          <p14:tracePt t="60763" x="4502150" y="2566988"/>
          <p14:tracePt t="60771" x="4502150" y="2560638"/>
          <p14:tracePt t="60779" x="4527550" y="2536825"/>
          <p14:tracePt t="60787" x="4538663" y="2513013"/>
          <p14:tracePt t="60795" x="4557713" y="2495550"/>
          <p14:tracePt t="60803" x="4575175" y="2470150"/>
          <p14:tracePt t="60811" x="4586288" y="2446338"/>
          <p14:tracePt t="60819" x="4592638" y="2439988"/>
          <p14:tracePt t="60843" x="4598988" y="2435225"/>
          <p14:tracePt t="60867" x="4605338" y="2428875"/>
          <p14:tracePt t="60875" x="4611688" y="2422525"/>
          <p14:tracePt t="60883" x="4629150" y="2409825"/>
          <p14:tracePt t="60893" x="4635500" y="2405063"/>
          <p14:tracePt t="60899" x="4641850" y="2405063"/>
          <p14:tracePt t="60910" x="4659313" y="2392363"/>
          <p14:tracePt t="60964" x="4665663" y="2392363"/>
          <p14:tracePt t="60980" x="4672013" y="2392363"/>
          <p14:tracePt t="61011" x="4683125" y="2392363"/>
          <p14:tracePt t="61027" x="4689475" y="2392363"/>
          <p14:tracePt t="61035" x="4702175" y="2392363"/>
          <p14:tracePt t="61043" x="4706938" y="2392363"/>
          <p14:tracePt t="61060" x="4713288" y="2392363"/>
          <p14:tracePt t="61067" x="4719638" y="2386013"/>
          <p14:tracePt t="61079" x="4725988" y="2386013"/>
          <p14:tracePt t="61084" x="4743450" y="2386013"/>
          <p14:tracePt t="61095" x="4767263" y="2386013"/>
          <p14:tracePt t="61099" x="4810125" y="2386013"/>
          <p14:tracePt t="61108" x="4852988" y="2386013"/>
          <p14:tracePt t="61115" x="4900613" y="2386013"/>
          <p14:tracePt t="61124" x="4930775" y="2386013"/>
          <p14:tracePt t="61131" x="4972050" y="2374900"/>
          <p14:tracePt t="61140" x="5021263" y="2374900"/>
          <p14:tracePt t="61147" x="5051425" y="2368550"/>
          <p14:tracePt t="61155" x="5075238" y="2368550"/>
          <p14:tracePt t="61175" x="5105400" y="2362200"/>
          <p14:tracePt t="61285" x="5111750" y="2355850"/>
          <p14:tracePt t="61294" x="5118100" y="2349500"/>
          <p14:tracePt t="61304" x="5122863" y="2349500"/>
          <p14:tracePt t="61308" x="5135563" y="2349500"/>
          <p14:tracePt t="61315" x="5148263" y="2349500"/>
          <p14:tracePt t="61324" x="5172075" y="2349500"/>
          <p14:tracePt t="61331" x="5202238" y="2349500"/>
          <p14:tracePt t="61339" x="5226050" y="2349500"/>
          <p14:tracePt t="61347" x="5249863" y="2349500"/>
          <p14:tracePt t="61355" x="5280025" y="2349500"/>
          <p14:tracePt t="61363" x="5322888" y="2349500"/>
          <p14:tracePt t="61371" x="5370513" y="2349500"/>
          <p14:tracePt t="61379" x="5413375" y="2349500"/>
          <p14:tracePt t="61387" x="5443538" y="2349500"/>
          <p14:tracePt t="61396" x="5478463" y="2349500"/>
          <p14:tracePt t="61403" x="5508625" y="2349500"/>
          <p14:tracePt t="61412" x="5538788" y="2349500"/>
          <p14:tracePt t="61419" x="5557838" y="2349500"/>
          <p14:tracePt t="61430" x="5581650" y="2349500"/>
          <p14:tracePt t="61435" x="5594350" y="2349500"/>
          <p14:tracePt t="61446" x="5618163" y="2349500"/>
          <p14:tracePt t="61451" x="5629275" y="2349500"/>
          <p14:tracePt t="61462" x="5654675" y="2349500"/>
          <p14:tracePt t="61467" x="5678488" y="2349500"/>
          <p14:tracePt t="61476" x="5708650" y="2349500"/>
          <p14:tracePt t="61484" x="5738813" y="2349500"/>
          <p14:tracePt t="61496" x="5786438" y="2362200"/>
          <p14:tracePt t="61499" x="5846763" y="2368550"/>
          <p14:tracePt t="61508" x="5907088" y="2379663"/>
          <p14:tracePt t="61515" x="5967413" y="2392363"/>
          <p14:tracePt t="61524" x="6057900" y="2398713"/>
          <p14:tracePt t="61531" x="6105525" y="2409825"/>
          <p14:tracePt t="61539" x="6148388" y="2422525"/>
          <p14:tracePt t="61551" x="6172200" y="2428875"/>
          <p14:tracePt t="61555" x="6208713" y="2435225"/>
          <p14:tracePt t="61563" x="6219825" y="2439988"/>
          <p14:tracePt t="61571" x="6245225" y="2439988"/>
          <p14:tracePt t="61580" x="6249988" y="2446338"/>
          <p14:tracePt t="61596" x="6256338" y="2446338"/>
          <p14:tracePt t="61603" x="6262688" y="2446338"/>
          <p14:tracePt t="61612" x="6275388" y="2446338"/>
          <p14:tracePt t="61619" x="6280150" y="2446338"/>
          <p14:tracePt t="61630" x="6292850" y="2446338"/>
          <p14:tracePt t="61646" x="6316663" y="2446338"/>
          <p14:tracePt t="61651" x="6340475" y="2446338"/>
          <p14:tracePt t="61662" x="6365875" y="2446338"/>
          <p14:tracePt t="61667" x="6389688" y="2446338"/>
          <p14:tracePt t="61684" x="6430963" y="2446338"/>
          <p14:tracePt t="61696" x="6456363" y="2446338"/>
          <p14:tracePt t="61699" x="6473825" y="2446338"/>
          <p14:tracePt t="61708" x="6497638" y="2446338"/>
          <p14:tracePt t="61715" x="6521450" y="2446338"/>
          <p14:tracePt t="61724" x="6534150" y="2446338"/>
          <p14:tracePt t="61731" x="6570663" y="2446338"/>
          <p14:tracePt t="61739" x="6575425" y="2446338"/>
          <p14:tracePt t="61747" x="6581775" y="2446338"/>
          <p14:tracePt t="61755" x="6588125" y="2439988"/>
          <p14:tracePt t="62028" x="6594475" y="2439988"/>
          <p14:tracePt t="62124" x="6600825" y="2435225"/>
          <p14:tracePt t="62197" x="6605588" y="2428875"/>
          <p14:tracePt t="62212" x="6611938" y="2422525"/>
          <p14:tracePt t="62220" x="6618288" y="2422525"/>
          <p14:tracePt t="62233" x="6624638" y="2416175"/>
          <p14:tracePt t="62235" x="6654800" y="2398713"/>
          <p14:tracePt t="62251" x="6665913" y="2398713"/>
          <p14:tracePt t="62261" x="6672263" y="2392363"/>
          <p14:tracePt t="62267" x="6678613" y="2386013"/>
          <p14:tracePt t="62396" x="6672263" y="2386013"/>
          <p14:tracePt t="62404" x="6618288" y="2368550"/>
          <p14:tracePt t="62418" x="6540500" y="2362200"/>
          <p14:tracePt t="62420" x="6456363" y="2338388"/>
          <p14:tracePt t="62429" x="6346825" y="2314575"/>
          <p14:tracePt t="62440" x="6232525" y="2290763"/>
          <p14:tracePt t="62444" x="6130925" y="2265363"/>
          <p14:tracePt t="62451" x="6040438" y="2260600"/>
          <p14:tracePt t="62462" x="5949950" y="2224088"/>
          <p14:tracePt t="62467" x="5859463" y="2187575"/>
          <p14:tracePt t="62479" x="5773738" y="2170113"/>
          <p14:tracePt t="62483" x="5684838" y="2144713"/>
          <p14:tracePt t="62492" x="5594350" y="2133600"/>
          <p14:tracePt t="62499" x="5521325" y="2120900"/>
          <p14:tracePt t="62507" x="5484813" y="2114550"/>
          <p14:tracePt t="62515" x="5443538" y="2114550"/>
          <p14:tracePt t="62523" x="5418138" y="2114550"/>
          <p14:tracePt t="62531" x="5387975" y="2109788"/>
          <p14:tracePt t="62539" x="5364163" y="2109788"/>
          <p14:tracePt t="62547" x="5340350" y="2109788"/>
          <p14:tracePt t="62555" x="5316538" y="2109788"/>
          <p14:tracePt t="62563" x="5286375" y="2109788"/>
          <p14:tracePt t="62571" x="5256213" y="2109788"/>
          <p14:tracePt t="62579" x="5219700" y="2109788"/>
          <p14:tracePt t="62587" x="5189538" y="2109788"/>
          <p14:tracePt t="62596" x="5159375" y="2109788"/>
          <p14:tracePt t="62603" x="5135563" y="2109788"/>
          <p14:tracePt t="62612" x="5092700" y="2109788"/>
          <p14:tracePt t="62619" x="5068888" y="2109788"/>
          <p14:tracePt t="62629" x="5045075" y="2109788"/>
          <p14:tracePt t="62636" x="5021263" y="2114550"/>
          <p14:tracePt t="62646" x="5008563" y="2114550"/>
          <p14:tracePt t="62651" x="4991100" y="2120900"/>
          <p14:tracePt t="62662" x="4984750" y="2127250"/>
          <p14:tracePt t="62667" x="4978400" y="2127250"/>
          <p14:tracePt t="62679" x="4972050" y="2127250"/>
          <p14:tracePt t="62683" x="4967288" y="2127250"/>
          <p14:tracePt t="62692" x="4954588" y="2139950"/>
          <p14:tracePt t="62707" x="4948238" y="2144713"/>
          <p14:tracePt t="62723" x="4943475" y="2151063"/>
          <p14:tracePt t="62739" x="4937125" y="2151063"/>
          <p14:tracePt t="62747" x="4930775" y="2157413"/>
          <p14:tracePt t="62755" x="4930775" y="2163763"/>
          <p14:tracePt t="62764" x="4924425" y="2170113"/>
          <p14:tracePt t="62771" x="4924425" y="2174875"/>
          <p14:tracePt t="62795" x="4924425" y="2181225"/>
          <p14:tracePt t="62827" x="4924425" y="2187575"/>
          <p14:tracePt t="62836" x="4930775" y="2200275"/>
          <p14:tracePt t="62843" x="4937125" y="2205038"/>
          <p14:tracePt t="62851" x="4960938" y="2217738"/>
          <p14:tracePt t="62863" x="4967288" y="2224088"/>
          <p14:tracePt t="62867" x="4972050" y="2224088"/>
          <p14:tracePt t="62876" x="4978400" y="2230438"/>
          <p14:tracePt t="62892" x="4991100" y="2235200"/>
          <p14:tracePt t="62899" x="4997450" y="2235200"/>
          <p14:tracePt t="62907" x="5002213" y="2241550"/>
          <p14:tracePt t="62915" x="5008563" y="2241550"/>
          <p14:tracePt t="62923" x="5014913" y="2241550"/>
          <p14:tracePt t="62931" x="5027613" y="2241550"/>
          <p14:tracePt t="62947" x="5032375" y="2241550"/>
          <p14:tracePt t="62964" x="5038725" y="2241550"/>
          <p14:tracePt t="63019" x="5045075" y="2241550"/>
          <p14:tracePt t="63028" x="5051425" y="2241550"/>
          <p14:tracePt t="63051" x="5057775" y="2241550"/>
          <p14:tracePt t="63083" x="5068888" y="2241550"/>
          <p14:tracePt t="63180" x="5087938" y="2241550"/>
          <p14:tracePt t="63203" x="5092700" y="2241550"/>
          <p14:tracePt t="63284" x="5105400" y="2241550"/>
          <p14:tracePt t="63300" x="5111750" y="2241550"/>
          <p14:tracePt t="63308" x="5118100" y="2241550"/>
          <p14:tracePt t="63317" x="5122863" y="2241550"/>
          <p14:tracePt t="63323" x="5129213" y="2241550"/>
          <p14:tracePt t="63339" x="5135563" y="2241550"/>
          <p14:tracePt t="63364" x="5148263" y="2241550"/>
          <p14:tracePt t="63387" x="5153025" y="2241550"/>
          <p14:tracePt t="63396" x="5165725" y="2241550"/>
          <p14:tracePt t="63412" x="5172075" y="2241550"/>
          <p14:tracePt t="63419" x="5183188" y="2241550"/>
          <p14:tracePt t="63430" x="5202238" y="2241550"/>
          <p14:tracePt t="63435" x="5219700" y="2241550"/>
          <p14:tracePt t="63448" x="5243513" y="2241550"/>
          <p14:tracePt t="63451" x="5280025" y="2241550"/>
          <p14:tracePt t="63460" x="5310188" y="2271713"/>
          <p14:tracePt t="63467" x="5359400" y="2278063"/>
          <p14:tracePt t="63476" x="5383213" y="2290763"/>
          <p14:tracePt t="63484" x="5424488" y="2295525"/>
          <p14:tracePt t="63492" x="5448300" y="2308225"/>
          <p14:tracePt t="63500" x="5484813" y="2308225"/>
          <p14:tracePt t="63507" x="5508625" y="2308225"/>
          <p14:tracePt t="63516" x="5514975" y="2308225"/>
          <p14:tracePt t="63524" x="5527675" y="2314575"/>
          <p14:tracePt t="63531" x="5534025" y="2314575"/>
          <p14:tracePt t="63539" x="5545138" y="2314575"/>
          <p14:tracePt t="63547" x="5551488" y="2314575"/>
          <p14:tracePt t="63555" x="5557838" y="2314575"/>
          <p14:tracePt t="63564" x="5564188" y="2314575"/>
          <p14:tracePt t="63571" x="5581650" y="2314575"/>
          <p14:tracePt t="63581" x="5594350" y="2314575"/>
          <p14:tracePt t="63587" x="5611813" y="2314575"/>
          <p14:tracePt t="63597" x="5654675" y="2314575"/>
          <p14:tracePt t="63603" x="5689600" y="2320925"/>
          <p14:tracePt t="63614" x="5719763" y="2320925"/>
          <p14:tracePt t="63619" x="5749925" y="2320925"/>
          <p14:tracePt t="63631" x="5773738" y="2320925"/>
          <p14:tracePt t="63635" x="5799138" y="2320925"/>
          <p14:tracePt t="63648" x="5810250" y="2320925"/>
          <p14:tracePt t="63651" x="5822950" y="2320925"/>
          <p14:tracePt t="63660" x="5840413" y="2325688"/>
          <p14:tracePt t="63667" x="5846763" y="2325688"/>
          <p14:tracePt t="63675" x="5859463" y="2325688"/>
          <p14:tracePt t="63683" x="5870575" y="2325688"/>
          <p14:tracePt t="63691" x="5889625" y="2325688"/>
          <p14:tracePt t="63699" x="5900738" y="2325688"/>
          <p14:tracePt t="63707" x="5907088" y="2332038"/>
          <p14:tracePt t="63715" x="5919788" y="2332038"/>
          <p14:tracePt t="63723" x="5930900" y="2332038"/>
          <p14:tracePt t="63731" x="5949950" y="2338388"/>
          <p14:tracePt t="63739" x="5961063" y="2338388"/>
          <p14:tracePt t="63747" x="5984875" y="2338388"/>
          <p14:tracePt t="63755" x="6010275" y="2349500"/>
          <p14:tracePt t="63763" x="6045200" y="2368550"/>
          <p14:tracePt t="63771" x="6064250" y="2368550"/>
          <p14:tracePt t="63779" x="6100763" y="2379663"/>
          <p14:tracePt t="63787" x="6135688" y="2392363"/>
          <p14:tracePt t="63797" x="6196013" y="2409825"/>
          <p14:tracePt t="63803" x="6256338" y="2435225"/>
          <p14:tracePt t="63819" x="6323013" y="2465388"/>
          <p14:tracePt t="63831" x="6335713" y="2470150"/>
          <p14:tracePt t="63835" x="6370638" y="2470150"/>
          <p14:tracePt t="63843" x="6389688" y="2482850"/>
          <p14:tracePt t="63851" x="6396038" y="2489200"/>
          <p14:tracePt t="63860" x="6407150" y="2489200"/>
          <p14:tracePt t="63868" x="6413500" y="2489200"/>
          <p14:tracePt t="64125" x="6396038" y="2489200"/>
          <p14:tracePt t="64133" x="6370638" y="2489200"/>
          <p14:tracePt t="64142" x="6329363" y="2489200"/>
          <p14:tracePt t="64153" x="6286500" y="2489200"/>
          <p14:tracePt t="64155" x="6226175" y="2489200"/>
          <p14:tracePt t="64164" x="6154738" y="2482850"/>
          <p14:tracePt t="64171" x="6075363" y="2470150"/>
          <p14:tracePt t="64182" x="6034088" y="2459038"/>
          <p14:tracePt t="64188" x="5984875" y="2452688"/>
          <p14:tracePt t="64197" x="5924550" y="2452688"/>
          <p14:tracePt t="64204" x="5883275" y="2439988"/>
          <p14:tracePt t="64213" x="5859463" y="2439988"/>
          <p14:tracePt t="64219" x="5822950" y="2439988"/>
          <p14:tracePt t="64230" x="5792788" y="2439988"/>
          <p14:tracePt t="64235" x="5762625" y="2439988"/>
          <p14:tracePt t="64247" x="5738813" y="2435225"/>
          <p14:tracePt t="64251" x="5719763" y="2435225"/>
          <p14:tracePt t="64260" x="5708650" y="2435225"/>
          <p14:tracePt t="64268" x="5695950" y="2435225"/>
          <p14:tracePt t="64275" x="5684838" y="2435225"/>
          <p14:tracePt t="64283" x="5659438" y="2435225"/>
          <p14:tracePt t="64291" x="5648325" y="2435225"/>
          <p14:tracePt t="64299" x="5611813" y="2435225"/>
          <p14:tracePt t="64307" x="5588000" y="2435225"/>
          <p14:tracePt t="64315" x="5557838" y="2435225"/>
          <p14:tracePt t="64323" x="5527675" y="2435225"/>
          <p14:tracePt t="64331" x="5503863" y="2435225"/>
          <p14:tracePt t="64339" x="5491163" y="2435225"/>
          <p14:tracePt t="64347" x="5484813" y="2435225"/>
          <p14:tracePt t="64355" x="5478463" y="2435225"/>
          <p14:tracePt t="64364" x="5473700" y="2435225"/>
          <p14:tracePt t="64475" x="5461000" y="2428875"/>
          <p14:tracePt t="64492" x="5473700" y="2422525"/>
          <p14:tracePt t="64507" x="5503863" y="2422525"/>
          <p14:tracePt t="64515" x="5514975" y="2422525"/>
          <p14:tracePt t="64523" x="5557838" y="2422525"/>
          <p14:tracePt t="64532" x="5605463" y="2422525"/>
          <p14:tracePt t="64539" x="5665788" y="2422525"/>
          <p14:tracePt t="64547" x="5719763" y="2422525"/>
          <p14:tracePt t="64555" x="5810250" y="2422525"/>
          <p14:tracePt t="64564" x="5894388" y="2422525"/>
          <p14:tracePt t="64571" x="5997575" y="2422525"/>
          <p14:tracePt t="64587" x="6081713" y="2428875"/>
          <p14:tracePt t="64597" x="6148388" y="2459038"/>
          <p14:tracePt t="64603" x="6178550" y="2465388"/>
          <p14:tracePt t="64614" x="6226175" y="2476500"/>
          <p14:tracePt t="64619" x="6249988" y="2482850"/>
          <p14:tracePt t="64631" x="6262688" y="2482850"/>
          <p14:tracePt t="64635" x="6269038" y="2482850"/>
          <p14:tracePt t="64644" x="6280150" y="2482850"/>
          <p14:tracePt t="64651" x="6286500" y="2482850"/>
          <p14:tracePt t="64660" x="6292850" y="2482850"/>
          <p14:tracePt t="64667" x="6299200" y="2482850"/>
          <p14:tracePt t="64675" x="6305550" y="2482850"/>
          <p14:tracePt t="64691" x="6323013" y="2482850"/>
          <p14:tracePt t="64699" x="6329363" y="2482850"/>
          <p14:tracePt t="64715" x="6335713" y="2482850"/>
          <p14:tracePt t="64723" x="6346825" y="2482850"/>
          <p14:tracePt t="64731" x="6353175" y="2482850"/>
          <p14:tracePt t="64739" x="6365875" y="2482850"/>
          <p14:tracePt t="64748" x="6370638" y="2482850"/>
          <p14:tracePt t="64756" x="6376988" y="2482850"/>
          <p14:tracePt t="64764" x="6383338" y="2482850"/>
          <p14:tracePt t="64771" x="6389688" y="2482850"/>
          <p14:tracePt t="64924" x="6365875" y="2482850"/>
          <p14:tracePt t="64933" x="6292850" y="2482850"/>
          <p14:tracePt t="64941" x="6219825" y="2470150"/>
          <p14:tracePt t="64953" x="6130925" y="2459038"/>
          <p14:tracePt t="64956" x="6045200" y="2452688"/>
          <p14:tracePt t="64967" x="5954713" y="2439988"/>
          <p14:tracePt t="64971" x="5870575" y="2439988"/>
          <p14:tracePt t="64982" x="5780088" y="2416175"/>
          <p14:tracePt t="64987" x="5689600" y="2405063"/>
          <p14:tracePt t="64998" x="5648325" y="2398713"/>
          <p14:tracePt t="65003" x="5568950" y="2374900"/>
          <p14:tracePt t="65015" x="5508625" y="2362200"/>
          <p14:tracePt t="65020" x="5484813" y="2355850"/>
          <p14:tracePt t="65027" x="5461000" y="2349500"/>
          <p14:tracePt t="65035" x="5454650" y="2349500"/>
          <p14:tracePt t="65044" x="5448300" y="2349500"/>
          <p14:tracePt t="65220" x="5454650" y="2349500"/>
          <p14:tracePt t="65229" x="5478463" y="2349500"/>
          <p14:tracePt t="65238" x="5503863" y="2349500"/>
          <p14:tracePt t="65245" x="5545138" y="2349500"/>
          <p14:tracePt t="65254" x="5624513" y="2362200"/>
          <p14:tracePt t="65261" x="5684838" y="2374900"/>
          <p14:tracePt t="65267" x="5745163" y="2392363"/>
          <p14:tracePt t="65275" x="5803900" y="2416175"/>
          <p14:tracePt t="65283" x="5853113" y="2422525"/>
          <p14:tracePt t="65291" x="5900738" y="2435225"/>
          <p14:tracePt t="65299" x="5937250" y="2452688"/>
          <p14:tracePt t="65307" x="5954713" y="2452688"/>
          <p14:tracePt t="65315" x="5980113" y="2452688"/>
          <p14:tracePt t="65732" x="5984875" y="2452688"/>
          <p14:tracePt t="65740" x="5991225" y="2452688"/>
          <p14:tracePt t="65752" x="6034088" y="2446338"/>
          <p14:tracePt t="65764" x="6111875" y="2439988"/>
          <p14:tracePt t="65779" x="6161088" y="2422525"/>
          <p14:tracePt t="65787" x="6189663" y="2422525"/>
          <p14:tracePt t="65798" x="6232525" y="2409825"/>
          <p14:tracePt t="65803" x="6249988" y="2405063"/>
          <p14:tracePt t="65815" x="6275388" y="2398713"/>
          <p14:tracePt t="65819" x="6286500" y="2398713"/>
          <p14:tracePt t="65835" x="6310313" y="2386013"/>
          <p14:tracePt t="65843" x="6323013" y="2379663"/>
          <p14:tracePt t="65851" x="6340475" y="2374900"/>
          <p14:tracePt t="65867" x="6389688" y="2344738"/>
          <p14:tracePt t="65875" x="6419850" y="2344738"/>
          <p14:tracePt t="65883" x="6443663" y="2332038"/>
          <p14:tracePt t="65891" x="6486525" y="2320925"/>
          <p14:tracePt t="65899" x="6521450" y="2314575"/>
          <p14:tracePt t="65907" x="6546850" y="2308225"/>
          <p14:tracePt t="65915" x="6575425" y="2295525"/>
          <p14:tracePt t="65924" x="6600825" y="2295525"/>
          <p14:tracePt t="65932" x="6624638" y="2290763"/>
          <p14:tracePt t="65939" x="6635750" y="2290763"/>
          <p14:tracePt t="65949" x="6672263" y="2271713"/>
          <p14:tracePt t="65955" x="6696075" y="2271713"/>
          <p14:tracePt t="65965" x="6738938" y="2265363"/>
          <p14:tracePt t="65972" x="6762750" y="2254250"/>
          <p14:tracePt t="65981" x="6816725" y="2235200"/>
          <p14:tracePt t="65996" x="6865938" y="2230438"/>
          <p14:tracePt t="66003" x="6902450" y="2217738"/>
          <p14:tracePt t="66012" x="6950075" y="2200275"/>
          <p14:tracePt t="66019" x="7010400" y="2181225"/>
          <p14:tracePt t="66028" x="7058025" y="2170113"/>
          <p14:tracePt t="66035" x="7107238" y="2151063"/>
          <p14:tracePt t="66043" x="7131050" y="2139950"/>
          <p14:tracePt t="66051" x="7185025" y="2114550"/>
          <p14:tracePt t="66059" x="7208838" y="2103438"/>
          <p14:tracePt t="66067" x="7258050" y="2084388"/>
          <p14:tracePt t="66075" x="7281863" y="2060575"/>
          <p14:tracePt t="66087" x="7318375" y="2043113"/>
          <p14:tracePt t="66091" x="7353300" y="2025650"/>
          <p14:tracePt t="66100" x="7389813" y="2000250"/>
          <p14:tracePt t="66107" x="7426325" y="1970088"/>
          <p14:tracePt t="66115" x="7462838" y="1952625"/>
          <p14:tracePt t="66123" x="7497763" y="1922463"/>
          <p14:tracePt t="66132" x="7553325" y="1892300"/>
          <p14:tracePt t="66139" x="7588250" y="1868488"/>
          <p14:tracePt t="66150" x="7637463" y="1838325"/>
          <p14:tracePt t="66155" x="7654925" y="1819275"/>
          <p14:tracePt t="66165" x="7678738" y="1795463"/>
          <p14:tracePt t="66171" x="7704138" y="1758950"/>
          <p14:tracePt t="66183" x="7721600" y="1735138"/>
          <p14:tracePt t="66187" x="7727950" y="1717675"/>
          <p14:tracePt t="66199" x="7745413" y="1687513"/>
          <p14:tracePt t="66203" x="7751763" y="1670050"/>
          <p14:tracePt t="66211" x="7762875" y="1639888"/>
          <p14:tracePt t="66219" x="7769225" y="1620838"/>
          <p14:tracePt t="66228" x="7775575" y="1614488"/>
          <p14:tracePt t="66235" x="7775575" y="1603375"/>
          <p14:tracePt t="66243" x="7799388" y="1566863"/>
          <p14:tracePt t="66251" x="7812088" y="1554163"/>
          <p14:tracePt t="66259" x="7823200" y="1536700"/>
          <p14:tracePt t="66267" x="7823200" y="1519238"/>
          <p14:tracePt t="66275" x="7835900" y="1493838"/>
          <p14:tracePt t="66283" x="7842250" y="1476375"/>
          <p14:tracePt t="66291" x="7842250" y="1452563"/>
          <p14:tracePt t="66299" x="7842250" y="1433513"/>
          <p14:tracePt t="66307" x="7842250" y="1409700"/>
          <p14:tracePt t="66315" x="7842250" y="1368425"/>
          <p14:tracePt t="66323" x="7842250" y="1331913"/>
          <p14:tracePt t="66332" x="7842250" y="1301750"/>
          <p14:tracePt t="66339" x="7842250" y="1271588"/>
          <p14:tracePt t="66349" x="7835900" y="1247775"/>
          <p14:tracePt t="66355" x="7829550" y="1198563"/>
          <p14:tracePt t="66365" x="7829550" y="1174750"/>
          <p14:tracePt t="66371" x="7823200" y="1144588"/>
          <p14:tracePt t="66382" x="7823200" y="1120775"/>
          <p14:tracePt t="66387" x="7805738" y="1096963"/>
          <p14:tracePt t="66399" x="7805738" y="1073150"/>
          <p14:tracePt t="66403" x="7788275" y="1049338"/>
          <p14:tracePt t="66412" x="7781925" y="1036638"/>
          <p14:tracePt t="66419" x="7775575" y="1019175"/>
          <p14:tracePt t="66428" x="7769225" y="1006475"/>
          <p14:tracePt t="66435" x="7762875" y="1000125"/>
          <p14:tracePt t="66500" x="7751763" y="982663"/>
          <p14:tracePt t="66532" x="7739063" y="963613"/>
          <p14:tracePt t="66541" x="7734300" y="958850"/>
          <p14:tracePt t="66552" x="7721600" y="933450"/>
          <p14:tracePt t="66558" x="7691438" y="909638"/>
          <p14:tracePt t="66566" x="7643813" y="868363"/>
          <p14:tracePt t="66571" x="7607300" y="855663"/>
          <p14:tracePt t="66583" x="7527925" y="795338"/>
          <p14:tracePt t="66587" x="7450138" y="765175"/>
          <p14:tracePt t="66596" x="7359650" y="717550"/>
          <p14:tracePt t="66604" x="7269163" y="693738"/>
          <p14:tracePt t="66612" x="7167563" y="650875"/>
          <p14:tracePt t="66619" x="7077075" y="627063"/>
          <p14:tracePt t="66628" x="6973888" y="603250"/>
          <p14:tracePt t="66635" x="6853238" y="566738"/>
          <p14:tracePt t="66643" x="6762750" y="547688"/>
          <p14:tracePt t="66651" x="6661150" y="536575"/>
          <p14:tracePt t="66659" x="6575425" y="523875"/>
          <p14:tracePt t="66667" x="6503988" y="512763"/>
          <p14:tracePt t="66675" x="6383338" y="487363"/>
          <p14:tracePt t="66683" x="6335713" y="482600"/>
          <p14:tracePt t="66691" x="6280150" y="482600"/>
          <p14:tracePt t="66701" x="6245225" y="482600"/>
          <p14:tracePt t="66707" x="6202363" y="482600"/>
          <p14:tracePt t="66716" x="6172200" y="482600"/>
          <p14:tracePt t="66723" x="6130925" y="482600"/>
          <p14:tracePt t="66733" x="6081713" y="482600"/>
          <p14:tracePt t="66739" x="6040438" y="482600"/>
          <p14:tracePt t="66750" x="5967413" y="482600"/>
          <p14:tracePt t="66756" x="5894388" y="482600"/>
          <p14:tracePt t="66766" x="5822950" y="482600"/>
          <p14:tracePt t="66771" x="5749925" y="482600"/>
          <p14:tracePt t="66783" x="5659438" y="469900"/>
          <p14:tracePt t="66788" x="5575300" y="458788"/>
          <p14:tracePt t="66800" x="5461000" y="446088"/>
          <p14:tracePt t="66803" x="5387975" y="446088"/>
          <p14:tracePt t="66812" x="5273675" y="433388"/>
          <p14:tracePt t="66820" x="5195888" y="422275"/>
          <p14:tracePt t="66828" x="5122863" y="415925"/>
          <p14:tracePt t="66836" x="5008563" y="403225"/>
          <p14:tracePt t="66843" x="4930775" y="379413"/>
          <p14:tracePt t="66851" x="4857750" y="368300"/>
          <p14:tracePt t="66859" x="4779963" y="349250"/>
          <p14:tracePt t="66867" x="4737100" y="349250"/>
          <p14:tracePt t="66875" x="4695825" y="349250"/>
          <p14:tracePt t="66891" x="4646613" y="349250"/>
          <p14:tracePt t="66901" x="4616450" y="349250"/>
          <p14:tracePt t="66907" x="4575175" y="349250"/>
          <p14:tracePt t="66917" x="4551363" y="349250"/>
          <p14:tracePt t="66934" x="4527550" y="349250"/>
          <p14:tracePt t="66939" x="4514850" y="349250"/>
          <p14:tracePt t="66950" x="4502150" y="349250"/>
          <p14:tracePt t="66955" x="4478338" y="349250"/>
          <p14:tracePt t="66967" x="4471988" y="349250"/>
          <p14:tracePt t="66971" x="4454525" y="349250"/>
          <p14:tracePt t="66983" x="4437063" y="355600"/>
          <p14:tracePt t="66987" x="4411663" y="368300"/>
          <p14:tracePt t="66996" x="4376738" y="373063"/>
          <p14:tracePt t="67003" x="4340225" y="392113"/>
          <p14:tracePt t="67012" x="4303713" y="409575"/>
          <p14:tracePt t="67020" x="4243388" y="439738"/>
          <p14:tracePt t="67027" x="4189413" y="469900"/>
          <p14:tracePt t="67035" x="4141788" y="500063"/>
          <p14:tracePt t="67043" x="4116388" y="523875"/>
          <p14:tracePt t="67059" x="4098925" y="542925"/>
          <p14:tracePt t="67068" x="4092575" y="566738"/>
          <p14:tracePt t="67075" x="4068763" y="603250"/>
          <p14:tracePt t="67083" x="4056063" y="614363"/>
          <p14:tracePt t="67092" x="4051300" y="638175"/>
          <p14:tracePt t="67100" x="4044950" y="657225"/>
          <p14:tracePt t="67107" x="4038600" y="687388"/>
          <p14:tracePt t="67117" x="4021138" y="711200"/>
          <p14:tracePt t="67124" x="4021138" y="741363"/>
          <p14:tracePt t="67133" x="4021138" y="777875"/>
          <p14:tracePt t="67139" x="4021138" y="819150"/>
          <p14:tracePt t="67150" x="4021138" y="862013"/>
          <p14:tracePt t="67155" x="4021138" y="933450"/>
          <p14:tracePt t="67167" x="4021138" y="993775"/>
          <p14:tracePt t="67181" x="4068763" y="1144588"/>
          <p14:tracePt t="67188" x="4105275" y="1254125"/>
          <p14:tracePt t="67196" x="4152900" y="1301750"/>
          <p14:tracePt t="67204" x="4213225" y="1398588"/>
          <p14:tracePt t="67212" x="4256088" y="1446213"/>
          <p14:tracePt t="67219" x="4310063" y="1512888"/>
          <p14:tracePt t="67227" x="4340225" y="1549400"/>
          <p14:tracePt t="67235" x="4376738" y="1590675"/>
          <p14:tracePt t="67244" x="4430713" y="1633538"/>
          <p14:tracePt t="67251" x="4454525" y="1657350"/>
          <p14:tracePt t="67259" x="4478338" y="1681163"/>
          <p14:tracePt t="67267" x="4514850" y="1711325"/>
          <p14:tracePt t="67276" x="4538663" y="1724025"/>
          <p14:tracePt t="67283" x="4557713" y="1735138"/>
          <p14:tracePt t="67291" x="4562475" y="1735138"/>
          <p14:tracePt t="67300" x="4568825" y="1735138"/>
          <p14:tracePt t="67332" x="4575175" y="1735138"/>
          <p14:tracePt t="68228" x="4581525" y="1741488"/>
          <p14:tracePt t="68284" x="4586288" y="1747838"/>
          <p14:tracePt t="68292" x="4592638" y="1754188"/>
          <p14:tracePt t="68303" x="4598988" y="1754188"/>
          <p14:tracePt t="68314" x="4605338" y="1758950"/>
          <p14:tracePt t="68316" x="4616450" y="1771650"/>
          <p14:tracePt t="68324" x="4622800" y="1771650"/>
          <p14:tracePt t="68333" x="4635500" y="1784350"/>
          <p14:tracePt t="68339" x="4641850" y="1789113"/>
          <p14:tracePt t="68350" x="4659313" y="1789113"/>
          <p14:tracePt t="68355" x="4665663" y="1795463"/>
          <p14:tracePt t="68364" x="4676775" y="1801813"/>
          <p14:tracePt t="68371" x="4683125" y="1808163"/>
          <p14:tracePt t="68395" x="4695825" y="1819275"/>
          <p14:tracePt t="68403" x="4702175" y="1819275"/>
          <p14:tracePt t="68435" x="4725988" y="1825625"/>
          <p14:tracePt t="68459" x="4732338" y="1831975"/>
          <p14:tracePt t="68467" x="4743450" y="1831975"/>
          <p14:tracePt t="68475" x="4756150" y="1838325"/>
          <p14:tracePt t="68483" x="4762500" y="1844675"/>
          <p14:tracePt t="68491" x="4786313" y="1849438"/>
          <p14:tracePt t="68500" x="4810125" y="1855788"/>
          <p14:tracePt t="68507" x="4833938" y="1874838"/>
          <p14:tracePt t="68517" x="4876800" y="1892300"/>
          <p14:tracePt t="68523" x="4900613" y="1898650"/>
          <p14:tracePt t="68533" x="4937125" y="1909763"/>
          <p14:tracePt t="68539" x="4972050" y="1928813"/>
          <p14:tracePt t="68550" x="4978400" y="1928813"/>
          <p14:tracePt t="68555" x="4984750" y="1928813"/>
          <p14:tracePt t="68603" x="4997450" y="1928813"/>
          <p14:tracePt t="68619" x="5002213" y="1928813"/>
          <p14:tracePt t="68627" x="5008563" y="1928813"/>
          <p14:tracePt t="68636" x="5027613" y="1928813"/>
          <p14:tracePt t="68643" x="5051425" y="1928813"/>
          <p14:tracePt t="68651" x="5075238" y="1928813"/>
          <p14:tracePt t="68659" x="5105400" y="1935163"/>
          <p14:tracePt t="68667" x="5129213" y="1939925"/>
          <p14:tracePt t="68675" x="5178425" y="1952625"/>
          <p14:tracePt t="68684" x="5195888" y="1952625"/>
          <p14:tracePt t="68691" x="5232400" y="1952625"/>
          <p14:tracePt t="68700" x="5262563" y="1958975"/>
          <p14:tracePt t="68707" x="5299075" y="1970088"/>
          <p14:tracePt t="68723" x="5340350" y="1970088"/>
          <p14:tracePt t="68734" x="5364163" y="1976438"/>
          <p14:tracePt t="68739" x="5400675" y="1995488"/>
          <p14:tracePt t="68750" x="5430838" y="1995488"/>
          <p14:tracePt t="68755" x="5473700" y="2000250"/>
          <p14:tracePt t="68764" x="5521325" y="2012950"/>
          <p14:tracePt t="68771" x="5581650" y="2019300"/>
          <p14:tracePt t="68779" x="5629275" y="2019300"/>
          <p14:tracePt t="68787" x="5684838" y="2019300"/>
          <p14:tracePt t="68795" x="5719763" y="2019300"/>
          <p14:tracePt t="68803" x="5762625" y="2030413"/>
          <p14:tracePt t="68811" x="5786438" y="2036763"/>
          <p14:tracePt t="68819" x="5840413" y="2049463"/>
          <p14:tracePt t="68827" x="5889625" y="2054225"/>
          <p14:tracePt t="68836" x="5924550" y="2073275"/>
          <p14:tracePt t="68843" x="5997575" y="2097088"/>
          <p14:tracePt t="68851" x="6034088" y="2103438"/>
          <p14:tracePt t="68859" x="6081713" y="2120900"/>
          <p14:tracePt t="68867" x="6094413" y="2133600"/>
          <p14:tracePt t="68875" x="6130925" y="2151063"/>
          <p14:tracePt t="68947" x="6135688" y="2157413"/>
          <p14:tracePt t="69212" x="6124575" y="2157413"/>
          <p14:tracePt t="69221" x="6105525" y="2163763"/>
          <p14:tracePt t="69233" x="6094413" y="2163763"/>
          <p14:tracePt t="69242" x="6081713" y="2163763"/>
          <p14:tracePt t="69244" x="6064250" y="2163763"/>
          <p14:tracePt t="69259" x="6057900" y="2163763"/>
          <p14:tracePt t="69283" x="6051550" y="2163763"/>
          <p14:tracePt t="69291" x="6040438" y="2170113"/>
          <p14:tracePt t="69301" x="6015038" y="2170113"/>
          <p14:tracePt t="69307" x="6003925" y="2170113"/>
          <p14:tracePt t="69323" x="5980113" y="2170113"/>
          <p14:tracePt t="69334" x="5954713" y="2170113"/>
          <p14:tracePt t="69339" x="5913438" y="2170113"/>
          <p14:tracePt t="69347" x="5883275" y="2170113"/>
          <p14:tracePt t="69355" x="5840413" y="2170113"/>
          <p14:tracePt t="69364" x="5792788" y="2174875"/>
          <p14:tracePt t="69371" x="5732463" y="2174875"/>
          <p14:tracePt t="69379" x="5702300" y="2174875"/>
          <p14:tracePt t="69387" x="5659438" y="2174875"/>
          <p14:tracePt t="69395" x="5624513" y="2174875"/>
          <p14:tracePt t="69403" x="5594350" y="2174875"/>
          <p14:tracePt t="69411" x="5568950" y="2174875"/>
          <p14:tracePt t="69419" x="5527675" y="2174875"/>
          <p14:tracePt t="69427" x="5503863" y="2174875"/>
          <p14:tracePt t="69435" x="5497513" y="2174875"/>
          <p14:tracePt t="69443" x="5491163" y="2174875"/>
          <p14:tracePt t="69475" x="5484813" y="2174875"/>
          <p14:tracePt t="69564" x="5527675" y="2174875"/>
          <p14:tracePt t="69572" x="5581650" y="2174875"/>
          <p14:tracePt t="69582" x="5641975" y="2174875"/>
          <p14:tracePt t="69588" x="5715000" y="2174875"/>
          <p14:tracePt t="69595" x="5803900" y="2181225"/>
          <p14:tracePt t="69603" x="5859463" y="2181225"/>
          <p14:tracePt t="69611" x="5924550" y="2205038"/>
          <p14:tracePt t="69619" x="5997575" y="2211388"/>
          <p14:tracePt t="69627" x="6070600" y="2211388"/>
          <p14:tracePt t="69635" x="6142038" y="2235200"/>
          <p14:tracePt t="69643" x="6178550" y="2241550"/>
          <p14:tracePt t="69651" x="6219825" y="2241550"/>
          <p14:tracePt t="69659" x="6226175" y="2241550"/>
          <p14:tracePt t="69668" x="6232525" y="2241550"/>
          <p14:tracePt t="69675" x="6238875" y="2241550"/>
          <p14:tracePt t="69796" x="6245225" y="2247900"/>
          <p14:tracePt t="69820" x="6208713" y="2247900"/>
          <p14:tracePt t="69836" x="6135688" y="2247900"/>
          <p14:tracePt t="69843" x="6075363" y="2247900"/>
          <p14:tracePt t="69851" x="6034088" y="2247900"/>
          <p14:tracePt t="69859" x="5991225" y="2247900"/>
          <p14:tracePt t="69867" x="5943600" y="2247900"/>
          <p14:tracePt t="69875" x="5913438" y="2247900"/>
          <p14:tracePt t="69884" x="5889625" y="2247900"/>
          <p14:tracePt t="69891" x="5864225" y="2247900"/>
          <p14:tracePt t="69901" x="5859463" y="2247900"/>
          <p14:tracePt t="69907" x="5853113" y="2247900"/>
          <p14:tracePt t="70012" x="5876925" y="2247900"/>
          <p14:tracePt t="70021" x="5943600" y="2247900"/>
          <p14:tracePt t="70030" x="6034088" y="2271713"/>
          <p14:tracePt t="70042" x="6118225" y="2284413"/>
          <p14:tracePt t="70044" x="6208713" y="2308225"/>
          <p14:tracePt t="70057" x="6286500" y="2325688"/>
          <p14:tracePt t="70060" x="6359525" y="2338388"/>
          <p14:tracePt t="70068" x="6389688" y="2338388"/>
          <p14:tracePt t="70075" x="6426200" y="2344738"/>
          <p14:tracePt t="70172" x="6426200" y="2349500"/>
          <p14:tracePt t="70183" x="6365875" y="2349500"/>
          <p14:tracePt t="70195" x="6280150" y="2349500"/>
          <p14:tracePt t="70197" x="6208713" y="2349500"/>
          <p14:tracePt t="70207" x="6135688" y="2349500"/>
          <p14:tracePt t="70212" x="6064250" y="2349500"/>
          <p14:tracePt t="70219" x="5980113" y="2349500"/>
          <p14:tracePt t="70227" x="5900738" y="2349500"/>
          <p14:tracePt t="70235" x="5870575" y="2349500"/>
          <p14:tracePt t="70243" x="5846763" y="2349500"/>
          <p14:tracePt t="70251" x="5834063" y="2349500"/>
          <p14:tracePt t="71076" x="5829300" y="2349500"/>
          <p14:tracePt t="71124" x="5816600" y="2349500"/>
          <p14:tracePt t="71132" x="5810250" y="2355850"/>
          <p14:tracePt t="71142" x="5799138" y="2355850"/>
          <p14:tracePt t="71147" x="5768975" y="2374900"/>
          <p14:tracePt t="71155" x="5738813" y="2379663"/>
          <p14:tracePt t="71172" x="5641975" y="2409825"/>
          <p14:tracePt t="71179" x="5594350" y="2422525"/>
          <p14:tracePt t="71187" x="5545138" y="2439988"/>
          <p14:tracePt t="71195" x="5527675" y="2439988"/>
          <p14:tracePt t="71203" x="5467350" y="2446338"/>
          <p14:tracePt t="71211" x="5437188" y="2459038"/>
          <p14:tracePt t="71219" x="5400675" y="2459038"/>
          <p14:tracePt t="71227" x="5359400" y="2465388"/>
          <p14:tracePt t="71235" x="5329238" y="2465388"/>
          <p14:tracePt t="71243" x="5303838" y="2476500"/>
          <p14:tracePt t="71251" x="5280025" y="2482850"/>
          <p14:tracePt t="71259" x="5268913" y="2482850"/>
          <p14:tracePt t="71268" x="5243513" y="2489200"/>
          <p14:tracePt t="71275" x="5226050" y="2489200"/>
          <p14:tracePt t="71285" x="5213350" y="2489200"/>
          <p14:tracePt t="71291" x="5208588" y="2489200"/>
          <p14:tracePt t="71302" x="5189538" y="2489200"/>
          <p14:tracePt t="71307" x="5172075" y="2495550"/>
          <p14:tracePt t="71315" x="5165725" y="2495550"/>
          <p14:tracePt t="71323" x="5153025" y="2495550"/>
          <p14:tracePt t="71331" x="5141913" y="2506663"/>
          <p14:tracePt t="71339" x="5135563" y="2506663"/>
          <p14:tracePt t="71347" x="5118100" y="2513013"/>
          <p14:tracePt t="71355" x="5105400" y="2513013"/>
          <p14:tracePt t="71363" x="5075238" y="2519363"/>
          <p14:tracePt t="71371" x="5051425" y="2525713"/>
          <p14:tracePt t="71379" x="5027613" y="2536825"/>
          <p14:tracePt t="71387" x="5002213" y="2536825"/>
          <p14:tracePt t="71395" x="4978400" y="2536825"/>
          <p14:tracePt t="71403" x="4954588" y="2543175"/>
          <p14:tracePt t="71411" x="4930775" y="2549525"/>
          <p14:tracePt t="71419" x="4918075" y="2560638"/>
          <p14:tracePt t="71427" x="4894263" y="2560638"/>
          <p14:tracePt t="71435" x="4887913" y="2560638"/>
          <p14:tracePt t="71443" x="4876800" y="2560638"/>
          <p14:tracePt t="71452" x="4857750" y="2566988"/>
          <p14:tracePt t="71459" x="4846638" y="2573338"/>
          <p14:tracePt t="71475" x="4827588" y="2579688"/>
          <p14:tracePt t="71483" x="4810125" y="2579688"/>
          <p14:tracePt t="71491" x="4803775" y="2579688"/>
          <p14:tracePt t="71502" x="4797425" y="2579688"/>
          <p14:tracePt t="71507" x="4792663" y="2579688"/>
          <p14:tracePt t="71516" x="4773613" y="2586038"/>
          <p14:tracePt t="71523" x="4762500" y="2597150"/>
          <p14:tracePt t="71531" x="4749800" y="2597150"/>
          <p14:tracePt t="71539" x="4732338" y="2603500"/>
          <p14:tracePt t="71547" x="4719638" y="2603500"/>
          <p14:tracePt t="71555" x="4706938" y="2603500"/>
          <p14:tracePt t="71563" x="4689475" y="2609850"/>
          <p14:tracePt t="71571" x="4683125" y="2609850"/>
          <p14:tracePt t="71587" x="4676775" y="2609850"/>
          <p14:tracePt t="71595" x="4672013" y="2609850"/>
          <p14:tracePt t="71603" x="4665663" y="2609850"/>
          <p14:tracePt t="71611" x="4659313" y="2609850"/>
          <p14:tracePt t="71619" x="4652963" y="2609850"/>
          <p14:tracePt t="71675" x="4646613" y="2609850"/>
          <p14:tracePt t="71691" x="4641850" y="2609850"/>
          <p14:tracePt t="71699" x="4629150" y="2609850"/>
          <p14:tracePt t="71723" x="4622800" y="2616200"/>
          <p14:tracePt t="71739" x="4616450" y="2616200"/>
          <p14:tracePt t="71747" x="4611688" y="2616200"/>
          <p14:tracePt t="71771" x="4605338" y="2616200"/>
          <p14:tracePt t="71779" x="4598988" y="2616200"/>
          <p14:tracePt t="71787" x="4592638" y="2616200"/>
          <p14:tracePt t="71803" x="4586288" y="2616200"/>
          <p14:tracePt t="71811" x="4575175" y="2620963"/>
          <p14:tracePt t="71819" x="4568825" y="2620963"/>
          <p14:tracePt t="71827" x="4551363" y="2620963"/>
          <p14:tracePt t="71836" x="4545013" y="2620963"/>
          <p14:tracePt t="71843" x="4527550" y="2620963"/>
          <p14:tracePt t="71852" x="4514850" y="2620963"/>
          <p14:tracePt t="71859" x="4491038" y="2620963"/>
          <p14:tracePt t="71869" x="4484688" y="2620963"/>
          <p14:tracePt t="71875" x="4471988" y="2620963"/>
          <p14:tracePt t="71891" x="4467225" y="2620963"/>
          <p14:tracePt t="71899" x="4460875" y="2620963"/>
          <p14:tracePt t="71972" x="4454525" y="2620963"/>
          <p14:tracePt t="72188" x="4448175" y="2620963"/>
          <p14:tracePt t="72196" x="4448175" y="2616200"/>
          <p14:tracePt t="72213" x="4454525" y="2616200"/>
          <p14:tracePt t="72221" x="4460875" y="2609850"/>
          <p14:tracePt t="72227" x="4467225" y="2603500"/>
          <p14:tracePt t="72237" x="4471988" y="2597150"/>
          <p14:tracePt t="72254" x="4484688" y="2590800"/>
          <p14:tracePt t="72259" x="4502150" y="2566988"/>
          <p14:tracePt t="72270" x="4514850" y="2530475"/>
          <p14:tracePt t="72275" x="4545013" y="2506663"/>
          <p14:tracePt t="72284" x="4568825" y="2482850"/>
          <p14:tracePt t="72291" x="4605338" y="2439988"/>
          <p14:tracePt t="72300" x="4659313" y="2392363"/>
          <p14:tracePt t="72308" x="4695825" y="2374900"/>
          <p14:tracePt t="72315" x="4749800" y="2320925"/>
          <p14:tracePt t="72323" x="4786313" y="2290763"/>
          <p14:tracePt t="72331" x="4833938" y="2260600"/>
          <p14:tracePt t="72339" x="4887913" y="2217738"/>
          <p14:tracePt t="72347" x="4937125" y="2181225"/>
          <p14:tracePt t="72355" x="4991100" y="2139950"/>
          <p14:tracePt t="72363" x="5014913" y="2114550"/>
          <p14:tracePt t="72372" x="5038725" y="2084388"/>
          <p14:tracePt t="72379" x="5062538" y="2060575"/>
          <p14:tracePt t="72388" x="5105400" y="2025650"/>
          <p14:tracePt t="72395" x="5118100" y="2006600"/>
          <p14:tracePt t="72404" x="5153025" y="1970088"/>
          <p14:tracePt t="72411" x="5183188" y="1935163"/>
          <p14:tracePt t="72420" x="5208588" y="1909763"/>
          <p14:tracePt t="72427" x="5226050" y="1885950"/>
          <p14:tracePt t="72438" x="5249863" y="1862138"/>
          <p14:tracePt t="72443" x="5273675" y="1838325"/>
          <p14:tracePt t="72454" x="5292725" y="1819275"/>
          <p14:tracePt t="72459" x="5303838" y="1808163"/>
          <p14:tracePt t="72471" x="5310188" y="1789113"/>
          <p14:tracePt t="72475" x="5316538" y="1784350"/>
          <p14:tracePt t="72484" x="5322888" y="1778000"/>
          <p14:tracePt t="72507" x="5329238" y="1771650"/>
          <p14:tracePt t="72531" x="5334000" y="1765300"/>
          <p14:tracePt t="72539" x="5340350" y="1758950"/>
          <p14:tracePt t="72547" x="5353050" y="1754188"/>
          <p14:tracePt t="72563" x="5364163" y="1741488"/>
          <p14:tracePt t="72579" x="5364163" y="1735138"/>
          <p14:tracePt t="72587" x="5370513" y="1728788"/>
          <p14:tracePt t="72595" x="5376863" y="1724025"/>
          <p14:tracePt t="72604" x="5383213" y="1717675"/>
          <p14:tracePt t="72621" x="5387975" y="1711325"/>
          <p14:tracePt t="72627" x="5394325" y="1704975"/>
          <p14:tracePt t="72638" x="5400675" y="1700213"/>
          <p14:tracePt t="72654" x="5400675" y="1693863"/>
          <p14:tracePt t="72659" x="5407025" y="1687513"/>
          <p14:tracePt t="72671" x="5413375" y="1681163"/>
          <p14:tracePt t="72900" x="5413375" y="1674813"/>
          <p14:tracePt t="72916" x="5418138" y="1657350"/>
          <p14:tracePt t="73052" x="5424488" y="1644650"/>
          <p14:tracePt t="73068" x="5424488" y="1639888"/>
          <p14:tracePt t="73316" x="5424488" y="1633538"/>
          <p14:tracePt t="73325" x="5418138" y="1633538"/>
          <p14:tracePt t="73335" x="5413375" y="1639888"/>
          <p14:tracePt t="73346" x="5400675" y="1651000"/>
          <p14:tracePt t="73348" x="5383213" y="1670050"/>
          <p14:tracePt t="73359" x="5370513" y="1681163"/>
          <p14:tracePt t="73363" x="5334000" y="1711325"/>
          <p14:tracePt t="73371" x="5329238" y="1717675"/>
          <p14:tracePt t="73379" x="5316538" y="1728788"/>
          <p14:tracePt t="73387" x="5299075" y="1735138"/>
          <p14:tracePt t="73395" x="5292725" y="1741488"/>
          <p14:tracePt t="73404" x="5286375" y="1747838"/>
          <p14:tracePt t="73421" x="5273675" y="1758950"/>
          <p14:tracePt t="73427" x="5268913" y="1765300"/>
          <p14:tracePt t="73437" x="5256213" y="1784350"/>
          <p14:tracePt t="73443" x="5238750" y="1795463"/>
          <p14:tracePt t="73454" x="5226050" y="1814513"/>
          <p14:tracePt t="73459" x="5195888" y="1838325"/>
          <p14:tracePt t="73467" x="5183188" y="1855788"/>
          <p14:tracePt t="73475" x="5165725" y="1868488"/>
          <p14:tracePt t="73484" x="5159375" y="1874838"/>
          <p14:tracePt t="73491" x="5148263" y="1885950"/>
          <p14:tracePt t="73499" x="5141913" y="1892300"/>
          <p14:tracePt t="73507" x="5129213" y="1909763"/>
          <p14:tracePt t="73515" x="5122863" y="1916113"/>
          <p14:tracePt t="73523" x="5118100" y="1928813"/>
          <p14:tracePt t="73531" x="5111750" y="1935163"/>
          <p14:tracePt t="73539" x="5105400" y="1939925"/>
          <p14:tracePt t="73547" x="5092700" y="1952625"/>
          <p14:tracePt t="73555" x="5081588" y="1970088"/>
          <p14:tracePt t="73563" x="5081588" y="1976438"/>
          <p14:tracePt t="73571" x="5062538" y="2006600"/>
          <p14:tracePt t="73579" x="5057775" y="2012950"/>
          <p14:tracePt t="73588" x="5051425" y="2025650"/>
          <p14:tracePt t="73595" x="5045075" y="2036763"/>
          <p14:tracePt t="73605" x="5027613" y="2054225"/>
          <p14:tracePt t="73611" x="5021263" y="2060575"/>
          <p14:tracePt t="73621" x="5014913" y="2073275"/>
          <p14:tracePt t="73627" x="4991100" y="2097088"/>
          <p14:tracePt t="73638" x="4984750" y="2114550"/>
          <p14:tracePt t="73643" x="4967288" y="2127250"/>
          <p14:tracePt t="73655" x="4943475" y="2151063"/>
          <p14:tracePt t="73659" x="4930775" y="2170113"/>
          <p14:tracePt t="73668" x="4913313" y="2181225"/>
          <p14:tracePt t="73675" x="4900613" y="2200275"/>
          <p14:tracePt t="73683" x="4883150" y="2217738"/>
          <p14:tracePt t="73691" x="4870450" y="2230438"/>
          <p14:tracePt t="73699" x="4864100" y="2230438"/>
          <p14:tracePt t="73707" x="4857750" y="2230438"/>
          <p14:tracePt t="73715" x="4852988" y="2235200"/>
          <p14:tracePt t="73723" x="4833938" y="2241550"/>
          <p14:tracePt t="73731" x="4827588" y="2247900"/>
          <p14:tracePt t="73852" x="4864100" y="2217738"/>
          <p14:tracePt t="73861" x="4913313" y="2187575"/>
          <p14:tracePt t="73873" x="4967288" y="2144713"/>
          <p14:tracePt t="73879" x="5014913" y="2103438"/>
          <p14:tracePt t="73884" x="5081588" y="2049463"/>
          <p14:tracePt t="73892" x="5135563" y="1995488"/>
          <p14:tracePt t="73899" x="5183188" y="1952625"/>
          <p14:tracePt t="73907" x="5249863" y="1909763"/>
          <p14:tracePt t="73915" x="5286375" y="1885950"/>
          <p14:tracePt t="73923" x="5340350" y="1844675"/>
          <p14:tracePt t="73931" x="5376863" y="1814513"/>
          <p14:tracePt t="73939" x="5413375" y="1795463"/>
          <p14:tracePt t="73947" x="5430838" y="1784350"/>
          <p14:tracePt t="73955" x="5443538" y="1765300"/>
          <p14:tracePt t="73963" x="5448300" y="1758950"/>
          <p14:tracePt t="73971" x="5454650" y="1754188"/>
          <p14:tracePt t="73979" x="5461000" y="1747838"/>
          <p14:tracePt t="73995" x="5467350" y="1741488"/>
          <p14:tracePt t="74019" x="5467350" y="1735138"/>
          <p14:tracePt t="74043" x="5473700" y="1728788"/>
          <p14:tracePt t="74148" x="5467350" y="1735138"/>
          <p14:tracePt t="74157" x="5443538" y="1758950"/>
          <p14:tracePt t="74167" x="5407025" y="1789113"/>
          <p14:tracePt t="74173" x="5364163" y="1844675"/>
          <p14:tracePt t="74179" x="5322888" y="1879600"/>
          <p14:tracePt t="74189" x="5286375" y="1909763"/>
          <p14:tracePt t="74195" x="5219700" y="1965325"/>
          <p14:tracePt t="74205" x="5172075" y="2006600"/>
          <p14:tracePt t="74211" x="5118100" y="2049463"/>
          <p14:tracePt t="74222" x="5051425" y="2103438"/>
          <p14:tracePt t="74227" x="5027613" y="2127250"/>
          <p14:tracePt t="74238" x="4991100" y="2157413"/>
          <p14:tracePt t="74243" x="4948238" y="2193925"/>
          <p14:tracePt t="74251" x="4937125" y="2211388"/>
          <p14:tracePt t="74259" x="4918075" y="2235200"/>
          <p14:tracePt t="74268" x="4906963" y="2247900"/>
          <p14:tracePt t="74275" x="4887913" y="2265363"/>
          <p14:tracePt t="74283" x="4887913" y="2271713"/>
          <p14:tracePt t="74291" x="4883150" y="2278063"/>
          <p14:tracePt t="74299" x="4876800" y="2290763"/>
          <p14:tracePt t="74347" x="4857750" y="2301875"/>
          <p14:tracePt t="74428" x="4887913" y="2295525"/>
          <p14:tracePt t="74437" x="4894263" y="2290763"/>
          <p14:tracePt t="74448" x="4937125" y="2265363"/>
          <p14:tracePt t="74454" x="4972050" y="2235200"/>
          <p14:tracePt t="74462" x="5008563" y="2205038"/>
          <p14:tracePt t="74469" x="5051425" y="2170113"/>
          <p14:tracePt t="74475" x="5087938" y="2127250"/>
          <p14:tracePt t="74483" x="5118100" y="2090738"/>
          <p14:tracePt t="74491" x="5141913" y="2054225"/>
          <p14:tracePt t="74499" x="5183188" y="2000250"/>
          <p14:tracePt t="74507" x="5226050" y="1965325"/>
          <p14:tracePt t="74515" x="5249863" y="1928813"/>
          <p14:tracePt t="74523" x="5280025" y="1885950"/>
          <p14:tracePt t="74531" x="5303838" y="1862138"/>
          <p14:tracePt t="74539" x="5340350" y="1838325"/>
          <p14:tracePt t="74547" x="5383213" y="1808163"/>
          <p14:tracePt t="74556" x="5418138" y="1778000"/>
          <p14:tracePt t="74563" x="5443538" y="1754188"/>
          <p14:tracePt t="74573" x="5454650" y="1747838"/>
          <p14:tracePt t="74579" x="5473700" y="1728788"/>
          <p14:tracePt t="74589" x="5497513" y="1724025"/>
          <p14:tracePt t="74595" x="5508625" y="1711325"/>
          <p14:tracePt t="74606" x="5514975" y="1711325"/>
          <p14:tracePt t="74611" x="5538788" y="1700213"/>
          <p14:tracePt t="74622" x="5564188" y="1687513"/>
          <p14:tracePt t="74627" x="5575300" y="1687513"/>
          <p14:tracePt t="74636" x="5605463" y="1687513"/>
          <p14:tracePt t="74643" x="5629275" y="1674813"/>
          <p14:tracePt t="74652" x="5635625" y="1670050"/>
          <p14:tracePt t="74659" x="5641975" y="1670050"/>
          <p14:tracePt t="74667" x="5648325" y="1663700"/>
          <p14:tracePt t="74699" x="5654675" y="1657350"/>
          <p14:tracePt t="74707" x="5659438" y="1651000"/>
          <p14:tracePt t="74732" x="5678488" y="1644650"/>
          <p14:tracePt t="74739" x="5689600" y="1633538"/>
          <p14:tracePt t="74755" x="5695950" y="1627188"/>
          <p14:tracePt t="74763" x="5715000" y="1609725"/>
          <p14:tracePt t="74773" x="5719763" y="1603375"/>
          <p14:tracePt t="74779" x="5719763" y="1597025"/>
          <p14:tracePt t="74789" x="5732463" y="1584325"/>
          <p14:tracePt t="74876" x="5738813" y="1579563"/>
          <p14:tracePt t="74900" x="5745163" y="1566863"/>
          <p14:tracePt t="74925" x="5749925" y="1560513"/>
          <p14:tracePt t="74932" x="5756275" y="1560513"/>
          <p14:tracePt t="74945" x="5762625" y="1560513"/>
          <p14:tracePt t="74957" x="5822950" y="1560513"/>
          <p14:tracePt t="74963" x="5853113" y="1560513"/>
          <p14:tracePt t="74973" x="5973763" y="1620838"/>
          <p14:tracePt t="74979" x="6148388" y="1735138"/>
          <p14:tracePt t="74996" x="6413500" y="1935163"/>
          <p14:tracePt t="75007" x="6564313" y="2025650"/>
          <p14:tracePt t="75011" x="6745288" y="2163763"/>
          <p14:tracePt t="75023" x="6926263" y="2295525"/>
          <p14:tracePt t="75027" x="7051675" y="2398713"/>
          <p14:tracePt t="75036" x="7142163" y="2470150"/>
          <p14:tracePt t="75043" x="7197725" y="2500313"/>
          <p14:tracePt t="75052" x="7221538" y="2513013"/>
          <p14:tracePt t="75059" x="7227888" y="2519363"/>
          <p14:tracePt t="75276" x="7202488" y="2519363"/>
          <p14:tracePt t="75284" x="7172325" y="2513013"/>
          <p14:tracePt t="75295" x="7081838" y="2465388"/>
          <p14:tracePt t="75300" x="6986588" y="2405063"/>
          <p14:tracePt t="75311" x="6842125" y="2301875"/>
          <p14:tracePt t="75315" x="6696075" y="2211388"/>
          <p14:tracePt t="75324" x="6521450" y="2090738"/>
          <p14:tracePt t="75340" x="6165850" y="1958975"/>
          <p14:tracePt t="75347" x="5937250" y="1849438"/>
          <p14:tracePt t="75357" x="5605463" y="1700213"/>
          <p14:tracePt t="75363" x="5303838" y="1573213"/>
          <p14:tracePt t="75374" x="5021263" y="1433513"/>
          <p14:tracePt t="75379" x="4719638" y="1331913"/>
          <p14:tracePt t="75390" x="4502150" y="1235075"/>
          <p14:tracePt t="75395" x="4340225" y="1150938"/>
          <p14:tracePt t="75407" x="4237038" y="1120775"/>
          <p14:tracePt t="75411" x="4176713" y="1108075"/>
          <p14:tracePt t="75420" x="4152900" y="1103313"/>
          <p14:tracePt t="75428" x="4146550" y="1103313"/>
          <p14:tracePt t="75532" x="4141788" y="1096963"/>
          <p14:tracePt t="75596" x="4141788" y="1090613"/>
          <p14:tracePt t="75605" x="4152900" y="1073150"/>
          <p14:tracePt t="75615" x="4176713" y="1066800"/>
          <p14:tracePt t="75621" x="4200525" y="1060450"/>
          <p14:tracePt t="75629" x="4225925" y="1049338"/>
          <p14:tracePt t="75637" x="4249738" y="1042988"/>
          <p14:tracePt t="75644" x="4279900" y="1023938"/>
          <p14:tracePt t="75651" x="4303713" y="1019175"/>
          <p14:tracePt t="75659" x="4321175" y="1019175"/>
          <p14:tracePt t="75667" x="4327525" y="1012825"/>
          <p14:tracePt t="75676" x="4333875" y="1006475"/>
          <p14:tracePt t="75683" x="4340225" y="1000125"/>
          <p14:tracePt t="75691" x="4351338" y="993775"/>
          <p14:tracePt t="75699" x="4364038" y="976313"/>
          <p14:tracePt t="75709" x="4381500" y="952500"/>
          <p14:tracePt t="75715" x="4387850" y="946150"/>
          <p14:tracePt t="75723" x="4400550" y="933450"/>
          <p14:tracePt t="75731" x="4411663" y="922338"/>
          <p14:tracePt t="75740" x="4411663" y="909638"/>
          <p14:tracePt t="75747" x="4411663" y="898525"/>
          <p14:tracePt t="75763" x="4411663" y="879475"/>
          <p14:tracePt t="75773" x="4411663" y="862013"/>
          <p14:tracePt t="75779" x="4411663" y="849313"/>
          <p14:tracePt t="75790" x="4411663" y="825500"/>
          <p14:tracePt t="75795" x="4411663" y="782638"/>
          <p14:tracePt t="75803" x="4394200" y="735013"/>
          <p14:tracePt t="75811" x="4376738" y="698500"/>
          <p14:tracePt t="75820" x="4340225" y="644525"/>
          <p14:tracePt t="75828" x="4279900" y="584200"/>
          <p14:tracePt t="75836" x="4213225" y="512763"/>
          <p14:tracePt t="75847" x="4152900" y="469900"/>
          <p14:tracePt t="75851" x="4098925" y="415925"/>
          <p14:tracePt t="75860" x="4044950" y="385763"/>
          <p14:tracePt t="75867" x="4008438" y="361950"/>
          <p14:tracePt t="75876" x="3971925" y="331788"/>
          <p14:tracePt t="75892" x="3965575" y="325438"/>
          <p14:tracePt t="75915" x="3960813" y="325438"/>
          <p14:tracePt t="75939" x="3948113" y="325438"/>
          <p14:tracePt t="75947" x="3935413" y="325438"/>
          <p14:tracePt t="75957" x="3911600" y="325438"/>
          <p14:tracePt t="75963" x="3863975" y="342900"/>
          <p14:tracePt t="75974" x="3833813" y="355600"/>
          <p14:tracePt t="75979" x="3767138" y="385763"/>
          <p14:tracePt t="75991" x="3730625" y="403225"/>
          <p14:tracePt t="75995" x="3700463" y="409575"/>
          <p14:tracePt t="76003" x="3635375" y="446088"/>
          <p14:tracePt t="76011" x="3586163" y="463550"/>
          <p14:tracePt t="76020" x="3549650" y="469900"/>
          <p14:tracePt t="76027" x="3519488" y="482600"/>
          <p14:tracePt t="76035" x="3484563" y="500063"/>
          <p14:tracePt t="76043" x="3459163" y="512763"/>
          <p14:tracePt t="76051" x="3435350" y="536575"/>
          <p14:tracePt t="76059" x="3429000" y="542925"/>
          <p14:tracePt t="76067" x="3398838" y="577850"/>
          <p14:tracePt t="76075" x="3375025" y="603250"/>
          <p14:tracePt t="76083" x="3363913" y="633413"/>
          <p14:tracePt t="76092" x="3344863" y="681038"/>
          <p14:tracePt t="76099" x="3321050" y="747713"/>
          <p14:tracePt t="76108" x="3314700" y="777875"/>
          <p14:tracePt t="76115" x="3314700" y="868363"/>
          <p14:tracePt t="76124" x="3314700" y="922338"/>
          <p14:tracePt t="76131" x="3314700" y="993775"/>
          <p14:tracePt t="76140" x="3314700" y="1066800"/>
          <p14:tracePt t="76147" x="3321050" y="1168400"/>
          <p14:tracePt t="76158" x="3370263" y="1258888"/>
          <p14:tracePt t="76163" x="3411538" y="1368425"/>
          <p14:tracePt t="76174" x="3471863" y="1446213"/>
          <p14:tracePt t="76179" x="3525838" y="1536700"/>
          <p14:tracePt t="76190" x="3586163" y="1633538"/>
          <p14:tracePt t="76195" x="3622675" y="1670050"/>
          <p14:tracePt t="76203" x="3683000" y="1747838"/>
          <p14:tracePt t="76211" x="3736975" y="1801813"/>
          <p14:tracePt t="76220" x="3784600" y="1844675"/>
          <p14:tracePt t="76227" x="3833813" y="1874838"/>
          <p14:tracePt t="76235" x="3911600" y="1892300"/>
          <p14:tracePt t="76243" x="3990975" y="1928813"/>
          <p14:tracePt t="76251" x="4081463" y="1952625"/>
          <p14:tracePt t="76260" x="4195763" y="1976438"/>
          <p14:tracePt t="76267" x="4327525" y="1995488"/>
          <p14:tracePt t="76276" x="4454525" y="2019300"/>
          <p14:tracePt t="76283" x="4598988" y="2054225"/>
          <p14:tracePt t="76291" x="4743450" y="2079625"/>
          <p14:tracePt t="76299" x="4887913" y="2090738"/>
          <p14:tracePt t="76308" x="5032375" y="2114550"/>
          <p14:tracePt t="76315" x="5148263" y="2114550"/>
          <p14:tracePt t="76324" x="5189538" y="2114550"/>
          <p14:tracePt t="76331" x="5238750" y="2114550"/>
          <p14:tracePt t="76341" x="5273675" y="2097088"/>
          <p14:tracePt t="76347" x="5303838" y="2043113"/>
          <p14:tracePt t="76358" x="5334000" y="1995488"/>
          <p14:tracePt t="76363" x="5334000" y="1922463"/>
          <p14:tracePt t="76374" x="5334000" y="1849438"/>
          <p14:tracePt t="76379" x="5334000" y="1808163"/>
          <p14:tracePt t="76391" x="5334000" y="1747838"/>
          <p14:tracePt t="76395" x="5334000" y="1711325"/>
          <p14:tracePt t="76404" x="5310188" y="1663700"/>
          <p14:tracePt t="76411" x="5286375" y="1627188"/>
          <p14:tracePt t="76420" x="5262563" y="1603375"/>
          <p14:tracePt t="76475" x="5262563" y="1597025"/>
          <p14:tracePt t="76499" x="5262563" y="1590675"/>
          <p14:tracePt t="76507" x="5262563" y="1584325"/>
          <p14:tracePt t="76515" x="5273675" y="1560513"/>
          <p14:tracePt t="76524" x="5364163" y="1543050"/>
          <p14:tracePt t="76531" x="5508625" y="1506538"/>
          <p14:tracePt t="76541" x="5672138" y="1482725"/>
          <p14:tracePt t="76547" x="5883275" y="1463675"/>
          <p14:tracePt t="76557" x="6184900" y="1446213"/>
          <p14:tracePt t="76563" x="6407150" y="1416050"/>
          <p14:tracePt t="76574" x="6564313" y="1416050"/>
          <p14:tracePt t="76579" x="6726238" y="1379538"/>
          <p14:tracePt t="76591" x="6829425" y="1368425"/>
          <p14:tracePt t="76595" x="6889750" y="1349375"/>
          <p14:tracePt t="76604" x="6926263" y="1338263"/>
          <p14:tracePt t="76611" x="6950075" y="1325563"/>
          <p14:tracePt t="76620" x="6973888" y="1325563"/>
          <p14:tracePt t="76627" x="6997700" y="1308100"/>
          <p14:tracePt t="76635" x="7010400" y="1295400"/>
          <p14:tracePt t="76643" x="7034213" y="1277938"/>
          <p14:tracePt t="76651" x="7070725" y="1247775"/>
          <p14:tracePt t="76659" x="7094538" y="1235075"/>
          <p14:tracePt t="76667" x="7131050" y="1198563"/>
          <p14:tracePt t="76675" x="7167563" y="1168400"/>
          <p14:tracePt t="76683" x="7215188" y="1150938"/>
          <p14:tracePt t="76691" x="7292975" y="1103313"/>
          <p14:tracePt t="76699" x="7329488" y="1090613"/>
          <p14:tracePt t="76707" x="7377113" y="1066800"/>
          <p14:tracePt t="76715" x="7419975" y="1042988"/>
          <p14:tracePt t="76724" x="7432675" y="1023938"/>
          <p14:tracePt t="76731" x="7456488" y="1000125"/>
          <p14:tracePt t="76741" x="7462838" y="993775"/>
          <p14:tracePt t="76747" x="7467600" y="982663"/>
          <p14:tracePt t="76763" x="7467600" y="976313"/>
          <p14:tracePt t="76795" x="7467600" y="969963"/>
          <p14:tracePt t="76804" x="7467600" y="963613"/>
          <p14:tracePt t="76811" x="7467600" y="952500"/>
          <p14:tracePt t="76827" x="7467600" y="946150"/>
          <p14:tracePt t="76835" x="7467600" y="928688"/>
          <p14:tracePt t="76843" x="7467600" y="903288"/>
          <p14:tracePt t="76851" x="7467600" y="898525"/>
          <p14:tracePt t="76859" x="7462838" y="885825"/>
          <p14:tracePt t="76867" x="7443788" y="862013"/>
          <p14:tracePt t="76875" x="7437438" y="838200"/>
          <p14:tracePt t="76883" x="7419975" y="825500"/>
          <p14:tracePt t="76891" x="7407275" y="801688"/>
          <p14:tracePt t="76899" x="7389813" y="765175"/>
          <p14:tracePt t="76908" x="7366000" y="741363"/>
          <p14:tracePt t="76915" x="7348538" y="717550"/>
          <p14:tracePt t="76925" x="7312025" y="681038"/>
          <p14:tracePt t="76931" x="7288213" y="657225"/>
          <p14:tracePt t="76941" x="7262813" y="633413"/>
          <p14:tracePt t="76947" x="7245350" y="614363"/>
          <p14:tracePt t="76958" x="7239000" y="608013"/>
          <p14:tracePt t="76963" x="7232650" y="603250"/>
          <p14:tracePt t="77108" x="7227888" y="596900"/>
          <p14:tracePt t="77116" x="7208838" y="596900"/>
          <p14:tracePt t="77130" x="7161213" y="627063"/>
          <p14:tracePt t="77132" x="7094538" y="657225"/>
          <p14:tracePt t="77144" x="7034213" y="698500"/>
          <p14:tracePt t="77147" x="6980238" y="754063"/>
          <p14:tracePt t="77157" x="6937375" y="788988"/>
          <p14:tracePt t="77163" x="6926263" y="825500"/>
          <p14:tracePt t="77174" x="6902450" y="892175"/>
          <p14:tracePt t="77179" x="6883400" y="928688"/>
          <p14:tracePt t="77188" x="6872288" y="1012825"/>
          <p14:tracePt t="77195" x="6865938" y="1073150"/>
          <p14:tracePt t="77204" x="6865938" y="1133475"/>
          <p14:tracePt t="77211" x="6865938" y="1193800"/>
          <p14:tracePt t="77219" x="6865938" y="1265238"/>
          <p14:tracePt t="77227" x="6865938" y="1349375"/>
          <p14:tracePt t="77235" x="6902450" y="1428750"/>
          <p14:tracePt t="77243" x="6961188" y="1519238"/>
          <p14:tracePt t="77251" x="7016750" y="1597025"/>
          <p14:tracePt t="77259" x="7081838" y="1663700"/>
          <p14:tracePt t="77267" x="7161213" y="1735138"/>
          <p14:tracePt t="77275" x="7258050" y="1801813"/>
          <p14:tracePt t="77283" x="7359650" y="1862138"/>
          <p14:tracePt t="77291" x="7467600" y="1909763"/>
          <p14:tracePt t="77299" x="7583488" y="1946275"/>
          <p14:tracePt t="77307" x="7704138" y="1982788"/>
          <p14:tracePt t="77315" x="7818438" y="2019300"/>
          <p14:tracePt t="77324" x="7920038" y="2025650"/>
          <p14:tracePt t="77331" x="7999413" y="2036763"/>
          <p14:tracePt t="77341" x="8053388" y="2036763"/>
          <p14:tracePt t="77347" x="8089900" y="2036763"/>
          <p14:tracePt t="77357" x="8120063" y="2036763"/>
          <p14:tracePt t="77363" x="8143875" y="2030413"/>
          <p14:tracePt t="77374" x="8167688" y="2012950"/>
          <p14:tracePt t="77379" x="8185150" y="1995488"/>
          <p14:tracePt t="77387" x="8208963" y="1970088"/>
          <p14:tracePt t="77395" x="8234363" y="1935163"/>
          <p14:tracePt t="77403" x="8251825" y="1909763"/>
          <p14:tracePt t="77411" x="8269288" y="1885950"/>
          <p14:tracePt t="77419" x="8305800" y="1838325"/>
          <p14:tracePt t="77427" x="8329613" y="1814513"/>
          <p14:tracePt t="77435" x="8348663" y="1789113"/>
          <p14:tracePt t="77443" x="8359775" y="1765300"/>
          <p14:tracePt t="77451" x="8378825" y="1728788"/>
          <p14:tracePt t="77459" x="8389938" y="1700213"/>
          <p14:tracePt t="77467" x="8415338" y="1663700"/>
          <p14:tracePt t="77475" x="8439150" y="1609725"/>
          <p14:tracePt t="77483" x="8445500" y="1579563"/>
          <p14:tracePt t="77491" x="8445500" y="1519238"/>
          <p14:tracePt t="77499" x="8462963" y="1482725"/>
          <p14:tracePt t="77508" x="8475663" y="1422400"/>
          <p14:tracePt t="77515" x="8475663" y="1379538"/>
          <p14:tracePt t="77524" x="8475663" y="1319213"/>
          <p14:tracePt t="77531" x="8475663" y="1247775"/>
          <p14:tracePt t="77541" x="8469313" y="1204913"/>
          <p14:tracePt t="77547" x="8439150" y="1138238"/>
          <p14:tracePt t="77558" x="8402638" y="1073150"/>
          <p14:tracePt t="77563" x="8355013" y="1023938"/>
          <p14:tracePt t="77574" x="8312150" y="982663"/>
          <p14:tracePt t="77579" x="8245475" y="928688"/>
          <p14:tracePt t="77588" x="8178800" y="873125"/>
          <p14:tracePt t="77595" x="8077200" y="812800"/>
          <p14:tracePt t="77603" x="7980363" y="758825"/>
          <p14:tracePt t="77611" x="7889875" y="698500"/>
          <p14:tracePt t="77619" x="7812088" y="668338"/>
          <p14:tracePt t="77627" x="7734300" y="620713"/>
          <p14:tracePt t="77635" x="7673975" y="590550"/>
          <p14:tracePt t="77643" x="7624763" y="573088"/>
          <p14:tracePt t="77651" x="7577138" y="560388"/>
          <p14:tracePt t="77659" x="7546975" y="560388"/>
          <p14:tracePt t="77667" x="7497763" y="554038"/>
          <p14:tracePt t="77675" x="7473950" y="554038"/>
          <p14:tracePt t="77683" x="7432675" y="554038"/>
          <p14:tracePt t="77691" x="7402513" y="554038"/>
          <p14:tracePt t="77699" x="7348538" y="584200"/>
          <p14:tracePt t="77708" x="7312025" y="614363"/>
          <p14:tracePt t="77715" x="7269163" y="663575"/>
          <p14:tracePt t="77725" x="7245350" y="698500"/>
          <p14:tracePt t="77731" x="7215188" y="754063"/>
          <p14:tracePt t="77741" x="7191375" y="801688"/>
          <p14:tracePt t="77747" x="7172325" y="849313"/>
          <p14:tracePt t="77758" x="7154863" y="885825"/>
          <p14:tracePt t="77763" x="7154863" y="915988"/>
          <p14:tracePt t="77774" x="7148513" y="969963"/>
          <p14:tracePt t="77779" x="7137400" y="1006475"/>
          <p14:tracePt t="77788" x="7131050" y="1054100"/>
          <p14:tracePt t="77795" x="7112000" y="1103313"/>
          <p14:tracePt t="77803" x="7112000" y="1157288"/>
          <p14:tracePt t="77811" x="7100888" y="1193800"/>
          <p14:tracePt t="77819" x="7100888" y="1223963"/>
          <p14:tracePt t="77827" x="7100888" y="1289050"/>
          <p14:tracePt t="77835" x="7100888" y="1349375"/>
          <p14:tracePt t="77843" x="7148513" y="1416050"/>
          <p14:tracePt t="77851" x="7172325" y="1489075"/>
          <p14:tracePt t="77859" x="7215188" y="1554163"/>
          <p14:tracePt t="77867" x="7245350" y="1609725"/>
          <p14:tracePt t="77875" x="7262813" y="1639888"/>
          <p14:tracePt t="77883" x="7281863" y="1657350"/>
          <p14:tracePt t="77891" x="7288213" y="1670050"/>
          <p14:tracePt t="77908" x="7292975" y="1674813"/>
          <p14:tracePt t="77947" x="7292975" y="1687513"/>
          <p14:tracePt t="77963" x="7292975" y="1711325"/>
          <p14:tracePt t="77972" x="7281863" y="1758950"/>
          <p14:tracePt t="77979" x="7281863" y="1814513"/>
          <p14:tracePt t="77988" x="7251700" y="1879600"/>
          <p14:tracePt t="77995" x="7227888" y="1939925"/>
          <p14:tracePt t="78003" x="7197725" y="2006600"/>
          <p14:tracePt t="78011" x="7172325" y="2066925"/>
          <p14:tracePt t="78027" x="7154863" y="2103438"/>
          <p14:tracePt t="78035" x="7148513" y="2127250"/>
          <p14:tracePt t="78043" x="7137400" y="2139950"/>
          <p14:tracePt t="78051" x="7118350" y="2170113"/>
          <p14:tracePt t="78067" x="7100888" y="2193925"/>
          <p14:tracePt t="78075" x="7077075" y="2217738"/>
          <p14:tracePt t="78083" x="7070725" y="2241550"/>
          <p14:tracePt t="78091" x="7046913" y="2265363"/>
          <p14:tracePt t="78099" x="7016750" y="2301875"/>
          <p14:tracePt t="78108" x="6986588" y="2338388"/>
          <p14:tracePt t="78115" x="6961188" y="2362200"/>
          <p14:tracePt t="78125" x="6926263" y="2392363"/>
          <p14:tracePt t="78131" x="6902450" y="2416175"/>
          <p14:tracePt t="78142" x="6823075" y="2470150"/>
          <p14:tracePt t="78147" x="6769100" y="2513013"/>
          <p14:tracePt t="78158" x="6721475" y="2555875"/>
          <p14:tracePt t="78163" x="6654800" y="2609850"/>
          <p14:tracePt t="78172" x="6618288" y="2640013"/>
          <p14:tracePt t="78179" x="6588125" y="2663825"/>
          <p14:tracePt t="78227" x="6581775" y="2663825"/>
          <p14:tracePt t="78243" x="6570663" y="2663825"/>
          <p14:tracePt t="78259" x="6564313" y="2663825"/>
          <p14:tracePt t="78283" x="6551613" y="2674938"/>
          <p14:tracePt t="78388" x="6546850" y="2670175"/>
          <p14:tracePt t="78396" x="6546850" y="2646363"/>
          <p14:tracePt t="78412" x="6546850" y="2620963"/>
          <p14:tracePt t="78421" x="6546850" y="2597150"/>
          <p14:tracePt t="78431" x="6546850" y="2586038"/>
          <p14:tracePt t="78435" x="6546850" y="2573338"/>
          <p14:tracePt t="78443" x="6546850" y="2560638"/>
          <p14:tracePt t="78459" x="6546850" y="2555875"/>
          <p14:tracePt t="78524" x="6540500" y="2549525"/>
          <p14:tracePt t="78532" x="6534150" y="2549525"/>
          <p14:tracePt t="78544" x="6527800" y="2549525"/>
          <p14:tracePt t="78552" x="6510338" y="2549525"/>
          <p14:tracePt t="78558" x="6491288" y="2549525"/>
          <p14:tracePt t="78563" x="6456363" y="2549525"/>
          <p14:tracePt t="78572" x="6413500" y="2549525"/>
          <p14:tracePt t="78579" x="6389688" y="2549525"/>
          <p14:tracePt t="78587" x="6335713" y="2536825"/>
          <p14:tracePt t="78595" x="6256338" y="2506663"/>
          <p14:tracePt t="78603" x="6196013" y="2482850"/>
          <p14:tracePt t="78612" x="6118225" y="2452688"/>
          <p14:tracePt t="78619" x="6045200" y="2416175"/>
          <p14:tracePt t="78627" x="5954713" y="2392363"/>
          <p14:tracePt t="78635" x="5876925" y="2362200"/>
          <p14:tracePt t="78643" x="5810250" y="2332038"/>
          <p14:tracePt t="78651" x="5768975" y="2320925"/>
          <p14:tracePt t="78659" x="5732463" y="2314575"/>
          <p14:tracePt t="78667" x="5708650" y="2314575"/>
          <p14:tracePt t="78676" x="5684838" y="2301875"/>
          <p14:tracePt t="78683" x="5665788" y="2301875"/>
          <p14:tracePt t="78692" x="5641975" y="2295525"/>
          <p14:tracePt t="78699" x="5624513" y="2295525"/>
          <p14:tracePt t="78709" x="5611813" y="2295525"/>
          <p14:tracePt t="78715" x="5599113" y="2295525"/>
          <p14:tracePt t="78725" x="5588000" y="2295525"/>
          <p14:tracePt t="78731" x="5564188" y="2295525"/>
          <p14:tracePt t="78742" x="5538788" y="2295525"/>
          <p14:tracePt t="78747" x="5527675" y="2295525"/>
          <p14:tracePt t="78755" x="5503863" y="2295525"/>
          <p14:tracePt t="78763" x="5478463" y="2295525"/>
          <p14:tracePt t="78772" x="5467350" y="2295525"/>
          <p14:tracePt t="78779" x="5430838" y="2295525"/>
          <p14:tracePt t="78787" x="5394325" y="2320925"/>
          <p14:tracePt t="78795" x="5364163" y="2320925"/>
          <p14:tracePt t="78803" x="5316538" y="2344738"/>
          <p14:tracePt t="78811" x="5286375" y="2344738"/>
          <p14:tracePt t="78819" x="5249863" y="2362200"/>
          <p14:tracePt t="78827" x="5219700" y="2368550"/>
          <p14:tracePt t="78835" x="5195888" y="2379663"/>
          <p14:tracePt t="78843" x="5172075" y="2392363"/>
          <p14:tracePt t="78851" x="5148263" y="2405063"/>
          <p14:tracePt t="78859" x="5111750" y="2422525"/>
          <p14:tracePt t="78867" x="5087938" y="2435225"/>
          <p14:tracePt t="78876" x="5057775" y="2452688"/>
          <p14:tracePt t="78883" x="5032375" y="2470150"/>
          <p14:tracePt t="78892" x="5027613" y="2476500"/>
          <p14:tracePt t="78899" x="5002213" y="2495550"/>
          <p14:tracePt t="78909" x="5002213" y="2500313"/>
          <p14:tracePt t="78915" x="4997450" y="2519363"/>
          <p14:tracePt t="78926" x="4991100" y="2543175"/>
          <p14:tracePt t="78931" x="4991100" y="2573338"/>
          <p14:tracePt t="78942" x="4991100" y="2603500"/>
          <p14:tracePt t="78947" x="4972050" y="2651125"/>
          <p14:tracePt t="78955" x="4960938" y="2711450"/>
          <p14:tracePt t="78963" x="4943475" y="2760663"/>
          <p14:tracePt t="78972" x="4930775" y="2832100"/>
          <p14:tracePt t="78979" x="4918075" y="2881313"/>
          <p14:tracePt t="78987" x="4913313" y="2952750"/>
          <p14:tracePt t="78995" x="4900613" y="3025775"/>
          <p14:tracePt t="79003" x="4887913" y="3116263"/>
          <p14:tracePt t="79011" x="4864100" y="3206750"/>
          <p14:tracePt t="79019" x="4864100" y="3267075"/>
          <p14:tracePt t="79028" x="4864100" y="3351213"/>
          <p14:tracePt t="79035" x="4857750" y="3422650"/>
          <p14:tracePt t="79043" x="4846638" y="3502025"/>
          <p14:tracePt t="79051" x="4846638" y="3556000"/>
          <p14:tracePt t="79059" x="4833938" y="3616325"/>
          <p14:tracePt t="79067" x="4827588" y="3663950"/>
          <p14:tracePt t="79076" x="4816475" y="3700463"/>
          <p14:tracePt t="79083" x="4816475" y="3717925"/>
          <p14:tracePt t="79093" x="4816475" y="3741738"/>
          <p14:tracePt t="79099" x="4816475" y="3771900"/>
          <p14:tracePt t="79109" x="4816475" y="3808413"/>
          <p14:tracePt t="79115" x="4816475" y="3838575"/>
          <p14:tracePt t="79126" x="4822825" y="3875088"/>
          <p14:tracePt t="79131" x="4827588" y="3905250"/>
          <p14:tracePt t="79143" x="4857750" y="3983038"/>
          <p14:tracePt t="79147" x="4883150" y="4032250"/>
          <p14:tracePt t="79156" x="4900613" y="4092575"/>
          <p14:tracePt t="79163" x="4937125" y="4170363"/>
          <p14:tracePt t="79171" x="4967288" y="4248150"/>
          <p14:tracePt t="79180" x="4984750" y="4297363"/>
          <p14:tracePt t="79187" x="5027613" y="4362450"/>
          <p14:tracePt t="79195" x="5111750" y="4418013"/>
          <p14:tracePt t="79203" x="5122863" y="4452938"/>
          <p14:tracePt t="79211" x="5183188" y="4519613"/>
          <p14:tracePt t="79219" x="5208588" y="4556125"/>
          <p14:tracePt t="79227" x="5273675" y="4622800"/>
          <p14:tracePt t="79235" x="5310188" y="4633913"/>
          <p14:tracePt t="79243" x="5346700" y="4652963"/>
          <p14:tracePt t="79251" x="5407025" y="4683125"/>
          <p14:tracePt t="79259" x="5430838" y="4687888"/>
          <p14:tracePt t="79267" x="5484813" y="4700588"/>
          <p14:tracePt t="79277" x="5557838" y="4700588"/>
          <p14:tracePt t="79283" x="5648325" y="4700588"/>
          <p14:tracePt t="79293" x="5738813" y="4670425"/>
          <p14:tracePt t="79299" x="5829300" y="4633913"/>
          <p14:tracePt t="79309" x="5919788" y="4579938"/>
          <p14:tracePt t="79315" x="6010275" y="4532313"/>
          <p14:tracePt t="79323" x="6094413" y="4465638"/>
          <p14:tracePt t="79331" x="6184900" y="4392613"/>
          <p14:tracePt t="79339" x="6280150" y="4327525"/>
          <p14:tracePt t="79347" x="6370638" y="4254500"/>
          <p14:tracePt t="79356" x="6450013" y="4187825"/>
          <p14:tracePt t="79363" x="6497638" y="4122738"/>
          <p14:tracePt t="79371" x="6527800" y="4056063"/>
          <p14:tracePt t="79379" x="6557963" y="3976688"/>
          <p14:tracePt t="79387" x="6581775" y="3905250"/>
          <p14:tracePt t="79395" x="6618288" y="3814763"/>
          <p14:tracePt t="79403" x="6618288" y="3730625"/>
          <p14:tracePt t="79411" x="6618288" y="3640138"/>
          <p14:tracePt t="79419" x="6618288" y="3556000"/>
          <p14:tracePt t="79427" x="6600825" y="3465513"/>
          <p14:tracePt t="79435" x="6575425" y="3392488"/>
          <p14:tracePt t="79443" x="6534150" y="3295650"/>
          <p14:tracePt t="79451" x="6497638" y="3206750"/>
          <p14:tracePt t="79459" x="6467475" y="3133725"/>
          <p14:tracePt t="79467" x="6430963" y="3067050"/>
          <p14:tracePt t="79477" x="6400800" y="3006725"/>
          <p14:tracePt t="79483" x="6370638" y="2952750"/>
          <p14:tracePt t="79493" x="6353175" y="2892425"/>
          <p14:tracePt t="79499" x="6305550" y="2825750"/>
          <p14:tracePt t="79509" x="6275388" y="2765425"/>
          <p14:tracePt t="79515" x="6245225" y="2711450"/>
          <p14:tracePt t="79523" x="6215063" y="2663825"/>
          <p14:tracePt t="79531" x="6208713" y="2640013"/>
          <p14:tracePt t="79540" x="6189663" y="2590800"/>
          <p14:tracePt t="79547" x="6178550" y="2560638"/>
          <p14:tracePt t="79556" x="6172200" y="2536825"/>
          <p14:tracePt t="79563" x="6154738" y="2500313"/>
          <p14:tracePt t="79571" x="6124575" y="2452688"/>
          <p14:tracePt t="79579" x="6105525" y="2405063"/>
          <p14:tracePt t="79587" x="6075363" y="2338388"/>
          <p14:tracePt t="79595" x="6034088" y="2290763"/>
          <p14:tracePt t="79603" x="5991225" y="2224088"/>
          <p14:tracePt t="79612" x="5949950" y="2157413"/>
          <p14:tracePt t="79619" x="5907088" y="2109788"/>
          <p14:tracePt t="79627" x="5883275" y="2084388"/>
          <p14:tracePt t="79635" x="5840413" y="2030413"/>
          <p14:tracePt t="79643" x="5822950" y="2012950"/>
          <p14:tracePt t="79651" x="5810250" y="2000250"/>
          <p14:tracePt t="79659" x="5786438" y="1982788"/>
          <p14:tracePt t="79667" x="5762625" y="1965325"/>
          <p14:tracePt t="79677" x="5738813" y="1958975"/>
          <p14:tracePt t="79683" x="5702300" y="1939925"/>
          <p14:tracePt t="79693" x="5659438" y="1939925"/>
          <p14:tracePt t="79699" x="5611813" y="1935163"/>
          <p14:tracePt t="79710" x="5551488" y="1935163"/>
          <p14:tracePt t="79715" x="5478463" y="1935163"/>
          <p14:tracePt t="79723" x="5394325" y="1935163"/>
          <p14:tracePt t="79731" x="5322888" y="1935163"/>
          <p14:tracePt t="79739" x="5219700" y="1952625"/>
          <p14:tracePt t="79747" x="5118100" y="1958975"/>
          <p14:tracePt t="79756" x="5014913" y="1995488"/>
          <p14:tracePt t="79763" x="4906963" y="2030413"/>
          <p14:tracePt t="79771" x="4816475" y="2054225"/>
          <p14:tracePt t="79779" x="4725988" y="2084388"/>
          <p14:tracePt t="79787" x="4652963" y="2097088"/>
          <p14:tracePt t="79795" x="4575175" y="2133600"/>
          <p14:tracePt t="79803" x="4508500" y="2200275"/>
          <p14:tracePt t="79812" x="4430713" y="2254250"/>
          <p14:tracePt t="79819" x="4387850" y="2308225"/>
          <p14:tracePt t="79827" x="4333875" y="2374900"/>
          <p14:tracePt t="79835" x="4321175" y="2435225"/>
          <p14:tracePt t="79843" x="4316413" y="2506663"/>
          <p14:tracePt t="79851" x="4303713" y="2590800"/>
          <p14:tracePt t="79860" x="4303713" y="2681288"/>
          <p14:tracePt t="79867" x="4303713" y="2765425"/>
          <p14:tracePt t="79877" x="4333875" y="2886075"/>
          <p14:tracePt t="79883" x="4370388" y="2989263"/>
          <p14:tracePt t="79893" x="4400550" y="3090863"/>
          <p14:tracePt t="79899" x="4424363" y="3211513"/>
          <p14:tracePt t="79910" x="4460875" y="3325813"/>
          <p14:tracePt t="79915" x="4497388" y="3446463"/>
          <p14:tracePt t="79926" x="4545013" y="3562350"/>
          <p14:tracePt t="79931" x="4605338" y="3694113"/>
          <p14:tracePt t="79940" x="4652963" y="3802063"/>
          <p14:tracePt t="79947" x="4725988" y="3922713"/>
          <p14:tracePt t="79955" x="4756150" y="4013200"/>
          <p14:tracePt t="79963" x="4803775" y="4092575"/>
          <p14:tracePt t="79971" x="4822825" y="4152900"/>
          <p14:tracePt t="79979" x="4852988" y="4200525"/>
          <p14:tracePt t="79987" x="4883150" y="4267200"/>
          <p14:tracePt t="79995" x="4900613" y="4302125"/>
          <p14:tracePt t="80003" x="4918075" y="4351338"/>
          <p14:tracePt t="80011" x="4960938" y="4405313"/>
          <p14:tracePt t="80019" x="5002213" y="4441825"/>
          <p14:tracePt t="80028" x="5038725" y="4478338"/>
          <p14:tracePt t="80035" x="5068888" y="4519613"/>
          <p14:tracePt t="80043" x="5099050" y="4525963"/>
          <p14:tracePt t="80051" x="5135563" y="4532313"/>
          <p14:tracePt t="80060" x="5183188" y="4543425"/>
          <p14:tracePt t="80067" x="5208588" y="4549775"/>
          <p14:tracePt t="80077" x="5219700" y="4549775"/>
          <p14:tracePt t="80083" x="5243513" y="4549775"/>
          <p14:tracePt t="80093" x="5273675" y="4549775"/>
          <p14:tracePt t="80099" x="5316538" y="4549775"/>
          <p14:tracePt t="80110" x="5364163" y="4549775"/>
          <p14:tracePt t="80115" x="5437188" y="4537075"/>
          <p14:tracePt t="80123" x="5514975" y="4502150"/>
          <p14:tracePt t="80131" x="5605463" y="4435475"/>
          <p14:tracePt t="80140" x="5702300" y="4375150"/>
          <p14:tracePt t="80147" x="5792788" y="4278313"/>
          <p14:tracePt t="80155" x="5853113" y="4200525"/>
          <p14:tracePt t="80163" x="5919788" y="4122738"/>
          <p14:tracePt t="80171" x="5973763" y="4056063"/>
          <p14:tracePt t="80179" x="6021388" y="3989388"/>
          <p14:tracePt t="80187" x="6051550" y="3941763"/>
          <p14:tracePt t="80196" x="6081713" y="3887788"/>
          <p14:tracePt t="80203" x="6100763" y="3814763"/>
          <p14:tracePt t="80211" x="6135688" y="3736975"/>
          <p14:tracePt t="80219" x="6165850" y="3646488"/>
          <p14:tracePt t="80227" x="6178550" y="3586163"/>
          <p14:tracePt t="80235" x="6178550" y="3525838"/>
          <p14:tracePt t="80243" x="6178550" y="3471863"/>
          <p14:tracePt t="80251" x="6178550" y="3398838"/>
          <p14:tracePt t="80260" x="6178550" y="3325813"/>
          <p14:tracePt t="80267" x="6172200" y="3248025"/>
          <p14:tracePt t="80277" x="6154738" y="3187700"/>
          <p14:tracePt t="80283" x="6130925" y="3127375"/>
          <p14:tracePt t="80293" x="6088063" y="3060700"/>
          <p14:tracePt t="80299" x="6045200" y="2995613"/>
          <p14:tracePt t="80310" x="6015038" y="2959100"/>
          <p14:tracePt t="80315" x="6003925" y="2935288"/>
          <p14:tracePt t="80323" x="5984875" y="2922588"/>
          <p14:tracePt t="80331" x="5961063" y="2892425"/>
          <p14:tracePt t="80339" x="5943600" y="2881313"/>
          <p14:tracePt t="80347" x="5937250" y="2862263"/>
          <p14:tracePt t="80355" x="5924550" y="2851150"/>
          <p14:tracePt t="80363" x="5907088" y="2832100"/>
          <p14:tracePt t="80371" x="5894388" y="2820988"/>
          <p14:tracePt t="80379" x="5876925" y="2801938"/>
          <p14:tracePt t="80387" x="5853113" y="2778125"/>
          <p14:tracePt t="80395" x="5834063" y="2771775"/>
          <p14:tracePt t="80403" x="5822950" y="2765425"/>
          <p14:tracePt t="80411" x="5816600" y="2760663"/>
          <p14:tracePt t="80419" x="5810250" y="2754313"/>
          <p14:tracePt t="80571" x="0" y="0"/>
        </p14:tracePtLst>
        <p14:tracePtLst>
          <p14:tracePt t="102022" x="1139825" y="4911725"/>
          <p14:tracePt t="102030" x="1133475" y="4918075"/>
          <p14:tracePt t="102068" x="1127125" y="4918075"/>
          <p14:tracePt t="102076" x="1120775" y="4922838"/>
          <p14:tracePt t="102083" x="1114425" y="4929188"/>
          <p14:tracePt t="102092" x="1109663" y="4935538"/>
          <p14:tracePt t="102107" x="1103313" y="4941888"/>
          <p14:tracePt t="102131" x="1096963" y="4941888"/>
          <p14:tracePt t="102139" x="1084263" y="4953000"/>
          <p14:tracePt t="102172" x="1066800" y="4953000"/>
          <p14:tracePt t="102179" x="1060450" y="4959350"/>
          <p14:tracePt t="102187" x="1054100" y="4965700"/>
          <p14:tracePt t="102195" x="1042988" y="4972050"/>
          <p14:tracePt t="102211" x="1030288" y="4983163"/>
          <p14:tracePt t="102228" x="1006475" y="4983163"/>
          <p14:tracePt t="102235" x="993775" y="4989513"/>
          <p14:tracePt t="102245" x="976313" y="4989513"/>
          <p14:tracePt t="102251" x="965200" y="4989513"/>
          <p14:tracePt t="102259" x="952500" y="4989513"/>
          <p14:tracePt t="102267" x="928688" y="4989513"/>
          <p14:tracePt t="102278" x="915988" y="4989513"/>
          <p14:tracePt t="102283" x="898525" y="4989513"/>
          <p14:tracePt t="102291" x="885825" y="4989513"/>
          <p14:tracePt t="102299" x="874713" y="4989513"/>
          <p14:tracePt t="102307" x="849313" y="4989513"/>
          <p14:tracePt t="102315" x="838200" y="4989513"/>
          <p14:tracePt t="102323" x="819150" y="4989513"/>
          <p14:tracePt t="102331" x="808038" y="4989513"/>
          <p14:tracePt t="102339" x="795338" y="4989513"/>
          <p14:tracePt t="102347" x="777875" y="4989513"/>
          <p14:tracePt t="102355" x="771525" y="4989513"/>
          <p14:tracePt t="102363" x="754063" y="4989513"/>
          <p14:tracePt t="102371" x="747713" y="4995863"/>
          <p14:tracePt t="102379" x="741363" y="4995863"/>
          <p14:tracePt t="102387" x="735013" y="4995863"/>
          <p14:tracePt t="102395" x="711200" y="5008563"/>
          <p14:tracePt t="102403" x="698500" y="5008563"/>
          <p14:tracePt t="102412" x="687388" y="5013325"/>
          <p14:tracePt t="102419" x="668338" y="5026025"/>
          <p14:tracePt t="102428" x="638175" y="5038725"/>
          <p14:tracePt t="102435" x="620713" y="5038725"/>
          <p14:tracePt t="102445" x="608013" y="5049838"/>
          <p14:tracePt t="102451" x="590550" y="5062538"/>
          <p14:tracePt t="102462" x="584200" y="5068888"/>
          <p14:tracePt t="102467" x="573088" y="5073650"/>
          <p14:tracePt t="102475" x="566738" y="5080000"/>
          <p14:tracePt t="102483" x="554038" y="5086350"/>
          <p14:tracePt t="102491" x="549275" y="5103813"/>
          <p14:tracePt t="102499" x="542925" y="5110163"/>
          <p14:tracePt t="102507" x="536575" y="5116513"/>
          <p14:tracePt t="102515" x="536575" y="5122863"/>
          <p14:tracePt t="102523" x="536575" y="5133975"/>
          <p14:tracePt t="102531" x="536575" y="5140325"/>
          <p14:tracePt t="102539" x="536575" y="5153025"/>
          <p14:tracePt t="102547" x="536575" y="5187950"/>
          <p14:tracePt t="102555" x="549275" y="5200650"/>
          <p14:tracePt t="102563" x="549275" y="5207000"/>
          <p14:tracePt t="102571" x="573088" y="5230813"/>
          <p14:tracePt t="102579" x="579438" y="5254625"/>
          <p14:tracePt t="102587" x="590550" y="5267325"/>
          <p14:tracePt t="102595" x="596900" y="5273675"/>
          <p14:tracePt t="102603" x="603250" y="5278438"/>
          <p14:tracePt t="102611" x="614363" y="5297488"/>
          <p14:tracePt t="102619" x="620713" y="5303838"/>
          <p14:tracePt t="102628" x="627063" y="5314950"/>
          <p14:tracePt t="102645" x="650875" y="5314950"/>
          <p14:tracePt t="102651" x="663575" y="5314950"/>
          <p14:tracePt t="102662" x="687388" y="5321300"/>
          <p14:tracePt t="102667" x="717550" y="5334000"/>
          <p14:tracePt t="102676" x="735013" y="5334000"/>
          <p14:tracePt t="102683" x="765175" y="5338763"/>
          <p14:tracePt t="102691" x="801688" y="5338763"/>
          <p14:tracePt t="102699" x="825500" y="5345113"/>
          <p14:tracePt t="102707" x="855663" y="5345113"/>
          <p14:tracePt t="102715" x="879475" y="5357813"/>
          <p14:tracePt t="102723" x="892175" y="5357813"/>
          <p14:tracePt t="102731" x="915988" y="5357813"/>
          <p14:tracePt t="102739" x="928688" y="5357813"/>
          <p14:tracePt t="102884" x="939800" y="5357813"/>
          <p14:tracePt t="102893" x="946150" y="5357813"/>
          <p14:tracePt t="102903" x="965200" y="5357813"/>
          <p14:tracePt t="102908" x="969963" y="5357813"/>
          <p14:tracePt t="102915" x="989013" y="5351463"/>
          <p14:tracePt t="102923" x="1012825" y="5351463"/>
          <p14:tracePt t="102931" x="1066800" y="5351463"/>
          <p14:tracePt t="102939" x="1139825" y="5351463"/>
          <p14:tracePt t="102947" x="1241425" y="5345113"/>
          <p14:tracePt t="102955" x="1314450" y="5345113"/>
          <p14:tracePt t="102963" x="1355725" y="5345113"/>
          <p14:tracePt t="102971" x="1428750" y="5345113"/>
          <p14:tracePt t="102979" x="1476375" y="5345113"/>
          <p14:tracePt t="102987" x="1519238" y="5345113"/>
          <p14:tracePt t="102997" x="1543050" y="5345113"/>
          <p14:tracePt t="103003" x="1555750" y="5345113"/>
          <p14:tracePt t="103012" x="1560513" y="5345113"/>
          <p14:tracePt t="103019" x="1573213" y="5345113"/>
          <p14:tracePt t="103029" x="1579563" y="5345113"/>
          <p14:tracePt t="103059" x="1585913" y="5345113"/>
          <p14:tracePt t="103067" x="1590675" y="5345113"/>
          <p14:tracePt t="103075" x="1597025" y="5334000"/>
          <p14:tracePt t="103084" x="1603375" y="5327650"/>
          <p14:tracePt t="103091" x="1609725" y="5321300"/>
          <p14:tracePt t="103099" x="1616075" y="5314950"/>
          <p14:tracePt t="103115" x="1627188" y="5297488"/>
          <p14:tracePt t="103131" x="1627188" y="5284788"/>
          <p14:tracePt t="103147" x="1627188" y="5278438"/>
          <p14:tracePt t="103179" x="1627188" y="5273675"/>
          <p14:tracePt t="103203" x="1627188" y="5267325"/>
          <p14:tracePt t="103211" x="1616075" y="5248275"/>
          <p14:tracePt t="103219" x="1609725" y="5243513"/>
          <p14:tracePt t="103230" x="1597025" y="5230813"/>
          <p14:tracePt t="103235" x="1590675" y="5224463"/>
          <p14:tracePt t="103246" x="1579563" y="5218113"/>
          <p14:tracePt t="103251" x="1560513" y="5213350"/>
          <p14:tracePt t="103260" x="1549400" y="5200650"/>
          <p14:tracePt t="103267" x="1525588" y="5187950"/>
          <p14:tracePt t="103276" x="1506538" y="5183188"/>
          <p14:tracePt t="103283" x="1476375" y="5164138"/>
          <p14:tracePt t="103291" x="1458913" y="5153025"/>
          <p14:tracePt t="103299" x="1452563" y="5146675"/>
          <p14:tracePt t="103307" x="1435100" y="5140325"/>
          <p14:tracePt t="103315" x="1422400" y="5140325"/>
          <p14:tracePt t="103331" x="1409700" y="5140325"/>
          <p14:tracePt t="103339" x="1404938" y="5140325"/>
          <p14:tracePt t="103403" x="1398588" y="5140325"/>
          <p14:tracePt t="103411" x="1398588" y="5164138"/>
          <p14:tracePt t="103427" x="1398588" y="5176838"/>
          <p14:tracePt t="103435" x="1422400" y="5200650"/>
          <p14:tracePt t="103443" x="1435100" y="5218113"/>
          <p14:tracePt t="103451" x="1452563" y="5230813"/>
          <p14:tracePt t="103460" x="1476375" y="5254625"/>
          <p14:tracePt t="103467" x="1500188" y="5278438"/>
          <p14:tracePt t="103476" x="1512888" y="5297488"/>
          <p14:tracePt t="103483" x="1536700" y="5314950"/>
          <p14:tracePt t="103491" x="1560513" y="5321300"/>
          <p14:tracePt t="103499" x="1579563" y="5327650"/>
          <p14:tracePt t="103507" x="1603375" y="5338763"/>
          <p14:tracePt t="103515" x="1616075" y="5338763"/>
          <p14:tracePt t="103523" x="1639888" y="5345113"/>
          <p14:tracePt t="103531" x="1651000" y="5351463"/>
          <p14:tracePt t="103539" x="1676400" y="5351463"/>
          <p14:tracePt t="103547" x="1693863" y="5351463"/>
          <p14:tracePt t="103555" x="1706563" y="5351463"/>
          <p14:tracePt t="103563" x="1717675" y="5351463"/>
          <p14:tracePt t="103571" x="1724025" y="5351463"/>
          <p14:tracePt t="103579" x="1747838" y="5345113"/>
          <p14:tracePt t="103587" x="1754188" y="5327650"/>
          <p14:tracePt t="103596" x="1760538" y="5303838"/>
          <p14:tracePt t="103603" x="1760538" y="5291138"/>
          <p14:tracePt t="103613" x="1771650" y="5260975"/>
          <p14:tracePt t="103619" x="1771650" y="5243513"/>
          <p14:tracePt t="103630" x="1771650" y="5218113"/>
          <p14:tracePt t="103635" x="1771650" y="5200650"/>
          <p14:tracePt t="103643" x="1771650" y="5183188"/>
          <p14:tracePt t="103651" x="1771650" y="5176838"/>
          <p14:tracePt t="103660" x="1771650" y="5170488"/>
          <p14:tracePt t="103683" x="1771650" y="5164138"/>
          <p14:tracePt t="103691" x="1760538" y="5157788"/>
          <p14:tracePt t="103707" x="1754188" y="5157788"/>
          <p14:tracePt t="103715" x="1747838" y="5157788"/>
          <p14:tracePt t="103723" x="1730375" y="5157788"/>
          <p14:tracePt t="103731" x="1717675" y="5153025"/>
          <p14:tracePt t="103891" x="0" y="0"/>
        </p14:tracePtLst>
        <p14:tracePtLst>
          <p14:tracePt t="110231" x="295275" y="4748213"/>
          <p14:tracePt t="110308" x="295275" y="4737100"/>
          <p14:tracePt t="110317" x="288925" y="4730750"/>
          <p14:tracePt t="110328" x="277813" y="4730750"/>
          <p14:tracePt t="110333" x="271463" y="4724400"/>
          <p14:tracePt t="110341" x="265113" y="4718050"/>
          <p14:tracePt t="110349" x="252413" y="4713288"/>
          <p14:tracePt t="110356" x="234950" y="4700588"/>
          <p14:tracePt t="110363" x="222250" y="4694238"/>
          <p14:tracePt t="110371" x="211138" y="4687888"/>
          <p14:tracePt t="110379" x="193675" y="4670425"/>
          <p14:tracePt t="110388" x="180975" y="4670425"/>
          <p14:tracePt t="110395" x="163513" y="4664075"/>
          <p14:tracePt t="110403" x="157163" y="4657725"/>
          <p14:tracePt t="110411" x="150813" y="4652963"/>
          <p14:tracePt t="110540" x="144463" y="4652963"/>
          <p14:tracePt t="110644" x="150813" y="4652963"/>
          <p14:tracePt t="110653" x="187325" y="4652963"/>
          <p14:tracePt t="110662" x="241300" y="4657725"/>
          <p14:tracePt t="110675" x="319088" y="4676775"/>
          <p14:tracePt t="110677" x="403225" y="4700588"/>
          <p14:tracePt t="110686" x="523875" y="4724400"/>
          <p14:tracePt t="110691" x="650875" y="4737100"/>
          <p14:tracePt t="110703" x="795338" y="4773613"/>
          <p14:tracePt t="110707" x="939800" y="4808538"/>
          <p14:tracePt t="110716" x="1073150" y="4857750"/>
          <p14:tracePt t="110723" x="1204913" y="4892675"/>
          <p14:tracePt t="110732" x="1308100" y="4918075"/>
          <p14:tracePt t="110739" x="1398588" y="4935538"/>
          <p14:tracePt t="110747" x="1439863" y="4935538"/>
          <p14:tracePt t="110755" x="1489075" y="4948238"/>
          <p14:tracePt t="110763" x="1525588" y="4948238"/>
          <p14:tracePt t="110771" x="1536700" y="4948238"/>
          <p14:tracePt t="110779" x="1560513" y="4948238"/>
          <p14:tracePt t="110787" x="1579563" y="4948238"/>
          <p14:tracePt t="110795" x="1616075" y="4948238"/>
          <p14:tracePt t="110803" x="1657350" y="4941888"/>
          <p14:tracePt t="110811" x="1717675" y="4935538"/>
          <p14:tracePt t="110819" x="1790700" y="4935538"/>
          <p14:tracePt t="110827" x="1851025" y="4911725"/>
          <p14:tracePt t="110835" x="1911350" y="4911725"/>
          <p14:tracePt t="110843" x="1971675" y="4905375"/>
          <p14:tracePt t="110851" x="2032000" y="4892675"/>
          <p14:tracePt t="110859" x="2079625" y="4881563"/>
          <p14:tracePt t="110868" x="2109788" y="4875213"/>
          <p14:tracePt t="110875" x="2146300" y="4875213"/>
          <p14:tracePt t="110884" x="2187575" y="4875213"/>
          <p14:tracePt t="110891" x="2211388" y="4875213"/>
          <p14:tracePt t="110901" x="2236788" y="4875213"/>
          <p14:tracePt t="110907" x="2266950" y="4875213"/>
          <p14:tracePt t="110915" x="2290763" y="4868863"/>
          <p14:tracePt t="110923" x="2320925" y="4868863"/>
          <p14:tracePt t="110931" x="2387600" y="4857750"/>
          <p14:tracePt t="110939" x="2447925" y="4857750"/>
          <p14:tracePt t="110947" x="2519363" y="4845050"/>
          <p14:tracePt t="110955" x="2609850" y="4845050"/>
          <p14:tracePt t="110963" x="2663825" y="4845050"/>
          <p14:tracePt t="110971" x="2754313" y="4845050"/>
          <p14:tracePt t="110979" x="2797175" y="4845050"/>
          <p14:tracePt t="110987" x="2857500" y="4845050"/>
          <p14:tracePt t="110995" x="2887663" y="4845050"/>
          <p14:tracePt t="111003" x="2898775" y="4845050"/>
          <p14:tracePt t="111011" x="2924175" y="4845050"/>
          <p14:tracePt t="111019" x="2947988" y="4845050"/>
          <p14:tracePt t="111027" x="2971800" y="4845050"/>
          <p14:tracePt t="111035" x="2982913" y="4845050"/>
          <p14:tracePt t="111051" x="3008313" y="4845050"/>
          <p14:tracePt t="111059" x="3019425" y="4845050"/>
          <p14:tracePt t="111068" x="3055938" y="4845050"/>
          <p14:tracePt t="111075" x="3109913" y="4845050"/>
          <p14:tracePt t="111085" x="3152775" y="4845050"/>
          <p14:tracePt t="111091" x="3194050" y="4845050"/>
          <p14:tracePt t="111103" x="3243263" y="4838700"/>
          <p14:tracePt t="111107" x="3273425" y="4838700"/>
          <p14:tracePt t="111116" x="3321050" y="4838700"/>
          <p14:tracePt t="111123" x="3363913" y="4838700"/>
          <p14:tracePt t="111131" x="3394075" y="4838700"/>
          <p14:tracePt t="111147" x="3448050" y="4838700"/>
          <p14:tracePt t="111155" x="3471863" y="4838700"/>
          <p14:tracePt t="111163" x="3514725" y="4838700"/>
          <p14:tracePt t="111185" x="3616325" y="4838700"/>
          <p14:tracePt t="111189" x="3706813" y="4838700"/>
          <p14:tracePt t="111195" x="3790950" y="4838700"/>
          <p14:tracePt t="111205" x="3851275" y="4838700"/>
          <p14:tracePt t="111211" x="3894138" y="4838700"/>
          <p14:tracePt t="111220" x="3954463" y="4838700"/>
          <p14:tracePt t="111227" x="3978275" y="4838700"/>
          <p14:tracePt t="111237" x="4008438" y="4838700"/>
          <p14:tracePt t="111243" x="4032250" y="4838700"/>
          <p14:tracePt t="111254" x="4044950" y="4838700"/>
          <p14:tracePt t="111275" x="4051300" y="4838700"/>
          <p14:tracePt t="111316" x="4056063" y="4838700"/>
          <p14:tracePt t="111332" x="4062413" y="4838700"/>
          <p14:tracePt t="111403" x="4075113" y="4838700"/>
          <p14:tracePt t="111411" x="4081463" y="4838700"/>
          <p14:tracePt t="111419" x="4092575" y="4838700"/>
          <p14:tracePt t="111427" x="4111625" y="4838700"/>
          <p14:tracePt t="111435" x="4116388" y="4838700"/>
          <p14:tracePt t="111443" x="4129088" y="4838700"/>
          <p14:tracePt t="111451" x="4135438" y="4838700"/>
          <p14:tracePt t="111468" x="4146550" y="4832350"/>
          <p14:tracePt t="111491" x="4152900" y="4832350"/>
          <p14:tracePt t="111516" x="4165600" y="4832350"/>
          <p14:tracePt t="111523" x="4171950" y="4832350"/>
          <p14:tracePt t="111531" x="4195763" y="4832350"/>
          <p14:tracePt t="111539" x="4206875" y="4832350"/>
          <p14:tracePt t="111547" x="4219575" y="4827588"/>
          <p14:tracePt t="111555" x="4237038" y="4827588"/>
          <p14:tracePt t="111563" x="4260850" y="4827588"/>
          <p14:tracePt t="111572" x="4273550" y="4827588"/>
          <p14:tracePt t="111579" x="4286250" y="4827588"/>
          <p14:tracePt t="111588" x="4297363" y="4827588"/>
          <p14:tracePt t="111595" x="4303713" y="4821238"/>
          <p14:tracePt t="111604" x="4310063" y="4821238"/>
          <p14:tracePt t="111611" x="4316413" y="4821238"/>
          <p14:tracePt t="111892" x="4297363" y="4821238"/>
          <p14:tracePt t="111901" x="4256088" y="4808538"/>
          <p14:tracePt t="111916" x="4183063" y="4808538"/>
          <p14:tracePt t="111923" x="4116388" y="4791075"/>
          <p14:tracePt t="111931" x="4056063" y="4778375"/>
          <p14:tracePt t="111940" x="4002088" y="4778375"/>
          <p14:tracePt t="111947" x="3941763" y="4767263"/>
          <p14:tracePt t="111955" x="3875088" y="4748213"/>
          <p14:tracePt t="111964" x="3821113" y="4748213"/>
          <p14:tracePt t="111971" x="3760788" y="4748213"/>
          <p14:tracePt t="111980" x="3736975" y="4743450"/>
          <p14:tracePt t="111988" x="3695700" y="4730750"/>
          <p14:tracePt t="111995" x="3689350" y="4730750"/>
          <p14:tracePt t="112005" x="3659188" y="4730750"/>
          <p14:tracePt t="112011" x="3635375" y="4730750"/>
          <p14:tracePt t="112021" x="3609975" y="4730750"/>
          <p14:tracePt t="112028" x="3568700" y="4730750"/>
          <p14:tracePt t="112038" x="3514725" y="4730750"/>
          <p14:tracePt t="112044" x="3435350" y="4730750"/>
          <p14:tracePt t="112055" x="3394075" y="4730750"/>
          <p14:tracePt t="112060" x="3309938" y="4730750"/>
          <p14:tracePt t="112075" x="3219450" y="4706938"/>
          <p14:tracePt t="112089" x="3176588" y="4706938"/>
          <p14:tracePt t="112091" x="3128963" y="4700588"/>
          <p14:tracePt t="112100" x="3079750" y="4700588"/>
          <p14:tracePt t="112107" x="3062288" y="4700588"/>
          <p14:tracePt t="112115" x="3025775" y="4687888"/>
          <p14:tracePt t="112124" x="3001963" y="4687888"/>
          <p14:tracePt t="112131" x="2982913" y="4687888"/>
          <p14:tracePt t="112140" x="2965450" y="4687888"/>
          <p14:tracePt t="112147" x="2954338" y="4687888"/>
          <p14:tracePt t="112156" x="2941638" y="4683125"/>
          <p14:tracePt t="112163" x="2917825" y="4683125"/>
          <p14:tracePt t="112172" x="2874963" y="4683125"/>
          <p14:tracePt t="112186" x="2838450" y="4683125"/>
          <p14:tracePt t="112191" x="2808288" y="4683125"/>
          <p14:tracePt t="112206" x="2743200" y="4683125"/>
          <p14:tracePt t="112211" x="2717800" y="4683125"/>
          <p14:tracePt t="112222" x="2676525" y="4683125"/>
          <p14:tracePt t="112227" x="2652713" y="4683125"/>
          <p14:tracePt t="112238" x="2646363" y="4683125"/>
          <p14:tracePt t="112275" x="2640013" y="4676775"/>
          <p14:tracePt t="112308" x="2646363" y="4670425"/>
          <p14:tracePt t="112315" x="2670175" y="4664075"/>
          <p14:tracePt t="112331" x="2747963" y="4664075"/>
          <p14:tracePt t="112340" x="2808288" y="4664075"/>
          <p14:tracePt t="112347" x="2881313" y="4664075"/>
          <p14:tracePt t="112355" x="2982913" y="4664075"/>
          <p14:tracePt t="112363" x="3122613" y="4664075"/>
          <p14:tracePt t="112371" x="3267075" y="4670425"/>
          <p14:tracePt t="112379" x="3398838" y="4694238"/>
          <p14:tracePt t="112387" x="3579813" y="4718050"/>
          <p14:tracePt t="112395" x="3725863" y="4754563"/>
          <p14:tracePt t="112404" x="3827463" y="4791075"/>
          <p14:tracePt t="112411" x="3930650" y="4803775"/>
          <p14:tracePt t="112427" x="4021138" y="4808538"/>
          <p14:tracePt t="112436" x="4032250" y="4808538"/>
          <p14:tracePt t="112443" x="4062413" y="4808538"/>
          <p14:tracePt t="112454" x="4081463" y="4808538"/>
          <p14:tracePt t="112459" x="4086225" y="4808538"/>
          <p14:tracePt t="112470" x="4098925" y="4808538"/>
          <p14:tracePt t="112475" x="4105275" y="4808538"/>
          <p14:tracePt t="112484" x="4116388" y="4808538"/>
          <p14:tracePt t="112491" x="4122738" y="4808538"/>
          <p14:tracePt t="112499" x="4135438" y="4808538"/>
          <p14:tracePt t="112507" x="4152900" y="4808538"/>
          <p14:tracePt t="112515" x="4159250" y="4808538"/>
          <p14:tracePt t="112523" x="4165600" y="4808538"/>
          <p14:tracePt t="112539" x="4171950" y="4808538"/>
          <p14:tracePt t="112636" x="4159250" y="4808538"/>
          <p14:tracePt t="112645" x="4129088" y="4808538"/>
          <p14:tracePt t="112654" x="4075113" y="4808538"/>
          <p14:tracePt t="112662" x="3990975" y="4808538"/>
          <p14:tracePt t="112668" x="3887788" y="4797425"/>
          <p14:tracePt t="112684" x="3683000" y="4767263"/>
          <p14:tracePt t="112691" x="3579813" y="4754563"/>
          <p14:tracePt t="112699" x="3435350" y="4754563"/>
          <p14:tracePt t="112715" x="3279775" y="4743450"/>
          <p14:tracePt t="112723" x="3206750" y="4737100"/>
          <p14:tracePt t="112731" x="3146425" y="4724400"/>
          <p14:tracePt t="112740" x="3128963" y="4718050"/>
          <p14:tracePt t="112819" x="3159125" y="4718050"/>
          <p14:tracePt t="112827" x="3189288" y="4718050"/>
          <p14:tracePt t="112843" x="3290888" y="4730750"/>
          <p14:tracePt t="112851" x="3381375" y="4754563"/>
          <p14:tracePt t="112860" x="3495675" y="4778375"/>
          <p14:tracePt t="112868" x="3629025" y="4803775"/>
          <p14:tracePt t="112875" x="3749675" y="4832350"/>
          <p14:tracePt t="112884" x="3863975" y="4845050"/>
          <p14:tracePt t="112892" x="3965575" y="4857750"/>
          <p14:tracePt t="112899" x="4062413" y="4868863"/>
          <p14:tracePt t="112908" x="4165600" y="4881563"/>
          <p14:tracePt t="112915" x="4256088" y="4892675"/>
          <p14:tracePt t="112923" x="4327525" y="4905375"/>
          <p14:tracePt t="112939" x="4351338" y="4905375"/>
          <p14:tracePt t="112947" x="4357688" y="4905375"/>
          <p14:tracePt t="112980" x="4364038" y="4905375"/>
          <p14:tracePt t="113076" x="4351338" y="4905375"/>
          <p14:tracePt t="113084" x="4297363" y="4905375"/>
          <p14:tracePt t="113102" x="4081463" y="4905375"/>
          <p14:tracePt t="113110" x="3960813" y="4875213"/>
          <p14:tracePt t="113115" x="3814763" y="4838700"/>
          <p14:tracePt t="113124" x="3646488" y="4797425"/>
          <p14:tracePt t="113131" x="3441700" y="4743450"/>
          <p14:tracePt t="113139" x="3327400" y="4718050"/>
          <p14:tracePt t="113147" x="3182938" y="4683125"/>
          <p14:tracePt t="113156" x="3079750" y="4646613"/>
          <p14:tracePt t="113163" x="2989263" y="4622800"/>
          <p14:tracePt t="113172" x="2928938" y="4616450"/>
          <p14:tracePt t="113185" x="2905125" y="4603750"/>
          <p14:tracePt t="113191" x="2898775" y="4603750"/>
          <p14:tracePt t="113284" x="2911475" y="4603750"/>
          <p14:tracePt t="113294" x="2965450" y="4603750"/>
          <p14:tracePt t="113303" x="3013075" y="4603750"/>
          <p14:tracePt t="113314" x="3109913" y="4610100"/>
          <p14:tracePt t="113316" x="3243263" y="4646613"/>
          <p14:tracePt t="113323" x="3363913" y="4670425"/>
          <p14:tracePt t="113331" x="3489325" y="4706938"/>
          <p14:tracePt t="113339" x="3609975" y="4718050"/>
          <p14:tracePt t="113355" x="3736975" y="4730750"/>
          <p14:tracePt t="113363" x="3784600" y="4737100"/>
          <p14:tracePt t="113371" x="3844925" y="4748213"/>
          <p14:tracePt t="113379" x="3875088" y="4748213"/>
          <p14:tracePt t="113388" x="3894138" y="4748213"/>
          <p14:tracePt t="113532" x="3870325" y="4748213"/>
          <p14:tracePt t="113541" x="3814763" y="4748213"/>
          <p14:tracePt t="113549" x="3730625" y="4748213"/>
          <p14:tracePt t="113560" x="3616325" y="4748213"/>
          <p14:tracePt t="113563" x="3502025" y="4748213"/>
          <p14:tracePt t="113572" x="3327400" y="4748213"/>
          <p14:tracePt t="113579" x="3182938" y="4748213"/>
          <p14:tracePt t="113588" x="3055938" y="4748213"/>
          <p14:tracePt t="113595" x="2924175" y="4730750"/>
          <p14:tracePt t="113605" x="2797175" y="4730750"/>
          <p14:tracePt t="113611" x="2693988" y="4706938"/>
          <p14:tracePt t="113622" x="2603500" y="4694238"/>
          <p14:tracePt t="113627" x="2532063" y="4694238"/>
          <p14:tracePt t="113638" x="2508250" y="4687888"/>
          <p14:tracePt t="113643" x="2495550" y="4687888"/>
          <p14:tracePt t="113659" x="2489200" y="4687888"/>
          <p14:tracePt t="113715" x="2513013" y="4687888"/>
          <p14:tracePt t="113723" x="2579688" y="4687888"/>
          <p14:tracePt t="113731" x="2676525" y="4687888"/>
          <p14:tracePt t="113739" x="2778125" y="4687888"/>
          <p14:tracePt t="113747" x="2905125" y="4687888"/>
          <p14:tracePt t="113755" x="3049588" y="4687888"/>
          <p14:tracePt t="113763" x="3194050" y="4718050"/>
          <p14:tracePt t="113772" x="3351213" y="4718050"/>
          <p14:tracePt t="113779" x="3495675" y="4754563"/>
          <p14:tracePt t="113788" x="3640138" y="4778375"/>
          <p14:tracePt t="113795" x="3773488" y="4791075"/>
          <p14:tracePt t="113805" x="3870325" y="4803775"/>
          <p14:tracePt t="113811" x="3930650" y="4803775"/>
          <p14:tracePt t="113822" x="3954463" y="4803775"/>
          <p14:tracePt t="113940" x="3960813" y="4808538"/>
          <p14:tracePt t="113956" x="3954463" y="4814888"/>
          <p14:tracePt t="113964" x="3900488" y="4814888"/>
          <p14:tracePt t="113975" x="3840163" y="4814888"/>
          <p14:tracePt t="113982" x="3725863" y="4814888"/>
          <p14:tracePt t="113995" x="3598863" y="4814888"/>
          <p14:tracePt t="114006" x="3508375" y="4814888"/>
          <p14:tracePt t="114011" x="3394075" y="4814888"/>
          <p14:tracePt t="114023" x="3279775" y="4814888"/>
          <p14:tracePt t="114027" x="3194050" y="4814888"/>
          <p14:tracePt t="114036" x="3109913" y="4814888"/>
          <p14:tracePt t="114043" x="3038475" y="4814888"/>
          <p14:tracePt t="114052" x="2989263" y="4814888"/>
          <p14:tracePt t="114059" x="2971800" y="4814888"/>
          <p14:tracePt t="114068" x="2954338" y="4814888"/>
          <p14:tracePt t="114196" x="2989263" y="4814888"/>
          <p14:tracePt t="114205" x="3079750" y="4814888"/>
          <p14:tracePt t="114214" x="3176588" y="4814888"/>
          <p14:tracePt t="114227" x="3309938" y="4814888"/>
          <p14:tracePt t="114230" x="3448050" y="4814888"/>
          <p14:tracePt t="114237" x="3646488" y="4814888"/>
          <p14:tracePt t="114252" x="3833813" y="4827588"/>
          <p14:tracePt t="114259" x="3948113" y="4827588"/>
          <p14:tracePt t="114267" x="4075113" y="4838700"/>
          <p14:tracePt t="114275" x="4189413" y="4851400"/>
          <p14:tracePt t="114283" x="4291013" y="4851400"/>
          <p14:tracePt t="114291" x="4364038" y="4851400"/>
          <p14:tracePt t="114299" x="4387850" y="4857750"/>
          <p14:tracePt t="114308" x="4411663" y="4857750"/>
          <p14:tracePt t="114381" x="4418013" y="4868863"/>
          <p14:tracePt t="114396" x="4418013" y="4875213"/>
          <p14:tracePt t="114405" x="4411663" y="4881563"/>
          <p14:tracePt t="114417" x="4357688" y="4892675"/>
          <p14:tracePt t="114427" x="4303713" y="4892675"/>
          <p14:tracePt t="114428" x="4243388" y="4892675"/>
          <p14:tracePt t="114436" x="4171950" y="4892675"/>
          <p14:tracePt t="114443" x="4086225" y="4892675"/>
          <p14:tracePt t="114452" x="3984625" y="4892675"/>
          <p14:tracePt t="114459" x="3870325" y="4892675"/>
          <p14:tracePt t="114467" x="3725863" y="4892675"/>
          <p14:tracePt t="114475" x="3609975" y="4892675"/>
          <p14:tracePt t="114483" x="3484563" y="4875213"/>
          <p14:tracePt t="114491" x="3321050" y="4851400"/>
          <p14:tracePt t="114499" x="3189288" y="4827588"/>
          <p14:tracePt t="114507" x="3073400" y="4803775"/>
          <p14:tracePt t="114515" x="2982913" y="4784725"/>
          <p14:tracePt t="114523" x="2898775" y="4784725"/>
          <p14:tracePt t="114531" x="2874963" y="4784725"/>
          <p14:tracePt t="114539" x="2851150" y="4784725"/>
          <p14:tracePt t="114587" x="2844800" y="4778375"/>
          <p14:tracePt t="114619" x="2868613" y="4778375"/>
          <p14:tracePt t="114627" x="2924175" y="4778375"/>
          <p14:tracePt t="114636" x="3025775" y="4778375"/>
          <p14:tracePt t="114643" x="3109913" y="4778375"/>
          <p14:tracePt t="114652" x="3224213" y="4797425"/>
          <p14:tracePt t="114659" x="3387725" y="4821238"/>
          <p14:tracePt t="114675" x="3549650" y="4845050"/>
          <p14:tracePt t="114683" x="3659188" y="4881563"/>
          <p14:tracePt t="114691" x="3773488" y="4905375"/>
          <p14:tracePt t="114699" x="3863975" y="4911725"/>
          <p14:tracePt t="114707" x="3875088" y="4911725"/>
          <p14:tracePt t="114812" x="3857625" y="4911725"/>
          <p14:tracePt t="114821" x="3803650" y="4911725"/>
          <p14:tracePt t="114830" x="3730625" y="4911725"/>
          <p14:tracePt t="114837" x="3670300" y="4911725"/>
          <p14:tracePt t="114847" x="3616325" y="4911725"/>
          <p14:tracePt t="114852" x="3592513" y="4911725"/>
          <p14:tracePt t="114859" x="3568700" y="4911725"/>
          <p14:tracePt t="114867" x="3556000" y="4911725"/>
          <p14:tracePt t="114980" x="3575050" y="4929188"/>
          <p14:tracePt t="114989" x="3629025" y="4965700"/>
          <p14:tracePt t="114999" x="3760788" y="5002213"/>
          <p14:tracePt t="115004" x="3917950" y="5068888"/>
          <p14:tracePt t="115021" x="4068763" y="5116513"/>
          <p14:tracePt t="115028" x="4171950" y="5153025"/>
          <p14:tracePt t="115036" x="4249738" y="5176838"/>
          <p14:tracePt t="115043" x="4273550" y="5176838"/>
          <p14:tracePt t="115251" x="0" y="0"/>
        </p14:tracePtLst>
        <p14:tracePtLst>
          <p14:tracePt t="123991" x="7842250" y="5851525"/>
          <p14:tracePt t="124148" x="7842250" y="5838825"/>
          <p14:tracePt t="124156" x="7842250" y="5803900"/>
          <p14:tracePt t="124166" x="7842250" y="5773738"/>
          <p14:tracePt t="124176" x="7842250" y="5743575"/>
          <p14:tracePt t="124180" x="7842250" y="5719763"/>
          <p14:tracePt t="124187" x="7823200" y="5683250"/>
          <p14:tracePt t="124197" x="7818438" y="5659438"/>
          <p14:tracePt t="124203" x="7799388" y="5634038"/>
          <p14:tracePt t="124214" x="7799388" y="5610225"/>
          <p14:tracePt t="124219" x="7775575" y="5573713"/>
          <p14:tracePt t="124230" x="7775575" y="5562600"/>
          <p14:tracePt t="124235" x="7762875" y="5538788"/>
          <p14:tracePt t="124243" x="7758113" y="5532438"/>
          <p14:tracePt t="124251" x="7751763" y="5519738"/>
          <p14:tracePt t="124267" x="7745413" y="5513388"/>
          <p14:tracePt t="124275" x="7745413" y="5508625"/>
          <p14:tracePt t="124283" x="7734300" y="5495925"/>
          <p14:tracePt t="124291" x="7727950" y="5478463"/>
          <p14:tracePt t="124299" x="7715250" y="5454650"/>
          <p14:tracePt t="124307" x="7704138" y="5441950"/>
          <p14:tracePt t="124316" x="7685088" y="5418138"/>
          <p14:tracePt t="124323" x="7661275" y="5381625"/>
          <p14:tracePt t="124331" x="7618413" y="5338763"/>
          <p14:tracePt t="124339" x="7613650" y="5327650"/>
          <p14:tracePt t="124347" x="7588250" y="5303838"/>
          <p14:tracePt t="124355" x="7564438" y="5278438"/>
          <p14:tracePt t="124364" x="7540625" y="5248275"/>
          <p14:tracePt t="124371" x="7523163" y="5243513"/>
          <p14:tracePt t="124380" x="7510463" y="5230813"/>
          <p14:tracePt t="124397" x="7493000" y="5213350"/>
          <p14:tracePt t="124403" x="7467600" y="5200650"/>
          <p14:tracePt t="124414" x="7432675" y="5170488"/>
          <p14:tracePt t="124419" x="7407275" y="5164138"/>
          <p14:tracePt t="124430" x="7383463" y="5146675"/>
          <p14:tracePt t="124435" x="7353300" y="5129213"/>
          <p14:tracePt t="124444" x="7335838" y="5116513"/>
          <p14:tracePt t="124451" x="7299325" y="5099050"/>
          <p14:tracePt t="124459" x="7239000" y="5073650"/>
          <p14:tracePt t="124469" x="7215188" y="5068888"/>
          <p14:tracePt t="124475" x="7167563" y="5049838"/>
          <p14:tracePt t="124483" x="7137400" y="5043488"/>
          <p14:tracePt t="124491" x="7112000" y="5026025"/>
          <p14:tracePt t="124499" x="7081838" y="5026025"/>
          <p14:tracePt t="124507" x="7064375" y="5019675"/>
          <p14:tracePt t="124515" x="7058025" y="5019675"/>
          <p14:tracePt t="124523" x="7051675" y="5019675"/>
          <p14:tracePt t="124531" x="7046913" y="5019675"/>
          <p14:tracePt t="124540" x="7034213" y="5019675"/>
          <p14:tracePt t="124547" x="7027863" y="5019675"/>
          <p14:tracePt t="124555" x="7016750" y="5019675"/>
          <p14:tracePt t="124564" x="6991350" y="5019675"/>
          <p14:tracePt t="124571" x="6956425" y="5032375"/>
          <p14:tracePt t="124581" x="6926263" y="5032375"/>
          <p14:tracePt t="124587" x="6889750" y="5038725"/>
          <p14:tracePt t="124597" x="6829425" y="5049838"/>
          <p14:tracePt t="124603" x="6769100" y="5056188"/>
          <p14:tracePt t="124614" x="6715125" y="5056188"/>
          <p14:tracePt t="124619" x="6665913" y="5068888"/>
          <p14:tracePt t="124627" x="6642100" y="5073650"/>
          <p14:tracePt t="124635" x="6611938" y="5086350"/>
          <p14:tracePt t="124644" x="6588125" y="5086350"/>
          <p14:tracePt t="124651" x="6540500" y="5110163"/>
          <p14:tracePt t="124659" x="6516688" y="5122863"/>
          <p14:tracePt t="124667" x="6503988" y="5133975"/>
          <p14:tracePt t="124675" x="6473825" y="5157788"/>
          <p14:tracePt t="124683" x="6461125" y="5176838"/>
          <p14:tracePt t="124691" x="6443663" y="5200650"/>
          <p14:tracePt t="124699" x="6437313" y="5224463"/>
          <p14:tracePt t="124707" x="6430963" y="5230813"/>
          <p14:tracePt t="124715" x="6430963" y="5243513"/>
          <p14:tracePt t="124723" x="6430963" y="5254625"/>
          <p14:tracePt t="124731" x="6426200" y="5273675"/>
          <p14:tracePt t="124739" x="6426200" y="5284788"/>
          <p14:tracePt t="124747" x="6426200" y="5291138"/>
          <p14:tracePt t="124755" x="6426200" y="5303838"/>
          <p14:tracePt t="124764" x="6426200" y="5308600"/>
          <p14:tracePt t="124771" x="6419850" y="5321300"/>
          <p14:tracePt t="124781" x="6419850" y="5345113"/>
          <p14:tracePt t="124787" x="6419850" y="5368925"/>
          <p14:tracePt t="124798" x="6419850" y="5394325"/>
          <p14:tracePt t="124803" x="6437313" y="5429250"/>
          <p14:tracePt t="124814" x="6467475" y="5478463"/>
          <p14:tracePt t="124819" x="6491288" y="5502275"/>
          <p14:tracePt t="124828" x="6534150" y="5556250"/>
          <p14:tracePt t="124835" x="6570663" y="5592763"/>
          <p14:tracePt t="124844" x="6594475" y="5616575"/>
          <p14:tracePt t="124851" x="6635750" y="5646738"/>
          <p14:tracePt t="124859" x="6672263" y="5676900"/>
          <p14:tracePt t="124867" x="6684963" y="5683250"/>
          <p14:tracePt t="124875" x="6708775" y="5694363"/>
          <p14:tracePt t="124883" x="6715125" y="5700713"/>
          <p14:tracePt t="124891" x="6732588" y="5719763"/>
          <p14:tracePt t="124899" x="6738938" y="5724525"/>
          <p14:tracePt t="124916" x="6745288" y="5730875"/>
          <p14:tracePt t="124923" x="6751638" y="5743575"/>
          <p14:tracePt t="124931" x="6762750" y="5761038"/>
          <p14:tracePt t="124939" x="6769100" y="5767388"/>
          <p14:tracePt t="124948" x="6786563" y="5784850"/>
          <p14:tracePt t="124955" x="6799263" y="5808663"/>
          <p14:tracePt t="124964" x="6829425" y="5845175"/>
          <p14:tracePt t="124971" x="6853238" y="5868988"/>
          <p14:tracePt t="124981" x="6877050" y="5894388"/>
          <p14:tracePt t="124987" x="6913563" y="5924550"/>
          <p14:tracePt t="124998" x="6937375" y="5948363"/>
          <p14:tracePt t="125003" x="6986588" y="5965825"/>
          <p14:tracePt t="125014" x="7016750" y="5989638"/>
          <p14:tracePt t="125019" x="7040563" y="6019800"/>
          <p14:tracePt t="125027" x="7088188" y="6049963"/>
          <p14:tracePt t="125035" x="7112000" y="6062663"/>
          <p14:tracePt t="125044" x="7124700" y="6069013"/>
          <p14:tracePt t="125051" x="7131050" y="6069013"/>
          <p14:tracePt t="125059" x="7137400" y="6075363"/>
          <p14:tracePt t="125181" x="7148513" y="6080125"/>
          <p14:tracePt t="125192" x="7142163" y="6092825"/>
          <p14:tracePt t="125202" x="7137400" y="6092825"/>
          <p14:tracePt t="125203" x="7131050" y="6092825"/>
          <p14:tracePt t="125212" x="7112000" y="6092825"/>
          <p14:tracePt t="125220" x="7081838" y="6092825"/>
          <p14:tracePt t="125228" x="7040563" y="6092825"/>
          <p14:tracePt t="125235" x="6991350" y="6092825"/>
          <p14:tracePt t="125243" x="6943725" y="6086475"/>
          <p14:tracePt t="125251" x="6926263" y="6086475"/>
          <p14:tracePt t="125259" x="6865938" y="6075363"/>
          <p14:tracePt t="125267" x="6811963" y="6075363"/>
          <p14:tracePt t="125275" x="6775450" y="6075363"/>
          <p14:tracePt t="125283" x="6721475" y="6075363"/>
          <p14:tracePt t="125291" x="6691313" y="6069013"/>
          <p14:tracePt t="125299" x="6654800" y="6069013"/>
          <p14:tracePt t="125307" x="6642100" y="6069013"/>
          <p14:tracePt t="125315" x="6630988" y="6069013"/>
          <p14:tracePt t="125323" x="6605588" y="6069013"/>
          <p14:tracePt t="125331" x="6581775" y="6080125"/>
          <p14:tracePt t="125339" x="6570663" y="6086475"/>
          <p14:tracePt t="125347" x="6546850" y="6103938"/>
          <p14:tracePt t="125355" x="6527800" y="6116638"/>
          <p14:tracePt t="125364" x="6516688" y="6134100"/>
          <p14:tracePt t="125371" x="6516688" y="6140450"/>
          <p14:tracePt t="125380" x="6516688" y="6146800"/>
          <p14:tracePt t="125387" x="6503988" y="6164263"/>
          <p14:tracePt t="125397" x="6503988" y="6183313"/>
          <p14:tracePt t="125403" x="6503988" y="6189663"/>
          <p14:tracePt t="125414" x="6516688" y="6213475"/>
          <p14:tracePt t="125419" x="6551613" y="6254750"/>
          <p14:tracePt t="125428" x="6570663" y="6273800"/>
          <p14:tracePt t="125435" x="6594475" y="6297613"/>
          <p14:tracePt t="125443" x="6630988" y="6321425"/>
          <p14:tracePt t="125451" x="6665913" y="6351588"/>
          <p14:tracePt t="125459" x="6721475" y="6381750"/>
          <p14:tracePt t="125467" x="6769100" y="6399213"/>
          <p14:tracePt t="125475" x="6805613" y="6418263"/>
          <p14:tracePt t="125483" x="6842125" y="6435725"/>
          <p14:tracePt t="125491" x="6872288" y="6442075"/>
          <p14:tracePt t="125500" x="6896100" y="6454775"/>
          <p14:tracePt t="125507" x="6919913" y="6459538"/>
          <p14:tracePt t="125515" x="6943725" y="6459538"/>
          <p14:tracePt t="125523" x="6967538" y="6459538"/>
          <p14:tracePt t="125531" x="6997700" y="6459538"/>
          <p14:tracePt t="125539" x="7027863" y="6459538"/>
          <p14:tracePt t="125548" x="7064375" y="6459538"/>
          <p14:tracePt t="125555" x="7107238" y="6459538"/>
          <p14:tracePt t="125564" x="7137400" y="6459538"/>
          <p14:tracePt t="125571" x="7172325" y="6448425"/>
          <p14:tracePt t="125581" x="7208838" y="6424613"/>
          <p14:tracePt t="125587" x="7245350" y="6394450"/>
          <p14:tracePt t="125598" x="7269163" y="6370638"/>
          <p14:tracePt t="125603" x="7292975" y="6351588"/>
          <p14:tracePt t="125611" x="7299325" y="6345238"/>
          <p14:tracePt t="125619" x="7305675" y="6334125"/>
          <p14:tracePt t="125628" x="7312025" y="6327775"/>
          <p14:tracePt t="125635" x="7323138" y="6315075"/>
          <p14:tracePt t="125643" x="7323138" y="6297613"/>
          <p14:tracePt t="125651" x="7323138" y="6291263"/>
          <p14:tracePt t="125659" x="7323138" y="6280150"/>
          <p14:tracePt t="125667" x="7323138" y="6273800"/>
          <p14:tracePt t="125675" x="7318375" y="6261100"/>
          <p14:tracePt t="125683" x="7312025" y="6249988"/>
          <p14:tracePt t="125691" x="7305675" y="6237288"/>
          <p14:tracePt t="125699" x="7299325" y="6230938"/>
          <p14:tracePt t="125707" x="7288213" y="6230938"/>
          <p14:tracePt t="125715" x="7275513" y="6224588"/>
          <p14:tracePt t="125723" x="7269163" y="6219825"/>
          <p14:tracePt t="125731" x="7245350" y="6213475"/>
          <p14:tracePt t="125739" x="7221538" y="6207125"/>
          <p14:tracePt t="125747" x="7197725" y="6194425"/>
          <p14:tracePt t="125755" x="7172325" y="6183313"/>
          <p14:tracePt t="125764" x="7167563" y="6183313"/>
          <p14:tracePt t="125771" x="7154863" y="6176963"/>
          <p14:tracePt t="126091" x="0" y="0"/>
        </p14:tracePtLst>
        <p14:tracePtLst>
          <p14:tracePt t="130662" x="638175" y="5278438"/>
          <p14:tracePt t="130796" x="633413" y="5278438"/>
          <p14:tracePt t="130836" x="638175" y="5278438"/>
          <p14:tracePt t="130844" x="663575" y="5278438"/>
          <p14:tracePt t="130861" x="717550" y="5278438"/>
          <p14:tracePt t="130869" x="735013" y="5278438"/>
          <p14:tracePt t="130875" x="777875" y="5278438"/>
          <p14:tracePt t="130886" x="795338" y="5278438"/>
          <p14:tracePt t="130891" x="831850" y="5278438"/>
          <p14:tracePt t="130900" x="862013" y="5291138"/>
          <p14:tracePt t="130907" x="885825" y="5291138"/>
          <p14:tracePt t="130916" x="909638" y="5291138"/>
          <p14:tracePt t="130923" x="939800" y="5291138"/>
          <p14:tracePt t="130931" x="965200" y="5297488"/>
          <p14:tracePt t="130939" x="982663" y="5297488"/>
          <p14:tracePt t="130947" x="1006475" y="5303838"/>
          <p14:tracePt t="130955" x="1019175" y="5303838"/>
          <p14:tracePt t="130971" x="1042988" y="5303838"/>
          <p14:tracePt t="130987" x="1049338" y="5303838"/>
          <p14:tracePt t="130995" x="1066800" y="5303838"/>
          <p14:tracePt t="131004" x="1090613" y="5303838"/>
          <p14:tracePt t="131011" x="1114425" y="5303838"/>
          <p14:tracePt t="131020" x="1139825" y="5303838"/>
          <p14:tracePt t="131027" x="1169988" y="5303838"/>
          <p14:tracePt t="131036" x="1211263" y="5303838"/>
          <p14:tracePt t="131043" x="1235075" y="5314950"/>
          <p14:tracePt t="131054" x="1277938" y="5314950"/>
          <p14:tracePt t="131059" x="1308100" y="5314950"/>
          <p14:tracePt t="131070" x="1331913" y="5314950"/>
          <p14:tracePt t="131075" x="1368425" y="5314950"/>
          <p14:tracePt t="131086" x="1398588" y="5314950"/>
          <p14:tracePt t="131091" x="1428750" y="5314950"/>
          <p14:tracePt t="131100" x="1446213" y="5314950"/>
          <p14:tracePt t="131123" x="1452563" y="5314950"/>
          <p14:tracePt t="131180" x="1458913" y="5314950"/>
          <p14:tracePt t="131187" x="1465263" y="5314950"/>
          <p14:tracePt t="131195" x="1476375" y="5321300"/>
          <p14:tracePt t="131203" x="1489075" y="5321300"/>
          <p14:tracePt t="131211" x="1506538" y="5327650"/>
          <p14:tracePt t="131220" x="1525588" y="5327650"/>
          <p14:tracePt t="131227" x="1543050" y="5327650"/>
          <p14:tracePt t="131251" x="1555750" y="5327650"/>
          <p14:tracePt t="131259" x="1560513" y="5327650"/>
          <p14:tracePt t="131275" x="1566863" y="5327650"/>
          <p14:tracePt t="131307" x="1579563" y="5327650"/>
          <p14:tracePt t="131347" x="1585913" y="5327650"/>
          <p14:tracePt t="131404" x="1597025" y="5327650"/>
          <p14:tracePt t="131556" x="1603375" y="5327650"/>
          <p14:tracePt t="131572" x="1609725" y="5334000"/>
          <p14:tracePt t="131580" x="1627188" y="5345113"/>
          <p14:tracePt t="131590" x="1633538" y="5345113"/>
          <p14:tracePt t="131596" x="1639888" y="5351463"/>
          <p14:tracePt t="131605" x="1646238" y="5357813"/>
          <p14:tracePt t="131611" x="1651000" y="5364163"/>
          <p14:tracePt t="131627" x="1657350" y="5368925"/>
          <p14:tracePt t="131716" x="1657350" y="5375275"/>
          <p14:tracePt t="132052" x="1657350" y="5368925"/>
          <p14:tracePt t="132060" x="1651000" y="5364163"/>
          <p14:tracePt t="132070" x="1633538" y="5351463"/>
          <p14:tracePt t="132080" x="1620838" y="5334000"/>
          <p14:tracePt t="132085" x="1616075" y="5327650"/>
          <p14:tracePt t="132093" x="1609725" y="5321300"/>
          <p14:tracePt t="132100" x="1603375" y="5314950"/>
          <p14:tracePt t="132107" x="1597025" y="5308600"/>
          <p14:tracePt t="132115" x="1590675" y="5308600"/>
          <p14:tracePt t="132123" x="1573213" y="5303838"/>
          <p14:tracePt t="132140" x="1560513" y="5297488"/>
          <p14:tracePt t="132147" x="1549400" y="5291138"/>
          <p14:tracePt t="132155" x="1530350" y="5291138"/>
          <p14:tracePt t="132163" x="1519238" y="5278438"/>
          <p14:tracePt t="132171" x="1512888" y="5273675"/>
          <p14:tracePt t="132184" x="1500188" y="5267325"/>
          <p14:tracePt t="132189" x="1482725" y="5267325"/>
          <p14:tracePt t="132204" x="1476375" y="5267325"/>
          <p14:tracePt t="132211" x="1470025" y="5260975"/>
          <p14:tracePt t="132221" x="1465263" y="5260975"/>
          <p14:tracePt t="132227" x="1452563" y="5254625"/>
          <p14:tracePt t="132237" x="1446213" y="5248275"/>
          <p14:tracePt t="132243" x="1435100" y="5248275"/>
          <p14:tracePt t="132254" x="1398588" y="5230813"/>
          <p14:tracePt t="132259" x="1385888" y="5224463"/>
          <p14:tracePt t="132271" x="1368425" y="5224463"/>
          <p14:tracePt t="132275" x="1338263" y="5207000"/>
          <p14:tracePt t="132284" x="1320800" y="5200650"/>
          <p14:tracePt t="132300" x="1290638" y="5183188"/>
          <p14:tracePt t="132307" x="1271588" y="5176838"/>
          <p14:tracePt t="132315" x="1247775" y="5176838"/>
          <p14:tracePt t="132323" x="1223963" y="5170488"/>
          <p14:tracePt t="132331" x="1200150" y="5153025"/>
          <p14:tracePt t="132339" x="1181100" y="5153025"/>
          <p14:tracePt t="132347" x="1157288" y="5133975"/>
          <p14:tracePt t="132355" x="1139825" y="5129213"/>
          <p14:tracePt t="132363" x="1133475" y="5129213"/>
          <p14:tracePt t="132371" x="1114425" y="5122863"/>
          <p14:tracePt t="132395" x="1090613" y="5116513"/>
          <p14:tracePt t="132411" x="1054100" y="5103813"/>
          <p14:tracePt t="132427" x="1023938" y="5103813"/>
          <p14:tracePt t="132438" x="1000125" y="5103813"/>
          <p14:tracePt t="132443" x="969963" y="5099050"/>
          <p14:tracePt t="132454" x="946150" y="5099050"/>
          <p14:tracePt t="132459" x="909638" y="5086350"/>
          <p14:tracePt t="132471" x="885825" y="5086350"/>
          <p14:tracePt t="132475" x="855663" y="5086350"/>
          <p14:tracePt t="132484" x="814388" y="5086350"/>
          <p14:tracePt t="132491" x="771525" y="5086350"/>
          <p14:tracePt t="132500" x="723900" y="5086350"/>
          <p14:tracePt t="132507" x="693738" y="5086350"/>
          <p14:tracePt t="132523" x="650875" y="5086350"/>
          <p14:tracePt t="132531" x="614363" y="5086350"/>
          <p14:tracePt t="132539" x="596900" y="5092700"/>
          <p14:tracePt t="132555" x="573088" y="5099050"/>
          <p14:tracePt t="132563" x="566738" y="5103813"/>
          <p14:tracePt t="132571" x="560388" y="5103813"/>
          <p14:tracePt t="132579" x="554038" y="5110163"/>
          <p14:tracePt t="132595" x="542925" y="5122863"/>
          <p14:tracePt t="132619" x="542925" y="5129213"/>
          <p14:tracePt t="132627" x="542925" y="5133975"/>
          <p14:tracePt t="132638" x="542925" y="5140325"/>
          <p14:tracePt t="132654" x="542925" y="5164138"/>
          <p14:tracePt t="132659" x="542925" y="5170488"/>
          <p14:tracePt t="132668" x="542925" y="5187950"/>
          <p14:tracePt t="132684" x="554038" y="5224463"/>
          <p14:tracePt t="132691" x="573088" y="5243513"/>
          <p14:tracePt t="132699" x="584200" y="5267325"/>
          <p14:tracePt t="132707" x="614363" y="5291138"/>
          <p14:tracePt t="132715" x="627063" y="5314950"/>
          <p14:tracePt t="132724" x="663575" y="5351463"/>
          <p14:tracePt t="132731" x="687388" y="5375275"/>
          <p14:tracePt t="132739" x="741363" y="5405438"/>
          <p14:tracePt t="132747" x="777875" y="5435600"/>
          <p14:tracePt t="132755" x="825500" y="5465763"/>
          <p14:tracePt t="132763" x="862013" y="5472113"/>
          <p14:tracePt t="132779" x="892175" y="5478463"/>
          <p14:tracePt t="132788" x="909638" y="5478463"/>
          <p14:tracePt t="132795" x="928688" y="5478463"/>
          <p14:tracePt t="132804" x="965200" y="5478463"/>
          <p14:tracePt t="132811" x="976313" y="5478463"/>
          <p14:tracePt t="132821" x="1000125" y="5478463"/>
          <p14:tracePt t="132827" x="1042988" y="5478463"/>
          <p14:tracePt t="132838" x="1066800" y="5478463"/>
          <p14:tracePt t="132843" x="1096963" y="5478463"/>
          <p14:tracePt t="132855" x="1120775" y="5472113"/>
          <p14:tracePt t="132860" x="1144588" y="5459413"/>
          <p14:tracePt t="132868" x="1193800" y="5435600"/>
          <p14:tracePt t="132875" x="1204913" y="5424488"/>
          <p14:tracePt t="132884" x="1241425" y="5411788"/>
          <p14:tracePt t="132892" x="1277938" y="5399088"/>
          <p14:tracePt t="132907" x="1325563" y="5368925"/>
          <p14:tracePt t="132915" x="1362075" y="5351463"/>
          <p14:tracePt t="132923" x="1385888" y="5327650"/>
          <p14:tracePt t="132931" x="1409700" y="5308600"/>
          <p14:tracePt t="132939" x="1435100" y="5297488"/>
          <p14:tracePt t="132947" x="1439863" y="5291138"/>
          <p14:tracePt t="132955" x="1452563" y="5273675"/>
          <p14:tracePt t="132963" x="1470025" y="5260975"/>
          <p14:tracePt t="132971" x="1476375" y="5254625"/>
          <p14:tracePt t="132979" x="1482725" y="5243513"/>
          <p14:tracePt t="132988" x="1482725" y="5237163"/>
          <p14:tracePt t="132995" x="1489075" y="5230813"/>
          <p14:tracePt t="133005" x="1489075" y="5224463"/>
          <p14:tracePt t="133011" x="1489075" y="5218113"/>
          <p14:tracePt t="133021" x="1489075" y="5213350"/>
          <p14:tracePt t="133038" x="1489075" y="5207000"/>
          <p14:tracePt t="133059" x="1489075" y="5200650"/>
          <p14:tracePt t="133068" x="1482725" y="5183188"/>
          <p14:tracePt t="133075" x="1476375" y="5176838"/>
          <p14:tracePt t="133084" x="1470025" y="5170488"/>
          <p14:tracePt t="133091" x="1446213" y="5157788"/>
          <p14:tracePt t="133099" x="1416050" y="5153025"/>
          <p14:tracePt t="133107" x="1392238" y="5133975"/>
          <p14:tracePt t="133115" x="1344613" y="5116513"/>
          <p14:tracePt t="133124" x="1308100" y="5099050"/>
          <p14:tracePt t="133131" x="1247775" y="5068888"/>
          <p14:tracePt t="133139" x="1200150" y="5043488"/>
          <p14:tracePt t="133147" x="1133475" y="5026025"/>
          <p14:tracePt t="133164" x="1084263" y="5008563"/>
          <p14:tracePt t="133172" x="1054100" y="5008563"/>
          <p14:tracePt t="133179" x="1019175" y="4995863"/>
          <p14:tracePt t="133189" x="1006475" y="4995863"/>
          <p14:tracePt t="133195" x="982663" y="4995863"/>
          <p14:tracePt t="133205" x="958850" y="4995863"/>
          <p14:tracePt t="133211" x="946150" y="4995863"/>
          <p14:tracePt t="133222" x="915988" y="4995863"/>
          <p14:tracePt t="133227" x="879475" y="5002213"/>
          <p14:tracePt t="133239" x="868363" y="5008563"/>
          <p14:tracePt t="133243" x="844550" y="5013325"/>
          <p14:tracePt t="133255" x="819150" y="5038725"/>
          <p14:tracePt t="133259" x="814388" y="5038725"/>
          <p14:tracePt t="133268" x="788988" y="5062538"/>
          <p14:tracePt t="133275" x="784225" y="5068888"/>
          <p14:tracePt t="133289" x="771525" y="5080000"/>
          <p14:tracePt t="133291" x="765175" y="5099050"/>
          <p14:tracePt t="133299" x="765175" y="5122863"/>
          <p14:tracePt t="133307" x="765175" y="5140325"/>
          <p14:tracePt t="133315" x="765175" y="5164138"/>
          <p14:tracePt t="133323" x="765175" y="5187950"/>
          <p14:tracePt t="133331" x="777875" y="5230813"/>
          <p14:tracePt t="133340" x="801688" y="5248275"/>
          <p14:tracePt t="133347" x="825500" y="5273675"/>
          <p14:tracePt t="133355" x="885825" y="5308600"/>
          <p14:tracePt t="133363" x="922338" y="5321300"/>
          <p14:tracePt t="133372" x="958850" y="5338763"/>
          <p14:tracePt t="133379" x="993775" y="5357813"/>
          <p14:tracePt t="133389" x="1042988" y="5368925"/>
          <p14:tracePt t="133395" x="1073150" y="5375275"/>
          <p14:tracePt t="133405" x="1090613" y="5387975"/>
          <p14:tracePt t="133411" x="1120775" y="5394325"/>
          <p14:tracePt t="133423" x="1144588" y="5394325"/>
          <p14:tracePt t="133427" x="1169988" y="5394325"/>
          <p14:tracePt t="133439" x="1200150" y="5394325"/>
          <p14:tracePt t="133443" x="1235075" y="5394325"/>
          <p14:tracePt t="133452" x="1277938" y="5394325"/>
          <p14:tracePt t="133460" x="1320800" y="5394325"/>
          <p14:tracePt t="133468" x="1362075" y="5394325"/>
          <p14:tracePt t="133475" x="1409700" y="5387975"/>
          <p14:tracePt t="133483" x="1446213" y="5368925"/>
          <p14:tracePt t="133491" x="1476375" y="5368925"/>
          <p14:tracePt t="133499" x="1500188" y="5364163"/>
          <p14:tracePt t="133507" x="1525588" y="5357813"/>
          <p14:tracePt t="133515" x="1543050" y="5351463"/>
          <p14:tracePt t="133523" x="1549400" y="5351463"/>
          <p14:tracePt t="133531" x="1560513" y="5338763"/>
          <p14:tracePt t="133540" x="1566863" y="5334000"/>
          <p14:tracePt t="133555" x="1579563" y="5327650"/>
          <p14:tracePt t="133579" x="1579563" y="5314950"/>
          <p14:tracePt t="133589" x="1579563" y="5308600"/>
          <p14:tracePt t="133595" x="1579563" y="5303838"/>
          <p14:tracePt t="133605" x="1579563" y="5297488"/>
          <p14:tracePt t="133612" x="1579563" y="5291138"/>
          <p14:tracePt t="133622" x="1579563" y="5278438"/>
          <p14:tracePt t="133627" x="1579563" y="5254625"/>
          <p14:tracePt t="133639" x="1555750" y="5230813"/>
          <p14:tracePt t="133643" x="1536700" y="5224463"/>
          <p14:tracePt t="133652" x="1525588" y="5207000"/>
          <p14:tracePt t="133659" x="1506538" y="5187950"/>
          <p14:tracePt t="133668" x="1495425" y="5176838"/>
          <p14:tracePt t="133675" x="1458913" y="5153025"/>
          <p14:tracePt t="133683" x="1422400" y="5140325"/>
          <p14:tracePt t="133691" x="1385888" y="5122863"/>
          <p14:tracePt t="133707" x="1325563" y="5116513"/>
          <p14:tracePt t="133715" x="1314450" y="5099050"/>
          <p14:tracePt t="133723" x="1271588" y="5086350"/>
          <p14:tracePt t="133731" x="1254125" y="5086350"/>
          <p14:tracePt t="133739" x="1241425" y="5086350"/>
          <p14:tracePt t="133747" x="1230313" y="5086350"/>
          <p14:tracePt t="133755" x="1211263" y="5086350"/>
          <p14:tracePt t="133763" x="1204913" y="5086350"/>
          <p14:tracePt t="133772" x="1193800" y="5086350"/>
          <p14:tracePt t="133779" x="1187450" y="5086350"/>
          <p14:tracePt t="133789" x="1169988" y="5092700"/>
          <p14:tracePt t="133795" x="1163638" y="5099050"/>
          <p14:tracePt t="133806" x="1144588" y="5103813"/>
          <p14:tracePt t="133811" x="1133475" y="5116513"/>
          <p14:tracePt t="133822" x="1114425" y="5133975"/>
          <p14:tracePt t="133827" x="1109663" y="5140325"/>
          <p14:tracePt t="133836" x="1103313" y="5153025"/>
          <p14:tracePt t="133843" x="1103313" y="5164138"/>
          <p14:tracePt t="133852" x="1103313" y="5170488"/>
          <p14:tracePt t="133859" x="1103313" y="5194300"/>
          <p14:tracePt t="133867" x="1103313" y="5218113"/>
          <p14:tracePt t="133875" x="1103313" y="5230813"/>
          <p14:tracePt t="133883" x="1103313" y="5243513"/>
          <p14:tracePt t="133891" x="1120775" y="5260975"/>
          <p14:tracePt t="133899" x="1127125" y="5260975"/>
          <p14:tracePt t="133907" x="1139825" y="5267325"/>
          <p14:tracePt t="133915" x="1163638" y="5273675"/>
          <p14:tracePt t="133923" x="1200150" y="5291138"/>
          <p14:tracePt t="133931" x="1223963" y="5291138"/>
          <p14:tracePt t="133939" x="1265238" y="5303838"/>
          <p14:tracePt t="133947" x="1314450" y="5321300"/>
          <p14:tracePt t="133956" x="1374775" y="5321300"/>
          <p14:tracePt t="133963" x="1422400" y="5327650"/>
          <p14:tracePt t="133972" x="1465263" y="5327650"/>
          <p14:tracePt t="133979" x="1506538" y="5327650"/>
          <p14:tracePt t="133989" x="1543050" y="5327650"/>
          <p14:tracePt t="133995" x="1585913" y="5327650"/>
          <p14:tracePt t="134006" x="1616075" y="5327650"/>
          <p14:tracePt t="134011" x="1657350" y="5327650"/>
          <p14:tracePt t="134023" x="1693863" y="5327650"/>
          <p14:tracePt t="134028" x="1711325" y="5327650"/>
          <p14:tracePt t="134039" x="1736725" y="5327650"/>
          <p14:tracePt t="134043" x="1760538" y="5327650"/>
          <p14:tracePt t="134052" x="1766888" y="5321300"/>
          <p14:tracePt t="134059" x="1771650" y="5314950"/>
          <p14:tracePt t="134067" x="1778000" y="5303838"/>
          <p14:tracePt t="134075" x="1795463" y="5284788"/>
          <p14:tracePt t="134083" x="1795463" y="5278438"/>
          <p14:tracePt t="134091" x="1795463" y="5273675"/>
          <p14:tracePt t="134099" x="1795463" y="5260975"/>
          <p14:tracePt t="134107" x="1795463" y="5254625"/>
          <p14:tracePt t="134115" x="1795463" y="5243513"/>
          <p14:tracePt t="134124" x="1795463" y="5218113"/>
          <p14:tracePt t="134131" x="1784350" y="5207000"/>
          <p14:tracePt t="134139" x="1771650" y="5187950"/>
          <p14:tracePt t="134147" x="1766888" y="5183188"/>
          <p14:tracePt t="134156" x="1754188" y="5176838"/>
          <p14:tracePt t="134163" x="1736725" y="5170488"/>
          <p14:tracePt t="134172" x="1700213" y="5153025"/>
          <p14:tracePt t="134191" x="1639888" y="5122863"/>
          <p14:tracePt t="134195" x="1590675" y="5110163"/>
          <p14:tracePt t="134206" x="1530350" y="5092700"/>
          <p14:tracePt t="134211" x="1452563" y="5080000"/>
          <p14:tracePt t="134223" x="1392238" y="5056188"/>
          <p14:tracePt t="134227" x="1331913" y="5038725"/>
          <p14:tracePt t="134236" x="1271588" y="5026025"/>
          <p14:tracePt t="134243" x="1211263" y="5019675"/>
          <p14:tracePt t="134252" x="1163638" y="5008563"/>
          <p14:tracePt t="134259" x="1133475" y="5008563"/>
          <p14:tracePt t="134267" x="1109663" y="5008563"/>
          <p14:tracePt t="134275" x="1084263" y="5008563"/>
          <p14:tracePt t="134283" x="1073150" y="5008563"/>
          <p14:tracePt t="134292" x="1066800" y="5008563"/>
          <p14:tracePt t="134299" x="1054100" y="5008563"/>
          <p14:tracePt t="134307" x="1049338" y="5008563"/>
          <p14:tracePt t="134315" x="1023938" y="5013325"/>
          <p14:tracePt t="134324" x="1019175" y="5019675"/>
          <p14:tracePt t="134331" x="1012825" y="5026025"/>
          <p14:tracePt t="134339" x="1000125" y="5032375"/>
          <p14:tracePt t="134347" x="982663" y="5049838"/>
          <p14:tracePt t="134356" x="976313" y="5056188"/>
          <p14:tracePt t="134363" x="969963" y="5062538"/>
          <p14:tracePt t="134373" x="965200" y="5068888"/>
          <p14:tracePt t="134379" x="958850" y="5073650"/>
          <p14:tracePt t="134389" x="952500" y="5080000"/>
          <p14:tracePt t="134395" x="946150" y="5086350"/>
          <p14:tracePt t="134406" x="935038" y="5099050"/>
          <p14:tracePt t="134411" x="928688" y="5103813"/>
          <p14:tracePt t="134419" x="922338" y="5122863"/>
          <p14:tracePt t="134427" x="915988" y="5133975"/>
          <p14:tracePt t="134436" x="915988" y="5140325"/>
          <p14:tracePt t="134443" x="909638" y="5146675"/>
          <p14:tracePt t="134452" x="898525" y="5157788"/>
          <p14:tracePt t="134459" x="898525" y="5176838"/>
          <p14:tracePt t="134467" x="898525" y="5183188"/>
          <p14:tracePt t="134475" x="898525" y="5194300"/>
          <p14:tracePt t="134644" x="892175" y="5200650"/>
          <p14:tracePt t="134652" x="879475" y="5183188"/>
          <p14:tracePt t="134663" x="874713" y="5170488"/>
          <p14:tracePt t="134669" x="855663" y="5153025"/>
          <p14:tracePt t="134678" x="844550" y="5129213"/>
          <p14:tracePt t="134683" x="831850" y="5103813"/>
          <p14:tracePt t="134691" x="808038" y="5062538"/>
          <p14:tracePt t="134699" x="808038" y="5038725"/>
          <p14:tracePt t="134707" x="788988" y="5019675"/>
          <p14:tracePt t="134715" x="784225" y="5008563"/>
          <p14:tracePt t="134723" x="784225" y="5002213"/>
          <p14:tracePt t="134740" x="784225" y="4995863"/>
          <p14:tracePt t="134747" x="777875" y="4989513"/>
          <p14:tracePt t="134980" x="777875" y="4995863"/>
          <p14:tracePt t="134989" x="777875" y="5002213"/>
          <p14:tracePt t="134999" x="784225" y="5013325"/>
          <p14:tracePt t="135005" x="808038" y="5038725"/>
          <p14:tracePt t="135011" x="825500" y="5056188"/>
          <p14:tracePt t="135023" x="849313" y="5080000"/>
          <p14:tracePt t="135027" x="885825" y="5116513"/>
          <p14:tracePt t="135036" x="928688" y="5146675"/>
          <p14:tracePt t="135044" x="952500" y="5164138"/>
          <p14:tracePt t="135051" x="993775" y="5170488"/>
          <p14:tracePt t="135059" x="1019175" y="5187950"/>
          <p14:tracePt t="135067" x="1030288" y="5194300"/>
          <p14:tracePt t="135076" x="1054100" y="5194300"/>
          <p14:tracePt t="135083" x="1073150" y="5200650"/>
          <p14:tracePt t="135092" x="1079500" y="5207000"/>
          <p14:tracePt t="135099" x="1090613" y="5207000"/>
          <p14:tracePt t="135107" x="1096963" y="5213350"/>
          <p14:tracePt t="135115" x="1103313" y="5213350"/>
          <p14:tracePt t="135123" x="1109663" y="5213350"/>
          <p14:tracePt t="135131" x="1127125" y="5213350"/>
          <p14:tracePt t="135140" x="1150938" y="5213350"/>
          <p14:tracePt t="135147" x="1174750" y="5213350"/>
          <p14:tracePt t="135157" x="1187450" y="5213350"/>
          <p14:tracePt t="135163" x="1223963" y="5207000"/>
          <p14:tracePt t="135176" x="1247775" y="5187950"/>
          <p14:tracePt t="135179" x="1260475" y="5183188"/>
          <p14:tracePt t="135190" x="1277938" y="5176838"/>
          <p14:tracePt t="135195" x="1284288" y="5170488"/>
          <p14:tracePt t="135207" x="1290638" y="5164138"/>
          <p14:tracePt t="135211" x="1301750" y="5164138"/>
          <p14:tracePt t="135220" x="1308100" y="5157788"/>
          <p14:tracePt t="135227" x="1325563" y="5140325"/>
          <p14:tracePt t="135236" x="1350963" y="5140325"/>
          <p14:tracePt t="135243" x="1374775" y="5116513"/>
          <p14:tracePt t="135251" x="1398588" y="5110163"/>
          <p14:tracePt t="135259" x="1422400" y="5099050"/>
          <p14:tracePt t="135267" x="1428750" y="5092700"/>
          <p14:tracePt t="135276" x="1435100" y="5092700"/>
          <p14:tracePt t="135283" x="1446213" y="5092700"/>
          <p14:tracePt t="135291" x="1452563" y="5086350"/>
          <p14:tracePt t="135307" x="1458913" y="5086350"/>
          <p14:tracePt t="135347" x="1465263" y="5086350"/>
          <p14:tracePt t="135363" x="1470025" y="5086350"/>
          <p14:tracePt t="135371" x="1476375" y="5086350"/>
          <p14:tracePt t="135379" x="1495425" y="5086350"/>
          <p14:tracePt t="135390" x="1506538" y="5086350"/>
          <p14:tracePt t="135395" x="1512888" y="5086350"/>
          <p14:tracePt t="135407" x="1519238" y="5086350"/>
          <p14:tracePt t="135443" x="1525588" y="5086350"/>
          <p14:tracePt t="135451" x="1530350" y="5086350"/>
          <p14:tracePt t="135460" x="1536700" y="5086350"/>
          <p14:tracePt t="135475" x="1549400" y="5086350"/>
          <p14:tracePt t="135483" x="1555750" y="5086350"/>
          <p14:tracePt t="135764" x="1560513" y="5080000"/>
          <p14:tracePt t="136676" x="1566863" y="5080000"/>
          <p14:tracePt t="136684" x="1573213" y="5080000"/>
          <p14:tracePt t="136695" x="1597025" y="5080000"/>
          <p14:tracePt t="136706" x="1616075" y="5080000"/>
          <p14:tracePt t="136708" x="1639888" y="5086350"/>
          <p14:tracePt t="136719" x="1676400" y="5086350"/>
          <p14:tracePt t="136724" x="1717675" y="5086350"/>
          <p14:tracePt t="136731" x="1754188" y="5103813"/>
          <p14:tracePt t="136741" x="1778000" y="5103813"/>
          <p14:tracePt t="136747" x="1795463" y="5110163"/>
          <p14:tracePt t="136758" x="1820863" y="5110163"/>
          <p14:tracePt t="136763" x="1838325" y="5110163"/>
          <p14:tracePt t="136775" x="1851025" y="5116513"/>
          <p14:tracePt t="136779" x="1855788" y="5116513"/>
          <p14:tracePt t="136804" x="1862138" y="5116513"/>
          <p14:tracePt t="136827" x="1874838" y="5116513"/>
          <p14:tracePt t="136843" x="1892300" y="5116513"/>
          <p14:tracePt t="136851" x="1905000" y="5122863"/>
          <p14:tracePt t="136859" x="1928813" y="5133975"/>
          <p14:tracePt t="136867" x="1971675" y="5133975"/>
          <p14:tracePt t="136875" x="2006600" y="5140325"/>
          <p14:tracePt t="136883" x="2049463" y="5153025"/>
          <p14:tracePt t="136891" x="2085975" y="5157788"/>
          <p14:tracePt t="136908" x="2109788" y="5164138"/>
          <p14:tracePt t="136915" x="2139950" y="5176838"/>
          <p14:tracePt t="136925" x="2157413" y="5183188"/>
          <p14:tracePt t="136932" x="2170113" y="5183188"/>
          <p14:tracePt t="136941" x="2193925" y="5187950"/>
          <p14:tracePt t="136947" x="2217738" y="5200650"/>
          <p14:tracePt t="136958" x="2230438" y="5200650"/>
          <p14:tracePt t="136963" x="2254250" y="5207000"/>
          <p14:tracePt t="136975" x="2278063" y="5207000"/>
          <p14:tracePt t="136979" x="2301875" y="5213350"/>
          <p14:tracePt t="136987" x="2344738" y="5230813"/>
          <p14:tracePt t="137005" x="2381250" y="5243513"/>
          <p14:tracePt t="137011" x="2392363" y="5248275"/>
          <p14:tracePt t="137019" x="2428875" y="5254625"/>
          <p14:tracePt t="137027" x="2441575" y="5254625"/>
          <p14:tracePt t="137035" x="2452688" y="5254625"/>
          <p14:tracePt t="137043" x="2471738" y="5273675"/>
          <p14:tracePt t="137051" x="2482850" y="5273675"/>
          <p14:tracePt t="137059" x="2508250" y="5278438"/>
          <p14:tracePt t="137067" x="2532063" y="5284788"/>
          <p14:tracePt t="137076" x="2555875" y="5284788"/>
          <p14:tracePt t="137083" x="2597150" y="5303838"/>
          <p14:tracePt t="137092" x="2622550" y="5303838"/>
          <p14:tracePt t="137099" x="2652713" y="5303838"/>
          <p14:tracePt t="137108" x="2676525" y="5314950"/>
          <p14:tracePt t="137115" x="2693988" y="5321300"/>
          <p14:tracePt t="137131" x="2706688" y="5321300"/>
          <p14:tracePt t="137142" x="2717800" y="5321300"/>
          <p14:tracePt t="137147" x="2736850" y="5327650"/>
          <p14:tracePt t="137158" x="2747963" y="5327650"/>
          <p14:tracePt t="137163" x="2754313" y="5327650"/>
          <p14:tracePt t="137176" x="2767013" y="5327650"/>
          <p14:tracePt t="137179" x="2773363" y="5334000"/>
          <p14:tracePt t="137195" x="2784475" y="5334000"/>
          <p14:tracePt t="137203" x="2797175" y="5334000"/>
          <p14:tracePt t="137211" x="2808288" y="5338763"/>
          <p14:tracePt t="137227" x="2820988" y="5345113"/>
          <p14:tracePt t="137235" x="2827338" y="5345113"/>
          <p14:tracePt t="137244" x="2851150" y="5345113"/>
          <p14:tracePt t="137259" x="2863850" y="5357813"/>
          <p14:tracePt t="137267" x="2874963" y="5357813"/>
          <p14:tracePt t="137276" x="2894013" y="5364163"/>
          <p14:tracePt t="137292" x="2905125" y="5364163"/>
          <p14:tracePt t="137299" x="2911475" y="5368925"/>
          <p14:tracePt t="137308" x="2917825" y="5368925"/>
          <p14:tracePt t="137315" x="2928938" y="5368925"/>
          <p14:tracePt t="137325" x="2947988" y="5368925"/>
          <p14:tracePt t="137331" x="2959100" y="5375275"/>
          <p14:tracePt t="137347" x="2971800" y="5375275"/>
          <p14:tracePt t="137358" x="2978150" y="5381625"/>
          <p14:tracePt t="137415" x="2989263" y="5381625"/>
          <p14:tracePt t="137420" x="2995613" y="5381625"/>
          <p14:tracePt t="137427" x="3008313" y="5381625"/>
          <p14:tracePt t="137435" x="3019425" y="5381625"/>
          <p14:tracePt t="137443" x="3043238" y="5387975"/>
          <p14:tracePt t="137451" x="3049588" y="5387975"/>
          <p14:tracePt t="137460" x="3062288" y="5387975"/>
          <p14:tracePt t="137467" x="3073400" y="5399088"/>
          <p14:tracePt t="137476" x="3079750" y="5399088"/>
          <p14:tracePt t="137483" x="3086100" y="5399088"/>
          <p14:tracePt t="137492" x="3098800" y="5399088"/>
          <p14:tracePt t="137499" x="3103563" y="5399088"/>
          <p14:tracePt t="137515" x="3109913" y="5399088"/>
          <p14:tracePt t="137525" x="3128963" y="5399088"/>
          <p14:tracePt t="137542" x="3133725" y="5399088"/>
          <p14:tracePt t="137547" x="3146425" y="5399088"/>
          <p14:tracePt t="137564" x="3159125" y="5399088"/>
          <p14:tracePt t="137572" x="3163888" y="5399088"/>
          <p14:tracePt t="137579" x="3176588" y="5399088"/>
          <p14:tracePt t="137588" x="3182938" y="5399088"/>
          <p14:tracePt t="137604" x="3194050" y="5399088"/>
          <p14:tracePt t="137627" x="3200400" y="5399088"/>
          <p14:tracePt t="137707" x="3206750" y="5399088"/>
          <p14:tracePt t="137717" x="3213100" y="5399088"/>
          <p14:tracePt t="137727" x="3219450" y="5399088"/>
          <p14:tracePt t="137739" x="3224213" y="5399088"/>
          <p14:tracePt t="137772" x="3236913" y="5399088"/>
          <p14:tracePt t="137949" x="3243263" y="5405438"/>
          <p14:tracePt t="137996" x="3236913" y="5418138"/>
          <p14:tracePt t="138004" x="3230563" y="5424488"/>
          <p14:tracePt t="138017" x="3224213" y="5424488"/>
          <p14:tracePt t="138031" x="3206750" y="5429250"/>
          <p14:tracePt t="138036" x="3200400" y="5429250"/>
          <p14:tracePt t="138043" x="3189288" y="5435600"/>
          <p14:tracePt t="138051" x="3182938" y="5435600"/>
          <p14:tracePt t="138059" x="3159125" y="5441950"/>
          <p14:tracePt t="138076" x="3146425" y="5441950"/>
          <p14:tracePt t="138083" x="3140075" y="5441950"/>
          <p14:tracePt t="138092" x="3116263" y="5441950"/>
          <p14:tracePt t="138099" x="3103563" y="5441950"/>
          <p14:tracePt t="138109" x="3098800" y="5441950"/>
          <p14:tracePt t="138116" x="3086100" y="5441950"/>
          <p14:tracePt t="138126" x="3062288" y="5441950"/>
          <p14:tracePt t="138131" x="3049588" y="5441950"/>
          <p14:tracePt t="138143" x="3025775" y="5441950"/>
          <p14:tracePt t="138159" x="2995613" y="5441950"/>
          <p14:tracePt t="138163" x="2978150" y="5441950"/>
          <p14:tracePt t="138172" x="2965450" y="5441950"/>
          <p14:tracePt t="138194" x="2898775" y="5441950"/>
          <p14:tracePt t="138205" x="2857500" y="5441950"/>
          <p14:tracePt t="138211" x="2833688" y="5441950"/>
          <p14:tracePt t="138219" x="2814638" y="5441950"/>
          <p14:tracePt t="138227" x="2803525" y="5441950"/>
          <p14:tracePt t="138235" x="2790825" y="5441950"/>
          <p14:tracePt t="138243" x="2767013" y="5441950"/>
          <p14:tracePt t="138251" x="2754313" y="5441950"/>
          <p14:tracePt t="138259" x="2747963" y="5441950"/>
          <p14:tracePt t="138267" x="2717800" y="5441950"/>
          <p14:tracePt t="138284" x="2706688" y="5441950"/>
          <p14:tracePt t="138293" x="2700338" y="5441950"/>
          <p14:tracePt t="138299" x="2687638" y="5441950"/>
          <p14:tracePt t="138309" x="2682875" y="5441950"/>
          <p14:tracePt t="138315" x="2676525" y="5441950"/>
          <p14:tracePt t="138326" x="2657475" y="5441950"/>
          <p14:tracePt t="138340" x="2652713" y="5441950"/>
          <p14:tracePt t="138436" x="2646363" y="5441950"/>
          <p14:tracePt t="138500" x="2646363" y="5435600"/>
          <p14:tracePt t="138509" x="2663825" y="5424488"/>
          <p14:tracePt t="138518" x="2670175" y="5418138"/>
          <p14:tracePt t="138531" x="2682875" y="5418138"/>
          <p14:tracePt t="138541" x="2706688" y="5411788"/>
          <p14:tracePt t="138549" x="2717800" y="5411788"/>
          <p14:tracePt t="138556" x="2743200" y="5411788"/>
          <p14:tracePt t="138563" x="2754313" y="5399088"/>
          <p14:tracePt t="138572" x="2790825" y="5399088"/>
          <p14:tracePt t="138579" x="2808288" y="5399088"/>
          <p14:tracePt t="138587" x="2863850" y="5399088"/>
          <p14:tracePt t="138595" x="2898775" y="5399088"/>
          <p14:tracePt t="138603" x="2965450" y="5399088"/>
          <p14:tracePt t="138611" x="2995613" y="5399088"/>
          <p14:tracePt t="138619" x="3038475" y="5399088"/>
          <p14:tracePt t="138627" x="3073400" y="5399088"/>
          <p14:tracePt t="138635" x="3086100" y="5399088"/>
          <p14:tracePt t="138643" x="3098800" y="5405438"/>
          <p14:tracePt t="138716" x="3103563" y="5405438"/>
          <p14:tracePt t="138732" x="3109913" y="5405438"/>
          <p14:tracePt t="138908" x="3116263" y="5411788"/>
          <p14:tracePt t="138925" x="3109913" y="5411788"/>
          <p14:tracePt t="138934" x="3098800" y="5411788"/>
          <p14:tracePt t="138946" x="3068638" y="5411788"/>
          <p14:tracePt t="138958" x="2989263" y="5411788"/>
          <p14:tracePt t="138967" x="2978150" y="5411788"/>
          <p14:tracePt t="138971" x="2965450" y="5411788"/>
          <p14:tracePt t="138979" x="2941638" y="5411788"/>
          <p14:tracePt t="138987" x="2935288" y="5411788"/>
          <p14:tracePt t="138995" x="2924175" y="5411788"/>
          <p14:tracePt t="139003" x="2905125" y="5411788"/>
          <p14:tracePt t="139011" x="2898775" y="5411788"/>
          <p14:tracePt t="139019" x="2881313" y="5411788"/>
          <p14:tracePt t="139035" x="2874963" y="5411788"/>
          <p14:tracePt t="139236" x="2894013" y="5411788"/>
          <p14:tracePt t="139245" x="2935288" y="5411788"/>
          <p14:tracePt t="139254" x="2971800" y="5411788"/>
          <p14:tracePt t="139266" x="3001963" y="5411788"/>
          <p14:tracePt t="139268" x="3013075" y="5411788"/>
          <p14:tracePt t="139276" x="3038475" y="5411788"/>
          <p14:tracePt t="139284" x="3043238" y="5411788"/>
          <p14:tracePt t="139294" x="3055938" y="5411788"/>
          <p14:tracePt t="139355" x="3079750" y="5411788"/>
          <p14:tracePt t="139363" x="3086100" y="5411788"/>
          <p14:tracePt t="139371" x="3098800" y="5411788"/>
          <p14:tracePt t="139379" x="3116263" y="5411788"/>
          <p14:tracePt t="139387" x="3128963" y="5411788"/>
          <p14:tracePt t="139395" x="3140075" y="5411788"/>
          <p14:tracePt t="139588" x="3146425" y="5405438"/>
          <p14:tracePt t="140188" x="3140075" y="5405438"/>
          <p14:tracePt t="140198" x="3133725" y="5405438"/>
          <p14:tracePt t="140212" x="3116263" y="5405438"/>
          <p14:tracePt t="140236" x="3098800" y="5405438"/>
          <p14:tracePt t="140244" x="3092450" y="5405438"/>
          <p14:tracePt t="140251" x="3079750" y="5405438"/>
          <p14:tracePt t="140262" x="3073400" y="5405438"/>
          <p14:tracePt t="140267" x="3055938" y="5405438"/>
          <p14:tracePt t="140278" x="3032125" y="5405438"/>
          <p14:tracePt t="140283" x="3019425" y="5394325"/>
          <p14:tracePt t="140295" x="3013075" y="5394325"/>
          <p14:tracePt t="140299" x="3008313" y="5394325"/>
          <p14:tracePt t="140312" x="3001963" y="5394325"/>
          <p14:tracePt t="140316" x="2995613" y="5394325"/>
          <p14:tracePt t="140324" x="2978150" y="5394325"/>
          <p14:tracePt t="140420" x="2971800" y="5394325"/>
          <p14:tracePt t="140436" x="2959100" y="5394325"/>
          <p14:tracePt t="140445" x="2954338" y="5387975"/>
          <p14:tracePt t="140460" x="2941638" y="5387975"/>
          <p14:tracePt t="140508" x="2935288" y="5387975"/>
          <p14:tracePt t="140604" x="2928938" y="5381625"/>
          <p14:tracePt t="140644" x="2928938" y="5375275"/>
          <p14:tracePt t="140653" x="2947988" y="5375275"/>
          <p14:tracePt t="140663" x="2971800" y="5375275"/>
          <p14:tracePt t="140672" x="3008313" y="5375275"/>
          <p14:tracePt t="140680" x="3025775" y="5375275"/>
          <p14:tracePt t="140683" x="3073400" y="5375275"/>
          <p14:tracePt t="140695" x="3086100" y="5375275"/>
          <p14:tracePt t="140699" x="3098800" y="5375275"/>
          <p14:tracePt t="140715" x="3103563" y="5375275"/>
          <p14:tracePt t="140724" x="3109913" y="5375275"/>
          <p14:tracePt t="140731" x="3116263" y="5375275"/>
          <p14:tracePt t="140747" x="3122613" y="5375275"/>
          <p14:tracePt t="140771" x="3128963" y="5375275"/>
          <p14:tracePt t="140787" x="3133725" y="5375275"/>
          <p14:tracePt t="140795" x="3140075" y="5375275"/>
          <p14:tracePt t="140812" x="3152775" y="5375275"/>
          <p14:tracePt t="140819" x="3159125" y="5375275"/>
          <p14:tracePt t="140924" x="3163888" y="5375275"/>
          <p14:tracePt t="141044" x="3152775" y="5375275"/>
          <p14:tracePt t="141053" x="3109913" y="5375275"/>
          <p14:tracePt t="141062" x="3086100" y="5375275"/>
          <p14:tracePt t="141070" x="3032125" y="5368925"/>
          <p14:tracePt t="141079" x="2982913" y="5357813"/>
          <p14:tracePt t="141084" x="2935288" y="5351463"/>
          <p14:tracePt t="141096" x="2905125" y="5338763"/>
          <p14:tracePt t="141099" x="2881313" y="5338763"/>
          <p14:tracePt t="141109" x="2857500" y="5338763"/>
          <p14:tracePt t="141115" x="2844800" y="5334000"/>
          <p14:tracePt t="141124" x="2827338" y="5334000"/>
          <p14:tracePt t="141132" x="2814638" y="5334000"/>
          <p14:tracePt t="141140" x="2808288" y="5327650"/>
          <p14:tracePt t="141155" x="2797175" y="5327650"/>
          <p14:tracePt t="141163" x="2790825" y="5327650"/>
          <p14:tracePt t="141276" x="2784475" y="5327650"/>
          <p14:tracePt t="141436" x="2778125" y="5321300"/>
          <p14:tracePt t="141460" x="2808288" y="5321300"/>
          <p14:tracePt t="141468" x="2863850" y="5321300"/>
          <p14:tracePt t="141480" x="2894013" y="5321300"/>
          <p14:tracePt t="141488" x="2935288" y="5321300"/>
          <p14:tracePt t="141492" x="2982913" y="5327650"/>
          <p14:tracePt t="141499" x="3013075" y="5334000"/>
          <p14:tracePt t="141507" x="3049588" y="5334000"/>
          <p14:tracePt t="141515" x="3092450" y="5334000"/>
          <p14:tracePt t="141523" x="3116263" y="5334000"/>
          <p14:tracePt t="141531" x="3133725" y="5334000"/>
          <p14:tracePt t="141539" x="3146425" y="5334000"/>
          <p14:tracePt t="141547" x="3159125" y="5334000"/>
          <p14:tracePt t="141571" x="3163888" y="5334000"/>
          <p14:tracePt t="141764" x="3163888" y="5338763"/>
          <p14:tracePt t="141773" x="3140075" y="5345113"/>
          <p14:tracePt t="141785" x="3086100" y="5345113"/>
          <p14:tracePt t="141788" x="3055938" y="5345113"/>
          <p14:tracePt t="141795" x="2978150" y="5345113"/>
          <p14:tracePt t="141803" x="2947988" y="5345113"/>
          <p14:tracePt t="141812" x="2898775" y="5345113"/>
          <p14:tracePt t="141820" x="2868613" y="5345113"/>
          <p14:tracePt t="141829" x="2844800" y="5345113"/>
          <p14:tracePt t="141836" x="2814638" y="5345113"/>
          <p14:tracePt t="141845" x="2803525" y="5345113"/>
          <p14:tracePt t="141851" x="2778125" y="5345113"/>
          <p14:tracePt t="142036" x="2784475" y="5345113"/>
          <p14:tracePt t="142046" x="2814638" y="5345113"/>
          <p14:tracePt t="142055" x="2851150" y="5345113"/>
          <p14:tracePt t="142066" x="2874963" y="5345113"/>
          <p14:tracePt t="142069" x="2894013" y="5345113"/>
          <p14:tracePt t="142077" x="2917825" y="5345113"/>
          <p14:tracePt t="142084" x="2935288" y="5345113"/>
          <p14:tracePt t="142092" x="2954338" y="5345113"/>
          <p14:tracePt t="142099" x="2971800" y="5345113"/>
          <p14:tracePt t="142107" x="2982913" y="5345113"/>
          <p14:tracePt t="142124" x="2989263" y="5345113"/>
          <p14:tracePt t="142244" x="3001963" y="5345113"/>
          <p14:tracePt t="142348" x="3008313" y="5351463"/>
          <p14:tracePt t="143340" x="3013075" y="5351463"/>
          <p14:tracePt t="143365" x="3019425" y="5351463"/>
          <p14:tracePt t="143387" x="3032125" y="5351463"/>
          <p14:tracePt t="143404" x="3055938" y="5351463"/>
          <p14:tracePt t="143427" x="3073400" y="5351463"/>
          <p14:tracePt t="143435" x="3103563" y="5351463"/>
          <p14:tracePt t="143443" x="3128963" y="5351463"/>
          <p14:tracePt t="143451" x="3170238" y="5351463"/>
          <p14:tracePt t="143459" x="3200400" y="5351463"/>
          <p14:tracePt t="143467" x="3236913" y="5351463"/>
          <p14:tracePt t="143475" x="3254375" y="5351463"/>
          <p14:tracePt t="143483" x="3290888" y="5351463"/>
          <p14:tracePt t="143491" x="3314700" y="5364163"/>
          <p14:tracePt t="143499" x="3344863" y="5375275"/>
          <p14:tracePt t="143507" x="3363913" y="5375275"/>
          <p14:tracePt t="143515" x="3394075" y="5387975"/>
          <p14:tracePt t="143531" x="3411538" y="5394325"/>
          <p14:tracePt t="143547" x="3424238" y="5399088"/>
          <p14:tracePt t="143555" x="3435350" y="5399088"/>
          <p14:tracePt t="143563" x="3459163" y="5399088"/>
          <p14:tracePt t="143571" x="3484563" y="5399088"/>
          <p14:tracePt t="143579" x="3495675" y="5411788"/>
          <p14:tracePt t="143587" x="3519488" y="5418138"/>
          <p14:tracePt t="143595" x="3544888" y="5418138"/>
          <p14:tracePt t="143603" x="3575050" y="5418138"/>
          <p14:tracePt t="143611" x="3586163" y="5418138"/>
          <p14:tracePt t="143619" x="3598863" y="5418138"/>
          <p14:tracePt t="143628" x="3605213" y="5418138"/>
          <p14:tracePt t="143635" x="3609975" y="5424488"/>
          <p14:tracePt t="143645" x="3622675" y="5424488"/>
          <p14:tracePt t="143659" x="3635375" y="5424488"/>
          <p14:tracePt t="143683" x="3640138" y="5424488"/>
          <p14:tracePt t="143699" x="3665538" y="5424488"/>
          <p14:tracePt t="143707" x="3683000" y="5424488"/>
          <p14:tracePt t="143715" x="3700463" y="5424488"/>
          <p14:tracePt t="143723" x="3713163" y="5424488"/>
          <p14:tracePt t="143731" x="3725863" y="5424488"/>
          <p14:tracePt t="143739" x="3743325" y="5424488"/>
          <p14:tracePt t="143747" x="3749675" y="5424488"/>
          <p14:tracePt t="143755" x="3767138" y="5424488"/>
          <p14:tracePt t="143763" x="3779838" y="5424488"/>
          <p14:tracePt t="143771" x="3784600" y="5424488"/>
          <p14:tracePt t="143787" x="3790950" y="5424488"/>
          <p14:tracePt t="143795" x="3803650" y="5424488"/>
          <p14:tracePt t="143812" x="3821113" y="5424488"/>
          <p14:tracePt t="143819" x="3827463" y="5424488"/>
          <p14:tracePt t="143829" x="3833813" y="5424488"/>
          <p14:tracePt t="143844" x="3840163" y="5424488"/>
          <p14:tracePt t="143851" x="3844925" y="5424488"/>
          <p14:tracePt t="143867" x="3851275" y="5424488"/>
          <p14:tracePt t="143875" x="3857625" y="5424488"/>
          <p14:tracePt t="143883" x="3863975" y="5424488"/>
          <p14:tracePt t="143892" x="3875088" y="5424488"/>
          <p14:tracePt t="143899" x="3881438" y="5424488"/>
          <p14:tracePt t="143907" x="3894138" y="5424488"/>
          <p14:tracePt t="143915" x="3911600" y="5418138"/>
          <p14:tracePt t="143964" x="3917950" y="5411788"/>
          <p14:tracePt t="143987" x="3924300" y="5405438"/>
          <p14:tracePt t="144019" x="3924300" y="5399088"/>
          <p14:tracePt t="144028" x="3924300" y="5381625"/>
          <p14:tracePt t="144035" x="3930650" y="5375275"/>
          <p14:tracePt t="144044" x="3930650" y="5368925"/>
          <p14:tracePt t="144051" x="3930650" y="5357813"/>
          <p14:tracePt t="144060" x="3930650" y="5345113"/>
          <p14:tracePt t="144067" x="3930650" y="5321300"/>
          <p14:tracePt t="144075" x="3930650" y="5297488"/>
          <p14:tracePt t="144083" x="3930650" y="5273675"/>
          <p14:tracePt t="144091" x="3930650" y="5254625"/>
          <p14:tracePt t="144099" x="3930650" y="5237163"/>
          <p14:tracePt t="144107" x="3924300" y="5213350"/>
          <p14:tracePt t="144115" x="3917950" y="5207000"/>
          <p14:tracePt t="144131" x="3917950" y="5200650"/>
          <p14:tracePt t="144148" x="3911600" y="5194300"/>
          <p14:tracePt t="144165" x="3911600" y="5183188"/>
          <p14:tracePt t="144196" x="3905250" y="5176838"/>
          <p14:tracePt t="144211" x="3905250" y="5170488"/>
          <p14:tracePt t="144219" x="3900488" y="5164138"/>
          <p14:tracePt t="144228" x="3900488" y="5157788"/>
          <p14:tracePt t="144235" x="3894138" y="5153025"/>
          <p14:tracePt t="144244" x="3887788" y="5140325"/>
          <p14:tracePt t="144251" x="3881438" y="5122863"/>
          <p14:tracePt t="144260" x="3875088" y="5116513"/>
          <p14:tracePt t="144275" x="3870325" y="5103813"/>
          <p14:tracePt t="144292" x="3851275" y="5092700"/>
          <p14:tracePt t="144307" x="3844925" y="5086350"/>
          <p14:tracePt t="144323" x="3844925" y="5080000"/>
          <p14:tracePt t="144332" x="3840163" y="5073650"/>
          <p14:tracePt t="144364" x="3833813" y="5068888"/>
          <p14:tracePt t="144412" x="3827463" y="5068888"/>
          <p14:tracePt t="144420" x="3821113" y="5068888"/>
          <p14:tracePt t="144430" x="3814763" y="5068888"/>
          <p14:tracePt t="144440" x="3810000" y="5068888"/>
          <p14:tracePt t="144445" x="3803650" y="5068888"/>
          <p14:tracePt t="144455" x="3790950" y="5068888"/>
          <p14:tracePt t="144459" x="3779838" y="5068888"/>
          <p14:tracePt t="144467" x="3760788" y="5068888"/>
          <p14:tracePt t="144475" x="3749675" y="5068888"/>
          <p14:tracePt t="144484" x="3743325" y="5068888"/>
          <p14:tracePt t="144491" x="3730625" y="5068888"/>
          <p14:tracePt t="144500" x="3725863" y="5068888"/>
          <p14:tracePt t="144507" x="3706813" y="5068888"/>
          <p14:tracePt t="144517" x="3689350" y="5068888"/>
          <p14:tracePt t="144523" x="3676650" y="5068888"/>
          <p14:tracePt t="144532" x="3665538" y="5068888"/>
          <p14:tracePt t="144539" x="3659188" y="5073650"/>
          <p14:tracePt t="144549" x="3646488" y="5073650"/>
          <p14:tracePt t="144555" x="3640138" y="5073650"/>
          <p14:tracePt t="144571" x="3629025" y="5080000"/>
          <p14:tracePt t="144582" x="3616325" y="5086350"/>
          <p14:tracePt t="144587" x="3598863" y="5092700"/>
          <p14:tracePt t="144599" x="3586163" y="5103813"/>
          <p14:tracePt t="144603" x="3575050" y="5103813"/>
          <p14:tracePt t="144611" x="3549650" y="5116513"/>
          <p14:tracePt t="144620" x="3532188" y="5116513"/>
          <p14:tracePt t="144628" x="3508375" y="5133975"/>
          <p14:tracePt t="144636" x="3502025" y="5140325"/>
          <p14:tracePt t="144644" x="3489325" y="5146675"/>
          <p14:tracePt t="144652" x="3484563" y="5153025"/>
          <p14:tracePt t="144659" x="3471863" y="5164138"/>
          <p14:tracePt t="144667" x="3465513" y="5183188"/>
          <p14:tracePt t="144684" x="3448050" y="5207000"/>
          <p14:tracePt t="144691" x="3441700" y="5213350"/>
          <p14:tracePt t="144700" x="3441700" y="5224463"/>
          <p14:tracePt t="144707" x="3441700" y="5237163"/>
          <p14:tracePt t="144717" x="3441700" y="5260975"/>
          <p14:tracePt t="144724" x="3435350" y="5278438"/>
          <p14:tracePt t="144731" x="3435350" y="5291138"/>
          <p14:tracePt t="144739" x="3435350" y="5303838"/>
          <p14:tracePt t="144747" x="3435350" y="5327650"/>
          <p14:tracePt t="144755" x="3435350" y="5334000"/>
          <p14:tracePt t="144763" x="3435350" y="5338763"/>
          <p14:tracePt t="144771" x="3435350" y="5345113"/>
          <p14:tracePt t="144780" x="3435350" y="5357813"/>
          <p14:tracePt t="144787" x="3441700" y="5364163"/>
          <p14:tracePt t="144797" x="3454400" y="5368925"/>
          <p14:tracePt t="144803" x="3471863" y="5387975"/>
          <p14:tracePt t="144814" x="3489325" y="5394325"/>
          <p14:tracePt t="144819" x="3514725" y="5411788"/>
          <p14:tracePt t="144827" x="3549650" y="5429250"/>
          <p14:tracePt t="144835" x="3568700" y="5435600"/>
          <p14:tracePt t="144844" x="3575050" y="5441950"/>
          <p14:tracePt t="144851" x="3586163" y="5441950"/>
          <p14:tracePt t="144859" x="3598863" y="5448300"/>
          <p14:tracePt t="144867" x="3616325" y="5454650"/>
          <p14:tracePt t="144875" x="3629025" y="5454650"/>
          <p14:tracePt t="144883" x="3652838" y="5454650"/>
          <p14:tracePt t="144891" x="3676650" y="5465763"/>
          <p14:tracePt t="144899" x="3706813" y="5465763"/>
          <p14:tracePt t="144907" x="3730625" y="5465763"/>
          <p14:tracePt t="144915" x="3760788" y="5465763"/>
          <p14:tracePt t="144923" x="3797300" y="5465763"/>
          <p14:tracePt t="144931" x="3814763" y="5465763"/>
          <p14:tracePt t="144939" x="3851275" y="5465763"/>
          <p14:tracePt t="144947" x="3881438" y="5465763"/>
          <p14:tracePt t="144955" x="3905250" y="5459413"/>
          <p14:tracePt t="144964" x="3917950" y="5454650"/>
          <p14:tracePt t="144971" x="3935413" y="5454650"/>
          <p14:tracePt t="144981" x="3960813" y="5441950"/>
          <p14:tracePt t="144987" x="3965575" y="5435600"/>
          <p14:tracePt t="144997" x="3984625" y="5424488"/>
          <p14:tracePt t="145003" x="3990975" y="5411788"/>
          <p14:tracePt t="145014" x="4008438" y="5394325"/>
          <p14:tracePt t="145019" x="4025900" y="5381625"/>
          <p14:tracePt t="145028" x="4032250" y="5364163"/>
          <p14:tracePt t="145035" x="4038600" y="5351463"/>
          <p14:tracePt t="145044" x="4044950" y="5327650"/>
          <p14:tracePt t="145051" x="4056063" y="5303838"/>
          <p14:tracePt t="145059" x="4056063" y="5297488"/>
          <p14:tracePt t="145067" x="4056063" y="5284788"/>
          <p14:tracePt t="145075" x="4056063" y="5273675"/>
          <p14:tracePt t="145083" x="4056063" y="5267325"/>
          <p14:tracePt t="145091" x="4056063" y="5243513"/>
          <p14:tracePt t="145099" x="4056063" y="5237163"/>
          <p14:tracePt t="145107" x="4056063" y="5230813"/>
          <p14:tracePt t="145115" x="4056063" y="5224463"/>
          <p14:tracePt t="145131" x="4056063" y="5213350"/>
          <p14:tracePt t="145139" x="4051300" y="5200650"/>
          <p14:tracePt t="145147" x="4038600" y="5183188"/>
          <p14:tracePt t="145155" x="4021138" y="5176838"/>
          <p14:tracePt t="145164" x="3995738" y="5153025"/>
          <p14:tracePt t="145171" x="3971925" y="5140325"/>
          <p14:tracePt t="145181" x="3930650" y="5116513"/>
          <p14:tracePt t="145187" x="3905250" y="5099050"/>
          <p14:tracePt t="145198" x="3870325" y="5092700"/>
          <p14:tracePt t="145203" x="3833813" y="5073650"/>
          <p14:tracePt t="145214" x="3810000" y="5056188"/>
          <p14:tracePt t="145219" x="3784600" y="5049838"/>
          <p14:tracePt t="145227" x="3779838" y="5043488"/>
          <p14:tracePt t="145235" x="3773488" y="5038725"/>
          <p14:tracePt t="145244" x="3756025" y="5032375"/>
          <p14:tracePt t="145251" x="3749675" y="5032375"/>
          <p14:tracePt t="145259" x="3736975" y="5032375"/>
          <p14:tracePt t="145267" x="3700463" y="5032375"/>
          <p14:tracePt t="145275" x="3676650" y="5032375"/>
          <p14:tracePt t="145283" x="3646488" y="5032375"/>
          <p14:tracePt t="145291" x="3616325" y="5032375"/>
          <p14:tracePt t="145299" x="3592513" y="5032375"/>
          <p14:tracePt t="145307" x="3562350" y="5032375"/>
          <p14:tracePt t="145315" x="3525838" y="5032375"/>
          <p14:tracePt t="145323" x="3502025" y="5032375"/>
          <p14:tracePt t="145331" x="3471863" y="5032375"/>
          <p14:tracePt t="145339" x="3448050" y="5038725"/>
          <p14:tracePt t="145348" x="3424238" y="5056188"/>
          <p14:tracePt t="145355" x="3417888" y="5062538"/>
          <p14:tracePt t="145364" x="3405188" y="5068888"/>
          <p14:tracePt t="145371" x="3387725" y="5086350"/>
          <p14:tracePt t="145381" x="3375025" y="5099050"/>
          <p14:tracePt t="145387" x="3375025" y="5122863"/>
          <p14:tracePt t="145398" x="3370263" y="5129213"/>
          <p14:tracePt t="145403" x="3370263" y="5140325"/>
          <p14:tracePt t="145414" x="3370263" y="5164138"/>
          <p14:tracePt t="145419" x="3370263" y="5176838"/>
          <p14:tracePt t="145428" x="3370263" y="5183188"/>
          <p14:tracePt t="145435" x="3375025" y="5213350"/>
          <p14:tracePt t="145451" x="3429000" y="5278438"/>
          <p14:tracePt t="145459" x="3454400" y="5303838"/>
          <p14:tracePt t="145467" x="3495675" y="5334000"/>
          <p14:tracePt t="145475" x="3519488" y="5357813"/>
          <p14:tracePt t="145483" x="3532188" y="5364163"/>
          <p14:tracePt t="145491" x="3556000" y="5375275"/>
          <p14:tracePt t="145500" x="3579813" y="5381625"/>
          <p14:tracePt t="145507" x="3586163" y="5381625"/>
          <p14:tracePt t="145515" x="3609975" y="5381625"/>
          <p14:tracePt t="145523" x="3629025" y="5387975"/>
          <p14:tracePt t="145531" x="3652838" y="5387975"/>
          <p14:tracePt t="145539" x="3676650" y="5387975"/>
          <p14:tracePt t="145548" x="3700463" y="5387975"/>
          <p14:tracePt t="145555" x="3725863" y="5387975"/>
          <p14:tracePt t="145564" x="3736975" y="5387975"/>
          <p14:tracePt t="145575" x="3749675" y="5387975"/>
          <p14:tracePt t="145581" x="3773488" y="5387975"/>
          <p14:tracePt t="145587" x="3810000" y="5387975"/>
          <p14:tracePt t="145598" x="3821113" y="5381625"/>
          <p14:tracePt t="145603" x="3844925" y="5381625"/>
          <p14:tracePt t="145611" x="3857625" y="5364163"/>
          <p14:tracePt t="145619" x="3875088" y="5357813"/>
          <p14:tracePt t="145627" x="3881438" y="5351463"/>
          <p14:tracePt t="145635" x="3894138" y="5338763"/>
          <p14:tracePt t="145643" x="3900488" y="5334000"/>
          <p14:tracePt t="145651" x="3900488" y="5327650"/>
          <p14:tracePt t="145659" x="3900488" y="5308600"/>
          <p14:tracePt t="145667" x="3900488" y="5303838"/>
          <p14:tracePt t="145675" x="3900488" y="5291138"/>
          <p14:tracePt t="145683" x="3900488" y="5284788"/>
          <p14:tracePt t="145691" x="3900488" y="5273675"/>
          <p14:tracePt t="145707" x="3900488" y="5260975"/>
          <p14:tracePt t="145715" x="3894138" y="5254625"/>
          <p14:tracePt t="145723" x="3887788" y="5248275"/>
          <p14:tracePt t="145732" x="3881438" y="5243513"/>
          <p14:tracePt t="145739" x="3870325" y="5224463"/>
          <p14:tracePt t="145763" x="3851275" y="5224463"/>
          <p14:tracePt t="145771" x="3827463" y="5218113"/>
          <p14:tracePt t="145782" x="3814763" y="5213350"/>
          <p14:tracePt t="145787" x="3803650" y="5200650"/>
          <p14:tracePt t="145798" x="3784600" y="5200650"/>
          <p14:tracePt t="145803" x="3779838" y="5200650"/>
          <p14:tracePt t="145812" x="3767138" y="5194300"/>
          <p14:tracePt t="145900" x="3760788" y="5194300"/>
          <p14:tracePt t="146332" x="3756025" y="5194300"/>
          <p14:tracePt t="146340" x="3756025" y="5187950"/>
          <p14:tracePt t="146349" x="3760788" y="5183188"/>
          <p14:tracePt t="146356" x="3773488" y="5183188"/>
          <p14:tracePt t="146367" x="3790950" y="5176838"/>
          <p14:tracePt t="146371" x="3803650" y="5176838"/>
          <p14:tracePt t="146384" x="3814763" y="5176838"/>
          <p14:tracePt t="146388" x="3857625" y="5176838"/>
          <p14:tracePt t="146396" x="3894138" y="5176838"/>
          <p14:tracePt t="146403" x="3935413" y="5176838"/>
          <p14:tracePt t="146412" x="4008438" y="5176838"/>
          <p14:tracePt t="146419" x="4068763" y="5183188"/>
          <p14:tracePt t="146427" x="4141788" y="5194300"/>
          <p14:tracePt t="146436" x="4213225" y="5194300"/>
          <p14:tracePt t="146444" x="4303713" y="5200650"/>
          <p14:tracePt t="146452" x="4376738" y="5200650"/>
          <p14:tracePt t="146459" x="4478338" y="5213350"/>
          <p14:tracePt t="146468" x="4581525" y="5237163"/>
          <p14:tracePt t="146475" x="4665663" y="5248275"/>
          <p14:tracePt t="146484" x="4756150" y="5278438"/>
          <p14:tracePt t="146491" x="4833938" y="5303838"/>
          <p14:tracePt t="146500" x="4894263" y="5334000"/>
          <p14:tracePt t="146508" x="4954588" y="5345113"/>
          <p14:tracePt t="146519" x="4991100" y="5364163"/>
          <p14:tracePt t="146524" x="5014913" y="5364163"/>
          <p14:tracePt t="146534" x="5038725" y="5368925"/>
          <p14:tracePt t="146539" x="5051425" y="5375275"/>
          <p14:tracePt t="146550" x="5057775" y="5375275"/>
          <p14:tracePt t="146555" x="5075238" y="5375275"/>
          <p14:tracePt t="146567" x="5081588" y="5375275"/>
          <p14:tracePt t="146571" x="5099050" y="5375275"/>
          <p14:tracePt t="146584" x="5105400" y="5375275"/>
          <p14:tracePt t="146587" x="5118100" y="5375275"/>
          <p14:tracePt t="146596" x="5135563" y="5375275"/>
          <p14:tracePt t="146604" x="5148263" y="5387975"/>
          <p14:tracePt t="146612" x="5159375" y="5387975"/>
          <p14:tracePt t="146619" x="5183188" y="5387975"/>
          <p14:tracePt t="146627" x="5208588" y="5394325"/>
          <p14:tracePt t="146635" x="5232400" y="5394325"/>
          <p14:tracePt t="146643" x="5243513" y="5399088"/>
          <p14:tracePt t="146651" x="5249863" y="5399088"/>
          <p14:tracePt t="146659" x="5273675" y="5405438"/>
          <p14:tracePt t="146667" x="5286375" y="5405438"/>
          <p14:tracePt t="146676" x="5292725" y="5405438"/>
          <p14:tracePt t="146692" x="5303838" y="5405438"/>
          <p14:tracePt t="146701" x="5310188" y="5405438"/>
          <p14:tracePt t="146708" x="5316538" y="5405438"/>
          <p14:tracePt t="146718" x="5346700" y="5418138"/>
          <p14:tracePt t="146723" x="5353050" y="5418138"/>
          <p14:tracePt t="146735" x="5370513" y="5418138"/>
          <p14:tracePt t="146739" x="5394325" y="5418138"/>
          <p14:tracePt t="146749" x="5400675" y="5418138"/>
          <p14:tracePt t="146755" x="5413375" y="5418138"/>
          <p14:tracePt t="146771" x="5430838" y="5418138"/>
          <p14:tracePt t="146779" x="5437188" y="5418138"/>
          <p14:tracePt t="146796" x="5443538" y="5418138"/>
          <p14:tracePt t="146803" x="5454650" y="5418138"/>
          <p14:tracePt t="146827" x="5461000" y="5418138"/>
          <p14:tracePt t="146835" x="5473700" y="5418138"/>
          <p14:tracePt t="146851" x="5478463" y="5418138"/>
          <p14:tracePt t="146879" x="5491163" y="5418138"/>
          <p14:tracePt t="146915" x="5497513" y="5418138"/>
          <p14:tracePt t="147108" x="5497513" y="5429250"/>
          <p14:tracePt t="147118" x="5491163" y="5429250"/>
          <p14:tracePt t="147127" x="5478463" y="5429250"/>
          <p14:tracePt t="147134" x="5454650" y="5435600"/>
          <p14:tracePt t="147139" x="5424488" y="5435600"/>
          <p14:tracePt t="147151" x="5370513" y="5435600"/>
          <p14:tracePt t="147155" x="5322888" y="5435600"/>
          <p14:tracePt t="147164" x="5280025" y="5435600"/>
          <p14:tracePt t="147171" x="5256213" y="5435600"/>
          <p14:tracePt t="147180" x="5226050" y="5435600"/>
          <p14:tracePt t="147187" x="5189538" y="5435600"/>
          <p14:tracePt t="147196" x="5172075" y="5435600"/>
          <p14:tracePt t="147203" x="5129213" y="5435600"/>
          <p14:tracePt t="147211" x="5092700" y="5435600"/>
          <p14:tracePt t="147219" x="5068888" y="5435600"/>
          <p14:tracePt t="147227" x="5014913" y="5435600"/>
          <p14:tracePt t="147235" x="4984750" y="5435600"/>
          <p14:tracePt t="147244" x="4924425" y="5424488"/>
          <p14:tracePt t="147252" x="4876800" y="5424488"/>
          <p14:tracePt t="147259" x="4803775" y="5424488"/>
          <p14:tracePt t="147267" x="4743450" y="5411788"/>
          <p14:tracePt t="147275" x="4646613" y="5411788"/>
          <p14:tracePt t="147284" x="4568825" y="5394325"/>
          <p14:tracePt t="147291" x="4497388" y="5381625"/>
          <p14:tracePt t="147301" x="4437063" y="5368925"/>
          <p14:tracePt t="147307" x="4357688" y="5351463"/>
          <p14:tracePt t="147318" x="4286250" y="5338763"/>
          <p14:tracePt t="147323" x="4225925" y="5321300"/>
          <p14:tracePt t="147334" x="4165600" y="5321300"/>
          <p14:tracePt t="147339" x="4086225" y="5297488"/>
          <p14:tracePt t="147351" x="4014788" y="5284788"/>
          <p14:tracePt t="147356" x="3965575" y="5278438"/>
          <p14:tracePt t="147368" x="3905250" y="5254625"/>
          <p14:tracePt t="147371" x="3844925" y="5248275"/>
          <p14:tracePt t="147380" x="3784600" y="5224463"/>
          <p14:tracePt t="147387" x="3736975" y="5224463"/>
          <p14:tracePt t="147396" x="3676650" y="5194300"/>
          <p14:tracePt t="147403" x="3635375" y="5194300"/>
          <p14:tracePt t="147411" x="3568700" y="5170488"/>
          <p14:tracePt t="147419" x="3508375" y="5164138"/>
          <p14:tracePt t="147427" x="3459163" y="5153025"/>
          <p14:tracePt t="147435" x="3398838" y="5133975"/>
          <p14:tracePt t="147443" x="3340100" y="5133975"/>
          <p14:tracePt t="147451" x="3279775" y="5122863"/>
          <p14:tracePt t="147459" x="3219450" y="5116513"/>
          <p14:tracePt t="147468" x="3163888" y="5116513"/>
          <p14:tracePt t="147475" x="3116263" y="5103813"/>
          <p14:tracePt t="147484" x="3073400" y="5103813"/>
          <p14:tracePt t="147501" x="3025775" y="5103813"/>
          <p14:tracePt t="147508" x="2995613" y="5099050"/>
          <p14:tracePt t="147518" x="2971800" y="5099050"/>
          <p14:tracePt t="147523" x="2928938" y="5086350"/>
          <p14:tracePt t="147534" x="2881313" y="5080000"/>
          <p14:tracePt t="147539" x="2844800" y="5080000"/>
          <p14:tracePt t="147552" x="2814638" y="5080000"/>
          <p14:tracePt t="147555" x="2784475" y="5080000"/>
          <p14:tracePt t="147564" x="2747963" y="5080000"/>
          <p14:tracePt t="147571" x="2730500" y="5080000"/>
          <p14:tracePt t="147580" x="2693988" y="5068888"/>
          <p14:tracePt t="147588" x="2646363" y="5062538"/>
          <p14:tracePt t="147596" x="2603500" y="5062538"/>
          <p14:tracePt t="147603" x="2555875" y="5049838"/>
          <p14:tracePt t="147611" x="2513013" y="5049838"/>
          <p14:tracePt t="147628" x="2452688" y="5038725"/>
          <p14:tracePt t="147635" x="2422525" y="5038725"/>
          <p14:tracePt t="147643" x="2374900" y="5032375"/>
          <p14:tracePt t="147659" x="2314575" y="5019675"/>
          <p14:tracePt t="147668" x="2290763" y="5019675"/>
          <p14:tracePt t="147675" x="2236788" y="5019675"/>
          <p14:tracePt t="147684" x="2193925" y="5013325"/>
          <p14:tracePt t="147691" x="2116138" y="5002213"/>
          <p14:tracePt t="147701" x="2085975" y="5002213"/>
          <p14:tracePt t="147708" x="2032000" y="5002213"/>
          <p14:tracePt t="147718" x="1958975" y="4989513"/>
          <p14:tracePt t="147723" x="1911350" y="4983163"/>
          <p14:tracePt t="147735" x="1862138" y="4972050"/>
          <p14:tracePt t="147739" x="1790700" y="4972050"/>
          <p14:tracePt t="147751" x="1717675" y="4959350"/>
          <p14:tracePt t="147755" x="1646238" y="4959350"/>
          <p14:tracePt t="147764" x="1585913" y="4953000"/>
          <p14:tracePt t="147772" x="1525588" y="4953000"/>
          <p14:tracePt t="147780" x="1495425" y="4953000"/>
          <p14:tracePt t="147787" x="1452563" y="4953000"/>
          <p14:tracePt t="147795" x="1428750" y="4953000"/>
          <p14:tracePt t="147804" x="1404938" y="4953000"/>
          <p14:tracePt t="147811" x="1398588" y="4953000"/>
          <p14:tracePt t="147819" x="1385888" y="4953000"/>
          <p14:tracePt t="147827" x="1368425" y="4953000"/>
          <p14:tracePt t="147835" x="1362075" y="4953000"/>
          <p14:tracePt t="147844" x="1344613" y="4953000"/>
          <p14:tracePt t="147852" x="1320800" y="4953000"/>
          <p14:tracePt t="147859" x="1284288" y="4978400"/>
          <p14:tracePt t="147868" x="1254125" y="4978400"/>
          <p14:tracePt t="147875" x="1230313" y="4995863"/>
          <p14:tracePt t="147886" x="1187450" y="5002213"/>
          <p14:tracePt t="147891" x="1163638" y="5002213"/>
          <p14:tracePt t="147902" x="1127125" y="5013325"/>
          <p14:tracePt t="147908" x="1096963" y="5019675"/>
          <p14:tracePt t="147918" x="1079500" y="5026025"/>
          <p14:tracePt t="147923" x="1054100" y="5026025"/>
          <p14:tracePt t="147934" x="1042988" y="5026025"/>
          <p14:tracePt t="147939" x="1019175" y="5038725"/>
          <p14:tracePt t="147951" x="993775" y="5043488"/>
          <p14:tracePt t="147955" x="989013" y="5043488"/>
          <p14:tracePt t="147964" x="982663" y="5043488"/>
          <p14:tracePt t="147971" x="969963" y="5043488"/>
          <p14:tracePt t="147980" x="965200" y="5049838"/>
          <p14:tracePt t="147987" x="958850" y="5049838"/>
          <p14:tracePt t="148003" x="946150" y="5049838"/>
          <p14:tracePt t="148011" x="935038" y="5049838"/>
          <p14:tracePt t="148019" x="928688" y="5049838"/>
          <p14:tracePt t="148027" x="904875" y="5056188"/>
          <p14:tracePt t="148036" x="879475" y="5062538"/>
          <p14:tracePt t="148043" x="855663" y="5062538"/>
          <p14:tracePt t="148052" x="838200" y="5062538"/>
          <p14:tracePt t="148059" x="814388" y="5062538"/>
          <p14:tracePt t="148068" x="788988" y="5073650"/>
          <p14:tracePt t="148075" x="777875" y="5073650"/>
          <p14:tracePt t="148084" x="741363" y="5073650"/>
          <p14:tracePt t="148091" x="735013" y="5073650"/>
          <p14:tracePt t="148102" x="704850" y="5080000"/>
          <p14:tracePt t="148108" x="681038" y="5086350"/>
          <p14:tracePt t="148118" x="663575" y="5086350"/>
          <p14:tracePt t="148123" x="657225" y="5086350"/>
          <p14:tracePt t="148135" x="638175" y="5086350"/>
          <p14:tracePt t="148171" x="633413" y="5092700"/>
          <p14:tracePt t="148188" x="627063" y="5092700"/>
          <p14:tracePt t="148195" x="614363" y="5092700"/>
          <p14:tracePt t="148203" x="608013" y="5099050"/>
          <p14:tracePt t="148220" x="596900" y="5103813"/>
          <p14:tracePt t="148235" x="590550" y="5110163"/>
          <p14:tracePt t="148324" x="596900" y="5122863"/>
          <p14:tracePt t="148333" x="638175" y="5122863"/>
          <p14:tracePt t="148344" x="698500" y="5122863"/>
          <p14:tracePt t="148349" x="771525" y="5122863"/>
          <p14:tracePt t="148357" x="862013" y="5129213"/>
          <p14:tracePt t="148364" x="965200" y="5140325"/>
          <p14:tracePt t="148371" x="1066800" y="5164138"/>
          <p14:tracePt t="148379" x="1204913" y="5176838"/>
          <p14:tracePt t="148395" x="1409700" y="5207000"/>
          <p14:tracePt t="148403" x="1579563" y="5230813"/>
          <p14:tracePt t="148411" x="1778000" y="5273675"/>
          <p14:tracePt t="148420" x="1971675" y="5297488"/>
          <p14:tracePt t="148427" x="2182813" y="5314950"/>
          <p14:tracePt t="148435" x="2441575" y="5381625"/>
          <p14:tracePt t="148443" x="2586038" y="5405438"/>
          <p14:tracePt t="148451" x="2717800" y="5418138"/>
          <p14:tracePt t="148459" x="2881313" y="5441950"/>
          <p14:tracePt t="148468" x="2978150" y="5441950"/>
          <p14:tracePt t="148475" x="3079750" y="5441950"/>
          <p14:tracePt t="148484" x="3163888" y="5441950"/>
          <p14:tracePt t="148491" x="3254375" y="5441950"/>
          <p14:tracePt t="148501" x="3309938" y="5441950"/>
          <p14:tracePt t="148507" x="3398838" y="5441950"/>
          <p14:tracePt t="148518" x="3484563" y="5441950"/>
          <p14:tracePt t="148523" x="3544888" y="5441950"/>
          <p14:tracePt t="148535" x="3629025" y="5441950"/>
          <p14:tracePt t="148539" x="3713163" y="5441950"/>
          <p14:tracePt t="148548" x="3803650" y="5441950"/>
          <p14:tracePt t="148555" x="3917950" y="5441950"/>
          <p14:tracePt t="148564" x="4002088" y="5441950"/>
          <p14:tracePt t="148571" x="4086225" y="5441950"/>
          <p14:tracePt t="148579" x="4165600" y="5441950"/>
          <p14:tracePt t="148587" x="4219575" y="5441950"/>
          <p14:tracePt t="148595" x="4279900" y="5441950"/>
          <p14:tracePt t="148603" x="4340225" y="5441950"/>
          <p14:tracePt t="148611" x="4381500" y="5441950"/>
          <p14:tracePt t="148619" x="4406900" y="5441950"/>
          <p14:tracePt t="148627" x="4460875" y="5441950"/>
          <p14:tracePt t="148635" x="4484688" y="5441950"/>
          <p14:tracePt t="148643" x="4502150" y="5441950"/>
          <p14:tracePt t="148651" x="4538663" y="5441950"/>
          <p14:tracePt t="148659" x="4562475" y="5441950"/>
          <p14:tracePt t="148668" x="4575175" y="5435600"/>
          <p14:tracePt t="148675" x="4586288" y="5435600"/>
          <p14:tracePt t="148684" x="4605338" y="5435600"/>
          <p14:tracePt t="148691" x="4622800" y="5435600"/>
          <p14:tracePt t="148708" x="4641850" y="5429250"/>
          <p14:tracePt t="148718" x="4646613" y="5429250"/>
          <p14:tracePt t="148735" x="4659313" y="5429250"/>
          <p14:tracePt t="148739" x="4665663" y="5429250"/>
          <p14:tracePt t="148748" x="4676775" y="5429250"/>
          <p14:tracePt t="148755" x="4702175" y="5429250"/>
          <p14:tracePt t="148764" x="4725988" y="5429250"/>
          <p14:tracePt t="148771" x="4756150" y="5429250"/>
          <p14:tracePt t="148779" x="4779963" y="5429250"/>
          <p14:tracePt t="148787" x="4803775" y="5429250"/>
          <p14:tracePt t="148795" x="4810125" y="5429250"/>
          <p14:tracePt t="148803" x="4827588" y="5429250"/>
          <p14:tracePt t="148811" x="4846638" y="5429250"/>
          <p14:tracePt t="148828" x="4857750" y="5429250"/>
          <p14:tracePt t="148835" x="4864100" y="5429250"/>
          <p14:tracePt t="148843" x="4870450" y="5429250"/>
          <p14:tracePt t="148852" x="4883150" y="5429250"/>
          <p14:tracePt t="148859" x="4887913" y="5429250"/>
          <p14:tracePt t="148868" x="4900613" y="5429250"/>
          <p14:tracePt t="148875" x="4906963" y="5429250"/>
          <p14:tracePt t="148885" x="4918075" y="5429250"/>
          <p14:tracePt t="148902" x="4937125" y="5429250"/>
          <p14:tracePt t="148907" x="4943475" y="5429250"/>
          <p14:tracePt t="148918" x="4954588" y="5429250"/>
          <p14:tracePt t="148923" x="4960938" y="5429250"/>
          <p14:tracePt t="148935" x="4972050" y="5429250"/>
          <p14:tracePt t="148939" x="4978400" y="5429250"/>
          <p14:tracePt t="148948" x="4984750" y="5429250"/>
          <p14:tracePt t="148955" x="4991100" y="5429250"/>
          <p14:tracePt t="148964" x="4997450" y="5429250"/>
          <p14:tracePt t="148971" x="5002213" y="5429250"/>
          <p14:tracePt t="148979" x="5014913" y="5429250"/>
          <p14:tracePt t="148987" x="5021263" y="5424488"/>
          <p14:tracePt t="148995" x="5027613" y="5424488"/>
          <p14:tracePt t="149003" x="5032375" y="5424488"/>
          <p14:tracePt t="149019" x="5045075" y="5424488"/>
          <p14:tracePt t="149028" x="5062538" y="5418138"/>
          <p14:tracePt t="149043" x="5075238" y="5418138"/>
          <p14:tracePt t="149091" x="5081588" y="5411788"/>
          <p14:tracePt t="149099" x="5087938" y="5411788"/>
          <p14:tracePt t="149107" x="5092700" y="5411788"/>
          <p14:tracePt t="149115" x="5105400" y="5411788"/>
          <p14:tracePt t="149123" x="5111750" y="5411788"/>
          <p14:tracePt t="149135" x="5129213" y="5405438"/>
          <p14:tracePt t="149139" x="5135563" y="5405438"/>
          <p14:tracePt t="149148" x="5148263" y="5399088"/>
          <p14:tracePt t="149155" x="5153025" y="5399088"/>
          <p14:tracePt t="149164" x="5159375" y="5394325"/>
          <p14:tracePt t="149171" x="5172075" y="5394325"/>
          <p14:tracePt t="149332" x="5153025" y="5394325"/>
          <p14:tracePt t="149340" x="5099050" y="5394325"/>
          <p14:tracePt t="149350" x="5027613" y="5394325"/>
          <p14:tracePt t="149361" x="4967288" y="5394325"/>
          <p14:tracePt t="149365" x="4864100" y="5394325"/>
          <p14:tracePt t="149374" x="4767263" y="5394325"/>
          <p14:tracePt t="149379" x="4635500" y="5394325"/>
          <p14:tracePt t="149388" x="4508500" y="5394325"/>
          <p14:tracePt t="149395" x="4364038" y="5394325"/>
          <p14:tracePt t="149404" x="4219575" y="5357813"/>
          <p14:tracePt t="149411" x="4062413" y="5345113"/>
          <p14:tracePt t="149419" x="3917950" y="5321300"/>
          <p14:tracePt t="149427" x="3773488" y="5284788"/>
          <p14:tracePt t="149435" x="3598863" y="5273675"/>
          <p14:tracePt t="149443" x="3448050" y="5237163"/>
          <p14:tracePt t="149453" x="3321050" y="5213350"/>
          <p14:tracePt t="149459" x="3189288" y="5213350"/>
          <p14:tracePt t="149469" x="3073400" y="5187950"/>
          <p14:tracePt t="149475" x="2971800" y="5176838"/>
          <p14:tracePt t="149485" x="2881313" y="5153025"/>
          <p14:tracePt t="149491" x="2797175" y="5153025"/>
          <p14:tracePt t="149502" x="2736850" y="5140325"/>
          <p14:tracePt t="149507" x="2676525" y="5140325"/>
          <p14:tracePt t="149519" x="2646363" y="5133975"/>
          <p14:tracePt t="149523" x="2609850" y="5133975"/>
          <p14:tracePt t="149532" x="2592388" y="5133975"/>
          <p14:tracePt t="149548" x="2555875" y="5133975"/>
          <p14:tracePt t="149555" x="2543175" y="5133975"/>
          <p14:tracePt t="149563" x="2519363" y="5133975"/>
          <p14:tracePt t="149571" x="2495550" y="5133975"/>
          <p14:tracePt t="149579" x="2452688" y="5133975"/>
          <p14:tracePt t="149588" x="2422525" y="5133975"/>
          <p14:tracePt t="149595" x="2392363" y="5133975"/>
          <p14:tracePt t="149603" x="2344738" y="5133975"/>
          <p14:tracePt t="149611" x="2314575" y="5133975"/>
          <p14:tracePt t="149619" x="2260600" y="5133975"/>
          <p14:tracePt t="149627" x="2200275" y="5133975"/>
          <p14:tracePt t="149636" x="2157413" y="5133975"/>
          <p14:tracePt t="149643" x="2097088" y="5133975"/>
          <p14:tracePt t="149652" x="2043113" y="5133975"/>
          <p14:tracePt t="149659" x="1995488" y="5133975"/>
          <p14:tracePt t="149675" x="1922463" y="5133975"/>
          <p14:tracePt t="149686" x="1892300" y="5133975"/>
          <p14:tracePt t="149691" x="1838325" y="5133975"/>
          <p14:tracePt t="149702" x="1790700" y="5133975"/>
          <p14:tracePt t="149708" x="1747838" y="5133975"/>
          <p14:tracePt t="149719" x="1687513" y="5133975"/>
          <p14:tracePt t="149723" x="1633538" y="5133975"/>
          <p14:tracePt t="149732" x="1597025" y="5133975"/>
          <p14:tracePt t="149739" x="1555750" y="5133975"/>
          <p14:tracePt t="149748" x="1530350" y="5133975"/>
          <p14:tracePt t="149755" x="1512888" y="5133975"/>
          <p14:tracePt t="149763" x="1489075" y="5133975"/>
          <p14:tracePt t="149771" x="1476375" y="5133975"/>
          <p14:tracePt t="149779" x="1465263" y="5133975"/>
          <p14:tracePt t="149787" x="1452563" y="5133975"/>
          <p14:tracePt t="149795" x="1439863" y="5133975"/>
          <p14:tracePt t="149804" x="1416050" y="5133975"/>
          <p14:tracePt t="149811" x="1392238" y="5129213"/>
          <p14:tracePt t="149819" x="1368425" y="5129213"/>
          <p14:tracePt t="149827" x="1350963" y="5129213"/>
          <p14:tracePt t="149836" x="1331913" y="5122863"/>
          <p14:tracePt t="149843" x="1301750" y="5122863"/>
          <p14:tracePt t="149852" x="1290638" y="5122863"/>
          <p14:tracePt t="149859" x="1265238" y="5122863"/>
          <p14:tracePt t="149870" x="1254125" y="5122863"/>
          <p14:tracePt t="149875" x="1241425" y="5122863"/>
          <p14:tracePt t="149886" x="1223963" y="5122863"/>
          <p14:tracePt t="149891" x="1200150" y="5122863"/>
          <p14:tracePt t="149902" x="1187450" y="5122863"/>
          <p14:tracePt t="149907" x="1174750" y="5110163"/>
          <p14:tracePt t="149919" x="1157288" y="5110163"/>
          <p14:tracePt t="149923" x="1133475" y="5110163"/>
          <p14:tracePt t="149932" x="1114425" y="5110163"/>
          <p14:tracePt t="149939" x="1096963" y="5110163"/>
          <p14:tracePt t="149947" x="1073150" y="5110163"/>
          <p14:tracePt t="149956" x="1066800" y="5110163"/>
          <p14:tracePt t="149963" x="1049338" y="5110163"/>
          <p14:tracePt t="149971" x="1042988" y="5110163"/>
          <p14:tracePt t="149979" x="1030288" y="5110163"/>
          <p14:tracePt t="149988" x="1006475" y="5110163"/>
          <p14:tracePt t="149995" x="993775" y="5110163"/>
          <p14:tracePt t="150003" x="976313" y="5103813"/>
          <p14:tracePt t="150011" x="965200" y="5103813"/>
          <p14:tracePt t="150019" x="939800" y="5103813"/>
          <p14:tracePt t="150027" x="928688" y="5103813"/>
          <p14:tracePt t="150036" x="922338" y="5103813"/>
          <p14:tracePt t="150043" x="909638" y="5103813"/>
          <p14:tracePt t="150053" x="904875" y="5103813"/>
          <p14:tracePt t="150059" x="892175" y="5103813"/>
          <p14:tracePt t="150069" x="885825" y="5103813"/>
          <p14:tracePt t="150075" x="868363" y="5103813"/>
          <p14:tracePt t="150086" x="862013" y="5103813"/>
          <p14:tracePt t="150091" x="849313" y="5103813"/>
          <p14:tracePt t="150103" x="844550" y="5103813"/>
          <p14:tracePt t="150107" x="838200" y="5103813"/>
          <p14:tracePt t="150116" x="825500" y="5103813"/>
          <p14:tracePt t="150123" x="819150" y="5103813"/>
          <p14:tracePt t="150132" x="814388" y="5103813"/>
          <p14:tracePt t="150140" x="808038" y="5103813"/>
          <p14:tracePt t="150147" x="801688" y="5103813"/>
          <p14:tracePt t="150163" x="795338" y="5103813"/>
          <p14:tracePt t="150183" x="758825" y="5110163"/>
          <p14:tracePt t="150188" x="754063" y="5110163"/>
          <p14:tracePt t="150195" x="741363" y="5122863"/>
          <p14:tracePt t="150203" x="717550" y="5129213"/>
          <p14:tracePt t="150211" x="711200" y="5129213"/>
          <p14:tracePt t="150219" x="687388" y="5129213"/>
          <p14:tracePt t="150227" x="681038" y="5133975"/>
          <p14:tracePt t="150236" x="674688" y="5140325"/>
          <p14:tracePt t="150243" x="668338" y="5140325"/>
          <p14:tracePt t="150253" x="657225" y="5146675"/>
          <p14:tracePt t="150275" x="650875" y="5146675"/>
          <p14:tracePt t="150286" x="644525" y="5146675"/>
          <p14:tracePt t="150303" x="638175" y="5153025"/>
          <p14:tracePt t="150307" x="627063" y="5157788"/>
          <p14:tracePt t="150323" x="620713" y="5164138"/>
          <p14:tracePt t="150388" x="603250" y="5170488"/>
          <p14:tracePt t="150460" x="596900" y="5176838"/>
          <p14:tracePt t="150556" x="608013" y="5176838"/>
          <p14:tracePt t="150564" x="614363" y="5176838"/>
          <p14:tracePt t="150574" x="633413" y="5176838"/>
          <p14:tracePt t="150579" x="687388" y="5176838"/>
          <p14:tracePt t="150587" x="771525" y="5176838"/>
          <p14:tracePt t="150595" x="844550" y="5176838"/>
          <p14:tracePt t="150604" x="935038" y="5176838"/>
          <p14:tracePt t="150611" x="1023938" y="5200650"/>
          <p14:tracePt t="150621" x="1109663" y="5213350"/>
          <p14:tracePt t="150628" x="1223963" y="5224463"/>
          <p14:tracePt t="150637" x="1355725" y="5224463"/>
          <p14:tracePt t="150643" x="1500188" y="5260975"/>
          <p14:tracePt t="150654" x="1616075" y="5273675"/>
          <p14:tracePt t="150659" x="1760538" y="5284788"/>
          <p14:tracePt t="150671" x="1874838" y="5297488"/>
          <p14:tracePt t="150675" x="1976438" y="5297488"/>
          <p14:tracePt t="150687" x="2079625" y="5314950"/>
          <p14:tracePt t="150691" x="2182813" y="5327650"/>
          <p14:tracePt t="150700" x="2278063" y="5327650"/>
          <p14:tracePt t="150708" x="2392363" y="5327650"/>
          <p14:tracePt t="150716" x="2508250" y="5327650"/>
          <p14:tracePt t="150724" x="2633663" y="5327650"/>
          <p14:tracePt t="150732" x="2747963" y="5327650"/>
          <p14:tracePt t="150739" x="2863850" y="5327650"/>
          <p14:tracePt t="150748" x="2978150" y="5327650"/>
          <p14:tracePt t="150756" x="3092450" y="5327650"/>
          <p14:tracePt t="150763" x="3182938" y="5327650"/>
          <p14:tracePt t="150771" x="3279775" y="5327650"/>
          <p14:tracePt t="150779" x="3381375" y="5327650"/>
          <p14:tracePt t="150787" x="3465513" y="5327650"/>
          <p14:tracePt t="150795" x="3579813" y="5327650"/>
          <p14:tracePt t="150803" x="3670300" y="5327650"/>
          <p14:tracePt t="150811" x="3756025" y="5327650"/>
          <p14:tracePt t="150827" x="3857625" y="5327650"/>
          <p14:tracePt t="150835" x="3887788" y="5327650"/>
          <p14:tracePt t="150843" x="3954463" y="5327650"/>
          <p14:tracePt t="150852" x="4025900" y="5327650"/>
          <p14:tracePt t="150859" x="4086225" y="5327650"/>
          <p14:tracePt t="150869" x="4141788" y="5327650"/>
          <p14:tracePt t="150875" x="4176713" y="5338763"/>
          <p14:tracePt t="150886" x="4189413" y="5338763"/>
          <p14:tracePt t="150891" x="4213225" y="5345113"/>
          <p14:tracePt t="150899" x="4225925" y="5345113"/>
          <p14:tracePt t="150907" x="4243388" y="5351463"/>
          <p14:tracePt t="150923" x="4249738" y="5351463"/>
          <p14:tracePt t="150931" x="4256088" y="5351463"/>
          <p14:tracePt t="150939" x="4267200" y="5351463"/>
          <p14:tracePt t="150947" x="4286250" y="5357813"/>
          <p14:tracePt t="150955" x="4303713" y="5357813"/>
          <p14:tracePt t="150963" x="4327525" y="5368925"/>
          <p14:tracePt t="150971" x="4351338" y="5375275"/>
          <p14:tracePt t="150979" x="4406900" y="5375275"/>
          <p14:tracePt t="150987" x="4454525" y="5394325"/>
          <p14:tracePt t="150995" x="4502150" y="5405438"/>
          <p14:tracePt t="151003" x="4581525" y="5424488"/>
          <p14:tracePt t="151011" x="4622800" y="5435600"/>
          <p14:tracePt t="151019" x="4702175" y="5459413"/>
          <p14:tracePt t="151027" x="4732338" y="5465763"/>
          <p14:tracePt t="151036" x="4756150" y="5465763"/>
          <p14:tracePt t="151043" x="4779963" y="5472113"/>
          <p14:tracePt t="151052" x="4792663" y="5472113"/>
          <p14:tracePt t="151059" x="4810125" y="5472113"/>
          <p14:tracePt t="151069" x="4816475" y="5472113"/>
          <p14:tracePt t="151075" x="4827588" y="5472113"/>
          <p14:tracePt t="151091" x="4833938" y="5472113"/>
          <p14:tracePt t="151107" x="4840288" y="5472113"/>
          <p14:tracePt t="151115" x="4852988" y="5472113"/>
          <p14:tracePt t="151131" x="4857750" y="5472113"/>
          <p14:tracePt t="151147" x="4864100" y="5472113"/>
          <p14:tracePt t="151155" x="4870450" y="5472113"/>
          <p14:tracePt t="151332" x="4876800" y="5472113"/>
          <p14:tracePt t="151341" x="4883150" y="5472113"/>
          <p14:tracePt t="151350" x="4887913" y="5472113"/>
          <p14:tracePt t="151359" x="4900613" y="5472113"/>
          <p14:tracePt t="151363" x="4924425" y="5472113"/>
          <p14:tracePt t="151372" x="4943475" y="5472113"/>
          <p14:tracePt t="151379" x="4954588" y="5472113"/>
          <p14:tracePt t="151387" x="4960938" y="5472113"/>
          <p14:tracePt t="151395" x="4978400" y="5465763"/>
          <p14:tracePt t="151452" x="4984750" y="5465763"/>
          <p14:tracePt t="151803" x="0" y="0"/>
        </p14:tracePtLst>
        <p14:tracePtLst>
          <p14:tracePt t="157966" x="1500188" y="6049963"/>
          <p14:tracePt t="158068" x="1495425" y="6049963"/>
          <p14:tracePt t="158077" x="1476375" y="6038850"/>
          <p14:tracePt t="158087" x="1446213" y="6032500"/>
          <p14:tracePt t="158098" x="1409700" y="6015038"/>
          <p14:tracePt t="158100" x="1374775" y="5995988"/>
          <p14:tracePt t="158109" x="1314450" y="5972175"/>
          <p14:tracePt t="158115" x="1277938" y="5954713"/>
          <p14:tracePt t="158125" x="1241425" y="5935663"/>
          <p14:tracePt t="158131" x="1181100" y="5905500"/>
          <p14:tracePt t="158142" x="1103313" y="5875338"/>
          <p14:tracePt t="158147" x="1066800" y="5845175"/>
          <p14:tracePt t="158156" x="1019175" y="5827713"/>
          <p14:tracePt t="158163" x="952500" y="5797550"/>
          <p14:tracePt t="158172" x="928688" y="5778500"/>
          <p14:tracePt t="158179" x="922338" y="5778500"/>
          <p14:tracePt t="158187" x="909638" y="5778500"/>
          <p14:tracePt t="158195" x="904875" y="5773738"/>
          <p14:tracePt t="158203" x="892175" y="5773738"/>
          <p14:tracePt t="158227" x="885825" y="5773738"/>
          <p14:tracePt t="158235" x="868363" y="5773738"/>
          <p14:tracePt t="158251" x="855663" y="5773738"/>
          <p14:tracePt t="158259" x="849313" y="5773738"/>
          <p14:tracePt t="158267" x="838200" y="5773738"/>
          <p14:tracePt t="158279" x="831850" y="5773738"/>
          <p14:tracePt t="158283" x="825500" y="5773738"/>
          <p14:tracePt t="158292" x="814388" y="5773738"/>
          <p14:tracePt t="158299" x="795338" y="5773738"/>
          <p14:tracePt t="158309" x="788988" y="5773738"/>
          <p14:tracePt t="158315" x="777875" y="5773738"/>
          <p14:tracePt t="158325" x="765175" y="5773738"/>
          <p14:tracePt t="158331" x="754063" y="5773738"/>
          <p14:tracePt t="158342" x="728663" y="5784850"/>
          <p14:tracePt t="158347" x="723900" y="5791200"/>
          <p14:tracePt t="158355" x="698500" y="5797550"/>
          <p14:tracePt t="158363" x="687388" y="5803900"/>
          <p14:tracePt t="158371" x="668338" y="5808663"/>
          <p14:tracePt t="158379" x="663575" y="5815013"/>
          <p14:tracePt t="158387" x="650875" y="5827713"/>
          <p14:tracePt t="158395" x="638175" y="5838825"/>
          <p14:tracePt t="158411" x="620713" y="5845175"/>
          <p14:tracePt t="158427" x="614363" y="5851525"/>
          <p14:tracePt t="158435" x="608013" y="5857875"/>
          <p14:tracePt t="158443" x="603250" y="5864225"/>
          <p14:tracePt t="158451" x="590550" y="5875338"/>
          <p14:tracePt t="158459" x="584200" y="5881688"/>
          <p14:tracePt t="158467" x="579438" y="5894388"/>
          <p14:tracePt t="158476" x="560388" y="5911850"/>
          <p14:tracePt t="158483" x="554038" y="5924550"/>
          <p14:tracePt t="158492" x="536575" y="5942013"/>
          <p14:tracePt t="158499" x="530225" y="5948363"/>
          <p14:tracePt t="158509" x="519113" y="5972175"/>
          <p14:tracePt t="158526" x="512763" y="5989638"/>
          <p14:tracePt t="158531" x="512763" y="6002338"/>
          <p14:tracePt t="158542" x="506413" y="6019800"/>
          <p14:tracePt t="158547" x="506413" y="6026150"/>
          <p14:tracePt t="158556" x="506413" y="6038850"/>
          <p14:tracePt t="158564" x="506413" y="6062663"/>
          <p14:tracePt t="158572" x="506413" y="6069013"/>
          <p14:tracePt t="158579" x="506413" y="6080125"/>
          <p14:tracePt t="158587" x="506413" y="6092825"/>
          <p14:tracePt t="158595" x="506413" y="6110288"/>
          <p14:tracePt t="158603" x="506413" y="6122988"/>
          <p14:tracePt t="158611" x="512763" y="6140450"/>
          <p14:tracePt t="158619" x="519113" y="6153150"/>
          <p14:tracePt t="158627" x="523875" y="6159500"/>
          <p14:tracePt t="158635" x="549275" y="6164263"/>
          <p14:tracePt t="158643" x="573088" y="6176963"/>
          <p14:tracePt t="158651" x="584200" y="6183313"/>
          <p14:tracePt t="158659" x="596900" y="6183313"/>
          <p14:tracePt t="158667" x="614363" y="6189663"/>
          <p14:tracePt t="158676" x="627063" y="6194425"/>
          <p14:tracePt t="158683" x="633413" y="6194425"/>
          <p14:tracePt t="158693" x="657225" y="6200775"/>
          <p14:tracePt t="158699" x="663575" y="6200775"/>
          <p14:tracePt t="158710" x="674688" y="6200775"/>
          <p14:tracePt t="158715" x="698500" y="6200775"/>
          <p14:tracePt t="158726" x="723900" y="6200775"/>
          <p14:tracePt t="158731" x="741363" y="6200775"/>
          <p14:tracePt t="158739" x="777875" y="6200775"/>
          <p14:tracePt t="158747" x="819150" y="6219825"/>
          <p14:tracePt t="158756" x="879475" y="6219825"/>
          <p14:tracePt t="158763" x="952500" y="6230938"/>
          <p14:tracePt t="158771" x="1042988" y="6254750"/>
          <p14:tracePt t="158779" x="1114425" y="6267450"/>
          <p14:tracePt t="158787" x="1204913" y="6267450"/>
          <p14:tracePt t="158795" x="1295400" y="6284913"/>
          <p14:tracePt t="158803" x="1368425" y="6297613"/>
          <p14:tracePt t="158811" x="1439863" y="6297613"/>
          <p14:tracePt t="158819" x="1489075" y="6310313"/>
          <p14:tracePt t="158827" x="1506538" y="6310313"/>
          <p14:tracePt t="158835" x="1530350" y="6310313"/>
          <p14:tracePt t="158844" x="1555750" y="6310313"/>
          <p14:tracePt t="158860" x="1560513" y="6310313"/>
          <p14:tracePt t="158867" x="1573213" y="6310313"/>
          <p14:tracePt t="158876" x="1579563" y="6310313"/>
          <p14:tracePt t="158883" x="1590675" y="6310313"/>
          <p14:tracePt t="158893" x="1609725" y="6297613"/>
          <p14:tracePt t="158899" x="1646238" y="6280150"/>
          <p14:tracePt t="158909" x="1657350" y="6267450"/>
          <p14:tracePt t="158915" x="1681163" y="6249988"/>
          <p14:tracePt t="158926" x="1700213" y="6230938"/>
          <p14:tracePt t="158931" x="1711325" y="6219825"/>
          <p14:tracePt t="158940" x="1717675" y="6213475"/>
          <p14:tracePt t="158947" x="1736725" y="6189663"/>
          <p14:tracePt t="158956" x="1741488" y="6183313"/>
          <p14:tracePt t="158964" x="1741488" y="6170613"/>
          <p14:tracePt t="158971" x="1741488" y="6164263"/>
          <p14:tracePt t="158979" x="1741488" y="6153150"/>
          <p14:tracePt t="158987" x="1741488" y="6146800"/>
          <p14:tracePt t="158995" x="1741488" y="6140450"/>
          <p14:tracePt t="159003" x="1741488" y="6129338"/>
          <p14:tracePt t="159019" x="1741488" y="6110288"/>
          <p14:tracePt t="159027" x="1741488" y="6099175"/>
          <p14:tracePt t="159035" x="1741488" y="6086475"/>
          <p14:tracePt t="159043" x="1741488" y="6075363"/>
          <p14:tracePt t="159051" x="1730375" y="6049963"/>
          <p14:tracePt t="159060" x="1706563" y="6015038"/>
          <p14:tracePt t="159067" x="1687513" y="5989638"/>
          <p14:tracePt t="159076" x="1670050" y="5965825"/>
          <p14:tracePt t="159083" x="1646238" y="5942013"/>
          <p14:tracePt t="159093" x="1620838" y="5911850"/>
          <p14:tracePt t="159099" x="1609725" y="5905500"/>
          <p14:tracePt t="159110" x="1573213" y="5881688"/>
          <p14:tracePt t="159115" x="1566863" y="5881688"/>
          <p14:tracePt t="159127" x="1543050" y="5868988"/>
          <p14:tracePt t="159131" x="1519238" y="5857875"/>
          <p14:tracePt t="159140" x="1506538" y="5857875"/>
          <p14:tracePt t="159147" x="1476375" y="5851525"/>
          <p14:tracePt t="159156" x="1452563" y="5845175"/>
          <p14:tracePt t="159163" x="1428750" y="5834063"/>
          <p14:tracePt t="159171" x="1392238" y="5834063"/>
          <p14:tracePt t="159179" x="1362075" y="5834063"/>
          <p14:tracePt t="159187" x="1308100" y="5834063"/>
          <p14:tracePt t="159195" x="1265238" y="5834063"/>
          <p14:tracePt t="159203" x="1204913" y="5827713"/>
          <p14:tracePt t="159211" x="1150938" y="5803900"/>
          <p14:tracePt t="159219" x="1120775" y="5803900"/>
          <p14:tracePt t="159227" x="1090613" y="5803900"/>
          <p14:tracePt t="159235" x="1066800" y="5803900"/>
          <p14:tracePt t="159243" x="1030288" y="5797550"/>
          <p14:tracePt t="159251" x="1019175" y="5797550"/>
          <p14:tracePt t="159260" x="993775" y="5797550"/>
          <p14:tracePt t="159267" x="982663" y="5797550"/>
          <p14:tracePt t="159277" x="958850" y="5797550"/>
          <p14:tracePt t="159283" x="935038" y="5797550"/>
          <p14:tracePt t="159293" x="915988" y="5797550"/>
          <p14:tracePt t="159299" x="892175" y="5797550"/>
          <p14:tracePt t="159310" x="868363" y="5797550"/>
          <p14:tracePt t="159315" x="855663" y="5797550"/>
          <p14:tracePt t="159324" x="831850" y="5797550"/>
          <p14:tracePt t="159331" x="788988" y="5797550"/>
          <p14:tracePt t="159340" x="765175" y="5808663"/>
          <p14:tracePt t="159347" x="741363" y="5808663"/>
          <p14:tracePt t="159355" x="717550" y="5815013"/>
          <p14:tracePt t="159364" x="681038" y="5834063"/>
          <p14:tracePt t="159371" x="668338" y="5838825"/>
          <p14:tracePt t="159379" x="633413" y="5857875"/>
          <p14:tracePt t="159387" x="620713" y="5864225"/>
          <p14:tracePt t="159396" x="614363" y="5868988"/>
          <p14:tracePt t="159403" x="608013" y="5875338"/>
          <p14:tracePt t="159411" x="590550" y="5888038"/>
          <p14:tracePt t="159419" x="590550" y="5894388"/>
          <p14:tracePt t="159427" x="584200" y="5899150"/>
          <p14:tracePt t="159435" x="584200" y="5918200"/>
          <p14:tracePt t="159443" x="584200" y="5935663"/>
          <p14:tracePt t="159451" x="584200" y="5954713"/>
          <p14:tracePt t="159460" x="584200" y="5959475"/>
          <p14:tracePt t="159467" x="584200" y="5978525"/>
          <p14:tracePt t="159477" x="590550" y="5995988"/>
          <p14:tracePt t="159483" x="596900" y="6008688"/>
          <p14:tracePt t="159493" x="596900" y="6038850"/>
          <p14:tracePt t="159499" x="614363" y="6062663"/>
          <p14:tracePt t="159510" x="620713" y="6080125"/>
          <p14:tracePt t="159515" x="638175" y="6110288"/>
          <p14:tracePt t="159527" x="650875" y="6140450"/>
          <p14:tracePt t="159531" x="668338" y="6164263"/>
          <p14:tracePt t="159540" x="674688" y="6176963"/>
          <p14:tracePt t="159547" x="693738" y="6194425"/>
          <p14:tracePt t="159555" x="711200" y="6224588"/>
          <p14:tracePt t="159563" x="735013" y="6249988"/>
          <p14:tracePt t="159571" x="758825" y="6261100"/>
          <p14:tracePt t="159579" x="784225" y="6273800"/>
          <p14:tracePt t="159587" x="801688" y="6273800"/>
          <p14:tracePt t="159595" x="825500" y="6273800"/>
          <p14:tracePt t="159603" x="849313" y="6273800"/>
          <p14:tracePt t="159611" x="874713" y="6273800"/>
          <p14:tracePt t="159619" x="904875" y="6284913"/>
          <p14:tracePt t="159628" x="965200" y="6284913"/>
          <p14:tracePt t="159635" x="1006475" y="6284913"/>
          <p14:tracePt t="159643" x="1054100" y="6284913"/>
          <p14:tracePt t="159651" x="1109663" y="6284913"/>
          <p14:tracePt t="159660" x="1187450" y="6284913"/>
          <p14:tracePt t="159667" x="1230313" y="6284913"/>
          <p14:tracePt t="159677" x="1301750" y="6284913"/>
          <p14:tracePt t="159683" x="1362075" y="6284913"/>
          <p14:tracePt t="159694" x="1404938" y="6284913"/>
          <p14:tracePt t="159699" x="1446213" y="6284913"/>
          <p14:tracePt t="159710" x="1470025" y="6284913"/>
          <p14:tracePt t="159715" x="1495425" y="6284913"/>
          <p14:tracePt t="159724" x="1506538" y="6284913"/>
          <p14:tracePt t="159731" x="1512888" y="6284913"/>
          <p14:tracePt t="159740" x="1525588" y="6284913"/>
          <p14:tracePt t="159747" x="1543050" y="6273800"/>
          <p14:tracePt t="159755" x="1549400" y="6261100"/>
          <p14:tracePt t="159763" x="1555750" y="6254750"/>
          <p14:tracePt t="159771" x="1560513" y="6237288"/>
          <p14:tracePt t="159779" x="1573213" y="6219825"/>
          <p14:tracePt t="159787" x="1579563" y="6200775"/>
          <p14:tracePt t="159795" x="1579563" y="6189663"/>
          <p14:tracePt t="159803" x="1579563" y="6164263"/>
          <p14:tracePt t="159811" x="1579563" y="6153150"/>
          <p14:tracePt t="159819" x="1579563" y="6146800"/>
          <p14:tracePt t="159827" x="1579563" y="6122988"/>
          <p14:tracePt t="159835" x="1579563" y="6110288"/>
          <p14:tracePt t="159844" x="1579563" y="6099175"/>
          <p14:tracePt t="159851" x="1579563" y="6080125"/>
          <p14:tracePt t="159860" x="1560513" y="6069013"/>
          <p14:tracePt t="159867" x="1536700" y="6045200"/>
          <p14:tracePt t="159877" x="1530350" y="6026150"/>
          <p14:tracePt t="159883" x="1506538" y="6002338"/>
          <p14:tracePt t="159894" x="1482725" y="5978525"/>
          <p14:tracePt t="159899" x="1428750" y="5959475"/>
          <p14:tracePt t="159910" x="1368425" y="5924550"/>
          <p14:tracePt t="159915" x="1320800" y="5905500"/>
          <p14:tracePt t="159924" x="1260475" y="5888038"/>
          <p14:tracePt t="159931" x="1193800" y="5864225"/>
          <p14:tracePt t="159940" x="1120775" y="5857875"/>
          <p14:tracePt t="159947" x="1060450" y="5845175"/>
          <p14:tracePt t="159955" x="1000125" y="5821363"/>
          <p14:tracePt t="159963" x="952500" y="5821363"/>
          <p14:tracePt t="159971" x="898525" y="5821363"/>
          <p14:tracePt t="159979" x="838200" y="5821363"/>
          <p14:tracePt t="159987" x="801688" y="5815013"/>
          <p14:tracePt t="159995" x="771525" y="5815013"/>
          <p14:tracePt t="160003" x="741363" y="5815013"/>
          <p14:tracePt t="160011" x="717550" y="5815013"/>
          <p14:tracePt t="160019" x="693738" y="5815013"/>
          <p14:tracePt t="160028" x="687388" y="5815013"/>
          <p14:tracePt t="160035" x="674688" y="5815013"/>
          <p14:tracePt t="160044" x="657225" y="5827713"/>
          <p14:tracePt t="160051" x="644525" y="5838825"/>
          <p14:tracePt t="160060" x="633413" y="5875338"/>
          <p14:tracePt t="160067" x="627063" y="5899150"/>
          <p14:tracePt t="160077" x="620713" y="5918200"/>
          <p14:tracePt t="160084" x="620713" y="5954713"/>
          <p14:tracePt t="160094" x="620713" y="5978525"/>
          <p14:tracePt t="160099" x="620713" y="5995988"/>
          <p14:tracePt t="160111" x="620713" y="6019800"/>
          <p14:tracePt t="160116" x="620713" y="6045200"/>
          <p14:tracePt t="160124" x="663575" y="6092825"/>
          <p14:tracePt t="160131" x="698500" y="6129338"/>
          <p14:tracePt t="160139" x="754063" y="6170613"/>
          <p14:tracePt t="160147" x="801688" y="6213475"/>
          <p14:tracePt t="160155" x="879475" y="6261100"/>
          <p14:tracePt t="160163" x="915988" y="6280150"/>
          <p14:tracePt t="160175" x="982663" y="6310313"/>
          <p14:tracePt t="160179" x="1042988" y="6340475"/>
          <p14:tracePt t="160187" x="1109663" y="6364288"/>
          <p14:tracePt t="160195" x="1139825" y="6381750"/>
          <p14:tracePt t="160203" x="1163638" y="6381750"/>
          <p14:tracePt t="160211" x="1200150" y="6381750"/>
          <p14:tracePt t="160219" x="1217613" y="6381750"/>
          <p14:tracePt t="160228" x="1241425" y="6388100"/>
          <p14:tracePt t="160235" x="1277938" y="6388100"/>
          <p14:tracePt t="160244" x="1320800" y="6388100"/>
          <p14:tracePt t="160251" x="1362075" y="6388100"/>
          <p14:tracePt t="160261" x="1409700" y="6388100"/>
          <p14:tracePt t="160267" x="1439863" y="6388100"/>
          <p14:tracePt t="160278" x="1482725" y="6381750"/>
          <p14:tracePt t="160284" x="1506538" y="6370638"/>
          <p14:tracePt t="160294" x="1543050" y="6351588"/>
          <p14:tracePt t="160299" x="1560513" y="6334125"/>
          <p14:tracePt t="160307" x="1585913" y="6310313"/>
          <p14:tracePt t="160315" x="1597025" y="6297613"/>
          <p14:tracePt t="160324" x="1603375" y="6280150"/>
          <p14:tracePt t="160331" x="1603375" y="6254750"/>
          <p14:tracePt t="160339" x="1616075" y="6243638"/>
          <p14:tracePt t="160347" x="1616075" y="6230938"/>
          <p14:tracePt t="160355" x="1616075" y="6213475"/>
          <p14:tracePt t="160363" x="1616075" y="6200775"/>
          <p14:tracePt t="160371" x="1616075" y="6194425"/>
          <p14:tracePt t="160379" x="1609725" y="6176963"/>
          <p14:tracePt t="160387" x="1603375" y="6170613"/>
          <p14:tracePt t="160395" x="1590675" y="6146800"/>
          <p14:tracePt t="160403" x="1579563" y="6129338"/>
          <p14:tracePt t="160411" x="1573213" y="6122988"/>
          <p14:tracePt t="160419" x="1549400" y="6103938"/>
          <p14:tracePt t="160428" x="1525588" y="6086475"/>
          <p14:tracePt t="160435" x="1500188" y="6080125"/>
          <p14:tracePt t="160444" x="1452563" y="6062663"/>
          <p14:tracePt t="160451" x="1422400" y="6049963"/>
          <p14:tracePt t="160461" x="1374775" y="6032500"/>
          <p14:tracePt t="160467" x="1338263" y="6026150"/>
          <p14:tracePt t="160477" x="1295400" y="6015038"/>
          <p14:tracePt t="160484" x="1271588" y="6015038"/>
          <p14:tracePt t="160494" x="1223963" y="6008688"/>
          <p14:tracePt t="160499" x="1193800" y="6008688"/>
          <p14:tracePt t="160508" x="1169988" y="6008688"/>
          <p14:tracePt t="160515" x="1144588" y="6008688"/>
          <p14:tracePt t="160524" x="1133475" y="6008688"/>
          <p14:tracePt t="160531" x="1127125" y="6008688"/>
          <p14:tracePt t="160539" x="1109663" y="6008688"/>
          <p14:tracePt t="160547" x="1103313" y="6008688"/>
          <p14:tracePt t="160555" x="1096963" y="6015038"/>
          <p14:tracePt t="160563" x="1096963" y="6019800"/>
          <p14:tracePt t="160571" x="1096963" y="6038850"/>
          <p14:tracePt t="160579" x="1096963" y="6045200"/>
          <p14:tracePt t="160587" x="1096963" y="6062663"/>
          <p14:tracePt t="160595" x="1096963" y="6075363"/>
          <p14:tracePt t="160603" x="1096963" y="6080125"/>
          <p14:tracePt t="160611" x="1096963" y="6092825"/>
          <p14:tracePt t="160619" x="1096963" y="6099175"/>
          <p14:tracePt t="160628" x="1103313" y="6110288"/>
          <p14:tracePt t="160635" x="1109663" y="6116638"/>
          <p14:tracePt t="160644" x="1114425" y="6122988"/>
          <p14:tracePt t="160651" x="1139825" y="6146800"/>
          <p14:tracePt t="160667" x="1163638" y="6170613"/>
          <p14:tracePt t="160678" x="1174750" y="6176963"/>
          <p14:tracePt t="160684" x="1193800" y="6194425"/>
          <p14:tracePt t="160694" x="1217613" y="6200775"/>
          <p14:tracePt t="160699" x="1241425" y="6219825"/>
          <p14:tracePt t="160715" x="1247775" y="6219825"/>
          <p14:tracePt t="160892" x="1254125" y="6219825"/>
          <p14:tracePt t="161021" x="1260475" y="6219825"/>
          <p14:tracePt t="161029" x="1265238" y="6219825"/>
          <p14:tracePt t="161068" x="1271588" y="6219825"/>
          <p14:tracePt t="161078" x="1277938" y="6219825"/>
          <p14:tracePt t="161086" x="1284288" y="6219825"/>
          <p14:tracePt t="161100" x="1301750" y="6219825"/>
          <p14:tracePt t="161108" x="1344613" y="6219825"/>
          <p14:tracePt t="161115" x="1392238" y="6219825"/>
          <p14:tracePt t="161123" x="1446213" y="6219825"/>
          <p14:tracePt t="161131" x="1536700" y="6219825"/>
          <p14:tracePt t="161139" x="1609725" y="6237288"/>
          <p14:tracePt t="161147" x="1700213" y="6249988"/>
          <p14:tracePt t="161155" x="1790700" y="6273800"/>
          <p14:tracePt t="161163" x="1874838" y="6297613"/>
          <p14:tracePt t="161171" x="1965325" y="6303963"/>
          <p14:tracePt t="161180" x="2055813" y="6315075"/>
          <p14:tracePt t="161187" x="2127250" y="6315075"/>
          <p14:tracePt t="161195" x="2200275" y="6315075"/>
          <p14:tracePt t="161203" x="2284413" y="6315075"/>
          <p14:tracePt t="161211" x="2368550" y="6315075"/>
          <p14:tracePt t="161219" x="2459038" y="6315075"/>
          <p14:tracePt t="161228" x="2532063" y="6315075"/>
          <p14:tracePt t="161235" x="2616200" y="6315075"/>
          <p14:tracePt t="161245" x="2717800" y="6315075"/>
          <p14:tracePt t="161251" x="2803525" y="6315075"/>
          <p14:tracePt t="161261" x="2863850" y="6315075"/>
          <p14:tracePt t="161267" x="2935288" y="6315075"/>
          <p14:tracePt t="161278" x="2982913" y="6303963"/>
          <p14:tracePt t="161284" x="3008313" y="6303963"/>
          <p14:tracePt t="161292" x="3038475" y="6297613"/>
          <p14:tracePt t="161299" x="3049588" y="6297613"/>
          <p14:tracePt t="161308" x="3055938" y="6291263"/>
          <p14:tracePt t="161371" x="3062288" y="6284913"/>
          <p14:tracePt t="161380" x="3068638" y="6284913"/>
          <p14:tracePt t="161392" x="3092450" y="6267450"/>
          <p14:tracePt t="161396" x="3098800" y="6261100"/>
          <p14:tracePt t="161411" x="3103563" y="6254750"/>
          <p14:tracePt t="161435" x="3103563" y="6249988"/>
          <p14:tracePt t="161467" x="3103563" y="6243638"/>
          <p14:tracePt t="161475" x="3103563" y="6230938"/>
          <p14:tracePt t="161483" x="3109913" y="6224588"/>
          <p14:tracePt t="161492" x="3109913" y="6219825"/>
          <p14:tracePt t="161499" x="3109913" y="6207125"/>
          <p14:tracePt t="161508" x="3116263" y="6189663"/>
          <p14:tracePt t="161515" x="3116263" y="6176963"/>
          <p14:tracePt t="161523" x="3116263" y="6164263"/>
          <p14:tracePt t="161531" x="3116263" y="6146800"/>
          <p14:tracePt t="161539" x="3116263" y="6129338"/>
          <p14:tracePt t="161547" x="3116263" y="6110288"/>
          <p14:tracePt t="161555" x="3116263" y="6103938"/>
          <p14:tracePt t="161563" x="3116263" y="6092825"/>
          <p14:tracePt t="161571" x="3116263" y="6086475"/>
          <p14:tracePt t="161587" x="3116263" y="6080125"/>
          <p14:tracePt t="161627" x="3116263" y="6069013"/>
          <p14:tracePt t="161659" x="3116263" y="6062663"/>
          <p14:tracePt t="161667" x="3109913" y="6056313"/>
          <p14:tracePt t="161676" x="3098800" y="6049963"/>
          <p14:tracePt t="161683" x="3079750" y="6045200"/>
          <p14:tracePt t="161692" x="3073400" y="6045200"/>
          <p14:tracePt t="161700" x="3068638" y="6045200"/>
          <p14:tracePt t="161708" x="3055938" y="6045200"/>
          <p14:tracePt t="161715" x="3049588" y="6045200"/>
          <p14:tracePt t="161731" x="3038475" y="6045200"/>
          <p14:tracePt t="161739" x="3032125" y="6045200"/>
          <p14:tracePt t="161747" x="3013075" y="6032500"/>
          <p14:tracePt t="161755" x="3008313" y="6032500"/>
          <p14:tracePt t="161764" x="2982913" y="6032500"/>
          <p14:tracePt t="161772" x="2959100" y="6026150"/>
          <p14:tracePt t="161780" x="2947988" y="6026150"/>
          <p14:tracePt t="161787" x="2924175" y="6026150"/>
          <p14:tracePt t="161796" x="2917825" y="6026150"/>
          <p14:tracePt t="161804" x="2905125" y="6026150"/>
          <p14:tracePt t="161812" x="2898775" y="6026150"/>
          <p14:tracePt t="161819" x="2894013" y="6026150"/>
          <p14:tracePt t="161830" x="2887663" y="6026150"/>
          <p14:tracePt t="161835" x="2863850" y="6026150"/>
          <p14:tracePt t="161846" x="2857500" y="6026150"/>
          <p14:tracePt t="161851" x="2844800" y="6026150"/>
          <p14:tracePt t="161867" x="2833688" y="6026150"/>
          <p14:tracePt t="161876" x="2827338" y="6026150"/>
          <p14:tracePt t="161883" x="2820988" y="6026150"/>
          <p14:tracePt t="161892" x="2797175" y="6032500"/>
          <p14:tracePt t="161907" x="2790825" y="6038850"/>
          <p14:tracePt t="161924" x="2784475" y="6038850"/>
          <p14:tracePt t="161931" x="2778125" y="6045200"/>
          <p14:tracePt t="161955" x="2773363" y="6049963"/>
          <p14:tracePt t="161964" x="2767013" y="6056313"/>
          <p14:tracePt t="161980" x="2760663" y="6062663"/>
          <p14:tracePt t="161996" x="2747963" y="6080125"/>
          <p14:tracePt t="162004" x="2743200" y="6086475"/>
          <p14:tracePt t="162012" x="2743200" y="6092825"/>
          <p14:tracePt t="162019" x="2743200" y="6103938"/>
          <p14:tracePt t="162030" x="2743200" y="6110288"/>
          <p14:tracePt t="162036" x="2743200" y="6116638"/>
          <p14:tracePt t="162046" x="2743200" y="6134100"/>
          <p14:tracePt t="162062" x="2743200" y="6153150"/>
          <p14:tracePt t="162067" x="2743200" y="6164263"/>
          <p14:tracePt t="162076" x="2747963" y="6170613"/>
          <p14:tracePt t="162083" x="2754313" y="6176963"/>
          <p14:tracePt t="162092" x="2760663" y="6183313"/>
          <p14:tracePt t="162099" x="2760663" y="6189663"/>
          <p14:tracePt t="162115" x="2767013" y="6194425"/>
          <p14:tracePt t="162123" x="2773363" y="6200775"/>
          <p14:tracePt t="162139" x="2778125" y="6207125"/>
          <p14:tracePt t="162148" x="2784475" y="6213475"/>
          <p14:tracePt t="162155" x="2790825" y="6219825"/>
          <p14:tracePt t="162163" x="2797175" y="6224588"/>
          <p14:tracePt t="162178" x="2814638" y="6243638"/>
          <p14:tracePt t="162182" x="2820988" y="6249988"/>
          <p14:tracePt t="162187" x="2833688" y="6261100"/>
          <p14:tracePt t="162196" x="2851150" y="6273800"/>
          <p14:tracePt t="162203" x="2857500" y="6280150"/>
          <p14:tracePt t="162212" x="2868613" y="6280150"/>
          <p14:tracePt t="162219" x="2881313" y="6297613"/>
          <p14:tracePt t="162230" x="2887663" y="6297613"/>
          <p14:tracePt t="162235" x="2905125" y="6303963"/>
          <p14:tracePt t="162246" x="2917825" y="6310313"/>
          <p14:tracePt t="162251" x="2928938" y="6310313"/>
          <p14:tracePt t="162259" x="2935288" y="6315075"/>
          <p14:tracePt t="162267" x="2959100" y="6321425"/>
          <p14:tracePt t="162276" x="2982913" y="6334125"/>
          <p14:tracePt t="162283" x="2995613" y="6340475"/>
          <p14:tracePt t="162292" x="3013075" y="6345238"/>
          <p14:tracePt t="162300" x="3025775" y="6345238"/>
          <p14:tracePt t="162307" x="3055938" y="6357938"/>
          <p14:tracePt t="162315" x="3092450" y="6364288"/>
          <p14:tracePt t="162323" x="3116263" y="6364288"/>
          <p14:tracePt t="162332" x="3133725" y="6364288"/>
          <p14:tracePt t="162339" x="3152775" y="6370638"/>
          <p14:tracePt t="162347" x="3163888" y="6370638"/>
          <p14:tracePt t="162355" x="3176588" y="6370638"/>
          <p14:tracePt t="162364" x="3194050" y="6370638"/>
          <p14:tracePt t="162371" x="3200400" y="6370638"/>
          <p14:tracePt t="162380" x="3213100" y="6370638"/>
          <p14:tracePt t="162387" x="3219450" y="6370638"/>
          <p14:tracePt t="162396" x="3230563" y="6370638"/>
          <p14:tracePt t="162403" x="3249613" y="6364288"/>
          <p14:tracePt t="162413" x="3254375" y="6364288"/>
          <p14:tracePt t="162419" x="3260725" y="6357938"/>
          <p14:tracePt t="162430" x="3267075" y="6351588"/>
          <p14:tracePt t="162435" x="3273425" y="6345238"/>
          <p14:tracePt t="162446" x="3284538" y="6334125"/>
          <p14:tracePt t="162451" x="3284538" y="6327775"/>
          <p14:tracePt t="162463" x="3284538" y="6321425"/>
          <p14:tracePt t="162467" x="3290888" y="6310313"/>
          <p14:tracePt t="162483" x="3290888" y="6297613"/>
          <p14:tracePt t="162491" x="3290888" y="6291263"/>
          <p14:tracePt t="162507" x="3290888" y="6280150"/>
          <p14:tracePt t="162515" x="3290888" y="6273800"/>
          <p14:tracePt t="162523" x="3290888" y="6254750"/>
          <p14:tracePt t="162531" x="3290888" y="6249988"/>
          <p14:tracePt t="162539" x="3290888" y="6230938"/>
          <p14:tracePt t="162547" x="3284538" y="6219825"/>
          <p14:tracePt t="162555" x="3267075" y="6194425"/>
          <p14:tracePt t="162564" x="3260725" y="6183313"/>
          <p14:tracePt t="162571" x="3243263" y="6159500"/>
          <p14:tracePt t="162580" x="3230563" y="6140450"/>
          <p14:tracePt t="162587" x="3224213" y="6134100"/>
          <p14:tracePt t="162597" x="3206750" y="6110288"/>
          <p14:tracePt t="162613" x="3200400" y="6103938"/>
          <p14:tracePt t="162619" x="3200400" y="6099175"/>
          <p14:tracePt t="162630" x="3194050" y="6092825"/>
          <p14:tracePt t="162651" x="3189288" y="6092825"/>
          <p14:tracePt t="162663" x="3182938" y="6086475"/>
          <p14:tracePt t="162667" x="3176588" y="6080125"/>
          <p14:tracePt t="162676" x="3170238" y="6075363"/>
          <p14:tracePt t="162683" x="3163888" y="6069013"/>
          <p14:tracePt t="162691" x="3159125" y="6062663"/>
          <p14:tracePt t="162699" x="3146425" y="6056313"/>
          <p14:tracePt t="162707" x="3133725" y="6056313"/>
          <p14:tracePt t="162715" x="3116263" y="6049963"/>
          <p14:tracePt t="162724" x="3103563" y="6045200"/>
          <p14:tracePt t="162732" x="3079750" y="6032500"/>
          <p14:tracePt t="162739" x="3055938" y="6032500"/>
          <p14:tracePt t="162747" x="3025775" y="6032500"/>
          <p14:tracePt t="162755" x="2989263" y="6026150"/>
          <p14:tracePt t="162763" x="2965450" y="6026150"/>
          <p14:tracePt t="162771" x="2935288" y="6026150"/>
          <p14:tracePt t="162780" x="2911475" y="6019800"/>
          <p14:tracePt t="162787" x="2881313" y="6019800"/>
          <p14:tracePt t="162797" x="2844800" y="6019800"/>
          <p14:tracePt t="162803" x="2814638" y="6019800"/>
          <p14:tracePt t="162813" x="2773363" y="6019800"/>
          <p14:tracePt t="162819" x="2743200" y="6019800"/>
          <p14:tracePt t="162830" x="2706688" y="6019800"/>
          <p14:tracePt t="162835" x="2700338" y="6019800"/>
          <p14:tracePt t="162847" x="2687638" y="6019800"/>
          <p14:tracePt t="162851" x="2682875" y="6019800"/>
          <p14:tracePt t="162891" x="2676525" y="6019800"/>
          <p14:tracePt t="162940" x="2670175" y="6019800"/>
          <p14:tracePt t="162955" x="2670175" y="6026150"/>
          <p14:tracePt t="162963" x="2670175" y="6038850"/>
          <p14:tracePt t="162971" x="2670175" y="6049963"/>
          <p14:tracePt t="162980" x="2670175" y="6069013"/>
          <p14:tracePt t="162987" x="2670175" y="6080125"/>
          <p14:tracePt t="162997" x="2670175" y="6092825"/>
          <p14:tracePt t="163003" x="2670175" y="6110288"/>
          <p14:tracePt t="163013" x="2693988" y="6134100"/>
          <p14:tracePt t="163019" x="2713038" y="6146800"/>
          <p14:tracePt t="163031" x="2724150" y="6164263"/>
          <p14:tracePt t="163035" x="2743200" y="6176963"/>
          <p14:tracePt t="163047" x="2754313" y="6194425"/>
          <p14:tracePt t="163051" x="2778125" y="6213475"/>
          <p14:tracePt t="163060" x="2797175" y="6219825"/>
          <p14:tracePt t="163067" x="2808288" y="6230938"/>
          <p14:tracePt t="163076" x="2827338" y="6243638"/>
          <p14:tracePt t="163084" x="2851150" y="6243638"/>
          <p14:tracePt t="163091" x="2874963" y="6243638"/>
          <p14:tracePt t="163100" x="2894013" y="6243638"/>
          <p14:tracePt t="163115" x="2928938" y="6243638"/>
          <p14:tracePt t="163123" x="2947988" y="6243638"/>
          <p14:tracePt t="163131" x="2971800" y="6243638"/>
          <p14:tracePt t="163139" x="2995613" y="6243638"/>
          <p14:tracePt t="163148" x="3038475" y="6243638"/>
          <p14:tracePt t="163155" x="3062288" y="6243638"/>
          <p14:tracePt t="163163" x="3098800" y="6237288"/>
          <p14:tracePt t="163177" x="3122613" y="6219825"/>
          <p14:tracePt t="163182" x="3133725" y="6219825"/>
          <p14:tracePt t="163187" x="3146425" y="6207125"/>
          <p14:tracePt t="163197" x="3182938" y="6183313"/>
          <p14:tracePt t="163204" x="3189288" y="6170613"/>
          <p14:tracePt t="163214" x="3206750" y="6153150"/>
          <p14:tracePt t="163219" x="3213100" y="6146800"/>
          <p14:tracePt t="163230" x="3219450" y="6134100"/>
          <p14:tracePt t="163247" x="3224213" y="6116638"/>
          <p14:tracePt t="163251" x="3224213" y="6110288"/>
          <p14:tracePt t="163260" x="3224213" y="6103938"/>
          <p14:tracePt t="163276" x="3224213" y="6099175"/>
          <p14:tracePt t="163291" x="3224213" y="6092825"/>
          <p14:tracePt t="163307" x="3224213" y="6086475"/>
          <p14:tracePt t="163324" x="3224213" y="6080125"/>
          <p14:tracePt t="163331" x="3224213" y="6075363"/>
          <p14:tracePt t="163339" x="3224213" y="6069013"/>
          <p14:tracePt t="163347" x="3213100" y="6056313"/>
          <p14:tracePt t="163356" x="3206750" y="6049963"/>
          <p14:tracePt t="163371" x="3176588" y="6032500"/>
          <p14:tracePt t="163381" x="3170238" y="6032500"/>
          <p14:tracePt t="163387" x="3146425" y="6026150"/>
          <p14:tracePt t="163397" x="3103563" y="6026150"/>
          <p14:tracePt t="163403" x="3079750" y="6019800"/>
          <p14:tracePt t="163414" x="3049588" y="6019800"/>
          <p14:tracePt t="163419" x="3008313" y="6019800"/>
          <p14:tracePt t="163431" x="2971800" y="6019800"/>
          <p14:tracePt t="163435" x="2917825" y="6019800"/>
          <p14:tracePt t="163447" x="2844800" y="6019800"/>
          <p14:tracePt t="163451" x="2790825" y="6019800"/>
          <p14:tracePt t="163460" x="2730500" y="6019800"/>
          <p14:tracePt t="163467" x="2682875" y="6019800"/>
          <p14:tracePt t="163475" x="2640013" y="6019800"/>
          <p14:tracePt t="163484" x="2616200" y="6019800"/>
          <p14:tracePt t="163491" x="2592388" y="6019800"/>
          <p14:tracePt t="163499" x="2586038" y="6026150"/>
          <p14:tracePt t="163507" x="2579688" y="6026150"/>
          <p14:tracePt t="163564" x="2573338" y="6026150"/>
          <p14:tracePt t="163572" x="2568575" y="6026150"/>
          <p14:tracePt t="163582" x="2555875" y="6038850"/>
          <p14:tracePt t="163592" x="2549525" y="6038850"/>
          <p14:tracePt t="163596" x="2525713" y="6045200"/>
          <p14:tracePt t="163603" x="2519363" y="6045200"/>
          <p14:tracePt t="163613" x="2508250" y="6045200"/>
          <p14:tracePt t="163619" x="2495550" y="6045200"/>
          <p14:tracePt t="163630" x="2471738" y="6045200"/>
          <p14:tracePt t="163635" x="2459038" y="6045200"/>
          <p14:tracePt t="163644" x="2441575" y="6045200"/>
          <p14:tracePt t="163651" x="2428875" y="6045200"/>
          <p14:tracePt t="163660" x="2405063" y="6045200"/>
          <p14:tracePt t="163675" x="2392363" y="6045200"/>
          <p14:tracePt t="163683" x="2387600" y="6045200"/>
          <p14:tracePt t="163691" x="2381250" y="6045200"/>
          <p14:tracePt t="163739" x="2368550" y="6045200"/>
          <p14:tracePt t="163763" x="2362200" y="6045200"/>
          <p14:tracePt t="163771" x="2357438" y="6045200"/>
          <p14:tracePt t="163779" x="2351088" y="6045200"/>
          <p14:tracePt t="163787" x="2327275" y="6049963"/>
          <p14:tracePt t="163798" x="2320925" y="6049963"/>
          <p14:tracePt t="163803" x="2308225" y="6049963"/>
          <p14:tracePt t="163814" x="2297113" y="6056313"/>
          <p14:tracePt t="163819" x="2290763" y="6056313"/>
          <p14:tracePt t="163830" x="2271713" y="6062663"/>
          <p14:tracePt t="163835" x="2266950" y="6062663"/>
          <p14:tracePt t="163844" x="2260600" y="6062663"/>
          <p14:tracePt t="163851" x="2254250" y="6062663"/>
          <p14:tracePt t="163884" x="2247900" y="6062663"/>
          <p14:tracePt t="163891" x="2241550" y="6062663"/>
          <p14:tracePt t="163899" x="2236788" y="6062663"/>
          <p14:tracePt t="163907" x="2230438" y="6062663"/>
          <p14:tracePt t="163915" x="2211388" y="6069013"/>
          <p14:tracePt t="163931" x="2187575" y="6080125"/>
          <p14:tracePt t="163939" x="2182813" y="6086475"/>
          <p14:tracePt t="163948" x="2176463" y="6086475"/>
          <p14:tracePt t="163955" x="2170113" y="6086475"/>
          <p14:tracePt t="163964" x="2163763" y="6092825"/>
          <p14:tracePt t="163987" x="2157413" y="6099175"/>
          <p14:tracePt t="163997" x="2152650" y="6103938"/>
          <p14:tracePt t="164014" x="2146300" y="6110288"/>
          <p14:tracePt t="164030" x="2146300" y="6116638"/>
          <p14:tracePt t="164035" x="2146300" y="6122988"/>
          <p14:tracePt t="164044" x="2146300" y="6129338"/>
          <p14:tracePt t="164051" x="2146300" y="6134100"/>
          <p14:tracePt t="164067" x="2146300" y="6140450"/>
          <p14:tracePt t="164083" x="2146300" y="6146800"/>
          <p14:tracePt t="164091" x="2146300" y="6153150"/>
          <p14:tracePt t="164099" x="2152650" y="6159500"/>
          <p14:tracePt t="164115" x="2157413" y="6164263"/>
          <p14:tracePt t="164123" x="2163763" y="6164263"/>
          <p14:tracePt t="164131" x="2170113" y="6170613"/>
          <p14:tracePt t="164139" x="2176463" y="6176963"/>
          <p14:tracePt t="164149" x="2182813" y="6176963"/>
          <p14:tracePt t="164155" x="2187575" y="6183313"/>
          <p14:tracePt t="164164" x="2193925" y="6183313"/>
          <p14:tracePt t="164171" x="2200275" y="6183313"/>
          <p14:tracePt t="164181" x="2211388" y="6189663"/>
          <p14:tracePt t="164187" x="2230438" y="6194425"/>
          <p14:tracePt t="164197" x="2247900" y="6194425"/>
          <p14:tracePt t="164203" x="2271713" y="6194425"/>
          <p14:tracePt t="164214" x="2278063" y="6194425"/>
          <p14:tracePt t="164219" x="2290763" y="6194425"/>
          <p14:tracePt t="164231" x="2308225" y="6194425"/>
          <p14:tracePt t="164235" x="2320925" y="6194425"/>
          <p14:tracePt t="164251" x="2344738" y="6189663"/>
          <p14:tracePt t="164267" x="2351088" y="6183313"/>
          <p14:tracePt t="164275" x="2357438" y="6176963"/>
          <p14:tracePt t="164283" x="2362200" y="6153150"/>
          <p14:tracePt t="164291" x="2362200" y="6146800"/>
          <p14:tracePt t="164299" x="2362200" y="6134100"/>
          <p14:tracePt t="164307" x="2362200" y="6129338"/>
          <p14:tracePt t="164315" x="2362200" y="6116638"/>
          <p14:tracePt t="164323" x="2362200" y="6110288"/>
          <p14:tracePt t="164331" x="2362200" y="6103938"/>
          <p14:tracePt t="164339" x="2362200" y="6086475"/>
          <p14:tracePt t="164348" x="2357438" y="6080125"/>
          <p14:tracePt t="164355" x="2351088" y="6075363"/>
          <p14:tracePt t="164364" x="2344738" y="6069013"/>
          <p14:tracePt t="164372" x="2338388" y="6069013"/>
          <p14:tracePt t="164381" x="2332038" y="6062663"/>
          <p14:tracePt t="164387" x="2320925" y="6056313"/>
          <p14:tracePt t="164397" x="2301875" y="6049963"/>
          <p14:tracePt t="164403" x="2297113" y="6049963"/>
          <p14:tracePt t="164414" x="2290763" y="6045200"/>
          <p14:tracePt t="164419" x="2278063" y="6045200"/>
          <p14:tracePt t="164428" x="2271713" y="6038850"/>
          <p14:tracePt t="164435" x="2260600" y="6032500"/>
          <p14:tracePt t="164444" x="2247900" y="6032500"/>
          <p14:tracePt t="164451" x="2241550" y="6032500"/>
          <p14:tracePt t="164475" x="2224088" y="6032500"/>
          <p14:tracePt t="164483" x="2217738" y="6032500"/>
          <p14:tracePt t="164491" x="2211388" y="6032500"/>
          <p14:tracePt t="164499" x="2200275" y="6032500"/>
          <p14:tracePt t="164507" x="2176463" y="6032500"/>
          <p14:tracePt t="164515" x="2170113" y="6032500"/>
          <p14:tracePt t="164523" x="2157413" y="6032500"/>
          <p14:tracePt t="164531" x="2146300" y="6032500"/>
          <p14:tracePt t="164539" x="2139950" y="6032500"/>
          <p14:tracePt t="164548" x="2127250" y="6032500"/>
          <p14:tracePt t="164555" x="2122488" y="6032500"/>
          <p14:tracePt t="164564" x="2109788" y="6032500"/>
          <p14:tracePt t="164581" x="2092325" y="6038850"/>
          <p14:tracePt t="164587" x="2092325" y="6045200"/>
          <p14:tracePt t="164598" x="2085975" y="6049963"/>
          <p14:tracePt t="164614" x="2085975" y="6062663"/>
          <p14:tracePt t="164619" x="2085975" y="6069013"/>
          <p14:tracePt t="164628" x="2085975" y="6080125"/>
          <p14:tracePt t="164635" x="2085975" y="6092825"/>
          <p14:tracePt t="164644" x="2103438" y="6116638"/>
          <p14:tracePt t="164651" x="2116138" y="6122988"/>
          <p14:tracePt t="164659" x="2133600" y="6140450"/>
          <p14:tracePt t="164667" x="2157413" y="6153150"/>
          <p14:tracePt t="164675" x="2170113" y="6159500"/>
          <p14:tracePt t="164683" x="2176463" y="6164263"/>
          <p14:tracePt t="164691" x="2187575" y="6164263"/>
          <p14:tracePt t="164699" x="2200275" y="6170613"/>
          <p14:tracePt t="164755" x="2211388" y="6170613"/>
          <p14:tracePt t="164763" x="2224088" y="6170613"/>
          <p14:tracePt t="164771" x="2230438" y="6170613"/>
          <p14:tracePt t="164781" x="2247900" y="6170613"/>
          <p14:tracePt t="164787" x="2271713" y="6170613"/>
          <p14:tracePt t="164798" x="2297113" y="6170613"/>
          <p14:tracePt t="164804" x="2301875" y="6164263"/>
          <p14:tracePt t="164815" x="2308225" y="6159500"/>
          <p14:tracePt t="164819" x="2320925" y="6146800"/>
          <p14:tracePt t="164835" x="2320925" y="6140450"/>
          <p14:tracePt t="164844" x="2320925" y="6129338"/>
          <p14:tracePt t="164875" x="2320925" y="6122988"/>
          <p14:tracePt t="164947" x="2320925" y="6116638"/>
          <p14:tracePt t="164956" x="2297113" y="6103938"/>
          <p14:tracePt t="164965" x="2271713" y="6099175"/>
          <p14:tracePt t="164975" x="2247900" y="6099175"/>
          <p14:tracePt t="164980" x="2224088" y="6099175"/>
          <p14:tracePt t="164987" x="2200275" y="6099175"/>
          <p14:tracePt t="165003" x="2187575" y="6099175"/>
          <p14:tracePt t="165015" x="2182813" y="6099175"/>
          <p14:tracePt t="165019" x="2176463" y="6099175"/>
          <p14:tracePt t="165140" x="2182813" y="6099175"/>
          <p14:tracePt t="165149" x="2187575" y="6099175"/>
          <p14:tracePt t="165158" x="2211388" y="6099175"/>
          <p14:tracePt t="165166" x="2230438" y="6099175"/>
          <p14:tracePt t="165180" x="2266950" y="6099175"/>
          <p14:tracePt t="165187" x="2284413" y="6092825"/>
          <p14:tracePt t="165196" x="2290763" y="6086475"/>
          <p14:tracePt t="165203" x="2308225" y="6080125"/>
          <p14:tracePt t="165219" x="2327275" y="6062663"/>
          <p14:tracePt t="165236" x="2327275" y="6056313"/>
          <p14:tracePt t="165251" x="2327275" y="6049963"/>
          <p14:tracePt t="165331" x="2327275" y="6045200"/>
          <p14:tracePt t="165355" x="2320925" y="6045200"/>
          <p14:tracePt t="165364" x="2314575" y="6045200"/>
          <p14:tracePt t="165379" x="2308225" y="6045200"/>
          <p14:tracePt t="165387" x="2297113" y="6045200"/>
          <p14:tracePt t="165395" x="2290763" y="6045200"/>
          <p14:tracePt t="165403" x="2278063" y="6045200"/>
          <p14:tracePt t="165412" x="2271713" y="6045200"/>
          <p14:tracePt t="165419" x="2266950" y="6045200"/>
          <p14:tracePt t="165429" x="2260600" y="6045200"/>
          <p14:tracePt t="165443" x="2254250" y="6045200"/>
          <p14:tracePt t="165459" x="2254250" y="6049963"/>
          <p14:tracePt t="165467" x="2254250" y="6056313"/>
          <p14:tracePt t="165500" x="2254250" y="6062663"/>
          <p14:tracePt t="165507" x="2260600" y="6062663"/>
          <p14:tracePt t="165516" x="2266950" y="6062663"/>
          <p14:tracePt t="165533" x="2278063" y="6062663"/>
          <p14:tracePt t="165550" x="2284413" y="6062663"/>
          <p14:tracePt t="165555" x="2297113" y="6062663"/>
          <p14:tracePt t="165566" x="2301875" y="6062663"/>
          <p14:tracePt t="165571" x="2314575" y="6062663"/>
          <p14:tracePt t="165587" x="2332038" y="6056313"/>
          <p14:tracePt t="165596" x="2338388" y="6049963"/>
          <p14:tracePt t="165603" x="2338388" y="6045200"/>
          <p14:tracePt t="165619" x="2338388" y="6032500"/>
          <p14:tracePt t="165628" x="2332038" y="6015038"/>
          <p14:tracePt t="165635" x="2327275" y="6008688"/>
          <p14:tracePt t="165659" x="2320925" y="6008688"/>
          <p14:tracePt t="165676" x="2314575" y="6008688"/>
          <p14:tracePt t="165684" x="2308225" y="6008688"/>
          <p14:tracePt t="165691" x="2297113" y="6008688"/>
          <p14:tracePt t="165701" x="2266950" y="6008688"/>
          <p14:tracePt t="165707" x="2241550" y="6008688"/>
          <p14:tracePt t="165716" x="2211388" y="6015038"/>
          <p14:tracePt t="165724" x="2187575" y="6026150"/>
          <p14:tracePt t="165733" x="2182813" y="6026150"/>
          <p14:tracePt t="165739" x="2157413" y="6049963"/>
          <p14:tracePt t="165755" x="2152650" y="6062663"/>
          <p14:tracePt t="165766" x="2152650" y="6069013"/>
          <p14:tracePt t="165771" x="2152650" y="6086475"/>
          <p14:tracePt t="165783" x="2157413" y="6092825"/>
          <p14:tracePt t="165787" x="2163763" y="6099175"/>
          <p14:tracePt t="165796" x="2182813" y="6110288"/>
          <p14:tracePt t="165804" x="2206625" y="6110288"/>
          <p14:tracePt t="165812" x="2230438" y="6116638"/>
          <p14:tracePt t="165820" x="2254250" y="6134100"/>
          <p14:tracePt t="165828" x="2266950" y="6134100"/>
          <p14:tracePt t="165835" x="2290763" y="6153150"/>
          <p14:tracePt t="165843" x="2327275" y="6159500"/>
          <p14:tracePt t="165851" x="2351088" y="6164263"/>
          <p14:tracePt t="165859" x="2374900" y="6164263"/>
          <p14:tracePt t="165867" x="2387600" y="6164263"/>
          <p14:tracePt t="167164" x="2398713" y="6164263"/>
          <p14:tracePt t="167245" x="2405063" y="6164263"/>
          <p14:tracePt t="167268" x="2417763" y="6164263"/>
          <p14:tracePt t="167285" x="2422525" y="6164263"/>
          <p14:tracePt t="167316" x="2441575" y="6164263"/>
          <p14:tracePt t="167355" x="2452688" y="6164263"/>
          <p14:tracePt t="167364" x="2465388" y="6164263"/>
          <p14:tracePt t="167371" x="2501900" y="6176963"/>
          <p14:tracePt t="167380" x="2586038" y="6183313"/>
          <p14:tracePt t="167387" x="2676525" y="6207125"/>
          <p14:tracePt t="167395" x="2778125" y="6243638"/>
          <p14:tracePt t="167403" x="2881313" y="6254750"/>
          <p14:tracePt t="167411" x="3001963" y="6291263"/>
          <p14:tracePt t="167420" x="3086100" y="6297613"/>
          <p14:tracePt t="167427" x="3206750" y="6321425"/>
          <p14:tracePt t="167436" x="3290888" y="6334125"/>
          <p14:tracePt t="167444" x="3370263" y="6357938"/>
          <p14:tracePt t="167451" x="3441700" y="6375400"/>
          <p14:tracePt t="167460" x="3478213" y="6388100"/>
          <p14:tracePt t="167468" x="3502025" y="6388100"/>
          <p14:tracePt t="167475" x="3514725" y="6394450"/>
          <p14:tracePt t="167508" x="3519488" y="6394450"/>
          <p14:tracePt t="167515" x="3525838" y="6394450"/>
          <p14:tracePt t="167531" x="3538538" y="6394450"/>
          <p14:tracePt t="167539" x="3544888" y="6394450"/>
          <p14:tracePt t="167551" x="3556000" y="6394450"/>
          <p14:tracePt t="167555" x="3562350" y="6394450"/>
          <p14:tracePt t="167603" x="3568700" y="6394450"/>
          <p14:tracePt t="167627" x="3586163" y="6394450"/>
          <p14:tracePt t="167635" x="3598863" y="6394450"/>
          <p14:tracePt t="167644" x="3605213" y="6394450"/>
          <p14:tracePt t="167651" x="3609975" y="6394450"/>
          <p14:tracePt t="167692" x="3622675" y="6394450"/>
          <p14:tracePt t="167852" x="3622675" y="6375400"/>
          <p14:tracePt t="167860" x="3616325" y="6370638"/>
          <p14:tracePt t="167870" x="3609975" y="6357938"/>
          <p14:tracePt t="167880" x="3609975" y="6340475"/>
          <p14:tracePt t="167884" x="3592513" y="6310313"/>
          <p14:tracePt t="167892" x="3592513" y="6303963"/>
          <p14:tracePt t="167900" x="3592513" y="6297613"/>
          <p14:tracePt t="167907" x="3592513" y="6291263"/>
          <p14:tracePt t="167917" x="3592513" y="6284913"/>
          <p14:tracePt t="167923" x="3592513" y="6280150"/>
          <p14:tracePt t="168036" x="3579813" y="6261100"/>
          <p14:tracePt t="168052" x="3575050" y="6254750"/>
          <p14:tracePt t="168076" x="3568700" y="6254750"/>
          <p14:tracePt t="168116" x="3562350" y="6254750"/>
          <p14:tracePt t="168148" x="3544888" y="6254750"/>
          <p14:tracePt t="168188" x="3538538" y="6254750"/>
          <p14:tracePt t="168300" x="3532188" y="6254750"/>
          <p14:tracePt t="168836" x="3525838" y="6254750"/>
          <p14:tracePt t="168876" x="3525838" y="6243638"/>
          <p14:tracePt t="168900" x="3525838" y="6237288"/>
          <p14:tracePt t="168924" x="3525838" y="6224588"/>
          <p14:tracePt t="168948" x="3519488" y="6219825"/>
          <p14:tracePt t="169092" x="3519488" y="6213475"/>
          <p14:tracePt t="169101" x="3519488" y="6207125"/>
          <p14:tracePt t="169156" x="3519488" y="6200775"/>
          <p14:tracePt t="170836" x="3519488" y="6194425"/>
          <p14:tracePt t="170876" x="3525838" y="6189663"/>
          <p14:tracePt t="170885" x="3532188" y="6183313"/>
          <p14:tracePt t="170894" x="3538538" y="6183313"/>
          <p14:tracePt t="170908" x="3556000" y="6183313"/>
          <p14:tracePt t="170916" x="3568700" y="6183313"/>
          <p14:tracePt t="170924" x="3579813" y="6183313"/>
          <p14:tracePt t="170932" x="3592513" y="6183313"/>
          <p14:tracePt t="170940" x="3598863" y="6183313"/>
          <p14:tracePt t="170947" x="3616325" y="6183313"/>
          <p14:tracePt t="170956" x="3622675" y="6183313"/>
          <p14:tracePt t="170963" x="3640138" y="6183313"/>
          <p14:tracePt t="170971" x="3646488" y="6183313"/>
          <p14:tracePt t="170980" x="3665538" y="6183313"/>
          <p14:tracePt t="170988" x="3683000" y="6183313"/>
          <p14:tracePt t="170996" x="3706813" y="6183313"/>
          <p14:tracePt t="171004" x="3719513" y="6183313"/>
          <p14:tracePt t="171012" x="3725863" y="6183313"/>
          <p14:tracePt t="171021" x="3730625" y="6183313"/>
          <p14:tracePt t="171060" x="3743325" y="6183313"/>
          <p14:tracePt t="171436" x="3756025" y="6183313"/>
          <p14:tracePt t="171453" x="3760788" y="6183313"/>
          <p14:tracePt t="171460" x="3767138" y="6183313"/>
          <p14:tracePt t="171468" x="3784600" y="6183313"/>
          <p14:tracePt t="171596" x="3790950" y="6183313"/>
          <p14:tracePt t="171620" x="3797300" y="6183313"/>
          <p14:tracePt t="171668" x="3803650" y="6183313"/>
          <p14:tracePt t="171692" x="3814763" y="6183313"/>
          <p14:tracePt t="171716" x="3821113" y="6183313"/>
          <p14:tracePt t="171748" x="3833813" y="6183313"/>
          <p14:tracePt t="171764" x="3840163" y="6183313"/>
          <p14:tracePt t="171772" x="3857625" y="6183313"/>
          <p14:tracePt t="171779" x="3875088" y="6183313"/>
          <p14:tracePt t="171789" x="3900488" y="6183313"/>
          <p14:tracePt t="171795" x="3911600" y="6189663"/>
          <p14:tracePt t="171805" x="3948113" y="6200775"/>
          <p14:tracePt t="171812" x="3965575" y="6207125"/>
          <p14:tracePt t="171822" x="4002088" y="6207125"/>
          <p14:tracePt t="171828" x="4025900" y="6224588"/>
          <p14:tracePt t="171839" x="4051300" y="6224588"/>
          <p14:tracePt t="171843" x="4075113" y="6230938"/>
          <p14:tracePt t="171855" x="4105275" y="6230938"/>
          <p14:tracePt t="171860" x="4129088" y="6237288"/>
          <p14:tracePt t="171872" x="4152900" y="6249988"/>
          <p14:tracePt t="171876" x="4176713" y="6249988"/>
          <p14:tracePt t="171884" x="4189413" y="6254750"/>
          <p14:tracePt t="171892" x="4213225" y="6254750"/>
          <p14:tracePt t="171900" x="4225925" y="6254750"/>
          <p14:tracePt t="171908" x="4243388" y="6261100"/>
          <p14:tracePt t="171915" x="4256088" y="6261100"/>
          <p14:tracePt t="171923" x="4279900" y="6261100"/>
          <p14:tracePt t="171931" x="4303713" y="6267450"/>
          <p14:tracePt t="171939" x="4316413" y="6267450"/>
          <p14:tracePt t="171947" x="4321175" y="6273800"/>
          <p14:tracePt t="171955" x="4333875" y="6273800"/>
          <p14:tracePt t="171963" x="4346575" y="6273800"/>
          <p14:tracePt t="171971" x="4364038" y="6273800"/>
          <p14:tracePt t="171979" x="4376738" y="6273800"/>
          <p14:tracePt t="171987" x="4381500" y="6273800"/>
          <p14:tracePt t="171995" x="4394200" y="6284913"/>
          <p14:tracePt t="172003" x="4406900" y="6284913"/>
          <p14:tracePt t="172012" x="4430713" y="6284913"/>
          <p14:tracePt t="172019" x="4454525" y="6291263"/>
          <p14:tracePt t="172027" x="4478338" y="6291263"/>
          <p14:tracePt t="172039" x="4508500" y="6291263"/>
          <p14:tracePt t="172043" x="4545013" y="6297613"/>
          <p14:tracePt t="172055" x="4575175" y="6297613"/>
          <p14:tracePt t="172059" x="4616450" y="6297613"/>
          <p14:tracePt t="172070" x="4652963" y="6297613"/>
          <p14:tracePt t="172075" x="4683125" y="6310313"/>
          <p14:tracePt t="172084" x="4713288" y="6310313"/>
          <p14:tracePt t="172091" x="4737100" y="6310313"/>
          <p14:tracePt t="172099" x="4773613" y="6315075"/>
          <p14:tracePt t="172107" x="4786313" y="6315075"/>
          <p14:tracePt t="172115" x="4792663" y="6315075"/>
          <p14:tracePt t="172123" x="4797425" y="6315075"/>
          <p14:tracePt t="172365" x="4803775" y="6315075"/>
          <p14:tracePt t="172374" x="4816475" y="6315075"/>
          <p14:tracePt t="172382" x="4822825" y="6315075"/>
          <p14:tracePt t="172392" x="4827588" y="6315075"/>
          <p14:tracePt t="172451" x="4840288" y="6315075"/>
          <p14:tracePt t="172491" x="4846638" y="6315075"/>
          <p14:tracePt t="172499" x="4852988" y="6315075"/>
          <p14:tracePt t="172515" x="4857750" y="6315075"/>
          <p14:tracePt t="172524" x="4864100" y="6315075"/>
          <p14:tracePt t="172531" x="4870450" y="6315075"/>
          <p14:tracePt t="172588" x="4883150" y="6315075"/>
          <p14:tracePt t="172716" x="4876800" y="6315075"/>
          <p14:tracePt t="172725" x="4857750" y="6315075"/>
          <p14:tracePt t="172736" x="4852988" y="6315075"/>
          <p14:tracePt t="172746" x="4816475" y="6315075"/>
          <p14:tracePt t="172748" x="4792663" y="6315075"/>
          <p14:tracePt t="172756" x="4725988" y="6315075"/>
          <p14:tracePt t="172763" x="4665663" y="6310313"/>
          <p14:tracePt t="172771" x="4592638" y="6310313"/>
          <p14:tracePt t="172779" x="4532313" y="6303963"/>
          <p14:tracePt t="172788" x="4471988" y="6291263"/>
          <p14:tracePt t="172795" x="4411663" y="6291263"/>
          <p14:tracePt t="172804" x="4340225" y="6280150"/>
          <p14:tracePt t="172812" x="4279900" y="6280150"/>
          <p14:tracePt t="172821" x="4206875" y="6280150"/>
          <p14:tracePt t="172827" x="4135438" y="6280150"/>
          <p14:tracePt t="172838" x="4062413" y="6267450"/>
          <p14:tracePt t="172843" x="4025900" y="6261100"/>
          <p14:tracePt t="172854" x="4008438" y="6261100"/>
          <p14:tracePt t="172859" x="3984625" y="6261100"/>
          <p14:tracePt t="172868" x="3971925" y="6261100"/>
          <p14:tracePt t="172875" x="3960813" y="6261100"/>
          <p14:tracePt t="172883" x="3948113" y="6261100"/>
          <p14:tracePt t="172891" x="3941763" y="6261100"/>
          <p14:tracePt t="172899" x="3930650" y="6261100"/>
          <p14:tracePt t="172907" x="3905250" y="6261100"/>
          <p14:tracePt t="172915" x="3881438" y="6261100"/>
          <p14:tracePt t="172923" x="3851275" y="6261100"/>
          <p14:tracePt t="172931" x="3810000" y="6261100"/>
          <p14:tracePt t="172939" x="3760788" y="6273800"/>
          <p14:tracePt t="172947" x="3730625" y="6280150"/>
          <p14:tracePt t="172955" x="3713163" y="6284913"/>
          <p14:tracePt t="172963" x="3700463" y="6284913"/>
          <p14:tracePt t="172971" x="3689350" y="6284913"/>
          <p14:tracePt t="172995" x="3670300" y="6297613"/>
          <p14:tracePt t="173027" x="3665538" y="6297613"/>
          <p14:tracePt t="173043" x="3652838" y="6303963"/>
          <p14:tracePt t="173051" x="3646488" y="6303963"/>
          <p14:tracePt t="173059" x="3640138" y="6303963"/>
          <p14:tracePt t="173068" x="3629025" y="6303963"/>
          <p14:tracePt t="173220" x="3646488" y="6303963"/>
          <p14:tracePt t="173229" x="3670300" y="6291263"/>
          <p14:tracePt t="173239" x="3695700" y="6291263"/>
          <p14:tracePt t="173248" x="3719513" y="6284913"/>
          <p14:tracePt t="173253" x="3749675" y="6284913"/>
          <p14:tracePt t="173262" x="3784600" y="6284913"/>
          <p14:tracePt t="173268" x="3797300" y="6284913"/>
          <p14:tracePt t="173275" x="3827463" y="6284913"/>
          <p14:tracePt t="173283" x="3851275" y="6284913"/>
          <p14:tracePt t="173291" x="3881438" y="6284913"/>
          <p14:tracePt t="173299" x="3930650" y="6284913"/>
          <p14:tracePt t="173307" x="4002088" y="6284913"/>
          <p14:tracePt t="173315" x="4056063" y="6284913"/>
          <p14:tracePt t="173324" x="4116388" y="6284913"/>
          <p14:tracePt t="173332" x="4189413" y="6284913"/>
          <p14:tracePt t="173339" x="4249738" y="6284913"/>
          <p14:tracePt t="173347" x="4291013" y="6284913"/>
          <p14:tracePt t="173357" x="4351338" y="6284913"/>
          <p14:tracePt t="173363" x="4376738" y="6284913"/>
          <p14:tracePt t="173373" x="4387850" y="6284913"/>
          <p14:tracePt t="173379" x="4394200" y="6284913"/>
          <p14:tracePt t="173389" x="4406900" y="6284913"/>
          <p14:tracePt t="173395" x="4411663" y="6284913"/>
          <p14:tracePt t="173411" x="4424363" y="6284913"/>
          <p14:tracePt t="173423" x="4437063" y="6284913"/>
          <p14:tracePt t="173427" x="4454525" y="6284913"/>
          <p14:tracePt t="173439" x="4478338" y="6284913"/>
          <p14:tracePt t="173443" x="4491038" y="6284913"/>
          <p14:tracePt t="173452" x="4497388" y="6284913"/>
          <p14:tracePt t="173459" x="4502150" y="6284913"/>
          <p14:tracePt t="173475" x="4508500" y="6284913"/>
          <p14:tracePt t="173491" x="4514850" y="6280150"/>
          <p14:tracePt t="173539" x="4521200" y="6280150"/>
          <p14:tracePt t="173547" x="4527550" y="6280150"/>
          <p14:tracePt t="173563" x="4532313" y="6280150"/>
          <p14:tracePt t="173628" x="4538663" y="6280150"/>
          <p14:tracePt t="173636" x="4551363" y="6280150"/>
          <p14:tracePt t="173652" x="4557713" y="6280150"/>
          <p14:tracePt t="173659" x="4562475" y="6280150"/>
          <p14:tracePt t="173668" x="4568825" y="6280150"/>
          <p14:tracePt t="173684" x="4575175" y="6280150"/>
          <p14:tracePt t="173691" x="4586288" y="6280150"/>
          <p14:tracePt t="173699" x="4592638" y="6280150"/>
          <p14:tracePt t="173707" x="4616450" y="6280150"/>
          <p14:tracePt t="173715" x="4629150" y="6280150"/>
          <p14:tracePt t="173724" x="4652963" y="6280150"/>
          <p14:tracePt t="173731" x="4665663" y="6280150"/>
          <p14:tracePt t="173739" x="4672013" y="6280150"/>
          <p14:tracePt t="173747" x="4683125" y="6280150"/>
          <p14:tracePt t="173756" x="4689475" y="6280150"/>
          <p14:tracePt t="173779" x="4706938" y="6280150"/>
          <p14:tracePt t="173804" x="4713288" y="6280150"/>
          <p14:tracePt t="173828" x="4719638" y="6273800"/>
          <p14:tracePt t="173860" x="4725988" y="6273800"/>
          <p14:tracePt t="174507" x="0" y="0"/>
        </p14:tracePtLst>
        <p14:tracePtLst>
          <p14:tracePt t="177708" x="3784600" y="6284913"/>
          <p14:tracePt t="177876" x="3779838" y="6284913"/>
          <p14:tracePt t="177885" x="3779838" y="6280150"/>
          <p14:tracePt t="177895" x="3779838" y="6254750"/>
          <p14:tracePt t="177904" x="3779838" y="6243638"/>
          <p14:tracePt t="177908" x="3784600" y="6219825"/>
          <p14:tracePt t="177915" x="3797300" y="6170613"/>
          <p14:tracePt t="177926" x="3803650" y="6146800"/>
          <p14:tracePt t="177931" x="3803650" y="6129338"/>
          <p14:tracePt t="177943" x="3803650" y="6103938"/>
          <p14:tracePt t="177947" x="3810000" y="6080125"/>
          <p14:tracePt t="177963" x="3810000" y="6056313"/>
          <p14:tracePt t="177971" x="3810000" y="6049963"/>
          <p14:tracePt t="177979" x="3810000" y="6045200"/>
          <p14:tracePt t="177987" x="3810000" y="6038850"/>
          <p14:tracePt t="177995" x="3810000" y="6026150"/>
          <p14:tracePt t="178003" x="3810000" y="6019800"/>
          <p14:tracePt t="178043" x="3810000" y="6015038"/>
          <p14:tracePt t="178067" x="3810000" y="6008688"/>
          <p14:tracePt t="178460" x="3814763" y="6019800"/>
          <p14:tracePt t="178476" x="3833813" y="6038850"/>
          <p14:tracePt t="178483" x="3844925" y="6045200"/>
          <p14:tracePt t="178491" x="3881438" y="6062663"/>
          <p14:tracePt t="178500" x="3905250" y="6080125"/>
          <p14:tracePt t="178511" x="3924300" y="6092825"/>
          <p14:tracePt t="178515" x="3965575" y="6122988"/>
          <p14:tracePt t="178525" x="3984625" y="6129338"/>
          <p14:tracePt t="178531" x="3995738" y="6146800"/>
          <p14:tracePt t="178541" x="4002088" y="6153150"/>
          <p14:tracePt t="178547" x="4021138" y="6153150"/>
          <p14:tracePt t="178563" x="4025900" y="6153150"/>
          <p14:tracePt t="178571" x="4032250" y="6153150"/>
          <p14:tracePt t="178579" x="4038600" y="6153150"/>
          <p14:tracePt t="178595" x="4044950" y="6153150"/>
          <p14:tracePt t="178603" x="4062413" y="6153150"/>
          <p14:tracePt t="178611" x="4086225" y="6153150"/>
          <p14:tracePt t="178619" x="4098925" y="6153150"/>
          <p14:tracePt t="178627" x="4105275" y="6153150"/>
          <p14:tracePt t="178635" x="4129088" y="6153150"/>
          <p14:tracePt t="178643" x="4141788" y="6153150"/>
          <p14:tracePt t="178651" x="4165600" y="6146800"/>
          <p14:tracePt t="178659" x="4171950" y="6140450"/>
          <p14:tracePt t="178667" x="4183063" y="6134100"/>
          <p14:tracePt t="178707" x="4189413" y="6129338"/>
          <p14:tracePt t="178731" x="4189413" y="6122988"/>
          <p14:tracePt t="178779" x="4189413" y="6116638"/>
          <p14:tracePt t="178788" x="4189413" y="6110288"/>
          <p14:tracePt t="178796" x="4189413" y="6103938"/>
          <p14:tracePt t="178812" x="4189413" y="6092825"/>
          <p14:tracePt t="178819" x="4195763" y="6086475"/>
          <p14:tracePt t="178827" x="4200525" y="6080125"/>
          <p14:tracePt t="178859" x="4200525" y="6075363"/>
          <p14:tracePt t="178867" x="4206875" y="6069013"/>
          <p14:tracePt t="178891" x="4213225" y="6056313"/>
          <p14:tracePt t="179212" x="4213225" y="6062663"/>
          <p14:tracePt t="179220" x="4219575" y="6069013"/>
          <p14:tracePt t="179236" x="4225925" y="6075363"/>
          <p14:tracePt t="179245" x="4230688" y="6086475"/>
          <p14:tracePt t="179261" x="4249738" y="6092825"/>
          <p14:tracePt t="179268" x="4256088" y="6092825"/>
          <p14:tracePt t="179278" x="4260850" y="6092825"/>
          <p14:tracePt t="179283" x="4273550" y="6092825"/>
          <p14:tracePt t="179295" x="4279900" y="6092825"/>
          <p14:tracePt t="179299" x="4291013" y="6092825"/>
          <p14:tracePt t="179311" x="4310063" y="6103938"/>
          <p14:tracePt t="179316" x="4316413" y="6103938"/>
          <p14:tracePt t="179324" x="4321175" y="6103938"/>
          <p14:tracePt t="179331" x="4340225" y="6110288"/>
          <p14:tracePt t="179340" x="4346575" y="6110288"/>
          <p14:tracePt t="179348" x="4357688" y="6116638"/>
          <p14:tracePt t="179356" x="4381500" y="6134100"/>
          <p14:tracePt t="179364" x="4387850" y="6140450"/>
          <p14:tracePt t="179372" x="4411663" y="6146800"/>
          <p14:tracePt t="179379" x="4437063" y="6153150"/>
          <p14:tracePt t="179388" x="4460875" y="6153150"/>
          <p14:tracePt t="179395" x="4502150" y="6170613"/>
          <p14:tracePt t="179404" x="4538663" y="6176963"/>
          <p14:tracePt t="179412" x="4581525" y="6189663"/>
          <p14:tracePt t="179419" x="4616450" y="6194425"/>
          <p14:tracePt t="179429" x="4646613" y="6194425"/>
          <p14:tracePt t="179436" x="4665663" y="6194425"/>
          <p14:tracePt t="179445" x="4676775" y="6194425"/>
          <p14:tracePt t="179461" x="4683125" y="6194425"/>
          <p14:tracePt t="179516" x="4689475" y="6194425"/>
          <p14:tracePt t="179532" x="4702175" y="6194425"/>
          <p14:tracePt t="179540" x="4725988" y="6194425"/>
          <p14:tracePt t="179547" x="4732338" y="6194425"/>
          <p14:tracePt t="179556" x="4743450" y="6189663"/>
          <p14:tracePt t="179563" x="4762500" y="6170613"/>
          <p14:tracePt t="179571" x="4779963" y="6146800"/>
          <p14:tracePt t="179579" x="4786313" y="6140450"/>
          <p14:tracePt t="179587" x="4792663" y="6134100"/>
          <p14:tracePt t="179595" x="4797425" y="6129338"/>
          <p14:tracePt t="179603" x="4797425" y="6122988"/>
          <p14:tracePt t="179611" x="4797425" y="6116638"/>
          <p14:tracePt t="180292" x="4810125" y="6129338"/>
          <p14:tracePt t="180300" x="4816475" y="6140450"/>
          <p14:tracePt t="180311" x="4833938" y="6176963"/>
          <p14:tracePt t="180318" x="4864100" y="6224588"/>
          <p14:tracePt t="180324" x="4870450" y="6237288"/>
          <p14:tracePt t="180332" x="4887913" y="6273800"/>
          <p14:tracePt t="180339" x="4913313" y="6297613"/>
          <p14:tracePt t="180347" x="4943475" y="6340475"/>
          <p14:tracePt t="180355" x="4967288" y="6364288"/>
          <p14:tracePt t="180363" x="4991100" y="6388100"/>
          <p14:tracePt t="180372" x="4997450" y="6394450"/>
          <p14:tracePt t="180379" x="5008563" y="6405563"/>
          <p14:tracePt t="180387" x="5021263" y="6424613"/>
          <p14:tracePt t="180395" x="5045075" y="6448425"/>
          <p14:tracePt t="180412" x="5081588" y="6472238"/>
          <p14:tracePt t="180419" x="5087938" y="6478588"/>
          <p14:tracePt t="180428" x="5092700" y="6484938"/>
          <p14:tracePt t="180435" x="5099050" y="6489700"/>
          <p14:tracePt t="180445" x="5111750" y="6496050"/>
          <p14:tracePt t="180452" x="5129213" y="6508750"/>
          <p14:tracePt t="180462" x="5135563" y="6515100"/>
          <p14:tracePt t="180468" x="5148263" y="6519863"/>
          <p14:tracePt t="180479" x="5153025" y="6526213"/>
          <p14:tracePt t="180483" x="5172075" y="6538913"/>
          <p14:tracePt t="180495" x="5178425" y="6545263"/>
          <p14:tracePt t="180499" x="5183188" y="6550025"/>
          <p14:tracePt t="180508" x="5208588" y="6556375"/>
          <p14:tracePt t="180524" x="5213350" y="6562725"/>
          <p14:tracePt t="180548" x="5219700" y="6569075"/>
          <p14:tracePt t="180564" x="5226050" y="6569075"/>
          <p14:tracePt t="180571" x="5238750" y="6569075"/>
          <p14:tracePt t="180580" x="5256213" y="6580188"/>
          <p14:tracePt t="180596" x="5262563" y="6580188"/>
          <p14:tracePt t="180603" x="5268913" y="6586538"/>
          <p14:tracePt t="180612" x="5273675" y="6586538"/>
          <p14:tracePt t="180620" x="5286375" y="6592888"/>
          <p14:tracePt t="180629" x="5292725" y="6592888"/>
          <p14:tracePt t="180636" x="5299075" y="6592888"/>
          <p14:tracePt t="180646" x="5303838" y="6592888"/>
          <p14:tracePt t="180651" x="5316538" y="6592888"/>
          <p14:tracePt t="180662" x="5322888" y="6599238"/>
          <p14:tracePt t="180667" x="5334000" y="6605588"/>
          <p14:tracePt t="180679" x="5340350" y="6605588"/>
          <p14:tracePt t="180683" x="5364163" y="6610350"/>
          <p14:tracePt t="180695" x="5370513" y="6610350"/>
          <p14:tracePt t="180700" x="5376863" y="6610350"/>
          <p14:tracePt t="180708" x="5394325" y="6610350"/>
          <p14:tracePt t="180724" x="5418138" y="6610350"/>
          <p14:tracePt t="180731" x="5424488" y="6610350"/>
          <p14:tracePt t="180739" x="5437188" y="6610350"/>
          <p14:tracePt t="180780" x="5454650" y="6616700"/>
          <p14:tracePt t="180787" x="5467350" y="6629400"/>
          <p14:tracePt t="180795" x="5478463" y="6629400"/>
          <p14:tracePt t="180803" x="5484813" y="6629400"/>
          <p14:tracePt t="180813" x="5508625" y="6629400"/>
          <p14:tracePt t="180819" x="5521325" y="6629400"/>
          <p14:tracePt t="180829" x="5545138" y="6635750"/>
          <p14:tracePt t="180835" x="5551488" y="6635750"/>
          <p14:tracePt t="180845" x="5564188" y="6635750"/>
          <p14:tracePt t="180851" x="5581650" y="6635750"/>
          <p14:tracePt t="180862" x="5594350" y="6635750"/>
          <p14:tracePt t="180867" x="5599113" y="6635750"/>
          <p14:tracePt t="180879" x="5605463" y="6635750"/>
          <p14:tracePt t="180883" x="5611813" y="6635750"/>
          <p14:tracePt t="180892" x="5618163" y="6635750"/>
          <p14:tracePt t="180900" x="5624513" y="6635750"/>
          <p14:tracePt t="180908" x="5635625" y="6635750"/>
          <p14:tracePt t="180915" x="5641975" y="6635750"/>
          <p14:tracePt t="180931" x="5654675" y="6635750"/>
          <p14:tracePt t="180939" x="5659438" y="6635750"/>
          <p14:tracePt t="180947" x="5665788" y="6635750"/>
          <p14:tracePt t="180963" x="5672138" y="6635750"/>
          <p14:tracePt t="180971" x="5678488" y="6635750"/>
          <p14:tracePt t="180988" x="5684838" y="6635750"/>
          <p14:tracePt t="180996" x="5702300" y="6635750"/>
          <p14:tracePt t="181012" x="5708650" y="6635750"/>
          <p14:tracePt t="181019" x="5715000" y="6635750"/>
          <p14:tracePt t="181029" x="5719763" y="6635750"/>
          <p14:tracePt t="181046" x="5732463" y="6635750"/>
          <p14:tracePt t="181063" x="5738813" y="6635750"/>
          <p14:tracePt t="181067" x="5745163" y="6629400"/>
          <p14:tracePt t="181084" x="5749925" y="6623050"/>
          <p14:tracePt t="181092" x="5749925" y="6616700"/>
          <p14:tracePt t="181115" x="5749925" y="6610350"/>
          <p14:tracePt t="181139" x="5749925" y="6605588"/>
          <p14:tracePt t="181155" x="5749925" y="6599238"/>
          <p14:tracePt t="181171" x="5749925" y="6592888"/>
          <p14:tracePt t="181187" x="5749925" y="6569075"/>
          <p14:tracePt t="181211" x="5745163" y="6562725"/>
          <p14:tracePt t="181219" x="5738813" y="6550025"/>
          <p14:tracePt t="181244" x="5726113" y="6550025"/>
          <p14:tracePt t="181251" x="5719763" y="6545263"/>
          <p14:tracePt t="181263" x="5715000" y="6538913"/>
          <p14:tracePt t="181267" x="5708650" y="6538913"/>
          <p14:tracePt t="181280" x="5695950" y="6538913"/>
          <p14:tracePt t="181283" x="5689600" y="6532563"/>
          <p14:tracePt t="181292" x="5678488" y="6532563"/>
          <p14:tracePt t="181299" x="5665788" y="6532563"/>
          <p14:tracePt t="181308" x="5648325" y="6526213"/>
          <p14:tracePt t="181315" x="5635625" y="6526213"/>
          <p14:tracePt t="181323" x="5624513" y="6526213"/>
          <p14:tracePt t="181331" x="5618163" y="6519863"/>
          <p14:tracePt t="181339" x="5605463" y="6515100"/>
          <p14:tracePt t="181348" x="5588000" y="6515100"/>
          <p14:tracePt t="181355" x="5575300" y="6515100"/>
          <p14:tracePt t="181364" x="5564188" y="6515100"/>
          <p14:tracePt t="181371" x="5557838" y="6508750"/>
          <p14:tracePt t="181379" x="5527675" y="6496050"/>
          <p14:tracePt t="181387" x="5508625" y="6489700"/>
          <p14:tracePt t="181396" x="5491163" y="6484938"/>
          <p14:tracePt t="181403" x="5467350" y="6478588"/>
          <p14:tracePt t="181413" x="5448300" y="6465888"/>
          <p14:tracePt t="181419" x="5443538" y="6465888"/>
          <p14:tracePt t="181429" x="5424488" y="6459538"/>
          <p14:tracePt t="181435" x="5418138" y="6459538"/>
          <p14:tracePt t="181446" x="5400675" y="6459538"/>
          <p14:tracePt t="181463" x="5394325" y="6454775"/>
          <p14:tracePt t="181468" x="5383213" y="6454775"/>
          <p14:tracePt t="181483" x="5376863" y="6454775"/>
          <p14:tracePt t="181500" x="5370513" y="6454775"/>
          <p14:tracePt t="181516" x="5364163" y="6454775"/>
          <p14:tracePt t="181555" x="5346700" y="6448425"/>
          <p14:tracePt t="181571" x="5340350" y="6448425"/>
          <p14:tracePt t="181579" x="5322888" y="6442075"/>
          <p14:tracePt t="181596" x="5310188" y="6435725"/>
          <p14:tracePt t="181603" x="5303838" y="6435725"/>
          <p14:tracePt t="181613" x="5292725" y="6435725"/>
          <p14:tracePt t="181619" x="5280025" y="6435725"/>
          <p14:tracePt t="181630" x="5262563" y="6435725"/>
          <p14:tracePt t="181635" x="5249863" y="6435725"/>
          <p14:tracePt t="181647" x="5243513" y="6435725"/>
          <p14:tracePt t="181651" x="5232400" y="6435725"/>
          <p14:tracePt t="181663" x="5208588" y="6435725"/>
          <p14:tracePt t="181667" x="5202238" y="6435725"/>
          <p14:tracePt t="181679" x="5172075" y="6435725"/>
          <p14:tracePt t="181683" x="5148263" y="6435725"/>
          <p14:tracePt t="181692" x="5141913" y="6435725"/>
          <p14:tracePt t="181699" x="5122863" y="6435725"/>
          <p14:tracePt t="181708" x="5099050" y="6435725"/>
          <p14:tracePt t="181723" x="5075238" y="6435725"/>
          <p14:tracePt t="181731" x="5068888" y="6435725"/>
          <p14:tracePt t="181739" x="5057775" y="6435725"/>
          <p14:tracePt t="181747" x="5051425" y="6435725"/>
          <p14:tracePt t="181755" x="5045075" y="6435725"/>
          <p14:tracePt t="181764" x="5032375" y="6435725"/>
          <p14:tracePt t="181771" x="5021263" y="6435725"/>
          <p14:tracePt t="181779" x="5014913" y="6435725"/>
          <p14:tracePt t="181787" x="4984750" y="6435725"/>
          <p14:tracePt t="181797" x="4978400" y="6435725"/>
          <p14:tracePt t="181804" x="4954588" y="6435725"/>
          <p14:tracePt t="181813" x="4948238" y="6442075"/>
          <p14:tracePt t="181819" x="4937125" y="6448425"/>
          <p14:tracePt t="181830" x="4924425" y="6454775"/>
          <p14:tracePt t="181846" x="4913313" y="6454775"/>
          <p14:tracePt t="181876" x="4906963" y="6459538"/>
          <p14:tracePt t="181908" x="4894263" y="6465888"/>
          <p14:tracePt t="181931" x="4887913" y="6472238"/>
          <p14:tracePt t="181939" x="4883150" y="6478588"/>
          <p14:tracePt t="181947" x="4883150" y="6484938"/>
          <p14:tracePt t="181963" x="4876800" y="6496050"/>
          <p14:tracePt t="181971" x="4876800" y="6508750"/>
          <p14:tracePt t="181979" x="4876800" y="6519863"/>
          <p14:tracePt t="181987" x="4876800" y="6526213"/>
          <p14:tracePt t="181995" x="4876800" y="6538913"/>
          <p14:tracePt t="182003" x="4876800" y="6545263"/>
          <p14:tracePt t="182011" x="4876800" y="6550025"/>
          <p14:tracePt t="182019" x="4876800" y="6556375"/>
          <p14:tracePt t="182028" x="4876800" y="6562725"/>
          <p14:tracePt t="182035" x="4883150" y="6569075"/>
          <p14:tracePt t="182059" x="4900613" y="6580188"/>
          <p14:tracePt t="182075" x="4906963" y="6580188"/>
          <p14:tracePt t="182099" x="4913313" y="6586538"/>
          <p14:tracePt t="182107" x="4918075" y="6592888"/>
          <p14:tracePt t="182123" x="4924425" y="6592888"/>
          <p14:tracePt t="182131" x="4943475" y="6599238"/>
          <p14:tracePt t="182148" x="4948238" y="6599238"/>
          <p14:tracePt t="182155" x="4954588" y="6599238"/>
          <p14:tracePt t="182164" x="4967288" y="6610350"/>
          <p14:tracePt t="182178" x="4984750" y="6616700"/>
          <p14:tracePt t="182187" x="5008563" y="6629400"/>
          <p14:tracePt t="182198" x="5014913" y="6635750"/>
          <p14:tracePt t="182203" x="5027613" y="6646863"/>
          <p14:tracePt t="182213" x="5032375" y="6646863"/>
          <p14:tracePt t="182219" x="5045075" y="6653213"/>
          <p14:tracePt t="182230" x="5051425" y="6659563"/>
          <p14:tracePt t="182235" x="5057775" y="6659563"/>
          <p14:tracePt t="182247" x="5075238" y="6665913"/>
          <p14:tracePt t="182252" x="5087938" y="6670675"/>
          <p14:tracePt t="182264" x="5092700" y="6677025"/>
          <p14:tracePt t="182276" x="5099050" y="6677025"/>
          <p14:tracePt t="182283" x="5105400" y="6677025"/>
          <p14:tracePt t="182299" x="5118100" y="6677025"/>
          <p14:tracePt t="182315" x="5141913" y="6677025"/>
          <p14:tracePt t="182323" x="5159375" y="6683375"/>
          <p14:tracePt t="182332" x="5202238" y="6696075"/>
          <p14:tracePt t="182339" x="5226050" y="6700838"/>
          <p14:tracePt t="182347" x="5256213" y="6700838"/>
          <p14:tracePt t="182355" x="5280025" y="6707188"/>
          <p14:tracePt t="182364" x="5303838" y="6719888"/>
          <p14:tracePt t="182371" x="5316538" y="6719888"/>
          <p14:tracePt t="182380" x="5334000" y="6719888"/>
          <p14:tracePt t="182387" x="5346700" y="6724650"/>
          <p14:tracePt t="182398" x="5353050" y="6724650"/>
          <p14:tracePt t="182403" x="5359400" y="6724650"/>
          <p14:tracePt t="182414" x="5364163" y="6724650"/>
          <p14:tracePt t="182419" x="5370513" y="6724650"/>
          <p14:tracePt t="182430" x="5383213" y="6724650"/>
          <p14:tracePt t="182435" x="5407025" y="6724650"/>
          <p14:tracePt t="182448" x="5413375" y="6724650"/>
          <p14:tracePt t="182451" x="5437188" y="6724650"/>
          <p14:tracePt t="182460" x="5454650" y="6724650"/>
          <p14:tracePt t="182467" x="5478463" y="6724650"/>
          <p14:tracePt t="182476" x="5514975" y="6724650"/>
          <p14:tracePt t="182483" x="5527675" y="6724650"/>
          <p14:tracePt t="182491" x="5538788" y="6724650"/>
          <p14:tracePt t="182500" x="5545138" y="6724650"/>
          <p14:tracePt t="182508" x="5557838" y="6724650"/>
          <p14:tracePt t="182532" x="5575300" y="6724650"/>
          <p14:tracePt t="182547" x="5581650" y="6724650"/>
          <p14:tracePt t="182555" x="5588000" y="6724650"/>
          <p14:tracePt t="182564" x="5594350" y="6719888"/>
          <p14:tracePt t="182571" x="5605463" y="6713538"/>
          <p14:tracePt t="182588" x="5618163" y="6696075"/>
          <p14:tracePt t="182603" x="5624513" y="6689725"/>
          <p14:tracePt t="182614" x="5624513" y="6683375"/>
          <p14:tracePt t="182619" x="5635625" y="6665913"/>
          <p14:tracePt t="182630" x="5635625" y="6659563"/>
          <p14:tracePt t="182636" x="5641975" y="6640513"/>
          <p14:tracePt t="182647" x="5641975" y="6623050"/>
          <p14:tracePt t="182660" x="5641975" y="6599238"/>
          <p14:tracePt t="182668" x="5641975" y="6580188"/>
          <p14:tracePt t="182676" x="5641975" y="6569075"/>
          <p14:tracePt t="182683" x="5641975" y="6562725"/>
          <p14:tracePt t="182691" x="5641975" y="6550025"/>
          <p14:tracePt t="182699" x="5641975" y="6545263"/>
          <p14:tracePt t="182708" x="5635625" y="6538913"/>
          <p14:tracePt t="182716" x="5635625" y="6532563"/>
          <p14:tracePt t="182723" x="5618163" y="6519863"/>
          <p14:tracePt t="182731" x="5611813" y="6502400"/>
          <p14:tracePt t="182739" x="5605463" y="6496050"/>
          <p14:tracePt t="182747" x="5599113" y="6489700"/>
          <p14:tracePt t="182755" x="5594350" y="6484938"/>
          <p14:tracePt t="182765" x="5581650" y="6472238"/>
          <p14:tracePt t="182771" x="5545138" y="6454775"/>
          <p14:tracePt t="182780" x="5538788" y="6454775"/>
          <p14:tracePt t="182787" x="5508625" y="6448425"/>
          <p14:tracePt t="182798" x="5484813" y="6435725"/>
          <p14:tracePt t="182803" x="5461000" y="6429375"/>
          <p14:tracePt t="182814" x="5437188" y="6424613"/>
          <p14:tracePt t="182820" x="5418138" y="6424613"/>
          <p14:tracePt t="182831" x="5394325" y="6424613"/>
          <p14:tracePt t="182835" x="5383213" y="6424613"/>
          <p14:tracePt t="182847" x="5364163" y="6424613"/>
          <p14:tracePt t="182851" x="5353050" y="6418263"/>
          <p14:tracePt t="182860" x="5346700" y="6418263"/>
          <p14:tracePt t="182867" x="5334000" y="6418263"/>
          <p14:tracePt t="182876" x="5316538" y="6418263"/>
          <p14:tracePt t="182883" x="5310188" y="6418263"/>
          <p14:tracePt t="182891" x="5299075" y="6418263"/>
          <p14:tracePt t="182899" x="5292725" y="6418263"/>
          <p14:tracePt t="182907" x="5286375" y="6411913"/>
          <p14:tracePt t="182915" x="5273675" y="6411913"/>
          <p14:tracePt t="182932" x="5262563" y="6411913"/>
          <p14:tracePt t="182939" x="5243513" y="6411913"/>
          <p14:tracePt t="182951" x="5232400" y="6411913"/>
          <p14:tracePt t="182955" x="5208588" y="6411913"/>
          <p14:tracePt t="182964" x="5178425" y="6411913"/>
          <p14:tracePt t="182971" x="5153025" y="6411913"/>
          <p14:tracePt t="182980" x="5141913" y="6411913"/>
          <p14:tracePt t="182987" x="5122863" y="6411913"/>
          <p14:tracePt t="182998" x="5118100" y="6411913"/>
          <p14:tracePt t="183004" x="5111750" y="6418263"/>
          <p14:tracePt t="183014" x="5099050" y="6429375"/>
          <p14:tracePt t="183019" x="5092700" y="6435725"/>
          <p14:tracePt t="183031" x="5092700" y="6442075"/>
          <p14:tracePt t="183035" x="5092700" y="6448425"/>
          <p14:tracePt t="183044" x="5092700" y="6459538"/>
          <p14:tracePt t="183068" x="5092700" y="6465888"/>
          <p14:tracePt t="183084" x="5099050" y="6484938"/>
          <p14:tracePt t="183091" x="5105400" y="6484938"/>
          <p14:tracePt t="183100" x="5129213" y="6489700"/>
          <p14:tracePt t="183107" x="5141913" y="6496050"/>
          <p14:tracePt t="183115" x="5159375" y="6502400"/>
          <p14:tracePt t="183123" x="5189538" y="6515100"/>
          <p14:tracePt t="183131" x="5208588" y="6526213"/>
          <p14:tracePt t="183139" x="5219700" y="6532563"/>
          <p14:tracePt t="183149" x="5243513" y="6550025"/>
          <p14:tracePt t="183155" x="5268913" y="6556375"/>
          <p14:tracePt t="183164" x="5292725" y="6575425"/>
          <p14:tracePt t="183171" x="5316538" y="6580188"/>
          <p14:tracePt t="183183" x="5329238" y="6580188"/>
          <p14:tracePt t="183188" x="5353050" y="6599238"/>
          <p14:tracePt t="183198" x="5359400" y="6599238"/>
          <p14:tracePt t="183214" x="5376863" y="6599238"/>
          <p14:tracePt t="183219" x="5383213" y="6599238"/>
          <p14:tracePt t="183227" x="5387975" y="6599238"/>
          <p14:tracePt t="183235" x="5394325" y="6599238"/>
          <p14:tracePt t="183244" x="5400675" y="6599238"/>
          <p14:tracePt t="183251" x="5413375" y="6599238"/>
          <p14:tracePt t="183260" x="5424488" y="6599238"/>
          <p14:tracePt t="183268" x="5430838" y="6592888"/>
          <p14:tracePt t="183283" x="5437188" y="6586538"/>
          <p14:tracePt t="183291" x="5443538" y="6580188"/>
          <p14:tracePt t="183307" x="5448300" y="6569075"/>
          <p14:tracePt t="183324" x="5448300" y="6562725"/>
          <p14:tracePt t="183420" x="0" y="0"/>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6A99FBC8-66C2-45F9-BA61-014DC1FEA5C5}"/>
              </a:ext>
            </a:extLst>
          </p:cNvPr>
          <p:cNvSpPr>
            <a:spLocks noGrp="1" noChangeArrowheads="1"/>
          </p:cNvSpPr>
          <p:nvPr>
            <p:ph type="title"/>
          </p:nvPr>
        </p:nvSpPr>
        <p:spPr>
          <a:xfrm>
            <a:off x="265113" y="247650"/>
            <a:ext cx="7986712" cy="554038"/>
          </a:xfrm>
          <a:solidFill>
            <a:srgbClr val="CCFFFF"/>
          </a:solidFill>
          <a:ln w="38100">
            <a:solidFill>
              <a:schemeClr val="tx1"/>
            </a:solidFill>
            <a:miter lim="800000"/>
            <a:headEnd/>
            <a:tailEnd/>
          </a:ln>
        </p:spPr>
        <p:txBody>
          <a:bodyPr/>
          <a:lstStyle/>
          <a:p>
            <a:r>
              <a:rPr lang="en-US" altLang="cs-CZ" sz="4000">
                <a:solidFill>
                  <a:srgbClr val="9900CC"/>
                </a:solidFill>
                <a:effectLst>
                  <a:outerShdw blurRad="38100" dist="38100" dir="2700000" algn="tl">
                    <a:srgbClr val="000000"/>
                  </a:outerShdw>
                </a:effectLst>
                <a:latin typeface="Arial Black" panose="020B0A04020102020204" pitchFamily="34" charset="0"/>
              </a:rPr>
              <a:t>Elektro</a:t>
            </a:r>
            <a:r>
              <a:rPr lang="cs-CZ" altLang="cs-CZ" sz="4000">
                <a:solidFill>
                  <a:srgbClr val="9900CC"/>
                </a:solidFill>
                <a:effectLst>
                  <a:outerShdw blurRad="38100" dist="38100" dir="2700000" algn="tl">
                    <a:srgbClr val="000000"/>
                  </a:outerShdw>
                </a:effectLst>
                <a:latin typeface="Arial Black" panose="020B0A04020102020204" pitchFamily="34" charset="0"/>
              </a:rPr>
              <a:t>chemi</a:t>
            </a:r>
            <a:r>
              <a:rPr lang="en-US" altLang="cs-CZ" sz="4000">
                <a:solidFill>
                  <a:srgbClr val="9900CC"/>
                </a:solidFill>
                <a:effectLst>
                  <a:outerShdw blurRad="38100" dist="38100" dir="2700000" algn="tl">
                    <a:srgbClr val="000000"/>
                  </a:outerShdw>
                </a:effectLst>
                <a:latin typeface="Arial Black" panose="020B0A04020102020204" pitchFamily="34" charset="0"/>
              </a:rPr>
              <a:t>luminiscence</a:t>
            </a:r>
            <a:endParaRPr lang="en-US" altLang="cs-CZ" sz="4000" i="1">
              <a:solidFill>
                <a:srgbClr val="9900CC"/>
              </a:solidFill>
              <a:effectLst>
                <a:outerShdw blurRad="38100" dist="38100" dir="2700000" algn="tl">
                  <a:srgbClr val="000000"/>
                </a:outerShdw>
              </a:effectLst>
              <a:latin typeface="Arial Black" panose="020B0A04020102020204" pitchFamily="34" charset="0"/>
            </a:endParaRPr>
          </a:p>
        </p:txBody>
      </p:sp>
      <p:sp>
        <p:nvSpPr>
          <p:cNvPr id="28676" name="Rectangle 4">
            <a:extLst>
              <a:ext uri="{FF2B5EF4-FFF2-40B4-BE49-F238E27FC236}">
                <a16:creationId xmlns:a16="http://schemas.microsoft.com/office/drawing/2014/main" id="{E2D05E1D-9358-4BE1-A342-FD0F43C61E68}"/>
              </a:ext>
            </a:extLst>
          </p:cNvPr>
          <p:cNvSpPr>
            <a:spLocks noChangeArrowheads="1"/>
          </p:cNvSpPr>
          <p:nvPr/>
        </p:nvSpPr>
        <p:spPr bwMode="auto">
          <a:xfrm>
            <a:off x="0" y="3217863"/>
            <a:ext cx="1620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25000"/>
              </a:spcBef>
            </a:pPr>
            <a:endParaRPr lang="en-GB" altLang="cs-CZ" sz="1400" b="1" i="1">
              <a:solidFill>
                <a:schemeClr val="accent2"/>
              </a:solidFill>
              <a:latin typeface="Tahoma" panose="020B0604030504040204" pitchFamily="34" charset="0"/>
            </a:endParaRPr>
          </a:p>
        </p:txBody>
      </p:sp>
      <p:pic>
        <p:nvPicPr>
          <p:cNvPr id="28677" name="Picture 5">
            <a:extLst>
              <a:ext uri="{FF2B5EF4-FFF2-40B4-BE49-F238E27FC236}">
                <a16:creationId xmlns:a16="http://schemas.microsoft.com/office/drawing/2014/main" id="{9AA9FBFF-EF2A-4E0E-9436-BD9FD1638B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6713" y="1758950"/>
            <a:ext cx="1920875" cy="4699000"/>
          </a:xfrm>
          <a:prstGeom prst="rect">
            <a:avLst/>
          </a:prstGeom>
          <a:noFill/>
          <a:extLst>
            <a:ext uri="{909E8E84-426E-40DD-AFC4-6F175D3DCCD1}">
              <a14:hiddenFill xmlns:a14="http://schemas.microsoft.com/office/drawing/2010/main">
                <a:solidFill>
                  <a:srgbClr val="FFFFFF"/>
                </a:solidFill>
              </a14:hiddenFill>
            </a:ext>
          </a:extLst>
        </p:spPr>
      </p:pic>
      <p:grpSp>
        <p:nvGrpSpPr>
          <p:cNvPr id="28678" name="Group 6">
            <a:extLst>
              <a:ext uri="{FF2B5EF4-FFF2-40B4-BE49-F238E27FC236}">
                <a16:creationId xmlns:a16="http://schemas.microsoft.com/office/drawing/2014/main" id="{12C52723-39C3-4A8D-8754-F56ACF0B4487}"/>
              </a:ext>
            </a:extLst>
          </p:cNvPr>
          <p:cNvGrpSpPr>
            <a:grpSpLocks/>
          </p:cNvGrpSpPr>
          <p:nvPr/>
        </p:nvGrpSpPr>
        <p:grpSpPr bwMode="auto">
          <a:xfrm>
            <a:off x="3797300" y="1814513"/>
            <a:ext cx="3875088" cy="2882900"/>
            <a:chOff x="2392" y="1143"/>
            <a:chExt cx="2441" cy="1816"/>
          </a:xfrm>
        </p:grpSpPr>
        <p:pic>
          <p:nvPicPr>
            <p:cNvPr id="28679" name="Picture 7">
              <a:extLst>
                <a:ext uri="{FF2B5EF4-FFF2-40B4-BE49-F238E27FC236}">
                  <a16:creationId xmlns:a16="http://schemas.microsoft.com/office/drawing/2014/main" id="{9444FF6D-F53A-4E52-94D8-CBAA46E1C7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1" y="1143"/>
              <a:ext cx="1402" cy="1816"/>
            </a:xfrm>
            <a:prstGeom prst="rect">
              <a:avLst/>
            </a:prstGeom>
            <a:noFill/>
            <a:extLst>
              <a:ext uri="{909E8E84-426E-40DD-AFC4-6F175D3DCCD1}">
                <a14:hiddenFill xmlns:a14="http://schemas.microsoft.com/office/drawing/2010/main">
                  <a:solidFill>
                    <a:srgbClr val="FFFFFF"/>
                  </a:solidFill>
                </a14:hiddenFill>
              </a:ext>
            </a:extLst>
          </p:spPr>
        </p:pic>
        <p:sp>
          <p:nvSpPr>
            <p:cNvPr id="28680" name="Line 8">
              <a:extLst>
                <a:ext uri="{FF2B5EF4-FFF2-40B4-BE49-F238E27FC236}">
                  <a16:creationId xmlns:a16="http://schemas.microsoft.com/office/drawing/2014/main" id="{862CEF36-0215-4DC0-BA1B-3F1974F18A07}"/>
                </a:ext>
              </a:extLst>
            </p:cNvPr>
            <p:cNvSpPr>
              <a:spLocks noChangeShapeType="1"/>
            </p:cNvSpPr>
            <p:nvPr/>
          </p:nvSpPr>
          <p:spPr bwMode="auto">
            <a:xfrm>
              <a:off x="2392" y="2200"/>
              <a:ext cx="776"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sp>
        <p:nvSpPr>
          <p:cNvPr id="28681" name="Rectangle 9">
            <a:extLst>
              <a:ext uri="{FF2B5EF4-FFF2-40B4-BE49-F238E27FC236}">
                <a16:creationId xmlns:a16="http://schemas.microsoft.com/office/drawing/2014/main" id="{03DF92E3-B3F5-425D-86EA-182F9B8D8B29}"/>
              </a:ext>
            </a:extLst>
          </p:cNvPr>
          <p:cNvSpPr>
            <a:spLocks noChangeArrowheads="1"/>
          </p:cNvSpPr>
          <p:nvPr/>
        </p:nvSpPr>
        <p:spPr bwMode="auto">
          <a:xfrm>
            <a:off x="3987800" y="5316538"/>
            <a:ext cx="34607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a:solidFill>
                  <a:srgbClr val="9D8419"/>
                </a:solidFill>
              </a:rPr>
              <a:t>BioVeris™</a:t>
            </a:r>
            <a:r>
              <a:rPr lang="en-US" altLang="cs-CZ">
                <a:solidFill>
                  <a:schemeClr val="tx2"/>
                </a:solidFill>
              </a:rPr>
              <a:t> technologie:</a:t>
            </a:r>
            <a:br>
              <a:rPr lang="en-US" altLang="cs-CZ">
                <a:solidFill>
                  <a:schemeClr val="tx2"/>
                </a:solidFill>
              </a:rPr>
            </a:br>
            <a:r>
              <a:rPr lang="en-US" altLang="cs-CZ">
                <a:solidFill>
                  <a:schemeClr val="tx2"/>
                </a:solidFill>
              </a:rPr>
              <a:t>rychl</a:t>
            </a:r>
            <a:r>
              <a:rPr lang="cs-CZ" altLang="cs-CZ">
                <a:solidFill>
                  <a:schemeClr val="tx2"/>
                </a:solidFill>
              </a:rPr>
              <a:t>ý</a:t>
            </a:r>
            <a:r>
              <a:rPr lang="en-US" altLang="cs-CZ" i="1">
                <a:solidFill>
                  <a:schemeClr val="tx2"/>
                </a:solidFill>
              </a:rPr>
              <a:t> “mix and measure”</a:t>
            </a:r>
            <a:endParaRPr lang="cs-CZ" altLang="cs-CZ" i="1">
              <a:solidFill>
                <a:schemeClr val="tx2"/>
              </a:solidFill>
            </a:endParaRPr>
          </a:p>
          <a:p>
            <a:r>
              <a:rPr lang="cs-CZ" altLang="cs-CZ">
                <a:solidFill>
                  <a:schemeClr val="tx2"/>
                </a:solidFill>
              </a:rPr>
              <a:t>homogenní formát</a:t>
            </a:r>
            <a:endParaRPr lang="en-US" altLang="cs-CZ">
              <a:solidFill>
                <a:schemeClr val="tx2"/>
              </a:solidFill>
            </a:endParaRPr>
          </a:p>
        </p:txBody>
      </p:sp>
      <p:sp>
        <p:nvSpPr>
          <p:cNvPr id="28682" name="Text Box 10">
            <a:extLst>
              <a:ext uri="{FF2B5EF4-FFF2-40B4-BE49-F238E27FC236}">
                <a16:creationId xmlns:a16="http://schemas.microsoft.com/office/drawing/2014/main" id="{8C38089A-7941-4B50-A16C-D0B262415D1C}"/>
              </a:ext>
            </a:extLst>
          </p:cNvPr>
          <p:cNvSpPr txBox="1">
            <a:spLocks noChangeArrowheads="1"/>
          </p:cNvSpPr>
          <p:nvPr/>
        </p:nvSpPr>
        <p:spPr bwMode="auto">
          <a:xfrm>
            <a:off x="2044700" y="1878013"/>
            <a:ext cx="985838"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1600" b="1">
                <a:effectLst>
                  <a:outerShdw blurRad="38100" dist="38100" dir="2700000" algn="tl">
                    <a:srgbClr val="C0C0C0"/>
                  </a:outerShdw>
                </a:effectLst>
                <a:latin typeface="Arial" panose="020B0604020202020204" pitchFamily="34" charset="0"/>
              </a:rPr>
              <a:t>značka</a:t>
            </a:r>
            <a:endParaRPr lang="en-US" altLang="cs-CZ" sz="1600" b="1">
              <a:effectLst>
                <a:outerShdw blurRad="38100" dist="38100" dir="2700000" algn="tl">
                  <a:srgbClr val="C0C0C0"/>
                </a:outerShdw>
              </a:effectLst>
              <a:latin typeface="Arial" panose="020B0604020202020204" pitchFamily="34" charset="0"/>
            </a:endParaRPr>
          </a:p>
        </p:txBody>
      </p:sp>
      <p:sp>
        <p:nvSpPr>
          <p:cNvPr id="28683" name="Text Box 11">
            <a:extLst>
              <a:ext uri="{FF2B5EF4-FFF2-40B4-BE49-F238E27FC236}">
                <a16:creationId xmlns:a16="http://schemas.microsoft.com/office/drawing/2014/main" id="{E26DF45B-55D5-4862-A099-9D19358DB546}"/>
              </a:ext>
            </a:extLst>
          </p:cNvPr>
          <p:cNvSpPr txBox="1">
            <a:spLocks noChangeArrowheads="1"/>
          </p:cNvSpPr>
          <p:nvPr/>
        </p:nvSpPr>
        <p:spPr bwMode="auto">
          <a:xfrm>
            <a:off x="2898775" y="1600200"/>
            <a:ext cx="804863"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1600" b="1">
                <a:effectLst>
                  <a:outerShdw blurRad="38100" dist="38100" dir="2700000" algn="tl">
                    <a:srgbClr val="C0C0C0"/>
                  </a:outerShdw>
                </a:effectLst>
                <a:latin typeface="Arial" panose="020B0604020202020204" pitchFamily="34" charset="0"/>
              </a:rPr>
              <a:t>biotin</a:t>
            </a:r>
            <a:endParaRPr lang="en-US" altLang="cs-CZ" sz="1600" b="1">
              <a:effectLst>
                <a:outerShdw blurRad="38100" dist="38100" dir="2700000" algn="tl">
                  <a:srgbClr val="C0C0C0"/>
                </a:outerShdw>
              </a:effectLst>
              <a:latin typeface="Arial" panose="020B0604020202020204" pitchFamily="34" charset="0"/>
            </a:endParaRPr>
          </a:p>
        </p:txBody>
      </p:sp>
      <p:sp>
        <p:nvSpPr>
          <p:cNvPr id="28684" name="Text Box 12">
            <a:extLst>
              <a:ext uri="{FF2B5EF4-FFF2-40B4-BE49-F238E27FC236}">
                <a16:creationId xmlns:a16="http://schemas.microsoft.com/office/drawing/2014/main" id="{4E2CAA19-A7A6-40CC-8324-5F5EE1C8FCEF}"/>
              </a:ext>
            </a:extLst>
          </p:cNvPr>
          <p:cNvSpPr txBox="1">
            <a:spLocks noChangeArrowheads="1"/>
          </p:cNvSpPr>
          <p:nvPr/>
        </p:nvSpPr>
        <p:spPr bwMode="auto">
          <a:xfrm>
            <a:off x="2095500" y="3863975"/>
            <a:ext cx="2033588"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1600" b="1">
                <a:effectLst>
                  <a:outerShdw blurRad="38100" dist="38100" dir="2700000" algn="tl">
                    <a:srgbClr val="C0C0C0"/>
                  </a:outerShdw>
                </a:effectLst>
                <a:latin typeface="Arial" panose="020B0604020202020204" pitchFamily="34" charset="0"/>
              </a:rPr>
              <a:t>analyt ve vzorku</a:t>
            </a:r>
            <a:endParaRPr lang="en-US" altLang="cs-CZ" sz="1600" b="1">
              <a:effectLst>
                <a:outerShdw blurRad="38100" dist="38100" dir="2700000" algn="tl">
                  <a:srgbClr val="C0C0C0"/>
                </a:outerShdw>
              </a:effectLst>
              <a:latin typeface="Arial" panose="020B0604020202020204" pitchFamily="34" charset="0"/>
            </a:endParaRPr>
          </a:p>
        </p:txBody>
      </p:sp>
      <p:sp>
        <p:nvSpPr>
          <p:cNvPr id="28685" name="Text Box 13">
            <a:extLst>
              <a:ext uri="{FF2B5EF4-FFF2-40B4-BE49-F238E27FC236}">
                <a16:creationId xmlns:a16="http://schemas.microsoft.com/office/drawing/2014/main" id="{CBE6B61B-07D4-4778-8E41-4FD57F493017}"/>
              </a:ext>
            </a:extLst>
          </p:cNvPr>
          <p:cNvSpPr txBox="1">
            <a:spLocks noChangeArrowheads="1"/>
          </p:cNvSpPr>
          <p:nvPr/>
        </p:nvSpPr>
        <p:spPr bwMode="auto">
          <a:xfrm>
            <a:off x="827088" y="6065838"/>
            <a:ext cx="2682875" cy="581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1600" b="1">
                <a:effectLst>
                  <a:outerShdw blurRad="38100" dist="38100" dir="2700000" algn="tl">
                    <a:srgbClr val="C0C0C0"/>
                  </a:outerShdw>
                </a:effectLst>
                <a:latin typeface="Arial" panose="020B0604020202020204" pitchFamily="34" charset="0"/>
              </a:rPr>
              <a:t>mg. kuličky potažené streptavidinem</a:t>
            </a:r>
            <a:endParaRPr lang="en-US" altLang="cs-CZ" sz="1600" b="1">
              <a:effectLst>
                <a:outerShdw blurRad="38100" dist="38100" dir="2700000" algn="tl">
                  <a:srgbClr val="C0C0C0"/>
                </a:outerShdw>
              </a:effectLst>
              <a:latin typeface="Arial" panose="020B0604020202020204" pitchFamily="34" charset="0"/>
            </a:endParaRPr>
          </a:p>
        </p:txBody>
      </p:sp>
      <p:sp>
        <p:nvSpPr>
          <p:cNvPr id="28686" name="Text Box 14">
            <a:extLst>
              <a:ext uri="{FF2B5EF4-FFF2-40B4-BE49-F238E27FC236}">
                <a16:creationId xmlns:a16="http://schemas.microsoft.com/office/drawing/2014/main" id="{26B7851D-A7FB-41F1-9821-C6B59C7FE594}"/>
              </a:ext>
            </a:extLst>
          </p:cNvPr>
          <p:cNvSpPr txBox="1">
            <a:spLocks noChangeArrowheads="1"/>
          </p:cNvSpPr>
          <p:nvPr/>
        </p:nvSpPr>
        <p:spPr bwMode="auto">
          <a:xfrm>
            <a:off x="7265988" y="2911475"/>
            <a:ext cx="985837"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1600" b="1">
                <a:effectLst>
                  <a:outerShdw blurRad="38100" dist="38100" dir="2700000" algn="tl">
                    <a:srgbClr val="C0C0C0"/>
                  </a:outerShdw>
                </a:effectLst>
                <a:latin typeface="Arial" panose="020B0604020202020204" pitchFamily="34" charset="0"/>
              </a:rPr>
              <a:t>značka</a:t>
            </a:r>
            <a:endParaRPr lang="en-US" altLang="cs-CZ" sz="1600" b="1">
              <a:effectLst>
                <a:outerShdw blurRad="38100" dist="38100" dir="2700000" algn="tl">
                  <a:srgbClr val="C0C0C0"/>
                </a:outerShdw>
              </a:effectLst>
              <a:latin typeface="Arial" panose="020B0604020202020204" pitchFamily="34" charset="0"/>
            </a:endParaRPr>
          </a:p>
        </p:txBody>
      </p:sp>
      <p:sp>
        <p:nvSpPr>
          <p:cNvPr id="28687" name="Text Box 15">
            <a:extLst>
              <a:ext uri="{FF2B5EF4-FFF2-40B4-BE49-F238E27FC236}">
                <a16:creationId xmlns:a16="http://schemas.microsoft.com/office/drawing/2014/main" id="{7F609E2A-6521-4B5D-A500-3E044C4C743F}"/>
              </a:ext>
            </a:extLst>
          </p:cNvPr>
          <p:cNvSpPr txBox="1">
            <a:spLocks noChangeArrowheads="1"/>
          </p:cNvSpPr>
          <p:nvPr/>
        </p:nvSpPr>
        <p:spPr bwMode="auto">
          <a:xfrm>
            <a:off x="6015038" y="4500563"/>
            <a:ext cx="985837"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1600" b="1">
                <a:effectLst>
                  <a:outerShdw blurRad="38100" dist="38100" dir="2700000" algn="tl">
                    <a:srgbClr val="C0C0C0"/>
                  </a:outerShdw>
                </a:effectLst>
                <a:latin typeface="Arial" panose="020B0604020202020204" pitchFamily="34" charset="0"/>
              </a:rPr>
              <a:t>analyt</a:t>
            </a:r>
            <a:endParaRPr lang="en-US" altLang="cs-CZ" sz="1600" b="1">
              <a:effectLst>
                <a:outerShdw blurRad="38100" dist="38100" dir="2700000" algn="tl">
                  <a:srgbClr val="C0C0C0"/>
                </a:outerShdw>
              </a:effectLst>
              <a:latin typeface="Arial" panose="020B0604020202020204" pitchFamily="34" charset="0"/>
            </a:endParaRPr>
          </a:p>
        </p:txBody>
      </p:sp>
      <p:sp>
        <p:nvSpPr>
          <p:cNvPr id="28688" name="Text Box 16">
            <a:extLst>
              <a:ext uri="{FF2B5EF4-FFF2-40B4-BE49-F238E27FC236}">
                <a16:creationId xmlns:a16="http://schemas.microsoft.com/office/drawing/2014/main" id="{C088FACD-AA49-4F1F-99EA-0AB1BF5409A1}"/>
              </a:ext>
            </a:extLst>
          </p:cNvPr>
          <p:cNvSpPr txBox="1">
            <a:spLocks noChangeArrowheads="1"/>
          </p:cNvSpPr>
          <p:nvPr/>
        </p:nvSpPr>
        <p:spPr bwMode="auto">
          <a:xfrm>
            <a:off x="5183188" y="1828800"/>
            <a:ext cx="1238250" cy="581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1600" b="1">
                <a:effectLst>
                  <a:outerShdw blurRad="38100" dist="38100" dir="2700000" algn="tl">
                    <a:srgbClr val="C0C0C0"/>
                  </a:outerShdw>
                </a:effectLst>
                <a:latin typeface="Arial" panose="020B0604020202020204" pitchFamily="34" charset="0"/>
              </a:rPr>
              <a:t>kulička</a:t>
            </a:r>
            <a:br>
              <a:rPr lang="cs-CZ" altLang="cs-CZ" sz="1600" b="1">
                <a:effectLst>
                  <a:outerShdw blurRad="38100" dist="38100" dir="2700000" algn="tl">
                    <a:srgbClr val="C0C0C0"/>
                  </a:outerShdw>
                </a:effectLst>
                <a:latin typeface="Arial" panose="020B0604020202020204" pitchFamily="34" charset="0"/>
              </a:rPr>
            </a:br>
            <a:r>
              <a:rPr lang="cs-CZ" altLang="cs-CZ" sz="1600" b="1">
                <a:effectLst>
                  <a:outerShdw blurRad="38100" dist="38100" dir="2700000" algn="tl">
                    <a:srgbClr val="C0C0C0"/>
                  </a:outerShdw>
                </a:effectLst>
                <a:latin typeface="Arial" panose="020B0604020202020204" pitchFamily="34" charset="0"/>
              </a:rPr>
              <a:t>(zvětšeno)</a:t>
            </a:r>
            <a:endParaRPr lang="en-US" altLang="cs-CZ" sz="1600" b="1">
              <a:effectLst>
                <a:outerShdw blurRad="38100" dist="38100" dir="2700000" algn="tl">
                  <a:srgbClr val="C0C0C0"/>
                </a:outerShdw>
              </a:effectLst>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04B1E405-55FE-477B-B78A-30D251FB77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91538" y="6205538"/>
            <a:ext cx="436562" cy="436562"/>
          </a:xfrm>
          <a:prstGeom prst="rect">
            <a:avLst/>
          </a:prstGeom>
        </p:spPr>
      </p:pic>
    </p:spTree>
  </p:cSld>
  <p:clrMapOvr>
    <a:masterClrMapping/>
  </p:clrMapOvr>
  <p:transition advTm="542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310" x="1019175" y="976313"/>
          <p14:tracePt t="8412" x="1023938" y="976313"/>
          <p14:tracePt t="8420" x="1060450" y="976313"/>
          <p14:tracePt t="8428" x="1120775" y="976313"/>
          <p14:tracePt t="8437" x="1174750" y="976313"/>
          <p14:tracePt t="8444" x="1265238" y="982663"/>
          <p14:tracePt t="8452" x="1355725" y="1006475"/>
          <p14:tracePt t="8460" x="1439863" y="1012825"/>
          <p14:tracePt t="8469" x="1585913" y="1023938"/>
          <p14:tracePt t="8475" x="1717675" y="1049338"/>
          <p14:tracePt t="8483" x="1862138" y="1060450"/>
          <p14:tracePt t="8491" x="2001838" y="1084263"/>
          <p14:tracePt t="8500" x="2187575" y="1114425"/>
          <p14:tracePt t="8507" x="2332038" y="1138238"/>
          <p14:tracePt t="8516" x="2478088" y="1150938"/>
          <p14:tracePt t="8523" x="2603500" y="1163638"/>
          <p14:tracePt t="8532" x="2747963" y="1174750"/>
          <p14:tracePt t="8539" x="2874963" y="1187450"/>
          <p14:tracePt t="8548" x="2978150" y="1193800"/>
          <p14:tracePt t="8556" x="3079750" y="1193800"/>
          <p14:tracePt t="8563" x="3163888" y="1193800"/>
          <p14:tracePt t="8571" x="3254375" y="1193800"/>
          <p14:tracePt t="8579" x="3327400" y="1193800"/>
          <p14:tracePt t="8587" x="3411538" y="1193800"/>
          <p14:tracePt t="8595" x="3514725" y="1193800"/>
          <p14:tracePt t="8603" x="3586163" y="1193800"/>
          <p14:tracePt t="8612" x="3713163" y="1193800"/>
          <p14:tracePt t="8619" x="3814763" y="1193800"/>
          <p14:tracePt t="8627" x="3911600" y="1193800"/>
          <p14:tracePt t="8635" x="4014788" y="1193800"/>
          <p14:tracePt t="8643" x="4098925" y="1193800"/>
          <p14:tracePt t="8651" x="4171950" y="1193800"/>
          <p14:tracePt t="8659" x="4260850" y="1193800"/>
          <p14:tracePt t="8667" x="4333875" y="1193800"/>
          <p14:tracePt t="8675" x="4430713" y="1193800"/>
          <p14:tracePt t="8683" x="4532313" y="1193800"/>
          <p14:tracePt t="8691" x="4635500" y="1193800"/>
          <p14:tracePt t="8700" x="4719638" y="1193800"/>
          <p14:tracePt t="8707" x="4822825" y="1193800"/>
          <p14:tracePt t="8716" x="4918075" y="1193800"/>
          <p14:tracePt t="8723" x="5021263" y="1193800"/>
          <p14:tracePt t="8732" x="5105400" y="1193800"/>
          <p14:tracePt t="8739" x="5195888" y="1193800"/>
          <p14:tracePt t="8749" x="5249863" y="1193800"/>
          <p14:tracePt t="8755" x="5310188" y="1193800"/>
          <p14:tracePt t="8763" x="5370513" y="1193800"/>
          <p14:tracePt t="8771" x="5400675" y="1193800"/>
          <p14:tracePt t="8780" x="5424488" y="1193800"/>
          <p14:tracePt t="8787" x="5467350" y="1193800"/>
          <p14:tracePt t="8795" x="5497513" y="1193800"/>
          <p14:tracePt t="8803" x="5538788" y="1193800"/>
          <p14:tracePt t="8811" x="5575300" y="1193800"/>
          <p14:tracePt t="8820" x="5618163" y="1193800"/>
          <p14:tracePt t="8827" x="5689600" y="1193800"/>
          <p14:tracePt t="8835" x="5762625" y="1193800"/>
          <p14:tracePt t="8843" x="5822950" y="1193800"/>
          <p14:tracePt t="8852" x="5907088" y="1193800"/>
          <p14:tracePt t="8859" x="5991225" y="1193800"/>
          <p14:tracePt t="8867" x="6051550" y="1193800"/>
          <p14:tracePt t="8875" x="6124575" y="1193800"/>
          <p14:tracePt t="8884" x="6184900" y="1193800"/>
          <p14:tracePt t="8902" x="6286500" y="1193800"/>
          <p14:tracePt t="8907" x="6316663" y="1193800"/>
          <p14:tracePt t="8916" x="6370638" y="1193800"/>
          <p14:tracePt t="8923" x="6400800" y="1193800"/>
          <p14:tracePt t="8932" x="6437313" y="1193800"/>
          <p14:tracePt t="8939" x="6461125" y="1193800"/>
          <p14:tracePt t="8948" x="6503988" y="1193800"/>
          <p14:tracePt t="8955" x="6534150" y="1193800"/>
          <p14:tracePt t="8963" x="6564313" y="1193800"/>
          <p14:tracePt t="8972" x="6600825" y="1193800"/>
          <p14:tracePt t="8979" x="6624638" y="1193800"/>
          <p14:tracePt t="8987" x="6654800" y="1193800"/>
          <p14:tracePt t="8995" x="6696075" y="1193800"/>
          <p14:tracePt t="9004" x="6745288" y="1193800"/>
          <p14:tracePt t="9011" x="6786563" y="1193800"/>
          <p14:tracePt t="9019" x="6816725" y="1193800"/>
          <p14:tracePt t="9027" x="6865938" y="1181100"/>
          <p14:tracePt t="9035" x="6889750" y="1181100"/>
          <p14:tracePt t="9044" x="6907213" y="1181100"/>
          <p14:tracePt t="9051" x="6932613" y="1181100"/>
          <p14:tracePt t="9059" x="6937375" y="1181100"/>
          <p14:tracePt t="9068" x="6950075" y="1181100"/>
          <p14:tracePt t="9075" x="6973888" y="1181100"/>
          <p14:tracePt t="9084" x="6997700" y="1181100"/>
          <p14:tracePt t="9091" x="7021513" y="1181100"/>
          <p14:tracePt t="9100" x="7046913" y="1181100"/>
          <p14:tracePt t="9107" x="7070725" y="1181100"/>
          <p14:tracePt t="9116" x="7112000" y="1181100"/>
          <p14:tracePt t="9123" x="7154863" y="1181100"/>
          <p14:tracePt t="9132" x="7185025" y="1181100"/>
          <p14:tracePt t="9139" x="7227888" y="1181100"/>
          <p14:tracePt t="9147" x="7275513" y="1181100"/>
          <p14:tracePt t="9155" x="7323138" y="1174750"/>
          <p14:tracePt t="9163" x="7342188" y="1174750"/>
          <p14:tracePt t="9172" x="7389813" y="1174750"/>
          <p14:tracePt t="9179" x="7419975" y="1174750"/>
          <p14:tracePt t="9187" x="7443788" y="1168400"/>
          <p14:tracePt t="9195" x="7473950" y="1168400"/>
          <p14:tracePt t="9203" x="7516813" y="1168400"/>
          <p14:tracePt t="9211" x="7540625" y="1168400"/>
          <p14:tracePt t="9220" x="7577138" y="1157288"/>
          <p14:tracePt t="9227" x="7588250" y="1157288"/>
          <p14:tracePt t="9236" x="7600950" y="1157288"/>
          <p14:tracePt t="9243" x="7613650" y="1157288"/>
          <p14:tracePt t="9251" x="7618413" y="1157288"/>
          <p14:tracePt t="9259" x="7624763" y="1157288"/>
          <p14:tracePt t="9268" x="7631113" y="1157288"/>
          <p14:tracePt t="9275" x="7637463" y="1150938"/>
          <p14:tracePt t="9284" x="7654925" y="1150938"/>
          <p14:tracePt t="9291" x="7661275" y="1150938"/>
          <p14:tracePt t="9300" x="7673975" y="1144588"/>
          <p14:tracePt t="9308" x="7704138" y="1138238"/>
          <p14:tracePt t="9323" x="7721600" y="1138238"/>
          <p14:tracePt t="9332" x="7739063" y="1138238"/>
          <p14:tracePt t="9339" x="7762875" y="1127125"/>
          <p14:tracePt t="9356" x="7788275" y="1114425"/>
          <p14:tracePt t="9371" x="7793038" y="1114425"/>
          <p14:tracePt t="9379" x="7812088" y="1114425"/>
          <p14:tracePt t="9387" x="7818438" y="1114425"/>
          <p14:tracePt t="9395" x="7829550" y="1108075"/>
          <p14:tracePt t="9403" x="7835900" y="1103313"/>
          <p14:tracePt t="9411" x="7848600" y="1090613"/>
          <p14:tracePt t="9420" x="7853363" y="1090613"/>
          <p14:tracePt t="9427" x="7883525" y="1079500"/>
          <p14:tracePt t="9436" x="7889875" y="1073150"/>
          <p14:tracePt t="9443" x="7896225" y="1073150"/>
          <p14:tracePt t="9452" x="7908925" y="1066800"/>
          <p14:tracePt t="9459" x="7926388" y="1049338"/>
          <p14:tracePt t="9475" x="7932738" y="1049338"/>
          <p14:tracePt t="9484" x="7950200" y="1042988"/>
          <p14:tracePt t="9491" x="7956550" y="1036638"/>
          <p14:tracePt t="9507" x="7974013" y="1030288"/>
          <p14:tracePt t="9516" x="7980363" y="1023938"/>
          <p14:tracePt t="9523" x="7986713" y="1019175"/>
          <p14:tracePt t="9533" x="7999413" y="1006475"/>
          <p14:tracePt t="9539" x="7999413" y="989013"/>
          <p14:tracePt t="9547" x="7999413" y="976313"/>
          <p14:tracePt t="9555" x="8004175" y="969963"/>
          <p14:tracePt t="9563" x="8010525" y="963613"/>
          <p14:tracePt t="9572" x="8010525" y="958850"/>
          <p14:tracePt t="9579" x="8016875" y="952500"/>
          <p14:tracePt t="9603" x="8016875" y="946150"/>
          <p14:tracePt t="9611" x="8016875" y="939800"/>
          <p14:tracePt t="9627" x="8023225" y="915988"/>
          <p14:tracePt t="9643" x="8023225" y="903288"/>
          <p14:tracePt t="9652" x="8023225" y="898525"/>
          <p14:tracePt t="9659" x="8023225" y="885825"/>
          <p14:tracePt t="9668" x="8023225" y="879475"/>
          <p14:tracePt t="9675" x="8023225" y="873125"/>
          <p14:tracePt t="9685" x="8023225" y="862013"/>
          <p14:tracePt t="9700" x="8023225" y="855663"/>
          <p14:tracePt t="9707" x="8023225" y="849313"/>
          <p14:tracePt t="9716" x="8023225" y="842963"/>
          <p14:tracePt t="9723" x="8016875" y="812800"/>
          <p14:tracePt t="9732" x="7999413" y="795338"/>
          <p14:tracePt t="9739" x="7986713" y="765175"/>
          <p14:tracePt t="9747" x="7956550" y="741363"/>
          <p14:tracePt t="9755" x="7932738" y="723900"/>
          <p14:tracePt t="9763" x="7902575" y="698500"/>
          <p14:tracePt t="9772" x="7866063" y="681038"/>
          <p14:tracePt t="9779" x="7799388" y="633413"/>
          <p14:tracePt t="9788" x="7734300" y="603250"/>
          <p14:tracePt t="9796" x="7673975" y="560388"/>
          <p14:tracePt t="9803" x="7594600" y="523875"/>
          <p14:tracePt t="9811" x="7504113" y="493713"/>
          <p14:tracePt t="9820" x="7426325" y="458788"/>
          <p14:tracePt t="9827" x="7366000" y="458788"/>
          <p14:tracePt t="9836" x="7275513" y="428625"/>
          <p14:tracePt t="9843" x="7202488" y="415925"/>
          <p14:tracePt t="9851" x="7142163" y="398463"/>
          <p14:tracePt t="9859" x="7081838" y="398463"/>
          <p14:tracePt t="9868" x="7021513" y="385763"/>
          <p14:tracePt t="9875" x="6997700" y="379413"/>
          <p14:tracePt t="9884" x="6967538" y="368300"/>
          <p14:tracePt t="9901" x="6902450" y="361950"/>
          <p14:tracePt t="9907" x="6877050" y="342900"/>
          <p14:tracePt t="9916" x="6835775" y="342900"/>
          <p14:tracePt t="9923" x="6799263" y="342900"/>
          <p14:tracePt t="9931" x="6756400" y="325438"/>
          <p14:tracePt t="9939" x="6721475" y="319088"/>
          <p14:tracePt t="9948" x="6678613" y="319088"/>
          <p14:tracePt t="9955" x="6630988" y="307975"/>
          <p14:tracePt t="9963" x="6588125" y="307975"/>
          <p14:tracePt t="9971" x="6527800" y="301625"/>
          <p14:tracePt t="9979" x="6467475" y="301625"/>
          <p14:tracePt t="9987" x="6396038" y="288925"/>
          <p14:tracePt t="9995" x="6316663" y="277813"/>
          <p14:tracePt t="10003" x="6232525" y="265113"/>
          <p14:tracePt t="10011" x="6148388" y="265113"/>
          <p14:tracePt t="10019" x="6088063" y="258763"/>
          <p14:tracePt t="10027" x="6027738" y="258763"/>
          <p14:tracePt t="10036" x="5967413" y="247650"/>
          <p14:tracePt t="10043" x="5907088" y="234950"/>
          <p14:tracePt t="10052" x="5846763" y="234950"/>
          <p14:tracePt t="10059" x="5786438" y="228600"/>
          <p14:tracePt t="10067" x="5745163" y="228600"/>
          <p14:tracePt t="10075" x="5654675" y="228600"/>
          <p14:tracePt t="10084" x="5568950" y="228600"/>
          <p14:tracePt t="10091" x="5527675" y="228600"/>
          <p14:tracePt t="10100" x="5454650" y="228600"/>
          <p14:tracePt t="10107" x="5418138" y="228600"/>
          <p14:tracePt t="10116" x="5376863" y="228600"/>
          <p14:tracePt t="10123" x="5322888" y="228600"/>
          <p14:tracePt t="10131" x="5273675" y="228600"/>
          <p14:tracePt t="10139" x="5232400" y="228600"/>
          <p14:tracePt t="10147" x="5172075" y="228600"/>
          <p14:tracePt t="10155" x="5111750" y="228600"/>
          <p14:tracePt t="10163" x="5027613" y="228600"/>
          <p14:tracePt t="10172" x="4943475" y="228600"/>
          <p14:tracePt t="10179" x="4870450" y="228600"/>
          <p14:tracePt t="10187" x="4797425" y="228600"/>
          <p14:tracePt t="10195" x="4706938" y="228600"/>
          <p14:tracePt t="10203" x="4622800" y="228600"/>
          <p14:tracePt t="10211" x="4545013" y="241300"/>
          <p14:tracePt t="10219" x="4460875" y="241300"/>
          <p14:tracePt t="10227" x="4387850" y="252413"/>
          <p14:tracePt t="10236" x="4327525" y="252413"/>
          <p14:tracePt t="10243" x="4267200" y="252413"/>
          <p14:tracePt t="10251" x="4237038" y="252413"/>
          <p14:tracePt t="10259" x="4213225" y="252413"/>
          <p14:tracePt t="10268" x="4183063" y="252413"/>
          <p14:tracePt t="10275" x="4159250" y="252413"/>
          <p14:tracePt t="10285" x="4135438" y="252413"/>
          <p14:tracePt t="10291" x="4122738" y="252413"/>
          <p14:tracePt t="10300" x="4111625" y="252413"/>
          <p14:tracePt t="10307" x="4086225" y="252413"/>
          <p14:tracePt t="10316" x="4075113" y="252413"/>
          <p14:tracePt t="10323" x="4051300" y="252413"/>
          <p14:tracePt t="10331" x="4038600" y="252413"/>
          <p14:tracePt t="10339" x="4002088" y="252413"/>
          <p14:tracePt t="10347" x="3960813" y="252413"/>
          <p14:tracePt t="10356" x="3900488" y="252413"/>
          <p14:tracePt t="10364" x="3827463" y="252413"/>
          <p14:tracePt t="10371" x="3756025" y="252413"/>
          <p14:tracePt t="10379" x="3670300" y="252413"/>
          <p14:tracePt t="10387" x="3586163" y="252413"/>
          <p14:tracePt t="10395" x="3495675" y="252413"/>
          <p14:tracePt t="10403" x="3398838" y="252413"/>
          <p14:tracePt t="10411" x="3297238" y="252413"/>
          <p14:tracePt t="10420" x="3224213" y="247650"/>
          <p14:tracePt t="10427" x="3122613" y="234950"/>
          <p14:tracePt t="10436" x="3032125" y="222250"/>
          <p14:tracePt t="10443" x="2959100" y="222250"/>
          <p14:tracePt t="10451" x="2874963" y="222250"/>
          <p14:tracePt t="10459" x="2814638" y="222250"/>
          <p14:tracePt t="10468" x="2754313" y="222250"/>
          <p14:tracePt t="10476" x="2736850" y="222250"/>
          <p14:tracePt t="10484" x="2693988" y="222250"/>
          <p14:tracePt t="10491" x="2657475" y="222250"/>
          <p14:tracePt t="10500" x="2627313" y="222250"/>
          <p14:tracePt t="10507" x="2586038" y="222250"/>
          <p14:tracePt t="10516" x="2549525" y="222250"/>
          <p14:tracePt t="10523" x="2495550" y="222250"/>
          <p14:tracePt t="10531" x="2441575" y="222250"/>
          <p14:tracePt t="10539" x="2368550" y="222250"/>
          <p14:tracePt t="10547" x="2278063" y="222250"/>
          <p14:tracePt t="10555" x="2193925" y="222250"/>
          <p14:tracePt t="10563" x="2122488" y="222250"/>
          <p14:tracePt t="10571" x="2019300" y="222250"/>
          <p14:tracePt t="10579" x="1905000" y="222250"/>
          <p14:tracePt t="10588" x="1808163" y="222250"/>
          <p14:tracePt t="10595" x="1706563" y="222250"/>
          <p14:tracePt t="10603" x="1603375" y="222250"/>
          <p14:tracePt t="10611" x="1519238" y="222250"/>
          <p14:tracePt t="10619" x="1435100" y="222250"/>
          <p14:tracePt t="10628" x="1344613" y="217488"/>
          <p14:tracePt t="10636" x="1295400" y="204788"/>
          <p14:tracePt t="10643" x="1241425" y="204788"/>
          <p14:tracePt t="10652" x="1193800" y="192088"/>
          <p14:tracePt t="10660" x="1144588" y="192088"/>
          <p14:tracePt t="10669" x="1114425" y="192088"/>
          <p14:tracePt t="10675" x="1073150" y="192088"/>
          <p14:tracePt t="10684" x="1042988" y="192088"/>
          <p14:tracePt t="10691" x="1019175" y="192088"/>
          <p14:tracePt t="10701" x="976313" y="192088"/>
          <p14:tracePt t="10707" x="952500" y="192088"/>
          <p14:tracePt t="10715" x="922338" y="192088"/>
          <p14:tracePt t="10723" x="874713" y="198438"/>
          <p14:tracePt t="10731" x="844550" y="204788"/>
          <p14:tracePt t="10739" x="819150" y="204788"/>
          <p14:tracePt t="10747" x="777875" y="217488"/>
          <p14:tracePt t="10755" x="741363" y="234950"/>
          <p14:tracePt t="10763" x="681038" y="241300"/>
          <p14:tracePt t="10771" x="644525" y="258763"/>
          <p14:tracePt t="10779" x="608013" y="288925"/>
          <p14:tracePt t="10788" x="584200" y="295275"/>
          <p14:tracePt t="10795" x="536575" y="325438"/>
          <p14:tracePt t="10803" x="523875" y="325438"/>
          <p14:tracePt t="10811" x="500063" y="342900"/>
          <p14:tracePt t="10819" x="493713" y="349250"/>
          <p14:tracePt t="10827" x="488950" y="355600"/>
          <p14:tracePt t="10835" x="469900" y="368300"/>
          <p14:tracePt t="10843" x="469900" y="373063"/>
          <p14:tracePt t="10859" x="469900" y="392113"/>
          <p14:tracePt t="10868" x="469900" y="409575"/>
          <p14:tracePt t="10887" x="469900" y="452438"/>
          <p14:tracePt t="10892" x="469900" y="476250"/>
          <p14:tracePt t="10900" x="469900" y="487363"/>
          <p14:tracePt t="10907" x="469900" y="512763"/>
          <p14:tracePt t="10915" x="476250" y="530225"/>
          <p14:tracePt t="10924" x="488950" y="554038"/>
          <p14:tracePt t="10931" x="512763" y="577850"/>
          <p14:tracePt t="10939" x="519113" y="584200"/>
          <p14:tracePt t="10947" x="536575" y="596900"/>
          <p14:tracePt t="10955" x="542925" y="603250"/>
          <p14:tracePt t="10963" x="560388" y="614363"/>
          <p14:tracePt t="10972" x="566738" y="614363"/>
          <p14:tracePt t="10979" x="590550" y="627063"/>
          <p14:tracePt t="10987" x="614363" y="633413"/>
          <p14:tracePt t="10995" x="633413" y="638175"/>
          <p14:tracePt t="11004" x="693738" y="657225"/>
          <p14:tracePt t="11011" x="754063" y="681038"/>
          <p14:tracePt t="11020" x="844550" y="704850"/>
          <p14:tracePt t="11027" x="935038" y="735013"/>
          <p14:tracePt t="11035" x="1036638" y="782638"/>
          <p14:tracePt t="11043" x="1127125" y="819150"/>
          <p14:tracePt t="11052" x="1247775" y="838200"/>
          <p14:tracePt t="11059" x="1320800" y="849313"/>
          <p14:tracePt t="11069" x="1422400" y="862013"/>
          <p14:tracePt t="11076" x="1525588" y="885825"/>
          <p14:tracePt t="11084" x="1627188" y="885825"/>
          <p14:tracePt t="11091" x="1700213" y="898525"/>
          <p14:tracePt t="11100" x="1790700" y="903288"/>
          <p14:tracePt t="11107" x="1844675" y="903288"/>
          <p14:tracePt t="11115" x="1881188" y="903288"/>
          <p14:tracePt t="11123" x="1935163" y="915988"/>
          <p14:tracePt t="11131" x="1965325" y="915988"/>
          <p14:tracePt t="11139" x="2019300" y="915988"/>
          <p14:tracePt t="11147" x="2079625" y="928688"/>
          <p14:tracePt t="11156" x="2116138" y="933450"/>
          <p14:tracePt t="11163" x="2139950" y="939800"/>
          <p14:tracePt t="11171" x="2163763" y="939800"/>
          <p14:tracePt t="11179" x="2176463" y="939800"/>
          <p14:tracePt t="11188" x="2187575" y="939800"/>
          <p14:tracePt t="11195" x="2200275" y="939800"/>
          <p14:tracePt t="11204" x="2217738" y="939800"/>
          <p14:tracePt t="11211" x="2230438" y="939800"/>
          <p14:tracePt t="11219" x="2254250" y="939800"/>
          <p14:tracePt t="11227" x="2278063" y="939800"/>
          <p14:tracePt t="11235" x="2301875" y="952500"/>
          <p14:tracePt t="11243" x="2320925" y="952500"/>
          <p14:tracePt t="11252" x="2368550" y="958850"/>
          <p14:tracePt t="11259" x="2411413" y="958850"/>
          <p14:tracePt t="11268" x="2501900" y="969963"/>
          <p14:tracePt t="11275" x="2573338" y="969963"/>
          <p14:tracePt t="11284" x="2687638" y="993775"/>
          <p14:tracePt t="11291" x="2820988" y="1006475"/>
          <p14:tracePt t="11300" x="2935288" y="1019175"/>
          <p14:tracePt t="11307" x="3049588" y="1042988"/>
          <p14:tracePt t="11315" x="3163888" y="1049338"/>
          <p14:tracePt t="11324" x="3267075" y="1073150"/>
          <p14:tracePt t="11331" x="3398838" y="1084263"/>
          <p14:tracePt t="11340" x="3532188" y="1108075"/>
          <p14:tracePt t="11347" x="3646488" y="1144588"/>
          <p14:tracePt t="11355" x="3749675" y="1168400"/>
          <p14:tracePt t="11363" x="3851275" y="1204913"/>
          <p14:tracePt t="11372" x="3971925" y="1223963"/>
          <p14:tracePt t="11379" x="4062413" y="1247775"/>
          <p14:tracePt t="11388" x="4146550" y="1271588"/>
          <p14:tracePt t="11395" x="4237038" y="1284288"/>
          <p14:tracePt t="11404" x="4327525" y="1289050"/>
          <p14:tracePt t="11411" x="4411663" y="1314450"/>
          <p14:tracePt t="11419" x="4502150" y="1325563"/>
          <p14:tracePt t="11427" x="4575175" y="1325563"/>
          <p14:tracePt t="11436" x="4665663" y="1338263"/>
          <p14:tracePt t="11443" x="4737100" y="1349375"/>
          <p14:tracePt t="11453" x="4827588" y="1368425"/>
          <p14:tracePt t="11459" x="4900613" y="1379538"/>
          <p14:tracePt t="11468" x="4960938" y="1398588"/>
          <p14:tracePt t="11475" x="5051425" y="1409700"/>
          <p14:tracePt t="11484" x="5135563" y="1422400"/>
          <p14:tracePt t="11491" x="5226050" y="1433513"/>
          <p14:tracePt t="11500" x="5286375" y="1446213"/>
          <p14:tracePt t="11507" x="5359400" y="1452563"/>
          <p14:tracePt t="11515" x="5418138" y="1463675"/>
          <p14:tracePt t="11523" x="5478463" y="1476375"/>
          <p14:tracePt t="11531" x="5557838" y="1482725"/>
          <p14:tracePt t="11539" x="5599113" y="1493838"/>
          <p14:tracePt t="11547" x="5648325" y="1493838"/>
          <p14:tracePt t="11555" x="5678488" y="1500188"/>
          <p14:tracePt t="11563" x="5715000" y="1500188"/>
          <p14:tracePt t="11571" x="5756275" y="1500188"/>
          <p14:tracePt t="11579" x="5816600" y="1500188"/>
          <p14:tracePt t="11587" x="5859463" y="1500188"/>
          <p14:tracePt t="11595" x="5919788" y="1500188"/>
          <p14:tracePt t="11604" x="5961063" y="1500188"/>
          <p14:tracePt t="11611" x="6010275" y="1512888"/>
          <p14:tracePt t="11620" x="6051550" y="1512888"/>
          <p14:tracePt t="11627" x="6088063" y="1519238"/>
          <p14:tracePt t="11636" x="6130925" y="1530350"/>
          <p14:tracePt t="11643" x="6178550" y="1530350"/>
          <p14:tracePt t="11653" x="6219825" y="1536700"/>
          <p14:tracePt t="11659" x="6269038" y="1536700"/>
          <p14:tracePt t="11668" x="6299200" y="1549400"/>
          <p14:tracePt t="11675" x="6346825" y="1549400"/>
          <p14:tracePt t="11685" x="6376988" y="1549400"/>
          <p14:tracePt t="11691" x="6419850" y="1549400"/>
          <p14:tracePt t="11699" x="6467475" y="1554163"/>
          <p14:tracePt t="11707" x="6510338" y="1554163"/>
          <p14:tracePt t="11715" x="6546850" y="1554163"/>
          <p14:tracePt t="11723" x="6588125" y="1554163"/>
          <p14:tracePt t="11731" x="6630988" y="1554163"/>
          <p14:tracePt t="11739" x="6691313" y="1554163"/>
          <p14:tracePt t="11747" x="6732588" y="1554163"/>
          <p14:tracePt t="11756" x="6781800" y="1554163"/>
          <p14:tracePt t="11763" x="6835775" y="1554163"/>
          <p14:tracePt t="11771" x="6896100" y="1554163"/>
          <p14:tracePt t="11779" x="6956425" y="1554163"/>
          <p14:tracePt t="11787" x="7004050" y="1543050"/>
          <p14:tracePt t="11795" x="7051675" y="1536700"/>
          <p14:tracePt t="11803" x="7094538" y="1524000"/>
          <p14:tracePt t="11811" x="7118350" y="1519238"/>
          <p14:tracePt t="11819" x="7167563" y="1506538"/>
          <p14:tracePt t="11828" x="7208838" y="1506538"/>
          <p14:tracePt t="11836" x="7258050" y="1489075"/>
          <p14:tracePt t="11843" x="7329488" y="1476375"/>
          <p14:tracePt t="11852" x="7366000" y="1458913"/>
          <p14:tracePt t="11859" x="7413625" y="1452563"/>
          <p14:tracePt t="11869" x="7462838" y="1433513"/>
          <p14:tracePt t="11887" x="7510463" y="1409700"/>
          <p14:tracePt t="11891" x="7558088" y="1379538"/>
          <p14:tracePt t="11899" x="7583488" y="1362075"/>
          <p14:tracePt t="11907" x="7607300" y="1349375"/>
          <p14:tracePt t="11915" x="7618413" y="1331913"/>
          <p14:tracePt t="11923" x="7643813" y="1308100"/>
          <p14:tracePt t="11931" x="7648575" y="1301750"/>
          <p14:tracePt t="11939" x="7667625" y="1289050"/>
          <p14:tracePt t="11947" x="7667625" y="1271588"/>
          <p14:tracePt t="11955" x="7691438" y="1247775"/>
          <p14:tracePt t="11963" x="7691438" y="1241425"/>
          <p14:tracePt t="11971" x="7691438" y="1228725"/>
          <p14:tracePt t="11979" x="7697788" y="1204913"/>
          <p14:tracePt t="11987" x="7715250" y="1181100"/>
          <p14:tracePt t="11995" x="7721600" y="1157288"/>
          <p14:tracePt t="12004" x="7727950" y="1133475"/>
          <p14:tracePt t="12011" x="7739063" y="1108075"/>
          <p14:tracePt t="12020" x="7739063" y="1103313"/>
          <p14:tracePt t="12027" x="7739063" y="1090613"/>
          <p14:tracePt t="12036" x="7758113" y="1049338"/>
          <p14:tracePt t="12043" x="7758113" y="1042988"/>
          <p14:tracePt t="12052" x="7758113" y="1019175"/>
          <p14:tracePt t="12059" x="7762875" y="1006475"/>
          <p14:tracePt t="12068" x="7762875" y="989013"/>
          <p14:tracePt t="12075" x="7762875" y="976313"/>
          <p14:tracePt t="12083" x="7762875" y="963613"/>
          <p14:tracePt t="12092" x="7762875" y="958850"/>
          <p14:tracePt t="12099" x="7762875" y="933450"/>
          <p14:tracePt t="12107" x="7762875" y="928688"/>
          <p14:tracePt t="12115" x="7762875" y="915988"/>
          <p14:tracePt t="12124" x="7762875" y="909638"/>
          <p14:tracePt t="12131" x="7745413" y="892175"/>
          <p14:tracePt t="12139" x="7745413" y="873125"/>
          <p14:tracePt t="12147" x="7734300" y="849313"/>
          <p14:tracePt t="12155" x="7727950" y="838200"/>
          <p14:tracePt t="12163" x="7708900" y="812800"/>
          <p14:tracePt t="12171" x="7704138" y="801688"/>
          <p14:tracePt t="12179" x="7685088" y="777875"/>
          <p14:tracePt t="12188" x="7678738" y="771525"/>
          <p14:tracePt t="12195" x="7667625" y="754063"/>
          <p14:tracePt t="12203" x="7661275" y="741363"/>
          <p14:tracePt t="12211" x="7631113" y="717550"/>
          <p14:tracePt t="12219" x="7594600" y="674688"/>
          <p14:tracePt t="12227" x="7546975" y="668338"/>
          <p14:tracePt t="12236" x="7497763" y="638175"/>
          <p14:tracePt t="12244" x="7462838" y="608013"/>
          <p14:tracePt t="12252" x="7419975" y="577850"/>
          <p14:tracePt t="12259" x="7389813" y="560388"/>
          <p14:tracePt t="12268" x="7335838" y="530225"/>
          <p14:tracePt t="12275" x="7275513" y="500063"/>
          <p14:tracePt t="12284" x="7221538" y="469900"/>
          <p14:tracePt t="12291" x="7178675" y="463550"/>
          <p14:tracePt t="12299" x="7124700" y="433388"/>
          <p14:tracePt t="12307" x="7077075" y="409575"/>
          <p14:tracePt t="12315" x="7051675" y="409575"/>
          <p14:tracePt t="12323" x="7027863" y="403225"/>
          <p14:tracePt t="12331" x="6997700" y="398463"/>
          <p14:tracePt t="12339" x="6986588" y="398463"/>
          <p14:tracePt t="12347" x="6950075" y="398463"/>
          <p14:tracePt t="12356" x="6926263" y="398463"/>
          <p14:tracePt t="12363" x="6896100" y="398463"/>
          <p14:tracePt t="12371" x="6853238" y="398463"/>
          <p14:tracePt t="12379" x="6823075" y="398463"/>
          <p14:tracePt t="12387" x="6769100" y="398463"/>
          <p14:tracePt t="12395" x="6708775" y="385763"/>
          <p14:tracePt t="12403" x="6630988" y="373063"/>
          <p14:tracePt t="12411" x="6557963" y="355600"/>
          <p14:tracePt t="12419" x="6467475" y="331788"/>
          <p14:tracePt t="12427" x="6419850" y="319088"/>
          <p14:tracePt t="12438" x="6335713" y="319088"/>
          <p14:tracePt t="12444" x="6256338" y="301625"/>
          <p14:tracePt t="12452" x="6196013" y="288925"/>
          <p14:tracePt t="12460" x="6142038" y="288925"/>
          <p14:tracePt t="12469" x="6064250" y="271463"/>
          <p14:tracePt t="12476" x="6015038" y="258763"/>
          <p14:tracePt t="12484" x="5961063" y="258763"/>
          <p14:tracePt t="12492" x="5900738" y="258763"/>
          <p14:tracePt t="12500" x="5840413" y="258763"/>
          <p14:tracePt t="12508" x="5786438" y="258763"/>
          <p14:tracePt t="12516" x="5738813" y="258763"/>
          <p14:tracePt t="12524" x="5665788" y="258763"/>
          <p14:tracePt t="12532" x="5605463" y="258763"/>
          <p14:tracePt t="12540" x="5534025" y="258763"/>
          <p14:tracePt t="12548" x="5491163" y="258763"/>
          <p14:tracePt t="12556" x="5418138" y="247650"/>
          <p14:tracePt t="12564" x="5359400" y="247650"/>
          <p14:tracePt t="12573" x="5310188" y="241300"/>
          <p14:tracePt t="12580" x="5268913" y="228600"/>
          <p14:tracePt t="12588" x="5243513" y="228600"/>
          <p14:tracePt t="12596" x="5189538" y="228600"/>
          <p14:tracePt t="12605" x="5153025" y="228600"/>
          <p14:tracePt t="12612" x="5099050" y="228600"/>
          <p14:tracePt t="12621" x="5057775" y="228600"/>
          <p14:tracePt t="12628" x="4997450" y="228600"/>
          <p14:tracePt t="12636" x="4943475" y="228600"/>
          <p14:tracePt t="12644" x="4870450" y="228600"/>
          <p14:tracePt t="12653" x="4779963" y="228600"/>
          <p14:tracePt t="12660" x="4732338" y="234950"/>
          <p14:tracePt t="12669" x="4672013" y="241300"/>
          <p14:tracePt t="12676" x="4598988" y="241300"/>
          <p14:tracePt t="12684" x="4527550" y="265113"/>
          <p14:tracePt t="12692" x="4478338" y="282575"/>
          <p14:tracePt t="12700" x="4441825" y="301625"/>
          <p14:tracePt t="12708" x="4418013" y="301625"/>
          <p14:tracePt t="12716" x="4394200" y="319088"/>
          <p14:tracePt t="12724" x="4370388" y="325438"/>
          <p14:tracePt t="12732" x="4357688" y="342900"/>
          <p14:tracePt t="12741" x="4351338" y="342900"/>
          <p14:tracePt t="12748" x="4327525" y="349250"/>
          <p14:tracePt t="12756" x="4316413" y="355600"/>
          <p14:tracePt t="12764" x="4297363" y="373063"/>
          <p14:tracePt t="12772" x="4286250" y="385763"/>
          <p14:tracePt t="12780" x="4267200" y="392113"/>
          <p14:tracePt t="12788" x="4243388" y="415925"/>
          <p14:tracePt t="12795" x="4219575" y="433388"/>
          <p14:tracePt t="12804" x="4206875" y="439738"/>
          <p14:tracePt t="12811" x="4189413" y="458788"/>
          <p14:tracePt t="12820" x="4165600" y="482600"/>
          <p14:tracePt t="12828" x="4159250" y="487363"/>
          <p14:tracePt t="12836" x="4146550" y="500063"/>
          <p14:tracePt t="12844" x="4135438" y="517525"/>
          <p14:tracePt t="12852" x="4129088" y="542925"/>
          <p14:tracePt t="12859" x="4122738" y="554038"/>
          <p14:tracePt t="12868" x="4122738" y="566738"/>
          <p14:tracePt t="12887" x="4122738" y="603250"/>
          <p14:tracePt t="12891" x="4122738" y="620713"/>
          <p14:tracePt t="12899" x="4122738" y="633413"/>
          <p14:tracePt t="12907" x="4122738" y="657225"/>
          <p14:tracePt t="12915" x="4122738" y="687388"/>
          <p14:tracePt t="12924" x="4129088" y="693738"/>
          <p14:tracePt t="12931" x="4135438" y="711200"/>
          <p14:tracePt t="12939" x="4152900" y="723900"/>
          <p14:tracePt t="12947" x="4171950" y="758825"/>
          <p14:tracePt t="12955" x="4176713" y="765175"/>
          <p14:tracePt t="12963" x="4195763" y="777875"/>
          <p14:tracePt t="12972" x="4200525" y="782638"/>
          <p14:tracePt t="12979" x="4219575" y="801688"/>
          <p14:tracePt t="12988" x="4249738" y="825500"/>
          <p14:tracePt t="12996" x="4267200" y="831850"/>
          <p14:tracePt t="13003" x="4291013" y="849313"/>
          <p14:tracePt t="13011" x="4316413" y="873125"/>
          <p14:tracePt t="13020" x="4364038" y="903288"/>
          <p14:tracePt t="13027" x="4400550" y="909638"/>
          <p14:tracePt t="13036" x="4460875" y="933450"/>
          <p14:tracePt t="13043" x="4538663" y="989013"/>
          <p14:tracePt t="13052" x="4616450" y="1023938"/>
          <p14:tracePt t="13059" x="4706938" y="1042988"/>
          <p14:tracePt t="13068" x="4786313" y="1079500"/>
          <p14:tracePt t="13075" x="4887913" y="1103313"/>
          <p14:tracePt t="13083" x="4991100" y="1133475"/>
          <p14:tracePt t="13091" x="5092700" y="1144588"/>
          <p14:tracePt t="13099" x="5226050" y="1168400"/>
          <p14:tracePt t="13107" x="5370513" y="1193800"/>
          <p14:tracePt t="13115" x="5484813" y="1217613"/>
          <p14:tracePt t="13124" x="5618163" y="1241425"/>
          <p14:tracePt t="13131" x="5745163" y="1277938"/>
          <p14:tracePt t="13139" x="5876925" y="1314450"/>
          <p14:tracePt t="13148" x="5980113" y="1314450"/>
          <p14:tracePt t="13155" x="6070600" y="1344613"/>
          <p14:tracePt t="13163" x="6154738" y="1355725"/>
          <p14:tracePt t="13172" x="6245225" y="1379538"/>
          <p14:tracePt t="13179" x="6305550" y="1379538"/>
          <p14:tracePt t="13188" x="6365875" y="1392238"/>
          <p14:tracePt t="13195" x="6413500" y="1398588"/>
          <p14:tracePt t="13204" x="6456363" y="1409700"/>
          <p14:tracePt t="13211" x="6503988" y="1409700"/>
          <p14:tracePt t="13220" x="6564313" y="1409700"/>
          <p14:tracePt t="13227" x="6618288" y="1409700"/>
          <p14:tracePt t="13236" x="6691313" y="1409700"/>
          <p14:tracePt t="13244" x="6781800" y="1409700"/>
          <p14:tracePt t="13252" x="6865938" y="1409700"/>
          <p14:tracePt t="13260" x="6937375" y="1422400"/>
          <p14:tracePt t="13267" x="7040563" y="1422400"/>
          <p14:tracePt t="13275" x="7124700" y="1422400"/>
          <p14:tracePt t="13283" x="7215188" y="1422400"/>
          <p14:tracePt t="13291" x="7288213" y="1422400"/>
          <p14:tracePt t="13299" x="7342188" y="1422400"/>
          <p14:tracePt t="13307" x="7377113" y="1422400"/>
          <p14:tracePt t="13315" x="7396163" y="1422400"/>
          <p14:tracePt t="13324" x="7432675" y="1422400"/>
          <p14:tracePt t="13331" x="7443788" y="1422400"/>
          <p14:tracePt t="13339" x="7467600" y="1422400"/>
          <p14:tracePt t="13347" x="7480300" y="1416050"/>
          <p14:tracePt t="13356" x="7516813" y="1398588"/>
          <p14:tracePt t="13363" x="7540625" y="1385888"/>
          <p14:tracePt t="13372" x="7564438" y="1374775"/>
          <p14:tracePt t="13379" x="7588250" y="1362075"/>
          <p14:tracePt t="13387" x="7631113" y="1344613"/>
          <p14:tracePt t="13395" x="7667625" y="1325563"/>
          <p14:tracePt t="13404" x="7691438" y="1301750"/>
          <p14:tracePt t="13412" x="7734300" y="1271588"/>
          <p14:tracePt t="13420" x="7758113" y="1254125"/>
          <p14:tracePt t="13427" x="7781925" y="1228725"/>
          <p14:tracePt t="13436" x="7788275" y="1204913"/>
          <p14:tracePt t="13443" x="7805738" y="1181100"/>
          <p14:tracePt t="13451" x="7812088" y="1157288"/>
          <p14:tracePt t="13459" x="7829550" y="1144588"/>
          <p14:tracePt t="13467" x="7829550" y="1138238"/>
          <p14:tracePt t="13475" x="7829550" y="1114425"/>
          <p14:tracePt t="13483" x="7835900" y="1103313"/>
          <p14:tracePt t="13491" x="7835900" y="1090613"/>
          <p14:tracePt t="13499" x="7835900" y="1073150"/>
          <p14:tracePt t="13507" x="7835900" y="1060450"/>
          <p14:tracePt t="13515" x="7835900" y="1049338"/>
          <p14:tracePt t="13524" x="7835900" y="1036638"/>
          <p14:tracePt t="13531" x="7835900" y="1012825"/>
          <p14:tracePt t="13539" x="7835900" y="993775"/>
          <p14:tracePt t="13547" x="7835900" y="982663"/>
          <p14:tracePt t="13556" x="7823200" y="958850"/>
          <p14:tracePt t="13563" x="7818438" y="946150"/>
          <p14:tracePt t="13571" x="7812088" y="939800"/>
          <p14:tracePt t="13579" x="7805738" y="915988"/>
          <p14:tracePt t="13587" x="7788275" y="903288"/>
          <p14:tracePt t="13595" x="7775575" y="885825"/>
          <p14:tracePt t="13604" x="7751763" y="862013"/>
          <p14:tracePt t="13611" x="7734300" y="842963"/>
          <p14:tracePt t="13620" x="7708900" y="808038"/>
          <p14:tracePt t="13627" x="7685088" y="782638"/>
          <p14:tracePt t="13636" x="7654925" y="747713"/>
          <p14:tracePt t="13644" x="7631113" y="728663"/>
          <p14:tracePt t="13652" x="7583488" y="693738"/>
          <p14:tracePt t="13659" x="7534275" y="650875"/>
          <p14:tracePt t="13667" x="7480300" y="608013"/>
          <p14:tracePt t="13676" x="7413625" y="577850"/>
          <p14:tracePt t="13683" x="7366000" y="547688"/>
          <p14:tracePt t="13692" x="7305675" y="517525"/>
          <p14:tracePt t="13699" x="7227888" y="476250"/>
          <p14:tracePt t="13708" x="7191375" y="458788"/>
          <p14:tracePt t="13715" x="7124700" y="433388"/>
          <p14:tracePt t="13724" x="7088188" y="403225"/>
          <p14:tracePt t="13731" x="7040563" y="385763"/>
          <p14:tracePt t="13740" x="7010400" y="379413"/>
          <p14:tracePt t="13747" x="6961188" y="361950"/>
          <p14:tracePt t="13756" x="6937375" y="349250"/>
          <p14:tracePt t="13764" x="6913563" y="349250"/>
          <p14:tracePt t="13771" x="6877050" y="349250"/>
          <p14:tracePt t="13779" x="6859588" y="342900"/>
          <p14:tracePt t="13788" x="6811963" y="342900"/>
          <p14:tracePt t="13795" x="6786563" y="338138"/>
          <p14:tracePt t="13804" x="6769100" y="338138"/>
          <p14:tracePt t="13811" x="6726238" y="338138"/>
          <p14:tracePt t="13820" x="6654800" y="338138"/>
          <p14:tracePt t="13827" x="6605588" y="338138"/>
          <p14:tracePt t="13836" x="6546850" y="338138"/>
          <p14:tracePt t="13844" x="6473825" y="338138"/>
          <p14:tracePt t="13851" x="6400800" y="338138"/>
          <p14:tracePt t="13859" x="6340475" y="349250"/>
          <p14:tracePt t="13867" x="6269038" y="373063"/>
          <p14:tracePt t="13889" x="6178550" y="379413"/>
          <p14:tracePt t="13891" x="6118225" y="392113"/>
          <p14:tracePt t="13900" x="6057900" y="392113"/>
          <p14:tracePt t="13907" x="5997575" y="403225"/>
          <p14:tracePt t="13915" x="5954713" y="403225"/>
          <p14:tracePt t="13924" x="5907088" y="422275"/>
          <p14:tracePt t="13931" x="5859463" y="428625"/>
          <p14:tracePt t="13940" x="5816600" y="428625"/>
          <p14:tracePt t="13947" x="5780088" y="446088"/>
          <p14:tracePt t="13955" x="5732463" y="458788"/>
          <p14:tracePt t="13963" x="5672138" y="469900"/>
          <p14:tracePt t="13971" x="5635625" y="476250"/>
          <p14:tracePt t="13979" x="5618163" y="482600"/>
          <p14:tracePt t="13988" x="5594350" y="493713"/>
          <p14:tracePt t="13995" x="5557838" y="500063"/>
          <p14:tracePt t="14004" x="5534025" y="506413"/>
          <p14:tracePt t="14011" x="5503863" y="517525"/>
          <p14:tracePt t="14020" x="5478463" y="530225"/>
          <p14:tracePt t="14027" x="5443538" y="530225"/>
          <p14:tracePt t="14036" x="5413375" y="542925"/>
          <p14:tracePt t="14043" x="5364163" y="547688"/>
          <p14:tracePt t="14051" x="5340350" y="560388"/>
          <p14:tracePt t="14059" x="5310188" y="566738"/>
          <p14:tracePt t="14067" x="5273675" y="566738"/>
          <p14:tracePt t="14075" x="5243513" y="584200"/>
          <p14:tracePt t="14083" x="5208588" y="590550"/>
          <p14:tracePt t="14091" x="5195888" y="596900"/>
          <p14:tracePt t="14099" x="5159375" y="608013"/>
          <p14:tracePt t="14108" x="5135563" y="620713"/>
          <p14:tracePt t="14115" x="5122863" y="633413"/>
          <p14:tracePt t="14124" x="5105400" y="638175"/>
          <p14:tracePt t="14131" x="5081588" y="650875"/>
          <p14:tracePt t="14148" x="5068888" y="668338"/>
          <p14:tracePt t="14164" x="5062538" y="674688"/>
          <p14:tracePt t="14171" x="5057775" y="687388"/>
          <p14:tracePt t="14188" x="5057775" y="693738"/>
          <p14:tracePt t="14195" x="5057775" y="698500"/>
          <p14:tracePt t="14205" x="5057775" y="704850"/>
          <p14:tracePt t="14211" x="5057775" y="728663"/>
          <p14:tracePt t="14220" x="5057775" y="741363"/>
          <p14:tracePt t="14227" x="5068888" y="758825"/>
          <p14:tracePt t="14236" x="5099050" y="782638"/>
          <p14:tracePt t="14244" x="5105400" y="795338"/>
          <p14:tracePt t="14251" x="5141913" y="831850"/>
          <p14:tracePt t="14259" x="5153025" y="849313"/>
          <p14:tracePt t="14267" x="5202238" y="885825"/>
          <p14:tracePt t="14275" x="5238750" y="915988"/>
          <p14:tracePt t="14283" x="5280025" y="939800"/>
          <p14:tracePt t="14291" x="5329238" y="969963"/>
          <p14:tracePt t="14299" x="5364163" y="989013"/>
          <p14:tracePt t="14307" x="5394325" y="1000125"/>
          <p14:tracePt t="14316" x="5461000" y="1019175"/>
          <p14:tracePt t="14324" x="5521325" y="1049338"/>
          <p14:tracePt t="14331" x="5581650" y="1060450"/>
          <p14:tracePt t="14339" x="5659438" y="1096963"/>
          <p14:tracePt t="14347" x="5749925" y="1127125"/>
          <p14:tracePt t="14356" x="5853113" y="1150938"/>
          <p14:tracePt t="14363" x="5967413" y="1163638"/>
          <p14:tracePt t="14371" x="6088063" y="1187450"/>
          <p14:tracePt t="14379" x="6189663" y="1198563"/>
          <p14:tracePt t="14388" x="6275388" y="1211263"/>
          <p14:tracePt t="14395" x="6365875" y="1217613"/>
          <p14:tracePt t="14404" x="6426200" y="1228725"/>
          <p14:tracePt t="14411" x="6456363" y="1235075"/>
          <p14:tracePt t="14420" x="6480175" y="1235075"/>
          <p14:tracePt t="14428" x="6503988" y="1235075"/>
          <p14:tracePt t="14435" x="6516688" y="1247775"/>
          <p14:tracePt t="14444" x="6521450" y="1247775"/>
          <p14:tracePt t="14451" x="6527800" y="1247775"/>
          <p14:tracePt t="14459" x="6534150" y="1247775"/>
          <p14:tracePt t="14467" x="6540500" y="1247775"/>
          <p14:tracePt t="14556" x="6546850" y="1247775"/>
          <p14:tracePt t="14612" x="0" y="0"/>
        </p14:tracePtLst>
        <p14:tracePtLst>
          <p14:tracePt t="19070" x="2693988" y="1289050"/>
          <p14:tracePt t="19148" x="2700338" y="1289050"/>
          <p14:tracePt t="19156" x="2706688" y="1284288"/>
          <p14:tracePt t="19164" x="2717800" y="1284288"/>
          <p14:tracePt t="19172" x="2754313" y="1254125"/>
          <p14:tracePt t="19180" x="2803525" y="1223963"/>
          <p14:tracePt t="19187" x="2820988" y="1217613"/>
          <p14:tracePt t="19195" x="2844800" y="1198563"/>
          <p14:tracePt t="19203" x="2881313" y="1174750"/>
          <p14:tracePt t="19212" x="2928938" y="1144588"/>
          <p14:tracePt t="19219" x="2954338" y="1127125"/>
          <p14:tracePt t="19227" x="2989263" y="1108075"/>
          <p14:tracePt t="19235" x="3025775" y="1090613"/>
          <p14:tracePt t="19244" x="3073400" y="1060450"/>
          <p14:tracePt t="19252" x="3098800" y="1049338"/>
          <p14:tracePt t="19260" x="3133725" y="1030288"/>
          <p14:tracePt t="19268" x="3170238" y="1012825"/>
          <p14:tracePt t="19275" x="3230563" y="982663"/>
          <p14:tracePt t="19284" x="3279775" y="952500"/>
          <p14:tracePt t="19292" x="3333750" y="909638"/>
          <p14:tracePt t="19299" x="3398838" y="879475"/>
          <p14:tracePt t="19308" x="3478213" y="831850"/>
          <p14:tracePt t="19315" x="3508375" y="812800"/>
          <p14:tracePt t="19324" x="3549650" y="788988"/>
          <p14:tracePt t="19331" x="3562350" y="771525"/>
          <p14:tracePt t="19339" x="3598863" y="747713"/>
          <p14:tracePt t="19347" x="3622675" y="728663"/>
          <p14:tracePt t="19355" x="3640138" y="711200"/>
          <p14:tracePt t="19371" x="3652838" y="698500"/>
          <p14:tracePt t="19404" x="3659188" y="681038"/>
          <p14:tracePt t="19419" x="3659188" y="674688"/>
          <p14:tracePt t="19427" x="3659188" y="663575"/>
          <p14:tracePt t="19444" x="3659188" y="638175"/>
          <p14:tracePt t="19452" x="3659188" y="633413"/>
          <p14:tracePt t="19459" x="3659188" y="620713"/>
          <p14:tracePt t="19467" x="3659188" y="608013"/>
          <p14:tracePt t="19476" x="3659188" y="577850"/>
          <p14:tracePt t="19484" x="3652838" y="554038"/>
          <p14:tracePt t="19492" x="3635375" y="493713"/>
          <p14:tracePt t="19499" x="3616325" y="458788"/>
          <p14:tracePt t="19508" x="3598863" y="422275"/>
          <p14:tracePt t="19515" x="3579813" y="398463"/>
          <p14:tracePt t="19524" x="3562350" y="368300"/>
          <p14:tracePt t="19531" x="3532188" y="325438"/>
          <p14:tracePt t="19539" x="3519488" y="312738"/>
          <p14:tracePt t="19548" x="3495675" y="288925"/>
          <p14:tracePt t="19555" x="3471863" y="271463"/>
          <p14:tracePt t="19564" x="3454400" y="258763"/>
          <p14:tracePt t="19571" x="3429000" y="258763"/>
          <p14:tracePt t="19579" x="3417888" y="241300"/>
          <p14:tracePt t="19587" x="3411538" y="241300"/>
          <p14:tracePt t="19595" x="3405188" y="234950"/>
          <p14:tracePt t="19604" x="3394075" y="234950"/>
          <p14:tracePt t="19612" x="3387725" y="234950"/>
          <p14:tracePt t="19619" x="3363913" y="234950"/>
          <p14:tracePt t="19627" x="3351213" y="234950"/>
          <p14:tracePt t="19635" x="3327400" y="228600"/>
          <p14:tracePt t="19644" x="3284538" y="228600"/>
          <p14:tracePt t="19651" x="3243263" y="228600"/>
          <p14:tracePt t="19659" x="3194050" y="228600"/>
          <p14:tracePt t="19667" x="3146425" y="217488"/>
          <p14:tracePt t="19676" x="3073400" y="204788"/>
          <p14:tracePt t="19684" x="3043238" y="204788"/>
          <p14:tracePt t="19692" x="2982913" y="187325"/>
          <p14:tracePt t="19699" x="2941638" y="187325"/>
          <p14:tracePt t="19708" x="2917825" y="180975"/>
          <p14:tracePt t="19715" x="2894013" y="180975"/>
          <p14:tracePt t="19724" x="2868613" y="180975"/>
          <p14:tracePt t="19731" x="2857500" y="174625"/>
          <p14:tracePt t="19739" x="2844800" y="174625"/>
          <p14:tracePt t="19747" x="2827338" y="174625"/>
          <p14:tracePt t="19755" x="2820988" y="174625"/>
          <p14:tracePt t="19764" x="2808288" y="174625"/>
          <p14:tracePt t="19772" x="2797175" y="174625"/>
          <p14:tracePt t="19779" x="2784475" y="174625"/>
          <p14:tracePt t="19787" x="2747963" y="174625"/>
          <p14:tracePt t="19795" x="2717800" y="161925"/>
          <p14:tracePt t="19804" x="2693988" y="157163"/>
          <p14:tracePt t="19812" x="2640013" y="157163"/>
          <p14:tracePt t="19819" x="2609850" y="157163"/>
          <p14:tracePt t="19827" x="2562225" y="157163"/>
          <p14:tracePt t="19835" x="2519363" y="157163"/>
          <p14:tracePt t="19843" x="2495550" y="150813"/>
          <p14:tracePt t="19851" x="2452688" y="138113"/>
          <p14:tracePt t="19859" x="2441575" y="138113"/>
          <p14:tracePt t="19867" x="2435225" y="133350"/>
          <p14:tracePt t="19884" x="2422525" y="133350"/>
          <p14:tracePt t="19899" x="2417763" y="133350"/>
          <p14:tracePt t="19915" x="2405063" y="133350"/>
          <p14:tracePt t="19926" x="2381250" y="127000"/>
          <p14:tracePt t="19931" x="2368550" y="127000"/>
          <p14:tracePt t="19939" x="2338388" y="127000"/>
          <p14:tracePt t="19947" x="2301875" y="120650"/>
          <p14:tracePt t="19955" x="2271713" y="107950"/>
          <p14:tracePt t="19964" x="2224088" y="107950"/>
          <p14:tracePt t="19971" x="2182813" y="103188"/>
          <p14:tracePt t="19979" x="2133600" y="90488"/>
          <p14:tracePt t="19987" x="2073275" y="77788"/>
          <p14:tracePt t="19995" x="2001838" y="73025"/>
          <p14:tracePt t="20004" x="1941513" y="60325"/>
          <p14:tracePt t="20011" x="1868488" y="60325"/>
          <p14:tracePt t="20028" x="1790700" y="53975"/>
          <p14:tracePt t="20042" x="1754188" y="53975"/>
          <p14:tracePt t="20043" x="1724025" y="53975"/>
          <p14:tracePt t="20051" x="1681163" y="53975"/>
          <p14:tracePt t="20060" x="1633538" y="53975"/>
          <p14:tracePt t="20067" x="1590675" y="53975"/>
          <p14:tracePt t="20076" x="1530350" y="53975"/>
          <p14:tracePt t="20084" x="1489075" y="53975"/>
          <p14:tracePt t="20092" x="1428750" y="53975"/>
          <p14:tracePt t="20099" x="1385888" y="53975"/>
          <p14:tracePt t="20108" x="1355725" y="53975"/>
          <p14:tracePt t="20116" x="1308100" y="53975"/>
          <p14:tracePt t="20123" x="1265238" y="53975"/>
          <p14:tracePt t="20131" x="1230313" y="66675"/>
          <p14:tracePt t="20139" x="1187450" y="66675"/>
          <p14:tracePt t="20147" x="1150938" y="73025"/>
          <p14:tracePt t="20155" x="1120775" y="77788"/>
          <p14:tracePt t="20164" x="1073150" y="90488"/>
          <p14:tracePt t="20171" x="1012825" y="107950"/>
          <p14:tracePt t="20179" x="976313" y="120650"/>
          <p14:tracePt t="20188" x="928688" y="138113"/>
          <p14:tracePt t="20195" x="904875" y="144463"/>
          <p14:tracePt t="20203" x="862013" y="157163"/>
          <p14:tracePt t="20212" x="838200" y="168275"/>
          <p14:tracePt t="20219" x="814388" y="168275"/>
          <p14:tracePt t="20228" x="788988" y="168275"/>
          <p14:tracePt t="20235" x="777875" y="187325"/>
          <p14:tracePt t="20244" x="741363" y="204788"/>
          <p14:tracePt t="20251" x="717550" y="222250"/>
          <p14:tracePt t="20260" x="704850" y="222250"/>
          <p14:tracePt t="20267" x="681038" y="234950"/>
          <p14:tracePt t="20276" x="657225" y="258763"/>
          <p14:tracePt t="20284" x="644525" y="265113"/>
          <p14:tracePt t="20292" x="627063" y="282575"/>
          <p14:tracePt t="20299" x="603250" y="295275"/>
          <p14:tracePt t="20308" x="584200" y="312738"/>
          <p14:tracePt t="20315" x="560388" y="338138"/>
          <p14:tracePt t="20323" x="549275" y="355600"/>
          <p14:tracePt t="20331" x="523875" y="379413"/>
          <p14:tracePt t="20339" x="519113" y="385763"/>
          <p14:tracePt t="20347" x="500063" y="403225"/>
          <p14:tracePt t="20355" x="493713" y="422275"/>
          <p14:tracePt t="20364" x="488950" y="433388"/>
          <p14:tracePt t="20371" x="488950" y="439738"/>
          <p14:tracePt t="20379" x="488950" y="463550"/>
          <p14:tracePt t="20387" x="488950" y="476250"/>
          <p14:tracePt t="20395" x="488950" y="500063"/>
          <p14:tracePt t="20403" x="488950" y="506413"/>
          <p14:tracePt t="20412" x="493713" y="517525"/>
          <p14:tracePt t="20419" x="512763" y="542925"/>
          <p14:tracePt t="20428" x="523875" y="554038"/>
          <p14:tracePt t="20435" x="560388" y="584200"/>
          <p14:tracePt t="20443" x="579438" y="590550"/>
          <p14:tracePt t="20452" x="590550" y="596900"/>
          <p14:tracePt t="20460" x="603250" y="608013"/>
          <p14:tracePt t="20467" x="627063" y="614363"/>
          <p14:tracePt t="20475" x="644525" y="620713"/>
          <p14:tracePt t="20483" x="668338" y="627063"/>
          <p14:tracePt t="20492" x="693738" y="644525"/>
          <p14:tracePt t="20499" x="723900" y="663575"/>
          <p14:tracePt t="20508" x="758825" y="681038"/>
          <p14:tracePt t="20515" x="784225" y="681038"/>
          <p14:tracePt t="20524" x="844550" y="711200"/>
          <p14:tracePt t="20531" x="885825" y="717550"/>
          <p14:tracePt t="20539" x="965200" y="741363"/>
          <p14:tracePt t="20547" x="1042988" y="771525"/>
          <p14:tracePt t="20555" x="1144588" y="808038"/>
          <p14:tracePt t="20564" x="1247775" y="842963"/>
          <p14:tracePt t="20571" x="1355725" y="873125"/>
          <p14:tracePt t="20580" x="1446213" y="909638"/>
          <p14:tracePt t="20587" x="1549400" y="946150"/>
          <p14:tracePt t="20596" x="1651000" y="969963"/>
          <p14:tracePt t="20604" x="1754188" y="989013"/>
          <p14:tracePt t="20612" x="1855788" y="1012825"/>
          <p14:tracePt t="20619" x="1946275" y="1036638"/>
          <p14:tracePt t="20627" x="2049463" y="1049338"/>
          <p14:tracePt t="20635" x="2152650" y="1073150"/>
          <p14:tracePt t="20643" x="2224088" y="1079500"/>
          <p14:tracePt t="20651" x="2308225" y="1079500"/>
          <p14:tracePt t="20660" x="2381250" y="1079500"/>
          <p14:tracePt t="20667" x="2471738" y="1079500"/>
          <p14:tracePt t="20676" x="2555875" y="1079500"/>
          <p14:tracePt t="20684" x="2640013" y="1079500"/>
          <p14:tracePt t="20692" x="2717800" y="1079500"/>
          <p14:tracePt t="20699" x="2773363" y="1079500"/>
          <p14:tracePt t="20708" x="2833688" y="1079500"/>
          <p14:tracePt t="20715" x="2894013" y="1079500"/>
          <p14:tracePt t="20723" x="2954338" y="1066800"/>
          <p14:tracePt t="20731" x="3001963" y="1054100"/>
          <p14:tracePt t="20739" x="3038475" y="1036638"/>
          <p14:tracePt t="20747" x="3098800" y="1019175"/>
          <p14:tracePt t="20755" x="3133725" y="1000125"/>
          <p14:tracePt t="20764" x="3182938" y="982663"/>
          <p14:tracePt t="20771" x="3206750" y="958850"/>
          <p14:tracePt t="20780" x="3243263" y="928688"/>
          <p14:tracePt t="20787" x="3279775" y="898525"/>
          <p14:tracePt t="20795" x="3303588" y="873125"/>
          <p14:tracePt t="20803" x="3333750" y="849313"/>
          <p14:tracePt t="20812" x="3357563" y="825500"/>
          <p14:tracePt t="20819" x="3370263" y="801688"/>
          <p14:tracePt t="20828" x="3381375" y="777875"/>
          <p14:tracePt t="20835" x="3387725" y="754063"/>
          <p14:tracePt t="20844" x="3394075" y="741363"/>
          <p14:tracePt t="20851" x="3394075" y="723900"/>
          <p14:tracePt t="20861" x="3394075" y="717550"/>
          <p14:tracePt t="20868" x="3394075" y="698500"/>
          <p14:tracePt t="20876" x="3394075" y="687388"/>
          <p14:tracePt t="20883" x="3394075" y="681038"/>
          <p14:tracePt t="20892" x="3394075" y="657225"/>
          <p14:tracePt t="20900" x="3394075" y="650875"/>
          <p14:tracePt t="20908" x="3394075" y="633413"/>
          <p14:tracePt t="20915" x="3394075" y="614363"/>
          <p14:tracePt t="20924" x="3381375" y="603250"/>
          <p14:tracePt t="20945" x="3357563" y="560388"/>
          <p14:tracePt t="20947" x="3327400" y="523875"/>
          <p14:tracePt t="20955" x="3321050" y="517525"/>
          <p14:tracePt t="20964" x="3303588" y="500063"/>
          <p14:tracePt t="20971" x="3273425" y="476250"/>
          <p14:tracePt t="20980" x="3260725" y="458788"/>
          <p14:tracePt t="20987" x="3213100" y="422275"/>
          <p14:tracePt t="20996" x="3146425" y="379413"/>
          <p14:tracePt t="21003" x="3109913" y="361950"/>
          <p14:tracePt t="21012" x="3032125" y="312738"/>
          <p14:tracePt t="21019" x="2971800" y="282575"/>
          <p14:tracePt t="21027" x="2881313" y="258763"/>
          <p14:tracePt t="21035" x="2833688" y="228600"/>
          <p14:tracePt t="21044" x="2754313" y="211138"/>
          <p14:tracePt t="21051" x="2682875" y="187325"/>
          <p14:tracePt t="21060" x="2603500" y="168275"/>
          <p14:tracePt t="21067" x="2543175" y="144463"/>
          <p14:tracePt t="21076" x="2482850" y="127000"/>
          <p14:tracePt t="21084" x="2405063" y="103188"/>
          <p14:tracePt t="21092" x="2344738" y="90488"/>
          <p14:tracePt t="21099" x="2301875" y="90488"/>
          <p14:tracePt t="21107" x="2254250" y="90488"/>
          <p14:tracePt t="21115" x="2241550" y="90488"/>
          <p14:tracePt t="21124" x="2187575" y="90488"/>
          <p14:tracePt t="21132" x="2163763" y="90488"/>
          <p14:tracePt t="21139" x="2133600" y="90488"/>
          <p14:tracePt t="21147" x="2097088" y="90488"/>
          <p14:tracePt t="21155" x="2055813" y="96838"/>
          <p14:tracePt t="21164" x="2032000" y="103188"/>
          <p14:tracePt t="21171" x="1976438" y="103188"/>
          <p14:tracePt t="21180" x="1928813" y="133350"/>
          <p14:tracePt t="21187" x="1868488" y="133350"/>
          <p14:tracePt t="21196" x="1808163" y="157163"/>
          <p14:tracePt t="21203" x="1717675" y="174625"/>
          <p14:tracePt t="21212" x="1657350" y="198438"/>
          <p14:tracePt t="21219" x="1566863" y="228600"/>
          <p14:tracePt t="21227" x="1476375" y="252413"/>
          <p14:tracePt t="21235" x="1385888" y="277813"/>
          <p14:tracePt t="21244" x="1325563" y="295275"/>
          <p14:tracePt t="21251" x="1235075" y="342900"/>
          <p14:tracePt t="21261" x="1181100" y="361950"/>
          <p14:tracePt t="21267" x="1109663" y="398463"/>
          <p14:tracePt t="21276" x="1060450" y="415925"/>
          <p14:tracePt t="21284" x="1036638" y="428625"/>
          <p14:tracePt t="21292" x="989013" y="452438"/>
          <p14:tracePt t="21299" x="965200" y="463550"/>
          <p14:tracePt t="21307" x="939800" y="469900"/>
          <p14:tracePt t="21316" x="935038" y="482600"/>
          <p14:tracePt t="21324" x="922338" y="493713"/>
          <p14:tracePt t="21332" x="915988" y="500063"/>
          <p14:tracePt t="21339" x="909638" y="506413"/>
          <p14:tracePt t="21347" x="904875" y="512763"/>
          <p14:tracePt t="21356" x="898525" y="523875"/>
          <p14:tracePt t="21363" x="898525" y="530225"/>
          <p14:tracePt t="21371" x="898525" y="560388"/>
          <p14:tracePt t="21380" x="885825" y="590550"/>
          <p14:tracePt t="21387" x="885825" y="614363"/>
          <p14:tracePt t="21395" x="885825" y="657225"/>
          <p14:tracePt t="21403" x="885825" y="704850"/>
          <p14:tracePt t="21412" x="892175" y="747713"/>
          <p14:tracePt t="21419" x="935038" y="825500"/>
          <p14:tracePt t="21428" x="965200" y="868363"/>
          <p14:tracePt t="21435" x="1006475" y="915988"/>
          <p14:tracePt t="21445" x="1060450" y="982663"/>
          <p14:tracePt t="21451" x="1096963" y="1019175"/>
          <p14:tracePt t="21460" x="1139825" y="1060450"/>
          <p14:tracePt t="21467" x="1169988" y="1066800"/>
          <p14:tracePt t="21476" x="1204913" y="1084263"/>
          <p14:tracePt t="21484" x="1230313" y="1096963"/>
          <p14:tracePt t="21492" x="1254125" y="1096963"/>
          <p14:tracePt t="21499" x="1284288" y="1096963"/>
          <p14:tracePt t="21507" x="1320800" y="1096963"/>
          <p14:tracePt t="21515" x="1362075" y="1096963"/>
          <p14:tracePt t="21523" x="1458913" y="1096963"/>
          <p14:tracePt t="21531" x="1573213" y="1096963"/>
          <p14:tracePt t="21539" x="1717675" y="1090613"/>
          <p14:tracePt t="21547" x="1874838" y="1079500"/>
          <p14:tracePt t="21555" x="2062163" y="1036638"/>
          <p14:tracePt t="21563" x="2247900" y="1023938"/>
          <p14:tracePt t="21571" x="2405063" y="1012825"/>
          <p14:tracePt t="21580" x="2549525" y="1000125"/>
          <p14:tracePt t="21587" x="2706688" y="989013"/>
          <p14:tracePt t="21595" x="2838450" y="963613"/>
          <p14:tracePt t="21603" x="2911475" y="952500"/>
          <p14:tracePt t="21611" x="2971800" y="933450"/>
          <p14:tracePt t="21619" x="3008313" y="903288"/>
          <p14:tracePt t="21627" x="3038475" y="879475"/>
          <p14:tracePt t="21635" x="3062288" y="855663"/>
          <p14:tracePt t="21643" x="3086100" y="831850"/>
          <p14:tracePt t="21652" x="3103563" y="795338"/>
          <p14:tracePt t="21661" x="3109913" y="777875"/>
          <p14:tracePt t="21667" x="3109913" y="735013"/>
          <p14:tracePt t="21676" x="3116263" y="711200"/>
          <p14:tracePt t="21684" x="3116263" y="681038"/>
          <p14:tracePt t="21691" x="3128963" y="644525"/>
          <p14:tracePt t="21700" x="3128963" y="627063"/>
          <p14:tracePt t="21708" x="3128963" y="590550"/>
          <p14:tracePt t="21716" x="3128963" y="577850"/>
          <p14:tracePt t="21724" x="3128963" y="566738"/>
          <p14:tracePt t="21732" x="3128963" y="547688"/>
          <p14:tracePt t="21739" x="3116263" y="523875"/>
          <p14:tracePt t="21748" x="3116263" y="512763"/>
          <p14:tracePt t="21756" x="3092450" y="487363"/>
          <p14:tracePt t="21764" x="3079750" y="469900"/>
          <p14:tracePt t="21771" x="3049588" y="446088"/>
          <p14:tracePt t="21780" x="3001963" y="415925"/>
          <p14:tracePt t="21788" x="2965450" y="392113"/>
          <p14:tracePt t="21796" x="2905125" y="368300"/>
          <p14:tracePt t="21804" x="2844800" y="355600"/>
          <p14:tracePt t="21811" x="2754313" y="338138"/>
          <p14:tracePt t="21820" x="2676525" y="325438"/>
          <p14:tracePt t="21828" x="2592388" y="312738"/>
          <p14:tracePt t="21836" x="2501900" y="301625"/>
          <p14:tracePt t="21846" x="2398713" y="288925"/>
          <p14:tracePt t="21852" x="2301875" y="288925"/>
          <p14:tracePt t="21860" x="2200275" y="282575"/>
          <p14:tracePt t="21868" x="2109788" y="271463"/>
          <p14:tracePt t="21876" x="2036763" y="271463"/>
          <p14:tracePt t="21884" x="1995488" y="271463"/>
          <p14:tracePt t="21896" x="1935163" y="271463"/>
          <p14:tracePt t="21900" x="1905000" y="271463"/>
          <p14:tracePt t="21908" x="1868488" y="271463"/>
          <p14:tracePt t="21916" x="1831975" y="301625"/>
          <p14:tracePt t="21924" x="1754188" y="342900"/>
          <p14:tracePt t="21932" x="1717675" y="385763"/>
          <p14:tracePt t="21939" x="1676400" y="433388"/>
          <p14:tracePt t="21948" x="1657350" y="469900"/>
          <p14:tracePt t="21956" x="1639888" y="530225"/>
          <p14:tracePt t="21964" x="1627188" y="566738"/>
          <p14:tracePt t="21971" x="1620838" y="614363"/>
          <p14:tracePt t="21979" x="1620838" y="644525"/>
          <p14:tracePt t="21987" x="1620838" y="687388"/>
          <p14:tracePt t="21995" x="1620838" y="735013"/>
          <p14:tracePt t="22003" x="1639888" y="771525"/>
          <p14:tracePt t="22011" x="1663700" y="795338"/>
          <p14:tracePt t="22019" x="1700213" y="825500"/>
          <p14:tracePt t="22027" x="1754188" y="855663"/>
          <p14:tracePt t="22035" x="1801813" y="885825"/>
          <p14:tracePt t="22044" x="1862138" y="892175"/>
          <p14:tracePt t="22051" x="1941513" y="939800"/>
          <p14:tracePt t="22059" x="2032000" y="969963"/>
          <p14:tracePt t="22067" x="2092325" y="982663"/>
          <p14:tracePt t="22075" x="2152650" y="993775"/>
          <p14:tracePt t="22083" x="2200275" y="1000125"/>
          <p14:tracePt t="22091" x="2224088" y="1000125"/>
          <p14:tracePt t="22099" x="2247900" y="1000125"/>
          <p14:tracePt t="22107" x="2266950" y="1000125"/>
          <p14:tracePt t="22115" x="2271713" y="1000125"/>
          <p14:tracePt t="22123" x="2278063" y="1000125"/>
          <p14:tracePt t="22131" x="2297113" y="1000125"/>
          <p14:tracePt t="22139" x="2308225" y="989013"/>
          <p14:tracePt t="22147" x="2314575" y="982663"/>
          <p14:tracePt t="22155" x="2314575" y="976313"/>
          <p14:tracePt t="22163" x="2320925" y="969963"/>
          <p14:tracePt t="22179" x="2320925" y="952500"/>
          <p14:tracePt t="22195" x="2320925" y="946150"/>
          <p14:tracePt t="22291" x="2320925" y="933450"/>
          <p14:tracePt t="22292" x="0" y="0"/>
        </p14:tracePtLst>
        <p14:tracePtLst>
          <p14:tracePt t="29767" x="3122613" y="5321300"/>
          <p14:tracePt t="29828" x="3128963" y="5321300"/>
          <p14:tracePt t="29836" x="3133725" y="5321300"/>
          <p14:tracePt t="29852" x="3140075" y="5314950"/>
          <p14:tracePt t="29860" x="3146425" y="5308600"/>
          <p14:tracePt t="29868" x="3152775" y="5303838"/>
          <p14:tracePt t="29885" x="3159125" y="5297488"/>
          <p14:tracePt t="29901" x="3159125" y="5291138"/>
          <p14:tracePt t="29916" x="3159125" y="5284788"/>
          <p14:tracePt t="29924" x="3159125" y="5278438"/>
          <p14:tracePt t="29931" x="3159125" y="5273675"/>
          <p14:tracePt t="29940" x="3159125" y="5260975"/>
          <p14:tracePt t="29947" x="3159125" y="5254625"/>
          <p14:tracePt t="29956" x="3159125" y="5230813"/>
          <p14:tracePt t="29964" x="3152775" y="5213350"/>
          <p14:tracePt t="29971" x="3128963" y="5176838"/>
          <p14:tracePt t="29979" x="3109913" y="5140325"/>
          <p14:tracePt t="29987" x="3079750" y="5103813"/>
          <p14:tracePt t="29995" x="3068638" y="5080000"/>
          <p14:tracePt t="30003" x="3049588" y="5056188"/>
          <p14:tracePt t="30012" x="3025775" y="5026025"/>
          <p14:tracePt t="30019" x="3008313" y="5002213"/>
          <p14:tracePt t="30027" x="3001963" y="4995863"/>
          <p14:tracePt t="30036" x="2995613" y="4983163"/>
          <p14:tracePt t="30043" x="2989263" y="4978400"/>
          <p14:tracePt t="30051" x="2982913" y="4972050"/>
          <p14:tracePt t="30059" x="2978150" y="4965700"/>
          <p14:tracePt t="30084" x="2971800" y="4959350"/>
          <p14:tracePt t="30100" x="2965450" y="4959350"/>
          <p14:tracePt t="30107" x="2959100" y="4953000"/>
          <p14:tracePt t="30116" x="2954338" y="4953000"/>
          <p14:tracePt t="30123" x="2947988" y="4953000"/>
          <p14:tracePt t="30131" x="2935288" y="4953000"/>
          <p14:tracePt t="30147" x="2911475" y="4953000"/>
          <p14:tracePt t="30156" x="2905125" y="4953000"/>
          <p14:tracePt t="30164" x="2894013" y="4948238"/>
          <p14:tracePt t="30171" x="2868613" y="4948238"/>
          <p14:tracePt t="30179" x="2844800" y="4941888"/>
          <p14:tracePt t="30187" x="2833688" y="4941888"/>
          <p14:tracePt t="30195" x="2797175" y="4929188"/>
          <p14:tracePt t="30204" x="2767013" y="4922838"/>
          <p14:tracePt t="30211" x="2743200" y="4918075"/>
          <p14:tracePt t="30219" x="2717800" y="4905375"/>
          <p14:tracePt t="30227" x="2693988" y="4899025"/>
          <p14:tracePt t="30236" x="2657475" y="4892675"/>
          <p14:tracePt t="30243" x="2646363" y="4892675"/>
          <p14:tracePt t="30251" x="2633663" y="4892675"/>
          <p14:tracePt t="30259" x="2597150" y="4881563"/>
          <p14:tracePt t="30268" x="2586038" y="4881563"/>
          <p14:tracePt t="30276" x="2573338" y="4881563"/>
          <p14:tracePt t="30284" x="2562225" y="4881563"/>
          <p14:tracePt t="30291" x="2538413" y="4881563"/>
          <p14:tracePt t="30300" x="2519363" y="4881563"/>
          <p14:tracePt t="30307" x="2501900" y="4881563"/>
          <p14:tracePt t="30315" x="2478088" y="4881563"/>
          <p14:tracePt t="30324" x="2452688" y="4881563"/>
          <p14:tracePt t="30331" x="2422525" y="4881563"/>
          <p14:tracePt t="30339" x="2398713" y="4881563"/>
          <p14:tracePt t="30347" x="2374900" y="4881563"/>
          <p14:tracePt t="30356" x="2362200" y="4881563"/>
          <p14:tracePt t="30364" x="2327275" y="4887913"/>
          <p14:tracePt t="30371" x="2314575" y="4892675"/>
          <p14:tracePt t="30379" x="2290763" y="4899025"/>
          <p14:tracePt t="30388" x="2254250" y="4918075"/>
          <p14:tracePt t="30400" x="2241550" y="4922838"/>
          <p14:tracePt t="30404" x="2217738" y="4935538"/>
          <p14:tracePt t="30411" x="2200275" y="4941888"/>
          <p14:tracePt t="30420" x="2187575" y="4948238"/>
          <p14:tracePt t="30427" x="2163763" y="4965700"/>
          <p14:tracePt t="30435" x="2152650" y="4972050"/>
          <p14:tracePt t="30443" x="2122488" y="4989513"/>
          <p14:tracePt t="30451" x="2109788" y="4995863"/>
          <p14:tracePt t="30459" x="2085975" y="5019675"/>
          <p14:tracePt t="30468" x="2066925" y="5032375"/>
          <p14:tracePt t="30475" x="2043113" y="5062538"/>
          <p14:tracePt t="30484" x="2019300" y="5099050"/>
          <p14:tracePt t="30491" x="1995488" y="5122863"/>
          <p14:tracePt t="30501" x="1976438" y="5146675"/>
          <p14:tracePt t="30507" x="1971675" y="5157788"/>
          <p14:tracePt t="30515" x="1952625" y="5183188"/>
          <p14:tracePt t="30524" x="1946275" y="5207000"/>
          <p14:tracePt t="30531" x="1935163" y="5243513"/>
          <p14:tracePt t="30539" x="1928813" y="5254625"/>
          <p14:tracePt t="30547" x="1922463" y="5291138"/>
          <p14:tracePt t="30555" x="1922463" y="5303838"/>
          <p14:tracePt t="30564" x="1922463" y="5314950"/>
          <p14:tracePt t="30571" x="1922463" y="5338763"/>
          <p14:tracePt t="30580" x="1922463" y="5364163"/>
          <p14:tracePt t="30588" x="1922463" y="5394325"/>
          <p14:tracePt t="30595" x="1922463" y="5418138"/>
          <p14:tracePt t="30604" x="1922463" y="5448300"/>
          <p14:tracePt t="30611" x="1922463" y="5483225"/>
          <p14:tracePt t="30619" x="1922463" y="5502275"/>
          <p14:tracePt t="30627" x="1935163" y="5538788"/>
          <p14:tracePt t="30636" x="1958975" y="5573713"/>
          <p14:tracePt t="30643" x="1976438" y="5599113"/>
          <p14:tracePt t="30652" x="2001838" y="5634038"/>
          <p14:tracePt t="30659" x="2025650" y="5659438"/>
          <p14:tracePt t="30668" x="2055813" y="5689600"/>
          <p14:tracePt t="30675" x="2079625" y="5713413"/>
          <p14:tracePt t="30684" x="2103438" y="5737225"/>
          <p14:tracePt t="30692" x="2127250" y="5761038"/>
          <p14:tracePt t="30700" x="2163763" y="5778500"/>
          <p14:tracePt t="30707" x="2176463" y="5791200"/>
          <p14:tracePt t="30715" x="2224088" y="5808663"/>
          <p14:tracePt t="30724" x="2247900" y="5827713"/>
          <p14:tracePt t="30731" x="2301875" y="5845175"/>
          <p14:tracePt t="30739" x="2362200" y="5857875"/>
          <p14:tracePt t="30747" x="2452688" y="5881688"/>
          <p14:tracePt t="30755" x="2532063" y="5911850"/>
          <p14:tracePt t="30764" x="2622550" y="5924550"/>
          <p14:tracePt t="30772" x="2717800" y="5935663"/>
          <p14:tracePt t="30779" x="2838450" y="5959475"/>
          <p14:tracePt t="30787" x="2935288" y="5959475"/>
          <p14:tracePt t="30795" x="3025775" y="5959475"/>
          <p14:tracePt t="30804" x="3109913" y="5959475"/>
          <p14:tracePt t="30811" x="3170238" y="5959475"/>
          <p14:tracePt t="30819" x="3200400" y="5959475"/>
          <p14:tracePt t="30827" x="3224213" y="5948363"/>
          <p14:tracePt t="30835" x="3273425" y="5918200"/>
          <p14:tracePt t="30844" x="3309938" y="5894388"/>
          <p14:tracePt t="30852" x="3333750" y="5868988"/>
          <p14:tracePt t="30859" x="3351213" y="5851525"/>
          <p14:tracePt t="30869" x="3363913" y="5827713"/>
          <p14:tracePt t="30875" x="3375025" y="5803900"/>
          <p14:tracePt t="30885" x="3387725" y="5778500"/>
          <p14:tracePt t="30891" x="3405188" y="5743575"/>
          <p14:tracePt t="30900" x="3417888" y="5724525"/>
          <p14:tracePt t="30907" x="3424238" y="5700713"/>
          <p14:tracePt t="30915" x="3429000" y="5653088"/>
          <p14:tracePt t="30924" x="3429000" y="5610225"/>
          <p14:tracePt t="30931" x="3429000" y="5580063"/>
          <p14:tracePt t="30939" x="3429000" y="5519738"/>
          <p14:tracePt t="30947" x="3429000" y="5465763"/>
          <p14:tracePt t="30955" x="3429000" y="5405438"/>
          <p14:tracePt t="30963" x="3429000" y="5345113"/>
          <p14:tracePt t="30971" x="3411538" y="5308600"/>
          <p14:tracePt t="30988" x="3363913" y="5224463"/>
          <p14:tracePt t="30995" x="3333750" y="5187950"/>
          <p14:tracePt t="31004" x="3303588" y="5133975"/>
          <p14:tracePt t="31011" x="3273425" y="5099050"/>
          <p14:tracePt t="31019" x="3236913" y="5062538"/>
          <p14:tracePt t="31027" x="3182938" y="5008563"/>
          <p14:tracePt t="31035" x="3128963" y="4953000"/>
          <p14:tracePt t="31043" x="3068638" y="4911725"/>
          <p14:tracePt t="31052" x="3025775" y="4881563"/>
          <p14:tracePt t="31059" x="2989263" y="4857750"/>
          <p14:tracePt t="31068" x="2954338" y="4838700"/>
          <p14:tracePt t="31075" x="2928938" y="4814888"/>
          <p14:tracePt t="31084" x="2905125" y="4797425"/>
          <p14:tracePt t="31091" x="2894013" y="4791075"/>
          <p14:tracePt t="31100" x="2887663" y="4784725"/>
          <p14:tracePt t="31108" x="2881313" y="4784725"/>
          <p14:tracePt t="31115" x="2868613" y="4784725"/>
          <p14:tracePt t="31124" x="2863850" y="4784725"/>
          <p14:tracePt t="31131" x="2844800" y="4784725"/>
          <p14:tracePt t="31140" x="2803525" y="4784725"/>
          <p14:tracePt t="31147" x="2730500" y="4784725"/>
          <p14:tracePt t="31155" x="2670175" y="4808538"/>
          <p14:tracePt t="31163" x="2592388" y="4832350"/>
          <p14:tracePt t="31171" x="2501900" y="4851400"/>
          <p14:tracePt t="31179" x="2428875" y="4875213"/>
          <p14:tracePt t="31188" x="2338388" y="4899025"/>
          <p14:tracePt t="31195" x="2278063" y="4918075"/>
          <p14:tracePt t="31203" x="2241550" y="4935538"/>
          <p14:tracePt t="31211" x="2217738" y="4941888"/>
          <p14:tracePt t="31219" x="2182813" y="4959350"/>
          <p14:tracePt t="31227" x="2170113" y="4965700"/>
          <p14:tracePt t="31236" x="2152650" y="4983163"/>
          <p14:tracePt t="31243" x="2139950" y="4995863"/>
          <p14:tracePt t="31253" x="2122488" y="5013325"/>
          <p14:tracePt t="31259" x="2109788" y="5026025"/>
          <p14:tracePt t="31268" x="2092325" y="5049838"/>
          <p14:tracePt t="31275" x="2066925" y="5080000"/>
          <p14:tracePt t="31284" x="2049463" y="5092700"/>
          <p14:tracePt t="31291" x="2032000" y="5140325"/>
          <p14:tracePt t="31300" x="2012950" y="5187950"/>
          <p14:tracePt t="31307" x="1995488" y="5237163"/>
          <p14:tracePt t="31315" x="1982788" y="5284788"/>
          <p14:tracePt t="31323" x="1965325" y="5334000"/>
          <p14:tracePt t="31332" x="1965325" y="5364163"/>
          <p14:tracePt t="31339" x="1965325" y="5394325"/>
          <p14:tracePt t="31347" x="1965325" y="5429250"/>
          <p14:tracePt t="31355" x="1965325" y="5472113"/>
          <p14:tracePt t="31363" x="1965325" y="5502275"/>
          <p14:tracePt t="31371" x="1965325" y="5526088"/>
          <p14:tracePt t="31379" x="1965325" y="5568950"/>
          <p14:tracePt t="31387" x="1976438" y="5603875"/>
          <p14:tracePt t="31395" x="1995488" y="5640388"/>
          <p14:tracePt t="31404" x="2025650" y="5676900"/>
          <p14:tracePt t="31411" x="2049463" y="5713413"/>
          <p14:tracePt t="31419" x="2092325" y="5754688"/>
          <p14:tracePt t="31427" x="2116138" y="5778500"/>
          <p14:tracePt t="31436" x="2163763" y="5821363"/>
          <p14:tracePt t="31443" x="2206625" y="5845175"/>
          <p14:tracePt t="31453" x="2241550" y="5875338"/>
          <p14:tracePt t="31459" x="2290763" y="5894388"/>
          <p14:tracePt t="31468" x="2314575" y="5918200"/>
          <p14:tracePt t="31475" x="2351088" y="5935663"/>
          <p14:tracePt t="31485" x="2422525" y="5959475"/>
          <p14:tracePt t="31491" x="2459038" y="5965825"/>
          <p14:tracePt t="31499" x="2519363" y="5965825"/>
          <p14:tracePt t="31507" x="2573338" y="5965825"/>
          <p14:tracePt t="31515" x="2633663" y="5965825"/>
          <p14:tracePt t="31523" x="2693988" y="5965825"/>
          <p14:tracePt t="31531" x="2747963" y="5965825"/>
          <p14:tracePt t="31539" x="2808288" y="5965825"/>
          <p14:tracePt t="31547" x="2868613" y="5954713"/>
          <p14:tracePt t="31556" x="2947988" y="5929313"/>
          <p14:tracePt t="31563" x="2995613" y="5899150"/>
          <p14:tracePt t="31572" x="3073400" y="5868988"/>
          <p14:tracePt t="31579" x="3140075" y="5827713"/>
          <p14:tracePt t="31587" x="3189288" y="5797550"/>
          <p14:tracePt t="31595" x="3254375" y="5773738"/>
          <p14:tracePt t="31604" x="3284538" y="5754688"/>
          <p14:tracePt t="31611" x="3333750" y="5737225"/>
          <p14:tracePt t="31619" x="3387725" y="5707063"/>
          <p14:tracePt t="31627" x="3394075" y="5700713"/>
          <p14:tracePt t="31636" x="3424238" y="5670550"/>
          <p14:tracePt t="31644" x="3448050" y="5646738"/>
          <p14:tracePt t="31653" x="3465513" y="5610225"/>
          <p14:tracePt t="31659" x="3478213" y="5573713"/>
          <p14:tracePt t="31668" x="3484563" y="5543550"/>
          <p14:tracePt t="31675" x="3495675" y="5495925"/>
          <p14:tracePt t="31685" x="3495675" y="5454650"/>
          <p14:tracePt t="31691" x="3495675" y="5405438"/>
          <p14:tracePt t="31699" x="3495675" y="5375275"/>
          <p14:tracePt t="31707" x="3495675" y="5334000"/>
          <p14:tracePt t="31715" x="3495675" y="5297488"/>
          <p14:tracePt t="31723" x="3495675" y="5278438"/>
          <p14:tracePt t="31731" x="3489325" y="5243513"/>
          <p14:tracePt t="31740" x="3484563" y="5218113"/>
          <p14:tracePt t="31747" x="3465513" y="5176838"/>
          <p14:tracePt t="31755" x="3448050" y="5140325"/>
          <p14:tracePt t="31763" x="3429000" y="5122863"/>
          <p14:tracePt t="31771" x="3405188" y="5073650"/>
          <p14:tracePt t="31779" x="3351213" y="5026025"/>
          <p14:tracePt t="31787" x="3327400" y="5002213"/>
          <p14:tracePt t="31795" x="3260725" y="4929188"/>
          <p14:tracePt t="31803" x="3230563" y="4892675"/>
          <p14:tracePt t="31811" x="3176588" y="4851400"/>
          <p14:tracePt t="31819" x="3140075" y="4827588"/>
          <p14:tracePt t="31827" x="3092450" y="4797425"/>
          <p14:tracePt t="31836" x="3043238" y="4773613"/>
          <p14:tracePt t="31844" x="3008313" y="4767263"/>
          <p14:tracePt t="31852" x="2982913" y="4760913"/>
          <p14:tracePt t="31860" x="2959100" y="4748213"/>
          <p14:tracePt t="31868" x="2941638" y="4748213"/>
          <p14:tracePt t="31875" x="2924175" y="4743450"/>
          <p14:tracePt t="31884" x="2911475" y="4743450"/>
          <p14:tracePt t="31891" x="2881313" y="4743450"/>
          <p14:tracePt t="31904" x="2863850" y="4743450"/>
          <p14:tracePt t="31907" x="2820988" y="4743450"/>
          <p14:tracePt t="31915" x="2778125" y="4743450"/>
          <p14:tracePt t="31924" x="2743200" y="4743450"/>
          <p14:tracePt t="31931" x="2700338" y="4743450"/>
          <p14:tracePt t="31939" x="2657475" y="4743450"/>
          <p14:tracePt t="31947" x="2597150" y="4743450"/>
          <p14:tracePt t="31955" x="2538413" y="4748213"/>
          <p14:tracePt t="31963" x="2508250" y="4754563"/>
          <p14:tracePt t="31972" x="2459038" y="4767263"/>
          <p14:tracePt t="31979" x="2411413" y="4784725"/>
          <p14:tracePt t="31987" x="2374900" y="4803775"/>
          <p14:tracePt t="31995" x="2327275" y="4814888"/>
          <p14:tracePt t="32003" x="2290763" y="4832350"/>
          <p14:tracePt t="32011" x="2254250" y="4845050"/>
          <p14:tracePt t="32019" x="2217738" y="4875213"/>
          <p14:tracePt t="32027" x="2193925" y="4892675"/>
          <p14:tracePt t="32036" x="2182813" y="4905375"/>
          <p14:tracePt t="32044" x="2146300" y="4941888"/>
          <p14:tracePt t="32052" x="2127250" y="4959350"/>
          <p14:tracePt t="32059" x="2109788" y="4983163"/>
          <p14:tracePt t="32068" x="2103438" y="5008563"/>
          <p14:tracePt t="32075" x="2073275" y="5056188"/>
          <p14:tracePt t="32083" x="2066925" y="5086350"/>
          <p14:tracePt t="32091" x="2062163" y="5133975"/>
          <p14:tracePt t="32099" x="2049463" y="5164138"/>
          <p14:tracePt t="32107" x="2049463" y="5213350"/>
          <p14:tracePt t="32115" x="2049463" y="5243513"/>
          <p14:tracePt t="32124" x="2049463" y="5297488"/>
          <p14:tracePt t="32131" x="2049463" y="5327650"/>
          <p14:tracePt t="32139" x="2055813" y="5375275"/>
          <p14:tracePt t="32147" x="2079625" y="5411788"/>
          <p14:tracePt t="32156" x="2103438" y="5459413"/>
          <p14:tracePt t="32163" x="2133600" y="5526088"/>
          <p14:tracePt t="32171" x="2157413" y="5562600"/>
          <p14:tracePt t="32179" x="2206625" y="5629275"/>
          <p14:tracePt t="32187" x="2241550" y="5664200"/>
          <p14:tracePt t="32195" x="2308225" y="5707063"/>
          <p14:tracePt t="32203" x="2344738" y="5737225"/>
          <p14:tracePt t="32211" x="2398713" y="5778500"/>
          <p14:tracePt t="32220" x="2459038" y="5821363"/>
          <p14:tracePt t="32227" x="2513013" y="5864225"/>
          <p14:tracePt t="32237" x="2579688" y="5894388"/>
          <p14:tracePt t="32244" x="2652713" y="5935663"/>
          <p14:tracePt t="32252" x="2713038" y="5948363"/>
          <p14:tracePt t="32259" x="2778125" y="5972175"/>
          <p14:tracePt t="32268" x="2838450" y="5978525"/>
          <p14:tracePt t="32275" x="2911475" y="5978525"/>
          <p14:tracePt t="32283" x="2995613" y="5978525"/>
          <p14:tracePt t="32292" x="3079750" y="5978525"/>
          <p14:tracePt t="32300" x="3159125" y="5978525"/>
          <p14:tracePt t="32308" x="3189288" y="5978525"/>
          <p14:tracePt t="32315" x="3230563" y="5965825"/>
          <p14:tracePt t="32323" x="3297238" y="5935663"/>
          <p14:tracePt t="32331" x="3321050" y="5911850"/>
          <p14:tracePt t="32340" x="3363913" y="5868988"/>
          <p14:tracePt t="32348" x="3387725" y="5834063"/>
          <p14:tracePt t="32355" x="3417888" y="5784850"/>
          <p14:tracePt t="32363" x="3435350" y="5737225"/>
          <p14:tracePt t="32371" x="3459163" y="5689600"/>
          <p14:tracePt t="32379" x="3478213" y="5653088"/>
          <p14:tracePt t="32388" x="3484563" y="5592763"/>
          <p14:tracePt t="32395" x="3495675" y="5556250"/>
          <p14:tracePt t="32403" x="3502025" y="5508625"/>
          <p14:tracePt t="32411" x="3502025" y="5478463"/>
          <p14:tracePt t="32420" x="3502025" y="5448300"/>
          <p14:tracePt t="32427" x="3502025" y="5405438"/>
          <p14:tracePt t="32436" x="3502025" y="5381625"/>
          <p14:tracePt t="32444" x="3502025" y="5345113"/>
          <p14:tracePt t="32452" x="3502025" y="5327650"/>
          <p14:tracePt t="32459" x="3484563" y="5278438"/>
          <p14:tracePt t="32468" x="3465513" y="5243513"/>
          <p14:tracePt t="32475" x="3424238" y="5187950"/>
          <p14:tracePt t="32483" x="3370263" y="5153025"/>
          <p14:tracePt t="32491" x="3333750" y="5110163"/>
          <p14:tracePt t="32500" x="3267075" y="5056188"/>
          <p14:tracePt t="32507" x="3230563" y="5026025"/>
          <p14:tracePt t="32515" x="3163888" y="5008563"/>
          <p14:tracePt t="32524" x="3103563" y="4989513"/>
          <p14:tracePt t="32531" x="3055938" y="4965700"/>
          <p14:tracePt t="32540" x="3032125" y="4953000"/>
          <p14:tracePt t="32547" x="2971800" y="4922838"/>
          <p14:tracePt t="32555" x="2928938" y="4922838"/>
          <p14:tracePt t="32563" x="2881313" y="4892675"/>
          <p14:tracePt t="32572" x="2833688" y="4881563"/>
          <p14:tracePt t="32579" x="2784475" y="4862513"/>
          <p14:tracePt t="32588" x="2760663" y="4862513"/>
          <p14:tracePt t="32595" x="2736850" y="4862513"/>
          <p14:tracePt t="32605" x="2713038" y="4862513"/>
          <p14:tracePt t="32611" x="2693988" y="4862513"/>
          <p14:tracePt t="32620" x="2670175" y="4862513"/>
          <p14:tracePt t="32627" x="2646363" y="4862513"/>
          <p14:tracePt t="32636" x="2622550" y="4862513"/>
          <p14:tracePt t="32643" x="2592388" y="4862513"/>
          <p14:tracePt t="32653" x="2543175" y="4875213"/>
          <p14:tracePt t="32659" x="2482850" y="4905375"/>
          <p14:tracePt t="32668" x="2417763" y="4941888"/>
          <p14:tracePt t="32675" x="2351088" y="4983163"/>
          <p14:tracePt t="32683" x="2290763" y="5026025"/>
          <p14:tracePt t="32691" x="2247900" y="5056188"/>
          <p14:tracePt t="32699" x="2200275" y="5086350"/>
          <p14:tracePt t="32707" x="2163763" y="5122863"/>
          <p14:tracePt t="32715" x="2133600" y="5157788"/>
          <p14:tracePt t="32724" x="2116138" y="5207000"/>
          <p14:tracePt t="32731" x="2103438" y="5254625"/>
          <p14:tracePt t="32739" x="2103438" y="5314950"/>
          <p14:tracePt t="32747" x="2103438" y="5357813"/>
          <p14:tracePt t="32755" x="2103438" y="5394325"/>
          <p14:tracePt t="32764" x="2103438" y="5424488"/>
          <p14:tracePt t="32771" x="2103438" y="5448300"/>
          <p14:tracePt t="32779" x="2133600" y="5502275"/>
          <p14:tracePt t="32788" x="2176463" y="5556250"/>
          <p14:tracePt t="32795" x="2217738" y="5603875"/>
          <p14:tracePt t="32804" x="2241550" y="5634038"/>
          <p14:tracePt t="32811" x="2284413" y="5670550"/>
          <p14:tracePt t="32820" x="2308225" y="5694363"/>
          <p14:tracePt t="32827" x="2357438" y="5724525"/>
          <p14:tracePt t="32836" x="2381250" y="5743575"/>
          <p14:tracePt t="32843" x="2428875" y="5761038"/>
          <p14:tracePt t="32852" x="2452688" y="5767388"/>
          <p14:tracePt t="32859" x="2482850" y="5767388"/>
          <p14:tracePt t="32867" x="2525713" y="5778500"/>
          <p14:tracePt t="32876" x="2549525" y="5784850"/>
          <p14:tracePt t="32884" x="2603500" y="5784850"/>
          <p14:tracePt t="32891" x="2652713" y="5784850"/>
          <p14:tracePt t="32899" x="2724150" y="5784850"/>
          <p14:tracePt t="32907" x="2797175" y="5778500"/>
          <p14:tracePt t="32915" x="2868613" y="5767388"/>
          <p14:tracePt t="32924" x="2947988" y="5749925"/>
          <p14:tracePt t="32931" x="2995613" y="5719763"/>
          <p14:tracePt t="32939" x="3055938" y="5694363"/>
          <p14:tracePt t="32947" x="3109913" y="5659438"/>
          <p14:tracePt t="32955" x="3159125" y="5629275"/>
          <p14:tracePt t="32964" x="3224213" y="5568950"/>
          <p14:tracePt t="32972" x="3279775" y="5519738"/>
          <p14:tracePt t="32979" x="3321050" y="5478463"/>
          <p14:tracePt t="32988" x="3340100" y="5429250"/>
          <p14:tracePt t="32995" x="3351213" y="5405438"/>
          <p14:tracePt t="33004" x="3370263" y="5364163"/>
          <p14:tracePt t="33011" x="3381375" y="5327650"/>
          <p14:tracePt t="33020" x="3394075" y="5254625"/>
          <p14:tracePt t="33027" x="3398838" y="5194300"/>
          <p14:tracePt t="33036" x="3398838" y="5133975"/>
          <p14:tracePt t="33043" x="3398838" y="5073650"/>
          <p14:tracePt t="33052" x="3398838" y="5032375"/>
          <p14:tracePt t="33060" x="3398838" y="5002213"/>
          <p14:tracePt t="33067" x="3398838" y="4965700"/>
          <p14:tracePt t="33076" x="3394075" y="4953000"/>
          <p14:tracePt t="33083" x="3381375" y="4935538"/>
          <p14:tracePt t="33091" x="3370263" y="4922838"/>
          <p14:tracePt t="33107" x="3351213" y="4905375"/>
          <p14:tracePt t="33115" x="3340100" y="4892675"/>
          <p14:tracePt t="33123" x="3321050" y="4881563"/>
          <p14:tracePt t="33131" x="3297238" y="4868863"/>
          <p14:tracePt t="33140" x="3284538" y="4868863"/>
          <p14:tracePt t="33147" x="3254375" y="4868863"/>
          <p14:tracePt t="33155" x="3213100" y="4868863"/>
          <p14:tracePt t="33164" x="3140075" y="4868863"/>
          <p14:tracePt t="33172" x="3049588" y="4868863"/>
          <p14:tracePt t="33179" x="2978150" y="4868863"/>
          <p14:tracePt t="33188" x="2863850" y="4868863"/>
          <p14:tracePt t="33195" x="2790825" y="4868863"/>
          <p14:tracePt t="33204" x="2687638" y="4887913"/>
          <p14:tracePt t="33211" x="2616200" y="4905375"/>
          <p14:tracePt t="33220" x="2538413" y="4918075"/>
          <p14:tracePt t="33227" x="2459038" y="4959350"/>
          <p14:tracePt t="33236" x="2411413" y="4989513"/>
          <p14:tracePt t="33243" x="2357438" y="5032375"/>
          <p14:tracePt t="33252" x="2297113" y="5062538"/>
          <p14:tracePt t="33259" x="2260600" y="5092700"/>
          <p14:tracePt t="33267" x="2206625" y="5133975"/>
          <p14:tracePt t="33275" x="2182813" y="5157788"/>
          <p14:tracePt t="33283" x="2152650" y="5207000"/>
          <p14:tracePt t="33292" x="2146300" y="5230813"/>
          <p14:tracePt t="33299" x="2127250" y="5278438"/>
          <p14:tracePt t="33307" x="2127250" y="5338763"/>
          <p14:tracePt t="33315" x="2127250" y="5368925"/>
          <p14:tracePt t="33324" x="2127250" y="5411788"/>
          <p14:tracePt t="33331" x="2127250" y="5441950"/>
          <p14:tracePt t="33339" x="2127250" y="5478463"/>
          <p14:tracePt t="33347" x="2127250" y="5502275"/>
          <p14:tracePt t="33356" x="2139950" y="5513388"/>
          <p14:tracePt t="33364" x="2163763" y="5532438"/>
          <p14:tracePt t="33371" x="2182813" y="5556250"/>
          <p14:tracePt t="33379" x="2206625" y="5573713"/>
          <p14:tracePt t="33387" x="2211388" y="5573713"/>
          <p14:tracePt t="33395" x="2236788" y="5580063"/>
          <p14:tracePt t="33404" x="2266950" y="5580063"/>
          <p14:tracePt t="33411" x="2297113" y="5586413"/>
          <p14:tracePt t="33420" x="2357438" y="5586413"/>
          <p14:tracePt t="33427" x="2417763" y="5586413"/>
          <p14:tracePt t="33436" x="2478088" y="5586413"/>
          <p14:tracePt t="33443" x="2532063" y="5586413"/>
          <p14:tracePt t="33451" x="2592388" y="5586413"/>
          <p14:tracePt t="33459" x="2652713" y="5580063"/>
          <p14:tracePt t="33467" x="2700338" y="5573713"/>
          <p14:tracePt t="33476" x="2760663" y="5543550"/>
          <p14:tracePt t="33483" x="2814638" y="5513388"/>
          <p14:tracePt t="33491" x="2863850" y="5472113"/>
          <p14:tracePt t="33499" x="2905125" y="5429250"/>
          <p14:tracePt t="33507" x="2935288" y="5381625"/>
          <p14:tracePt t="33515" x="2941638" y="5357813"/>
          <p14:tracePt t="33523" x="2959100" y="5303838"/>
          <p14:tracePt t="33531" x="2965450" y="5278438"/>
          <p14:tracePt t="33539" x="2989263" y="5218113"/>
          <p14:tracePt t="33547" x="2989263" y="5194300"/>
          <p14:tracePt t="33556" x="2989263" y="5164138"/>
          <p14:tracePt t="33564" x="2989263" y="5140325"/>
          <p14:tracePt t="33572" x="2989263" y="5110163"/>
          <p14:tracePt t="33579" x="2989263" y="5080000"/>
          <p14:tracePt t="33588" x="2989263" y="5056188"/>
          <p14:tracePt t="33595" x="2982913" y="5019675"/>
          <p14:tracePt t="33604" x="2978150" y="5013325"/>
          <p14:tracePt t="33611" x="2971800" y="5002213"/>
          <p14:tracePt t="33620" x="2965450" y="4995863"/>
          <p14:tracePt t="33628" x="2954338" y="4983163"/>
          <p14:tracePt t="33636" x="2928938" y="4959350"/>
          <p14:tracePt t="33643" x="2924175" y="4959350"/>
          <p14:tracePt t="33651" x="2894013" y="4948238"/>
          <p14:tracePt t="33659" x="2857500" y="4941888"/>
          <p14:tracePt t="33667" x="2797175" y="4929188"/>
          <p14:tracePt t="33675" x="2743200" y="4929188"/>
          <p14:tracePt t="33683" x="2682875" y="4929188"/>
          <p14:tracePt t="33692" x="2622550" y="4929188"/>
          <p14:tracePt t="33699" x="2568575" y="4929188"/>
          <p14:tracePt t="33708" x="2501900" y="4935538"/>
          <p14:tracePt t="33715" x="2417763" y="4948238"/>
          <p14:tracePt t="33724" x="2351088" y="4978400"/>
          <p14:tracePt t="33731" x="2301875" y="5008563"/>
          <p14:tracePt t="33740" x="2266950" y="5038725"/>
          <p14:tracePt t="33747" x="2224088" y="5073650"/>
          <p14:tracePt t="33756" x="2211388" y="5092700"/>
          <p14:tracePt t="33764" x="2200275" y="5116513"/>
          <p14:tracePt t="33771" x="2200275" y="5146675"/>
          <p14:tracePt t="33780" x="2200275" y="5176838"/>
          <p14:tracePt t="33788" x="2200275" y="5200650"/>
          <p14:tracePt t="33795" x="2224088" y="5248275"/>
          <p14:tracePt t="33804" x="2247900" y="5273675"/>
          <p14:tracePt t="33812" x="2301875" y="5314950"/>
          <p14:tracePt t="33820" x="2351088" y="5345113"/>
          <p14:tracePt t="33827" x="2387600" y="5351463"/>
          <p14:tracePt t="33836" x="2422525" y="5381625"/>
          <p14:tracePt t="33843" x="2471738" y="5399088"/>
          <p14:tracePt t="33851" x="2508250" y="5411788"/>
          <p14:tracePt t="33859" x="2549525" y="5411788"/>
          <p14:tracePt t="33867" x="2579688" y="5411788"/>
          <p14:tracePt t="33876" x="2616200" y="5411788"/>
          <p14:tracePt t="33883" x="2657475" y="5411788"/>
          <p14:tracePt t="33892" x="2682875" y="5411788"/>
          <p14:tracePt t="33906" x="2713038" y="5405438"/>
          <p14:tracePt t="33907" x="2747963" y="5381625"/>
          <p14:tracePt t="33915" x="2773363" y="5357813"/>
          <p14:tracePt t="33924" x="2814638" y="5314950"/>
          <p14:tracePt t="33931" x="2844800" y="5267325"/>
          <p14:tracePt t="33939" x="2863850" y="5230813"/>
          <p14:tracePt t="33947" x="2868613" y="5170488"/>
          <p14:tracePt t="33955" x="2894013" y="5122863"/>
          <p14:tracePt t="33963" x="2894013" y="5062538"/>
          <p14:tracePt t="33971" x="2894013" y="5038725"/>
          <p14:tracePt t="33979" x="2894013" y="5013325"/>
          <p14:tracePt t="33995" x="2894013" y="5002213"/>
          <p14:tracePt t="34004" x="2894013" y="4995863"/>
          <p14:tracePt t="34011" x="2894013" y="4989513"/>
          <p14:tracePt t="34020" x="2887663" y="4983163"/>
          <p14:tracePt t="34028" x="2881313" y="4983163"/>
          <p14:tracePt t="34036" x="2851150" y="4978400"/>
          <p14:tracePt t="34044" x="2827338" y="4978400"/>
          <p14:tracePt t="34051" x="2784475" y="4978400"/>
          <p14:tracePt t="34059" x="2754313" y="4978400"/>
          <p14:tracePt t="34067" x="2730500" y="4978400"/>
          <p14:tracePt t="34075" x="2693988" y="4978400"/>
          <p14:tracePt t="34083" x="2670175" y="4978400"/>
          <p14:tracePt t="34092" x="2640013" y="5008563"/>
          <p14:tracePt t="34099" x="2622550" y="5019675"/>
          <p14:tracePt t="34107" x="2597150" y="5043488"/>
          <p14:tracePt t="34116" x="2597150" y="5062538"/>
          <p14:tracePt t="34124" x="2597150" y="5073650"/>
          <p14:tracePt t="34131" x="2597150" y="5099050"/>
          <p14:tracePt t="34147" x="2597150" y="5116513"/>
          <p14:tracePt t="34156" x="2597150" y="5122863"/>
          <p14:tracePt t="34163" x="2597150" y="5140325"/>
          <p14:tracePt t="34171" x="2603500" y="5146675"/>
          <p14:tracePt t="34195" x="2616200" y="5146675"/>
          <p14:tracePt t="34220" x="2622550" y="5146675"/>
          <p14:tracePt t="34236" x="2627313" y="5146675"/>
          <p14:tracePt t="34243" x="2640013" y="5146675"/>
          <p14:tracePt t="34251" x="2657475" y="5146675"/>
          <p14:tracePt t="34260" x="2670175" y="5140325"/>
          <p14:tracePt t="34267" x="2687638" y="5129213"/>
          <p14:tracePt t="34292" x="2693988" y="5129213"/>
          <p14:tracePt t="34315" x="2700338" y="5122863"/>
          <p14:tracePt t="34316" x="0" y="0"/>
        </p14:tracePtLst>
        <p14:tracePtLst>
          <p14:tracePt t="40726" x="5870575" y="2687638"/>
          <p14:tracePt t="40732" x="5876925" y="2700338"/>
          <p14:tracePt t="40741" x="5876925" y="2705100"/>
          <p14:tracePt t="40748" x="5883275" y="2711450"/>
          <p14:tracePt t="40755" x="5883275" y="2735263"/>
          <p14:tracePt t="40763" x="5883275" y="2760663"/>
          <p14:tracePt t="40771" x="5894388" y="2801938"/>
          <p14:tracePt t="40780" x="5900738" y="2832100"/>
          <p14:tracePt t="40787" x="5913438" y="2892425"/>
          <p14:tracePt t="40795" x="5919788" y="2941638"/>
          <p14:tracePt t="40803" x="5919788" y="2970213"/>
          <p14:tracePt t="40812" x="5937250" y="3030538"/>
          <p14:tracePt t="40820" x="5949950" y="3055938"/>
          <p14:tracePt t="40827" x="5954713" y="3097213"/>
          <p14:tracePt t="40836" x="5954713" y="3109913"/>
          <p14:tracePt t="40844" x="5967413" y="3146425"/>
          <p14:tracePt t="40851" x="5967413" y="3157538"/>
          <p14:tracePt t="40861" x="5967413" y="3181350"/>
          <p14:tracePt t="40867" x="5973763" y="3217863"/>
          <p14:tracePt t="40876" x="5973763" y="3248025"/>
          <p14:tracePt t="40883" x="5973763" y="3290888"/>
          <p14:tracePt t="40896" x="5973763" y="3321050"/>
          <p14:tracePt t="40899" x="5973763" y="3355975"/>
          <p14:tracePt t="40907" x="5973763" y="3386138"/>
          <p14:tracePt t="40916" x="5973763" y="3429000"/>
          <p14:tracePt t="40924" x="5973763" y="3459163"/>
          <p14:tracePt t="40932" x="5973763" y="3495675"/>
          <p14:tracePt t="40939" x="5973763" y="3519488"/>
          <p14:tracePt t="40947" x="5961063" y="3562350"/>
          <p14:tracePt t="40955" x="5954713" y="3597275"/>
          <p14:tracePt t="40963" x="5954713" y="3627438"/>
          <p14:tracePt t="40971" x="5943600" y="3670300"/>
          <p14:tracePt t="40980" x="5937250" y="3694113"/>
          <p14:tracePt t="40987" x="5930900" y="3730625"/>
          <p14:tracePt t="40995" x="5930900" y="3754438"/>
          <p14:tracePt t="41003" x="5919788" y="3771900"/>
          <p14:tracePt t="41011" x="5919788" y="3790950"/>
          <p14:tracePt t="41019" x="5913438" y="3821113"/>
          <p14:tracePt t="41027" x="5907088" y="3844925"/>
          <p14:tracePt t="41035" x="5889625" y="3881438"/>
          <p14:tracePt t="41044" x="5876925" y="3905250"/>
          <p14:tracePt t="41051" x="5864225" y="3935413"/>
          <p14:tracePt t="41061" x="5853113" y="3959225"/>
          <p14:tracePt t="41067" x="5829300" y="4006850"/>
          <p14:tracePt t="41076" x="5799138" y="4043363"/>
          <p14:tracePt t="41084" x="5768975" y="4097338"/>
          <p14:tracePt t="41092" x="5745163" y="4122738"/>
          <p14:tracePt t="41099" x="5715000" y="4157663"/>
          <p14:tracePt t="41107" x="5689600" y="4183063"/>
          <p14:tracePt t="41115" x="5678488" y="4200525"/>
          <p14:tracePt t="41123" x="5641975" y="4237038"/>
          <p14:tracePt t="41131" x="5629275" y="4241800"/>
          <p14:tracePt t="41139" x="5618163" y="4254500"/>
          <p14:tracePt t="41147" x="5611813" y="4260850"/>
          <p14:tracePt t="41155" x="5599113" y="4271963"/>
          <p14:tracePt t="41163" x="5594350" y="4278313"/>
          <p14:tracePt t="41171" x="5581650" y="4284663"/>
          <p14:tracePt t="41179" x="5564188" y="4297363"/>
          <p14:tracePt t="41187" x="5551488" y="4302125"/>
          <p14:tracePt t="41196" x="5534025" y="4308475"/>
          <p14:tracePt t="41203" x="5508625" y="4314825"/>
          <p14:tracePt t="41213" x="5497513" y="4327525"/>
          <p14:tracePt t="41219" x="5473700" y="4338638"/>
          <p14:tracePt t="41228" x="5454650" y="4351338"/>
          <p14:tracePt t="41235" x="5443538" y="4357688"/>
          <p14:tracePt t="41244" x="5430838" y="4362450"/>
          <p14:tracePt t="41251" x="5424488" y="4368800"/>
          <p14:tracePt t="41261" x="5418138" y="4368800"/>
          <p14:tracePt t="41267" x="5413375" y="4368800"/>
          <p14:tracePt t="41283" x="5387975" y="4375150"/>
          <p14:tracePt t="41292" x="5383213" y="4375150"/>
          <p14:tracePt t="41299" x="5370513" y="4381500"/>
          <p14:tracePt t="41308" x="5353050" y="4392613"/>
          <p14:tracePt t="41315" x="5346700" y="4392613"/>
          <p14:tracePt t="41323" x="5329238" y="4398963"/>
          <p14:tracePt t="41331" x="5310188" y="4405313"/>
          <p14:tracePt t="41339" x="5303838" y="4405313"/>
          <p14:tracePt t="41348" x="5292725" y="4405313"/>
          <p14:tracePt t="41355" x="5280025" y="4411663"/>
          <p14:tracePt t="41363" x="5273675" y="4411663"/>
          <p14:tracePt t="41371" x="5262563" y="4418013"/>
          <p14:tracePt t="41467" x="5273675" y="4418013"/>
          <p14:tracePt t="41476" x="5299075" y="4411663"/>
          <p14:tracePt t="41484" x="5310188" y="4398963"/>
          <p14:tracePt t="41492" x="5346700" y="4375150"/>
          <p14:tracePt t="41499" x="5383213" y="4357688"/>
          <p14:tracePt t="41507" x="5407025" y="4338638"/>
          <p14:tracePt t="41515" x="5443538" y="4314825"/>
          <p14:tracePt t="41523" x="5503863" y="4291013"/>
          <p14:tracePt t="41531" x="5538788" y="4267200"/>
          <p14:tracePt t="41539" x="5605463" y="4237038"/>
          <p14:tracePt t="41548" x="5672138" y="4164013"/>
          <p14:tracePt t="41555" x="5749925" y="4133850"/>
          <p14:tracePt t="41564" x="5829300" y="4067175"/>
          <p14:tracePt t="41572" x="5894388" y="4019550"/>
          <p14:tracePt t="41579" x="5961063" y="3976688"/>
          <p14:tracePt t="41587" x="6010275" y="3935413"/>
          <p14:tracePt t="41596" x="6045200" y="3911600"/>
          <p14:tracePt t="41603" x="6100763" y="3857625"/>
          <p14:tracePt t="41611" x="6130925" y="3821113"/>
          <p14:tracePt t="41619" x="6161088" y="3767138"/>
          <p14:tracePt t="41628" x="6178550" y="3717925"/>
          <p14:tracePt t="41635" x="6208713" y="3657600"/>
          <p14:tracePt t="41644" x="6232525" y="3590925"/>
          <p14:tracePt t="41651" x="6238875" y="3532188"/>
          <p14:tracePt t="41660" x="6249988" y="3489325"/>
          <p14:tracePt t="41667" x="6249988" y="3429000"/>
          <p14:tracePt t="41676" x="6249988" y="3386138"/>
          <p14:tracePt t="41683" x="6249988" y="3338513"/>
          <p14:tracePt t="41691" x="6249988" y="3308350"/>
          <p14:tracePt t="41699" x="6238875" y="3254375"/>
          <p14:tracePt t="41707" x="6219825" y="3217863"/>
          <p14:tracePt t="41715" x="6189663" y="3163888"/>
          <p14:tracePt t="41723" x="6148388" y="3116263"/>
          <p14:tracePt t="41732" x="6094413" y="3036888"/>
          <p14:tracePt t="41739" x="6010275" y="2952750"/>
          <p14:tracePt t="41747" x="5930900" y="2855913"/>
          <p14:tracePt t="41755" x="5846763" y="2765425"/>
          <p14:tracePt t="41763" x="5719763" y="2651125"/>
          <p14:tracePt t="41771" x="5599113" y="2566988"/>
          <p14:tracePt t="41780" x="5467350" y="2452688"/>
          <p14:tracePt t="41787" x="5340350" y="2349500"/>
          <p14:tracePt t="41796" x="5249863" y="2265363"/>
          <p14:tracePt t="41803" x="5118100" y="2217738"/>
          <p14:tracePt t="41811" x="5027613" y="2187575"/>
          <p14:tracePt t="41819" x="4948238" y="2151063"/>
          <p14:tracePt t="41828" x="4887913" y="2120900"/>
          <p14:tracePt t="41836" x="4864100" y="2114550"/>
          <p14:tracePt t="41844" x="4840288" y="2114550"/>
          <p14:tracePt t="41860" x="4833938" y="2114550"/>
          <p14:tracePt t="41868" x="4822825" y="2114550"/>
          <p14:tracePt t="41880" x="4816475" y="2114550"/>
          <p14:tracePt t="41883" x="4792663" y="2114550"/>
          <p14:tracePt t="41891" x="4756150" y="2151063"/>
          <p14:tracePt t="41900" x="4702175" y="2205038"/>
          <p14:tracePt t="41907" x="4676775" y="2230438"/>
          <p14:tracePt t="41915" x="4635500" y="2290763"/>
          <p14:tracePt t="41924" x="4605338" y="2344738"/>
          <p14:tracePt t="41932" x="4562475" y="2409825"/>
          <p14:tracePt t="41939" x="4545013" y="2435225"/>
          <p14:tracePt t="41948" x="4527550" y="2465388"/>
          <p14:tracePt t="41955" x="4521200" y="2500313"/>
          <p14:tracePt t="41963" x="4502150" y="2525713"/>
          <p14:tracePt t="41971" x="4502150" y="2549525"/>
          <p14:tracePt t="41987" x="4502150" y="2555875"/>
          <p14:tracePt t="42035" x="4502150" y="2560638"/>
          <p14:tracePt t="42044" x="4527550" y="2560638"/>
          <p14:tracePt t="42051" x="4557713" y="2560638"/>
          <p14:tracePt t="42061" x="4598988" y="2566988"/>
          <p14:tracePt t="42067" x="4659313" y="2579688"/>
          <p14:tracePt t="42076" x="4719638" y="2586038"/>
          <p14:tracePt t="42083" x="4810125" y="2609850"/>
          <p14:tracePt t="42091" x="4870450" y="2609850"/>
          <p14:tracePt t="42100" x="4960938" y="2633663"/>
          <p14:tracePt t="42107" x="5051425" y="2663825"/>
          <p14:tracePt t="42115" x="5153025" y="2700338"/>
          <p14:tracePt t="42123" x="5243513" y="2735263"/>
          <p14:tracePt t="42132" x="5334000" y="2778125"/>
          <p14:tracePt t="42139" x="5400675" y="2814638"/>
          <p14:tracePt t="42147" x="5448300" y="2844800"/>
          <p14:tracePt t="42155" x="5484813" y="2868613"/>
          <p14:tracePt t="42164" x="5503863" y="2892425"/>
          <p14:tracePt t="42171" x="5514975" y="2911475"/>
          <p14:tracePt t="42187" x="5514975" y="2916238"/>
          <p14:tracePt t="42195" x="5514975" y="2922588"/>
          <p14:tracePt t="42203" x="5514975" y="2928938"/>
          <p14:tracePt t="42211" x="5514975" y="2946400"/>
          <p14:tracePt t="42219" x="5514975" y="2970213"/>
          <p14:tracePt t="42228" x="5514975" y="3006725"/>
          <p14:tracePt t="42235" x="5514975" y="3036888"/>
          <p14:tracePt t="42244" x="5527675" y="3079750"/>
          <p14:tracePt t="42251" x="5527675" y="3127375"/>
          <p14:tracePt t="42260" x="5527675" y="3181350"/>
          <p14:tracePt t="42267" x="5527675" y="3271838"/>
          <p14:tracePt t="42276" x="5527675" y="3325813"/>
          <p14:tracePt t="42284" x="5527675" y="3398838"/>
          <p14:tracePt t="42291" x="5527675" y="3459163"/>
          <p14:tracePt t="42300" x="5527675" y="3519488"/>
          <p14:tracePt t="42307" x="5527675" y="3562350"/>
          <p14:tracePt t="42315" x="5527675" y="3603625"/>
          <p14:tracePt t="42324" x="5527675" y="3640138"/>
          <p14:tracePt t="42331" x="5527675" y="3670300"/>
          <p14:tracePt t="42339" x="5527675" y="3694113"/>
          <p14:tracePt t="42347" x="5527675" y="3717925"/>
          <p14:tracePt t="42355" x="5527675" y="3741738"/>
          <p14:tracePt t="42364" x="5527675" y="3767138"/>
          <p14:tracePt t="42371" x="5514975" y="3797300"/>
          <p14:tracePt t="42379" x="5484813" y="3862388"/>
          <p14:tracePt t="42394" x="5454650" y="3922713"/>
          <p14:tracePt t="42396" x="5430838" y="3971925"/>
          <p14:tracePt t="42403" x="5407025" y="3995738"/>
          <p14:tracePt t="42412" x="5376863" y="4049713"/>
          <p14:tracePt t="42419" x="5353050" y="4086225"/>
          <p14:tracePt t="42428" x="5340350" y="4110038"/>
          <p14:tracePt t="42436" x="5329238" y="4122738"/>
          <p14:tracePt t="42444" x="5299075" y="4157663"/>
          <p14:tracePt t="42451" x="5286375" y="4176713"/>
          <p14:tracePt t="42460" x="5268913" y="4187825"/>
          <p14:tracePt t="42467" x="5262563" y="4194175"/>
          <p14:tracePt t="42476" x="5256213" y="4200525"/>
          <p14:tracePt t="42483" x="5243513" y="4206875"/>
          <p14:tracePt t="42491" x="5232400" y="4224338"/>
          <p14:tracePt t="42500" x="5213350" y="4230688"/>
          <p14:tracePt t="42507" x="5202238" y="4237038"/>
          <p14:tracePt t="42516" x="5195888" y="4241800"/>
          <p14:tracePt t="42523" x="5189538" y="4248150"/>
          <p14:tracePt t="42644" x="5202238" y="4241800"/>
          <p14:tracePt t="42652" x="5238750" y="4217988"/>
          <p14:tracePt t="42661" x="5286375" y="4187825"/>
          <p14:tracePt t="42668" x="5346700" y="4164013"/>
          <p14:tracePt t="42675" x="5394325" y="4157663"/>
          <p14:tracePt t="42684" x="5448300" y="4127500"/>
          <p14:tracePt t="42691" x="5521325" y="4092575"/>
          <p14:tracePt t="42700" x="5599113" y="4037013"/>
          <p14:tracePt t="42707" x="5708650" y="3989388"/>
          <p14:tracePt t="42716" x="5799138" y="3946525"/>
          <p14:tracePt t="42723" x="5907088" y="3875088"/>
          <p14:tracePt t="42732" x="6010275" y="3814763"/>
          <p14:tracePt t="42740" x="6057900" y="3797300"/>
          <p14:tracePt t="42747" x="6094413" y="3790950"/>
          <p14:tracePt t="42755" x="6118225" y="3778250"/>
          <p14:tracePt t="42764" x="6124575" y="3771900"/>
          <p14:tracePt t="42771" x="6130925" y="3767138"/>
          <p14:tracePt t="42796" x="6130925" y="3760788"/>
          <p14:tracePt t="42803" x="6130925" y="3754438"/>
          <p14:tracePt t="42828" x="6130925" y="3748088"/>
          <p14:tracePt t="42844" x="6130925" y="3736975"/>
          <p14:tracePt t="42852" x="6130925" y="3730625"/>
          <p14:tracePt t="42860" x="6130925" y="3717925"/>
          <p14:tracePt t="42867" x="6130925" y="3694113"/>
          <p14:tracePt t="42880" x="6130925" y="3681413"/>
          <p14:tracePt t="42883" x="6130925" y="3663950"/>
          <p14:tracePt t="42892" x="6111875" y="3640138"/>
          <p14:tracePt t="42899" x="6111875" y="3627438"/>
          <p14:tracePt t="42907" x="6105525" y="3621088"/>
          <p14:tracePt t="42916" x="6105525" y="3609975"/>
          <p14:tracePt t="42948" x="6105525" y="3603625"/>
          <p14:tracePt t="42964" x="6100763" y="3597275"/>
          <p14:tracePt t="42971" x="6100763" y="3590925"/>
          <p14:tracePt t="42987" x="6100763" y="3586163"/>
          <p14:tracePt t="42996" x="6100763" y="3579813"/>
          <p14:tracePt t="43004" x="6100763" y="3573463"/>
          <p14:tracePt t="43028" x="6100763" y="3567113"/>
          <p14:tracePt t="43035" x="6100763" y="3562350"/>
          <p14:tracePt t="43044" x="6105525" y="3543300"/>
          <p14:tracePt t="43052" x="6111875" y="3536950"/>
          <p14:tracePt t="43059" x="6130925" y="3525838"/>
          <p14:tracePt t="43067" x="6135688" y="3519488"/>
          <p14:tracePt t="43076" x="6148388" y="3506788"/>
          <p14:tracePt t="43083" x="6172200" y="3495675"/>
          <p14:tracePt t="43091" x="6184900" y="3489325"/>
          <p14:tracePt t="43100" x="6189663" y="3482975"/>
          <p14:tracePt t="43107" x="6196013" y="3482975"/>
          <p14:tracePt t="43116" x="6202363" y="3482975"/>
          <p14:tracePt t="43123" x="6208713" y="3476625"/>
          <p14:tracePt t="43131" x="6215063" y="3476625"/>
          <p14:tracePt t="43139" x="6232525" y="3471863"/>
          <p14:tracePt t="43156" x="6245225" y="3465513"/>
          <p14:tracePt t="43164" x="6249988" y="3465513"/>
          <p14:tracePt t="43171" x="6269038" y="3459163"/>
          <p14:tracePt t="43180" x="6286500" y="3446463"/>
          <p14:tracePt t="43187" x="6299200" y="3441700"/>
          <p14:tracePt t="43196" x="6305550" y="3435350"/>
          <p14:tracePt t="43203" x="6329363" y="3422650"/>
          <p14:tracePt t="43212" x="6340475" y="3422650"/>
          <p14:tracePt t="43219" x="6359525" y="3416300"/>
          <p14:tracePt t="43404" x="6353175" y="3435350"/>
          <p14:tracePt t="43412" x="6353175" y="3471863"/>
          <p14:tracePt t="43420" x="6340475" y="3495675"/>
          <p14:tracePt t="43429" x="6340475" y="3525838"/>
          <p14:tracePt t="43436" x="6329363" y="3549650"/>
          <p14:tracePt t="43444" x="6329363" y="3579813"/>
          <p14:tracePt t="43452" x="6329363" y="3590925"/>
          <p14:tracePt t="43459" x="6329363" y="3609975"/>
          <p14:tracePt t="43467" x="6329363" y="3616325"/>
          <p14:tracePt t="43475" x="6329363" y="3621088"/>
          <p14:tracePt t="43483" x="6329363" y="3627438"/>
          <p14:tracePt t="43532" x="6335713" y="3633788"/>
          <p14:tracePt t="43547" x="6340475" y="3633788"/>
          <p14:tracePt t="43555" x="6346825" y="3640138"/>
          <p14:tracePt t="43571" x="6359525" y="3640138"/>
          <p14:tracePt t="43579" x="6365875" y="3640138"/>
          <p14:tracePt t="43587" x="6383338" y="3640138"/>
          <p14:tracePt t="43597" x="6389688" y="3640138"/>
          <p14:tracePt t="43604" x="6400800" y="3640138"/>
          <p14:tracePt t="43613" x="6407150" y="3640138"/>
          <p14:tracePt t="43620" x="6426200" y="3640138"/>
          <p14:tracePt t="43635" x="6443663" y="3640138"/>
          <p14:tracePt t="43645" x="6461125" y="3640138"/>
          <p14:tracePt t="43651" x="6473825" y="3646488"/>
          <p14:tracePt t="43659" x="6497638" y="3651250"/>
          <p14:tracePt t="43668" x="6503988" y="3651250"/>
          <p14:tracePt t="43676" x="6516688" y="3651250"/>
          <p14:tracePt t="43683" x="6527800" y="3651250"/>
          <p14:tracePt t="43691" x="6546850" y="3651250"/>
          <p14:tracePt t="43699" x="6557963" y="3651250"/>
          <p14:tracePt t="43707" x="6570663" y="3651250"/>
          <p14:tracePt t="43716" x="6594475" y="3651250"/>
          <p14:tracePt t="43723" x="6605588" y="3651250"/>
          <p14:tracePt t="43731" x="6624638" y="3651250"/>
          <p14:tracePt t="43739" x="6635750" y="3651250"/>
          <p14:tracePt t="43748" x="6661150" y="3651250"/>
          <p14:tracePt t="43756" x="6684963" y="3651250"/>
          <p14:tracePt t="43763" x="6702425" y="3651250"/>
          <p14:tracePt t="43771" x="6721475" y="3670300"/>
          <p14:tracePt t="43779" x="6751638" y="3670300"/>
          <p14:tracePt t="43787" x="6775450" y="3676650"/>
          <p14:tracePt t="43796" x="6799263" y="3687763"/>
          <p14:tracePt t="43803" x="6811963" y="3687763"/>
          <p14:tracePt t="43812" x="6829425" y="3694113"/>
          <p14:tracePt t="43900" x="6835775" y="3700463"/>
          <p14:tracePt t="43925" x="6842125" y="3700463"/>
          <p14:tracePt t="44004" x="6846888" y="3706813"/>
          <p14:tracePt t="44020" x="6853238" y="3717925"/>
          <p14:tracePt t="44028" x="6872288" y="3736975"/>
          <p14:tracePt t="44036" x="6877050" y="3741738"/>
          <p14:tracePt t="44044" x="6883400" y="3748088"/>
          <p14:tracePt t="44059" x="6889750" y="3754438"/>
          <p14:tracePt t="44067" x="6896100" y="3760788"/>
          <p14:tracePt t="44091" x="6907213" y="3767138"/>
          <p14:tracePt t="44107" x="6913563" y="3767138"/>
          <p14:tracePt t="44115" x="6919913" y="3771900"/>
          <p14:tracePt t="44147" x="6926263" y="3771900"/>
          <p14:tracePt t="44164" x="6937375" y="3771900"/>
          <p14:tracePt t="44171" x="6950075" y="3771900"/>
          <p14:tracePt t="44180" x="6956425" y="3771900"/>
          <p14:tracePt t="44187" x="6973888" y="3771900"/>
          <p14:tracePt t="44195" x="6980238" y="3771900"/>
          <p14:tracePt t="44203" x="6991350" y="3771900"/>
          <p14:tracePt t="44212" x="7004050" y="3771900"/>
          <p14:tracePt t="44219" x="7016750" y="3771900"/>
          <p14:tracePt t="44228" x="7034213" y="3771900"/>
          <p14:tracePt t="44235" x="7051675" y="3771900"/>
          <p14:tracePt t="44243" x="7070725" y="3771900"/>
          <p14:tracePt t="44251" x="7081838" y="3771900"/>
          <p14:tracePt t="44259" x="7094538" y="3771900"/>
          <p14:tracePt t="44267" x="7112000" y="3760788"/>
          <p14:tracePt t="44275" x="7118350" y="3760788"/>
          <p14:tracePt t="44283" x="7124700" y="3754438"/>
          <p14:tracePt t="44299" x="7137400" y="3748088"/>
          <p14:tracePt t="44307" x="7142163" y="3748088"/>
          <p14:tracePt t="44315" x="7148513" y="3748088"/>
          <p14:tracePt t="44323" x="7154863" y="3741738"/>
          <p14:tracePt t="44331" x="7167563" y="3736975"/>
          <p14:tracePt t="44348" x="7172325" y="3730625"/>
          <p14:tracePt t="44412" x="7178675" y="3730625"/>
          <p14:tracePt t="44420" x="7185025" y="3724275"/>
          <p14:tracePt t="44460" x="7185025" y="3717925"/>
          <p14:tracePt t="44636" x="7178675" y="3717925"/>
          <p14:tracePt t="44644" x="7167563" y="3736975"/>
          <p14:tracePt t="44652" x="7131050" y="3760788"/>
          <p14:tracePt t="44660" x="7112000" y="3767138"/>
          <p14:tracePt t="44668" x="7100888" y="3771900"/>
          <p14:tracePt t="44676" x="7081838" y="3790950"/>
          <p14:tracePt t="44684" x="7058025" y="3808413"/>
          <p14:tracePt t="44691" x="7051675" y="3814763"/>
          <p14:tracePt t="44700" x="7046913" y="3821113"/>
          <p14:tracePt t="44707" x="7034213" y="3827463"/>
          <p14:tracePt t="44715" x="7021513" y="3832225"/>
          <p14:tracePt t="44731" x="7004050" y="3851275"/>
          <p14:tracePt t="44739" x="6991350" y="3857625"/>
          <p14:tracePt t="44756" x="6986588" y="3862388"/>
          <p14:tracePt t="44764" x="6980238" y="3868738"/>
          <p14:tracePt t="44772" x="6973888" y="3868738"/>
          <p14:tracePt t="44781" x="6967538" y="3875088"/>
          <p14:tracePt t="44787" x="6961188" y="3875088"/>
          <p14:tracePt t="44796" x="6943725" y="3881438"/>
          <p14:tracePt t="44803" x="6932613" y="3887788"/>
          <p14:tracePt t="44844" x="6926263" y="3892550"/>
          <p14:tracePt t="44875" x="6919913" y="3892550"/>
          <p14:tracePt t="44891" x="6913563" y="3898900"/>
          <p14:tracePt t="44899" x="6907213" y="3898900"/>
          <p14:tracePt t="44907" x="6896100" y="3905250"/>
          <p14:tracePt t="44939" x="6889750" y="3905250"/>
          <p14:tracePt t="44963" x="6883400" y="3905250"/>
          <p14:tracePt t="44971" x="6877050" y="3905250"/>
          <p14:tracePt t="44980" x="6872288" y="3905250"/>
          <p14:tracePt t="44987" x="6865938" y="3905250"/>
          <p14:tracePt t="45003" x="6859588" y="3911600"/>
          <p14:tracePt t="45012" x="6853238" y="3911600"/>
          <p14:tracePt t="45019" x="6842125" y="3911600"/>
          <p14:tracePt t="45048" x="6823075" y="3911600"/>
          <p14:tracePt t="45051" x="6811963" y="3911600"/>
          <p14:tracePt t="45059" x="6805613" y="3911600"/>
          <p14:tracePt t="45076" x="6799263" y="3911600"/>
          <p14:tracePt t="45083" x="6792913" y="3911600"/>
          <p14:tracePt t="45091" x="6786563" y="3911600"/>
          <p14:tracePt t="45099" x="6781800" y="3911600"/>
          <p14:tracePt t="45116" x="6769100" y="3911600"/>
          <p14:tracePt t="45131" x="6762750" y="3911600"/>
          <p14:tracePt t="45139" x="6756400" y="3911600"/>
          <p14:tracePt t="45148" x="6751638" y="3911600"/>
          <p14:tracePt t="45260" x="6745288" y="3911600"/>
          <p14:tracePt t="45420" x="6732588" y="3911600"/>
          <p14:tracePt t="45436" x="6715125" y="3911600"/>
          <p14:tracePt t="45445" x="6702425" y="3911600"/>
          <p14:tracePt t="45453" x="6684963" y="3898900"/>
          <p14:tracePt t="45460" x="6661150" y="3881438"/>
          <p14:tracePt t="45468" x="6630988" y="3862388"/>
          <p14:tracePt t="45476" x="6611938" y="3851275"/>
          <p14:tracePt t="45484" x="6570663" y="3832225"/>
          <p14:tracePt t="45492" x="6516688" y="3802063"/>
          <p14:tracePt t="45500" x="6467475" y="3771900"/>
          <p14:tracePt t="45508" x="6430963" y="3754438"/>
          <p14:tracePt t="45517" x="6407150" y="3736975"/>
          <p14:tracePt t="45525" x="6389688" y="3717925"/>
          <p14:tracePt t="45532" x="6376988" y="3706813"/>
          <p14:tracePt t="45540" x="6370638" y="3700463"/>
          <p14:tracePt t="45549" x="6365875" y="3694113"/>
          <p14:tracePt t="45572" x="6359525" y="3687763"/>
          <p14:tracePt t="45597" x="6353175" y="3681413"/>
          <p14:tracePt t="45604" x="6346825" y="3676650"/>
          <p14:tracePt t="45628" x="6346825" y="3670300"/>
          <p14:tracePt t="45644" x="6340475" y="3663950"/>
          <p14:tracePt t="45668" x="6335713" y="3646488"/>
          <p14:tracePt t="45676" x="6329363" y="3640138"/>
          <p14:tracePt t="45684" x="6329363" y="3627438"/>
          <p14:tracePt t="45692" x="6329363" y="3621088"/>
          <p14:tracePt t="45701" x="6323013" y="3609975"/>
          <p14:tracePt t="45707" x="6316663" y="3603625"/>
          <p14:tracePt t="45716" x="6316663" y="3597275"/>
          <p14:tracePt t="45723" x="6316663" y="3590925"/>
          <p14:tracePt t="45732" x="6310313" y="3586163"/>
          <p14:tracePt t="45780" x="6310313" y="3579813"/>
          <p14:tracePt t="45796" x="6310313" y="3573463"/>
          <p14:tracePt t="45827" x="6305550" y="3567113"/>
          <p14:tracePt t="45907" x="6292850" y="3543300"/>
          <p14:tracePt t="45924" x="6286500" y="3536950"/>
          <p14:tracePt t="45931" x="6286500" y="3532188"/>
          <p14:tracePt t="45939" x="6286500" y="3519488"/>
          <p14:tracePt t="45948" x="6280150" y="3513138"/>
          <p14:tracePt t="45955" x="6280150" y="3502025"/>
          <p14:tracePt t="45964" x="6275388" y="3495675"/>
          <p14:tracePt t="45971" x="6269038" y="3482975"/>
          <p14:tracePt t="45980" x="6269038" y="3476625"/>
          <p14:tracePt t="45987" x="6262688" y="3471863"/>
          <p14:tracePt t="46011" x="6256338" y="3465513"/>
          <p14:tracePt t="46204" x="6249988" y="3465513"/>
          <p14:tracePt t="46245" x="6249988" y="3471863"/>
          <p14:tracePt t="46268" x="6249988" y="3476625"/>
          <p14:tracePt t="46276" x="6249988" y="3482975"/>
          <p14:tracePt t="46284" x="6249988" y="3489325"/>
          <p14:tracePt t="46292" x="6249988" y="3506788"/>
          <p14:tracePt t="46300" x="6256338" y="3513138"/>
          <p14:tracePt t="46307" x="6262688" y="3519488"/>
          <p14:tracePt t="46315" x="6269038" y="3525838"/>
          <p14:tracePt t="46323" x="6286500" y="3543300"/>
          <p14:tracePt t="46331" x="6292850" y="3549650"/>
          <p14:tracePt t="46348" x="6305550" y="3556000"/>
          <p14:tracePt t="46355" x="6316663" y="3567113"/>
          <p14:tracePt t="46364" x="6340475" y="3586163"/>
          <p14:tracePt t="46371" x="6346825" y="3590925"/>
          <p14:tracePt t="46380" x="6365875" y="3603625"/>
          <p14:tracePt t="46387" x="6376988" y="3621088"/>
          <p14:tracePt t="46395" x="6383338" y="3627438"/>
          <p14:tracePt t="46403" x="6389688" y="3633788"/>
          <p14:tracePt t="46411" x="6407150" y="3640138"/>
          <p14:tracePt t="46419" x="6413500" y="3646488"/>
          <p14:tracePt t="46428" x="6430963" y="3657600"/>
          <p14:tracePt t="46443" x="6456363" y="3670300"/>
          <p14:tracePt t="46452" x="6461125" y="3676650"/>
          <p14:tracePt t="46468" x="6473825" y="3681413"/>
          <p14:tracePt t="46484" x="6480175" y="3681413"/>
          <p14:tracePt t="46491" x="6486525" y="3681413"/>
          <p14:tracePt t="46499" x="6503988" y="3681413"/>
          <p14:tracePt t="46508" x="6516688" y="3687763"/>
          <p14:tracePt t="46516" x="6527800" y="3694113"/>
          <p14:tracePt t="46523" x="6534150" y="3700463"/>
          <p14:tracePt t="46532" x="6551613" y="3700463"/>
          <p14:tracePt t="46540" x="6564313" y="3711575"/>
          <p14:tracePt t="46548" x="6575425" y="3717925"/>
          <p14:tracePt t="46555" x="6594475" y="3724275"/>
          <p14:tracePt t="46564" x="6605588" y="3724275"/>
          <p14:tracePt t="46572" x="6611938" y="3724275"/>
          <p14:tracePt t="46580" x="6624638" y="3730625"/>
          <p14:tracePt t="46587" x="6630988" y="3730625"/>
          <p14:tracePt t="46595" x="6635750" y="3730625"/>
          <p14:tracePt t="46603" x="6654800" y="3730625"/>
          <p14:tracePt t="46619" x="6661150" y="3730625"/>
          <p14:tracePt t="46627" x="6678613" y="3730625"/>
          <p14:tracePt t="46635" x="6696075" y="3736975"/>
          <p14:tracePt t="46643" x="6708775" y="3736975"/>
          <p14:tracePt t="46652" x="6732588" y="3736975"/>
          <p14:tracePt t="46659" x="6745288" y="3748088"/>
          <p14:tracePt t="46668" x="6769100" y="3748088"/>
          <p14:tracePt t="46675" x="6799263" y="3748088"/>
          <p14:tracePt t="46683" x="6823075" y="3748088"/>
          <p14:tracePt t="46691" x="6846888" y="3748088"/>
          <p14:tracePt t="46700" x="6859588" y="3748088"/>
          <p14:tracePt t="46707" x="6877050" y="3754438"/>
          <p14:tracePt t="46716" x="6889750" y="3754438"/>
          <p14:tracePt t="46723" x="6913563" y="3754438"/>
          <p14:tracePt t="46732" x="6919913" y="3754438"/>
          <p14:tracePt t="46739" x="6937375" y="3754438"/>
          <p14:tracePt t="46749" x="6961188" y="3754438"/>
          <p14:tracePt t="46755" x="6967538" y="3754438"/>
          <p14:tracePt t="46764" x="6980238" y="3754438"/>
          <p14:tracePt t="46771" x="6986588" y="3754438"/>
          <p14:tracePt t="46780" x="6997700" y="3754438"/>
          <p14:tracePt t="46787" x="7004050" y="3754438"/>
          <p14:tracePt t="46795" x="7016750" y="3754438"/>
          <p14:tracePt t="46803" x="7034213" y="3754438"/>
          <p14:tracePt t="46811" x="7046913" y="3741738"/>
          <p14:tracePt t="46819" x="7070725" y="3736975"/>
          <p14:tracePt t="46827" x="7077075" y="3736975"/>
          <p14:tracePt t="46836" x="7094538" y="3724275"/>
          <p14:tracePt t="46844" x="7100888" y="3724275"/>
          <p14:tracePt t="46851" x="7107238" y="3717925"/>
          <p14:tracePt t="46860" x="7112000" y="3711575"/>
          <p14:tracePt t="46867" x="7118350" y="3706813"/>
          <p14:tracePt t="46875" x="7124700" y="3700463"/>
          <p14:tracePt t="46891" x="7131050" y="3700463"/>
          <p14:tracePt t="47100" x="7118350" y="3706813"/>
          <p14:tracePt t="47116" x="7112000" y="3706813"/>
          <p14:tracePt t="47124" x="7100888" y="3717925"/>
          <p14:tracePt t="47132" x="7064375" y="3736975"/>
          <p14:tracePt t="47140" x="7040563" y="3754438"/>
          <p14:tracePt t="47149" x="7016750" y="3760788"/>
          <p14:tracePt t="47156" x="6986588" y="3778250"/>
          <p14:tracePt t="47165" x="6950075" y="3808413"/>
          <p14:tracePt t="47172" x="6926263" y="3814763"/>
          <p14:tracePt t="47180" x="6889750" y="3832225"/>
          <p14:tracePt t="47187" x="6842125" y="3838575"/>
          <p14:tracePt t="47195" x="6805613" y="3857625"/>
          <p14:tracePt t="47204" x="6792913" y="3857625"/>
          <p14:tracePt t="47211" x="6756400" y="3875088"/>
          <p14:tracePt t="47220" x="6751638" y="3875088"/>
          <p14:tracePt t="47227" x="6738938" y="3875088"/>
          <p14:tracePt t="47235" x="6732588" y="3881438"/>
          <p14:tracePt t="47243" x="6726238" y="3881438"/>
          <p14:tracePt t="47252" x="6715125" y="3881438"/>
          <p14:tracePt t="47259" x="6708775" y="3881438"/>
          <p14:tracePt t="47268" x="6696075" y="3881438"/>
          <p14:tracePt t="47275" x="6691313" y="3881438"/>
          <p14:tracePt t="47283" x="6665913" y="3881438"/>
          <p14:tracePt t="47292" x="6654800" y="3881438"/>
          <p14:tracePt t="47299" x="6648450" y="3881438"/>
          <p14:tracePt t="47308" x="6635750" y="3881438"/>
          <p14:tracePt t="47316" x="6630988" y="3881438"/>
          <p14:tracePt t="47323" x="6618288" y="3881438"/>
          <p14:tracePt t="47333" x="6600825" y="3875088"/>
          <p14:tracePt t="47339" x="6588125" y="3868738"/>
          <p14:tracePt t="47348" x="6570663" y="3851275"/>
          <p14:tracePt t="47355" x="6557963" y="3832225"/>
          <p14:tracePt t="47364" x="6534150" y="3821113"/>
          <p14:tracePt t="47371" x="6497638" y="3784600"/>
          <p14:tracePt t="47379" x="6456363" y="3741738"/>
          <p14:tracePt t="47387" x="6419850" y="3724275"/>
          <p14:tracePt t="47395" x="6396038" y="3700463"/>
          <p14:tracePt t="47404" x="6370638" y="3676650"/>
          <p14:tracePt t="47411" x="6353175" y="3670300"/>
          <p14:tracePt t="47419" x="6340475" y="3651250"/>
          <p14:tracePt t="47427" x="6323013" y="3640138"/>
          <p14:tracePt t="47435" x="6310313" y="3621088"/>
          <p14:tracePt t="47444" x="6305550" y="3616325"/>
          <p14:tracePt t="47452" x="6299200" y="3609975"/>
          <p14:tracePt t="47459" x="6292850" y="3603625"/>
          <p14:tracePt t="47468" x="6286500" y="3597275"/>
          <p14:tracePt t="47483" x="6275388" y="3586163"/>
          <p14:tracePt t="47499" x="6262688" y="3579813"/>
          <p14:tracePt t="47523" x="6256338" y="3573463"/>
          <p14:tracePt t="47644" x="6249988" y="3567113"/>
          <p14:tracePt t="48052" x="6269038" y="3562350"/>
          <p14:tracePt t="48084" x="6275388" y="3556000"/>
          <p14:tracePt t="48116" x="6286500" y="3556000"/>
          <p14:tracePt t="48140" x="6292850" y="3556000"/>
          <p14:tracePt t="48149" x="6305550" y="3549650"/>
          <p14:tracePt t="48157" x="6316663" y="3549650"/>
          <p14:tracePt t="48165" x="6323013" y="3549650"/>
          <p14:tracePt t="48172" x="6329363" y="3549650"/>
          <p14:tracePt t="48180" x="6335713" y="3549650"/>
          <p14:tracePt t="48188" x="6340475" y="3549650"/>
          <p14:tracePt t="48196" x="6353175" y="3549650"/>
          <p14:tracePt t="48204" x="6365875" y="3549650"/>
          <p14:tracePt t="48212" x="6376988" y="3536950"/>
          <p14:tracePt t="48220" x="6389688" y="3536950"/>
          <p14:tracePt t="48228" x="6396038" y="3532188"/>
          <p14:tracePt t="48236" x="6413500" y="3532188"/>
          <p14:tracePt t="48244" x="6437313" y="3525838"/>
          <p14:tracePt t="48253" x="6480175" y="3519488"/>
          <p14:tracePt t="48260" x="6503988" y="3519488"/>
          <p14:tracePt t="48268" x="6546850" y="3495675"/>
          <p14:tracePt t="48276" x="6581775" y="3495675"/>
          <p14:tracePt t="48285" x="6611938" y="3489325"/>
          <p14:tracePt t="48292" x="6648450" y="3482975"/>
          <p14:tracePt t="48301" x="6691313" y="3482975"/>
          <p14:tracePt t="48308" x="6715125" y="3471863"/>
          <p14:tracePt t="48318" x="6769100" y="3471863"/>
          <p14:tracePt t="48324" x="6792913" y="3465513"/>
          <p14:tracePt t="48333" x="6835775" y="3465513"/>
          <p14:tracePt t="48340" x="6859588" y="3465513"/>
          <p14:tracePt t="48349" x="6883400" y="3459163"/>
          <p14:tracePt t="48356" x="6896100" y="3452813"/>
          <p14:tracePt t="48364" x="6907213" y="3452813"/>
          <p14:tracePt t="48372" x="6913563" y="3452813"/>
          <p14:tracePt t="48379" x="6932613" y="3452813"/>
          <p14:tracePt t="48387" x="6937375" y="3446463"/>
          <p14:tracePt t="48395" x="6943725" y="3446463"/>
          <p14:tracePt t="48403" x="6956425" y="3435350"/>
          <p14:tracePt t="48411" x="6967538" y="3429000"/>
          <p14:tracePt t="48427" x="6986588" y="3429000"/>
          <p14:tracePt t="48435" x="6991350" y="3429000"/>
          <p14:tracePt t="48443" x="7010400" y="3422650"/>
          <p14:tracePt t="48452" x="7027863" y="3416300"/>
          <p14:tracePt t="48459" x="7040563" y="3411538"/>
          <p14:tracePt t="48468" x="7051675" y="3411538"/>
          <p14:tracePt t="48475" x="7070725" y="3398838"/>
          <p14:tracePt t="48483" x="7094538" y="3386138"/>
          <p14:tracePt t="48492" x="7100888" y="3386138"/>
          <p14:tracePt t="48500" x="7118350" y="3381375"/>
          <p14:tracePt t="48507" x="7124700" y="3375025"/>
          <p14:tracePt t="48516" x="7148513" y="3362325"/>
          <p14:tracePt t="48523" x="7172325" y="3351213"/>
          <p14:tracePt t="48532" x="7197725" y="3351213"/>
          <p14:tracePt t="48539" x="7208838" y="3344863"/>
          <p14:tracePt t="48548" x="7232650" y="3325813"/>
          <p14:tracePt t="48555" x="7245350" y="3321050"/>
          <p14:tracePt t="48563" x="7262813" y="3302000"/>
          <p14:tracePt t="48572" x="7275513" y="3295650"/>
          <p14:tracePt t="48579" x="7292975" y="3278188"/>
          <p14:tracePt t="48588" x="7299325" y="3271838"/>
          <p14:tracePt t="48595" x="7305675" y="3267075"/>
          <p14:tracePt t="48612" x="7312025" y="3260725"/>
          <p14:tracePt t="48620" x="7318375" y="3254375"/>
          <p14:tracePt t="48627" x="7323138" y="3248025"/>
          <p14:tracePt t="48643" x="7323138" y="3241675"/>
          <p14:tracePt t="48652" x="7329488" y="3236913"/>
          <p14:tracePt t="48659" x="7329488" y="3230563"/>
          <p14:tracePt t="48667" x="7329488" y="3224213"/>
          <p14:tracePt t="48675" x="7335838" y="3217863"/>
          <p14:tracePt t="48684" x="7335838" y="3211513"/>
          <p14:tracePt t="48692" x="7342188" y="3206750"/>
          <p14:tracePt t="48700" x="7342188" y="3194050"/>
          <p14:tracePt t="48707" x="7342188" y="3181350"/>
          <p14:tracePt t="48716" x="7348538" y="3146425"/>
          <p14:tracePt t="48724" x="7348538" y="3140075"/>
          <p14:tracePt t="48732" x="7348538" y="3121025"/>
          <p14:tracePt t="48739" x="7348538" y="3097213"/>
          <p14:tracePt t="48747" x="7348538" y="3086100"/>
          <p14:tracePt t="48756" x="7359650" y="3060700"/>
          <p14:tracePt t="48764" x="7359650" y="3043238"/>
          <p14:tracePt t="48772" x="7359650" y="3030538"/>
          <p14:tracePt t="48779" x="7359650" y="3019425"/>
          <p14:tracePt t="48787" x="7359650" y="3006725"/>
          <p14:tracePt t="48812" x="7359650" y="2989263"/>
          <p14:tracePt t="48901" x="7359650" y="2982913"/>
          <p14:tracePt t="48917" x="7335838" y="2982913"/>
          <p14:tracePt t="48924" x="7329488" y="2982913"/>
          <p14:tracePt t="48933" x="7312025" y="2976563"/>
          <p14:tracePt t="48940" x="7292975" y="2970213"/>
          <p14:tracePt t="48947" x="7281863" y="2965450"/>
          <p14:tracePt t="48956" x="7269163" y="2965450"/>
          <p14:tracePt t="48963" x="7245350" y="2965450"/>
          <p14:tracePt t="48972" x="7208838" y="2952750"/>
          <p14:tracePt t="48979" x="7178675" y="2946400"/>
          <p14:tracePt t="48988" x="7142163" y="2941638"/>
          <p14:tracePt t="48995" x="7118350" y="2941638"/>
          <p14:tracePt t="49004" x="7088188" y="2941638"/>
          <p14:tracePt t="49011" x="7058025" y="2941638"/>
          <p14:tracePt t="49019" x="7034213" y="2941638"/>
          <p14:tracePt t="49028" x="7021513" y="2941638"/>
          <p14:tracePt t="49035" x="7016750" y="2941638"/>
          <p14:tracePt t="49043" x="6991350" y="2941638"/>
          <p14:tracePt t="49052" x="6980238" y="2941638"/>
          <p14:tracePt t="49060" x="6973888" y="2941638"/>
          <p14:tracePt t="49067" x="6961188" y="2941638"/>
          <p14:tracePt t="49075" x="6956425" y="2941638"/>
          <p14:tracePt t="49084" x="6950075" y="2941638"/>
          <p14:tracePt t="49101" x="6937375" y="2946400"/>
          <p14:tracePt t="49107" x="6913563" y="2959100"/>
          <p14:tracePt t="49116" x="6902450" y="2965450"/>
          <p14:tracePt t="49123" x="6889750" y="2965450"/>
          <p14:tracePt t="49132" x="6865938" y="2982913"/>
          <p14:tracePt t="49139" x="6859588" y="2989263"/>
          <p14:tracePt t="49148" x="6842125" y="3013075"/>
          <p14:tracePt t="49155" x="6816725" y="3025775"/>
          <p14:tracePt t="49163" x="6781800" y="3055938"/>
          <p14:tracePt t="49172" x="6762750" y="3067050"/>
          <p14:tracePt t="49179" x="6738938" y="3086100"/>
          <p14:tracePt t="49188" x="6715125" y="3109913"/>
          <p14:tracePt t="49195" x="6708775" y="3121025"/>
          <p14:tracePt t="49203" x="6691313" y="3140075"/>
          <p14:tracePt t="49211" x="6684963" y="3151188"/>
          <p14:tracePt t="49220" x="6684963" y="3170238"/>
          <p14:tracePt t="49227" x="6684963" y="3194050"/>
          <p14:tracePt t="49236" x="6684963" y="3206750"/>
          <p14:tracePt t="49243" x="6684963" y="3230563"/>
          <p14:tracePt t="49252" x="6684963" y="3236913"/>
          <p14:tracePt t="49259" x="6684963" y="3248025"/>
          <p14:tracePt t="49267" x="6684963" y="3254375"/>
          <p14:tracePt t="49275" x="6684963" y="3267075"/>
          <p14:tracePt t="49284" x="6684963" y="3271838"/>
          <p14:tracePt t="49292" x="6702425" y="3284538"/>
          <p14:tracePt t="49300" x="6708775" y="3290888"/>
          <p14:tracePt t="49307" x="6715125" y="3295650"/>
          <p14:tracePt t="49316" x="6721475" y="3302000"/>
          <p14:tracePt t="49323" x="6726238" y="3308350"/>
          <p14:tracePt t="49332" x="6732588" y="3314700"/>
          <p14:tracePt t="49339" x="6745288" y="3314700"/>
          <p14:tracePt t="49347" x="6751638" y="3325813"/>
          <p14:tracePt t="49355" x="6762750" y="3338513"/>
          <p14:tracePt t="49363" x="6775450" y="3338513"/>
          <p14:tracePt t="49372" x="6799263" y="3351213"/>
          <p14:tracePt t="49379" x="6805613" y="3355975"/>
          <p14:tracePt t="49387" x="6823075" y="3368675"/>
          <p14:tracePt t="49395" x="6835775" y="3375025"/>
          <p14:tracePt t="49403" x="6842125" y="3381375"/>
          <p14:tracePt t="49411" x="6853238" y="3381375"/>
          <p14:tracePt t="49419" x="6859588" y="3381375"/>
          <p14:tracePt t="49427" x="6877050" y="3386138"/>
          <p14:tracePt t="49437" x="6889750" y="3392488"/>
          <p14:tracePt t="49443" x="6902450" y="3392488"/>
          <p14:tracePt t="49452" x="6937375" y="3405188"/>
          <p14:tracePt t="49459" x="6950075" y="3405188"/>
          <p14:tracePt t="49468" x="6973888" y="3405188"/>
          <p14:tracePt t="49476" x="6986588" y="3405188"/>
          <p14:tracePt t="49484" x="7010400" y="3405188"/>
          <p14:tracePt t="49492" x="7034213" y="3405188"/>
          <p14:tracePt t="49500" x="7058025" y="3405188"/>
          <p14:tracePt t="49507" x="7081838" y="3398838"/>
          <p14:tracePt t="49517" x="7094538" y="3392488"/>
          <p14:tracePt t="49523" x="7124700" y="3386138"/>
          <p14:tracePt t="49531" x="7148513" y="3368675"/>
          <p14:tracePt t="49539" x="7172325" y="3362325"/>
          <p14:tracePt t="49547" x="7191375" y="3344863"/>
          <p14:tracePt t="49555" x="7197725" y="3338513"/>
          <p14:tracePt t="49563" x="7208838" y="3325813"/>
          <p14:tracePt t="49572" x="7227888" y="3321050"/>
          <p14:tracePt t="49579" x="7232650" y="3314700"/>
          <p14:tracePt t="49588" x="7232650" y="3308350"/>
          <p14:tracePt t="49595" x="7245350" y="3284538"/>
          <p14:tracePt t="49603" x="7251700" y="3278188"/>
          <p14:tracePt t="49611" x="7251700" y="3271838"/>
          <p14:tracePt t="49620" x="7258050" y="3260725"/>
          <p14:tracePt t="49627" x="7262813" y="3254375"/>
          <p14:tracePt t="49636" x="7269163" y="3241675"/>
          <p14:tracePt t="49643" x="7269163" y="3230563"/>
          <p14:tracePt t="49651" x="7269163" y="3217863"/>
          <p14:tracePt t="49659" x="7269163" y="3200400"/>
          <p14:tracePt t="49668" x="7269163" y="3194050"/>
          <p14:tracePt t="49675" x="7275513" y="3170238"/>
          <p14:tracePt t="49684" x="7275513" y="3157538"/>
          <p14:tracePt t="49692" x="7275513" y="3140075"/>
          <p14:tracePt t="49700" x="7275513" y="3127375"/>
          <p14:tracePt t="49707" x="7275513" y="3103563"/>
          <p14:tracePt t="49716" x="7275513" y="3097213"/>
          <p14:tracePt t="49723" x="7275513" y="3086100"/>
          <p14:tracePt t="49731" x="7275513" y="3079750"/>
          <p14:tracePt t="49748" x="7275513" y="3073400"/>
          <p14:tracePt t="49763" x="7275513" y="3067050"/>
          <p14:tracePt t="49772" x="7269163" y="3060700"/>
          <p14:tracePt t="49780" x="7262813" y="3055938"/>
          <p14:tracePt t="49787" x="7258050" y="3049588"/>
          <p14:tracePt t="49795" x="7245350" y="3036888"/>
          <p14:tracePt t="49804" x="7232650" y="3019425"/>
          <p14:tracePt t="49812" x="7215188" y="3006725"/>
          <p14:tracePt t="49819" x="7202488" y="2995613"/>
          <p14:tracePt t="49827" x="7185025" y="2982913"/>
          <p14:tracePt t="49836" x="7161213" y="2976563"/>
          <p14:tracePt t="49843" x="7148513" y="2965450"/>
          <p14:tracePt t="49851" x="7142163" y="2959100"/>
          <p14:tracePt t="49859" x="7137400" y="2952750"/>
          <p14:tracePt t="49868" x="7131050" y="2952750"/>
          <p14:tracePt t="49886" x="7112000" y="2952750"/>
          <p14:tracePt t="49892" x="7107238" y="2952750"/>
          <p14:tracePt t="49900" x="7094538" y="2952750"/>
          <p14:tracePt t="49907" x="7070725" y="2952750"/>
          <p14:tracePt t="49916" x="7051675" y="2952750"/>
          <p14:tracePt t="49924" x="7004050" y="2965450"/>
          <p14:tracePt t="49932" x="6980238" y="2965450"/>
          <p14:tracePt t="49940" x="6950075" y="2976563"/>
          <p14:tracePt t="49947" x="6926263" y="2982913"/>
          <p14:tracePt t="49956" x="6902450" y="2989263"/>
          <p14:tracePt t="49963" x="6889750" y="3000375"/>
          <p14:tracePt t="49972" x="6865938" y="3013075"/>
          <p14:tracePt t="49979" x="6846888" y="3019425"/>
          <p14:tracePt t="49988" x="6823075" y="3055938"/>
          <p14:tracePt t="49995" x="6805613" y="3079750"/>
          <p14:tracePt t="50004" x="6799263" y="3097213"/>
          <p14:tracePt t="50011" x="6769100" y="3133725"/>
          <p14:tracePt t="50020" x="6769100" y="3157538"/>
          <p14:tracePt t="50027" x="6762750" y="3176588"/>
          <p14:tracePt t="50036" x="6762750" y="3200400"/>
          <p14:tracePt t="50043" x="6762750" y="3224213"/>
          <p14:tracePt t="50051" x="6762750" y="3248025"/>
          <p14:tracePt t="50059" x="6762750" y="3278188"/>
          <p14:tracePt t="50068" x="6762750" y="3295650"/>
          <p14:tracePt t="50075" x="6762750" y="3314700"/>
          <p14:tracePt t="50084" x="6781800" y="3338513"/>
          <p14:tracePt t="50092" x="6786563" y="3355975"/>
          <p14:tracePt t="50100" x="6811963" y="3381375"/>
          <p14:tracePt t="50107" x="6829425" y="3405188"/>
          <p14:tracePt t="50116" x="6853238" y="3429000"/>
          <p14:tracePt t="50123" x="6859588" y="3435350"/>
          <p14:tracePt t="50131" x="6872288" y="3446463"/>
          <p14:tracePt t="50140" x="6877050" y="3452813"/>
          <p14:tracePt t="50148" x="6896100" y="3465513"/>
          <p14:tracePt t="50156" x="6919913" y="3465513"/>
          <p14:tracePt t="50163" x="6926263" y="3471863"/>
          <p14:tracePt t="50172" x="6937375" y="3471863"/>
          <p14:tracePt t="50179" x="6967538" y="3476625"/>
          <p14:tracePt t="50188" x="6980238" y="3476625"/>
          <p14:tracePt t="50195" x="7004050" y="3476625"/>
          <p14:tracePt t="50203" x="7027863" y="3476625"/>
          <p14:tracePt t="50211" x="7058025" y="3476625"/>
          <p14:tracePt t="50220" x="7094538" y="3476625"/>
          <p14:tracePt t="50227" x="7118350" y="3476625"/>
          <p14:tracePt t="50236" x="7124700" y="3476625"/>
          <p14:tracePt t="50243" x="7154863" y="3465513"/>
          <p14:tracePt t="50252" x="7178675" y="3459163"/>
          <p14:tracePt t="50259" x="7191375" y="3446463"/>
          <p14:tracePt t="50269" x="7208838" y="3429000"/>
          <p14:tracePt t="50275" x="7221538" y="3422650"/>
          <p14:tracePt t="50284" x="7245350" y="3398838"/>
          <p14:tracePt t="50292" x="7251700" y="3392488"/>
          <p14:tracePt t="50300" x="7258050" y="3375025"/>
          <p14:tracePt t="50307" x="7269163" y="3362325"/>
          <p14:tracePt t="50315" x="7281863" y="3338513"/>
          <p14:tracePt t="50324" x="7288213" y="3325813"/>
          <p14:tracePt t="50331" x="7288213" y="3302000"/>
          <p14:tracePt t="50340" x="7288213" y="3278188"/>
          <p14:tracePt t="50347" x="7288213" y="3254375"/>
          <p14:tracePt t="50355" x="7299325" y="3224213"/>
          <p14:tracePt t="50363" x="7299325" y="3200400"/>
          <p14:tracePt t="50372" x="7299325" y="3163888"/>
          <p14:tracePt t="50379" x="7299325" y="3151188"/>
          <p14:tracePt t="50388" x="7299325" y="3127375"/>
          <p14:tracePt t="50401" x="7299325" y="3097213"/>
          <p14:tracePt t="50404" x="7299325" y="3073400"/>
          <p14:tracePt t="50411" x="7299325" y="3049588"/>
          <p14:tracePt t="50420" x="7299325" y="3019425"/>
          <p14:tracePt t="50427" x="7292975" y="2995613"/>
          <p14:tracePt t="50436" x="7288213" y="2970213"/>
          <p14:tracePt t="50443" x="7281863" y="2959100"/>
          <p14:tracePt t="50452" x="7275513" y="2952750"/>
          <p14:tracePt t="50484" x="7269163" y="2946400"/>
          <p14:tracePt t="50492" x="7262813" y="2941638"/>
          <p14:tracePt t="50500" x="7258050" y="2941638"/>
          <p14:tracePt t="50507" x="7232650" y="2922588"/>
          <p14:tracePt t="50515" x="7191375" y="2922588"/>
          <p14:tracePt t="50523" x="7131050" y="2916238"/>
          <p14:tracePt t="50531" x="7077075" y="2916238"/>
          <p14:tracePt t="50539" x="7010400" y="2905125"/>
          <p14:tracePt t="50547" x="6967538" y="2905125"/>
          <p14:tracePt t="50555" x="6926263" y="2905125"/>
          <p14:tracePt t="50563" x="6877050" y="2905125"/>
          <p14:tracePt t="50572" x="6859588" y="2905125"/>
          <p14:tracePt t="50579" x="6835775" y="2905125"/>
          <p14:tracePt t="50588" x="6829425" y="2905125"/>
          <p14:tracePt t="50595" x="6805613" y="2911475"/>
          <p14:tracePt t="50611" x="6792913" y="2928938"/>
          <p14:tracePt t="50620" x="6769100" y="2941638"/>
          <p14:tracePt t="50627" x="6762750" y="2946400"/>
          <p14:tracePt t="50636" x="6751638" y="2976563"/>
          <p14:tracePt t="50644" x="6738938" y="3000375"/>
          <p14:tracePt t="50652" x="6726238" y="3036888"/>
          <p14:tracePt t="50659" x="6721475" y="3060700"/>
          <p14:tracePt t="50668" x="6715125" y="3090863"/>
          <p14:tracePt t="50675" x="6715125" y="3116263"/>
          <p14:tracePt t="50684" x="6715125" y="3157538"/>
          <p14:tracePt t="50692" x="6715125" y="3181350"/>
          <p14:tracePt t="50700" x="6715125" y="3206750"/>
          <p14:tracePt t="50707" x="6715125" y="3236913"/>
          <p14:tracePt t="50715" x="6715125" y="3290888"/>
          <p14:tracePt t="50723" x="6732588" y="3308350"/>
          <p14:tracePt t="50731" x="6756400" y="3344863"/>
          <p14:tracePt t="50740" x="6762750" y="3351213"/>
          <p14:tracePt t="50747" x="6781800" y="3362325"/>
          <p14:tracePt t="50756" x="6805613" y="3386138"/>
          <p14:tracePt t="50763" x="6835775" y="3392488"/>
          <p14:tracePt t="50772" x="6853238" y="3411538"/>
          <p14:tracePt t="50779" x="6877050" y="3416300"/>
          <p14:tracePt t="50787" x="6889750" y="3416300"/>
          <p14:tracePt t="50795" x="6902450" y="3429000"/>
          <p14:tracePt t="50803" x="6926263" y="3435350"/>
          <p14:tracePt t="50811" x="6932613" y="3435350"/>
          <p14:tracePt t="50820" x="6961188" y="3435350"/>
          <p14:tracePt t="50827" x="6986588" y="3441700"/>
          <p14:tracePt t="50835" x="7016750" y="3441700"/>
          <p14:tracePt t="50843" x="7051675" y="3441700"/>
          <p14:tracePt t="50852" x="7070725" y="3441700"/>
          <p14:tracePt t="50859" x="7131050" y="3441700"/>
          <p14:tracePt t="50868" x="7161213" y="3441700"/>
          <p14:tracePt t="50875" x="7202488" y="3441700"/>
          <p14:tracePt t="50888" x="7227888" y="3441700"/>
          <p14:tracePt t="50892" x="7251700" y="3441700"/>
          <p14:tracePt t="50900" x="7275513" y="3422650"/>
          <p14:tracePt t="50908" x="7299325" y="3422650"/>
          <p14:tracePt t="50915" x="7323138" y="3398838"/>
          <p14:tracePt t="50924" x="7329488" y="3392488"/>
          <p14:tracePt t="50932" x="7342188" y="3375025"/>
          <p14:tracePt t="50940" x="7359650" y="3338513"/>
          <p14:tracePt t="50947" x="7372350" y="3321050"/>
          <p14:tracePt t="50956" x="7372350" y="3295650"/>
          <p14:tracePt t="50963" x="7383463" y="3267075"/>
          <p14:tracePt t="50972" x="7389813" y="3254375"/>
          <p14:tracePt t="50980" x="7396163" y="3230563"/>
          <p14:tracePt t="50988" x="7396163" y="3224213"/>
          <p14:tracePt t="50995" x="7396163" y="3206750"/>
          <p14:tracePt t="51003" x="7396163" y="3200400"/>
          <p14:tracePt t="51011" x="7396163" y="3181350"/>
          <p14:tracePt t="51027" x="7396163" y="3170238"/>
          <p14:tracePt t="51036" x="7396163" y="3163888"/>
          <p14:tracePt t="51043" x="7396163" y="3157538"/>
          <p14:tracePt t="51053" x="7389813" y="3151188"/>
          <p14:tracePt t="51060" x="7383463" y="3133725"/>
          <p14:tracePt t="51075" x="7372350" y="3121025"/>
          <p14:tracePt t="51084" x="7366000" y="3116263"/>
          <p14:tracePt t="51092" x="7348538" y="3109913"/>
          <p14:tracePt t="51099" x="7342188" y="3109913"/>
          <p14:tracePt t="51107" x="7323138" y="3090863"/>
          <p14:tracePt t="51115" x="7318375" y="3090863"/>
          <p14:tracePt t="51123" x="7305675" y="3086100"/>
          <p14:tracePt t="51132" x="7288213" y="3086100"/>
          <p14:tracePt t="51139" x="7258050" y="3079750"/>
          <p14:tracePt t="51147" x="7245350" y="3079750"/>
          <p14:tracePt t="51155" x="7227888" y="3073400"/>
          <p14:tracePt t="51163" x="7221538" y="3073400"/>
          <p14:tracePt t="51172" x="7202488" y="3073400"/>
          <p14:tracePt t="51179" x="7185025" y="3073400"/>
          <p14:tracePt t="51187" x="7178675" y="3073400"/>
          <p14:tracePt t="51195" x="7167563" y="3073400"/>
          <p14:tracePt t="51204" x="7154863" y="3073400"/>
          <p14:tracePt t="51212" x="7131050" y="3073400"/>
          <p14:tracePt t="51219" x="7107238" y="3073400"/>
          <p14:tracePt t="51227" x="7094538" y="3073400"/>
          <p14:tracePt t="51236" x="7081838" y="3073400"/>
          <p14:tracePt t="51244" x="7046913" y="3073400"/>
          <p14:tracePt t="51253" x="7021513" y="3079750"/>
          <p14:tracePt t="51259" x="6997700" y="3097213"/>
          <p14:tracePt t="51268" x="6986588" y="3116263"/>
          <p14:tracePt t="51275" x="6967538" y="3127375"/>
          <p14:tracePt t="51284" x="6950075" y="3151188"/>
          <p14:tracePt t="51291" x="6943725" y="3187700"/>
          <p14:tracePt t="51299" x="6937375" y="3211513"/>
          <p14:tracePt t="51308" x="6919913" y="3236913"/>
          <p14:tracePt t="51315" x="6919913" y="3254375"/>
          <p14:tracePt t="51324" x="6919913" y="3290888"/>
          <p14:tracePt t="51331" x="6919913" y="3314700"/>
          <p14:tracePt t="51339" x="6919913" y="3332163"/>
          <p14:tracePt t="51347" x="6926263" y="3368675"/>
          <p14:tracePt t="51356" x="6937375" y="3381375"/>
          <p14:tracePt t="51363" x="6961188" y="3405188"/>
          <p14:tracePt t="51372" x="6986588" y="3422650"/>
          <p14:tracePt t="51379" x="7004050" y="3446463"/>
          <p14:tracePt t="51387" x="7016750" y="3465513"/>
          <p14:tracePt t="51395" x="7034213" y="3476625"/>
          <p14:tracePt t="51404" x="7046913" y="3482975"/>
          <p14:tracePt t="51412" x="7064375" y="3482975"/>
          <p14:tracePt t="51419" x="7070725" y="3482975"/>
          <p14:tracePt t="51428" x="7077075" y="3482975"/>
          <p14:tracePt t="51436" x="7081838" y="3482975"/>
          <p14:tracePt t="51443" x="7088188" y="3482975"/>
          <p14:tracePt t="51453" x="7094538" y="3482975"/>
          <p14:tracePt t="51459" x="7107238" y="3482975"/>
          <p14:tracePt t="51468" x="7118350" y="3482975"/>
          <p14:tracePt t="51475" x="7131050" y="3482975"/>
          <p14:tracePt t="51484" x="7148513" y="3482975"/>
          <p14:tracePt t="51492" x="7178675" y="3482975"/>
          <p14:tracePt t="51499" x="7202488" y="3465513"/>
          <p14:tracePt t="51508" x="7227888" y="3441700"/>
          <p14:tracePt t="51515" x="7258050" y="3405188"/>
          <p14:tracePt t="51523" x="7288213" y="3368675"/>
          <p14:tracePt t="51531" x="7292975" y="3332163"/>
          <p14:tracePt t="51540" x="7312025" y="3308350"/>
          <p14:tracePt t="51548" x="7312025" y="3302000"/>
          <p14:tracePt t="51555" x="7312025" y="3284538"/>
          <p14:tracePt t="51563" x="7312025" y="3271838"/>
          <p14:tracePt t="51571" x="7312025" y="3267075"/>
          <p14:tracePt t="51579" x="7312025" y="3241675"/>
          <p14:tracePt t="51587" x="7312025" y="3236913"/>
          <p14:tracePt t="51595" x="7312025" y="3224213"/>
          <p14:tracePt t="51603" x="7312025" y="3200400"/>
          <p14:tracePt t="51612" x="7312025" y="3187700"/>
          <p14:tracePt t="51620" x="7312025" y="3176588"/>
          <p14:tracePt t="51627" x="7299325" y="3157538"/>
          <p14:tracePt t="51636" x="7292975" y="3151188"/>
          <p14:tracePt t="51643" x="7288213" y="3146425"/>
          <p14:tracePt t="51652" x="7275513" y="3133725"/>
          <p14:tracePt t="51660" x="7258050" y="3116263"/>
          <p14:tracePt t="51668" x="7251700" y="3109913"/>
          <p14:tracePt t="51675" x="7221538" y="3097213"/>
          <p14:tracePt t="51684" x="7215188" y="3097213"/>
          <p14:tracePt t="51692" x="7197725" y="3090863"/>
          <p14:tracePt t="51699" x="7172325" y="3079750"/>
          <p14:tracePt t="51707" x="7161213" y="3079750"/>
          <p14:tracePt t="51715" x="7142163" y="3073400"/>
          <p14:tracePt t="51723" x="7131050" y="3073400"/>
          <p14:tracePt t="51732" x="7107238" y="3073400"/>
          <p14:tracePt t="51740" x="7081838" y="3073400"/>
          <p14:tracePt t="51747" x="7077075" y="3073400"/>
          <p14:tracePt t="51756" x="7064375" y="3073400"/>
          <p14:tracePt t="51763" x="7040563" y="3073400"/>
          <p14:tracePt t="51772" x="7034213" y="3090863"/>
          <p14:tracePt t="51779" x="7027863" y="3116263"/>
          <p14:tracePt t="51788" x="7027863" y="3127375"/>
          <p14:tracePt t="51795" x="7027863" y="3157538"/>
          <p14:tracePt t="51804" x="7027863" y="3181350"/>
          <p14:tracePt t="51812" x="7027863" y="3206750"/>
          <p14:tracePt t="51819" x="7027863" y="3236913"/>
          <p14:tracePt t="51828" x="7034213" y="3260725"/>
          <p14:tracePt t="51836" x="7051675" y="3278188"/>
          <p14:tracePt t="51843" x="7058025" y="3302000"/>
          <p14:tracePt t="51852" x="7077075" y="3314700"/>
          <p14:tracePt t="51859" x="7081838" y="3321050"/>
          <p14:tracePt t="51868" x="7088188" y="3344863"/>
          <p14:tracePt t="51888" x="7094538" y="3351213"/>
          <p14:tracePt t="51931" x="7100888" y="3351213"/>
          <p14:tracePt t="51939" x="7107238" y="3351213"/>
          <p14:tracePt t="51947" x="7118350" y="3351213"/>
          <p14:tracePt t="51963" x="7124700" y="3351213"/>
          <p14:tracePt t="51972" x="7131050" y="3351213"/>
          <p14:tracePt t="51979" x="7142163" y="3351213"/>
          <p14:tracePt t="51995" x="7161213" y="3351213"/>
          <p14:tracePt t="52012" x="7167563" y="3344863"/>
          <p14:tracePt t="52115" x="0" y="0"/>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3" name="Rectangle 13">
            <a:extLst>
              <a:ext uri="{FF2B5EF4-FFF2-40B4-BE49-F238E27FC236}">
                <a16:creationId xmlns:a16="http://schemas.microsoft.com/office/drawing/2014/main" id="{A7F2B442-B3A3-434C-8FE1-7EBE2556F806}"/>
              </a:ext>
            </a:extLst>
          </p:cNvPr>
          <p:cNvSpPr>
            <a:spLocks noChangeArrowheads="1"/>
          </p:cNvSpPr>
          <p:nvPr/>
        </p:nvSpPr>
        <p:spPr bwMode="auto">
          <a:xfrm>
            <a:off x="188913" y="3763963"/>
            <a:ext cx="8613775" cy="218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80000"/>
              </a:lnSpc>
            </a:pPr>
            <a:r>
              <a:rPr lang="cs-CZ" altLang="cs-CZ" sz="2000" b="1">
                <a:effectLst>
                  <a:outerShdw blurRad="38100" dist="38100" dir="2700000" algn="tl">
                    <a:srgbClr val="C0C0C0"/>
                  </a:outerShdw>
                </a:effectLst>
                <a:latin typeface="Arial" panose="020B0604020202020204" pitchFamily="34" charset="0"/>
              </a:rPr>
              <a:t>Stabilní neizotopická značka, různé formy pro různé biomolekuly:</a:t>
            </a:r>
          </a:p>
          <a:p>
            <a:pPr>
              <a:lnSpc>
                <a:spcPct val="80000"/>
              </a:lnSpc>
            </a:pPr>
            <a:endParaRPr lang="cs-CZ" altLang="cs-CZ" sz="2000" b="1">
              <a:effectLst>
                <a:outerShdw blurRad="38100" dist="38100" dir="2700000" algn="tl">
                  <a:srgbClr val="C0C0C0"/>
                </a:outerShdw>
              </a:effectLst>
              <a:latin typeface="Arial" panose="020B0604020202020204" pitchFamily="34" charset="0"/>
            </a:endParaRPr>
          </a:p>
          <a:p>
            <a:pPr>
              <a:lnSpc>
                <a:spcPct val="80000"/>
              </a:lnSpc>
            </a:pPr>
            <a:r>
              <a:rPr lang="cs-CZ" altLang="cs-CZ" sz="2000" b="1">
                <a:effectLst>
                  <a:outerShdw blurRad="38100" dist="38100" dir="2700000" algn="tl">
                    <a:srgbClr val="C0C0C0"/>
                  </a:outerShdw>
                </a:effectLst>
                <a:latin typeface="Arial" panose="020B0604020202020204" pitchFamily="34" charset="0"/>
              </a:rPr>
              <a:t>BV-Tag-NHS-ester		aminy (bílkoviny)</a:t>
            </a:r>
          </a:p>
          <a:p>
            <a:pPr>
              <a:lnSpc>
                <a:spcPct val="80000"/>
              </a:lnSpc>
            </a:pPr>
            <a:r>
              <a:rPr lang="cs-CZ" altLang="cs-CZ" sz="2000" b="1">
                <a:effectLst>
                  <a:outerShdw blurRad="38100" dist="38100" dir="2700000" algn="tl">
                    <a:srgbClr val="C0C0C0"/>
                  </a:outerShdw>
                </a:effectLst>
                <a:latin typeface="Arial" panose="020B0604020202020204" pitchFamily="34" charset="0"/>
              </a:rPr>
              <a:t>BV-Tag-fosforamid		fosfoskupiny (nukleové kyseliny)</a:t>
            </a:r>
          </a:p>
          <a:p>
            <a:pPr>
              <a:lnSpc>
                <a:spcPct val="80000"/>
              </a:lnSpc>
            </a:pPr>
            <a:r>
              <a:rPr lang="cs-CZ" altLang="cs-CZ" sz="2000" b="1">
                <a:effectLst>
                  <a:outerShdw blurRad="38100" dist="38100" dir="2700000" algn="tl">
                    <a:srgbClr val="C0C0C0"/>
                  </a:outerShdw>
                </a:effectLst>
                <a:latin typeface="Arial" panose="020B0604020202020204" pitchFamily="34" charset="0"/>
              </a:rPr>
              <a:t>BV-Tag-maleimid		thioly</a:t>
            </a:r>
          </a:p>
          <a:p>
            <a:pPr>
              <a:lnSpc>
                <a:spcPct val="80000"/>
              </a:lnSpc>
            </a:pPr>
            <a:r>
              <a:rPr lang="cs-CZ" altLang="cs-CZ" sz="2000" b="1">
                <a:effectLst>
                  <a:outerShdw blurRad="38100" dist="38100" dir="2700000" algn="tl">
                    <a:srgbClr val="C0C0C0"/>
                  </a:outerShdw>
                </a:effectLst>
                <a:latin typeface="Arial" panose="020B0604020202020204" pitchFamily="34" charset="0"/>
              </a:rPr>
              <a:t>BV-Tag-hydrazid		sacharidy</a:t>
            </a:r>
          </a:p>
          <a:p>
            <a:pPr>
              <a:lnSpc>
                <a:spcPct val="80000"/>
              </a:lnSpc>
            </a:pPr>
            <a:r>
              <a:rPr lang="cs-CZ" altLang="cs-CZ" sz="2000" b="1">
                <a:effectLst>
                  <a:outerShdw blurRad="38100" dist="38100" dir="2700000" algn="tl">
                    <a:srgbClr val="C0C0C0"/>
                  </a:outerShdw>
                </a:effectLst>
                <a:latin typeface="Arial" panose="020B0604020202020204" pitchFamily="34" charset="0"/>
              </a:rPr>
              <a:t>BV-Tag-amin		karboxyly</a:t>
            </a:r>
          </a:p>
        </p:txBody>
      </p:sp>
      <p:pic>
        <p:nvPicPr>
          <p:cNvPr id="30729" name="Picture 9">
            <a:extLst>
              <a:ext uri="{FF2B5EF4-FFF2-40B4-BE49-F238E27FC236}">
                <a16:creationId xmlns:a16="http://schemas.microsoft.com/office/drawing/2014/main" id="{F727E993-945E-4EDB-9005-1289FF0DA7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4475" y="271463"/>
            <a:ext cx="4800600" cy="2954337"/>
          </a:xfrm>
          <a:prstGeom prst="rect">
            <a:avLst/>
          </a:prstGeom>
          <a:noFill/>
          <a:ln w="9525">
            <a:solidFill>
              <a:schemeClr val="tx1"/>
            </a:solidFill>
            <a:miter lim="800000"/>
            <a:headEnd/>
            <a:tailEnd/>
          </a:ln>
          <a:effectLst>
            <a:outerShdw dist="53882" dir="2700000" algn="ctr" rotWithShape="0">
              <a:srgbClr val="9D8419"/>
            </a:outerShdw>
          </a:effectLst>
          <a:extLst>
            <a:ext uri="{909E8E84-426E-40DD-AFC4-6F175D3DCCD1}">
              <a14:hiddenFill xmlns:a14="http://schemas.microsoft.com/office/drawing/2010/main">
                <a:solidFill>
                  <a:srgbClr val="FFFFFF"/>
                </a:solidFill>
              </a14:hiddenFill>
            </a:ext>
          </a:extLst>
        </p:spPr>
      </p:pic>
      <p:sp>
        <p:nvSpPr>
          <p:cNvPr id="30730" name="Text Box 10">
            <a:extLst>
              <a:ext uri="{FF2B5EF4-FFF2-40B4-BE49-F238E27FC236}">
                <a16:creationId xmlns:a16="http://schemas.microsoft.com/office/drawing/2014/main" id="{6F1E8158-AEDF-4C2B-91A3-13596ECE4287}"/>
              </a:ext>
            </a:extLst>
          </p:cNvPr>
          <p:cNvSpPr txBox="1">
            <a:spLocks noChangeArrowheads="1"/>
          </p:cNvSpPr>
          <p:nvPr/>
        </p:nvSpPr>
        <p:spPr bwMode="auto">
          <a:xfrm>
            <a:off x="233363" y="2724150"/>
            <a:ext cx="4491037" cy="366713"/>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2700000" algn="ctr" rotWithShape="0">
                    <a:srgbClr val="9D8419"/>
                  </a:outerShdw>
                </a:effectLst>
              </a14:hiddenEffects>
            </a:ext>
          </a:extLst>
        </p:spPr>
        <p:txBody>
          <a:bodyPr lIns="91431" tIns="45716" rIns="91431" bIns="45716">
            <a:spAutoFit/>
          </a:bodyPr>
          <a:lstStyle/>
          <a:p>
            <a:pPr eaLnBrk="1" hangingPunct="1"/>
            <a:r>
              <a:rPr lang="cs-CZ" altLang="cs-CZ" sz="1800" b="1">
                <a:latin typeface="Arial" panose="020B0604020202020204" pitchFamily="34" charset="0"/>
              </a:rPr>
              <a:t>r</a:t>
            </a:r>
            <a:r>
              <a:rPr lang="en-US" altLang="cs-CZ" sz="1800" b="1">
                <a:latin typeface="Arial" panose="020B0604020202020204" pitchFamily="34" charset="0"/>
              </a:rPr>
              <a:t>uthenium(II) tris</a:t>
            </a:r>
            <a:r>
              <a:rPr lang="cs-CZ" altLang="cs-CZ" sz="1800" b="1">
                <a:latin typeface="Arial" panose="020B0604020202020204" pitchFamily="34" charset="0"/>
              </a:rPr>
              <a:t>(</a:t>
            </a:r>
            <a:r>
              <a:rPr lang="en-US" altLang="cs-CZ" sz="1800" b="1">
                <a:latin typeface="Arial" panose="020B0604020202020204" pitchFamily="34" charset="0"/>
              </a:rPr>
              <a:t>bipyridin</a:t>
            </a:r>
            <a:r>
              <a:rPr lang="cs-CZ" altLang="cs-CZ" sz="1800" b="1">
                <a:latin typeface="Arial" panose="020B0604020202020204" pitchFamily="34" charset="0"/>
              </a:rPr>
              <a:t>)</a:t>
            </a:r>
            <a:r>
              <a:rPr lang="en-US" altLang="cs-CZ" sz="1800" b="1">
                <a:latin typeface="Arial" panose="020B0604020202020204" pitchFamily="34" charset="0"/>
              </a:rPr>
              <a:t> NHS ester</a:t>
            </a:r>
          </a:p>
        </p:txBody>
      </p:sp>
      <p:sp>
        <p:nvSpPr>
          <p:cNvPr id="30731" name="Rectangle 11">
            <a:extLst>
              <a:ext uri="{FF2B5EF4-FFF2-40B4-BE49-F238E27FC236}">
                <a16:creationId xmlns:a16="http://schemas.microsoft.com/office/drawing/2014/main" id="{8ABD7D28-AA1A-4226-90DF-7358A001B890}"/>
              </a:ext>
            </a:extLst>
          </p:cNvPr>
          <p:cNvSpPr>
            <a:spLocks noChangeArrowheads="1"/>
          </p:cNvSpPr>
          <p:nvPr/>
        </p:nvSpPr>
        <p:spPr bwMode="auto">
          <a:xfrm>
            <a:off x="265113" y="247650"/>
            <a:ext cx="3582987" cy="554038"/>
          </a:xfrm>
          <a:prstGeom prst="rect">
            <a:avLst/>
          </a:prstGeom>
          <a:solidFill>
            <a:srgbClr val="CC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cs-CZ" altLang="cs-CZ" sz="4000">
                <a:solidFill>
                  <a:srgbClr val="9900CC"/>
                </a:solidFill>
                <a:effectLst>
                  <a:outerShdw blurRad="38100" dist="38100" dir="2700000" algn="tl">
                    <a:srgbClr val="000000"/>
                  </a:outerShdw>
                </a:effectLst>
                <a:latin typeface="Arial Black" panose="020B0A04020102020204" pitchFamily="34" charset="0"/>
              </a:rPr>
              <a:t>ECL značka</a:t>
            </a:r>
            <a:endParaRPr lang="en-US" altLang="cs-CZ" sz="4000" i="1">
              <a:solidFill>
                <a:srgbClr val="9900CC"/>
              </a:solidFill>
              <a:effectLst>
                <a:outerShdw blurRad="38100" dist="38100" dir="2700000" algn="tl">
                  <a:srgbClr val="000000"/>
                </a:outerShdw>
              </a:effectLst>
              <a:latin typeface="Arial Black" panose="020B0A04020102020204" pitchFamily="34" charset="0"/>
            </a:endParaRPr>
          </a:p>
        </p:txBody>
      </p:sp>
      <p:sp>
        <p:nvSpPr>
          <p:cNvPr id="30728" name="Text Box 8">
            <a:extLst>
              <a:ext uri="{FF2B5EF4-FFF2-40B4-BE49-F238E27FC236}">
                <a16:creationId xmlns:a16="http://schemas.microsoft.com/office/drawing/2014/main" id="{2B6644A7-3966-4FFA-9748-3D62137C36DB}"/>
              </a:ext>
            </a:extLst>
          </p:cNvPr>
          <p:cNvSpPr txBox="1">
            <a:spLocks noChangeArrowheads="1"/>
          </p:cNvSpPr>
          <p:nvPr/>
        </p:nvSpPr>
        <p:spPr bwMode="auto">
          <a:xfrm>
            <a:off x="7083425" y="2527300"/>
            <a:ext cx="1573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6" rIns="91431" bIns="45716">
            <a:spAutoFit/>
          </a:bodyPr>
          <a:lstStyle/>
          <a:p>
            <a:pPr eaLnBrk="1" hangingPunct="1"/>
            <a:r>
              <a:rPr lang="en-US" altLang="cs-CZ" b="1">
                <a:solidFill>
                  <a:srgbClr val="9900CC"/>
                </a:solidFill>
                <a:latin typeface="Arial" panose="020B0604020202020204" pitchFamily="34" charset="0"/>
              </a:rPr>
              <a:t>BV-TAG</a:t>
            </a:r>
            <a:r>
              <a:rPr lang="en-US" altLang="cs-CZ" sz="1800" b="1" baseline="60000">
                <a:solidFill>
                  <a:srgbClr val="9900CC"/>
                </a:solidFill>
                <a:latin typeface="Arial" panose="020B0604020202020204" pitchFamily="34" charset="0"/>
              </a:rPr>
              <a:t>TM</a:t>
            </a:r>
            <a:endParaRPr lang="en-US" altLang="cs-CZ" b="1">
              <a:solidFill>
                <a:srgbClr val="9900CC"/>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2CD825DB-8886-4153-8436-386C45D942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91538" y="6205538"/>
            <a:ext cx="436562" cy="436562"/>
          </a:xfrm>
          <a:prstGeom prst="rect">
            <a:avLst/>
          </a:prstGeom>
        </p:spPr>
      </p:pic>
    </p:spTree>
  </p:cSld>
  <p:clrMapOvr>
    <a:masterClrMapping/>
  </p:clrMapOvr>
  <p:transition advTm="506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584" x="519113" y="933450"/>
          <p14:tracePt t="4678" x="536575" y="933450"/>
          <p14:tracePt t="4687" x="566738" y="933450"/>
          <p14:tracePt t="4694" x="603250" y="933450"/>
          <p14:tracePt t="4706" x="657225" y="933450"/>
          <p14:tracePt t="4710" x="711200" y="933450"/>
          <p14:tracePt t="4718" x="814388" y="933450"/>
          <p14:tracePt t="4726" x="885825" y="933450"/>
          <p14:tracePt t="4734" x="958850" y="933450"/>
          <p14:tracePt t="4742" x="1030288" y="933450"/>
          <p14:tracePt t="4750" x="1103313" y="933450"/>
          <p14:tracePt t="4758" x="1174750" y="933450"/>
          <p14:tracePt t="4766" x="1235075" y="933450"/>
          <p14:tracePt t="4774" x="1290638" y="933450"/>
          <p14:tracePt t="4782" x="1381125" y="933450"/>
          <p14:tracePt t="4790" x="1452563" y="933450"/>
          <p14:tracePt t="4798" x="1525588" y="933450"/>
          <p14:tracePt t="4806" x="1579563" y="933450"/>
          <p14:tracePt t="4813" x="1627188" y="933450"/>
          <p14:tracePt t="4822" x="1639888" y="933450"/>
          <p14:tracePt t="4830" x="1646238" y="933450"/>
          <p14:tracePt t="4838" x="1651000" y="933450"/>
          <p14:tracePt t="5094" x="0" y="0"/>
        </p14:tracePtLst>
        <p14:tracePtLst>
          <p14:tracePt t="6528" x="6064250" y="1741488"/>
          <p14:tracePt t="6566" x="6070600" y="1741488"/>
          <p14:tracePt t="6678" x="6081713" y="1735138"/>
          <p14:tracePt t="6687" x="6088063" y="1724025"/>
          <p14:tracePt t="6694" x="6088063" y="1700213"/>
          <p14:tracePt t="6705" x="6088063" y="1670050"/>
          <p14:tracePt t="6711" x="6100763" y="1633538"/>
          <p14:tracePt t="6718" x="6100763" y="1614488"/>
          <p14:tracePt t="6726" x="6100763" y="1579563"/>
          <p14:tracePt t="6734" x="6100763" y="1554163"/>
          <p14:tracePt t="6742" x="6100763" y="1524000"/>
          <p14:tracePt t="6750" x="6100763" y="1500188"/>
          <p14:tracePt t="6758" x="6100763" y="1489075"/>
          <p14:tracePt t="6766" x="6100763" y="1463675"/>
          <p14:tracePt t="6782" x="6100763" y="1439863"/>
          <p14:tracePt t="6790" x="6100763" y="1428750"/>
          <p14:tracePt t="6798" x="6100763" y="1422400"/>
          <p14:tracePt t="6806" x="6100763" y="1409700"/>
          <p14:tracePt t="6814" x="6094413" y="1392238"/>
          <p14:tracePt t="6822" x="6094413" y="1374775"/>
          <p14:tracePt t="6830" x="6081713" y="1355725"/>
          <p14:tracePt t="6839" x="6075363" y="1344613"/>
          <p14:tracePt t="6846" x="6070600" y="1338263"/>
          <p14:tracePt t="6855" x="6064250" y="1314450"/>
          <p14:tracePt t="6862" x="6057900" y="1308100"/>
          <p14:tracePt t="6870" x="6045200" y="1295400"/>
          <p14:tracePt t="6878" x="6034088" y="1284288"/>
          <p14:tracePt t="6886" x="6034088" y="1271588"/>
          <p14:tracePt t="6894" x="6021388" y="1254125"/>
          <p14:tracePt t="6902" x="6003925" y="1235075"/>
          <p14:tracePt t="6910" x="5991225" y="1223963"/>
          <p14:tracePt t="6918" x="5967413" y="1187450"/>
          <p14:tracePt t="6926" x="5937250" y="1163638"/>
          <p14:tracePt t="6934" x="5913438" y="1144588"/>
          <p14:tracePt t="6942" x="5876925" y="1108075"/>
          <p14:tracePt t="6950" x="5864225" y="1096963"/>
          <p14:tracePt t="6958" x="5840413" y="1073150"/>
          <p14:tracePt t="6966" x="5816600" y="1054100"/>
          <p14:tracePt t="6974" x="5799138" y="1049338"/>
          <p14:tracePt t="6982" x="5792788" y="1042988"/>
          <p14:tracePt t="6990" x="5786438" y="1036638"/>
          <p14:tracePt t="6998" x="5780088" y="1036638"/>
          <p14:tracePt t="7005" x="5773738" y="1036638"/>
          <p14:tracePt t="7014" x="5768975" y="1030288"/>
          <p14:tracePt t="7022" x="5762625" y="1030288"/>
          <p14:tracePt t="7030" x="5749925" y="1030288"/>
          <p14:tracePt t="7038" x="5738813" y="1030288"/>
          <p14:tracePt t="7046" x="5702300" y="1019175"/>
          <p14:tracePt t="7054" x="5665788" y="1000125"/>
          <p14:tracePt t="7062" x="5648325" y="1000125"/>
          <p14:tracePt t="7070" x="5599113" y="982663"/>
          <p14:tracePt t="7078" x="5551488" y="976313"/>
          <p14:tracePt t="7086" x="5491163" y="952500"/>
          <p14:tracePt t="7094" x="5443538" y="946150"/>
          <p14:tracePt t="7102" x="5413375" y="933450"/>
          <p14:tracePt t="7110" x="5394325" y="933450"/>
          <p14:tracePt t="7118" x="5364163" y="933450"/>
          <p14:tracePt t="7126" x="5353050" y="933450"/>
          <p14:tracePt t="7134" x="5334000" y="933450"/>
          <p14:tracePt t="7142" x="5322888" y="933450"/>
          <p14:tracePt t="7150" x="5310188" y="933450"/>
          <p14:tracePt t="7158" x="5286375" y="933450"/>
          <p14:tracePt t="7166" x="5262563" y="933450"/>
          <p14:tracePt t="7174" x="5238750" y="933450"/>
          <p14:tracePt t="7182" x="5219700" y="933450"/>
          <p14:tracePt t="7190" x="5183188" y="946150"/>
          <p14:tracePt t="7198" x="5148263" y="958850"/>
          <p14:tracePt t="7206" x="5122863" y="963613"/>
          <p14:tracePt t="7214" x="5081588" y="982663"/>
          <p14:tracePt t="7223" x="5038725" y="982663"/>
          <p14:tracePt t="7230" x="4984750" y="1000125"/>
          <p14:tracePt t="7238" x="4943475" y="1012825"/>
          <p14:tracePt t="7246" x="4894263" y="1030288"/>
          <p14:tracePt t="7254" x="4870450" y="1036638"/>
          <p14:tracePt t="7262" x="4846638" y="1049338"/>
          <p14:tracePt t="7270" x="4822825" y="1060450"/>
          <p14:tracePt t="7278" x="4803775" y="1066800"/>
          <p14:tracePt t="7286" x="4792663" y="1084263"/>
          <p14:tracePt t="7294" x="4779963" y="1084263"/>
          <p14:tracePt t="7302" x="4756150" y="1103313"/>
          <p14:tracePt t="7310" x="4743450" y="1108075"/>
          <p14:tracePt t="7318" x="4725988" y="1120775"/>
          <p14:tracePt t="7326" x="4702175" y="1144588"/>
          <p14:tracePt t="7334" x="4702175" y="1150938"/>
          <p14:tracePt t="7342" x="4676775" y="1181100"/>
          <p14:tracePt t="7350" x="4659313" y="1204913"/>
          <p14:tracePt t="7358" x="4635500" y="1254125"/>
          <p14:tracePt t="7366" x="4605338" y="1289050"/>
          <p14:tracePt t="7374" x="4575175" y="1325563"/>
          <p14:tracePt t="7382" x="4538663" y="1368425"/>
          <p14:tracePt t="7390" x="4521200" y="1403350"/>
          <p14:tracePt t="7398" x="4491038" y="1439863"/>
          <p14:tracePt t="7406" x="4471988" y="1476375"/>
          <p14:tracePt t="7414" x="4454525" y="1524000"/>
          <p14:tracePt t="7422" x="4437063" y="1560513"/>
          <p14:tracePt t="7430" x="4406900" y="1609725"/>
          <p14:tracePt t="7438" x="4400550" y="1670050"/>
          <p14:tracePt t="7446" x="4381500" y="1704975"/>
          <p14:tracePt t="7454" x="4370388" y="1741488"/>
          <p14:tracePt t="7462" x="4370388" y="1784350"/>
          <p14:tracePt t="7470" x="4370388" y="1825625"/>
          <p14:tracePt t="7478" x="4370388" y="1849438"/>
          <p14:tracePt t="7486" x="4370388" y="1892300"/>
          <p14:tracePt t="7494" x="4370388" y="1928813"/>
          <p14:tracePt t="7502" x="4370388" y="1958975"/>
          <p14:tracePt t="7510" x="4370388" y="2000250"/>
          <p14:tracePt t="7518" x="4370388" y="2030413"/>
          <p14:tracePt t="7526" x="4394200" y="2079625"/>
          <p14:tracePt t="7534" x="4400550" y="2103438"/>
          <p14:tracePt t="7542" x="4418013" y="2127250"/>
          <p14:tracePt t="7550" x="4441825" y="2163763"/>
          <p14:tracePt t="7558" x="4467225" y="2187575"/>
          <p14:tracePt t="7566" x="4491038" y="2211388"/>
          <p14:tracePt t="7574" x="4508500" y="2230438"/>
          <p14:tracePt t="7582" x="4514850" y="2235200"/>
          <p14:tracePt t="7590" x="4527550" y="2241550"/>
          <p14:tracePt t="7598" x="4545013" y="2254250"/>
          <p14:tracePt t="7606" x="4557713" y="2271713"/>
          <p14:tracePt t="7614" x="4575175" y="2278063"/>
          <p14:tracePt t="7623" x="4611688" y="2308225"/>
          <p14:tracePt t="7630" x="4659313" y="2338388"/>
          <p14:tracePt t="7639" x="4706938" y="2355850"/>
          <p14:tracePt t="7646" x="4786313" y="2398713"/>
          <p14:tracePt t="7654" x="4876800" y="2435225"/>
          <p14:tracePt t="7662" x="4967288" y="2489200"/>
          <p14:tracePt t="7670" x="5062538" y="2536825"/>
          <p14:tracePt t="7678" x="5135563" y="2573338"/>
          <p14:tracePt t="7686" x="5226050" y="2603500"/>
          <p14:tracePt t="7694" x="5316538" y="2640013"/>
          <p14:tracePt t="7702" x="5394325" y="2670175"/>
          <p14:tracePt t="7710" x="5454650" y="2670175"/>
          <p14:tracePt t="7718" x="5514975" y="2681288"/>
          <p14:tracePt t="7726" x="5557838" y="2681288"/>
          <p14:tracePt t="7734" x="5594350" y="2681288"/>
          <p14:tracePt t="7742" x="5635625" y="2681288"/>
          <p14:tracePt t="7750" x="5665788" y="2681288"/>
          <p14:tracePt t="7758" x="5689600" y="2681288"/>
          <p14:tracePt t="7766" x="5732463" y="2670175"/>
          <p14:tracePt t="7774" x="5780088" y="2651125"/>
          <p14:tracePt t="7782" x="5846763" y="2616200"/>
          <p14:tracePt t="7790" x="5894388" y="2586038"/>
          <p14:tracePt t="7798" x="5949950" y="2555875"/>
          <p14:tracePt t="7806" x="5997575" y="2525713"/>
          <p14:tracePt t="7814" x="6021388" y="2513013"/>
          <p14:tracePt t="7822" x="6057900" y="2482850"/>
          <p14:tracePt t="7830" x="6105525" y="2452688"/>
          <p14:tracePt t="7838" x="6130925" y="2439988"/>
          <p14:tracePt t="7846" x="6154738" y="2416175"/>
          <p14:tracePt t="7854" x="6172200" y="2398713"/>
          <p14:tracePt t="7862" x="6189663" y="2374900"/>
          <p14:tracePt t="7870" x="6202363" y="2349500"/>
          <p14:tracePt t="7878" x="6232525" y="2314575"/>
          <p14:tracePt t="7891" x="6238875" y="2301875"/>
          <p14:tracePt t="7905" x="6256338" y="2241550"/>
          <p14:tracePt t="7910" x="6269038" y="2217738"/>
          <p14:tracePt t="7918" x="6280150" y="2187575"/>
          <p14:tracePt t="7926" x="6286500" y="2151063"/>
          <p14:tracePt t="7934" x="6305550" y="2103438"/>
          <p14:tracePt t="7942" x="6305550" y="2060575"/>
          <p14:tracePt t="7950" x="6316663" y="2025650"/>
          <p14:tracePt t="7958" x="6316663" y="1995488"/>
          <p14:tracePt t="7966" x="6316663" y="1958975"/>
          <p14:tracePt t="7974" x="6316663" y="1928813"/>
          <p14:tracePt t="7982" x="6316663" y="1905000"/>
          <p14:tracePt t="7990" x="6316663" y="1862138"/>
          <p14:tracePt t="7998" x="6316663" y="1831975"/>
          <p14:tracePt t="8007" x="6316663" y="1795463"/>
          <p14:tracePt t="8014" x="6310313" y="1765300"/>
          <p14:tracePt t="8022" x="6305550" y="1728788"/>
          <p14:tracePt t="8030" x="6286500" y="1681163"/>
          <p14:tracePt t="8038" x="6256338" y="1620838"/>
          <p14:tracePt t="8046" x="6232525" y="1573213"/>
          <p14:tracePt t="8055" x="6208713" y="1536700"/>
          <p14:tracePt t="8062" x="6189663" y="1500188"/>
          <p14:tracePt t="8070" x="6161088" y="1458913"/>
          <p14:tracePt t="8078" x="6130925" y="1422400"/>
          <p14:tracePt t="8086" x="6118225" y="1398588"/>
          <p14:tracePt t="8094" x="6094413" y="1374775"/>
          <p14:tracePt t="8102" x="6064250" y="1338263"/>
          <p14:tracePt t="8110" x="6045200" y="1314450"/>
          <p14:tracePt t="8118" x="6010275" y="1277938"/>
          <p14:tracePt t="8126" x="5984875" y="1241425"/>
          <p14:tracePt t="8134" x="5943600" y="1198563"/>
          <p14:tracePt t="8142" x="5894388" y="1168400"/>
          <p14:tracePt t="8150" x="5829300" y="1127125"/>
          <p14:tracePt t="8158" x="5762625" y="1084263"/>
          <p14:tracePt t="8166" x="5684838" y="1042988"/>
          <p14:tracePt t="8174" x="5624513" y="993775"/>
          <p14:tracePt t="8182" x="5557838" y="963613"/>
          <p14:tracePt t="8190" x="5508625" y="933450"/>
          <p14:tracePt t="8198" x="5454650" y="903288"/>
          <p14:tracePt t="8207" x="5418138" y="885825"/>
          <p14:tracePt t="8214" x="5407025" y="885825"/>
          <p14:tracePt t="8222" x="5394325" y="885825"/>
          <p14:tracePt t="8230" x="5387975" y="885825"/>
          <p14:tracePt t="8246" x="5364163" y="885825"/>
          <p14:tracePt t="8254" x="5353050" y="885825"/>
          <p14:tracePt t="8262" x="5310188" y="885825"/>
          <p14:tracePt t="8270" x="5243513" y="922338"/>
          <p14:tracePt t="8278" x="5172075" y="958850"/>
          <p14:tracePt t="8286" x="5075238" y="1000125"/>
          <p14:tracePt t="8294" x="5002213" y="1036638"/>
          <p14:tracePt t="8302" x="4894263" y="1084263"/>
          <p14:tracePt t="8310" x="4786313" y="1150938"/>
          <p14:tracePt t="8318" x="4695825" y="1211263"/>
          <p14:tracePt t="8326" x="4605338" y="1271588"/>
          <p14:tracePt t="8334" x="4551363" y="1308100"/>
          <p14:tracePt t="8342" x="4502150" y="1349375"/>
          <p14:tracePt t="8350" x="4484688" y="1385888"/>
          <p14:tracePt t="8358" x="4478338" y="1392238"/>
          <p14:tracePt t="8366" x="4460875" y="1416050"/>
          <p14:tracePt t="8374" x="4454525" y="1439863"/>
          <p14:tracePt t="8382" x="4437063" y="1463675"/>
          <p14:tracePt t="8391" x="4430713" y="1489075"/>
          <p14:tracePt t="8398" x="4411663" y="1530350"/>
          <p14:tracePt t="8407" x="4406900" y="1554163"/>
          <p14:tracePt t="8414" x="4394200" y="1597025"/>
          <p14:tracePt t="8422" x="4387850" y="1633538"/>
          <p14:tracePt t="8430" x="4364038" y="1693863"/>
          <p14:tracePt t="8438" x="4357688" y="1754188"/>
          <p14:tracePt t="8446" x="4346575" y="1814513"/>
          <p14:tracePt t="8454" x="4333875" y="1874838"/>
          <p14:tracePt t="8462" x="4333875" y="1935163"/>
          <p14:tracePt t="8470" x="4327525" y="2006600"/>
          <p14:tracePt t="8478" x="4327525" y="2054225"/>
          <p14:tracePt t="8486" x="4327525" y="2127250"/>
          <p14:tracePt t="8494" x="4327525" y="2181225"/>
          <p14:tracePt t="8502" x="4340225" y="2230438"/>
          <p14:tracePt t="8510" x="4364038" y="2271713"/>
          <p14:tracePt t="8518" x="4381500" y="2308225"/>
          <p14:tracePt t="8526" x="4400550" y="2320925"/>
          <p14:tracePt t="8534" x="4418013" y="2344738"/>
          <p14:tracePt t="8542" x="4430713" y="2368550"/>
          <p14:tracePt t="8550" x="4448175" y="2386013"/>
          <p14:tracePt t="8559" x="4460875" y="2398713"/>
          <p14:tracePt t="8566" x="4467225" y="2405063"/>
          <p14:tracePt t="8574" x="4484688" y="2416175"/>
          <p14:tracePt t="8582" x="4497388" y="2435225"/>
          <p14:tracePt t="8590" x="4521200" y="2439988"/>
          <p14:tracePt t="8598" x="4545013" y="2459038"/>
          <p14:tracePt t="8606" x="4568825" y="2465388"/>
          <p14:tracePt t="8614" x="4605338" y="2482850"/>
          <p14:tracePt t="8622" x="4665663" y="2506663"/>
          <p14:tracePt t="8630" x="4756150" y="2525713"/>
          <p14:tracePt t="8638" x="4816475" y="2549525"/>
          <p14:tracePt t="8646" x="4906963" y="2566988"/>
          <p14:tracePt t="8654" x="4997450" y="2579688"/>
          <p14:tracePt t="8662" x="5087938" y="2616200"/>
          <p14:tracePt t="8670" x="5189538" y="2627313"/>
          <p14:tracePt t="8678" x="5249863" y="2646363"/>
          <p14:tracePt t="8686" x="5310188" y="2646363"/>
          <p14:tracePt t="8694" x="5364163" y="2646363"/>
          <p14:tracePt t="8702" x="5413375" y="2646363"/>
          <p14:tracePt t="8710" x="5467350" y="2646363"/>
          <p14:tracePt t="8718" x="5514975" y="2633663"/>
          <p14:tracePt t="8726" x="5564188" y="2616200"/>
          <p14:tracePt t="8734" x="5599113" y="2603500"/>
          <p14:tracePt t="8742" x="5648325" y="2573338"/>
          <p14:tracePt t="8750" x="5684838" y="2549525"/>
          <p14:tracePt t="8758" x="5749925" y="2495550"/>
          <p14:tracePt t="8766" x="5803900" y="2452688"/>
          <p14:tracePt t="8773" x="5829300" y="2428875"/>
          <p14:tracePt t="8782" x="5870575" y="2386013"/>
          <p14:tracePt t="8791" x="5900738" y="2338388"/>
          <p14:tracePt t="8798" x="5930900" y="2284413"/>
          <p14:tracePt t="8807" x="5961063" y="2235200"/>
          <p14:tracePt t="8814" x="5991225" y="2174875"/>
          <p14:tracePt t="8822" x="6010275" y="2139950"/>
          <p14:tracePt t="8830" x="6021388" y="2049463"/>
          <p14:tracePt t="8838" x="6040438" y="1989138"/>
          <p14:tracePt t="8846" x="6051550" y="1928813"/>
          <p14:tracePt t="8854" x="6057900" y="1879600"/>
          <p14:tracePt t="8862" x="6057900" y="1838325"/>
          <p14:tracePt t="8870" x="6070600" y="1778000"/>
          <p14:tracePt t="8878" x="6070600" y="1741488"/>
          <p14:tracePt t="8892" x="6070600" y="1700213"/>
          <p14:tracePt t="8894" x="6070600" y="1639888"/>
          <p14:tracePt t="8902" x="6070600" y="1584325"/>
          <p14:tracePt t="8910" x="6070600" y="1512888"/>
          <p14:tracePt t="8918" x="6070600" y="1463675"/>
          <p14:tracePt t="8926" x="6057900" y="1428750"/>
          <p14:tracePt t="8934" x="6057900" y="1385888"/>
          <p14:tracePt t="8942" x="6027738" y="1338263"/>
          <p14:tracePt t="8950" x="5997575" y="1301750"/>
          <p14:tracePt t="8958" x="5967413" y="1247775"/>
          <p14:tracePt t="8966" x="5954713" y="1223963"/>
          <p14:tracePt t="8974" x="5913438" y="1174750"/>
          <p14:tracePt t="8982" x="5889625" y="1150938"/>
          <p14:tracePt t="8991" x="5853113" y="1114425"/>
          <p14:tracePt t="8998" x="5816600" y="1084263"/>
          <p14:tracePt t="9006" x="5773738" y="1054100"/>
          <p14:tracePt t="9014" x="5749925" y="1042988"/>
          <p14:tracePt t="9022" x="5719763" y="1012825"/>
          <p14:tracePt t="9030" x="5695950" y="1000125"/>
          <p14:tracePt t="9038" x="5659438" y="982663"/>
          <p14:tracePt t="9046" x="5635625" y="963613"/>
          <p14:tracePt t="9054" x="5611813" y="958850"/>
          <p14:tracePt t="9062" x="5594350" y="952500"/>
          <p14:tracePt t="9070" x="5564188" y="939800"/>
          <p14:tracePt t="9078" x="5551488" y="939800"/>
          <p14:tracePt t="9086" x="5503863" y="933450"/>
          <p14:tracePt t="9094" x="5461000" y="933450"/>
          <p14:tracePt t="9102" x="5413375" y="922338"/>
          <p14:tracePt t="9110" x="5370513" y="922338"/>
          <p14:tracePt t="9118" x="5322888" y="922338"/>
          <p14:tracePt t="9126" x="5249863" y="922338"/>
          <p14:tracePt t="9134" x="5189538" y="928688"/>
          <p14:tracePt t="9142" x="5105400" y="952500"/>
          <p14:tracePt t="9150" x="5038725" y="969963"/>
          <p14:tracePt t="9158" x="4960938" y="1012825"/>
          <p14:tracePt t="9166" x="4900613" y="1060450"/>
          <p14:tracePt t="9174" x="4816475" y="1114425"/>
          <p14:tracePt t="9182" x="4756150" y="1168400"/>
          <p14:tracePt t="9191" x="4695825" y="1235075"/>
          <p14:tracePt t="9198" x="4659313" y="1289050"/>
          <p14:tracePt t="9206" x="4598988" y="1355725"/>
          <p14:tracePt t="9214" x="4568825" y="1416050"/>
          <p14:tracePt t="9222" x="4562475" y="1439863"/>
          <p14:tracePt t="9230" x="4545013" y="1476375"/>
          <p14:tracePt t="9238" x="4545013" y="1500188"/>
          <p14:tracePt t="9246" x="4538663" y="1530350"/>
          <p14:tracePt t="9254" x="4527550" y="1554163"/>
          <p14:tracePt t="9262" x="4521200" y="1584325"/>
          <p14:tracePt t="9270" x="4521200" y="1609725"/>
          <p14:tracePt t="9278" x="4521200" y="1651000"/>
          <p14:tracePt t="9286" x="4521200" y="1700213"/>
          <p14:tracePt t="9294" x="4521200" y="1741488"/>
          <p14:tracePt t="9302" x="4521200" y="1814513"/>
          <p14:tracePt t="9310" x="4521200" y="1885950"/>
          <p14:tracePt t="9318" x="4521200" y="1928813"/>
          <p14:tracePt t="9326" x="4538663" y="2006600"/>
          <p14:tracePt t="9334" x="4545013" y="2066925"/>
          <p14:tracePt t="9342" x="4592638" y="2144713"/>
          <p14:tracePt t="9350" x="4635500" y="2211388"/>
          <p14:tracePt t="9357" x="4689475" y="2278063"/>
          <p14:tracePt t="9366" x="4732338" y="2325688"/>
          <p14:tracePt t="9375" x="4779963" y="2355850"/>
          <p14:tracePt t="9382" x="4816475" y="2386013"/>
          <p14:tracePt t="9391" x="4883150" y="2405063"/>
          <p14:tracePt t="9398" x="4930775" y="2428875"/>
          <p14:tracePt t="9406" x="4991100" y="2446338"/>
          <p14:tracePt t="9414" x="5038725" y="2459038"/>
          <p14:tracePt t="9422" x="5122863" y="2459038"/>
          <p14:tracePt t="9430" x="5165725" y="2459038"/>
          <p14:tracePt t="9438" x="5238750" y="2459038"/>
          <p14:tracePt t="9446" x="5299075" y="2459038"/>
          <p14:tracePt t="9454" x="5370513" y="2459038"/>
          <p14:tracePt t="9462" x="5448300" y="2439988"/>
          <p14:tracePt t="9470" x="5527675" y="2409825"/>
          <p14:tracePt t="9478" x="5575300" y="2379663"/>
          <p14:tracePt t="9486" x="5635625" y="2355850"/>
          <p14:tracePt t="9494" x="5689600" y="2325688"/>
          <p14:tracePt t="9502" x="5719763" y="2308225"/>
          <p14:tracePt t="9510" x="5773738" y="2278063"/>
          <p14:tracePt t="9518" x="5810250" y="2241550"/>
          <p14:tracePt t="9526" x="5846763" y="2224088"/>
          <p14:tracePt t="9534" x="5900738" y="2170113"/>
          <p14:tracePt t="9542" x="5937250" y="2127250"/>
          <p14:tracePt t="9550" x="5980113" y="2090738"/>
          <p14:tracePt t="9558" x="6010275" y="2043113"/>
          <p14:tracePt t="9566" x="6040438" y="1989138"/>
          <p14:tracePt t="9574" x="6057900" y="1952625"/>
          <p14:tracePt t="9582" x="6064250" y="1928813"/>
          <p14:tracePt t="9591" x="6094413" y="1885950"/>
          <p14:tracePt t="9598" x="6094413" y="1849438"/>
          <p14:tracePt t="9607" x="6100763" y="1819275"/>
          <p14:tracePt t="9614" x="6100763" y="1758950"/>
          <p14:tracePt t="9622" x="6100763" y="1704975"/>
          <p14:tracePt t="9630" x="6100763" y="1657350"/>
          <p14:tracePt t="9638" x="6100763" y="1627188"/>
          <p14:tracePt t="9646" x="6100763" y="1603375"/>
          <p14:tracePt t="9654" x="6100763" y="1579563"/>
          <p14:tracePt t="9662" x="6088063" y="1554163"/>
          <p14:tracePt t="9670" x="6075363" y="1530350"/>
          <p14:tracePt t="9678" x="6057900" y="1506538"/>
          <p14:tracePt t="9686" x="6040438" y="1470025"/>
          <p14:tracePt t="9694" x="6003925" y="1433513"/>
          <p14:tracePt t="9702" x="5961063" y="1398588"/>
          <p14:tracePt t="9710" x="5937250" y="1368425"/>
          <p14:tracePt t="9718" x="5900738" y="1331913"/>
          <p14:tracePt t="9726" x="5853113" y="1314450"/>
          <p14:tracePt t="9734" x="5786438" y="1258888"/>
          <p14:tracePt t="9742" x="5719763" y="1198563"/>
          <p14:tracePt t="9750" x="5654675" y="1168400"/>
          <p14:tracePt t="9758" x="5588000" y="1127125"/>
          <p14:tracePt t="9766" x="5538788" y="1096963"/>
          <p14:tracePt t="9775" x="5461000" y="1042988"/>
          <p14:tracePt t="9782" x="5413375" y="1012825"/>
          <p14:tracePt t="9790" x="5346700" y="989013"/>
          <p14:tracePt t="9798" x="5316538" y="982663"/>
          <p14:tracePt t="9807" x="5256213" y="958850"/>
          <p14:tracePt t="9814" x="5232400" y="952500"/>
          <p14:tracePt t="9822" x="5208588" y="952500"/>
          <p14:tracePt t="9830" x="5172075" y="946150"/>
          <p14:tracePt t="9838" x="5141913" y="946150"/>
          <p14:tracePt t="9846" x="5099050" y="946150"/>
          <p14:tracePt t="9854" x="5038725" y="946150"/>
          <p14:tracePt t="9862" x="4991100" y="969963"/>
          <p14:tracePt t="9870" x="4924425" y="1012825"/>
          <p14:tracePt t="9878" x="4846638" y="1066800"/>
          <p14:tracePt t="9886" x="4767263" y="1138238"/>
          <p14:tracePt t="9894" x="4695825" y="1204913"/>
          <p14:tracePt t="9902" x="4616450" y="1271588"/>
          <p14:tracePt t="9910" x="4562475" y="1338263"/>
          <p14:tracePt t="9918" x="4521200" y="1403350"/>
          <p14:tracePt t="9927" x="4484688" y="1482725"/>
          <p14:tracePt t="9934" x="4484688" y="1536700"/>
          <p14:tracePt t="9942" x="4478338" y="1597025"/>
          <p14:tracePt t="9950" x="4478338" y="1670050"/>
          <p14:tracePt t="9958" x="4478338" y="1758950"/>
          <p14:tracePt t="9966" x="4514850" y="1849438"/>
          <p14:tracePt t="9974" x="4551363" y="1939925"/>
          <p14:tracePt t="9982" x="4622800" y="2030413"/>
          <p14:tracePt t="9990" x="4689475" y="2114550"/>
          <p14:tracePt t="9998" x="4749800" y="2205038"/>
          <p14:tracePt t="10006" x="4803775" y="2271713"/>
          <p14:tracePt t="10014" x="4857750" y="2338388"/>
          <p14:tracePt t="10022" x="4913313" y="2392363"/>
          <p14:tracePt t="10030" x="4991100" y="2459038"/>
          <p14:tracePt t="10038" x="5068888" y="2500313"/>
          <p14:tracePt t="10046" x="5135563" y="2555875"/>
          <p14:tracePt t="10054" x="5183188" y="2586038"/>
          <p14:tracePt t="10062" x="5208588" y="2597150"/>
          <p14:tracePt t="10070" x="5256213" y="2616200"/>
          <p14:tracePt t="10078" x="5273675" y="2616200"/>
          <p14:tracePt t="10086" x="5299075" y="2616200"/>
          <p14:tracePt t="10094" x="5340350" y="2616200"/>
          <p14:tracePt t="10102" x="5387975" y="2616200"/>
          <p14:tracePt t="10110" x="5430838" y="2616200"/>
          <p14:tracePt t="10118" x="5491163" y="2616200"/>
          <p14:tracePt t="10126" x="5568950" y="2586038"/>
          <p14:tracePt t="10134" x="5648325" y="2543175"/>
          <p14:tracePt t="10141" x="5719763" y="2500313"/>
          <p14:tracePt t="10150" x="5786438" y="2452688"/>
          <p14:tracePt t="10159" x="5864225" y="2398713"/>
          <p14:tracePt t="10177" x="5984875" y="2314575"/>
          <p14:tracePt t="10182" x="6034088" y="2260600"/>
          <p14:tracePt t="10190" x="6075363" y="2224088"/>
          <p14:tracePt t="10198" x="6105525" y="2181225"/>
          <p14:tracePt t="10206" x="6130925" y="2144713"/>
          <p14:tracePt t="10214" x="6148388" y="2109788"/>
          <p14:tracePt t="10222" x="6165850" y="2073275"/>
          <p14:tracePt t="10230" x="6178550" y="2030413"/>
          <p14:tracePt t="10238" x="6184900" y="1982788"/>
          <p14:tracePt t="10246" x="6184900" y="1952625"/>
          <p14:tracePt t="10254" x="6196013" y="1892300"/>
          <p14:tracePt t="10262" x="6196013" y="1862138"/>
          <p14:tracePt t="10270" x="6196013" y="1808163"/>
          <p14:tracePt t="10278" x="6189663" y="1747838"/>
          <p14:tracePt t="10286" x="6161088" y="1670050"/>
          <p14:tracePt t="10294" x="6124575" y="1590675"/>
          <p14:tracePt t="10302" x="6094413" y="1530350"/>
          <p14:tracePt t="10310" x="6064250" y="1493838"/>
          <p14:tracePt t="10318" x="6045200" y="1458913"/>
          <p14:tracePt t="10327" x="6034088" y="1439863"/>
          <p14:tracePt t="10334" x="6027738" y="1433513"/>
          <p14:tracePt t="10350" x="6010275" y="1422400"/>
          <p14:tracePt t="10374" x="5991225" y="1422400"/>
          <p14:tracePt t="10382" x="5973763" y="1422400"/>
          <p14:tracePt t="10391" x="5943600" y="1422400"/>
          <p14:tracePt t="10398" x="5913438" y="1422400"/>
          <p14:tracePt t="10406" x="5829300" y="1433513"/>
          <p14:tracePt t="10414" x="5768975" y="1463675"/>
          <p14:tracePt t="10422" x="5678488" y="1500188"/>
          <p14:tracePt t="10430" x="5588000" y="1536700"/>
          <p14:tracePt t="10438" x="5497513" y="1554163"/>
          <p14:tracePt t="10446" x="5437188" y="1566863"/>
          <p14:tracePt t="10454" x="5376863" y="1590675"/>
          <p14:tracePt t="10462" x="5340350" y="1597025"/>
          <p14:tracePt t="10470" x="5310188" y="1603375"/>
          <p14:tracePt t="10478" x="5286375" y="1620838"/>
          <p14:tracePt t="10486" x="5238750" y="1651000"/>
          <p14:tracePt t="10494" x="5202238" y="1674813"/>
          <p14:tracePt t="10502" x="5178425" y="1700213"/>
          <p14:tracePt t="10510" x="5159375" y="1724025"/>
          <p14:tracePt t="10518" x="5129213" y="1771650"/>
          <p14:tracePt t="10526" x="5099050" y="1819275"/>
          <p14:tracePt t="10534" x="5092700" y="1879600"/>
          <p14:tracePt t="10543" x="5068888" y="1935163"/>
          <p14:tracePt t="10550" x="5068888" y="1952625"/>
          <p14:tracePt t="10558" x="5068888" y="1989138"/>
          <p14:tracePt t="10566" x="5068888" y="2006600"/>
          <p14:tracePt t="10574" x="5068888" y="2030413"/>
          <p14:tracePt t="10582" x="5068888" y="2066925"/>
          <p14:tracePt t="10590" x="5068888" y="2084388"/>
          <p14:tracePt t="10598" x="5092700" y="2133600"/>
          <p14:tracePt t="10606" x="5118100" y="2157413"/>
          <p14:tracePt t="10614" x="5159375" y="2200275"/>
          <p14:tracePt t="10622" x="5195888" y="2224088"/>
          <p14:tracePt t="10630" x="5243513" y="2247900"/>
          <p14:tracePt t="10638" x="5280025" y="2265363"/>
          <p14:tracePt t="10646" x="5370513" y="2295525"/>
          <p14:tracePt t="10654" x="5413375" y="2295525"/>
          <p14:tracePt t="10662" x="5473700" y="2308225"/>
          <p14:tracePt t="10670" x="5521325" y="2308225"/>
          <p14:tracePt t="10678" x="5564188" y="2308225"/>
          <p14:tracePt t="10686" x="5594350" y="2308225"/>
          <p14:tracePt t="10694" x="5641975" y="2301875"/>
          <p14:tracePt t="10702" x="5678488" y="2284413"/>
          <p14:tracePt t="10710" x="5715000" y="2260600"/>
          <p14:tracePt t="10718" x="5738813" y="2235200"/>
          <p14:tracePt t="10727" x="5792788" y="2181225"/>
          <p14:tracePt t="10734" x="5846763" y="2114550"/>
          <p14:tracePt t="10742" x="5864225" y="2054225"/>
          <p14:tracePt t="10750" x="5889625" y="2006600"/>
          <p14:tracePt t="10759" x="5894388" y="1958975"/>
          <p14:tracePt t="10766" x="5900738" y="1922463"/>
          <p14:tracePt t="10774" x="5913438" y="1892300"/>
          <p14:tracePt t="10782" x="5913438" y="1879600"/>
          <p14:tracePt t="10790" x="5913438" y="1868488"/>
          <p14:tracePt t="10798" x="5913438" y="1862138"/>
          <p14:tracePt t="10806" x="5913438" y="1849438"/>
          <p14:tracePt t="10830" x="5913438" y="1844675"/>
          <p14:tracePt t="10846" x="5907088" y="1844675"/>
          <p14:tracePt t="10854" x="5894388" y="1844675"/>
          <p14:tracePt t="10862" x="5859463" y="1844675"/>
          <p14:tracePt t="10870" x="5816600" y="1844675"/>
          <p14:tracePt t="10878" x="5732463" y="1844675"/>
          <p14:tracePt t="10886" x="5641975" y="1844675"/>
          <p14:tracePt t="10894" x="5514975" y="1844675"/>
          <p14:tracePt t="10902" x="5400675" y="1844675"/>
          <p14:tracePt t="10911" x="5286375" y="1844675"/>
          <p14:tracePt t="10918" x="5189538" y="1844675"/>
          <p14:tracePt t="10925" x="5099050" y="1844675"/>
          <p14:tracePt t="10934" x="5057775" y="1844675"/>
          <p14:tracePt t="10942" x="5002213" y="1868488"/>
          <p14:tracePt t="10950" x="4978400" y="1885950"/>
          <p14:tracePt t="10958" x="4954588" y="1909763"/>
          <p14:tracePt t="10966" x="4943475" y="1928813"/>
          <p14:tracePt t="10974" x="4937125" y="1952625"/>
          <p14:tracePt t="10982" x="4937125" y="1965325"/>
          <p14:tracePt t="10990" x="4937125" y="1989138"/>
          <p14:tracePt t="10998" x="4937125" y="2006600"/>
          <p14:tracePt t="11006" x="4937125" y="2025650"/>
          <p14:tracePt t="11014" x="4937125" y="2036763"/>
          <p14:tracePt t="11022" x="4943475" y="2060575"/>
          <p14:tracePt t="11030" x="4948238" y="2066925"/>
          <p14:tracePt t="11246" x="4954588" y="2066925"/>
          <p14:tracePt t="11462" x="4960938" y="2066925"/>
          <p14:tracePt t="11486" x="4967288" y="2066925"/>
          <p14:tracePt t="11494" x="4972050" y="2066925"/>
          <p14:tracePt t="11503" x="4997450" y="2066925"/>
          <p14:tracePt t="11511" x="5027613" y="2066925"/>
          <p14:tracePt t="11518" x="5087938" y="2054225"/>
          <p14:tracePt t="11528" x="5189538" y="2054225"/>
          <p14:tracePt t="11534" x="5316538" y="2054225"/>
          <p14:tracePt t="11543" x="5430838" y="2054225"/>
          <p14:tracePt t="11550" x="5557838" y="2054225"/>
          <p14:tracePt t="11559" x="5702300" y="2054225"/>
          <p14:tracePt t="11566" x="5846763" y="2054225"/>
          <p14:tracePt t="11574" x="5984875" y="2054225"/>
          <p14:tracePt t="11582" x="6130925" y="2043113"/>
          <p14:tracePt t="11590" x="6245225" y="2019300"/>
          <p14:tracePt t="11598" x="6365875" y="1982788"/>
          <p14:tracePt t="11606" x="6467475" y="1952625"/>
          <p14:tracePt t="11614" x="6546850" y="1905000"/>
          <p14:tracePt t="11622" x="6594475" y="1874838"/>
          <p14:tracePt t="11630" x="6605588" y="1862138"/>
          <p14:tracePt t="11638" x="6630988" y="1838325"/>
          <p14:tracePt t="11646" x="6642100" y="1814513"/>
          <p14:tracePt t="11654" x="6654800" y="1789113"/>
          <p14:tracePt t="11662" x="6665913" y="1765300"/>
          <p14:tracePt t="11670" x="6678613" y="1747838"/>
          <p14:tracePt t="11678" x="6696075" y="1704975"/>
          <p14:tracePt t="11686" x="6702425" y="1681163"/>
          <p14:tracePt t="11694" x="6708775" y="1657350"/>
          <p14:tracePt t="11702" x="6708775" y="1644650"/>
          <p14:tracePt t="11709" x="6726238" y="1620838"/>
          <p14:tracePt t="11718" x="6732588" y="1597025"/>
          <p14:tracePt t="11726" x="6751638" y="1573213"/>
          <p14:tracePt t="11734" x="6751638" y="1554163"/>
          <p14:tracePt t="11742" x="6769100" y="1524000"/>
          <p14:tracePt t="11750" x="6775450" y="1506538"/>
          <p14:tracePt t="11758" x="6775450" y="1482725"/>
          <p14:tracePt t="11766" x="6799263" y="1452563"/>
          <p14:tracePt t="11774" x="6799263" y="1428750"/>
          <p14:tracePt t="11782" x="6799263" y="1385888"/>
          <p14:tracePt t="11789" x="6799263" y="1349375"/>
          <p14:tracePt t="11798" x="6816725" y="1319213"/>
          <p14:tracePt t="11806" x="6816725" y="1284288"/>
          <p14:tracePt t="11814" x="6816725" y="1258888"/>
          <p14:tracePt t="11822" x="6816725" y="1241425"/>
          <p14:tracePt t="11830" x="6816725" y="1217613"/>
          <p14:tracePt t="11838" x="6816725" y="1193800"/>
          <p14:tracePt t="11846" x="6816725" y="1181100"/>
          <p14:tracePt t="11854" x="6811963" y="1163638"/>
          <p14:tracePt t="11862" x="6792913" y="1138238"/>
          <p14:tracePt t="11870" x="6786563" y="1127125"/>
          <p14:tracePt t="11878" x="6769100" y="1103313"/>
          <p14:tracePt t="11886" x="6756400" y="1079500"/>
          <p14:tracePt t="11894" x="6738938" y="1054100"/>
          <p14:tracePt t="11902" x="6721475" y="1030288"/>
          <p14:tracePt t="11909" x="6715125" y="1006475"/>
          <p14:tracePt t="11918" x="6708775" y="1000125"/>
          <p14:tracePt t="11926" x="6708775" y="989013"/>
          <p14:tracePt t="11934" x="6702425" y="963613"/>
          <p14:tracePt t="11942" x="6691313" y="946150"/>
          <p14:tracePt t="11950" x="6691313" y="933450"/>
          <p14:tracePt t="11958" x="6691313" y="928688"/>
          <p14:tracePt t="12142" x="6691313" y="922338"/>
          <p14:tracePt t="12150" x="6696075" y="922338"/>
          <p14:tracePt t="12182" x="6715125" y="922338"/>
          <p14:tracePt t="12190" x="6732588" y="922338"/>
          <p14:tracePt t="12198" x="6769100" y="922338"/>
          <p14:tracePt t="12206" x="6823075" y="922338"/>
          <p14:tracePt t="12214" x="6896100" y="928688"/>
          <p14:tracePt t="12222" x="6986588" y="958850"/>
          <p14:tracePt t="12230" x="7046913" y="969963"/>
          <p14:tracePt t="12238" x="7124700" y="989013"/>
          <p14:tracePt t="12246" x="7197725" y="1012825"/>
          <p14:tracePt t="12254" x="7258050" y="1023938"/>
          <p14:tracePt t="12262" x="7305675" y="1030288"/>
          <p14:tracePt t="12270" x="7353300" y="1054100"/>
          <p14:tracePt t="12278" x="7377113" y="1054100"/>
          <p14:tracePt t="12286" x="7407275" y="1054100"/>
          <p14:tracePt t="12294" x="7443788" y="1054100"/>
          <p14:tracePt t="12302" x="7456488" y="1054100"/>
          <p14:tracePt t="12311" x="7480300" y="1054100"/>
          <p14:tracePt t="12318" x="7510463" y="1054100"/>
          <p14:tracePt t="12327" x="7540625" y="1054100"/>
          <p14:tracePt t="12334" x="7564438" y="1054100"/>
          <p14:tracePt t="12342" x="7588250" y="1054100"/>
          <p14:tracePt t="12350" x="7613650" y="1054100"/>
          <p14:tracePt t="12358" x="7637463" y="1054100"/>
          <p14:tracePt t="12366" x="7654925" y="1054100"/>
          <p14:tracePt t="12374" x="7661275" y="1054100"/>
          <p14:tracePt t="12382" x="7678738" y="1054100"/>
          <p14:tracePt t="12390" x="7691438" y="1054100"/>
          <p14:tracePt t="12398" x="7704138" y="1054100"/>
          <p14:tracePt t="12406" x="7727950" y="1054100"/>
          <p14:tracePt t="12414" x="7751763" y="1054100"/>
          <p14:tracePt t="12422" x="7781925" y="1060450"/>
          <p14:tracePt t="12430" x="7805738" y="1060450"/>
          <p14:tracePt t="12438" x="7848600" y="1060450"/>
          <p14:tracePt t="12446" x="7896225" y="1060450"/>
          <p14:tracePt t="12454" x="7926388" y="1060450"/>
          <p14:tracePt t="12462" x="7956550" y="1060450"/>
          <p14:tracePt t="12470" x="7999413" y="1060450"/>
          <p14:tracePt t="12478" x="8034338" y="1066800"/>
          <p14:tracePt t="12486" x="8064500" y="1079500"/>
          <p14:tracePt t="12493" x="8089900" y="1079500"/>
          <p14:tracePt t="12502" x="8113713" y="1079500"/>
          <p14:tracePt t="12510" x="8137525" y="1079500"/>
          <p14:tracePt t="12518" x="8161338" y="1079500"/>
          <p14:tracePt t="12526" x="8167688" y="1079500"/>
          <p14:tracePt t="12534" x="8185150" y="1079500"/>
          <p14:tracePt t="12542" x="8197850" y="1079500"/>
          <p14:tracePt t="12550" x="8221663" y="1079500"/>
          <p14:tracePt t="12558" x="8245475" y="1079500"/>
          <p14:tracePt t="12566" x="8251825" y="1079500"/>
          <p14:tracePt t="12574" x="8269288" y="1079500"/>
          <p14:tracePt t="12582" x="8288338" y="1079500"/>
          <p14:tracePt t="12590" x="8294688" y="1079500"/>
          <p14:tracePt t="12598" x="8305800" y="1079500"/>
          <p14:tracePt t="12710" x="8312150" y="1079500"/>
          <p14:tracePt t="12774" x="8318500" y="1079500"/>
          <p14:tracePt t="12791" x="8324850" y="1079500"/>
          <p14:tracePt t="12798" x="8329613" y="1079500"/>
          <p14:tracePt t="12806" x="8342313" y="1079500"/>
          <p14:tracePt t="12814" x="8348663" y="1084263"/>
          <p14:tracePt t="12822" x="8372475" y="1090613"/>
          <p14:tracePt t="12894" x="8378825" y="1096963"/>
          <p14:tracePt t="12942" x="8378825" y="1103313"/>
          <p14:tracePt t="12951" x="8378825" y="1108075"/>
          <p14:tracePt t="12966" x="8378825" y="1114425"/>
          <p14:tracePt t="12982" x="8378825" y="1120775"/>
          <p14:tracePt t="12990" x="8372475" y="1127125"/>
          <p14:tracePt t="12998" x="8366125" y="1133475"/>
          <p14:tracePt t="13015" x="8359775" y="1138238"/>
          <p14:tracePt t="13038" x="8342313" y="1144588"/>
          <p14:tracePt t="13046" x="8335963" y="1150938"/>
          <p14:tracePt t="13054" x="8324850" y="1157288"/>
          <p14:tracePt t="13063" x="8312150" y="1174750"/>
          <p14:tracePt t="13070" x="8294688" y="1187450"/>
          <p14:tracePt t="13079" x="8245475" y="1217613"/>
          <p14:tracePt t="13086" x="8208963" y="1247775"/>
          <p14:tracePt t="13095" x="8197850" y="1258888"/>
          <p14:tracePt t="13102" x="8150225" y="1277938"/>
          <p14:tracePt t="13111" x="8113713" y="1308100"/>
          <p14:tracePt t="13118" x="8089900" y="1319213"/>
          <p14:tracePt t="13127" x="8040688" y="1349375"/>
          <p14:tracePt t="13134" x="8029575" y="1355725"/>
          <p14:tracePt t="13144" x="8004175" y="1374775"/>
          <p14:tracePt t="13151" x="7956550" y="1403350"/>
          <p14:tracePt t="13158" x="7932738" y="1409700"/>
          <p14:tracePt t="13166" x="7920038" y="1422400"/>
          <p14:tracePt t="13182" x="7902575" y="1433513"/>
          <p14:tracePt t="13190" x="7889875" y="1446213"/>
          <p14:tracePt t="13199" x="7883525" y="1452563"/>
          <p14:tracePt t="13214" x="7878763" y="1458913"/>
          <p14:tracePt t="13222" x="7872413" y="1463675"/>
          <p14:tracePt t="13230" x="7859713" y="1476375"/>
          <p14:tracePt t="13238" x="7842250" y="1489075"/>
          <p14:tracePt t="13246" x="7818438" y="1524000"/>
          <p14:tracePt t="13254" x="7812088" y="1543050"/>
          <p14:tracePt t="13262" x="7793038" y="1566863"/>
          <p14:tracePt t="13270" x="7769225" y="1603375"/>
          <p14:tracePt t="13278" x="7758113" y="1614488"/>
          <p14:tracePt t="13286" x="7745413" y="1633538"/>
          <p14:tracePt t="13294" x="7727950" y="1657350"/>
          <p14:tracePt t="13302" x="7715250" y="1681163"/>
          <p14:tracePt t="13310" x="7697788" y="1704975"/>
          <p14:tracePt t="13318" x="7673975" y="1728788"/>
          <p14:tracePt t="13326" x="7654925" y="1754188"/>
          <p14:tracePt t="13334" x="7631113" y="1778000"/>
          <p14:tracePt t="13342" x="7613650" y="1801813"/>
          <p14:tracePt t="13350" x="7588250" y="1825625"/>
          <p14:tracePt t="13357" x="7546975" y="1879600"/>
          <p14:tracePt t="13366" x="7523163" y="1905000"/>
          <p14:tracePt t="13374" x="7486650" y="1939925"/>
          <p14:tracePt t="13382" x="7432675" y="1995488"/>
          <p14:tracePt t="13390" x="7389813" y="2030413"/>
          <p14:tracePt t="13398" x="7353300" y="2073275"/>
          <p14:tracePt t="13406" x="7318375" y="2109788"/>
          <p14:tracePt t="13414" x="7245350" y="2174875"/>
          <p14:tracePt t="13422" x="7185025" y="2235200"/>
          <p14:tracePt t="13430" x="7118350" y="2290763"/>
          <p14:tracePt t="13438" x="7051675" y="2344738"/>
          <p14:tracePt t="13446" x="6986588" y="2398713"/>
          <p14:tracePt t="13454" x="6932613" y="2439988"/>
          <p14:tracePt t="13462" x="6883400" y="2482850"/>
          <p14:tracePt t="13470" x="6816725" y="2525713"/>
          <p14:tracePt t="13477" x="6792913" y="2549525"/>
          <p14:tracePt t="13486" x="6726238" y="2590800"/>
          <p14:tracePt t="13494" x="6691313" y="2609850"/>
          <p14:tracePt t="13502" x="6654800" y="2640013"/>
          <p14:tracePt t="13511" x="6600825" y="2670175"/>
          <p14:tracePt t="13518" x="6581775" y="2674938"/>
          <p14:tracePt t="13526" x="6534150" y="2705100"/>
          <p14:tracePt t="13534" x="6497638" y="2724150"/>
          <p14:tracePt t="13542" x="6430963" y="2754313"/>
          <p14:tracePt t="13550" x="6370638" y="2771775"/>
          <p14:tracePt t="13558" x="6305550" y="2820988"/>
          <p14:tracePt t="13566" x="6232525" y="2851150"/>
          <p14:tracePt t="13574" x="6154738" y="2881313"/>
          <p14:tracePt t="13582" x="6088063" y="2905125"/>
          <p14:tracePt t="13590" x="6003925" y="2916238"/>
          <p14:tracePt t="13598" x="5913438" y="2959100"/>
          <p14:tracePt t="13606" x="5822950" y="2982913"/>
          <p14:tracePt t="13614" x="5756275" y="3013075"/>
          <p14:tracePt t="13622" x="5708650" y="3036888"/>
          <p14:tracePt t="13630" x="5678488" y="3043238"/>
          <p14:tracePt t="13638" x="5641975" y="3043238"/>
          <p14:tracePt t="13646" x="5611813" y="3060700"/>
          <p14:tracePt t="13654" x="5588000" y="3067050"/>
          <p14:tracePt t="13662" x="5551488" y="3067050"/>
          <p14:tracePt t="13670" x="5508625" y="3067050"/>
          <p14:tracePt t="13677" x="5448300" y="3079750"/>
          <p14:tracePt t="13686" x="5394325" y="3079750"/>
          <p14:tracePt t="13694" x="5303838" y="3079750"/>
          <p14:tracePt t="13702" x="5219700" y="3079750"/>
          <p14:tracePt t="13710" x="5135563" y="3079750"/>
          <p14:tracePt t="13718" x="5002213" y="3079750"/>
          <p14:tracePt t="13726" x="4887913" y="3079750"/>
          <p14:tracePt t="13734" x="4749800" y="3079750"/>
          <p14:tracePt t="13742" x="4605338" y="3079750"/>
          <p14:tracePt t="13750" x="4491038" y="3079750"/>
          <p14:tracePt t="13758" x="4376738" y="3073400"/>
          <p14:tracePt t="13766" x="4273550" y="3049588"/>
          <p14:tracePt t="13774" x="4171950" y="3049588"/>
          <p14:tracePt t="13782" x="4068763" y="3036888"/>
          <p14:tracePt t="13790" x="3995738" y="3036888"/>
          <p14:tracePt t="13798" x="3924300" y="3036888"/>
          <p14:tracePt t="13806" x="3851275" y="3036888"/>
          <p14:tracePt t="13814" x="3779838" y="3036888"/>
          <p14:tracePt t="13822" x="3695700" y="3036888"/>
          <p14:tracePt t="13830" x="3609975" y="3036888"/>
          <p14:tracePt t="13838" x="3519488" y="3036888"/>
          <p14:tracePt t="13846" x="3435350" y="3036888"/>
          <p14:tracePt t="13854" x="3351213" y="3036888"/>
          <p14:tracePt t="13862" x="3236913" y="3036888"/>
          <p14:tracePt t="13870" x="3133725" y="3036888"/>
          <p14:tracePt t="13878" x="3019425" y="3036888"/>
          <p14:tracePt t="13886" x="2905125" y="3036888"/>
          <p14:tracePt t="13895" x="2803525" y="3036888"/>
          <p14:tracePt t="13902" x="2717800" y="3036888"/>
          <p14:tracePt t="13911" x="2616200" y="3036888"/>
          <p14:tracePt t="13918" x="2532063" y="3036888"/>
          <p14:tracePt t="13926" x="2447925" y="3036888"/>
          <p14:tracePt t="13934" x="2398713" y="3036888"/>
          <p14:tracePt t="13942" x="2357438" y="3036888"/>
          <p14:tracePt t="13950" x="2297113" y="3036888"/>
          <p14:tracePt t="13958" x="2254250" y="3036888"/>
          <p14:tracePt t="13966" x="2217738" y="3036888"/>
          <p14:tracePt t="13974" x="2163763" y="3036888"/>
          <p14:tracePt t="13982" x="2133600" y="3036888"/>
          <p14:tracePt t="13990" x="2103438" y="3036888"/>
          <p14:tracePt t="13998" x="2062163" y="3036888"/>
          <p14:tracePt t="14006" x="2012950" y="3036888"/>
          <p14:tracePt t="14014" x="1982788" y="3036888"/>
          <p14:tracePt t="14022" x="1941513" y="3036888"/>
          <p14:tracePt t="14030" x="1868488" y="3036888"/>
          <p14:tracePt t="14037" x="1808163" y="3036888"/>
          <p14:tracePt t="14046" x="1747838" y="3019425"/>
          <p14:tracePt t="14054" x="1687513" y="3019425"/>
          <p14:tracePt t="14062" x="1627188" y="3006725"/>
          <p14:tracePt t="14070" x="1597025" y="3000375"/>
          <p14:tracePt t="14078" x="1549400" y="2989263"/>
          <p14:tracePt t="14086" x="1500188" y="2989263"/>
          <p14:tracePt t="14094" x="1439863" y="2976563"/>
          <p14:tracePt t="14102" x="1381125" y="2959100"/>
          <p14:tracePt t="14111" x="1320800" y="2946400"/>
          <p14:tracePt t="14118" x="1260475" y="2928938"/>
          <p14:tracePt t="14126" x="1211263" y="2916238"/>
          <p14:tracePt t="14134" x="1181100" y="2916238"/>
          <p14:tracePt t="14142" x="1157288" y="2916238"/>
          <p14:tracePt t="14150" x="1139825" y="2911475"/>
          <p14:tracePt t="14158" x="1127125" y="2911475"/>
          <p14:tracePt t="14182" x="1120775" y="2911475"/>
          <p14:tracePt t="14214" x="1114425" y="2911475"/>
          <p14:tracePt t="14222" x="1109663" y="2911475"/>
          <p14:tracePt t="14238" x="1103313" y="2911475"/>
          <p14:tracePt t="14246" x="1096963" y="2911475"/>
          <p14:tracePt t="14270" x="1090613" y="2911475"/>
          <p14:tracePt t="14294" x="1084263" y="2911475"/>
          <p14:tracePt t="14318" x="1073150" y="2911475"/>
          <p14:tracePt t="14326" x="1066800" y="2916238"/>
          <p14:tracePt t="14334" x="1054100" y="2916238"/>
          <p14:tracePt t="14342" x="1036638" y="2922588"/>
          <p14:tracePt t="14350" x="1023938" y="2935288"/>
          <p14:tracePt t="14358" x="1000125" y="2941638"/>
          <p14:tracePt t="14366" x="982663" y="2946400"/>
          <p14:tracePt t="14374" x="969963" y="2952750"/>
          <p14:tracePt t="14382" x="965200" y="2952750"/>
          <p14:tracePt t="14398" x="952500" y="2952750"/>
          <p14:tracePt t="14414" x="946150" y="2952750"/>
          <p14:tracePt t="14422" x="939800" y="2959100"/>
          <p14:tracePt t="14438" x="935038" y="2965450"/>
          <p14:tracePt t="14454" x="928688" y="2965450"/>
          <p14:tracePt t="14461" x="922338" y="2970213"/>
          <p14:tracePt t="14479" x="909638" y="2970213"/>
          <p14:tracePt t="14486" x="904875" y="2976563"/>
          <p14:tracePt t="14494" x="898525" y="2982913"/>
          <p14:tracePt t="14502" x="885825" y="2989263"/>
          <p14:tracePt t="14550" x="879475" y="2995613"/>
          <p14:tracePt t="14799" x="879475" y="3000375"/>
          <p14:tracePt t="14806" x="892175" y="3000375"/>
          <p14:tracePt t="14823" x="898525" y="3000375"/>
          <p14:tracePt t="14831" x="909638" y="3000375"/>
          <p14:tracePt t="14839" x="935038" y="3000375"/>
          <p14:tracePt t="14847" x="946150" y="3000375"/>
          <p14:tracePt t="14854" x="958850" y="3000375"/>
          <p14:tracePt t="14864" x="982663" y="3000375"/>
          <p14:tracePt t="14871" x="1006475" y="3000375"/>
          <p14:tracePt t="14879" x="1019175" y="3000375"/>
          <p14:tracePt t="14886" x="1042988" y="3000375"/>
          <p14:tracePt t="14895" x="1066800" y="3000375"/>
          <p14:tracePt t="14902" x="1084263" y="3000375"/>
          <p14:tracePt t="14911" x="1144588" y="3013075"/>
          <p14:tracePt t="14918" x="1187450" y="3013075"/>
          <p14:tracePt t="14926" x="1265238" y="3036888"/>
          <p14:tracePt t="14934" x="1325563" y="3043238"/>
          <p14:tracePt t="14943" x="1381125" y="3043238"/>
          <p14:tracePt t="14950" x="1416050" y="3060700"/>
          <p14:tracePt t="14958" x="1452563" y="3060700"/>
          <p14:tracePt t="14966" x="1482725" y="3073400"/>
          <p14:tracePt t="14974" x="1506538" y="3073400"/>
          <p14:tracePt t="14982" x="1519238" y="3073400"/>
          <p14:tracePt t="14990" x="1530350" y="3073400"/>
          <p14:tracePt t="14998" x="1555750" y="3079750"/>
          <p14:tracePt t="15006" x="1579563" y="3079750"/>
          <p14:tracePt t="15014" x="1590675" y="3079750"/>
          <p14:tracePt t="15022" x="1616075" y="3079750"/>
          <p14:tracePt t="15030" x="1633538" y="3079750"/>
          <p14:tracePt t="15038" x="1651000" y="3079750"/>
          <p14:tracePt t="15046" x="1657350" y="3079750"/>
          <p14:tracePt t="15054" x="1676400" y="3079750"/>
          <p14:tracePt t="15063" x="1681163" y="3079750"/>
          <p14:tracePt t="15070" x="1687513" y="3079750"/>
          <p14:tracePt t="15078" x="1693863" y="3079750"/>
          <p14:tracePt t="15095" x="1700213" y="3079750"/>
          <p14:tracePt t="15126" x="1706563" y="3079750"/>
          <p14:tracePt t="15134" x="1717675" y="3079750"/>
          <p14:tracePt t="15142" x="1730375" y="3079750"/>
          <p14:tracePt t="15163" x="1784350" y="3079750"/>
          <p14:tracePt t="15166" x="1808163" y="3079750"/>
          <p14:tracePt t="15174" x="1838325" y="3079750"/>
          <p14:tracePt t="15182" x="1874838" y="3079750"/>
          <p14:tracePt t="15190" x="1898650" y="3079750"/>
          <p14:tracePt t="15198" x="1922463" y="3067050"/>
          <p14:tracePt t="15206" x="1941513" y="3067050"/>
          <p14:tracePt t="15214" x="1965325" y="3067050"/>
          <p14:tracePt t="15222" x="1976438" y="3067050"/>
          <p14:tracePt t="15231" x="1982788" y="3060700"/>
          <p14:tracePt t="15238" x="2001838" y="3060700"/>
          <p14:tracePt t="15246" x="2012950" y="3060700"/>
          <p14:tracePt t="15254" x="2025650" y="3060700"/>
          <p14:tracePt t="15263" x="2043113" y="3060700"/>
          <p14:tracePt t="15270" x="2062163" y="3060700"/>
          <p14:tracePt t="15278" x="2085975" y="3060700"/>
          <p14:tracePt t="15286" x="2116138" y="3060700"/>
          <p14:tracePt t="15294" x="2152650" y="3060700"/>
          <p14:tracePt t="15302" x="2206625" y="3055938"/>
          <p14:tracePt t="15310" x="2266950" y="3055938"/>
          <p14:tracePt t="15318" x="2327275" y="3043238"/>
          <p14:tracePt t="15326" x="2368550" y="3043238"/>
          <p14:tracePt t="15334" x="2398713" y="3043238"/>
          <p14:tracePt t="15342" x="2435225" y="3043238"/>
          <p14:tracePt t="15350" x="2478088" y="3043238"/>
          <p14:tracePt t="15358" x="2501900" y="3043238"/>
          <p14:tracePt t="15366" x="2525713" y="3043238"/>
          <p14:tracePt t="15374" x="2543175" y="3043238"/>
          <p14:tracePt t="15382" x="2568575" y="3043238"/>
          <p14:tracePt t="15390" x="2592388" y="3043238"/>
          <p14:tracePt t="15398" x="2616200" y="3043238"/>
          <p14:tracePt t="15406" x="2627313" y="3043238"/>
          <p14:tracePt t="15414" x="2640013" y="3043238"/>
          <p14:tracePt t="15422" x="2657475" y="3043238"/>
          <p14:tracePt t="15430" x="2663825" y="3043238"/>
          <p14:tracePt t="15438" x="2676525" y="3043238"/>
          <p14:tracePt t="15462" x="2700338" y="3043238"/>
          <p14:tracePt t="15470" x="2724150" y="3043238"/>
          <p14:tracePt t="15478" x="2736850" y="3043238"/>
          <p14:tracePt t="15486" x="2747963" y="3043238"/>
          <p14:tracePt t="15494" x="2773363" y="3043238"/>
          <p14:tracePt t="15502" x="2784475" y="3043238"/>
          <p14:tracePt t="15510" x="2797175" y="3043238"/>
          <p14:tracePt t="15518" x="2808288" y="3043238"/>
          <p14:tracePt t="15526" x="2820988" y="3043238"/>
          <p14:tracePt t="15598" x="2827338" y="3043238"/>
          <p14:tracePt t="15614" x="2838450" y="3043238"/>
          <p14:tracePt t="15622" x="2844800" y="3043238"/>
          <p14:tracePt t="15630" x="2857500" y="3043238"/>
          <p14:tracePt t="15638" x="2863850" y="3043238"/>
          <p14:tracePt t="15647" x="2868613" y="3043238"/>
          <p14:tracePt t="15654" x="2874963" y="3043238"/>
          <p14:tracePt t="15663" x="2881313" y="3043238"/>
          <p14:tracePt t="15679" x="2887663" y="3043238"/>
          <p14:tracePt t="15686" x="2894013" y="3043238"/>
          <p14:tracePt t="15854" x="2898775" y="3043238"/>
          <p14:tracePt t="16527" x="2905125" y="3043238"/>
          <p14:tracePt t="16542" x="2917825" y="3036888"/>
          <p14:tracePt t="16551" x="2965450" y="3019425"/>
          <p14:tracePt t="16559" x="3068638" y="3006725"/>
          <p14:tracePt t="16566" x="3170238" y="2970213"/>
          <p14:tracePt t="16574" x="3273425" y="2970213"/>
          <p14:tracePt t="16582" x="3417888" y="2946400"/>
          <p14:tracePt t="16590" x="3575050" y="2935288"/>
          <p14:tracePt t="16598" x="3760788" y="2898775"/>
          <p14:tracePt t="16606" x="3971925" y="2881313"/>
          <p14:tracePt t="16613" x="4165600" y="2855913"/>
          <p14:tracePt t="16622" x="4406900" y="2838450"/>
          <p14:tracePt t="16631" x="4629150" y="2814638"/>
          <p14:tracePt t="16638" x="4876800" y="2778125"/>
          <p14:tracePt t="16646" x="5008563" y="2730500"/>
          <p14:tracePt t="16654" x="5129213" y="2700338"/>
          <p14:tracePt t="16662" x="5195888" y="2651125"/>
          <p14:tracePt t="16670" x="5273675" y="2597150"/>
          <p14:tracePt t="16678" x="5334000" y="2566988"/>
          <p14:tracePt t="16686" x="5400675" y="2513013"/>
          <p14:tracePt t="16694" x="5467350" y="2452688"/>
          <p14:tracePt t="16702" x="5545138" y="2398713"/>
          <p14:tracePt t="16710" x="5611813" y="2344738"/>
          <p14:tracePt t="16718" x="5678488" y="2301875"/>
          <p14:tracePt t="16726" x="5756275" y="2230438"/>
          <p14:tracePt t="16734" x="5822950" y="2174875"/>
          <p14:tracePt t="16742" x="5900738" y="2120900"/>
          <p14:tracePt t="16750" x="5997575" y="2036763"/>
          <p14:tracePt t="16758" x="6051550" y="1995488"/>
          <p14:tracePt t="16766" x="6130925" y="1928813"/>
          <p14:tracePt t="16774" x="6184900" y="1862138"/>
          <p14:tracePt t="16781" x="6249988" y="1808163"/>
          <p14:tracePt t="16790" x="6305550" y="1765300"/>
          <p14:tracePt t="16798" x="6370638" y="1700213"/>
          <p14:tracePt t="16806" x="6419850" y="1657350"/>
          <p14:tracePt t="16814" x="6461125" y="1620838"/>
          <p14:tracePt t="16822" x="6497638" y="1590675"/>
          <p14:tracePt t="16831" x="6546850" y="1549400"/>
          <p14:tracePt t="16838" x="6588125" y="1519238"/>
          <p14:tracePt t="16846" x="6635750" y="1489075"/>
          <p14:tracePt t="16854" x="6672263" y="1452563"/>
          <p14:tracePt t="16862" x="6708775" y="1433513"/>
          <p14:tracePt t="16870" x="6762750" y="1403350"/>
          <p14:tracePt t="16878" x="6799263" y="1368425"/>
          <p14:tracePt t="16886" x="6835775" y="1338263"/>
          <p14:tracePt t="16894" x="6889750" y="1295400"/>
          <p14:tracePt t="16902" x="6926263" y="1258888"/>
          <p14:tracePt t="16910" x="6950075" y="1241425"/>
          <p14:tracePt t="16918" x="6986588" y="1211263"/>
          <p14:tracePt t="16926" x="7027863" y="1174750"/>
          <p14:tracePt t="16934" x="7051675" y="1150938"/>
          <p14:tracePt t="16942" x="7100888" y="1120775"/>
          <p14:tracePt t="16950" x="7124700" y="1096963"/>
          <p14:tracePt t="16958" x="7154863" y="1073150"/>
          <p14:tracePt t="16966" x="7167563" y="1060450"/>
          <p14:tracePt t="16974" x="7191375" y="1036638"/>
          <p14:tracePt t="16982" x="7197725" y="1030288"/>
          <p14:tracePt t="16990" x="7208838" y="1012825"/>
          <p14:tracePt t="16998" x="7221538" y="993775"/>
          <p14:tracePt t="17006" x="7227888" y="982663"/>
          <p14:tracePt t="17014" x="7232650" y="976313"/>
          <p14:tracePt t="17030" x="7232650" y="969963"/>
          <p14:tracePt t="17062" x="7232650" y="958850"/>
          <p14:tracePt t="17070" x="7232650" y="952500"/>
          <p14:tracePt t="17078" x="7232650" y="946150"/>
          <p14:tracePt t="17086" x="7232650" y="928688"/>
          <p14:tracePt t="17094" x="7232650" y="909638"/>
          <p14:tracePt t="17102" x="7232650" y="885825"/>
          <p14:tracePt t="17110" x="7232650" y="862013"/>
          <p14:tracePt t="17118" x="7221538" y="838200"/>
          <p14:tracePt t="17126" x="7215188" y="812800"/>
          <p14:tracePt t="17134" x="7208838" y="801688"/>
          <p14:tracePt t="17142" x="7191375" y="777875"/>
          <p14:tracePt t="17150" x="7191375" y="771525"/>
          <p14:tracePt t="17158" x="7185025" y="754063"/>
          <p14:tracePt t="17166" x="7185025" y="747713"/>
          <p14:tracePt t="17182" x="7178675" y="741363"/>
          <p14:tracePt t="17358" x="7172325" y="741363"/>
          <p14:tracePt t="17366" x="7167563" y="741363"/>
          <p14:tracePt t="17374" x="7161213" y="741363"/>
          <p14:tracePt t="17391" x="7154863" y="741363"/>
          <p14:tracePt t="17399" x="7142163" y="741363"/>
          <p14:tracePt t="17406" x="7094538" y="754063"/>
          <p14:tracePt t="17416" x="7070725" y="771525"/>
          <p14:tracePt t="17422" x="7027863" y="788988"/>
          <p14:tracePt t="17432" x="6991350" y="808038"/>
          <p14:tracePt t="17438" x="6967538" y="812800"/>
          <p14:tracePt t="17447" x="6932613" y="831850"/>
          <p14:tracePt t="17454" x="6907213" y="831850"/>
          <p14:tracePt t="17463" x="6883400" y="849313"/>
          <p14:tracePt t="17471" x="6872288" y="855663"/>
          <p14:tracePt t="17478" x="6853238" y="873125"/>
          <p14:tracePt t="17486" x="6846888" y="879475"/>
          <p14:tracePt t="17494" x="6829425" y="898525"/>
          <p14:tracePt t="17502" x="6823075" y="903288"/>
          <p14:tracePt t="17511" x="6816725" y="909638"/>
          <p14:tracePt t="17526" x="6811963" y="933450"/>
          <p14:tracePt t="17535" x="6799263" y="939800"/>
          <p14:tracePt t="17542" x="6799263" y="952500"/>
          <p14:tracePt t="17552" x="6792913" y="976313"/>
          <p14:tracePt t="17558" x="6792913" y="982663"/>
          <p14:tracePt t="17567" x="6792913" y="1000125"/>
          <p14:tracePt t="17574" x="6786563" y="1023938"/>
          <p14:tracePt t="17583" x="6786563" y="1036638"/>
          <p14:tracePt t="17590" x="6786563" y="1060450"/>
          <p14:tracePt t="17600" x="6786563" y="1084263"/>
          <p14:tracePt t="17606" x="6786563" y="1108075"/>
          <p14:tracePt t="17616" x="6786563" y="1133475"/>
          <p14:tracePt t="17623" x="6786563" y="1163638"/>
          <p14:tracePt t="17631" x="6786563" y="1187450"/>
          <p14:tracePt t="17638" x="6786563" y="1211263"/>
          <p14:tracePt t="17647" x="6786563" y="1254125"/>
          <p14:tracePt t="17654" x="6786563" y="1265238"/>
          <p14:tracePt t="17663" x="6786563" y="1301750"/>
          <p14:tracePt t="17671" x="6786563" y="1314450"/>
          <p14:tracePt t="17678" x="6792913" y="1325563"/>
          <p14:tracePt t="17686" x="6805613" y="1344613"/>
          <p14:tracePt t="17694" x="6811963" y="1368425"/>
          <p14:tracePt t="17703" x="6816725" y="1379538"/>
          <p14:tracePt t="17710" x="6823075" y="1385888"/>
          <p14:tracePt t="17734" x="6829425" y="1398588"/>
          <p14:tracePt t="17750" x="6842125" y="1416050"/>
          <p14:tracePt t="17758" x="6846888" y="1422400"/>
          <p14:tracePt t="17766" x="6853238" y="1433513"/>
          <p14:tracePt t="17774" x="6859588" y="1452563"/>
          <p14:tracePt t="17783" x="6872288" y="1463675"/>
          <p14:tracePt t="17790" x="6877050" y="1470025"/>
          <p14:tracePt t="17799" x="6896100" y="1482725"/>
          <p14:tracePt t="17806" x="6902450" y="1489075"/>
          <p14:tracePt t="17815" x="6913563" y="1506538"/>
          <p14:tracePt t="17822" x="6932613" y="1519238"/>
          <p14:tracePt t="17830" x="6943725" y="1536700"/>
          <p14:tracePt t="17838" x="6967538" y="1560513"/>
          <p14:tracePt t="17847" x="7021513" y="1590675"/>
          <p14:tracePt t="17854" x="7058025" y="1620838"/>
          <p14:tracePt t="17862" x="7094538" y="1657350"/>
          <p14:tracePt t="17870" x="7148513" y="1687513"/>
          <p14:tracePt t="17878" x="7185025" y="1717675"/>
          <p14:tracePt t="17886" x="7221538" y="1741488"/>
          <p14:tracePt t="17894" x="7258050" y="1771650"/>
          <p14:tracePt t="17902" x="7292975" y="1801813"/>
          <p14:tracePt t="17910" x="7335838" y="1825625"/>
          <p14:tracePt t="17918" x="7359650" y="1844675"/>
          <p14:tracePt t="17926" x="7372350" y="1855788"/>
          <p14:tracePt t="17934" x="7419975" y="1868488"/>
          <p14:tracePt t="17942" x="7432675" y="1879600"/>
          <p14:tracePt t="17950" x="7456488" y="1892300"/>
          <p14:tracePt t="17958" x="7462838" y="1898650"/>
          <p14:tracePt t="17966" x="7467600" y="1898650"/>
          <p14:tracePt t="17974" x="7473950" y="1898650"/>
          <p14:tracePt t="17982" x="7480300" y="1898650"/>
          <p14:tracePt t="17990" x="7486650" y="1898650"/>
          <p14:tracePt t="17998" x="7493000" y="1898650"/>
          <p14:tracePt t="18006" x="7516813" y="1898650"/>
          <p14:tracePt t="18014" x="7527925" y="1898650"/>
          <p14:tracePt t="18022" x="7553325" y="1898650"/>
          <p14:tracePt t="18030" x="7583488" y="1905000"/>
          <p14:tracePt t="18038" x="7613650" y="1905000"/>
          <p14:tracePt t="18046" x="7648575" y="1905000"/>
          <p14:tracePt t="18054" x="7704138" y="1922463"/>
          <p14:tracePt t="18062" x="7751763" y="1935163"/>
          <p14:tracePt t="18070" x="7812088" y="1946275"/>
          <p14:tracePt t="18078" x="7848600" y="1952625"/>
          <p14:tracePt t="18086" x="7878763" y="1952625"/>
          <p14:tracePt t="18094" x="7920038" y="1958975"/>
          <p14:tracePt t="18102" x="7926388" y="1965325"/>
          <p14:tracePt t="18110" x="7939088" y="1965325"/>
          <p14:tracePt t="18118" x="7943850" y="1970088"/>
          <p14:tracePt t="18126" x="7962900" y="1970088"/>
          <p14:tracePt t="18142" x="7974013" y="1970088"/>
          <p14:tracePt t="18150" x="7980363" y="1970088"/>
          <p14:tracePt t="18158" x="7993063" y="1970088"/>
          <p14:tracePt t="18166" x="8004175" y="1970088"/>
          <p14:tracePt t="18183" x="8040688" y="1970088"/>
          <p14:tracePt t="18190" x="8077200" y="1970088"/>
          <p14:tracePt t="18199" x="8120063" y="1970088"/>
          <p14:tracePt t="18206" x="8143875" y="1970088"/>
          <p14:tracePt t="18214" x="8185150" y="1970088"/>
          <p14:tracePt t="18222" x="8215313" y="1970088"/>
          <p14:tracePt t="18231" x="8251825" y="1965325"/>
          <p14:tracePt t="18238" x="8275638" y="1952625"/>
          <p14:tracePt t="18247" x="8305800" y="1946275"/>
          <p14:tracePt t="18254" x="8342313" y="1939925"/>
          <p14:tracePt t="18262" x="8366125" y="1928813"/>
          <p14:tracePt t="18270" x="8378825" y="1916113"/>
          <p14:tracePt t="18278" x="8415338" y="1898650"/>
          <p14:tracePt t="18286" x="8420100" y="1892300"/>
          <p14:tracePt t="18294" x="8432800" y="1885950"/>
          <p14:tracePt t="18302" x="8456613" y="1868488"/>
          <p14:tracePt t="18310" x="8493125" y="1849438"/>
          <p14:tracePt t="18318" x="8516938" y="1838325"/>
          <p14:tracePt t="18326" x="8529638" y="1819275"/>
          <p14:tracePt t="18342" x="8553450" y="1801813"/>
          <p14:tracePt t="18350" x="8559800" y="1795463"/>
          <p14:tracePt t="18358" x="8570913" y="1789113"/>
          <p14:tracePt t="18366" x="8583613" y="1778000"/>
          <p14:tracePt t="18390" x="8589963" y="1765300"/>
          <p14:tracePt t="18399" x="8594725" y="1758950"/>
          <p14:tracePt t="18406" x="8601075" y="1754188"/>
          <p14:tracePt t="18422" x="8601075" y="1747838"/>
          <p14:tracePt t="18430" x="8613775" y="1728788"/>
          <p14:tracePt t="18438" x="8624888" y="1717675"/>
          <p14:tracePt t="18446" x="8631238" y="1693863"/>
          <p14:tracePt t="18454" x="8643938" y="1674813"/>
          <p14:tracePt t="18470" x="8643938" y="1657350"/>
          <p14:tracePt t="18478" x="8661400" y="1639888"/>
          <p14:tracePt t="18486" x="8667750" y="1627188"/>
          <p14:tracePt t="18494" x="8667750" y="1609725"/>
          <p14:tracePt t="18502" x="8674100" y="1584325"/>
          <p14:tracePt t="18510" x="8691563" y="1554163"/>
          <p14:tracePt t="18518" x="8704263" y="1536700"/>
          <p14:tracePt t="18526" x="8715375" y="1506538"/>
          <p14:tracePt t="18534" x="8715375" y="1489075"/>
          <p14:tracePt t="18542" x="8728075" y="1458913"/>
          <p14:tracePt t="18550" x="8745538" y="1422400"/>
          <p14:tracePt t="18558" x="8745538" y="1409700"/>
          <p14:tracePt t="18566" x="8745538" y="1392238"/>
          <p14:tracePt t="18574" x="8764588" y="1362075"/>
          <p14:tracePt t="18582" x="8764588" y="1344613"/>
          <p14:tracePt t="18590" x="8770938" y="1338263"/>
          <p14:tracePt t="18600" x="8770938" y="1325563"/>
          <p14:tracePt t="18606" x="8770938" y="1319213"/>
          <p14:tracePt t="18614" x="8770938" y="1308100"/>
          <p14:tracePt t="18622" x="8770938" y="1301750"/>
          <p14:tracePt t="18631" x="8770938" y="1289050"/>
          <p14:tracePt t="18638" x="8775700" y="1271588"/>
          <p14:tracePt t="18646" x="8775700" y="1265238"/>
          <p14:tracePt t="18654" x="8775700" y="1258888"/>
          <p14:tracePt t="18662" x="8775700" y="1254125"/>
          <p14:tracePt t="18670" x="8775700" y="1247775"/>
          <p14:tracePt t="18686" x="8775700" y="1235075"/>
          <p14:tracePt t="18694" x="8775700" y="1228725"/>
          <p14:tracePt t="18702" x="8775700" y="1211263"/>
          <p14:tracePt t="18710" x="8775700" y="1204913"/>
          <p14:tracePt t="18718" x="8775700" y="1181100"/>
          <p14:tracePt t="18726" x="8775700" y="1168400"/>
          <p14:tracePt t="18742" x="8775700" y="1157288"/>
          <p14:tracePt t="18750" x="8775700" y="1150938"/>
          <p14:tracePt t="18758" x="8775700" y="1133475"/>
          <p14:tracePt t="18766" x="8775700" y="1120775"/>
          <p14:tracePt t="18774" x="8775700" y="1108075"/>
          <p14:tracePt t="18782" x="8764588" y="1084263"/>
          <p14:tracePt t="18790" x="8751888" y="1060450"/>
          <p14:tracePt t="18799" x="8751888" y="1054100"/>
          <p14:tracePt t="18806" x="8740775" y="1042988"/>
          <p14:tracePt t="18814" x="8728075" y="1023938"/>
          <p14:tracePt t="18822" x="8728075" y="1019175"/>
          <p14:tracePt t="18830" x="8728075" y="1012825"/>
          <p14:tracePt t="18838" x="8721725" y="1000125"/>
          <p14:tracePt t="18846" x="8715375" y="993775"/>
          <p14:tracePt t="18854" x="8710613" y="989013"/>
          <p14:tracePt t="18862" x="8704263" y="969963"/>
          <p14:tracePt t="18870" x="8697913" y="963613"/>
          <p14:tracePt t="18887" x="8680450" y="952500"/>
          <p14:tracePt t="18894" x="8667750" y="939800"/>
          <p14:tracePt t="18902" x="8631238" y="922338"/>
          <p14:tracePt t="18910" x="8583613" y="879475"/>
          <p14:tracePt t="18918" x="8529638" y="862013"/>
          <p14:tracePt t="18926" x="8480425" y="808038"/>
          <p14:tracePt t="18934" x="8385175" y="758825"/>
          <p14:tracePt t="18942" x="8294688" y="704850"/>
          <p14:tracePt t="18950" x="8204200" y="668338"/>
          <p14:tracePt t="18958" x="8101013" y="633413"/>
          <p14:tracePt t="18966" x="8010525" y="590550"/>
          <p14:tracePt t="18974" x="7943850" y="554038"/>
          <p14:tracePt t="18982" x="7896225" y="536575"/>
          <p14:tracePt t="18990" x="7859713" y="517525"/>
          <p14:tracePt t="18998" x="7853363" y="517525"/>
          <p14:tracePt t="19022" x="7848600" y="517525"/>
          <p14:tracePt t="19038" x="7842250" y="517525"/>
          <p14:tracePt t="19046" x="7829550" y="517525"/>
          <p14:tracePt t="19054" x="7812088" y="536575"/>
          <p14:tracePt t="19062" x="7775575" y="560388"/>
          <p14:tracePt t="19070" x="7751763" y="577850"/>
          <p14:tracePt t="19078" x="7727950" y="603250"/>
          <p14:tracePt t="19086" x="7704138" y="627063"/>
          <p14:tracePt t="19094" x="7691438" y="644525"/>
          <p14:tracePt t="19102" x="7654925" y="681038"/>
          <p14:tracePt t="19110" x="7637463" y="704850"/>
          <p14:tracePt t="19118" x="7618413" y="741363"/>
          <p14:tracePt t="19126" x="7600950" y="771525"/>
          <p14:tracePt t="19134" x="7594600" y="795338"/>
          <p14:tracePt t="19142" x="7594600" y="838200"/>
          <p14:tracePt t="19150" x="7583488" y="873125"/>
          <p14:tracePt t="19158" x="7577138" y="922338"/>
          <p14:tracePt t="19166" x="7564438" y="982663"/>
          <p14:tracePt t="19174" x="7564438" y="1023938"/>
          <p14:tracePt t="19182" x="7564438" y="1073150"/>
          <p14:tracePt t="19190" x="7564438" y="1127125"/>
          <p14:tracePt t="19198" x="7588250" y="1181100"/>
          <p14:tracePt t="19206" x="7624763" y="1241425"/>
          <p14:tracePt t="19215" x="7631113" y="1265238"/>
          <p14:tracePt t="19222" x="7654925" y="1301750"/>
          <p14:tracePt t="19230" x="7673975" y="1314450"/>
          <p14:tracePt t="19238" x="7685088" y="1331913"/>
          <p14:tracePt t="19246" x="7691438" y="1331913"/>
          <p14:tracePt t="19254" x="7697788" y="1338263"/>
          <p14:tracePt t="19262" x="7704138" y="1338263"/>
          <p14:tracePt t="19270" x="7708900" y="1338263"/>
          <p14:tracePt t="19286" x="7727950" y="1338263"/>
          <p14:tracePt t="19302" x="7734300" y="1338263"/>
          <p14:tracePt t="19310" x="7745413" y="1338263"/>
          <p14:tracePt t="19318" x="7751763" y="1344613"/>
          <p14:tracePt t="19326" x="7762875" y="1344613"/>
          <p14:tracePt t="19334" x="7775575" y="1344613"/>
          <p14:tracePt t="19342" x="7799388" y="1349375"/>
          <p14:tracePt t="19349" x="7818438" y="1362075"/>
          <p14:tracePt t="19358" x="7829550" y="1368425"/>
          <p14:tracePt t="19366" x="7842250" y="1368425"/>
          <p14:tracePt t="19374" x="7848600" y="1368425"/>
          <p14:tracePt t="19519" x="7853363" y="1374775"/>
          <p14:tracePt t="19526" x="7859713" y="1379538"/>
          <p14:tracePt t="19535" x="7859713" y="1392238"/>
          <p14:tracePt t="19542" x="7859713" y="1398588"/>
          <p14:tracePt t="19551" x="7859713" y="1409700"/>
          <p14:tracePt t="19558" x="7859713" y="1422400"/>
          <p14:tracePt t="19566" x="7859713" y="1439863"/>
          <p14:tracePt t="19574" x="7859713" y="1446213"/>
          <p14:tracePt t="19583" x="7859713" y="1452563"/>
          <p14:tracePt t="19590" x="7859713" y="1463675"/>
          <p14:tracePt t="19598" x="7859713" y="1476375"/>
          <p14:tracePt t="19606" x="7866063" y="1482725"/>
          <p14:tracePt t="19614" x="7866063" y="1493838"/>
          <p14:tracePt t="19630" x="7872413" y="1500188"/>
          <p14:tracePt t="19694" x="7878763" y="1500188"/>
          <p14:tracePt t="19702" x="7896225" y="1500188"/>
          <p14:tracePt t="19710" x="7902575" y="1493838"/>
          <p14:tracePt t="19718" x="7913688" y="1482725"/>
          <p14:tracePt t="19726" x="7950200" y="1458913"/>
          <p14:tracePt t="19734" x="7986713" y="1428750"/>
          <p14:tracePt t="19742" x="8010525" y="1403350"/>
          <p14:tracePt t="19750" x="8034338" y="1379538"/>
          <p14:tracePt t="19758" x="8064500" y="1338263"/>
          <p14:tracePt t="19766" x="8094663" y="1301750"/>
          <p14:tracePt t="19774" x="8101013" y="1271588"/>
          <p14:tracePt t="19782" x="8107363" y="1247775"/>
          <p14:tracePt t="19790" x="8124825" y="1223963"/>
          <p14:tracePt t="19799" x="8124825" y="1217613"/>
          <p14:tracePt t="19806" x="8124825" y="1193800"/>
          <p14:tracePt t="19814" x="8131175" y="1168400"/>
          <p14:tracePt t="19822" x="8131175" y="1157288"/>
          <p14:tracePt t="19830" x="8131175" y="1144588"/>
          <p14:tracePt t="19838" x="8131175" y="1133475"/>
          <p14:tracePt t="19846" x="8137525" y="1114425"/>
          <p14:tracePt t="19854" x="8150225" y="1103313"/>
          <p14:tracePt t="19862" x="8150225" y="1096963"/>
          <p14:tracePt t="19870" x="8150225" y="1090613"/>
          <p14:tracePt t="19886" x="8150225" y="1084263"/>
          <p14:tracePt t="19974" x="8154988" y="1079500"/>
          <p14:tracePt t="19983" x="8167688" y="1060450"/>
          <p14:tracePt t="19990" x="8185150" y="1049338"/>
          <p14:tracePt t="19999" x="8197850" y="1049338"/>
          <p14:tracePt t="20006" x="8204200" y="1049338"/>
          <p14:tracePt t="20014" x="8215313" y="1042988"/>
          <p14:tracePt t="20022" x="8221663" y="1042988"/>
          <p14:tracePt t="20030" x="8228013" y="1036638"/>
          <p14:tracePt t="20262" x="8221663" y="1042988"/>
          <p14:tracePt t="20270" x="8215313" y="1049338"/>
          <p14:tracePt t="20279" x="8208963" y="1054100"/>
          <p14:tracePt t="20287" x="8204200" y="1060450"/>
          <p14:tracePt t="20294" x="8197850" y="1066800"/>
          <p14:tracePt t="20302" x="8191500" y="1073150"/>
          <p14:tracePt t="20310" x="8185150" y="1090613"/>
          <p14:tracePt t="20319" x="8178800" y="1096963"/>
          <p14:tracePt t="20326" x="8178800" y="1108075"/>
          <p14:tracePt t="20335" x="8174038" y="1127125"/>
          <p14:tracePt t="20342" x="8161338" y="1138238"/>
          <p14:tracePt t="20350" x="8161338" y="1144588"/>
          <p14:tracePt t="20358" x="8161338" y="1168400"/>
          <p14:tracePt t="20367" x="8161338" y="1193800"/>
          <p14:tracePt t="20374" x="8161338" y="1204913"/>
          <p14:tracePt t="20383" x="8161338" y="1235075"/>
          <p14:tracePt t="20390" x="8174038" y="1284288"/>
          <p14:tracePt t="20400" x="8204200" y="1319213"/>
          <p14:tracePt t="20407" x="8245475" y="1368425"/>
          <p14:tracePt t="20414" x="8275638" y="1409700"/>
          <p14:tracePt t="20422" x="8312150" y="1458913"/>
          <p14:tracePt t="20430" x="8355013" y="1500188"/>
          <p14:tracePt t="20439" x="8389938" y="1536700"/>
          <p14:tracePt t="20446" x="8415338" y="1554163"/>
          <p14:tracePt t="20455" x="8445500" y="1590675"/>
          <p14:tracePt t="20462" x="8469313" y="1603375"/>
          <p14:tracePt t="20470" x="8480425" y="1614488"/>
          <p14:tracePt t="20478" x="8499475" y="1620838"/>
          <p14:tracePt t="20486" x="8505825" y="1627188"/>
          <p14:tracePt t="20574" x="8510588" y="1627188"/>
          <p14:tracePt t="20583" x="8516938" y="1627188"/>
          <p14:tracePt t="20711" x="8523288" y="1627188"/>
          <p14:tracePt t="20726" x="8510588" y="1603375"/>
          <p14:tracePt t="20734" x="8456613" y="1543050"/>
          <p14:tracePt t="20742" x="8385175" y="1476375"/>
          <p14:tracePt t="20751" x="8294688" y="1409700"/>
          <p14:tracePt t="20758" x="8197850" y="1338263"/>
          <p14:tracePt t="20766" x="8120063" y="1295400"/>
          <p14:tracePt t="20774" x="8040688" y="1235075"/>
          <p14:tracePt t="20783" x="7962900" y="1193800"/>
          <p14:tracePt t="20790" x="7883525" y="1127125"/>
          <p14:tracePt t="20798" x="7818438" y="1066800"/>
          <p14:tracePt t="20806" x="7739063" y="1023938"/>
          <p14:tracePt t="20814" x="7673975" y="969963"/>
          <p14:tracePt t="20822" x="7624763" y="939800"/>
          <p14:tracePt t="20830" x="7613650" y="939800"/>
          <p14:tracePt t="20838" x="7607300" y="939800"/>
          <p14:tracePt t="20926" x="7600950" y="939800"/>
          <p14:tracePt t="21039" x="7624763" y="946150"/>
          <p14:tracePt t="21046" x="7648575" y="976313"/>
          <p14:tracePt t="21054" x="7727950" y="1019175"/>
          <p14:tracePt t="21062" x="7818438" y="1073150"/>
          <p14:tracePt t="21071" x="7926388" y="1144588"/>
          <p14:tracePt t="21078" x="8016875" y="1193800"/>
          <p14:tracePt t="21087" x="8094663" y="1235075"/>
          <p14:tracePt t="21094" x="8161338" y="1277938"/>
          <p14:tracePt t="21104" x="8191500" y="1289050"/>
          <p14:tracePt t="21110" x="8258175" y="1331913"/>
          <p14:tracePt t="21120" x="8305800" y="1362075"/>
          <p14:tracePt t="21126" x="8324850" y="1368425"/>
          <p14:tracePt t="21135" x="8348663" y="1392238"/>
          <p14:tracePt t="21142" x="8372475" y="1392238"/>
          <p14:tracePt t="21151" x="8378825" y="1398588"/>
          <p14:tracePt t="21221" x="8385175" y="1403350"/>
          <p14:tracePt t="21229" x="8389938" y="1403350"/>
          <p14:tracePt t="21237" x="8396288" y="1409700"/>
          <p14:tracePt t="21311" x="8402638" y="1409700"/>
          <p14:tracePt t="21454" x="8378825" y="1398588"/>
          <p14:tracePt t="21462" x="8342313" y="1374775"/>
          <p14:tracePt t="21471" x="8294688" y="1331913"/>
          <p14:tracePt t="21478" x="8239125" y="1289050"/>
          <p14:tracePt t="21487" x="8174038" y="1235075"/>
          <p14:tracePt t="21494" x="8124825" y="1193800"/>
          <p14:tracePt t="21504" x="8059738" y="1138238"/>
          <p14:tracePt t="21510" x="8004175" y="1096963"/>
          <p14:tracePt t="21519" x="7969250" y="1066800"/>
          <p14:tracePt t="21526" x="7932738" y="1042988"/>
          <p14:tracePt t="21537" x="7913688" y="1030288"/>
          <p14:tracePt t="21551" x="7908925" y="1023938"/>
          <p14:tracePt t="21719" x="7902575" y="1023938"/>
          <p14:tracePt t="21726" x="7902575" y="1042988"/>
          <p14:tracePt t="21735" x="7926388" y="1073150"/>
          <p14:tracePt t="21742" x="7962900" y="1114425"/>
          <p14:tracePt t="21751" x="7986713" y="1138238"/>
          <p14:tracePt t="21759" x="8016875" y="1174750"/>
          <p14:tracePt t="21768" x="8070850" y="1228725"/>
          <p14:tracePt t="21774" x="8107363" y="1265238"/>
          <p14:tracePt t="21783" x="8131175" y="1295400"/>
          <p14:tracePt t="21790" x="8197850" y="1349375"/>
          <p14:tracePt t="21799" x="8221663" y="1374775"/>
          <p14:tracePt t="21806" x="8275638" y="1416050"/>
          <p14:tracePt t="21814" x="8312150" y="1439863"/>
          <p14:tracePt t="21822" x="8335963" y="1470025"/>
          <p14:tracePt t="21830" x="8355013" y="1476375"/>
          <p14:tracePt t="21838" x="8366125" y="1489075"/>
          <p14:tracePt t="21846" x="8372475" y="1493838"/>
          <p14:tracePt t="21854" x="8378825" y="1500188"/>
          <p14:tracePt t="21870" x="8389938" y="1506538"/>
          <p14:tracePt t="22174" x="8385175" y="1506538"/>
          <p14:tracePt t="22182" x="8378825" y="1506538"/>
          <p14:tracePt t="22198" x="8372475" y="1506538"/>
          <p14:tracePt t="22231" x="8355013" y="1506538"/>
          <p14:tracePt t="22238" x="8329613" y="1500188"/>
          <p14:tracePt t="22246" x="8312150" y="1482725"/>
          <p14:tracePt t="22255" x="8288338" y="1458913"/>
          <p14:tracePt t="22262" x="8251825" y="1428750"/>
          <p14:tracePt t="22270" x="8215313" y="1403350"/>
          <p14:tracePt t="22278" x="8178800" y="1374775"/>
          <p14:tracePt t="22286" x="8143875" y="1349375"/>
          <p14:tracePt t="22294" x="8101013" y="1319213"/>
          <p14:tracePt t="22301" x="8077200" y="1301750"/>
          <p14:tracePt t="22310" x="8053388" y="1289050"/>
          <p14:tracePt t="22319" x="8047038" y="1284288"/>
          <p14:tracePt t="22326" x="8040688" y="1277938"/>
          <p14:tracePt t="22334" x="8034338" y="1265238"/>
          <p14:tracePt t="22350" x="8029575" y="1258888"/>
          <p14:tracePt t="22358" x="8023225" y="1254125"/>
          <p14:tracePt t="22366" x="8016875" y="1247775"/>
          <p14:tracePt t="22374" x="8004175" y="1235075"/>
          <p14:tracePt t="22382" x="7980363" y="1211263"/>
          <p14:tracePt t="22390" x="7974013" y="1204913"/>
          <p14:tracePt t="22398" x="7950200" y="1193800"/>
          <p14:tracePt t="22414" x="7943850" y="1187450"/>
          <p14:tracePt t="22430" x="7939088" y="1181100"/>
          <p14:tracePt t="22438" x="7932738" y="1174750"/>
          <p14:tracePt t="22454" x="7926388" y="1168400"/>
          <p14:tracePt t="22462" x="7920038" y="1163638"/>
          <p14:tracePt t="22470" x="7913688" y="1157288"/>
          <p14:tracePt t="22518" x="7908925" y="1157288"/>
          <p14:tracePt t="22526" x="7902575" y="1157288"/>
          <p14:tracePt t="22534" x="7896225" y="1150938"/>
          <p14:tracePt t="22542" x="7889875" y="1144588"/>
          <p14:tracePt t="22551" x="7883525" y="1138238"/>
          <p14:tracePt t="22566" x="7878763" y="1133475"/>
          <p14:tracePt t="22574" x="7866063" y="1114425"/>
          <p14:tracePt t="22582" x="7848600" y="1108075"/>
          <p14:tracePt t="22590" x="7835900" y="1090613"/>
          <p14:tracePt t="22598" x="7818438" y="1079500"/>
          <p14:tracePt t="22606" x="7812088" y="1073150"/>
          <p14:tracePt t="22622" x="7805738" y="1066800"/>
          <p14:tracePt t="22638" x="7793038" y="1060450"/>
          <p14:tracePt t="22678" x="7793038" y="1054100"/>
          <p14:tracePt t="22766" x="7793038" y="1049338"/>
          <p14:tracePt t="22935" x="7818438" y="1066800"/>
          <p14:tracePt t="22942" x="7896225" y="1120775"/>
          <p14:tracePt t="22952" x="7950200" y="1163638"/>
          <p14:tracePt t="22958" x="8016875" y="1217613"/>
          <p14:tracePt t="22966" x="8094663" y="1295400"/>
          <p14:tracePt t="22974" x="8150225" y="1349375"/>
          <p14:tracePt t="22982" x="8228013" y="1409700"/>
          <p14:tracePt t="22990" x="8294688" y="1463675"/>
          <p14:tracePt t="22998" x="8359775" y="1530350"/>
          <p14:tracePt t="23006" x="8396288" y="1554163"/>
          <p14:tracePt t="23014" x="8450263" y="1597025"/>
          <p14:tracePt t="23022" x="8475663" y="1620838"/>
          <p14:tracePt t="23030" x="8493125" y="1639888"/>
          <p14:tracePt t="23038" x="8516938" y="1663700"/>
          <p14:tracePt t="23046" x="8529638" y="1670050"/>
          <p14:tracePt t="23054" x="8547100" y="1687513"/>
          <p14:tracePt t="23062" x="8553450" y="1693863"/>
          <p14:tracePt t="23069" x="8559800" y="1700213"/>
          <p14:tracePt t="23270" x="8559800" y="1704975"/>
          <p14:tracePt t="23279" x="8553450" y="1704975"/>
          <p14:tracePt t="23286" x="8535988" y="1693863"/>
          <p14:tracePt t="23294" x="8529638" y="1674813"/>
          <p14:tracePt t="23304" x="8493125" y="1639888"/>
          <p14:tracePt t="23310" x="8469313" y="1603375"/>
          <p14:tracePt t="23319" x="8426450" y="1560513"/>
          <p14:tracePt t="23326" x="8372475" y="1524000"/>
          <p14:tracePt t="23335" x="8324850" y="1482725"/>
          <p14:tracePt t="23342" x="8294688" y="1439863"/>
          <p14:tracePt t="23351" x="8258175" y="1403350"/>
          <p14:tracePt t="23358" x="8204200" y="1349375"/>
          <p14:tracePt t="23366" x="8167688" y="1325563"/>
          <p14:tracePt t="23374" x="8131175" y="1295400"/>
          <p14:tracePt t="23382" x="8101013" y="1271588"/>
          <p14:tracePt t="23390" x="8077200" y="1254125"/>
          <p14:tracePt t="23398" x="8064500" y="1241425"/>
          <p14:tracePt t="23407" x="8040688" y="1228725"/>
          <p14:tracePt t="23415" x="8034338" y="1223963"/>
          <p14:tracePt t="23574" x="8040688" y="1223963"/>
          <p14:tracePt t="23582" x="8064500" y="1211263"/>
          <p14:tracePt t="23590" x="8094663" y="1211263"/>
          <p14:tracePt t="23598" x="8143875" y="1198563"/>
          <p14:tracePt t="23607" x="8204200" y="1198563"/>
          <p14:tracePt t="23614" x="8234363" y="1198563"/>
          <p14:tracePt t="23622" x="8275638" y="1198563"/>
          <p14:tracePt t="23630" x="8299450" y="1198563"/>
          <p14:tracePt t="23638" x="8324850" y="1198563"/>
          <p14:tracePt t="23646" x="8342313" y="1198563"/>
          <p14:tracePt t="23654" x="8359775" y="1187450"/>
          <p14:tracePt t="23662" x="8372475" y="1174750"/>
          <p14:tracePt t="23678" x="8389938" y="1163638"/>
          <p14:tracePt t="23686" x="8396288" y="1157288"/>
          <p14:tracePt t="23694" x="8402638" y="1150938"/>
          <p14:tracePt t="23702" x="8408988" y="1138238"/>
          <p14:tracePt t="23710" x="8415338" y="1114425"/>
          <p14:tracePt t="23719" x="8415338" y="1108075"/>
          <p14:tracePt t="23726" x="8415338" y="1090613"/>
          <p14:tracePt t="23734" x="8415338" y="1079500"/>
          <p14:tracePt t="23742" x="8415338" y="1066800"/>
          <p14:tracePt t="23750" x="8415338" y="1054100"/>
          <p14:tracePt t="23758" x="8415338" y="1036638"/>
          <p14:tracePt t="23766" x="8415338" y="1012825"/>
          <p14:tracePt t="23774" x="8415338" y="993775"/>
          <p14:tracePt t="23782" x="8415338" y="958850"/>
          <p14:tracePt t="23790" x="8408988" y="946150"/>
          <p14:tracePt t="23798" x="8389938" y="928688"/>
          <p14:tracePt t="23806" x="8378825" y="915988"/>
          <p14:tracePt t="23814" x="8348663" y="879475"/>
          <p14:tracePt t="23822" x="8324850" y="855663"/>
          <p14:tracePt t="23830" x="8299450" y="831850"/>
          <p14:tracePt t="23838" x="8264525" y="788988"/>
          <p14:tracePt t="23846" x="8208963" y="747713"/>
          <p14:tracePt t="23854" x="8174038" y="723900"/>
          <p14:tracePt t="23862" x="8150225" y="711200"/>
          <p14:tracePt t="23870" x="8124825" y="704850"/>
          <p14:tracePt t="23878" x="8120063" y="698500"/>
          <p14:tracePt t="23910" x="8107363" y="698500"/>
          <p14:tracePt t="23919" x="8101013" y="698500"/>
          <p14:tracePt t="23934" x="8077200" y="698500"/>
          <p14:tracePt t="23942" x="8064500" y="698500"/>
          <p14:tracePt t="23950" x="8040688" y="698500"/>
          <p14:tracePt t="23958" x="8016875" y="711200"/>
          <p14:tracePt t="23966" x="7993063" y="717550"/>
          <p14:tracePt t="23974" x="7969250" y="723900"/>
          <p14:tracePt t="23982" x="7943850" y="728663"/>
          <p14:tracePt t="23990" x="7939088" y="728663"/>
          <p14:tracePt t="23998" x="7908925" y="754063"/>
          <p14:tracePt t="24006" x="7896225" y="765175"/>
          <p14:tracePt t="24014" x="7878763" y="777875"/>
          <p14:tracePt t="24022" x="7866063" y="795338"/>
          <p14:tracePt t="24030" x="7848600" y="819150"/>
          <p14:tracePt t="24038" x="7842250" y="825500"/>
          <p14:tracePt t="24046" x="7835900" y="842963"/>
          <p14:tracePt t="24054" x="7818438" y="879475"/>
          <p14:tracePt t="24062" x="7812088" y="892175"/>
          <p14:tracePt t="24070" x="7793038" y="909638"/>
          <p14:tracePt t="24078" x="7775575" y="939800"/>
          <p14:tracePt t="24086" x="7769225" y="963613"/>
          <p14:tracePt t="24094" x="7751763" y="989013"/>
          <p14:tracePt t="24102" x="7745413" y="1023938"/>
          <p14:tracePt t="24110" x="7739063" y="1054100"/>
          <p14:tracePt t="24119" x="7721600" y="1090613"/>
          <p14:tracePt t="24126" x="7721600" y="1114425"/>
          <p14:tracePt t="24134" x="7708900" y="1157288"/>
          <p14:tracePt t="24142" x="7704138" y="1193800"/>
          <p14:tracePt t="24150" x="7704138" y="1235075"/>
          <p14:tracePt t="24158" x="7691438" y="1284288"/>
          <p14:tracePt t="24166" x="7691438" y="1314450"/>
          <p14:tracePt t="24187" x="7691438" y="1392238"/>
          <p14:tracePt t="24190" x="7691438" y="1416050"/>
          <p14:tracePt t="24198" x="7691438" y="1422400"/>
          <p14:tracePt t="24206" x="7691438" y="1433513"/>
          <p14:tracePt t="24214" x="7708900" y="1458913"/>
          <p14:tracePt t="24222" x="7715250" y="1463675"/>
          <p14:tracePt t="24230" x="7727950" y="1489075"/>
          <p14:tracePt t="24239" x="7745413" y="1512888"/>
          <p14:tracePt t="24246" x="7762875" y="1524000"/>
          <p14:tracePt t="24254" x="7775575" y="1549400"/>
          <p14:tracePt t="24262" x="7799388" y="1573213"/>
          <p14:tracePt t="24270" x="7829550" y="1597025"/>
          <p14:tracePt t="24278" x="7853363" y="1614488"/>
          <p14:tracePt t="24287" x="7878763" y="1639888"/>
          <p14:tracePt t="24294" x="7913688" y="1670050"/>
          <p14:tracePt t="24302" x="7950200" y="1693863"/>
          <p14:tracePt t="24310" x="7986713" y="1711325"/>
          <p14:tracePt t="24318" x="8010525" y="1724025"/>
          <p14:tracePt t="24326" x="8034338" y="1728788"/>
          <p14:tracePt t="24334" x="8059738" y="1735138"/>
          <p14:tracePt t="24342" x="8070850" y="1735138"/>
          <p14:tracePt t="24350" x="8083550" y="1735138"/>
          <p14:tracePt t="24358" x="8089900" y="1735138"/>
          <p14:tracePt t="24366" x="8120063" y="1735138"/>
          <p14:tracePt t="24374" x="8150225" y="1735138"/>
          <p14:tracePt t="24382" x="8174038" y="1735138"/>
          <p14:tracePt t="24390" x="8208963" y="1735138"/>
          <p14:tracePt t="24398" x="8228013" y="1735138"/>
          <p14:tracePt t="24406" x="8288338" y="1724025"/>
          <p14:tracePt t="24414" x="8324850" y="1704975"/>
          <p14:tracePt t="24422" x="8348663" y="1700213"/>
          <p14:tracePt t="24430" x="8372475" y="1693863"/>
          <p14:tracePt t="24439" x="8396288" y="1670050"/>
          <p14:tracePt t="24446" x="8408988" y="1651000"/>
          <p14:tracePt t="24454" x="8432800" y="1633538"/>
          <p14:tracePt t="24462" x="8469313" y="1614488"/>
          <p14:tracePt t="24471" x="8480425" y="1603375"/>
          <p14:tracePt t="24478" x="8510588" y="1566863"/>
          <p14:tracePt t="24486" x="8516938" y="1554163"/>
          <p14:tracePt t="24494" x="8523288" y="1530350"/>
          <p14:tracePt t="24502" x="8553450" y="1506538"/>
          <p14:tracePt t="24510" x="8564563" y="1482725"/>
          <p14:tracePt t="24518" x="8564563" y="1463675"/>
          <p14:tracePt t="24526" x="8577263" y="1433513"/>
          <p14:tracePt t="24534" x="8589963" y="1416050"/>
          <p14:tracePt t="24542" x="8589963" y="1392238"/>
          <p14:tracePt t="24550" x="8594725" y="1385888"/>
          <p14:tracePt t="24558" x="8601075" y="1368425"/>
          <p14:tracePt t="24566" x="8601075" y="1362075"/>
          <p14:tracePt t="24574" x="8607425" y="1355725"/>
          <p14:tracePt t="24582" x="8607425" y="1344613"/>
          <p14:tracePt t="24590" x="8620125" y="1308100"/>
          <p14:tracePt t="24598" x="8620125" y="1295400"/>
          <p14:tracePt t="24606" x="8624888" y="1284288"/>
          <p14:tracePt t="24614" x="8624888" y="1258888"/>
          <p14:tracePt t="24622" x="8631238" y="1223963"/>
          <p14:tracePt t="24630" x="8631238" y="1198563"/>
          <p14:tracePt t="24638" x="8631238" y="1168400"/>
          <p14:tracePt t="24646" x="8631238" y="1144588"/>
          <p14:tracePt t="24654" x="8631238" y="1120775"/>
          <p14:tracePt t="24662" x="8631238" y="1103313"/>
          <p14:tracePt t="24670" x="8631238" y="1084263"/>
          <p14:tracePt t="24678" x="8631238" y="1079500"/>
          <p14:tracePt t="24686" x="8631238" y="1066800"/>
          <p14:tracePt t="24694" x="8631238" y="1060450"/>
          <p14:tracePt t="24702" x="8620125" y="1049338"/>
          <p14:tracePt t="24710" x="8601075" y="1023938"/>
          <p14:tracePt t="24718" x="8594725" y="1019175"/>
          <p14:tracePt t="24726" x="8583613" y="993775"/>
          <p14:tracePt t="24734" x="8559800" y="982663"/>
          <p14:tracePt t="24742" x="8540750" y="969963"/>
          <p14:tracePt t="24750" x="8510588" y="946150"/>
          <p14:tracePt t="24758" x="8486775" y="939800"/>
          <p14:tracePt t="24766" x="8450263" y="922338"/>
          <p14:tracePt t="24774" x="8415338" y="909638"/>
          <p14:tracePt t="24782" x="8396288" y="909638"/>
          <p14:tracePt t="24790" x="8378825" y="903288"/>
          <p14:tracePt t="24798" x="8366125" y="903288"/>
          <p14:tracePt t="24806" x="8359775" y="903288"/>
          <p14:tracePt t="24814" x="8355013" y="903288"/>
          <p14:tracePt t="24822" x="8348663" y="903288"/>
          <p14:tracePt t="24830" x="8324850" y="903288"/>
          <p14:tracePt t="24837" x="8312150" y="903288"/>
          <p14:tracePt t="24846" x="8281988" y="903288"/>
          <p14:tracePt t="24854" x="8258175" y="903288"/>
          <p14:tracePt t="24862" x="8204200" y="909638"/>
          <p14:tracePt t="24870" x="8167688" y="915988"/>
          <p14:tracePt t="24878" x="8137525" y="915988"/>
          <p14:tracePt t="24886" x="8113713" y="922338"/>
          <p14:tracePt t="24894" x="8077200" y="939800"/>
          <p14:tracePt t="24902" x="8047038" y="952500"/>
          <p14:tracePt t="24910" x="8023225" y="976313"/>
          <p14:tracePt t="24918" x="7969250" y="1006475"/>
          <p14:tracePt t="24926" x="7943850" y="1030288"/>
          <p14:tracePt t="24934" x="7932738" y="1049338"/>
          <p14:tracePt t="24942" x="7883525" y="1090613"/>
          <p14:tracePt t="24950" x="7866063" y="1127125"/>
          <p14:tracePt t="24958" x="7835900" y="1168400"/>
          <p14:tracePt t="24966" x="7805738" y="1228725"/>
          <p14:tracePt t="24974" x="7793038" y="1254125"/>
          <p14:tracePt t="24982" x="7781925" y="1277938"/>
          <p14:tracePt t="24990" x="7769225" y="1319213"/>
          <p14:tracePt t="24998" x="7769225" y="1368425"/>
          <p14:tracePt t="25006" x="7769225" y="1398588"/>
          <p14:tracePt t="25014" x="7769225" y="1452563"/>
          <p14:tracePt t="25022" x="7769225" y="1489075"/>
          <p14:tracePt t="25030" x="7793038" y="1519238"/>
          <p14:tracePt t="25038" x="7812088" y="1566863"/>
          <p14:tracePt t="25046" x="7848600" y="1609725"/>
          <p14:tracePt t="25054" x="7866063" y="1620838"/>
          <p14:tracePt t="25062" x="7889875" y="1651000"/>
          <p14:tracePt t="25070" x="7913688" y="1663700"/>
          <p14:tracePt t="25078" x="7939088" y="1687513"/>
          <p14:tracePt t="25087" x="7943850" y="1693863"/>
          <p14:tracePt t="25094" x="7950200" y="1693863"/>
          <p14:tracePt t="25102" x="7956550" y="1693863"/>
          <p14:tracePt t="25110" x="7962900" y="1693863"/>
          <p14:tracePt t="25118" x="7974013" y="1693863"/>
          <p14:tracePt t="25134" x="7999413" y="1693863"/>
          <p14:tracePt t="25142" x="8053388" y="1693863"/>
          <p14:tracePt t="25150" x="8077200" y="1693863"/>
          <p14:tracePt t="25158" x="8143875" y="1693863"/>
          <p14:tracePt t="25166" x="8185150" y="1693863"/>
          <p14:tracePt t="25174" x="8258175" y="1693863"/>
          <p14:tracePt t="25182" x="8329613" y="1693863"/>
          <p14:tracePt t="25205" x="8450263" y="1693863"/>
          <p14:tracePt t="25206" x="8499475" y="1681163"/>
          <p14:tracePt t="25214" x="8510588" y="1681163"/>
          <p14:tracePt t="25222" x="8559800" y="1657350"/>
          <p14:tracePt t="25230" x="8583613" y="1627188"/>
          <p14:tracePt t="25237" x="8601075" y="1614488"/>
          <p14:tracePt t="25246" x="8624888" y="1597025"/>
          <p14:tracePt t="25254" x="8650288" y="1560513"/>
          <p14:tracePt t="25262" x="8655050" y="1549400"/>
          <p14:tracePt t="25270" x="8674100" y="1512888"/>
          <p14:tracePt t="25278" x="8680450" y="1482725"/>
          <p14:tracePt t="25286" x="8691563" y="1446213"/>
          <p14:tracePt t="25294" x="8691563" y="1416050"/>
          <p14:tracePt t="25302" x="8697913" y="1392238"/>
          <p14:tracePt t="25310" x="8697913" y="1379538"/>
          <p14:tracePt t="25318" x="8697913" y="1362075"/>
          <p14:tracePt t="25326" x="8697913" y="1338263"/>
          <p14:tracePt t="25334" x="8697913" y="1319213"/>
          <p14:tracePt t="25342" x="8697913" y="1295400"/>
          <p14:tracePt t="25350" x="8685213" y="1258888"/>
          <p14:tracePt t="25358" x="8667750" y="1223963"/>
          <p14:tracePt t="25366" x="8655050" y="1198563"/>
          <p14:tracePt t="25374" x="8631238" y="1174750"/>
          <p14:tracePt t="25382" x="8589963" y="1127125"/>
          <p14:tracePt t="25390" x="8523288" y="1079500"/>
          <p14:tracePt t="25398" x="8456613" y="1036638"/>
          <p14:tracePt t="25406" x="8408988" y="1006475"/>
          <p14:tracePt t="25414" x="8318500" y="976313"/>
          <p14:tracePt t="25423" x="8251825" y="939800"/>
          <p14:tracePt t="25430" x="8178800" y="909638"/>
          <p14:tracePt t="25438" x="8113713" y="885825"/>
          <p14:tracePt t="25446" x="8064500" y="879475"/>
          <p14:tracePt t="25455" x="8034338" y="868363"/>
          <p14:tracePt t="25462" x="8016875" y="862013"/>
          <p14:tracePt t="25470" x="8010525" y="862013"/>
          <p14:tracePt t="25478" x="7999413" y="862013"/>
          <p14:tracePt t="25487" x="7986713" y="862013"/>
          <p14:tracePt t="25494" x="7962900" y="892175"/>
          <p14:tracePt t="25502" x="7939088" y="903288"/>
          <p14:tracePt t="25510" x="7896225" y="952500"/>
          <p14:tracePt t="25518" x="7859713" y="993775"/>
          <p14:tracePt t="25526" x="7829550" y="1042988"/>
          <p14:tracePt t="25534" x="7799388" y="1079500"/>
          <p14:tracePt t="25542" x="7769225" y="1127125"/>
          <p14:tracePt t="25550" x="7751763" y="1163638"/>
          <p14:tracePt t="25558" x="7745413" y="1211263"/>
          <p14:tracePt t="25566" x="7745413" y="1235075"/>
          <p14:tracePt t="25574" x="7745413" y="1258888"/>
          <p14:tracePt t="25582" x="7745413" y="1301750"/>
          <p14:tracePt t="25590" x="7745413" y="1331913"/>
          <p14:tracePt t="25598" x="7745413" y="1368425"/>
          <p14:tracePt t="25606" x="7745413" y="1422400"/>
          <p14:tracePt t="25614" x="7762875" y="1446213"/>
          <p14:tracePt t="25622" x="7793038" y="1489075"/>
          <p14:tracePt t="25630" x="7818438" y="1530350"/>
          <p14:tracePt t="25638" x="7835900" y="1554163"/>
          <p14:tracePt t="25646" x="7853363" y="1566863"/>
          <p14:tracePt t="25654" x="7866063" y="1584325"/>
          <p14:tracePt t="25686" x="7878763" y="1584325"/>
          <p14:tracePt t="25694" x="7896225" y="1584325"/>
          <p14:tracePt t="25702" x="7908925" y="1584325"/>
          <p14:tracePt t="25710" x="7939088" y="1584325"/>
          <p14:tracePt t="25718" x="7993063" y="1584325"/>
          <p14:tracePt t="25726" x="8053388" y="1584325"/>
          <p14:tracePt t="25734" x="8094663" y="1584325"/>
          <p14:tracePt t="25742" x="8154988" y="1579563"/>
          <p14:tracePt t="25750" x="8234363" y="1566863"/>
          <p14:tracePt t="25758" x="8305800" y="1566863"/>
          <p14:tracePt t="25766" x="8366125" y="1549400"/>
          <p14:tracePt t="25774" x="8415338" y="1530350"/>
          <p14:tracePt t="25782" x="8439150" y="1512888"/>
          <p14:tracePt t="25790" x="8462963" y="1493838"/>
          <p14:tracePt t="25798" x="8480425" y="1470025"/>
          <p14:tracePt t="25806" x="8480425" y="1452563"/>
          <p14:tracePt t="25814" x="8486775" y="1428750"/>
          <p14:tracePt t="25822" x="8486775" y="1403350"/>
          <p14:tracePt t="25830" x="8486775" y="1368425"/>
          <p14:tracePt t="25838" x="8486775" y="1349375"/>
          <p14:tracePt t="25846" x="8486775" y="1331913"/>
          <p14:tracePt t="25855" x="8486775" y="1314450"/>
          <p14:tracePt t="25862" x="8486775" y="1289050"/>
          <p14:tracePt t="25870" x="8486775" y="1271588"/>
          <p14:tracePt t="25878" x="8480425" y="1258888"/>
          <p14:tracePt t="25902" x="8475663" y="1254125"/>
          <p14:tracePt t="25918" x="8469313" y="1247775"/>
          <p14:tracePt t="25942" x="8462963" y="1247775"/>
          <p14:tracePt t="25950" x="8432800" y="1241425"/>
          <p14:tracePt t="25958" x="8355013" y="1228725"/>
          <p14:tracePt t="25966" x="8294688" y="1217613"/>
          <p14:tracePt t="25974" x="8208963" y="1217613"/>
          <p14:tracePt t="25982" x="8124825" y="1204913"/>
          <p14:tracePt t="25990" x="8034338" y="1204913"/>
          <p14:tracePt t="25998" x="7950200" y="1204913"/>
          <p14:tracePt t="26006" x="7889875" y="1204913"/>
          <p14:tracePt t="26014" x="7829550" y="1223963"/>
          <p14:tracePt t="26022" x="7781925" y="1241425"/>
          <p14:tracePt t="26030" x="7745413" y="1271588"/>
          <p14:tracePt t="26038" x="7704138" y="1295400"/>
          <p14:tracePt t="26046" x="7678738" y="1338263"/>
          <p14:tracePt t="26054" x="7661275" y="1368425"/>
          <p14:tracePt t="26062" x="7648575" y="1428750"/>
          <p14:tracePt t="26070" x="7648575" y="1463675"/>
          <p14:tracePt t="26078" x="7648575" y="1519238"/>
          <p14:tracePt t="26087" x="7648575" y="1579563"/>
          <p14:tracePt t="26094" x="7648575" y="1633538"/>
          <p14:tracePt t="26102" x="7667625" y="1711325"/>
          <p14:tracePt t="26110" x="7708900" y="1778000"/>
          <p14:tracePt t="26118" x="7762875" y="1825625"/>
          <p14:tracePt t="26126" x="7793038" y="1879600"/>
          <p14:tracePt t="26134" x="7829550" y="1928813"/>
          <p14:tracePt t="26142" x="7848600" y="1946275"/>
          <p14:tracePt t="26150" x="7872413" y="1952625"/>
          <p14:tracePt t="26158" x="7883525" y="1958975"/>
          <p14:tracePt t="26173" x="7902575" y="1958975"/>
          <p14:tracePt t="26189" x="7913688" y="1958975"/>
          <p14:tracePt t="26190" x="7926388" y="1958975"/>
          <p14:tracePt t="26198" x="7956550" y="1958975"/>
          <p14:tracePt t="26206" x="7980363" y="1939925"/>
          <p14:tracePt t="26214" x="8004175" y="1916113"/>
          <p14:tracePt t="26223" x="8034338" y="1892300"/>
          <p14:tracePt t="26230" x="8070850" y="1838325"/>
          <p14:tracePt t="26239" x="8101013" y="1789113"/>
          <p14:tracePt t="26246" x="8137525" y="1741488"/>
          <p14:tracePt t="26254" x="8154988" y="1693863"/>
          <p14:tracePt t="26262" x="8161338" y="1644650"/>
          <p14:tracePt t="26270" x="8174038" y="1597025"/>
          <p14:tracePt t="26278" x="8174038" y="1554163"/>
          <p14:tracePt t="26286" x="8174038" y="1506538"/>
          <p14:tracePt t="26294" x="8174038" y="1463675"/>
          <p14:tracePt t="26302" x="8167688" y="1416050"/>
          <p14:tracePt t="26310" x="8137525" y="1355725"/>
          <p14:tracePt t="26318" x="8113713" y="1338263"/>
          <p14:tracePt t="26326" x="8077200" y="1301750"/>
          <p14:tracePt t="26334" x="8053388" y="1277938"/>
          <p14:tracePt t="26342" x="7999413" y="1223963"/>
          <p14:tracePt t="26350" x="7974013" y="1198563"/>
          <p14:tracePt t="26358" x="7950200" y="1174750"/>
          <p14:tracePt t="26366" x="7943850" y="1157288"/>
          <p14:tracePt t="26398" x="7939088" y="1157288"/>
          <p14:tracePt t="26414" x="7920038" y="1157288"/>
          <p14:tracePt t="26422" x="7908925" y="1157288"/>
          <p14:tracePt t="26430" x="7902575" y="1157288"/>
          <p14:tracePt t="26439" x="7883525" y="1157288"/>
          <p14:tracePt t="26446" x="7866063" y="1174750"/>
          <p14:tracePt t="26454" x="7842250" y="1198563"/>
          <p14:tracePt t="26462" x="7835900" y="1204913"/>
          <p14:tracePt t="26470" x="7823200" y="1211263"/>
          <p14:tracePt t="26486" x="7818438" y="1217613"/>
          <p14:tracePt t="26494" x="7818438" y="1223963"/>
          <p14:tracePt t="26542" x="7818438" y="1228725"/>
          <p14:tracePt t="26550" x="7818438" y="1235075"/>
          <p14:tracePt t="26558" x="7818438" y="1241425"/>
          <p14:tracePt t="26614" x="7818438" y="1247775"/>
          <p14:tracePt t="26862" x="7818438" y="1254125"/>
          <p14:tracePt t="26982" x="7818438" y="1258888"/>
          <p14:tracePt t="27006" x="7818438" y="1265238"/>
          <p14:tracePt t="27094" x="7818438" y="1271588"/>
          <p14:tracePt t="27110" x="7818438" y="1277938"/>
          <p14:tracePt t="27118" x="7818438" y="1301750"/>
          <p14:tracePt t="27126" x="7805738" y="1338263"/>
          <p14:tracePt t="27134" x="7799388" y="1362075"/>
          <p14:tracePt t="27143" x="7769225" y="1385888"/>
          <p14:tracePt t="27150" x="7758113" y="1409700"/>
          <p14:tracePt t="27158" x="7751763" y="1422400"/>
          <p14:tracePt t="27174" x="7704138" y="1452563"/>
          <p14:tracePt t="27182" x="7678738" y="1463675"/>
          <p14:tracePt t="27190" x="7643813" y="1482725"/>
          <p14:tracePt t="27198" x="7607300" y="1500188"/>
          <p14:tracePt t="27206" x="7540625" y="1543050"/>
          <p14:tracePt t="27214" x="7462838" y="1573213"/>
          <p14:tracePt t="27223" x="7372350" y="1620838"/>
          <p14:tracePt t="27230" x="7269163" y="1681163"/>
          <p14:tracePt t="27238" x="7191375" y="1724025"/>
          <p14:tracePt t="27246" x="7070725" y="1771650"/>
          <p14:tracePt t="27254" x="6967538" y="1808163"/>
          <p14:tracePt t="27262" x="6835775" y="1855788"/>
          <p14:tracePt t="27270" x="6715125" y="1885950"/>
          <p14:tracePt t="27278" x="6600825" y="1909763"/>
          <p14:tracePt t="27286" x="6497638" y="1946275"/>
          <p14:tracePt t="27294" x="6407150" y="1970088"/>
          <p14:tracePt t="27302" x="6316663" y="1989138"/>
          <p14:tracePt t="27310" x="6256338" y="2012950"/>
          <p14:tracePt t="27318" x="6208713" y="2012950"/>
          <p14:tracePt t="27326" x="6148388" y="2025650"/>
          <p14:tracePt t="27334" x="6130925" y="2025650"/>
          <p14:tracePt t="27342" x="6111875" y="2025650"/>
          <p14:tracePt t="27350" x="6105525" y="2025650"/>
          <p14:tracePt t="27414" x="6100763" y="2025650"/>
          <p14:tracePt t="27423" x="6094413" y="2012950"/>
          <p14:tracePt t="27430" x="6075363" y="1970088"/>
          <p14:tracePt t="27439" x="6070600" y="1935163"/>
          <p14:tracePt t="27446" x="6057900" y="1905000"/>
          <p14:tracePt t="27455" x="6040438" y="1838325"/>
          <p14:tracePt t="27462" x="5991225" y="1758950"/>
          <p14:tracePt t="27470" x="5961063" y="1700213"/>
          <p14:tracePt t="27479" x="5930900" y="1620838"/>
          <p14:tracePt t="27486" x="5883275" y="1543050"/>
          <p14:tracePt t="27494" x="5853113" y="1463675"/>
          <p14:tracePt t="27502" x="5816600" y="1392238"/>
          <p14:tracePt t="27510" x="5773738" y="1295400"/>
          <p14:tracePt t="27518" x="5749925" y="1235075"/>
          <p14:tracePt t="27526" x="5719763" y="1174750"/>
          <p14:tracePt t="27534" x="5695950" y="1084263"/>
          <p14:tracePt t="27542" x="5689600" y="1023938"/>
          <p14:tracePt t="27550" x="5654675" y="958850"/>
          <p14:tracePt t="27558" x="5624513" y="898525"/>
          <p14:tracePt t="27566" x="5594350" y="831850"/>
          <p14:tracePt t="27574" x="5557838" y="754063"/>
          <p14:tracePt t="27582" x="5538788" y="693738"/>
          <p14:tracePt t="27590" x="5508625" y="633413"/>
          <p14:tracePt t="27598" x="5478463" y="577850"/>
          <p14:tracePt t="27606" x="5437188" y="530225"/>
          <p14:tracePt t="27614" x="5407025" y="487363"/>
          <p14:tracePt t="27622" x="5394325" y="463550"/>
          <p14:tracePt t="27630" x="5359400" y="439738"/>
          <p14:tracePt t="27639" x="5322888" y="422275"/>
          <p14:tracePt t="27646" x="5299075" y="403225"/>
          <p14:tracePt t="27654" x="5249863" y="398463"/>
          <p14:tracePt t="27662" x="5219700" y="392113"/>
          <p14:tracePt t="27670" x="5172075" y="379413"/>
          <p14:tracePt t="27678" x="5111750" y="379413"/>
          <p14:tracePt t="27686" x="5057775" y="379413"/>
          <p14:tracePt t="27694" x="4967288" y="379413"/>
          <p14:tracePt t="27702" x="4883150" y="398463"/>
          <p14:tracePt t="27710" x="4762500" y="446088"/>
          <p14:tracePt t="27718" x="4652963" y="500063"/>
          <p14:tracePt t="27726" x="4562475" y="560388"/>
          <p14:tracePt t="27734" x="4467225" y="633413"/>
          <p14:tracePt t="27742" x="4376738" y="698500"/>
          <p14:tracePt t="27750" x="4340225" y="741363"/>
          <p14:tracePt t="27758" x="4310063" y="777875"/>
          <p14:tracePt t="27766" x="4267200" y="825500"/>
          <p14:tracePt t="27774" x="4249738" y="849313"/>
          <p14:tracePt t="27782" x="4230688" y="898525"/>
          <p14:tracePt t="27790" x="4200525" y="946150"/>
          <p14:tracePt t="27798" x="4183063" y="1012825"/>
          <p14:tracePt t="27807" x="4159250" y="1073150"/>
          <p14:tracePt t="27814" x="4141788" y="1144588"/>
          <p14:tracePt t="27823" x="4129088" y="1223963"/>
          <p14:tracePt t="27830" x="4129088" y="1308100"/>
          <p14:tracePt t="27839" x="4129088" y="1409700"/>
          <p14:tracePt t="27846" x="4129088" y="1506538"/>
          <p14:tracePt t="27854" x="4129088" y="1620838"/>
          <p14:tracePt t="27862" x="4129088" y="1724025"/>
          <p14:tracePt t="27870" x="4146550" y="1838325"/>
          <p14:tracePt t="27878" x="4171950" y="1946275"/>
          <p14:tracePt t="27886" x="4206875" y="2060575"/>
          <p14:tracePt t="27894" x="4237038" y="2151063"/>
          <p14:tracePt t="27902" x="4273550" y="2271713"/>
          <p14:tracePt t="27910" x="4333875" y="2386013"/>
          <p14:tracePt t="27918" x="4406900" y="2506663"/>
          <p14:tracePt t="27926" x="4478338" y="2627313"/>
          <p14:tracePt t="27934" x="4562475" y="2747963"/>
          <p14:tracePt t="27942" x="4659313" y="2844800"/>
          <p14:tracePt t="27950" x="4756150" y="2941638"/>
          <p14:tracePt t="27958" x="4846638" y="3025775"/>
          <p14:tracePt t="27966" x="4894263" y="3043238"/>
          <p14:tracePt t="27974" x="4984750" y="3055938"/>
          <p14:tracePt t="27982" x="5045075" y="3060700"/>
          <p14:tracePt t="27990" x="5105400" y="3060700"/>
          <p14:tracePt t="27998" x="5159375" y="3060700"/>
          <p14:tracePt t="28007" x="5232400" y="3060700"/>
          <p14:tracePt t="28014" x="5299075" y="3036888"/>
          <p14:tracePt t="28022" x="5387975" y="3000375"/>
          <p14:tracePt t="28030" x="5454650" y="2959100"/>
          <p14:tracePt t="28038" x="5545138" y="2905125"/>
          <p14:tracePt t="28046" x="5654675" y="2820988"/>
          <p14:tracePt t="28054" x="5745163" y="2747963"/>
          <p14:tracePt t="28062" x="5840413" y="2651125"/>
          <p14:tracePt t="28070" x="5937250" y="2560638"/>
          <p14:tracePt t="28078" x="5991225" y="2465388"/>
          <p14:tracePt t="28086" x="6040438" y="2374900"/>
          <p14:tracePt t="28094" x="6064250" y="2301875"/>
          <p14:tracePt t="28102" x="6081713" y="2224088"/>
          <p14:tracePt t="28110" x="6105525" y="2151063"/>
          <p14:tracePt t="28118" x="6111875" y="2090738"/>
          <p14:tracePt t="28126" x="6124575" y="2025650"/>
          <p14:tracePt t="28134" x="6124575" y="1952625"/>
          <p14:tracePt t="28142" x="6124575" y="1879600"/>
          <p14:tracePt t="28150" x="6094413" y="1789113"/>
          <p14:tracePt t="28158" x="6075363" y="1717675"/>
          <p14:tracePt t="28166" x="6027738" y="1627188"/>
          <p14:tracePt t="28175" x="5973763" y="1530350"/>
          <p14:tracePt t="28182" x="5924550" y="1439863"/>
          <p14:tracePt t="28191" x="5864225" y="1349375"/>
          <p14:tracePt t="28198" x="5834063" y="1284288"/>
          <p14:tracePt t="28206" x="5810250" y="1258888"/>
          <p14:tracePt t="28213" x="5786438" y="1241425"/>
          <p14:tracePt t="28222" x="5773738" y="1228725"/>
          <p14:tracePt t="28229" x="5756275" y="1223963"/>
          <p14:tracePt t="28245" x="5749925" y="1223963"/>
          <p14:tracePt t="28254" x="5745163" y="1223963"/>
          <p14:tracePt t="28261" x="5732463" y="1223963"/>
          <p14:tracePt t="28269" x="5708650" y="1223963"/>
          <p14:tracePt t="28277" x="5654675" y="1247775"/>
          <p14:tracePt t="28285" x="5575300" y="1265238"/>
          <p14:tracePt t="28293" x="5484813" y="1301750"/>
          <p14:tracePt t="28301" x="5383213" y="1331913"/>
          <p14:tracePt t="28309" x="5249863" y="1398588"/>
          <p14:tracePt t="28317" x="5129213" y="1439863"/>
          <p14:tracePt t="28325" x="4997450" y="1489075"/>
          <p14:tracePt t="28333" x="4887913" y="1549400"/>
          <p14:tracePt t="28342" x="4786313" y="1620838"/>
          <p14:tracePt t="28349" x="4689475" y="1693863"/>
          <p14:tracePt t="28357" x="4611688" y="1758950"/>
          <p14:tracePt t="28365" x="4568825" y="1814513"/>
          <p14:tracePt t="28373" x="4551363" y="1874838"/>
          <p14:tracePt t="28381" x="4538663" y="1922463"/>
          <p14:tracePt t="28389" x="4538663" y="1965325"/>
          <p14:tracePt t="28397" x="4538663" y="2006600"/>
          <p14:tracePt t="28406" x="4551363" y="2043113"/>
          <p14:tracePt t="28413" x="4575175" y="2066925"/>
          <p14:tracePt t="28422" x="4629150" y="2120900"/>
          <p14:tracePt t="28429" x="4652963" y="2144713"/>
          <p14:tracePt t="28437" x="4689475" y="2163763"/>
          <p14:tracePt t="28445" x="4737100" y="2181225"/>
          <p14:tracePt t="28453" x="4786313" y="2211388"/>
          <p14:tracePt t="28461" x="4846638" y="2224088"/>
          <p14:tracePt t="28469" x="4894263" y="2241550"/>
          <p14:tracePt t="28477" x="4943475" y="2241550"/>
          <p14:tracePt t="28485" x="5002213" y="2241550"/>
          <p14:tracePt t="28493" x="5057775" y="2241550"/>
          <p14:tracePt t="28501" x="5148263" y="2241550"/>
          <p14:tracePt t="28509" x="5232400" y="2241550"/>
          <p14:tracePt t="28517" x="5316538" y="2241550"/>
          <p14:tracePt t="28526" x="5407025" y="2230438"/>
          <p14:tracePt t="28533" x="5508625" y="2205038"/>
          <p14:tracePt t="28541" x="5599113" y="2157413"/>
          <p14:tracePt t="28549" x="5695950" y="2090738"/>
          <p14:tracePt t="28558" x="5786438" y="2030413"/>
          <p14:tracePt t="28565" x="5853113" y="1989138"/>
          <p14:tracePt t="28574" x="5894388" y="1922463"/>
          <p14:tracePt t="28581" x="5937250" y="1844675"/>
          <p14:tracePt t="28590" x="5973763" y="1784350"/>
          <p14:tracePt t="28597" x="5991225" y="1735138"/>
          <p14:tracePt t="28606" x="5991225" y="1711325"/>
          <p14:tracePt t="28613" x="5991225" y="1687513"/>
          <p14:tracePt t="28622" x="5991225" y="1674813"/>
          <p14:tracePt t="28629" x="5991225" y="1651000"/>
          <p14:tracePt t="28637" x="5991225" y="1644650"/>
          <p14:tracePt t="28646" x="5991225" y="1633538"/>
          <p14:tracePt t="28654" x="5991225" y="1597025"/>
          <p14:tracePt t="28661" x="5949950" y="1560513"/>
          <p14:tracePt t="28669" x="5894388" y="1506538"/>
          <p14:tracePt t="28678" x="5829300" y="1439863"/>
          <p14:tracePt t="28685" x="5762625" y="1385888"/>
          <p14:tracePt t="28693" x="5715000" y="1344613"/>
          <p14:tracePt t="28701" x="5659438" y="1301750"/>
          <p14:tracePt t="28709" x="5635625" y="1284288"/>
          <p14:tracePt t="28717" x="5599113" y="1265238"/>
          <p14:tracePt t="28725" x="5588000" y="1258888"/>
          <p14:tracePt t="28733" x="5557838" y="1258888"/>
          <p14:tracePt t="28741" x="5514975" y="1258888"/>
          <p14:tracePt t="28749" x="5454650" y="1258888"/>
          <p14:tracePt t="28758" x="5364163" y="1289050"/>
          <p14:tracePt t="28765" x="5286375" y="1319213"/>
          <p14:tracePt t="28773" x="5208588" y="1392238"/>
          <p14:tracePt t="28781" x="5141913" y="1446213"/>
          <p14:tracePt t="28790" x="5099050" y="1493838"/>
          <p14:tracePt t="28798" x="5081588" y="1560513"/>
          <p14:tracePt t="28806" x="5057775" y="1609725"/>
          <p14:tracePt t="28813" x="5051425" y="1670050"/>
          <p14:tracePt t="28822" x="5051425" y="1711325"/>
          <p14:tracePt t="28829" x="5051425" y="1771650"/>
          <p14:tracePt t="28837" x="5062538" y="1844675"/>
          <p14:tracePt t="28846" x="5092700" y="1885950"/>
          <p14:tracePt t="28853" x="5135563" y="1946275"/>
          <p14:tracePt t="28861" x="5165725" y="2000250"/>
          <p14:tracePt t="28869" x="5219700" y="2054225"/>
          <p14:tracePt t="28878" x="5256213" y="2090738"/>
          <p14:tracePt t="28885" x="5322888" y="2144713"/>
          <p14:tracePt t="28893" x="5376863" y="2174875"/>
          <p14:tracePt t="28901" x="5467350" y="2235200"/>
          <p14:tracePt t="28909" x="5545138" y="2265363"/>
          <p14:tracePt t="28917" x="5618163" y="2301875"/>
          <p14:tracePt t="28925" x="5678488" y="2308225"/>
          <p14:tracePt t="28933" x="5726113" y="2308225"/>
          <p14:tracePt t="28941" x="5786438" y="2308225"/>
          <p14:tracePt t="28949" x="5840413" y="2308225"/>
          <p14:tracePt t="28958" x="5864225" y="2308225"/>
          <p14:tracePt t="28965" x="5894388" y="2308225"/>
          <p14:tracePt t="28973" x="5919788" y="2308225"/>
          <p14:tracePt t="28981" x="5954713" y="2295525"/>
          <p14:tracePt t="28989" x="5980113" y="2284413"/>
          <p14:tracePt t="28997" x="6015038" y="2265363"/>
          <p14:tracePt t="29006" x="6075363" y="2235200"/>
          <p14:tracePt t="29014" x="6142038" y="2193925"/>
          <p14:tracePt t="29021" x="6215063" y="2170113"/>
          <p14:tracePt t="29029" x="6310313" y="2120900"/>
          <p14:tracePt t="29037" x="6426200" y="2073275"/>
          <p14:tracePt t="29046" x="6534150" y="2030413"/>
          <p14:tracePt t="29053" x="6654800" y="1970088"/>
          <p14:tracePt t="29062" x="6781800" y="1935163"/>
          <p14:tracePt t="29069" x="6889750" y="1885950"/>
          <p14:tracePt t="29077" x="7010400" y="1825625"/>
          <p14:tracePt t="29085" x="7100888" y="1771650"/>
          <p14:tracePt t="29094" x="7208838" y="1700213"/>
          <p14:tracePt t="29101" x="7299325" y="1651000"/>
          <p14:tracePt t="29110" x="7389813" y="1620838"/>
          <p14:tracePt t="29117" x="7480300" y="1549400"/>
          <p14:tracePt t="29125" x="7564438" y="1493838"/>
          <p14:tracePt t="29133" x="7624763" y="1446213"/>
          <p14:tracePt t="29141" x="7661275" y="1428750"/>
          <p14:tracePt t="29149" x="7704138" y="1392238"/>
          <p14:tracePt t="29157" x="7708900" y="1385888"/>
          <p14:tracePt t="29165" x="7721600" y="1374775"/>
          <p14:tracePt t="29237" x="7721600" y="1355725"/>
          <p14:tracePt t="29245" x="7721600" y="1349375"/>
          <p14:tracePt t="29253" x="7727950" y="1338263"/>
          <p14:tracePt t="29262" x="7734300" y="1314450"/>
          <p14:tracePt t="29269" x="7745413" y="1289050"/>
          <p14:tracePt t="29277" x="7745413" y="1258888"/>
          <p14:tracePt t="29285" x="7745413" y="1228725"/>
          <p14:tracePt t="29293" x="7745413" y="1193800"/>
          <p14:tracePt t="29301" x="7745413" y="1163638"/>
          <p14:tracePt t="29309" x="7745413" y="1150938"/>
          <p14:tracePt t="29317" x="7739063" y="1133475"/>
          <p14:tracePt t="29326" x="7734300" y="1120775"/>
          <p14:tracePt t="29366" x="7727950" y="1114425"/>
          <p14:tracePt t="29382" x="7715250" y="1108075"/>
          <p14:tracePt t="29390" x="7708900" y="1103313"/>
          <p14:tracePt t="29407" x="7697788" y="1084263"/>
          <p14:tracePt t="29414" x="7691438" y="1079500"/>
          <p14:tracePt t="29502" x="7691438" y="1066800"/>
          <p14:tracePt t="29518" x="7691438" y="1054100"/>
          <p14:tracePt t="29526" x="7691438" y="1049338"/>
          <p14:tracePt t="29542" x="7691438" y="1042988"/>
          <p14:tracePt t="29566" x="7691438" y="1030288"/>
          <p14:tracePt t="29582" x="7691438" y="1012825"/>
          <p14:tracePt t="29591" x="7691438" y="1006475"/>
          <p14:tracePt t="29598" x="7691438" y="993775"/>
          <p14:tracePt t="29607" x="7691438" y="989013"/>
          <p14:tracePt t="29614" x="7691438" y="982663"/>
          <p14:tracePt t="29630" x="7691438" y="969963"/>
          <p14:tracePt t="29654" x="7691438" y="963613"/>
          <p14:tracePt t="29670" x="7691438" y="958850"/>
          <p14:tracePt t="29678" x="7691438" y="952500"/>
          <p14:tracePt t="29694" x="7691438" y="946150"/>
          <p14:tracePt t="29710" x="7691438" y="939800"/>
          <p14:tracePt t="29725" x="7691438" y="933450"/>
          <p14:tracePt t="29750" x="7691438" y="928688"/>
          <p14:tracePt t="29790" x="7691438" y="922338"/>
          <p14:tracePt t="29990" x="7708900" y="922338"/>
          <p14:tracePt t="29998" x="7758113" y="933450"/>
          <p14:tracePt t="30007" x="7793038" y="969963"/>
          <p14:tracePt t="30014" x="7835900" y="1000125"/>
          <p14:tracePt t="30022" x="7883525" y="1042988"/>
          <p14:tracePt t="30030" x="7939088" y="1084263"/>
          <p14:tracePt t="30039" x="7986713" y="1127125"/>
          <p14:tracePt t="30046" x="8040688" y="1163638"/>
          <p14:tracePt t="30054" x="8107363" y="1223963"/>
          <p14:tracePt t="30063" x="8154988" y="1254125"/>
          <p14:tracePt t="30070" x="8221663" y="1308100"/>
          <p14:tracePt t="30079" x="8288338" y="1349375"/>
          <p14:tracePt t="30086" x="8324850" y="1368425"/>
          <p14:tracePt t="30095" x="8359775" y="1392238"/>
          <p14:tracePt t="30102" x="8385175" y="1403350"/>
          <p14:tracePt t="30110" x="8396288" y="1409700"/>
          <p14:tracePt t="30119" x="8402638" y="1416050"/>
          <p14:tracePt t="30182" x="8420100" y="1422400"/>
          <p14:tracePt t="30192" x="8426450" y="1422400"/>
          <p14:tracePt t="30198" x="8432800" y="1422400"/>
          <p14:tracePt t="30207" x="8445500" y="1428750"/>
          <p14:tracePt t="30214" x="8450263" y="1433513"/>
          <p14:tracePt t="30350" x="8445500" y="1433513"/>
          <p14:tracePt t="30359" x="8402638" y="1403350"/>
          <p14:tracePt t="30366" x="8348663" y="1362075"/>
          <p14:tracePt t="30375" x="8312150" y="1319213"/>
          <p14:tracePt t="30383" x="8275638" y="1308100"/>
          <p14:tracePt t="30391" x="8239125" y="1265238"/>
          <p14:tracePt t="30398" x="8221663" y="1258888"/>
          <p14:tracePt t="30406" x="8197850" y="1235075"/>
          <p14:tracePt t="30414" x="8178800" y="1211263"/>
          <p14:tracePt t="30422" x="8167688" y="1198563"/>
          <p14:tracePt t="30430" x="8154988" y="1193800"/>
          <p14:tracePt t="30438" x="8150225" y="1187450"/>
          <p14:tracePt t="30446" x="8143875" y="1181100"/>
          <p14:tracePt t="30454" x="8137525" y="1174750"/>
          <p14:tracePt t="30462" x="8124825" y="1174750"/>
          <p14:tracePt t="30478" x="8113713" y="1168400"/>
          <p14:tracePt t="30486" x="8083550" y="1150938"/>
          <p14:tracePt t="30494" x="8047038" y="1144588"/>
          <p14:tracePt t="30502" x="8010525" y="1127125"/>
          <p14:tracePt t="30510" x="7962900" y="1114425"/>
          <p14:tracePt t="30518" x="7913688" y="1096963"/>
          <p14:tracePt t="30526" x="7908925" y="1096963"/>
          <p14:tracePt t="30534" x="7902575" y="1096963"/>
          <p14:tracePt t="30614" x="7896225" y="1096963"/>
          <p14:tracePt t="30622" x="7913688" y="1127125"/>
          <p14:tracePt t="30630" x="7939088" y="1150938"/>
          <p14:tracePt t="30639" x="7969250" y="1204913"/>
          <p14:tracePt t="30647" x="7999413" y="1241425"/>
          <p14:tracePt t="30654" x="8053388" y="1295400"/>
          <p14:tracePt t="30662" x="8094663" y="1344613"/>
          <p14:tracePt t="30670" x="8113713" y="1392238"/>
          <p14:tracePt t="30679" x="8150225" y="1433513"/>
          <p14:tracePt t="30686" x="8167688" y="1439863"/>
          <p14:tracePt t="30694" x="8174038" y="1446213"/>
          <p14:tracePt t="30702" x="8178800" y="1446213"/>
          <p14:tracePt t="30718" x="8185150" y="1452563"/>
          <p14:tracePt t="30733" x="8191500" y="1458913"/>
          <p14:tracePt t="30886" x="8185150" y="1458913"/>
          <p14:tracePt t="30894" x="8178800" y="1458913"/>
          <p14:tracePt t="30902" x="8154988" y="1452563"/>
          <p14:tracePt t="30911" x="8094663" y="1416050"/>
          <p14:tracePt t="30918" x="8047038" y="1374775"/>
          <p14:tracePt t="30927" x="8023225" y="1355725"/>
          <p14:tracePt t="30934" x="7986713" y="1331913"/>
          <p14:tracePt t="30942" x="7974013" y="1319213"/>
          <p14:tracePt t="30950" x="7939088" y="1295400"/>
          <p14:tracePt t="30959" x="7920038" y="1277938"/>
          <p14:tracePt t="30966" x="7908925" y="1271588"/>
          <p14:tracePt t="30975" x="7883525" y="1258888"/>
          <p14:tracePt t="30982" x="7878763" y="1247775"/>
          <p14:tracePt t="31126" x="7878763" y="1258888"/>
          <p14:tracePt t="31134" x="7883525" y="1271588"/>
          <p14:tracePt t="31143" x="7908925" y="1295400"/>
          <p14:tracePt t="31150" x="7950200" y="1338263"/>
          <p14:tracePt t="31159" x="7974013" y="1362075"/>
          <p14:tracePt t="31167" x="7986713" y="1374775"/>
          <p14:tracePt t="31177" x="7993063" y="1379538"/>
          <p14:tracePt t="31182" x="8010525" y="1392238"/>
          <p14:tracePt t="31190" x="8016875" y="1398588"/>
          <p14:tracePt t="31206" x="8023225" y="1403350"/>
          <p14:tracePt t="31606" x="8029575" y="1409700"/>
          <p14:tracePt t="31638" x="8029575" y="1416050"/>
          <p14:tracePt t="31654" x="8023225" y="1422400"/>
          <p14:tracePt t="31662" x="7999413" y="1433513"/>
          <p14:tracePt t="31671" x="7986713" y="1452563"/>
          <p14:tracePt t="31678" x="7943850" y="1493838"/>
          <p14:tracePt t="31686" x="7920038" y="1536700"/>
          <p14:tracePt t="31694" x="7866063" y="1603375"/>
          <p14:tracePt t="31702" x="7823200" y="1651000"/>
          <p14:tracePt t="31710" x="7769225" y="1717675"/>
          <p14:tracePt t="31718" x="7708900" y="1808163"/>
          <p14:tracePt t="31726" x="7654925" y="1892300"/>
          <p14:tracePt t="31734" x="7594600" y="1970088"/>
          <p14:tracePt t="31742" x="7540625" y="2060575"/>
          <p14:tracePt t="31750" x="7480300" y="2151063"/>
          <p14:tracePt t="31759" x="7419975" y="2260600"/>
          <p14:tracePt t="31766" x="7323138" y="2386013"/>
          <p14:tracePt t="31774" x="7251700" y="2506663"/>
          <p14:tracePt t="31782" x="7178675" y="2627313"/>
          <p14:tracePt t="31790" x="7094538" y="2747963"/>
          <p14:tracePt t="31798" x="6997700" y="2905125"/>
          <p14:tracePt t="31806" x="6896100" y="3030538"/>
          <p14:tracePt t="31814" x="6811963" y="3151188"/>
          <p14:tracePt t="31822" x="6726238" y="3271838"/>
          <p14:tracePt t="31830" x="6642100" y="3392488"/>
          <p14:tracePt t="31838" x="6588125" y="3476625"/>
          <p14:tracePt t="31846" x="6521450" y="3556000"/>
          <p14:tracePt t="31854" x="6450013" y="3646488"/>
          <p14:tracePt t="31862" x="6389688" y="3741738"/>
          <p14:tracePt t="31870" x="6359525" y="3790950"/>
          <p14:tracePt t="31878" x="6329363" y="3838575"/>
          <p14:tracePt t="31886" x="6316663" y="3862388"/>
          <p14:tracePt t="31894" x="6299200" y="3898900"/>
          <p14:tracePt t="31902" x="6292850" y="3916363"/>
          <p14:tracePt t="31918" x="6280150" y="3929063"/>
          <p14:tracePt t="31927" x="6275388" y="3935413"/>
          <p14:tracePt t="31934" x="6269038" y="3946525"/>
          <p14:tracePt t="31942" x="6256338" y="3971925"/>
          <p14:tracePt t="31950" x="6256338" y="3995738"/>
          <p14:tracePt t="31959" x="6245225" y="4019550"/>
          <p14:tracePt t="31966" x="6232525" y="4043363"/>
          <p14:tracePt t="31974" x="6219825" y="4086225"/>
          <p14:tracePt t="31982" x="6202363" y="4110038"/>
          <p14:tracePt t="31990" x="6196013" y="4146550"/>
          <p14:tracePt t="31998" x="6178550" y="4194175"/>
          <p14:tracePt t="32006" x="6161088" y="4241800"/>
          <p14:tracePt t="32014" x="6148388" y="4267200"/>
          <p14:tracePt t="32022" x="6130925" y="4308475"/>
          <p14:tracePt t="32030" x="6124575" y="4344988"/>
          <p14:tracePt t="32038" x="6118225" y="4368800"/>
          <p14:tracePt t="32045" x="6105525" y="4392613"/>
          <p14:tracePt t="32046" x="0" y="0"/>
        </p14:tracePtLst>
        <p14:tracePtLst>
          <p14:tracePt t="36080" x="573088" y="4452938"/>
          <p14:tracePt t="36215" x="596900" y="4452938"/>
          <p14:tracePt t="36222" x="614363" y="4452938"/>
          <p14:tracePt t="36230" x="668338" y="4452938"/>
          <p14:tracePt t="36238" x="728663" y="4452938"/>
          <p14:tracePt t="36247" x="788988" y="4452938"/>
          <p14:tracePt t="36254" x="844550" y="4452938"/>
          <p14:tracePt t="36263" x="915988" y="4452938"/>
          <p14:tracePt t="36270" x="976313" y="4452938"/>
          <p14:tracePt t="36279" x="1023938" y="4459288"/>
          <p14:tracePt t="36286" x="1073150" y="4465638"/>
          <p14:tracePt t="36294" x="1144588" y="4489450"/>
          <p14:tracePt t="36302" x="1193800" y="4495800"/>
          <p14:tracePt t="36310" x="1241425" y="4508500"/>
          <p14:tracePt t="36319" x="1290638" y="4525963"/>
          <p14:tracePt t="36327" x="1331913" y="4525963"/>
          <p14:tracePt t="36334" x="1381125" y="4537075"/>
          <p14:tracePt t="36342" x="1428750" y="4543425"/>
          <p14:tracePt t="36350" x="1470025" y="4556125"/>
          <p14:tracePt t="36359" x="1519238" y="4556125"/>
          <p14:tracePt t="36366" x="1590675" y="4556125"/>
          <p14:tracePt t="36374" x="1651000" y="4562475"/>
          <p14:tracePt t="36383" x="1724025" y="4562475"/>
          <p14:tracePt t="36391" x="1795463" y="4586288"/>
          <p14:tracePt t="36399" x="1855788" y="4586288"/>
          <p14:tracePt t="36407" x="1958975" y="4597400"/>
          <p14:tracePt t="36415" x="2032000" y="4610100"/>
          <p14:tracePt t="36422" x="2133600" y="4622800"/>
          <p14:tracePt t="36432" x="2224088" y="4622800"/>
          <p14:tracePt t="36438" x="2320925" y="4627563"/>
          <p14:tracePt t="36448" x="2398713" y="4640263"/>
          <p14:tracePt t="36454" x="2459038" y="4652963"/>
          <p14:tracePt t="36463" x="2501900" y="4652963"/>
          <p14:tracePt t="36470" x="2525713" y="4657725"/>
          <p14:tracePt t="36480" x="2549525" y="4657725"/>
          <p14:tracePt t="36486" x="2562225" y="4664075"/>
          <p14:tracePt t="36494" x="2579688" y="4664075"/>
          <p14:tracePt t="36502" x="2586038" y="4664075"/>
          <p14:tracePt t="36510" x="2597150" y="4676775"/>
          <p14:tracePt t="36519" x="2609850" y="4676775"/>
          <p14:tracePt t="36534" x="2622550" y="4676775"/>
          <p14:tracePt t="36542" x="2640013" y="4676775"/>
          <p14:tracePt t="36551" x="2652713" y="4676775"/>
          <p14:tracePt t="36558" x="2663825" y="4676775"/>
          <p14:tracePt t="36566" x="2670175" y="4676775"/>
          <p14:tracePt t="36654" x="2676525" y="4683125"/>
          <p14:tracePt t="36726" x="2670175" y="4687888"/>
          <p14:tracePt t="36734" x="2663825" y="4687888"/>
          <p14:tracePt t="36742" x="2652713" y="4687888"/>
          <p14:tracePt t="36750" x="2640013" y="4687888"/>
          <p14:tracePt t="36758" x="2616200" y="4687888"/>
          <p14:tracePt t="36766" x="2579688" y="4687888"/>
          <p14:tracePt t="36774" x="2538413" y="4687888"/>
          <p14:tracePt t="36782" x="2508250" y="4687888"/>
          <p14:tracePt t="36790" x="2452688" y="4683125"/>
          <p14:tracePt t="36798" x="2381250" y="4683125"/>
          <p14:tracePt t="36806" x="2301875" y="4664075"/>
          <p14:tracePt t="36814" x="2230438" y="4652963"/>
          <p14:tracePt t="36822" x="2157413" y="4652963"/>
          <p14:tracePt t="36831" x="2066925" y="4640263"/>
          <p14:tracePt t="36838" x="1965325" y="4627563"/>
          <p14:tracePt t="36846" x="1881188" y="4616450"/>
          <p14:tracePt t="36854" x="1790700" y="4597400"/>
          <p14:tracePt t="36862" x="1700213" y="4586288"/>
          <p14:tracePt t="36870" x="1616075" y="4573588"/>
          <p14:tracePt t="36878" x="1555750" y="4562475"/>
          <p14:tracePt t="36886" x="1506538" y="4556125"/>
          <p14:tracePt t="36894" x="1476375" y="4556125"/>
          <p14:tracePt t="36902" x="1439863" y="4556125"/>
          <p14:tracePt t="36910" x="1428750" y="4556125"/>
          <p14:tracePt t="36918" x="1416050" y="4556125"/>
          <p14:tracePt t="36926" x="1392238" y="4556125"/>
          <p14:tracePt t="36934" x="1381125" y="4556125"/>
          <p14:tracePt t="36950" x="1374775" y="4556125"/>
          <p14:tracePt t="36958" x="1368425" y="4556125"/>
          <p14:tracePt t="37087" x="1398588" y="4537075"/>
          <p14:tracePt t="37094" x="1439863" y="4537075"/>
          <p14:tracePt t="37102" x="1500188" y="4537075"/>
          <p14:tracePt t="37111" x="1573213" y="4537075"/>
          <p14:tracePt t="37118" x="1633538" y="4543425"/>
          <p14:tracePt t="37126" x="1717675" y="4556125"/>
          <p14:tracePt t="37134" x="1820863" y="4567238"/>
          <p14:tracePt t="37142" x="1935163" y="4573588"/>
          <p14:tracePt t="37150" x="2066925" y="4597400"/>
          <p14:tracePt t="37159" x="2200275" y="4610100"/>
          <p14:tracePt t="37166" x="2327275" y="4633913"/>
          <p14:tracePt t="37183" x="2573338" y="4646613"/>
          <p14:tracePt t="37190" x="2687638" y="4670425"/>
          <p14:tracePt t="37198" x="2778125" y="4683125"/>
          <p14:tracePt t="37206" x="2863850" y="4706938"/>
          <p14:tracePt t="37214" x="2954338" y="4724400"/>
          <p14:tracePt t="37222" x="3001963" y="4724400"/>
          <p14:tracePt t="37230" x="3032125" y="4743450"/>
          <p14:tracePt t="37238" x="3055938" y="4743450"/>
          <p14:tracePt t="37246" x="3062288" y="4743450"/>
          <p14:tracePt t="37254" x="3068638" y="4743450"/>
          <p14:tracePt t="37439" x="3049588" y="4743450"/>
          <p14:tracePt t="37447" x="3008313" y="4743450"/>
          <p14:tracePt t="37454" x="2947988" y="4743450"/>
          <p14:tracePt t="37463" x="2887663" y="4743450"/>
          <p14:tracePt t="37470" x="2814638" y="4743450"/>
          <p14:tracePt t="37478" x="2743200" y="4743450"/>
          <p14:tracePt t="37486" x="2670175" y="4730750"/>
          <p14:tracePt t="37494" x="2579688" y="4718050"/>
          <p14:tracePt t="37502" x="2508250" y="4706938"/>
          <p14:tracePt t="37510" x="2405063" y="4683125"/>
          <p14:tracePt t="37518" x="2314575" y="4676775"/>
          <p14:tracePt t="37526" x="2230438" y="4664075"/>
          <p14:tracePt t="37534" x="2152650" y="4652963"/>
          <p14:tracePt t="37542" x="2103438" y="4633913"/>
          <p14:tracePt t="37550" x="2092325" y="4633913"/>
          <p14:tracePt t="37558" x="2066925" y="4633913"/>
          <p14:tracePt t="37566" x="2055813" y="4633913"/>
          <p14:tracePt t="37734" x="2055813" y="4627563"/>
          <p14:tracePt t="37742" x="2073275" y="4627563"/>
          <p14:tracePt t="37750" x="2122488" y="4616450"/>
          <p14:tracePt t="37758" x="2176463" y="4616450"/>
          <p14:tracePt t="37766" x="2224088" y="4616450"/>
          <p14:tracePt t="37774" x="2297113" y="4616450"/>
          <p14:tracePt t="37782" x="2368550" y="4616450"/>
          <p14:tracePt t="37790" x="2452688" y="4616450"/>
          <p14:tracePt t="37799" x="2538413" y="4616450"/>
          <p14:tracePt t="37806" x="2627313" y="4616450"/>
          <p14:tracePt t="37814" x="2713038" y="4616450"/>
          <p14:tracePt t="37822" x="2784475" y="4616450"/>
          <p14:tracePt t="37830" x="2833688" y="4622800"/>
          <p14:tracePt t="37838" x="2863850" y="4622800"/>
          <p14:tracePt t="37846" x="2874963" y="4622800"/>
          <p14:tracePt t="37854" x="2887663" y="4622800"/>
          <p14:tracePt t="38022" x="2881313" y="4627563"/>
          <p14:tracePt t="38031" x="2874963" y="4633913"/>
          <p14:tracePt t="38039" x="2863850" y="4633913"/>
          <p14:tracePt t="38047" x="2833688" y="4633913"/>
          <p14:tracePt t="38054" x="2803525" y="4633913"/>
          <p14:tracePt t="38063" x="2760663" y="4633913"/>
          <p14:tracePt t="38070" x="2700338" y="4633913"/>
          <p14:tracePt t="38078" x="2652713" y="4633913"/>
          <p14:tracePt t="38086" x="2622550" y="4633913"/>
          <p14:tracePt t="38094" x="2579688" y="4633913"/>
          <p14:tracePt t="38102" x="2549525" y="4633913"/>
          <p14:tracePt t="38110" x="2532063" y="4633913"/>
          <p14:tracePt t="38118" x="2525713" y="4633913"/>
          <p14:tracePt t="38198" x="2549525" y="4633913"/>
          <p14:tracePt t="38206" x="2562225" y="4633913"/>
          <p14:tracePt t="38214" x="2609850" y="4633913"/>
          <p14:tracePt t="38222" x="2682875" y="4633913"/>
          <p14:tracePt t="38230" x="2754313" y="4633913"/>
          <p14:tracePt t="38238" x="2838450" y="4633913"/>
          <p14:tracePt t="38246" x="2924175" y="4633913"/>
          <p14:tracePt t="38254" x="3055938" y="4633913"/>
          <p14:tracePt t="38262" x="3182938" y="4633913"/>
          <p14:tracePt t="38270" x="3309938" y="4633913"/>
          <p14:tracePt t="38278" x="3411538" y="4633913"/>
          <p14:tracePt t="38286" x="3556000" y="4652963"/>
          <p14:tracePt t="38294" x="3670300" y="4664075"/>
          <p14:tracePt t="38302" x="3784600" y="4683125"/>
          <p14:tracePt t="38310" x="3887788" y="4706938"/>
          <p14:tracePt t="38318" x="3978275" y="4718050"/>
          <p14:tracePt t="38326" x="4081463" y="4718050"/>
          <p14:tracePt t="38334" x="4165600" y="4718050"/>
          <p14:tracePt t="38342" x="4249738" y="4718050"/>
          <p14:tracePt t="38350" x="4310063" y="4718050"/>
          <p14:tracePt t="38359" x="4333875" y="4718050"/>
          <p14:tracePt t="38366" x="4357688" y="4718050"/>
          <p14:tracePt t="38374" x="4370388" y="4718050"/>
          <p14:tracePt t="38382" x="4376738" y="4718050"/>
          <p14:tracePt t="38390" x="4394200" y="4718050"/>
          <p14:tracePt t="38406" x="4418013" y="4718050"/>
          <p14:tracePt t="38414" x="4441825" y="4706938"/>
          <p14:tracePt t="38422" x="4467225" y="4706938"/>
          <p14:tracePt t="38431" x="4484688" y="4700588"/>
          <p14:tracePt t="38438" x="4491038" y="4694238"/>
          <p14:tracePt t="38446" x="4502150" y="4687888"/>
          <p14:tracePt t="38454" x="4508500" y="4687888"/>
          <p14:tracePt t="38462" x="4514850" y="4687888"/>
          <p14:tracePt t="38486" x="4521200" y="4683125"/>
          <p14:tracePt t="38502" x="4527550" y="4676775"/>
          <p14:tracePt t="38510" x="4532313" y="4670425"/>
          <p14:tracePt t="38518" x="4538663" y="4664075"/>
          <p14:tracePt t="38526" x="4545013" y="4657725"/>
          <p14:tracePt t="38534" x="4551363" y="4652963"/>
          <p14:tracePt t="38542" x="4562475" y="4627563"/>
          <p14:tracePt t="38550" x="4581525" y="4616450"/>
          <p14:tracePt t="38558" x="4586288" y="4610100"/>
          <p14:tracePt t="38566" x="4592638" y="4597400"/>
          <p14:tracePt t="38574" x="4616450" y="4573588"/>
          <p14:tracePt t="38582" x="4622800" y="4567238"/>
          <p14:tracePt t="38590" x="4635500" y="4549775"/>
          <p14:tracePt t="38599" x="4646613" y="4525963"/>
          <p14:tracePt t="38606" x="4659313" y="4513263"/>
          <p14:tracePt t="38614" x="4659313" y="4502150"/>
          <p14:tracePt t="38622" x="4665663" y="4483100"/>
          <p14:tracePt t="38630" x="4676775" y="4459288"/>
          <p14:tracePt t="38638" x="4676775" y="4452938"/>
          <p14:tracePt t="38646" x="4683125" y="4435475"/>
          <p14:tracePt t="38654" x="4683125" y="4418013"/>
          <p14:tracePt t="38662" x="4683125" y="4405313"/>
          <p14:tracePt t="38670" x="4683125" y="4398963"/>
          <p14:tracePt t="38774" x="4683125" y="4392613"/>
          <p14:tracePt t="38782" x="4652963" y="4392613"/>
          <p14:tracePt t="38790" x="4622800" y="4392613"/>
          <p14:tracePt t="38799" x="4568825" y="4392613"/>
          <p14:tracePt t="38806" x="4532313" y="4392613"/>
          <p14:tracePt t="38816" x="4491038" y="4392613"/>
          <p14:tracePt t="38822" x="4460875" y="4392613"/>
          <p14:tracePt t="38831" x="4430713" y="4392613"/>
          <p14:tracePt t="38838" x="4406900" y="4392613"/>
          <p14:tracePt t="38848" x="4400550" y="4392613"/>
          <p14:tracePt t="38854" x="4376738" y="4392613"/>
          <p14:tracePt t="38862" x="4364038" y="4392613"/>
          <p14:tracePt t="38870" x="4351338" y="4392613"/>
          <p14:tracePt t="38878" x="4346575" y="4392613"/>
          <p14:tracePt t="38887" x="4333875" y="4398963"/>
          <p14:tracePt t="38894" x="4327525" y="4398963"/>
          <p14:tracePt t="38902" x="4321175" y="4405313"/>
          <p14:tracePt t="38910" x="4297363" y="4422775"/>
          <p14:tracePt t="38919" x="4286250" y="4429125"/>
          <p14:tracePt t="38926" x="4267200" y="4441825"/>
          <p14:tracePt t="38934" x="4260850" y="4441825"/>
          <p14:tracePt t="38942" x="4256088" y="4448175"/>
          <p14:tracePt t="38950" x="4243388" y="4465638"/>
          <p14:tracePt t="38966" x="4237038" y="4471988"/>
          <p14:tracePt t="38982" x="4237038" y="4478338"/>
          <p14:tracePt t="38990" x="4237038" y="4489450"/>
          <p14:tracePt t="38998" x="4237038" y="4495800"/>
          <p14:tracePt t="39006" x="4256088" y="4502150"/>
          <p14:tracePt t="39014" x="4291013" y="4519613"/>
          <p14:tracePt t="39022" x="4321175" y="4525963"/>
          <p14:tracePt t="39030" x="4370388" y="4543425"/>
          <p14:tracePt t="39038" x="4430713" y="4556125"/>
          <p14:tracePt t="39046" x="4497388" y="4586288"/>
          <p14:tracePt t="39054" x="4568825" y="4597400"/>
          <p14:tracePt t="39062" x="4616450" y="4610100"/>
          <p14:tracePt t="39070" x="4676775" y="4616450"/>
          <p14:tracePt t="39078" x="4737100" y="4616450"/>
          <p14:tracePt t="39086" x="4767263" y="4627563"/>
          <p14:tracePt t="39094" x="4816475" y="4633913"/>
          <p14:tracePt t="39102" x="4840288" y="4633913"/>
          <p14:tracePt t="39110" x="4870450" y="4633913"/>
          <p14:tracePt t="39118" x="4894263" y="4633913"/>
          <p14:tracePt t="39126" x="4924425" y="4633913"/>
          <p14:tracePt t="39134" x="4960938" y="4633913"/>
          <p14:tracePt t="39142" x="4984750" y="4633913"/>
          <p14:tracePt t="39150" x="5002213" y="4633913"/>
          <p14:tracePt t="39158" x="5038725" y="4633913"/>
          <p14:tracePt t="39166" x="5051425" y="4633913"/>
          <p14:tracePt t="39184" x="5081588" y="4633913"/>
          <p14:tracePt t="39190" x="5092700" y="4633913"/>
          <p14:tracePt t="39198" x="5105400" y="4627563"/>
          <p14:tracePt t="39206" x="5111750" y="4622800"/>
          <p14:tracePt t="39222" x="5118100" y="4616450"/>
          <p14:tracePt t="39238" x="5118100" y="4610100"/>
          <p14:tracePt t="39246" x="5129213" y="4603750"/>
          <p14:tracePt t="39254" x="5129213" y="4592638"/>
          <p14:tracePt t="39262" x="5129213" y="4586288"/>
          <p14:tracePt t="39270" x="5129213" y="4567238"/>
          <p14:tracePt t="39278" x="5129213" y="4556125"/>
          <p14:tracePt t="39286" x="5129213" y="4549775"/>
          <p14:tracePt t="39294" x="5122863" y="4537075"/>
          <p14:tracePt t="39318" x="5118100" y="4532313"/>
          <p14:tracePt t="39326" x="5105400" y="4519613"/>
          <p14:tracePt t="39334" x="5092700" y="4519613"/>
          <p14:tracePt t="39342" x="5068888" y="4508500"/>
          <p14:tracePt t="39350" x="5051425" y="4495800"/>
          <p14:tracePt t="39358" x="5032375" y="4495800"/>
          <p14:tracePt t="39366" x="5008563" y="4478338"/>
          <p14:tracePt t="39374" x="4972050" y="4471988"/>
          <p14:tracePt t="39383" x="4948238" y="4459288"/>
          <p14:tracePt t="39390" x="4918075" y="4459288"/>
          <p14:tracePt t="39398" x="4870450" y="4452938"/>
          <p14:tracePt t="39406" x="4846638" y="4448175"/>
          <p14:tracePt t="39415" x="4816475" y="4448175"/>
          <p14:tracePt t="39422" x="4786313" y="4435475"/>
          <p14:tracePt t="39430" x="4762500" y="4435475"/>
          <p14:tracePt t="39438" x="4756150" y="4435475"/>
          <p14:tracePt t="39446" x="4743450" y="4435475"/>
          <p14:tracePt t="39462" x="4737100" y="4435475"/>
          <p14:tracePt t="39478" x="4732338" y="4435475"/>
          <p14:tracePt t="39486" x="4725988" y="4435475"/>
          <p14:tracePt t="39494" x="4719638" y="4435475"/>
          <p14:tracePt t="39502" x="4695825" y="4448175"/>
          <p14:tracePt t="39509" x="4683125" y="4452938"/>
          <p14:tracePt t="39517" x="4676775" y="4459288"/>
          <p14:tracePt t="39525" x="4672013" y="4471988"/>
          <p14:tracePt t="39533" x="4672013" y="4478338"/>
          <p14:tracePt t="39541" x="4672013" y="4483100"/>
          <p14:tracePt t="39549" x="4672013" y="4495800"/>
          <p14:tracePt t="39565" x="4672013" y="4513263"/>
          <p14:tracePt t="39573" x="4683125" y="4513263"/>
          <p14:tracePt t="39582" x="4706938" y="4519613"/>
          <p14:tracePt t="39598" x="4732338" y="4519613"/>
          <p14:tracePt t="39605" x="4743450" y="4525963"/>
          <p14:tracePt t="39613" x="4779963" y="4537075"/>
          <p14:tracePt t="39621" x="4786313" y="4537075"/>
          <p14:tracePt t="39629" x="4792663" y="4537075"/>
          <p14:tracePt t="39637" x="4803775" y="4537075"/>
          <p14:tracePt t="39645" x="4810125" y="4537075"/>
          <p14:tracePt t="39669" x="4816475" y="4537075"/>
          <p14:tracePt t="40022" x="4810125" y="4549775"/>
          <p14:tracePt t="40030" x="4803775" y="4556125"/>
          <p14:tracePt t="40046" x="4779963" y="4567238"/>
          <p14:tracePt t="40055" x="4767263" y="4573588"/>
          <p14:tracePt t="40062" x="4732338" y="4586288"/>
          <p14:tracePt t="40070" x="4683125" y="4603750"/>
          <p14:tracePt t="40078" x="4635500" y="4616450"/>
          <p14:tracePt t="40086" x="4586288" y="4633913"/>
          <p14:tracePt t="40094" x="4538663" y="4640263"/>
          <p14:tracePt t="40102" x="4478338" y="4652963"/>
          <p14:tracePt t="40110" x="4448175" y="4657725"/>
          <p14:tracePt t="40118" x="4406900" y="4657725"/>
          <p14:tracePt t="40126" x="4340225" y="4683125"/>
          <p14:tracePt t="40134" x="4279900" y="4694238"/>
          <p14:tracePt t="40142" x="4230688" y="4700588"/>
          <p14:tracePt t="40150" x="4189413" y="4713288"/>
          <p14:tracePt t="40158" x="4129088" y="4718050"/>
          <p14:tracePt t="40167" x="4068763" y="4718050"/>
          <p14:tracePt t="40185" x="3965575" y="4730750"/>
          <p14:tracePt t="40190" x="3905250" y="4730750"/>
          <p14:tracePt t="40199" x="3844925" y="4743450"/>
          <p14:tracePt t="40206" x="3814763" y="4743450"/>
          <p14:tracePt t="40214" x="3767138" y="4743450"/>
          <p14:tracePt t="40222" x="3713163" y="4743450"/>
          <p14:tracePt t="40230" x="3640138" y="4743450"/>
          <p14:tracePt t="40238" x="3592513" y="4743450"/>
          <p14:tracePt t="40246" x="3519488" y="4743450"/>
          <p14:tracePt t="40254" x="3478213" y="4743450"/>
          <p14:tracePt t="40262" x="3417888" y="4743450"/>
          <p14:tracePt t="40270" x="3387725" y="4743450"/>
          <p14:tracePt t="40278" x="3333750" y="4743450"/>
          <p14:tracePt t="40286" x="3273425" y="4743450"/>
          <p14:tracePt t="40294" x="3200400" y="4743450"/>
          <p14:tracePt t="40302" x="3140075" y="4743450"/>
          <p14:tracePt t="40310" x="3068638" y="4743450"/>
          <p14:tracePt t="40318" x="3013075" y="4743450"/>
          <p14:tracePt t="40326" x="2954338" y="4743450"/>
          <p14:tracePt t="40333" x="2911475" y="4743450"/>
          <p14:tracePt t="40342" x="2863850" y="4743450"/>
          <p14:tracePt t="40350" x="2844800" y="4743450"/>
          <p14:tracePt t="40358" x="2820988" y="4748213"/>
          <p14:tracePt t="40366" x="2797175" y="4748213"/>
          <p14:tracePt t="40374" x="2778125" y="4748213"/>
          <p14:tracePt t="40382" x="2767013" y="4748213"/>
          <p14:tracePt t="40390" x="2760663" y="4748213"/>
          <p14:tracePt t="40502" x="2754313" y="4748213"/>
          <p14:tracePt t="40510" x="2747963" y="4748213"/>
          <p14:tracePt t="40518" x="2736850" y="4748213"/>
          <p14:tracePt t="40526" x="2713038" y="4748213"/>
          <p14:tracePt t="40535" x="2700338" y="4748213"/>
          <p14:tracePt t="40542" x="2670175" y="4748213"/>
          <p14:tracePt t="40552" x="2633663" y="4748213"/>
          <p14:tracePt t="40558" x="2592388" y="4748213"/>
          <p14:tracePt t="40567" x="2549525" y="4748213"/>
          <p14:tracePt t="40574" x="2489200" y="4748213"/>
          <p14:tracePt t="40583" x="2417763" y="4748213"/>
          <p14:tracePt t="40590" x="2332038" y="4748213"/>
          <p14:tracePt t="40599" x="2260600" y="4748213"/>
          <p14:tracePt t="40606" x="2200275" y="4760913"/>
          <p14:tracePt t="40614" x="2152650" y="4767263"/>
          <p14:tracePt t="40623" x="2122488" y="4767263"/>
          <p14:tracePt t="40630" x="2085975" y="4773613"/>
          <p14:tracePt t="40639" x="2079625" y="4773613"/>
          <p14:tracePt t="40646" x="2062163" y="4773613"/>
          <p14:tracePt t="40654" x="2043113" y="4773613"/>
          <p14:tracePt t="40663" x="2036763" y="4773613"/>
          <p14:tracePt t="40670" x="2025650" y="4773613"/>
          <p14:tracePt t="40678" x="2012950" y="4784725"/>
          <p14:tracePt t="40710" x="2006600" y="4791075"/>
          <p14:tracePt t="40719" x="2001838" y="4797425"/>
          <p14:tracePt t="40758" x="1995488" y="4803775"/>
          <p14:tracePt t="40782" x="2001838" y="4808538"/>
          <p14:tracePt t="40790" x="2012950" y="4814888"/>
          <p14:tracePt t="40798" x="2019300" y="4814888"/>
          <p14:tracePt t="40806" x="2043113" y="4814888"/>
          <p14:tracePt t="40813" x="2055813" y="4814888"/>
          <p14:tracePt t="40822" x="2066925" y="4821238"/>
          <p14:tracePt t="40830" x="2085975" y="4821238"/>
          <p14:tracePt t="40838" x="2116138" y="4832350"/>
          <p14:tracePt t="40846" x="2152650" y="4838700"/>
          <p14:tracePt t="40854" x="2182813" y="4838700"/>
          <p14:tracePt t="40862" x="2247900" y="4851400"/>
          <p14:tracePt t="40870" x="2338388" y="4868863"/>
          <p14:tracePt t="40878" x="2441575" y="4881563"/>
          <p14:tracePt t="40886" x="2513013" y="4905375"/>
          <p14:tracePt t="40894" x="2616200" y="4918075"/>
          <p14:tracePt t="40902" x="2736850" y="4929188"/>
          <p14:tracePt t="40910" x="2851150" y="4941888"/>
          <p14:tracePt t="40917" x="2965450" y="4941888"/>
          <p14:tracePt t="40926" x="3055938" y="4959350"/>
          <p14:tracePt t="40934" x="3116263" y="4972050"/>
          <p14:tracePt t="40942" x="3133725" y="4972050"/>
          <p14:tracePt t="40950" x="3194050" y="4978400"/>
          <p14:tracePt t="40958" x="3254375" y="4989513"/>
          <p14:tracePt t="40966" x="3314700" y="5002213"/>
          <p14:tracePt t="40974" x="3417888" y="5013325"/>
          <p14:tracePt t="40982" x="3489325" y="5013325"/>
          <p14:tracePt t="40990" x="3586163" y="5026025"/>
          <p14:tracePt t="40997" x="3689350" y="5026025"/>
          <p14:tracePt t="41006" x="3773488" y="5026025"/>
          <p14:tracePt t="41014" x="3863975" y="5026025"/>
          <p14:tracePt t="41022" x="3905250" y="5026025"/>
          <p14:tracePt t="41030" x="3978275" y="5026025"/>
          <p14:tracePt t="41038" x="4014788" y="5026025"/>
          <p14:tracePt t="41045" x="4044950" y="5026025"/>
          <p14:tracePt t="41054" x="4068763" y="5026025"/>
          <p14:tracePt t="41062" x="4081463" y="5026025"/>
          <p14:tracePt t="41070" x="4086225" y="5032375"/>
          <p14:tracePt t="41118" x="4092575" y="5032375"/>
          <p14:tracePt t="41214" x="4098925" y="5032375"/>
          <p14:tracePt t="41375" x="4105275" y="5032375"/>
          <p14:tracePt t="41383" x="4116388" y="5032375"/>
          <p14:tracePt t="41390" x="4122738" y="5032375"/>
          <p14:tracePt t="41398" x="4135438" y="5019675"/>
          <p14:tracePt t="41406" x="4152900" y="5013325"/>
          <p14:tracePt t="41414" x="4165600" y="5002213"/>
          <p14:tracePt t="41422" x="4183063" y="5002213"/>
          <p14:tracePt t="41431" x="4206875" y="4989513"/>
          <p14:tracePt t="41438" x="4237038" y="4972050"/>
          <p14:tracePt t="41447" x="4273550" y="4972050"/>
          <p14:tracePt t="41456" x="4303713" y="4972050"/>
          <p14:tracePt t="41462" x="4351338" y="4953000"/>
          <p14:tracePt t="41470" x="4394200" y="4948238"/>
          <p14:tracePt t="41478" x="4454525" y="4948238"/>
          <p14:tracePt t="41486" x="4527550" y="4935538"/>
          <p14:tracePt t="41494" x="4629150" y="4922838"/>
          <p14:tracePt t="41502" x="4732338" y="4922838"/>
          <p14:tracePt t="41510" x="4816475" y="4922838"/>
          <p14:tracePt t="41518" x="4906963" y="4922838"/>
          <p14:tracePt t="41527" x="4960938" y="4922838"/>
          <p14:tracePt t="41536" x="5008563" y="4922838"/>
          <p14:tracePt t="41542" x="5038725" y="4922838"/>
          <p14:tracePt t="41551" x="5068888" y="4922838"/>
          <p14:tracePt t="41558" x="5092700" y="4922838"/>
          <p14:tracePt t="41568" x="5118100" y="4922838"/>
          <p14:tracePt t="41574" x="5129213" y="4922838"/>
          <p14:tracePt t="41583" x="5165725" y="4922838"/>
          <p14:tracePt t="41590" x="5189538" y="4922838"/>
          <p14:tracePt t="41598" x="5232400" y="4935538"/>
          <p14:tracePt t="41606" x="5256213" y="4941888"/>
          <p14:tracePt t="41614" x="5310188" y="4953000"/>
          <p14:tracePt t="41622" x="5370513" y="4953000"/>
          <p14:tracePt t="41631" x="5424488" y="4953000"/>
          <p14:tracePt t="41638" x="5503863" y="4972050"/>
          <p14:tracePt t="41646" x="5594350" y="4983163"/>
          <p14:tracePt t="41654" x="5678488" y="4995863"/>
          <p14:tracePt t="41662" x="5738813" y="5008563"/>
          <p14:tracePt t="41670" x="5799138" y="5013325"/>
          <p14:tracePt t="41678" x="5846763" y="5013325"/>
          <p14:tracePt t="41686" x="5889625" y="5026025"/>
          <p14:tracePt t="41694" x="5924550" y="5026025"/>
          <p14:tracePt t="41702" x="5943600" y="5026025"/>
          <p14:tracePt t="41710" x="5980113" y="5026025"/>
          <p14:tracePt t="41718" x="6010275" y="5026025"/>
          <p14:tracePt t="41726" x="6040438" y="5026025"/>
          <p14:tracePt t="41735" x="6088063" y="5026025"/>
          <p14:tracePt t="41742" x="6130925" y="5026025"/>
          <p14:tracePt t="41750" x="6161088" y="5026025"/>
          <p14:tracePt t="41758" x="6215063" y="5026025"/>
          <p14:tracePt t="41767" x="6238875" y="5026025"/>
          <p14:tracePt t="41774" x="6292850" y="5026025"/>
          <p14:tracePt t="41782" x="6329363" y="5026025"/>
          <p14:tracePt t="41790" x="6340475" y="5026025"/>
          <p14:tracePt t="41798" x="6396038" y="5026025"/>
          <p14:tracePt t="41806" x="6419850" y="5026025"/>
          <p14:tracePt t="41814" x="6461125" y="5026025"/>
          <p14:tracePt t="41822" x="6486525" y="5026025"/>
          <p14:tracePt t="41830" x="6503988" y="5026025"/>
          <p14:tracePt t="41838" x="6527800" y="5026025"/>
          <p14:tracePt t="41846" x="6534150" y="5026025"/>
          <p14:tracePt t="41854" x="6557963" y="5026025"/>
          <p14:tracePt t="41862" x="6581775" y="5026025"/>
          <p14:tracePt t="41870" x="6600825" y="5026025"/>
          <p14:tracePt t="41878" x="6624638" y="5026025"/>
          <p14:tracePt t="41886" x="6661150" y="5026025"/>
          <p14:tracePt t="41894" x="6715125" y="5026025"/>
          <p14:tracePt t="41902" x="6775450" y="5019675"/>
          <p14:tracePt t="41910" x="6829425" y="5019675"/>
          <p14:tracePt t="41918" x="6919913" y="5019675"/>
          <p14:tracePt t="41926" x="6973888" y="5019675"/>
          <p14:tracePt t="41934" x="7064375" y="5019675"/>
          <p14:tracePt t="41942" x="7148513" y="5019675"/>
          <p14:tracePt t="41950" x="7232650" y="5019675"/>
          <p14:tracePt t="41958" x="7323138" y="5019675"/>
          <p14:tracePt t="41966" x="7407275" y="5019675"/>
          <p14:tracePt t="41974" x="7493000" y="5019675"/>
          <p14:tracePt t="41982" x="7553325" y="5019675"/>
          <p14:tracePt t="41990" x="7613650" y="5038725"/>
          <p14:tracePt t="41998" x="7673975" y="5038725"/>
          <p14:tracePt t="42006" x="7697788" y="5043488"/>
          <p14:tracePt t="42014" x="7727950" y="5043488"/>
          <p14:tracePt t="42022" x="7745413" y="5043488"/>
          <p14:tracePt t="42030" x="7758113" y="5043488"/>
          <p14:tracePt t="42038" x="7762875" y="5043488"/>
          <p14:tracePt t="42046" x="7769225" y="5043488"/>
          <p14:tracePt t="42054" x="7775575" y="5043488"/>
          <p14:tracePt t="42062" x="7781925" y="5043488"/>
          <p14:tracePt t="42094" x="7788275" y="5043488"/>
          <p14:tracePt t="42102" x="7799388" y="5043488"/>
          <p14:tracePt t="42118" x="7805738" y="5043488"/>
          <p14:tracePt t="42126" x="7818438" y="5043488"/>
          <p14:tracePt t="42134" x="7823200" y="5043488"/>
          <p14:tracePt t="42142" x="7842250" y="5049838"/>
          <p14:tracePt t="42150" x="7848600" y="5049838"/>
          <p14:tracePt t="42166" x="7853363" y="5049838"/>
          <p14:tracePt t="42206" x="7859713" y="5049838"/>
          <p14:tracePt t="42431" x="7866063" y="5056188"/>
          <p14:tracePt t="42551" x="7866063" y="5062538"/>
          <p14:tracePt t="42558" x="7848600" y="5086350"/>
          <p14:tracePt t="42567" x="7829550" y="5099050"/>
          <p14:tracePt t="42575" x="7788275" y="5110163"/>
          <p14:tracePt t="42582" x="7697788" y="5140325"/>
          <p14:tracePt t="42591" x="7607300" y="5164138"/>
          <p14:tracePt t="42598" x="7493000" y="5176838"/>
          <p14:tracePt t="42606" x="7377113" y="5200650"/>
          <p14:tracePt t="42615" x="7245350" y="5213350"/>
          <p14:tracePt t="42623" x="7118350" y="5237163"/>
          <p14:tracePt t="42630" x="6956425" y="5248275"/>
          <p14:tracePt t="42639" x="6816725" y="5248275"/>
          <p14:tracePt t="42646" x="6661150" y="5248275"/>
          <p14:tracePt t="42655" x="6461125" y="5248275"/>
          <p14:tracePt t="42663" x="6249988" y="5260975"/>
          <p14:tracePt t="42670" x="6045200" y="5260975"/>
          <p14:tracePt t="42679" x="5834063" y="5260975"/>
          <p14:tracePt t="42687" x="5659438" y="5260975"/>
          <p14:tracePt t="42694" x="5514975" y="5260975"/>
          <p14:tracePt t="42703" x="5376863" y="5260975"/>
          <p14:tracePt t="42710" x="5232400" y="5260975"/>
          <p14:tracePt t="42719" x="5118100" y="5260975"/>
          <p14:tracePt t="42727" x="5002213" y="5260975"/>
          <p14:tracePt t="42734" x="4887913" y="5260975"/>
          <p14:tracePt t="42742" x="4803775" y="5260975"/>
          <p14:tracePt t="42750" x="4713288" y="5260975"/>
          <p14:tracePt t="42758" x="4629150" y="5260975"/>
          <p14:tracePt t="42766" x="4545013" y="5260975"/>
          <p14:tracePt t="42774" x="4454525" y="5260975"/>
          <p14:tracePt t="42782" x="4370388" y="5260975"/>
          <p14:tracePt t="42790" x="4279900" y="5254625"/>
          <p14:tracePt t="42798" x="4195763" y="5248275"/>
          <p14:tracePt t="42806" x="4092575" y="5224463"/>
          <p14:tracePt t="42814" x="3960813" y="5200650"/>
          <p14:tracePt t="42822" x="3844925" y="5200650"/>
          <p14:tracePt t="42830" x="3719513" y="5176838"/>
          <p14:tracePt t="42838" x="3586163" y="5164138"/>
          <p14:tracePt t="42846" x="3471863" y="5164138"/>
          <p14:tracePt t="42854" x="3340100" y="5129213"/>
          <p14:tracePt t="42862" x="3224213" y="5116513"/>
          <p14:tracePt t="42870" x="3092450" y="5092700"/>
          <p14:tracePt t="42878" x="2978150" y="5080000"/>
          <p14:tracePt t="42886" x="2874963" y="5068888"/>
          <p14:tracePt t="42894" x="2790825" y="5056188"/>
          <p14:tracePt t="42903" x="2700338" y="5056188"/>
          <p14:tracePt t="42910" x="2646363" y="5056188"/>
          <p14:tracePt t="42919" x="2573338" y="5056188"/>
          <p14:tracePt t="42926" x="2513013" y="5056188"/>
          <p14:tracePt t="42935" x="2452688" y="5056188"/>
          <p14:tracePt t="42942" x="2398713" y="5056188"/>
          <p14:tracePt t="42950" x="2362200" y="5056188"/>
          <p14:tracePt t="42958" x="2338388" y="5056188"/>
          <p14:tracePt t="42966" x="2297113" y="5056188"/>
          <p14:tracePt t="42974" x="2271713" y="5056188"/>
          <p14:tracePt t="42982" x="2254250" y="5056188"/>
          <p14:tracePt t="42990" x="2217738" y="5056188"/>
          <p14:tracePt t="42998" x="2163763" y="5056188"/>
          <p14:tracePt t="43006" x="2122488" y="5056188"/>
          <p14:tracePt t="43014" x="2092325" y="5056188"/>
          <p14:tracePt t="43022" x="2043113" y="5056188"/>
          <p14:tracePt t="43030" x="2025650" y="5056188"/>
          <p14:tracePt t="43038" x="1989138" y="5062538"/>
          <p14:tracePt t="43046" x="1982788" y="5062538"/>
          <p14:tracePt t="43054" x="1952625" y="5068888"/>
          <p14:tracePt t="43062" x="1928813" y="5073650"/>
          <p14:tracePt t="43071" x="1898650" y="5092700"/>
          <p14:tracePt t="43078" x="1874838" y="5099050"/>
          <p14:tracePt t="43086" x="1838325" y="5110163"/>
          <p14:tracePt t="43094" x="1808163" y="5110163"/>
          <p14:tracePt t="43103" x="1784350" y="5116513"/>
          <p14:tracePt t="43110" x="1760538" y="5122863"/>
          <p14:tracePt t="43118" x="1724025" y="5140325"/>
          <p14:tracePt t="43126" x="1711325" y="5140325"/>
          <p14:tracePt t="43135" x="1700213" y="5153025"/>
          <p14:tracePt t="43142" x="1693863" y="5153025"/>
          <p14:tracePt t="43150" x="1670050" y="5164138"/>
          <p14:tracePt t="43278" x="1663700" y="5170488"/>
          <p14:tracePt t="43358" x="1670050" y="5170488"/>
          <p14:tracePt t="43366" x="1687513" y="5170488"/>
          <p14:tracePt t="43374" x="1700213" y="5170488"/>
          <p14:tracePt t="43382" x="1730375" y="5170488"/>
          <p14:tracePt t="43390" x="1766888" y="5170488"/>
          <p14:tracePt t="43398" x="1784350" y="5170488"/>
          <p14:tracePt t="43407" x="1838325" y="5170488"/>
          <p14:tracePt t="43414" x="1885950" y="5170488"/>
          <p14:tracePt t="43422" x="1941513" y="5170488"/>
          <p14:tracePt t="43430" x="2001838" y="5170488"/>
          <p14:tracePt t="43438" x="2062163" y="5170488"/>
          <p14:tracePt t="43446" x="2122488" y="5170488"/>
          <p14:tracePt t="43454" x="2182813" y="5183188"/>
          <p14:tracePt t="43462" x="2236788" y="5183188"/>
          <p14:tracePt t="43469" x="2284413" y="5187950"/>
          <p14:tracePt t="43478" x="2308225" y="5187950"/>
          <p14:tracePt t="43486" x="2332038" y="5194300"/>
          <p14:tracePt t="43494" x="2344738" y="5194300"/>
          <p14:tracePt t="43510" x="2351088" y="5194300"/>
          <p14:tracePt t="43526" x="2357438" y="5194300"/>
          <p14:tracePt t="43550" x="2362200" y="5194300"/>
          <p14:tracePt t="43558" x="2374900" y="5194300"/>
          <p14:tracePt t="43566" x="2392363" y="5194300"/>
          <p14:tracePt t="43574" x="2435225" y="5194300"/>
          <p14:tracePt t="43582" x="2452688" y="5194300"/>
          <p14:tracePt t="43590" x="2489200" y="5213350"/>
          <p14:tracePt t="43598" x="2501900" y="5213350"/>
          <p14:tracePt t="43606" x="2513013" y="5213350"/>
          <p14:tracePt t="43743" x="2519363" y="5218113"/>
          <p14:tracePt t="43782" x="2532063" y="5218113"/>
          <p14:tracePt t="43790" x="2549525" y="5218113"/>
          <p14:tracePt t="43798" x="2616200" y="5218113"/>
          <p14:tracePt t="43806" x="2706688" y="5218113"/>
          <p14:tracePt t="43814" x="2844800" y="5218113"/>
          <p14:tracePt t="43823" x="2978150" y="5218113"/>
          <p14:tracePt t="43830" x="3133725" y="5218113"/>
          <p14:tracePt t="43838" x="3290888" y="5218113"/>
          <p14:tracePt t="43846" x="3448050" y="5218113"/>
          <p14:tracePt t="43855" x="3586163" y="5218113"/>
          <p14:tracePt t="43863" x="3730625" y="5218113"/>
          <p14:tracePt t="43872" x="3844925" y="5218113"/>
          <p14:tracePt t="43878" x="3971925" y="5218113"/>
          <p14:tracePt t="43887" x="4075113" y="5218113"/>
          <p14:tracePt t="43894" x="4159250" y="5218113"/>
          <p14:tracePt t="43903" x="4230688" y="5218113"/>
          <p14:tracePt t="43911" x="4279900" y="5230813"/>
          <p14:tracePt t="43919" x="4303713" y="5230813"/>
          <p14:tracePt t="43926" x="4327525" y="5230813"/>
          <p14:tracePt t="43935" x="4340225" y="5230813"/>
          <p14:tracePt t="43942" x="4351338" y="5230813"/>
          <p14:tracePt t="43950" x="4376738" y="5230813"/>
          <p14:tracePt t="43958" x="4381500" y="5230813"/>
          <p14:tracePt t="43966" x="4394200" y="5230813"/>
          <p14:tracePt t="43974" x="4400550" y="5230813"/>
          <p14:tracePt t="43982" x="4406900" y="5230813"/>
          <p14:tracePt t="43990" x="4411663" y="5230813"/>
          <p14:tracePt t="43998" x="4418013" y="5230813"/>
          <p14:tracePt t="44062" x="4424363" y="5230813"/>
          <p14:tracePt t="44070" x="4430713" y="5230813"/>
          <p14:tracePt t="44088" x="4437063" y="5230813"/>
          <p14:tracePt t="44094" x="4448175" y="5230813"/>
          <p14:tracePt t="44150" x="4454525" y="5230813"/>
          <p14:tracePt t="44182" x="4471988" y="5230813"/>
          <p14:tracePt t="44190" x="4491038" y="5230813"/>
          <p14:tracePt t="44199" x="4514850" y="5230813"/>
          <p14:tracePt t="44206" x="4551363" y="5230813"/>
          <p14:tracePt t="44214" x="4581525" y="5230813"/>
          <p14:tracePt t="44223" x="4611688" y="5230813"/>
          <p14:tracePt t="44230" x="4635500" y="5230813"/>
          <p14:tracePt t="44238" x="4659313" y="5230813"/>
          <p14:tracePt t="44246" x="4683125" y="5230813"/>
          <p14:tracePt t="44255" x="4702175" y="5230813"/>
          <p14:tracePt t="44262" x="4725988" y="5230813"/>
          <p14:tracePt t="44272" x="4767263" y="5230813"/>
          <p14:tracePt t="44278" x="4792663" y="5230813"/>
          <p14:tracePt t="44287" x="4827588" y="5230813"/>
          <p14:tracePt t="44294" x="4840288" y="5230813"/>
          <p14:tracePt t="44303" x="4852988" y="5230813"/>
          <p14:tracePt t="44310" x="4876800" y="5230813"/>
          <p14:tracePt t="44319" x="4887913" y="5230813"/>
          <p14:tracePt t="44326" x="4894263" y="5230813"/>
          <p14:tracePt t="44334" x="4900613" y="5230813"/>
          <p14:tracePt t="44342" x="4906963" y="5230813"/>
          <p14:tracePt t="45110" x="4913313" y="5230813"/>
          <p14:tracePt t="45126" x="4913313" y="5237163"/>
          <p14:tracePt t="45134" x="4900613" y="5248275"/>
          <p14:tracePt t="45142" x="4852988" y="5267325"/>
          <p14:tracePt t="45150" x="4827588" y="5284788"/>
          <p14:tracePt t="45158" x="4786313" y="5303838"/>
          <p14:tracePt t="45172" x="4737100" y="5308600"/>
          <p14:tracePt t="45174" x="4676775" y="5345113"/>
          <p14:tracePt t="45182" x="4598988" y="5351463"/>
          <p14:tracePt t="45190" x="4527550" y="5375275"/>
          <p14:tracePt t="45198" x="4437063" y="5375275"/>
          <p14:tracePt t="45206" x="4364038" y="5399088"/>
          <p14:tracePt t="45214" x="4260850" y="5405438"/>
          <p14:tracePt t="45222" x="4159250" y="5418138"/>
          <p14:tracePt t="45230" x="4014788" y="5429250"/>
          <p14:tracePt t="45238" x="3875088" y="5441950"/>
          <p14:tracePt t="45246" x="3730625" y="5441950"/>
          <p14:tracePt t="45255" x="3532188" y="5459413"/>
          <p14:tracePt t="45262" x="3387725" y="5459413"/>
          <p14:tracePt t="45270" x="3194050" y="5459413"/>
          <p14:tracePt t="45278" x="3013075" y="5459413"/>
          <p14:tracePt t="45286" x="2857500" y="5459413"/>
          <p14:tracePt t="45294" x="2700338" y="5459413"/>
          <p14:tracePt t="45302" x="2543175" y="5459413"/>
          <p14:tracePt t="45310" x="2405063" y="5459413"/>
          <p14:tracePt t="45318" x="2271713" y="5459413"/>
          <p14:tracePt t="45326" x="2146300" y="5459413"/>
          <p14:tracePt t="45334" x="2062163" y="5459413"/>
          <p14:tracePt t="45342" x="1989138" y="5459413"/>
          <p14:tracePt t="45350" x="1928813" y="5465763"/>
          <p14:tracePt t="45358" x="1881188" y="5478463"/>
          <p14:tracePt t="45366" x="1851025" y="5478463"/>
          <p14:tracePt t="45374" x="1790700" y="5495925"/>
          <p14:tracePt t="45382" x="1766888" y="5502275"/>
          <p14:tracePt t="45390" x="1711325" y="5502275"/>
          <p14:tracePt t="45398" x="1687513" y="5519738"/>
          <p14:tracePt t="45406" x="1676400" y="5519738"/>
          <p14:tracePt t="45414" x="1670050" y="5526088"/>
          <p14:tracePt t="45422" x="1663700" y="5526088"/>
          <p14:tracePt t="45430" x="1651000" y="5532438"/>
          <p14:tracePt t="45438" x="1633538" y="5538788"/>
          <p14:tracePt t="45446" x="1627188" y="5543550"/>
          <p14:tracePt t="45455" x="1620838" y="5543550"/>
          <p14:tracePt t="45462" x="1609725" y="5549900"/>
          <p14:tracePt t="45470" x="1585913" y="5568950"/>
          <p14:tracePt t="45478" x="1573213" y="5573713"/>
          <p14:tracePt t="45487" x="1555750" y="5592763"/>
          <p14:tracePt t="45494" x="1530350" y="5616575"/>
          <p14:tracePt t="45502" x="1500188" y="5653088"/>
          <p14:tracePt t="45510" x="1470025" y="5700713"/>
          <p14:tracePt t="45518" x="1428750" y="5767388"/>
          <p14:tracePt t="45526" x="1409700" y="5834063"/>
          <p14:tracePt t="45534" x="1374775" y="5905500"/>
          <p14:tracePt t="45542" x="1355725" y="5972175"/>
          <p14:tracePt t="45550" x="1355725" y="6015038"/>
          <p14:tracePt t="45558" x="1344613" y="6062663"/>
          <p14:tracePt t="45566" x="1344613" y="6069013"/>
          <p14:tracePt t="45574" x="1344613" y="6075363"/>
          <p14:tracePt t="45582" x="1350963" y="6075363"/>
          <p14:tracePt t="45590" x="1381125" y="6075363"/>
          <p14:tracePt t="45598" x="1416050" y="6045200"/>
          <p14:tracePt t="45606" x="1482725" y="6002338"/>
          <p14:tracePt t="45614" x="1573213" y="5942013"/>
          <p14:tracePt t="45622" x="1670050" y="5875338"/>
          <p14:tracePt t="45630" x="1747838" y="5791200"/>
          <p14:tracePt t="45638" x="1814513" y="5724525"/>
          <p14:tracePt t="45646" x="1874838" y="5646738"/>
          <p14:tracePt t="45655" x="1952625" y="5549900"/>
          <p14:tracePt t="45662" x="2001838" y="5459413"/>
          <p14:tracePt t="45670" x="2073275" y="5338763"/>
          <p14:tracePt t="45678" x="2133600" y="5218113"/>
          <p14:tracePt t="45686" x="2182813" y="5068888"/>
          <p14:tracePt t="45694" x="2230438" y="4941888"/>
          <p14:tracePt t="45702" x="2254250" y="4808538"/>
          <p14:tracePt t="45710" x="2278063" y="4718050"/>
          <p14:tracePt t="45718" x="2290763" y="4627563"/>
          <p14:tracePt t="45726" x="2297113" y="4532313"/>
          <p14:tracePt t="45734" x="2308225" y="4471988"/>
          <p14:tracePt t="45742" x="2308225" y="4398963"/>
          <p14:tracePt t="45750" x="2308225" y="4327525"/>
          <p14:tracePt t="45758" x="2308225" y="4302125"/>
          <p14:tracePt t="45766" x="2308225" y="4278313"/>
          <p14:tracePt t="45774" x="2308225" y="4271963"/>
          <p14:tracePt t="45862" x="2284413" y="4332288"/>
          <p14:tracePt t="45870" x="2236788" y="4452938"/>
          <p14:tracePt t="45878" x="2200275" y="4579938"/>
          <p14:tracePt t="45886" x="2187575" y="4683125"/>
          <p14:tracePt t="45894" x="2176463" y="4814888"/>
          <p14:tracePt t="45902" x="2176463" y="4941888"/>
          <p14:tracePt t="45910" x="2176463" y="5056188"/>
          <p14:tracePt t="45918" x="2176463" y="5157788"/>
          <p14:tracePt t="45926" x="2193925" y="5243513"/>
          <p14:tracePt t="45934" x="2224088" y="5321300"/>
          <p14:tracePt t="45942" x="2241550" y="5357813"/>
          <p14:tracePt t="45950" x="2271713" y="5394325"/>
          <p14:tracePt t="45958" x="2271713" y="5411788"/>
          <p14:tracePt t="45966" x="2278063" y="5418138"/>
          <p14:tracePt t="46054" x="2278063" y="5368925"/>
          <p14:tracePt t="46062" x="2278063" y="5297488"/>
          <p14:tracePt t="46071" x="2278063" y="5224463"/>
          <p14:tracePt t="46080" x="2278063" y="5133975"/>
          <p14:tracePt t="46088" x="2278063" y="5062538"/>
          <p14:tracePt t="46094" x="2278063" y="4989513"/>
          <p14:tracePt t="46102" x="2278063" y="4918075"/>
          <p14:tracePt t="46110" x="2278063" y="4862513"/>
          <p14:tracePt t="46118" x="2278063" y="4814888"/>
          <p14:tracePt t="46126" x="2278063" y="4803775"/>
          <p14:tracePt t="46134" x="2278063" y="4778375"/>
          <p14:tracePt t="46190" x="2278063" y="4851400"/>
          <p14:tracePt t="46198" x="2254250" y="4953000"/>
          <p14:tracePt t="46206" x="2241550" y="5049838"/>
          <p14:tracePt t="46214" x="2230438" y="5129213"/>
          <p14:tracePt t="46222" x="2230438" y="5183188"/>
          <p14:tracePt t="46231" x="2230438" y="5230813"/>
          <p14:tracePt t="46240" x="2230438" y="5273675"/>
          <p14:tracePt t="46246" x="2230438" y="5308600"/>
          <p14:tracePt t="46255" x="2230438" y="5314950"/>
          <p14:tracePt t="46262" x="2230438" y="5327650"/>
          <p14:tracePt t="46366" x="2230438" y="5303838"/>
          <p14:tracePt t="46374" x="2230438" y="5273675"/>
          <p14:tracePt t="46382" x="2236788" y="5237163"/>
          <p14:tracePt t="46390" x="2247900" y="5207000"/>
          <p14:tracePt t="46398" x="2266950" y="5170488"/>
          <p14:tracePt t="46407" x="2284413" y="5146675"/>
          <p14:tracePt t="46414" x="2301875" y="5122863"/>
          <p14:tracePt t="46422" x="2308225" y="5103813"/>
          <p14:tracePt t="46430" x="2314575" y="5080000"/>
          <p14:tracePt t="46439" x="2320925" y="5073650"/>
          <p14:tracePt t="46470" x="2327275" y="5068888"/>
          <p14:tracePt t="46526" x="2327275" y="5092700"/>
          <p14:tracePt t="46534" x="2344738" y="5140325"/>
          <p14:tracePt t="46542" x="2357438" y="5157788"/>
          <p14:tracePt t="46550" x="2374900" y="5218113"/>
          <p14:tracePt t="46558" x="2381250" y="5267325"/>
          <p14:tracePt t="46566" x="2411413" y="5314950"/>
          <p14:tracePt t="46574" x="2422525" y="5364163"/>
          <p14:tracePt t="46582" x="2441575" y="5424488"/>
          <p14:tracePt t="46590" x="2452688" y="5459413"/>
          <p14:tracePt t="46598" x="2471738" y="5532438"/>
          <p14:tracePt t="46605" x="2495550" y="5580063"/>
          <p14:tracePt t="46614" x="2501900" y="5603875"/>
          <p14:tracePt t="46622" x="2508250" y="5629275"/>
          <p14:tracePt t="46782" x="2513013" y="5634038"/>
          <p14:tracePt t="46797" x="2519363" y="5634038"/>
          <p14:tracePt t="46798" x="0" y="0"/>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3FBF7247-EA4B-44F0-AE6C-D2E45833F7C0}"/>
              </a:ext>
            </a:extLst>
          </p:cNvPr>
          <p:cNvSpPr>
            <a:spLocks noChangeArrowheads="1"/>
          </p:cNvSpPr>
          <p:nvPr/>
        </p:nvSpPr>
        <p:spPr bwMode="auto">
          <a:xfrm>
            <a:off x="328613" y="239713"/>
            <a:ext cx="2454275" cy="547687"/>
          </a:xfrm>
          <a:prstGeom prst="rect">
            <a:avLst/>
          </a:prstGeom>
          <a:solidFill>
            <a:srgbClr val="CCFF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6" rIns="91431" bIns="45716">
            <a:spAutoFit/>
          </a:bodyPr>
          <a:lstStyle/>
          <a:p>
            <a:pPr eaLnBrk="1" hangingPunct="1"/>
            <a:r>
              <a:rPr lang="cs-CZ" altLang="cs-CZ" sz="2800">
                <a:solidFill>
                  <a:srgbClr val="9900CC"/>
                </a:solidFill>
                <a:effectLst>
                  <a:outerShdw blurRad="38100" dist="38100" dir="2700000" algn="tl">
                    <a:srgbClr val="000000"/>
                  </a:outerShdw>
                </a:effectLst>
                <a:latin typeface="Arial Black" panose="020B0A04020102020204" pitchFamily="34" charset="0"/>
              </a:rPr>
              <a:t>ECL reakce</a:t>
            </a:r>
            <a:endParaRPr lang="en-US" altLang="cs-CZ" sz="2800">
              <a:solidFill>
                <a:srgbClr val="9900CC"/>
              </a:solidFill>
              <a:effectLst>
                <a:outerShdw blurRad="38100" dist="38100" dir="2700000" algn="tl">
                  <a:srgbClr val="000000"/>
                </a:outerShdw>
              </a:effectLst>
              <a:latin typeface="Arial Black" panose="020B0A04020102020204" pitchFamily="34" charset="0"/>
            </a:endParaRPr>
          </a:p>
        </p:txBody>
      </p:sp>
      <p:pic>
        <p:nvPicPr>
          <p:cNvPr id="32772" name="Picture 4">
            <a:extLst>
              <a:ext uri="{FF2B5EF4-FFF2-40B4-BE49-F238E27FC236}">
                <a16:creationId xmlns:a16="http://schemas.microsoft.com/office/drawing/2014/main" id="{7CAD8A69-55B2-4469-812F-8AB1028265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0" y="831850"/>
            <a:ext cx="7197725" cy="4371975"/>
          </a:xfrm>
          <a:prstGeom prst="rect">
            <a:avLst/>
          </a:prstGeom>
          <a:noFill/>
          <a:extLst>
            <a:ext uri="{909E8E84-426E-40DD-AFC4-6F175D3DCCD1}">
              <a14:hiddenFill xmlns:a14="http://schemas.microsoft.com/office/drawing/2010/main">
                <a:solidFill>
                  <a:srgbClr val="FFFFFF"/>
                </a:solidFill>
              </a14:hiddenFill>
            </a:ext>
          </a:extLst>
        </p:spPr>
      </p:pic>
      <p:sp>
        <p:nvSpPr>
          <p:cNvPr id="32774" name="Text Box 6">
            <a:extLst>
              <a:ext uri="{FF2B5EF4-FFF2-40B4-BE49-F238E27FC236}">
                <a16:creationId xmlns:a16="http://schemas.microsoft.com/office/drawing/2014/main" id="{8B0609D1-E2BE-4B30-9882-528DD9509ACB}"/>
              </a:ext>
            </a:extLst>
          </p:cNvPr>
          <p:cNvSpPr txBox="1">
            <a:spLocks noChangeArrowheads="1"/>
          </p:cNvSpPr>
          <p:nvPr/>
        </p:nvSpPr>
        <p:spPr bwMode="auto">
          <a:xfrm>
            <a:off x="5954713" y="1539875"/>
            <a:ext cx="3044825" cy="3254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1800" b="1">
                <a:solidFill>
                  <a:srgbClr val="FF9900"/>
                </a:solidFill>
                <a:latin typeface="Arial" panose="020B0604020202020204" pitchFamily="34" charset="0"/>
              </a:rPr>
              <a:t>Luminiscence</a:t>
            </a:r>
            <a:br>
              <a:rPr lang="cs-CZ" altLang="cs-CZ" sz="1800" b="1">
                <a:solidFill>
                  <a:srgbClr val="FF9900"/>
                </a:solidFill>
                <a:latin typeface="Arial" panose="020B0604020202020204" pitchFamily="34" charset="0"/>
              </a:rPr>
            </a:br>
            <a:r>
              <a:rPr lang="cs-CZ" altLang="cs-CZ" sz="1800" b="1">
                <a:latin typeface="Arial" panose="020B0604020202020204" pitchFamily="34" charset="0"/>
              </a:rPr>
              <a:t>emise světla</a:t>
            </a:r>
          </a:p>
          <a:p>
            <a:pPr>
              <a:spcBef>
                <a:spcPct val="50000"/>
              </a:spcBef>
            </a:pPr>
            <a:endParaRPr lang="cs-CZ" altLang="cs-CZ" sz="1800" b="1">
              <a:latin typeface="Arial" panose="020B0604020202020204" pitchFamily="34" charset="0"/>
            </a:endParaRPr>
          </a:p>
          <a:p>
            <a:pPr>
              <a:spcBef>
                <a:spcPct val="50000"/>
              </a:spcBef>
            </a:pPr>
            <a:r>
              <a:rPr lang="cs-CZ" altLang="cs-CZ" sz="1800" b="1">
                <a:solidFill>
                  <a:schemeClr val="hlink"/>
                </a:solidFill>
                <a:latin typeface="Arial" panose="020B0604020202020204" pitchFamily="34" charset="0"/>
              </a:rPr>
              <a:t>Chemi-</a:t>
            </a:r>
            <a:br>
              <a:rPr lang="cs-CZ" altLang="cs-CZ" sz="1800" b="1">
                <a:solidFill>
                  <a:schemeClr val="hlink"/>
                </a:solidFill>
                <a:latin typeface="Arial" panose="020B0604020202020204" pitchFamily="34" charset="0"/>
              </a:rPr>
            </a:br>
            <a:r>
              <a:rPr lang="cs-CZ" altLang="cs-CZ" sz="1800" b="1">
                <a:latin typeface="Arial" panose="020B0604020202020204" pitchFamily="34" charset="0"/>
              </a:rPr>
              <a:t>předání chemické energie</a:t>
            </a:r>
          </a:p>
          <a:p>
            <a:pPr>
              <a:spcBef>
                <a:spcPct val="50000"/>
              </a:spcBef>
            </a:pPr>
            <a:endParaRPr lang="cs-CZ" altLang="cs-CZ" sz="1800" b="1">
              <a:latin typeface="Arial" panose="020B0604020202020204" pitchFamily="34" charset="0"/>
            </a:endParaRPr>
          </a:p>
          <a:p>
            <a:pPr>
              <a:spcBef>
                <a:spcPct val="50000"/>
              </a:spcBef>
            </a:pPr>
            <a:endParaRPr lang="cs-CZ" altLang="cs-CZ" sz="1800" b="1">
              <a:latin typeface="Arial" panose="020B0604020202020204" pitchFamily="34" charset="0"/>
            </a:endParaRPr>
          </a:p>
          <a:p>
            <a:pPr>
              <a:spcBef>
                <a:spcPct val="50000"/>
              </a:spcBef>
            </a:pPr>
            <a:r>
              <a:rPr lang="cs-CZ" altLang="cs-CZ" sz="1800" b="1">
                <a:solidFill>
                  <a:srgbClr val="3366FF"/>
                </a:solidFill>
                <a:latin typeface="Arial" panose="020B0604020202020204" pitchFamily="34" charset="0"/>
              </a:rPr>
              <a:t>Elektro-</a:t>
            </a:r>
            <a:br>
              <a:rPr lang="cs-CZ" altLang="cs-CZ" sz="1800" b="1">
                <a:latin typeface="Arial" panose="020B0604020202020204" pitchFamily="34" charset="0"/>
              </a:rPr>
            </a:br>
            <a:r>
              <a:rPr lang="cs-CZ" altLang="cs-CZ" sz="1800" b="1">
                <a:latin typeface="Arial" panose="020B0604020202020204" pitchFamily="34" charset="0"/>
              </a:rPr>
              <a:t>elektrochemická iniciace</a:t>
            </a:r>
            <a:endParaRPr lang="en-US" altLang="cs-CZ" sz="1800" b="1">
              <a:latin typeface="Arial" panose="020B0604020202020204" pitchFamily="34" charset="0"/>
            </a:endParaRPr>
          </a:p>
        </p:txBody>
      </p:sp>
      <p:sp>
        <p:nvSpPr>
          <p:cNvPr id="32775" name="Rectangle 7">
            <a:extLst>
              <a:ext uri="{FF2B5EF4-FFF2-40B4-BE49-F238E27FC236}">
                <a16:creationId xmlns:a16="http://schemas.microsoft.com/office/drawing/2014/main" id="{B11E5A38-DD37-405B-90A3-54CDE7C42B8E}"/>
              </a:ext>
            </a:extLst>
          </p:cNvPr>
          <p:cNvSpPr>
            <a:spLocks noChangeArrowheads="1"/>
          </p:cNvSpPr>
          <p:nvPr/>
        </p:nvSpPr>
        <p:spPr bwMode="auto">
          <a:xfrm>
            <a:off x="153988" y="5345113"/>
            <a:ext cx="8613775" cy="151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80000"/>
              </a:lnSpc>
            </a:pPr>
            <a:r>
              <a:rPr lang="cs-CZ" altLang="cs-CZ" sz="2000" b="1">
                <a:effectLst>
                  <a:outerShdw blurRad="38100" dist="38100" dir="2700000" algn="tl">
                    <a:srgbClr val="C0C0C0"/>
                  </a:outerShdw>
                </a:effectLst>
                <a:latin typeface="Arial" panose="020B0604020202020204" pitchFamily="34" charset="0"/>
              </a:rPr>
              <a:t>ruthenium a TPA jsou oxidovány po aplikaci napětí na elektrodu</a:t>
            </a:r>
          </a:p>
          <a:p>
            <a:pPr>
              <a:lnSpc>
                <a:spcPct val="80000"/>
              </a:lnSpc>
            </a:pPr>
            <a:r>
              <a:rPr lang="cs-CZ" altLang="cs-CZ" sz="2000" b="1">
                <a:effectLst>
                  <a:outerShdw blurRad="38100" dist="38100" dir="2700000" algn="tl">
                    <a:srgbClr val="C0C0C0"/>
                  </a:outerShdw>
                </a:effectLst>
                <a:latin typeface="Arial" panose="020B0604020202020204" pitchFamily="34" charset="0"/>
              </a:rPr>
              <a:t>TPA+ ztrácí proton, redukuje Ru</a:t>
            </a:r>
            <a:r>
              <a:rPr lang="cs-CZ" altLang="cs-CZ" sz="2000" b="1" baseline="30000">
                <a:effectLst>
                  <a:outerShdw blurRad="38100" dist="38100" dir="2700000" algn="tl">
                    <a:srgbClr val="C0C0C0"/>
                  </a:outerShdw>
                </a:effectLst>
                <a:latin typeface="Arial" panose="020B0604020202020204" pitchFamily="34" charset="0"/>
              </a:rPr>
              <a:t>3+</a:t>
            </a:r>
            <a:r>
              <a:rPr lang="cs-CZ" altLang="cs-CZ" sz="2000" b="1">
                <a:effectLst>
                  <a:outerShdw blurRad="38100" dist="38100" dir="2700000" algn="tl">
                    <a:srgbClr val="C0C0C0"/>
                  </a:outerShdw>
                </a:effectLst>
                <a:latin typeface="Arial" panose="020B0604020202020204" pitchFamily="34" charset="0"/>
              </a:rPr>
              <a:t> na Ru</a:t>
            </a:r>
            <a:r>
              <a:rPr lang="cs-CZ" altLang="cs-CZ" sz="2000" b="1" baseline="30000">
                <a:effectLst>
                  <a:outerShdw blurRad="38100" dist="38100" dir="2700000" algn="tl">
                    <a:srgbClr val="C0C0C0"/>
                  </a:outerShdw>
                </a:effectLst>
                <a:latin typeface="Arial" panose="020B0604020202020204" pitchFamily="34" charset="0"/>
              </a:rPr>
              <a:t>2+</a:t>
            </a:r>
            <a:r>
              <a:rPr lang="cs-CZ" altLang="cs-CZ" sz="2000" b="1">
                <a:effectLst>
                  <a:outerShdw blurRad="38100" dist="38100" dir="2700000" algn="tl">
                    <a:srgbClr val="C0C0C0"/>
                  </a:outerShdw>
                </a:effectLst>
                <a:latin typeface="Arial" panose="020B0604020202020204" pitchFamily="34" charset="0"/>
              </a:rPr>
              <a:t>, které z excitovaného stavu přechází do základního za vyzáření fotonu</a:t>
            </a:r>
          </a:p>
          <a:p>
            <a:pPr>
              <a:lnSpc>
                <a:spcPct val="80000"/>
              </a:lnSpc>
            </a:pPr>
            <a:r>
              <a:rPr lang="cs-CZ" altLang="cs-CZ" sz="2000" b="1">
                <a:effectLst>
                  <a:outerShdw blurRad="38100" dist="38100" dir="2700000" algn="tl">
                    <a:srgbClr val="C0C0C0"/>
                  </a:outerShdw>
                </a:effectLst>
                <a:latin typeface="Arial" panose="020B0604020202020204" pitchFamily="34" charset="0"/>
              </a:rPr>
              <a:t>Ru se nespotřebovává – recykluje – zesilovací mechanismus – zvýšení citlivosti stanovení</a:t>
            </a:r>
          </a:p>
        </p:txBody>
      </p:sp>
      <p:pic>
        <p:nvPicPr>
          <p:cNvPr id="2" name="Audio 1">
            <a:hlinkClick r:id="" action="ppaction://media"/>
            <a:extLst>
              <a:ext uri="{FF2B5EF4-FFF2-40B4-BE49-F238E27FC236}">
                <a16:creationId xmlns:a16="http://schemas.microsoft.com/office/drawing/2014/main" id="{2EAB6D6D-F30F-4D3A-BD83-11E9B3FA49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91538" y="6205538"/>
            <a:ext cx="436562" cy="436562"/>
          </a:xfrm>
          <a:prstGeom prst="rect">
            <a:avLst/>
          </a:prstGeom>
        </p:spPr>
      </p:pic>
    </p:spTree>
  </p:cSld>
  <p:clrMapOvr>
    <a:masterClrMapping/>
  </p:clrMapOvr>
  <p:transition advTm="13120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678" x="693738" y="4784725"/>
          <p14:tracePt t="5756" x="693738" y="4778375"/>
          <p14:tracePt t="5764" x="698500" y="4760913"/>
          <p14:tracePt t="5772" x="711200" y="4754563"/>
          <p14:tracePt t="5780" x="754063" y="4754563"/>
          <p14:tracePt t="5788" x="784225" y="4754563"/>
          <p14:tracePt t="5796" x="831850" y="4754563"/>
          <p14:tracePt t="5803" x="892175" y="4743450"/>
          <p14:tracePt t="5811" x="965200" y="4743450"/>
          <p14:tracePt t="5819" x="1019175" y="4743450"/>
          <p14:tracePt t="5827" x="1079500" y="4743450"/>
          <p14:tracePt t="5836" x="1163638" y="4743450"/>
          <p14:tracePt t="5843" x="1211263" y="4743450"/>
          <p14:tracePt t="5852" x="1295400" y="4743450"/>
          <p14:tracePt t="5859" x="1368425" y="4743450"/>
          <p14:tracePt t="5868" x="1452563" y="4743450"/>
          <p14:tracePt t="5875" x="1555750" y="4743450"/>
          <p14:tracePt t="5888" x="1657350" y="4743450"/>
          <p14:tracePt t="5891" x="1754188" y="4743450"/>
          <p14:tracePt t="5899" x="1855788" y="4743450"/>
          <p14:tracePt t="5907" x="1971675" y="4743450"/>
          <p14:tracePt t="5915" x="2097088" y="4743450"/>
          <p14:tracePt t="5923" x="2230438" y="4743450"/>
          <p14:tracePt t="5931" x="2327275" y="4743450"/>
          <p14:tracePt t="5939" x="2428875" y="4743450"/>
          <p14:tracePt t="5947" x="2532063" y="4743450"/>
          <p14:tracePt t="5955" x="2627313" y="4743450"/>
          <p14:tracePt t="5963" x="2700338" y="4743450"/>
          <p14:tracePt t="5972" x="2803525" y="4743450"/>
          <p14:tracePt t="5980" x="2905125" y="4748213"/>
          <p14:tracePt t="5988" x="3001963" y="4748213"/>
          <p14:tracePt t="5995" x="3103563" y="4748213"/>
          <p14:tracePt t="6004" x="3230563" y="4748213"/>
          <p14:tracePt t="6012" x="3363913" y="4748213"/>
          <p14:tracePt t="6019" x="3502025" y="4748213"/>
          <p14:tracePt t="6027" x="3646488" y="4760913"/>
          <p14:tracePt t="6036" x="3779838" y="4773613"/>
          <p14:tracePt t="6043" x="3905250" y="4784725"/>
          <p14:tracePt t="6052" x="4038600" y="4808538"/>
          <p14:tracePt t="6059" x="4152900" y="4821238"/>
          <p14:tracePt t="6069" x="4267200" y="4845050"/>
          <p14:tracePt t="6075" x="4370388" y="4857750"/>
          <p14:tracePt t="6083" x="4471988" y="4881563"/>
          <p14:tracePt t="6092" x="4551363" y="4887913"/>
          <p14:tracePt t="6099" x="4665663" y="4899025"/>
          <p14:tracePt t="6107" x="4749800" y="4899025"/>
          <p14:tracePt t="6115" x="4840288" y="4911725"/>
          <p14:tracePt t="6124" x="4937125" y="4911725"/>
          <p14:tracePt t="6131" x="5027613" y="4922838"/>
          <p14:tracePt t="6139" x="5118100" y="4935538"/>
          <p14:tracePt t="6147" x="5202238" y="4948238"/>
          <p14:tracePt t="6155" x="5273675" y="4948238"/>
          <p14:tracePt t="6163" x="5364163" y="4948238"/>
          <p14:tracePt t="6171" x="5461000" y="4953000"/>
          <p14:tracePt t="6179" x="5521325" y="4953000"/>
          <p14:tracePt t="6188" x="5624513" y="4953000"/>
          <p14:tracePt t="6195" x="5695950" y="4953000"/>
          <p14:tracePt t="6204" x="5792788" y="4953000"/>
          <p14:tracePt t="6211" x="5883275" y="4953000"/>
          <p14:tracePt t="6220" x="5937250" y="4953000"/>
          <p14:tracePt t="6227" x="5984875" y="4953000"/>
          <p14:tracePt t="6236" x="6015038" y="4953000"/>
          <p14:tracePt t="6243" x="6021388" y="4953000"/>
          <p14:tracePt t="6252" x="6034088" y="4953000"/>
          <p14:tracePt t="6404" x="6040438" y="4959350"/>
          <p14:tracePt t="6436" x="6040438" y="4965700"/>
          <p14:tracePt t="6444" x="6015038" y="4965700"/>
          <p14:tracePt t="6453" x="5980113" y="4965700"/>
          <p14:tracePt t="6460" x="5924550" y="4965700"/>
          <p14:tracePt t="6468" x="5853113" y="4965700"/>
          <p14:tracePt t="6476" x="5768975" y="4965700"/>
          <p14:tracePt t="6483" x="5665788" y="4965700"/>
          <p14:tracePt t="6491" x="5538788" y="4965700"/>
          <p14:tracePt t="6499" x="5413375" y="4965700"/>
          <p14:tracePt t="6507" x="5268913" y="4965700"/>
          <p14:tracePt t="6515" x="5122863" y="4953000"/>
          <p14:tracePt t="6523" x="4960938" y="4922838"/>
          <p14:tracePt t="6531" x="4797425" y="4899025"/>
          <p14:tracePt t="6539" x="4629150" y="4875213"/>
          <p14:tracePt t="6547" x="4491038" y="4851400"/>
          <p14:tracePt t="6556" x="4357688" y="4838700"/>
          <p14:tracePt t="6563" x="4213225" y="4803775"/>
          <p14:tracePt t="6572" x="4068763" y="4803775"/>
          <p14:tracePt t="6579" x="3924300" y="4778375"/>
          <p14:tracePt t="6587" x="3784600" y="4767263"/>
          <p14:tracePt t="6595" x="3640138" y="4754563"/>
          <p14:tracePt t="6604" x="3495675" y="4743450"/>
          <p14:tracePt t="6612" x="3363913" y="4730750"/>
          <p14:tracePt t="6620" x="3224213" y="4730750"/>
          <p14:tracePt t="6627" x="3079750" y="4730750"/>
          <p14:tracePt t="6636" x="2965450" y="4730750"/>
          <p14:tracePt t="6643" x="2851150" y="4730750"/>
          <p14:tracePt t="6651" x="2754313" y="4730750"/>
          <p14:tracePt t="6659" x="2640013" y="4730750"/>
          <p14:tracePt t="6667" x="2538413" y="4730750"/>
          <p14:tracePt t="6675" x="2422525" y="4730750"/>
          <p14:tracePt t="6683" x="2338388" y="4730750"/>
          <p14:tracePt t="6691" x="2266950" y="4730750"/>
          <p14:tracePt t="6699" x="2193925" y="4730750"/>
          <p14:tracePt t="6707" x="2133600" y="4730750"/>
          <p14:tracePt t="6715" x="2062163" y="4730750"/>
          <p14:tracePt t="6724" x="2001838" y="4730750"/>
          <p14:tracePt t="6731" x="1976438" y="4730750"/>
          <p14:tracePt t="6739" x="1911350" y="4730750"/>
          <p14:tracePt t="6747" x="1881188" y="4730750"/>
          <p14:tracePt t="6756" x="1851025" y="4730750"/>
          <p14:tracePt t="6764" x="1814513" y="4730750"/>
          <p14:tracePt t="6772" x="1784350" y="4730750"/>
          <p14:tracePt t="6779" x="1754188" y="4730750"/>
          <p14:tracePt t="6787" x="1711325" y="4730750"/>
          <p14:tracePt t="6795" x="1687513" y="4724400"/>
          <p14:tracePt t="6805" x="1651000" y="4713288"/>
          <p14:tracePt t="6811" x="1609725" y="4713288"/>
          <p14:tracePt t="6820" x="1573213" y="4713288"/>
          <p14:tracePt t="6827" x="1555750" y="4706938"/>
          <p14:tracePt t="6836" x="1519238" y="4706938"/>
          <p14:tracePt t="6843" x="1489075" y="4706938"/>
          <p14:tracePt t="6851" x="1452563" y="4706938"/>
          <p14:tracePt t="6859" x="1439863" y="4700588"/>
          <p14:tracePt t="6867" x="1416050" y="4700588"/>
          <p14:tracePt t="6876" x="1404938" y="4694238"/>
          <p14:tracePt t="6890" x="1392238" y="4694238"/>
          <p14:tracePt t="6891" x="1355725" y="4683125"/>
          <p14:tracePt t="6899" x="1314450" y="4683125"/>
          <p14:tracePt t="6907" x="1235075" y="4664075"/>
          <p14:tracePt t="6915" x="1193800" y="4664075"/>
          <p14:tracePt t="6923" x="1157288" y="4652963"/>
          <p14:tracePt t="6931" x="1127125" y="4652963"/>
          <p14:tracePt t="6940" x="1114425" y="4652963"/>
          <p14:tracePt t="6947" x="1096963" y="4652963"/>
          <p14:tracePt t="6955" x="1090613" y="4652963"/>
          <p14:tracePt t="6979" x="1084263" y="4652963"/>
          <p14:tracePt t="7101" x="1096963" y="4646613"/>
          <p14:tracePt t="7108" x="1114425" y="4646613"/>
          <p14:tracePt t="7116" x="1150938" y="4646613"/>
          <p14:tracePt t="7124" x="1181100" y="4646613"/>
          <p14:tracePt t="7132" x="1247775" y="4646613"/>
          <p14:tracePt t="7141" x="1320800" y="4646613"/>
          <p14:tracePt t="7148" x="1392238" y="4646613"/>
          <p14:tracePt t="7155" x="1476375" y="4646613"/>
          <p14:tracePt t="7164" x="1609725" y="4646613"/>
          <p14:tracePt t="7171" x="1766888" y="4646613"/>
          <p14:tracePt t="7180" x="1935163" y="4646613"/>
          <p14:tracePt t="7189" x="2116138" y="4646613"/>
          <p14:tracePt t="7196" x="2320925" y="4646613"/>
          <p14:tracePt t="7205" x="2465388" y="4646613"/>
          <p14:tracePt t="7212" x="2640013" y="4646613"/>
          <p14:tracePt t="7222" x="2797175" y="4652963"/>
          <p14:tracePt t="7228" x="2928938" y="4687888"/>
          <p14:tracePt t="7236" x="3032125" y="4713288"/>
          <p14:tracePt t="7244" x="3122613" y="4737100"/>
          <p14:tracePt t="7252" x="3152775" y="4743450"/>
          <p14:tracePt t="7259" x="3189288" y="4748213"/>
          <p14:tracePt t="7267" x="3200400" y="4748213"/>
          <p14:tracePt t="7275" x="3206750" y="4748213"/>
          <p14:tracePt t="7283" x="3213100" y="4748213"/>
          <p14:tracePt t="7291" x="3219450" y="4748213"/>
          <p14:tracePt t="7307" x="3224213" y="4748213"/>
          <p14:tracePt t="7315" x="3230563" y="4748213"/>
          <p14:tracePt t="7323" x="3236913" y="4748213"/>
          <p14:tracePt t="7331" x="3243263" y="4748213"/>
          <p14:tracePt t="7339" x="3249613" y="4748213"/>
          <p14:tracePt t="7347" x="3254375" y="4748213"/>
          <p14:tracePt t="7355" x="3260725" y="4748213"/>
          <p14:tracePt t="7364" x="3267075" y="4748213"/>
          <p14:tracePt t="7371" x="3273425" y="4748213"/>
          <p14:tracePt t="7388" x="3284538" y="4748213"/>
          <p14:tracePt t="7395" x="3290888" y="4748213"/>
          <p14:tracePt t="7411" x="3297238" y="4748213"/>
          <p14:tracePt t="7444" x="3303588" y="4748213"/>
          <p14:tracePt t="8212" x="3309938" y="4748213"/>
          <p14:tracePt t="8260" x="3303588" y="4754563"/>
          <p14:tracePt t="8308" x="3297238" y="4754563"/>
          <p14:tracePt t="8332" x="3290888" y="4754563"/>
          <p14:tracePt t="8452" x="3284538" y="4760913"/>
          <p14:tracePt t="8468" x="3279775" y="4760913"/>
          <p14:tracePt t="8492" x="3273425" y="4760913"/>
          <p14:tracePt t="8516" x="3267075" y="4760913"/>
          <p14:tracePt t="10836" x="3260725" y="4760913"/>
          <p14:tracePt t="10860" x="3254375" y="4760913"/>
          <p14:tracePt t="10868" x="3249613" y="4724400"/>
          <p14:tracePt t="10876" x="3200400" y="4646613"/>
          <p14:tracePt t="10893" x="3098800" y="4448175"/>
          <p14:tracePt t="10900" x="3019425" y="4271963"/>
          <p14:tracePt t="10910" x="2917825" y="4103688"/>
          <p14:tracePt t="10916" x="2736850" y="3814763"/>
          <p14:tracePt t="10924" x="2616200" y="3536950"/>
          <p14:tracePt t="10931" x="2459038" y="3278188"/>
          <p14:tracePt t="10940" x="2278063" y="2989263"/>
          <p14:tracePt t="10947" x="2163763" y="2735263"/>
          <p14:tracePt t="10956" x="2073275" y="2549525"/>
          <p14:tracePt t="10963" x="1989138" y="2379663"/>
          <p14:tracePt t="10971" x="1928813" y="2260600"/>
          <p14:tracePt t="10980" x="1911350" y="2157413"/>
          <p14:tracePt t="10987" x="1885950" y="2084388"/>
          <p14:tracePt t="10995" x="1855788" y="2019300"/>
          <p14:tracePt t="11003" x="1855788" y="1989138"/>
          <p14:tracePt t="11011" x="1844675" y="1965325"/>
          <p14:tracePt t="11019" x="1844675" y="1952625"/>
          <p14:tracePt t="11028" x="1844675" y="1946275"/>
          <p14:tracePt t="11035" x="1844675" y="1928813"/>
          <p14:tracePt t="11067" x="1844675" y="1916113"/>
          <p14:tracePt t="11075" x="1844675" y="1909763"/>
          <p14:tracePt t="11084" x="1844675" y="1879600"/>
          <p14:tracePt t="11092" x="1851025" y="1838325"/>
          <p14:tracePt t="11099" x="1855788" y="1789113"/>
          <p14:tracePt t="11108" x="1881188" y="1728788"/>
          <p14:tracePt t="11115" x="1881188" y="1687513"/>
          <p14:tracePt t="11124" x="1881188" y="1651000"/>
          <p14:tracePt t="11131" x="1881188" y="1620838"/>
          <p14:tracePt t="11140" x="1881188" y="1614488"/>
          <p14:tracePt t="11147" x="1881188" y="1603375"/>
          <p14:tracePt t="11156" x="1881188" y="1597025"/>
          <p14:tracePt t="11252" x="1874838" y="1597025"/>
          <p14:tracePt t="11260" x="1801813" y="1620838"/>
          <p14:tracePt t="11268" x="1724025" y="1663700"/>
          <p14:tracePt t="11276" x="1651000" y="1693863"/>
          <p14:tracePt t="11283" x="1543050" y="1741488"/>
          <p14:tracePt t="11292" x="1482725" y="1765300"/>
          <p14:tracePt t="11299" x="1416050" y="1808163"/>
          <p14:tracePt t="11308" x="1385888" y="1814513"/>
          <p14:tracePt t="11316" x="1331913" y="1844675"/>
          <p14:tracePt t="11324" x="1308100" y="1862138"/>
          <p14:tracePt t="11331" x="1284288" y="1868488"/>
          <p14:tracePt t="11340" x="1260475" y="1885950"/>
          <p14:tracePt t="11347" x="1235075" y="1909763"/>
          <p14:tracePt t="11355" x="1200150" y="1928813"/>
          <p14:tracePt t="11363" x="1174750" y="1946275"/>
          <p14:tracePt t="11371" x="1163638" y="1958975"/>
          <p14:tracePt t="11379" x="1127125" y="1995488"/>
          <p14:tracePt t="11387" x="1109663" y="2019300"/>
          <p14:tracePt t="11395" x="1096963" y="2036763"/>
          <p14:tracePt t="11403" x="1079500" y="2066925"/>
          <p14:tracePt t="11411" x="1060450" y="2090738"/>
          <p14:tracePt t="11419" x="1030288" y="2139950"/>
          <p14:tracePt t="11427" x="1023938" y="2163763"/>
          <p14:tracePt t="11435" x="1019175" y="2187575"/>
          <p14:tracePt t="11444" x="1000125" y="2211388"/>
          <p14:tracePt t="11451" x="1000125" y="2217738"/>
          <p14:tracePt t="11459" x="1000125" y="2224088"/>
          <p14:tracePt t="11468" x="993775" y="2247900"/>
          <p14:tracePt t="11476" x="989013" y="2254250"/>
          <p14:tracePt t="11483" x="982663" y="2260600"/>
          <p14:tracePt t="11499" x="982663" y="2271713"/>
          <p14:tracePt t="11509" x="976313" y="2284413"/>
          <p14:tracePt t="11515" x="976313" y="2308225"/>
          <p14:tracePt t="11524" x="965200" y="2332038"/>
          <p14:tracePt t="11531" x="958850" y="2386013"/>
          <p14:tracePt t="11540" x="946150" y="2422525"/>
          <p14:tracePt t="11547" x="939800" y="2482850"/>
          <p14:tracePt t="11555" x="928688" y="2525713"/>
          <p14:tracePt t="11563" x="909638" y="2603500"/>
          <p14:tracePt t="11571" x="898525" y="2651125"/>
          <p14:tracePt t="11579" x="879475" y="2711450"/>
          <p14:tracePt t="11587" x="879475" y="2741613"/>
          <p14:tracePt t="11595" x="868363" y="2790825"/>
          <p14:tracePt t="11603" x="868363" y="2832100"/>
          <p14:tracePt t="11611" x="862013" y="2868613"/>
          <p14:tracePt t="11619" x="844550" y="2898775"/>
          <p14:tracePt t="11627" x="844550" y="2946400"/>
          <p14:tracePt t="11635" x="831850" y="2976563"/>
          <p14:tracePt t="11644" x="831850" y="3025775"/>
          <p14:tracePt t="11651" x="825500" y="3073400"/>
          <p14:tracePt t="11659" x="825500" y="3116263"/>
          <p14:tracePt t="11667" x="825500" y="3140075"/>
          <p14:tracePt t="11676" x="825500" y="3163888"/>
          <p14:tracePt t="11683" x="825500" y="3181350"/>
          <p14:tracePt t="11692" x="825500" y="3200400"/>
          <p14:tracePt t="11699" x="825500" y="3206750"/>
          <p14:tracePt t="11715" x="831850" y="3211513"/>
          <p14:tracePt t="11724" x="838200" y="3217863"/>
          <p14:tracePt t="11731" x="844550" y="3224213"/>
          <p14:tracePt t="11740" x="849313" y="3224213"/>
          <p14:tracePt t="11747" x="862013" y="3224213"/>
          <p14:tracePt t="11755" x="868363" y="3230563"/>
          <p14:tracePt t="11763" x="879475" y="3230563"/>
          <p14:tracePt t="11771" x="885825" y="3236913"/>
          <p14:tracePt t="11779" x="909638" y="3241675"/>
          <p14:tracePt t="11787" x="922338" y="3241675"/>
          <p14:tracePt t="11796" x="946150" y="3241675"/>
          <p14:tracePt t="11804" x="969963" y="3248025"/>
          <p14:tracePt t="11811" x="1012825" y="3260725"/>
          <p14:tracePt t="11819" x="1060450" y="3260725"/>
          <p14:tracePt t="11827" x="1103313" y="3260725"/>
          <p14:tracePt t="11835" x="1144588" y="3260725"/>
          <p14:tracePt t="11843" x="1163638" y="3260725"/>
          <p14:tracePt t="11851" x="1187450" y="3254375"/>
          <p14:tracePt t="11867" x="1193800" y="3248025"/>
          <p14:tracePt t="11876" x="1193800" y="3241675"/>
          <p14:tracePt t="11892" x="1181100" y="3230563"/>
          <p14:tracePt t="11899" x="1157288" y="3224213"/>
          <p14:tracePt t="11908" x="1127125" y="3224213"/>
          <p14:tracePt t="11915" x="1103313" y="3224213"/>
          <p14:tracePt t="11925" x="1073150" y="3211513"/>
          <p14:tracePt t="11931" x="1049338" y="3211513"/>
          <p14:tracePt t="11940" x="1006475" y="3211513"/>
          <p14:tracePt t="11947" x="946150" y="3211513"/>
          <p14:tracePt t="11955" x="844550" y="3211513"/>
          <p14:tracePt t="11963" x="771525" y="3211513"/>
          <p14:tracePt t="11971" x="674688" y="3217863"/>
          <p14:tracePt t="11979" x="584200" y="3241675"/>
          <p14:tracePt t="11987" x="506413" y="3271838"/>
          <p14:tracePt t="11996" x="439738" y="3321050"/>
          <p14:tracePt t="12003" x="373063" y="3362325"/>
          <p14:tracePt t="12011" x="361950" y="3386138"/>
          <p14:tracePt t="12019" x="342900" y="3411538"/>
          <p14:tracePt t="12027" x="342900" y="3422650"/>
          <p14:tracePt t="12035" x="342900" y="3465513"/>
          <p14:tracePt t="12043" x="342900" y="3502025"/>
          <p14:tracePt t="12051" x="373063" y="3549650"/>
          <p14:tracePt t="12060" x="403225" y="3597275"/>
          <p14:tracePt t="12067" x="439738" y="3663950"/>
          <p14:tracePt t="12075" x="493713" y="3741738"/>
          <p14:tracePt t="12083" x="542925" y="3821113"/>
          <p14:tracePt t="12092" x="596900" y="3898900"/>
          <p14:tracePt t="12099" x="674688" y="3983038"/>
          <p14:tracePt t="12108" x="735013" y="4062413"/>
          <p14:tracePt t="12115" x="814388" y="4140200"/>
          <p14:tracePt t="12124" x="879475" y="4194175"/>
          <p14:tracePt t="12131" x="946150" y="4230688"/>
          <p14:tracePt t="12143" x="989013" y="4237038"/>
          <p14:tracePt t="12148" x="1036638" y="4248150"/>
          <p14:tracePt t="12155" x="1073150" y="4248150"/>
          <p14:tracePt t="12163" x="1090613" y="4248150"/>
          <p14:tracePt t="12171" x="1114425" y="4248150"/>
          <p14:tracePt t="12180" x="1150938" y="4224338"/>
          <p14:tracePt t="12187" x="1174750" y="4200525"/>
          <p14:tracePt t="12195" x="1200150" y="4140200"/>
          <p14:tracePt t="12203" x="1204913" y="4049713"/>
          <p14:tracePt t="12211" x="1230313" y="3976688"/>
          <p14:tracePt t="12219" x="1230313" y="3916363"/>
          <p14:tracePt t="12228" x="1230313" y="3832225"/>
          <p14:tracePt t="12235" x="1230313" y="3771900"/>
          <p14:tracePt t="12244" x="1230313" y="3687763"/>
          <p14:tracePt t="12251" x="1211263" y="3609975"/>
          <p14:tracePt t="12260" x="1174750" y="3556000"/>
          <p14:tracePt t="12267" x="1133475" y="3506788"/>
          <p14:tracePt t="12275" x="1090613" y="3465513"/>
          <p14:tracePt t="12283" x="1054100" y="3441700"/>
          <p14:tracePt t="12292" x="1019175" y="3422650"/>
          <p14:tracePt t="12299" x="969963" y="3392488"/>
          <p14:tracePt t="12308" x="904875" y="3368675"/>
          <p14:tracePt t="12315" x="885825" y="3362325"/>
          <p14:tracePt t="12324" x="838200" y="3344863"/>
          <p14:tracePt t="12331" x="777875" y="3332163"/>
          <p14:tracePt t="12339" x="717550" y="3325813"/>
          <p14:tracePt t="12348" x="657225" y="3314700"/>
          <p14:tracePt t="12355" x="614363" y="3314700"/>
          <p14:tracePt t="12363" x="554038" y="3314700"/>
          <p14:tracePt t="12372" x="523875" y="3314700"/>
          <p14:tracePt t="12379" x="476250" y="3314700"/>
          <p14:tracePt t="12387" x="446088" y="3314700"/>
          <p14:tracePt t="12395" x="398463" y="3344863"/>
          <p14:tracePt t="12403" x="355600" y="3375025"/>
          <p14:tracePt t="12412" x="301625" y="3441700"/>
          <p14:tracePt t="12419" x="295275" y="3465513"/>
          <p14:tracePt t="12428" x="282575" y="3506788"/>
          <p14:tracePt t="12435" x="282575" y="3556000"/>
          <p14:tracePt t="12443" x="282575" y="3597275"/>
          <p14:tracePt t="12451" x="312738" y="3663950"/>
          <p14:tracePt t="12459" x="355600" y="3724275"/>
          <p14:tracePt t="12467" x="398463" y="3778250"/>
          <p14:tracePt t="12476" x="452438" y="3857625"/>
          <p14:tracePt t="12484" x="519113" y="3911600"/>
          <p14:tracePt t="12492" x="596900" y="3983038"/>
          <p14:tracePt t="12499" x="693738" y="4025900"/>
          <p14:tracePt t="12508" x="771525" y="4073525"/>
          <p14:tracePt t="12515" x="862013" y="4103688"/>
          <p14:tracePt t="12524" x="922338" y="4116388"/>
          <p14:tracePt t="12531" x="982663" y="4127500"/>
          <p14:tracePt t="12539" x="1023938" y="4127500"/>
          <p14:tracePt t="12547" x="1084263" y="4127500"/>
          <p14:tracePt t="12555" x="1144588" y="4110038"/>
          <p14:tracePt t="12563" x="1181100" y="4079875"/>
          <p14:tracePt t="12571" x="1217613" y="4056063"/>
          <p14:tracePt t="12579" x="1241425" y="3989388"/>
          <p14:tracePt t="12587" x="1241425" y="3935413"/>
          <p14:tracePt t="12595" x="1254125" y="3844925"/>
          <p14:tracePt t="12603" x="1260475" y="3771900"/>
          <p14:tracePt t="12611" x="1260475" y="3711575"/>
          <p14:tracePt t="12619" x="1260475" y="3651250"/>
          <p14:tracePt t="12628" x="1247775" y="3603625"/>
          <p14:tracePt t="12636" x="1230313" y="3573463"/>
          <p14:tracePt t="12644" x="1204913" y="3543300"/>
          <p14:tracePt t="12651" x="1181100" y="3519488"/>
          <p14:tracePt t="12659" x="1157288" y="3513138"/>
          <p14:tracePt t="12668" x="1133475" y="3495675"/>
          <p14:tracePt t="12676" x="1066800" y="3476625"/>
          <p14:tracePt t="12683" x="1019175" y="3476625"/>
          <p14:tracePt t="12692" x="958850" y="3465513"/>
          <p14:tracePt t="12699" x="885825" y="3465513"/>
          <p14:tracePt t="12708" x="814388" y="3465513"/>
          <p14:tracePt t="12715" x="741363" y="3465513"/>
          <p14:tracePt t="12724" x="668338" y="3471863"/>
          <p14:tracePt t="12731" x="590550" y="3495675"/>
          <p14:tracePt t="12739" x="542925" y="3536950"/>
          <p14:tracePt t="12748" x="506413" y="3562350"/>
          <p14:tracePt t="12755" x="488950" y="3586163"/>
          <p14:tracePt t="12763" x="488950" y="3609975"/>
          <p14:tracePt t="12771" x="488950" y="3633788"/>
          <p14:tracePt t="12779" x="488950" y="3657600"/>
          <p14:tracePt t="12787" x="500063" y="3687763"/>
          <p14:tracePt t="12795" x="523875" y="3717925"/>
          <p14:tracePt t="12803" x="560388" y="3741738"/>
          <p14:tracePt t="12811" x="603250" y="3784600"/>
          <p14:tracePt t="12819" x="650875" y="3814763"/>
          <p14:tracePt t="12828" x="687388" y="3838575"/>
          <p14:tracePt t="12835" x="735013" y="3862388"/>
          <p14:tracePt t="12844" x="784225" y="3868738"/>
          <p14:tracePt t="12851" x="855663" y="3881438"/>
          <p14:tracePt t="12860" x="904875" y="3881438"/>
          <p14:tracePt t="12867" x="935038" y="3881438"/>
          <p14:tracePt t="12876" x="965200" y="3881438"/>
          <p14:tracePt t="12894" x="1023938" y="3851275"/>
          <p14:tracePt t="12900" x="1042988" y="3802063"/>
          <p14:tracePt t="12908" x="1060450" y="3754438"/>
          <p14:tracePt t="12915" x="1060450" y="3681413"/>
          <p14:tracePt t="12924" x="1060450" y="3609975"/>
          <p14:tracePt t="12931" x="1060450" y="3536950"/>
          <p14:tracePt t="12939" x="1012825" y="3446463"/>
          <p14:tracePt t="12948" x="969963" y="3381375"/>
          <p14:tracePt t="12955" x="922338" y="3302000"/>
          <p14:tracePt t="12963" x="885825" y="3248025"/>
          <p14:tracePt t="12971" x="844550" y="3211513"/>
          <p14:tracePt t="12979" x="795338" y="3181350"/>
          <p14:tracePt t="12987" x="741363" y="3151188"/>
          <p14:tracePt t="12995" x="711200" y="3151188"/>
          <p14:tracePt t="13003" x="668338" y="3140075"/>
          <p14:tracePt t="13011" x="620713" y="3140075"/>
          <p14:tracePt t="13019" x="579438" y="3140075"/>
          <p14:tracePt t="13028" x="530225" y="3157538"/>
          <p14:tracePt t="13035" x="476250" y="3200400"/>
          <p14:tracePt t="13044" x="446088" y="3260725"/>
          <p14:tracePt t="13051" x="433388" y="3332163"/>
          <p14:tracePt t="13060" x="428625" y="3392488"/>
          <p14:tracePt t="13067" x="428625" y="3441700"/>
          <p14:tracePt t="13076" x="428625" y="3465513"/>
          <p14:tracePt t="13083" x="428625" y="3506788"/>
          <p14:tracePt t="13092" x="469900" y="3543300"/>
          <p14:tracePt t="13099" x="493713" y="3586163"/>
          <p14:tracePt t="13108" x="536575" y="3621088"/>
          <p14:tracePt t="13115" x="603250" y="3676650"/>
          <p14:tracePt t="13124" x="681038" y="3724275"/>
          <p14:tracePt t="13131" x="754063" y="3754438"/>
          <p14:tracePt t="13139" x="831850" y="3797300"/>
          <p14:tracePt t="13148" x="922338" y="3821113"/>
          <p14:tracePt t="13155" x="1012825" y="3844925"/>
          <p14:tracePt t="13163" x="1096963" y="3844925"/>
          <p14:tracePt t="13171" x="1157288" y="3857625"/>
          <p14:tracePt t="13179" x="1193800" y="3857625"/>
          <p14:tracePt t="13187" x="1211263" y="3857625"/>
          <p14:tracePt t="13195" x="1235075" y="3857625"/>
          <p14:tracePt t="13203" x="1254125" y="3844925"/>
          <p14:tracePt t="13211" x="1254125" y="3802063"/>
          <p14:tracePt t="13219" x="1254125" y="3730625"/>
          <p14:tracePt t="13228" x="1254125" y="3657600"/>
          <p14:tracePt t="13235" x="1254125" y="3586163"/>
          <p14:tracePt t="13244" x="1254125" y="3525838"/>
          <p14:tracePt t="13251" x="1254125" y="3495675"/>
          <p14:tracePt t="13260" x="1254125" y="3471863"/>
          <p14:tracePt t="13267" x="1241425" y="3446463"/>
          <p14:tracePt t="13277" x="1230313" y="3429000"/>
          <p14:tracePt t="13283" x="1211263" y="3405188"/>
          <p14:tracePt t="13292" x="1187450" y="3398838"/>
          <p14:tracePt t="13299" x="1163638" y="3392488"/>
          <p14:tracePt t="13308" x="1133475" y="3392488"/>
          <p14:tracePt t="13315" x="1079500" y="3392488"/>
          <p14:tracePt t="13323" x="989013" y="3392488"/>
          <p14:tracePt t="13331" x="904875" y="3392488"/>
          <p14:tracePt t="13339" x="831850" y="3405188"/>
          <p14:tracePt t="13348" x="741363" y="3441700"/>
          <p14:tracePt t="13355" x="674688" y="3471863"/>
          <p14:tracePt t="13363" x="608013" y="3502025"/>
          <p14:tracePt t="13371" x="573088" y="3532188"/>
          <p14:tracePt t="13379" x="549275" y="3556000"/>
          <p14:tracePt t="13388" x="542925" y="3573463"/>
          <p14:tracePt t="13395" x="542925" y="3597275"/>
          <p14:tracePt t="13403" x="542925" y="3603625"/>
          <p14:tracePt t="13411" x="542925" y="3616325"/>
          <p14:tracePt t="13419" x="542925" y="3627438"/>
          <p14:tracePt t="13428" x="560388" y="3651250"/>
          <p14:tracePt t="13435" x="596900" y="3681413"/>
          <p14:tracePt t="13443" x="620713" y="3687763"/>
          <p14:tracePt t="13451" x="668338" y="3706813"/>
          <p14:tracePt t="13460" x="704850" y="3748088"/>
          <p14:tracePt t="13467" x="754063" y="3767138"/>
          <p14:tracePt t="13476" x="819150" y="3797300"/>
          <p14:tracePt t="13483" x="892175" y="3821113"/>
          <p14:tracePt t="13492" x="969963" y="3851275"/>
          <p14:tracePt t="13499" x="1030288" y="3851275"/>
          <p14:tracePt t="13508" x="1090613" y="3862388"/>
          <p14:tracePt t="13515" x="1144588" y="3862388"/>
          <p14:tracePt t="13523" x="1169988" y="3862388"/>
          <p14:tracePt t="13531" x="1193800" y="3862388"/>
          <p14:tracePt t="13539" x="1217613" y="3851275"/>
          <p14:tracePt t="13548" x="1254125" y="3814763"/>
          <p14:tracePt t="13555" x="1254125" y="3771900"/>
          <p14:tracePt t="13563" x="1265238" y="3724275"/>
          <p14:tracePt t="13571" x="1265238" y="3651250"/>
          <p14:tracePt t="13579" x="1265238" y="3590925"/>
          <p14:tracePt t="13587" x="1260475" y="3532188"/>
          <p14:tracePt t="13595" x="1241425" y="3495675"/>
          <p14:tracePt t="13603" x="1230313" y="3452813"/>
          <p14:tracePt t="13612" x="1193800" y="3411538"/>
          <p14:tracePt t="13619" x="1187450" y="3386138"/>
          <p14:tracePt t="13628" x="1163638" y="3362325"/>
          <p14:tracePt t="13635" x="1109663" y="3332163"/>
          <p14:tracePt t="13644" x="1073150" y="3295650"/>
          <p14:tracePt t="13651" x="1036638" y="3267075"/>
          <p14:tracePt t="13659" x="989013" y="3248025"/>
          <p14:tracePt t="13667" x="928688" y="3236913"/>
          <p14:tracePt t="13676" x="892175" y="3230563"/>
          <p14:tracePt t="13683" x="849313" y="3230563"/>
          <p14:tracePt t="13692" x="801688" y="3230563"/>
          <p14:tracePt t="13699" x="758825" y="3230563"/>
          <p14:tracePt t="13707" x="711200" y="3230563"/>
          <p14:tracePt t="13715" x="674688" y="3271838"/>
          <p14:tracePt t="13723" x="633413" y="3308350"/>
          <p14:tracePt t="13731" x="614363" y="3355975"/>
          <p14:tracePt t="13739" x="614363" y="3416300"/>
          <p14:tracePt t="13748" x="614363" y="3489325"/>
          <p14:tracePt t="13755" x="614363" y="3532188"/>
          <p14:tracePt t="13764" x="614363" y="3579813"/>
          <p14:tracePt t="13771" x="620713" y="3621088"/>
          <p14:tracePt t="13779" x="633413" y="3646488"/>
          <p14:tracePt t="13787" x="681038" y="3706813"/>
          <p14:tracePt t="13795" x="704850" y="3730625"/>
          <p14:tracePt t="13803" x="747713" y="3771900"/>
          <p14:tracePt t="13812" x="784225" y="3808413"/>
          <p14:tracePt t="13819" x="838200" y="3851275"/>
          <p14:tracePt t="13827" x="904875" y="3881438"/>
          <p14:tracePt t="13835" x="976313" y="3916363"/>
          <p14:tracePt t="13843" x="1054100" y="3946525"/>
          <p14:tracePt t="13851" x="1133475" y="3983038"/>
          <p14:tracePt t="13860" x="1181100" y="3989388"/>
          <p14:tracePt t="13868" x="1223963" y="3989388"/>
          <p14:tracePt t="13876" x="1230313" y="3989388"/>
          <p14:tracePt t="13894" x="1247775" y="3989388"/>
          <p14:tracePt t="13899" x="1254125" y="3989388"/>
          <p14:tracePt t="13907" x="1260475" y="3983038"/>
          <p14:tracePt t="13915" x="1265238" y="3976688"/>
          <p14:tracePt t="13923" x="1265238" y="3971925"/>
          <p14:tracePt t="13939" x="1265238" y="3959225"/>
          <p14:tracePt t="13948" x="1265238" y="3952875"/>
          <p14:tracePt t="13955" x="1265238" y="3935413"/>
          <p14:tracePt t="13963" x="1260475" y="3929063"/>
          <p14:tracePt t="13971" x="1260475" y="3922713"/>
          <p14:tracePt t="13979" x="1247775" y="3905250"/>
          <p14:tracePt t="13987" x="1247775" y="3898900"/>
          <p14:tracePt t="13995" x="1241425" y="3892550"/>
          <p14:tracePt t="14012" x="1217613" y="3862388"/>
          <p14:tracePt t="14028" x="1211263" y="3851275"/>
          <p14:tracePt t="14035" x="1200150" y="3832225"/>
          <p14:tracePt t="14044" x="1193800" y="3827463"/>
          <p14:tracePt t="14051" x="1187450" y="3814763"/>
          <p14:tracePt t="14060" x="1174750" y="3797300"/>
          <p14:tracePt t="14076" x="1169988" y="3790950"/>
          <p14:tracePt t="14373" x="1169988" y="3784600"/>
          <p14:tracePt t="14388" x="1181100" y="3784600"/>
          <p14:tracePt t="14396" x="1187450" y="3784600"/>
          <p14:tracePt t="14412" x="1200150" y="3784600"/>
          <p14:tracePt t="14420" x="1217613" y="3790950"/>
          <p14:tracePt t="14429" x="1223963" y="3790950"/>
          <p14:tracePt t="14436" x="1230313" y="3790950"/>
          <p14:tracePt t="14446" x="1241425" y="3790950"/>
          <p14:tracePt t="14452" x="1247775" y="3790950"/>
          <p14:tracePt t="14460" x="1254125" y="3790950"/>
          <p14:tracePt t="14468" x="1260475" y="3797300"/>
          <p14:tracePt t="14484" x="1265238" y="3802063"/>
          <p14:tracePt t="14493" x="1277938" y="3802063"/>
          <p14:tracePt t="14500" x="1284288" y="3808413"/>
          <p14:tracePt t="14524" x="1290638" y="3808413"/>
          <p14:tracePt t="14540" x="1295400" y="3814763"/>
          <p14:tracePt t="14556" x="1301750" y="3814763"/>
          <p14:tracePt t="14596" x="1308100" y="3814763"/>
          <p14:tracePt t="14756" x="1314450" y="3821113"/>
          <p14:tracePt t="14804" x="1314450" y="3827463"/>
          <p14:tracePt t="14828" x="1308100" y="3827463"/>
          <p14:tracePt t="14845" x="1301750" y="3827463"/>
          <p14:tracePt t="14861" x="1295400" y="3827463"/>
          <p14:tracePt t="14868" x="1290638" y="3827463"/>
          <p14:tracePt t="14877" x="1284288" y="3827463"/>
          <p14:tracePt t="14896" x="1271588" y="3827463"/>
          <p14:tracePt t="14901" x="1265238" y="3827463"/>
          <p14:tracePt t="14908" x="1260475" y="3827463"/>
          <p14:tracePt t="14916" x="1254125" y="3827463"/>
          <p14:tracePt t="14932" x="1241425" y="3827463"/>
          <p14:tracePt t="14940" x="1235075" y="3827463"/>
          <p14:tracePt t="14948" x="1230313" y="3827463"/>
          <p14:tracePt t="14956" x="1223963" y="3827463"/>
          <p14:tracePt t="14964" x="1217613" y="3827463"/>
          <p14:tracePt t="14972" x="1200150" y="3827463"/>
          <p14:tracePt t="14988" x="1187450" y="3827463"/>
          <p14:tracePt t="14995" x="1181100" y="3827463"/>
          <p14:tracePt t="15013" x="1169988" y="3827463"/>
          <p14:tracePt t="15029" x="1163638" y="3827463"/>
          <p14:tracePt t="15061" x="1150938" y="3827463"/>
          <p14:tracePt t="15068" x="1144588" y="3827463"/>
          <p14:tracePt t="15084" x="1139825" y="3827463"/>
          <p14:tracePt t="15093" x="1133475" y="3827463"/>
          <p14:tracePt t="15116" x="1127125" y="3827463"/>
          <p14:tracePt t="15140" x="1120775" y="3827463"/>
          <p14:tracePt t="15148" x="1109663" y="3827463"/>
          <p14:tracePt t="15164" x="1090613" y="3827463"/>
          <p14:tracePt t="15172" x="1079500" y="3827463"/>
          <p14:tracePt t="15180" x="1060450" y="3814763"/>
          <p14:tracePt t="15188" x="1049338" y="3814763"/>
          <p14:tracePt t="15196" x="1023938" y="3808413"/>
          <p14:tracePt t="15204" x="1000125" y="3790950"/>
          <p14:tracePt t="15213" x="965200" y="3771900"/>
          <p14:tracePt t="15220" x="946150" y="3767138"/>
          <p14:tracePt t="15229" x="922338" y="3754438"/>
          <p14:tracePt t="15236" x="904875" y="3741738"/>
          <p14:tracePt t="15245" x="879475" y="3730625"/>
          <p14:tracePt t="15252" x="874713" y="3724275"/>
          <p14:tracePt t="15260" x="855663" y="3711575"/>
          <p14:tracePt t="15268" x="849313" y="3706813"/>
          <p14:tracePt t="15275" x="831850" y="3700463"/>
          <p14:tracePt t="15283" x="825500" y="3694113"/>
          <p14:tracePt t="15291" x="819150" y="3687763"/>
          <p14:tracePt t="15299" x="814388" y="3687763"/>
          <p14:tracePt t="15307" x="808038" y="3681413"/>
          <p14:tracePt t="15315" x="795338" y="3676650"/>
          <p14:tracePt t="15332" x="788988" y="3670300"/>
          <p14:tracePt t="15348" x="784225" y="3663950"/>
          <p14:tracePt t="15363" x="777875" y="3663950"/>
          <p14:tracePt t="15371" x="771525" y="3657600"/>
          <p14:tracePt t="15387" x="765175" y="3646488"/>
          <p14:tracePt t="15396" x="758825" y="3627438"/>
          <p14:tracePt t="15403" x="754063" y="3621088"/>
          <p14:tracePt t="15411" x="741363" y="3603625"/>
          <p14:tracePt t="15419" x="735013" y="3586163"/>
          <p14:tracePt t="15428" x="728663" y="3579813"/>
          <p14:tracePt t="15435" x="723900" y="3567113"/>
          <p14:tracePt t="15452" x="717550" y="3562350"/>
          <p14:tracePt t="15468" x="711200" y="3556000"/>
          <p14:tracePt t="15596" x="711200" y="3549650"/>
          <p14:tracePt t="15828" x="711200" y="3556000"/>
          <p14:tracePt t="15836" x="711200" y="3562350"/>
          <p14:tracePt t="15845" x="711200" y="3567113"/>
          <p14:tracePt t="15852" x="711200" y="3579813"/>
          <p14:tracePt t="15861" x="711200" y="3586163"/>
          <p14:tracePt t="15876" x="711200" y="3590925"/>
          <p14:tracePt t="15897" x="723900" y="3603625"/>
          <p14:tracePt t="15932" x="728663" y="3621088"/>
          <p14:tracePt t="16068" x="728663" y="3627438"/>
          <p14:tracePt t="16268" x="728663" y="3633788"/>
          <p14:tracePt t="16284" x="728663" y="3640138"/>
          <p14:tracePt t="16636" x="735013" y="3646488"/>
          <p14:tracePt t="16661" x="747713" y="3646488"/>
          <p14:tracePt t="16676" x="754063" y="3646488"/>
          <p14:tracePt t="16684" x="771525" y="3646488"/>
          <p14:tracePt t="16692" x="784225" y="3633788"/>
          <p14:tracePt t="16700" x="808038" y="3633788"/>
          <p14:tracePt t="16708" x="831850" y="3633788"/>
          <p14:tracePt t="16716" x="862013" y="3633788"/>
          <p14:tracePt t="16724" x="885825" y="3633788"/>
          <p14:tracePt t="16732" x="915988" y="3633788"/>
          <p14:tracePt t="16740" x="939800" y="3633788"/>
          <p14:tracePt t="16748" x="965200" y="3633788"/>
          <p14:tracePt t="16756" x="1006475" y="3633788"/>
          <p14:tracePt t="16764" x="1036638" y="3633788"/>
          <p14:tracePt t="16772" x="1060450" y="3633788"/>
          <p14:tracePt t="16781" x="1084263" y="3633788"/>
          <p14:tracePt t="16788" x="1109663" y="3633788"/>
          <p14:tracePt t="16804" x="1133475" y="3633788"/>
          <p14:tracePt t="16813" x="1139825" y="3633788"/>
          <p14:tracePt t="16829" x="1150938" y="3633788"/>
          <p14:tracePt t="16836" x="1157288" y="3633788"/>
          <p14:tracePt t="16844" x="1169988" y="3633788"/>
          <p14:tracePt t="16853" x="1174750" y="3633788"/>
          <p14:tracePt t="16860" x="1187450" y="3633788"/>
          <p14:tracePt t="16868" x="1193800" y="3633788"/>
          <p14:tracePt t="16876" x="1204913" y="3633788"/>
          <p14:tracePt t="16884" x="1223963" y="3633788"/>
          <p14:tracePt t="16892" x="1230313" y="3633788"/>
          <p14:tracePt t="16900" x="1254125" y="3633788"/>
          <p14:tracePt t="16908" x="1290638" y="3633788"/>
          <p14:tracePt t="16916" x="1331913" y="3646488"/>
          <p14:tracePt t="16924" x="1392238" y="3657600"/>
          <p14:tracePt t="16933" x="1428750" y="3657600"/>
          <p14:tracePt t="16940" x="1458913" y="3663950"/>
          <p14:tracePt t="16956" x="1470025" y="3663950"/>
          <p14:tracePt t="17068" x="1476375" y="3670300"/>
          <p14:tracePt t="17092" x="1458913" y="3681413"/>
          <p14:tracePt t="17100" x="1446213" y="3681413"/>
          <p14:tracePt t="17108" x="1409700" y="3681413"/>
          <p14:tracePt t="17116" x="1398588" y="3681413"/>
          <p14:tracePt t="17124" x="1355725" y="3687763"/>
          <p14:tracePt t="17132" x="1338263" y="3687763"/>
          <p14:tracePt t="17140" x="1308100" y="3687763"/>
          <p14:tracePt t="17149" x="1284288" y="3687763"/>
          <p14:tracePt t="17156" x="1241425" y="3687763"/>
          <p14:tracePt t="17164" x="1181100" y="3687763"/>
          <p14:tracePt t="17172" x="1163638" y="3687763"/>
          <p14:tracePt t="17180" x="1103313" y="3687763"/>
          <p14:tracePt t="17188" x="1073150" y="3687763"/>
          <p14:tracePt t="17197" x="1042988" y="3687763"/>
          <p14:tracePt t="17204" x="1019175" y="3687763"/>
          <p14:tracePt t="17213" x="982663" y="3676650"/>
          <p14:tracePt t="17220" x="952500" y="3670300"/>
          <p14:tracePt t="17229" x="928688" y="3663950"/>
          <p14:tracePt t="17236" x="904875" y="3663950"/>
          <p14:tracePt t="17244" x="874713" y="3663950"/>
          <p14:tracePt t="17252" x="838200" y="3663950"/>
          <p14:tracePt t="17260" x="819150" y="3663950"/>
          <p14:tracePt t="17268" x="795338" y="3663950"/>
          <p14:tracePt t="17276" x="777875" y="3663950"/>
          <p14:tracePt t="17284" x="771525" y="3663950"/>
          <p14:tracePt t="17292" x="758825" y="3663950"/>
          <p14:tracePt t="17300" x="754063" y="3663950"/>
          <p14:tracePt t="17308" x="741363" y="3663950"/>
          <p14:tracePt t="17316" x="735013" y="3663950"/>
          <p14:tracePt t="17460" x="728663" y="3657600"/>
          <p14:tracePt t="17484" x="728663" y="3651250"/>
          <p14:tracePt t="17492" x="741363" y="3646488"/>
          <p14:tracePt t="17500" x="765175" y="3646488"/>
          <p14:tracePt t="17508" x="808038" y="3646488"/>
          <p14:tracePt t="17516" x="868363" y="3646488"/>
          <p14:tracePt t="17523" x="928688" y="3646488"/>
          <p14:tracePt t="17531" x="982663" y="3646488"/>
          <p14:tracePt t="17539" x="1030288" y="3646488"/>
          <p14:tracePt t="17548" x="1084263" y="3646488"/>
          <p14:tracePt t="17555" x="1133475" y="3646488"/>
          <p14:tracePt t="17564" x="1163638" y="3646488"/>
          <p14:tracePt t="17571" x="1211263" y="3657600"/>
          <p14:tracePt t="17579" x="1223963" y="3657600"/>
          <p14:tracePt t="17588" x="1254125" y="3663950"/>
          <p14:tracePt t="17596" x="1260475" y="3663950"/>
          <p14:tracePt t="17604" x="1277938" y="3670300"/>
          <p14:tracePt t="17709" x="1284288" y="3676650"/>
          <p14:tracePt t="17740" x="1277938" y="3676650"/>
          <p14:tracePt t="17749" x="1260475" y="3681413"/>
          <p14:tracePt t="17756" x="1254125" y="3681413"/>
          <p14:tracePt t="17764" x="1241425" y="3681413"/>
          <p14:tracePt t="17772" x="1217613" y="3681413"/>
          <p14:tracePt t="17780" x="1174750" y="3681413"/>
          <p14:tracePt t="17788" x="1144588" y="3681413"/>
          <p14:tracePt t="17797" x="1096963" y="3681413"/>
          <p14:tracePt t="17804" x="1054100" y="3681413"/>
          <p14:tracePt t="17813" x="993775" y="3681413"/>
          <p14:tracePt t="17820" x="939800" y="3681413"/>
          <p14:tracePt t="17829" x="892175" y="3681413"/>
          <p14:tracePt t="17836" x="849313" y="3681413"/>
          <p14:tracePt t="17844" x="788988" y="3670300"/>
          <p14:tracePt t="17852" x="771525" y="3670300"/>
          <p14:tracePt t="17860" x="747713" y="3663950"/>
          <p14:tracePt t="17868" x="741363" y="3663950"/>
          <p14:tracePt t="17883" x="728663" y="3663950"/>
          <p14:tracePt t="17885" x="723900" y="3663950"/>
          <p14:tracePt t="17892" x="717550" y="3663950"/>
          <p14:tracePt t="17900" x="711200" y="3663950"/>
          <p14:tracePt t="17908" x="704850" y="3663950"/>
          <p14:tracePt t="17915" x="687388" y="3663950"/>
          <p14:tracePt t="17923" x="681038" y="3663950"/>
          <p14:tracePt t="17932" x="668338" y="3663950"/>
          <p14:tracePt t="17939" x="663575" y="3663950"/>
          <p14:tracePt t="17963" x="650875" y="3663950"/>
          <p14:tracePt t="18028" x="657225" y="3657600"/>
          <p14:tracePt t="18044" x="674688" y="3657600"/>
          <p14:tracePt t="18052" x="687388" y="3657600"/>
          <p14:tracePt t="18060" x="723900" y="3657600"/>
          <p14:tracePt t="18068" x="765175" y="3657600"/>
          <p14:tracePt t="18076" x="795338" y="3657600"/>
          <p14:tracePt t="18084" x="874713" y="3657600"/>
          <p14:tracePt t="18092" x="935038" y="3657600"/>
          <p14:tracePt t="18100" x="1049338" y="3681413"/>
          <p14:tracePt t="18108" x="1120775" y="3681413"/>
          <p14:tracePt t="18116" x="1200150" y="3706813"/>
          <p14:tracePt t="18123" x="1260475" y="3706813"/>
          <p14:tracePt t="18131" x="1320800" y="3717925"/>
          <p14:tracePt t="18139" x="1350963" y="3724275"/>
          <p14:tracePt t="18147" x="1374775" y="3724275"/>
          <p14:tracePt t="18155" x="1385888" y="3724275"/>
          <p14:tracePt t="18259" x="1385888" y="3730625"/>
          <p14:tracePt t="18267" x="1381125" y="3730625"/>
          <p14:tracePt t="18275" x="1362075" y="3736975"/>
          <p14:tracePt t="18283" x="1325563" y="3736975"/>
          <p14:tracePt t="18291" x="1284288" y="3736975"/>
          <p14:tracePt t="18299" x="1230313" y="3736975"/>
          <p14:tracePt t="18307" x="1169988" y="3736975"/>
          <p14:tracePt t="18315" x="1096963" y="3730625"/>
          <p14:tracePt t="18323" x="1036638" y="3724275"/>
          <p14:tracePt t="18331" x="946150" y="3700463"/>
          <p14:tracePt t="18339" x="898525" y="3700463"/>
          <p14:tracePt t="18347" x="838200" y="3687763"/>
          <p14:tracePt t="18355" x="795338" y="3681413"/>
          <p14:tracePt t="18364" x="735013" y="3670300"/>
          <p14:tracePt t="18371" x="698500" y="3670300"/>
          <p14:tracePt t="18380" x="674688" y="3663950"/>
          <p14:tracePt t="18387" x="644525" y="3663950"/>
          <p14:tracePt t="18396" x="638175" y="3663950"/>
          <p14:tracePt t="18403" x="633413" y="3663950"/>
          <p14:tracePt t="18492" x="638175" y="3663950"/>
          <p14:tracePt t="18500" x="663575" y="3663950"/>
          <p14:tracePt t="18509" x="693738" y="3663950"/>
          <p14:tracePt t="18516" x="717550" y="3663950"/>
          <p14:tracePt t="18524" x="758825" y="3663950"/>
          <p14:tracePt t="18533" x="819150" y="3663950"/>
          <p14:tracePt t="18540" x="892175" y="3663950"/>
          <p14:tracePt t="18549" x="965200" y="3676650"/>
          <p14:tracePt t="18556" x="1042988" y="3687763"/>
          <p14:tracePt t="18565" x="1103313" y="3700463"/>
          <p14:tracePt t="18572" x="1144588" y="3706813"/>
          <p14:tracePt t="18581" x="1181100" y="3706813"/>
          <p14:tracePt t="18589" x="1211263" y="3706813"/>
          <p14:tracePt t="18597" x="1223963" y="3706813"/>
          <p14:tracePt t="18604" x="1241425" y="3706813"/>
          <p14:tracePt t="18700" x="1230313" y="3706813"/>
          <p14:tracePt t="18708" x="1217613" y="3706813"/>
          <p14:tracePt t="18716" x="1174750" y="3717925"/>
          <p14:tracePt t="18724" x="1127125" y="3717925"/>
          <p14:tracePt t="18733" x="1073150" y="3717925"/>
          <p14:tracePt t="18740" x="1012825" y="3717925"/>
          <p14:tracePt t="18749" x="939800" y="3717925"/>
          <p14:tracePt t="18756" x="879475" y="3717925"/>
          <p14:tracePt t="18765" x="849313" y="3717925"/>
          <p14:tracePt t="18772" x="795338" y="3717925"/>
          <p14:tracePt t="18781" x="754063" y="3717925"/>
          <p14:tracePt t="18788" x="717550" y="3717925"/>
          <p14:tracePt t="18796" x="711200" y="3717925"/>
          <p14:tracePt t="18804" x="698500" y="3717925"/>
          <p14:tracePt t="18813" x="693738" y="3717925"/>
          <p14:tracePt t="18820" x="687388" y="3717925"/>
          <p14:tracePt t="18924" x="698500" y="3717925"/>
          <p14:tracePt t="18932" x="723900" y="3717925"/>
          <p14:tracePt t="18940" x="777875" y="3717925"/>
          <p14:tracePt t="18948" x="825500" y="3717925"/>
          <p14:tracePt t="18956" x="879475" y="3717925"/>
          <p14:tracePt t="18965" x="952500" y="3717925"/>
          <p14:tracePt t="18972" x="1012825" y="3717925"/>
          <p14:tracePt t="18981" x="1054100" y="3717925"/>
          <p14:tracePt t="18988" x="1103313" y="3717925"/>
          <p14:tracePt t="18998" x="1114425" y="3717925"/>
          <p14:tracePt t="19004" x="1139825" y="3717925"/>
          <p14:tracePt t="19020" x="1144588" y="3717925"/>
          <p14:tracePt t="19124" x="1150938" y="3724275"/>
          <p14:tracePt t="19148" x="1120775" y="3724275"/>
          <p14:tracePt t="19156" x="1096963" y="3724275"/>
          <p14:tracePt t="19164" x="1066800" y="3724275"/>
          <p14:tracePt t="19172" x="1042988" y="3724275"/>
          <p14:tracePt t="19181" x="1019175" y="3724275"/>
          <p14:tracePt t="19188" x="1000125" y="3724275"/>
          <p14:tracePt t="19197" x="965200" y="3724275"/>
          <p14:tracePt t="19204" x="922338" y="3724275"/>
          <p14:tracePt t="19212" x="898525" y="3724275"/>
          <p14:tracePt t="19220" x="879475" y="3724275"/>
          <p14:tracePt t="19228" x="844550" y="3724275"/>
          <p14:tracePt t="19236" x="831850" y="3724275"/>
          <p14:tracePt t="19244" x="819150" y="3724275"/>
          <p14:tracePt t="19252" x="814388" y="3724275"/>
          <p14:tracePt t="19332" x="831850" y="3724275"/>
          <p14:tracePt t="19340" x="838200" y="3724275"/>
          <p14:tracePt t="19348" x="862013" y="3724275"/>
          <p14:tracePt t="19356" x="892175" y="3724275"/>
          <p14:tracePt t="19365" x="904875" y="3724275"/>
          <p14:tracePt t="19372" x="946150" y="3724275"/>
          <p14:tracePt t="19381" x="982663" y="3724275"/>
          <p14:tracePt t="19388" x="1012825" y="3724275"/>
          <p14:tracePt t="19397" x="1042988" y="3724275"/>
          <p14:tracePt t="19404" x="1066800" y="3724275"/>
          <p14:tracePt t="19411" x="1090613" y="3724275"/>
          <p14:tracePt t="19419" x="1127125" y="3730625"/>
          <p14:tracePt t="19428" x="1139825" y="3730625"/>
          <p14:tracePt t="19435" x="1163638" y="3730625"/>
          <p14:tracePt t="19443" x="1174750" y="3730625"/>
          <p14:tracePt t="19452" x="1181100" y="3730625"/>
          <p14:tracePt t="19459" x="1187450" y="3730625"/>
          <p14:tracePt t="19468" x="1193800" y="3730625"/>
          <p14:tracePt t="19484" x="1200150" y="3730625"/>
          <p14:tracePt t="19636" x="1187450" y="3730625"/>
          <p14:tracePt t="19644" x="1150938" y="3730625"/>
          <p14:tracePt t="19652" x="1133475" y="3730625"/>
          <p14:tracePt t="19660" x="1096963" y="3730625"/>
          <p14:tracePt t="19668" x="1073150" y="3730625"/>
          <p14:tracePt t="19676" x="1054100" y="3730625"/>
          <p14:tracePt t="19685" x="1030288" y="3730625"/>
          <p14:tracePt t="19692" x="1006475" y="3730625"/>
          <p14:tracePt t="19700" x="993775" y="3730625"/>
          <p14:tracePt t="19708" x="969963" y="3730625"/>
          <p14:tracePt t="19716" x="946150" y="3730625"/>
          <p14:tracePt t="19724" x="935038" y="3730625"/>
          <p14:tracePt t="19732" x="909638" y="3730625"/>
          <p14:tracePt t="19740" x="898525" y="3730625"/>
          <p14:tracePt t="19749" x="879475" y="3730625"/>
          <p14:tracePt t="19756" x="868363" y="3730625"/>
          <p14:tracePt t="19836" x="862013" y="3736975"/>
          <p14:tracePt t="19908" x="885825" y="3736975"/>
          <p14:tracePt t="19916" x="915988" y="3748088"/>
          <p14:tracePt t="19924" x="965200" y="3754438"/>
          <p14:tracePt t="19932" x="1012825" y="3767138"/>
          <p14:tracePt t="19940" x="1060450" y="3784600"/>
          <p14:tracePt t="19949" x="1090613" y="3784600"/>
          <p14:tracePt t="19956" x="1120775" y="3784600"/>
          <p14:tracePt t="19965" x="1139825" y="3790950"/>
          <p14:tracePt t="19972" x="1150938" y="3790950"/>
          <p14:tracePt t="19981" x="1163638" y="3790950"/>
          <p14:tracePt t="19988" x="1169988" y="3790950"/>
          <p14:tracePt t="19996" x="1187450" y="3790950"/>
          <p14:tracePt t="20012" x="1193800" y="3790950"/>
          <p14:tracePt t="20028" x="1200150" y="3790950"/>
          <p14:tracePt t="20036" x="1204913" y="3790950"/>
          <p14:tracePt t="20156" x="1204913" y="3797300"/>
          <p14:tracePt t="20165" x="1187450" y="3797300"/>
          <p14:tracePt t="20172" x="1169988" y="3797300"/>
          <p14:tracePt t="20181" x="1144588" y="3797300"/>
          <p14:tracePt t="20188" x="1090613" y="3797300"/>
          <p14:tracePt t="20195" x="1042988" y="3797300"/>
          <p14:tracePt t="20204" x="989013" y="3797300"/>
          <p14:tracePt t="20211" x="928688" y="3797300"/>
          <p14:tracePt t="20219" x="885825" y="3797300"/>
          <p14:tracePt t="20227" x="838200" y="3797300"/>
          <p14:tracePt t="20235" x="808038" y="3797300"/>
          <p14:tracePt t="20243" x="784225" y="3790950"/>
          <p14:tracePt t="20251" x="777875" y="3790950"/>
          <p14:tracePt t="20259" x="758825" y="3790950"/>
          <p14:tracePt t="20267" x="754063" y="3790950"/>
          <p14:tracePt t="20275" x="747713" y="3790950"/>
          <p14:tracePt t="20364" x="741363" y="3784600"/>
          <p14:tracePt t="20796" x="735013" y="3784600"/>
          <p14:tracePt t="20988" x="723900" y="3784600"/>
          <p14:tracePt t="21028" x="717550" y="3784600"/>
          <p14:tracePt t="21244" x="723900" y="3784600"/>
          <p14:tracePt t="21260" x="728663" y="3784600"/>
          <p14:tracePt t="21276" x="741363" y="3784600"/>
          <p14:tracePt t="21292" x="758825" y="3784600"/>
          <p14:tracePt t="21300" x="765175" y="3784600"/>
          <p14:tracePt t="21308" x="784225" y="3784600"/>
          <p14:tracePt t="21316" x="808038" y="3784600"/>
          <p14:tracePt t="21324" x="838200" y="3784600"/>
          <p14:tracePt t="21333" x="885825" y="3790950"/>
          <p14:tracePt t="21340" x="946150" y="3814763"/>
          <p14:tracePt t="21349" x="1006475" y="3821113"/>
          <p14:tracePt t="21356" x="1054100" y="3838575"/>
          <p14:tracePt t="21365" x="1084263" y="3838575"/>
          <p14:tracePt t="21372" x="1133475" y="3851275"/>
          <p14:tracePt t="21380" x="1169988" y="3868738"/>
          <p14:tracePt t="21388" x="1187450" y="3868738"/>
          <p14:tracePt t="21396" x="1204913" y="3875088"/>
          <p14:tracePt t="21404" x="1211263" y="3875088"/>
          <p14:tracePt t="21420" x="1223963" y="3875088"/>
          <p14:tracePt t="21445" x="1230313" y="3875088"/>
          <p14:tracePt t="21468" x="1241425" y="3875088"/>
          <p14:tracePt t="21476" x="1247775" y="3875088"/>
          <p14:tracePt t="21485" x="1260475" y="3875088"/>
          <p14:tracePt t="21492" x="1265238" y="3875088"/>
          <p14:tracePt t="21500" x="1271588" y="3875088"/>
          <p14:tracePt t="21508" x="1290638" y="3875088"/>
          <p14:tracePt t="21517" x="1301750" y="3875088"/>
          <p14:tracePt t="21524" x="1314450" y="3875088"/>
          <p14:tracePt t="21533" x="1320800" y="3875088"/>
          <p14:tracePt t="21539" x="1325563" y="3881438"/>
          <p14:tracePt t="21548" x="1331913" y="3881438"/>
          <p14:tracePt t="21556" x="1344613" y="3881438"/>
          <p14:tracePt t="21571" x="1362075" y="3881438"/>
          <p14:tracePt t="21596" x="1368425" y="3881438"/>
          <p14:tracePt t="21603" x="1381125" y="3881438"/>
          <p14:tracePt t="21611" x="1385888" y="3881438"/>
          <p14:tracePt t="21675" x="1392238" y="3881438"/>
          <p14:tracePt t="21764" x="1398588" y="3881438"/>
          <p14:tracePt t="21772" x="1398588" y="3875088"/>
          <p14:tracePt t="21780" x="1398588" y="3868738"/>
          <p14:tracePt t="21788" x="1398588" y="3857625"/>
          <p14:tracePt t="21796" x="1398588" y="3844925"/>
          <p14:tracePt t="21804" x="1398588" y="3827463"/>
          <p14:tracePt t="21812" x="1398588" y="3814763"/>
          <p14:tracePt t="21820" x="1392238" y="3790950"/>
          <p14:tracePt t="21828" x="1392238" y="3778250"/>
          <p14:tracePt t="21836" x="1385888" y="3754438"/>
          <p14:tracePt t="21844" x="1381125" y="3748088"/>
          <p14:tracePt t="21852" x="1374775" y="3741738"/>
          <p14:tracePt t="21860" x="1374775" y="3736975"/>
          <p14:tracePt t="21868" x="1362075" y="3711575"/>
          <p14:tracePt t="21876" x="1355725" y="3706813"/>
          <p14:tracePt t="21887" x="1331913" y="3687763"/>
          <p14:tracePt t="21892" x="1325563" y="3670300"/>
          <p14:tracePt t="21901" x="1308100" y="3657600"/>
          <p14:tracePt t="21908" x="1295400" y="3640138"/>
          <p14:tracePt t="21917" x="1260475" y="3616325"/>
          <p14:tracePt t="21924" x="1235075" y="3590925"/>
          <p14:tracePt t="21932" x="1187450" y="3567113"/>
          <p14:tracePt t="21939" x="1150938" y="3543300"/>
          <p14:tracePt t="21947" x="1084263" y="3519488"/>
          <p14:tracePt t="21955" x="1054100" y="3513138"/>
          <p14:tracePt t="21963" x="1000125" y="3482975"/>
          <p14:tracePt t="21972" x="958850" y="3482975"/>
          <p14:tracePt t="21979" x="909638" y="3465513"/>
          <p14:tracePt t="21987" x="874713" y="3452813"/>
          <p14:tracePt t="21995" x="831850" y="3452813"/>
          <p14:tracePt t="22003" x="788988" y="3452813"/>
          <p14:tracePt t="22011" x="728663" y="3452813"/>
          <p14:tracePt t="22019" x="687388" y="3452813"/>
          <p14:tracePt t="22027" x="627063" y="3452813"/>
          <p14:tracePt t="22035" x="603250" y="3452813"/>
          <p14:tracePt t="22043" x="579438" y="3452813"/>
          <p14:tracePt t="22052" x="560388" y="3452813"/>
          <p14:tracePt t="22075" x="549275" y="3452813"/>
          <p14:tracePt t="22091" x="542925" y="3452813"/>
          <p14:tracePt t="22116" x="536575" y="3452813"/>
          <p14:tracePt t="22132" x="530225" y="3459163"/>
          <p14:tracePt t="22139" x="523875" y="3476625"/>
          <p14:tracePt t="22147" x="519113" y="3502025"/>
          <p14:tracePt t="22155" x="512763" y="3519488"/>
          <p14:tracePt t="22171" x="512763" y="3543300"/>
          <p14:tracePt t="22179" x="512763" y="3549650"/>
          <p14:tracePt t="22188" x="512763" y="3562350"/>
          <p14:tracePt t="22196" x="512763" y="3579813"/>
          <p14:tracePt t="22203" x="512763" y="3586163"/>
          <p14:tracePt t="22211" x="512763" y="3603625"/>
          <p14:tracePt t="22219" x="512763" y="3609975"/>
          <p14:tracePt t="22227" x="512763" y="3621088"/>
          <p14:tracePt t="22243" x="512763" y="3640138"/>
          <p14:tracePt t="22252" x="512763" y="3646488"/>
          <p14:tracePt t="22259" x="512763" y="3651250"/>
          <p14:tracePt t="22269" x="519113" y="3657600"/>
          <p14:tracePt t="22284" x="523875" y="3663950"/>
          <p14:tracePt t="22291" x="530225" y="3670300"/>
          <p14:tracePt t="22300" x="542925" y="3676650"/>
          <p14:tracePt t="22308" x="549275" y="3681413"/>
          <p14:tracePt t="22317" x="554038" y="3687763"/>
          <p14:tracePt t="22323" x="560388" y="3694113"/>
          <p14:tracePt t="22332" x="566738" y="3700463"/>
          <p14:tracePt t="22339" x="573088" y="3706813"/>
          <p14:tracePt t="22347" x="579438" y="3711575"/>
          <p14:tracePt t="22355" x="584200" y="3717925"/>
          <p14:tracePt t="22371" x="590550" y="3730625"/>
          <p14:tracePt t="22379" x="596900" y="3736975"/>
          <p14:tracePt t="22403" x="603250" y="3741738"/>
          <p14:tracePt t="22411" x="603250" y="3748088"/>
          <p14:tracePt t="22420" x="620713" y="3767138"/>
          <p14:tracePt t="22435" x="633413" y="3771900"/>
          <p14:tracePt t="22443" x="638175" y="3778250"/>
          <p14:tracePt t="22452" x="644525" y="3784600"/>
          <p14:tracePt t="22460" x="657225" y="3790950"/>
          <p14:tracePt t="22475" x="663575" y="3797300"/>
          <p14:tracePt t="22484" x="668338" y="3802063"/>
          <p14:tracePt t="22491" x="674688" y="3808413"/>
          <p14:tracePt t="22500" x="681038" y="3814763"/>
          <p14:tracePt t="22532" x="687388" y="3821113"/>
          <p14:tracePt t="22555" x="704850" y="3832225"/>
          <p14:tracePt t="22563" x="711200" y="3838575"/>
          <p14:tracePt t="22579" x="717550" y="3857625"/>
          <p14:tracePt t="22588" x="723900" y="3862388"/>
          <p14:tracePt t="22595" x="735013" y="3875088"/>
          <p14:tracePt t="22603" x="741363" y="3898900"/>
          <p14:tracePt t="22612" x="758825" y="3911600"/>
          <p14:tracePt t="22619" x="765175" y="3929063"/>
          <p14:tracePt t="22628" x="784225" y="3952875"/>
          <p14:tracePt t="22636" x="788988" y="3965575"/>
          <p14:tracePt t="22643" x="808038" y="3983038"/>
          <p14:tracePt t="22652" x="814388" y="4006850"/>
          <p14:tracePt t="22659" x="825500" y="4019550"/>
          <p14:tracePt t="22668" x="844550" y="4043363"/>
          <p14:tracePt t="22675" x="849313" y="4049713"/>
          <p14:tracePt t="22684" x="855663" y="4056063"/>
          <p14:tracePt t="22691" x="874713" y="4079875"/>
          <p14:tracePt t="22700" x="879475" y="4086225"/>
          <p14:tracePt t="22708" x="885825" y="4092575"/>
          <p14:tracePt t="22716" x="898525" y="4103688"/>
          <p14:tracePt t="22724" x="904875" y="4110038"/>
          <p14:tracePt t="22731" x="909638" y="4116388"/>
          <p14:tracePt t="22739" x="915988" y="4116388"/>
          <p14:tracePt t="22747" x="928688" y="4122738"/>
          <p14:tracePt t="22755" x="946150" y="4127500"/>
          <p14:tracePt t="22763" x="969963" y="4146550"/>
          <p14:tracePt t="22772" x="993775" y="4170363"/>
          <p14:tracePt t="22779" x="1006475" y="4176713"/>
          <p14:tracePt t="22788" x="1023938" y="4194175"/>
          <p14:tracePt t="22795" x="1060450" y="4217988"/>
          <p14:tracePt t="22803" x="1073150" y="4237038"/>
          <p14:tracePt t="22811" x="1109663" y="4254500"/>
          <p14:tracePt t="22820" x="1133475" y="4267200"/>
          <p14:tracePt t="22828" x="1157288" y="4284663"/>
          <p14:tracePt t="22836" x="1181100" y="4302125"/>
          <p14:tracePt t="22843" x="1204913" y="4321175"/>
          <p14:tracePt t="22851" x="1235075" y="4327525"/>
          <p14:tracePt t="22859" x="1271588" y="4344988"/>
          <p14:tracePt t="22868" x="1308100" y="4351338"/>
          <p14:tracePt t="22876" x="1338263" y="4362450"/>
          <p14:tracePt t="22886" x="1362075" y="4368800"/>
          <p14:tracePt t="22891" x="1398588" y="4387850"/>
          <p14:tracePt t="22900" x="1422400" y="4392613"/>
          <p14:tracePt t="22908" x="1428750" y="4392613"/>
          <p14:tracePt t="22916" x="1439863" y="4398963"/>
          <p14:tracePt t="22923" x="1465263" y="4405313"/>
          <p14:tracePt t="22931" x="1489075" y="4418013"/>
          <p14:tracePt t="22939" x="1519238" y="4418013"/>
          <p14:tracePt t="22948" x="1555750" y="4422775"/>
          <p14:tracePt t="22955" x="1579563" y="4429125"/>
          <p14:tracePt t="22963" x="1633538" y="4441825"/>
          <p14:tracePt t="22971" x="1663700" y="4441825"/>
          <p14:tracePt t="22979" x="1681163" y="4448175"/>
          <p14:tracePt t="22988" x="1711325" y="4448175"/>
          <p14:tracePt t="22995" x="1724025" y="4452938"/>
          <p14:tracePt t="23003" x="1741488" y="4452938"/>
          <p14:tracePt t="23011" x="1747838" y="4452938"/>
          <p14:tracePt t="23028" x="1760538" y="4452938"/>
          <p14:tracePt t="23043" x="1766888" y="4452938"/>
          <p14:tracePt t="23052" x="1771650" y="4452938"/>
          <p14:tracePt t="23059" x="1784350" y="4452938"/>
          <p14:tracePt t="23068" x="1795463" y="4452938"/>
          <p14:tracePt t="23075" x="1801813" y="4452938"/>
          <p14:tracePt t="23084" x="1820863" y="4452938"/>
          <p14:tracePt t="23091" x="1838325" y="4452938"/>
          <p14:tracePt t="23100" x="1862138" y="4452938"/>
          <p14:tracePt t="23107" x="1898650" y="4452938"/>
          <p14:tracePt t="23115" x="1916113" y="4452938"/>
          <p14:tracePt t="23123" x="1941513" y="4452938"/>
          <p14:tracePt t="23131" x="1965325" y="4452938"/>
          <p14:tracePt t="23140" x="2006600" y="4452938"/>
          <p14:tracePt t="23147" x="2032000" y="4448175"/>
          <p14:tracePt t="23155" x="2073275" y="4435475"/>
          <p14:tracePt t="23163" x="2097088" y="4429125"/>
          <p14:tracePt t="23171" x="2146300" y="4429125"/>
          <p14:tracePt t="23179" x="2163763" y="4429125"/>
          <p14:tracePt t="23188" x="2200275" y="4422775"/>
          <p14:tracePt t="23195" x="2211388" y="4422775"/>
          <p14:tracePt t="23203" x="2236788" y="4422775"/>
          <p14:tracePt t="23211" x="2247900" y="4422775"/>
          <p14:tracePt t="23219" x="2271713" y="4422775"/>
          <p14:tracePt t="23228" x="2278063" y="4422775"/>
          <p14:tracePt t="23236" x="2290763" y="4422775"/>
          <p14:tracePt t="23243" x="2314575" y="4422775"/>
          <p14:tracePt t="23251" x="2320925" y="4422775"/>
          <p14:tracePt t="23259" x="2327275" y="4422775"/>
          <p14:tracePt t="23268" x="2338388" y="4422775"/>
          <p14:tracePt t="23275" x="2344738" y="4422775"/>
          <p14:tracePt t="23284" x="2351088" y="4422775"/>
          <p14:tracePt t="23291" x="2357438" y="4422775"/>
          <p14:tracePt t="23300" x="2381250" y="4422775"/>
          <p14:tracePt t="23307" x="2405063" y="4422775"/>
          <p14:tracePt t="23315" x="2435225" y="4422775"/>
          <p14:tracePt t="23323" x="2482850" y="4441825"/>
          <p14:tracePt t="23331" x="2549525" y="4478338"/>
          <p14:tracePt t="23339" x="2597150" y="4495800"/>
          <p14:tracePt t="23347" x="2633663" y="4513263"/>
          <p14:tracePt t="23355" x="2657475" y="4525963"/>
          <p14:tracePt t="23364" x="2682875" y="4543425"/>
          <p14:tracePt t="23379" x="2687638" y="4549775"/>
          <p14:tracePt t="23451" x="2693988" y="4556125"/>
          <p14:tracePt t="23460" x="2700338" y="4556125"/>
          <p14:tracePt t="23468" x="2706688" y="4562475"/>
          <p14:tracePt t="23516" x="2713038" y="4567238"/>
          <p14:tracePt t="23532" x="2713038" y="4573588"/>
          <p14:tracePt t="23540" x="2717800" y="4579938"/>
          <p14:tracePt t="23852" x="2717800" y="4586288"/>
          <p14:tracePt t="23860" x="2713038" y="4586288"/>
          <p14:tracePt t="23868" x="2687638" y="4592638"/>
          <p14:tracePt t="23876" x="2676525" y="4592638"/>
          <p14:tracePt t="23889" x="2646363" y="4592638"/>
          <p14:tracePt t="23892" x="2597150" y="4592638"/>
          <p14:tracePt t="23900" x="2513013" y="4592638"/>
          <p14:tracePt t="23908" x="2422525" y="4579938"/>
          <p14:tracePt t="23916" x="2338388" y="4567238"/>
          <p14:tracePt t="23924" x="2230438" y="4532313"/>
          <p14:tracePt t="23932" x="2127250" y="4495800"/>
          <p14:tracePt t="23940" x="2025650" y="4465638"/>
          <p14:tracePt t="23948" x="1922463" y="4429125"/>
          <p14:tracePt t="23956" x="1801813" y="4381500"/>
          <p14:tracePt t="23964" x="1711325" y="4344988"/>
          <p14:tracePt t="23972" x="1633538" y="4314825"/>
          <p14:tracePt t="23980" x="1573213" y="4291013"/>
          <p14:tracePt t="23989" x="1495425" y="4260850"/>
          <p14:tracePt t="23996" x="1458913" y="4230688"/>
          <p14:tracePt t="24004" x="1392238" y="4200525"/>
          <p14:tracePt t="24012" x="1355725" y="4183063"/>
          <p14:tracePt t="24021" x="1331913" y="4164013"/>
          <p14:tracePt t="24028" x="1308100" y="4152900"/>
          <p14:tracePt t="24037" x="1265238" y="4122738"/>
          <p14:tracePt t="24044" x="1260475" y="4116388"/>
          <p14:tracePt t="24053" x="1235075" y="4103688"/>
          <p14:tracePt t="24060" x="1211263" y="4079875"/>
          <p14:tracePt t="24069" x="1187450" y="4067175"/>
          <p14:tracePt t="24076" x="1187450" y="4062413"/>
          <p14:tracePt t="24092" x="1181100" y="4056063"/>
          <p14:tracePt t="24100" x="1174750" y="4049713"/>
          <p14:tracePt t="24108" x="1169988" y="4037013"/>
          <p14:tracePt t="24116" x="1163638" y="4013200"/>
          <p14:tracePt t="24124" x="1144588" y="3989388"/>
          <p14:tracePt t="24132" x="1127125" y="3965575"/>
          <p14:tracePt t="24140" x="1120775" y="3952875"/>
          <p14:tracePt t="24148" x="1109663" y="3935413"/>
          <p14:tracePt t="24156" x="1096963" y="3922713"/>
          <p14:tracePt t="24164" x="1090613" y="3916363"/>
          <p14:tracePt t="24172" x="1084263" y="3911600"/>
          <p14:tracePt t="24196" x="1084263" y="3905250"/>
          <p14:tracePt t="24228" x="1084263" y="3887788"/>
          <p14:tracePt t="24244" x="1084263" y="3881438"/>
          <p14:tracePt t="24252" x="1084263" y="3875088"/>
          <p14:tracePt t="24260" x="1084263" y="3868738"/>
          <p14:tracePt t="24276" x="1084263" y="3862388"/>
          <p14:tracePt t="24292" x="1084263" y="3851275"/>
          <p14:tracePt t="24316" x="1084263" y="3844925"/>
          <p14:tracePt t="24332" x="1084263" y="3832225"/>
          <p14:tracePt t="24340" x="1079500" y="3827463"/>
          <p14:tracePt t="24364" x="1073150" y="3814763"/>
          <p14:tracePt t="24380" x="1073150" y="3808413"/>
          <p14:tracePt t="24396" x="1066800" y="3802063"/>
          <p14:tracePt t="24405" x="1060450" y="3797300"/>
          <p14:tracePt t="24412" x="1054100" y="3790950"/>
          <p14:tracePt t="24421" x="1049338" y="3784600"/>
          <p14:tracePt t="24428" x="1042988" y="3767138"/>
          <p14:tracePt t="24452" x="1036638" y="3760788"/>
          <p14:tracePt t="24460" x="1023938" y="3748088"/>
          <p14:tracePt t="24469" x="1006475" y="3724275"/>
          <p14:tracePt t="24485" x="969963" y="3700463"/>
          <p14:tracePt t="24492" x="958850" y="3694113"/>
          <p14:tracePt t="24501" x="935038" y="3676650"/>
          <p14:tracePt t="24508" x="909638" y="3651250"/>
          <p14:tracePt t="24515" x="874713" y="3633788"/>
          <p14:tracePt t="24523" x="849313" y="3616325"/>
          <p14:tracePt t="24532" x="831850" y="3603625"/>
          <p14:tracePt t="24539" x="808038" y="3586163"/>
          <p14:tracePt t="24548" x="784225" y="3579813"/>
          <p14:tracePt t="24555" x="771525" y="3562350"/>
          <p14:tracePt t="24563" x="754063" y="3556000"/>
          <p14:tracePt t="24571" x="747713" y="3556000"/>
          <p14:tracePt t="24579" x="741363" y="3556000"/>
          <p14:tracePt t="24604" x="735013" y="3549650"/>
          <p14:tracePt t="24619" x="728663" y="3549650"/>
          <p14:tracePt t="24636" x="723900" y="3549650"/>
          <p14:tracePt t="24652" x="711200" y="3549650"/>
          <p14:tracePt t="24659" x="704850" y="3549650"/>
          <p14:tracePt t="24668" x="698500" y="3549650"/>
          <p14:tracePt t="24675" x="693738" y="3549650"/>
          <p14:tracePt t="24685" x="681038" y="3549650"/>
          <p14:tracePt t="24691" x="663575" y="3549650"/>
          <p14:tracePt t="24699" x="644525" y="3549650"/>
          <p14:tracePt t="24708" x="638175" y="3556000"/>
          <p14:tracePt t="24715" x="633413" y="3562350"/>
          <p14:tracePt t="24724" x="614363" y="3573463"/>
          <p14:tracePt t="24739" x="614363" y="3590925"/>
          <p14:tracePt t="24747" x="608013" y="3597275"/>
          <p14:tracePt t="24756" x="608013" y="3603625"/>
          <p14:tracePt t="24763" x="608013" y="3609975"/>
          <p14:tracePt t="24771" x="608013" y="3616325"/>
          <p14:tracePt t="24779" x="608013" y="3627438"/>
          <p14:tracePt t="24788" x="608013" y="3633788"/>
          <p14:tracePt t="24796" x="608013" y="3640138"/>
          <p14:tracePt t="24804" x="614363" y="3651250"/>
          <p14:tracePt t="24811" x="620713" y="3657600"/>
          <p14:tracePt t="24827" x="627063" y="3663950"/>
          <p14:tracePt t="24836" x="644525" y="3670300"/>
          <p14:tracePt t="24843" x="650875" y="3676650"/>
          <p14:tracePt t="24852" x="663575" y="3676650"/>
          <p14:tracePt t="24868" x="668338" y="3676650"/>
          <p14:tracePt t="24875" x="674688" y="3681413"/>
          <p14:tracePt t="24888" x="681038" y="3681413"/>
          <p14:tracePt t="24891" x="693738" y="3694113"/>
          <p14:tracePt t="24899" x="698500" y="3694113"/>
          <p14:tracePt t="24908" x="704850" y="3694113"/>
          <p14:tracePt t="24915" x="717550" y="3700463"/>
          <p14:tracePt t="24923" x="723900" y="3700463"/>
          <p14:tracePt t="24931" x="741363" y="3706813"/>
          <p14:tracePt t="24939" x="747713" y="3711575"/>
          <p14:tracePt t="24947" x="758825" y="3717925"/>
          <p14:tracePt t="24955" x="784225" y="3724275"/>
          <p14:tracePt t="24963" x="808038" y="3741738"/>
          <p14:tracePt t="24971" x="831850" y="3741738"/>
          <p14:tracePt t="24979" x="855663" y="3760788"/>
          <p14:tracePt t="24988" x="885825" y="3767138"/>
          <p14:tracePt t="24995" x="935038" y="3771900"/>
          <p14:tracePt t="25004" x="958850" y="3771900"/>
          <p14:tracePt t="25011" x="1000125" y="3790950"/>
          <p14:tracePt t="25020" x="1036638" y="3790950"/>
          <p14:tracePt t="25027" x="1079500" y="3814763"/>
          <p14:tracePt t="25036" x="1090613" y="3814763"/>
          <p14:tracePt t="25043" x="1109663" y="3814763"/>
          <p14:tracePt t="25052" x="1114425" y="3814763"/>
          <p14:tracePt t="25059" x="1127125" y="3814763"/>
          <p14:tracePt t="25075" x="1133475" y="3814763"/>
          <p14:tracePt t="25083" x="1139825" y="3814763"/>
          <p14:tracePt t="25091" x="1144588" y="3814763"/>
          <p14:tracePt t="25115" x="1150938" y="3814763"/>
          <p14:tracePt t="25131" x="1157288" y="3814763"/>
          <p14:tracePt t="25155" x="1163638" y="3808413"/>
          <p14:tracePt t="25163" x="1169988" y="3808413"/>
          <p14:tracePt t="25179" x="1174750" y="3802063"/>
          <p14:tracePt t="25195" x="1187450" y="3797300"/>
          <p14:tracePt t="25227" x="1187450" y="3790950"/>
          <p14:tracePt t="25276" x="1187450" y="3778250"/>
          <p14:tracePt t="25348" x="1187450" y="3771900"/>
          <p14:tracePt t="25460" x="1187450" y="3767138"/>
          <p14:tracePt t="25492" x="1187450" y="3760788"/>
          <p14:tracePt t="25500" x="1181100" y="3754438"/>
          <p14:tracePt t="25524" x="1174750" y="3754438"/>
          <p14:tracePt t="25540" x="1169988" y="3754438"/>
          <p14:tracePt t="25548" x="1163638" y="3748088"/>
          <p14:tracePt t="25556" x="1157288" y="3741738"/>
          <p14:tracePt t="25572" x="1144588" y="3730625"/>
          <p14:tracePt t="25580" x="1139825" y="3724275"/>
          <p14:tracePt t="25588" x="1133475" y="3711575"/>
          <p14:tracePt t="25596" x="1120775" y="3687763"/>
          <p14:tracePt t="25605" x="1114425" y="3670300"/>
          <p14:tracePt t="25612" x="1114425" y="3657600"/>
          <p14:tracePt t="25620" x="1109663" y="3640138"/>
          <p14:tracePt t="25628" x="1103313" y="3633788"/>
          <p14:tracePt t="25637" x="1096963" y="3621088"/>
          <p14:tracePt t="25700" x="1096963" y="3616325"/>
          <p14:tracePt t="25780" x="1096963" y="3633788"/>
          <p14:tracePt t="25788" x="1096963" y="3657600"/>
          <p14:tracePt t="25796" x="1103313" y="3670300"/>
          <p14:tracePt t="25804" x="1114425" y="3681413"/>
          <p14:tracePt t="25812" x="1114425" y="3687763"/>
          <p14:tracePt t="25822" x="1114425" y="3711575"/>
          <p14:tracePt t="25828" x="1114425" y="3717925"/>
          <p14:tracePt t="25836" x="1114425" y="3724275"/>
          <p14:tracePt t="25844" x="1114425" y="3730625"/>
          <p14:tracePt t="25854" x="1114425" y="3736975"/>
          <p14:tracePt t="25869" x="1114425" y="3741738"/>
          <p14:tracePt t="25940" x="1114425" y="3748088"/>
          <p14:tracePt t="25996" x="1120775" y="3754438"/>
          <p14:tracePt t="26004" x="1127125" y="3754438"/>
          <p14:tracePt t="26036" x="1139825" y="3748088"/>
          <p14:tracePt t="26044" x="1157288" y="3724275"/>
          <p14:tracePt t="26053" x="1157288" y="3717925"/>
          <p14:tracePt t="26060" x="1163638" y="3694113"/>
          <p14:tracePt t="26069" x="1181100" y="3657600"/>
          <p14:tracePt t="26076" x="1181100" y="3646488"/>
          <p14:tracePt t="26084" x="1181100" y="3621088"/>
          <p14:tracePt t="26092" x="1181100" y="3609975"/>
          <p14:tracePt t="26099" x="1181100" y="3597275"/>
          <p14:tracePt t="26108" x="1181100" y="3590925"/>
          <p14:tracePt t="26124" x="1181100" y="3586163"/>
          <p14:tracePt t="26196" x="1187450" y="3579813"/>
          <p14:tracePt t="26211" x="1193800" y="3579813"/>
          <p14:tracePt t="26228" x="1200150" y="3579813"/>
          <p14:tracePt t="26236" x="1204913" y="3579813"/>
          <p14:tracePt t="26292" x="1211263" y="3579813"/>
          <p14:tracePt t="26315" x="1211263" y="3586163"/>
          <p14:tracePt t="26323" x="1211263" y="3590925"/>
          <p14:tracePt t="26331" x="1211263" y="3597275"/>
          <p14:tracePt t="26347" x="1211263" y="3603625"/>
          <p14:tracePt t="26355" x="1211263" y="3609975"/>
          <p14:tracePt t="26363" x="1211263" y="3616325"/>
          <p14:tracePt t="26549" x="1211263" y="3621088"/>
          <p14:tracePt t="26564" x="1211263" y="3627438"/>
          <p14:tracePt t="26580" x="1211263" y="3633788"/>
          <p14:tracePt t="26596" x="1211263" y="3640138"/>
          <p14:tracePt t="26605" x="1211263" y="3651250"/>
          <p14:tracePt t="26612" x="1211263" y="3657600"/>
          <p14:tracePt t="26621" x="1217613" y="3663950"/>
          <p14:tracePt t="26628" x="1223963" y="3676650"/>
          <p14:tracePt t="26644" x="1230313" y="3681413"/>
          <p14:tracePt t="26660" x="1241425" y="3700463"/>
          <p14:tracePt t="26668" x="1247775" y="3706813"/>
          <p14:tracePt t="26676" x="1295400" y="3717925"/>
          <p14:tracePt t="26684" x="1338263" y="3760788"/>
          <p14:tracePt t="26692" x="1416050" y="3802063"/>
          <p14:tracePt t="26700" x="1476375" y="3844925"/>
          <p14:tracePt t="26708" x="1573213" y="3905250"/>
          <p14:tracePt t="26716" x="1676400" y="3965575"/>
          <p14:tracePt t="26724" x="1784350" y="4013200"/>
          <p14:tracePt t="26732" x="1905000" y="4056063"/>
          <p14:tracePt t="26740" x="1976438" y="4092575"/>
          <p14:tracePt t="26748" x="2055813" y="4110038"/>
          <p14:tracePt t="26756" x="2103438" y="4122738"/>
          <p14:tracePt t="26764" x="2157413" y="4122738"/>
          <p14:tracePt t="26773" x="2193925" y="4122738"/>
          <p14:tracePt t="26780" x="2224088" y="4122738"/>
          <p14:tracePt t="26789" x="2254250" y="4122738"/>
          <p14:tracePt t="26796" x="2278063" y="4122738"/>
          <p14:tracePt t="26804" x="2301875" y="4122738"/>
          <p14:tracePt t="26812" x="2327275" y="4110038"/>
          <p14:tracePt t="26821" x="2351088" y="4103688"/>
          <p14:tracePt t="26828" x="2387600" y="4086225"/>
          <p14:tracePt t="26836" x="2398713" y="4086225"/>
          <p14:tracePt t="26844" x="2428875" y="4079875"/>
          <p14:tracePt t="26852" x="2465388" y="4062413"/>
          <p14:tracePt t="26860" x="2501900" y="4062413"/>
          <p14:tracePt t="26868" x="2525713" y="4056063"/>
          <p14:tracePt t="26876" x="2543175" y="4056063"/>
          <p14:tracePt t="26883" x="2562225" y="4043363"/>
          <p14:tracePt t="26891" x="2568575" y="4037013"/>
          <p14:tracePt t="26899" x="2586038" y="4032250"/>
          <p14:tracePt t="26907" x="2592388" y="4025900"/>
          <p14:tracePt t="26915" x="2609850" y="4019550"/>
          <p14:tracePt t="26924" x="2622550" y="4006850"/>
          <p14:tracePt t="26931" x="2627313" y="3995738"/>
          <p14:tracePt t="26939" x="2640013" y="3983038"/>
          <p14:tracePt t="26947" x="2646363" y="3976688"/>
          <p14:tracePt t="26963" x="2652713" y="3976688"/>
          <p14:tracePt t="26972" x="2657475" y="3971925"/>
          <p14:tracePt t="26980" x="2663825" y="3965575"/>
          <p14:tracePt t="26988" x="2670175" y="3959225"/>
          <p14:tracePt t="26995" x="2693988" y="3946525"/>
          <p14:tracePt t="27004" x="2706688" y="3941763"/>
          <p14:tracePt t="27011" x="2724150" y="3922713"/>
          <p14:tracePt t="27020" x="2730500" y="3916363"/>
          <p14:tracePt t="27027" x="2754313" y="3905250"/>
          <p14:tracePt t="27036" x="2778125" y="3887788"/>
          <p14:tracePt t="27043" x="2784475" y="3881438"/>
          <p14:tracePt t="27052" x="2797175" y="3875088"/>
          <p14:tracePt t="27059" x="2803525" y="3868738"/>
          <p14:tracePt t="27068" x="2814638" y="3857625"/>
          <p14:tracePt t="27083" x="2820988" y="3851275"/>
          <p14:tracePt t="27092" x="2827338" y="3851275"/>
          <p14:tracePt t="27115" x="2838450" y="3832225"/>
          <p14:tracePt t="27123" x="2844800" y="3832225"/>
          <p14:tracePt t="27131" x="2851150" y="3832225"/>
          <p14:tracePt t="27139" x="2868613" y="3827463"/>
          <p14:tracePt t="27148" x="2894013" y="3808413"/>
          <p14:tracePt t="27155" x="2905125" y="3802063"/>
          <p14:tracePt t="27163" x="2911475" y="3802063"/>
          <p14:tracePt t="27171" x="2935288" y="3790950"/>
          <p14:tracePt t="27190" x="2947988" y="3790950"/>
          <p14:tracePt t="27195" x="2954338" y="3784600"/>
          <p14:tracePt t="27211" x="2965450" y="3778250"/>
          <p14:tracePt t="27227" x="2971800" y="3771900"/>
          <p14:tracePt t="27244" x="2982913" y="3754438"/>
          <p14:tracePt t="27267" x="2989263" y="3748088"/>
          <p14:tracePt t="27275" x="2995613" y="3730625"/>
          <p14:tracePt t="27291" x="2995613" y="3724275"/>
          <p14:tracePt t="27299" x="3001963" y="3717925"/>
          <p14:tracePt t="27331" x="3001963" y="3706813"/>
          <p14:tracePt t="27356" x="3008313" y="3700463"/>
          <p14:tracePt t="27379" x="3013075" y="3694113"/>
          <p14:tracePt t="27396" x="3013075" y="3687763"/>
          <p14:tracePt t="27435" x="3025775" y="3670300"/>
          <p14:tracePt t="27443" x="3025775" y="3663950"/>
          <p14:tracePt t="27451" x="3025775" y="3657600"/>
          <p14:tracePt t="27459" x="3032125" y="3651250"/>
          <p14:tracePt t="27467" x="3032125" y="3646488"/>
          <p14:tracePt t="27476" x="3043238" y="3633788"/>
          <p14:tracePt t="27483" x="3043238" y="3627438"/>
          <p14:tracePt t="27491" x="3043238" y="3621088"/>
          <p14:tracePt t="27508" x="3049588" y="3616325"/>
          <p14:tracePt t="27708" x="3049588" y="3621088"/>
          <p14:tracePt t="27716" x="3049588" y="3640138"/>
          <p14:tracePt t="27724" x="3049588" y="3681413"/>
          <p14:tracePt t="27732" x="3049588" y="3694113"/>
          <p14:tracePt t="27740" x="3049588" y="3717925"/>
          <p14:tracePt t="27749" x="3049588" y="3730625"/>
          <p14:tracePt t="27756" x="3049588" y="3736975"/>
          <p14:tracePt t="27764" x="3049588" y="3741738"/>
          <p14:tracePt t="27909" x="3049588" y="3736975"/>
          <p14:tracePt t="27916" x="3049588" y="3724275"/>
          <p14:tracePt t="27924" x="3049588" y="3717925"/>
          <p14:tracePt t="27939" x="3049588" y="3711575"/>
          <p14:tracePt t="27948" x="3049588" y="3700463"/>
          <p14:tracePt t="27963" x="3043238" y="3694113"/>
          <p14:tracePt t="27972" x="3043238" y="3681413"/>
          <p14:tracePt t="27988" x="3032125" y="3663950"/>
          <p14:tracePt t="28124" x="3025775" y="3670300"/>
          <p14:tracePt t="28140" x="3025775" y="3676650"/>
          <p14:tracePt t="28156" x="3025775" y="3681413"/>
          <p14:tracePt t="29044" x="3019425" y="3681413"/>
          <p14:tracePt t="29060" x="3008313" y="3687763"/>
          <p14:tracePt t="29093" x="3001963" y="3694113"/>
          <p14:tracePt t="29171" x="2995613" y="3700463"/>
          <p14:tracePt t="30156" x="2989263" y="3700463"/>
          <p14:tracePt t="30189" x="2995613" y="3700463"/>
          <p14:tracePt t="30196" x="3001963" y="3694113"/>
          <p14:tracePt t="30204" x="3019425" y="3681413"/>
          <p14:tracePt t="30212" x="3025775" y="3676650"/>
          <p14:tracePt t="30220" x="3025775" y="3670300"/>
          <p14:tracePt t="30228" x="3025775" y="3657600"/>
          <p14:tracePt t="30236" x="3025775" y="3651250"/>
          <p14:tracePt t="30243" x="3025775" y="3640138"/>
          <p14:tracePt t="30259" x="3025775" y="3633788"/>
          <p14:tracePt t="30283" x="3025775" y="3616325"/>
          <p14:tracePt t="30388" x="3025775" y="3609975"/>
          <p14:tracePt t="30395" x="3019425" y="3609975"/>
          <p14:tracePt t="30403" x="3008313" y="3609975"/>
          <p14:tracePt t="30411" x="2989263" y="3609975"/>
          <p14:tracePt t="30419" x="2978150" y="3609975"/>
          <p14:tracePt t="30427" x="2954338" y="3609975"/>
          <p14:tracePt t="30435" x="2928938" y="3603625"/>
          <p14:tracePt t="30443" x="2905125" y="3603625"/>
          <p14:tracePt t="30451" x="2887663" y="3603625"/>
          <p14:tracePt t="30459" x="2868613" y="3603625"/>
          <p14:tracePt t="30467" x="2838450" y="3603625"/>
          <p14:tracePt t="30475" x="2797175" y="3603625"/>
          <p14:tracePt t="30484" x="2724150" y="3603625"/>
          <p14:tracePt t="30491" x="2633663" y="3603625"/>
          <p14:tracePt t="30499" x="2549525" y="3603625"/>
          <p14:tracePt t="30507" x="2465388" y="3603625"/>
          <p14:tracePt t="30515" x="2405063" y="3603625"/>
          <p14:tracePt t="30524" x="2362200" y="3603625"/>
          <p14:tracePt t="30532" x="2357438" y="3603625"/>
          <p14:tracePt t="30540" x="2351088" y="3603625"/>
          <p14:tracePt t="30548" x="2344738" y="3603625"/>
          <p14:tracePt t="30563" x="2338388" y="3603625"/>
          <p14:tracePt t="30579" x="2332038" y="3603625"/>
          <p14:tracePt t="30588" x="2314575" y="3603625"/>
          <p14:tracePt t="30595" x="2308225" y="3609975"/>
          <p14:tracePt t="30603" x="2308225" y="3616325"/>
          <p14:tracePt t="30611" x="2308225" y="3627438"/>
          <p14:tracePt t="30619" x="2308225" y="3651250"/>
          <p14:tracePt t="30627" x="2308225" y="3676650"/>
          <p14:tracePt t="30635" x="2308225" y="3700463"/>
          <p14:tracePt t="30643" x="2320925" y="3736975"/>
          <p14:tracePt t="30651" x="2344738" y="3760788"/>
          <p14:tracePt t="30659" x="2387600" y="3784600"/>
          <p14:tracePt t="30667" x="2435225" y="3827463"/>
          <p14:tracePt t="30675" x="2478088" y="3868738"/>
          <p14:tracePt t="30683" x="2513013" y="3905250"/>
          <p14:tracePt t="30691" x="2549525" y="3922713"/>
          <p14:tracePt t="30699" x="2573338" y="3946525"/>
          <p14:tracePt t="30707" x="2597150" y="3965575"/>
          <p14:tracePt t="30715" x="2633663" y="3971925"/>
          <p14:tracePt t="30724" x="2657475" y="3989388"/>
          <p14:tracePt t="30731" x="2670175" y="3995738"/>
          <p14:tracePt t="30740" x="2682875" y="4002088"/>
          <p14:tracePt t="30748" x="2717800" y="4013200"/>
          <p14:tracePt t="30756" x="2743200" y="4019550"/>
          <p14:tracePt t="30763" x="2767013" y="4025900"/>
          <p14:tracePt t="30771" x="2778125" y="4025900"/>
          <p14:tracePt t="30780" x="2790825" y="4025900"/>
          <p14:tracePt t="30787" x="2808288" y="4025900"/>
          <p14:tracePt t="30820" x="2814638" y="4025900"/>
          <p14:tracePt t="31028" x="2820988" y="4032250"/>
          <p14:tracePt t="31052" x="2820988" y="4037013"/>
          <p14:tracePt t="31068" x="2820988" y="4043363"/>
          <p14:tracePt t="31077" x="2820988" y="4049713"/>
          <p14:tracePt t="31124" x="2833688" y="4067175"/>
          <p14:tracePt t="31212" x="2838450" y="4073525"/>
          <p14:tracePt t="31228" x="2838450" y="4079875"/>
          <p14:tracePt t="31237" x="2838450" y="4086225"/>
          <p14:tracePt t="31244" x="2838450" y="4097338"/>
          <p14:tracePt t="31252" x="2838450" y="4103688"/>
          <p14:tracePt t="31261" x="2844800" y="4116388"/>
          <p14:tracePt t="31268" x="2844800" y="4140200"/>
          <p14:tracePt t="31276" x="2844800" y="4146550"/>
          <p14:tracePt t="31284" x="2844800" y="4157663"/>
          <p14:tracePt t="31293" x="2851150" y="4183063"/>
          <p14:tracePt t="31300" x="2851150" y="4187825"/>
          <p14:tracePt t="31310" x="2851150" y="4200525"/>
          <p14:tracePt t="31316" x="2857500" y="4206875"/>
          <p14:tracePt t="31325" x="2868613" y="4230688"/>
          <p14:tracePt t="31332" x="2874963" y="4237038"/>
          <p14:tracePt t="31412" x="2881313" y="4241800"/>
          <p14:tracePt t="31428" x="2887663" y="4248150"/>
          <p14:tracePt t="31452" x="2894013" y="4254500"/>
          <p14:tracePt t="31492" x="2894013" y="4260850"/>
          <p14:tracePt t="31500" x="2898775" y="4267200"/>
          <p14:tracePt t="31516" x="2911475" y="4278313"/>
          <p14:tracePt t="31541" x="2917825" y="4284663"/>
          <p14:tracePt t="31685" x="2924175" y="4284663"/>
          <p14:tracePt t="33460" x="2954338" y="4302125"/>
          <p14:tracePt t="33468" x="2978150" y="4327525"/>
          <p14:tracePt t="33477" x="3001963" y="4338638"/>
          <p14:tracePt t="33484" x="3019425" y="4357688"/>
          <p14:tracePt t="33493" x="3032125" y="4375150"/>
          <p14:tracePt t="33500" x="3055938" y="4387850"/>
          <p14:tracePt t="33508" x="3073400" y="4392613"/>
          <p14:tracePt t="33516" x="3086100" y="4405313"/>
          <p14:tracePt t="33524" x="3109913" y="4418013"/>
          <p14:tracePt t="33532" x="3116263" y="4422775"/>
          <p14:tracePt t="33539" x="3128963" y="4435475"/>
          <p14:tracePt t="33547" x="3146425" y="4441825"/>
          <p14:tracePt t="33555" x="3152775" y="4448175"/>
          <p14:tracePt t="33563" x="3170238" y="4448175"/>
          <p14:tracePt t="33571" x="3206750" y="4465638"/>
          <p14:tracePt t="33580" x="3230563" y="4471988"/>
          <p14:tracePt t="33588" x="3254375" y="4478338"/>
          <p14:tracePt t="33595" x="3290888" y="4495800"/>
          <p14:tracePt t="33604" x="3309938" y="4495800"/>
          <p14:tracePt t="33611" x="3344863" y="4502150"/>
          <p14:tracePt t="33619" x="3375025" y="4513263"/>
          <p14:tracePt t="33627" x="3394075" y="4513263"/>
          <p14:tracePt t="33636" x="3411538" y="4513263"/>
          <p14:tracePt t="33643" x="3429000" y="4513263"/>
          <p14:tracePt t="33651" x="3441700" y="4519613"/>
          <p14:tracePt t="33660" x="3454400" y="4519613"/>
          <p14:tracePt t="33667" x="3489325" y="4525963"/>
          <p14:tracePt t="33676" x="3514725" y="4537075"/>
          <p14:tracePt t="33683" x="3538538" y="4543425"/>
          <p14:tracePt t="33692" x="3549650" y="4543425"/>
          <p14:tracePt t="33699" x="3556000" y="4549775"/>
          <p14:tracePt t="33707" x="3568700" y="4549775"/>
          <p14:tracePt t="33716" x="3586163" y="4556125"/>
          <p14:tracePt t="33731" x="3592513" y="4556125"/>
          <p14:tracePt t="33739" x="3598863" y="4556125"/>
          <p14:tracePt t="33748" x="3609975" y="4556125"/>
          <p14:tracePt t="33755" x="3622675" y="4556125"/>
          <p14:tracePt t="33763" x="3635375" y="4556125"/>
          <p14:tracePt t="33771" x="3652838" y="4556125"/>
          <p14:tracePt t="33779" x="3659188" y="4556125"/>
          <p14:tracePt t="33788" x="3676650" y="4562475"/>
          <p14:tracePt t="33795" x="3683000" y="4562475"/>
          <p14:tracePt t="33803" x="3706813" y="4562475"/>
          <p14:tracePt t="33812" x="3719513" y="4562475"/>
          <p14:tracePt t="33819" x="3743325" y="4562475"/>
          <p14:tracePt t="33828" x="3767138" y="4562475"/>
          <p14:tracePt t="33835" x="3779838" y="4562475"/>
          <p14:tracePt t="33843" x="3784600" y="4562475"/>
          <p14:tracePt t="33851" x="3790950" y="4562475"/>
          <p14:tracePt t="33868" x="3797300" y="4562475"/>
          <p14:tracePt t="33964" x="3810000" y="4562475"/>
          <p14:tracePt t="34044" x="3814763" y="4562475"/>
          <p14:tracePt t="34077" x="3821113" y="4562475"/>
          <p14:tracePt t="34094" x="3821113" y="4549775"/>
          <p14:tracePt t="34100" x="3821113" y="4543425"/>
          <p14:tracePt t="34116" x="3821113" y="4537075"/>
          <p14:tracePt t="34124" x="3821113" y="4532313"/>
          <p14:tracePt t="34132" x="3821113" y="4519613"/>
          <p14:tracePt t="34140" x="3821113" y="4513263"/>
          <p14:tracePt t="34149" x="3810000" y="4489450"/>
          <p14:tracePt t="34156" x="3810000" y="4483100"/>
          <p14:tracePt t="34164" x="3803650" y="4471988"/>
          <p14:tracePt t="34172" x="3790950" y="4459288"/>
          <p14:tracePt t="34182" x="3784600" y="4441825"/>
          <p14:tracePt t="34188" x="3784600" y="4435475"/>
          <p14:tracePt t="34196" x="3784600" y="4422775"/>
          <p14:tracePt t="34204" x="3773488" y="4411663"/>
          <p14:tracePt t="34213" x="3760788" y="4392613"/>
          <p14:tracePt t="34220" x="3760788" y="4381500"/>
          <p14:tracePt t="34229" x="3760788" y="4375150"/>
          <p14:tracePt t="34236" x="3756025" y="4362450"/>
          <p14:tracePt t="34245" x="3743325" y="4344988"/>
          <p14:tracePt t="34252" x="3743325" y="4338638"/>
          <p14:tracePt t="34261" x="3743325" y="4327525"/>
          <p14:tracePt t="34268" x="3736975" y="4321175"/>
          <p14:tracePt t="34277" x="3730625" y="4297363"/>
          <p14:tracePt t="34284" x="3719513" y="4291013"/>
          <p14:tracePt t="34292" x="3713163" y="4267200"/>
          <p14:tracePt t="34300" x="3695700" y="4230688"/>
          <p14:tracePt t="34309" x="3689350" y="4206875"/>
          <p14:tracePt t="34316" x="3689350" y="4200525"/>
          <p14:tracePt t="34324" x="3676650" y="4176713"/>
          <p14:tracePt t="34332" x="3665538" y="4164013"/>
          <p14:tracePt t="34340" x="3652838" y="4140200"/>
          <p14:tracePt t="34349" x="3652838" y="4122738"/>
          <p14:tracePt t="34356" x="3646488" y="4110038"/>
          <p14:tracePt t="34364" x="3635375" y="4086225"/>
          <p14:tracePt t="34372" x="3629025" y="4079875"/>
          <p14:tracePt t="34381" x="3629025" y="4067175"/>
          <p14:tracePt t="34388" x="3616325" y="4049713"/>
          <p14:tracePt t="34396" x="3609975" y="4043363"/>
          <p14:tracePt t="34404" x="3609975" y="4032250"/>
          <p14:tracePt t="34413" x="3609975" y="4019550"/>
          <p14:tracePt t="34420" x="3598863" y="4002088"/>
          <p14:tracePt t="34428" x="3598863" y="3989388"/>
          <p14:tracePt t="34436" x="3598863" y="3976688"/>
          <p14:tracePt t="34446" x="3592513" y="3959225"/>
          <p14:tracePt t="34452" x="3592513" y="3946525"/>
          <p14:tracePt t="34460" x="3592513" y="3922713"/>
          <p14:tracePt t="34468" x="3592513" y="3905250"/>
          <p14:tracePt t="34478" x="3586163" y="3881438"/>
          <p14:tracePt t="34484" x="3586163" y="3875088"/>
          <p14:tracePt t="34492" x="3586163" y="3851275"/>
          <p14:tracePt t="34500" x="3586163" y="3827463"/>
          <p14:tracePt t="34509" x="3586163" y="3814763"/>
          <p14:tracePt t="34516" x="3586163" y="3802063"/>
          <p14:tracePt t="34524" x="3586163" y="3797300"/>
          <p14:tracePt t="34532" x="3579813" y="3790950"/>
          <p14:tracePt t="34540" x="3579813" y="3784600"/>
          <p14:tracePt t="34549" x="3579813" y="3778250"/>
          <p14:tracePt t="34556" x="3575050" y="3771900"/>
          <p14:tracePt t="34564" x="3575050" y="3760788"/>
          <p14:tracePt t="34580" x="3568700" y="3741738"/>
          <p14:tracePt t="34588" x="3568700" y="3736975"/>
          <p14:tracePt t="34604" x="3568700" y="3730625"/>
          <p14:tracePt t="34620" x="3568700" y="3717925"/>
          <p14:tracePt t="34644" x="3562350" y="3711575"/>
          <p14:tracePt t="34709" x="3556000" y="3706813"/>
          <p14:tracePt t="34724" x="3538538" y="3700463"/>
          <p14:tracePt t="34740" x="3532188" y="3694113"/>
          <p14:tracePt t="34772" x="3525838" y="3694113"/>
          <p14:tracePt t="34780" x="3519488" y="3694113"/>
          <p14:tracePt t="34796" x="3514725" y="3687763"/>
          <p14:tracePt t="34852" x="3508375" y="3681413"/>
          <p14:tracePt t="34861" x="3495675" y="3676650"/>
          <p14:tracePt t="34877" x="3489325" y="3657600"/>
          <p14:tracePt t="34885" x="3484563" y="3651250"/>
          <p14:tracePt t="34899" x="3471863" y="3640138"/>
          <p14:tracePt t="34915" x="3471863" y="3616325"/>
          <p14:tracePt t="34924" x="3465513" y="3609975"/>
          <p14:tracePt t="34939" x="3454400" y="3597275"/>
          <p14:tracePt t="34947" x="3448050" y="3590925"/>
          <p14:tracePt t="34963" x="3441700" y="3586163"/>
          <p14:tracePt t="34971" x="3441700" y="3579813"/>
          <p14:tracePt t="35083" x="3435350" y="3573463"/>
          <p14:tracePt t="35091" x="3429000" y="3573463"/>
          <p14:tracePt t="35099" x="3424238" y="3579813"/>
          <p14:tracePt t="35108" x="3417888" y="3579813"/>
          <p14:tracePt t="35115" x="3405188" y="3586163"/>
          <p14:tracePt t="35123" x="3398838" y="3590925"/>
          <p14:tracePt t="35131" x="3394075" y="3590925"/>
          <p14:tracePt t="35139" x="3381375" y="3590925"/>
          <p14:tracePt t="35164" x="3375025" y="3597275"/>
          <p14:tracePt t="35171" x="3370263" y="3597275"/>
          <p14:tracePt t="35188" x="3344863" y="3609975"/>
          <p14:tracePt t="35195" x="3340100" y="3616325"/>
          <p14:tracePt t="35203" x="3333750" y="3621088"/>
          <p14:tracePt t="35211" x="3321050" y="3640138"/>
          <p14:tracePt t="35219" x="3314700" y="3646488"/>
          <p14:tracePt t="35228" x="3303588" y="3663950"/>
          <p14:tracePt t="35235" x="3290888" y="3681413"/>
          <p14:tracePt t="35251" x="3284538" y="3694113"/>
          <p14:tracePt t="35260" x="3284538" y="3706813"/>
          <p14:tracePt t="35268" x="3284538" y="3711575"/>
          <p14:tracePt t="35275" x="3284538" y="3717925"/>
          <p14:tracePt t="35283" x="3284538" y="3730625"/>
          <p14:tracePt t="35291" x="3284538" y="3736975"/>
          <p14:tracePt t="35300" x="3284538" y="3741738"/>
          <p14:tracePt t="35308" x="3284538" y="3760788"/>
          <p14:tracePt t="35323" x="3290888" y="3767138"/>
          <p14:tracePt t="35332" x="3297238" y="3767138"/>
          <p14:tracePt t="35339" x="3314700" y="3771900"/>
          <p14:tracePt t="35347" x="3327400" y="3778250"/>
          <p14:tracePt t="35355" x="3340100" y="3778250"/>
          <p14:tracePt t="35363" x="3357563" y="3778250"/>
          <p14:tracePt t="35371" x="3370263" y="3778250"/>
          <p14:tracePt t="35380" x="3381375" y="3778250"/>
          <p14:tracePt t="35387" x="3387725" y="3778250"/>
          <p14:tracePt t="35395" x="3398838" y="3778250"/>
          <p14:tracePt t="35403" x="3417888" y="3784600"/>
          <p14:tracePt t="35412" x="3424238" y="3784600"/>
          <p14:tracePt t="35419" x="3429000" y="3784600"/>
          <p14:tracePt t="35475" x="3435350" y="3784600"/>
          <p14:tracePt t="35516" x="3441700" y="3784600"/>
          <p14:tracePt t="35636" x="3448050" y="3784600"/>
          <p14:tracePt t="35660" x="3441700" y="3771900"/>
          <p14:tracePt t="35668" x="3435350" y="3767138"/>
          <p14:tracePt t="35692" x="3429000" y="3760788"/>
          <p14:tracePt t="35716" x="3424238" y="3754438"/>
          <p14:tracePt t="35749" x="3398838" y="3748088"/>
          <p14:tracePt t="35772" x="3387725" y="3741738"/>
          <p14:tracePt t="35780" x="3381375" y="3741738"/>
          <p14:tracePt t="35788" x="3375025" y="3741738"/>
          <p14:tracePt t="35797" x="3370263" y="3741738"/>
          <p14:tracePt t="35804" x="3363913" y="3741738"/>
          <p14:tracePt t="35820" x="3357563" y="3741738"/>
          <p14:tracePt t="35830" x="3351213" y="3741738"/>
          <p14:tracePt t="35836" x="3344863" y="3741738"/>
          <p14:tracePt t="35861" x="3333750" y="3741738"/>
          <p14:tracePt t="35876" x="3321050" y="3741738"/>
          <p14:tracePt t="35892" x="3314700" y="3741738"/>
          <p14:tracePt t="35907" x="3303588" y="3741738"/>
          <p14:tracePt t="35940" x="3297238" y="3741738"/>
          <p14:tracePt t="35948" x="3290888" y="3741738"/>
          <p14:tracePt t="35956" x="3284538" y="3741738"/>
          <p14:tracePt t="35972" x="3279775" y="3741738"/>
          <p14:tracePt t="35980" x="3273425" y="3741738"/>
          <p14:tracePt t="35997" x="3260725" y="3748088"/>
          <p14:tracePt t="36004" x="3243263" y="3760788"/>
          <p14:tracePt t="36013" x="3236913" y="3767138"/>
          <p14:tracePt t="36020" x="3236913" y="3771900"/>
          <p14:tracePt t="36029" x="3224213" y="3790950"/>
          <p14:tracePt t="36036" x="3219450" y="3802063"/>
          <p14:tracePt t="36045" x="3219450" y="3808413"/>
          <p14:tracePt t="36052" x="3219450" y="3814763"/>
          <p14:tracePt t="36060" x="3213100" y="3838575"/>
          <p14:tracePt t="36077" x="3213100" y="3844925"/>
          <p14:tracePt t="36084" x="3213100" y="3857625"/>
          <p14:tracePt t="36094" x="3213100" y="3868738"/>
          <p14:tracePt t="36100" x="3213100" y="3875088"/>
          <p14:tracePt t="36108" x="3213100" y="3881438"/>
          <p14:tracePt t="36116" x="3213100" y="3887788"/>
          <p14:tracePt t="36123" x="3213100" y="3892550"/>
          <p14:tracePt t="36131" x="3213100" y="3916363"/>
          <p14:tracePt t="36139" x="3219450" y="3935413"/>
          <p14:tracePt t="36147" x="3219450" y="3941763"/>
          <p14:tracePt t="36155" x="3230563" y="3959225"/>
          <p14:tracePt t="36164" x="3230563" y="3983038"/>
          <p14:tracePt t="36171" x="3249613" y="3995738"/>
          <p14:tracePt t="36180" x="3254375" y="4013200"/>
          <p14:tracePt t="36187" x="3260725" y="4025900"/>
          <p14:tracePt t="36196" x="3273425" y="4049713"/>
          <p14:tracePt t="36203" x="3279775" y="4062413"/>
          <p14:tracePt t="36212" x="3297238" y="4086225"/>
          <p14:tracePt t="36219" x="3303588" y="4092575"/>
          <p14:tracePt t="36228" x="3321050" y="4116388"/>
          <p14:tracePt t="36235" x="3327400" y="4122738"/>
          <p14:tracePt t="36244" x="3340100" y="4133850"/>
          <p14:tracePt t="36251" x="3344863" y="4140200"/>
          <p14:tracePt t="36259" x="3357563" y="4146550"/>
          <p14:tracePt t="36267" x="3370263" y="4164013"/>
          <p14:tracePt t="36283" x="3375025" y="4164013"/>
          <p14:tracePt t="36291" x="3387725" y="4176713"/>
          <p14:tracePt t="36299" x="3394075" y="4176713"/>
          <p14:tracePt t="36307" x="3405188" y="4183063"/>
          <p14:tracePt t="36316" x="3424238" y="4200525"/>
          <p14:tracePt t="36323" x="3448050" y="4211638"/>
          <p14:tracePt t="36331" x="3459163" y="4230688"/>
          <p14:tracePt t="36339" x="3495675" y="4254500"/>
          <p14:tracePt t="36347" x="3538538" y="4284663"/>
          <p14:tracePt t="36356" x="3562350" y="4302125"/>
          <p14:tracePt t="36364" x="3592513" y="4327525"/>
          <p14:tracePt t="36371" x="3609975" y="4338638"/>
          <p14:tracePt t="36379" x="3635375" y="4368800"/>
          <p14:tracePt t="36388" x="3659188" y="4381500"/>
          <p14:tracePt t="36396" x="3683000" y="4398963"/>
          <p14:tracePt t="36403" x="3706813" y="4418013"/>
          <p14:tracePt t="36412" x="3725863" y="4422775"/>
          <p14:tracePt t="36419" x="3749675" y="4435475"/>
          <p14:tracePt t="36429" x="3760788" y="4448175"/>
          <p14:tracePt t="36435" x="3773488" y="4452938"/>
          <p14:tracePt t="36444" x="3779838" y="4452938"/>
          <p14:tracePt t="36451" x="3784600" y="4459288"/>
          <p14:tracePt t="36475" x="3790950" y="4465638"/>
          <p14:tracePt t="36507" x="3797300" y="4465638"/>
          <p14:tracePt t="36523" x="3810000" y="4471988"/>
          <p14:tracePt t="36539" x="3814763" y="4478338"/>
          <p14:tracePt t="36547" x="3827463" y="4483100"/>
          <p14:tracePt t="36555" x="3833813" y="4489450"/>
          <p14:tracePt t="36563" x="3840163" y="4489450"/>
          <p14:tracePt t="36571" x="3844925" y="4495800"/>
          <p14:tracePt t="36580" x="3857625" y="4502150"/>
          <p14:tracePt t="36588" x="3863975" y="4508500"/>
          <p14:tracePt t="36596" x="3870325" y="4513263"/>
          <p14:tracePt t="36603" x="3875088" y="4519613"/>
          <p14:tracePt t="36612" x="3900488" y="4537075"/>
          <p14:tracePt t="36619" x="3924300" y="4549775"/>
          <p14:tracePt t="36628" x="3930650" y="4549775"/>
          <p14:tracePt t="36635" x="3948113" y="4567238"/>
          <p14:tracePt t="36643" x="3954463" y="4573588"/>
          <p14:tracePt t="36652" x="3960813" y="4579938"/>
          <p14:tracePt t="36659" x="3965575" y="4586288"/>
          <p14:tracePt t="36732" x="3978275" y="4586288"/>
          <p14:tracePt t="36756" x="3984625" y="4592638"/>
          <p14:tracePt t="36764" x="3990975" y="4592638"/>
          <p14:tracePt t="36772" x="3995738" y="4592638"/>
          <p14:tracePt t="36780" x="4002088" y="4592638"/>
          <p14:tracePt t="36788" x="4021138" y="4592638"/>
          <p14:tracePt t="36797" x="4044950" y="4603750"/>
          <p14:tracePt t="36804" x="4051300" y="4603750"/>
          <p14:tracePt t="36813" x="4062413" y="4616450"/>
          <p14:tracePt t="36820" x="4068763" y="4616450"/>
          <p14:tracePt t="36829" x="4075113" y="4616450"/>
          <p14:tracePt t="36836" x="4081463" y="4616450"/>
          <p14:tracePt t="36845" x="4086225" y="4622800"/>
          <p14:tracePt t="38700" x="4081463" y="4622800"/>
          <p14:tracePt t="38716" x="4075113" y="4627563"/>
          <p14:tracePt t="38732" x="4068763" y="4633913"/>
          <p14:tracePt t="38741" x="4062413" y="4633913"/>
          <p14:tracePt t="38748" x="4056063" y="4633913"/>
          <p14:tracePt t="38765" x="4044950" y="4633913"/>
          <p14:tracePt t="38781" x="4025900" y="4640263"/>
          <p14:tracePt t="38797" x="4021138" y="4646613"/>
          <p14:tracePt t="38804" x="4014788" y="4646613"/>
          <p14:tracePt t="38813" x="3995738" y="4652963"/>
          <p14:tracePt t="38852" x="3978275" y="4652963"/>
          <p14:tracePt t="38884" x="3954463" y="4657725"/>
          <p14:tracePt t="38932" x="3948113" y="4664075"/>
          <p14:tracePt t="38956" x="3941763" y="4670425"/>
          <p14:tracePt t="38980" x="3935413" y="4676775"/>
          <p14:tracePt t="39012" x="3930650" y="4683125"/>
          <p14:tracePt t="39036" x="3930650" y="4700588"/>
          <p14:tracePt t="39044" x="3930650" y="4713288"/>
          <p14:tracePt t="39052" x="3930650" y="4737100"/>
          <p14:tracePt t="39060" x="3930650" y="4748213"/>
          <p14:tracePt t="39069" x="3930650" y="4773613"/>
          <p14:tracePt t="39076" x="3930650" y="4797425"/>
          <p14:tracePt t="39084" x="3935413" y="4814888"/>
          <p14:tracePt t="39092" x="3941763" y="4838700"/>
          <p14:tracePt t="39101" x="3948113" y="4862513"/>
          <p14:tracePt t="39108" x="3948113" y="4868863"/>
          <p14:tracePt t="39116" x="3954463" y="4887913"/>
          <p14:tracePt t="39123" x="3954463" y="4892675"/>
          <p14:tracePt t="39131" x="3960813" y="4905375"/>
          <p14:tracePt t="39140" x="3971925" y="4918075"/>
          <p14:tracePt t="39147" x="3971925" y="4935538"/>
          <p14:tracePt t="39155" x="3971925" y="4948238"/>
          <p14:tracePt t="39164" x="3978275" y="4959350"/>
          <p14:tracePt t="39171" x="3984625" y="4965700"/>
          <p14:tracePt t="39181" x="3984625" y="4978400"/>
          <p14:tracePt t="39187" x="3990975" y="4995863"/>
          <p14:tracePt t="39212" x="3990975" y="5002213"/>
          <p14:tracePt t="39235" x="3990975" y="5008563"/>
          <p14:tracePt t="39251" x="3990975" y="5013325"/>
          <p14:tracePt t="39259" x="3990975" y="5019675"/>
          <p14:tracePt t="39267" x="3990975" y="5026025"/>
          <p14:tracePt t="39283" x="3990975" y="5032375"/>
          <p14:tracePt t="39291" x="3990975" y="5038725"/>
          <p14:tracePt t="39315" x="3990975" y="5043488"/>
          <p14:tracePt t="39355" x="3990975" y="5049838"/>
          <p14:tracePt t="39420" x="3990975" y="5056188"/>
          <p14:tracePt t="39436" x="3995738" y="5062538"/>
          <p14:tracePt t="39444" x="4032250" y="5062538"/>
          <p14:tracePt t="39452" x="4122738" y="5062538"/>
          <p14:tracePt t="39460" x="4219575" y="5062538"/>
          <p14:tracePt t="39468" x="4321175" y="5073650"/>
          <p14:tracePt t="39476" x="4437063" y="5073650"/>
          <p14:tracePt t="39485" x="4545013" y="5110163"/>
          <p14:tracePt t="39492" x="4672013" y="5122863"/>
          <p14:tracePt t="39501" x="4773613" y="5140325"/>
          <p14:tracePt t="39508" x="4876800" y="5153025"/>
          <p14:tracePt t="39516" x="4978400" y="5176838"/>
          <p14:tracePt t="39524" x="5068888" y="5213350"/>
          <p14:tracePt t="39532" x="5118100" y="5218113"/>
          <p14:tracePt t="39540" x="5189538" y="5243513"/>
          <p14:tracePt t="39548" x="5268913" y="5260975"/>
          <p14:tracePt t="39556" x="5316538" y="5273675"/>
          <p14:tracePt t="39565" x="5364163" y="5291138"/>
          <p14:tracePt t="39572" x="5387975" y="5303838"/>
          <p14:tracePt t="39580" x="5430838" y="5321300"/>
          <p14:tracePt t="39588" x="5467350" y="5327650"/>
          <p14:tracePt t="39700" x="5467350" y="5334000"/>
          <p14:tracePt t="39708" x="5443538" y="5345113"/>
          <p14:tracePt t="39716" x="5400675" y="5345113"/>
          <p14:tracePt t="39724" x="5329238" y="5345113"/>
          <p14:tracePt t="39732" x="5243513" y="5345113"/>
          <p14:tracePt t="39740" x="5153025" y="5345113"/>
          <p14:tracePt t="39748" x="5068888" y="5334000"/>
          <p14:tracePt t="39756" x="4948238" y="5321300"/>
          <p14:tracePt t="39765" x="4852988" y="5308600"/>
          <p14:tracePt t="39772" x="4749800" y="5297488"/>
          <p14:tracePt t="39781" x="4646613" y="5273675"/>
          <p14:tracePt t="39788" x="4545013" y="5260975"/>
          <p14:tracePt t="39796" x="4441825" y="5237163"/>
          <p14:tracePt t="39804" x="4340225" y="5230813"/>
          <p14:tracePt t="39812" x="4279900" y="5218113"/>
          <p14:tracePt t="39821" x="4256088" y="5218113"/>
          <p14:tracePt t="39828" x="4230688" y="5218113"/>
          <p14:tracePt t="39837" x="4219575" y="5218113"/>
          <p14:tracePt t="39916" x="4213225" y="5213350"/>
          <p14:tracePt t="39924" x="4213225" y="5207000"/>
          <p14:tracePt t="39933" x="4230688" y="5200650"/>
          <p14:tracePt t="39940" x="4273550" y="5200650"/>
          <p14:tracePt t="39948" x="4351338" y="5176838"/>
          <p14:tracePt t="39956" x="4437063" y="5176838"/>
          <p14:tracePt t="39964" x="4551363" y="5176838"/>
          <p14:tracePt t="39972" x="4641850" y="5176838"/>
          <p14:tracePt t="39981" x="4767263" y="5176838"/>
          <p14:tracePt t="39988" x="4894263" y="5176838"/>
          <p14:tracePt t="39996" x="4997450" y="5176838"/>
          <p14:tracePt t="40004" x="5111750" y="5176838"/>
          <p14:tracePt t="40012" x="5195888" y="5183188"/>
          <p14:tracePt t="40020" x="5219700" y="5187950"/>
          <p14:tracePt t="40028" x="5243513" y="5200650"/>
          <p14:tracePt t="40044" x="5249863" y="5207000"/>
          <p14:tracePt t="40108" x="5243513" y="5218113"/>
          <p14:tracePt t="40119" x="5189538" y="5224463"/>
          <p14:tracePt t="40124" x="5118100" y="5224463"/>
          <p14:tracePt t="40132" x="4984750" y="5224463"/>
          <p14:tracePt t="40139" x="4870450" y="5224463"/>
          <p14:tracePt t="40147" x="4743450" y="5224463"/>
          <p14:tracePt t="40155" x="4598988" y="5218113"/>
          <p14:tracePt t="40164" x="4471988" y="5213350"/>
          <p14:tracePt t="40171" x="4351338" y="5187950"/>
          <p14:tracePt t="40179" x="4237038" y="5164138"/>
          <p14:tracePt t="40187" x="4152900" y="5153025"/>
          <p14:tracePt t="40195" x="4116388" y="5133975"/>
          <p14:tracePt t="40203" x="4098925" y="5133975"/>
          <p14:tracePt t="40235" x="4092575" y="5129213"/>
          <p14:tracePt t="40291" x="4105275" y="5116513"/>
          <p14:tracePt t="40299" x="4129088" y="5103813"/>
          <p14:tracePt t="40307" x="4183063" y="5103813"/>
          <p14:tracePt t="40315" x="4279900" y="5103813"/>
          <p14:tracePt t="40323" x="4370388" y="5103813"/>
          <p14:tracePt t="40332" x="4484688" y="5103813"/>
          <p14:tracePt t="40339" x="4622800" y="5103813"/>
          <p14:tracePt t="40348" x="4756150" y="5103813"/>
          <p14:tracePt t="40355" x="4864100" y="5103813"/>
          <p14:tracePt t="40364" x="4967288" y="5103813"/>
          <p14:tracePt t="40371" x="5038725" y="5103813"/>
          <p14:tracePt t="40379" x="5087938" y="5103813"/>
          <p14:tracePt t="40387" x="5118100" y="5103813"/>
          <p14:tracePt t="40395" x="5129213" y="5103813"/>
          <p14:tracePt t="40468" x="5081588" y="5103813"/>
          <p14:tracePt t="40476" x="5008563" y="5103813"/>
          <p14:tracePt t="40484" x="4913313" y="5103813"/>
          <p14:tracePt t="40492" x="4797425" y="5103813"/>
          <p14:tracePt t="40501" x="4665663" y="5103813"/>
          <p14:tracePt t="40508" x="4527550" y="5103813"/>
          <p14:tracePt t="40518" x="4394200" y="5103813"/>
          <p14:tracePt t="40524" x="4291013" y="5086350"/>
          <p14:tracePt t="40533" x="4189413" y="5073650"/>
          <p14:tracePt t="40540" x="4146550" y="5062538"/>
          <p14:tracePt t="40549" x="4111625" y="5043488"/>
          <p14:tracePt t="40596" x="4111625" y="5032375"/>
          <p14:tracePt t="40604" x="4135438" y="5019675"/>
          <p14:tracePt t="40612" x="4146550" y="5019675"/>
          <p14:tracePt t="40620" x="4183063" y="5019675"/>
          <p14:tracePt t="40628" x="4237038" y="5019675"/>
          <p14:tracePt t="40636" x="4279900" y="5019675"/>
          <p14:tracePt t="40644" x="4321175" y="5019675"/>
          <p14:tracePt t="40652" x="4370388" y="5026025"/>
          <p14:tracePt t="40660" x="4430713" y="5038725"/>
          <p14:tracePt t="40668" x="4478338" y="5056188"/>
          <p14:tracePt t="40676" x="4514850" y="5062538"/>
          <p14:tracePt t="40684" x="4532313" y="5062538"/>
          <p14:tracePt t="40692" x="4551363" y="5073650"/>
          <p14:tracePt t="40701" x="4562475" y="5080000"/>
          <p14:tracePt t="40724" x="4568825" y="5080000"/>
          <p14:tracePt t="40901" x="4575175" y="5086350"/>
          <p14:tracePt t="41148" x="0" y="0"/>
        </p14:tracePtLst>
        <p14:tracePtLst>
          <p14:tracePt t="42072" x="3827463" y="4459288"/>
          <p14:tracePt t="42078" x="3821113" y="4452938"/>
          <p14:tracePt t="42084" x="3821113" y="4448175"/>
          <p14:tracePt t="42091" x="3814763" y="4441825"/>
          <p14:tracePt t="42123" x="3797300" y="4429125"/>
          <p14:tracePt t="42147" x="3790950" y="4422775"/>
          <p14:tracePt t="42155" x="3784600" y="4405313"/>
          <p14:tracePt t="42171" x="3773488" y="4392613"/>
          <p14:tracePt t="42179" x="3773488" y="4387850"/>
          <p14:tracePt t="42188" x="3767138" y="4381500"/>
          <p14:tracePt t="42195" x="3749675" y="4357688"/>
          <p14:tracePt t="42204" x="3743325" y="4332288"/>
          <p14:tracePt t="42211" x="3725863" y="4308475"/>
          <p14:tracePt t="42219" x="3719513" y="4284663"/>
          <p14:tracePt t="42228" x="3695700" y="4254500"/>
          <p14:tracePt t="42236" x="3676650" y="4230688"/>
          <p14:tracePt t="42243" x="3646488" y="4183063"/>
          <p14:tracePt t="42252" x="3605213" y="4116388"/>
          <p14:tracePt t="42259" x="3586163" y="4056063"/>
          <p14:tracePt t="42267" x="3544888" y="4002088"/>
          <p14:tracePt t="42275" x="3525838" y="3952875"/>
          <p14:tracePt t="42284" x="3495675" y="3916363"/>
          <p14:tracePt t="42291" x="3478213" y="3892550"/>
          <p14:tracePt t="42300" x="3454400" y="3857625"/>
          <p14:tracePt t="42316" x="3448050" y="3851275"/>
          <p14:tracePt t="42323" x="3441700" y="3838575"/>
          <p14:tracePt t="42363" x="3435350" y="3838575"/>
          <p14:tracePt t="42572" x="3429000" y="3832225"/>
          <p14:tracePt t="42580" x="3424238" y="3827463"/>
          <p14:tracePt t="42588" x="3411538" y="3821113"/>
          <p14:tracePt t="42612" x="3405188" y="3814763"/>
          <p14:tracePt t="42788" x="3405188" y="3827463"/>
          <p14:tracePt t="42797" x="3429000" y="3875088"/>
          <p14:tracePt t="42804" x="3441700" y="3898900"/>
          <p14:tracePt t="42812" x="3454400" y="3922713"/>
          <p14:tracePt t="42820" x="3471863" y="3946525"/>
          <p14:tracePt t="42828" x="3495675" y="3983038"/>
          <p14:tracePt t="42835" x="3514725" y="4006850"/>
          <p14:tracePt t="42844" x="3532188" y="4019550"/>
          <p14:tracePt t="42852" x="3568700" y="4056063"/>
          <p14:tracePt t="42860" x="3575050" y="4062413"/>
          <p14:tracePt t="42870" x="3586163" y="4079875"/>
          <p14:tracePt t="42876" x="3598863" y="4086225"/>
          <p14:tracePt t="42889" x="3605213" y="4092575"/>
          <p14:tracePt t="42892" x="3622675" y="4097338"/>
          <p14:tracePt t="42900" x="3635375" y="4103688"/>
          <p14:tracePt t="42907" x="3652838" y="4122738"/>
          <p14:tracePt t="42916" x="3665538" y="4122738"/>
          <p14:tracePt t="42923" x="3689350" y="4133850"/>
          <p14:tracePt t="42931" x="3713163" y="4152900"/>
          <p14:tracePt t="42940" x="3736975" y="4157663"/>
          <p14:tracePt t="42947" x="3760788" y="4176713"/>
          <p14:tracePt t="42955" x="3803650" y="4194175"/>
          <p14:tracePt t="42963" x="3857625" y="4237038"/>
          <p14:tracePt t="42971" x="3924300" y="4291013"/>
          <p14:tracePt t="42979" x="3990975" y="4321175"/>
          <p14:tracePt t="42987" x="4062413" y="4357688"/>
          <p14:tracePt t="42995" x="4129088" y="4411663"/>
          <p14:tracePt t="43003" x="4195763" y="4452938"/>
          <p14:tracePt t="43011" x="4256088" y="4483100"/>
          <p14:tracePt t="43019" x="4297363" y="4513263"/>
          <p14:tracePt t="43028" x="4346575" y="4532313"/>
          <p14:tracePt t="43036" x="4376738" y="4543425"/>
          <p14:tracePt t="43044" x="4424363" y="4562475"/>
          <p14:tracePt t="43052" x="4441825" y="4567238"/>
          <p14:tracePt t="43059" x="4471988" y="4573588"/>
          <p14:tracePt t="43067" x="4497388" y="4586288"/>
          <p14:tracePt t="43075" x="4514850" y="4592638"/>
          <p14:tracePt t="43085" x="4545013" y="4597400"/>
          <p14:tracePt t="43091" x="4568825" y="4610100"/>
          <p14:tracePt t="43100" x="4605338" y="4616450"/>
          <p14:tracePt t="43107" x="4646613" y="4616450"/>
          <p14:tracePt t="43116" x="4672013" y="4616450"/>
          <p14:tracePt t="43123" x="4725988" y="4616450"/>
          <p14:tracePt t="43131" x="4773613" y="4622800"/>
          <p14:tracePt t="43139" x="4803775" y="4622800"/>
          <p14:tracePt t="43147" x="4833938" y="4622800"/>
          <p14:tracePt t="43155" x="4857750" y="4633913"/>
          <p14:tracePt t="43163" x="4870450" y="4633913"/>
          <p14:tracePt t="43171" x="4887913" y="4633913"/>
          <p14:tracePt t="43179" x="4894263" y="4633913"/>
          <p14:tracePt t="43187" x="4906963" y="4633913"/>
          <p14:tracePt t="43195" x="4913313" y="4633913"/>
          <p14:tracePt t="43204" x="4924425" y="4633913"/>
          <p14:tracePt t="43211" x="4930775" y="4633913"/>
          <p14:tracePt t="43220" x="4943475" y="4633913"/>
          <p14:tracePt t="43227" x="4948238" y="4633913"/>
          <p14:tracePt t="43235" x="4960938" y="4633913"/>
          <p14:tracePt t="43243" x="4967288" y="4633913"/>
          <p14:tracePt t="43251" x="4984750" y="4633913"/>
          <p14:tracePt t="43259" x="4997450" y="4633913"/>
          <p14:tracePt t="43268" x="5008563" y="4633913"/>
          <p14:tracePt t="43275" x="5032375" y="4633913"/>
          <p14:tracePt t="43284" x="5045075" y="4633913"/>
          <p14:tracePt t="43291" x="5068888" y="4633913"/>
          <p14:tracePt t="43300" x="5092700" y="4633913"/>
          <p14:tracePt t="43307" x="5118100" y="4633913"/>
          <p14:tracePt t="43315" x="5141913" y="4633913"/>
          <p14:tracePt t="43323" x="5159375" y="4633913"/>
          <p14:tracePt t="43331" x="5165725" y="4633913"/>
          <p14:tracePt t="43339" x="5189538" y="4633913"/>
          <p14:tracePt t="43347" x="5202238" y="4633913"/>
          <p14:tracePt t="43356" x="5226050" y="4633913"/>
          <p14:tracePt t="43363" x="5232400" y="4633913"/>
          <p14:tracePt t="43371" x="5243513" y="4633913"/>
          <p14:tracePt t="43379" x="5256213" y="4633913"/>
          <p14:tracePt t="43388" x="5273675" y="4633913"/>
          <p14:tracePt t="43395" x="5280025" y="4633913"/>
          <p14:tracePt t="43403" x="5299075" y="4633913"/>
          <p14:tracePt t="43420" x="5310188" y="4633913"/>
          <p14:tracePt t="43428" x="5329238" y="4633913"/>
          <p14:tracePt t="43436" x="5334000" y="4633913"/>
          <p14:tracePt t="43452" x="5340350" y="4633913"/>
          <p14:tracePt t="43459" x="5353050" y="4633913"/>
          <p14:tracePt t="43476" x="5376863" y="4633913"/>
          <p14:tracePt t="43484" x="5383213" y="4633913"/>
          <p14:tracePt t="43491" x="5394325" y="4633913"/>
          <p14:tracePt t="43500" x="5418138" y="4633913"/>
          <p14:tracePt t="43508" x="5424488" y="4633913"/>
          <p14:tracePt t="43515" x="5437188" y="4633913"/>
          <p14:tracePt t="43523" x="5448300" y="4633913"/>
          <p14:tracePt t="43531" x="5454650" y="4633913"/>
          <p14:tracePt t="43563" x="5461000" y="4633913"/>
          <p14:tracePt t="43580" x="5467350" y="4633913"/>
          <p14:tracePt t="43587" x="5473700" y="4633913"/>
          <p14:tracePt t="43603" x="5478463" y="4633913"/>
          <p14:tracePt t="43611" x="5484813" y="4633913"/>
          <p14:tracePt t="43620" x="5491163" y="4633913"/>
          <p14:tracePt t="43635" x="5503863" y="4633913"/>
          <p14:tracePt t="43643" x="5508625" y="4633913"/>
          <p14:tracePt t="43660" x="5527675" y="4633913"/>
          <p14:tracePt t="43845" x="5534025" y="4640263"/>
          <p14:tracePt t="43871" x="5527675" y="4640263"/>
          <p14:tracePt t="43877" x="5521325" y="4640263"/>
          <p14:tracePt t="43885" x="5514975" y="4640263"/>
          <p14:tracePt t="43892" x="5508625" y="4640263"/>
          <p14:tracePt t="43900" x="5491163" y="4646613"/>
          <p14:tracePt t="43908" x="5467350" y="4646613"/>
          <p14:tracePt t="43918" x="5437188" y="4646613"/>
          <p14:tracePt t="43924" x="5394325" y="4646613"/>
          <p14:tracePt t="43932" x="5334000" y="4646613"/>
          <p14:tracePt t="43940" x="5292725" y="4646613"/>
          <p14:tracePt t="43948" x="5249863" y="4646613"/>
          <p14:tracePt t="43956" x="5213350" y="4646613"/>
          <p14:tracePt t="43964" x="5172075" y="4640263"/>
          <p14:tracePt t="43972" x="5135563" y="4633913"/>
          <p14:tracePt t="43980" x="5122863" y="4627563"/>
          <p14:tracePt t="43987" x="5111750" y="4627563"/>
          <p14:tracePt t="43997" x="5105400" y="4627563"/>
          <p14:tracePt t="44012" x="5099050" y="4627563"/>
          <p14:tracePt t="44028" x="5092700" y="4627563"/>
          <p14:tracePt t="44052" x="5087938" y="4627563"/>
          <p14:tracePt t="44060" x="5081588" y="4627563"/>
          <p14:tracePt t="44069" x="5075238" y="4627563"/>
          <p14:tracePt t="44124" x="5057775" y="4627563"/>
          <p14:tracePt t="44155" x="5051425" y="4627563"/>
          <p14:tracePt t="44212" x="5075238" y="4627563"/>
          <p14:tracePt t="44220" x="5099050" y="4627563"/>
          <p14:tracePt t="44228" x="5141913" y="4627563"/>
          <p14:tracePt t="44236" x="5195888" y="4627563"/>
          <p14:tracePt t="44244" x="5256213" y="4640263"/>
          <p14:tracePt t="44252" x="5316538" y="4646613"/>
          <p14:tracePt t="44260" x="5370513" y="4664075"/>
          <p14:tracePt t="44269" x="5430838" y="4676775"/>
          <p14:tracePt t="44276" x="5448300" y="4676775"/>
          <p14:tracePt t="44285" x="5473700" y="4683125"/>
          <p14:tracePt t="44292" x="5491163" y="4683125"/>
          <p14:tracePt t="44300" x="5497513" y="4683125"/>
          <p14:tracePt t="44308" x="5503863" y="4683125"/>
          <p14:tracePt t="44316" x="5508625" y="4683125"/>
          <p14:tracePt t="44516" x="5503863" y="4683125"/>
          <p14:tracePt t="44524" x="5478463" y="4683125"/>
          <p14:tracePt t="44532" x="5467350" y="4683125"/>
          <p14:tracePt t="44540" x="5461000" y="4683125"/>
          <p14:tracePt t="44548" x="5448300" y="4683125"/>
          <p14:tracePt t="44556" x="5430838" y="4676775"/>
          <p14:tracePt t="44564" x="5424488" y="4676775"/>
          <p14:tracePt t="44572" x="5413375" y="4664075"/>
          <p14:tracePt t="44580" x="5407025" y="4664075"/>
          <p14:tracePt t="44588" x="5400675" y="4664075"/>
          <p14:tracePt t="44596" x="5387975" y="4657725"/>
          <p14:tracePt t="44604" x="5383213" y="4652963"/>
          <p14:tracePt t="44612" x="5364163" y="4646613"/>
          <p14:tracePt t="44700" x="5359400" y="4640263"/>
          <p14:tracePt t="45060" x="5353050" y="4627563"/>
          <p14:tracePt t="45069" x="5346700" y="4627563"/>
          <p14:tracePt t="45076" x="5340350" y="4627563"/>
          <p14:tracePt t="45084" x="5334000" y="4622800"/>
          <p14:tracePt t="45091" x="5329238" y="4622800"/>
          <p14:tracePt t="45099" x="5316538" y="4622800"/>
          <p14:tracePt t="45107" x="5310188" y="4622800"/>
          <p14:tracePt t="45115" x="5299075" y="4610100"/>
          <p14:tracePt t="45124" x="5273675" y="4603750"/>
          <p14:tracePt t="45131" x="5249863" y="4597400"/>
          <p14:tracePt t="45140" x="5243513" y="4592638"/>
          <p14:tracePt t="45147" x="5213350" y="4579938"/>
          <p14:tracePt t="45155" x="5189538" y="4573588"/>
          <p14:tracePt t="45164" x="5159375" y="4567238"/>
          <p14:tracePt t="45171" x="5111750" y="4543425"/>
          <p14:tracePt t="45179" x="5075238" y="4525963"/>
          <p14:tracePt t="45188" x="5008563" y="4495800"/>
          <p14:tracePt t="45196" x="4960938" y="4478338"/>
          <p14:tracePt t="45203" x="4924425" y="4459288"/>
          <p14:tracePt t="45211" x="4913313" y="4448175"/>
          <p14:tracePt t="45220" x="4887913" y="4435475"/>
          <p14:tracePt t="45227" x="4883150" y="4429125"/>
          <p14:tracePt t="45364" x="4883150" y="4422775"/>
          <p14:tracePt t="45388" x="4883150" y="4418013"/>
          <p14:tracePt t="45404" x="4883150" y="4411663"/>
          <p14:tracePt t="45420" x="4883150" y="4405313"/>
          <p14:tracePt t="45428" x="4883150" y="4398963"/>
          <p14:tracePt t="45437" x="4883150" y="4392613"/>
          <p14:tracePt t="45444" x="4883150" y="4381500"/>
          <p14:tracePt t="45461" x="4887913" y="4362450"/>
          <p14:tracePt t="45469" x="4906963" y="4351338"/>
          <p14:tracePt t="45476" x="4906963" y="4344988"/>
          <p14:tracePt t="45484" x="4918075" y="4332288"/>
          <p14:tracePt t="45492" x="4924425" y="4314825"/>
          <p14:tracePt t="45500" x="4930775" y="4302125"/>
          <p14:tracePt t="45508" x="4943475" y="4284663"/>
          <p14:tracePt t="45516" x="4948238" y="4271963"/>
          <p14:tracePt t="45524" x="4960938" y="4248150"/>
          <p14:tracePt t="45532" x="4978400" y="4230688"/>
          <p14:tracePt t="45540" x="4984750" y="4206875"/>
          <p14:tracePt t="45548" x="4991100" y="4200525"/>
          <p14:tracePt t="45557" x="5008563" y="4183063"/>
          <p14:tracePt t="45564" x="5008563" y="4176713"/>
          <p14:tracePt t="45572" x="5014913" y="4170363"/>
          <p14:tracePt t="45580" x="5021263" y="4152900"/>
          <p14:tracePt t="45596" x="5027613" y="4146550"/>
          <p14:tracePt t="45603" x="5032375" y="4133850"/>
          <p14:tracePt t="45620" x="5038725" y="4122738"/>
          <p14:tracePt t="45627" x="5057775" y="4103688"/>
          <p14:tracePt t="45644" x="5062538" y="4079875"/>
          <p14:tracePt t="45652" x="5068888" y="4067175"/>
          <p14:tracePt t="45660" x="5075238" y="4062413"/>
          <p14:tracePt t="45667" x="5092700" y="4037013"/>
          <p14:tracePt t="45676" x="5099050" y="4032250"/>
          <p14:tracePt t="45683" x="5099050" y="4019550"/>
          <p14:tracePt t="45692" x="5105400" y="3995738"/>
          <p14:tracePt t="45699" x="5111750" y="3989388"/>
          <p14:tracePt t="45707" x="5118100" y="3976688"/>
          <p14:tracePt t="45715" x="5135563" y="3952875"/>
          <p14:tracePt t="45723" x="5141913" y="3929063"/>
          <p14:tracePt t="45731" x="5159375" y="3916363"/>
          <p14:tracePt t="45740" x="5165725" y="3898900"/>
          <p14:tracePt t="45747" x="5172075" y="3887788"/>
          <p14:tracePt t="45755" x="5189538" y="3862388"/>
          <p14:tracePt t="45772" x="5195888" y="3844925"/>
          <p14:tracePt t="45779" x="5202238" y="3838575"/>
          <p14:tracePt t="45787" x="5208588" y="3832225"/>
          <p14:tracePt t="45804" x="5208588" y="3827463"/>
          <p14:tracePt t="45843" x="5208588" y="3814763"/>
          <p14:tracePt t="45859" x="5208588" y="3808413"/>
          <p14:tracePt t="45884" x="5208588" y="3797300"/>
          <p14:tracePt t="45891" x="5208588" y="3771900"/>
          <p14:tracePt t="45899" x="5208588" y="3760788"/>
          <p14:tracePt t="45907" x="5208588" y="3724275"/>
          <p14:tracePt t="45915" x="5208588" y="3706813"/>
          <p14:tracePt t="45923" x="5208588" y="3687763"/>
          <p14:tracePt t="45931" x="5208588" y="3681413"/>
          <p14:tracePt t="45939" x="5208588" y="3676650"/>
          <p14:tracePt t="45955" x="5208588" y="3670300"/>
          <p14:tracePt t="46100" x="5208588" y="3663950"/>
          <p14:tracePt t="46140" x="5202238" y="3663950"/>
          <p14:tracePt t="46212" x="5195888" y="3663950"/>
          <p14:tracePt t="46276" x="5189538" y="3663950"/>
          <p14:tracePt t="46300" x="5183188" y="3663950"/>
          <p14:tracePt t="46340" x="5178425" y="3663950"/>
          <p14:tracePt t="46348" x="5172075" y="3663950"/>
          <p14:tracePt t="46364" x="5165725" y="3663950"/>
          <p14:tracePt t="46396" x="5141913" y="3663950"/>
          <p14:tracePt t="46420" x="5129213" y="3663950"/>
          <p14:tracePt t="46428" x="5122863" y="3663950"/>
          <p14:tracePt t="46437" x="5111750" y="3663950"/>
          <p14:tracePt t="46444" x="5099050" y="3663950"/>
          <p14:tracePt t="46452" x="5081588" y="3663950"/>
          <p14:tracePt t="46460" x="5068888" y="3663950"/>
          <p14:tracePt t="46468" x="5062538" y="3663950"/>
          <p14:tracePt t="46476" x="5045075" y="3663950"/>
          <p14:tracePt t="46484" x="5038725" y="3663950"/>
          <p14:tracePt t="46492" x="5021263" y="3663950"/>
          <p14:tracePt t="46499" x="5014913" y="3657600"/>
          <p14:tracePt t="46523" x="5008563" y="3657600"/>
          <p14:tracePt t="46604" x="5002213" y="3657600"/>
          <p14:tracePt t="46637" x="4991100" y="3657600"/>
          <p14:tracePt t="46684" x="4984750" y="3657600"/>
          <p14:tracePt t="46700" x="4984750" y="3663950"/>
          <p14:tracePt t="46708" x="4984750" y="3670300"/>
          <p14:tracePt t="46716" x="4991100" y="3676650"/>
          <p14:tracePt t="46724" x="5014913" y="3700463"/>
          <p14:tracePt t="46740" x="5021263" y="3700463"/>
          <p14:tracePt t="46748" x="5027613" y="3700463"/>
          <p14:tracePt t="46755" x="5032375" y="3706813"/>
          <p14:tracePt t="46774" x="5038725" y="3706813"/>
          <p14:tracePt t="46780" x="5045075" y="3706813"/>
          <p14:tracePt t="46812" x="5057775" y="3706813"/>
          <p14:tracePt t="46828" x="5062538" y="3706813"/>
          <p14:tracePt t="46844" x="5068888" y="3706813"/>
          <p14:tracePt t="46860" x="5081588" y="3706813"/>
          <p14:tracePt t="46876" x="5087938" y="3706813"/>
          <p14:tracePt t="46884" x="5105400" y="3706813"/>
          <p14:tracePt t="46900" x="5111750" y="3706813"/>
          <p14:tracePt t="46908" x="5122863" y="3706813"/>
          <p14:tracePt t="46915" x="5129213" y="3706813"/>
          <p14:tracePt t="46924" x="5141913" y="3706813"/>
          <p14:tracePt t="46931" x="5148263" y="3706813"/>
          <p14:tracePt t="46940" x="5159375" y="3706813"/>
          <p14:tracePt t="46947" x="5183188" y="3706813"/>
          <p14:tracePt t="46955" x="5195888" y="3706813"/>
          <p14:tracePt t="46963" x="5202238" y="3706813"/>
          <p14:tracePt t="46971" x="5208588" y="3706813"/>
          <p14:tracePt t="46979" x="5219700" y="3706813"/>
          <p14:tracePt t="46987" x="5226050" y="3700463"/>
          <p14:tracePt t="46996" x="5243513" y="3694113"/>
          <p14:tracePt t="47012" x="5249863" y="3687763"/>
          <p14:tracePt t="47020" x="5262563" y="3676650"/>
          <p14:tracePt t="47027" x="5268913" y="3670300"/>
          <p14:tracePt t="47043" x="5280025" y="3663950"/>
          <p14:tracePt t="47051" x="5286375" y="3657600"/>
          <p14:tracePt t="47060" x="5292725" y="3651250"/>
          <p14:tracePt t="47099" x="5299075" y="3646488"/>
          <p14:tracePt t="47108" x="5299075" y="3640138"/>
          <p14:tracePt t="47124" x="5303838" y="3633788"/>
          <p14:tracePt t="47131" x="5303838" y="3627438"/>
          <p14:tracePt t="47140" x="5303838" y="3621088"/>
          <p14:tracePt t="47156" x="5303838" y="3609975"/>
          <p14:tracePt t="47163" x="5303838" y="3603625"/>
          <p14:tracePt t="47172" x="5303838" y="3597275"/>
          <p14:tracePt t="47179" x="5303838" y="3586163"/>
          <p14:tracePt t="47196" x="5303838" y="3579813"/>
          <p14:tracePt t="47204" x="5303838" y="3567113"/>
          <p14:tracePt t="47220" x="5303838" y="3562350"/>
          <p14:tracePt t="47227" x="5303838" y="3556000"/>
          <p14:tracePt t="47235" x="5303838" y="3549650"/>
          <p14:tracePt t="47251" x="5303838" y="3543300"/>
          <p14:tracePt t="47259" x="5299075" y="3536950"/>
          <p14:tracePt t="47292" x="5292725" y="3536950"/>
          <p14:tracePt t="47299" x="5286375" y="3536950"/>
          <p14:tracePt t="47308" x="5280025" y="3536950"/>
          <p14:tracePt t="47315" x="5273675" y="3536950"/>
          <p14:tracePt t="47323" x="5268913" y="3536950"/>
          <p14:tracePt t="47331" x="5262563" y="3536950"/>
          <p14:tracePt t="47340" x="5256213" y="3543300"/>
          <p14:tracePt t="47347" x="5243513" y="3549650"/>
          <p14:tracePt t="47364" x="5226050" y="3562350"/>
          <p14:tracePt t="47372" x="5219700" y="3567113"/>
          <p14:tracePt t="47388" x="5202238" y="3586163"/>
          <p14:tracePt t="47396" x="5195888" y="3590925"/>
          <p14:tracePt t="47411" x="5189538" y="3597275"/>
          <p14:tracePt t="47420" x="5183188" y="3603625"/>
          <p14:tracePt t="47427" x="5178425" y="3609975"/>
          <p14:tracePt t="47435" x="5172075" y="3616325"/>
          <p14:tracePt t="47443" x="5153025" y="3646488"/>
          <p14:tracePt t="47451" x="5153025" y="3670300"/>
          <p14:tracePt t="47460" x="5148263" y="3687763"/>
          <p14:tracePt t="47467" x="5148263" y="3711575"/>
          <p14:tracePt t="47476" x="5148263" y="3730625"/>
          <p14:tracePt t="47483" x="5148263" y="3736975"/>
          <p14:tracePt t="47491" x="5148263" y="3754438"/>
          <p14:tracePt t="47507" x="5148263" y="3767138"/>
          <p14:tracePt t="47515" x="5153025" y="3784600"/>
          <p14:tracePt t="47524" x="5172075" y="3790950"/>
          <p14:tracePt t="47531" x="5178425" y="3797300"/>
          <p14:tracePt t="47540" x="5189538" y="3802063"/>
          <p14:tracePt t="47547" x="5202238" y="3802063"/>
          <p14:tracePt t="47555" x="5219700" y="3821113"/>
          <p14:tracePt t="47563" x="5226050" y="3821113"/>
          <p14:tracePt t="47572" x="5243513" y="3827463"/>
          <p14:tracePt t="47579" x="5249863" y="3832225"/>
          <p14:tracePt t="47588" x="5268913" y="3832225"/>
          <p14:tracePt t="47596" x="5273675" y="3832225"/>
          <p14:tracePt t="47604" x="5286375" y="3832225"/>
          <p14:tracePt t="47611" x="5292725" y="3838575"/>
          <p14:tracePt t="47620" x="5303838" y="3838575"/>
          <p14:tracePt t="47627" x="5310188" y="3838575"/>
          <p14:tracePt t="47635" x="5322888" y="3838575"/>
          <p14:tracePt t="47651" x="5334000" y="3838575"/>
          <p14:tracePt t="47659" x="5340350" y="3838575"/>
          <p14:tracePt t="47676" x="5346700" y="3838575"/>
          <p14:tracePt t="47683" x="5364163" y="3838575"/>
          <p14:tracePt t="47699" x="5370513" y="3838575"/>
          <p14:tracePt t="47707" x="5376863" y="3838575"/>
          <p14:tracePt t="47715" x="5387975" y="3838575"/>
          <p14:tracePt t="47731" x="5400675" y="3821113"/>
          <p14:tracePt t="47756" x="5400675" y="3814763"/>
          <p14:tracePt t="47763" x="5400675" y="3808413"/>
          <p14:tracePt t="47772" x="5400675" y="3802063"/>
          <p14:tracePt t="47788" x="5400675" y="3797300"/>
          <p14:tracePt t="47796" x="5400675" y="3784600"/>
          <p14:tracePt t="47811" x="5400675" y="3771900"/>
          <p14:tracePt t="47820" x="5400675" y="3767138"/>
          <p14:tracePt t="47827" x="5400675" y="3760788"/>
          <p14:tracePt t="47835" x="5400675" y="3748088"/>
          <p14:tracePt t="47843" x="5394325" y="3741738"/>
          <p14:tracePt t="47851" x="5394325" y="3736975"/>
          <p14:tracePt t="47859" x="5394325" y="3724275"/>
          <p14:tracePt t="47867" x="5383213" y="3711575"/>
          <p14:tracePt t="47876" x="5376863" y="3706813"/>
          <p14:tracePt t="47890" x="5370513" y="3700463"/>
          <p14:tracePt t="47899" x="5364163" y="3700463"/>
          <p14:tracePt t="47908" x="5359400" y="3694113"/>
          <p14:tracePt t="47915" x="5353050" y="3687763"/>
          <p14:tracePt t="47923" x="5340350" y="3681413"/>
          <p14:tracePt t="47939" x="5334000" y="3681413"/>
          <p14:tracePt t="47947" x="5329238" y="3681413"/>
          <p14:tracePt t="47955" x="5310188" y="3681413"/>
          <p14:tracePt t="47963" x="5303838" y="3681413"/>
          <p14:tracePt t="47973" x="5292725" y="3681413"/>
          <p14:tracePt t="47979" x="5286375" y="3681413"/>
          <p14:tracePt t="47988" x="5268913" y="3681413"/>
          <p14:tracePt t="47996" x="5243513" y="3681413"/>
          <p14:tracePt t="48004" x="5219700" y="3681413"/>
          <p14:tracePt t="48011" x="5208588" y="3681413"/>
          <p14:tracePt t="48020" x="5202238" y="3681413"/>
          <p14:tracePt t="48027" x="5189538" y="3681413"/>
          <p14:tracePt t="48035" x="5183188" y="3681413"/>
          <p14:tracePt t="48043" x="5178425" y="3681413"/>
          <p14:tracePt t="48051" x="5159375" y="3681413"/>
          <p14:tracePt t="48067" x="5153025" y="3681413"/>
          <p14:tracePt t="48076" x="5148263" y="3681413"/>
          <p14:tracePt t="48083" x="5141913" y="3687763"/>
          <p14:tracePt t="48092" x="5135563" y="3687763"/>
          <p14:tracePt t="48099" x="5122863" y="3700463"/>
          <p14:tracePt t="48108" x="5118100" y="3706813"/>
          <p14:tracePt t="48115" x="5118100" y="3711575"/>
          <p14:tracePt t="48124" x="5111750" y="3717925"/>
          <p14:tracePt t="48131" x="5111750" y="3741738"/>
          <p14:tracePt t="48147" x="5111750" y="3767138"/>
          <p14:tracePt t="48164" x="5111750" y="3771900"/>
          <p14:tracePt t="48172" x="5111750" y="3778250"/>
          <p14:tracePt t="48179" x="5111750" y="3784600"/>
          <p14:tracePt t="48188" x="5118100" y="3790950"/>
          <p14:tracePt t="48196" x="5122863" y="3790950"/>
          <p14:tracePt t="48204" x="5129213" y="3797300"/>
          <p14:tracePt t="48219" x="5135563" y="3797300"/>
          <p14:tracePt t="48227" x="5141913" y="3797300"/>
          <p14:tracePt t="48243" x="5148263" y="3797300"/>
          <p14:tracePt t="48260" x="5159375" y="3797300"/>
          <p14:tracePt t="48267" x="5178425" y="3797300"/>
          <p14:tracePt t="48276" x="5183188" y="3797300"/>
          <p14:tracePt t="48283" x="5202238" y="3797300"/>
          <p14:tracePt t="48291" x="5232400" y="3797300"/>
          <p14:tracePt t="48299" x="5280025" y="3797300"/>
          <p14:tracePt t="48307" x="5299075" y="3797300"/>
          <p14:tracePt t="48315" x="5322888" y="3797300"/>
          <p14:tracePt t="48324" x="5346700" y="3797300"/>
          <p14:tracePt t="48331" x="5359400" y="3797300"/>
          <p14:tracePt t="48339" x="5364163" y="3797300"/>
          <p14:tracePt t="48356" x="5370513" y="3797300"/>
          <p14:tracePt t="48364" x="5387975" y="3784600"/>
          <p14:tracePt t="48372" x="5394325" y="3778250"/>
          <p14:tracePt t="48388" x="5400675" y="3767138"/>
          <p14:tracePt t="48396" x="5413375" y="3754438"/>
          <p14:tracePt t="48405" x="5413375" y="3748088"/>
          <p14:tracePt t="48411" x="5413375" y="3730625"/>
          <p14:tracePt t="48419" x="5413375" y="3717925"/>
          <p14:tracePt t="48428" x="5413375" y="3706813"/>
          <p14:tracePt t="48435" x="5413375" y="3681413"/>
          <p14:tracePt t="48443" x="5413375" y="3670300"/>
          <p14:tracePt t="48451" x="5413375" y="3663950"/>
          <p14:tracePt t="48467" x="5413375" y="3657600"/>
          <p14:tracePt t="48476" x="5413375" y="3646488"/>
          <p14:tracePt t="48499" x="5407025" y="3633788"/>
          <p14:tracePt t="48516" x="5394325" y="3621088"/>
          <p14:tracePt t="48524" x="5376863" y="3616325"/>
          <p14:tracePt t="48531" x="5364163" y="3616325"/>
          <p14:tracePt t="48540" x="5340350" y="3616325"/>
          <p14:tracePt t="48548" x="5329238" y="3609975"/>
          <p14:tracePt t="48556" x="5292725" y="3597275"/>
          <p14:tracePt t="48563" x="5273675" y="3597275"/>
          <p14:tracePt t="48572" x="5249863" y="3597275"/>
          <p14:tracePt t="48579" x="5226050" y="3597275"/>
          <p14:tracePt t="48588" x="5213350" y="3597275"/>
          <p14:tracePt t="48596" x="5195888" y="3597275"/>
          <p14:tracePt t="48604" x="5172075" y="3603625"/>
          <p14:tracePt t="48611" x="5148263" y="3627438"/>
          <p14:tracePt t="48619" x="5141913" y="3633788"/>
          <p14:tracePt t="48628" x="5135563" y="3640138"/>
          <p14:tracePt t="48635" x="5129213" y="3646488"/>
          <p14:tracePt t="48643" x="5129213" y="3651250"/>
          <p14:tracePt t="48651" x="5129213" y="3657600"/>
          <p14:tracePt t="48683" x="5129213" y="3663950"/>
          <p14:tracePt t="48691" x="5129213" y="3676650"/>
          <p14:tracePt t="48700" x="5141913" y="3694113"/>
          <p14:tracePt t="48707" x="5165725" y="3700463"/>
          <p14:tracePt t="48715" x="5178425" y="3711575"/>
          <p14:tracePt t="48724" x="5213350" y="3730625"/>
          <p14:tracePt t="48731" x="5238750" y="3748088"/>
          <p14:tracePt t="48740" x="5262563" y="3754438"/>
          <p14:tracePt t="48747" x="5299075" y="3784600"/>
          <p14:tracePt t="48756" x="5303838" y="3784600"/>
          <p14:tracePt t="48763" x="5322888" y="3790950"/>
          <p14:tracePt t="48772" x="5346700" y="3797300"/>
          <p14:tracePt t="48779" x="5364163" y="3797300"/>
          <p14:tracePt t="48788" x="5383213" y="3797300"/>
          <p14:tracePt t="48796" x="5407025" y="3797300"/>
          <p14:tracePt t="48803" x="5448300" y="3797300"/>
          <p14:tracePt t="48811" x="5473700" y="3797300"/>
          <p14:tracePt t="48819" x="5497513" y="3797300"/>
          <p14:tracePt t="48827" x="5508625" y="3797300"/>
          <p14:tracePt t="48836" x="5514975" y="3797300"/>
          <p14:tracePt t="48843" x="5538788" y="3778250"/>
          <p14:tracePt t="48851" x="5545138" y="3760788"/>
          <p14:tracePt t="48859" x="5545138" y="3748088"/>
          <p14:tracePt t="48867" x="5545138" y="3736975"/>
          <p14:tracePt t="48875" x="5545138" y="3711575"/>
          <p14:tracePt t="48883" x="5545138" y="3694113"/>
          <p14:tracePt t="48891" x="5545138" y="3687763"/>
          <p14:tracePt t="48899" x="5545138" y="3681413"/>
          <p14:tracePt t="48916" x="5545138" y="3676650"/>
          <p14:tracePt t="48931" x="5545138" y="3670300"/>
          <p14:tracePt t="48956" x="5538788" y="3670300"/>
          <p14:tracePt t="48972" x="5527675" y="3663950"/>
          <p14:tracePt t="48979" x="5521325" y="3657600"/>
          <p14:tracePt t="48988" x="5497513" y="3651250"/>
          <p14:tracePt t="48996" x="5473700" y="3633788"/>
          <p14:tracePt t="49003" x="5461000" y="3627438"/>
          <p14:tracePt t="49011" x="5454650" y="3627438"/>
          <p14:tracePt t="49019" x="5448300" y="3621088"/>
          <p14:tracePt t="49027" x="5437188" y="3616325"/>
          <p14:tracePt t="49036" x="5430838" y="3616325"/>
          <p14:tracePt t="49043" x="5413375" y="3609975"/>
          <p14:tracePt t="49051" x="5407025" y="3609975"/>
          <p14:tracePt t="49059" x="5387975" y="3597275"/>
          <p14:tracePt t="49067" x="5353050" y="3597275"/>
          <p14:tracePt t="49076" x="5322888" y="3586163"/>
          <p14:tracePt t="49083" x="5299075" y="3579813"/>
          <p14:tracePt t="49092" x="5256213" y="3562350"/>
          <p14:tracePt t="49099" x="5219700" y="3562350"/>
          <p14:tracePt t="49108" x="5189538" y="3562350"/>
          <p14:tracePt t="49116" x="5165725" y="3562350"/>
          <p14:tracePt t="49124" x="5135563" y="3562350"/>
          <p14:tracePt t="49131" x="5099050" y="3562350"/>
          <p14:tracePt t="49140" x="5075238" y="3562350"/>
          <p14:tracePt t="49147" x="5057775" y="3562350"/>
          <p14:tracePt t="49157" x="5051425" y="3562350"/>
          <p14:tracePt t="49163" x="5045075" y="3567113"/>
          <p14:tracePt t="49172" x="5027613" y="3579813"/>
          <p14:tracePt t="49179" x="5027613" y="3586163"/>
          <p14:tracePt t="49191" x="5027613" y="3597275"/>
          <p14:tracePt t="49206" x="5027613" y="3621088"/>
          <p14:tracePt t="49211" x="5027613" y="3640138"/>
          <p14:tracePt t="49219" x="5027613" y="3663950"/>
          <p14:tracePt t="49228" x="5051425" y="3700463"/>
          <p14:tracePt t="49235" x="5075238" y="3724275"/>
          <p14:tracePt t="49243" x="5141913" y="3778250"/>
          <p14:tracePt t="49251" x="5189538" y="3821113"/>
          <p14:tracePt t="49259" x="5262563" y="3887788"/>
          <p14:tracePt t="49267" x="5322888" y="3916363"/>
          <p14:tracePt t="49276" x="5387975" y="3959225"/>
          <p14:tracePt t="49283" x="5448300" y="3983038"/>
          <p14:tracePt t="49291" x="5484813" y="4013200"/>
          <p14:tracePt t="49300" x="5521325" y="4013200"/>
          <p14:tracePt t="49308" x="5534025" y="4013200"/>
          <p14:tracePt t="49316" x="5545138" y="4013200"/>
          <p14:tracePt t="49323" x="5568950" y="4013200"/>
          <p14:tracePt t="49331" x="5581650" y="4013200"/>
          <p14:tracePt t="49340" x="5588000" y="4013200"/>
          <p14:tracePt t="49347" x="5611813" y="4013200"/>
          <p14:tracePt t="49356" x="5635625" y="3989388"/>
          <p14:tracePt t="49363" x="5641975" y="3976688"/>
          <p14:tracePt t="49372" x="5641975" y="3952875"/>
          <p14:tracePt t="49380" x="5641975" y="3922713"/>
          <p14:tracePt t="49387" x="5641975" y="3898900"/>
          <p14:tracePt t="49396" x="5641975" y="3868738"/>
          <p14:tracePt t="49403" x="5641975" y="3844925"/>
          <p14:tracePt t="49412" x="5641975" y="3821113"/>
          <p14:tracePt t="49419" x="5641975" y="3797300"/>
          <p14:tracePt t="49427" x="5635625" y="3790950"/>
          <p14:tracePt t="49435" x="5611813" y="3771900"/>
          <p14:tracePt t="49443" x="5599113" y="3748088"/>
          <p14:tracePt t="49451" x="5575300" y="3730625"/>
          <p14:tracePt t="49459" x="5557838" y="3711575"/>
          <p14:tracePt t="49467" x="5534025" y="3687763"/>
          <p14:tracePt t="49475" x="5484813" y="3657600"/>
          <p14:tracePt t="49483" x="5467350" y="3646488"/>
          <p14:tracePt t="49491" x="5430838" y="3616325"/>
          <p14:tracePt t="49499" x="5407025" y="3609975"/>
          <p14:tracePt t="49507" x="5394325" y="3590925"/>
          <p14:tracePt t="49515" x="5387975" y="3590925"/>
          <p14:tracePt t="49523" x="5370513" y="3586163"/>
          <p14:tracePt t="49531" x="5364163" y="3579813"/>
          <p14:tracePt t="49539" x="5353050" y="3579813"/>
          <p14:tracePt t="49547" x="5340350" y="3573463"/>
          <p14:tracePt t="49555" x="5334000" y="3573463"/>
          <p14:tracePt t="49563" x="5329238" y="3573463"/>
          <p14:tracePt t="49571" x="5303838" y="3573463"/>
          <p14:tracePt t="49579" x="5292725" y="3573463"/>
          <p14:tracePt t="49587" x="5249863" y="3573463"/>
          <p14:tracePt t="49595" x="5213350" y="3597275"/>
          <p14:tracePt t="49603" x="5195888" y="3609975"/>
          <p14:tracePt t="49611" x="5141913" y="3627438"/>
          <p14:tracePt t="49619" x="5118100" y="3646488"/>
          <p14:tracePt t="49627" x="5099050" y="3670300"/>
          <p14:tracePt t="49635" x="5081588" y="3694113"/>
          <p14:tracePt t="49643" x="5075238" y="3711575"/>
          <p14:tracePt t="49651" x="5068888" y="3730625"/>
          <p14:tracePt t="49659" x="5068888" y="3778250"/>
          <p14:tracePt t="49667" x="5068888" y="3784600"/>
          <p14:tracePt t="49675" x="5068888" y="3821113"/>
          <p14:tracePt t="49683" x="5092700" y="3844925"/>
          <p14:tracePt t="49691" x="5129213" y="3875088"/>
          <p14:tracePt t="49699" x="5172075" y="3911600"/>
          <p14:tracePt t="49707" x="5183188" y="3916363"/>
          <p14:tracePt t="49715" x="5243513" y="3941763"/>
          <p14:tracePt t="49723" x="5280025" y="3965575"/>
          <p14:tracePt t="49731" x="5329238" y="3976688"/>
          <p14:tracePt t="49739" x="5359400" y="3983038"/>
          <p14:tracePt t="49747" x="5383213" y="3983038"/>
          <p14:tracePt t="49755" x="5407025" y="3983038"/>
          <p14:tracePt t="49763" x="5437188" y="3983038"/>
          <p14:tracePt t="49772" x="5454650" y="3983038"/>
          <p14:tracePt t="49779" x="5484813" y="3971925"/>
          <p14:tracePt t="49787" x="5503863" y="3959225"/>
          <p14:tracePt t="49796" x="5527675" y="3922713"/>
          <p14:tracePt t="49803" x="5538788" y="3887788"/>
          <p14:tracePt t="49811" x="5538788" y="3844925"/>
          <p14:tracePt t="49819" x="5545138" y="3814763"/>
          <p14:tracePt t="49827" x="5545138" y="3797300"/>
          <p14:tracePt t="49835" x="5545138" y="3784600"/>
          <p14:tracePt t="49843" x="5545138" y="3767138"/>
          <p14:tracePt t="49859" x="5538788" y="3760788"/>
          <p14:tracePt t="49868" x="5521325" y="3754438"/>
          <p14:tracePt t="49876" x="5508625" y="3748088"/>
          <p14:tracePt t="49883" x="5478463" y="3741738"/>
          <p14:tracePt t="49892" x="5443538" y="3724275"/>
          <p14:tracePt t="49899" x="5394325" y="3711575"/>
          <p14:tracePt t="49907" x="5359400" y="3706813"/>
          <p14:tracePt t="49916" x="5316538" y="3694113"/>
          <p14:tracePt t="49924" x="5280025" y="3687763"/>
          <p14:tracePt t="49931" x="5256213" y="3687763"/>
          <p14:tracePt t="49940" x="5243513" y="3687763"/>
          <p14:tracePt t="49947" x="5238750" y="3687763"/>
          <p14:tracePt t="49956" x="5232400" y="3687763"/>
          <p14:tracePt t="49972" x="5226050" y="3687763"/>
          <p14:tracePt t="49979" x="5226050" y="3700463"/>
          <p14:tracePt t="49987" x="5226050" y="3711575"/>
          <p14:tracePt t="49996" x="5232400" y="3730625"/>
          <p14:tracePt t="50003" x="5262563" y="3754438"/>
          <p14:tracePt t="50011" x="5273675" y="3771900"/>
          <p14:tracePt t="50020" x="5280025" y="3778250"/>
          <p14:tracePt t="50027" x="5292725" y="3790950"/>
          <p14:tracePt t="50035" x="5310188" y="3802063"/>
          <p14:tracePt t="50043" x="5316538" y="3802063"/>
          <p14:tracePt t="50051" x="5322888" y="3808413"/>
          <p14:tracePt t="50060" x="5334000" y="3821113"/>
          <p14:tracePt t="50067" x="5340350" y="3827463"/>
          <p14:tracePt t="50076" x="5364163" y="3827463"/>
          <p14:tracePt t="50092" x="5383213" y="3832225"/>
          <p14:tracePt t="50099" x="5387975" y="3832225"/>
          <p14:tracePt t="50116" x="5394325" y="3832225"/>
          <p14:tracePt t="50292" x="5370513" y="3814763"/>
          <p14:tracePt t="50300" x="5364163" y="3790950"/>
          <p14:tracePt t="50308" x="5329238" y="3741738"/>
          <p14:tracePt t="50316" x="5303838" y="3717925"/>
          <p14:tracePt t="50326" x="5273675" y="3681413"/>
          <p14:tracePt t="50332" x="5238750" y="3640138"/>
          <p14:tracePt t="50341" x="5219700" y="3609975"/>
          <p14:tracePt t="50348" x="5202238" y="3590925"/>
          <p14:tracePt t="50358" x="5189538" y="3573463"/>
          <p14:tracePt t="50364" x="5183188" y="3567113"/>
          <p14:tracePt t="50372" x="5183188" y="3562350"/>
          <p14:tracePt t="50388" x="5183188" y="3556000"/>
          <p14:tracePt t="50500" x="5183188" y="3549650"/>
          <p14:tracePt t="50540" x="5183188" y="3543300"/>
          <p14:tracePt t="50564" x="5183188" y="3536950"/>
          <p14:tracePt t="50572" x="5183188" y="3532188"/>
          <p14:tracePt t="50604" x="5183188" y="3525838"/>
          <p14:tracePt t="50620" x="5183188" y="3519488"/>
          <p14:tracePt t="50628" x="5189538" y="3506788"/>
          <p14:tracePt t="50636" x="5189538" y="3495675"/>
          <p14:tracePt t="50644" x="5195888" y="3476625"/>
          <p14:tracePt t="50652" x="5195888" y="3465513"/>
          <p14:tracePt t="50660" x="5202238" y="3441700"/>
          <p14:tracePt t="50667" x="5213350" y="3411538"/>
          <p14:tracePt t="50676" x="5219700" y="3375025"/>
          <p14:tracePt t="50683" x="5232400" y="3344863"/>
          <p14:tracePt t="50692" x="5238750" y="3321050"/>
          <p14:tracePt t="50700" x="5243513" y="3284538"/>
          <p14:tracePt t="50708" x="5243513" y="3260725"/>
          <p14:tracePt t="50716" x="5243513" y="3230563"/>
          <p14:tracePt t="50724" x="5249863" y="3206750"/>
          <p14:tracePt t="50731" x="5262563" y="3194050"/>
          <p14:tracePt t="50740" x="5262563" y="3176588"/>
          <p14:tracePt t="50747" x="5268913" y="3151188"/>
          <p14:tracePt t="50756" x="5268913" y="3133725"/>
          <p14:tracePt t="50763" x="5268913" y="3127375"/>
          <p14:tracePt t="50772" x="5268913" y="3103563"/>
          <p14:tracePt t="50779" x="5286375" y="3090863"/>
          <p14:tracePt t="50787" x="5286375" y="3086100"/>
          <p14:tracePt t="50796" x="5292725" y="3067050"/>
          <p14:tracePt t="50803" x="5292725" y="3055938"/>
          <p14:tracePt t="50812" x="5299075" y="3030538"/>
          <p14:tracePt t="50819" x="5303838" y="3006725"/>
          <p14:tracePt t="50827" x="5316538" y="2995613"/>
          <p14:tracePt t="50835" x="5322888" y="2970213"/>
          <p14:tracePt t="50844" x="5334000" y="2946400"/>
          <p14:tracePt t="50851" x="5346700" y="2922588"/>
          <p14:tracePt t="50860" x="5353050" y="2898775"/>
          <p14:tracePt t="50867" x="5359400" y="2874963"/>
          <p14:tracePt t="50876" x="5370513" y="2844800"/>
          <p14:tracePt t="50892" x="5394325" y="2795588"/>
          <p14:tracePt t="50899" x="5400675" y="2771775"/>
          <p14:tracePt t="50907" x="5407025" y="2747963"/>
          <p14:tracePt t="50915" x="5424488" y="2711450"/>
          <p14:tracePt t="50924" x="5424488" y="2687638"/>
          <p14:tracePt t="50931" x="5437188" y="2663825"/>
          <p14:tracePt t="50940" x="5448300" y="2640013"/>
          <p14:tracePt t="50947" x="5454650" y="2633663"/>
          <p14:tracePt t="50955" x="5461000" y="2616200"/>
          <p14:tracePt t="50964" x="5467350" y="2609850"/>
          <p14:tracePt t="50971" x="5473700" y="2603500"/>
          <p14:tracePt t="51003" x="5478463" y="2597150"/>
          <p14:tracePt t="51011" x="5497513" y="2586038"/>
          <p14:tracePt t="51027" x="5503863" y="2579688"/>
          <p14:tracePt t="51036" x="5514975" y="2566988"/>
          <p14:tracePt t="51044" x="5527675" y="2560638"/>
          <p14:tracePt t="51051" x="5551488" y="2555875"/>
          <p14:tracePt t="51060" x="5575300" y="2555875"/>
          <p14:tracePt t="51067" x="5599113" y="2555875"/>
          <p14:tracePt t="51076" x="5611813" y="2549525"/>
          <p14:tracePt t="51083" x="5618163" y="2549525"/>
          <p14:tracePt t="51092" x="5624513" y="2549525"/>
          <p14:tracePt t="51124" x="5629275" y="2543175"/>
          <p14:tracePt t="51372" x="5624513" y="2543175"/>
          <p14:tracePt t="51380" x="5611813" y="2543175"/>
          <p14:tracePt t="51388" x="5599113" y="2543175"/>
          <p14:tracePt t="51396" x="5575300" y="2543175"/>
          <p14:tracePt t="51404" x="5564188" y="2543175"/>
          <p14:tracePt t="51412" x="5538788" y="2543175"/>
          <p14:tracePt t="51420" x="5534025" y="2543175"/>
          <p14:tracePt t="51428" x="5527675" y="2543175"/>
          <p14:tracePt t="51436" x="5521325" y="2543175"/>
          <p14:tracePt t="51452" x="5514975" y="2543175"/>
          <p14:tracePt t="51468" x="5508625" y="2543175"/>
          <p14:tracePt t="51477" x="5497513" y="2543175"/>
          <p14:tracePt t="51493" x="5473700" y="2543175"/>
          <p14:tracePt t="51500" x="5448300" y="2549525"/>
          <p14:tracePt t="51508" x="5424488" y="2573338"/>
          <p14:tracePt t="51516" x="5400675" y="2590800"/>
          <p14:tracePt t="51526" x="5383213" y="2609850"/>
          <p14:tracePt t="51532" x="5370513" y="2620963"/>
          <p14:tracePt t="51541" x="5353050" y="2646363"/>
          <p14:tracePt t="51548" x="5346700" y="2663825"/>
          <p14:tracePt t="51556" x="5346700" y="2670175"/>
          <p14:tracePt t="51564" x="5346700" y="2674938"/>
          <p14:tracePt t="51572" x="5346700" y="2681288"/>
          <p14:tracePt t="51580" x="5346700" y="2687638"/>
          <p14:tracePt t="51588" x="5346700" y="2693988"/>
          <p14:tracePt t="51604" x="5346700" y="2700338"/>
          <p14:tracePt t="51612" x="5353050" y="2705100"/>
          <p14:tracePt t="51620" x="5359400" y="2711450"/>
          <p14:tracePt t="51636" x="5364163" y="2711450"/>
          <p14:tracePt t="51645" x="5370513" y="2717800"/>
          <p14:tracePt t="51660" x="5376863" y="2717800"/>
          <p14:tracePt t="51678" x="5387975" y="2717800"/>
          <p14:tracePt t="51693" x="5400675" y="2717800"/>
          <p14:tracePt t="51708" x="5407025" y="2717800"/>
          <p14:tracePt t="51725" x="5413375" y="2717800"/>
          <p14:tracePt t="51732" x="5424488" y="2717800"/>
          <p14:tracePt t="51748" x="5430838" y="2717800"/>
          <p14:tracePt t="51756" x="5437188" y="2711450"/>
          <p14:tracePt t="51764" x="5437188" y="2705100"/>
          <p14:tracePt t="51772" x="5448300" y="2681288"/>
          <p14:tracePt t="51780" x="5454650" y="2670175"/>
          <p14:tracePt t="51788" x="5454650" y="2646363"/>
          <p14:tracePt t="51796" x="5454650" y="2633663"/>
          <p14:tracePt t="51804" x="5454650" y="2609850"/>
          <p14:tracePt t="51812" x="5454650" y="2586038"/>
          <p14:tracePt t="51820" x="5454650" y="2560638"/>
          <p14:tracePt t="51842" x="5454650" y="2555875"/>
          <p14:tracePt t="51908" x="5454650" y="2549525"/>
          <p14:tracePt t="51916" x="5430838" y="2549525"/>
          <p14:tracePt t="51925" x="5413375" y="2549525"/>
          <p14:tracePt t="51932" x="5364163" y="2555875"/>
          <p14:tracePt t="51941" x="5340350" y="2566988"/>
          <p14:tracePt t="51948" x="5292725" y="2597150"/>
          <p14:tracePt t="51956" x="5249863" y="2603500"/>
          <p14:tracePt t="51964" x="5213350" y="2620963"/>
          <p14:tracePt t="51972" x="5159375" y="2663825"/>
          <p14:tracePt t="51980" x="5111750" y="2693988"/>
          <p14:tracePt t="51988" x="5092700" y="2711450"/>
          <p14:tracePt t="51997" x="5038725" y="2747963"/>
          <p14:tracePt t="52004" x="4997450" y="2790825"/>
          <p14:tracePt t="52013" x="4960938" y="2825750"/>
          <p14:tracePt t="52019" x="4918075" y="2868613"/>
          <p14:tracePt t="52027" x="4906963" y="2881313"/>
          <p14:tracePt t="52036" x="4887913" y="2905125"/>
          <p14:tracePt t="52044" x="4883150" y="2928938"/>
          <p14:tracePt t="52060" x="4876800" y="2935288"/>
          <p14:tracePt t="52075" x="4876800" y="2941638"/>
          <p14:tracePt t="52284" x="4876800" y="2965450"/>
          <p14:tracePt t="52292" x="4883150" y="2970213"/>
          <p14:tracePt t="52300" x="4906963" y="3000375"/>
          <p14:tracePt t="52309" x="4913313" y="3025775"/>
          <p14:tracePt t="52316" x="4930775" y="3036888"/>
          <p14:tracePt t="52324" x="4954588" y="3060700"/>
          <p14:tracePt t="52331" x="4960938" y="3086100"/>
          <p14:tracePt t="52339" x="4984750" y="3103563"/>
          <p14:tracePt t="52347" x="5002213" y="3121025"/>
          <p14:tracePt t="52356" x="5008563" y="3127375"/>
          <p14:tracePt t="52363" x="5014913" y="3133725"/>
          <p14:tracePt t="52588" x="5021263" y="3127375"/>
          <p14:tracePt t="52597" x="5021263" y="3121025"/>
          <p14:tracePt t="52604" x="5021263" y="3116263"/>
          <p14:tracePt t="52620" x="5021263" y="3097213"/>
          <p14:tracePt t="52629" x="5014913" y="3073400"/>
          <p14:tracePt t="52636" x="5008563" y="3067050"/>
          <p14:tracePt t="52645" x="4997450" y="3049588"/>
          <p14:tracePt t="52653" x="4991100" y="3043238"/>
          <p14:tracePt t="52661" x="4967288" y="3030538"/>
          <p14:tracePt t="52668" x="4943475" y="3013075"/>
          <p14:tracePt t="52677" x="4913313" y="2982913"/>
          <p14:tracePt t="52684" x="4857750" y="2965450"/>
          <p14:tracePt t="52693" x="4827588" y="2946400"/>
          <p14:tracePt t="52700" x="4773613" y="2928938"/>
          <p14:tracePt t="52709" x="4743450" y="2911475"/>
          <p14:tracePt t="52716" x="4676775" y="2881313"/>
          <p14:tracePt t="52725" x="4646613" y="2868613"/>
          <p14:tracePt t="52732" x="4586288" y="2862263"/>
          <p14:tracePt t="52740" x="4521200" y="2851150"/>
          <p14:tracePt t="52748" x="4448175" y="2838450"/>
          <p14:tracePt t="52756" x="4387850" y="2820988"/>
          <p14:tracePt t="52764" x="4340225" y="2808288"/>
          <p14:tracePt t="52771" x="4267200" y="2790825"/>
          <p14:tracePt t="52780" x="4206875" y="2778125"/>
          <p14:tracePt t="52787" x="4141788" y="2760663"/>
          <p14:tracePt t="52796" x="4111625" y="2747963"/>
          <p14:tracePt t="52803" x="4062413" y="2747963"/>
          <p14:tracePt t="52812" x="4038600" y="2741613"/>
          <p14:tracePt t="52819" x="4021138" y="2735263"/>
          <p14:tracePt t="52828" x="4014788" y="2735263"/>
          <p14:tracePt t="52835" x="3995738" y="2735263"/>
          <p14:tracePt t="52844" x="3990975" y="2730500"/>
          <p14:tracePt t="52867" x="3984625" y="2730500"/>
          <p14:tracePt t="52893" x="3971925" y="2730500"/>
          <p14:tracePt t="52899" x="3960813" y="2730500"/>
          <p14:tracePt t="52908" x="3948113" y="2730500"/>
          <p14:tracePt t="52916" x="3935413" y="2730500"/>
          <p14:tracePt t="52923" x="3911600" y="2730500"/>
          <p14:tracePt t="52931" x="3887788" y="2730500"/>
          <p14:tracePt t="52939" x="3875088" y="2730500"/>
          <p14:tracePt t="52947" x="3851275" y="2730500"/>
          <p14:tracePt t="53003" x="3844925" y="2730500"/>
          <p14:tracePt t="53012" x="3840163" y="2730500"/>
          <p14:tracePt t="53029" x="3833813" y="2730500"/>
          <p14:tracePt t="53037" x="3827463" y="2730500"/>
          <p14:tracePt t="53044" x="3814763" y="2730500"/>
          <p14:tracePt t="53052" x="3797300" y="2730500"/>
          <p14:tracePt t="53061" x="3790950" y="2730500"/>
          <p14:tracePt t="53068" x="3773488" y="2730500"/>
          <p14:tracePt t="53077" x="3767138" y="2730500"/>
          <p14:tracePt t="53084" x="3756025" y="2741613"/>
          <p14:tracePt t="53099" x="3736975" y="2741613"/>
          <p14:tracePt t="53156" x="3730625" y="2747963"/>
          <p14:tracePt t="53164" x="3725863" y="2754313"/>
          <p14:tracePt t="53181" x="3713163" y="2765425"/>
          <p14:tracePt t="53203" x="3706813" y="2771775"/>
          <p14:tracePt t="53276" x="3706813" y="2778125"/>
          <p14:tracePt t="53316" x="3706813" y="2784475"/>
          <p14:tracePt t="53340" x="3706813" y="2790825"/>
          <p14:tracePt t="53588" x="3706813" y="2795588"/>
          <p14:tracePt t="53660" x="3713163" y="2801938"/>
          <p14:tracePt t="53692" x="3719513" y="2808288"/>
          <p14:tracePt t="53740" x="3725863" y="2814638"/>
          <p14:tracePt t="53756" x="3730625" y="2820988"/>
          <p14:tracePt t="53764" x="3736975" y="2825750"/>
          <p14:tracePt t="53820" x="3743325" y="2832100"/>
          <p14:tracePt t="53868" x="3749675" y="2832100"/>
          <p14:tracePt t="53884" x="3756025" y="2832100"/>
          <p14:tracePt t="53893" x="3760788" y="2832100"/>
          <p14:tracePt t="53916" x="3767138" y="2832100"/>
          <p14:tracePt t="53964" x="3779838" y="2832100"/>
          <p14:tracePt t="53988" x="3784600" y="2832100"/>
          <p14:tracePt t="54028" x="3790950" y="2832100"/>
          <p14:tracePt t="54380" x="3797300" y="2832100"/>
          <p14:tracePt t="54732" x="3797300" y="2825750"/>
          <p14:tracePt t="54900" x="3790950" y="2825750"/>
          <p14:tracePt t="54908" x="3767138" y="2825750"/>
          <p14:tracePt t="54917" x="3743325" y="2825750"/>
          <p14:tracePt t="54924" x="3719513" y="2832100"/>
          <p14:tracePt t="54932" x="3695700" y="2838450"/>
          <p14:tracePt t="54940" x="3652838" y="2851150"/>
          <p14:tracePt t="54948" x="3616325" y="2855913"/>
          <p14:tracePt t="54956" x="3586163" y="2862263"/>
          <p14:tracePt t="54965" x="3538538" y="2874963"/>
          <p14:tracePt t="54972" x="3489325" y="2874963"/>
          <p14:tracePt t="54981" x="3465513" y="2881313"/>
          <p14:tracePt t="54988" x="3435350" y="2881313"/>
          <p14:tracePt t="54996" x="3405188" y="2886075"/>
          <p14:tracePt t="55004" x="3387725" y="2886075"/>
          <p14:tracePt t="55011" x="3381375" y="2886075"/>
          <p14:tracePt t="55019" x="3370263" y="2886075"/>
          <p14:tracePt t="55051" x="3363913" y="2886075"/>
          <p14:tracePt t="55060" x="3357563" y="2898775"/>
          <p14:tracePt t="55067" x="3344863" y="2905125"/>
          <p14:tracePt t="55083" x="3340100" y="2911475"/>
          <p14:tracePt t="55091" x="3333750" y="2911475"/>
          <p14:tracePt t="55099" x="3327400" y="2916238"/>
          <p14:tracePt t="55107" x="3303588" y="2928938"/>
          <p14:tracePt t="55116" x="3297238" y="2928938"/>
          <p14:tracePt t="55123" x="3290888" y="2935288"/>
          <p14:tracePt t="55131" x="3273425" y="2941638"/>
          <p14:tracePt t="55139" x="3254375" y="2946400"/>
          <p14:tracePt t="55147" x="3243263" y="2959100"/>
          <p14:tracePt t="55155" x="3219450" y="2970213"/>
          <p14:tracePt t="55164" x="3213100" y="2970213"/>
          <p14:tracePt t="55171" x="3200400" y="2970213"/>
          <p14:tracePt t="55180" x="3176588" y="2989263"/>
          <p14:tracePt t="55187" x="3152775" y="2995613"/>
          <p14:tracePt t="55196" x="3116263" y="3025775"/>
          <p14:tracePt t="55203" x="3092450" y="3030538"/>
          <p14:tracePt t="55212" x="3055938" y="3049588"/>
          <p14:tracePt t="55219" x="3019425" y="3067050"/>
          <p14:tracePt t="55227" x="3008313" y="3073400"/>
          <p14:tracePt t="55236" x="2995613" y="3073400"/>
          <p14:tracePt t="55244" x="2971800" y="3090863"/>
          <p14:tracePt t="55260" x="2965450" y="3090863"/>
          <p14:tracePt t="55275" x="2959100" y="3097213"/>
          <p14:tracePt t="55299" x="2941638" y="3097213"/>
          <p14:tracePt t="55316" x="2917825" y="3109913"/>
          <p14:tracePt t="55324" x="2898775" y="3121025"/>
          <p14:tracePt t="55331" x="2894013" y="3121025"/>
          <p14:tracePt t="55339" x="2868613" y="3133725"/>
          <p14:tracePt t="55347" x="2863850" y="3140075"/>
          <p14:tracePt t="55355" x="2838450" y="3151188"/>
          <p14:tracePt t="55364" x="2827338" y="3163888"/>
          <p14:tracePt t="55371" x="2803525" y="3170238"/>
          <p14:tracePt t="55380" x="2778125" y="3187700"/>
          <p14:tracePt t="55387" x="2754313" y="3194050"/>
          <p14:tracePt t="55396" x="2743200" y="3200400"/>
          <p14:tracePt t="55404" x="2736850" y="3206750"/>
          <p14:tracePt t="55412" x="2724150" y="3206750"/>
          <p14:tracePt t="55419" x="2687638" y="3236913"/>
          <p14:tracePt t="55436" x="2663825" y="3241675"/>
          <p14:tracePt t="55445" x="2657475" y="3248025"/>
          <p14:tracePt t="55451" x="2652713" y="3254375"/>
          <p14:tracePt t="55467" x="2646363" y="3260725"/>
          <p14:tracePt t="55475" x="2627313" y="3271838"/>
          <p14:tracePt t="55491" x="2616200" y="3290888"/>
          <p14:tracePt t="55499" x="2609850" y="3295650"/>
          <p14:tracePt t="55507" x="2597150" y="3308350"/>
          <p14:tracePt t="55516" x="2579688" y="3325813"/>
          <p14:tracePt t="55523" x="2573338" y="3332163"/>
          <p14:tracePt t="55531" x="2562225" y="3344863"/>
          <p14:tracePt t="55539" x="2549525" y="3368675"/>
          <p14:tracePt t="55547" x="2538413" y="3381375"/>
          <p14:tracePt t="55555" x="2532063" y="3398838"/>
          <p14:tracePt t="55564" x="2513013" y="3422650"/>
          <p14:tracePt t="55571" x="2508250" y="3446463"/>
          <p14:tracePt t="55580" x="2495550" y="3471863"/>
          <p14:tracePt t="55587" x="2489200" y="3482975"/>
          <p14:tracePt t="55596" x="2482850" y="3489325"/>
          <p14:tracePt t="55603" x="2482850" y="3502025"/>
          <p14:tracePt t="55612" x="2471738" y="3519488"/>
          <p14:tracePt t="55629" x="2471738" y="3532188"/>
          <p14:tracePt t="55636" x="2471738" y="3536950"/>
          <p14:tracePt t="55644" x="2471738" y="3543300"/>
          <p14:tracePt t="55651" x="2471738" y="3549650"/>
          <p14:tracePt t="55660" x="2471738" y="3556000"/>
          <p14:tracePt t="55667" x="2471738" y="3562350"/>
          <p14:tracePt t="55683" x="2471738" y="3567113"/>
          <p14:tracePt t="55707" x="2471738" y="3579813"/>
          <p14:tracePt t="55716" x="2471738" y="3586163"/>
          <p14:tracePt t="55723" x="2471738" y="3590925"/>
          <p14:tracePt t="55732" x="2471738" y="3609975"/>
          <p14:tracePt t="55740" x="2471738" y="3616325"/>
          <p14:tracePt t="55747" x="2478088" y="3633788"/>
          <p14:tracePt t="55755" x="2482850" y="3640138"/>
          <p14:tracePt t="55764" x="2508250" y="3663950"/>
          <p14:tracePt t="55771" x="2519363" y="3670300"/>
          <p14:tracePt t="55780" x="2538413" y="3687763"/>
          <p14:tracePt t="55787" x="2543175" y="3700463"/>
          <p14:tracePt t="55795" x="2555875" y="3706813"/>
          <p14:tracePt t="55803" x="2562225" y="3711575"/>
          <p14:tracePt t="55812" x="2568575" y="3717925"/>
          <p14:tracePt t="55819" x="2573338" y="3717925"/>
          <p14:tracePt t="55828" x="2579688" y="3717925"/>
          <p14:tracePt t="55844" x="2592388" y="3717925"/>
          <p14:tracePt t="55851" x="2597150" y="3717925"/>
          <p14:tracePt t="55859" x="2603500" y="3717925"/>
          <p14:tracePt t="55867" x="2622550" y="3717925"/>
          <p14:tracePt t="55875" x="2646363" y="3730625"/>
          <p14:tracePt t="55883" x="2663825" y="3736975"/>
          <p14:tracePt t="55891" x="2687638" y="3741738"/>
          <p14:tracePt t="55900" x="2713038" y="3748088"/>
          <p14:tracePt t="55907" x="2747963" y="3760788"/>
          <p14:tracePt t="55916" x="2773363" y="3767138"/>
          <p14:tracePt t="55923" x="2797175" y="3767138"/>
          <p14:tracePt t="55932" x="2814638" y="3767138"/>
          <p14:tracePt t="55939" x="2838450" y="3771900"/>
          <p14:tracePt t="55948" x="2857500" y="3771900"/>
          <p14:tracePt t="55956" x="2874963" y="3771900"/>
          <p14:tracePt t="55964" x="2894013" y="3771900"/>
          <p14:tracePt t="55971" x="2898775" y="3771900"/>
          <p14:tracePt t="55979" x="2917825" y="3771900"/>
          <p14:tracePt t="55987" x="2928938" y="3771900"/>
          <p14:tracePt t="55996" x="2947988" y="3771900"/>
          <p14:tracePt t="56004" x="2959100" y="3771900"/>
          <p14:tracePt t="56012" x="2965450" y="3767138"/>
          <p14:tracePt t="56019" x="2978150" y="3760788"/>
          <p14:tracePt t="56028" x="3001963" y="3760788"/>
          <p14:tracePt t="56036" x="3019425" y="3748088"/>
          <p14:tracePt t="56044" x="3032125" y="3736975"/>
          <p14:tracePt t="56051" x="3049588" y="3730625"/>
          <p14:tracePt t="56059" x="3055938" y="3724275"/>
          <p14:tracePt t="56067" x="3068638" y="3711575"/>
          <p14:tracePt t="56075" x="3073400" y="3706813"/>
          <p14:tracePt t="56084" x="3079750" y="3694113"/>
          <p14:tracePt t="56091" x="3086100" y="3676650"/>
          <p14:tracePt t="56100" x="3086100" y="3663950"/>
          <p14:tracePt t="56107" x="3092450" y="3646488"/>
          <p14:tracePt t="56116" x="3092450" y="3633788"/>
          <p14:tracePt t="56123" x="3092450" y="3609975"/>
          <p14:tracePt t="56131" x="3103563" y="3603625"/>
          <p14:tracePt t="56139" x="3103563" y="3590925"/>
          <p14:tracePt t="56147" x="3103563" y="3579813"/>
          <p14:tracePt t="56156" x="3103563" y="3556000"/>
          <p14:tracePt t="56164" x="3103563" y="3549650"/>
          <p14:tracePt t="56171" x="3103563" y="3532188"/>
          <p14:tracePt t="56179" x="3103563" y="3513138"/>
          <p14:tracePt t="56198" x="3098800" y="3495675"/>
          <p14:tracePt t="56203" x="3092450" y="3489325"/>
          <p14:tracePt t="56213" x="3079750" y="3471863"/>
          <p14:tracePt t="56228" x="3062288" y="3459163"/>
          <p14:tracePt t="56244" x="3055938" y="3452813"/>
          <p14:tracePt t="56251" x="3043238" y="3441700"/>
          <p14:tracePt t="56267" x="3038475" y="3435350"/>
          <p14:tracePt t="56283" x="3025775" y="3422650"/>
          <p14:tracePt t="56299" x="3013075" y="3422650"/>
          <p14:tracePt t="56308" x="2989263" y="3416300"/>
          <p14:tracePt t="56316" x="2971800" y="3416300"/>
          <p14:tracePt t="56323" x="2959100" y="3416300"/>
          <p14:tracePt t="56332" x="2935288" y="3416300"/>
          <p14:tracePt t="56339" x="2928938" y="3416300"/>
          <p14:tracePt t="56347" x="2917825" y="3416300"/>
          <p14:tracePt t="56356" x="2894013" y="3411538"/>
          <p14:tracePt t="56364" x="2887663" y="3411538"/>
          <p14:tracePt t="56371" x="2857500" y="3405188"/>
          <p14:tracePt t="56379" x="2844800" y="3405188"/>
          <p14:tracePt t="56387" x="2833688" y="3405188"/>
          <p14:tracePt t="56396" x="2820988" y="3405188"/>
          <p14:tracePt t="56403" x="2803525" y="3405188"/>
          <p14:tracePt t="56412" x="2790825" y="3405188"/>
          <p14:tracePt t="56420" x="2784475" y="3405188"/>
          <p14:tracePt t="56428" x="2778125" y="3405188"/>
          <p14:tracePt t="56436" x="2773363" y="3405188"/>
          <p14:tracePt t="56444" x="2760663" y="3405188"/>
          <p14:tracePt t="56460" x="2754313" y="3405188"/>
          <p14:tracePt t="56476" x="2743200" y="3405188"/>
          <p14:tracePt t="56483" x="2736850" y="3405188"/>
          <p14:tracePt t="56492" x="2717800" y="3405188"/>
          <p14:tracePt t="56499" x="2706688" y="3411538"/>
          <p14:tracePt t="56507" x="2700338" y="3416300"/>
          <p14:tracePt t="56516" x="2687638" y="3422650"/>
          <p14:tracePt t="56523" x="2670175" y="3429000"/>
          <p14:tracePt t="56532" x="2663825" y="3435350"/>
          <p14:tracePt t="56539" x="2646363" y="3452813"/>
          <p14:tracePt t="56548" x="2627313" y="3465513"/>
          <p14:tracePt t="56556" x="2622550" y="3471863"/>
          <p14:tracePt t="56564" x="2597150" y="3502025"/>
          <p14:tracePt t="56572" x="2586038" y="3519488"/>
          <p14:tracePt t="56579" x="2573338" y="3532188"/>
          <p14:tracePt t="56587" x="2562225" y="3556000"/>
          <p14:tracePt t="56596" x="2549525" y="3579813"/>
          <p14:tracePt t="56603" x="2543175" y="3603625"/>
          <p14:tracePt t="56612" x="2538413" y="3627438"/>
          <p14:tracePt t="56619" x="2532063" y="3633788"/>
          <p14:tracePt t="56628" x="2532063" y="3646488"/>
          <p14:tracePt t="56636" x="2532063" y="3663950"/>
          <p14:tracePt t="56643" x="2532063" y="3670300"/>
          <p14:tracePt t="56652" x="2532063" y="3681413"/>
          <p14:tracePt t="56659" x="2532063" y="3694113"/>
          <p14:tracePt t="56668" x="2532063" y="3717925"/>
          <p14:tracePt t="56675" x="2538413" y="3724275"/>
          <p14:tracePt t="56684" x="2549525" y="3736975"/>
          <p14:tracePt t="56691" x="2568575" y="3760788"/>
          <p14:tracePt t="56699" x="2573338" y="3767138"/>
          <p14:tracePt t="56707" x="2586038" y="3784600"/>
          <p14:tracePt t="56716" x="2603500" y="3797300"/>
          <p14:tracePt t="56723" x="2609850" y="3802063"/>
          <p14:tracePt t="56731" x="2622550" y="3808413"/>
          <p14:tracePt t="56739" x="2640013" y="3827463"/>
          <p14:tracePt t="56748" x="2646363" y="3827463"/>
          <p14:tracePt t="56756" x="2663825" y="3832225"/>
          <p14:tracePt t="56764" x="2682875" y="3832225"/>
          <p14:tracePt t="56771" x="2687638" y="3838575"/>
          <p14:tracePt t="56779" x="2700338" y="3844925"/>
          <p14:tracePt t="56787" x="2713038" y="3844925"/>
          <p14:tracePt t="56797" x="2736850" y="3844925"/>
          <p14:tracePt t="56803" x="2747963" y="3851275"/>
          <p14:tracePt t="56812" x="2773363" y="3851275"/>
          <p14:tracePt t="56819" x="2803525" y="3851275"/>
          <p14:tracePt t="56828" x="2827338" y="3851275"/>
          <p14:tracePt t="56836" x="2851150" y="3851275"/>
          <p14:tracePt t="56843" x="2863850" y="3851275"/>
          <p14:tracePt t="56851" x="2887663" y="3851275"/>
          <p14:tracePt t="56859" x="2911475" y="3851275"/>
          <p14:tracePt t="56868" x="2924175" y="3851275"/>
          <p14:tracePt t="56875" x="2928938" y="3851275"/>
          <p14:tracePt t="56884" x="2954338" y="3838575"/>
          <p14:tracePt t="56891" x="2959100" y="3832225"/>
          <p14:tracePt t="56899" x="2978150" y="3827463"/>
          <p14:tracePt t="56908" x="2982913" y="3821113"/>
          <p14:tracePt t="56916" x="2995613" y="3808413"/>
          <p14:tracePt t="56923" x="3001963" y="3802063"/>
          <p14:tracePt t="56931" x="3013075" y="3778250"/>
          <p14:tracePt t="56939" x="3013075" y="3771900"/>
          <p14:tracePt t="56948" x="3019425" y="3754438"/>
          <p14:tracePt t="56956" x="3019425" y="3736975"/>
          <p14:tracePt t="56963" x="3025775" y="3711575"/>
          <p14:tracePt t="56971" x="3025775" y="3694113"/>
          <p14:tracePt t="56980" x="3025775" y="3676650"/>
          <p14:tracePt t="56987" x="3025775" y="3651250"/>
          <p14:tracePt t="56996" x="3025775" y="3640138"/>
          <p14:tracePt t="57004" x="3025775" y="3633788"/>
          <p14:tracePt t="57012" x="3025775" y="3616325"/>
          <p14:tracePt t="57028" x="3025775" y="3609975"/>
          <p14:tracePt t="57036" x="3025775" y="3597275"/>
          <p14:tracePt t="57043" x="3025775" y="3590925"/>
          <p14:tracePt t="57051" x="3019425" y="3579813"/>
          <p14:tracePt t="57060" x="3013075" y="3573463"/>
          <p14:tracePt t="57067" x="3008313" y="3567113"/>
          <p14:tracePt t="57084" x="3001963" y="3562350"/>
          <p14:tracePt t="57091" x="2995613" y="3562350"/>
          <p14:tracePt t="57099" x="2989263" y="3556000"/>
          <p14:tracePt t="57107" x="2982913" y="3556000"/>
          <p14:tracePt t="57116" x="2971800" y="3549650"/>
          <p14:tracePt t="57123" x="2965450" y="3549650"/>
          <p14:tracePt t="57132" x="2941638" y="3536950"/>
          <p14:tracePt t="57139" x="2928938" y="3532188"/>
          <p14:tracePt t="57148" x="2905125" y="3513138"/>
          <p14:tracePt t="57155" x="2881313" y="3495675"/>
          <p14:tracePt t="57164" x="2868613" y="3489325"/>
          <p14:tracePt t="57171" x="2844800" y="3482975"/>
          <p14:tracePt t="57182" x="2820988" y="3465513"/>
          <p14:tracePt t="57187" x="2784475" y="3446463"/>
          <p14:tracePt t="57197" x="2767013" y="3441700"/>
          <p14:tracePt t="57203" x="2747963" y="3435350"/>
          <p14:tracePt t="57212" x="2724150" y="3435350"/>
          <p14:tracePt t="57219" x="2706688" y="3429000"/>
          <p14:tracePt t="57227" x="2700338" y="3429000"/>
          <p14:tracePt t="57235" x="2670175" y="3416300"/>
          <p14:tracePt t="57243" x="2640013" y="3416300"/>
          <p14:tracePt t="57251" x="2609850" y="3416300"/>
          <p14:tracePt t="57259" x="2586038" y="3416300"/>
          <p14:tracePt t="57267" x="2543175" y="3416300"/>
          <p14:tracePt t="57275" x="2513013" y="3416300"/>
          <p14:tracePt t="57283" x="2489200" y="3416300"/>
          <p14:tracePt t="57291" x="2465388" y="3416300"/>
          <p14:tracePt t="57299" x="2452688" y="3416300"/>
          <p14:tracePt t="57307" x="2447925" y="3416300"/>
          <p14:tracePt t="57315" x="2441575" y="3416300"/>
          <p14:tracePt t="57323" x="2417763" y="3422650"/>
          <p14:tracePt t="57339" x="2405063" y="3429000"/>
          <p14:tracePt t="57347" x="2398713" y="3435350"/>
          <p14:tracePt t="57355" x="2381250" y="3446463"/>
          <p14:tracePt t="57363" x="2374900" y="3465513"/>
          <p14:tracePt t="57371" x="2362200" y="3476625"/>
          <p14:tracePt t="57379" x="2357438" y="3482975"/>
          <p14:tracePt t="57387" x="2357438" y="3495675"/>
          <p14:tracePt t="57395" x="2357438" y="3502025"/>
          <p14:tracePt t="57403" x="2357438" y="3506788"/>
          <p14:tracePt t="57411" x="2357438" y="3519488"/>
          <p14:tracePt t="57419" x="2357438" y="3536950"/>
          <p14:tracePt t="57427" x="2357438" y="3543300"/>
          <p14:tracePt t="57435" x="2357438" y="3556000"/>
          <p14:tracePt t="57443" x="2357438" y="3579813"/>
          <p14:tracePt t="57451" x="2362200" y="3586163"/>
          <p14:tracePt t="57459" x="2381250" y="3597275"/>
          <p14:tracePt t="57467" x="2398713" y="3616325"/>
          <p14:tracePt t="57476" x="2411413" y="3627438"/>
          <p14:tracePt t="57484" x="2428875" y="3633788"/>
          <p14:tracePt t="57491" x="2441575" y="3651250"/>
          <p14:tracePt t="57499" x="2459038" y="3657600"/>
          <p14:tracePt t="57507" x="2471738" y="3676650"/>
          <p14:tracePt t="57516" x="2489200" y="3687763"/>
          <p14:tracePt t="57523" x="2513013" y="3724275"/>
          <p14:tracePt t="57532" x="2543175" y="3748088"/>
          <p14:tracePt t="57539" x="2555875" y="3767138"/>
          <p14:tracePt t="57548" x="2586038" y="3802063"/>
          <p14:tracePt t="57555" x="2609850" y="3827463"/>
          <p14:tracePt t="57563" x="2633663" y="3844925"/>
          <p14:tracePt t="57571" x="2670175" y="3868738"/>
          <p14:tracePt t="57580" x="2682875" y="3875088"/>
          <p14:tracePt t="57588" x="2717800" y="3892550"/>
          <p14:tracePt t="57596" x="2743200" y="3898900"/>
          <p14:tracePt t="57603" x="2767013" y="3911600"/>
          <p14:tracePt t="57612" x="2784475" y="3916363"/>
          <p14:tracePt t="57620" x="2820988" y="3922713"/>
          <p14:tracePt t="57627" x="2851150" y="3922713"/>
          <p14:tracePt t="57635" x="2874963" y="3935413"/>
          <p14:tracePt t="57643" x="2898775" y="3935413"/>
          <p14:tracePt t="57651" x="2928938" y="3935413"/>
          <p14:tracePt t="57659" x="2954338" y="3941763"/>
          <p14:tracePt t="57667" x="2978150" y="3941763"/>
          <p14:tracePt t="57676" x="2982913" y="3941763"/>
          <p14:tracePt t="57684" x="3008313" y="3941763"/>
          <p14:tracePt t="57691" x="3013075" y="3941763"/>
          <p14:tracePt t="57699" x="3025775" y="3941763"/>
          <p14:tracePt t="57707" x="3038475" y="3941763"/>
          <p14:tracePt t="57715" x="3049588" y="3941763"/>
          <p14:tracePt t="57723" x="3055938" y="3935413"/>
          <p14:tracePt t="57732" x="3073400" y="3929063"/>
          <p14:tracePt t="57739" x="3079750" y="3922713"/>
          <p14:tracePt t="57749" x="3086100" y="3916363"/>
          <p14:tracePt t="57755" x="3092450" y="3911600"/>
          <p14:tracePt t="57763" x="3098800" y="3905250"/>
          <p14:tracePt t="57771" x="3109913" y="3887788"/>
          <p14:tracePt t="57780" x="3116263" y="3881438"/>
          <p14:tracePt t="57787" x="3128963" y="3868738"/>
          <p14:tracePt t="57803" x="3133725" y="3862388"/>
          <p14:tracePt t="57812" x="3133725" y="3851275"/>
          <p14:tracePt t="57819" x="3146425" y="3832225"/>
          <p14:tracePt t="57827" x="3152775" y="3827463"/>
          <p14:tracePt t="57836" x="3152775" y="3808413"/>
          <p14:tracePt t="57843" x="3159125" y="3784600"/>
          <p14:tracePt t="57851" x="3159125" y="3778250"/>
          <p14:tracePt t="57859" x="3159125" y="3767138"/>
          <p14:tracePt t="57867" x="3159125" y="3754438"/>
          <p14:tracePt t="57876" x="3159125" y="3748088"/>
          <p14:tracePt t="57884" x="3159125" y="3724275"/>
          <p14:tracePt t="57891" x="3159125" y="3711575"/>
          <p14:tracePt t="57899" x="3159125" y="3706813"/>
          <p14:tracePt t="57907" x="3159125" y="3681413"/>
          <p14:tracePt t="57915" x="3140075" y="3670300"/>
          <p14:tracePt t="57923" x="3133725" y="3651250"/>
          <p14:tracePt t="57931" x="3116263" y="3627438"/>
          <p14:tracePt t="57939" x="3103563" y="3603625"/>
          <p14:tracePt t="57947" x="3086100" y="3590925"/>
          <p14:tracePt t="57955" x="3073400" y="3573463"/>
          <p14:tracePt t="57964" x="3068638" y="3567113"/>
          <p14:tracePt t="57996" x="3055938" y="3556000"/>
          <p14:tracePt t="58003" x="3049588" y="3549650"/>
          <p14:tracePt t="58012" x="3043238" y="3543300"/>
          <p14:tracePt t="58036" x="3038475" y="3536950"/>
          <p14:tracePt t="58043" x="3025775" y="3532188"/>
          <p14:tracePt t="58052" x="3013075" y="3525838"/>
          <p14:tracePt t="58060" x="2989263" y="3525838"/>
          <p14:tracePt t="58068" x="2965450" y="3525838"/>
          <p14:tracePt t="58076" x="2935288" y="3525838"/>
          <p14:tracePt t="58084" x="2887663" y="3513138"/>
          <p14:tracePt t="58092" x="2833688" y="3513138"/>
          <p14:tracePt t="58100" x="2784475" y="3513138"/>
          <p14:tracePt t="58108" x="2730500" y="3513138"/>
          <p14:tracePt t="58116" x="2682875" y="3513138"/>
          <p14:tracePt t="58123" x="2640013" y="3513138"/>
          <p14:tracePt t="58132" x="2579688" y="3513138"/>
          <p14:tracePt t="58140" x="2519363" y="3513138"/>
          <p14:tracePt t="58148" x="2489200" y="3513138"/>
          <p14:tracePt t="58156" x="2459038" y="3513138"/>
          <p14:tracePt t="58165" x="2422525" y="3513138"/>
          <p14:tracePt t="58172" x="2392363" y="3513138"/>
          <p14:tracePt t="58180" x="2368550" y="3513138"/>
          <p14:tracePt t="58188" x="2357438" y="3513138"/>
          <p14:tracePt t="58197" x="2332038" y="3513138"/>
          <p14:tracePt t="58204" x="2327275" y="3513138"/>
          <p14:tracePt t="58212" x="2314575" y="3513138"/>
          <p14:tracePt t="58220" x="2308225" y="3513138"/>
          <p14:tracePt t="58236" x="2301875" y="3513138"/>
          <p14:tracePt t="58252" x="2297113" y="3513138"/>
          <p14:tracePt t="58284" x="2290763" y="3513138"/>
          <p14:tracePt t="58292" x="2290763" y="3519488"/>
          <p14:tracePt t="58300" x="2290763" y="3525838"/>
          <p14:tracePt t="58308" x="2290763" y="3536950"/>
          <p14:tracePt t="58316" x="2290763" y="3562350"/>
          <p14:tracePt t="58324" x="2297113" y="3579813"/>
          <p14:tracePt t="58332" x="2308225" y="3590925"/>
          <p14:tracePt t="58340" x="2314575" y="3627438"/>
          <p14:tracePt t="58348" x="2320925" y="3640138"/>
          <p14:tracePt t="58356" x="2338388" y="3663950"/>
          <p14:tracePt t="58365" x="2357438" y="3681413"/>
          <p14:tracePt t="58372" x="2362200" y="3700463"/>
          <p14:tracePt t="58381" x="2387600" y="3730625"/>
          <p14:tracePt t="58388" x="2411413" y="3754438"/>
          <p14:tracePt t="58397" x="2417763" y="3760788"/>
          <p14:tracePt t="58404" x="2441575" y="3778250"/>
          <p14:tracePt t="58412" x="2452688" y="3790950"/>
          <p14:tracePt t="58420" x="2471738" y="3802063"/>
          <p14:tracePt t="58428" x="2482850" y="3808413"/>
          <p14:tracePt t="58436" x="2519363" y="3827463"/>
          <p14:tracePt t="58444" x="2532063" y="3827463"/>
          <p14:tracePt t="58452" x="2568575" y="3844925"/>
          <p14:tracePt t="58460" x="2592388" y="3844925"/>
          <p14:tracePt t="58468" x="2633663" y="3851275"/>
          <p14:tracePt t="58476" x="2682875" y="3875088"/>
          <p14:tracePt t="58484" x="2717800" y="3881438"/>
          <p14:tracePt t="58492" x="2747963" y="3881438"/>
          <p14:tracePt t="58500" x="2790825" y="3892550"/>
          <p14:tracePt t="58508" x="2814638" y="3898900"/>
          <p14:tracePt t="58516" x="2851150" y="3905250"/>
          <p14:tracePt t="58524" x="2881313" y="3905250"/>
          <p14:tracePt t="58531" x="2905125" y="3905250"/>
          <p14:tracePt t="58540" x="2917825" y="3905250"/>
          <p14:tracePt t="58548" x="2928938" y="3905250"/>
          <p14:tracePt t="58556" x="2947988" y="3905250"/>
          <p14:tracePt t="58565" x="2954338" y="3905250"/>
          <p14:tracePt t="58572" x="2965450" y="3905250"/>
          <p14:tracePt t="58580" x="2971800" y="3898900"/>
          <p14:tracePt t="58588" x="2978150" y="3898900"/>
          <p14:tracePt t="58597" x="2989263" y="3887788"/>
          <p14:tracePt t="58604" x="3013075" y="3868738"/>
          <p14:tracePt t="58620" x="3038475" y="3851275"/>
          <p14:tracePt t="58628" x="3043238" y="3838575"/>
          <p14:tracePt t="58636" x="3055938" y="3832225"/>
          <p14:tracePt t="58644" x="3068638" y="3821113"/>
          <p14:tracePt t="58652" x="3073400" y="3802063"/>
          <p14:tracePt t="58660" x="3079750" y="3790950"/>
          <p14:tracePt t="58668" x="3079750" y="3784600"/>
          <p14:tracePt t="58676" x="3086100" y="3760788"/>
          <p14:tracePt t="58684" x="3086100" y="3754438"/>
          <p14:tracePt t="58692" x="3086100" y="3736975"/>
          <p14:tracePt t="58700" x="3086100" y="3730625"/>
          <p14:tracePt t="58708" x="3086100" y="3717925"/>
          <p14:tracePt t="58716" x="3086100" y="3700463"/>
          <p14:tracePt t="58724" x="3086100" y="3687763"/>
          <p14:tracePt t="58732" x="3079750" y="3663950"/>
          <p14:tracePt t="58740" x="3062288" y="3640138"/>
          <p14:tracePt t="58748" x="3043238" y="3616325"/>
          <p14:tracePt t="58756" x="3032125" y="3590925"/>
          <p14:tracePt t="58764" x="2995613" y="3556000"/>
          <p14:tracePt t="58772" x="2989263" y="3549650"/>
          <p14:tracePt t="58780" x="2982913" y="3543300"/>
          <p14:tracePt t="58788" x="2978150" y="3543300"/>
          <p14:tracePt t="58797" x="2971800" y="3536950"/>
          <p14:tracePt t="58804" x="2965450" y="3536950"/>
          <p14:tracePt t="58812" x="2959100" y="3536950"/>
          <p14:tracePt t="58828" x="2941638" y="3532188"/>
          <p14:tracePt t="58836" x="2928938" y="3525838"/>
          <p14:tracePt t="58844" x="2911475" y="3513138"/>
          <p14:tracePt t="58852" x="2898775" y="3506788"/>
          <p14:tracePt t="58860" x="2887663" y="3502025"/>
          <p14:tracePt t="58868" x="2868613" y="3502025"/>
          <p14:tracePt t="58876" x="2844800" y="3495675"/>
          <p14:tracePt t="58884" x="2827338" y="3495675"/>
          <p14:tracePt t="58892" x="2790825" y="3482975"/>
          <p14:tracePt t="58900" x="2767013" y="3482975"/>
          <p14:tracePt t="58908" x="2736850" y="3482975"/>
          <p14:tracePt t="58916" x="2713038" y="3482975"/>
          <p14:tracePt t="58924" x="2687638" y="3482975"/>
          <p14:tracePt t="58932" x="2663825" y="3482975"/>
          <p14:tracePt t="58940" x="2633663" y="3482975"/>
          <p14:tracePt t="58949" x="2603500" y="3482975"/>
          <p14:tracePt t="58956" x="2579688" y="3482975"/>
          <p14:tracePt t="58964" x="2568575" y="3489325"/>
          <p14:tracePt t="58972" x="2549525" y="3489325"/>
          <p14:tracePt t="58981" x="2525713" y="3489325"/>
          <p14:tracePt t="58988" x="2495550" y="3502025"/>
          <p14:tracePt t="58996" x="2478088" y="3513138"/>
          <p14:tracePt t="59004" x="2447925" y="3525838"/>
          <p14:tracePt t="59012" x="2428875" y="3536950"/>
          <p14:tracePt t="59020" x="2405063" y="3549650"/>
          <p14:tracePt t="59028" x="2381250" y="3567113"/>
          <p14:tracePt t="59036" x="2362200" y="3590925"/>
          <p14:tracePt t="59044" x="2357438" y="3609975"/>
          <p14:tracePt t="59052" x="2351088" y="3621088"/>
          <p14:tracePt t="59060" x="2344738" y="3633788"/>
          <p14:tracePt t="59068" x="2344738" y="3640138"/>
          <p14:tracePt t="59076" x="2344738" y="3663950"/>
          <p14:tracePt t="59085" x="2344738" y="3676650"/>
          <p14:tracePt t="59092" x="2344738" y="3681413"/>
          <p14:tracePt t="59100" x="2344738" y="3687763"/>
          <p14:tracePt t="59108" x="2351088" y="3711575"/>
          <p14:tracePt t="59116" x="2374900" y="3736975"/>
          <p14:tracePt t="59124" x="2398713" y="3760788"/>
          <p14:tracePt t="59132" x="2435225" y="3778250"/>
          <p14:tracePt t="59140" x="2471738" y="3808413"/>
          <p14:tracePt t="59149" x="2495550" y="3821113"/>
          <p14:tracePt t="59156" x="2532063" y="3838575"/>
          <p14:tracePt t="59168" x="2568575" y="3857625"/>
          <p14:tracePt t="59172" x="2616200" y="3868738"/>
          <p14:tracePt t="59180" x="2652713" y="3892550"/>
          <p14:tracePt t="59188" x="2687638" y="3911600"/>
          <p14:tracePt t="59197" x="2713038" y="3916363"/>
          <p14:tracePt t="59204" x="2754313" y="3935413"/>
          <p14:tracePt t="59212" x="2790825" y="3946525"/>
          <p14:tracePt t="59220" x="2803525" y="3946525"/>
          <p14:tracePt t="59228" x="2827338" y="3946525"/>
          <p14:tracePt t="59236" x="2857500" y="3946525"/>
          <p14:tracePt t="59244" x="2874963" y="3946525"/>
          <p14:tracePt t="59252" x="2898775" y="3935413"/>
          <p14:tracePt t="59260" x="2924175" y="3911600"/>
          <p14:tracePt t="59268" x="2947988" y="3887788"/>
          <p14:tracePt t="59276" x="2954338" y="3862388"/>
          <p14:tracePt t="59285" x="2971800" y="3827463"/>
          <p14:tracePt t="59292" x="2971800" y="3797300"/>
          <p14:tracePt t="59300" x="2978150" y="3767138"/>
          <p14:tracePt t="59308" x="2978150" y="3748088"/>
          <p14:tracePt t="59316" x="2978150" y="3724275"/>
          <p14:tracePt t="59324" x="2978150" y="3717925"/>
          <p14:tracePt t="59332" x="2978150" y="3706813"/>
          <p14:tracePt t="59340" x="2978150" y="3700463"/>
          <p14:tracePt t="59356" x="2978150" y="3694113"/>
          <p14:tracePt t="59364" x="2978150" y="3681413"/>
          <p14:tracePt t="59381" x="2971800" y="3676650"/>
          <p14:tracePt t="59388" x="2965450" y="3670300"/>
          <p14:tracePt t="59397" x="2959100" y="3670300"/>
          <p14:tracePt t="59404" x="2947988" y="3663950"/>
          <p14:tracePt t="59412" x="2924175" y="3651250"/>
          <p14:tracePt t="59420" x="2911475" y="3651250"/>
          <p14:tracePt t="59428" x="2887663" y="3646488"/>
          <p14:tracePt t="59436" x="2863850" y="3640138"/>
          <p14:tracePt t="59444" x="2820988" y="3640138"/>
          <p14:tracePt t="59452" x="2784475" y="3633788"/>
          <p14:tracePt t="59460" x="2760663" y="3621088"/>
          <p14:tracePt t="59468" x="2743200" y="3621088"/>
          <p14:tracePt t="59476" x="2717800" y="3621088"/>
          <p14:tracePt t="59484" x="2700338" y="3621088"/>
          <p14:tracePt t="59492" x="2693988" y="3621088"/>
          <p14:tracePt t="59500" x="2687638" y="3621088"/>
          <p14:tracePt t="59508" x="2682875" y="3621088"/>
          <p14:tracePt t="59612" x="2682875" y="3616325"/>
          <p14:tracePt t="59620" x="2706688" y="3609975"/>
          <p14:tracePt t="59628" x="2743200" y="3590925"/>
          <p14:tracePt t="59636" x="2773363" y="3586163"/>
          <p14:tracePt t="59644" x="2838450" y="3556000"/>
          <p14:tracePt t="59652" x="2887663" y="3532188"/>
          <p14:tracePt t="59659" x="2935288" y="3489325"/>
          <p14:tracePt t="59668" x="2971800" y="3471863"/>
          <p14:tracePt t="59676" x="3008313" y="3459163"/>
          <p14:tracePt t="59684" x="3032125" y="3446463"/>
          <p14:tracePt t="59692" x="3068638" y="3429000"/>
          <p14:tracePt t="59700" x="3073400" y="3416300"/>
          <p14:tracePt t="59708" x="3092450" y="3392488"/>
          <p14:tracePt t="59716" x="3098800" y="3375025"/>
          <p14:tracePt t="59724" x="3103563" y="3362325"/>
          <p14:tracePt t="59733" x="3109913" y="3355975"/>
          <p14:tracePt t="59740" x="3109913" y="3344863"/>
          <p14:tracePt t="59756" x="3116263" y="3325813"/>
          <p14:tracePt t="59764" x="3128963" y="3314700"/>
          <p14:tracePt t="59780" x="3133725" y="3308350"/>
          <p14:tracePt t="59788" x="3133725" y="3302000"/>
          <p14:tracePt t="59796" x="3140075" y="3290888"/>
          <p14:tracePt t="59804" x="3140075" y="3284538"/>
          <p14:tracePt t="59815" x="3146425" y="3267075"/>
          <p14:tracePt t="59820" x="3152775" y="3254375"/>
          <p14:tracePt t="59828" x="3152775" y="3241675"/>
          <p14:tracePt t="59836" x="3152775" y="3236913"/>
          <p14:tracePt t="59844" x="3159125" y="3230563"/>
          <p14:tracePt t="59860" x="3159125" y="3224213"/>
          <p14:tracePt t="59868" x="3163888" y="3217863"/>
          <p14:tracePt t="59876" x="3163888" y="3211513"/>
          <p14:tracePt t="59885" x="3163888" y="3206750"/>
          <p14:tracePt t="60060" x="3163888" y="3200400"/>
          <p14:tracePt t="60068" x="3163888" y="3194050"/>
          <p14:tracePt t="60076" x="3152775" y="3176588"/>
          <p14:tracePt t="60084" x="3146425" y="3176588"/>
          <p14:tracePt t="60091" x="3116263" y="3170238"/>
          <p14:tracePt t="60100" x="3092450" y="3163888"/>
          <p14:tracePt t="60108" x="3068638" y="3151188"/>
          <p14:tracePt t="60116" x="3043238" y="3140075"/>
          <p14:tracePt t="60123" x="3032125" y="3140075"/>
          <p14:tracePt t="60132" x="3008313" y="3133725"/>
          <p14:tracePt t="60139" x="2971800" y="3103563"/>
          <p14:tracePt t="60148" x="2924175" y="3086100"/>
          <p14:tracePt t="60156" x="2898775" y="3067050"/>
          <p14:tracePt t="60164" x="2874963" y="3067050"/>
          <p14:tracePt t="60171" x="2868613" y="3060700"/>
          <p14:tracePt t="60332" x="2863850" y="3055938"/>
          <p14:tracePt t="60340" x="2844800" y="3043238"/>
          <p14:tracePt t="60349" x="2808288" y="3013075"/>
          <p14:tracePt t="60356" x="2754313" y="2976563"/>
          <p14:tracePt t="60365" x="2717800" y="2946400"/>
          <p14:tracePt t="60372" x="2652713" y="2916238"/>
          <p14:tracePt t="60380" x="2592388" y="2881313"/>
          <p14:tracePt t="60388" x="2538413" y="2838450"/>
          <p14:tracePt t="60396" x="2459038" y="2795588"/>
          <p14:tracePt t="60404" x="2422525" y="2778125"/>
          <p14:tracePt t="60412" x="2387600" y="2741613"/>
          <p14:tracePt t="60420" x="2351088" y="2711450"/>
          <p14:tracePt t="60428" x="2308225" y="2681288"/>
          <p14:tracePt t="60436" x="2297113" y="2670175"/>
          <p14:tracePt t="60445" x="2278063" y="2651125"/>
          <p14:tracePt t="60565" x="2271713" y="2646363"/>
          <p14:tracePt t="60572" x="2254250" y="2633663"/>
          <p14:tracePt t="60580" x="2230438" y="2609850"/>
          <p14:tracePt t="60588" x="2211388" y="2590800"/>
          <p14:tracePt t="60596" x="2157413" y="2560638"/>
          <p14:tracePt t="60604" x="2152650" y="2555875"/>
          <p14:tracePt t="60612" x="2116138" y="2536825"/>
          <p14:tracePt t="60620" x="2109788" y="2536825"/>
          <p14:tracePt t="60628" x="2097088" y="2525713"/>
          <p14:tracePt t="60717" x="2092325" y="2525713"/>
          <p14:tracePt t="61068" x="2092325" y="2519363"/>
          <p14:tracePt t="61091" x="2103438" y="2519363"/>
          <p14:tracePt t="61107" x="2109788" y="2513013"/>
          <p14:tracePt t="61124" x="2116138" y="2513013"/>
          <p14:tracePt t="61139" x="2122488" y="2513013"/>
          <p14:tracePt t="61155" x="2127250" y="2513013"/>
          <p14:tracePt t="61163" x="2133600" y="2513013"/>
          <p14:tracePt t="61171" x="2146300" y="2513013"/>
          <p14:tracePt t="61187" x="2152650" y="2513013"/>
          <p14:tracePt t="61195" x="2163763" y="2513013"/>
          <p14:tracePt t="61203" x="2176463" y="2513013"/>
          <p14:tracePt t="61211" x="2187575" y="2513013"/>
          <p14:tracePt t="61219" x="2224088" y="2513013"/>
          <p14:tracePt t="61227" x="2241550" y="2513013"/>
          <p14:tracePt t="61236" x="2278063" y="2513013"/>
          <p14:tracePt t="61243" x="2290763" y="2513013"/>
          <p14:tracePt t="61251" x="2314575" y="2513013"/>
          <p14:tracePt t="61259" x="2327275" y="2519363"/>
          <p14:tracePt t="61267" x="2344738" y="2519363"/>
          <p14:tracePt t="61276" x="2362200" y="2519363"/>
          <p14:tracePt t="61284" x="2381250" y="2525713"/>
          <p14:tracePt t="61291" x="2392363" y="2525713"/>
          <p14:tracePt t="61299" x="2405063" y="2525713"/>
          <p14:tracePt t="61307" x="2422525" y="2525713"/>
          <p14:tracePt t="61316" x="2428875" y="2525713"/>
          <p14:tracePt t="61323" x="2435225" y="2525713"/>
          <p14:tracePt t="61332" x="2447925" y="2525713"/>
          <p14:tracePt t="61379" x="2452688" y="2525713"/>
          <p14:tracePt t="61469" x="2452688" y="2519363"/>
          <p14:tracePt t="61476" x="2452688" y="2506663"/>
          <p14:tracePt t="61484" x="2452688" y="2482850"/>
          <p14:tracePt t="61492" x="2452688" y="2465388"/>
          <p14:tracePt t="61503" x="2441575" y="2452688"/>
          <p14:tracePt t="61508" x="2435225" y="2439988"/>
          <p14:tracePt t="61524" x="2428875" y="2422525"/>
          <p14:tracePt t="61557" x="2422525" y="2409825"/>
          <p14:tracePt t="61572" x="2417763" y="2405063"/>
          <p14:tracePt t="61580" x="2411413" y="2398713"/>
          <p14:tracePt t="61588" x="2405063" y="2392363"/>
          <p14:tracePt t="61596" x="2398713" y="2374900"/>
          <p14:tracePt t="61605" x="2381250" y="2349500"/>
          <p14:tracePt t="61612" x="2362200" y="2338388"/>
          <p14:tracePt t="61620" x="2351088" y="2332038"/>
          <p14:tracePt t="61628" x="2327275" y="2308225"/>
          <p14:tracePt t="61638" x="2308225" y="2290763"/>
          <p14:tracePt t="61644" x="2284413" y="2271713"/>
          <p14:tracePt t="61653" x="2247900" y="2247900"/>
          <p14:tracePt t="61660" x="2236788" y="2230438"/>
          <p14:tracePt t="61667" x="2211388" y="2224088"/>
          <p14:tracePt t="61676" x="2187575" y="2205038"/>
          <p14:tracePt t="61684" x="2176463" y="2200275"/>
          <p14:tracePt t="61692" x="2157413" y="2200275"/>
          <p14:tracePt t="61701" x="2127250" y="2193925"/>
          <p14:tracePt t="61708" x="2062163" y="2170113"/>
          <p14:tracePt t="61717" x="2001838" y="2163763"/>
          <p14:tracePt t="61724" x="1928813" y="2151063"/>
          <p14:tracePt t="61733" x="1855788" y="2139950"/>
          <p14:tracePt t="61740" x="1784350" y="2127250"/>
          <p14:tracePt t="61748" x="1717675" y="2109788"/>
          <p14:tracePt t="61756" x="1663700" y="2109788"/>
          <p14:tracePt t="61766" x="1627188" y="2103438"/>
          <p14:tracePt t="61772" x="1603375" y="2103438"/>
          <p14:tracePt t="61780" x="1579563" y="2103438"/>
          <p14:tracePt t="61788" x="1560513" y="2103438"/>
          <p14:tracePt t="61804" x="1543050" y="2103438"/>
          <p14:tracePt t="61812" x="1536700" y="2103438"/>
          <p14:tracePt t="61828" x="1530350" y="2103438"/>
          <p14:tracePt t="61836" x="1525588" y="2103438"/>
          <p14:tracePt t="61844" x="1519238" y="2103438"/>
          <p14:tracePt t="61852" x="1512888" y="2103438"/>
          <p14:tracePt t="61860" x="1495425" y="2103438"/>
          <p14:tracePt t="61868" x="1470025" y="2114550"/>
          <p14:tracePt t="61876" x="1452563" y="2127250"/>
          <p14:tracePt t="61888" x="1439863" y="2139950"/>
          <p14:tracePt t="61892" x="1422400" y="2144713"/>
          <p14:tracePt t="61900" x="1409700" y="2157413"/>
          <p14:tracePt t="61908" x="1404938" y="2163763"/>
          <p14:tracePt t="61924" x="1398588" y="2170113"/>
          <p14:tracePt t="61932" x="1392238" y="2174875"/>
          <p14:tracePt t="61940" x="1385888" y="2181225"/>
          <p14:tracePt t="61948" x="1385888" y="2187575"/>
          <p14:tracePt t="61957" x="1385888" y="2193925"/>
          <p14:tracePt t="61964" x="1381125" y="2205038"/>
          <p14:tracePt t="61972" x="1381125" y="2217738"/>
          <p14:tracePt t="61980" x="1381125" y="2241550"/>
          <p14:tracePt t="61988" x="1381125" y="2254250"/>
          <p14:tracePt t="61997" x="1381125" y="2271713"/>
          <p14:tracePt t="62004" x="1381125" y="2301875"/>
          <p14:tracePt t="62012" x="1385888" y="2325688"/>
          <p14:tracePt t="62020" x="1404938" y="2349500"/>
          <p14:tracePt t="62028" x="1422400" y="2386013"/>
          <p14:tracePt t="62038" x="1439863" y="2409825"/>
          <p14:tracePt t="62044" x="1465263" y="2446338"/>
          <p14:tracePt t="62052" x="1482725" y="2470150"/>
          <p14:tracePt t="62060" x="1495425" y="2482850"/>
          <p14:tracePt t="62068" x="1512888" y="2500313"/>
          <p14:tracePt t="62076" x="1536700" y="2536825"/>
          <p14:tracePt t="62086" x="1555750" y="2549525"/>
          <p14:tracePt t="62092" x="1579563" y="2573338"/>
          <p14:tracePt t="62100" x="1590675" y="2590800"/>
          <p14:tracePt t="62107" x="1639888" y="2616200"/>
          <p14:tracePt t="62116" x="1693863" y="2657475"/>
          <p14:tracePt t="62123" x="1754188" y="2693988"/>
          <p14:tracePt t="62131" x="1820863" y="2724150"/>
          <p14:tracePt t="62139" x="1911350" y="2765425"/>
          <p14:tracePt t="62147" x="1989138" y="2801938"/>
          <p14:tracePt t="62156" x="2036763" y="2820988"/>
          <p14:tracePt t="62163" x="2127250" y="2844800"/>
          <p14:tracePt t="62172" x="2176463" y="2862263"/>
          <p14:tracePt t="62179" x="2236788" y="2874963"/>
          <p14:tracePt t="62188" x="2266950" y="2874963"/>
          <p14:tracePt t="62196" x="2314575" y="2892425"/>
          <p14:tracePt t="62204" x="2332038" y="2892425"/>
          <p14:tracePt t="62211" x="2357438" y="2892425"/>
          <p14:tracePt t="62220" x="2381250" y="2892425"/>
          <p14:tracePt t="62227" x="2392363" y="2892425"/>
          <p14:tracePt t="62236" x="2417763" y="2892425"/>
          <p14:tracePt t="62243" x="2441575" y="2886075"/>
          <p14:tracePt t="62252" x="2465388" y="2881313"/>
          <p14:tracePt t="62259" x="2489200" y="2862263"/>
          <p14:tracePt t="62268" x="2525713" y="2851150"/>
          <p14:tracePt t="62275" x="2549525" y="2832100"/>
          <p14:tracePt t="62284" x="2555875" y="2825750"/>
          <p14:tracePt t="62291" x="2573338" y="2801938"/>
          <p14:tracePt t="62300" x="2579688" y="2790825"/>
          <p14:tracePt t="62307" x="2586038" y="2784475"/>
          <p14:tracePt t="62316" x="2597150" y="2771775"/>
          <p14:tracePt t="62323" x="2609850" y="2754313"/>
          <p14:tracePt t="62331" x="2609850" y="2747963"/>
          <p14:tracePt t="62339" x="2609850" y="2735263"/>
          <p14:tracePt t="62347" x="2609850" y="2724150"/>
          <p14:tracePt t="62355" x="2616200" y="2705100"/>
          <p14:tracePt t="62363" x="2616200" y="2693988"/>
          <p14:tracePt t="62371" x="2616200" y="2681288"/>
          <p14:tracePt t="62379" x="2616200" y="2663825"/>
          <p14:tracePt t="62387" x="2616200" y="2651125"/>
          <p14:tracePt t="62396" x="2616200" y="2627313"/>
          <p14:tracePt t="62404" x="2616200" y="2616200"/>
          <p14:tracePt t="62411" x="2597150" y="2590800"/>
          <p14:tracePt t="62419" x="2597150" y="2566988"/>
          <p14:tracePt t="62427" x="2586038" y="2549525"/>
          <p14:tracePt t="62436" x="2579688" y="2536825"/>
          <p14:tracePt t="62443" x="2562225" y="2519363"/>
          <p14:tracePt t="62451" x="2555875" y="2519363"/>
          <p14:tracePt t="62459" x="2538413" y="2500313"/>
          <p14:tracePt t="62468" x="2513013" y="2482850"/>
          <p14:tracePt t="62475" x="2478088" y="2459038"/>
          <p14:tracePt t="62484" x="2422525" y="2428875"/>
          <p14:tracePt t="62491" x="2387600" y="2398713"/>
          <p14:tracePt t="62500" x="2351088" y="2379663"/>
          <p14:tracePt t="62507" x="2320925" y="2374900"/>
          <p14:tracePt t="62518" x="2284413" y="2355850"/>
          <p14:tracePt t="62523" x="2260600" y="2355850"/>
          <p14:tracePt t="62531" x="2236788" y="2344738"/>
          <p14:tracePt t="62539" x="2211388" y="2344738"/>
          <p14:tracePt t="62547" x="2182813" y="2344738"/>
          <p14:tracePt t="62556" x="2157413" y="2344738"/>
          <p14:tracePt t="62567" x="2127250" y="2344738"/>
          <p14:tracePt t="62571" x="2103438" y="2344738"/>
          <p14:tracePt t="62579" x="2062163" y="2344738"/>
          <p14:tracePt t="62588" x="2036763" y="2338388"/>
          <p14:tracePt t="62596" x="2025650" y="2338388"/>
          <p14:tracePt t="62603" x="2001838" y="2332038"/>
          <p14:tracePt t="62611" x="1982788" y="2332038"/>
          <p14:tracePt t="62619" x="1965325" y="2332038"/>
          <p14:tracePt t="62627" x="1958975" y="2332038"/>
          <p14:tracePt t="62636" x="1941513" y="2332038"/>
          <p14:tracePt t="62643" x="1922463" y="2332038"/>
          <p14:tracePt t="62652" x="1916113" y="2332038"/>
          <p14:tracePt t="62659" x="1898650" y="2332038"/>
          <p14:tracePt t="62668" x="1881188" y="2332038"/>
          <p14:tracePt t="62675" x="1855788" y="2332038"/>
          <p14:tracePt t="62684" x="1820863" y="2344738"/>
          <p14:tracePt t="62691" x="1795463" y="2349500"/>
          <p14:tracePt t="62700" x="1784350" y="2355850"/>
          <p14:tracePt t="62708" x="1747838" y="2386013"/>
          <p14:tracePt t="62716" x="1730375" y="2392363"/>
          <p14:tracePt t="62723" x="1706563" y="2409825"/>
          <p14:tracePt t="62740" x="1693863" y="2422525"/>
          <p14:tracePt t="62747" x="1687513" y="2428875"/>
          <p14:tracePt t="62756" x="1687513" y="2435225"/>
          <p14:tracePt t="62763" x="1681163" y="2439988"/>
          <p14:tracePt t="62772" x="1681163" y="2465388"/>
          <p14:tracePt t="62779" x="1681163" y="2476500"/>
          <p14:tracePt t="62788" x="1681163" y="2482850"/>
          <p14:tracePt t="62796" x="1681163" y="2500313"/>
          <p14:tracePt t="62803" x="1693863" y="2519363"/>
          <p14:tracePt t="62811" x="1706563" y="2530475"/>
          <p14:tracePt t="62820" x="1717675" y="2549525"/>
          <p14:tracePt t="62827" x="1724025" y="2560638"/>
          <p14:tracePt t="62836" x="1741488" y="2579688"/>
          <p14:tracePt t="62843" x="1747838" y="2586038"/>
          <p14:tracePt t="62852" x="1754188" y="2597150"/>
          <p14:tracePt t="62860" x="1771650" y="2616200"/>
          <p14:tracePt t="62868" x="1778000" y="2620963"/>
          <p14:tracePt t="62887" x="1790700" y="2633663"/>
          <p14:tracePt t="62892" x="1795463" y="2640013"/>
          <p14:tracePt t="62900" x="1820863" y="2646363"/>
          <p14:tracePt t="62907" x="1838325" y="2651125"/>
          <p14:tracePt t="62915" x="1885950" y="2663825"/>
          <p14:tracePt t="62923" x="1916113" y="2663825"/>
          <p14:tracePt t="62932" x="1946275" y="2663825"/>
          <p14:tracePt t="62939" x="1995488" y="2663825"/>
          <p14:tracePt t="62947" x="2025650" y="2663825"/>
          <p14:tracePt t="62956" x="2049463" y="2663825"/>
          <p14:tracePt t="62963" x="2073275" y="2663825"/>
          <p14:tracePt t="62971" x="2097088" y="2651125"/>
          <p14:tracePt t="62979" x="2122488" y="2640013"/>
          <p14:tracePt t="62988" x="2146300" y="2620963"/>
          <p14:tracePt t="62995" x="2157413" y="2603500"/>
          <p14:tracePt t="63003" x="2163763" y="2597150"/>
          <p14:tracePt t="63011" x="2176463" y="2586038"/>
          <p14:tracePt t="63020" x="2182813" y="2579688"/>
          <p14:tracePt t="63036" x="2182813" y="2566988"/>
          <p14:tracePt t="63043" x="2182813" y="2543175"/>
          <p14:tracePt t="63051" x="2182813" y="2530475"/>
          <p14:tracePt t="63059" x="2182813" y="2506663"/>
          <p14:tracePt t="63068" x="2182813" y="2482850"/>
          <p14:tracePt t="63084" x="2182813" y="2476500"/>
          <p14:tracePt t="63091" x="2182813" y="2459038"/>
          <p14:tracePt t="63108" x="2176463" y="2452688"/>
          <p14:tracePt t="63115" x="2163763" y="2435225"/>
          <p14:tracePt t="63124" x="2146300" y="2422525"/>
          <p14:tracePt t="63131" x="2127250" y="2416175"/>
          <p14:tracePt t="63139" x="2092325" y="2398713"/>
          <p14:tracePt t="63147" x="2066925" y="2386013"/>
          <p14:tracePt t="63156" x="2019300" y="2362200"/>
          <p14:tracePt t="63163" x="1958975" y="2325688"/>
          <p14:tracePt t="63171" x="1911350" y="2320925"/>
          <p14:tracePt t="63180" x="1831975" y="2284413"/>
          <p14:tracePt t="63188" x="1771650" y="2265363"/>
          <p14:tracePt t="63196" x="1736725" y="2265363"/>
          <p14:tracePt t="63203" x="1724025" y="2265363"/>
          <p14:tracePt t="63211" x="1700213" y="2265363"/>
          <p14:tracePt t="63220" x="1687513" y="2265363"/>
          <p14:tracePt t="63227" x="1681163" y="2265363"/>
          <p14:tracePt t="63236" x="1670050" y="2265363"/>
          <p14:tracePt t="63243" x="1646238" y="2284413"/>
          <p14:tracePt t="63252" x="1627188" y="2301875"/>
          <p14:tracePt t="63259" x="1603375" y="2325688"/>
          <p14:tracePt t="63268" x="1590675" y="2338388"/>
          <p14:tracePt t="63275" x="1579563" y="2362200"/>
          <p14:tracePt t="63284" x="1579563" y="2379663"/>
          <p14:tracePt t="63291" x="1579563" y="2392363"/>
          <p14:tracePt t="63300" x="1579563" y="2405063"/>
          <p14:tracePt t="63308" x="1579563" y="2428875"/>
          <p14:tracePt t="63316" x="1579563" y="2452688"/>
          <p14:tracePt t="63323" x="1579563" y="2465388"/>
          <p14:tracePt t="63331" x="1579563" y="2489200"/>
          <p14:tracePt t="63340" x="1590675" y="2513013"/>
          <p14:tracePt t="63347" x="1609725" y="2525713"/>
          <p14:tracePt t="63356" x="1620838" y="2543175"/>
          <p14:tracePt t="63363" x="1646238" y="2549525"/>
          <p14:tracePt t="63372" x="1676400" y="2560638"/>
          <p14:tracePt t="63379" x="1711325" y="2579688"/>
          <p14:tracePt t="63388" x="1747838" y="2579688"/>
          <p14:tracePt t="63395" x="1771650" y="2586038"/>
          <p14:tracePt t="63404" x="1825625" y="2590800"/>
          <p14:tracePt t="63411" x="1851025" y="2590800"/>
          <p14:tracePt t="63420" x="1874838" y="2590800"/>
          <p14:tracePt t="63427" x="1916113" y="2590800"/>
          <p14:tracePt t="63436" x="1928813" y="2590800"/>
          <p14:tracePt t="63443" x="1941513" y="2590800"/>
          <p14:tracePt t="63452" x="1958975" y="2590800"/>
          <p14:tracePt t="63459" x="1971675" y="2590800"/>
          <p14:tracePt t="63468" x="1982788" y="2586038"/>
          <p14:tracePt t="63475" x="1989138" y="2579688"/>
          <p14:tracePt t="63517" x="1995488" y="2573338"/>
          <p14:tracePt t="63531" x="2001838" y="2566988"/>
          <p14:tracePt t="63844" x="1995488" y="2566988"/>
          <p14:tracePt t="63860" x="1982788" y="2566988"/>
          <p14:tracePt t="63884" x="1976438" y="2566988"/>
          <p14:tracePt t="63918" x="1965325" y="2566988"/>
          <p14:tracePt t="63932" x="1958975" y="2566988"/>
          <p14:tracePt t="63940" x="1946275" y="2566988"/>
          <p14:tracePt t="63956" x="1922463" y="2566988"/>
          <p14:tracePt t="63964" x="1911350" y="2566988"/>
          <p14:tracePt t="63972" x="1892300" y="2566988"/>
          <p14:tracePt t="63980" x="1874838" y="2566988"/>
          <p14:tracePt t="63989" x="1855788" y="2560638"/>
          <p14:tracePt t="63996" x="1844675" y="2560638"/>
          <p14:tracePt t="64004" x="1831975" y="2549525"/>
          <p14:tracePt t="64012" x="1814513" y="2549525"/>
          <p14:tracePt t="64029" x="1801813" y="2549525"/>
          <p14:tracePt t="64044" x="1795463" y="2549525"/>
          <p14:tracePt t="64069" x="1790700" y="2549525"/>
          <p14:tracePt t="64077" x="1778000" y="2549525"/>
          <p14:tracePt t="64087" x="1771650" y="2549525"/>
          <p14:tracePt t="64093" x="1760538" y="2549525"/>
          <p14:tracePt t="64100" x="1736725" y="2549525"/>
          <p14:tracePt t="64107" x="1717675" y="2549525"/>
          <p14:tracePt t="64116" x="1706563" y="2549525"/>
          <p14:tracePt t="64123" x="1681163" y="2549525"/>
          <p14:tracePt t="64131" x="1670050" y="2549525"/>
          <p14:tracePt t="64139" x="1657350" y="2549525"/>
          <p14:tracePt t="64147" x="1646238" y="2549525"/>
          <p14:tracePt t="64155" x="1620838" y="2549525"/>
          <p14:tracePt t="64163" x="1597025" y="2555875"/>
          <p14:tracePt t="64179" x="1579563" y="2560638"/>
          <p14:tracePt t="64195" x="1573213" y="2560638"/>
          <p14:tracePt t="64204" x="1560513" y="2566988"/>
          <p14:tracePt t="64211" x="1549400" y="2573338"/>
          <p14:tracePt t="64219" x="1543050" y="2579688"/>
          <p14:tracePt t="64236" x="1536700" y="2579688"/>
          <p14:tracePt t="64243" x="1519238" y="2586038"/>
          <p14:tracePt t="64253" x="1512888" y="2586038"/>
          <p14:tracePt t="64259" x="1489075" y="2597150"/>
          <p14:tracePt t="64268" x="1470025" y="2603500"/>
          <p14:tracePt t="64276" x="1446213" y="2620963"/>
          <p14:tracePt t="64284" x="1435100" y="2627313"/>
          <p14:tracePt t="64291" x="1409700" y="2627313"/>
          <p14:tracePt t="64299" x="1385888" y="2640013"/>
          <p14:tracePt t="64307" x="1362075" y="2657475"/>
          <p14:tracePt t="64315" x="1338263" y="2674938"/>
          <p14:tracePt t="64324" x="1314450" y="2687638"/>
          <p14:tracePt t="64331" x="1290638" y="2705100"/>
          <p14:tracePt t="64339" x="1265238" y="2730500"/>
          <p14:tracePt t="64347" x="1241425" y="2747963"/>
          <p14:tracePt t="64355" x="1235075" y="2754313"/>
          <p14:tracePt t="64363" x="1211263" y="2765425"/>
          <p14:tracePt t="64379" x="1204913" y="2771775"/>
          <p14:tracePt t="64395" x="1193800" y="2790825"/>
          <p14:tracePt t="64411" x="1174750" y="2795588"/>
          <p14:tracePt t="64419" x="1163638" y="2808288"/>
          <p14:tracePt t="64427" x="1157288" y="2814638"/>
          <p14:tracePt t="64436" x="1150938" y="2832100"/>
          <p14:tracePt t="64443" x="1139825" y="2844800"/>
          <p14:tracePt t="64452" x="1127125" y="2868613"/>
          <p14:tracePt t="64468" x="1109663" y="2905125"/>
          <p14:tracePt t="64476" x="1103313" y="2911475"/>
          <p14:tracePt t="64484" x="1096963" y="2922588"/>
          <p14:tracePt t="64491" x="1090613" y="2928938"/>
          <p14:tracePt t="64499" x="1084263" y="2935288"/>
          <p14:tracePt t="64507" x="1079500" y="2941638"/>
          <p14:tracePt t="64516" x="1066800" y="2952750"/>
          <p14:tracePt t="64523" x="1054100" y="2976563"/>
          <p14:tracePt t="64531" x="1042988" y="2995613"/>
          <p14:tracePt t="64539" x="1042988" y="3006725"/>
          <p14:tracePt t="64547" x="1023938" y="3025775"/>
          <p14:tracePt t="64555" x="1019175" y="3049588"/>
          <p14:tracePt t="64563" x="1019175" y="3060700"/>
          <p14:tracePt t="64571" x="1012825" y="3067050"/>
          <p14:tracePt t="64579" x="1006475" y="3079750"/>
          <p14:tracePt t="64588" x="993775" y="3103563"/>
          <p14:tracePt t="64604" x="993775" y="3116263"/>
          <p14:tracePt t="64611" x="989013" y="3140075"/>
          <p14:tracePt t="64627" x="969963" y="3163888"/>
          <p14:tracePt t="64636" x="969963" y="3170238"/>
          <p14:tracePt t="64643" x="969963" y="3181350"/>
          <p14:tracePt t="64652" x="969963" y="3206750"/>
          <p14:tracePt t="64659" x="969963" y="3224213"/>
          <p14:tracePt t="64669" x="965200" y="3230563"/>
          <p14:tracePt t="64676" x="965200" y="3241675"/>
          <p14:tracePt t="64683" x="965200" y="3267075"/>
          <p14:tracePt t="64691" x="965200" y="3284538"/>
          <p14:tracePt t="64699" x="965200" y="3302000"/>
          <p14:tracePt t="64708" x="965200" y="3308350"/>
          <p14:tracePt t="64715" x="965200" y="3314700"/>
          <p14:tracePt t="64723" x="965200" y="3321050"/>
          <p14:tracePt t="64731" x="965200" y="3325813"/>
          <p14:tracePt t="64740" x="965200" y="3332163"/>
          <p14:tracePt t="64747" x="965200" y="3344863"/>
          <p14:tracePt t="64755" x="965200" y="3351213"/>
          <p14:tracePt t="64763" x="965200" y="3362325"/>
          <p14:tracePt t="64771" x="965200" y="3386138"/>
          <p14:tracePt t="64779" x="965200" y="3411538"/>
          <p14:tracePt t="64788" x="965200" y="3416300"/>
          <p14:tracePt t="64795" x="965200" y="3435350"/>
          <p14:tracePt t="64804" x="965200" y="3446463"/>
          <p14:tracePt t="64811" x="965200" y="3471863"/>
          <p14:tracePt t="64819" x="965200" y="3489325"/>
          <p14:tracePt t="64827" x="965200" y="3495675"/>
          <p14:tracePt t="64907" x="965200" y="3502025"/>
          <p14:tracePt t="65108" x="965200" y="3476625"/>
          <p14:tracePt t="65116" x="982663" y="3435350"/>
          <p14:tracePt t="65124" x="1000125" y="3398838"/>
          <p14:tracePt t="65132" x="1036638" y="3332163"/>
          <p14:tracePt t="65140" x="1054100" y="3271838"/>
          <p14:tracePt t="65148" x="1084263" y="3217863"/>
          <p14:tracePt t="65157" x="1114425" y="3157538"/>
          <p14:tracePt t="65164" x="1144588" y="3121025"/>
          <p14:tracePt t="65172" x="1169988" y="3097213"/>
          <p14:tracePt t="65180" x="1211263" y="3030538"/>
          <p14:tracePt t="65191" x="1235075" y="3006725"/>
          <p14:tracePt t="65205" x="1265238" y="2976563"/>
          <p14:tracePt t="65212" x="1301750" y="2946400"/>
          <p14:tracePt t="65220" x="1355725" y="2898775"/>
          <p14:tracePt t="65228" x="1381125" y="2874963"/>
          <p14:tracePt t="65237" x="1435100" y="2832100"/>
          <p14:tracePt t="65243" x="1495425" y="2784475"/>
          <p14:tracePt t="65252" x="1579563" y="2730500"/>
          <p14:tracePt t="65259" x="1646238" y="2674938"/>
          <p14:tracePt t="65268" x="1706563" y="2633663"/>
          <p14:tracePt t="65275" x="1724025" y="2627313"/>
          <p14:tracePt t="65283" x="1754188" y="2609850"/>
          <p14:tracePt t="65292" x="1771650" y="2590800"/>
          <p14:tracePt t="65300" x="1778000" y="2586038"/>
          <p14:tracePt t="65340" x="1784350" y="2579688"/>
          <p14:tracePt t="65764" x="1784350" y="2573338"/>
          <p14:tracePt t="65772" x="1795463" y="2555875"/>
          <p14:tracePt t="65780" x="1808163" y="2519363"/>
          <p14:tracePt t="65789" x="1814513" y="2470150"/>
          <p14:tracePt t="65797" x="1831975" y="2439988"/>
          <p14:tracePt t="65805" x="1844675" y="2392363"/>
          <p14:tracePt t="65812" x="1862138" y="2355850"/>
          <p14:tracePt t="65821" x="1862138" y="2308225"/>
          <p14:tracePt t="65828" x="1868488" y="2278063"/>
          <p14:tracePt t="65837" x="1868488" y="2235200"/>
          <p14:tracePt t="65844" x="1881188" y="2200275"/>
          <p14:tracePt t="65853" x="1885950" y="2139950"/>
          <p14:tracePt t="65860" x="1885950" y="2079625"/>
          <p14:tracePt t="65868" x="1885950" y="2036763"/>
          <p14:tracePt t="65876" x="1898650" y="1976438"/>
          <p14:tracePt t="65884" x="1898650" y="1905000"/>
          <p14:tracePt t="65891" x="1911350" y="1831975"/>
          <p14:tracePt t="65900" x="1911350" y="1758950"/>
          <p14:tracePt t="65908" x="1916113" y="1681163"/>
          <p14:tracePt t="65915" x="1916113" y="1651000"/>
          <p14:tracePt t="65923" x="1916113" y="1597025"/>
          <p14:tracePt t="65931" x="1928813" y="1560513"/>
          <p14:tracePt t="65939" x="1941513" y="1489075"/>
          <p14:tracePt t="65947" x="1946275" y="1439863"/>
          <p14:tracePt t="65956" x="1946275" y="1385888"/>
          <p14:tracePt t="65963" x="1946275" y="1325563"/>
          <p14:tracePt t="65972" x="1946275" y="1295400"/>
          <p14:tracePt t="65980" x="1946275" y="1258888"/>
          <p14:tracePt t="65987" x="1952625" y="1254125"/>
          <p14:tracePt t="65996" x="1952625" y="1241425"/>
          <p14:tracePt t="66004" x="1952625" y="1228725"/>
          <p14:tracePt t="66012" x="1952625" y="1217613"/>
          <p14:tracePt t="66020" x="1952625" y="1211263"/>
          <p14:tracePt t="66027" x="1952625" y="1193800"/>
          <p14:tracePt t="66036" x="1958975" y="1168400"/>
          <p14:tracePt t="66044" x="1958975" y="1150938"/>
          <p14:tracePt t="66052" x="1958975" y="1133475"/>
          <p14:tracePt t="66060" x="1971675" y="1120775"/>
          <p14:tracePt t="66075" x="1971675" y="1108075"/>
          <p14:tracePt t="66180" x="1971675" y="1103313"/>
          <p14:tracePt t="66187" x="1971675" y="1096963"/>
          <p14:tracePt t="66195" x="1971675" y="1079500"/>
          <p14:tracePt t="66204" x="1971675" y="1073150"/>
          <p14:tracePt t="66211" x="1971675" y="1060450"/>
          <p14:tracePt t="66220" x="1971675" y="1049338"/>
          <p14:tracePt t="66227" x="1971675" y="1023938"/>
          <p14:tracePt t="66236" x="1971675" y="1000125"/>
          <p14:tracePt t="66244" x="1971675" y="989013"/>
          <p14:tracePt t="66251" x="1971675" y="982663"/>
          <p14:tracePt t="66259" x="1971675" y="969963"/>
          <p14:tracePt t="66267" x="1971675" y="963613"/>
          <p14:tracePt t="66292" x="1971675" y="958850"/>
          <p14:tracePt t="66588" x="1971675" y="963613"/>
          <p14:tracePt t="66596" x="1965325" y="976313"/>
          <p14:tracePt t="66605" x="1958975" y="1000125"/>
          <p14:tracePt t="66612" x="1952625" y="1006475"/>
          <p14:tracePt t="66622" x="1952625" y="1023938"/>
          <p14:tracePt t="66628" x="1952625" y="1042988"/>
          <p14:tracePt t="66636" x="1946275" y="1066800"/>
          <p14:tracePt t="66644" x="1946275" y="1103313"/>
          <p14:tracePt t="66652" x="1946275" y="1144588"/>
          <p14:tracePt t="66660" x="1946275" y="1168400"/>
          <p14:tracePt t="66668" x="1946275" y="1211263"/>
          <p14:tracePt t="66676" x="1946275" y="1241425"/>
          <p14:tracePt t="66684" x="1946275" y="1277938"/>
          <p14:tracePt t="66692" x="1946275" y="1289050"/>
          <p14:tracePt t="66700" x="1946275" y="1295400"/>
          <p14:tracePt t="66820" x="1952625" y="1301750"/>
          <p14:tracePt t="66860" x="1958975" y="1301750"/>
          <p14:tracePt t="66868" x="1958975" y="1295400"/>
          <p14:tracePt t="66876" x="1958975" y="1284288"/>
          <p14:tracePt t="66884" x="1958975" y="1258888"/>
          <p14:tracePt t="66892" x="1958975" y="1223963"/>
          <p14:tracePt t="66900" x="1958975" y="1193800"/>
          <p14:tracePt t="66908" x="1958975" y="1168400"/>
          <p14:tracePt t="66916" x="1952625" y="1144588"/>
          <p14:tracePt t="66924" x="1941513" y="1120775"/>
          <p14:tracePt t="66931" x="1935163" y="1108075"/>
          <p14:tracePt t="66940" x="1928813" y="1103313"/>
          <p14:tracePt t="66948" x="1922463" y="1079500"/>
          <p14:tracePt t="67124" x="1916113" y="1079500"/>
          <p14:tracePt t="67148" x="1892300" y="1096963"/>
          <p14:tracePt t="67156" x="1892300" y="1120775"/>
          <p14:tracePt t="67165" x="1885950" y="1187450"/>
          <p14:tracePt t="67172" x="1885950" y="1247775"/>
          <p14:tracePt t="67180" x="1885950" y="1331913"/>
          <p14:tracePt t="67188" x="1885950" y="1403350"/>
          <p14:tracePt t="67196" x="1885950" y="1506538"/>
          <p14:tracePt t="67205" x="1885950" y="1560513"/>
          <p14:tracePt t="67212" x="1885950" y="1620838"/>
          <p14:tracePt t="67221" x="1885950" y="1681163"/>
          <p14:tracePt t="67228" x="1885950" y="1735138"/>
          <p14:tracePt t="67237" x="1885950" y="1795463"/>
          <p14:tracePt t="67244" x="1885950" y="1855788"/>
          <p14:tracePt t="67252" x="1885950" y="1898650"/>
          <p14:tracePt t="67260" x="1885950" y="1935163"/>
          <p14:tracePt t="67268" x="1885950" y="1952625"/>
          <p14:tracePt t="67277" x="1885950" y="1976438"/>
          <p14:tracePt t="67348" x="1885950" y="1982788"/>
          <p14:tracePt t="67356" x="1885950" y="2006600"/>
          <p14:tracePt t="67364" x="1885950" y="2019300"/>
          <p14:tracePt t="67372" x="1885950" y="2030413"/>
          <p14:tracePt t="67380" x="1885950" y="2036763"/>
          <p14:tracePt t="67388" x="1885950" y="2049463"/>
          <p14:tracePt t="67396" x="1885950" y="2054225"/>
          <p14:tracePt t="67572" x="1885950" y="2043113"/>
          <p14:tracePt t="67580" x="1885950" y="1989138"/>
          <p14:tracePt t="67589" x="1898650" y="1898650"/>
          <p14:tracePt t="67596" x="1911350" y="1825625"/>
          <p14:tracePt t="67605" x="1911350" y="1754188"/>
          <p14:tracePt t="67612" x="1911350" y="1651000"/>
          <p14:tracePt t="67621" x="1911350" y="1566863"/>
          <p14:tracePt t="67628" x="1911350" y="1476375"/>
          <p14:tracePt t="67637" x="1916113" y="1403350"/>
          <p14:tracePt t="67644" x="1916113" y="1374775"/>
          <p14:tracePt t="67652" x="1941513" y="1325563"/>
          <p14:tracePt t="67660" x="1941513" y="1301750"/>
          <p14:tracePt t="67668" x="1941513" y="1295400"/>
          <p14:tracePt t="67677" x="1941513" y="1277938"/>
          <p14:tracePt t="67684" x="1946275" y="1265238"/>
          <p14:tracePt t="67692" x="1946275" y="1258888"/>
          <p14:tracePt t="67700" x="1946275" y="1254125"/>
          <p14:tracePt t="67724" x="1946275" y="1247775"/>
          <p14:tracePt t="68004" x="0" y="0"/>
        </p14:tracePtLst>
        <p14:tracePtLst>
          <p14:tracePt t="71608" x="765175" y="4918075"/>
          <p14:tracePt t="71708" x="754063" y="4929188"/>
          <p14:tracePt t="71812" x="758825" y="4892675"/>
          <p14:tracePt t="71820" x="758825" y="4868863"/>
          <p14:tracePt t="71828" x="765175" y="4845050"/>
          <p14:tracePt t="71837" x="771525" y="4808538"/>
          <p14:tracePt t="71844" x="771525" y="4767263"/>
          <p14:tracePt t="71852" x="784225" y="4743450"/>
          <p14:tracePt t="71860" x="788988" y="4718050"/>
          <p14:tracePt t="71868" x="795338" y="4694238"/>
          <p14:tracePt t="71877" x="795338" y="4683125"/>
          <p14:tracePt t="71895" x="795338" y="4657725"/>
          <p14:tracePt t="71900" x="795338" y="4640263"/>
          <p14:tracePt t="71909" x="795338" y="4633913"/>
          <p14:tracePt t="71916" x="795338" y="4622800"/>
          <p14:tracePt t="71925" x="801688" y="4597400"/>
          <p14:tracePt t="71932" x="801688" y="4567238"/>
          <p14:tracePt t="71940" x="808038" y="4562475"/>
          <p14:tracePt t="71948" x="819150" y="4532313"/>
          <p14:tracePt t="71956" x="819150" y="4519613"/>
          <p14:tracePt t="71964" x="819150" y="4502150"/>
          <p14:tracePt t="71972" x="825500" y="4489450"/>
          <p14:tracePt t="71980" x="831850" y="4478338"/>
          <p14:tracePt t="71988" x="838200" y="4459288"/>
          <p14:tracePt t="71997" x="849313" y="4448175"/>
          <p14:tracePt t="72005" x="855663" y="4441825"/>
          <p14:tracePt t="72028" x="862013" y="4435475"/>
          <p14:tracePt t="72060" x="862013" y="4429125"/>
          <p14:tracePt t="72077" x="874713" y="4411663"/>
          <p14:tracePt t="72084" x="879475" y="4398963"/>
          <p14:tracePt t="72092" x="909638" y="4362450"/>
          <p14:tracePt t="72100" x="915988" y="4351338"/>
          <p14:tracePt t="72110" x="939800" y="4314825"/>
          <p14:tracePt t="72115" x="958850" y="4297363"/>
          <p14:tracePt t="72124" x="969963" y="4271963"/>
          <p14:tracePt t="72131" x="976313" y="4267200"/>
          <p14:tracePt t="72139" x="976313" y="4260850"/>
          <p14:tracePt t="72147" x="976313" y="4254500"/>
          <p14:tracePt t="72171" x="982663" y="4248150"/>
          <p14:tracePt t="72179" x="989013" y="4241800"/>
          <p14:tracePt t="72187" x="993775" y="4237038"/>
          <p14:tracePt t="72196" x="1012825" y="4230688"/>
          <p14:tracePt t="72203" x="1023938" y="4211638"/>
          <p14:tracePt t="72211" x="1073150" y="4194175"/>
          <p14:tracePt t="72219" x="1109663" y="4176713"/>
          <p14:tracePt t="72227" x="1181100" y="4157663"/>
          <p14:tracePt t="72235" x="1241425" y="4146550"/>
          <p14:tracePt t="72243" x="1320800" y="4116388"/>
          <p14:tracePt t="72251" x="1381125" y="4103688"/>
          <p14:tracePt t="72259" x="1439863" y="4092575"/>
          <p14:tracePt t="72267" x="1489075" y="4086225"/>
          <p14:tracePt t="72275" x="1549400" y="4073525"/>
          <p14:tracePt t="72283" x="1590675" y="4073525"/>
          <p14:tracePt t="72292" x="1620838" y="4073525"/>
          <p14:tracePt t="72299" x="1670050" y="4073525"/>
          <p14:tracePt t="72308" x="1741488" y="4073525"/>
          <p14:tracePt t="72315" x="1825625" y="4092575"/>
          <p14:tracePt t="72323" x="1958975" y="4127500"/>
          <p14:tracePt t="72331" x="2092325" y="4176713"/>
          <p14:tracePt t="72339" x="2236788" y="4211638"/>
          <p14:tracePt t="72347" x="2422525" y="4248150"/>
          <p14:tracePt t="72355" x="2682875" y="4297363"/>
          <p14:tracePt t="72363" x="2954338" y="4398963"/>
          <p14:tracePt t="72371" x="3297238" y="4495800"/>
          <p14:tracePt t="72379" x="3579813" y="4543425"/>
          <p14:tracePt t="72387" x="3844925" y="4610100"/>
          <p14:tracePt t="72395" x="4129088" y="4657725"/>
          <p14:tracePt t="72403" x="4411663" y="4724400"/>
          <p14:tracePt t="72411" x="4605338" y="4754563"/>
          <p14:tracePt t="72419" x="4779963" y="4791075"/>
          <p14:tracePt t="72427" x="4924425" y="4803775"/>
          <p14:tracePt t="72435" x="5057775" y="4827588"/>
          <p14:tracePt t="72443" x="5183188" y="4827588"/>
          <p14:tracePt t="72451" x="5299075" y="4827588"/>
          <p14:tracePt t="72459" x="5394325" y="4827588"/>
          <p14:tracePt t="72467" x="5454650" y="4827588"/>
          <p14:tracePt t="72476" x="5503863" y="4827588"/>
          <p14:tracePt t="72483" x="5534025" y="4827588"/>
          <p14:tracePt t="72492" x="5568950" y="4821238"/>
          <p14:tracePt t="72499" x="5588000" y="4808538"/>
          <p14:tracePt t="72508" x="5618163" y="4797425"/>
          <p14:tracePt t="72523" x="5629275" y="4797425"/>
          <p14:tracePt t="72531" x="5641975" y="4784725"/>
          <p14:tracePt t="72547" x="5659438" y="4778375"/>
          <p14:tracePt t="72555" x="5665788" y="4773613"/>
          <p14:tracePt t="72563" x="5678488" y="4773613"/>
          <p14:tracePt t="72571" x="5715000" y="4754563"/>
          <p14:tracePt t="72579" x="5726113" y="4748213"/>
          <p14:tracePt t="72587" x="5773738" y="4730750"/>
          <p14:tracePt t="72595" x="5792788" y="4724400"/>
          <p14:tracePt t="72603" x="5829300" y="4694238"/>
          <p14:tracePt t="72611" x="5853113" y="4683125"/>
          <p14:tracePt t="72619" x="5876925" y="4652963"/>
          <p14:tracePt t="72628" x="5883275" y="4646613"/>
          <p14:tracePt t="72635" x="5907088" y="4627563"/>
          <p14:tracePt t="72644" x="5913438" y="4622800"/>
          <p14:tracePt t="72651" x="5919788" y="4610100"/>
          <p14:tracePt t="72659" x="5924550" y="4592638"/>
          <p14:tracePt t="72667" x="5924550" y="4586288"/>
          <p14:tracePt t="72675" x="5937250" y="4573588"/>
          <p14:tracePt t="72683" x="5949950" y="4549775"/>
          <p14:tracePt t="72699" x="5949950" y="4537075"/>
          <p14:tracePt t="72708" x="5954713" y="4519613"/>
          <p14:tracePt t="72860" x="5943600" y="4532313"/>
          <p14:tracePt t="72868" x="5937250" y="4567238"/>
          <p14:tracePt t="72877" x="5907088" y="4616450"/>
          <p14:tracePt t="72884" x="5876925" y="4657725"/>
          <p14:tracePt t="72894" x="5859463" y="4718050"/>
          <p14:tracePt t="72899" x="5846763" y="4778375"/>
          <p14:tracePt t="72908" x="5816600" y="4838700"/>
          <p14:tracePt t="72915" x="5803900" y="4929188"/>
          <p14:tracePt t="72923" x="5780088" y="5008563"/>
          <p14:tracePt t="72931" x="5780088" y="5080000"/>
          <p14:tracePt t="72939" x="5773738" y="5122863"/>
          <p14:tracePt t="72948" x="5762625" y="5183188"/>
          <p14:tracePt t="72955" x="5756275" y="5230813"/>
          <p14:tracePt t="72963" x="5756275" y="5254625"/>
          <p14:tracePt t="72971" x="5756275" y="5267325"/>
          <p14:tracePt t="72979" x="5756275" y="5278438"/>
          <p14:tracePt t="73315" x="0" y="0"/>
        </p14:tracePtLst>
        <p14:tracePtLst>
          <p14:tracePt t="75958" x="4189413" y="3827463"/>
          <p14:tracePt t="75980" x="4189413" y="3821113"/>
          <p14:tracePt t="76020" x="4189413" y="3814763"/>
          <p14:tracePt t="76029" x="4189413" y="3802063"/>
          <p14:tracePt t="76036" x="4189413" y="3778250"/>
          <p14:tracePt t="76045" x="4200525" y="3711575"/>
          <p14:tracePt t="76052" x="4213225" y="3640138"/>
          <p14:tracePt t="76060" x="4213225" y="3536950"/>
          <p14:tracePt t="76068" x="4213225" y="3452813"/>
          <p14:tracePt t="76076" x="4213225" y="3321050"/>
          <p14:tracePt t="76085" x="4213225" y="3194050"/>
          <p14:tracePt t="76092" x="4213225" y="3067050"/>
          <p14:tracePt t="76100" x="4195763" y="2935288"/>
          <p14:tracePt t="76107" x="4171950" y="2855913"/>
          <p14:tracePt t="76115" x="4152900" y="2795588"/>
          <p14:tracePt t="76123" x="4116388" y="2705100"/>
          <p14:tracePt t="76131" x="4081463" y="2627313"/>
          <p14:tracePt t="76139" x="4014788" y="2536825"/>
          <p14:tracePt t="76148" x="3948113" y="2470150"/>
          <p14:tracePt t="76155" x="3863975" y="2362200"/>
          <p14:tracePt t="76164" x="3779838" y="2284413"/>
          <p14:tracePt t="76172" x="3640138" y="2174875"/>
          <p14:tracePt t="76180" x="3519488" y="2090738"/>
          <p14:tracePt t="76187" x="3411538" y="1995488"/>
          <p14:tracePt t="76196" x="3290888" y="1909763"/>
          <p14:tracePt t="76203" x="3133725" y="1831975"/>
          <p14:tracePt t="76212" x="2982913" y="1741488"/>
          <p14:tracePt t="76220" x="2881313" y="1681163"/>
          <p14:tracePt t="76228" x="2778125" y="1644650"/>
          <p14:tracePt t="76235" x="2687638" y="1614488"/>
          <p14:tracePt t="76244" x="2609850" y="1590675"/>
          <p14:tracePt t="76252" x="2508250" y="1566863"/>
          <p14:tracePt t="76259" x="2435225" y="1566863"/>
          <p14:tracePt t="76268" x="2351088" y="1566863"/>
          <p14:tracePt t="76275" x="2290763" y="1560513"/>
          <p14:tracePt t="76283" x="2230438" y="1560513"/>
          <p14:tracePt t="76291" x="2170113" y="1560513"/>
          <p14:tracePt t="76300" x="2097088" y="1560513"/>
          <p14:tracePt t="76307" x="2019300" y="1584325"/>
          <p14:tracePt t="76316" x="1941513" y="1627188"/>
          <p14:tracePt t="76323" x="1862138" y="1674813"/>
          <p14:tracePt t="76332" x="1771650" y="1728788"/>
          <p14:tracePt t="76339" x="1693863" y="1778000"/>
          <p14:tracePt t="76348" x="1603375" y="1831975"/>
          <p14:tracePt t="76355" x="1519238" y="1916113"/>
          <p14:tracePt t="76363" x="1470025" y="1970088"/>
          <p14:tracePt t="76372" x="1374775" y="2049463"/>
          <p14:tracePt t="76379" x="1277938" y="2133600"/>
          <p14:tracePt t="76387" x="1211263" y="2200275"/>
          <p14:tracePt t="76396" x="1133475" y="2278063"/>
          <p14:tracePt t="76403" x="1049338" y="2362200"/>
          <p14:tracePt t="76412" x="969963" y="2439988"/>
          <p14:tracePt t="76419" x="898525" y="2525713"/>
          <p14:tracePt t="76428" x="831850" y="2627313"/>
          <p14:tracePt t="76435" x="784225" y="2705100"/>
          <p14:tracePt t="76444" x="765175" y="2795588"/>
          <p14:tracePt t="76452" x="728663" y="2886075"/>
          <p14:tracePt t="76459" x="717550" y="2989263"/>
          <p14:tracePt t="76467" x="717550" y="3116263"/>
          <p14:tracePt t="76475" x="717550" y="3217863"/>
          <p14:tracePt t="76484" x="723900" y="3332163"/>
          <p14:tracePt t="76491" x="771525" y="3452813"/>
          <p14:tracePt t="76499" x="819150" y="3556000"/>
          <p14:tracePt t="76507" x="904875" y="3694113"/>
          <p14:tracePt t="76515" x="989013" y="3790950"/>
          <p14:tracePt t="76523" x="1096963" y="3898900"/>
          <p14:tracePt t="76532" x="1247775" y="4049713"/>
          <p14:tracePt t="76539" x="1409700" y="4200525"/>
          <p14:tracePt t="76548" x="1560513" y="4308475"/>
          <p14:tracePt t="76555" x="1801813" y="4478338"/>
          <p14:tracePt t="76563" x="2062163" y="4633913"/>
          <p14:tracePt t="76571" x="2290763" y="4767263"/>
          <p14:tracePt t="76580" x="2573338" y="4922838"/>
          <p14:tracePt t="76587" x="2767013" y="5013325"/>
          <p14:tracePt t="76596" x="3038475" y="5116513"/>
          <p14:tracePt t="76603" x="3267075" y="5176838"/>
          <p14:tracePt t="76612" x="3544888" y="5213350"/>
          <p14:tracePt t="76620" x="3814763" y="5224463"/>
          <p14:tracePt t="76628" x="4025900" y="5224463"/>
          <p14:tracePt t="76636" x="4291013" y="5224463"/>
          <p14:tracePt t="76643" x="4467225" y="5176838"/>
          <p14:tracePt t="76652" x="4598988" y="5116513"/>
          <p14:tracePt t="76659" x="4737100" y="5043488"/>
          <p14:tracePt t="76668" x="4846638" y="4972050"/>
          <p14:tracePt t="76675" x="4913313" y="4918075"/>
          <p14:tracePt t="76684" x="4991100" y="4832350"/>
          <p14:tracePt t="76691" x="5057775" y="4767263"/>
          <p14:tracePt t="76700" x="5111750" y="4713288"/>
          <p14:tracePt t="76707" x="5165725" y="4646613"/>
          <p14:tracePt t="76715" x="5208588" y="4586288"/>
          <p14:tracePt t="76723" x="5232400" y="4508500"/>
          <p14:tracePt t="76731" x="5262563" y="4429125"/>
          <p14:tracePt t="76739" x="5273675" y="4357688"/>
          <p14:tracePt t="76748" x="5286375" y="4297363"/>
          <p14:tracePt t="76755" x="5299075" y="4224338"/>
          <p14:tracePt t="76763" x="5299075" y="4133850"/>
          <p14:tracePt t="76771" x="5299075" y="4062413"/>
          <p14:tracePt t="76780" x="5299075" y="3976688"/>
          <p14:tracePt t="76787" x="5292725" y="3875088"/>
          <p14:tracePt t="76796" x="5268913" y="3784600"/>
          <p14:tracePt t="76803" x="5195888" y="3681413"/>
          <p14:tracePt t="76812" x="5122863" y="3573463"/>
          <p14:tracePt t="76819" x="5027613" y="3465513"/>
          <p14:tracePt t="76828" x="4960938" y="3375025"/>
          <p14:tracePt t="76836" x="4852988" y="3278188"/>
          <p14:tracePt t="76843" x="4743450" y="3181350"/>
          <p14:tracePt t="76851" x="4622800" y="3109913"/>
          <p14:tracePt t="76860" x="4502150" y="3036888"/>
          <p14:tracePt t="76868" x="4394200" y="2976563"/>
          <p14:tracePt t="76875" x="4267200" y="2941638"/>
          <p14:tracePt t="76884" x="4129088" y="2881313"/>
          <p14:tracePt t="76891" x="4002088" y="2832100"/>
          <p14:tracePt t="76900" x="3870325" y="2795588"/>
          <p14:tracePt t="76907" x="3749675" y="2771775"/>
          <p14:tracePt t="76915" x="3609975" y="2760663"/>
          <p14:tracePt t="76923" x="3478213" y="2760663"/>
          <p14:tracePt t="76932" x="3351213" y="2760663"/>
          <p14:tracePt t="76939" x="3206750" y="2760663"/>
          <p14:tracePt t="76947" x="3049588" y="2760663"/>
          <p14:tracePt t="76955" x="2924175" y="2778125"/>
          <p14:tracePt t="76963" x="2754313" y="2814638"/>
          <p14:tracePt t="76971" x="2622550" y="2851150"/>
          <p14:tracePt t="76980" x="2489200" y="2898775"/>
          <p14:tracePt t="76987" x="2387600" y="2959100"/>
          <p14:tracePt t="76996" x="2254250" y="3006725"/>
          <p14:tracePt t="77003" x="2163763" y="3067050"/>
          <p14:tracePt t="77012" x="2055813" y="3151188"/>
          <p14:tracePt t="77019" x="1928813" y="3248025"/>
          <p14:tracePt t="77028" x="1838325" y="3321050"/>
          <p14:tracePt t="77035" x="1754188" y="3398838"/>
          <p14:tracePt t="77043" x="1670050" y="3495675"/>
          <p14:tracePt t="77052" x="1616075" y="3597275"/>
          <p14:tracePt t="77059" x="1579563" y="3687763"/>
          <p14:tracePt t="77068" x="1579563" y="3760788"/>
          <p14:tracePt t="77075" x="1579563" y="3832225"/>
          <p14:tracePt t="77084" x="1579563" y="3905250"/>
          <p14:tracePt t="77091" x="1646238" y="4013200"/>
          <p14:tracePt t="77099" x="1724025" y="4092575"/>
          <p14:tracePt t="77107" x="1831975" y="4187825"/>
          <p14:tracePt t="77116" x="1952625" y="4248150"/>
          <p14:tracePt t="77124" x="2092325" y="4327525"/>
          <p14:tracePt t="77131" x="2224088" y="4387850"/>
          <p14:tracePt t="77139" x="2381250" y="4465638"/>
          <p14:tracePt t="77147" x="2622550" y="4543425"/>
          <p14:tracePt t="77155" x="2827338" y="4603750"/>
          <p14:tracePt t="77163" x="3001963" y="4657725"/>
          <p14:tracePt t="77171" x="3236913" y="4718050"/>
          <p14:tracePt t="77180" x="3394075" y="4730750"/>
          <p14:tracePt t="77187" x="3525838" y="4730750"/>
          <p14:tracePt t="77196" x="3609975" y="4730750"/>
          <p14:tracePt t="77203" x="3683000" y="4730750"/>
          <p14:tracePt t="77212" x="3730625" y="4730750"/>
          <p14:tracePt t="77219" x="3790950" y="4706938"/>
          <p14:tracePt t="77228" x="3844925" y="4664075"/>
          <p14:tracePt t="77236" x="3881438" y="4616450"/>
          <p14:tracePt t="77243" x="3917950" y="4549775"/>
          <p14:tracePt t="77251" x="3960813" y="4471988"/>
          <p14:tracePt t="77259" x="3995738" y="4368800"/>
          <p14:tracePt t="77267" x="4008438" y="4267200"/>
          <p14:tracePt t="77275" x="4021138" y="4164013"/>
          <p14:tracePt t="77284" x="4021138" y="4079875"/>
          <p14:tracePt t="77291" x="4021138" y="3995738"/>
          <p14:tracePt t="77300" x="4014788" y="3892550"/>
          <p14:tracePt t="77307" x="3978275" y="3814763"/>
          <p14:tracePt t="77316" x="3930650" y="3681413"/>
          <p14:tracePt t="77323" x="3870325" y="3562350"/>
          <p14:tracePt t="77332" x="3784600" y="3441700"/>
          <p14:tracePt t="77339" x="3700463" y="3302000"/>
          <p14:tracePt t="77348" x="3489325" y="3055938"/>
          <p14:tracePt t="77356" x="3290888" y="2790825"/>
          <p14:tracePt t="77363" x="3109913" y="2573338"/>
          <p14:tracePt t="77371" x="2874963" y="2320925"/>
          <p14:tracePt t="77380" x="2657475" y="2114550"/>
          <p14:tracePt t="77388" x="2441575" y="1935163"/>
          <p14:tracePt t="77396" x="2254250" y="1778000"/>
          <p14:tracePt t="77403" x="2109788" y="1704975"/>
          <p14:tracePt t="77412" x="2049463" y="1651000"/>
          <p14:tracePt t="77419" x="1995488" y="1609725"/>
          <p14:tracePt t="77427" x="1976438" y="1590675"/>
          <p14:tracePt t="77436" x="1971675" y="1584325"/>
          <p14:tracePt t="77468" x="1971675" y="1579563"/>
          <p14:tracePt t="77475" x="1971675" y="1573213"/>
          <p14:tracePt t="77484" x="1971675" y="1554163"/>
          <p14:tracePt t="77491" x="1971675" y="1530350"/>
          <p14:tracePt t="77500" x="1971675" y="1506538"/>
          <p14:tracePt t="77507" x="1971675" y="1463675"/>
          <p14:tracePt t="77515" x="1971675" y="1433513"/>
          <p14:tracePt t="77523" x="1965325" y="1385888"/>
          <p14:tracePt t="77532" x="1946275" y="1349375"/>
          <p14:tracePt t="77539" x="1946275" y="1295400"/>
          <p14:tracePt t="77548" x="1928813" y="1258888"/>
          <p14:tracePt t="77555" x="1916113" y="1211263"/>
          <p14:tracePt t="77564" x="1885950" y="1163638"/>
          <p14:tracePt t="77571" x="1885950" y="1138238"/>
          <p14:tracePt t="77580" x="1881188" y="1103313"/>
          <p14:tracePt t="77587" x="1874838" y="1090613"/>
          <p14:tracePt t="77596" x="1874838" y="1084263"/>
          <p14:tracePt t="77603" x="1868488" y="1079500"/>
          <p14:tracePt t="77692" x="1862138" y="1084263"/>
          <p14:tracePt t="77700" x="1831975" y="1157288"/>
          <p14:tracePt t="77708" x="1808163" y="1228725"/>
          <p14:tracePt t="77716" x="1784350" y="1331913"/>
          <p14:tracePt t="77724" x="1778000" y="1433513"/>
          <p14:tracePt t="77731" x="1754188" y="1493838"/>
          <p14:tracePt t="77740" x="1736725" y="1573213"/>
          <p14:tracePt t="77748" x="1711325" y="1663700"/>
          <p14:tracePt t="77756" x="1711325" y="1735138"/>
          <p14:tracePt t="77766" x="1700213" y="1808163"/>
          <p14:tracePt t="77772" x="1700213" y="1868488"/>
          <p14:tracePt t="77780" x="1700213" y="1898650"/>
          <p14:tracePt t="77788" x="1700213" y="1939925"/>
          <p14:tracePt t="77797" x="1700213" y="1952625"/>
          <p14:tracePt t="77804" x="1700213" y="1976438"/>
          <p14:tracePt t="77880" x="1724025" y="1970088"/>
          <p14:tracePt t="77885" x="1747838" y="1909763"/>
          <p14:tracePt t="77892" x="1754188" y="1868488"/>
          <p14:tracePt t="77901" x="1784350" y="1801813"/>
          <p14:tracePt t="77908" x="1795463" y="1754188"/>
          <p14:tracePt t="77916" x="1808163" y="1681163"/>
          <p14:tracePt t="77924" x="1814513" y="1609725"/>
          <p14:tracePt t="77932" x="1825625" y="1530350"/>
          <p14:tracePt t="77940" x="1851025" y="1470025"/>
          <p14:tracePt t="77948" x="1851025" y="1398588"/>
          <p14:tracePt t="77956" x="1851025" y="1355725"/>
          <p14:tracePt t="77966" x="1851025" y="1319213"/>
          <p14:tracePt t="77972" x="1851025" y="1308100"/>
          <p14:tracePt t="77981" x="1851025" y="1301750"/>
          <p14:tracePt t="78036" x="1851025" y="1344613"/>
          <p14:tracePt t="78044" x="1851025" y="1458913"/>
          <p14:tracePt t="78052" x="1874838" y="1590675"/>
          <p14:tracePt t="78060" x="1885950" y="1747838"/>
          <p14:tracePt t="78069" x="1898650" y="1885950"/>
          <p14:tracePt t="78076" x="1905000" y="1976438"/>
          <p14:tracePt t="78085" x="1916113" y="2066925"/>
          <p14:tracePt t="78092" x="1928813" y="2139950"/>
          <p14:tracePt t="78100" x="1946275" y="2200275"/>
          <p14:tracePt t="78108" x="1958975" y="2235200"/>
          <p14:tracePt t="78116" x="1965325" y="2247900"/>
          <p14:tracePt t="78124" x="1971675" y="2265363"/>
          <p14:tracePt t="78204" x="1976438" y="2265363"/>
          <p14:tracePt t="78212" x="1976438" y="2241550"/>
          <p14:tracePt t="78220" x="1995488" y="2217738"/>
          <p14:tracePt t="78228" x="2001838" y="2205038"/>
          <p14:tracePt t="78236" x="2006600" y="2181225"/>
          <p14:tracePt t="78244" x="2019300" y="2163763"/>
          <p14:tracePt t="78253" x="2019300" y="2144713"/>
          <p14:tracePt t="78260" x="2025650" y="2139950"/>
          <p14:tracePt t="78268" x="2032000" y="2120900"/>
          <p14:tracePt t="78276" x="2036763" y="2114550"/>
          <p14:tracePt t="78284" x="2036763" y="2103438"/>
          <p14:tracePt t="78292" x="2043113" y="2090738"/>
          <p14:tracePt t="78308" x="2049463" y="2084388"/>
          <p14:tracePt t="78315" x="2055813" y="2066925"/>
          <p14:tracePt t="78316" x="0" y="0"/>
        </p14:tracePtLst>
        <p14:tracePtLst>
          <p14:tracePt t="79918" x="1530350" y="4995863"/>
          <p14:tracePt t="80020" x="1530350" y="4989513"/>
          <p14:tracePt t="80028" x="1530350" y="4972050"/>
          <p14:tracePt t="80036" x="1549400" y="4911725"/>
          <p14:tracePt t="80044" x="1549400" y="4868863"/>
          <p14:tracePt t="80052" x="1560513" y="4821238"/>
          <p14:tracePt t="80060" x="1573213" y="4760913"/>
          <p14:tracePt t="80068" x="1579563" y="4700588"/>
          <p14:tracePt t="80075" x="1590675" y="4640263"/>
          <p14:tracePt t="80083" x="1616075" y="4567238"/>
          <p14:tracePt t="80091" x="1616075" y="4508500"/>
          <p14:tracePt t="80100" x="1616075" y="4448175"/>
          <p14:tracePt t="80107" x="1616075" y="4405313"/>
          <p14:tracePt t="80115" x="1620838" y="4368800"/>
          <p14:tracePt t="80123" x="1620838" y="4314825"/>
          <p14:tracePt t="80131" x="1627188" y="4291013"/>
          <p14:tracePt t="80139" x="1639888" y="4267200"/>
          <p14:tracePt t="80147" x="1639888" y="4254500"/>
          <p14:tracePt t="80155" x="1639888" y="4241800"/>
          <p14:tracePt t="80163" x="1639888" y="4237038"/>
          <p14:tracePt t="80227" x="1646238" y="4230688"/>
          <p14:tracePt t="80259" x="1663700" y="4224338"/>
          <p14:tracePt t="80267" x="1676400" y="4224338"/>
          <p14:tracePt t="80276" x="1724025" y="4224338"/>
          <p14:tracePt t="80283" x="1820863" y="4224338"/>
          <p14:tracePt t="80292" x="1922463" y="4224338"/>
          <p14:tracePt t="80299" x="2079625" y="4224338"/>
          <p14:tracePt t="80307" x="2206625" y="4230688"/>
          <p14:tracePt t="80315" x="2417763" y="4271963"/>
          <p14:tracePt t="80323" x="2633663" y="4302125"/>
          <p14:tracePt t="80332" x="2857500" y="4332288"/>
          <p14:tracePt t="80339" x="3092450" y="4392613"/>
          <p14:tracePt t="80348" x="3398838" y="4448175"/>
          <p14:tracePt t="80355" x="3635375" y="4508500"/>
          <p14:tracePt t="80364" x="3894138" y="4573588"/>
          <p14:tracePt t="80371" x="4105275" y="4652963"/>
          <p14:tracePt t="80379" x="4310063" y="4694238"/>
          <p14:tracePt t="80387" x="4424363" y="4724400"/>
          <p14:tracePt t="80395" x="4532313" y="4773613"/>
          <p14:tracePt t="80403" x="4605338" y="4808538"/>
          <p14:tracePt t="80411" x="4652963" y="4827588"/>
          <p14:tracePt t="80419" x="4676775" y="4827588"/>
          <p14:tracePt t="80427" x="4702175" y="4827588"/>
          <p14:tracePt t="80436" x="4706938" y="4832350"/>
          <p14:tracePt t="80443" x="4713288" y="4832350"/>
          <p14:tracePt t="80451" x="4719638" y="4832350"/>
          <p14:tracePt t="80459" x="4725988" y="4832350"/>
          <p14:tracePt t="80467" x="4732338" y="4832350"/>
          <p14:tracePt t="80475" x="4737100" y="4832350"/>
          <p14:tracePt t="80483" x="4762500" y="4832350"/>
          <p14:tracePt t="80491" x="4779963" y="4832350"/>
          <p14:tracePt t="80499" x="4803775" y="4832350"/>
          <p14:tracePt t="80507" x="4857750" y="4832350"/>
          <p14:tracePt t="80515" x="4918075" y="4832350"/>
          <p14:tracePt t="80523" x="4991100" y="4832350"/>
          <p14:tracePt t="80532" x="5062538" y="4832350"/>
          <p14:tracePt t="80539" x="5135563" y="4832350"/>
          <p14:tracePt t="80548" x="5195888" y="4851400"/>
          <p14:tracePt t="80555" x="5273675" y="4862513"/>
          <p14:tracePt t="80563" x="5303838" y="4875213"/>
          <p14:tracePt t="80571" x="5353050" y="4881563"/>
          <p14:tracePt t="80579" x="5383213" y="4881563"/>
          <p14:tracePt t="80588" x="5418138" y="4881563"/>
          <p14:tracePt t="80595" x="5430838" y="4881563"/>
          <p14:tracePt t="80611" x="5437188" y="4881563"/>
          <p14:tracePt t="80764" x="5443538" y="4887913"/>
          <p14:tracePt t="80772" x="5443538" y="4892675"/>
          <p14:tracePt t="80780" x="5443538" y="4899025"/>
          <p14:tracePt t="80788" x="5443538" y="4911725"/>
          <p14:tracePt t="80796" x="5430838" y="4929188"/>
          <p14:tracePt t="80804" x="5424488" y="4959350"/>
          <p14:tracePt t="80812" x="5418138" y="4983163"/>
          <p14:tracePt t="80820" x="5400675" y="5002213"/>
          <p14:tracePt t="80827" x="5400675" y="5032375"/>
          <p14:tracePt t="80836" x="5394325" y="5068888"/>
          <p14:tracePt t="80844" x="5383213" y="5099050"/>
          <p14:tracePt t="80852" x="5383213" y="5129213"/>
          <p14:tracePt t="80859" x="5376863" y="5153025"/>
          <p14:tracePt t="80867" x="5376863" y="5176838"/>
          <p14:tracePt t="80875" x="5376863" y="5200650"/>
          <p14:tracePt t="80884" x="5370513" y="5207000"/>
          <p14:tracePt t="81228" x="5364163" y="5213350"/>
          <p14:tracePt t="81332" x="5359400" y="5213350"/>
          <p14:tracePt t="81364" x="5353050" y="5213350"/>
          <p14:tracePt t="81404" x="5346700" y="5213350"/>
          <p14:tracePt t="81436" x="5334000" y="5207000"/>
          <p14:tracePt t="81444" x="5329238" y="5207000"/>
          <p14:tracePt t="81452" x="5303838" y="5187950"/>
          <p14:tracePt t="81460" x="5226050" y="5153025"/>
          <p14:tracePt t="81469" x="5087938" y="5073650"/>
          <p14:tracePt t="81476" x="4756150" y="4948238"/>
          <p14:tracePt t="81485" x="4424363" y="4821238"/>
          <p14:tracePt t="81493" x="4044950" y="4706938"/>
          <p14:tracePt t="81500" x="3635375" y="4586288"/>
          <p14:tracePt t="81508" x="3140075" y="4441825"/>
          <p14:tracePt t="81517" x="2760663" y="4327525"/>
          <p14:tracePt t="81524" x="2271713" y="4230688"/>
          <p14:tracePt t="81534" x="1868488" y="4152900"/>
          <p14:tracePt t="81540" x="1495425" y="4056063"/>
          <p14:tracePt t="81548" x="1200150" y="3971925"/>
          <p14:tracePt t="81556" x="892175" y="3916363"/>
          <p14:tracePt t="81565" x="693738" y="3875088"/>
          <p14:tracePt t="81572" x="542925" y="3838575"/>
          <p14:tracePt t="81580" x="415925" y="3802063"/>
          <p14:tracePt t="81588" x="325438" y="3802063"/>
          <p14:tracePt t="81596" x="265113" y="3797300"/>
          <p14:tracePt t="81605" x="241300" y="3784600"/>
          <p14:tracePt t="81612" x="228600" y="3784600"/>
          <p14:tracePt t="81644" x="222250" y="3784600"/>
          <p14:tracePt t="81668" x="217488" y="3784600"/>
          <p14:tracePt t="81676" x="198438" y="3784600"/>
          <p14:tracePt t="81685" x="174625" y="3784600"/>
          <p14:tracePt t="81692" x="133350" y="3784600"/>
          <p14:tracePt t="81701" x="107950" y="3778250"/>
          <p14:tracePt t="81708" x="53975" y="3778250"/>
          <p14:tracePt t="81717" x="17463" y="3771900"/>
          <p14:tracePt t="81860" x="36513" y="3838575"/>
          <p14:tracePt t="81868" x="84138" y="3868738"/>
          <p14:tracePt t="81878" x="150813" y="3905250"/>
          <p14:tracePt t="81885" x="222250" y="3922713"/>
          <p14:tracePt t="81892" x="301625" y="3971925"/>
          <p14:tracePt t="81901" x="392113" y="3989388"/>
          <p14:tracePt t="81908" x="493713" y="4025900"/>
          <p14:tracePt t="81916" x="554038" y="4037013"/>
          <p14:tracePt t="81923" x="633413" y="4056063"/>
          <p14:tracePt t="81931" x="723900" y="4079875"/>
          <p14:tracePt t="81939" x="825500" y="4103688"/>
          <p14:tracePt t="81947" x="898525" y="4133850"/>
          <p14:tracePt t="81955" x="1019175" y="4170363"/>
          <p14:tracePt t="81963" x="1120775" y="4206875"/>
          <p14:tracePt t="81971" x="1200150" y="4224338"/>
          <p14:tracePt t="81979" x="1260475" y="4248150"/>
          <p14:tracePt t="81987" x="1320800" y="4267200"/>
          <p14:tracePt t="81995" x="1344613" y="4278313"/>
          <p14:tracePt t="82003" x="1350963" y="4284663"/>
          <p14:tracePt t="82092" x="1355725" y="4291013"/>
          <p14:tracePt t="82180" x="1355725" y="4297363"/>
          <p14:tracePt t="82188" x="1355725" y="4302125"/>
          <p14:tracePt t="82196" x="1350963" y="4321175"/>
          <p14:tracePt t="82204" x="1325563" y="4344988"/>
          <p14:tracePt t="82211" x="1301750" y="4375150"/>
          <p14:tracePt t="82220" x="1277938" y="4381500"/>
          <p14:tracePt t="82227" x="1241425" y="4405313"/>
          <p14:tracePt t="82236" x="1223963" y="4422775"/>
          <p14:tracePt t="82244" x="1217613" y="4429125"/>
          <p14:tracePt t="82251" x="1187450" y="4441825"/>
          <p14:tracePt t="82259" x="1174750" y="4459288"/>
          <p14:tracePt t="82267" x="1169988" y="4465638"/>
          <p14:tracePt t="82285" x="1163638" y="4471988"/>
          <p14:tracePt t="82291" x="1150938" y="4478338"/>
          <p14:tracePt t="82300" x="1144588" y="4483100"/>
          <p14:tracePt t="82324" x="1139825" y="4483100"/>
          <p14:tracePt t="82332" x="1127125" y="4489450"/>
          <p14:tracePt t="82339" x="1120775" y="4489450"/>
          <p14:tracePt t="82347" x="1109663" y="4502150"/>
          <p14:tracePt t="82355" x="1096963" y="4513263"/>
          <p14:tracePt t="82363" x="1060450" y="4525963"/>
          <p14:tracePt t="82372" x="1049338" y="4537075"/>
          <p14:tracePt t="82380" x="1023938" y="4549775"/>
          <p14:tracePt t="82388" x="1006475" y="4556125"/>
          <p14:tracePt t="82396" x="1000125" y="4556125"/>
          <p14:tracePt t="82404" x="989013" y="4567238"/>
          <p14:tracePt t="82636" x="993775" y="4567238"/>
          <p14:tracePt t="82644" x="1000125" y="4567238"/>
          <p14:tracePt t="82660" x="1006475" y="4567238"/>
          <p14:tracePt t="82668" x="1019175" y="4567238"/>
          <p14:tracePt t="82676" x="1023938" y="4567238"/>
          <p14:tracePt t="82685" x="1036638" y="4567238"/>
          <p14:tracePt t="82692" x="1090613" y="4567238"/>
          <p14:tracePt t="82701" x="1181100" y="4567238"/>
          <p14:tracePt t="82708" x="1320800" y="4567238"/>
          <p14:tracePt t="82717" x="1465263" y="4567238"/>
          <p14:tracePt t="82724" x="1609725" y="4592638"/>
          <p14:tracePt t="82733" x="1736725" y="4592638"/>
          <p14:tracePt t="82740" x="1958975" y="4603750"/>
          <p14:tracePt t="82747" x="2176463" y="4633913"/>
          <p14:tracePt t="82755" x="2387600" y="4633913"/>
          <p14:tracePt t="82763" x="2609850" y="4676775"/>
          <p14:tracePt t="82771" x="2773363" y="4687888"/>
          <p14:tracePt t="82779" x="2928938" y="4713288"/>
          <p14:tracePt t="82788" x="3116263" y="4730750"/>
          <p14:tracePt t="82795" x="3249613" y="4754563"/>
          <p14:tracePt t="82804" x="3394075" y="4767263"/>
          <p14:tracePt t="82811" x="3508375" y="4767263"/>
          <p14:tracePt t="82820" x="3609975" y="4773613"/>
          <p14:tracePt t="82828" x="3706813" y="4784725"/>
          <p14:tracePt t="82836" x="3821113" y="4784725"/>
          <p14:tracePt t="82844" x="3924300" y="4784725"/>
          <p14:tracePt t="82851" x="4038600" y="4784725"/>
          <p14:tracePt t="82859" x="4165600" y="4784725"/>
          <p14:tracePt t="82868" x="4267200" y="4784725"/>
          <p14:tracePt t="82887" x="4497388" y="4784725"/>
          <p14:tracePt t="82891" x="4622800" y="4784725"/>
          <p14:tracePt t="82900" x="4737100" y="4784725"/>
          <p14:tracePt t="82907" x="4870450" y="4784725"/>
          <p14:tracePt t="82915" x="4967288" y="4784725"/>
          <p14:tracePt t="82924" x="5014913" y="4797425"/>
          <p14:tracePt t="82931" x="5075238" y="4808538"/>
          <p14:tracePt t="82940" x="5111750" y="4814888"/>
          <p14:tracePt t="82947" x="5122863" y="4814888"/>
          <p14:tracePt t="82955" x="5148263" y="4821238"/>
          <p14:tracePt t="82996" x="5153025" y="4827588"/>
          <p14:tracePt t="83315" x="0" y="0"/>
        </p14:tracePtLst>
        <p14:tracePtLst>
          <p14:tracePt t="90022" x="7137400" y="4622800"/>
          <p14:tracePt t="90140" x="7137400" y="4610100"/>
          <p14:tracePt t="90148" x="7137400" y="4586288"/>
          <p14:tracePt t="90156" x="7124700" y="4549775"/>
          <p14:tracePt t="90164" x="7124700" y="4532313"/>
          <p14:tracePt t="90171" x="7118350" y="4508500"/>
          <p14:tracePt t="90179" x="7112000" y="4489450"/>
          <p14:tracePt t="90187" x="7112000" y="4459288"/>
          <p14:tracePt t="90195" x="7094538" y="4422775"/>
          <p14:tracePt t="90203" x="7081838" y="4375150"/>
          <p14:tracePt t="90211" x="7051675" y="4327525"/>
          <p14:tracePt t="90219" x="7034213" y="4278313"/>
          <p14:tracePt t="90227" x="7004050" y="4230688"/>
          <p14:tracePt t="90235" x="6997700" y="4194175"/>
          <p14:tracePt t="90243" x="6967538" y="4146550"/>
          <p14:tracePt t="90251" x="6950075" y="4122738"/>
          <p14:tracePt t="90259" x="6926263" y="4086225"/>
          <p14:tracePt t="90267" x="6907213" y="4062413"/>
          <p14:tracePt t="90275" x="6889750" y="4043363"/>
          <p14:tracePt t="90283" x="6865938" y="4006850"/>
          <p14:tracePt t="90291" x="6859588" y="3995738"/>
          <p14:tracePt t="90299" x="6842125" y="3976688"/>
          <p14:tracePt t="90307" x="6835775" y="3971925"/>
          <p14:tracePt t="90315" x="6829425" y="3965575"/>
          <p14:tracePt t="90324" x="6823075" y="3959225"/>
          <p14:tracePt t="90395" x="6816725" y="3952875"/>
          <p14:tracePt t="90403" x="6811963" y="3952875"/>
          <p14:tracePt t="90411" x="6799263" y="3952875"/>
          <p14:tracePt t="90419" x="6769100" y="3952875"/>
          <p14:tracePt t="90427" x="6745288" y="3952875"/>
          <p14:tracePt t="90435" x="6708775" y="3952875"/>
          <p14:tracePt t="90443" x="6665913" y="3952875"/>
          <p14:tracePt t="90451" x="6635750" y="3946525"/>
          <p14:tracePt t="90459" x="6588125" y="3946525"/>
          <p14:tracePt t="90467" x="6557963" y="3946525"/>
          <p14:tracePt t="90475" x="6527800" y="3946525"/>
          <p14:tracePt t="90483" x="6503988" y="3946525"/>
          <p14:tracePt t="90491" x="6480175" y="3946525"/>
          <p14:tracePt t="90499" x="6456363" y="3946525"/>
          <p14:tracePt t="90507" x="6426200" y="3959225"/>
          <p14:tracePt t="90515" x="6400800" y="3965575"/>
          <p14:tracePt t="90523" x="6383338" y="3983038"/>
          <p14:tracePt t="90531" x="6370638" y="3989388"/>
          <p14:tracePt t="90539" x="6346825" y="4006850"/>
          <p14:tracePt t="90547" x="6340475" y="4013200"/>
          <p14:tracePt t="90555" x="6316663" y="4019550"/>
          <p14:tracePt t="90563" x="6305550" y="4025900"/>
          <p14:tracePt t="90571" x="6280150" y="4043363"/>
          <p14:tracePt t="90579" x="6262688" y="4049713"/>
          <p14:tracePt t="90587" x="6256338" y="4056063"/>
          <p14:tracePt t="90595" x="6249988" y="4056063"/>
          <p14:tracePt t="90603" x="6232525" y="4067175"/>
          <p14:tracePt t="90611" x="6226175" y="4073525"/>
          <p14:tracePt t="90619" x="6219825" y="4079875"/>
          <p14:tracePt t="90627" x="6202363" y="4103688"/>
          <p14:tracePt t="90635" x="6196013" y="4116388"/>
          <p14:tracePt t="90643" x="6189663" y="4152900"/>
          <p14:tracePt t="90651" x="6178550" y="4176713"/>
          <p14:tracePt t="90659" x="6172200" y="4187825"/>
          <p14:tracePt t="90667" x="6172200" y="4217988"/>
          <p14:tracePt t="90675" x="6165850" y="4241800"/>
          <p14:tracePt t="90683" x="6165850" y="4267200"/>
          <p14:tracePt t="90691" x="6165850" y="4302125"/>
          <p14:tracePt t="90699" x="6165850" y="4357688"/>
          <p14:tracePt t="90707" x="6165850" y="4387850"/>
          <p14:tracePt t="90715" x="6165850" y="4418013"/>
          <p14:tracePt t="90723" x="6196013" y="4471988"/>
          <p14:tracePt t="90731" x="6215063" y="4508500"/>
          <p14:tracePt t="90739" x="6262688" y="4586288"/>
          <p14:tracePt t="90748" x="6292850" y="4633913"/>
          <p14:tracePt t="90757" x="6329363" y="4687888"/>
          <p14:tracePt t="90764" x="6389688" y="4754563"/>
          <p14:tracePt t="90772" x="6456363" y="4821238"/>
          <p14:tracePt t="90780" x="6521450" y="4887913"/>
          <p14:tracePt t="90788" x="6600825" y="4929188"/>
          <p14:tracePt t="90796" x="6678613" y="4978400"/>
          <p14:tracePt t="90804" x="6738938" y="5008563"/>
          <p14:tracePt t="90812" x="6775450" y="5032375"/>
          <p14:tracePt t="90820" x="6835775" y="5032375"/>
          <p14:tracePt t="90828" x="6865938" y="5032375"/>
          <p14:tracePt t="90835" x="6902450" y="5032375"/>
          <p14:tracePt t="90844" x="6932613" y="5032375"/>
          <p14:tracePt t="90852" x="6980238" y="5032375"/>
          <p14:tracePt t="90860" x="7016750" y="5002213"/>
          <p14:tracePt t="90868" x="7064375" y="4983163"/>
          <p14:tracePt t="90876" x="7077075" y="4972050"/>
          <p14:tracePt t="90894" x="7131050" y="4918075"/>
          <p14:tracePt t="90900" x="7142163" y="4892675"/>
          <p14:tracePt t="90908" x="7172325" y="4851400"/>
          <p14:tracePt t="90916" x="7178675" y="4814888"/>
          <p14:tracePt t="90924" x="7197725" y="4767263"/>
          <p14:tracePt t="90932" x="7197725" y="4706938"/>
          <p14:tracePt t="90940" x="7197725" y="4664075"/>
          <p14:tracePt t="90948" x="7197725" y="4622800"/>
          <p14:tracePt t="90955" x="7197725" y="4573588"/>
          <p14:tracePt t="90964" x="7197725" y="4543425"/>
          <p14:tracePt t="90972" x="7178675" y="4508500"/>
          <p14:tracePt t="90980" x="7142163" y="4465638"/>
          <p14:tracePt t="90988" x="7088188" y="4418013"/>
          <p14:tracePt t="90996" x="7021513" y="4357688"/>
          <p14:tracePt t="91003" x="6926263" y="4291013"/>
          <p14:tracePt t="91012" x="6853238" y="4241800"/>
          <p14:tracePt t="91020" x="6745288" y="4146550"/>
          <p14:tracePt t="91028" x="6624638" y="4073525"/>
          <p14:tracePt t="91036" x="6503988" y="4002088"/>
          <p14:tracePt t="91044" x="6407150" y="3959225"/>
          <p14:tracePt t="91052" x="6316663" y="3922713"/>
          <p14:tracePt t="91060" x="6232525" y="3905250"/>
          <p14:tracePt t="91068" x="6165850" y="3881438"/>
          <p14:tracePt t="91075" x="6135688" y="3875088"/>
          <p14:tracePt t="91084" x="6111875" y="3875088"/>
          <p14:tracePt t="91092" x="6081713" y="3875088"/>
          <p14:tracePt t="91100" x="6057900" y="3875088"/>
          <p14:tracePt t="91108" x="6021388" y="3875088"/>
          <p14:tracePt t="91116" x="5980113" y="3887788"/>
          <p14:tracePt t="91124" x="5924550" y="3929063"/>
          <p14:tracePt t="91132" x="5876925" y="3965575"/>
          <p14:tracePt t="91140" x="5834063" y="4006850"/>
          <p14:tracePt t="91148" x="5792788" y="4073525"/>
          <p14:tracePt t="91155" x="5749925" y="4122738"/>
          <p14:tracePt t="91164" x="5732463" y="4170363"/>
          <p14:tracePt t="91172" x="5715000" y="4237038"/>
          <p14:tracePt t="91180" x="5702300" y="4278313"/>
          <p14:tracePt t="91188" x="5702300" y="4327525"/>
          <p14:tracePt t="91196" x="5702300" y="4357688"/>
          <p14:tracePt t="91204" x="5715000" y="4405313"/>
          <p14:tracePt t="91212" x="5756275" y="4441825"/>
          <p14:tracePt t="91220" x="5816600" y="4471988"/>
          <p14:tracePt t="91228" x="5864225" y="4502150"/>
          <p14:tracePt t="91236" x="5954713" y="4537075"/>
          <p14:tracePt t="91244" x="6064250" y="4573588"/>
          <p14:tracePt t="91252" x="6208713" y="4610100"/>
          <p14:tracePt t="91260" x="6340475" y="4646613"/>
          <p14:tracePt t="91268" x="6467475" y="4670425"/>
          <p14:tracePt t="91276" x="6600825" y="4683125"/>
          <p14:tracePt t="91284" x="6715125" y="4694238"/>
          <p14:tracePt t="91292" x="6829425" y="4694238"/>
          <p14:tracePt t="91300" x="6913563" y="4694238"/>
          <p14:tracePt t="91308" x="6986588" y="4694238"/>
          <p14:tracePt t="91316" x="7046913" y="4694238"/>
          <p14:tracePt t="91324" x="7112000" y="4664075"/>
          <p14:tracePt t="91332" x="7161213" y="4622800"/>
          <p14:tracePt t="91340" x="7215188" y="4573588"/>
          <p14:tracePt t="91348" x="7245350" y="4508500"/>
          <p14:tracePt t="91356" x="7269163" y="4448175"/>
          <p14:tracePt t="91364" x="7275513" y="4398963"/>
          <p14:tracePt t="91372" x="7275513" y="4338638"/>
          <p14:tracePt t="91380" x="7275513" y="4308475"/>
          <p14:tracePt t="91387" x="7275513" y="4278313"/>
          <p14:tracePt t="91396" x="7275513" y="4241800"/>
          <p14:tracePt t="91403" x="7275513" y="4230688"/>
          <p14:tracePt t="91412" x="7251700" y="4206875"/>
          <p14:tracePt t="91420" x="7208838" y="4152900"/>
          <p14:tracePt t="91428" x="7161213" y="4122738"/>
          <p14:tracePt t="91436" x="7137400" y="4110038"/>
          <p14:tracePt t="91445" x="7064375" y="4086225"/>
          <p14:tracePt t="91452" x="7021513" y="4079875"/>
          <p14:tracePt t="91460" x="6986588" y="4067175"/>
          <p14:tracePt t="91468" x="6926263" y="4067175"/>
          <p14:tracePt t="91476" x="6872288" y="4067175"/>
          <p14:tracePt t="91484" x="6811963" y="4067175"/>
          <p14:tracePt t="91492" x="6769100" y="4067175"/>
          <p14:tracePt t="91500" x="6721475" y="4067175"/>
          <p14:tracePt t="91509" x="6696075" y="4079875"/>
          <p14:tracePt t="91516" x="6654800" y="4097338"/>
          <p14:tracePt t="91524" x="6630988" y="4116388"/>
          <p14:tracePt t="91532" x="6611938" y="4127500"/>
          <p14:tracePt t="91541" x="6600825" y="4140200"/>
          <p14:tracePt t="91548" x="6600825" y="4146550"/>
          <p14:tracePt t="91555" x="6600825" y="4152900"/>
          <p14:tracePt t="91564" x="6600825" y="4157663"/>
          <p14:tracePt t="91572" x="6600825" y="4170363"/>
          <p14:tracePt t="91580" x="6618288" y="4206875"/>
          <p14:tracePt t="91588" x="6642100" y="4217988"/>
          <p14:tracePt t="91596" x="6678613" y="4248150"/>
          <p14:tracePt t="91604" x="6702425" y="4260850"/>
          <p14:tracePt t="91612" x="6738938" y="4278313"/>
          <p14:tracePt t="91620" x="6762750" y="4297363"/>
          <p14:tracePt t="91628" x="6775450" y="4302125"/>
          <p14:tracePt t="91636" x="6792913" y="4308475"/>
          <p14:tracePt t="91645" x="6799263" y="4308475"/>
          <p14:tracePt t="91652" x="6805613" y="4308475"/>
          <p14:tracePt t="91660" x="6811963" y="4308475"/>
          <p14:tracePt t="91667" x="6823075" y="4308475"/>
          <p14:tracePt t="91684" x="6846888" y="4308475"/>
          <p14:tracePt t="91693" x="6859588" y="4308475"/>
          <p14:tracePt t="91700" x="6865938" y="4308475"/>
          <p14:tracePt t="91708" x="6896100" y="4308475"/>
          <p14:tracePt t="91716" x="6907213" y="4302125"/>
          <p14:tracePt t="91724" x="6913563" y="4297363"/>
          <p14:tracePt t="91732" x="6926263" y="4284663"/>
          <p14:tracePt t="91740" x="6932613" y="4278313"/>
          <p14:tracePt t="91748" x="6950075" y="4254500"/>
          <p14:tracePt t="91756" x="6956425" y="4241800"/>
          <p14:tracePt t="91764" x="6961188" y="4217988"/>
          <p14:tracePt t="91772" x="6980238" y="4183063"/>
          <p14:tracePt t="91780" x="6980238" y="4157663"/>
          <p14:tracePt t="91788" x="6986588" y="4133850"/>
          <p14:tracePt t="91796" x="6997700" y="4110038"/>
          <p14:tracePt t="91804" x="7004050" y="4079875"/>
          <p14:tracePt t="91812" x="7016750" y="4032250"/>
          <p14:tracePt t="91820" x="7016750" y="4006850"/>
          <p14:tracePt t="91828" x="7021513" y="3965575"/>
          <p14:tracePt t="91836" x="7034213" y="3916363"/>
          <p14:tracePt t="91844" x="7040563" y="3857625"/>
          <p14:tracePt t="91852" x="7040563" y="3844925"/>
          <p14:tracePt t="91859" x="7040563" y="3814763"/>
          <p14:tracePt t="91867" x="7051675" y="3790950"/>
          <p14:tracePt t="91877" x="7051675" y="3767138"/>
          <p14:tracePt t="91894" x="7051675" y="3700463"/>
          <p14:tracePt t="91900" x="7051675" y="3676650"/>
          <p14:tracePt t="91908" x="7051675" y="3646488"/>
          <p14:tracePt t="91916" x="7058025" y="3621088"/>
          <p14:tracePt t="91925" x="7058025" y="3597275"/>
          <p14:tracePt t="91932" x="7058025" y="3556000"/>
          <p14:tracePt t="91939" x="7058025" y="3532188"/>
          <p14:tracePt t="91948" x="7058025" y="3506788"/>
          <p14:tracePt t="91955" x="7058025" y="3495675"/>
          <p14:tracePt t="91964" x="7058025" y="3471863"/>
          <p14:tracePt t="91972" x="7058025" y="3446463"/>
          <p14:tracePt t="91980" x="7058025" y="3441700"/>
          <p14:tracePt t="91988" x="7058025" y="3422650"/>
          <p14:tracePt t="91996" x="7058025" y="3411538"/>
          <p14:tracePt t="92003" x="7046913" y="3375025"/>
          <p14:tracePt t="92012" x="7040563" y="3351213"/>
          <p14:tracePt t="92020" x="7034213" y="3325813"/>
          <p14:tracePt t="92028" x="7034213" y="3302000"/>
          <p14:tracePt t="92036" x="7016750" y="3271838"/>
          <p14:tracePt t="92044" x="7016750" y="3248025"/>
          <p14:tracePt t="92052" x="6997700" y="3200400"/>
          <p14:tracePt t="92060" x="6986588" y="3157538"/>
          <p14:tracePt t="92067" x="6961188" y="3116263"/>
          <p14:tracePt t="92076" x="6961188" y="3086100"/>
          <p14:tracePt t="92084" x="6943725" y="3060700"/>
          <p14:tracePt t="92092" x="6937375" y="3030538"/>
          <p14:tracePt t="92100" x="6926263" y="2995613"/>
          <p14:tracePt t="92108" x="6907213" y="2959100"/>
          <p14:tracePt t="92116" x="6907213" y="2935288"/>
          <p14:tracePt t="92124" x="6889750" y="2892425"/>
          <p14:tracePt t="92132" x="6883400" y="2855913"/>
          <p14:tracePt t="92140" x="6865938" y="2832100"/>
          <p14:tracePt t="92148" x="6853238" y="2808288"/>
          <p14:tracePt t="92156" x="6842125" y="2784475"/>
          <p14:tracePt t="92164" x="6842125" y="2778125"/>
          <p14:tracePt t="92228" x="6835775" y="2771775"/>
          <p14:tracePt t="92244" x="6823075" y="2754313"/>
          <p14:tracePt t="92252" x="6805613" y="2730500"/>
          <p14:tracePt t="92260" x="6781800" y="2693988"/>
          <p14:tracePt t="92268" x="6762750" y="2674938"/>
          <p14:tracePt t="92276" x="6738938" y="2663825"/>
          <p14:tracePt t="92284" x="6726238" y="2646363"/>
          <p14:tracePt t="92292" x="6708775" y="2640013"/>
          <p14:tracePt t="92300" x="6684963" y="2620963"/>
          <p14:tracePt t="92308" x="6661150" y="2609850"/>
          <p14:tracePt t="92316" x="6654800" y="2603500"/>
          <p14:tracePt t="92323" x="6648450" y="2603500"/>
          <p14:tracePt t="92348" x="6642100" y="2603500"/>
          <p14:tracePt t="92356" x="6635750" y="2603500"/>
          <p14:tracePt t="92364" x="6630988" y="2603500"/>
          <p14:tracePt t="92372" x="6624638" y="2603500"/>
          <p14:tracePt t="92380" x="6618288" y="2603500"/>
          <p14:tracePt t="92388" x="6605588" y="2603500"/>
          <p14:tracePt t="92396" x="6600825" y="2603500"/>
          <p14:tracePt t="92404" x="6594475" y="2609850"/>
          <p14:tracePt t="92420" x="6588125" y="2609850"/>
          <p14:tracePt t="92428" x="6581775" y="2609850"/>
          <p14:tracePt t="92436" x="6570663" y="2609850"/>
          <p14:tracePt t="92443" x="6551613" y="2609850"/>
          <p14:tracePt t="92452" x="6540500" y="2609850"/>
          <p14:tracePt t="92460" x="6534150" y="2609850"/>
          <p14:tracePt t="92468" x="6521450" y="2609850"/>
          <p14:tracePt t="92484" x="6497638" y="2609850"/>
          <p14:tracePt t="92492" x="6491288" y="2609850"/>
          <p14:tracePt t="92500" x="6480175" y="2609850"/>
          <p14:tracePt t="92508" x="6467475" y="2609850"/>
          <p14:tracePt t="92516" x="6450013" y="2609850"/>
          <p14:tracePt t="92524" x="6437313" y="2609850"/>
          <p14:tracePt t="92532" x="6426200" y="2609850"/>
          <p14:tracePt t="92540" x="6400800" y="2609850"/>
          <p14:tracePt t="92548" x="6389688" y="2616200"/>
          <p14:tracePt t="92556" x="6365875" y="2616200"/>
          <p14:tracePt t="92564" x="6329363" y="2616200"/>
          <p14:tracePt t="92571" x="6299200" y="2616200"/>
          <p14:tracePt t="92580" x="6269038" y="2616200"/>
          <p14:tracePt t="92587" x="6232525" y="2616200"/>
          <p14:tracePt t="92596" x="6215063" y="2616200"/>
          <p14:tracePt t="92603" x="6189663" y="2616200"/>
          <p14:tracePt t="92612" x="6172200" y="2616200"/>
          <p14:tracePt t="92620" x="6161088" y="2616200"/>
          <p14:tracePt t="92676" x="6148388" y="2627313"/>
          <p14:tracePt t="92700" x="6142038" y="2627313"/>
          <p14:tracePt t="92708" x="6135688" y="2640013"/>
          <p14:tracePt t="92716" x="6118225" y="2646363"/>
          <p14:tracePt t="92724" x="6111875" y="2651125"/>
          <p14:tracePt t="92732" x="6094413" y="2663825"/>
          <p14:tracePt t="92739" x="6088063" y="2670175"/>
          <p14:tracePt t="92748" x="6081713" y="2674938"/>
          <p14:tracePt t="92755" x="6070600" y="2687638"/>
          <p14:tracePt t="92764" x="6051550" y="2705100"/>
          <p14:tracePt t="92780" x="6045200" y="2717800"/>
          <p14:tracePt t="92788" x="6045200" y="2724150"/>
          <p14:tracePt t="92796" x="6045200" y="2735263"/>
          <p14:tracePt t="92812" x="6045200" y="2754313"/>
          <p14:tracePt t="92820" x="6045200" y="2765425"/>
          <p14:tracePt t="92836" x="6045200" y="2778125"/>
          <p14:tracePt t="92843" x="6045200" y="2784475"/>
          <p14:tracePt t="92852" x="6045200" y="2790825"/>
          <p14:tracePt t="92860" x="6045200" y="2808288"/>
          <p14:tracePt t="92876" x="6064250" y="2832100"/>
          <p14:tracePt t="92884" x="6070600" y="2838450"/>
          <p14:tracePt t="92900" x="6081713" y="2851150"/>
          <p14:tracePt t="92916" x="6088063" y="2855913"/>
          <p14:tracePt t="92932" x="6094413" y="2855913"/>
          <p14:tracePt t="92940" x="6100763" y="2855913"/>
          <p14:tracePt t="92948" x="6111875" y="2855913"/>
          <p14:tracePt t="92956" x="6118225" y="2855913"/>
          <p14:tracePt t="92964" x="6130925" y="2855913"/>
          <p14:tracePt t="92972" x="6148388" y="2868613"/>
          <p14:tracePt t="92980" x="6178550" y="2881313"/>
          <p14:tracePt t="92988" x="6215063" y="2898775"/>
          <p14:tracePt t="92996" x="6249988" y="2916238"/>
          <p14:tracePt t="93004" x="6299200" y="2935288"/>
          <p14:tracePt t="93012" x="6346825" y="2952750"/>
          <p14:tracePt t="93020" x="6396038" y="2965450"/>
          <p14:tracePt t="93028" x="6419850" y="2965450"/>
          <p14:tracePt t="93036" x="6443663" y="2965450"/>
          <p14:tracePt t="93044" x="6486525" y="2970213"/>
          <p14:tracePt t="93052" x="6510338" y="2970213"/>
          <p14:tracePt t="93060" x="6534150" y="2970213"/>
          <p14:tracePt t="93068" x="6551613" y="2970213"/>
          <p14:tracePt t="93076" x="6570663" y="2970213"/>
          <p14:tracePt t="93084" x="6575425" y="2970213"/>
          <p14:tracePt t="93093" x="6588125" y="2970213"/>
          <p14:tracePt t="93100" x="6594475" y="2970213"/>
          <p14:tracePt t="93116" x="6605588" y="2970213"/>
          <p14:tracePt t="93132" x="6611938" y="2970213"/>
          <p14:tracePt t="93156" x="6618288" y="2970213"/>
          <p14:tracePt t="93236" x="6624638" y="2965450"/>
          <p14:tracePt t="93268" x="6630988" y="2959100"/>
          <p14:tracePt t="93284" x="6635750" y="2959100"/>
          <p14:tracePt t="93292" x="6642100" y="2952750"/>
          <p14:tracePt t="93300" x="6648450" y="2946400"/>
          <p14:tracePt t="93309" x="6654800" y="2941638"/>
          <p14:tracePt t="93324" x="6665913" y="2935288"/>
          <p14:tracePt t="93340" x="6665913" y="2928938"/>
          <p14:tracePt t="93348" x="6665913" y="2922588"/>
          <p14:tracePt t="93356" x="6665913" y="2911475"/>
          <p14:tracePt t="93364" x="6665913" y="2905125"/>
          <p14:tracePt t="93372" x="6665913" y="2898775"/>
          <p14:tracePt t="93380" x="6665913" y="2892425"/>
          <p14:tracePt t="93436" x="6661150" y="2868613"/>
          <p14:tracePt t="93444" x="6618288" y="2862263"/>
          <p14:tracePt t="93452" x="6551613" y="2832100"/>
          <p14:tracePt t="93461" x="6473825" y="2795588"/>
          <p14:tracePt t="93468" x="6413500" y="2778125"/>
          <p14:tracePt t="93477" x="6353175" y="2765425"/>
          <p14:tracePt t="93484" x="6310313" y="2765425"/>
          <p14:tracePt t="93493" x="6262688" y="2765425"/>
          <p14:tracePt t="93500" x="6232525" y="2765425"/>
          <p14:tracePt t="93509" x="6189663" y="2765425"/>
          <p14:tracePt t="93517" x="6142038" y="2765425"/>
          <p14:tracePt t="93524" x="6111875" y="2765425"/>
          <p14:tracePt t="93532" x="6088063" y="2765425"/>
          <p14:tracePt t="93540" x="6075363" y="2765425"/>
          <p14:tracePt t="93548" x="6064250" y="2765425"/>
          <p14:tracePt t="93556" x="6040438" y="2765425"/>
          <p14:tracePt t="93564" x="6003925" y="2784475"/>
          <p14:tracePt t="93572" x="5991225" y="2801938"/>
          <p14:tracePt t="93581" x="5984875" y="2808288"/>
          <p14:tracePt t="93588" x="5967413" y="2825750"/>
          <p14:tracePt t="93596" x="5961063" y="2844800"/>
          <p14:tracePt t="93604" x="5943600" y="2868613"/>
          <p14:tracePt t="93612" x="5937250" y="2892425"/>
          <p14:tracePt t="93620" x="5937250" y="2911475"/>
          <p14:tracePt t="93629" x="5937250" y="2946400"/>
          <p14:tracePt t="93636" x="5937250" y="2970213"/>
          <p14:tracePt t="93646" x="5961063" y="3013075"/>
          <p14:tracePt t="93653" x="5984875" y="3036888"/>
          <p14:tracePt t="93660" x="6010275" y="3055938"/>
          <p14:tracePt t="93668" x="6040438" y="3060700"/>
          <p14:tracePt t="93677" x="6075363" y="3090863"/>
          <p14:tracePt t="93684" x="6124575" y="3090863"/>
          <p14:tracePt t="93693" x="6148388" y="3097213"/>
          <p14:tracePt t="93700" x="6178550" y="3109913"/>
          <p14:tracePt t="93708" x="6202363" y="3109913"/>
          <p14:tracePt t="93716" x="6226175" y="3109913"/>
          <p14:tracePt t="93725" x="6249988" y="3109913"/>
          <p14:tracePt t="93732" x="6275388" y="3109913"/>
          <p14:tracePt t="93740" x="6292850" y="3109913"/>
          <p14:tracePt t="93748" x="6316663" y="3109913"/>
          <p14:tracePt t="93756" x="6370638" y="3109913"/>
          <p14:tracePt t="93764" x="6396038" y="3103563"/>
          <p14:tracePt t="93772" x="6430963" y="3079750"/>
          <p14:tracePt t="93780" x="6456363" y="3055938"/>
          <p14:tracePt t="93788" x="6491288" y="3036888"/>
          <p14:tracePt t="93796" x="6527800" y="2995613"/>
          <p14:tracePt t="93804" x="6557963" y="2970213"/>
          <p14:tracePt t="93812" x="6570663" y="2959100"/>
          <p14:tracePt t="93820" x="6588125" y="2935288"/>
          <p14:tracePt t="93828" x="6594475" y="2898775"/>
          <p14:tracePt t="93847" x="6600825" y="2886075"/>
          <p14:tracePt t="93852" x="6600825" y="2881313"/>
          <p14:tracePt t="93861" x="6600825" y="2874963"/>
          <p14:tracePt t="93868" x="6600825" y="2868613"/>
          <p14:tracePt t="93878" x="6600825" y="2862263"/>
          <p14:tracePt t="93884" x="6600825" y="2855913"/>
          <p14:tracePt t="93893" x="6600825" y="2851150"/>
          <p14:tracePt t="93900" x="6600825" y="2844800"/>
          <p14:tracePt t="93908" x="6600825" y="2832100"/>
          <p14:tracePt t="93916" x="6594475" y="2814638"/>
          <p14:tracePt t="93924" x="6575425" y="2790825"/>
          <p14:tracePt t="93932" x="6570663" y="2784475"/>
          <p14:tracePt t="93940" x="6564313" y="2778125"/>
          <p14:tracePt t="93949" x="6551613" y="2771775"/>
          <p14:tracePt t="93956" x="6546850" y="2765425"/>
          <p14:tracePt t="93966" x="6534150" y="2760663"/>
          <p14:tracePt t="93981" x="6516688" y="2760663"/>
          <p14:tracePt t="93988" x="6503988" y="2760663"/>
          <p14:tracePt t="93995" x="6491288" y="2760663"/>
          <p14:tracePt t="94004" x="6456363" y="2760663"/>
          <p14:tracePt t="94012" x="6426200" y="2760663"/>
          <p14:tracePt t="94020" x="6396038" y="2760663"/>
          <p14:tracePt t="94028" x="6359525" y="2760663"/>
          <p14:tracePt t="94036" x="6340475" y="2760663"/>
          <p14:tracePt t="94046" x="6305550" y="2760663"/>
          <p14:tracePt t="94052" x="6275388" y="2771775"/>
          <p14:tracePt t="94061" x="6238875" y="2778125"/>
          <p14:tracePt t="94068" x="6215063" y="2795588"/>
          <p14:tracePt t="94078" x="6202363" y="2808288"/>
          <p14:tracePt t="94084" x="6184900" y="2825750"/>
          <p14:tracePt t="94093" x="6184900" y="2838450"/>
          <p14:tracePt t="94100" x="6184900" y="2851150"/>
          <p14:tracePt t="94107" x="6184900" y="2874963"/>
          <p14:tracePt t="94116" x="6184900" y="2886075"/>
          <p14:tracePt t="94123" x="6184900" y="2911475"/>
          <p14:tracePt t="94132" x="6196013" y="2935288"/>
          <p14:tracePt t="94140" x="6219825" y="2952750"/>
          <p14:tracePt t="94148" x="6249988" y="2970213"/>
          <p14:tracePt t="94155" x="6275388" y="2976563"/>
          <p14:tracePt t="94163" x="6310313" y="2995613"/>
          <p14:tracePt t="94171" x="6340475" y="3000375"/>
          <p14:tracePt t="94180" x="6396038" y="3030538"/>
          <p14:tracePt t="94187" x="6426200" y="3043238"/>
          <p14:tracePt t="94196" x="6473825" y="3060700"/>
          <p14:tracePt t="94212" x="6570663" y="3090863"/>
          <p14:tracePt t="94220" x="6618288" y="3090863"/>
          <p14:tracePt t="94228" x="6678613" y="3109913"/>
          <p14:tracePt t="94236" x="6738938" y="3121025"/>
          <p14:tracePt t="94244" x="6786563" y="3127375"/>
          <p14:tracePt t="94251" x="6816725" y="3127375"/>
          <p14:tracePt t="94260" x="6846888" y="3127375"/>
          <p14:tracePt t="94267" x="6883400" y="3127375"/>
          <p14:tracePt t="94276" x="6913563" y="3127375"/>
          <p14:tracePt t="94283" x="6919913" y="3127375"/>
          <p14:tracePt t="94292" x="6943725" y="3121025"/>
          <p14:tracePt t="94299" x="6956425" y="3103563"/>
          <p14:tracePt t="94307" x="6961188" y="3090863"/>
          <p14:tracePt t="94316" x="6980238" y="3067050"/>
          <p14:tracePt t="94323" x="6980238" y="3043238"/>
          <p14:tracePt t="94332" x="6986588" y="3030538"/>
          <p14:tracePt t="94339" x="6986588" y="3006725"/>
          <p14:tracePt t="94348" x="6986588" y="2995613"/>
          <p14:tracePt t="94355" x="6986588" y="2976563"/>
          <p14:tracePt t="94364" x="6973888" y="2965450"/>
          <p14:tracePt t="94371" x="6956425" y="2946400"/>
          <p14:tracePt t="94380" x="6937375" y="2935288"/>
          <p14:tracePt t="94387" x="6932613" y="2928938"/>
          <p14:tracePt t="94397" x="6919913" y="2911475"/>
          <p14:tracePt t="94404" x="6896100" y="2905125"/>
          <p14:tracePt t="94411" x="6865938" y="2898775"/>
          <p14:tracePt t="94419" x="6829425" y="2886075"/>
          <p14:tracePt t="94428" x="6805613" y="2886075"/>
          <p14:tracePt t="94436" x="6762750" y="2886075"/>
          <p14:tracePt t="94444" x="6732588" y="2886075"/>
          <p14:tracePt t="94451" x="6665913" y="2886075"/>
          <p14:tracePt t="94460" x="6605588" y="2886075"/>
          <p14:tracePt t="94467" x="6521450" y="2886075"/>
          <p14:tracePt t="94476" x="6443663" y="2905125"/>
          <p14:tracePt t="94484" x="6383338" y="2935288"/>
          <p14:tracePt t="94492" x="6335713" y="2965450"/>
          <p14:tracePt t="94499" x="6305550" y="2982913"/>
          <p14:tracePt t="94507" x="6292850" y="2995613"/>
          <p14:tracePt t="94516" x="6292850" y="3000375"/>
          <p14:tracePt t="94523" x="6286500" y="3019425"/>
          <p14:tracePt t="94532" x="6286500" y="3025775"/>
          <p14:tracePt t="94540" x="6286500" y="3036888"/>
          <p14:tracePt t="94548" x="6305550" y="3060700"/>
          <p14:tracePt t="94556" x="6329363" y="3086100"/>
          <p14:tracePt t="94564" x="6376988" y="3103563"/>
          <p14:tracePt t="94571" x="6419850" y="3146425"/>
          <p14:tracePt t="94580" x="6467475" y="3194050"/>
          <p14:tracePt t="94587" x="6551613" y="3254375"/>
          <p14:tracePt t="94596" x="6600825" y="3295650"/>
          <p14:tracePt t="94603" x="6665913" y="3325813"/>
          <p14:tracePt t="94611" x="6726238" y="3355975"/>
          <p14:tracePt t="94619" x="6786563" y="3355975"/>
          <p14:tracePt t="94628" x="6846888" y="3368675"/>
          <p14:tracePt t="94636" x="6877050" y="3375025"/>
          <p14:tracePt t="94644" x="6926263" y="3375025"/>
          <p14:tracePt t="94651" x="6950075" y="3375025"/>
          <p14:tracePt t="94660" x="6967538" y="3375025"/>
          <p14:tracePt t="94668" x="6986588" y="3375025"/>
          <p14:tracePt t="94676" x="6997700" y="3375025"/>
          <p14:tracePt t="94684" x="7010400" y="3375025"/>
          <p14:tracePt t="94692" x="7021513" y="3362325"/>
          <p14:tracePt t="94699" x="7027863" y="3355975"/>
          <p14:tracePt t="94707" x="7027863" y="3338513"/>
          <p14:tracePt t="94772" x="7027863" y="3332163"/>
          <p14:tracePt t="94780" x="7016750" y="3332163"/>
          <p14:tracePt t="94787" x="6967538" y="3325813"/>
          <p14:tracePt t="94796" x="6919913" y="3308350"/>
          <p14:tracePt t="94803" x="6829425" y="3271838"/>
          <p14:tracePt t="94811" x="6769100" y="3241675"/>
          <p14:tracePt t="94820" x="6702425" y="3217863"/>
          <p14:tracePt t="94828" x="6630988" y="3200400"/>
          <p14:tracePt t="94836" x="6581775" y="3187700"/>
          <p14:tracePt t="94844" x="6521450" y="3170238"/>
          <p14:tracePt t="94851" x="6473825" y="3151188"/>
          <p14:tracePt t="94860" x="6426200" y="3151188"/>
          <p14:tracePt t="94867" x="6376988" y="3140075"/>
          <p14:tracePt t="94875" x="6359525" y="3140075"/>
          <p14:tracePt t="94883" x="6340475" y="3140075"/>
          <p14:tracePt t="94891" x="6335713" y="3140075"/>
          <p14:tracePt t="94899" x="6323013" y="3140075"/>
          <p14:tracePt t="94907" x="6316663" y="3140075"/>
          <p14:tracePt t="94924" x="6299200" y="3140075"/>
          <p14:tracePt t="94932" x="6292850" y="3140075"/>
          <p14:tracePt t="94939" x="6275388" y="3146425"/>
          <p14:tracePt t="94947" x="6269038" y="3151188"/>
          <p14:tracePt t="94964" x="6262688" y="3151188"/>
          <p14:tracePt t="95052" x="6275388" y="3151188"/>
          <p14:tracePt t="95060" x="6280150" y="3151188"/>
          <p14:tracePt t="95068" x="6292850" y="3151188"/>
          <p14:tracePt t="95077" x="6305550" y="3146425"/>
          <p14:tracePt t="95092" x="6340475" y="3133725"/>
          <p14:tracePt t="95099" x="6383338" y="3127375"/>
          <p14:tracePt t="95107" x="6461125" y="3127375"/>
          <p14:tracePt t="95116" x="6546850" y="3127375"/>
          <p14:tracePt t="95123" x="6661150" y="3127375"/>
          <p14:tracePt t="95131" x="6799263" y="3127375"/>
          <p14:tracePt t="95139" x="6913563" y="3127375"/>
          <p14:tracePt t="95147" x="7070725" y="3127375"/>
          <p14:tracePt t="95155" x="7215188" y="3127375"/>
          <p14:tracePt t="95163" x="7359650" y="3146425"/>
          <p14:tracePt t="95171" x="7486650" y="3157538"/>
          <p14:tracePt t="95179" x="7631113" y="3170238"/>
          <p14:tracePt t="95187" x="7734300" y="3170238"/>
          <p14:tracePt t="95196" x="7835900" y="3170238"/>
          <p14:tracePt t="95203" x="7920038" y="3170238"/>
          <p14:tracePt t="95212" x="7993063" y="3170238"/>
          <p14:tracePt t="95219" x="8053388" y="3170238"/>
          <p14:tracePt t="95228" x="8094663" y="3170238"/>
          <p14:tracePt t="95235" x="8124825" y="3170238"/>
          <p14:tracePt t="95244" x="8161338" y="3170238"/>
          <p14:tracePt t="95251" x="8191500" y="3170238"/>
          <p14:tracePt t="95260" x="8221663" y="3170238"/>
          <p14:tracePt t="95268" x="8245475" y="3170238"/>
          <p14:tracePt t="95275" x="8258175" y="3170238"/>
          <p14:tracePt t="95283" x="8264525" y="3170238"/>
          <p14:tracePt t="95299" x="8275638" y="3170238"/>
          <p14:tracePt t="95363" x="8281988" y="3176588"/>
          <p14:tracePt t="95428" x="8281988" y="3181350"/>
          <p14:tracePt t="95436" x="8275638" y="3194050"/>
          <p14:tracePt t="95445" x="8264525" y="3211513"/>
          <p14:tracePt t="95452" x="8258175" y="3211513"/>
          <p14:tracePt t="95461" x="8215313" y="3236913"/>
          <p14:tracePt t="95468" x="8154988" y="3254375"/>
          <p14:tracePt t="95476" x="8064500" y="3267075"/>
          <p14:tracePt t="95484" x="7962900" y="3278188"/>
          <p14:tracePt t="95491" x="7848600" y="3278188"/>
          <p14:tracePt t="95499" x="7734300" y="3278188"/>
          <p14:tracePt t="95507" x="7618413" y="3278188"/>
          <p14:tracePt t="95516" x="7493000" y="3278188"/>
          <p14:tracePt t="95523" x="7348538" y="3278188"/>
          <p14:tracePt t="95532" x="7221538" y="3278188"/>
          <p14:tracePt t="95539" x="7107238" y="3278188"/>
          <p14:tracePt t="95548" x="6980238" y="3278188"/>
          <p14:tracePt t="95556" x="6896100" y="3278188"/>
          <p14:tracePt t="95564" x="6823075" y="3278188"/>
          <p14:tracePt t="95571" x="6816725" y="3278188"/>
          <p14:tracePt t="95579" x="6811963" y="3278188"/>
          <p14:tracePt t="95628" x="6799263" y="3278188"/>
          <p14:tracePt t="95652" x="6805613" y="3271838"/>
          <p14:tracePt t="95668" x="6823075" y="3267075"/>
          <p14:tracePt t="95676" x="6846888" y="3254375"/>
          <p14:tracePt t="95684" x="6889750" y="3248025"/>
          <p14:tracePt t="95691" x="6937375" y="3236913"/>
          <p14:tracePt t="95700" x="7010400" y="3236913"/>
          <p14:tracePt t="95707" x="7094538" y="3236913"/>
          <p14:tracePt t="95716" x="7185025" y="3236913"/>
          <p14:tracePt t="95724" x="7269163" y="3236913"/>
          <p14:tracePt t="95732" x="7353300" y="3236913"/>
          <p14:tracePt t="95739" x="7443788" y="3236913"/>
          <p14:tracePt t="95748" x="7527925" y="3236913"/>
          <p14:tracePt t="95756" x="7613650" y="3236913"/>
          <p14:tracePt t="95764" x="7704138" y="3236913"/>
          <p14:tracePt t="95771" x="7745413" y="3236913"/>
          <p14:tracePt t="95779" x="7775575" y="3236913"/>
          <p14:tracePt t="95787" x="7799388" y="3236913"/>
          <p14:tracePt t="95796" x="7818438" y="3236913"/>
          <p14:tracePt t="95900" x="7793038" y="3254375"/>
          <p14:tracePt t="95908" x="7769225" y="3267075"/>
          <p14:tracePt t="95916" x="7727950" y="3267075"/>
          <p14:tracePt t="95924" x="7691438" y="3278188"/>
          <p14:tracePt t="95932" x="7648575" y="3278188"/>
          <p14:tracePt t="95940" x="7618413" y="3278188"/>
          <p14:tracePt t="95948" x="7553325" y="3278188"/>
          <p14:tracePt t="95956" x="7493000" y="3278188"/>
          <p14:tracePt t="95963" x="7432675" y="3278188"/>
          <p14:tracePt t="95971" x="7372350" y="3271838"/>
          <p14:tracePt t="95979" x="7323138" y="3254375"/>
          <p14:tracePt t="95988" x="7292975" y="3241675"/>
          <p14:tracePt t="95996" x="7269163" y="3236913"/>
          <p14:tracePt t="96003" x="7262813" y="3236913"/>
          <p14:tracePt t="96012" x="7258050" y="3230563"/>
          <p14:tracePt t="96100" x="7262813" y="3224213"/>
          <p14:tracePt t="96108" x="7318375" y="3224213"/>
          <p14:tracePt t="96117" x="7359650" y="3224213"/>
          <p14:tracePt t="96124" x="7450138" y="3224213"/>
          <p14:tracePt t="96132" x="7523163" y="3224213"/>
          <p14:tracePt t="96140" x="7564438" y="3230563"/>
          <p14:tracePt t="96148" x="7624763" y="3236913"/>
          <p14:tracePt t="96156" x="7661275" y="3236913"/>
          <p14:tracePt t="96166" x="7685088" y="3236913"/>
          <p14:tracePt t="96173" x="7691438" y="3236913"/>
          <p14:tracePt t="96276" x="7697788" y="3241675"/>
          <p14:tracePt t="96293" x="7685088" y="3241675"/>
          <p14:tracePt t="96300" x="7661275" y="3241675"/>
          <p14:tracePt t="96308" x="7618413" y="3241675"/>
          <p14:tracePt t="96316" x="7583488" y="3241675"/>
          <p14:tracePt t="96324" x="7558088" y="3241675"/>
          <p14:tracePt t="96332" x="7546975" y="3241675"/>
          <p14:tracePt t="96340" x="7534275" y="3241675"/>
          <p14:tracePt t="96349" x="7527925" y="3241675"/>
          <p14:tracePt t="96437" x="7523163" y="3241675"/>
          <p14:tracePt t="96628" x="7516813" y="3236913"/>
          <p14:tracePt t="96644" x="7516813" y="3224213"/>
          <p14:tracePt t="96652" x="7497763" y="3187700"/>
          <p14:tracePt t="96660" x="7480300" y="3127375"/>
          <p14:tracePt t="96668" x="7407275" y="3036888"/>
          <p14:tracePt t="96676" x="7372350" y="2946400"/>
          <p14:tracePt t="96684" x="7318375" y="2851150"/>
          <p14:tracePt t="96692" x="7281863" y="2771775"/>
          <p14:tracePt t="96700" x="7227888" y="2693988"/>
          <p14:tracePt t="96708" x="7167563" y="2603500"/>
          <p14:tracePt t="96717" x="7124700" y="2513013"/>
          <p14:tracePt t="96724" x="7077075" y="2435225"/>
          <p14:tracePt t="96732" x="7046913" y="2379663"/>
          <p14:tracePt t="96740" x="7027863" y="2332038"/>
          <p14:tracePt t="96748" x="7021513" y="2301875"/>
          <p14:tracePt t="96756" x="7004050" y="2278063"/>
          <p14:tracePt t="96764" x="7004050" y="2265363"/>
          <p14:tracePt t="96773" x="6997700" y="2241550"/>
          <p14:tracePt t="96781" x="6997700" y="2235200"/>
          <p14:tracePt t="96788" x="6991350" y="2217738"/>
          <p14:tracePt t="96797" x="6991350" y="2211388"/>
          <p14:tracePt t="96804" x="6991350" y="2200275"/>
          <p14:tracePt t="96813" x="6991350" y="2193925"/>
          <p14:tracePt t="96820" x="6991350" y="2181225"/>
          <p14:tracePt t="96828" x="6991350" y="2174875"/>
          <p14:tracePt t="96836" x="6991350" y="2163763"/>
          <p14:tracePt t="96852" x="6991350" y="2151063"/>
          <p14:tracePt t="96860" x="6991350" y="2133600"/>
          <p14:tracePt t="96868" x="6991350" y="2120900"/>
          <p14:tracePt t="96876" x="6991350" y="2097088"/>
          <p14:tracePt t="96885" x="6980238" y="2073275"/>
          <p14:tracePt t="96892" x="6980238" y="2049463"/>
          <p14:tracePt t="96900" x="6980238" y="2019300"/>
          <p14:tracePt t="96908" x="6980238" y="1995488"/>
          <p14:tracePt t="96917" x="6973888" y="1965325"/>
          <p14:tracePt t="96924" x="6961188" y="1928813"/>
          <p14:tracePt t="96932" x="6961188" y="1905000"/>
          <p14:tracePt t="96940" x="6956425" y="1874838"/>
          <p14:tracePt t="96948" x="6956425" y="1862138"/>
          <p14:tracePt t="96956" x="6956425" y="1844675"/>
          <p14:tracePt t="96965" x="6950075" y="1831975"/>
          <p14:tracePt t="96972" x="6943725" y="1819275"/>
          <p14:tracePt t="96981" x="6932613" y="1801813"/>
          <p14:tracePt t="96988" x="6932613" y="1795463"/>
          <p14:tracePt t="96997" x="6926263" y="1784350"/>
          <p14:tracePt t="97013" x="6919913" y="1765300"/>
          <p14:tracePt t="97036" x="6913563" y="1758950"/>
          <p14:tracePt t="97052" x="6902450" y="1741488"/>
          <p14:tracePt t="97060" x="6877050" y="1724025"/>
          <p14:tracePt t="97068" x="6829425" y="1700213"/>
          <p14:tracePt t="97076" x="6751638" y="1651000"/>
          <p14:tracePt t="97084" x="6691313" y="1633538"/>
          <p14:tracePt t="97092" x="6600825" y="1584325"/>
          <p14:tracePt t="97100" x="6503988" y="1530350"/>
          <p14:tracePt t="97107" x="6370638" y="1493838"/>
          <p14:tracePt t="97115" x="6249988" y="1422400"/>
          <p14:tracePt t="97123" x="6118225" y="1362075"/>
          <p14:tracePt t="97131" x="6015038" y="1314450"/>
          <p14:tracePt t="97139" x="5924550" y="1254125"/>
          <p14:tracePt t="97148" x="5846763" y="1247775"/>
          <p14:tracePt t="97155" x="5822950" y="1228725"/>
          <p14:tracePt t="97219" x="5799138" y="1228725"/>
          <p14:tracePt t="97227" x="5792788" y="1235075"/>
          <p14:tracePt t="97235" x="5780088" y="1247775"/>
          <p14:tracePt t="97243" x="5762625" y="1265238"/>
          <p14:tracePt t="97251" x="5749925" y="1284288"/>
          <p14:tracePt t="97259" x="5745163" y="1295400"/>
          <p14:tracePt t="97268" x="5726113" y="1319213"/>
          <p14:tracePt t="97275" x="5726113" y="1325563"/>
          <p14:tracePt t="97283" x="5719763" y="1331913"/>
          <p14:tracePt t="97291" x="5719763" y="1349375"/>
          <p14:tracePt t="97299" x="5719763" y="1374775"/>
          <p14:tracePt t="97307" x="5719763" y="1398588"/>
          <p14:tracePt t="97315" x="5719763" y="1422400"/>
          <p14:tracePt t="97323" x="5719763" y="1452563"/>
          <p14:tracePt t="97332" x="5745163" y="1519238"/>
          <p14:tracePt t="97339" x="5799138" y="1584325"/>
          <p14:tracePt t="97348" x="5853113" y="1633538"/>
          <p14:tracePt t="97355" x="5919788" y="1704975"/>
          <p14:tracePt t="97363" x="5984875" y="1771650"/>
          <p14:tracePt t="97371" x="6064250" y="1838325"/>
          <p14:tracePt t="97380" x="6161088" y="1898650"/>
          <p14:tracePt t="97387" x="6232525" y="1928813"/>
          <p14:tracePt t="97396" x="6310313" y="1970088"/>
          <p14:tracePt t="97403" x="6389688" y="2006600"/>
          <p14:tracePt t="97412" x="6467475" y="2036763"/>
          <p14:tracePt t="97419" x="6527800" y="2060575"/>
          <p14:tracePt t="97427" x="6588125" y="2079625"/>
          <p14:tracePt t="97435" x="6624638" y="2097088"/>
          <p14:tracePt t="97443" x="6672263" y="2109788"/>
          <p14:tracePt t="97452" x="6684963" y="2109788"/>
          <p14:tracePt t="97459" x="6702425" y="2109788"/>
          <p14:tracePt t="97467" x="6715125" y="2109788"/>
          <p14:tracePt t="97475" x="6726238" y="2109788"/>
          <p14:tracePt t="97483" x="6745288" y="2109788"/>
          <p14:tracePt t="97491" x="6756400" y="2109788"/>
          <p14:tracePt t="97499" x="6769100" y="2109788"/>
          <p14:tracePt t="97507" x="6781800" y="2109788"/>
          <p14:tracePt t="97532" x="6786563" y="2109788"/>
          <p14:tracePt t="97668" x="6792913" y="2109788"/>
          <p14:tracePt t="97692" x="6799263" y="2109788"/>
          <p14:tracePt t="97708" x="6816725" y="2109788"/>
          <p14:tracePt t="97716" x="6823075" y="2109788"/>
          <p14:tracePt t="97724" x="6829425" y="2103438"/>
          <p14:tracePt t="97733" x="6842125" y="2103438"/>
          <p14:tracePt t="97739" x="6846888" y="2097088"/>
          <p14:tracePt t="97748" x="6859588" y="2097088"/>
          <p14:tracePt t="97756" x="6872288" y="2097088"/>
          <p14:tracePt t="97764" x="6896100" y="2084388"/>
          <p14:tracePt t="97772" x="6932613" y="2084388"/>
          <p14:tracePt t="97780" x="6973888" y="2084388"/>
          <p14:tracePt t="97787" x="7004050" y="2084388"/>
          <p14:tracePt t="97797" x="7027863" y="2084388"/>
          <p14:tracePt t="97804" x="7051675" y="2084388"/>
          <p14:tracePt t="97812" x="7081838" y="2084388"/>
          <p14:tracePt t="97819" x="7112000" y="2084388"/>
          <p14:tracePt t="97828" x="7148513" y="2084388"/>
          <p14:tracePt t="97836" x="7172325" y="2084388"/>
          <p14:tracePt t="97843" x="7185025" y="2084388"/>
          <p14:tracePt t="97851" x="7191375" y="2084388"/>
          <p14:tracePt t="97932" x="7172325" y="2079625"/>
          <p14:tracePt t="97939" x="7118350" y="2079625"/>
          <p14:tracePt t="97949" x="7046913" y="2079625"/>
          <p14:tracePt t="97956" x="6919913" y="2066925"/>
          <p14:tracePt t="97966" x="6738938" y="2043113"/>
          <p14:tracePt t="97972" x="6570663" y="2019300"/>
          <p14:tracePt t="97981" x="6426200" y="2006600"/>
          <p14:tracePt t="97988" x="6286500" y="2006600"/>
          <p14:tracePt t="97997" x="6142038" y="1982788"/>
          <p14:tracePt t="98004" x="6010275" y="1970088"/>
          <p14:tracePt t="98012" x="5894388" y="1946275"/>
          <p14:tracePt t="98020" x="5822950" y="1935163"/>
          <p14:tracePt t="98028" x="5732463" y="1909763"/>
          <p14:tracePt t="98037" x="5695950" y="1905000"/>
          <p14:tracePt t="98044" x="5654675" y="1892300"/>
          <p14:tracePt t="98052" x="5618163" y="1885950"/>
          <p14:tracePt t="98060" x="5557838" y="1874838"/>
          <p14:tracePt t="98069" x="5508625" y="1855788"/>
          <p14:tracePt t="98076" x="5418138" y="1844675"/>
          <p14:tracePt t="98084" x="5334000" y="1844675"/>
          <p14:tracePt t="98092" x="5219700" y="1819275"/>
          <p14:tracePt t="98101" x="5075238" y="1814513"/>
          <p14:tracePt t="98108" x="4930775" y="1801813"/>
          <p14:tracePt t="98115" x="4732338" y="1784350"/>
          <p14:tracePt t="98124" x="4491038" y="1771650"/>
          <p14:tracePt t="98131" x="4237038" y="1741488"/>
          <p14:tracePt t="98139" x="3911600" y="1724025"/>
          <p14:tracePt t="98148" x="3579813" y="1687513"/>
          <p14:tracePt t="98155" x="3219450" y="1670050"/>
          <p14:tracePt t="98164" x="2851150" y="1614488"/>
          <p14:tracePt t="98171" x="2549525" y="1579563"/>
          <p14:tracePt t="98180" x="2327275" y="1549400"/>
          <p14:tracePt t="98187" x="2073275" y="1500188"/>
          <p14:tracePt t="98196" x="1820863" y="1470025"/>
          <p14:tracePt t="98203" x="1681163" y="1446213"/>
          <p14:tracePt t="98212" x="1590675" y="1433513"/>
          <p14:tracePt t="98219" x="1549400" y="1433513"/>
          <p14:tracePt t="98267" x="1543050" y="1433513"/>
          <p14:tracePt t="98365" x="1536700" y="1428750"/>
          <p14:tracePt t="98372" x="1536700" y="1422400"/>
          <p14:tracePt t="98381" x="1543050" y="1416050"/>
          <p14:tracePt t="98388" x="1560513" y="1403350"/>
          <p14:tracePt t="98397" x="1597025" y="1398588"/>
          <p14:tracePt t="98404" x="1633538" y="1368425"/>
          <p14:tracePt t="98412" x="1670050" y="1338263"/>
          <p14:tracePt t="98420" x="1706563" y="1314450"/>
          <p14:tracePt t="98428" x="1771650" y="1247775"/>
          <p14:tracePt t="98437" x="1814513" y="1204913"/>
          <p14:tracePt t="98444" x="1881188" y="1150938"/>
          <p14:tracePt t="98453" x="1916113" y="1114425"/>
          <p14:tracePt t="98459" x="1946275" y="1073150"/>
          <p14:tracePt t="98467" x="1971675" y="1036638"/>
          <p14:tracePt t="98475" x="1989138" y="1012825"/>
          <p14:tracePt t="98484" x="1995488" y="989013"/>
          <p14:tracePt t="98491" x="2006600" y="976313"/>
          <p14:tracePt t="98500" x="2006600" y="952500"/>
          <p14:tracePt t="98508" x="2006600" y="946150"/>
          <p14:tracePt t="98516" x="2006600" y="933450"/>
          <p14:tracePt t="98580" x="2001838" y="952500"/>
          <p14:tracePt t="98587" x="1976438" y="993775"/>
          <p14:tracePt t="98596" x="1965325" y="1030288"/>
          <p14:tracePt t="98604" x="1946275" y="1120775"/>
          <p14:tracePt t="98611" x="1946275" y="1163638"/>
          <p14:tracePt t="98620" x="1935163" y="1198563"/>
          <p14:tracePt t="98627" x="1935163" y="1217613"/>
          <p14:tracePt t="98636" x="1935163" y="1254125"/>
          <p14:tracePt t="98643" x="1935163" y="1277938"/>
          <p14:tracePt t="98652" x="1935163" y="1308100"/>
          <p14:tracePt t="98659" x="1935163" y="1349375"/>
          <p14:tracePt t="98668" x="1935163" y="1374775"/>
          <p14:tracePt t="98675" x="1935163" y="1403350"/>
          <p14:tracePt t="98684" x="1935163" y="1416050"/>
          <p14:tracePt t="98691" x="1941513" y="1439863"/>
          <p14:tracePt t="98732" x="1946275" y="1446213"/>
          <p14:tracePt t="98779" x="1952625" y="1446213"/>
          <p14:tracePt t="98788" x="1958975" y="1422400"/>
          <p14:tracePt t="98798" x="1958975" y="1362075"/>
          <p14:tracePt t="98804" x="1958975" y="1301750"/>
          <p14:tracePt t="98812" x="1958975" y="1247775"/>
          <p14:tracePt t="98820" x="1958975" y="1198563"/>
          <p14:tracePt t="98828" x="1958975" y="1157288"/>
          <p14:tracePt t="98836" x="1958975" y="1144588"/>
          <p14:tracePt t="98844" x="1965325" y="1120775"/>
          <p14:tracePt t="98852" x="1965325" y="1114425"/>
          <p14:tracePt t="98860" x="1965325" y="1108075"/>
          <p14:tracePt t="98932" x="1965325" y="1120775"/>
          <p14:tracePt t="98940" x="1965325" y="1144588"/>
          <p14:tracePt t="98949" x="1965325" y="1174750"/>
          <p14:tracePt t="98957" x="1965325" y="1217613"/>
          <p14:tracePt t="98965" x="1965325" y="1241425"/>
          <p14:tracePt t="98972" x="1965325" y="1271588"/>
          <p14:tracePt t="98981" x="1965325" y="1319213"/>
          <p14:tracePt t="98988" x="1965325" y="1349375"/>
          <p14:tracePt t="98998" x="1965325" y="1379538"/>
          <p14:tracePt t="99004" x="1965325" y="1416050"/>
          <p14:tracePt t="99012" x="1965325" y="1428750"/>
          <p14:tracePt t="99020" x="1965325" y="1433513"/>
          <p14:tracePt t="99028" x="1965325" y="1439863"/>
          <p14:tracePt t="99157" x="1971675" y="1439863"/>
          <p14:tracePt t="99165" x="1971675" y="1433513"/>
          <p14:tracePt t="99172" x="1971675" y="1422400"/>
          <p14:tracePt t="99181" x="1971675" y="1416050"/>
          <p14:tracePt t="99188" x="1971675" y="1392238"/>
          <p14:tracePt t="99197" x="1976438" y="1379538"/>
          <p14:tracePt t="99204" x="1976438" y="1355725"/>
          <p14:tracePt t="99220" x="1982788" y="1349375"/>
          <p14:tracePt t="99228" x="1982788" y="1344613"/>
          <p14:tracePt t="99339" x="0" y="0"/>
        </p14:tracePtLst>
        <p14:tracePtLst>
          <p14:tracePt t="104126" x="808038" y="3573463"/>
          <p14:tracePt t="104156" x="801688" y="3579813"/>
          <p14:tracePt t="104172" x="801688" y="3586163"/>
          <p14:tracePt t="104180" x="801688" y="3590925"/>
          <p14:tracePt t="104188" x="801688" y="3603625"/>
          <p14:tracePt t="104196" x="801688" y="3627438"/>
          <p14:tracePt t="104204" x="801688" y="3633788"/>
          <p14:tracePt t="104212" x="801688" y="3646488"/>
          <p14:tracePt t="104220" x="801688" y="3651250"/>
          <p14:tracePt t="104228" x="801688" y="3663950"/>
          <p14:tracePt t="104236" x="801688" y="3670300"/>
          <p14:tracePt t="104243" x="801688" y="3681413"/>
          <p14:tracePt t="104252" x="801688" y="3687763"/>
          <p14:tracePt t="104260" x="801688" y="3706813"/>
          <p14:tracePt t="104268" x="801688" y="3717925"/>
          <p14:tracePt t="104276" x="801688" y="3724275"/>
          <p14:tracePt t="104283" x="801688" y="3741738"/>
          <p14:tracePt t="104292" x="801688" y="3760788"/>
          <p14:tracePt t="104299" x="801688" y="3771900"/>
          <p14:tracePt t="104308" x="801688" y="3784600"/>
          <p14:tracePt t="104315" x="801688" y="3790950"/>
          <p14:tracePt t="104324" x="801688" y="3814763"/>
          <p14:tracePt t="104331" x="819150" y="3838575"/>
          <p14:tracePt t="104347" x="825500" y="3851275"/>
          <p14:tracePt t="104356" x="844550" y="3875088"/>
          <p14:tracePt t="104363" x="849313" y="3892550"/>
          <p14:tracePt t="104372" x="862013" y="3905250"/>
          <p14:tracePt t="104380" x="874713" y="3929063"/>
          <p14:tracePt t="104387" x="879475" y="3941763"/>
          <p14:tracePt t="104395" x="885825" y="3965575"/>
          <p14:tracePt t="104403" x="909638" y="3989388"/>
          <p14:tracePt t="104421" x="922338" y="4006850"/>
          <p14:tracePt t="104428" x="935038" y="4019550"/>
          <p14:tracePt t="104437" x="939800" y="4025900"/>
          <p14:tracePt t="104444" x="946150" y="4043363"/>
          <p14:tracePt t="104452" x="952500" y="4049713"/>
          <p14:tracePt t="104460" x="958850" y="4056063"/>
          <p14:tracePt t="104468" x="965200" y="4062413"/>
          <p14:tracePt t="104475" x="969963" y="4067175"/>
          <p14:tracePt t="104483" x="976313" y="4073525"/>
          <p14:tracePt t="104492" x="982663" y="4079875"/>
          <p14:tracePt t="104499" x="989013" y="4086225"/>
          <p14:tracePt t="104507" x="1006475" y="4097338"/>
          <p14:tracePt t="104516" x="1012825" y="4103688"/>
          <p14:tracePt t="104524" x="1030288" y="4127500"/>
          <p14:tracePt t="104531" x="1030288" y="4133850"/>
          <p14:tracePt t="104539" x="1036638" y="4140200"/>
          <p14:tracePt t="104547" x="1054100" y="4152900"/>
          <p14:tracePt t="104556" x="1060450" y="4157663"/>
          <p14:tracePt t="104563" x="1066800" y="4164013"/>
          <p14:tracePt t="104572" x="1084263" y="4176713"/>
          <p14:tracePt t="104579" x="1090613" y="4183063"/>
          <p14:tracePt t="104588" x="1096963" y="4187825"/>
          <p14:tracePt t="104595" x="1103313" y="4194175"/>
          <p14:tracePt t="104604" x="1120775" y="4211638"/>
          <p14:tracePt t="104611" x="1127125" y="4217988"/>
          <p14:tracePt t="104620" x="1163638" y="4230688"/>
          <p14:tracePt t="104628" x="1181100" y="4241800"/>
          <p14:tracePt t="104637" x="1187450" y="4248150"/>
          <p14:tracePt t="104644" x="1193800" y="4254500"/>
          <p14:tracePt t="104652" x="1204913" y="4260850"/>
          <p14:tracePt t="104659" x="1217613" y="4267200"/>
          <p14:tracePt t="104676" x="1223963" y="4267200"/>
          <p14:tracePt t="104683" x="1230313" y="4271963"/>
          <p14:tracePt t="104691" x="1247775" y="4278313"/>
          <p14:tracePt t="104699" x="1254125" y="4278313"/>
          <p14:tracePt t="104708" x="1265238" y="4278313"/>
          <p14:tracePt t="104715" x="1290638" y="4278313"/>
          <p14:tracePt t="104724" x="1308100" y="4284663"/>
          <p14:tracePt t="104731" x="1331913" y="4297363"/>
          <p14:tracePt t="104740" x="1355725" y="4302125"/>
          <p14:tracePt t="104747" x="1374775" y="4302125"/>
          <p14:tracePt t="104756" x="1392238" y="4302125"/>
          <p14:tracePt t="104763" x="1416050" y="4302125"/>
          <p14:tracePt t="104772" x="1465263" y="4314825"/>
          <p14:tracePt t="104779" x="1495425" y="4321175"/>
          <p14:tracePt t="104788" x="1543050" y="4327525"/>
          <p14:tracePt t="104796" x="1603375" y="4327525"/>
          <p14:tracePt t="104803" x="1676400" y="4351338"/>
          <p14:tracePt t="104812" x="1736725" y="4362450"/>
          <p14:tracePt t="104820" x="1784350" y="4368800"/>
          <p14:tracePt t="104828" x="1831975" y="4381500"/>
          <p14:tracePt t="104836" x="1862138" y="4387850"/>
          <p14:tracePt t="104843" x="1874838" y="4387850"/>
          <p14:tracePt t="104852" x="1898650" y="4398963"/>
          <p14:tracePt t="104860" x="1905000" y="4398963"/>
          <p14:tracePt t="104869" x="1922463" y="4398963"/>
          <p14:tracePt t="104875" x="1935163" y="4398963"/>
          <p14:tracePt t="104883" x="1946275" y="4398963"/>
          <p14:tracePt t="104892" x="1952625" y="4398963"/>
          <p14:tracePt t="104899" x="1965325" y="4398963"/>
          <p14:tracePt t="104908" x="1982788" y="4398963"/>
          <p14:tracePt t="104915" x="1995488" y="4392613"/>
          <p14:tracePt t="104924" x="2019300" y="4387850"/>
          <p14:tracePt t="104931" x="2032000" y="4381500"/>
          <p14:tracePt t="104940" x="2049463" y="4381500"/>
          <p14:tracePt t="104948" x="2062163" y="4381500"/>
          <p14:tracePt t="104956" x="2073275" y="4375150"/>
          <p14:tracePt t="104963" x="2109788" y="4362450"/>
          <p14:tracePt t="104972" x="2122488" y="4362450"/>
          <p14:tracePt t="104979" x="2139950" y="4357688"/>
          <p14:tracePt t="104988" x="2152650" y="4351338"/>
          <p14:tracePt t="104996" x="2176463" y="4338638"/>
          <p14:tracePt t="105003" x="2187575" y="4332288"/>
          <p14:tracePt t="105012" x="2206625" y="4327525"/>
          <p14:tracePt t="105021" x="2241550" y="4308475"/>
          <p14:tracePt t="105027" x="2260600" y="4302125"/>
          <p14:tracePt t="105036" x="2297113" y="4284663"/>
          <p14:tracePt t="105043" x="2320925" y="4278313"/>
          <p14:tracePt t="105052" x="2344738" y="4260850"/>
          <p14:tracePt t="105071" x="2405063" y="4237038"/>
          <p14:tracePt t="105075" x="2441575" y="4206875"/>
          <p14:tracePt t="105083" x="2465388" y="4200525"/>
          <p14:tracePt t="105092" x="2478088" y="4183063"/>
          <p14:tracePt t="105099" x="2513013" y="4157663"/>
          <p14:tracePt t="105108" x="2538413" y="4140200"/>
          <p14:tracePt t="105115" x="2562225" y="4116388"/>
          <p14:tracePt t="105123" x="2579688" y="4103688"/>
          <p14:tracePt t="105131" x="2603500" y="4086225"/>
          <p14:tracePt t="105139" x="2609850" y="4079875"/>
          <p14:tracePt t="105147" x="2622550" y="4067175"/>
          <p14:tracePt t="105164" x="2640013" y="4056063"/>
          <p14:tracePt t="105171" x="2663825" y="4043363"/>
          <p14:tracePt t="105179" x="2670175" y="4043363"/>
          <p14:tracePt t="105188" x="2682875" y="4025900"/>
          <p14:tracePt t="105196" x="2687638" y="4019550"/>
          <p14:tracePt t="105203" x="2693988" y="4013200"/>
          <p14:tracePt t="105212" x="2700338" y="4006850"/>
          <p14:tracePt t="105220" x="2706688" y="4002088"/>
          <p14:tracePt t="105227" x="2717800" y="3989388"/>
          <p14:tracePt t="105236" x="2724150" y="3983038"/>
          <p14:tracePt t="105243" x="2743200" y="3965575"/>
          <p14:tracePt t="105253" x="2747963" y="3959225"/>
          <p14:tracePt t="105260" x="2754313" y="3941763"/>
          <p14:tracePt t="105267" x="2760663" y="3916363"/>
          <p14:tracePt t="105275" x="2778125" y="3892550"/>
          <p14:tracePt t="105283" x="2803525" y="3857625"/>
          <p14:tracePt t="105292" x="2808288" y="3844925"/>
          <p14:tracePt t="105300" x="2820988" y="3832225"/>
          <p14:tracePt t="105308" x="2827338" y="3808413"/>
          <p14:tracePt t="105315" x="2833688" y="3802063"/>
          <p14:tracePt t="105324" x="2838450" y="3797300"/>
          <p14:tracePt t="105331" x="2851150" y="3778250"/>
          <p14:tracePt t="105347" x="2851150" y="3771900"/>
          <p14:tracePt t="105355" x="2851150" y="3767138"/>
          <p14:tracePt t="105363" x="2857500" y="3760788"/>
          <p14:tracePt t="105379" x="2863850" y="3748088"/>
          <p14:tracePt t="105396" x="2868613" y="3741738"/>
          <p14:tracePt t="105404" x="2868613" y="3730625"/>
          <p14:tracePt t="105420" x="2881313" y="3706813"/>
          <p14:tracePt t="105437" x="2881313" y="3694113"/>
          <p14:tracePt t="105444" x="2887663" y="3687763"/>
          <p14:tracePt t="105452" x="2887663" y="3663950"/>
          <p14:tracePt t="105460" x="2887663" y="3657600"/>
          <p14:tracePt t="105467" x="2894013" y="3646488"/>
          <p14:tracePt t="105475" x="2894013" y="3640138"/>
          <p14:tracePt t="105483" x="2894013" y="3627438"/>
          <p14:tracePt t="105492" x="2894013" y="3621088"/>
          <p14:tracePt t="105500" x="2894013" y="3597275"/>
          <p14:tracePt t="105507" x="2894013" y="3586163"/>
          <p14:tracePt t="105515" x="2894013" y="3573463"/>
          <p14:tracePt t="105524" x="2894013" y="3549650"/>
          <p14:tracePt t="105531" x="2894013" y="3525838"/>
          <p14:tracePt t="105540" x="2894013" y="3495675"/>
          <p14:tracePt t="105548" x="2894013" y="3471863"/>
          <p14:tracePt t="105556" x="2894013" y="3441700"/>
          <p14:tracePt t="105563" x="2894013" y="3405188"/>
          <p14:tracePt t="105572" x="2894013" y="3381375"/>
          <p14:tracePt t="105579" x="2894013" y="3362325"/>
          <p14:tracePt t="105587" x="2894013" y="3338513"/>
          <p14:tracePt t="105596" x="2894013" y="3302000"/>
          <p14:tracePt t="105604" x="2894013" y="3284538"/>
          <p14:tracePt t="105611" x="2894013" y="3267075"/>
          <p14:tracePt t="105620" x="2894013" y="3254375"/>
          <p14:tracePt t="105627" x="2894013" y="3230563"/>
          <p14:tracePt t="105636" x="2894013" y="3217863"/>
          <p14:tracePt t="105643" x="2894013" y="3187700"/>
          <p14:tracePt t="105652" x="2894013" y="3170238"/>
          <p14:tracePt t="105659" x="2894013" y="3146425"/>
          <p14:tracePt t="105667" x="2874963" y="3133725"/>
          <p14:tracePt t="105675" x="2874963" y="3109913"/>
          <p14:tracePt t="105683" x="2874963" y="3086100"/>
          <p14:tracePt t="105692" x="2868613" y="3060700"/>
          <p14:tracePt t="105700" x="2851150" y="3030538"/>
          <p14:tracePt t="105708" x="2851150" y="3006725"/>
          <p14:tracePt t="105715" x="2833688" y="2982913"/>
          <p14:tracePt t="105724" x="2827338" y="2946400"/>
          <p14:tracePt t="105731" x="2808288" y="2922588"/>
          <p14:tracePt t="105740" x="2790825" y="2892425"/>
          <p14:tracePt t="105747" x="2773363" y="2855913"/>
          <p14:tracePt t="105756" x="2760663" y="2832100"/>
          <p14:tracePt t="105763" x="2743200" y="2808288"/>
          <p14:tracePt t="105772" x="2724150" y="2784475"/>
          <p14:tracePt t="105780" x="2700338" y="2747963"/>
          <p14:tracePt t="105788" x="2682875" y="2730500"/>
          <p14:tracePt t="105795" x="2676525" y="2717800"/>
          <p14:tracePt t="105804" x="2657475" y="2693988"/>
          <p14:tracePt t="105812" x="2652713" y="2687638"/>
          <p14:tracePt t="105820" x="2633663" y="2663825"/>
          <p14:tracePt t="105827" x="2616200" y="2640013"/>
          <p14:tracePt t="105836" x="2609850" y="2633663"/>
          <p14:tracePt t="105843" x="2592388" y="2616200"/>
          <p14:tracePt t="105852" x="2579688" y="2597150"/>
          <p14:tracePt t="105860" x="2568575" y="2586038"/>
          <p14:tracePt t="105867" x="2562225" y="2579688"/>
          <p14:tracePt t="105875" x="2555875" y="2573338"/>
          <p14:tracePt t="105883" x="2549525" y="2566988"/>
          <p14:tracePt t="105892" x="2543175" y="2560638"/>
          <p14:tracePt t="105900" x="2538413" y="2555875"/>
          <p14:tracePt t="105908" x="2532063" y="2549525"/>
          <p14:tracePt t="105915" x="2525713" y="2549525"/>
          <p14:tracePt t="105924" x="2508250" y="2536825"/>
          <p14:tracePt t="105931" x="2501900" y="2530475"/>
          <p14:tracePt t="105940" x="2489200" y="2530475"/>
          <p14:tracePt t="105947" x="2465388" y="2525713"/>
          <p14:tracePt t="105956" x="2452688" y="2519363"/>
          <p14:tracePt t="105963" x="2435225" y="2513013"/>
          <p14:tracePt t="105971" x="2411413" y="2495550"/>
          <p14:tracePt t="105980" x="2392363" y="2489200"/>
          <p14:tracePt t="105988" x="2374900" y="2476500"/>
          <p14:tracePt t="105995" x="2351088" y="2470150"/>
          <p14:tracePt t="106004" x="2338388" y="2465388"/>
          <p14:tracePt t="106012" x="2332038" y="2465388"/>
          <p14:tracePt t="106020" x="2308225" y="2452688"/>
          <p14:tracePt t="106037" x="2297113" y="2439988"/>
          <p14:tracePt t="106052" x="2290763" y="2439988"/>
          <p14:tracePt t="106060" x="2284413" y="2439988"/>
          <p14:tracePt t="106067" x="2278063" y="2439988"/>
          <p14:tracePt t="106076" x="2254250" y="2439988"/>
          <p14:tracePt t="106083" x="2247900" y="2439988"/>
          <p14:tracePt t="106092" x="2236788" y="2439988"/>
          <p14:tracePt t="106099" x="2230438" y="2439988"/>
          <p14:tracePt t="106108" x="2217738" y="2439988"/>
          <p14:tracePt t="106116" x="2211388" y="2435225"/>
          <p14:tracePt t="106123" x="2200275" y="2435225"/>
          <p14:tracePt t="106131" x="2193925" y="2435225"/>
          <p14:tracePt t="106140" x="2170113" y="2428875"/>
          <p14:tracePt t="106156" x="2146300" y="2428875"/>
          <p14:tracePt t="106163" x="2133600" y="2422525"/>
          <p14:tracePt t="106171" x="2109788" y="2422525"/>
          <p14:tracePt t="106189" x="2079625" y="2416175"/>
          <p14:tracePt t="106196" x="2066925" y="2416175"/>
          <p14:tracePt t="106205" x="2055813" y="2416175"/>
          <p14:tracePt t="106211" x="2049463" y="2416175"/>
          <p14:tracePt t="106220" x="2025650" y="2416175"/>
          <p14:tracePt t="106227" x="2019300" y="2416175"/>
          <p14:tracePt t="106236" x="2006600" y="2416175"/>
          <p14:tracePt t="106243" x="1982788" y="2416175"/>
          <p14:tracePt t="106251" x="1976438" y="2416175"/>
          <p14:tracePt t="106259" x="1965325" y="2416175"/>
          <p14:tracePt t="106267" x="1958975" y="2416175"/>
          <p14:tracePt t="106275" x="1946275" y="2416175"/>
          <p14:tracePt t="106283" x="1941513" y="2416175"/>
          <p14:tracePt t="106291" x="1928813" y="2416175"/>
          <p14:tracePt t="106299" x="1916113" y="2416175"/>
          <p14:tracePt t="106308" x="1911350" y="2416175"/>
          <p14:tracePt t="106316" x="1885950" y="2416175"/>
          <p14:tracePt t="106324" x="1881188" y="2416175"/>
          <p14:tracePt t="106331" x="1868488" y="2416175"/>
          <p14:tracePt t="106340" x="1844675" y="2416175"/>
          <p14:tracePt t="106347" x="1838325" y="2416175"/>
          <p14:tracePt t="106356" x="1808163" y="2416175"/>
          <p14:tracePt t="106363" x="1790700" y="2416175"/>
          <p14:tracePt t="106371" x="1754188" y="2416175"/>
          <p14:tracePt t="106380" x="1730375" y="2416175"/>
          <p14:tracePt t="106388" x="1711325" y="2416175"/>
          <p14:tracePt t="106396" x="1693863" y="2416175"/>
          <p14:tracePt t="106404" x="1687513" y="2416175"/>
          <p14:tracePt t="106412" x="1676400" y="2416175"/>
          <p14:tracePt t="106428" x="1670050" y="2416175"/>
          <p14:tracePt t="106444" x="1657350" y="2416175"/>
          <p14:tracePt t="106452" x="1651000" y="2416175"/>
          <p14:tracePt t="106460" x="1639888" y="2416175"/>
          <p14:tracePt t="106467" x="1633538" y="2416175"/>
          <p14:tracePt t="106476" x="1627188" y="2416175"/>
          <p14:tracePt t="106483" x="1616075" y="2416175"/>
          <p14:tracePt t="106492" x="1609725" y="2416175"/>
          <p14:tracePt t="106499" x="1585913" y="2416175"/>
          <p14:tracePt t="106508" x="1579563" y="2416175"/>
          <p14:tracePt t="106516" x="1566863" y="2416175"/>
          <p14:tracePt t="106524" x="1555750" y="2422525"/>
          <p14:tracePt t="106531" x="1530350" y="2435225"/>
          <p14:tracePt t="106540" x="1525588" y="2435225"/>
          <p14:tracePt t="106547" x="1506538" y="2435225"/>
          <p14:tracePt t="106556" x="1500188" y="2439988"/>
          <p14:tracePt t="106563" x="1489075" y="2446338"/>
          <p14:tracePt t="106571" x="1482725" y="2452688"/>
          <p14:tracePt t="106580" x="1470025" y="2452688"/>
          <p14:tracePt t="106587" x="1452563" y="2465388"/>
          <p14:tracePt t="106595" x="1446213" y="2470150"/>
          <p14:tracePt t="106604" x="1422400" y="2482850"/>
          <p14:tracePt t="106611" x="1416050" y="2489200"/>
          <p14:tracePt t="106620" x="1398588" y="2495550"/>
          <p14:tracePt t="106627" x="1374775" y="2500313"/>
          <p14:tracePt t="106635" x="1362075" y="2513013"/>
          <p14:tracePt t="106644" x="1344613" y="2525713"/>
          <p14:tracePt t="106651" x="1331913" y="2530475"/>
          <p14:tracePt t="106660" x="1308100" y="2549525"/>
          <p14:tracePt t="106667" x="1295400" y="2555875"/>
          <p14:tracePt t="106676" x="1260475" y="2573338"/>
          <p14:tracePt t="106683" x="1241425" y="2586038"/>
          <p14:tracePt t="106691" x="1230313" y="2590800"/>
          <p14:tracePt t="106699" x="1211263" y="2609850"/>
          <p14:tracePt t="106708" x="1200150" y="2627313"/>
          <p14:tracePt t="106716" x="1193800" y="2633663"/>
          <p14:tracePt t="106723" x="1187450" y="2640013"/>
          <p14:tracePt t="106731" x="1181100" y="2646363"/>
          <p14:tracePt t="106740" x="1174750" y="2657475"/>
          <p14:tracePt t="106747" x="1169988" y="2663825"/>
          <p14:tracePt t="106755" x="1150938" y="2674938"/>
          <p14:tracePt t="106763" x="1144588" y="2693988"/>
          <p14:tracePt t="106772" x="1133475" y="2705100"/>
          <p14:tracePt t="106779" x="1114425" y="2741613"/>
          <p14:tracePt t="106788" x="1090613" y="2765425"/>
          <p14:tracePt t="106795" x="1079500" y="2790825"/>
          <p14:tracePt t="106804" x="1054100" y="2808288"/>
          <p14:tracePt t="106811" x="1042988" y="2832100"/>
          <p14:tracePt t="106820" x="1030288" y="2851150"/>
          <p14:tracePt t="106828" x="1019175" y="2874963"/>
          <p14:tracePt t="106835" x="993775" y="2935288"/>
          <p14:tracePt t="106844" x="989013" y="2959100"/>
          <p14:tracePt t="106851" x="982663" y="2982913"/>
          <p14:tracePt t="106860" x="952500" y="3019425"/>
          <p14:tracePt t="106868" x="952500" y="3030538"/>
          <p14:tracePt t="106876" x="939800" y="3067050"/>
          <p14:tracePt t="106889" x="928688" y="3079750"/>
          <p14:tracePt t="106891" x="928688" y="3103563"/>
          <p14:tracePt t="106900" x="922338" y="3116263"/>
          <p14:tracePt t="106908" x="915988" y="3140075"/>
          <p14:tracePt t="106916" x="909638" y="3157538"/>
          <p14:tracePt t="106923" x="898525" y="3181350"/>
          <p14:tracePt t="106932" x="892175" y="3194050"/>
          <p14:tracePt t="106940" x="885825" y="3206750"/>
          <p14:tracePt t="106947" x="885825" y="3224213"/>
          <p14:tracePt t="106955" x="885825" y="3236913"/>
          <p14:tracePt t="106963" x="868363" y="3260725"/>
          <p14:tracePt t="106972" x="868363" y="3284538"/>
          <p14:tracePt t="106980" x="868363" y="3308350"/>
          <p14:tracePt t="106988" x="868363" y="3321050"/>
          <p14:tracePt t="106995" x="868363" y="3344863"/>
          <p14:tracePt t="107004" x="868363" y="3368675"/>
          <p14:tracePt t="107012" x="868363" y="3386138"/>
          <p14:tracePt t="107020" x="868363" y="3411538"/>
          <p14:tracePt t="107027" x="868363" y="3435350"/>
          <p14:tracePt t="107035" x="868363" y="3465513"/>
          <p14:tracePt t="107043" x="868363" y="3489325"/>
          <p14:tracePt t="107051" x="874713" y="3536950"/>
          <p14:tracePt t="107060" x="874713" y="3556000"/>
          <p14:tracePt t="107067" x="879475" y="3579813"/>
          <p14:tracePt t="107076" x="879475" y="3616325"/>
          <p14:tracePt t="107083" x="879475" y="3627438"/>
          <p14:tracePt t="107092" x="879475" y="3640138"/>
          <p14:tracePt t="107099" x="898525" y="3676650"/>
          <p14:tracePt t="107107" x="898525" y="3681413"/>
          <p14:tracePt t="107115" x="904875" y="3700463"/>
          <p14:tracePt t="107124" x="904875" y="3706813"/>
          <p14:tracePt t="107132" x="909638" y="3730625"/>
          <p14:tracePt t="107139" x="915988" y="3741738"/>
          <p14:tracePt t="107147" x="928688" y="3767138"/>
          <p14:tracePt t="107155" x="935038" y="3784600"/>
          <p14:tracePt t="107164" x="946150" y="3797300"/>
          <p14:tracePt t="107172" x="958850" y="3814763"/>
          <p14:tracePt t="107179" x="969963" y="3838575"/>
          <p14:tracePt t="107188" x="989013" y="3862388"/>
          <p14:tracePt t="107195" x="993775" y="3868738"/>
          <p14:tracePt t="107204" x="1019175" y="3887788"/>
          <p14:tracePt t="107212" x="1023938" y="3905250"/>
          <p14:tracePt t="107220" x="1049338" y="3929063"/>
          <p14:tracePt t="107227" x="1066800" y="3941763"/>
          <p14:tracePt t="107235" x="1079500" y="3965575"/>
          <p14:tracePt t="107244" x="1103313" y="3983038"/>
          <p14:tracePt t="107251" x="1127125" y="4006850"/>
          <p14:tracePt t="107259" x="1181100" y="4037013"/>
          <p14:tracePt t="107267" x="1230313" y="4079875"/>
          <p14:tracePt t="107276" x="1271588" y="4122738"/>
          <p14:tracePt t="107283" x="1320800" y="4157663"/>
          <p14:tracePt t="107292" x="1374775" y="4200525"/>
          <p14:tracePt t="107299" x="1428750" y="4254500"/>
          <p14:tracePt t="107308" x="1476375" y="4284663"/>
          <p14:tracePt t="107315" x="1525588" y="4314825"/>
          <p14:tracePt t="107324" x="1549400" y="4338638"/>
          <p14:tracePt t="107331" x="1603375" y="4357688"/>
          <p14:tracePt t="107341" x="1633538" y="4375150"/>
          <p14:tracePt t="107347" x="1670050" y="4387850"/>
          <p14:tracePt t="107355" x="1681163" y="4392613"/>
          <p14:tracePt t="107363" x="1730375" y="4411663"/>
          <p14:tracePt t="107372" x="1760538" y="4418013"/>
          <p14:tracePt t="107379" x="1808163" y="4429125"/>
          <p14:tracePt t="107388" x="1844675" y="4435475"/>
          <p14:tracePt t="107396" x="1898650" y="4435475"/>
          <p14:tracePt t="107404" x="1946275" y="4435475"/>
          <p14:tracePt t="107412" x="1989138" y="4435475"/>
          <p14:tracePt t="107420" x="2049463" y="4435475"/>
          <p14:tracePt t="107428" x="2092325" y="4435475"/>
          <p14:tracePt t="107436" x="2127250" y="4435475"/>
          <p14:tracePt t="107444" x="2170113" y="4435475"/>
          <p14:tracePt t="107451" x="2230438" y="4435475"/>
          <p14:tracePt t="107460" x="2260600" y="4422775"/>
          <p14:tracePt t="107467" x="2308225" y="4422775"/>
          <p14:tracePt t="107476" x="2344738" y="4405313"/>
          <p14:tracePt t="107483" x="2362200" y="4398963"/>
          <p14:tracePt t="107492" x="2398713" y="4381500"/>
          <p14:tracePt t="107499" x="2422525" y="4368800"/>
          <p14:tracePt t="107508" x="2447925" y="4338638"/>
          <p14:tracePt t="107516" x="2471738" y="4314825"/>
          <p14:tracePt t="107523" x="2501900" y="4291013"/>
          <p14:tracePt t="107531" x="2538413" y="4241800"/>
          <p14:tracePt t="107539" x="2549525" y="4206875"/>
          <p14:tracePt t="107547" x="2586038" y="4170363"/>
          <p14:tracePt t="107555" x="2603500" y="4146550"/>
          <p14:tracePt t="107563" x="2622550" y="4110038"/>
          <p14:tracePt t="107572" x="2646363" y="4086225"/>
          <p14:tracePt t="107580" x="2652713" y="4049713"/>
          <p14:tracePt t="107588" x="2676525" y="4025900"/>
          <p14:tracePt t="107595" x="2687638" y="4002088"/>
          <p14:tracePt t="107604" x="2706688" y="3965575"/>
          <p14:tracePt t="107611" x="2713038" y="3922713"/>
          <p14:tracePt t="107620" x="2730500" y="3898900"/>
          <p14:tracePt t="107628" x="2736850" y="3851275"/>
          <p14:tracePt t="107636" x="2747963" y="3821113"/>
          <p14:tracePt t="107644" x="2754313" y="3784600"/>
          <p14:tracePt t="107651" x="2773363" y="3748088"/>
          <p14:tracePt t="107660" x="2784475" y="3706813"/>
          <p14:tracePt t="107667" x="2784475" y="3670300"/>
          <p14:tracePt t="107676" x="2784475" y="3616325"/>
          <p14:tracePt t="107683" x="2784475" y="3573463"/>
          <p14:tracePt t="107692" x="2784475" y="3543300"/>
          <p14:tracePt t="107699" x="2784475" y="3519488"/>
          <p14:tracePt t="107707" x="2784475" y="3495675"/>
          <p14:tracePt t="107715" x="2784475" y="3471863"/>
          <p14:tracePt t="107724" x="2784475" y="3446463"/>
          <p14:tracePt t="107731" x="2784475" y="3422650"/>
          <p14:tracePt t="107739" x="2784475" y="3411538"/>
          <p14:tracePt t="107747" x="2784475" y="3386138"/>
          <p14:tracePt t="107756" x="2784475" y="3368675"/>
          <p14:tracePt t="107763" x="2784475" y="3332163"/>
          <p14:tracePt t="107773" x="2784475" y="3302000"/>
          <p14:tracePt t="107779" x="2784475" y="3278188"/>
          <p14:tracePt t="107788" x="2784475" y="3248025"/>
          <p14:tracePt t="107795" x="2760663" y="3200400"/>
          <p14:tracePt t="107804" x="2754313" y="3176588"/>
          <p14:tracePt t="107811" x="2713038" y="3127375"/>
          <p14:tracePt t="107819" x="2682875" y="3079750"/>
          <p14:tracePt t="107828" x="2640013" y="3025775"/>
          <p14:tracePt t="107836" x="2603500" y="2989263"/>
          <p14:tracePt t="107844" x="2549525" y="2935288"/>
          <p14:tracePt t="107855" x="2501900" y="2905125"/>
          <p14:tracePt t="107859" x="2447925" y="2851150"/>
          <p14:tracePt t="107867" x="2357438" y="2784475"/>
          <p14:tracePt t="107875" x="2260600" y="2700338"/>
          <p14:tracePt t="107883" x="2152650" y="2616200"/>
          <p14:tracePt t="107892" x="2043113" y="2543175"/>
          <p14:tracePt t="107899" x="1941513" y="2482850"/>
          <p14:tracePt t="107908" x="1851025" y="2452688"/>
          <p14:tracePt t="107915" x="1795463" y="2409825"/>
          <p14:tracePt t="107924" x="1760538" y="2392363"/>
          <p14:tracePt t="107931" x="1724025" y="2374900"/>
          <p14:tracePt t="107939" x="1711325" y="2368550"/>
          <p14:tracePt t="107947" x="1700213" y="2362200"/>
          <p14:tracePt t="107956" x="1693863" y="2362200"/>
          <p14:tracePt t="107963" x="1681163" y="2362200"/>
          <p14:tracePt t="107988" x="1676400" y="2362200"/>
          <p14:tracePt t="107996" x="1670050" y="2362200"/>
          <p14:tracePt t="108003" x="1651000" y="2362200"/>
          <p14:tracePt t="108012" x="1620838" y="2362200"/>
          <p14:tracePt t="108019" x="1573213" y="2362200"/>
          <p14:tracePt t="108027" x="1512888" y="2386013"/>
          <p14:tracePt t="108036" x="1476375" y="2405063"/>
          <p14:tracePt t="108044" x="1416050" y="2422525"/>
          <p14:tracePt t="108051" x="1368425" y="2439988"/>
          <p14:tracePt t="108060" x="1331913" y="2459038"/>
          <p14:tracePt t="108074" x="1295400" y="2476500"/>
          <p14:tracePt t="108076" x="1284288" y="2482850"/>
          <p14:tracePt t="108083" x="1247775" y="2500313"/>
          <p14:tracePt t="108092" x="1230313" y="2519363"/>
          <p14:tracePt t="108099" x="1217613" y="2530475"/>
          <p14:tracePt t="108108" x="1200150" y="2536825"/>
          <p14:tracePt t="108115" x="1187450" y="2560638"/>
          <p14:tracePt t="108124" x="1163638" y="2579688"/>
          <p14:tracePt t="108131" x="1139825" y="2603500"/>
          <p14:tracePt t="108140" x="1109663" y="2627313"/>
          <p14:tracePt t="108147" x="1073150" y="2670175"/>
          <p14:tracePt t="108156" x="1049338" y="2693988"/>
          <p14:tracePt t="108164" x="1019175" y="2741613"/>
          <p14:tracePt t="108172" x="976313" y="2808288"/>
          <p14:tracePt t="108180" x="935038" y="2862263"/>
          <p14:tracePt t="108189" x="898525" y="2922588"/>
          <p14:tracePt t="108196" x="868363" y="2989263"/>
          <p14:tracePt t="108203" x="825500" y="3049588"/>
          <p14:tracePt t="108212" x="795338" y="3116263"/>
          <p14:tracePt t="108220" x="784225" y="3140075"/>
          <p14:tracePt t="108228" x="758825" y="3187700"/>
          <p14:tracePt t="108236" x="735013" y="3248025"/>
          <p14:tracePt t="108244" x="717550" y="3284538"/>
          <p14:tracePt t="108251" x="698500" y="3332163"/>
          <p14:tracePt t="108260" x="693738" y="3381375"/>
          <p14:tracePt t="108267" x="681038" y="3422650"/>
          <p14:tracePt t="108276" x="681038" y="3471863"/>
          <p14:tracePt t="108284" x="663575" y="3532188"/>
          <p14:tracePt t="108292" x="663575" y="3562350"/>
          <p14:tracePt t="108299" x="650875" y="3621088"/>
          <p14:tracePt t="108307" x="650875" y="3663950"/>
          <p14:tracePt t="108315" x="650875" y="3706813"/>
          <p14:tracePt t="108324" x="650875" y="3730625"/>
          <p14:tracePt t="108332" x="650875" y="3748088"/>
          <p14:tracePt t="108339" x="650875" y="3767138"/>
          <p14:tracePt t="108347" x="663575" y="3784600"/>
          <p14:tracePt t="108356" x="668338" y="3790950"/>
          <p14:tracePt t="108388" x="674688" y="3797300"/>
          <p14:tracePt t="108403" x="681038" y="3797300"/>
          <p14:tracePt t="108412" x="687388" y="3797300"/>
          <p14:tracePt t="108419" x="698500" y="3797300"/>
          <p14:tracePt t="108435" x="711200" y="3797300"/>
          <p14:tracePt t="108444" x="717550" y="3797300"/>
          <p14:tracePt t="108451" x="723900" y="3797300"/>
          <p14:tracePt t="108460" x="728663" y="3797300"/>
          <p14:tracePt t="108467" x="735013" y="3797300"/>
          <p14:tracePt t="108492" x="741363" y="3802063"/>
          <p14:tracePt t="108499" x="747713" y="3814763"/>
          <p14:tracePt t="108508" x="765175" y="3838575"/>
          <p14:tracePt t="108516" x="788988" y="3862388"/>
          <p14:tracePt t="108524" x="808038" y="3881438"/>
          <p14:tracePt t="108531" x="844550" y="3905250"/>
          <p14:tracePt t="108540" x="855663" y="3911600"/>
          <p14:tracePt t="108547" x="892175" y="3941763"/>
          <p14:tracePt t="108556" x="904875" y="3946525"/>
          <p14:tracePt t="108563" x="928688" y="3965575"/>
          <p14:tracePt t="108572" x="952500" y="3971925"/>
          <p14:tracePt t="108580" x="969963" y="3989388"/>
          <p14:tracePt t="108588" x="993775" y="4002088"/>
          <p14:tracePt t="108603" x="1006475" y="4013200"/>
          <p14:tracePt t="108612" x="1012825" y="4013200"/>
          <p14:tracePt t="108620" x="1019175" y="4019550"/>
          <p14:tracePt t="108627" x="1023938" y="4025900"/>
          <p14:tracePt t="108635" x="1030288" y="4025900"/>
          <p14:tracePt t="108644" x="1036638" y="4032250"/>
          <p14:tracePt t="108651" x="1042988" y="4032250"/>
          <p14:tracePt t="108660" x="1060450" y="4043363"/>
          <p14:tracePt t="108667" x="1066800" y="4049713"/>
          <p14:tracePt t="108676" x="1073150" y="4049713"/>
          <p14:tracePt t="108700" x="1079500" y="4049713"/>
          <p14:tracePt t="108724" x="1084263" y="4049713"/>
          <p14:tracePt t="108731" x="1096963" y="4049713"/>
          <p14:tracePt t="108740" x="1103313" y="4049713"/>
          <p14:tracePt t="108748" x="1114425" y="4049713"/>
          <p14:tracePt t="108756" x="1139825" y="4049713"/>
          <p14:tracePt t="108763" x="1150938" y="4037013"/>
          <p14:tracePt t="108772" x="1181100" y="4013200"/>
          <p14:tracePt t="108780" x="1193800" y="4002088"/>
          <p14:tracePt t="108788" x="1200150" y="3983038"/>
          <p14:tracePt t="108796" x="1204913" y="3976688"/>
          <p14:tracePt t="108812" x="1211263" y="3965575"/>
          <p14:tracePt t="108820" x="1211263" y="3952875"/>
          <p14:tracePt t="108828" x="1230313" y="3929063"/>
          <p14:tracePt t="108835" x="1235075" y="3911600"/>
          <p14:tracePt t="108844" x="1247775" y="3881438"/>
          <p14:tracePt t="108851" x="1254125" y="3832225"/>
          <p14:tracePt t="108860" x="1265238" y="3784600"/>
          <p14:tracePt t="108867" x="1295400" y="3736975"/>
          <p14:tracePt t="108876" x="1314450" y="3676650"/>
          <p14:tracePt t="108891" x="1355725" y="3573463"/>
          <p14:tracePt t="108899" x="1362075" y="3543300"/>
          <p14:tracePt t="108907" x="1381125" y="3495675"/>
          <p14:tracePt t="108915" x="1392238" y="3471863"/>
          <p14:tracePt t="108923" x="1404938" y="3435350"/>
          <p14:tracePt t="108931" x="1435100" y="3398838"/>
          <p14:tracePt t="108939" x="1439863" y="3375025"/>
          <p14:tracePt t="108947" x="1458913" y="3351213"/>
          <p14:tracePt t="108956" x="1476375" y="3314700"/>
          <p14:tracePt t="108963" x="1482725" y="3290888"/>
          <p14:tracePt t="108971" x="1482725" y="3271838"/>
          <p14:tracePt t="108979" x="1512888" y="3236913"/>
          <p14:tracePt t="108987" x="1530350" y="3200400"/>
          <p14:tracePt t="108995" x="1536700" y="3181350"/>
          <p14:tracePt t="109003" x="1555750" y="3140075"/>
          <p14:tracePt t="109011" x="1579563" y="3103563"/>
          <p14:tracePt t="109019" x="1597025" y="3079750"/>
          <p14:tracePt t="109027" x="1616075" y="3030538"/>
          <p14:tracePt t="109035" x="1620838" y="3000375"/>
          <p14:tracePt t="109043" x="1651000" y="2959100"/>
          <p14:tracePt t="109051" x="1670050" y="2928938"/>
          <p14:tracePt t="109059" x="1687513" y="2905125"/>
          <p14:tracePt t="109067" x="1700213" y="2881313"/>
          <p14:tracePt t="109075" x="1717675" y="2844800"/>
          <p14:tracePt t="109083" x="1730375" y="2820988"/>
          <p14:tracePt t="109091" x="1736725" y="2795588"/>
          <p14:tracePt t="109099" x="1741488" y="2760663"/>
          <p14:tracePt t="109107" x="1766888" y="2735263"/>
          <p14:tracePt t="109115" x="1766888" y="2717800"/>
          <p14:tracePt t="109123" x="1778000" y="2681288"/>
          <p14:tracePt t="109131" x="1784350" y="2670175"/>
          <p14:tracePt t="109140" x="1790700" y="2651125"/>
          <p14:tracePt t="109147" x="1790700" y="2646363"/>
          <p14:tracePt t="109156" x="1790700" y="2633663"/>
          <p14:tracePt t="109164" x="1790700" y="2627313"/>
          <p14:tracePt t="109172" x="1795463" y="2620963"/>
          <p14:tracePt t="109179" x="1795463" y="2616200"/>
          <p14:tracePt t="109187" x="1814513" y="2586038"/>
          <p14:tracePt t="109195" x="1814513" y="2579688"/>
          <p14:tracePt t="109212" x="1814513" y="2573338"/>
          <p14:tracePt t="109357" x="1814513" y="2566988"/>
          <p14:tracePt t="109364" x="1795463" y="2573338"/>
          <p14:tracePt t="109373" x="1766888" y="2603500"/>
          <p14:tracePt t="109380" x="1711325" y="2640013"/>
          <p14:tracePt t="109389" x="1687513" y="2657475"/>
          <p14:tracePt t="109396" x="1639888" y="2687638"/>
          <p14:tracePt t="109404" x="1616075" y="2711450"/>
          <p14:tracePt t="109412" x="1590675" y="2717800"/>
          <p14:tracePt t="109420" x="1566863" y="2735263"/>
          <p14:tracePt t="109428" x="1543050" y="2760663"/>
          <p14:tracePt t="109436" x="1530350" y="2765425"/>
          <p14:tracePt t="109444" x="1506538" y="2784475"/>
          <p14:tracePt t="109452" x="1500188" y="2790825"/>
          <p14:tracePt t="109460" x="1465263" y="2814638"/>
          <p14:tracePt t="109468" x="1452563" y="2825750"/>
          <p14:tracePt t="109476" x="1428750" y="2844800"/>
          <p14:tracePt t="109484" x="1392238" y="2868613"/>
          <p14:tracePt t="109493" x="1374775" y="2886075"/>
          <p14:tracePt t="109500" x="1350963" y="2911475"/>
          <p14:tracePt t="109509" x="1338263" y="2916238"/>
          <p14:tracePt t="109517" x="1325563" y="2922588"/>
          <p14:tracePt t="109532" x="1308100" y="2941638"/>
          <p14:tracePt t="109548" x="1301750" y="2946400"/>
          <p14:tracePt t="109557" x="1290638" y="2952750"/>
          <p14:tracePt t="109564" x="1284288" y="2959100"/>
          <p14:tracePt t="109573" x="1277938" y="2965450"/>
          <p14:tracePt t="109580" x="1260475" y="2970213"/>
          <p14:tracePt t="109587" x="1254125" y="2989263"/>
          <p14:tracePt t="109595" x="1241425" y="3000375"/>
          <p14:tracePt t="109603" x="1235075" y="3006725"/>
          <p14:tracePt t="109612" x="1217613" y="3025775"/>
          <p14:tracePt t="109620" x="1211263" y="3030538"/>
          <p14:tracePt t="109628" x="1204913" y="3036888"/>
          <p14:tracePt t="109635" x="1200150" y="3043238"/>
          <p14:tracePt t="109644" x="1193800" y="3049588"/>
          <p14:tracePt t="109652" x="1187450" y="3055938"/>
          <p14:tracePt t="109660" x="1181100" y="3067050"/>
          <p14:tracePt t="109667" x="1169988" y="3090863"/>
          <p14:tracePt t="109683" x="1150938" y="3103563"/>
          <p14:tracePt t="109692" x="1144588" y="3109913"/>
          <p14:tracePt t="109699" x="1139825" y="3116263"/>
          <p14:tracePt t="109707" x="1133475" y="3127375"/>
          <p14:tracePt t="109716" x="1127125" y="3133725"/>
          <p14:tracePt t="109756" x="1120775" y="3140075"/>
          <p14:tracePt t="109764" x="1109663" y="3151188"/>
          <p14:tracePt t="109779" x="1103313" y="3157538"/>
          <p14:tracePt t="109787" x="1096963" y="3163888"/>
          <p14:tracePt t="109795" x="1079500" y="3176588"/>
          <p14:tracePt t="109803" x="1079500" y="3181350"/>
          <p14:tracePt t="109811" x="1066800" y="3194050"/>
          <p14:tracePt t="109819" x="1060450" y="3200400"/>
          <p14:tracePt t="109828" x="1049338" y="3217863"/>
          <p14:tracePt t="109835" x="1036638" y="3230563"/>
          <p14:tracePt t="109844" x="1030288" y="3236913"/>
          <p14:tracePt t="109851" x="1019175" y="3254375"/>
          <p14:tracePt t="109859" x="1012825" y="3267075"/>
          <p14:tracePt t="109867" x="1006475" y="3271838"/>
          <p14:tracePt t="109892" x="989013" y="3302000"/>
          <p14:tracePt t="109908" x="982663" y="3308350"/>
          <p14:tracePt t="109916" x="976313" y="3325813"/>
          <p14:tracePt t="109924" x="969963" y="3332163"/>
          <p14:tracePt t="109931" x="958850" y="3344863"/>
          <p14:tracePt t="109940" x="952500" y="3355975"/>
          <p14:tracePt t="109947" x="952500" y="3362325"/>
          <p14:tracePt t="109956" x="946150" y="3381375"/>
          <p14:tracePt t="109963" x="939800" y="3392488"/>
          <p14:tracePt t="109971" x="939800" y="3405188"/>
          <p14:tracePt t="109988" x="935038" y="3422650"/>
          <p14:tracePt t="109995" x="935038" y="3429000"/>
          <p14:tracePt t="110012" x="928688" y="3435350"/>
          <p14:tracePt t="110019" x="928688" y="3441700"/>
          <p14:tracePt t="110035" x="915988" y="3452813"/>
          <p14:tracePt t="110052" x="909638" y="3471863"/>
          <p14:tracePt t="110067" x="909638" y="3476625"/>
          <p14:tracePt t="110100" x="909638" y="3482975"/>
          <p14:tracePt t="110140" x="909638" y="3489325"/>
          <p14:tracePt t="110147" x="935038" y="3476625"/>
          <p14:tracePt t="110156" x="958850" y="3465513"/>
          <p14:tracePt t="110163" x="1000125" y="3446463"/>
          <p14:tracePt t="110171" x="1066800" y="3411538"/>
          <p14:tracePt t="110180" x="1127125" y="3392488"/>
          <p14:tracePt t="110187" x="1193800" y="3362325"/>
          <p14:tracePt t="110195" x="1254125" y="3338513"/>
          <p14:tracePt t="110203" x="1295400" y="3338513"/>
          <p14:tracePt t="110212" x="1344613" y="3332163"/>
          <p14:tracePt t="110219" x="1374775" y="3332163"/>
          <p14:tracePt t="110228" x="1398588" y="3332163"/>
          <p14:tracePt t="110235" x="1404938" y="3332163"/>
          <p14:tracePt t="110244" x="1416050" y="3332163"/>
          <p14:tracePt t="110252" x="1428750" y="3332163"/>
          <p14:tracePt t="110260" x="1439863" y="3332163"/>
          <p14:tracePt t="110267" x="1465263" y="3321050"/>
          <p14:tracePt t="110276" x="1506538" y="3321050"/>
          <p14:tracePt t="110283" x="1560513" y="3321050"/>
          <p14:tracePt t="110292" x="1651000" y="3321050"/>
          <p14:tracePt t="110300" x="1724025" y="3321050"/>
          <p14:tracePt t="110308" x="1766888" y="3321050"/>
          <p14:tracePt t="110316" x="1838325" y="3321050"/>
          <p14:tracePt t="110324" x="1885950" y="3325813"/>
          <p14:tracePt t="110332" x="1946275" y="3338513"/>
          <p14:tracePt t="110340" x="1971675" y="3351213"/>
          <p14:tracePt t="110347" x="1982788" y="3351213"/>
          <p14:tracePt t="110356" x="2006600" y="3362325"/>
          <p14:tracePt t="110363" x="2025650" y="3368675"/>
          <p14:tracePt t="110371" x="2036763" y="3375025"/>
          <p14:tracePt t="110379" x="2049463" y="3381375"/>
          <p14:tracePt t="110387" x="2073275" y="3398838"/>
          <p14:tracePt t="110395" x="2092325" y="3398838"/>
          <p14:tracePt t="110404" x="2122488" y="3416300"/>
          <p14:tracePt t="110411" x="2170113" y="3422650"/>
          <p14:tracePt t="110419" x="2247900" y="3459163"/>
          <p14:tracePt t="110428" x="2308225" y="3476625"/>
          <p14:tracePt t="110435" x="2374900" y="3502025"/>
          <p14:tracePt t="110444" x="2447925" y="3519488"/>
          <p14:tracePt t="110452" x="2508250" y="3543300"/>
          <p14:tracePt t="110460" x="2532063" y="3543300"/>
          <p14:tracePt t="110467" x="2555875" y="3543300"/>
          <p14:tracePt t="110475" x="2579688" y="3543300"/>
          <p14:tracePt t="110484" x="2586038" y="3543300"/>
          <p14:tracePt t="110491" x="2597150" y="3543300"/>
          <p14:tracePt t="110524" x="2603500" y="3543300"/>
          <p14:tracePt t="110532" x="2609850" y="3536950"/>
          <p14:tracePt t="110557" x="2640013" y="3495675"/>
          <p14:tracePt t="110563" x="2640013" y="3482975"/>
          <p14:tracePt t="110571" x="2646363" y="3459163"/>
          <p14:tracePt t="110579" x="2663825" y="3422650"/>
          <p14:tracePt t="110587" x="2663825" y="3392488"/>
          <p14:tracePt t="110596" x="2676525" y="3362325"/>
          <p14:tracePt t="110603" x="2676525" y="3338513"/>
          <p14:tracePt t="110612" x="2676525" y="3302000"/>
          <p14:tracePt t="110619" x="2676525" y="3284538"/>
          <p14:tracePt t="110628" x="2676525" y="3236913"/>
          <p14:tracePt t="110635" x="2676525" y="3194050"/>
          <p14:tracePt t="110644" x="2676525" y="3181350"/>
          <p14:tracePt t="110651" x="2676525" y="3140075"/>
          <p14:tracePt t="110660" x="2663825" y="3103563"/>
          <p14:tracePt t="110667" x="2652713" y="3079750"/>
          <p14:tracePt t="110676" x="2627313" y="3030538"/>
          <p14:tracePt t="110683" x="2597150" y="2995613"/>
          <p14:tracePt t="110691" x="2579688" y="2970213"/>
          <p14:tracePt t="110699" x="2555875" y="2935288"/>
          <p14:tracePt t="110708" x="2532063" y="2911475"/>
          <p14:tracePt t="110715" x="2501900" y="2874963"/>
          <p14:tracePt t="110724" x="2471738" y="2832100"/>
          <p14:tracePt t="110732" x="2435225" y="2795588"/>
          <p14:tracePt t="110740" x="2411413" y="2778125"/>
          <p14:tracePt t="110748" x="2387600" y="2754313"/>
          <p14:tracePt t="110755" x="2362200" y="2730500"/>
          <p14:tracePt t="110764" x="2308225" y="2700338"/>
          <p14:tracePt t="110771" x="2271713" y="2670175"/>
          <p14:tracePt t="110780" x="2206625" y="2627313"/>
          <p14:tracePt t="110787" x="2176463" y="2609850"/>
          <p14:tracePt t="110796" x="2122488" y="2566988"/>
          <p14:tracePt t="110803" x="2085975" y="2543175"/>
          <p14:tracePt t="110812" x="2066925" y="2536825"/>
          <p14:tracePt t="110820" x="2055813" y="2525713"/>
          <p14:tracePt t="110828" x="2049463" y="2519363"/>
          <p14:tracePt t="110868" x="2043113" y="2519363"/>
          <p14:tracePt t="110876" x="2032000" y="2519363"/>
          <p14:tracePt t="110883" x="2012950" y="2519363"/>
          <p14:tracePt t="110893" x="1995488" y="2525713"/>
          <p14:tracePt t="110899" x="1946275" y="2543175"/>
          <p14:tracePt t="110908" x="1898650" y="2560638"/>
          <p14:tracePt t="110915" x="1838325" y="2579688"/>
          <p14:tracePt t="110924" x="1790700" y="2579688"/>
          <p14:tracePt t="110932" x="1730375" y="2590800"/>
          <p14:tracePt t="110940" x="1706563" y="2597150"/>
          <p14:tracePt t="110948" x="1639888" y="2609850"/>
          <p14:tracePt t="110955" x="1633538" y="2609850"/>
          <p14:tracePt t="110964" x="1616075" y="2616200"/>
          <p14:tracePt t="110971" x="1609725" y="2616200"/>
          <p14:tracePt t="110979" x="1603375" y="2620963"/>
          <p14:tracePt t="110987" x="1597025" y="2620963"/>
          <p14:tracePt t="111003" x="1579563" y="2627313"/>
          <p14:tracePt t="111012" x="1555750" y="2646363"/>
          <p14:tracePt t="111019" x="1530350" y="2651125"/>
          <p14:tracePt t="111028" x="1506538" y="2670175"/>
          <p14:tracePt t="111036" x="1495425" y="2674938"/>
          <p14:tracePt t="111044" x="1470025" y="2681288"/>
          <p14:tracePt t="111051" x="1458913" y="2693988"/>
          <p14:tracePt t="111060" x="1439863" y="2705100"/>
          <p14:tracePt t="111067" x="1435100" y="2711450"/>
          <p14:tracePt t="111075" x="1428750" y="2711450"/>
          <p14:tracePt t="111084" x="1404938" y="2730500"/>
          <p14:tracePt t="111092" x="1392238" y="2735263"/>
          <p14:tracePt t="111108" x="1355725" y="2760663"/>
          <p14:tracePt t="111116" x="1344613" y="2765425"/>
          <p14:tracePt t="111124" x="1308100" y="2795588"/>
          <p14:tracePt t="111132" x="1271588" y="2820988"/>
          <p14:tracePt t="111140" x="1247775" y="2851150"/>
          <p14:tracePt t="111147" x="1230313" y="2862263"/>
          <p14:tracePt t="111155" x="1204913" y="2886075"/>
          <p14:tracePt t="111163" x="1163638" y="2928938"/>
          <p14:tracePt t="111171" x="1139825" y="2941638"/>
          <p14:tracePt t="111180" x="1127125" y="2965450"/>
          <p14:tracePt t="111187" x="1120775" y="2970213"/>
          <p14:tracePt t="111196" x="1096963" y="2995613"/>
          <p14:tracePt t="111203" x="1090613" y="3000375"/>
          <p14:tracePt t="111212" x="1084263" y="3006725"/>
          <p14:tracePt t="111219" x="1079500" y="3013075"/>
          <p14:tracePt t="111227" x="1073150" y="3013075"/>
          <p14:tracePt t="111236" x="1060450" y="3025775"/>
          <p14:tracePt t="111244" x="1054100" y="3030538"/>
          <p14:tracePt t="111251" x="1036638" y="3049588"/>
          <p14:tracePt t="111260" x="1012825" y="3073400"/>
          <p14:tracePt t="111267" x="976313" y="3097213"/>
          <p14:tracePt t="111275" x="965200" y="3116263"/>
          <p14:tracePt t="111284" x="946150" y="3151188"/>
          <p14:tracePt t="111292" x="928688" y="3176588"/>
          <p14:tracePt t="111299" x="909638" y="3200400"/>
          <p14:tracePt t="111308" x="898525" y="3211513"/>
          <p14:tracePt t="111315" x="892175" y="3236913"/>
          <p14:tracePt t="111324" x="879475" y="3254375"/>
          <p14:tracePt t="111332" x="874713" y="3267075"/>
          <p14:tracePt t="111340" x="868363" y="3278188"/>
          <p14:tracePt t="111348" x="862013" y="3302000"/>
          <p14:tracePt t="111355" x="849313" y="3325813"/>
          <p14:tracePt t="111364" x="844550" y="3351213"/>
          <p14:tracePt t="111371" x="844550" y="3368675"/>
          <p14:tracePt t="111380" x="844550" y="3386138"/>
          <p14:tracePt t="111387" x="844550" y="3405188"/>
          <p14:tracePt t="111396" x="844550" y="3416300"/>
          <p14:tracePt t="111403" x="838200" y="3429000"/>
          <p14:tracePt t="111412" x="838200" y="3435350"/>
          <p14:tracePt t="111419" x="838200" y="3452813"/>
          <p14:tracePt t="111436" x="838200" y="3459163"/>
          <p14:tracePt t="111451" x="831850" y="3465513"/>
          <p14:tracePt t="111484" x="831850" y="3471863"/>
          <p14:tracePt t="111492" x="831850" y="3476625"/>
          <p14:tracePt t="111500" x="831850" y="3482975"/>
          <p14:tracePt t="111508" x="831850" y="3495675"/>
          <p14:tracePt t="111524" x="831850" y="3502025"/>
          <p14:tracePt t="111547" x="831850" y="3506788"/>
          <p14:tracePt t="111572" x="831850" y="3513138"/>
          <p14:tracePt t="111948" x="831850" y="3532188"/>
          <p14:tracePt t="111956" x="831850" y="3549650"/>
          <p14:tracePt t="111964" x="831850" y="3556000"/>
          <p14:tracePt t="111972" x="831850" y="3562350"/>
          <p14:tracePt t="111980" x="831850" y="3567113"/>
          <p14:tracePt t="112012" x="831850" y="3573463"/>
          <p14:tracePt t="112028" x="831850" y="3579813"/>
          <p14:tracePt t="112044" x="831850" y="3586163"/>
          <p14:tracePt t="112292" x="831850" y="3590925"/>
          <p14:tracePt t="112444" x="831850" y="3597275"/>
          <p14:tracePt t="112460" x="831850" y="3603625"/>
          <p14:tracePt t="112492" x="831850" y="3609975"/>
          <p14:tracePt t="112525" x="831850" y="3616325"/>
          <p14:tracePt t="112540" x="831850" y="3627438"/>
          <p14:tracePt t="112557" x="831850" y="3633788"/>
          <p14:tracePt t="112596" x="831850" y="3646488"/>
          <p14:tracePt t="112876" x="831850" y="3651250"/>
          <p14:tracePt t="112884" x="831850" y="3670300"/>
          <p14:tracePt t="112894" x="831850" y="3687763"/>
          <p14:tracePt t="112900" x="831850" y="3711575"/>
          <p14:tracePt t="112908" x="831850" y="3730625"/>
          <p14:tracePt t="112916" x="831850" y="3748088"/>
          <p14:tracePt t="112923" x="831850" y="3760788"/>
          <p14:tracePt t="112932" x="831850" y="3771900"/>
          <p14:tracePt t="112939" x="838200" y="3797300"/>
          <p14:tracePt t="112948" x="855663" y="3821113"/>
          <p14:tracePt t="112956" x="862013" y="3844925"/>
          <p14:tracePt t="112964" x="885825" y="3868738"/>
          <p14:tracePt t="112971" x="909638" y="3898900"/>
          <p14:tracePt t="112980" x="922338" y="3916363"/>
          <p14:tracePt t="112987" x="946150" y="3946525"/>
          <p14:tracePt t="112995" x="958850" y="3959225"/>
          <p14:tracePt t="113003" x="976313" y="3976688"/>
          <p14:tracePt t="113011" x="1000125" y="3989388"/>
          <p14:tracePt t="113019" x="1006475" y="3995738"/>
          <p14:tracePt t="113027" x="1019175" y="4013200"/>
          <p14:tracePt t="113035" x="1023938" y="4019550"/>
          <p14:tracePt t="113043" x="1030288" y="4025900"/>
          <p14:tracePt t="113051" x="1036638" y="4032250"/>
          <p14:tracePt t="113060" x="1042988" y="4037013"/>
          <p14:tracePt t="113076" x="1049338" y="4043363"/>
          <p14:tracePt t="113083" x="1054100" y="4049713"/>
          <p14:tracePt t="113093" x="1060450" y="4056063"/>
          <p14:tracePt t="113100" x="1066800" y="4062413"/>
          <p14:tracePt t="113107" x="1084263" y="4067175"/>
          <p14:tracePt t="113116" x="1096963" y="4079875"/>
          <p14:tracePt t="113123" x="1103313" y="4086225"/>
          <p14:tracePt t="113132" x="1120775" y="4103688"/>
          <p14:tracePt t="113139" x="1144588" y="4116388"/>
          <p14:tracePt t="113148" x="1150938" y="4122738"/>
          <p14:tracePt t="113155" x="1187450" y="4157663"/>
          <p14:tracePt t="113164" x="1230313" y="4187825"/>
          <p14:tracePt t="113171" x="1290638" y="4230688"/>
          <p14:tracePt t="113180" x="1325563" y="4248150"/>
          <p14:tracePt t="113188" x="1350963" y="4271963"/>
          <p14:tracePt t="113211" x="1435100" y="4302125"/>
          <p14:tracePt t="113219" x="1446213" y="4302125"/>
          <p14:tracePt t="113228" x="1470025" y="4321175"/>
          <p14:tracePt t="113235" x="1495425" y="4321175"/>
          <p14:tracePt t="113244" x="1519238" y="4327525"/>
          <p14:tracePt t="113251" x="1543050" y="4332288"/>
          <p14:tracePt t="113260" x="1573213" y="4332288"/>
          <p14:tracePt t="113268" x="1620838" y="4344988"/>
          <p14:tracePt t="113276" x="1663700" y="4351338"/>
          <p14:tracePt t="113283" x="1711325" y="4351338"/>
          <p14:tracePt t="113292" x="1784350" y="4362450"/>
          <p14:tracePt t="113299" x="1855788" y="4375150"/>
          <p14:tracePt t="113307" x="1935163" y="4387850"/>
          <p14:tracePt t="113316" x="2006600" y="4392613"/>
          <p14:tracePt t="113323" x="2049463" y="4392613"/>
          <p14:tracePt t="113332" x="2085975" y="4392613"/>
          <p14:tracePt t="113339" x="2127250" y="4392613"/>
          <p14:tracePt t="113348" x="2182813" y="4392613"/>
          <p14:tracePt t="113355" x="2230438" y="4392613"/>
          <p14:tracePt t="113364" x="2278063" y="4381500"/>
          <p14:tracePt t="113371" x="2338388" y="4362450"/>
          <p14:tracePt t="113380" x="2387600" y="4344988"/>
          <p14:tracePt t="113387" x="2452688" y="4321175"/>
          <p14:tracePt t="113396" x="2478088" y="4314825"/>
          <p14:tracePt t="113403" x="2519363" y="4284663"/>
          <p14:tracePt t="113412" x="2555875" y="4267200"/>
          <p14:tracePt t="113419" x="2603500" y="4237038"/>
          <p14:tracePt t="113427" x="2627313" y="4230688"/>
          <p14:tracePt t="113435" x="2652713" y="4211638"/>
          <p14:tracePt t="113444" x="2687638" y="4187825"/>
          <p14:tracePt t="113452" x="2706688" y="4183063"/>
          <p14:tracePt t="113460" x="2717800" y="4170363"/>
          <p14:tracePt t="113467" x="2736850" y="4157663"/>
          <p14:tracePt t="113476" x="2743200" y="4152900"/>
          <p14:tracePt t="113483" x="2754313" y="4140200"/>
          <p14:tracePt t="113492" x="2760663" y="4133850"/>
          <p14:tracePt t="113499" x="2773363" y="4116388"/>
          <p14:tracePt t="113507" x="2784475" y="4103688"/>
          <p14:tracePt t="113516" x="2790825" y="4097338"/>
          <p14:tracePt t="113523" x="2797175" y="4067175"/>
          <p14:tracePt t="113532" x="2808288" y="4043363"/>
          <p14:tracePt t="113539" x="2827338" y="4006850"/>
          <p14:tracePt t="113547" x="2827338" y="3995738"/>
          <p14:tracePt t="113555" x="2838450" y="3965575"/>
          <p14:tracePt t="113564" x="2851150" y="3941763"/>
          <p14:tracePt t="113571" x="2863850" y="3916363"/>
          <p14:tracePt t="113580" x="2868613" y="3892550"/>
          <p14:tracePt t="113587" x="2874963" y="3887788"/>
          <p14:tracePt t="113596" x="2874963" y="3875088"/>
          <p14:tracePt t="113604" x="2874963" y="3838575"/>
          <p14:tracePt t="113612" x="2874963" y="3808413"/>
          <p14:tracePt t="113619" x="2874963" y="3767138"/>
          <p14:tracePt t="113627" x="2874963" y="3717925"/>
          <p14:tracePt t="113635" x="2874963" y="3676650"/>
          <p14:tracePt t="113644" x="2874963" y="3633788"/>
          <p14:tracePt t="113651" x="2874963" y="3573463"/>
          <p14:tracePt t="113660" x="2874963" y="3543300"/>
          <p14:tracePt t="113667" x="2868613" y="3495675"/>
          <p14:tracePt t="113677" x="2851150" y="3435350"/>
          <p14:tracePt t="113684" x="2820988" y="3355975"/>
          <p14:tracePt t="113692" x="2820988" y="3325813"/>
          <p14:tracePt t="113699" x="2803525" y="3302000"/>
          <p14:tracePt t="113707" x="2784475" y="3267075"/>
          <p14:tracePt t="113716" x="2778125" y="3254375"/>
          <p14:tracePt t="113723" x="2760663" y="3217863"/>
          <p14:tracePt t="113732" x="2743200" y="3200400"/>
          <p14:tracePt t="113740" x="2736850" y="3187700"/>
          <p14:tracePt t="113748" x="2730500" y="3181350"/>
          <p14:tracePt t="113755" x="2724150" y="3170238"/>
          <p14:tracePt t="113764" x="2724150" y="3163888"/>
          <p14:tracePt t="113771" x="2700338" y="3140075"/>
          <p14:tracePt t="113780" x="2676525" y="3116263"/>
          <p14:tracePt t="113787" x="2670175" y="3109913"/>
          <p14:tracePt t="113796" x="2657475" y="3097213"/>
          <p14:tracePt t="113803" x="2640013" y="3079750"/>
          <p14:tracePt t="113812" x="2627313" y="3067050"/>
          <p14:tracePt t="113819" x="2622550" y="3060700"/>
          <p14:tracePt t="113828" x="2597150" y="3049588"/>
          <p14:tracePt t="113835" x="2579688" y="3043238"/>
          <p14:tracePt t="113844" x="2549525" y="3019425"/>
          <p14:tracePt t="113851" x="2501900" y="3000375"/>
          <p14:tracePt t="113860" x="2452688" y="2982913"/>
          <p14:tracePt t="113868" x="2405063" y="2959100"/>
          <p14:tracePt t="113876" x="2344738" y="2928938"/>
          <p14:tracePt t="113883" x="2278063" y="2898775"/>
          <p14:tracePt t="113892" x="2217738" y="2868613"/>
          <p14:tracePt t="113900" x="2182813" y="2851150"/>
          <p14:tracePt t="113908" x="2133600" y="2825750"/>
          <p14:tracePt t="113916" x="2085975" y="2808288"/>
          <p14:tracePt t="113923" x="2066925" y="2808288"/>
          <p14:tracePt t="113932" x="2055813" y="2808288"/>
          <p14:tracePt t="113940" x="2043113" y="2808288"/>
          <p14:tracePt t="113947" x="2025650" y="2808288"/>
          <p14:tracePt t="113955" x="2006600" y="2808288"/>
          <p14:tracePt t="113964" x="1989138" y="2808288"/>
          <p14:tracePt t="113971" x="1958975" y="2808288"/>
          <p14:tracePt t="113980" x="1916113" y="2808288"/>
          <p14:tracePt t="113987" x="1881188" y="2808288"/>
          <p14:tracePt t="113996" x="1838325" y="2808288"/>
          <p14:tracePt t="114003" x="1820863" y="2808288"/>
          <p14:tracePt t="114012" x="1795463" y="2808288"/>
          <p14:tracePt t="114019" x="1741488" y="2808288"/>
          <p14:tracePt t="114028" x="1706563" y="2814638"/>
          <p14:tracePt t="114036" x="1681163" y="2814638"/>
          <p14:tracePt t="114044" x="1651000" y="2814638"/>
          <p14:tracePt t="114052" x="1616075" y="2820988"/>
          <p14:tracePt t="114060" x="1597025" y="2820988"/>
          <p14:tracePt t="114067" x="1573213" y="2838450"/>
          <p14:tracePt t="114076" x="1525588" y="2862263"/>
          <p14:tracePt t="114084" x="1489075" y="2881313"/>
          <p14:tracePt t="114093" x="1435100" y="2922588"/>
          <p14:tracePt t="114100" x="1385888" y="2965450"/>
          <p14:tracePt t="114107" x="1338263" y="2995613"/>
          <p14:tracePt t="114116" x="1284288" y="3025775"/>
          <p14:tracePt t="114123" x="1235075" y="3055938"/>
          <p14:tracePt t="114132" x="1169988" y="3097213"/>
          <p14:tracePt t="114140" x="1114425" y="3151188"/>
          <p14:tracePt t="114147" x="1079500" y="3187700"/>
          <p14:tracePt t="114155" x="1023938" y="3241675"/>
          <p14:tracePt t="114164" x="989013" y="3284538"/>
          <p14:tracePt t="114171" x="965200" y="3332163"/>
          <p14:tracePt t="114180" x="958850" y="3355975"/>
          <p14:tracePt t="114187" x="928688" y="3411538"/>
          <p14:tracePt t="114196" x="898525" y="3459163"/>
          <p14:tracePt t="114203" x="892175" y="3506788"/>
          <p14:tracePt t="114211" x="868363" y="3573463"/>
          <p14:tracePt t="114219" x="868363" y="3627438"/>
          <p14:tracePt t="114228" x="849313" y="3676650"/>
          <p14:tracePt t="114236" x="838200" y="3767138"/>
          <p14:tracePt t="114244" x="838200" y="3827463"/>
          <p14:tracePt t="114251" x="838200" y="3898900"/>
          <p14:tracePt t="114260" x="838200" y="3971925"/>
          <p14:tracePt t="114268" x="844550" y="4032250"/>
          <p14:tracePt t="114277" x="874713" y="4092575"/>
          <p14:tracePt t="114284" x="915988" y="4146550"/>
          <p14:tracePt t="114291" x="939800" y="4170363"/>
          <p14:tracePt t="114300" x="965200" y="4194175"/>
          <p14:tracePt t="114307" x="1000125" y="4211638"/>
          <p14:tracePt t="114316" x="1049338" y="4230688"/>
          <p14:tracePt t="114323" x="1084263" y="4248150"/>
          <p14:tracePt t="114332" x="1133475" y="4267200"/>
          <p14:tracePt t="114340" x="1181100" y="4278313"/>
          <p14:tracePt t="114348" x="1230313" y="4297363"/>
          <p14:tracePt t="114355" x="1254125" y="4302125"/>
          <p14:tracePt t="114364" x="1295400" y="4314825"/>
          <p14:tracePt t="114371" x="1355725" y="4314825"/>
          <p14:tracePt t="114380" x="1416050" y="4327525"/>
          <p14:tracePt t="114387" x="1489075" y="4327525"/>
          <p14:tracePt t="114396" x="1560513" y="4327525"/>
          <p14:tracePt t="114403" x="1646238" y="4327525"/>
          <p14:tracePt t="114411" x="1736725" y="4327525"/>
          <p14:tracePt t="114419" x="1820863" y="4321175"/>
          <p14:tracePt t="114428" x="1898650" y="4308475"/>
          <p14:tracePt t="114436" x="1971675" y="4284663"/>
          <p14:tracePt t="114444" x="2062163" y="4267200"/>
          <p14:tracePt t="114452" x="2152650" y="4241800"/>
          <p14:tracePt t="114460" x="2241550" y="4206875"/>
          <p14:tracePt t="114467" x="2320925" y="4152900"/>
          <p14:tracePt t="114476" x="2387600" y="4110038"/>
          <p14:tracePt t="114484" x="2435225" y="4079875"/>
          <p14:tracePt t="114492" x="2501900" y="4037013"/>
          <p14:tracePt t="114499" x="2538413" y="3995738"/>
          <p14:tracePt t="114507" x="2562225" y="3983038"/>
          <p14:tracePt t="114516" x="2597150" y="3952875"/>
          <p14:tracePt t="114523" x="2616200" y="3929063"/>
          <p14:tracePt t="114532" x="2640013" y="3892550"/>
          <p14:tracePt t="114540" x="2682875" y="3827463"/>
          <p14:tracePt t="114548" x="2700338" y="3802063"/>
          <p14:tracePt t="114555" x="2717800" y="3760788"/>
          <p14:tracePt t="114564" x="2736850" y="3724275"/>
          <p14:tracePt t="114571" x="2747963" y="3676650"/>
          <p14:tracePt t="114580" x="2747963" y="3646488"/>
          <p14:tracePt t="114587" x="2747963" y="3603625"/>
          <p14:tracePt t="114596" x="2747963" y="3567113"/>
          <p14:tracePt t="114604" x="2747963" y="3525838"/>
          <p14:tracePt t="114611" x="2747963" y="3506788"/>
          <p14:tracePt t="114620" x="2747963" y="3471863"/>
          <p14:tracePt t="114628" x="2747963" y="3446463"/>
          <p14:tracePt t="114636" x="2736850" y="3405188"/>
          <p14:tracePt t="114644" x="2717800" y="3386138"/>
          <p14:tracePt t="114652" x="2700338" y="3362325"/>
          <p14:tracePt t="114660" x="2687638" y="3332163"/>
          <p14:tracePt t="114667" x="2670175" y="3308350"/>
          <p14:tracePt t="114675" x="2646363" y="3278188"/>
          <p14:tracePt t="114684" x="2627313" y="3267075"/>
          <p14:tracePt t="114692" x="2603500" y="3241675"/>
          <p14:tracePt t="114700" x="2568575" y="3200400"/>
          <p14:tracePt t="114707" x="2525713" y="3163888"/>
          <p14:tracePt t="114716" x="2465388" y="3133725"/>
          <p14:tracePt t="114723" x="2381250" y="3060700"/>
          <p14:tracePt t="114731" x="2290763" y="2995613"/>
          <p14:tracePt t="114740" x="2211388" y="2922588"/>
          <p14:tracePt t="114748" x="2116138" y="2868613"/>
          <p14:tracePt t="114755" x="2036763" y="2795588"/>
          <p14:tracePt t="114763" x="1982788" y="2754313"/>
          <p14:tracePt t="114771" x="1922463" y="2711450"/>
          <p14:tracePt t="114779" x="1868488" y="2670175"/>
          <p14:tracePt t="114787" x="1844675" y="2657475"/>
          <p14:tracePt t="114795" x="1831975" y="2646363"/>
          <p14:tracePt t="114803" x="1825625" y="2640013"/>
          <p14:tracePt t="114845" x="1820863" y="2640013"/>
          <p14:tracePt t="114851" x="1790700" y="2640013"/>
          <p14:tracePt t="114860" x="1741488" y="2651125"/>
          <p14:tracePt t="114867" x="1670050" y="2687638"/>
          <p14:tracePt t="114880" x="1573213" y="2735263"/>
          <p14:tracePt t="114884" x="1495425" y="2778125"/>
          <p14:tracePt t="114892" x="1404938" y="2825750"/>
          <p14:tracePt t="114900" x="1314450" y="2855913"/>
          <p14:tracePt t="114907" x="1211263" y="2905125"/>
          <p14:tracePt t="114916" x="1120775" y="2946400"/>
          <p14:tracePt t="114923" x="1042988" y="2995613"/>
          <p14:tracePt t="114932" x="989013" y="3036888"/>
          <p14:tracePt t="114940" x="952500" y="3073400"/>
          <p14:tracePt t="114948" x="922338" y="3109913"/>
          <p14:tracePt t="114955" x="904875" y="3146425"/>
          <p14:tracePt t="114963" x="862013" y="3200400"/>
          <p14:tracePt t="114971" x="844550" y="3236913"/>
          <p14:tracePt t="114980" x="838200" y="3267075"/>
          <p14:tracePt t="114987" x="819150" y="3290888"/>
          <p14:tracePt t="114995" x="819150" y="3344863"/>
          <p14:tracePt t="115003" x="808038" y="3405188"/>
          <p14:tracePt t="115012" x="808038" y="3476625"/>
          <p14:tracePt t="115020" x="808038" y="3536950"/>
          <p14:tracePt t="115028" x="808038" y="3597275"/>
          <p14:tracePt t="115036" x="849313" y="3687763"/>
          <p14:tracePt t="115044" x="892175" y="3767138"/>
          <p14:tracePt t="115051" x="928688" y="3857625"/>
          <p14:tracePt t="115060" x="993775" y="3935413"/>
          <p14:tracePt t="115068" x="1054100" y="4013200"/>
          <p14:tracePt t="115075" x="1096963" y="4079875"/>
          <p14:tracePt t="115084" x="1139825" y="4133850"/>
          <p14:tracePt t="115092" x="1193800" y="4200525"/>
          <p14:tracePt t="115100" x="1247775" y="4248150"/>
          <p14:tracePt t="115107" x="1284288" y="4291013"/>
          <p14:tracePt t="115116" x="1320800" y="4321175"/>
          <p14:tracePt t="115123" x="1374775" y="4357688"/>
          <p14:tracePt t="115131" x="1465263" y="4392613"/>
          <p14:tracePt t="115139" x="1525588" y="4411663"/>
          <p14:tracePt t="115148" x="1616075" y="4448175"/>
          <p14:tracePt t="115155" x="1706563" y="4471988"/>
          <p14:tracePt t="115164" x="1795463" y="4483100"/>
          <p14:tracePt t="115171" x="1935163" y="4483100"/>
          <p14:tracePt t="115180" x="2066925" y="4483100"/>
          <p14:tracePt t="115188" x="2193925" y="4483100"/>
          <p14:tracePt t="115195" x="2320925" y="4483100"/>
          <p14:tracePt t="115203" x="2435225" y="4478338"/>
          <p14:tracePt t="115212" x="2555875" y="4465638"/>
          <p14:tracePt t="115220" x="2646363" y="4429125"/>
          <p14:tracePt t="115228" x="2747963" y="4392613"/>
          <p14:tracePt t="115236" x="2838450" y="4375150"/>
          <p14:tracePt t="115244" x="2928938" y="4327525"/>
          <p14:tracePt t="115251" x="3019425" y="4291013"/>
          <p14:tracePt t="115260" x="3109913" y="4260850"/>
          <p14:tracePt t="115267" x="3176588" y="4206875"/>
          <p14:tracePt t="115275" x="3213100" y="4176713"/>
          <p14:tracePt t="115284" x="3267075" y="4122738"/>
          <p14:tracePt t="115291" x="3297238" y="4086225"/>
          <p14:tracePt t="115300" x="3321050" y="4049713"/>
          <p14:tracePt t="115307" x="3340100" y="4013200"/>
          <p14:tracePt t="115315" x="3363913" y="3952875"/>
          <p14:tracePt t="115323" x="3381375" y="3916363"/>
          <p14:tracePt t="115331" x="3387725" y="3892550"/>
          <p14:tracePt t="115339" x="3387725" y="3881438"/>
          <p14:tracePt t="115348" x="3394075" y="3857625"/>
          <p14:tracePt t="115355" x="3394075" y="3838575"/>
          <p14:tracePt t="115364" x="3394075" y="3827463"/>
          <p14:tracePt t="115372" x="3394075" y="3814763"/>
          <p14:tracePt t="115380" x="3394075" y="3797300"/>
          <p14:tracePt t="115387" x="3394075" y="3754438"/>
          <p14:tracePt t="115396" x="3394075" y="3724275"/>
          <p14:tracePt t="115403" x="3370263" y="3663950"/>
          <p14:tracePt t="115412" x="3327400" y="3597275"/>
          <p14:tracePt t="115419" x="3273425" y="3519488"/>
          <p14:tracePt t="115428" x="3200400" y="3435350"/>
          <p14:tracePt t="115436" x="3122613" y="3344863"/>
          <p14:tracePt t="115444" x="3038475" y="3248025"/>
          <p14:tracePt t="115452" x="2941638" y="3151188"/>
          <p14:tracePt t="115459" x="2851150" y="3060700"/>
          <p14:tracePt t="115468" x="2754313" y="2965450"/>
          <p14:tracePt t="115475" x="2670175" y="2881313"/>
          <p14:tracePt t="115484" x="2603500" y="2825750"/>
          <p14:tracePt t="115491" x="2555875" y="2795588"/>
          <p14:tracePt t="115500" x="2519363" y="2778125"/>
          <p14:tracePt t="115507" x="2508250" y="2771775"/>
          <p14:tracePt t="115515" x="2489200" y="2771775"/>
          <p14:tracePt t="115524" x="2482850" y="2771775"/>
          <p14:tracePt t="115532" x="2465388" y="2771775"/>
          <p14:tracePt t="115539" x="2422525" y="2771775"/>
          <p14:tracePt t="115548" x="2351088" y="2771775"/>
          <p14:tracePt t="115556" x="2236788" y="2771775"/>
          <p14:tracePt t="115564" x="2103438" y="2790825"/>
          <p14:tracePt t="115572" x="1958975" y="2814638"/>
          <p14:tracePt t="115580" x="1814513" y="2838450"/>
          <p14:tracePt t="115587" x="1724025" y="2874963"/>
          <p14:tracePt t="115596" x="1609725" y="2922588"/>
          <p14:tracePt t="115603" x="1512888" y="2965450"/>
          <p14:tracePt t="115612" x="1422400" y="3025775"/>
          <p14:tracePt t="115620" x="1368425" y="3067050"/>
          <p14:tracePt t="115628" x="1320800" y="3103563"/>
          <p14:tracePt t="115635" x="1301750" y="3121025"/>
          <p14:tracePt t="115644" x="1277938" y="3170238"/>
          <p14:tracePt t="115651" x="1265238" y="3200400"/>
          <p14:tracePt t="115659" x="1260475" y="3224213"/>
          <p14:tracePt t="115668" x="1260475" y="3278188"/>
          <p14:tracePt t="115675" x="1260475" y="3338513"/>
          <p14:tracePt t="115684" x="1260475" y="3411538"/>
          <p14:tracePt t="115691" x="1260475" y="3482975"/>
          <p14:tracePt t="115699" x="1265238" y="3573463"/>
          <p14:tracePt t="115707" x="1301750" y="3676650"/>
          <p14:tracePt t="115716" x="1350963" y="3808413"/>
          <p14:tracePt t="115723" x="1368425" y="3911600"/>
          <p14:tracePt t="115732" x="1439863" y="4032250"/>
          <p14:tracePt t="115739" x="1500188" y="4152900"/>
          <p14:tracePt t="115748" x="1585913" y="4241800"/>
          <p14:tracePt t="115756" x="1657350" y="4338638"/>
          <p14:tracePt t="115764" x="1693863" y="4375150"/>
          <p14:tracePt t="115771" x="1741488" y="4392613"/>
          <p14:tracePt t="115779" x="1778000" y="4411663"/>
          <p14:tracePt t="115788" x="1820863" y="4411663"/>
          <p14:tracePt t="115796" x="1868488" y="4411663"/>
          <p14:tracePt t="115803" x="1922463" y="4411663"/>
          <p14:tracePt t="115812" x="1995488" y="4411663"/>
          <p14:tracePt t="115819" x="2055813" y="4411663"/>
          <p14:tracePt t="115828" x="2146300" y="4398963"/>
          <p14:tracePt t="115845" x="2314575" y="4297363"/>
          <p14:tracePt t="115852" x="2392363" y="4248150"/>
          <p14:tracePt t="115860" x="2471738" y="4206875"/>
          <p14:tracePt t="115868" x="2568575" y="4133850"/>
          <p14:tracePt t="115881" x="2633663" y="4079875"/>
          <p14:tracePt t="115884" x="2700338" y="4025900"/>
          <p14:tracePt t="115891" x="2736850" y="3989388"/>
          <p14:tracePt t="115900" x="2790825" y="3922713"/>
          <p14:tracePt t="115907" x="2814638" y="3857625"/>
          <p14:tracePt t="115916" x="2838450" y="3821113"/>
          <p14:tracePt t="115923" x="2851150" y="3760788"/>
          <p14:tracePt t="115932" x="2851150" y="3736975"/>
          <p14:tracePt t="115939" x="2851150" y="3706813"/>
          <p14:tracePt t="115948" x="2851150" y="3694113"/>
          <p14:tracePt t="115956" x="2857500" y="3676650"/>
          <p14:tracePt t="115971" x="2857500" y="3670300"/>
          <p14:tracePt t="115980" x="2857500" y="3657600"/>
          <p14:tracePt t="115987" x="2857500" y="3651250"/>
          <p14:tracePt t="115996" x="2857500" y="3640138"/>
          <p14:tracePt t="116003" x="2851150" y="3621088"/>
          <p14:tracePt t="116012" x="2833688" y="3597275"/>
          <p14:tracePt t="116019" x="2814638" y="3586163"/>
          <p14:tracePt t="116028" x="2803525" y="3562350"/>
          <p14:tracePt t="116035" x="2778125" y="3543300"/>
          <p14:tracePt t="116043" x="2754313" y="3525838"/>
          <p14:tracePt t="116052" x="2730500" y="3519488"/>
          <p14:tracePt t="116060" x="2693988" y="3513138"/>
          <p14:tracePt t="116068" x="2670175" y="3513138"/>
          <p14:tracePt t="116075" x="2640013" y="3513138"/>
          <p14:tracePt t="116084" x="2597150" y="3513138"/>
          <p14:tracePt t="116092" x="2525713" y="3513138"/>
          <p14:tracePt t="116100" x="2478088" y="3525838"/>
          <p14:tracePt t="116107" x="2441575" y="3543300"/>
          <p14:tracePt t="116116" x="2417763" y="3549650"/>
          <p14:tracePt t="116123" x="2381250" y="3579813"/>
          <p14:tracePt t="116131" x="2374900" y="3586163"/>
          <p14:tracePt t="116139" x="2368550" y="3590925"/>
          <p14:tracePt t="116148" x="2362200" y="3597275"/>
          <p14:tracePt t="116348" x="0" y="0"/>
        </p14:tracePtLst>
        <p14:tracePtLst>
          <p14:tracePt t="117223" x="3749675" y="6616700"/>
          <p14:tracePt t="117236" x="3743325" y="6610350"/>
          <p14:tracePt t="117316" x="3736975" y="6605588"/>
          <p14:tracePt t="117388" x="3725863" y="6599238"/>
          <p14:tracePt t="117397" x="3706813" y="6592888"/>
          <p14:tracePt t="117405" x="3683000" y="6575425"/>
          <p14:tracePt t="117413" x="3676650" y="6575425"/>
          <p14:tracePt t="117419" x="3659188" y="6569075"/>
          <p14:tracePt t="117427" x="3652838" y="6562725"/>
          <p14:tracePt t="117436" x="3646488" y="6562725"/>
          <p14:tracePt t="117500" x="3646488" y="6556375"/>
          <p14:tracePt t="117507" x="3659188" y="6556375"/>
          <p14:tracePt t="117516" x="3683000" y="6550025"/>
          <p14:tracePt t="117523" x="3736975" y="6538913"/>
          <p14:tracePt t="117531" x="3784600" y="6532563"/>
          <p14:tracePt t="117539" x="3857625" y="6532563"/>
          <p14:tracePt t="117548" x="3930650" y="6532563"/>
          <p14:tracePt t="117555" x="4014788" y="6532563"/>
          <p14:tracePt t="117564" x="4116388" y="6508750"/>
          <p14:tracePt t="117571" x="4206875" y="6496050"/>
          <p14:tracePt t="117580" x="4291013" y="6496050"/>
          <p14:tracePt t="117587" x="4381500" y="6496050"/>
          <p14:tracePt t="117596" x="4478338" y="6496050"/>
          <p14:tracePt t="117603" x="4581525" y="6496050"/>
          <p14:tracePt t="117611" x="4652963" y="6496050"/>
          <p14:tracePt t="117619" x="4695825" y="6496050"/>
          <p14:tracePt t="117627" x="4719638" y="6496050"/>
          <p14:tracePt t="117636" x="4737100" y="6496050"/>
          <p14:tracePt t="117684" x="4743450" y="6496050"/>
          <p14:tracePt t="117796" x="4732338" y="6496050"/>
          <p14:tracePt t="117804" x="4713288" y="6496050"/>
          <p14:tracePt t="117812" x="4622800" y="6496050"/>
          <p14:tracePt t="117820" x="4521200" y="6496050"/>
          <p14:tracePt t="117828" x="4406900" y="6496050"/>
          <p14:tracePt t="117836" x="4303713" y="6496050"/>
          <p14:tracePt t="117844" x="4206875" y="6489700"/>
          <p14:tracePt t="117852" x="4086225" y="6465888"/>
          <p14:tracePt t="117860" x="3954463" y="6418263"/>
          <p14:tracePt t="117868" x="3851275" y="6388100"/>
          <p14:tracePt t="117885" x="3629025" y="6315075"/>
          <p14:tracePt t="117892" x="3556000" y="6291263"/>
          <p14:tracePt t="117900" x="3478213" y="6284913"/>
          <p14:tracePt t="117907" x="3441700" y="6267450"/>
          <p14:tracePt t="117915" x="3398838" y="6254750"/>
          <p14:tracePt t="117923" x="3381375" y="6254750"/>
          <p14:tracePt t="117932" x="3370263" y="6254750"/>
          <p14:tracePt t="117939" x="3363913" y="6249988"/>
          <p14:tracePt t="117948" x="3357563" y="6249988"/>
          <p14:tracePt t="118044" x="3381375" y="6237288"/>
          <p14:tracePt t="118053" x="3405188" y="6237288"/>
          <p14:tracePt t="118060" x="3471863" y="6237288"/>
          <p14:tracePt t="118069" x="3544888" y="6237288"/>
          <p14:tracePt t="118076" x="3616325" y="6237288"/>
          <p14:tracePt t="118085" x="3730625" y="6237288"/>
          <p14:tracePt t="118092" x="3814763" y="6243638"/>
          <p14:tracePt t="118101" x="3917950" y="6249988"/>
          <p14:tracePt t="118107" x="4021138" y="6273800"/>
          <p14:tracePt t="118116" x="4122738" y="6297613"/>
          <p14:tracePt t="118123" x="4243388" y="6334125"/>
          <p14:tracePt t="118131" x="4346575" y="6381750"/>
          <p14:tracePt t="118139" x="4448175" y="6394450"/>
          <p14:tracePt t="118148" x="4527550" y="6424613"/>
          <p14:tracePt t="118155" x="4616450" y="6448425"/>
          <p14:tracePt t="118164" x="4646613" y="6454775"/>
          <p14:tracePt t="118171" x="4672013" y="6454775"/>
          <p14:tracePt t="118268" x="4676775" y="6459538"/>
          <p14:tracePt t="118284" x="4672013" y="6465888"/>
          <p14:tracePt t="118292" x="4616450" y="6465888"/>
          <p14:tracePt t="118300" x="4514850" y="6478588"/>
          <p14:tracePt t="118308" x="4387850" y="6478588"/>
          <p14:tracePt t="118316" x="4230688" y="6478588"/>
          <p14:tracePt t="118324" x="4056063" y="6478588"/>
          <p14:tracePt t="118333" x="3911600" y="6472238"/>
          <p14:tracePt t="118340" x="3797300" y="6459538"/>
          <p14:tracePt t="118350" x="3695700" y="6424613"/>
          <p14:tracePt t="118356" x="3616325" y="6405563"/>
          <p14:tracePt t="118365" x="3579813" y="6388100"/>
          <p14:tracePt t="118372" x="3544888" y="6370638"/>
          <p14:tracePt t="118452" x="3538538" y="6364288"/>
          <p14:tracePt t="118468" x="3538538" y="6357938"/>
          <p14:tracePt t="118476" x="3562350" y="6357938"/>
          <p14:tracePt t="118484" x="3605213" y="6357938"/>
          <p14:tracePt t="118492" x="3665538" y="6357938"/>
          <p14:tracePt t="118501" x="3760788" y="6357938"/>
          <p14:tracePt t="118508" x="3863975" y="6357938"/>
          <p14:tracePt t="118516" x="3948113" y="6357938"/>
          <p14:tracePt t="118524" x="4062413" y="6357938"/>
          <p14:tracePt t="118533" x="4176713" y="6364288"/>
          <p14:tracePt t="118540" x="4279900" y="6375400"/>
          <p14:tracePt t="118548" x="4381500" y="6394450"/>
          <p14:tracePt t="118556" x="4471988" y="6405563"/>
          <p14:tracePt t="118565" x="4545013" y="6418263"/>
          <p14:tracePt t="118572" x="4581525" y="6424613"/>
          <p14:tracePt t="118581" x="4605338" y="6442075"/>
          <p14:tracePt t="118588" x="4629150" y="6448425"/>
          <p14:tracePt t="118597" x="4641850" y="6448425"/>
          <p14:tracePt t="118604" x="4659313" y="6465888"/>
          <p14:tracePt t="118668" x="4659313" y="6472238"/>
          <p14:tracePt t="118684" x="4641850" y="6478588"/>
          <p14:tracePt t="118692" x="4635500" y="6484938"/>
          <p14:tracePt t="118700" x="4629150" y="6484938"/>
          <p14:tracePt t="118708" x="4616450" y="6489700"/>
          <p14:tracePt t="118716" x="4611688" y="6489700"/>
          <p14:tracePt t="118788" x="4605338" y="6496050"/>
          <p14:tracePt t="118884" x="4629150" y="6515100"/>
          <p14:tracePt t="118892" x="4732338" y="6538913"/>
          <p14:tracePt t="118900" x="4894263" y="6562725"/>
          <p14:tracePt t="118908" x="5057775" y="6586538"/>
          <p14:tracePt t="118917" x="5256213" y="6629400"/>
          <p14:tracePt t="118924" x="5400675" y="6665913"/>
          <p14:tracePt t="118933" x="5521325" y="6677025"/>
          <p14:tracePt t="118940" x="5635625" y="6700838"/>
          <p14:tracePt t="118949" x="5726113" y="6731000"/>
          <p14:tracePt t="118956" x="5816600" y="6743700"/>
          <p14:tracePt t="118965" x="5864225" y="6761163"/>
          <p14:tracePt t="118983" x="5907088" y="6761163"/>
          <p14:tracePt t="118989" x="5913438" y="6767513"/>
          <p14:tracePt t="119028" x="5930900" y="6767513"/>
          <p14:tracePt t="119036" x="5943600" y="6767513"/>
          <p14:tracePt t="119044" x="5967413" y="6767513"/>
          <p14:tracePt t="119052" x="6010275" y="6767513"/>
          <p14:tracePt t="119060" x="6064250" y="6767513"/>
          <p14:tracePt t="119068" x="6135688" y="6767513"/>
          <p14:tracePt t="119076" x="6226175" y="6767513"/>
          <p14:tracePt t="119085" x="6310313" y="6767513"/>
          <p14:tracePt t="119092" x="6413500" y="6767513"/>
          <p14:tracePt t="119100" x="6516688" y="6791325"/>
          <p14:tracePt t="119107" x="6618288" y="6804025"/>
          <p14:tracePt t="119115" x="6721475" y="6827838"/>
          <p14:tracePt t="119123" x="6823075" y="6840538"/>
          <p14:tracePt t="119132" x="6907213" y="6851650"/>
          <p14:tracePt t="119211" x="7443788" y="6845300"/>
          <p14:tracePt t="119220" x="7493000" y="6834188"/>
          <p14:tracePt t="119228" x="7553325" y="6815138"/>
          <p14:tracePt t="119235" x="7613650" y="6797675"/>
          <p14:tracePt t="119243" x="7648575" y="6784975"/>
          <p14:tracePt t="119252" x="7678738" y="6784975"/>
          <p14:tracePt t="119259" x="7704138" y="6780213"/>
          <p14:tracePt t="119268" x="7715250" y="6773863"/>
          <p14:tracePt t="119275" x="7721600" y="6767513"/>
          <p14:tracePt t="119284" x="7739063" y="6767513"/>
          <p14:tracePt t="119291" x="7745413" y="6767513"/>
          <p14:tracePt t="119299" x="7751763" y="6761163"/>
          <p14:tracePt t="119315" x="7758113" y="6754813"/>
          <p14:tracePt t="119340" x="7762875" y="6750050"/>
          <p14:tracePt t="119372" x="7762875" y="6743700"/>
          <p14:tracePt t="119379" x="7762875" y="6737350"/>
          <p14:tracePt t="119452" x="7762875" y="6713538"/>
          <p14:tracePt t="119467" x="7762875" y="6700838"/>
          <p14:tracePt t="119476" x="7762875" y="6696075"/>
          <p14:tracePt t="119484" x="7762875" y="6689725"/>
          <p14:tracePt t="119491" x="7762875" y="6683375"/>
          <p14:tracePt t="119499" x="7758113" y="6683375"/>
          <p14:tracePt t="119507" x="7734300" y="6683375"/>
          <p14:tracePt t="119516" x="7678738" y="6683375"/>
          <p14:tracePt t="119523" x="7577138" y="6659563"/>
          <p14:tracePt t="119532" x="7462838" y="6623050"/>
          <p14:tracePt t="119540" x="7329488" y="6610350"/>
          <p14:tracePt t="119548" x="7167563" y="6586538"/>
          <p14:tracePt t="119556" x="6997700" y="6545263"/>
          <p14:tracePt t="119564" x="6786563" y="6489700"/>
          <p14:tracePt t="119571" x="6618288" y="6448425"/>
          <p14:tracePt t="119579" x="6359525" y="6381750"/>
          <p14:tracePt t="119587" x="6154738" y="6340475"/>
          <p14:tracePt t="119595" x="5954713" y="6297613"/>
          <p14:tracePt t="119604" x="5732463" y="6254750"/>
          <p14:tracePt t="119611" x="5588000" y="6230938"/>
          <p14:tracePt t="119619" x="5454650" y="6207125"/>
          <p14:tracePt t="119627" x="5340350" y="6194425"/>
          <p14:tracePt t="119636" x="5249863" y="6194425"/>
          <p14:tracePt t="119643" x="5165725" y="6194425"/>
          <p14:tracePt t="119652" x="5081588" y="6194425"/>
          <p14:tracePt t="119660" x="4991100" y="6194425"/>
          <p14:tracePt t="119668" x="4918075" y="6194425"/>
          <p14:tracePt t="119675" x="4846638" y="6194425"/>
          <p14:tracePt t="119684" x="4773613" y="6194425"/>
          <p14:tracePt t="119691" x="4732338" y="6194425"/>
          <p14:tracePt t="119699" x="4672013" y="6194425"/>
          <p14:tracePt t="119707" x="4629150" y="6194425"/>
          <p14:tracePt t="119716" x="4598988" y="6194425"/>
          <p14:tracePt t="119723" x="4557713" y="6194425"/>
          <p14:tracePt t="119732" x="4508500" y="6194425"/>
          <p14:tracePt t="119740" x="4484688" y="6194425"/>
          <p14:tracePt t="119748" x="4454525" y="6194425"/>
          <p14:tracePt t="119755" x="4411663" y="6194425"/>
          <p14:tracePt t="119764" x="4387850" y="6194425"/>
          <p14:tracePt t="119772" x="4333875" y="6183313"/>
          <p14:tracePt t="119779" x="4286250" y="6183313"/>
          <p14:tracePt t="119787" x="4243388" y="6176963"/>
          <p14:tracePt t="119795" x="4206875" y="6176963"/>
          <p14:tracePt t="119804" x="4176713" y="6176963"/>
          <p14:tracePt t="119812" x="4152900" y="6176963"/>
          <p14:tracePt t="119820" x="4129088" y="6176963"/>
          <p14:tracePt t="119827" x="4116388" y="6176963"/>
          <p14:tracePt t="119884" x="4116388" y="6170613"/>
          <p14:tracePt t="119892" x="4146550" y="6170613"/>
          <p14:tracePt t="119900" x="4176713" y="6170613"/>
          <p14:tracePt t="119908" x="4243388" y="6170613"/>
          <p14:tracePt t="119917" x="4316413" y="6170613"/>
          <p14:tracePt t="119924" x="4400550" y="6170613"/>
          <p14:tracePt t="119933" x="4521200" y="6170613"/>
          <p14:tracePt t="119940" x="4659313" y="6183313"/>
          <p14:tracePt t="119949" x="4822825" y="6213475"/>
          <p14:tracePt t="119956" x="4991100" y="6237288"/>
          <p14:tracePt t="119965" x="5153025" y="6261100"/>
          <p14:tracePt t="119972" x="5353050" y="6303963"/>
          <p14:tracePt t="119980" x="5508625" y="6315075"/>
          <p14:tracePt t="119988" x="5672138" y="6340475"/>
          <p14:tracePt t="119996" x="5786438" y="6351588"/>
          <p14:tracePt t="120004" x="5949950" y="6375400"/>
          <p14:tracePt t="120012" x="6081713" y="6388100"/>
          <p14:tracePt t="120020" x="6196013" y="6388100"/>
          <p14:tracePt t="120028" x="6292850" y="6388100"/>
          <p14:tracePt t="120036" x="6383338" y="6388100"/>
          <p14:tracePt t="120044" x="6426200" y="6388100"/>
          <p14:tracePt t="120052" x="6450013" y="6388100"/>
          <p14:tracePt t="120060" x="6473825" y="6388100"/>
          <p14:tracePt t="120069" x="6491288" y="6388100"/>
          <p14:tracePt t="120076" x="6497638" y="6388100"/>
          <p14:tracePt t="120084" x="6516688" y="6388100"/>
          <p14:tracePt t="120300" x="6516688" y="6394450"/>
          <p14:tracePt t="120308" x="6491288" y="6399213"/>
          <p14:tracePt t="120317" x="6437313" y="6411913"/>
          <p14:tracePt t="120324" x="6346825" y="6411913"/>
          <p14:tracePt t="120333" x="6249988" y="6411913"/>
          <p14:tracePt t="120340" x="6124575" y="6411913"/>
          <p14:tracePt t="120350" x="5980113" y="6411913"/>
          <p14:tracePt t="120356" x="5834063" y="6411913"/>
          <p14:tracePt t="120364" x="5695950" y="6411913"/>
          <p14:tracePt t="120372" x="5551488" y="6411913"/>
          <p14:tracePt t="120381" x="5437188" y="6411913"/>
          <p14:tracePt t="120388" x="5322888" y="6394450"/>
          <p14:tracePt t="120396" x="5232400" y="6394450"/>
          <p14:tracePt t="120404" x="5189538" y="6388100"/>
          <p14:tracePt t="120444" x="5183188" y="6381750"/>
          <p14:tracePt t="120508" x="5183188" y="6375400"/>
          <p14:tracePt t="120517" x="5189538" y="6375400"/>
          <p14:tracePt t="120524" x="5208588" y="6364288"/>
          <p14:tracePt t="120533" x="5273675" y="6364288"/>
          <p14:tracePt t="120539" x="5346700" y="6364288"/>
          <p14:tracePt t="120548" x="5430838" y="6364288"/>
          <p14:tracePt t="120555" x="5545138" y="6364288"/>
          <p14:tracePt t="120563" x="5648325" y="6364288"/>
          <p14:tracePt t="120572" x="5773738" y="6364288"/>
          <p14:tracePt t="120579" x="5876925" y="6364288"/>
          <p14:tracePt t="120588" x="5961063" y="6364288"/>
          <p14:tracePt t="120595" x="6051550" y="6370638"/>
          <p14:tracePt t="120604" x="6111875" y="6394450"/>
          <p14:tracePt t="120611" x="6148388" y="6399213"/>
          <p14:tracePt t="120620" x="6161088" y="6405563"/>
          <p14:tracePt t="120627" x="6165850" y="6405563"/>
          <p14:tracePt t="120667" x="6172200" y="6411913"/>
          <p14:tracePt t="120772" x="6172200" y="6418263"/>
          <p14:tracePt t="120780" x="6165850" y="6424613"/>
          <p14:tracePt t="120796" x="6161088" y="6429375"/>
          <p14:tracePt t="120804" x="6142038" y="6429375"/>
          <p14:tracePt t="120812" x="6105525" y="6429375"/>
          <p14:tracePt t="120820" x="6064250" y="6429375"/>
          <p14:tracePt t="120828" x="6010275" y="6429375"/>
          <p14:tracePt t="120837" x="5930900" y="6429375"/>
          <p14:tracePt t="120843" x="5840413" y="6381750"/>
          <p14:tracePt t="120844" x="0" y="0"/>
        </p14:tracePtLst>
        <p14:tracePtLst>
          <p14:tracePt t="123302" x="862013" y="3640138"/>
          <p14:tracePt t="123308" x="868363" y="3640138"/>
          <p14:tracePt t="123332" x="892175" y="3633788"/>
          <p14:tracePt t="123340" x="898525" y="3627438"/>
          <p14:tracePt t="123348" x="904875" y="3609975"/>
          <p14:tracePt t="123357" x="922338" y="3586163"/>
          <p14:tracePt t="123364" x="922338" y="3562350"/>
          <p14:tracePt t="123372" x="922338" y="3549650"/>
          <p14:tracePt t="123380" x="928688" y="3532188"/>
          <p14:tracePt t="123388" x="928688" y="3519488"/>
          <p14:tracePt t="123396" x="928688" y="3506788"/>
          <p14:tracePt t="123404" x="928688" y="3502025"/>
          <p14:tracePt t="123469" x="928688" y="3495675"/>
          <p14:tracePt t="123476" x="885825" y="3502025"/>
          <p14:tracePt t="123486" x="844550" y="3556000"/>
          <p14:tracePt t="123492" x="777875" y="3621088"/>
          <p14:tracePt t="123500" x="741363" y="3657600"/>
          <p14:tracePt t="123508" x="717550" y="3736975"/>
          <p14:tracePt t="123516" x="698500" y="3814763"/>
          <p14:tracePt t="123524" x="687388" y="3875088"/>
          <p14:tracePt t="123532" x="687388" y="3929063"/>
          <p14:tracePt t="123541" x="698500" y="3995738"/>
          <p14:tracePt t="123552" x="765175" y="4062413"/>
          <p14:tracePt t="123556" x="819150" y="4103688"/>
          <p14:tracePt t="123564" x="915988" y="4170363"/>
          <p14:tracePt t="123572" x="1030288" y="4241800"/>
          <p14:tracePt t="123579" x="1150938" y="4278313"/>
          <p14:tracePt t="123588" x="1284288" y="4314825"/>
          <p14:tracePt t="123595" x="1385888" y="4327525"/>
          <p14:tracePt t="123603" x="1470025" y="4338638"/>
          <p14:tracePt t="123612" x="1506538" y="4338638"/>
          <p14:tracePt t="123620" x="1536700" y="4338638"/>
          <p14:tracePt t="123628" x="1549400" y="4338638"/>
          <p14:tracePt t="123636" x="1566863" y="4332288"/>
          <p14:tracePt t="123644" x="1573213" y="4321175"/>
          <p14:tracePt t="123652" x="1590675" y="4297363"/>
          <p14:tracePt t="123660" x="1590675" y="4267200"/>
          <p14:tracePt t="123668" x="1590675" y="4230688"/>
          <p14:tracePt t="123676" x="1590675" y="4187825"/>
          <p14:tracePt t="123684" x="1585913" y="4140200"/>
          <p14:tracePt t="123692" x="1555750" y="4092575"/>
          <p14:tracePt t="123699" x="1536700" y="4056063"/>
          <p14:tracePt t="123709" x="1482725" y="3989388"/>
          <p14:tracePt t="123715" x="1439863" y="3922713"/>
          <p14:tracePt t="123724" x="1404938" y="3898900"/>
          <p14:tracePt t="123731" x="1338263" y="3844925"/>
          <p14:tracePt t="123740" x="1260475" y="3808413"/>
          <p14:tracePt t="123748" x="1200150" y="3790950"/>
          <p14:tracePt t="123756" x="1133475" y="3760788"/>
          <p14:tracePt t="123763" x="1109663" y="3760788"/>
          <p14:tracePt t="123772" x="1096963" y="3760788"/>
          <p14:tracePt t="123779" x="1090613" y="3760788"/>
          <p14:tracePt t="123788" x="1084263" y="3760788"/>
          <p14:tracePt t="123795" x="1079500" y="3760788"/>
          <p14:tracePt t="123812" x="1054100" y="3767138"/>
          <p14:tracePt t="123819" x="1049338" y="3808413"/>
          <p14:tracePt t="123828" x="1049338" y="3857625"/>
          <p14:tracePt t="123836" x="1049338" y="3929063"/>
          <p14:tracePt t="123844" x="1049338" y="3971925"/>
          <p14:tracePt t="123852" x="1066800" y="4049713"/>
          <p14:tracePt t="123859" x="1133475" y="4140200"/>
          <p14:tracePt t="123868" x="1163638" y="4176713"/>
          <p14:tracePt t="123887" x="1241425" y="4248150"/>
          <p14:tracePt t="123892" x="1265238" y="4260850"/>
          <p14:tracePt t="123899" x="1271588" y="4260850"/>
          <p14:tracePt t="123908" x="1277938" y="4260850"/>
          <p14:tracePt t="123915" x="1284288" y="4260850"/>
          <p14:tracePt t="123931" x="1295400" y="4237038"/>
          <p14:tracePt t="123940" x="1295400" y="4224338"/>
          <p14:tracePt t="123947" x="1295400" y="4183063"/>
          <p14:tracePt t="123956" x="1295400" y="4122738"/>
          <p14:tracePt t="123963" x="1295400" y="4067175"/>
          <p14:tracePt t="123972" x="1284288" y="4019550"/>
          <p14:tracePt t="123979" x="1260475" y="3989388"/>
          <p14:tracePt t="123988" x="1241425" y="3976688"/>
          <p14:tracePt t="123995" x="1230313" y="3959225"/>
          <p14:tracePt t="124005" x="1204913" y="3946525"/>
          <p14:tracePt t="124011" x="1163638" y="3946525"/>
          <p14:tracePt t="124019" x="1096963" y="3922713"/>
          <p14:tracePt t="124027" x="1066800" y="3916363"/>
          <p14:tracePt t="124036" x="1030288" y="3916363"/>
          <p14:tracePt t="124043" x="1019175" y="3916363"/>
          <p14:tracePt t="124052" x="1012825" y="3916363"/>
          <p14:tracePt t="124108" x="1042988" y="3916363"/>
          <p14:tracePt t="124116" x="1109663" y="3916363"/>
          <p14:tracePt t="124124" x="1181100" y="3916363"/>
          <p14:tracePt t="124132" x="1254125" y="3916363"/>
          <p14:tracePt t="124140" x="1325563" y="3916363"/>
          <p14:tracePt t="124148" x="1368425" y="3916363"/>
          <p14:tracePt t="124156" x="1385888" y="3911600"/>
          <p14:tracePt t="124164" x="1409700" y="3892550"/>
          <p14:tracePt t="124173" x="1416050" y="3887788"/>
          <p14:tracePt t="124180" x="1422400" y="3881438"/>
          <p14:tracePt t="124316" x="1428750" y="3875088"/>
          <p14:tracePt t="124324" x="1439863" y="3862388"/>
          <p14:tracePt t="124333" x="1458913" y="3844925"/>
          <p14:tracePt t="124340" x="1489075" y="3827463"/>
          <p14:tracePt t="124348" x="1525588" y="3802063"/>
          <p14:tracePt t="124356" x="1579563" y="3771900"/>
          <p14:tracePt t="124364" x="1603375" y="3741738"/>
          <p14:tracePt t="124372" x="1639888" y="3706813"/>
          <p14:tracePt t="124380" x="1657350" y="3670300"/>
          <p14:tracePt t="124389" x="1717675" y="3579813"/>
          <p14:tracePt t="124396" x="1730375" y="3519488"/>
          <p14:tracePt t="124404" x="1760538" y="3429000"/>
          <p14:tracePt t="124412" x="1760538" y="3338513"/>
          <p14:tracePt t="124420" x="1760538" y="3241675"/>
          <p14:tracePt t="124427" x="1760538" y="3140075"/>
          <p14:tracePt t="124436" x="1760538" y="3036888"/>
          <p14:tracePt t="124443" x="1760538" y="2941638"/>
          <p14:tracePt t="124453" x="1760538" y="2868613"/>
          <p14:tracePt t="124460" x="1760538" y="2778125"/>
          <p14:tracePt t="124468" x="1760538" y="2724150"/>
          <p14:tracePt t="124476" x="1760538" y="2663825"/>
          <p14:tracePt t="124483" x="1747838" y="2616200"/>
          <p14:tracePt t="124492" x="1730375" y="2579688"/>
          <p14:tracePt t="124499" x="1711325" y="2555875"/>
          <p14:tracePt t="124524" x="1711325" y="2549525"/>
          <p14:tracePt t="124540" x="1711325" y="2543175"/>
          <p14:tracePt t="124548" x="1711325" y="2536825"/>
          <p14:tracePt t="124564" x="1711325" y="2530475"/>
          <p14:tracePt t="124685" x="1700213" y="2536825"/>
          <p14:tracePt t="124692" x="1693863" y="2573338"/>
          <p14:tracePt t="124700" x="1693863" y="2579688"/>
          <p14:tracePt t="124708" x="1693863" y="2586038"/>
          <p14:tracePt t="124716" x="1693863" y="2590800"/>
          <p14:tracePt t="124861" x="1693863" y="2566988"/>
          <p14:tracePt t="124869" x="1711325" y="2506663"/>
          <p14:tracePt t="124878" x="1747838" y="2428875"/>
          <p14:tracePt t="124884" x="1766888" y="2349500"/>
          <p14:tracePt t="124892" x="1801813" y="2247900"/>
          <p14:tracePt t="124899" x="1851025" y="2144713"/>
          <p14:tracePt t="124907" x="1898650" y="1995488"/>
          <p14:tracePt t="124915" x="1941513" y="1819275"/>
          <p14:tracePt t="124923" x="2001838" y="1590675"/>
          <p14:tracePt t="124931" x="2036763" y="1458913"/>
          <p14:tracePt t="124939" x="2049463" y="1258888"/>
          <p14:tracePt t="124947" x="2085975" y="1114425"/>
          <p14:tracePt t="124955" x="2097088" y="969963"/>
          <p14:tracePt t="124963" x="2097088" y="868363"/>
          <p14:tracePt t="124971" x="2097088" y="782638"/>
          <p14:tracePt t="124979" x="2097088" y="747713"/>
          <p14:tracePt t="125028" x="2085975" y="825500"/>
          <p14:tracePt t="125036" x="2085975" y="952500"/>
          <p14:tracePt t="125044" x="2085975" y="1108075"/>
          <p14:tracePt t="125053" x="2085975" y="1284288"/>
          <p14:tracePt t="125060" x="2085975" y="1489075"/>
          <p14:tracePt t="125069" x="2085975" y="1633538"/>
          <p14:tracePt t="125076" x="2085975" y="1771650"/>
          <p14:tracePt t="125084" x="2062163" y="1905000"/>
          <p14:tracePt t="125092" x="2049463" y="2006600"/>
          <p14:tracePt t="125100" x="2036763" y="2109788"/>
          <p14:tracePt t="125108" x="2025650" y="2181225"/>
          <p14:tracePt t="125116" x="2019300" y="2230438"/>
          <p14:tracePt t="125125" x="2019300" y="2241550"/>
          <p14:tracePt t="125132" x="2019300" y="2247900"/>
          <p14:tracePt t="125188" x="2019300" y="2193925"/>
          <p14:tracePt t="125196" x="2025650" y="2109788"/>
          <p14:tracePt t="125204" x="2049463" y="1989138"/>
          <p14:tracePt t="125212" x="2062163" y="1874838"/>
          <p14:tracePt t="125222" x="2079625" y="1747838"/>
          <p14:tracePt t="125228" x="2092325" y="1614488"/>
          <p14:tracePt t="125237" x="2116138" y="1500188"/>
          <p14:tracePt t="125244" x="2127250" y="1398588"/>
          <p14:tracePt t="125253" x="2127250" y="1325563"/>
          <p14:tracePt t="125260" x="2139950" y="1277938"/>
          <p14:tracePt t="125268" x="2139950" y="1265238"/>
          <p14:tracePt t="125316" x="2109788" y="1338263"/>
          <p14:tracePt t="125324" x="2073275" y="1463675"/>
          <p14:tracePt t="125332" x="2006600" y="1620838"/>
          <p14:tracePt t="125340" x="1952625" y="1795463"/>
          <p14:tracePt t="125348" x="1868488" y="2066925"/>
          <p14:tracePt t="125355" x="1820863" y="2217738"/>
          <p14:tracePt t="125363" x="1795463" y="2332038"/>
          <p14:tracePt t="125371" x="1784350" y="2435225"/>
          <p14:tracePt t="125379" x="1778000" y="2482850"/>
          <p14:tracePt t="125387" x="1766888" y="2513013"/>
          <p14:tracePt t="125395" x="1766888" y="2530475"/>
          <p14:tracePt t="125420" x="1766888" y="2536825"/>
          <p14:tracePt t="125428" x="1784350" y="2536825"/>
          <p14:tracePt t="125436" x="1820863" y="2465388"/>
          <p14:tracePt t="125443" x="1855788" y="2374900"/>
          <p14:tracePt t="125452" x="1905000" y="2271713"/>
          <p14:tracePt t="125460" x="1922463" y="2139950"/>
          <p14:tracePt t="125467" x="1935163" y="1995488"/>
          <p14:tracePt t="125475" x="1946275" y="1868488"/>
          <p14:tracePt t="125483" x="1958975" y="1724025"/>
          <p14:tracePt t="125491" x="1971675" y="1590675"/>
          <p14:tracePt t="125499" x="1971675" y="1536700"/>
          <p14:tracePt t="125508" x="1971675" y="1512888"/>
          <p14:tracePt t="125572" x="1965325" y="1543050"/>
          <p14:tracePt t="125579" x="1941513" y="1644650"/>
          <p14:tracePt t="125587" x="1916113" y="1758950"/>
          <p14:tracePt t="125595" x="1905000" y="1892300"/>
          <p14:tracePt t="125604" x="1881188" y="2019300"/>
          <p14:tracePt t="125612" x="1868488" y="2120900"/>
          <p14:tracePt t="125620" x="1855788" y="2181225"/>
          <p14:tracePt t="125627" x="1855788" y="2224088"/>
          <p14:tracePt t="125636" x="1855788" y="2230438"/>
          <p14:tracePt t="125676" x="1905000" y="2163763"/>
          <p14:tracePt t="125683" x="1952625" y="2054225"/>
          <p14:tracePt t="125692" x="1982788" y="1952625"/>
          <p14:tracePt t="125699" x="2019300" y="1862138"/>
          <p14:tracePt t="125707" x="2032000" y="1758950"/>
          <p14:tracePt t="125715" x="2062163" y="1681163"/>
          <p14:tracePt t="125724" x="2073275" y="1639888"/>
          <p14:tracePt t="125731" x="2079625" y="1614488"/>
          <p14:tracePt t="125876" x="2085975" y="1609725"/>
          <p14:tracePt t="125956" x="2092325" y="1603375"/>
          <p14:tracePt t="126011" x="0" y="0"/>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3" name="Picture 7">
            <a:extLst>
              <a:ext uri="{FF2B5EF4-FFF2-40B4-BE49-F238E27FC236}">
                <a16:creationId xmlns:a16="http://schemas.microsoft.com/office/drawing/2014/main" id="{C8F6674B-D3C1-4B32-8CBC-D0A30E51C4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225" y="744538"/>
            <a:ext cx="4230688" cy="3321050"/>
          </a:xfrm>
          <a:prstGeom prst="rect">
            <a:avLst/>
          </a:prstGeom>
          <a:noFill/>
          <a:extLst>
            <a:ext uri="{909E8E84-426E-40DD-AFC4-6F175D3DCCD1}">
              <a14:hiddenFill xmlns:a14="http://schemas.microsoft.com/office/drawing/2010/main">
                <a:solidFill>
                  <a:srgbClr val="FFFFFF"/>
                </a:solidFill>
              </a14:hiddenFill>
            </a:ext>
          </a:extLst>
        </p:spPr>
      </p:pic>
      <p:sp>
        <p:nvSpPr>
          <p:cNvPr id="34818" name="Rectangle 2">
            <a:extLst>
              <a:ext uri="{FF2B5EF4-FFF2-40B4-BE49-F238E27FC236}">
                <a16:creationId xmlns:a16="http://schemas.microsoft.com/office/drawing/2014/main" id="{0C834CC4-3B39-4DE8-ADA7-ABA0FE826D6B}"/>
              </a:ext>
            </a:extLst>
          </p:cNvPr>
          <p:cNvSpPr>
            <a:spLocks noChangeArrowheads="1"/>
          </p:cNvSpPr>
          <p:nvPr/>
        </p:nvSpPr>
        <p:spPr bwMode="auto">
          <a:xfrm>
            <a:off x="1725613" y="153988"/>
            <a:ext cx="5027612" cy="547687"/>
          </a:xfrm>
          <a:prstGeom prst="rect">
            <a:avLst/>
          </a:prstGeom>
          <a:solidFill>
            <a:srgbClr val="CCFF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6" rIns="91431" bIns="45716">
            <a:spAutoFit/>
          </a:bodyPr>
          <a:lstStyle/>
          <a:p>
            <a:pPr eaLnBrk="1" hangingPunct="1"/>
            <a:r>
              <a:rPr lang="cs-CZ" altLang="cs-CZ" sz="2800">
                <a:solidFill>
                  <a:srgbClr val="9900CC"/>
                </a:solidFill>
                <a:effectLst>
                  <a:outerShdw blurRad="38100" dist="38100" dir="2700000" algn="tl">
                    <a:srgbClr val="000000"/>
                  </a:outerShdw>
                </a:effectLst>
                <a:latin typeface="Arial Black" panose="020B0A04020102020204" pitchFamily="34" charset="0"/>
              </a:rPr>
              <a:t>Různé formáty stanovení</a:t>
            </a:r>
            <a:endParaRPr lang="en-US" altLang="cs-CZ" sz="2800">
              <a:solidFill>
                <a:srgbClr val="9900CC"/>
              </a:solidFill>
              <a:effectLst>
                <a:outerShdw blurRad="38100" dist="38100" dir="2700000" algn="tl">
                  <a:srgbClr val="000000"/>
                </a:outerShdw>
              </a:effectLst>
              <a:latin typeface="Arial Black" panose="020B0A04020102020204" pitchFamily="34" charset="0"/>
            </a:endParaRPr>
          </a:p>
        </p:txBody>
      </p:sp>
      <p:sp>
        <p:nvSpPr>
          <p:cNvPr id="34820" name="Rectangle 4">
            <a:extLst>
              <a:ext uri="{FF2B5EF4-FFF2-40B4-BE49-F238E27FC236}">
                <a16:creationId xmlns:a16="http://schemas.microsoft.com/office/drawing/2014/main" id="{D7ACCA4F-167B-445A-8FBF-048A90033884}"/>
              </a:ext>
            </a:extLst>
          </p:cNvPr>
          <p:cNvSpPr>
            <a:spLocks noChangeArrowheads="1"/>
          </p:cNvSpPr>
          <p:nvPr/>
        </p:nvSpPr>
        <p:spPr bwMode="auto">
          <a:xfrm>
            <a:off x="609600" y="947738"/>
            <a:ext cx="946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6" rIns="91431" bIns="45716">
            <a:spAutoFit/>
          </a:bodyPr>
          <a:lstStyle/>
          <a:p>
            <a:pPr eaLnBrk="1" hangingPunct="1"/>
            <a:r>
              <a:rPr lang="cs-CZ" altLang="cs-CZ" sz="1800">
                <a:solidFill>
                  <a:schemeClr val="accent2"/>
                </a:solidFill>
                <a:effectLst>
                  <a:outerShdw blurRad="38100" dist="38100" dir="2700000" algn="tl">
                    <a:srgbClr val="C0C0C0"/>
                  </a:outerShdw>
                </a:effectLst>
                <a:latin typeface="Arial Black" panose="020B0A04020102020204" pitchFamily="34" charset="0"/>
              </a:rPr>
              <a:t>i</a:t>
            </a:r>
            <a:r>
              <a:rPr lang="en-US" altLang="cs-CZ" sz="1800">
                <a:solidFill>
                  <a:schemeClr val="accent2"/>
                </a:solidFill>
                <a:effectLst>
                  <a:outerShdw blurRad="38100" dist="38100" dir="2700000" algn="tl">
                    <a:srgbClr val="C0C0C0"/>
                  </a:outerShdw>
                </a:effectLst>
                <a:latin typeface="Arial Black" panose="020B0A04020102020204" pitchFamily="34" charset="0"/>
              </a:rPr>
              <a:t>m</a:t>
            </a:r>
            <a:r>
              <a:rPr lang="cs-CZ" altLang="cs-CZ" sz="1800">
                <a:solidFill>
                  <a:schemeClr val="accent2"/>
                </a:solidFill>
                <a:effectLst>
                  <a:outerShdw blurRad="38100" dist="38100" dir="2700000" algn="tl">
                    <a:srgbClr val="C0C0C0"/>
                  </a:outerShdw>
                </a:effectLst>
                <a:latin typeface="Arial Black" panose="020B0A04020102020204" pitchFamily="34" charset="0"/>
              </a:rPr>
              <a:t>uno</a:t>
            </a:r>
            <a:endParaRPr lang="en-US" altLang="cs-CZ" sz="1800">
              <a:solidFill>
                <a:schemeClr val="accent2"/>
              </a:solidFill>
              <a:effectLst>
                <a:outerShdw blurRad="38100" dist="38100" dir="2700000" algn="tl">
                  <a:srgbClr val="C0C0C0"/>
                </a:outerShdw>
              </a:effectLst>
              <a:latin typeface="Arial Black" panose="020B0A04020102020204" pitchFamily="34" charset="0"/>
            </a:endParaRPr>
          </a:p>
        </p:txBody>
      </p:sp>
      <p:pic>
        <p:nvPicPr>
          <p:cNvPr id="34826" name="Picture 10">
            <a:extLst>
              <a:ext uri="{FF2B5EF4-FFF2-40B4-BE49-F238E27FC236}">
                <a16:creationId xmlns:a16="http://schemas.microsoft.com/office/drawing/2014/main" id="{D8C9BD66-99AB-477A-96E2-0DFE8B62C9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0388" y="728663"/>
            <a:ext cx="3503612" cy="3148012"/>
          </a:xfrm>
          <a:prstGeom prst="rect">
            <a:avLst/>
          </a:prstGeom>
          <a:noFill/>
          <a:extLst>
            <a:ext uri="{909E8E84-426E-40DD-AFC4-6F175D3DCCD1}">
              <a14:hiddenFill xmlns:a14="http://schemas.microsoft.com/office/drawing/2010/main">
                <a:solidFill>
                  <a:srgbClr val="FFFFFF"/>
                </a:solidFill>
              </a14:hiddenFill>
            </a:ext>
          </a:extLst>
        </p:spPr>
      </p:pic>
      <p:pic>
        <p:nvPicPr>
          <p:cNvPr id="34830" name="Picture 14">
            <a:extLst>
              <a:ext uri="{FF2B5EF4-FFF2-40B4-BE49-F238E27FC236}">
                <a16:creationId xmlns:a16="http://schemas.microsoft.com/office/drawing/2014/main" id="{FAF014F6-7A0F-4B88-AEB2-098E8D64E3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650" y="3527425"/>
            <a:ext cx="3836988" cy="3330575"/>
          </a:xfrm>
          <a:prstGeom prst="rect">
            <a:avLst/>
          </a:prstGeom>
          <a:noFill/>
          <a:extLst>
            <a:ext uri="{909E8E84-426E-40DD-AFC4-6F175D3DCCD1}">
              <a14:hiddenFill xmlns:a14="http://schemas.microsoft.com/office/drawing/2010/main">
                <a:solidFill>
                  <a:srgbClr val="FFFFFF"/>
                </a:solidFill>
              </a14:hiddenFill>
            </a:ext>
          </a:extLst>
        </p:spPr>
      </p:pic>
      <p:pic>
        <p:nvPicPr>
          <p:cNvPr id="34834" name="Picture 18">
            <a:extLst>
              <a:ext uri="{FF2B5EF4-FFF2-40B4-BE49-F238E27FC236}">
                <a16:creationId xmlns:a16="http://schemas.microsoft.com/office/drawing/2014/main" id="{EBF05FC4-C10E-4603-A01D-3F829A138D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19663" y="4176713"/>
            <a:ext cx="4224337" cy="2568575"/>
          </a:xfrm>
          <a:prstGeom prst="rect">
            <a:avLst/>
          </a:prstGeom>
          <a:noFill/>
          <a:extLst>
            <a:ext uri="{909E8E84-426E-40DD-AFC4-6F175D3DCCD1}">
              <a14:hiddenFill xmlns:a14="http://schemas.microsoft.com/office/drawing/2010/main">
                <a:solidFill>
                  <a:srgbClr val="FFFFFF"/>
                </a:solidFill>
              </a14:hiddenFill>
            </a:ext>
          </a:extLst>
        </p:spPr>
      </p:pic>
      <p:sp>
        <p:nvSpPr>
          <p:cNvPr id="34832" name="Rectangle 16">
            <a:extLst>
              <a:ext uri="{FF2B5EF4-FFF2-40B4-BE49-F238E27FC236}">
                <a16:creationId xmlns:a16="http://schemas.microsoft.com/office/drawing/2014/main" id="{9FFD6D7E-E886-404C-9BA6-8901949BAC81}"/>
              </a:ext>
            </a:extLst>
          </p:cNvPr>
          <p:cNvSpPr>
            <a:spLocks noChangeArrowheads="1"/>
          </p:cNvSpPr>
          <p:nvPr/>
        </p:nvSpPr>
        <p:spPr bwMode="auto">
          <a:xfrm>
            <a:off x="8024813" y="6178550"/>
            <a:ext cx="73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6" rIns="91431" bIns="45716">
            <a:spAutoFit/>
          </a:bodyPr>
          <a:lstStyle/>
          <a:p>
            <a:pPr eaLnBrk="1" hangingPunct="1"/>
            <a:r>
              <a:rPr lang="cs-CZ" altLang="cs-CZ" sz="1800">
                <a:solidFill>
                  <a:srgbClr val="9D8419"/>
                </a:solidFill>
                <a:effectLst>
                  <a:outerShdw blurRad="38100" dist="38100" dir="2700000" algn="tl">
                    <a:srgbClr val="C0C0C0"/>
                  </a:outerShdw>
                </a:effectLst>
                <a:latin typeface="Arial Black" panose="020B0A04020102020204" pitchFamily="34" charset="0"/>
              </a:rPr>
              <a:t>DNA</a:t>
            </a:r>
            <a:endParaRPr lang="en-US" altLang="cs-CZ" sz="1800">
              <a:solidFill>
                <a:srgbClr val="9D8419"/>
              </a:solidFill>
              <a:effectLst>
                <a:outerShdw blurRad="38100" dist="38100" dir="2700000" algn="tl">
                  <a:srgbClr val="C0C0C0"/>
                </a:outerShdw>
              </a:effectLst>
              <a:latin typeface="Arial Black" panose="020B0A04020102020204" pitchFamily="34" charset="0"/>
            </a:endParaRPr>
          </a:p>
        </p:txBody>
      </p:sp>
      <p:sp>
        <p:nvSpPr>
          <p:cNvPr id="34819" name="Rectangle 3">
            <a:extLst>
              <a:ext uri="{FF2B5EF4-FFF2-40B4-BE49-F238E27FC236}">
                <a16:creationId xmlns:a16="http://schemas.microsoft.com/office/drawing/2014/main" id="{B2B97C0C-1FC4-43FA-BE87-365393A3BB3E}"/>
              </a:ext>
            </a:extLst>
          </p:cNvPr>
          <p:cNvSpPr>
            <a:spLocks noChangeArrowheads="1"/>
          </p:cNvSpPr>
          <p:nvPr/>
        </p:nvSpPr>
        <p:spPr bwMode="auto">
          <a:xfrm>
            <a:off x="7627938" y="3386138"/>
            <a:ext cx="11572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6" rIns="91431" bIns="45716">
            <a:spAutoFit/>
          </a:bodyPr>
          <a:lstStyle/>
          <a:p>
            <a:pPr eaLnBrk="1" hangingPunct="1"/>
            <a:r>
              <a:rPr lang="cs-CZ" altLang="cs-CZ" sz="1800">
                <a:solidFill>
                  <a:srgbClr val="008000"/>
                </a:solidFill>
                <a:effectLst>
                  <a:outerShdw blurRad="38100" dist="38100" dir="2700000" algn="tl">
                    <a:srgbClr val="C0C0C0"/>
                  </a:outerShdw>
                </a:effectLst>
                <a:latin typeface="Arial Black" panose="020B0A04020102020204" pitchFamily="34" charset="0"/>
              </a:rPr>
              <a:t>enzym</a:t>
            </a:r>
            <a:endParaRPr lang="en-US" altLang="cs-CZ" sz="1800">
              <a:solidFill>
                <a:srgbClr val="008000"/>
              </a:solidFill>
              <a:effectLst>
                <a:outerShdw blurRad="38100" dist="38100" dir="2700000" algn="tl">
                  <a:srgbClr val="C0C0C0"/>
                </a:outerShdw>
              </a:effectLst>
              <a:latin typeface="Arial Black" panose="020B0A04020102020204" pitchFamily="34" charset="0"/>
            </a:endParaRPr>
          </a:p>
        </p:txBody>
      </p:sp>
      <p:sp>
        <p:nvSpPr>
          <p:cNvPr id="34828" name="Rectangle 12">
            <a:extLst>
              <a:ext uri="{FF2B5EF4-FFF2-40B4-BE49-F238E27FC236}">
                <a16:creationId xmlns:a16="http://schemas.microsoft.com/office/drawing/2014/main" id="{EDFBC457-C4C8-49E1-B071-E61E5FF48D18}"/>
              </a:ext>
            </a:extLst>
          </p:cNvPr>
          <p:cNvSpPr>
            <a:spLocks noChangeArrowheads="1"/>
          </p:cNvSpPr>
          <p:nvPr/>
        </p:nvSpPr>
        <p:spPr bwMode="auto">
          <a:xfrm>
            <a:off x="2292350" y="6202363"/>
            <a:ext cx="1212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6" rIns="91431" bIns="45716">
            <a:spAutoFit/>
          </a:bodyPr>
          <a:lstStyle/>
          <a:p>
            <a:pPr eaLnBrk="1" hangingPunct="1"/>
            <a:r>
              <a:rPr lang="cs-CZ" altLang="cs-CZ" sz="1800">
                <a:solidFill>
                  <a:srgbClr val="CC0000"/>
                </a:solidFill>
                <a:effectLst>
                  <a:outerShdw blurRad="38100" dist="38100" dir="2700000" algn="tl">
                    <a:srgbClr val="C0C0C0"/>
                  </a:outerShdw>
                </a:effectLst>
                <a:latin typeface="Arial Black" panose="020B0A04020102020204" pitchFamily="34" charset="0"/>
              </a:rPr>
              <a:t>vazebné</a:t>
            </a:r>
            <a:endParaRPr lang="en-US" altLang="cs-CZ" sz="1800">
              <a:solidFill>
                <a:srgbClr val="CC0000"/>
              </a:solidFill>
              <a:effectLst>
                <a:outerShdw blurRad="38100" dist="38100" dir="2700000" algn="tl">
                  <a:srgbClr val="C0C0C0"/>
                </a:outerShdw>
              </a:effectLst>
              <a:latin typeface="Arial Black" panose="020B0A04020102020204" pitchFamily="34" charset="0"/>
            </a:endParaRPr>
          </a:p>
        </p:txBody>
      </p:sp>
      <p:pic>
        <p:nvPicPr>
          <p:cNvPr id="2" name="Audio 1">
            <a:hlinkClick r:id="" action="ppaction://media"/>
            <a:extLst>
              <a:ext uri="{FF2B5EF4-FFF2-40B4-BE49-F238E27FC236}">
                <a16:creationId xmlns:a16="http://schemas.microsoft.com/office/drawing/2014/main" id="{F67F9B12-4EB9-44C1-9AA1-F70BCFDA9F0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91538" y="6205538"/>
            <a:ext cx="436562" cy="436562"/>
          </a:xfrm>
          <a:prstGeom prst="rect">
            <a:avLst/>
          </a:prstGeom>
        </p:spPr>
      </p:pic>
    </p:spTree>
  </p:cSld>
  <p:clrMapOvr>
    <a:masterClrMapping/>
  </p:clrMapOvr>
  <p:transition advTm="191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998" x="2543175" y="1042988"/>
          <p14:tracePt t="3012" x="2538413" y="1042988"/>
          <p14:tracePt t="3020" x="2532063" y="1042988"/>
          <p14:tracePt t="3036" x="2525713" y="1042988"/>
          <p14:tracePt t="3053" x="2513013" y="1042988"/>
          <p14:tracePt t="3060" x="2508250" y="1042988"/>
          <p14:tracePt t="3069" x="2489200" y="1042988"/>
          <p14:tracePt t="3076" x="2452688" y="1036638"/>
          <p14:tracePt t="3084" x="2417763" y="1019175"/>
          <p14:tracePt t="3092" x="2368550" y="989013"/>
          <p14:tracePt t="3100" x="2320925" y="963613"/>
          <p14:tracePt t="3107" x="2254250" y="933450"/>
          <p14:tracePt t="3115" x="2193925" y="903288"/>
          <p14:tracePt t="3123" x="2116138" y="879475"/>
          <p14:tracePt t="3131" x="2043113" y="849313"/>
          <p14:tracePt t="3139" x="1965325" y="812800"/>
          <p14:tracePt t="3147" x="1898650" y="795338"/>
          <p14:tracePt t="3156" x="1825625" y="758825"/>
          <p14:tracePt t="3163" x="1747838" y="741363"/>
          <p14:tracePt t="3171" x="1687513" y="728663"/>
          <p14:tracePt t="3180" x="1627188" y="728663"/>
          <p14:tracePt t="3188" x="1566863" y="711200"/>
          <p14:tracePt t="3195" x="1506538" y="698500"/>
          <p14:tracePt t="3203" x="1435100" y="698500"/>
          <p14:tracePt t="3211" x="1374775" y="687388"/>
          <p14:tracePt t="3220" x="1314450" y="681038"/>
          <p14:tracePt t="3227" x="1254125" y="668338"/>
          <p14:tracePt t="3236" x="1193800" y="668338"/>
          <p14:tracePt t="3243" x="1150938" y="668338"/>
          <p14:tracePt t="3252" x="1109663" y="668338"/>
          <p14:tracePt t="3259" x="1049338" y="668338"/>
          <p14:tracePt t="3267" x="1006475" y="668338"/>
          <p14:tracePt t="3275" x="958850" y="668338"/>
          <p14:tracePt t="3283" x="928688" y="668338"/>
          <p14:tracePt t="3291" x="885825" y="668338"/>
          <p14:tracePt t="3299" x="849313" y="668338"/>
          <p14:tracePt t="3307" x="795338" y="668338"/>
          <p14:tracePt t="3315" x="758825" y="681038"/>
          <p14:tracePt t="3323" x="698500" y="711200"/>
          <p14:tracePt t="3331" x="650875" y="723900"/>
          <p14:tracePt t="3339" x="603250" y="754063"/>
          <p14:tracePt t="3347" x="566738" y="771525"/>
          <p14:tracePt t="3355" x="530225" y="801688"/>
          <p14:tracePt t="3364" x="493713" y="825500"/>
          <p14:tracePt t="3371" x="452438" y="868363"/>
          <p14:tracePt t="3379" x="428625" y="879475"/>
          <p14:tracePt t="3387" x="409575" y="928688"/>
          <p14:tracePt t="3395" x="392113" y="952500"/>
          <p14:tracePt t="3404" x="379413" y="976313"/>
          <p14:tracePt t="3411" x="368300" y="1000125"/>
          <p14:tracePt t="3420" x="368300" y="1023938"/>
          <p14:tracePt t="3427" x="361950" y="1066800"/>
          <p14:tracePt t="3436" x="361950" y="1096963"/>
          <p14:tracePt t="3443" x="361950" y="1120775"/>
          <p14:tracePt t="3452" x="361950" y="1150938"/>
          <p14:tracePt t="3459" x="373063" y="1198563"/>
          <p14:tracePt t="3467" x="392113" y="1235075"/>
          <p14:tracePt t="3475" x="422275" y="1271588"/>
          <p14:tracePt t="3483" x="446088" y="1295400"/>
          <p14:tracePt t="3491" x="482600" y="1338263"/>
          <p14:tracePt t="3499" x="506413" y="1349375"/>
          <p14:tracePt t="3507" x="542925" y="1379538"/>
          <p14:tracePt t="3515" x="620713" y="1409700"/>
          <p14:tracePt t="3523" x="681038" y="1433513"/>
          <p14:tracePt t="3531" x="771525" y="1463675"/>
          <p14:tracePt t="3539" x="874713" y="1500188"/>
          <p14:tracePt t="3547" x="976313" y="1512888"/>
          <p14:tracePt t="3555" x="1079500" y="1536700"/>
          <p14:tracePt t="3563" x="1211263" y="1536700"/>
          <p14:tracePt t="3571" x="1338263" y="1536700"/>
          <p14:tracePt t="3579" x="1465263" y="1549400"/>
          <p14:tracePt t="3587" x="1609725" y="1549400"/>
          <p14:tracePt t="3595" x="1724025" y="1549400"/>
          <p14:tracePt t="3603" x="1838325" y="1549400"/>
          <p14:tracePt t="3611" x="1941513" y="1549400"/>
          <p14:tracePt t="3620" x="2032000" y="1519238"/>
          <p14:tracePt t="3627" x="2079625" y="1489075"/>
          <p14:tracePt t="3636" x="2116138" y="1458913"/>
          <p14:tracePt t="3643" x="2152650" y="1433513"/>
          <p14:tracePt t="3652" x="2182813" y="1379538"/>
          <p14:tracePt t="3659" x="2200275" y="1349375"/>
          <p14:tracePt t="3667" x="2211388" y="1314450"/>
          <p14:tracePt t="3676" x="2217738" y="1277938"/>
          <p14:tracePt t="3683" x="2224088" y="1258888"/>
          <p14:tracePt t="3691" x="2224088" y="1223963"/>
          <p14:tracePt t="3699" x="2224088" y="1193800"/>
          <p14:tracePt t="3707" x="2224088" y="1163638"/>
          <p14:tracePt t="3715" x="2224088" y="1138238"/>
          <p14:tracePt t="3723" x="2206625" y="1114425"/>
          <p14:tracePt t="3731" x="2182813" y="1079500"/>
          <p14:tracePt t="3739" x="2152650" y="1036638"/>
          <p14:tracePt t="3747" x="2116138" y="989013"/>
          <p14:tracePt t="3755" x="2085975" y="952500"/>
          <p14:tracePt t="3763" x="2019300" y="898525"/>
          <p14:tracePt t="3771" x="1965325" y="855663"/>
          <p14:tracePt t="3779" x="1916113" y="825500"/>
          <p14:tracePt t="3787" x="1838325" y="777875"/>
          <p14:tracePt t="3795" x="1771650" y="735013"/>
          <p14:tracePt t="3804" x="1700213" y="704850"/>
          <p14:tracePt t="3811" x="1620838" y="668338"/>
          <p14:tracePt t="3820" x="1573213" y="668338"/>
          <p14:tracePt t="3827" x="1512888" y="663575"/>
          <p14:tracePt t="3836" x="1470025" y="663575"/>
          <p14:tracePt t="3843" x="1409700" y="663575"/>
          <p14:tracePt t="3852" x="1368425" y="663575"/>
          <p14:tracePt t="3859" x="1308100" y="663575"/>
          <p14:tracePt t="3867" x="1247775" y="687388"/>
          <p14:tracePt t="3876" x="1193800" y="717550"/>
          <p14:tracePt t="3883" x="1114425" y="758825"/>
          <p14:tracePt t="3891" x="1090613" y="782638"/>
          <p14:tracePt t="3899" x="1054100" y="825500"/>
          <p14:tracePt t="3907" x="1030288" y="849313"/>
          <p14:tracePt t="3915" x="1000125" y="898525"/>
          <p14:tracePt t="3923" x="982663" y="933450"/>
          <p14:tracePt t="3931" x="969963" y="958850"/>
          <p14:tracePt t="3939" x="969963" y="1000125"/>
          <p14:tracePt t="3947" x="969963" y="1036638"/>
          <p14:tracePt t="3955" x="969963" y="1054100"/>
          <p14:tracePt t="3963" x="969963" y="1090613"/>
          <p14:tracePt t="3972" x="976313" y="1120775"/>
          <p14:tracePt t="3979" x="1006475" y="1174750"/>
          <p14:tracePt t="3987" x="1030288" y="1198563"/>
          <p14:tracePt t="3995" x="1066800" y="1235075"/>
          <p14:tracePt t="4004" x="1133475" y="1289050"/>
          <p14:tracePt t="4011" x="1217613" y="1362075"/>
          <p14:tracePt t="4019" x="1308100" y="1416050"/>
          <p14:tracePt t="4027" x="1409700" y="1463675"/>
          <p14:tracePt t="4036" x="1530350" y="1524000"/>
          <p14:tracePt t="4044" x="1663700" y="1573213"/>
          <p14:tracePt t="4051" x="1808163" y="1609725"/>
          <p14:tracePt t="4059" x="1916113" y="1644650"/>
          <p14:tracePt t="4067" x="2019300" y="1663700"/>
          <p14:tracePt t="4076" x="2122488" y="1674813"/>
          <p14:tracePt t="4083" x="2193925" y="1674813"/>
          <p14:tracePt t="4091" x="2236788" y="1674813"/>
          <p14:tracePt t="4099" x="2266950" y="1674813"/>
          <p14:tracePt t="4107" x="2284413" y="1670050"/>
          <p14:tracePt t="4115" x="2320925" y="1639888"/>
          <p14:tracePt t="4123" x="2327275" y="1627188"/>
          <p14:tracePt t="4131" x="2332038" y="1609725"/>
          <p14:tracePt t="4139" x="2338388" y="1603375"/>
          <p14:tracePt t="4147" x="2338388" y="1584325"/>
          <p14:tracePt t="4156" x="2338388" y="1560513"/>
          <p14:tracePt t="4163" x="2338388" y="1549400"/>
          <p14:tracePt t="4171" x="2338388" y="1536700"/>
          <p14:tracePt t="4179" x="2338388" y="1519238"/>
          <p14:tracePt t="4179" x="0" y="0"/>
        </p14:tracePtLst>
        <p14:tracePtLst>
          <p14:tracePt t="10231" x="4484688" y="5187950"/>
          <p14:tracePt t="10260" x="4491038" y="5187950"/>
          <p14:tracePt t="10268" x="4502150" y="5187950"/>
          <p14:tracePt t="10277" x="4508500" y="5183188"/>
          <p14:tracePt t="10284" x="4521200" y="5176838"/>
          <p14:tracePt t="10292" x="4545013" y="5176838"/>
          <p14:tracePt t="10300" x="4581525" y="5170488"/>
          <p14:tracePt t="10308" x="4629150" y="5146675"/>
          <p14:tracePt t="10316" x="4702175" y="5116513"/>
          <p14:tracePt t="10323" x="4792663" y="5092700"/>
          <p14:tracePt t="10332" x="4883150" y="5068888"/>
          <p14:tracePt t="10339" x="4972050" y="5038725"/>
          <p14:tracePt t="10347" x="5075238" y="5002213"/>
          <p14:tracePt t="10355" x="5165725" y="4978400"/>
          <p14:tracePt t="10363" x="5256213" y="4959350"/>
          <p14:tracePt t="10371" x="5316538" y="4935538"/>
          <p14:tracePt t="10379" x="5364163" y="4918075"/>
          <p14:tracePt t="10387" x="5430838" y="4899025"/>
          <p14:tracePt t="10395" x="5461000" y="4887913"/>
          <p14:tracePt t="10404" x="5508625" y="4881563"/>
          <p14:tracePt t="10411" x="5557838" y="4857750"/>
          <p14:tracePt t="10419" x="5568950" y="4857750"/>
          <p14:tracePt t="10427" x="5605463" y="4851400"/>
          <p14:tracePt t="10435" x="5629275" y="4845050"/>
          <p14:tracePt t="10443" x="5654675" y="4832350"/>
          <p14:tracePt t="10451" x="5672138" y="4832350"/>
          <p14:tracePt t="10459" x="5719763" y="4808538"/>
          <p14:tracePt t="10467" x="5780088" y="4797425"/>
          <p14:tracePt t="10476" x="5859463" y="4767263"/>
          <p14:tracePt t="10483" x="5949950" y="4730750"/>
          <p14:tracePt t="10492" x="6040438" y="4694238"/>
          <p14:tracePt t="10499" x="6118225" y="4664075"/>
          <p14:tracePt t="10508" x="6165850" y="4646613"/>
          <p14:tracePt t="10516" x="6196013" y="4633913"/>
          <p14:tracePt t="10523" x="6219825" y="4627563"/>
          <p14:tracePt t="10531" x="6232525" y="4627563"/>
          <p14:tracePt t="10539" x="6249988" y="4610100"/>
          <p14:tracePt t="10547" x="6256338" y="4610100"/>
          <p14:tracePt t="10555" x="6269038" y="4603750"/>
          <p14:tracePt t="10563" x="6275388" y="4597400"/>
          <p14:tracePt t="10571" x="6299200" y="4592638"/>
          <p14:tracePt t="10587" x="6329363" y="4573588"/>
          <p14:tracePt t="10595" x="6353175" y="4567238"/>
          <p14:tracePt t="10603" x="6359525" y="4562475"/>
          <p14:tracePt t="10611" x="6376988" y="4556125"/>
          <p14:tracePt t="10619" x="6400800" y="4549775"/>
          <p14:tracePt t="10627" x="6426200" y="4532313"/>
          <p14:tracePt t="10635" x="6437313" y="4532313"/>
          <p14:tracePt t="10643" x="6461125" y="4513263"/>
          <p14:tracePt t="10651" x="6486525" y="4508500"/>
          <p14:tracePt t="10659" x="6491288" y="4508500"/>
          <p14:tracePt t="10667" x="6510338" y="4502150"/>
          <p14:tracePt t="10683" x="6516688" y="4495800"/>
          <p14:tracePt t="10820" x="6473825" y="4537075"/>
          <p14:tracePt t="10828" x="6407150" y="4579938"/>
          <p14:tracePt t="10836" x="6346825" y="4610100"/>
          <p14:tracePt t="10844" x="6269038" y="4657725"/>
          <p14:tracePt t="10851" x="6184900" y="4724400"/>
          <p14:tracePt t="10860" x="6135688" y="4743450"/>
          <p14:tracePt t="10879" x="6010275" y="4821238"/>
          <p14:tracePt t="10883" x="5973763" y="4845050"/>
          <p14:tracePt t="10892" x="5937250" y="4862513"/>
          <p14:tracePt t="10899" x="5883275" y="4892675"/>
          <p14:tracePt t="10908" x="5853113" y="4911725"/>
          <p14:tracePt t="10915" x="5834063" y="4929188"/>
          <p14:tracePt t="10923" x="5810250" y="4941888"/>
          <p14:tracePt t="10931" x="5799138" y="4953000"/>
          <p14:tracePt t="10939" x="5799138" y="4959350"/>
          <p14:tracePt t="10947" x="5780088" y="4965700"/>
          <p14:tracePt t="10955" x="5768975" y="4978400"/>
          <p14:tracePt t="10963" x="5749925" y="4995863"/>
          <p14:tracePt t="10971" x="5749925" y="5002213"/>
          <p14:tracePt t="10995" x="5745163" y="5008563"/>
          <p14:tracePt t="11059" x="5745163" y="5013325"/>
          <p14:tracePt t="11067" x="5773738" y="4995863"/>
          <p14:tracePt t="11076" x="5822950" y="4989513"/>
          <p14:tracePt t="11083" x="5913438" y="4941888"/>
          <p14:tracePt t="11092" x="6034088" y="4892675"/>
          <p14:tracePt t="11099" x="6165850" y="4845050"/>
          <p14:tracePt t="11107" x="6316663" y="4784725"/>
          <p14:tracePt t="11115" x="6497638" y="4724400"/>
          <p14:tracePt t="11123" x="6630988" y="4700588"/>
          <p14:tracePt t="11131" x="6775450" y="4664075"/>
          <p14:tracePt t="11139" x="6937375" y="4627563"/>
          <p14:tracePt t="11147" x="7094538" y="4579938"/>
          <p14:tracePt t="11155" x="7221538" y="4543425"/>
          <p14:tracePt t="11163" x="7299325" y="4519613"/>
          <p14:tracePt t="11171" x="7389813" y="4495800"/>
          <p14:tracePt t="11179" x="7437438" y="4478338"/>
          <p14:tracePt t="11187" x="7462838" y="4471988"/>
          <p14:tracePt t="11195" x="7467600" y="4465638"/>
          <p14:tracePt t="11284" x="7462838" y="4465638"/>
          <p14:tracePt t="11292" x="7413625" y="4502150"/>
          <p14:tracePt t="11300" x="7318375" y="4562475"/>
          <p14:tracePt t="11309" x="7197725" y="4633913"/>
          <p14:tracePt t="11316" x="7077075" y="4718050"/>
          <p14:tracePt t="11323" x="6919913" y="4797425"/>
          <p14:tracePt t="11332" x="6799263" y="4868863"/>
          <p14:tracePt t="11340" x="6696075" y="4905375"/>
          <p14:tracePt t="11348" x="6605588" y="4959350"/>
          <p14:tracePt t="11355" x="6527800" y="5008563"/>
          <p14:tracePt t="11363" x="6467475" y="5026025"/>
          <p14:tracePt t="11371" x="6430963" y="5043488"/>
          <p14:tracePt t="11379" x="6407150" y="5049838"/>
          <p14:tracePt t="11387" x="6400800" y="5056188"/>
          <p14:tracePt t="11436" x="6407150" y="5049838"/>
          <p14:tracePt t="11443" x="6443663" y="5013325"/>
          <p14:tracePt t="11451" x="6521450" y="4972050"/>
          <p14:tracePt t="11459" x="6600825" y="4911725"/>
          <p14:tracePt t="11467" x="6665913" y="4857750"/>
          <p14:tracePt t="11476" x="6715125" y="4827588"/>
          <p14:tracePt t="11483" x="6769100" y="4773613"/>
          <p14:tracePt t="11492" x="6835775" y="4706938"/>
          <p14:tracePt t="11500" x="6889750" y="4640263"/>
          <p14:tracePt t="11507" x="6913563" y="4592638"/>
          <p14:tracePt t="11515" x="6943725" y="4532313"/>
          <p14:tracePt t="11523" x="6973888" y="4478338"/>
          <p14:tracePt t="11531" x="7004050" y="4429125"/>
          <p14:tracePt t="11539" x="7010400" y="4405313"/>
          <p14:tracePt t="11547" x="7021513" y="4381500"/>
          <p14:tracePt t="11555" x="7021513" y="4375150"/>
          <p14:tracePt t="11563" x="7021513" y="4362450"/>
          <p14:tracePt t="11579" x="7021513" y="4357688"/>
          <p14:tracePt t="11700" x="7021513" y="4351338"/>
          <p14:tracePt t="11708" x="6997700" y="4362450"/>
          <p14:tracePt t="11716" x="6973888" y="4392613"/>
          <p14:tracePt t="11724" x="6932613" y="4429125"/>
          <p14:tracePt t="11732" x="6907213" y="4465638"/>
          <p14:tracePt t="11740" x="6883400" y="4489450"/>
          <p14:tracePt t="11747" x="6853238" y="4519613"/>
          <p14:tracePt t="11755" x="6846888" y="4525963"/>
          <p14:tracePt t="11764" x="6842125" y="4537075"/>
          <p14:tracePt t="11771" x="6835775" y="4543425"/>
          <p14:tracePt t="11852" x="6835775" y="4513263"/>
          <p14:tracePt t="11860" x="6835775" y="4441825"/>
          <p14:tracePt t="11868" x="6835775" y="4351338"/>
          <p14:tracePt t="11880" x="6816725" y="4260850"/>
          <p14:tracePt t="11886" x="6792913" y="4200525"/>
          <p14:tracePt t="11893" x="6775450" y="4152900"/>
          <p14:tracePt t="11899" x="6769100" y="4140200"/>
          <p14:tracePt t="11907" x="6756400" y="4122738"/>
          <p14:tracePt t="11931" x="6751638" y="4116388"/>
          <p14:tracePt t="11988" x="6738938" y="4122738"/>
          <p14:tracePt t="11997" x="6738938" y="4140200"/>
          <p14:tracePt t="12004" x="6732588" y="4194175"/>
          <p14:tracePt t="12012" x="6732588" y="4217988"/>
          <p14:tracePt t="12020" x="6732588" y="4248150"/>
          <p14:tracePt t="12027" x="6732588" y="4271963"/>
          <p14:tracePt t="12036" x="6732588" y="4302125"/>
          <p14:tracePt t="12045" x="6751638" y="4338638"/>
          <p14:tracePt t="12052" x="6762750" y="4357688"/>
          <p14:tracePt t="12061" x="6781800" y="4368800"/>
          <p14:tracePt t="12077" x="6786563" y="4375150"/>
          <p14:tracePt t="12843" x="0" y="0"/>
        </p14:tracePtLst>
        <p14:tracePtLst>
          <p14:tracePt t="14359" x="7704138" y="4152900"/>
          <p14:tracePt t="14372" x="7708900" y="4146550"/>
          <p14:tracePt t="14387" x="7721600" y="4140200"/>
          <p14:tracePt t="14396" x="7727950" y="4127500"/>
          <p14:tracePt t="14403" x="7745413" y="4116388"/>
          <p14:tracePt t="14412" x="7775575" y="4092575"/>
          <p14:tracePt t="14419" x="7799388" y="4067175"/>
          <p14:tracePt t="14428" x="7835900" y="4037013"/>
          <p14:tracePt t="14436" x="7859713" y="4013200"/>
          <p14:tracePt t="14443" x="7908925" y="3983038"/>
          <p14:tracePt t="14451" x="7962900" y="3929063"/>
          <p14:tracePt t="14459" x="8016875" y="3881438"/>
          <p14:tracePt t="14467" x="8070850" y="3827463"/>
          <p14:tracePt t="14476" x="8094663" y="3802063"/>
          <p14:tracePt t="14483" x="8131175" y="3760788"/>
          <p14:tracePt t="14491" x="8185150" y="3706813"/>
          <p14:tracePt t="14499" x="8204200" y="3681413"/>
          <p14:tracePt t="14507" x="8228013" y="3646488"/>
          <p14:tracePt t="14515" x="8251825" y="3586163"/>
          <p14:tracePt t="14523" x="8269288" y="3525838"/>
          <p14:tracePt t="14531" x="8281988" y="3476625"/>
          <p14:tracePt t="14539" x="8288338" y="3416300"/>
          <p14:tracePt t="14548" x="8299450" y="3368675"/>
          <p14:tracePt t="14555" x="8299450" y="3338513"/>
          <p14:tracePt t="14563" x="8299450" y="3314700"/>
          <p14:tracePt t="14571" x="8299450" y="3290888"/>
          <p14:tracePt t="14579" x="8299450" y="3271838"/>
          <p14:tracePt t="14587" x="8299450" y="3248025"/>
          <p14:tracePt t="14595" x="8299450" y="3224213"/>
          <p14:tracePt t="14603" x="8299450" y="3200400"/>
          <p14:tracePt t="14612" x="8299450" y="3170238"/>
          <p14:tracePt t="14619" x="8299450" y="3133725"/>
          <p14:tracePt t="14627" x="8294688" y="3103563"/>
          <p14:tracePt t="14636" x="8294688" y="3090863"/>
          <p14:tracePt t="14643" x="8288338" y="3067050"/>
          <p14:tracePt t="14651" x="8275638" y="3043238"/>
          <p14:tracePt t="14659" x="8275638" y="3025775"/>
          <p14:tracePt t="14667" x="8264525" y="3019425"/>
          <p14:tracePt t="14675" x="8258175" y="3006725"/>
          <p14:tracePt t="14683" x="8251825" y="2995613"/>
          <p14:tracePt t="14691" x="8234363" y="2959100"/>
          <p14:tracePt t="14699" x="8228013" y="2952750"/>
          <p14:tracePt t="14707" x="8215313" y="2922588"/>
          <p14:tracePt t="14715" x="8208963" y="2916238"/>
          <p14:tracePt t="14723" x="8185150" y="2886075"/>
          <p14:tracePt t="14731" x="8167688" y="2868613"/>
          <p14:tracePt t="14739" x="8161338" y="2862263"/>
          <p14:tracePt t="14755" x="8150225" y="2851150"/>
          <p14:tracePt t="14779" x="8143875" y="2851150"/>
          <p14:tracePt t="14787" x="8137525" y="2851150"/>
          <p14:tracePt t="14795" x="8131175" y="2851150"/>
          <p14:tracePt t="14803" x="8113713" y="2851150"/>
          <p14:tracePt t="14812" x="8094663" y="2851150"/>
          <p14:tracePt t="14819" x="8064500" y="2851150"/>
          <p14:tracePt t="14828" x="8040688" y="2851150"/>
          <p14:tracePt t="14836" x="8010525" y="2851150"/>
          <p14:tracePt t="14843" x="7974013" y="2851150"/>
          <p14:tracePt t="14851" x="7962900" y="2851150"/>
          <p14:tracePt t="14859" x="7950200" y="2851150"/>
          <p14:tracePt t="14867" x="7926388" y="2851150"/>
          <p14:tracePt t="14875" x="7920038" y="2851150"/>
          <p14:tracePt t="14883" x="7908925" y="2851150"/>
          <p14:tracePt t="14891" x="7889875" y="2851150"/>
          <p14:tracePt t="14899" x="7872413" y="2862263"/>
          <p14:tracePt t="14907" x="7848600" y="2868613"/>
          <p14:tracePt t="14915" x="7812088" y="2886075"/>
          <p14:tracePt t="14923" x="7788275" y="2898775"/>
          <p14:tracePt t="14931" x="7739063" y="2941638"/>
          <p14:tracePt t="14939" x="7704138" y="2965450"/>
          <p14:tracePt t="14948" x="7654925" y="2995613"/>
          <p14:tracePt t="14955" x="7613650" y="3025775"/>
          <p14:tracePt t="14963" x="7577138" y="3055938"/>
          <p14:tracePt t="14971" x="7540625" y="3079750"/>
          <p14:tracePt t="14980" x="7516813" y="3103563"/>
          <p14:tracePt t="14987" x="7493000" y="3133725"/>
          <p14:tracePt t="14996" x="7473950" y="3146425"/>
          <p14:tracePt t="15003" x="7467600" y="3170238"/>
          <p14:tracePt t="15012" x="7450138" y="3194050"/>
          <p14:tracePt t="15019" x="7450138" y="3200400"/>
          <p14:tracePt t="15027" x="7450138" y="3211513"/>
          <p14:tracePt t="15036" x="7450138" y="3230563"/>
          <p14:tracePt t="15043" x="7450138" y="3236913"/>
          <p14:tracePt t="15051" x="7450138" y="3248025"/>
          <p14:tracePt t="15059" x="7462838" y="3260725"/>
          <p14:tracePt t="15067" x="7467600" y="3260725"/>
          <p14:tracePt t="15075" x="7480300" y="3267075"/>
          <p14:tracePt t="15083" x="7493000" y="3278188"/>
          <p14:tracePt t="15091" x="7510463" y="3278188"/>
          <p14:tracePt t="15099" x="7523163" y="3278188"/>
          <p14:tracePt t="15107" x="7546975" y="3278188"/>
          <p14:tracePt t="15115" x="7577138" y="3278188"/>
          <p14:tracePt t="15123" x="7631113" y="3278188"/>
          <p14:tracePt t="15131" x="7704138" y="3278188"/>
          <p14:tracePt t="15139" x="7788275" y="3278188"/>
          <p14:tracePt t="15148" x="7878763" y="3278188"/>
          <p14:tracePt t="15155" x="7932738" y="3278188"/>
          <p14:tracePt t="15163" x="7993063" y="3278188"/>
          <p14:tracePt t="15171" x="8029575" y="3271838"/>
          <p14:tracePt t="15180" x="8059738" y="3267075"/>
          <p14:tracePt t="15188" x="8094663" y="3248025"/>
          <p14:tracePt t="15196" x="8120063" y="3224213"/>
          <p14:tracePt t="15203" x="8154988" y="3194050"/>
          <p14:tracePt t="15212" x="8185150" y="3170238"/>
          <p14:tracePt t="15219" x="8191500" y="3151188"/>
          <p14:tracePt t="15228" x="8208963" y="3097213"/>
          <p14:tracePt t="15235" x="8208963" y="3073400"/>
          <p14:tracePt t="15243" x="8215313" y="3019425"/>
          <p14:tracePt t="15251" x="8215313" y="2976563"/>
          <p14:tracePt t="15259" x="8215313" y="2941638"/>
          <p14:tracePt t="15267" x="8215313" y="2911475"/>
          <p14:tracePt t="15275" x="8197850" y="2851150"/>
          <p14:tracePt t="15283" x="8154988" y="2790825"/>
          <p14:tracePt t="15291" x="8113713" y="2735263"/>
          <p14:tracePt t="15299" x="8059738" y="2681288"/>
          <p14:tracePt t="15307" x="7993063" y="2616200"/>
          <p14:tracePt t="15315" x="7926388" y="2560638"/>
          <p14:tracePt t="15323" x="7859713" y="2530475"/>
          <p14:tracePt t="15332" x="7799388" y="2506663"/>
          <p14:tracePt t="15339" x="7751763" y="2500313"/>
          <p14:tracePt t="15347" x="7704138" y="2489200"/>
          <p14:tracePt t="15355" x="7673975" y="2489200"/>
          <p14:tracePt t="15363" x="7648575" y="2489200"/>
          <p14:tracePt t="15371" x="7607300" y="2489200"/>
          <p14:tracePt t="15380" x="7577138" y="2489200"/>
          <p14:tracePt t="15387" x="7534275" y="2495550"/>
          <p14:tracePt t="15396" x="7497763" y="2513013"/>
          <p14:tracePt t="15403" x="7443788" y="2555875"/>
          <p14:tracePt t="15412" x="7389813" y="2590800"/>
          <p14:tracePt t="15419" x="7342188" y="2646363"/>
          <p14:tracePt t="15427" x="7299325" y="2700338"/>
          <p14:tracePt t="15435" x="7258050" y="2765425"/>
          <p14:tracePt t="15443" x="7232650" y="2814638"/>
          <p14:tracePt t="15451" x="7208838" y="2851150"/>
          <p14:tracePt t="15459" x="7197725" y="2898775"/>
          <p14:tracePt t="15467" x="7197725" y="2916238"/>
          <p14:tracePt t="15475" x="7197725" y="2952750"/>
          <p14:tracePt t="15483" x="7197725" y="2965450"/>
          <p14:tracePt t="15491" x="7202488" y="2989263"/>
          <p14:tracePt t="15499" x="7208838" y="2995613"/>
          <p14:tracePt t="15507" x="7221538" y="3006725"/>
          <p14:tracePt t="15515" x="7245350" y="3025775"/>
          <p14:tracePt t="15523" x="7281863" y="3043238"/>
          <p14:tracePt t="15532" x="7329488" y="3060700"/>
          <p14:tracePt t="15539" x="7359650" y="3067050"/>
          <p14:tracePt t="15547" x="7437438" y="3103563"/>
          <p14:tracePt t="15555" x="7497763" y="3133725"/>
          <p14:tracePt t="15564" x="7577138" y="3146425"/>
          <p14:tracePt t="15571" x="7637463" y="3163888"/>
          <p14:tracePt t="15579" x="7678738" y="3163888"/>
          <p14:tracePt t="15587" x="7739063" y="3176588"/>
          <p14:tracePt t="15596" x="7762875" y="3176588"/>
          <p14:tracePt t="15603" x="7818438" y="3176588"/>
          <p14:tracePt t="15612" x="7853363" y="3176588"/>
          <p14:tracePt t="15619" x="7908925" y="3170238"/>
          <p14:tracePt t="15627" x="7956550" y="3140075"/>
          <p14:tracePt t="15635" x="8023225" y="3109913"/>
          <p14:tracePt t="15643" x="8047038" y="3086100"/>
          <p14:tracePt t="15651" x="8083550" y="3055938"/>
          <p14:tracePt t="15659" x="8113713" y="3019425"/>
          <p14:tracePt t="15679" x="8150225" y="2965450"/>
          <p14:tracePt t="15683" x="8161338" y="2952750"/>
          <p14:tracePt t="15756" x="8185150" y="2989263"/>
          <p14:tracePt t="15763" x="8215313" y="3055938"/>
          <p14:tracePt t="15771" x="8264525" y="3121025"/>
          <p14:tracePt t="15780" x="8299450" y="3157538"/>
          <p14:tracePt t="15787" x="8355013" y="3200400"/>
          <p14:tracePt t="15796" x="8389938" y="3230563"/>
          <p14:tracePt t="15803" x="8415338" y="3241675"/>
          <p14:tracePt t="15812" x="8426450" y="3260725"/>
          <p14:tracePt t="15819" x="8450263" y="3271838"/>
          <p14:tracePt t="15827" x="8456613" y="3278188"/>
          <p14:tracePt t="15877" x="8462963" y="3284538"/>
          <p14:tracePt t="15915" x="8462963" y="3290888"/>
          <p14:tracePt t="15923" x="8456613" y="3302000"/>
          <p14:tracePt t="15931" x="8415338" y="3321050"/>
          <p14:tracePt t="15940" x="8378825" y="3325813"/>
          <p14:tracePt t="15947" x="8318500" y="3338513"/>
          <p14:tracePt t="15955" x="8258175" y="3338513"/>
          <p14:tracePt t="15964" x="8185150" y="3344863"/>
          <p14:tracePt t="15971" x="8101013" y="3344863"/>
          <p14:tracePt t="15980" x="8029575" y="3344863"/>
          <p14:tracePt t="15987" x="7939088" y="3344863"/>
          <p14:tracePt t="15996" x="7853363" y="3344863"/>
          <p14:tracePt t="16003" x="7762875" y="3344863"/>
          <p14:tracePt t="16012" x="7691438" y="3332163"/>
          <p14:tracePt t="16019" x="7631113" y="3321050"/>
          <p14:tracePt t="16027" x="7607300" y="3321050"/>
          <p14:tracePt t="16035" x="7588250" y="3321050"/>
          <p14:tracePt t="16067" x="7577138" y="3314700"/>
          <p14:tracePt t="16091" x="7583488" y="3314700"/>
          <p14:tracePt t="16099" x="7631113" y="3290888"/>
          <p14:tracePt t="16107" x="7691438" y="3271838"/>
          <p14:tracePt t="16116" x="7793038" y="3260725"/>
          <p14:tracePt t="16123" x="7896225" y="3224213"/>
          <p14:tracePt t="16131" x="7999413" y="3200400"/>
          <p14:tracePt t="16139" x="8101013" y="3176588"/>
          <p14:tracePt t="16147" x="8221663" y="3151188"/>
          <p14:tracePt t="16155" x="8355013" y="3116263"/>
          <p14:tracePt t="16165" x="8480425" y="3109913"/>
          <p14:tracePt t="16171" x="8564563" y="3109913"/>
          <p14:tracePt t="16180" x="8655050" y="3097213"/>
          <p14:tracePt t="16187" x="8691563" y="3086100"/>
          <p14:tracePt t="16196" x="8710613" y="3086100"/>
          <p14:tracePt t="16204" x="8715375" y="3086100"/>
          <p14:tracePt t="16252" x="8710613" y="3086100"/>
          <p14:tracePt t="16260" x="8620125" y="3086100"/>
          <p14:tracePt t="16268" x="8505825" y="3086100"/>
          <p14:tracePt t="16276" x="8366125" y="3086100"/>
          <p14:tracePt t="16285" x="8251825" y="3073400"/>
          <p14:tracePt t="16292" x="8047038" y="3060700"/>
          <p14:tracePt t="16300" x="7908925" y="3036888"/>
          <p14:tracePt t="16307" x="7745413" y="3013075"/>
          <p14:tracePt t="16316" x="7631113" y="3000375"/>
          <p14:tracePt t="16323" x="7564438" y="2982913"/>
          <p14:tracePt t="16331" x="7558088" y="2982913"/>
          <p14:tracePt t="16396" x="7564438" y="2982913"/>
          <p14:tracePt t="16403" x="7631113" y="2982913"/>
          <p14:tracePt t="16411" x="7704138" y="2982913"/>
          <p14:tracePt t="16419" x="7781925" y="2995613"/>
          <p14:tracePt t="16428" x="7842250" y="3019425"/>
          <p14:tracePt t="16435" x="7902575" y="3025775"/>
          <p14:tracePt t="16443" x="7962900" y="3036888"/>
          <p14:tracePt t="16451" x="7986713" y="3036888"/>
          <p14:tracePt t="16459" x="7993063" y="3043238"/>
          <p14:tracePt t="16468" x="7999413" y="3043238"/>
          <p14:tracePt t="16572" x="7980363" y="3043238"/>
          <p14:tracePt t="16581" x="7939088" y="3043238"/>
          <p14:tracePt t="16588" x="7913688" y="3043238"/>
          <p14:tracePt t="16596" x="7878763" y="3043238"/>
          <p14:tracePt t="16604" x="7835900" y="3043238"/>
          <p14:tracePt t="16611" x="7823200" y="3043238"/>
          <p14:tracePt t="16619" x="7793038" y="3043238"/>
          <p14:tracePt t="16627" x="7769225" y="3043238"/>
          <p14:tracePt t="16635" x="7745413" y="3043238"/>
          <p14:tracePt t="16643" x="7721600" y="3043238"/>
          <p14:tracePt t="16651" x="7715250" y="3043238"/>
          <p14:tracePt t="16659" x="7704138" y="3043238"/>
          <p14:tracePt t="16667" x="7691438" y="3043238"/>
          <p14:tracePt t="16675" x="7685088" y="3049588"/>
          <p14:tracePt t="16731" x="0" y="0"/>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a:extLst>
              <a:ext uri="{FF2B5EF4-FFF2-40B4-BE49-F238E27FC236}">
                <a16:creationId xmlns:a16="http://schemas.microsoft.com/office/drawing/2014/main" id="{F58FB959-7DF7-4D76-A49F-B322BB74FB71}"/>
              </a:ext>
            </a:extLst>
          </p:cNvPr>
          <p:cNvSpPr txBox="1">
            <a:spLocks noChangeArrowheads="1"/>
          </p:cNvSpPr>
          <p:nvPr/>
        </p:nvSpPr>
        <p:spPr bwMode="auto">
          <a:xfrm>
            <a:off x="374650" y="331788"/>
            <a:ext cx="5816600" cy="547687"/>
          </a:xfrm>
          <a:prstGeom prst="rect">
            <a:avLst/>
          </a:prstGeom>
          <a:solidFill>
            <a:srgbClr val="CCFF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6" rIns="91431" bIns="45716">
            <a:spAutoFit/>
          </a:bodyPr>
          <a:lstStyle/>
          <a:p>
            <a:pPr eaLnBrk="1" hangingPunct="1"/>
            <a:r>
              <a:rPr lang="cs-CZ" altLang="cs-CZ" sz="2800">
                <a:solidFill>
                  <a:srgbClr val="9900CC"/>
                </a:solidFill>
                <a:effectLst>
                  <a:outerShdw blurRad="38100" dist="38100" dir="2700000" algn="tl">
                    <a:srgbClr val="000000"/>
                  </a:outerShdw>
                </a:effectLst>
                <a:latin typeface="Arial Black" panose="020B0A04020102020204" pitchFamily="34" charset="0"/>
              </a:rPr>
              <a:t>Homogenní formát stanovení</a:t>
            </a:r>
            <a:endParaRPr lang="en-US" altLang="cs-CZ" sz="2800">
              <a:solidFill>
                <a:srgbClr val="9900CC"/>
              </a:solidFill>
              <a:effectLst>
                <a:outerShdw blurRad="38100" dist="38100" dir="2700000" algn="tl">
                  <a:srgbClr val="000000"/>
                </a:outerShdw>
              </a:effectLst>
              <a:latin typeface="Arial Black" panose="020B0A04020102020204" pitchFamily="34" charset="0"/>
            </a:endParaRPr>
          </a:p>
        </p:txBody>
      </p:sp>
      <p:grpSp>
        <p:nvGrpSpPr>
          <p:cNvPr id="37891" name="Group 3">
            <a:extLst>
              <a:ext uri="{FF2B5EF4-FFF2-40B4-BE49-F238E27FC236}">
                <a16:creationId xmlns:a16="http://schemas.microsoft.com/office/drawing/2014/main" id="{81803590-77AE-4A91-8DF1-9E6782BE54AA}"/>
              </a:ext>
            </a:extLst>
          </p:cNvPr>
          <p:cNvGrpSpPr>
            <a:grpSpLocks/>
          </p:cNvGrpSpPr>
          <p:nvPr/>
        </p:nvGrpSpPr>
        <p:grpSpPr bwMode="auto">
          <a:xfrm>
            <a:off x="304800" y="609600"/>
            <a:ext cx="8401050" cy="5740400"/>
            <a:chOff x="240" y="528"/>
            <a:chExt cx="5292" cy="3616"/>
          </a:xfrm>
        </p:grpSpPr>
        <p:sp>
          <p:nvSpPr>
            <p:cNvPr id="37892" name="Text Box 4">
              <a:extLst>
                <a:ext uri="{FF2B5EF4-FFF2-40B4-BE49-F238E27FC236}">
                  <a16:creationId xmlns:a16="http://schemas.microsoft.com/office/drawing/2014/main" id="{3E9D1D3E-B7E2-4608-8FCB-9B0F40072E4C}"/>
                </a:ext>
              </a:extLst>
            </p:cNvPr>
            <p:cNvSpPr txBox="1">
              <a:spLocks noChangeArrowheads="1"/>
            </p:cNvSpPr>
            <p:nvPr/>
          </p:nvSpPr>
          <p:spPr bwMode="auto">
            <a:xfrm>
              <a:off x="240" y="3792"/>
              <a:ext cx="1494"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6" rIns="91431" bIns="45716">
              <a:spAutoFit/>
            </a:bodyPr>
            <a:lstStyle/>
            <a:p>
              <a:pPr eaLnBrk="1" hangingPunct="1">
                <a:lnSpc>
                  <a:spcPct val="110000"/>
                </a:lnSpc>
                <a:buFontTx/>
                <a:buChar char="•"/>
              </a:pPr>
              <a:r>
                <a:rPr lang="en-US" altLang="cs-CZ" sz="1400" b="1">
                  <a:latin typeface="Trebuchet MS" panose="020B0603020202020204" pitchFamily="34" charset="0"/>
                </a:rPr>
                <a:t>Shorter Incubation Times</a:t>
              </a:r>
            </a:p>
            <a:p>
              <a:pPr eaLnBrk="1" hangingPunct="1">
                <a:lnSpc>
                  <a:spcPct val="110000"/>
                </a:lnSpc>
                <a:buFontTx/>
                <a:buChar char="•"/>
              </a:pPr>
              <a:r>
                <a:rPr lang="en-US" altLang="cs-CZ" sz="1400" b="1">
                  <a:latin typeface="Trebuchet MS" panose="020B0603020202020204" pitchFamily="34" charset="0"/>
                </a:rPr>
                <a:t>Reduced Assay Steps</a:t>
              </a:r>
            </a:p>
          </p:txBody>
        </p:sp>
        <p:grpSp>
          <p:nvGrpSpPr>
            <p:cNvPr id="37893" name="Group 5">
              <a:extLst>
                <a:ext uri="{FF2B5EF4-FFF2-40B4-BE49-F238E27FC236}">
                  <a16:creationId xmlns:a16="http://schemas.microsoft.com/office/drawing/2014/main" id="{EBC0BC4F-B2DC-4E7B-97FD-E34CA97F7FE2}"/>
                </a:ext>
              </a:extLst>
            </p:cNvPr>
            <p:cNvGrpSpPr>
              <a:grpSpLocks/>
            </p:cNvGrpSpPr>
            <p:nvPr/>
          </p:nvGrpSpPr>
          <p:grpSpPr bwMode="auto">
            <a:xfrm>
              <a:off x="288" y="528"/>
              <a:ext cx="5244" cy="3312"/>
              <a:chOff x="288" y="528"/>
              <a:chExt cx="5244" cy="3312"/>
            </a:xfrm>
          </p:grpSpPr>
          <p:grpSp>
            <p:nvGrpSpPr>
              <p:cNvPr id="37894" name="Group 6">
                <a:extLst>
                  <a:ext uri="{FF2B5EF4-FFF2-40B4-BE49-F238E27FC236}">
                    <a16:creationId xmlns:a16="http://schemas.microsoft.com/office/drawing/2014/main" id="{EFA6A132-483D-425A-AEBD-29197F739915}"/>
                  </a:ext>
                </a:extLst>
              </p:cNvPr>
              <p:cNvGrpSpPr>
                <a:grpSpLocks/>
              </p:cNvGrpSpPr>
              <p:nvPr/>
            </p:nvGrpSpPr>
            <p:grpSpPr bwMode="auto">
              <a:xfrm>
                <a:off x="4272" y="1152"/>
                <a:ext cx="1260" cy="2256"/>
                <a:chOff x="4272" y="1152"/>
                <a:chExt cx="1260" cy="2256"/>
              </a:xfrm>
            </p:grpSpPr>
            <p:sp>
              <p:nvSpPr>
                <p:cNvPr id="37895" name="Rectangle 7">
                  <a:extLst>
                    <a:ext uri="{FF2B5EF4-FFF2-40B4-BE49-F238E27FC236}">
                      <a16:creationId xmlns:a16="http://schemas.microsoft.com/office/drawing/2014/main" id="{88ABA65A-0E63-4347-858A-BBF82671F43E}"/>
                    </a:ext>
                  </a:extLst>
                </p:cNvPr>
                <p:cNvSpPr>
                  <a:spLocks noChangeArrowheads="1"/>
                </p:cNvSpPr>
                <p:nvPr/>
              </p:nvSpPr>
              <p:spPr bwMode="auto">
                <a:xfrm>
                  <a:off x="4272" y="1152"/>
                  <a:ext cx="1260" cy="225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37896" name="Group 8">
                  <a:extLst>
                    <a:ext uri="{FF2B5EF4-FFF2-40B4-BE49-F238E27FC236}">
                      <a16:creationId xmlns:a16="http://schemas.microsoft.com/office/drawing/2014/main" id="{19510A13-543D-43DC-BB5D-D24F934C58F3}"/>
                    </a:ext>
                  </a:extLst>
                </p:cNvPr>
                <p:cNvGrpSpPr>
                  <a:grpSpLocks/>
                </p:cNvGrpSpPr>
                <p:nvPr/>
              </p:nvGrpSpPr>
              <p:grpSpPr bwMode="auto">
                <a:xfrm>
                  <a:off x="4368" y="1152"/>
                  <a:ext cx="1119" cy="2147"/>
                  <a:chOff x="4368" y="1152"/>
                  <a:chExt cx="1119" cy="2147"/>
                </a:xfrm>
              </p:grpSpPr>
              <p:sp>
                <p:nvSpPr>
                  <p:cNvPr id="37897" name="Text Box 9">
                    <a:extLst>
                      <a:ext uri="{FF2B5EF4-FFF2-40B4-BE49-F238E27FC236}">
                        <a16:creationId xmlns:a16="http://schemas.microsoft.com/office/drawing/2014/main" id="{96245C05-27DD-44D3-B56D-257634935EDE}"/>
                      </a:ext>
                    </a:extLst>
                  </p:cNvPr>
                  <p:cNvSpPr txBox="1">
                    <a:spLocks noChangeArrowheads="1"/>
                  </p:cNvSpPr>
                  <p:nvPr/>
                </p:nvSpPr>
                <p:spPr bwMode="auto">
                  <a:xfrm>
                    <a:off x="4368" y="1152"/>
                    <a:ext cx="1119" cy="214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a:spAutoFit/>
                  </a:bodyPr>
                  <a:lstStyle/>
                  <a:p>
                    <a:pPr eaLnBrk="1" hangingPunct="1"/>
                    <a:r>
                      <a:rPr lang="en-US" altLang="cs-CZ" sz="1400" b="1">
                        <a:solidFill>
                          <a:srgbClr val="000099"/>
                        </a:solidFill>
                        <a:latin typeface="Trebuchet MS" panose="020B0603020202020204" pitchFamily="34" charset="0"/>
                      </a:rPr>
                      <a:t>KEY:</a:t>
                    </a:r>
                  </a:p>
                  <a:p>
                    <a:pPr eaLnBrk="1" hangingPunct="1"/>
                    <a:endParaRPr lang="en-US" altLang="cs-CZ" sz="1200" b="1">
                      <a:solidFill>
                        <a:srgbClr val="000099"/>
                      </a:solidFill>
                      <a:latin typeface="Trebuchet MS" panose="020B0603020202020204" pitchFamily="34" charset="0"/>
                    </a:endParaRPr>
                  </a:p>
                  <a:p>
                    <a:pPr eaLnBrk="1" hangingPunct="1"/>
                    <a:r>
                      <a:rPr lang="en-US" altLang="cs-CZ" sz="1200" b="1">
                        <a:solidFill>
                          <a:srgbClr val="000099"/>
                        </a:solidFill>
                        <a:latin typeface="Trebuchet MS" panose="020B0603020202020204" pitchFamily="34" charset="0"/>
                      </a:rPr>
                      <a:t>          Coat Plate </a:t>
                    </a:r>
                  </a:p>
                  <a:p>
                    <a:pPr eaLnBrk="1" hangingPunct="1"/>
                    <a:r>
                      <a:rPr lang="en-US" altLang="cs-CZ" sz="1200" b="1">
                        <a:solidFill>
                          <a:srgbClr val="000099"/>
                        </a:solidFill>
                        <a:latin typeface="Trebuchet MS" panose="020B0603020202020204" pitchFamily="34" charset="0"/>
                      </a:rPr>
                      <a:t>     </a:t>
                    </a:r>
                    <a:br>
                      <a:rPr lang="en-US" altLang="cs-CZ" sz="1200" b="1">
                        <a:solidFill>
                          <a:srgbClr val="000099"/>
                        </a:solidFill>
                        <a:latin typeface="Trebuchet MS" panose="020B0603020202020204" pitchFamily="34" charset="0"/>
                      </a:rPr>
                    </a:br>
                    <a:r>
                      <a:rPr lang="en-US" altLang="cs-CZ" sz="1200" b="1">
                        <a:solidFill>
                          <a:srgbClr val="000099"/>
                        </a:solidFill>
                        <a:latin typeface="Trebuchet MS" panose="020B0603020202020204" pitchFamily="34" charset="0"/>
                      </a:rPr>
                      <a:t>          Wash</a:t>
                    </a:r>
                  </a:p>
                  <a:p>
                    <a:pPr eaLnBrk="1" hangingPunct="1"/>
                    <a:r>
                      <a:rPr lang="en-US" altLang="cs-CZ" sz="1200" b="1">
                        <a:solidFill>
                          <a:srgbClr val="000099"/>
                        </a:solidFill>
                        <a:latin typeface="Trebuchet MS" panose="020B0603020202020204" pitchFamily="34" charset="0"/>
                      </a:rPr>
                      <a:t>     </a:t>
                    </a:r>
                    <a:br>
                      <a:rPr lang="en-US" altLang="cs-CZ" sz="1200" b="1">
                        <a:solidFill>
                          <a:srgbClr val="000099"/>
                        </a:solidFill>
                        <a:latin typeface="Trebuchet MS" panose="020B0603020202020204" pitchFamily="34" charset="0"/>
                      </a:rPr>
                    </a:br>
                    <a:r>
                      <a:rPr lang="en-US" altLang="cs-CZ" sz="1200" b="1">
                        <a:solidFill>
                          <a:srgbClr val="000099"/>
                        </a:solidFill>
                        <a:latin typeface="Trebuchet MS" panose="020B0603020202020204" pitchFamily="34" charset="0"/>
                      </a:rPr>
                      <a:t>          Block Plate</a:t>
                    </a:r>
                  </a:p>
                  <a:p>
                    <a:pPr eaLnBrk="1" hangingPunct="1"/>
                    <a:r>
                      <a:rPr lang="en-US" altLang="cs-CZ" sz="1200" b="1">
                        <a:solidFill>
                          <a:srgbClr val="000099"/>
                        </a:solidFill>
                        <a:latin typeface="Trebuchet MS" panose="020B0603020202020204" pitchFamily="34" charset="0"/>
                      </a:rPr>
                      <a:t>     </a:t>
                    </a:r>
                    <a:br>
                      <a:rPr lang="en-US" altLang="cs-CZ" sz="1200" b="1">
                        <a:solidFill>
                          <a:srgbClr val="000099"/>
                        </a:solidFill>
                        <a:latin typeface="Trebuchet MS" panose="020B0603020202020204" pitchFamily="34" charset="0"/>
                      </a:rPr>
                    </a:br>
                    <a:r>
                      <a:rPr lang="en-US" altLang="cs-CZ" sz="1200" b="1">
                        <a:solidFill>
                          <a:srgbClr val="000099"/>
                        </a:solidFill>
                        <a:latin typeface="Trebuchet MS" panose="020B0603020202020204" pitchFamily="34" charset="0"/>
                      </a:rPr>
                      <a:t>          Primary Ab</a:t>
                    </a:r>
                  </a:p>
                  <a:p>
                    <a:pPr eaLnBrk="1" hangingPunct="1"/>
                    <a:br>
                      <a:rPr lang="en-US" altLang="cs-CZ" sz="1200" b="1">
                        <a:solidFill>
                          <a:srgbClr val="000099"/>
                        </a:solidFill>
                        <a:latin typeface="Trebuchet MS" panose="020B0603020202020204" pitchFamily="34" charset="0"/>
                      </a:rPr>
                    </a:br>
                    <a:r>
                      <a:rPr lang="en-US" altLang="cs-CZ" sz="1200" b="1">
                        <a:solidFill>
                          <a:srgbClr val="000099"/>
                        </a:solidFill>
                        <a:latin typeface="Trebuchet MS" panose="020B0603020202020204" pitchFamily="34" charset="0"/>
                      </a:rPr>
                      <a:t>          Secondary Ab</a:t>
                    </a:r>
                  </a:p>
                  <a:p>
                    <a:pPr eaLnBrk="1" hangingPunct="1"/>
                    <a:r>
                      <a:rPr lang="en-US" altLang="cs-CZ" sz="1200" b="1">
                        <a:solidFill>
                          <a:srgbClr val="000099"/>
                        </a:solidFill>
                        <a:latin typeface="Trebuchet MS" panose="020B0603020202020204" pitchFamily="34" charset="0"/>
                      </a:rPr>
                      <a:t>     </a:t>
                    </a:r>
                  </a:p>
                  <a:p>
                    <a:pPr eaLnBrk="1" hangingPunct="1"/>
                    <a:r>
                      <a:rPr lang="en-US" altLang="cs-CZ" sz="1200" b="1">
                        <a:solidFill>
                          <a:srgbClr val="000099"/>
                        </a:solidFill>
                        <a:latin typeface="Trebuchet MS" panose="020B0603020202020204" pitchFamily="34" charset="0"/>
                      </a:rPr>
                      <a:t>          HRP Anti-rat Ab</a:t>
                    </a:r>
                  </a:p>
                  <a:p>
                    <a:r>
                      <a:rPr lang="en-US" altLang="cs-CZ" sz="1200" b="1">
                        <a:solidFill>
                          <a:srgbClr val="000099"/>
                        </a:solidFill>
                        <a:latin typeface="Trebuchet MS" panose="020B0603020202020204" pitchFamily="34" charset="0"/>
                      </a:rPr>
                      <a:t>      </a:t>
                    </a:r>
                  </a:p>
                  <a:p>
                    <a:r>
                      <a:rPr lang="en-US" altLang="cs-CZ" sz="1200" b="1">
                        <a:solidFill>
                          <a:srgbClr val="000099"/>
                        </a:solidFill>
                        <a:latin typeface="Trebuchet MS" panose="020B0603020202020204" pitchFamily="34" charset="0"/>
                      </a:rPr>
                      <a:t>          Substrate</a:t>
                    </a:r>
                    <a:br>
                      <a:rPr lang="en-US" altLang="cs-CZ" sz="1200" b="1">
                        <a:solidFill>
                          <a:srgbClr val="000099"/>
                        </a:solidFill>
                        <a:latin typeface="Trebuchet MS" panose="020B0603020202020204" pitchFamily="34" charset="0"/>
                      </a:rPr>
                    </a:br>
                    <a:r>
                      <a:rPr lang="en-US" altLang="cs-CZ" sz="1200" b="1">
                        <a:solidFill>
                          <a:srgbClr val="000099"/>
                        </a:solidFill>
                        <a:latin typeface="Trebuchet MS" panose="020B0603020202020204" pitchFamily="34" charset="0"/>
                      </a:rPr>
                      <a:t>          Development</a:t>
                    </a:r>
                  </a:p>
                  <a:p>
                    <a:pPr eaLnBrk="1" hangingPunct="1"/>
                    <a:r>
                      <a:rPr lang="en-US" altLang="cs-CZ" sz="1200" b="1">
                        <a:solidFill>
                          <a:srgbClr val="000099"/>
                        </a:solidFill>
                        <a:latin typeface="Trebuchet MS" panose="020B0603020202020204" pitchFamily="34" charset="0"/>
                      </a:rPr>
                      <a:t>     </a:t>
                    </a:r>
                    <a:br>
                      <a:rPr lang="en-US" altLang="cs-CZ" sz="1200" b="1">
                        <a:solidFill>
                          <a:srgbClr val="000099"/>
                        </a:solidFill>
                        <a:latin typeface="Trebuchet MS" panose="020B0603020202020204" pitchFamily="34" charset="0"/>
                      </a:rPr>
                    </a:br>
                    <a:r>
                      <a:rPr lang="en-US" altLang="cs-CZ" sz="1200" b="1">
                        <a:solidFill>
                          <a:srgbClr val="000099"/>
                        </a:solidFill>
                        <a:latin typeface="Trebuchet MS" panose="020B0603020202020204" pitchFamily="34" charset="0"/>
                      </a:rPr>
                      <a:t>          Read</a:t>
                    </a:r>
                  </a:p>
                </p:txBody>
              </p:sp>
              <p:sp>
                <p:nvSpPr>
                  <p:cNvPr id="37898" name="Rectangle 10">
                    <a:extLst>
                      <a:ext uri="{FF2B5EF4-FFF2-40B4-BE49-F238E27FC236}">
                        <a16:creationId xmlns:a16="http://schemas.microsoft.com/office/drawing/2014/main" id="{AE0BB7EC-39DE-4362-B830-E6901F499755}"/>
                      </a:ext>
                    </a:extLst>
                  </p:cNvPr>
                  <p:cNvSpPr>
                    <a:spLocks noChangeArrowheads="1"/>
                  </p:cNvSpPr>
                  <p:nvPr/>
                </p:nvSpPr>
                <p:spPr bwMode="auto">
                  <a:xfrm>
                    <a:off x="4464" y="1403"/>
                    <a:ext cx="192" cy="133"/>
                  </a:xfrm>
                  <a:prstGeom prst="rect">
                    <a:avLst/>
                  </a:prstGeom>
                  <a:solidFill>
                    <a:srgbClr val="9999FF"/>
                  </a:solidFill>
                  <a:ln w="14288">
                    <a:solidFill>
                      <a:srgbClr val="000000"/>
                    </a:solidFill>
                    <a:miter lim="800000"/>
                    <a:headEnd/>
                    <a:tailEnd/>
                  </a:ln>
                </p:spPr>
                <p:txBody>
                  <a:bodyPr/>
                  <a:lstStyle/>
                  <a:p>
                    <a:endParaRPr lang="cs-CZ"/>
                  </a:p>
                </p:txBody>
              </p:sp>
              <p:sp>
                <p:nvSpPr>
                  <p:cNvPr id="37899" name="Rectangle 11">
                    <a:extLst>
                      <a:ext uri="{FF2B5EF4-FFF2-40B4-BE49-F238E27FC236}">
                        <a16:creationId xmlns:a16="http://schemas.microsoft.com/office/drawing/2014/main" id="{54691696-7E7B-419A-9E5C-AFB23B5EE256}"/>
                      </a:ext>
                    </a:extLst>
                  </p:cNvPr>
                  <p:cNvSpPr>
                    <a:spLocks noChangeArrowheads="1"/>
                  </p:cNvSpPr>
                  <p:nvPr/>
                </p:nvSpPr>
                <p:spPr bwMode="auto">
                  <a:xfrm>
                    <a:off x="4464" y="1643"/>
                    <a:ext cx="192" cy="133"/>
                  </a:xfrm>
                  <a:prstGeom prst="rect">
                    <a:avLst/>
                  </a:prstGeom>
                  <a:solidFill>
                    <a:srgbClr val="FF00FF"/>
                  </a:solidFill>
                  <a:ln w="14351">
                    <a:solidFill>
                      <a:srgbClr val="000000"/>
                    </a:solidFill>
                    <a:miter lim="800000"/>
                    <a:headEnd/>
                    <a:tailEnd/>
                  </a:ln>
                </p:spPr>
                <p:txBody>
                  <a:bodyPr/>
                  <a:lstStyle/>
                  <a:p>
                    <a:endParaRPr lang="cs-CZ"/>
                  </a:p>
                </p:txBody>
              </p:sp>
              <p:sp>
                <p:nvSpPr>
                  <p:cNvPr id="37900" name="Rectangle 12">
                    <a:extLst>
                      <a:ext uri="{FF2B5EF4-FFF2-40B4-BE49-F238E27FC236}">
                        <a16:creationId xmlns:a16="http://schemas.microsoft.com/office/drawing/2014/main" id="{7AA701EB-0289-4682-9B11-9C9333916288}"/>
                      </a:ext>
                    </a:extLst>
                  </p:cNvPr>
                  <p:cNvSpPr>
                    <a:spLocks noChangeArrowheads="1"/>
                  </p:cNvSpPr>
                  <p:nvPr/>
                </p:nvSpPr>
                <p:spPr bwMode="auto">
                  <a:xfrm>
                    <a:off x="4464" y="1872"/>
                    <a:ext cx="192" cy="133"/>
                  </a:xfrm>
                  <a:prstGeom prst="rect">
                    <a:avLst/>
                  </a:prstGeom>
                  <a:solidFill>
                    <a:srgbClr val="FFFFCC"/>
                  </a:solidFill>
                  <a:ln w="14351">
                    <a:solidFill>
                      <a:srgbClr val="000000"/>
                    </a:solidFill>
                    <a:miter lim="800000"/>
                    <a:headEnd/>
                    <a:tailEnd/>
                  </a:ln>
                </p:spPr>
                <p:txBody>
                  <a:bodyPr/>
                  <a:lstStyle/>
                  <a:p>
                    <a:endParaRPr lang="cs-CZ"/>
                  </a:p>
                </p:txBody>
              </p:sp>
              <p:sp>
                <p:nvSpPr>
                  <p:cNvPr id="37901" name="Rectangle 13">
                    <a:extLst>
                      <a:ext uri="{FF2B5EF4-FFF2-40B4-BE49-F238E27FC236}">
                        <a16:creationId xmlns:a16="http://schemas.microsoft.com/office/drawing/2014/main" id="{5F58BEAE-F679-45EE-95F9-619D3DA2DB8A}"/>
                      </a:ext>
                    </a:extLst>
                  </p:cNvPr>
                  <p:cNvSpPr>
                    <a:spLocks noChangeArrowheads="1"/>
                  </p:cNvSpPr>
                  <p:nvPr/>
                </p:nvSpPr>
                <p:spPr bwMode="auto">
                  <a:xfrm>
                    <a:off x="4464" y="2112"/>
                    <a:ext cx="192" cy="133"/>
                  </a:xfrm>
                  <a:prstGeom prst="rect">
                    <a:avLst/>
                  </a:prstGeom>
                  <a:solidFill>
                    <a:srgbClr val="660066"/>
                  </a:solidFill>
                  <a:ln w="14351">
                    <a:solidFill>
                      <a:srgbClr val="000000"/>
                    </a:solidFill>
                    <a:miter lim="800000"/>
                    <a:headEnd/>
                    <a:tailEnd/>
                  </a:ln>
                </p:spPr>
                <p:txBody>
                  <a:bodyPr/>
                  <a:lstStyle/>
                  <a:p>
                    <a:endParaRPr lang="cs-CZ"/>
                  </a:p>
                </p:txBody>
              </p:sp>
              <p:sp>
                <p:nvSpPr>
                  <p:cNvPr id="37902" name="Rectangle 14">
                    <a:extLst>
                      <a:ext uri="{FF2B5EF4-FFF2-40B4-BE49-F238E27FC236}">
                        <a16:creationId xmlns:a16="http://schemas.microsoft.com/office/drawing/2014/main" id="{56DE00F0-987C-4F71-B26A-29C030CEE33C}"/>
                      </a:ext>
                    </a:extLst>
                  </p:cNvPr>
                  <p:cNvSpPr>
                    <a:spLocks noChangeArrowheads="1"/>
                  </p:cNvSpPr>
                  <p:nvPr/>
                </p:nvSpPr>
                <p:spPr bwMode="auto">
                  <a:xfrm>
                    <a:off x="4464" y="2352"/>
                    <a:ext cx="192" cy="133"/>
                  </a:xfrm>
                  <a:prstGeom prst="rect">
                    <a:avLst/>
                  </a:prstGeom>
                  <a:solidFill>
                    <a:srgbClr val="0066CC"/>
                  </a:solidFill>
                  <a:ln w="14351">
                    <a:solidFill>
                      <a:srgbClr val="000000"/>
                    </a:solidFill>
                    <a:miter lim="800000"/>
                    <a:headEnd/>
                    <a:tailEnd/>
                  </a:ln>
                </p:spPr>
                <p:txBody>
                  <a:bodyPr/>
                  <a:lstStyle/>
                  <a:p>
                    <a:endParaRPr lang="cs-CZ"/>
                  </a:p>
                </p:txBody>
              </p:sp>
              <p:sp>
                <p:nvSpPr>
                  <p:cNvPr id="37903" name="Rectangle 15">
                    <a:extLst>
                      <a:ext uri="{FF2B5EF4-FFF2-40B4-BE49-F238E27FC236}">
                        <a16:creationId xmlns:a16="http://schemas.microsoft.com/office/drawing/2014/main" id="{189ADC1D-F15F-40D4-A874-AA094294469F}"/>
                      </a:ext>
                    </a:extLst>
                  </p:cNvPr>
                  <p:cNvSpPr>
                    <a:spLocks noChangeArrowheads="1"/>
                  </p:cNvSpPr>
                  <p:nvPr/>
                </p:nvSpPr>
                <p:spPr bwMode="auto">
                  <a:xfrm>
                    <a:off x="4464" y="2592"/>
                    <a:ext cx="192" cy="133"/>
                  </a:xfrm>
                  <a:prstGeom prst="rect">
                    <a:avLst/>
                  </a:prstGeom>
                  <a:solidFill>
                    <a:srgbClr val="000099"/>
                  </a:solidFill>
                  <a:ln w="14351">
                    <a:solidFill>
                      <a:srgbClr val="000000"/>
                    </a:solidFill>
                    <a:miter lim="800000"/>
                    <a:headEnd/>
                    <a:tailEnd/>
                  </a:ln>
                </p:spPr>
                <p:txBody>
                  <a:bodyPr/>
                  <a:lstStyle/>
                  <a:p>
                    <a:endParaRPr lang="cs-CZ"/>
                  </a:p>
                </p:txBody>
              </p:sp>
              <p:sp>
                <p:nvSpPr>
                  <p:cNvPr id="37904" name="Rectangle 16">
                    <a:extLst>
                      <a:ext uri="{FF2B5EF4-FFF2-40B4-BE49-F238E27FC236}">
                        <a16:creationId xmlns:a16="http://schemas.microsoft.com/office/drawing/2014/main" id="{CF1D66F5-B3C5-4528-A842-A54D1E389603}"/>
                      </a:ext>
                    </a:extLst>
                  </p:cNvPr>
                  <p:cNvSpPr>
                    <a:spLocks noChangeArrowheads="1"/>
                  </p:cNvSpPr>
                  <p:nvPr/>
                </p:nvSpPr>
                <p:spPr bwMode="auto">
                  <a:xfrm>
                    <a:off x="4464" y="2832"/>
                    <a:ext cx="192" cy="133"/>
                  </a:xfrm>
                  <a:prstGeom prst="rect">
                    <a:avLst/>
                  </a:prstGeom>
                  <a:solidFill>
                    <a:srgbClr val="FFFF00"/>
                  </a:solidFill>
                  <a:ln w="14351">
                    <a:solidFill>
                      <a:srgbClr val="000000"/>
                    </a:solidFill>
                    <a:miter lim="800000"/>
                    <a:headEnd/>
                    <a:tailEnd/>
                  </a:ln>
                </p:spPr>
                <p:txBody>
                  <a:bodyPr/>
                  <a:lstStyle/>
                  <a:p>
                    <a:endParaRPr lang="cs-CZ"/>
                  </a:p>
                </p:txBody>
              </p:sp>
              <p:sp>
                <p:nvSpPr>
                  <p:cNvPr id="37905" name="Rectangle 17">
                    <a:extLst>
                      <a:ext uri="{FF2B5EF4-FFF2-40B4-BE49-F238E27FC236}">
                        <a16:creationId xmlns:a16="http://schemas.microsoft.com/office/drawing/2014/main" id="{06556442-577E-4CD1-AB08-797D8A75983E}"/>
                      </a:ext>
                    </a:extLst>
                  </p:cNvPr>
                  <p:cNvSpPr>
                    <a:spLocks noChangeArrowheads="1"/>
                  </p:cNvSpPr>
                  <p:nvPr/>
                </p:nvSpPr>
                <p:spPr bwMode="auto">
                  <a:xfrm>
                    <a:off x="4464" y="3131"/>
                    <a:ext cx="192" cy="133"/>
                  </a:xfrm>
                  <a:prstGeom prst="rect">
                    <a:avLst/>
                  </a:prstGeom>
                  <a:solidFill>
                    <a:srgbClr val="00FFFF"/>
                  </a:solidFill>
                  <a:ln w="14351">
                    <a:solidFill>
                      <a:srgbClr val="000000"/>
                    </a:solidFill>
                    <a:miter lim="800000"/>
                    <a:headEnd/>
                    <a:tailEnd/>
                  </a:ln>
                </p:spPr>
                <p:txBody>
                  <a:bodyPr/>
                  <a:lstStyle/>
                  <a:p>
                    <a:endParaRPr lang="cs-CZ"/>
                  </a:p>
                </p:txBody>
              </p:sp>
            </p:grpSp>
          </p:grpSp>
          <p:sp>
            <p:nvSpPr>
              <p:cNvPr id="37906" name="Rectangle 18">
                <a:extLst>
                  <a:ext uri="{FF2B5EF4-FFF2-40B4-BE49-F238E27FC236}">
                    <a16:creationId xmlns:a16="http://schemas.microsoft.com/office/drawing/2014/main" id="{D9F669A7-A1B4-4B52-A525-3A29122EA49E}"/>
                  </a:ext>
                </a:extLst>
              </p:cNvPr>
              <p:cNvSpPr>
                <a:spLocks noChangeArrowheads="1"/>
              </p:cNvSpPr>
              <p:nvPr/>
            </p:nvSpPr>
            <p:spPr bwMode="auto">
              <a:xfrm>
                <a:off x="3840" y="528"/>
                <a:ext cx="153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endParaRPr lang="cs-CZ" altLang="cs-CZ" sz="1200" b="1">
                  <a:latin typeface="Symbol" panose="05050102010706020507" pitchFamily="18" charset="2"/>
                </a:endParaRPr>
              </a:p>
            </p:txBody>
          </p:sp>
          <p:grpSp>
            <p:nvGrpSpPr>
              <p:cNvPr id="37907" name="Group 19">
                <a:extLst>
                  <a:ext uri="{FF2B5EF4-FFF2-40B4-BE49-F238E27FC236}">
                    <a16:creationId xmlns:a16="http://schemas.microsoft.com/office/drawing/2014/main" id="{87A2AED1-F384-4F0F-BE63-9C7753CFD278}"/>
                  </a:ext>
                </a:extLst>
              </p:cNvPr>
              <p:cNvGrpSpPr>
                <a:grpSpLocks/>
              </p:cNvGrpSpPr>
              <p:nvPr/>
            </p:nvGrpSpPr>
            <p:grpSpPr bwMode="auto">
              <a:xfrm>
                <a:off x="288" y="1104"/>
                <a:ext cx="3871" cy="2736"/>
                <a:chOff x="288" y="1104"/>
                <a:chExt cx="3871" cy="2736"/>
              </a:xfrm>
            </p:grpSpPr>
            <p:sp>
              <p:nvSpPr>
                <p:cNvPr id="37908" name="Line 20">
                  <a:extLst>
                    <a:ext uri="{FF2B5EF4-FFF2-40B4-BE49-F238E27FC236}">
                      <a16:creationId xmlns:a16="http://schemas.microsoft.com/office/drawing/2014/main" id="{32AC795A-2A0A-4353-B66D-4F4AEAB8D80A}"/>
                    </a:ext>
                  </a:extLst>
                </p:cNvPr>
                <p:cNvSpPr>
                  <a:spLocks noChangeShapeType="1"/>
                </p:cNvSpPr>
                <p:nvPr/>
              </p:nvSpPr>
              <p:spPr bwMode="auto">
                <a:xfrm>
                  <a:off x="900" y="1104"/>
                  <a:ext cx="1" cy="237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nvGrpSpPr>
                <p:cNvPr id="37909" name="Group 21">
                  <a:extLst>
                    <a:ext uri="{FF2B5EF4-FFF2-40B4-BE49-F238E27FC236}">
                      <a16:creationId xmlns:a16="http://schemas.microsoft.com/office/drawing/2014/main" id="{78EFA7C6-3650-4161-B181-E635D1FD4B05}"/>
                    </a:ext>
                  </a:extLst>
                </p:cNvPr>
                <p:cNvGrpSpPr>
                  <a:grpSpLocks/>
                </p:cNvGrpSpPr>
                <p:nvPr/>
              </p:nvGrpSpPr>
              <p:grpSpPr bwMode="auto">
                <a:xfrm>
                  <a:off x="288" y="1104"/>
                  <a:ext cx="3871" cy="2736"/>
                  <a:chOff x="288" y="1104"/>
                  <a:chExt cx="3871" cy="2736"/>
                </a:xfrm>
              </p:grpSpPr>
              <p:sp>
                <p:nvSpPr>
                  <p:cNvPr id="37910" name="Line 22">
                    <a:extLst>
                      <a:ext uri="{FF2B5EF4-FFF2-40B4-BE49-F238E27FC236}">
                        <a16:creationId xmlns:a16="http://schemas.microsoft.com/office/drawing/2014/main" id="{DBCB9870-959A-451B-A8B6-753FDFC1C1AF}"/>
                      </a:ext>
                    </a:extLst>
                  </p:cNvPr>
                  <p:cNvSpPr>
                    <a:spLocks noChangeShapeType="1"/>
                  </p:cNvSpPr>
                  <p:nvPr/>
                </p:nvSpPr>
                <p:spPr bwMode="auto">
                  <a:xfrm>
                    <a:off x="1710" y="1104"/>
                    <a:ext cx="1" cy="237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7911" name="Line 23">
                    <a:extLst>
                      <a:ext uri="{FF2B5EF4-FFF2-40B4-BE49-F238E27FC236}">
                        <a16:creationId xmlns:a16="http://schemas.microsoft.com/office/drawing/2014/main" id="{5D11BCD1-8E27-4F62-9FDA-1B71B7E9A8C7}"/>
                      </a:ext>
                    </a:extLst>
                  </p:cNvPr>
                  <p:cNvSpPr>
                    <a:spLocks noChangeShapeType="1"/>
                  </p:cNvSpPr>
                  <p:nvPr/>
                </p:nvSpPr>
                <p:spPr bwMode="auto">
                  <a:xfrm>
                    <a:off x="2106" y="1104"/>
                    <a:ext cx="1" cy="237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7912" name="Line 24">
                    <a:extLst>
                      <a:ext uri="{FF2B5EF4-FFF2-40B4-BE49-F238E27FC236}">
                        <a16:creationId xmlns:a16="http://schemas.microsoft.com/office/drawing/2014/main" id="{E35093CB-71F7-4E03-BADC-E312B5285933}"/>
                      </a:ext>
                    </a:extLst>
                  </p:cNvPr>
                  <p:cNvSpPr>
                    <a:spLocks noChangeShapeType="1"/>
                  </p:cNvSpPr>
                  <p:nvPr/>
                </p:nvSpPr>
                <p:spPr bwMode="auto">
                  <a:xfrm>
                    <a:off x="2917" y="1104"/>
                    <a:ext cx="1" cy="237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7913" name="Line 25">
                    <a:extLst>
                      <a:ext uri="{FF2B5EF4-FFF2-40B4-BE49-F238E27FC236}">
                        <a16:creationId xmlns:a16="http://schemas.microsoft.com/office/drawing/2014/main" id="{7919111F-F5BF-4C9A-9D2C-D1AFF99ED1C4}"/>
                      </a:ext>
                    </a:extLst>
                  </p:cNvPr>
                  <p:cNvSpPr>
                    <a:spLocks noChangeShapeType="1"/>
                  </p:cNvSpPr>
                  <p:nvPr/>
                </p:nvSpPr>
                <p:spPr bwMode="auto">
                  <a:xfrm>
                    <a:off x="3322" y="1104"/>
                    <a:ext cx="1" cy="237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7914" name="Line 26">
                    <a:extLst>
                      <a:ext uri="{FF2B5EF4-FFF2-40B4-BE49-F238E27FC236}">
                        <a16:creationId xmlns:a16="http://schemas.microsoft.com/office/drawing/2014/main" id="{42A9B8D8-30A4-414E-94E4-E342924E6734}"/>
                      </a:ext>
                    </a:extLst>
                  </p:cNvPr>
                  <p:cNvSpPr>
                    <a:spLocks noChangeShapeType="1"/>
                  </p:cNvSpPr>
                  <p:nvPr/>
                </p:nvSpPr>
                <p:spPr bwMode="auto">
                  <a:xfrm>
                    <a:off x="3718" y="1104"/>
                    <a:ext cx="1" cy="237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7915" name="Rectangle 27">
                    <a:extLst>
                      <a:ext uri="{FF2B5EF4-FFF2-40B4-BE49-F238E27FC236}">
                        <a16:creationId xmlns:a16="http://schemas.microsoft.com/office/drawing/2014/main" id="{DB0A53D7-E1B0-4365-AAF2-9D76CDB5F4C8}"/>
                      </a:ext>
                    </a:extLst>
                  </p:cNvPr>
                  <p:cNvSpPr>
                    <a:spLocks noChangeArrowheads="1"/>
                  </p:cNvSpPr>
                  <p:nvPr/>
                </p:nvSpPr>
                <p:spPr bwMode="auto">
                  <a:xfrm>
                    <a:off x="2496" y="2592"/>
                    <a:ext cx="46" cy="477"/>
                  </a:xfrm>
                  <a:prstGeom prst="rect">
                    <a:avLst/>
                  </a:prstGeom>
                  <a:solidFill>
                    <a:srgbClr val="FF00FF"/>
                  </a:solidFill>
                  <a:ln w="14288">
                    <a:solidFill>
                      <a:srgbClr val="000000"/>
                    </a:solidFill>
                    <a:miter lim="800000"/>
                    <a:headEnd/>
                    <a:tailEnd/>
                  </a:ln>
                </p:spPr>
                <p:txBody>
                  <a:bodyPr/>
                  <a:lstStyle/>
                  <a:p>
                    <a:endParaRPr lang="cs-CZ"/>
                  </a:p>
                </p:txBody>
              </p:sp>
              <p:sp>
                <p:nvSpPr>
                  <p:cNvPr id="37916" name="Rectangle 28">
                    <a:extLst>
                      <a:ext uri="{FF2B5EF4-FFF2-40B4-BE49-F238E27FC236}">
                        <a16:creationId xmlns:a16="http://schemas.microsoft.com/office/drawing/2014/main" id="{A8F2E79E-35A1-40A4-BD09-C187AED3CC8F}"/>
                      </a:ext>
                    </a:extLst>
                  </p:cNvPr>
                  <p:cNvSpPr>
                    <a:spLocks noChangeArrowheads="1"/>
                  </p:cNvSpPr>
                  <p:nvPr/>
                </p:nvSpPr>
                <p:spPr bwMode="auto">
                  <a:xfrm>
                    <a:off x="2544" y="2592"/>
                    <a:ext cx="216" cy="477"/>
                  </a:xfrm>
                  <a:prstGeom prst="rect">
                    <a:avLst/>
                  </a:prstGeom>
                  <a:solidFill>
                    <a:srgbClr val="FFFFCC"/>
                  </a:solidFill>
                  <a:ln w="14288">
                    <a:solidFill>
                      <a:srgbClr val="000000"/>
                    </a:solidFill>
                    <a:miter lim="800000"/>
                    <a:headEnd/>
                    <a:tailEnd/>
                  </a:ln>
                </p:spPr>
                <p:txBody>
                  <a:bodyPr/>
                  <a:lstStyle/>
                  <a:p>
                    <a:endParaRPr lang="cs-CZ"/>
                  </a:p>
                </p:txBody>
              </p:sp>
              <p:sp>
                <p:nvSpPr>
                  <p:cNvPr id="37917" name="Rectangle 29">
                    <a:extLst>
                      <a:ext uri="{FF2B5EF4-FFF2-40B4-BE49-F238E27FC236}">
                        <a16:creationId xmlns:a16="http://schemas.microsoft.com/office/drawing/2014/main" id="{C8D69FA5-B0CE-4D6C-9CEE-C914FD2BF77D}"/>
                      </a:ext>
                    </a:extLst>
                  </p:cNvPr>
                  <p:cNvSpPr>
                    <a:spLocks noChangeArrowheads="1"/>
                  </p:cNvSpPr>
                  <p:nvPr/>
                </p:nvSpPr>
                <p:spPr bwMode="auto">
                  <a:xfrm>
                    <a:off x="2760" y="2592"/>
                    <a:ext cx="55" cy="477"/>
                  </a:xfrm>
                  <a:prstGeom prst="rect">
                    <a:avLst/>
                  </a:prstGeom>
                  <a:solidFill>
                    <a:srgbClr val="FF00FF"/>
                  </a:solidFill>
                  <a:ln w="14288">
                    <a:solidFill>
                      <a:srgbClr val="000000"/>
                    </a:solidFill>
                    <a:miter lim="800000"/>
                    <a:headEnd/>
                    <a:tailEnd/>
                  </a:ln>
                </p:spPr>
                <p:txBody>
                  <a:bodyPr/>
                  <a:lstStyle/>
                  <a:p>
                    <a:endParaRPr lang="cs-CZ"/>
                  </a:p>
                </p:txBody>
              </p:sp>
              <p:sp>
                <p:nvSpPr>
                  <p:cNvPr id="37918" name="Rectangle 30">
                    <a:extLst>
                      <a:ext uri="{FF2B5EF4-FFF2-40B4-BE49-F238E27FC236}">
                        <a16:creationId xmlns:a16="http://schemas.microsoft.com/office/drawing/2014/main" id="{EF6FA9C6-DC11-4086-977C-7682BFBFCF8A}"/>
                      </a:ext>
                    </a:extLst>
                  </p:cNvPr>
                  <p:cNvSpPr>
                    <a:spLocks noChangeArrowheads="1"/>
                  </p:cNvSpPr>
                  <p:nvPr/>
                </p:nvSpPr>
                <p:spPr bwMode="auto">
                  <a:xfrm>
                    <a:off x="2815" y="2592"/>
                    <a:ext cx="203" cy="477"/>
                  </a:xfrm>
                  <a:prstGeom prst="rect">
                    <a:avLst/>
                  </a:prstGeom>
                  <a:solidFill>
                    <a:srgbClr val="660066"/>
                  </a:solidFill>
                  <a:ln w="14288">
                    <a:solidFill>
                      <a:srgbClr val="000000"/>
                    </a:solidFill>
                    <a:miter lim="800000"/>
                    <a:headEnd/>
                    <a:tailEnd/>
                  </a:ln>
                </p:spPr>
                <p:txBody>
                  <a:bodyPr/>
                  <a:lstStyle/>
                  <a:p>
                    <a:endParaRPr lang="cs-CZ"/>
                  </a:p>
                </p:txBody>
              </p:sp>
              <p:sp>
                <p:nvSpPr>
                  <p:cNvPr id="37919" name="Rectangle 31">
                    <a:extLst>
                      <a:ext uri="{FF2B5EF4-FFF2-40B4-BE49-F238E27FC236}">
                        <a16:creationId xmlns:a16="http://schemas.microsoft.com/office/drawing/2014/main" id="{945277BF-6FED-411B-9AD2-959B9F47DACE}"/>
                      </a:ext>
                    </a:extLst>
                  </p:cNvPr>
                  <p:cNvSpPr>
                    <a:spLocks noChangeArrowheads="1"/>
                  </p:cNvSpPr>
                  <p:nvPr/>
                </p:nvSpPr>
                <p:spPr bwMode="auto">
                  <a:xfrm>
                    <a:off x="900" y="1445"/>
                    <a:ext cx="202" cy="477"/>
                  </a:xfrm>
                  <a:prstGeom prst="rect">
                    <a:avLst/>
                  </a:prstGeom>
                  <a:solidFill>
                    <a:srgbClr val="660066"/>
                  </a:solidFill>
                  <a:ln w="14288">
                    <a:solidFill>
                      <a:srgbClr val="000000"/>
                    </a:solidFill>
                    <a:miter lim="800000"/>
                    <a:headEnd/>
                    <a:tailEnd/>
                  </a:ln>
                </p:spPr>
                <p:txBody>
                  <a:bodyPr/>
                  <a:lstStyle/>
                  <a:p>
                    <a:endParaRPr lang="cs-CZ"/>
                  </a:p>
                </p:txBody>
              </p:sp>
              <p:sp>
                <p:nvSpPr>
                  <p:cNvPr id="37920" name="Rectangle 32">
                    <a:extLst>
                      <a:ext uri="{FF2B5EF4-FFF2-40B4-BE49-F238E27FC236}">
                        <a16:creationId xmlns:a16="http://schemas.microsoft.com/office/drawing/2014/main" id="{4F018160-B365-4F22-98B2-AD042035A795}"/>
                      </a:ext>
                    </a:extLst>
                  </p:cNvPr>
                  <p:cNvSpPr>
                    <a:spLocks noChangeArrowheads="1"/>
                  </p:cNvSpPr>
                  <p:nvPr/>
                </p:nvSpPr>
                <p:spPr bwMode="auto">
                  <a:xfrm>
                    <a:off x="3018" y="2592"/>
                    <a:ext cx="46" cy="477"/>
                  </a:xfrm>
                  <a:prstGeom prst="rect">
                    <a:avLst/>
                  </a:prstGeom>
                  <a:solidFill>
                    <a:srgbClr val="FF00FF"/>
                  </a:solidFill>
                  <a:ln w="14288">
                    <a:solidFill>
                      <a:srgbClr val="000000"/>
                    </a:solidFill>
                    <a:miter lim="800000"/>
                    <a:headEnd/>
                    <a:tailEnd/>
                  </a:ln>
                </p:spPr>
                <p:txBody>
                  <a:bodyPr/>
                  <a:lstStyle/>
                  <a:p>
                    <a:endParaRPr lang="cs-CZ"/>
                  </a:p>
                </p:txBody>
              </p:sp>
              <p:sp>
                <p:nvSpPr>
                  <p:cNvPr id="37921" name="Rectangle 33">
                    <a:extLst>
                      <a:ext uri="{FF2B5EF4-FFF2-40B4-BE49-F238E27FC236}">
                        <a16:creationId xmlns:a16="http://schemas.microsoft.com/office/drawing/2014/main" id="{E6CE5FAA-60AE-4B2D-9D94-04155602C775}"/>
                      </a:ext>
                    </a:extLst>
                  </p:cNvPr>
                  <p:cNvSpPr>
                    <a:spLocks noChangeArrowheads="1"/>
                  </p:cNvSpPr>
                  <p:nvPr/>
                </p:nvSpPr>
                <p:spPr bwMode="auto">
                  <a:xfrm>
                    <a:off x="3064" y="2592"/>
                    <a:ext cx="203" cy="477"/>
                  </a:xfrm>
                  <a:prstGeom prst="rect">
                    <a:avLst/>
                  </a:prstGeom>
                  <a:solidFill>
                    <a:srgbClr val="0066CC"/>
                  </a:solidFill>
                  <a:ln w="14288">
                    <a:solidFill>
                      <a:srgbClr val="000000"/>
                    </a:solidFill>
                    <a:miter lim="800000"/>
                    <a:headEnd/>
                    <a:tailEnd/>
                  </a:ln>
                </p:spPr>
                <p:txBody>
                  <a:bodyPr/>
                  <a:lstStyle/>
                  <a:p>
                    <a:endParaRPr lang="cs-CZ"/>
                  </a:p>
                </p:txBody>
              </p:sp>
              <p:sp>
                <p:nvSpPr>
                  <p:cNvPr id="37922" name="Rectangle 34">
                    <a:extLst>
                      <a:ext uri="{FF2B5EF4-FFF2-40B4-BE49-F238E27FC236}">
                        <a16:creationId xmlns:a16="http://schemas.microsoft.com/office/drawing/2014/main" id="{C6F36F90-1DF2-4E8F-B4D4-4338EB0A4EDE}"/>
                      </a:ext>
                    </a:extLst>
                  </p:cNvPr>
                  <p:cNvSpPr>
                    <a:spLocks noChangeArrowheads="1"/>
                  </p:cNvSpPr>
                  <p:nvPr/>
                </p:nvSpPr>
                <p:spPr bwMode="auto">
                  <a:xfrm>
                    <a:off x="1102" y="1445"/>
                    <a:ext cx="194" cy="477"/>
                  </a:xfrm>
                  <a:prstGeom prst="rect">
                    <a:avLst/>
                  </a:prstGeom>
                  <a:solidFill>
                    <a:srgbClr val="0066CC"/>
                  </a:solidFill>
                  <a:ln w="14288">
                    <a:solidFill>
                      <a:srgbClr val="000000"/>
                    </a:solidFill>
                    <a:miter lim="800000"/>
                    <a:headEnd/>
                    <a:tailEnd/>
                  </a:ln>
                </p:spPr>
                <p:txBody>
                  <a:bodyPr/>
                  <a:lstStyle/>
                  <a:p>
                    <a:endParaRPr lang="cs-CZ"/>
                  </a:p>
                </p:txBody>
              </p:sp>
              <p:sp>
                <p:nvSpPr>
                  <p:cNvPr id="37923" name="Rectangle 35">
                    <a:extLst>
                      <a:ext uri="{FF2B5EF4-FFF2-40B4-BE49-F238E27FC236}">
                        <a16:creationId xmlns:a16="http://schemas.microsoft.com/office/drawing/2014/main" id="{06DDC83B-0543-4A3E-9964-9D094CB4D808}"/>
                      </a:ext>
                    </a:extLst>
                  </p:cNvPr>
                  <p:cNvSpPr>
                    <a:spLocks noChangeArrowheads="1"/>
                  </p:cNvSpPr>
                  <p:nvPr/>
                </p:nvSpPr>
                <p:spPr bwMode="auto">
                  <a:xfrm>
                    <a:off x="3267" y="2592"/>
                    <a:ext cx="55" cy="477"/>
                  </a:xfrm>
                  <a:prstGeom prst="rect">
                    <a:avLst/>
                  </a:prstGeom>
                  <a:solidFill>
                    <a:srgbClr val="FF00FF"/>
                  </a:solidFill>
                  <a:ln w="14288">
                    <a:solidFill>
                      <a:srgbClr val="000000"/>
                    </a:solidFill>
                    <a:miter lim="800000"/>
                    <a:headEnd/>
                    <a:tailEnd/>
                  </a:ln>
                </p:spPr>
                <p:txBody>
                  <a:bodyPr/>
                  <a:lstStyle/>
                  <a:p>
                    <a:endParaRPr lang="cs-CZ"/>
                  </a:p>
                </p:txBody>
              </p:sp>
              <p:sp>
                <p:nvSpPr>
                  <p:cNvPr id="37924" name="Rectangle 36">
                    <a:extLst>
                      <a:ext uri="{FF2B5EF4-FFF2-40B4-BE49-F238E27FC236}">
                        <a16:creationId xmlns:a16="http://schemas.microsoft.com/office/drawing/2014/main" id="{5E65287E-E532-4049-959B-BAB29782105A}"/>
                      </a:ext>
                    </a:extLst>
                  </p:cNvPr>
                  <p:cNvSpPr>
                    <a:spLocks noChangeArrowheads="1"/>
                  </p:cNvSpPr>
                  <p:nvPr/>
                </p:nvSpPr>
                <p:spPr bwMode="auto">
                  <a:xfrm>
                    <a:off x="3322" y="2592"/>
                    <a:ext cx="193" cy="477"/>
                  </a:xfrm>
                  <a:prstGeom prst="rect">
                    <a:avLst/>
                  </a:prstGeom>
                  <a:solidFill>
                    <a:srgbClr val="000080"/>
                  </a:solidFill>
                  <a:ln w="14288">
                    <a:solidFill>
                      <a:srgbClr val="000000"/>
                    </a:solidFill>
                    <a:miter lim="800000"/>
                    <a:headEnd/>
                    <a:tailEnd/>
                  </a:ln>
                </p:spPr>
                <p:txBody>
                  <a:bodyPr/>
                  <a:lstStyle/>
                  <a:p>
                    <a:endParaRPr lang="cs-CZ"/>
                  </a:p>
                </p:txBody>
              </p:sp>
              <p:sp>
                <p:nvSpPr>
                  <p:cNvPr id="37925" name="Rectangle 37">
                    <a:extLst>
                      <a:ext uri="{FF2B5EF4-FFF2-40B4-BE49-F238E27FC236}">
                        <a16:creationId xmlns:a16="http://schemas.microsoft.com/office/drawing/2014/main" id="{D7094232-C3BC-40F3-AE88-C5284689245B}"/>
                      </a:ext>
                    </a:extLst>
                  </p:cNvPr>
                  <p:cNvSpPr>
                    <a:spLocks noChangeArrowheads="1"/>
                  </p:cNvSpPr>
                  <p:nvPr/>
                </p:nvSpPr>
                <p:spPr bwMode="auto">
                  <a:xfrm>
                    <a:off x="3515" y="2592"/>
                    <a:ext cx="55" cy="477"/>
                  </a:xfrm>
                  <a:prstGeom prst="rect">
                    <a:avLst/>
                  </a:prstGeom>
                  <a:solidFill>
                    <a:srgbClr val="FF00FF"/>
                  </a:solidFill>
                  <a:ln w="14288">
                    <a:solidFill>
                      <a:srgbClr val="000000"/>
                    </a:solidFill>
                    <a:miter lim="800000"/>
                    <a:headEnd/>
                    <a:tailEnd/>
                  </a:ln>
                </p:spPr>
                <p:txBody>
                  <a:bodyPr/>
                  <a:lstStyle/>
                  <a:p>
                    <a:endParaRPr lang="cs-CZ"/>
                  </a:p>
                </p:txBody>
              </p:sp>
              <p:sp>
                <p:nvSpPr>
                  <p:cNvPr id="37926" name="Rectangle 38">
                    <a:extLst>
                      <a:ext uri="{FF2B5EF4-FFF2-40B4-BE49-F238E27FC236}">
                        <a16:creationId xmlns:a16="http://schemas.microsoft.com/office/drawing/2014/main" id="{1A650BAD-17EB-4FC1-AD6A-39F58904B5E6}"/>
                      </a:ext>
                    </a:extLst>
                  </p:cNvPr>
                  <p:cNvSpPr>
                    <a:spLocks noChangeArrowheads="1"/>
                  </p:cNvSpPr>
                  <p:nvPr/>
                </p:nvSpPr>
                <p:spPr bwMode="auto">
                  <a:xfrm>
                    <a:off x="3570" y="2592"/>
                    <a:ext cx="102" cy="477"/>
                  </a:xfrm>
                  <a:prstGeom prst="rect">
                    <a:avLst/>
                  </a:prstGeom>
                  <a:solidFill>
                    <a:srgbClr val="FFFF00"/>
                  </a:solidFill>
                  <a:ln w="14288">
                    <a:solidFill>
                      <a:srgbClr val="000000"/>
                    </a:solidFill>
                    <a:miter lim="800000"/>
                    <a:headEnd/>
                    <a:tailEnd/>
                  </a:ln>
                </p:spPr>
                <p:txBody>
                  <a:bodyPr/>
                  <a:lstStyle/>
                  <a:p>
                    <a:endParaRPr lang="cs-CZ"/>
                  </a:p>
                </p:txBody>
              </p:sp>
              <p:sp>
                <p:nvSpPr>
                  <p:cNvPr id="37927" name="Rectangle 39">
                    <a:extLst>
                      <a:ext uri="{FF2B5EF4-FFF2-40B4-BE49-F238E27FC236}">
                        <a16:creationId xmlns:a16="http://schemas.microsoft.com/office/drawing/2014/main" id="{DD25BCA4-1A26-4F4B-ABDA-554B85175FEE}"/>
                      </a:ext>
                    </a:extLst>
                  </p:cNvPr>
                  <p:cNvSpPr>
                    <a:spLocks noChangeArrowheads="1"/>
                  </p:cNvSpPr>
                  <p:nvPr/>
                </p:nvSpPr>
                <p:spPr bwMode="auto">
                  <a:xfrm>
                    <a:off x="1295" y="1445"/>
                    <a:ext cx="47" cy="477"/>
                  </a:xfrm>
                  <a:prstGeom prst="rect">
                    <a:avLst/>
                  </a:prstGeom>
                  <a:solidFill>
                    <a:srgbClr val="00FFFF"/>
                  </a:solidFill>
                  <a:ln w="14288">
                    <a:solidFill>
                      <a:srgbClr val="000000"/>
                    </a:solidFill>
                    <a:miter lim="800000"/>
                    <a:headEnd/>
                    <a:tailEnd/>
                  </a:ln>
                </p:spPr>
                <p:txBody>
                  <a:bodyPr/>
                  <a:lstStyle/>
                  <a:p>
                    <a:endParaRPr lang="cs-CZ"/>
                  </a:p>
                </p:txBody>
              </p:sp>
              <p:sp>
                <p:nvSpPr>
                  <p:cNvPr id="37928" name="Line 40">
                    <a:extLst>
                      <a:ext uri="{FF2B5EF4-FFF2-40B4-BE49-F238E27FC236}">
                        <a16:creationId xmlns:a16="http://schemas.microsoft.com/office/drawing/2014/main" id="{7FD7E26B-0ADA-4A72-8371-0C68E94E5C45}"/>
                      </a:ext>
                    </a:extLst>
                  </p:cNvPr>
                  <p:cNvSpPr>
                    <a:spLocks noChangeShapeType="1"/>
                  </p:cNvSpPr>
                  <p:nvPr/>
                </p:nvSpPr>
                <p:spPr bwMode="auto">
                  <a:xfrm>
                    <a:off x="900" y="3464"/>
                    <a:ext cx="32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7929" name="Rectangle 41">
                    <a:extLst>
                      <a:ext uri="{FF2B5EF4-FFF2-40B4-BE49-F238E27FC236}">
                        <a16:creationId xmlns:a16="http://schemas.microsoft.com/office/drawing/2014/main" id="{00C55E7F-6F99-4978-8E15-F6CB77562D5E}"/>
                      </a:ext>
                    </a:extLst>
                  </p:cNvPr>
                  <p:cNvSpPr>
                    <a:spLocks noChangeArrowheads="1"/>
                  </p:cNvSpPr>
                  <p:nvPr/>
                </p:nvSpPr>
                <p:spPr bwMode="auto">
                  <a:xfrm>
                    <a:off x="872" y="3525"/>
                    <a:ext cx="4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cs-CZ" sz="800" b="1">
                        <a:solidFill>
                          <a:srgbClr val="000000"/>
                        </a:solidFill>
                        <a:latin typeface="Tahoma" panose="020B0604030504040204" pitchFamily="34" charset="0"/>
                      </a:rPr>
                      <a:t>0</a:t>
                    </a:r>
                    <a:endParaRPr lang="en-US" altLang="cs-CZ">
                      <a:latin typeface="Tahoma" panose="020B0604030504040204" pitchFamily="34" charset="0"/>
                    </a:endParaRPr>
                  </a:p>
                </p:txBody>
              </p:sp>
              <p:sp>
                <p:nvSpPr>
                  <p:cNvPr id="37930" name="Rectangle 42">
                    <a:extLst>
                      <a:ext uri="{FF2B5EF4-FFF2-40B4-BE49-F238E27FC236}">
                        <a16:creationId xmlns:a16="http://schemas.microsoft.com/office/drawing/2014/main" id="{26E2BA64-CBA2-4A94-89FD-E496D05C7FF0}"/>
                      </a:ext>
                    </a:extLst>
                  </p:cNvPr>
                  <p:cNvSpPr>
                    <a:spLocks noChangeArrowheads="1"/>
                  </p:cNvSpPr>
                  <p:nvPr/>
                </p:nvSpPr>
                <p:spPr bwMode="auto">
                  <a:xfrm>
                    <a:off x="1277" y="3525"/>
                    <a:ext cx="4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cs-CZ" sz="800" b="1">
                        <a:solidFill>
                          <a:srgbClr val="000000"/>
                        </a:solidFill>
                        <a:latin typeface="Tahoma" panose="020B0604030504040204" pitchFamily="34" charset="0"/>
                      </a:rPr>
                      <a:t>2</a:t>
                    </a:r>
                    <a:endParaRPr lang="en-US" altLang="cs-CZ">
                      <a:latin typeface="Tahoma" panose="020B0604030504040204" pitchFamily="34" charset="0"/>
                    </a:endParaRPr>
                  </a:p>
                </p:txBody>
              </p:sp>
              <p:sp>
                <p:nvSpPr>
                  <p:cNvPr id="37931" name="Rectangle 43">
                    <a:extLst>
                      <a:ext uri="{FF2B5EF4-FFF2-40B4-BE49-F238E27FC236}">
                        <a16:creationId xmlns:a16="http://schemas.microsoft.com/office/drawing/2014/main" id="{B8886E49-82B7-4511-8F23-498C5A9CD29D}"/>
                      </a:ext>
                    </a:extLst>
                  </p:cNvPr>
                  <p:cNvSpPr>
                    <a:spLocks noChangeArrowheads="1"/>
                  </p:cNvSpPr>
                  <p:nvPr/>
                </p:nvSpPr>
                <p:spPr bwMode="auto">
                  <a:xfrm>
                    <a:off x="1683" y="3525"/>
                    <a:ext cx="4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cs-CZ" sz="800" b="1">
                        <a:solidFill>
                          <a:srgbClr val="000000"/>
                        </a:solidFill>
                        <a:latin typeface="Tahoma" panose="020B0604030504040204" pitchFamily="34" charset="0"/>
                      </a:rPr>
                      <a:t>4</a:t>
                    </a:r>
                    <a:endParaRPr lang="en-US" altLang="cs-CZ">
                      <a:latin typeface="Tahoma" panose="020B0604030504040204" pitchFamily="34" charset="0"/>
                    </a:endParaRPr>
                  </a:p>
                </p:txBody>
              </p:sp>
              <p:sp>
                <p:nvSpPr>
                  <p:cNvPr id="37932" name="Rectangle 44">
                    <a:extLst>
                      <a:ext uri="{FF2B5EF4-FFF2-40B4-BE49-F238E27FC236}">
                        <a16:creationId xmlns:a16="http://schemas.microsoft.com/office/drawing/2014/main" id="{B7583B7F-170F-485A-811D-68E64EADCC0A}"/>
                      </a:ext>
                    </a:extLst>
                  </p:cNvPr>
                  <p:cNvSpPr>
                    <a:spLocks noChangeArrowheads="1"/>
                  </p:cNvSpPr>
                  <p:nvPr/>
                </p:nvSpPr>
                <p:spPr bwMode="auto">
                  <a:xfrm>
                    <a:off x="2079" y="3525"/>
                    <a:ext cx="4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cs-CZ" sz="800" b="1">
                        <a:solidFill>
                          <a:srgbClr val="000000"/>
                        </a:solidFill>
                        <a:latin typeface="Tahoma" panose="020B0604030504040204" pitchFamily="34" charset="0"/>
                      </a:rPr>
                      <a:t>6</a:t>
                    </a:r>
                    <a:endParaRPr lang="en-US" altLang="cs-CZ">
                      <a:latin typeface="Tahoma" panose="020B0604030504040204" pitchFamily="34" charset="0"/>
                    </a:endParaRPr>
                  </a:p>
                </p:txBody>
              </p:sp>
              <p:sp>
                <p:nvSpPr>
                  <p:cNvPr id="37933" name="Rectangle 45">
                    <a:extLst>
                      <a:ext uri="{FF2B5EF4-FFF2-40B4-BE49-F238E27FC236}">
                        <a16:creationId xmlns:a16="http://schemas.microsoft.com/office/drawing/2014/main" id="{9BCE16D8-683F-4799-99FD-C41DD460CA80}"/>
                      </a:ext>
                    </a:extLst>
                  </p:cNvPr>
                  <p:cNvSpPr>
                    <a:spLocks noChangeArrowheads="1"/>
                  </p:cNvSpPr>
                  <p:nvPr/>
                </p:nvSpPr>
                <p:spPr bwMode="auto">
                  <a:xfrm>
                    <a:off x="2484" y="3525"/>
                    <a:ext cx="4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cs-CZ" sz="800" b="1">
                        <a:solidFill>
                          <a:srgbClr val="000000"/>
                        </a:solidFill>
                        <a:latin typeface="Tahoma" panose="020B0604030504040204" pitchFamily="34" charset="0"/>
                      </a:rPr>
                      <a:t>8</a:t>
                    </a:r>
                    <a:endParaRPr lang="en-US" altLang="cs-CZ">
                      <a:latin typeface="Tahoma" panose="020B0604030504040204" pitchFamily="34" charset="0"/>
                    </a:endParaRPr>
                  </a:p>
                </p:txBody>
              </p:sp>
              <p:sp>
                <p:nvSpPr>
                  <p:cNvPr id="37934" name="Rectangle 46">
                    <a:extLst>
                      <a:ext uri="{FF2B5EF4-FFF2-40B4-BE49-F238E27FC236}">
                        <a16:creationId xmlns:a16="http://schemas.microsoft.com/office/drawing/2014/main" id="{53C548AA-5856-43B6-AD51-85EE6838164F}"/>
                      </a:ext>
                    </a:extLst>
                  </p:cNvPr>
                  <p:cNvSpPr>
                    <a:spLocks noChangeArrowheads="1"/>
                  </p:cNvSpPr>
                  <p:nvPr/>
                </p:nvSpPr>
                <p:spPr bwMode="auto">
                  <a:xfrm>
                    <a:off x="2871" y="3525"/>
                    <a:ext cx="8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cs-CZ" sz="800" b="1">
                        <a:solidFill>
                          <a:srgbClr val="000000"/>
                        </a:solidFill>
                        <a:latin typeface="Tahoma" panose="020B0604030504040204" pitchFamily="34" charset="0"/>
                      </a:rPr>
                      <a:t>10</a:t>
                    </a:r>
                    <a:endParaRPr lang="en-US" altLang="cs-CZ">
                      <a:latin typeface="Tahoma" panose="020B0604030504040204" pitchFamily="34" charset="0"/>
                    </a:endParaRPr>
                  </a:p>
                </p:txBody>
              </p:sp>
              <p:sp>
                <p:nvSpPr>
                  <p:cNvPr id="37935" name="Rectangle 47">
                    <a:extLst>
                      <a:ext uri="{FF2B5EF4-FFF2-40B4-BE49-F238E27FC236}">
                        <a16:creationId xmlns:a16="http://schemas.microsoft.com/office/drawing/2014/main" id="{355C45F9-B0BE-4ECB-AD9F-86D18BA5163F}"/>
                      </a:ext>
                    </a:extLst>
                  </p:cNvPr>
                  <p:cNvSpPr>
                    <a:spLocks noChangeArrowheads="1"/>
                  </p:cNvSpPr>
                  <p:nvPr/>
                </p:nvSpPr>
                <p:spPr bwMode="auto">
                  <a:xfrm>
                    <a:off x="3276" y="3525"/>
                    <a:ext cx="8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cs-CZ" sz="800" b="1">
                        <a:solidFill>
                          <a:srgbClr val="000000"/>
                        </a:solidFill>
                        <a:latin typeface="Tahoma" panose="020B0604030504040204" pitchFamily="34" charset="0"/>
                      </a:rPr>
                      <a:t>12</a:t>
                    </a:r>
                    <a:endParaRPr lang="en-US" altLang="cs-CZ">
                      <a:latin typeface="Tahoma" panose="020B0604030504040204" pitchFamily="34" charset="0"/>
                    </a:endParaRPr>
                  </a:p>
                </p:txBody>
              </p:sp>
              <p:sp>
                <p:nvSpPr>
                  <p:cNvPr id="37936" name="Rectangle 48">
                    <a:extLst>
                      <a:ext uri="{FF2B5EF4-FFF2-40B4-BE49-F238E27FC236}">
                        <a16:creationId xmlns:a16="http://schemas.microsoft.com/office/drawing/2014/main" id="{814111D1-8D2E-403B-8D44-4A90F2CE2346}"/>
                      </a:ext>
                    </a:extLst>
                  </p:cNvPr>
                  <p:cNvSpPr>
                    <a:spLocks noChangeArrowheads="1"/>
                  </p:cNvSpPr>
                  <p:nvPr/>
                </p:nvSpPr>
                <p:spPr bwMode="auto">
                  <a:xfrm>
                    <a:off x="3672" y="3525"/>
                    <a:ext cx="8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cs-CZ" sz="800" b="1">
                        <a:solidFill>
                          <a:srgbClr val="000000"/>
                        </a:solidFill>
                        <a:latin typeface="Tahoma" panose="020B0604030504040204" pitchFamily="34" charset="0"/>
                      </a:rPr>
                      <a:t>14</a:t>
                    </a:r>
                    <a:endParaRPr lang="en-US" altLang="cs-CZ">
                      <a:latin typeface="Tahoma" panose="020B0604030504040204" pitchFamily="34" charset="0"/>
                    </a:endParaRPr>
                  </a:p>
                </p:txBody>
              </p:sp>
              <p:sp>
                <p:nvSpPr>
                  <p:cNvPr id="37937" name="Rectangle 49">
                    <a:extLst>
                      <a:ext uri="{FF2B5EF4-FFF2-40B4-BE49-F238E27FC236}">
                        <a16:creationId xmlns:a16="http://schemas.microsoft.com/office/drawing/2014/main" id="{6DAE4A57-C4F7-431D-A37C-AEBB0566754D}"/>
                      </a:ext>
                    </a:extLst>
                  </p:cNvPr>
                  <p:cNvSpPr>
                    <a:spLocks noChangeArrowheads="1"/>
                  </p:cNvSpPr>
                  <p:nvPr/>
                </p:nvSpPr>
                <p:spPr bwMode="auto">
                  <a:xfrm>
                    <a:off x="4077" y="3525"/>
                    <a:ext cx="8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cs-CZ" sz="800" b="1">
                        <a:solidFill>
                          <a:srgbClr val="000000"/>
                        </a:solidFill>
                        <a:latin typeface="Tahoma" panose="020B0604030504040204" pitchFamily="34" charset="0"/>
                      </a:rPr>
                      <a:t>16</a:t>
                    </a:r>
                    <a:endParaRPr lang="en-US" altLang="cs-CZ">
                      <a:latin typeface="Tahoma" panose="020B0604030504040204" pitchFamily="34" charset="0"/>
                    </a:endParaRPr>
                  </a:p>
                </p:txBody>
              </p:sp>
              <p:sp>
                <p:nvSpPr>
                  <p:cNvPr id="37938" name="Rectangle 50">
                    <a:extLst>
                      <a:ext uri="{FF2B5EF4-FFF2-40B4-BE49-F238E27FC236}">
                        <a16:creationId xmlns:a16="http://schemas.microsoft.com/office/drawing/2014/main" id="{AD316B34-493B-4F7A-B5B6-6442EF07268A}"/>
                      </a:ext>
                    </a:extLst>
                  </p:cNvPr>
                  <p:cNvSpPr>
                    <a:spLocks noChangeArrowheads="1"/>
                  </p:cNvSpPr>
                  <p:nvPr/>
                </p:nvSpPr>
                <p:spPr bwMode="auto">
                  <a:xfrm>
                    <a:off x="384" y="2797"/>
                    <a:ext cx="37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cs-CZ" sz="1600" b="1">
                        <a:solidFill>
                          <a:srgbClr val="000000"/>
                        </a:solidFill>
                        <a:latin typeface="Arial" panose="020B0604020202020204" pitchFamily="34" charset="0"/>
                      </a:rPr>
                      <a:t>ELISA</a:t>
                    </a:r>
                    <a:endParaRPr lang="en-US" altLang="cs-CZ" sz="1600"/>
                  </a:p>
                </p:txBody>
              </p:sp>
              <p:sp>
                <p:nvSpPr>
                  <p:cNvPr id="37939" name="Rectangle 51">
                    <a:extLst>
                      <a:ext uri="{FF2B5EF4-FFF2-40B4-BE49-F238E27FC236}">
                        <a16:creationId xmlns:a16="http://schemas.microsoft.com/office/drawing/2014/main" id="{566B523A-E1CB-4B0D-B192-E652A725F402}"/>
                      </a:ext>
                    </a:extLst>
                  </p:cNvPr>
                  <p:cNvSpPr>
                    <a:spLocks noChangeArrowheads="1"/>
                  </p:cNvSpPr>
                  <p:nvPr/>
                </p:nvSpPr>
                <p:spPr bwMode="auto">
                  <a:xfrm>
                    <a:off x="288" y="1610"/>
                    <a:ext cx="63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cs-CZ" sz="1600" b="1">
                        <a:solidFill>
                          <a:srgbClr val="9D8419"/>
                        </a:solidFill>
                        <a:latin typeface="Arial" panose="020B0604020202020204" pitchFamily="34" charset="0"/>
                      </a:rPr>
                      <a:t>BioVeris</a:t>
                    </a:r>
                    <a:r>
                      <a:rPr lang="en-US" altLang="cs-CZ" sz="1200" b="1" baseline="30000">
                        <a:solidFill>
                          <a:srgbClr val="9D8419"/>
                        </a:solidFill>
                        <a:latin typeface="Arial" panose="020B0604020202020204" pitchFamily="34" charset="0"/>
                      </a:rPr>
                      <a:t>TM</a:t>
                    </a:r>
                    <a:r>
                      <a:rPr lang="en-US" altLang="cs-CZ" sz="1600" b="1" baseline="30000">
                        <a:solidFill>
                          <a:srgbClr val="9D8419"/>
                        </a:solidFill>
                        <a:latin typeface="Arial" panose="020B0604020202020204" pitchFamily="34" charset="0"/>
                      </a:rPr>
                      <a:t> </a:t>
                    </a:r>
                  </a:p>
                </p:txBody>
              </p:sp>
              <p:sp>
                <p:nvSpPr>
                  <p:cNvPr id="37940" name="Text Box 52">
                    <a:extLst>
                      <a:ext uri="{FF2B5EF4-FFF2-40B4-BE49-F238E27FC236}">
                        <a16:creationId xmlns:a16="http://schemas.microsoft.com/office/drawing/2014/main" id="{10C42A37-D68F-4D15-A4B9-072696FB0C14}"/>
                      </a:ext>
                    </a:extLst>
                  </p:cNvPr>
                  <p:cNvSpPr txBox="1">
                    <a:spLocks noChangeArrowheads="1"/>
                  </p:cNvSpPr>
                  <p:nvPr/>
                </p:nvSpPr>
                <p:spPr bwMode="auto">
                  <a:xfrm>
                    <a:off x="2304" y="3648"/>
                    <a:ext cx="41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cs-CZ" sz="1400" b="1">
                        <a:latin typeface="Trebuchet MS" panose="020B0603020202020204" pitchFamily="34" charset="0"/>
                      </a:rPr>
                      <a:t>Hours</a:t>
                    </a:r>
                  </a:p>
                </p:txBody>
              </p:sp>
              <p:sp>
                <p:nvSpPr>
                  <p:cNvPr id="37941" name="Line 53">
                    <a:extLst>
                      <a:ext uri="{FF2B5EF4-FFF2-40B4-BE49-F238E27FC236}">
                        <a16:creationId xmlns:a16="http://schemas.microsoft.com/office/drawing/2014/main" id="{ADB4F7E6-B503-4C10-B22E-01B7CE7399C2}"/>
                      </a:ext>
                    </a:extLst>
                  </p:cNvPr>
                  <p:cNvSpPr>
                    <a:spLocks noChangeShapeType="1"/>
                  </p:cNvSpPr>
                  <p:nvPr/>
                </p:nvSpPr>
                <p:spPr bwMode="auto">
                  <a:xfrm>
                    <a:off x="2496" y="1104"/>
                    <a:ext cx="0" cy="237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7942" name="Rectangle 54">
                    <a:extLst>
                      <a:ext uri="{FF2B5EF4-FFF2-40B4-BE49-F238E27FC236}">
                        <a16:creationId xmlns:a16="http://schemas.microsoft.com/office/drawing/2014/main" id="{25F75F33-67B4-4B71-A849-B9A6411678D2}"/>
                      </a:ext>
                    </a:extLst>
                  </p:cNvPr>
                  <p:cNvSpPr>
                    <a:spLocks noChangeArrowheads="1"/>
                  </p:cNvSpPr>
                  <p:nvPr/>
                </p:nvSpPr>
                <p:spPr bwMode="auto">
                  <a:xfrm>
                    <a:off x="3648" y="2592"/>
                    <a:ext cx="47" cy="477"/>
                  </a:xfrm>
                  <a:prstGeom prst="rect">
                    <a:avLst/>
                  </a:prstGeom>
                  <a:solidFill>
                    <a:srgbClr val="00FFFF"/>
                  </a:solidFill>
                  <a:ln w="14288">
                    <a:solidFill>
                      <a:srgbClr val="000000"/>
                    </a:solidFill>
                    <a:miter lim="800000"/>
                    <a:headEnd/>
                    <a:tailEnd/>
                  </a:ln>
                </p:spPr>
                <p:txBody>
                  <a:bodyPr/>
                  <a:lstStyle/>
                  <a:p>
                    <a:endParaRPr lang="cs-CZ"/>
                  </a:p>
                </p:txBody>
              </p:sp>
              <p:sp>
                <p:nvSpPr>
                  <p:cNvPr id="37943" name="Line 55">
                    <a:extLst>
                      <a:ext uri="{FF2B5EF4-FFF2-40B4-BE49-F238E27FC236}">
                        <a16:creationId xmlns:a16="http://schemas.microsoft.com/office/drawing/2014/main" id="{E833441A-22C5-49FA-B97D-45803B37C29B}"/>
                      </a:ext>
                    </a:extLst>
                  </p:cNvPr>
                  <p:cNvSpPr>
                    <a:spLocks noChangeShapeType="1"/>
                  </p:cNvSpPr>
                  <p:nvPr/>
                </p:nvSpPr>
                <p:spPr bwMode="auto">
                  <a:xfrm>
                    <a:off x="1296" y="1104"/>
                    <a:ext cx="0" cy="237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7944" name="Line 56">
                    <a:extLst>
                      <a:ext uri="{FF2B5EF4-FFF2-40B4-BE49-F238E27FC236}">
                        <a16:creationId xmlns:a16="http://schemas.microsoft.com/office/drawing/2014/main" id="{00665474-7D26-471B-881B-FEF7ADE40802}"/>
                      </a:ext>
                    </a:extLst>
                  </p:cNvPr>
                  <p:cNvSpPr>
                    <a:spLocks noChangeShapeType="1"/>
                  </p:cNvSpPr>
                  <p:nvPr/>
                </p:nvSpPr>
                <p:spPr bwMode="auto">
                  <a:xfrm>
                    <a:off x="4127" y="1104"/>
                    <a:ext cx="1" cy="237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7945" name="Rectangle 57">
                    <a:extLst>
                      <a:ext uri="{FF2B5EF4-FFF2-40B4-BE49-F238E27FC236}">
                        <a16:creationId xmlns:a16="http://schemas.microsoft.com/office/drawing/2014/main" id="{5B3E5894-F787-429C-829D-F42CF0BC5211}"/>
                      </a:ext>
                    </a:extLst>
                  </p:cNvPr>
                  <p:cNvSpPr>
                    <a:spLocks noChangeArrowheads="1"/>
                  </p:cNvSpPr>
                  <p:nvPr/>
                </p:nvSpPr>
                <p:spPr bwMode="auto">
                  <a:xfrm>
                    <a:off x="900" y="2592"/>
                    <a:ext cx="1596" cy="477"/>
                  </a:xfrm>
                  <a:prstGeom prst="rect">
                    <a:avLst/>
                  </a:prstGeom>
                  <a:solidFill>
                    <a:srgbClr val="9999FF"/>
                  </a:solidFill>
                  <a:ln w="14288">
                    <a:solidFill>
                      <a:srgbClr val="000000"/>
                    </a:solidFill>
                    <a:miter lim="800000"/>
                    <a:headEnd/>
                    <a:tailEnd/>
                  </a:ln>
                </p:spPr>
                <p:txBody>
                  <a:bodyPr/>
                  <a:lstStyle/>
                  <a:p>
                    <a:endParaRPr lang="cs-CZ"/>
                  </a:p>
                </p:txBody>
              </p:sp>
            </p:grpSp>
          </p:grpSp>
        </p:grpSp>
      </p:grpSp>
      <p:pic>
        <p:nvPicPr>
          <p:cNvPr id="2" name="Audio 1">
            <a:hlinkClick r:id="" action="ppaction://media"/>
            <a:extLst>
              <a:ext uri="{FF2B5EF4-FFF2-40B4-BE49-F238E27FC236}">
                <a16:creationId xmlns:a16="http://schemas.microsoft.com/office/drawing/2014/main" id="{226B3D85-36BE-42C1-A12E-C51F2EF624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91538" y="6205538"/>
            <a:ext cx="436562" cy="436562"/>
          </a:xfrm>
          <a:prstGeom prst="rect">
            <a:avLst/>
          </a:prstGeom>
        </p:spPr>
      </p:pic>
    </p:spTree>
  </p:cSld>
  <p:clrMapOvr>
    <a:masterClrMapping/>
  </p:clrMapOvr>
  <p:transition advTm="580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0329" x="2911475" y="2344738"/>
          <p14:tracePt t="20373" x="2898775" y="2344738"/>
          <p14:tracePt t="20389" x="2887663" y="2344738"/>
          <p14:tracePt t="20397" x="2881313" y="2344738"/>
          <p14:tracePt t="20405" x="2874963" y="2344738"/>
          <p14:tracePt t="20413" x="2863850" y="2349500"/>
          <p14:tracePt t="20420" x="2857500" y="2349500"/>
          <p14:tracePt t="20428" x="2838450" y="2349500"/>
          <p14:tracePt t="20437" x="2820988" y="2349500"/>
          <p14:tracePt t="20444" x="2797175" y="2349500"/>
          <p14:tracePt t="20452" x="2773363" y="2349500"/>
          <p14:tracePt t="20460" x="2730500" y="2349500"/>
          <p14:tracePt t="20469" x="2670175" y="2349500"/>
          <p14:tracePt t="20476" x="2609850" y="2325688"/>
          <p14:tracePt t="20485" x="2543175" y="2301875"/>
          <p14:tracePt t="20493" x="2465388" y="2260600"/>
          <p14:tracePt t="20500" x="2405063" y="2230438"/>
          <p14:tracePt t="20508" x="2314575" y="2193925"/>
          <p14:tracePt t="20518" x="2236788" y="2151063"/>
          <p14:tracePt t="20524" x="2182813" y="2120900"/>
          <p14:tracePt t="20533" x="2103438" y="2073275"/>
          <p14:tracePt t="20540" x="2043113" y="2043113"/>
          <p14:tracePt t="20549" x="2006600" y="2025650"/>
          <p14:tracePt t="20556" x="1958975" y="2006600"/>
          <p14:tracePt t="20565" x="1935163" y="1989138"/>
          <p14:tracePt t="20573" x="1911350" y="1982788"/>
          <p14:tracePt t="20580" x="1885950" y="1970088"/>
          <p14:tracePt t="20588" x="1874838" y="1965325"/>
          <p14:tracePt t="20597" x="1855788" y="1958975"/>
          <p14:tracePt t="20612" x="1851025" y="1958975"/>
          <p14:tracePt t="20620" x="1844675" y="1958975"/>
          <p14:tracePt t="20645" x="1838325" y="1958975"/>
          <p14:tracePt t="20652" x="1825625" y="1958975"/>
          <p14:tracePt t="20660" x="1820863" y="1958975"/>
          <p14:tracePt t="20669" x="1795463" y="1965325"/>
          <p14:tracePt t="20676" x="1778000" y="1976438"/>
          <p14:tracePt t="20685" x="1730375" y="2012950"/>
          <p14:tracePt t="20692" x="1693863" y="2030413"/>
          <p14:tracePt t="20701" x="1651000" y="2066925"/>
          <p14:tracePt t="20708" x="1616075" y="2097088"/>
          <p14:tracePt t="20719" x="1590675" y="2120900"/>
          <p14:tracePt t="20724" x="1555750" y="2163763"/>
          <p14:tracePt t="20733" x="1536700" y="2174875"/>
          <p14:tracePt t="20740" x="1506538" y="2224088"/>
          <p14:tracePt t="20749" x="1489075" y="2260600"/>
          <p14:tracePt t="20757" x="1476375" y="2284413"/>
          <p14:tracePt t="20764" x="1476375" y="2325688"/>
          <p14:tracePt t="20772" x="1465263" y="2355850"/>
          <p14:tracePt t="20780" x="1465263" y="2379663"/>
          <p14:tracePt t="20789" x="1465263" y="2416175"/>
          <p14:tracePt t="20796" x="1465263" y="2435225"/>
          <p14:tracePt t="20804" x="1465263" y="2470150"/>
          <p14:tracePt t="20812" x="1465263" y="2495550"/>
          <p14:tracePt t="20820" x="1465263" y="2513013"/>
          <p14:tracePt t="20828" x="1465263" y="2530475"/>
          <p14:tracePt t="20836" x="1470025" y="2555875"/>
          <p14:tracePt t="20844" x="1476375" y="2579688"/>
          <p14:tracePt t="20852" x="1500188" y="2603500"/>
          <p14:tracePt t="20860" x="1525588" y="2627313"/>
          <p14:tracePt t="20868" x="1579563" y="2670175"/>
          <p14:tracePt t="20876" x="1627188" y="2700338"/>
          <p14:tracePt t="20885" x="1706563" y="2730500"/>
          <p14:tracePt t="20892" x="1795463" y="2778125"/>
          <p14:tracePt t="20902" x="1885950" y="2808288"/>
          <p14:tracePt t="20908" x="1989138" y="2844800"/>
          <p14:tracePt t="20918" x="2066925" y="2855913"/>
          <p14:tracePt t="20924" x="2122488" y="2855913"/>
          <p14:tracePt t="20933" x="2157413" y="2855913"/>
          <p14:tracePt t="20940" x="2182813" y="2855913"/>
          <p14:tracePt t="20949" x="2206625" y="2825750"/>
          <p14:tracePt t="20957" x="2236788" y="2765425"/>
          <p14:tracePt t="20964" x="2236788" y="2741613"/>
          <p14:tracePt t="20972" x="2247900" y="2687638"/>
          <p14:tracePt t="20981" x="2247900" y="2627313"/>
          <p14:tracePt t="20988" x="2254250" y="2543175"/>
          <p14:tracePt t="20996" x="2266950" y="2465388"/>
          <p14:tracePt t="21004" x="2266950" y="2349500"/>
          <p14:tracePt t="21012" x="2266950" y="2265363"/>
          <p14:tracePt t="21020" x="2266950" y="2181225"/>
          <p14:tracePt t="21028" x="2254250" y="2103438"/>
          <p14:tracePt t="21036" x="2241550" y="2043113"/>
          <p14:tracePt t="21044" x="2206625" y="1965325"/>
          <p14:tracePt t="21053" x="2176463" y="1916113"/>
          <p14:tracePt t="21060" x="2170113" y="1909763"/>
          <p14:tracePt t="21068" x="2139950" y="1885950"/>
          <p14:tracePt t="21076" x="2116138" y="1885950"/>
          <p14:tracePt t="21086" x="2103438" y="1885950"/>
          <p14:tracePt t="21092" x="2073275" y="1885950"/>
          <p14:tracePt t="21102" x="2049463" y="1885950"/>
          <p14:tracePt t="21108" x="1995488" y="1885950"/>
          <p14:tracePt t="21117" x="1935163" y="1898650"/>
          <p14:tracePt t="21124" x="1874838" y="1909763"/>
          <p14:tracePt t="21134" x="1795463" y="1970088"/>
          <p14:tracePt t="21140" x="1717675" y="2000250"/>
          <p14:tracePt t="21149" x="1639888" y="2054225"/>
          <p14:tracePt t="21157" x="1560513" y="2103438"/>
          <p14:tracePt t="21164" x="1506538" y="2133600"/>
          <p14:tracePt t="21173" x="1446213" y="2174875"/>
          <p14:tracePt t="21187" x="1381125" y="2217738"/>
          <p14:tracePt t="21188" x="1344613" y="2247900"/>
          <p14:tracePt t="21196" x="1314450" y="2271713"/>
          <p14:tracePt t="21205" x="1290638" y="2295525"/>
          <p14:tracePt t="21212" x="1284288" y="2301875"/>
          <p14:tracePt t="21220" x="1271588" y="2314575"/>
          <p14:tracePt t="21237" x="1271588" y="2332038"/>
          <p14:tracePt t="21244" x="1271588" y="2338388"/>
          <p14:tracePt t="21253" x="1271588" y="2344738"/>
          <p14:tracePt t="21260" x="1277938" y="2362200"/>
          <p14:tracePt t="21268" x="1301750" y="2379663"/>
          <p14:tracePt t="21276" x="1325563" y="2386013"/>
          <p14:tracePt t="21285" x="1385888" y="2416175"/>
          <p14:tracePt t="21292" x="1465263" y="2446338"/>
          <p14:tracePt t="21302" x="1555750" y="2495550"/>
          <p14:tracePt t="21308" x="1646238" y="2543175"/>
          <p14:tracePt t="21317" x="1747838" y="2586038"/>
          <p14:tracePt t="21324" x="1838325" y="2620963"/>
          <p14:tracePt t="21333" x="1922463" y="2674938"/>
          <p14:tracePt t="21340" x="1946275" y="2693988"/>
          <p14:tracePt t="21349" x="1952625" y="2700338"/>
          <p14:tracePt t="21357" x="1958975" y="2711450"/>
          <p14:tracePt t="21364" x="1958975" y="2717800"/>
          <p14:tracePt t="21373" x="1958975" y="2735263"/>
          <p14:tracePt t="21380" x="1935163" y="2778125"/>
          <p14:tracePt t="21388" x="1916113" y="2814638"/>
          <p14:tracePt t="21397" x="1885950" y="2862263"/>
          <p14:tracePt t="21404" x="1855788" y="2916238"/>
          <p14:tracePt t="21412" x="1825625" y="2976563"/>
          <p14:tracePt t="21420" x="1784350" y="3030538"/>
          <p14:tracePt t="21428" x="1771650" y="3079750"/>
          <p14:tracePt t="21437" x="1730375" y="3157538"/>
          <p14:tracePt t="21444" x="1693863" y="3194050"/>
          <p14:tracePt t="21452" x="1646238" y="3260725"/>
          <p14:tracePt t="21460" x="1620838" y="3295650"/>
          <p14:tracePt t="21469" x="1566863" y="3351213"/>
          <p14:tracePt t="21476" x="1536700" y="3386138"/>
          <p14:tracePt t="21485" x="1500188" y="3429000"/>
          <p14:tracePt t="21492" x="1470025" y="3465513"/>
          <p14:tracePt t="21502" x="1428750" y="3513138"/>
          <p14:tracePt t="21509" x="1404938" y="3549650"/>
          <p14:tracePt t="21517" x="1385888" y="3579813"/>
          <p14:tracePt t="21524" x="1368425" y="3609975"/>
          <p14:tracePt t="21533" x="1362075" y="3616325"/>
          <p14:tracePt t="21540" x="1355725" y="3621088"/>
          <p14:tracePt t="21564" x="1344613" y="3627438"/>
          <p14:tracePt t="21580" x="1338263" y="3633788"/>
          <p14:tracePt t="21588" x="1331913" y="3640138"/>
          <p14:tracePt t="21604" x="1331913" y="3657600"/>
          <p14:tracePt t="21612" x="1331913" y="3663950"/>
          <p14:tracePt t="21621" x="1331913" y="3681413"/>
          <p14:tracePt t="21628" x="1331913" y="3694113"/>
          <p14:tracePt t="21636" x="1331913" y="3711575"/>
          <p14:tracePt t="21644" x="1331913" y="3724275"/>
          <p14:tracePt t="21652" x="1331913" y="3754438"/>
          <p14:tracePt t="21660" x="1331913" y="3790950"/>
          <p14:tracePt t="21670" x="1331913" y="3808413"/>
          <p14:tracePt t="21676" x="1331913" y="3832225"/>
          <p14:tracePt t="21685" x="1331913" y="3857625"/>
          <p14:tracePt t="21692" x="1338263" y="3881438"/>
          <p14:tracePt t="21702" x="1350963" y="3892550"/>
          <p14:tracePt t="21708" x="1350963" y="3898900"/>
          <p14:tracePt t="21719" x="1350963" y="3905250"/>
          <p14:tracePt t="21724" x="1350963" y="3916363"/>
          <p14:tracePt t="21733" x="1350963" y="3922713"/>
          <p14:tracePt t="21740" x="1350963" y="3929063"/>
          <p14:tracePt t="21748" x="1350963" y="3941763"/>
          <p14:tracePt t="21757" x="1338263" y="3952875"/>
          <p14:tracePt t="21764" x="1331913" y="3959225"/>
          <p14:tracePt t="21773" x="1325563" y="3971925"/>
          <p14:tracePt t="21780" x="1320800" y="3995738"/>
          <p14:tracePt t="21788" x="1314450" y="4013200"/>
          <p14:tracePt t="21796" x="1301750" y="4025900"/>
          <p14:tracePt t="21804" x="1290638" y="4049713"/>
          <p14:tracePt t="21812" x="1290638" y="4056063"/>
          <p14:tracePt t="21820" x="1277938" y="4073525"/>
          <p14:tracePt t="21828" x="1277938" y="4079875"/>
          <p14:tracePt t="21844" x="1265238" y="4086225"/>
          <p14:tracePt t="21941" x="1271588" y="4092575"/>
          <p14:tracePt t="21949" x="1277938" y="4092575"/>
          <p14:tracePt t="21957" x="1295400" y="4092575"/>
          <p14:tracePt t="21965" x="1308100" y="4092575"/>
          <p14:tracePt t="21973" x="1331913" y="4092575"/>
          <p14:tracePt t="21981" x="1362075" y="4092575"/>
          <p14:tracePt t="21990" x="1398588" y="4092575"/>
          <p14:tracePt t="21997" x="1439863" y="4092575"/>
          <p14:tracePt t="22005" x="1500188" y="4097338"/>
          <p14:tracePt t="22013" x="1560513" y="4110038"/>
          <p14:tracePt t="22022" x="1663700" y="4110038"/>
          <p14:tracePt t="22029" x="1790700" y="4110038"/>
          <p14:tracePt t="22038" x="1916113" y="4110038"/>
          <p14:tracePt t="22045" x="2073275" y="4110038"/>
          <p14:tracePt t="22054" x="2217738" y="4110038"/>
          <p14:tracePt t="22061" x="2357438" y="4110038"/>
          <p14:tracePt t="22072" x="2501900" y="4110038"/>
          <p14:tracePt t="22077" x="2633663" y="4122738"/>
          <p14:tracePt t="22088" x="2760663" y="4122738"/>
          <p14:tracePt t="22093" x="2874963" y="4122738"/>
          <p14:tracePt t="22101" x="2989263" y="4122738"/>
          <p14:tracePt t="22109" x="3086100" y="4122738"/>
          <p14:tracePt t="22118" x="3219450" y="4122738"/>
          <p14:tracePt t="22125" x="3321050" y="4103688"/>
          <p14:tracePt t="22134" x="3424238" y="4092575"/>
          <p14:tracePt t="22141" x="3525838" y="4079875"/>
          <p14:tracePt t="22149" x="3609975" y="4073525"/>
          <p14:tracePt t="22157" x="3713163" y="4062413"/>
          <p14:tracePt t="22164" x="3814763" y="4049713"/>
          <p14:tracePt t="22173" x="3930650" y="4037013"/>
          <p14:tracePt t="22180" x="4032250" y="4025900"/>
          <p14:tracePt t="22188" x="4135438" y="4025900"/>
          <p14:tracePt t="22196" x="4230688" y="4025900"/>
          <p14:tracePt t="22204" x="4333875" y="4025900"/>
          <p14:tracePt t="22212" x="4437063" y="4025900"/>
          <p14:tracePt t="22220" x="4532313" y="4025900"/>
          <p14:tracePt t="22228" x="4635500" y="4025900"/>
          <p14:tracePt t="22236" x="4749800" y="4025900"/>
          <p14:tracePt t="22244" x="4876800" y="4025900"/>
          <p14:tracePt t="22254" x="5032375" y="4025900"/>
          <p14:tracePt t="22260" x="5178425" y="4025900"/>
          <p14:tracePt t="22270" x="5316538" y="4025900"/>
          <p14:tracePt t="22277" x="5461000" y="4025900"/>
          <p14:tracePt t="22286" x="5575300" y="4043363"/>
          <p14:tracePt t="22292" x="5695950" y="4056063"/>
          <p14:tracePt t="22301" x="5780088" y="4067175"/>
          <p14:tracePt t="22308" x="5870575" y="4067175"/>
          <p14:tracePt t="22317" x="5967413" y="4067175"/>
          <p14:tracePt t="22324" x="6040438" y="4067175"/>
          <p14:tracePt t="22332" x="6100763" y="4067175"/>
          <p14:tracePt t="22340" x="6124575" y="4067175"/>
          <p14:tracePt t="22348" x="6165850" y="4067175"/>
          <p14:tracePt t="22356" x="6196013" y="4067175"/>
          <p14:tracePt t="22364" x="6219825" y="4067175"/>
          <p14:tracePt t="22373" x="6245225" y="4067175"/>
          <p14:tracePt t="22380" x="6256338" y="4067175"/>
          <p14:tracePt t="22388" x="6262688" y="4067175"/>
          <p14:tracePt t="22396" x="6275388" y="4067175"/>
          <p14:tracePt t="22420" x="6280150" y="4067175"/>
          <p14:tracePt t="22477" x="6286500" y="4067175"/>
          <p14:tracePt t="22573" x="6286500" y="4073525"/>
          <p14:tracePt t="22581" x="6269038" y="4079875"/>
          <p14:tracePt t="22589" x="6219825" y="4097338"/>
          <p14:tracePt t="22597" x="6161088" y="4116388"/>
          <p14:tracePt t="22605" x="6070600" y="4127500"/>
          <p14:tracePt t="22612" x="5997575" y="4127500"/>
          <p14:tracePt t="22621" x="5894388" y="4164013"/>
          <p14:tracePt t="22628" x="5768975" y="4164013"/>
          <p14:tracePt t="22637" x="5641975" y="4164013"/>
          <p14:tracePt t="22644" x="5484813" y="4164013"/>
          <p14:tracePt t="22653" x="5310188" y="4164013"/>
          <p14:tracePt t="22660" x="5045075" y="4164013"/>
          <p14:tracePt t="22668" x="4810125" y="4164013"/>
          <p14:tracePt t="22677" x="4562475" y="4152900"/>
          <p14:tracePt t="22685" x="4310063" y="4103688"/>
          <p14:tracePt t="22692" x="4056063" y="4056063"/>
          <p14:tracePt t="22701" x="3803650" y="4013200"/>
          <p14:tracePt t="22709" x="3659188" y="3989388"/>
          <p14:tracePt t="22719" x="3514725" y="3965575"/>
          <p14:tracePt t="22724" x="3381375" y="3952875"/>
          <p14:tracePt t="22732" x="3267075" y="3929063"/>
          <p14:tracePt t="22740" x="3163888" y="3916363"/>
          <p14:tracePt t="22748" x="3073400" y="3905250"/>
          <p14:tracePt t="22756" x="2989263" y="3905250"/>
          <p14:tracePt t="22764" x="2905125" y="3905250"/>
          <p14:tracePt t="22772" x="2814638" y="3905250"/>
          <p14:tracePt t="22780" x="2717800" y="3905250"/>
          <p14:tracePt t="22789" x="2627313" y="3905250"/>
          <p14:tracePt t="22796" x="2501900" y="3905250"/>
          <p14:tracePt t="22804" x="2387600" y="3905250"/>
          <p14:tracePt t="22812" x="2271713" y="3911600"/>
          <p14:tracePt t="22821" x="2182813" y="3935413"/>
          <p14:tracePt t="22828" x="2122488" y="3941763"/>
          <p14:tracePt t="22836" x="2049463" y="3941763"/>
          <p14:tracePt t="22844" x="1989138" y="3941763"/>
          <p14:tracePt t="22853" x="1935163" y="3941763"/>
          <p14:tracePt t="22860" x="1885950" y="3952875"/>
          <p14:tracePt t="22870" x="1862138" y="3952875"/>
          <p14:tracePt t="22877" x="1851025" y="3959225"/>
          <p14:tracePt t="22885" x="1831975" y="3959225"/>
          <p14:tracePt t="22916" x="1825625" y="3959225"/>
          <p14:tracePt t="22924" x="1820863" y="3959225"/>
          <p14:tracePt t="22932" x="1808163" y="3965575"/>
          <p14:tracePt t="22941" x="1784350" y="3965575"/>
          <p14:tracePt t="22948" x="1760538" y="3965575"/>
          <p14:tracePt t="22956" x="1747838" y="3965575"/>
          <p14:tracePt t="22964" x="1741488" y="3965575"/>
          <p14:tracePt t="22973" x="1730375" y="3965575"/>
          <p14:tracePt t="22980" x="1711325" y="3971925"/>
          <p14:tracePt t="22988" x="1706563" y="3971925"/>
          <p14:tracePt t="22996" x="1693863" y="3971925"/>
          <p14:tracePt t="23004" x="1670050" y="3983038"/>
          <p14:tracePt t="23012" x="1639888" y="3983038"/>
          <p14:tracePt t="23021" x="1627188" y="3983038"/>
          <p14:tracePt t="23028" x="1603375" y="3983038"/>
          <p14:tracePt t="23037" x="1579563" y="3989388"/>
          <p14:tracePt t="23044" x="1573213" y="3989388"/>
          <p14:tracePt t="23053" x="1566863" y="3989388"/>
          <p14:tracePt t="23181" x="1590675" y="3989388"/>
          <p14:tracePt t="23189" x="1646238" y="3989388"/>
          <p14:tracePt t="23197" x="1790700" y="4025900"/>
          <p14:tracePt t="23206" x="1946275" y="4037013"/>
          <p14:tracePt t="23212" x="2217738" y="4086225"/>
          <p14:tracePt t="23221" x="2519363" y="4116388"/>
          <p14:tracePt t="23228" x="2917825" y="4176713"/>
          <p14:tracePt t="23237" x="3314700" y="4230688"/>
          <p14:tracePt t="23244" x="3844925" y="4271963"/>
          <p14:tracePt t="23253" x="4291013" y="4291013"/>
          <p14:tracePt t="23260" x="4622800" y="4327525"/>
          <p14:tracePt t="23269" x="4864100" y="4338638"/>
          <p14:tracePt t="23276" x="5068888" y="4338638"/>
          <p14:tracePt t="23285" x="5303838" y="4338638"/>
          <p14:tracePt t="23292" x="5461000" y="4338638"/>
          <p14:tracePt t="23301" x="5618163" y="4338638"/>
          <p14:tracePt t="23308" x="5732463" y="4338638"/>
          <p14:tracePt t="23316" x="5864225" y="4338638"/>
          <p14:tracePt t="23324" x="5980113" y="4338638"/>
          <p14:tracePt t="23332" x="6051550" y="4338638"/>
          <p14:tracePt t="23340" x="6178550" y="4321175"/>
          <p14:tracePt t="23348" x="6299200" y="4297363"/>
          <p14:tracePt t="23356" x="6396038" y="4297363"/>
          <p14:tracePt t="23364" x="6497638" y="4291013"/>
          <p14:tracePt t="23372" x="6557963" y="4278313"/>
          <p14:tracePt t="23380" x="6594475" y="4278313"/>
          <p14:tracePt t="23388" x="6635750" y="4267200"/>
          <p14:tracePt t="23396" x="6648450" y="4267200"/>
          <p14:tracePt t="23404" x="6665913" y="4267200"/>
          <p14:tracePt t="23412" x="6672263" y="4267200"/>
          <p14:tracePt t="23421" x="6678613" y="4267200"/>
          <p14:tracePt t="23581" x="6630988" y="4267200"/>
          <p14:tracePt t="23589" x="6527800" y="4284663"/>
          <p14:tracePt t="23598" x="6396038" y="4308475"/>
          <p14:tracePt t="23607" x="6249988" y="4308475"/>
          <p14:tracePt t="23613" x="6075363" y="4308475"/>
          <p14:tracePt t="23622" x="5870575" y="4308475"/>
          <p14:tracePt t="23629" x="5575300" y="4308475"/>
          <p14:tracePt t="23639" x="5340350" y="4308475"/>
          <p14:tracePt t="23645" x="5075238" y="4308475"/>
          <p14:tracePt t="23657" x="4695825" y="4308475"/>
          <p14:tracePt t="23661" x="4454525" y="4302125"/>
          <p14:tracePt t="23669" x="4183063" y="4284663"/>
          <p14:tracePt t="23677" x="3984625" y="4241800"/>
          <p14:tracePt t="23686" x="3773488" y="4230688"/>
          <p14:tracePt t="23694" x="3629025" y="4206875"/>
          <p14:tracePt t="23701" x="3538538" y="4194175"/>
          <p14:tracePt t="23710" x="3465513" y="4183063"/>
          <p14:tracePt t="23720" x="3417888" y="4183063"/>
          <p14:tracePt t="23725" x="3411538" y="4183063"/>
          <p14:tracePt t="23733" x="3405188" y="4183063"/>
          <p14:tracePt t="23781" x="3394075" y="4183063"/>
          <p14:tracePt t="23885" x="3387725" y="4176713"/>
          <p14:tracePt t="23973" x="3387725" y="4170363"/>
          <p14:tracePt t="23981" x="3394075" y="4164013"/>
          <p14:tracePt t="24294" x="3417888" y="4164013"/>
          <p14:tracePt t="24301" x="3459163" y="4164013"/>
          <p14:tracePt t="24309" x="3532188" y="4164013"/>
          <p14:tracePt t="24316" x="3629025" y="4164013"/>
          <p14:tracePt t="24324" x="3730625" y="4164013"/>
          <p14:tracePt t="24332" x="3833813" y="4170363"/>
          <p14:tracePt t="24340" x="3948113" y="4194175"/>
          <p14:tracePt t="24348" x="4062413" y="4206875"/>
          <p14:tracePt t="24357" x="4183063" y="4224338"/>
          <p14:tracePt t="24364" x="4286250" y="4248150"/>
          <p14:tracePt t="24373" x="4376738" y="4271963"/>
          <p14:tracePt t="24380" x="4467225" y="4297363"/>
          <p14:tracePt t="24388" x="4527550" y="4302125"/>
          <p14:tracePt t="24397" x="4586288" y="4338638"/>
          <p14:tracePt t="24404" x="4616450" y="4338638"/>
          <p14:tracePt t="24413" x="4641850" y="4344988"/>
          <p14:tracePt t="24421" x="4659313" y="4344988"/>
          <p14:tracePt t="24428" x="4665663" y="4351338"/>
          <p14:tracePt t="24438" x="4672013" y="4351338"/>
          <p14:tracePt t="24453" x="4676775" y="4351338"/>
          <p14:tracePt t="24524" x="4683125" y="4351338"/>
          <p14:tracePt t="24692" x="0" y="0"/>
        </p14:tracePtLst>
        <p14:tracePtLst>
          <p14:tracePt t="29710" x="1404938" y="4532313"/>
          <p14:tracePt t="29828" x="1398588" y="4532313"/>
          <p14:tracePt t="29836" x="1398588" y="4525963"/>
          <p14:tracePt t="29844" x="1404938" y="4519613"/>
          <p14:tracePt t="29852" x="1416050" y="4513263"/>
          <p14:tracePt t="29860" x="1452563" y="4495800"/>
          <p14:tracePt t="29868" x="1482725" y="4489450"/>
          <p14:tracePt t="29876" x="1500188" y="4478338"/>
          <p14:tracePt t="29884" x="1530350" y="4471988"/>
          <p14:tracePt t="29892" x="1566863" y="4465638"/>
          <p14:tracePt t="29900" x="1597025" y="4465638"/>
          <p14:tracePt t="29908" x="1651000" y="4441825"/>
          <p14:tracePt t="29916" x="1676400" y="4441825"/>
          <p14:tracePt t="29924" x="1717675" y="4441825"/>
          <p14:tracePt t="29932" x="1766888" y="4435475"/>
          <p14:tracePt t="29941" x="1814513" y="4422775"/>
          <p14:tracePt t="29948" x="1844675" y="4418013"/>
          <p14:tracePt t="29957" x="1892300" y="4405313"/>
          <p14:tracePt t="29964" x="1952625" y="4398963"/>
          <p14:tracePt t="29973" x="1982788" y="4398963"/>
          <p14:tracePt t="29980" x="2032000" y="4387850"/>
          <p14:tracePt t="29988" x="2073275" y="4387850"/>
          <p14:tracePt t="29996" x="2122488" y="4381500"/>
          <p14:tracePt t="30004" x="2163763" y="4381500"/>
          <p14:tracePt t="30012" x="2224088" y="4381500"/>
          <p14:tracePt t="30020" x="2284413" y="4381500"/>
          <p14:tracePt t="30028" x="2338388" y="4381500"/>
          <p14:tracePt t="30037" x="2398713" y="4381500"/>
          <p14:tracePt t="30044" x="2459038" y="4381500"/>
          <p14:tracePt t="30053" x="2489200" y="4381500"/>
          <p14:tracePt t="30060" x="2532063" y="4381500"/>
          <p14:tracePt t="30068" x="2592388" y="4381500"/>
          <p14:tracePt t="30076" x="2622550" y="4381500"/>
          <p14:tracePt t="30084" x="2663825" y="4381500"/>
          <p14:tracePt t="30092" x="2724150" y="4381500"/>
          <p14:tracePt t="30101" x="2784475" y="4381500"/>
          <p14:tracePt t="30110" x="2838450" y="4381500"/>
          <p14:tracePt t="30116" x="2898775" y="4381500"/>
          <p14:tracePt t="30125" x="2959100" y="4381500"/>
          <p14:tracePt t="30132" x="3001963" y="4381500"/>
          <p14:tracePt t="30141" x="3062288" y="4381500"/>
          <p14:tracePt t="30148" x="3122613" y="4381500"/>
          <p14:tracePt t="30157" x="3163888" y="4381500"/>
          <p14:tracePt t="30164" x="3206750" y="4381500"/>
          <p14:tracePt t="30172" x="3243263" y="4381500"/>
          <p14:tracePt t="30192" x="3314700" y="4381500"/>
          <p14:tracePt t="30197" x="3357563" y="4381500"/>
          <p14:tracePt t="30204" x="3394075" y="4381500"/>
          <p14:tracePt t="30212" x="3435350" y="4381500"/>
          <p14:tracePt t="30220" x="3489325" y="4381500"/>
          <p14:tracePt t="30228" x="3525838" y="4381500"/>
          <p14:tracePt t="30237" x="3568700" y="4381500"/>
          <p14:tracePt t="30244" x="3592513" y="4381500"/>
          <p14:tracePt t="30252" x="3635375" y="4381500"/>
          <p14:tracePt t="30260" x="3676650" y="4381500"/>
          <p14:tracePt t="30268" x="3706813" y="4381500"/>
          <p14:tracePt t="30276" x="3756025" y="4381500"/>
          <p14:tracePt t="30284" x="3784600" y="4381500"/>
          <p14:tracePt t="30292" x="3814763" y="4381500"/>
          <p14:tracePt t="30300" x="3833813" y="4381500"/>
          <p14:tracePt t="30309" x="3863975" y="4381500"/>
          <p14:tracePt t="30316" x="3875088" y="4381500"/>
          <p14:tracePt t="30326" x="3911600" y="4381500"/>
          <p14:tracePt t="30332" x="3930650" y="4381500"/>
          <p14:tracePt t="30341" x="3954463" y="4381500"/>
          <p14:tracePt t="30348" x="3990975" y="4381500"/>
          <p14:tracePt t="30357" x="4032250" y="4381500"/>
          <p14:tracePt t="30364" x="4062413" y="4381500"/>
          <p14:tracePt t="30372" x="4092575" y="4381500"/>
          <p14:tracePt t="30380" x="4129088" y="4381500"/>
          <p14:tracePt t="30388" x="4159250" y="4381500"/>
          <p14:tracePt t="30397" x="4189413" y="4381500"/>
          <p14:tracePt t="30404" x="4225925" y="4381500"/>
          <p14:tracePt t="30412" x="4249738" y="4381500"/>
          <p14:tracePt t="30420" x="4260850" y="4381500"/>
          <p14:tracePt t="30428" x="4267200" y="4381500"/>
          <p14:tracePt t="30516" x="4273550" y="4381500"/>
          <p14:tracePt t="30548" x="4286250" y="4381500"/>
          <p14:tracePt t="31213" x="4297363" y="4381500"/>
          <p14:tracePt t="31245" x="4303713" y="4381500"/>
          <p14:tracePt t="31269" x="4310063" y="4381500"/>
          <p14:tracePt t="31965" x="4316413" y="4381500"/>
          <p14:tracePt t="31974" x="4346575" y="4381500"/>
          <p14:tracePt t="31981" x="4370388" y="4387850"/>
          <p14:tracePt t="31989" x="4430713" y="4429125"/>
          <p14:tracePt t="31996" x="4478338" y="4459288"/>
          <p14:tracePt t="32004" x="4557713" y="4502150"/>
          <p14:tracePt t="32013" x="4646613" y="4562475"/>
          <p14:tracePt t="32020" x="4743450" y="4603750"/>
          <p14:tracePt t="32028" x="4803775" y="4652963"/>
          <p14:tracePt t="32036" x="4870450" y="4694238"/>
          <p14:tracePt t="32044" x="4937125" y="4737100"/>
          <p14:tracePt t="32053" x="4972050" y="4767263"/>
          <p14:tracePt t="32061" x="4991100" y="4778375"/>
          <p14:tracePt t="32068" x="5002213" y="4784725"/>
          <p14:tracePt t="32078" x="5008563" y="4791075"/>
          <p14:tracePt t="32094" x="5014913" y="4797425"/>
          <p14:tracePt t="32245" x="5021263" y="4797425"/>
          <p14:tracePt t="32270" x="5021263" y="4791075"/>
          <p14:tracePt t="32278" x="5021263" y="4784725"/>
          <p14:tracePt t="32285" x="5021263" y="4773613"/>
          <p14:tracePt t="32294" x="5021263" y="4748213"/>
          <p14:tracePt t="32300" x="5014913" y="4737100"/>
          <p14:tracePt t="32309" x="5014913" y="4730750"/>
          <p14:tracePt t="32317" x="5014913" y="4724400"/>
          <p14:tracePt t="32324" x="5014913" y="4718050"/>
          <p14:tracePt t="32332" x="5014913" y="4694238"/>
          <p14:tracePt t="32340" x="5002213" y="4683125"/>
          <p14:tracePt t="32349" x="5002213" y="4670425"/>
          <p14:tracePt t="32356" x="4997450" y="4646613"/>
          <p14:tracePt t="32364" x="4997450" y="4627563"/>
          <p14:tracePt t="32372" x="4997450" y="4616450"/>
          <p14:tracePt t="32380" x="4991100" y="4603750"/>
          <p14:tracePt t="32389" x="4991100" y="4597400"/>
          <p14:tracePt t="32396" x="4991100" y="4592638"/>
          <p14:tracePt t="32404" x="4991100" y="4579938"/>
          <p14:tracePt t="32412" x="4991100" y="4573588"/>
          <p14:tracePt t="32437" x="4991100" y="4567238"/>
          <p14:tracePt t="32452" x="4991100" y="4549775"/>
          <p14:tracePt t="32468" x="4984750" y="4537075"/>
          <p14:tracePt t="32479" x="4984750" y="4525963"/>
          <p14:tracePt t="32484" x="4984750" y="4508500"/>
          <p14:tracePt t="32493" x="4984750" y="4489450"/>
          <p14:tracePt t="32500" x="4984750" y="4465638"/>
          <p14:tracePt t="32509" x="4984750" y="4429125"/>
          <p14:tracePt t="32516" x="4984750" y="4411663"/>
          <p14:tracePt t="32524" x="4984750" y="4387850"/>
          <p14:tracePt t="32532" x="4984750" y="4362450"/>
          <p14:tracePt t="32540" x="4984750" y="4351338"/>
          <p14:tracePt t="32548" x="4972050" y="4314825"/>
          <p14:tracePt t="32556" x="4972050" y="4302125"/>
          <p14:tracePt t="32564" x="4972050" y="4278313"/>
          <p14:tracePt t="32572" x="4967288" y="4267200"/>
          <p14:tracePt t="32581" x="4967288" y="4248150"/>
          <p14:tracePt t="32588" x="4967288" y="4237038"/>
          <p14:tracePt t="32596" x="4960938" y="4224338"/>
          <p14:tracePt t="32604" x="4960938" y="4217988"/>
          <p14:tracePt t="32613" x="4954588" y="4200525"/>
          <p14:tracePt t="32644" x="4948238" y="4194175"/>
          <p14:tracePt t="32660" x="4943475" y="4187825"/>
          <p14:tracePt t="32668" x="4924425" y="4187825"/>
          <p14:tracePt t="32677" x="4913313" y="4187825"/>
          <p14:tracePt t="32684" x="4887913" y="4194175"/>
          <p14:tracePt t="32693" x="4876800" y="4200525"/>
          <p14:tracePt t="32700" x="4870450" y="4200525"/>
          <p14:tracePt t="32709" x="4846638" y="4200525"/>
          <p14:tracePt t="32717" x="4840288" y="4200525"/>
          <p14:tracePt t="32724" x="4833938" y="4206875"/>
          <p14:tracePt t="32732" x="4827588" y="4206875"/>
          <p14:tracePt t="32748" x="4822825" y="4211638"/>
          <p14:tracePt t="32788" x="4810125" y="4217988"/>
          <p14:tracePt t="32997" x="4816475" y="4217988"/>
          <p14:tracePt t="33005" x="4822825" y="4217988"/>
          <p14:tracePt t="33013" x="4827588" y="4217988"/>
          <p14:tracePt t="33029" x="4833938" y="4217988"/>
          <p14:tracePt t="33037" x="4840288" y="4217988"/>
          <p14:tracePt t="33045" x="4846638" y="4217988"/>
          <p14:tracePt t="33052" x="4857750" y="4217988"/>
          <p14:tracePt t="33062" x="4864100" y="4217988"/>
          <p14:tracePt t="33116" x="4870450" y="4217988"/>
          <p14:tracePt t="33453" x="4876800" y="4217988"/>
          <p14:tracePt t="33461" x="4883150" y="4217988"/>
          <p14:tracePt t="33477" x="4906963" y="4217988"/>
          <p14:tracePt t="33485" x="4930775" y="4217988"/>
          <p14:tracePt t="33494" x="4972050" y="4217988"/>
          <p14:tracePt t="33500" x="5027613" y="4217988"/>
          <p14:tracePt t="33508" x="5099050" y="4217988"/>
          <p14:tracePt t="33517" x="5159375" y="4217988"/>
          <p14:tracePt t="33524" x="5219700" y="4217988"/>
          <p14:tracePt t="33532" x="5280025" y="4217988"/>
          <p14:tracePt t="33540" x="5334000" y="4217988"/>
          <p14:tracePt t="33548" x="5394325" y="4217988"/>
          <p14:tracePt t="33556" x="5454650" y="4217988"/>
          <p14:tracePt t="33564" x="5497513" y="4217988"/>
          <p14:tracePt t="33572" x="5545138" y="4237038"/>
          <p14:tracePt t="33580" x="5594350" y="4248150"/>
          <p14:tracePt t="33588" x="5624513" y="4248150"/>
          <p14:tracePt t="33597" x="5672138" y="4254500"/>
          <p14:tracePt t="33604" x="5715000" y="4267200"/>
          <p14:tracePt t="33612" x="5762625" y="4271963"/>
          <p14:tracePt t="33621" x="5786438" y="4271963"/>
          <p14:tracePt t="33629" x="5799138" y="4271963"/>
          <p14:tracePt t="33637" x="5822950" y="4271963"/>
          <p14:tracePt t="33646" x="5829300" y="4271963"/>
          <p14:tracePt t="33652" x="5840413" y="4271963"/>
          <p14:tracePt t="33662" x="5846763" y="4271963"/>
          <p14:tracePt t="33668" x="5853113" y="4271963"/>
          <p14:tracePt t="33677" x="5859463" y="4271963"/>
          <p14:tracePt t="33693" x="5864225" y="4271963"/>
          <p14:tracePt t="33789" x="5870575" y="4271963"/>
          <p14:tracePt t="33869" x="5876925" y="4278313"/>
          <p14:tracePt t="33885" x="5876925" y="4284663"/>
          <p14:tracePt t="33893" x="5870575" y="4291013"/>
          <p14:tracePt t="33901" x="5859463" y="4291013"/>
          <p14:tracePt t="33909" x="5846763" y="4302125"/>
          <p14:tracePt t="33916" x="5829300" y="4302125"/>
          <p14:tracePt t="33924" x="5786438" y="4302125"/>
          <p14:tracePt t="33932" x="5756275" y="4308475"/>
          <p14:tracePt t="33940" x="5708650" y="4308475"/>
          <p14:tracePt t="33948" x="5678488" y="4308475"/>
          <p14:tracePt t="33956" x="5635625" y="4308475"/>
          <p14:tracePt t="33964" x="5599113" y="4308475"/>
          <p14:tracePt t="33972" x="5557838" y="4308475"/>
          <p14:tracePt t="33980" x="5527675" y="4314825"/>
          <p14:tracePt t="33988" x="5478463" y="4314825"/>
          <p14:tracePt t="33996" x="5424488" y="4314825"/>
          <p14:tracePt t="34005" x="5364163" y="4314825"/>
          <p14:tracePt t="34012" x="5303838" y="4314825"/>
          <p14:tracePt t="34020" x="5249863" y="4314825"/>
          <p14:tracePt t="34029" x="5159375" y="4314825"/>
          <p14:tracePt t="34036" x="5087938" y="4314825"/>
          <p14:tracePt t="34046" x="5032375" y="4314825"/>
          <p14:tracePt t="34052" x="4972050" y="4314825"/>
          <p14:tracePt t="34061" x="4913313" y="4314825"/>
          <p14:tracePt t="34068" x="4883150" y="4314825"/>
          <p14:tracePt t="34077" x="4852988" y="4314825"/>
          <p14:tracePt t="34084" x="4846638" y="4314825"/>
          <p14:tracePt t="34309" x="4857750" y="4314825"/>
          <p14:tracePt t="34317" x="4883150" y="4308475"/>
          <p14:tracePt t="34325" x="4913313" y="4308475"/>
          <p14:tracePt t="34333" x="4954588" y="4308475"/>
          <p14:tracePt t="34340" x="5014913" y="4308475"/>
          <p14:tracePt t="34348" x="5099050" y="4308475"/>
          <p14:tracePt t="34356" x="5213350" y="4308475"/>
          <p14:tracePt t="34364" x="5303838" y="4308475"/>
          <p14:tracePt t="34372" x="5387975" y="4308475"/>
          <p14:tracePt t="34380" x="5491163" y="4308475"/>
          <p14:tracePt t="34388" x="5564188" y="4314825"/>
          <p14:tracePt t="34396" x="5648325" y="4327525"/>
          <p14:tracePt t="34404" x="5702300" y="4344988"/>
          <p14:tracePt t="34413" x="5756275" y="4344988"/>
          <p14:tracePt t="34420" x="5792788" y="4351338"/>
          <p14:tracePt t="34429" x="5816600" y="4351338"/>
          <p14:tracePt t="34436" x="5829300" y="4351338"/>
          <p14:tracePt t="34446" x="5834063" y="4357688"/>
          <p14:tracePt t="34452" x="5840413" y="4357688"/>
          <p14:tracePt t="34573" x="5840413" y="4368800"/>
          <p14:tracePt t="34581" x="5834063" y="4368800"/>
          <p14:tracePt t="34589" x="5816600" y="4368800"/>
          <p14:tracePt t="34598" x="5786438" y="4381500"/>
          <p14:tracePt t="34606" x="5749925" y="4387850"/>
          <p14:tracePt t="34615" x="5678488" y="4398963"/>
          <p14:tracePt t="34621" x="5618163" y="4398963"/>
          <p14:tracePt t="34632" x="5545138" y="4398963"/>
          <p14:tracePt t="34636" x="5491163" y="4398963"/>
          <p14:tracePt t="34645" x="5430838" y="4398963"/>
          <p14:tracePt t="34652" x="5370513" y="4398963"/>
          <p14:tracePt t="34661" x="5286375" y="4398963"/>
          <p14:tracePt t="34668" x="5226050" y="4398963"/>
          <p14:tracePt t="34676" x="5183188" y="4398963"/>
          <p14:tracePt t="34684" x="5135563" y="4398963"/>
          <p14:tracePt t="34692" x="5105400" y="4398963"/>
          <p14:tracePt t="34700" x="5075238" y="4398963"/>
          <p14:tracePt t="34708" x="5038725" y="4398963"/>
          <p14:tracePt t="34717" x="5021263" y="4398963"/>
          <p14:tracePt t="34724" x="4997450" y="4398963"/>
          <p14:tracePt t="34732" x="4972050" y="4398963"/>
          <p14:tracePt t="34740" x="4960938" y="4405313"/>
          <p14:tracePt t="34748" x="4954588" y="4405313"/>
          <p14:tracePt t="34757" x="4948238" y="4411663"/>
          <p14:tracePt t="34764" x="4937125" y="4411663"/>
          <p14:tracePt t="34772" x="4930775" y="4411663"/>
          <p14:tracePt t="34780" x="4924425" y="4418013"/>
          <p14:tracePt t="34804" x="4918075" y="4418013"/>
          <p14:tracePt t="34813" x="4913313" y="4418013"/>
          <p14:tracePt t="34820" x="4906963" y="4418013"/>
          <p14:tracePt t="34829" x="4900613" y="4418013"/>
          <p14:tracePt t="34845" x="4894263" y="4418013"/>
          <p14:tracePt t="34917" x="4918075" y="4418013"/>
          <p14:tracePt t="34924" x="4943475" y="4418013"/>
          <p14:tracePt t="34932" x="4967288" y="4418013"/>
          <p14:tracePt t="34940" x="5021263" y="4418013"/>
          <p14:tracePt t="34949" x="5051425" y="4418013"/>
          <p14:tracePt t="34957" x="5105400" y="4418013"/>
          <p14:tracePt t="34964" x="5189538" y="4418013"/>
          <p14:tracePt t="34972" x="5268913" y="4418013"/>
          <p14:tracePt t="34981" x="5353050" y="4418013"/>
          <p14:tracePt t="34988" x="5467350" y="4418013"/>
          <p14:tracePt t="34997" x="5581650" y="4418013"/>
          <p14:tracePt t="35004" x="5695950" y="4418013"/>
          <p14:tracePt t="35013" x="5780088" y="4418013"/>
          <p14:tracePt t="35020" x="5883275" y="4418013"/>
          <p14:tracePt t="35029" x="5954713" y="4418013"/>
          <p14:tracePt t="35036" x="6010275" y="4418013"/>
          <p14:tracePt t="35045" x="6021388" y="4418013"/>
          <p14:tracePt t="35180" x="6010275" y="4418013"/>
          <p14:tracePt t="35188" x="5991225" y="4418013"/>
          <p14:tracePt t="35196" x="5967413" y="4422775"/>
          <p14:tracePt t="35204" x="5913438" y="4422775"/>
          <p14:tracePt t="35214" x="5822950" y="4422775"/>
          <p14:tracePt t="35220" x="5768975" y="4422775"/>
          <p14:tracePt t="35229" x="5678488" y="4422775"/>
          <p14:tracePt t="35236" x="5605463" y="4422775"/>
          <p14:tracePt t="35245" x="5508625" y="4422775"/>
          <p14:tracePt t="35252" x="5394325" y="4422775"/>
          <p14:tracePt t="35260" x="5303838" y="4422775"/>
          <p14:tracePt t="35268" x="5232400" y="4422775"/>
          <p14:tracePt t="35276" x="5159375" y="4422775"/>
          <p14:tracePt t="35284" x="5075238" y="4422775"/>
          <p14:tracePt t="35292" x="5051425" y="4422775"/>
          <p14:tracePt t="35300" x="4984750" y="4422775"/>
          <p14:tracePt t="35308" x="4943475" y="4422775"/>
          <p14:tracePt t="35317" x="4906963" y="4435475"/>
          <p14:tracePt t="35324" x="4883150" y="4435475"/>
          <p14:tracePt t="35332" x="4840288" y="4435475"/>
          <p14:tracePt t="35340" x="4827588" y="4435475"/>
          <p14:tracePt t="35349" x="4810125" y="4441825"/>
          <p14:tracePt t="35356" x="4803775" y="4441825"/>
          <p14:tracePt t="35493" x="4822825" y="4441825"/>
          <p14:tracePt t="35501" x="4864100" y="4441825"/>
          <p14:tracePt t="35509" x="4894263" y="4441825"/>
          <p14:tracePt t="35518" x="4960938" y="4441825"/>
          <p14:tracePt t="35525" x="5021263" y="4441825"/>
          <p14:tracePt t="35534" x="5122863" y="4441825"/>
          <p14:tracePt t="35540" x="5238750" y="4441825"/>
          <p14:tracePt t="35549" x="5353050" y="4441825"/>
          <p14:tracePt t="35556" x="5467350" y="4441825"/>
          <p14:tracePt t="35564" x="5564188" y="4441825"/>
          <p14:tracePt t="35572" x="5624513" y="4441825"/>
          <p14:tracePt t="35581" x="5665788" y="4441825"/>
          <p14:tracePt t="35589" x="5689600" y="4441825"/>
          <p14:tracePt t="35597" x="5702300" y="4441825"/>
          <p14:tracePt t="35604" x="5708650" y="4441825"/>
          <p14:tracePt t="35757" x="5719763" y="4448175"/>
          <p14:tracePt t="35782" x="5702300" y="4452938"/>
          <p14:tracePt t="35789" x="5678488" y="4459288"/>
          <p14:tracePt t="35797" x="5635625" y="4459288"/>
          <p14:tracePt t="35805" x="5575300" y="4459288"/>
          <p14:tracePt t="35814" x="5521325" y="4459288"/>
          <p14:tracePt t="35820" x="5473700" y="4471988"/>
          <p14:tracePt t="35829" x="5413375" y="4471988"/>
          <p14:tracePt t="35836" x="5329238" y="4483100"/>
          <p14:tracePt t="35845" x="5256213" y="4483100"/>
          <p14:tracePt t="35852" x="5165725" y="4483100"/>
          <p14:tracePt t="35860" x="5081588" y="4483100"/>
          <p14:tracePt t="35868" x="5008563" y="4483100"/>
          <p14:tracePt t="35876" x="4948238" y="4483100"/>
          <p14:tracePt t="35884" x="4887913" y="4483100"/>
          <p14:tracePt t="35892" x="4870450" y="4483100"/>
          <p14:tracePt t="35900" x="4846638" y="4483100"/>
          <p14:tracePt t="35908" x="4833938" y="4483100"/>
          <p14:tracePt t="35916" x="4827588" y="4483100"/>
          <p14:tracePt t="36085" x="4833938" y="4483100"/>
          <p14:tracePt t="36093" x="4846638" y="4483100"/>
          <p14:tracePt t="36101" x="4857750" y="4483100"/>
          <p14:tracePt t="36109" x="4900613" y="4483100"/>
          <p14:tracePt t="36117" x="4924425" y="4483100"/>
          <p14:tracePt t="36125" x="4967288" y="4483100"/>
          <p14:tracePt t="36132" x="5027613" y="4483100"/>
          <p14:tracePt t="36140" x="5099050" y="4483100"/>
          <p14:tracePt t="36149" x="5172075" y="4483100"/>
          <p14:tracePt t="36156" x="5256213" y="4483100"/>
          <p14:tracePt t="36164" x="5359400" y="4483100"/>
          <p14:tracePt t="36172" x="5473700" y="4483100"/>
          <p14:tracePt t="36183" x="5575300" y="4483100"/>
          <p14:tracePt t="36189" x="5659438" y="4483100"/>
          <p14:tracePt t="36198" x="5732463" y="4483100"/>
          <p14:tracePt t="36204" x="5773738" y="4483100"/>
          <p14:tracePt t="36213" x="5810250" y="4483100"/>
          <p14:tracePt t="36220" x="5834063" y="4483100"/>
          <p14:tracePt t="36229" x="5846763" y="4483100"/>
          <p14:tracePt t="36237" x="5853113" y="4483100"/>
          <p14:tracePt t="36414" x="5859463" y="4489450"/>
          <p14:tracePt t="36493" x="5834063" y="4495800"/>
          <p14:tracePt t="36509" x="5810250" y="4502150"/>
          <p14:tracePt t="36517" x="5768975" y="4513263"/>
          <p14:tracePt t="36525" x="5738813" y="4513263"/>
          <p14:tracePt t="36532" x="5695950" y="4513263"/>
          <p14:tracePt t="36540" x="5659438" y="4513263"/>
          <p14:tracePt t="36549" x="5618163" y="4513263"/>
          <p14:tracePt t="36556" x="5575300" y="4513263"/>
          <p14:tracePt t="36564" x="5538788" y="4513263"/>
          <p14:tracePt t="36572" x="5508625" y="4513263"/>
          <p14:tracePt t="36582" x="5478463" y="4513263"/>
          <p14:tracePt t="36588" x="5424488" y="4513263"/>
          <p14:tracePt t="36598" x="5364163" y="4513263"/>
          <p14:tracePt t="36604" x="5322888" y="4513263"/>
          <p14:tracePt t="36613" x="5299075" y="4513263"/>
          <p14:tracePt t="36620" x="5273675" y="4513263"/>
          <p14:tracePt t="36629" x="5262563" y="4513263"/>
          <p14:tracePt t="36637" x="5256213" y="4513263"/>
          <p14:tracePt t="36644" x="5249863" y="4513263"/>
          <p14:tracePt t="36916" x="0" y="0"/>
        </p14:tracePtLst>
        <p14:tracePtLst>
          <p14:tracePt t="39983" x="1616075" y="2730500"/>
          <p14:tracePt t="40253" x="1639888" y="2730500"/>
          <p14:tracePt t="40261" x="1706563" y="2730500"/>
          <p14:tracePt t="40269" x="1766888" y="2730500"/>
          <p14:tracePt t="40277" x="1808163" y="2730500"/>
          <p14:tracePt t="40284" x="1844675" y="2730500"/>
          <p14:tracePt t="40293" x="1862138" y="2730500"/>
          <p14:tracePt t="40302" x="1898650" y="2730500"/>
          <p14:tracePt t="40308" x="1928813" y="2735263"/>
          <p14:tracePt t="40318" x="1965325" y="2735263"/>
          <p14:tracePt t="40324" x="1982788" y="2735263"/>
          <p14:tracePt t="40333" x="2006600" y="2735263"/>
          <p14:tracePt t="40340" x="2019300" y="2735263"/>
          <p14:tracePt t="40349" x="2025650" y="2735263"/>
          <p14:tracePt t="40357" x="2032000" y="2735263"/>
          <p14:tracePt t="40365" x="2036763" y="2735263"/>
          <p14:tracePt t="40573" x="2036763" y="2741613"/>
          <p14:tracePt t="40589" x="2032000" y="2741613"/>
          <p14:tracePt t="40597" x="2025650" y="2747963"/>
          <p14:tracePt t="40605" x="2019300" y="2747963"/>
          <p14:tracePt t="40612" x="1995488" y="2747963"/>
          <p14:tracePt t="40620" x="1958975" y="2760663"/>
          <p14:tracePt t="40628" x="1905000" y="2760663"/>
          <p14:tracePt t="40637" x="1881188" y="2760663"/>
          <p14:tracePt t="40644" x="1844675" y="2765425"/>
          <p14:tracePt t="40652" x="1831975" y="2771775"/>
          <p14:tracePt t="40660" x="1795463" y="2784475"/>
          <p14:tracePt t="40668" x="1784350" y="2784475"/>
          <p14:tracePt t="40677" x="1778000" y="2784475"/>
          <p14:tracePt t="40685" x="1771650" y="2784475"/>
          <p14:tracePt t="40733" x="1766888" y="2784475"/>
          <p14:tracePt t="40757" x="1754188" y="2784475"/>
          <p14:tracePt t="40820" x="1747838" y="2790825"/>
          <p14:tracePt t="40860" x="1754188" y="2790825"/>
          <p14:tracePt t="40868" x="1784350" y="2790825"/>
          <p14:tracePt t="40877" x="1814513" y="2790825"/>
          <p14:tracePt t="40884" x="1868488" y="2790825"/>
          <p14:tracePt t="40892" x="1898650" y="2790825"/>
          <p14:tracePt t="40902" x="1941513" y="2790825"/>
          <p14:tracePt t="40908" x="1976438" y="2790825"/>
          <p14:tracePt t="40918" x="2019300" y="2790825"/>
          <p14:tracePt t="40924" x="2049463" y="2790825"/>
          <p14:tracePt t="40933" x="2085975" y="2790825"/>
          <p14:tracePt t="40940" x="2103438" y="2790825"/>
          <p14:tracePt t="40949" x="2109788" y="2790825"/>
          <p14:tracePt t="40980" x="2116138" y="2790825"/>
          <p14:tracePt t="41076" x="2109788" y="2790825"/>
          <p14:tracePt t="41084" x="2085975" y="2790825"/>
          <p14:tracePt t="41092" x="2032000" y="2790825"/>
          <p14:tracePt t="41100" x="1976438" y="2790825"/>
          <p14:tracePt t="41108" x="1916113" y="2795588"/>
          <p14:tracePt t="41117" x="1881188" y="2795588"/>
          <p14:tracePt t="41124" x="1825625" y="2795588"/>
          <p14:tracePt t="41132" x="1795463" y="2795588"/>
          <p14:tracePt t="41140" x="1741488" y="2795588"/>
          <p14:tracePt t="41148" x="1700213" y="2795588"/>
          <p14:tracePt t="41156" x="1663700" y="2795588"/>
          <p14:tracePt t="41164" x="1657350" y="2795588"/>
          <p14:tracePt t="41183" x="1646238" y="2795588"/>
          <p14:tracePt t="41276" x="1639888" y="2795588"/>
          <p14:tracePt t="41292" x="1670050" y="2795588"/>
          <p14:tracePt t="41300" x="1700213" y="2795588"/>
          <p14:tracePt t="41308" x="1730375" y="2795588"/>
          <p14:tracePt t="41317" x="1784350" y="2795588"/>
          <p14:tracePt t="41324" x="1820863" y="2795588"/>
          <p14:tracePt t="41333" x="1851025" y="2795588"/>
          <p14:tracePt t="41340" x="1881188" y="2795588"/>
          <p14:tracePt t="41348" x="1905000" y="2795588"/>
          <p14:tracePt t="41356" x="1922463" y="2795588"/>
          <p14:tracePt t="41364" x="1928813" y="2795588"/>
          <p14:tracePt t="41372" x="1941513" y="2795588"/>
          <p14:tracePt t="41493" x="1928813" y="2795588"/>
          <p14:tracePt t="41501" x="1911350" y="2795588"/>
          <p14:tracePt t="41509" x="1874838" y="2795588"/>
          <p14:tracePt t="41518" x="1844675" y="2795588"/>
          <p14:tracePt t="41525" x="1820863" y="2795588"/>
          <p14:tracePt t="41534" x="1790700" y="2795588"/>
          <p14:tracePt t="41541" x="1784350" y="2795588"/>
          <p14:tracePt t="41549" x="1760538" y="2795588"/>
          <p14:tracePt t="41565" x="1754188" y="2795588"/>
          <p14:tracePt t="41653" x="1754188" y="2790825"/>
          <p14:tracePt t="41661" x="1778000" y="2784475"/>
          <p14:tracePt t="41669" x="1808163" y="2784475"/>
          <p14:tracePt t="41677" x="1862138" y="2784475"/>
          <p14:tracePt t="41688" x="1922463" y="2784475"/>
          <p14:tracePt t="41692" x="1965325" y="2784475"/>
          <p14:tracePt t="41701" x="2001838" y="2784475"/>
          <p14:tracePt t="41708" x="2032000" y="2784475"/>
          <p14:tracePt t="41718" x="2055813" y="2784475"/>
          <p14:tracePt t="41724" x="2066925" y="2784475"/>
          <p14:tracePt t="41733" x="2073275" y="2784475"/>
          <p14:tracePt t="41748" x="2079625" y="2784475"/>
          <p14:tracePt t="41756" x="2085975" y="2784475"/>
          <p14:tracePt t="41878" x="2079625" y="2784475"/>
          <p14:tracePt t="41885" x="2066925" y="2784475"/>
          <p14:tracePt t="41893" x="2025650" y="2784475"/>
          <p14:tracePt t="41902" x="1989138" y="2784475"/>
          <p14:tracePt t="41909" x="1965325" y="2784475"/>
          <p14:tracePt t="41919" x="1946275" y="2784475"/>
          <p14:tracePt t="41925" x="1928813" y="2784475"/>
          <p14:tracePt t="41934" x="1922463" y="2784475"/>
          <p14:tracePt t="41941" x="1911350" y="2778125"/>
          <p14:tracePt t="41949" x="1905000" y="2778125"/>
          <p14:tracePt t="41965" x="1898650" y="2778125"/>
          <p14:tracePt t="42061" x="1892300" y="2778125"/>
          <p14:tracePt t="42093" x="1892300" y="2771775"/>
          <p14:tracePt t="42102" x="1905000" y="2771775"/>
          <p14:tracePt t="42109" x="1928813" y="2771775"/>
          <p14:tracePt t="42118" x="1958975" y="2771775"/>
          <p14:tracePt t="42125" x="1995488" y="2771775"/>
          <p14:tracePt t="42134" x="2036763" y="2771775"/>
          <p14:tracePt t="42140" x="2062163" y="2771775"/>
          <p14:tracePt t="42148" x="2079625" y="2771775"/>
          <p14:tracePt t="42157" x="2116138" y="2771775"/>
          <p14:tracePt t="42164" x="2122488" y="2771775"/>
          <p14:tracePt t="42185" x="2133600" y="2771775"/>
          <p14:tracePt t="42189" x="2139950" y="2771775"/>
          <p14:tracePt t="42308" x="2109788" y="2771775"/>
          <p14:tracePt t="42317" x="2079625" y="2771775"/>
          <p14:tracePt t="42324" x="2049463" y="2771775"/>
          <p14:tracePt t="42332" x="2001838" y="2771775"/>
          <p14:tracePt t="42340" x="1982788" y="2771775"/>
          <p14:tracePt t="42348" x="1958975" y="2771775"/>
          <p14:tracePt t="42356" x="1946275" y="2771775"/>
          <p14:tracePt t="42365" x="1928813" y="2771775"/>
          <p14:tracePt t="42397" x="1922463" y="2771775"/>
          <p14:tracePt t="42501" x="1922463" y="2765425"/>
          <p14:tracePt t="42509" x="1928813" y="2765425"/>
          <p14:tracePt t="42518" x="1952625" y="2765425"/>
          <p14:tracePt t="42525" x="1976438" y="2765425"/>
          <p14:tracePt t="42533" x="2006600" y="2765425"/>
          <p14:tracePt t="42541" x="2032000" y="2765425"/>
          <p14:tracePt t="42549" x="2043113" y="2765425"/>
          <p14:tracePt t="42564" x="2049463" y="2765425"/>
          <p14:tracePt t="42701" x="2036763" y="2765425"/>
          <p14:tracePt t="42709" x="2012950" y="2765425"/>
          <p14:tracePt t="42721" x="2001838" y="2765425"/>
          <p14:tracePt t="42726" x="1982788" y="2765425"/>
          <p14:tracePt t="42734" x="1976438" y="2765425"/>
          <p14:tracePt t="42740" x="1971675" y="2765425"/>
          <p14:tracePt t="42829" x="1965325" y="2760663"/>
          <p14:tracePt t="42893" x="1982788" y="2760663"/>
          <p14:tracePt t="42901" x="1989138" y="2760663"/>
          <p14:tracePt t="42909" x="2001838" y="2760663"/>
          <p14:tracePt t="42925" x="2006600" y="2760663"/>
          <p14:tracePt t="42933" x="2012950" y="2760663"/>
          <p14:tracePt t="42941" x="2019300" y="2760663"/>
          <p14:tracePt t="43189" x="0" y="0"/>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a:extLst>
              <a:ext uri="{FF2B5EF4-FFF2-40B4-BE49-F238E27FC236}">
                <a16:creationId xmlns:a16="http://schemas.microsoft.com/office/drawing/2014/main" id="{6A3DC5AC-3D71-4BF4-8909-99B900CB60B2}"/>
              </a:ext>
            </a:extLst>
          </p:cNvPr>
          <p:cNvSpPr txBox="1">
            <a:spLocks noChangeArrowheads="1"/>
          </p:cNvSpPr>
          <p:nvPr/>
        </p:nvSpPr>
        <p:spPr bwMode="auto">
          <a:xfrm>
            <a:off x="4953000" y="8382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cs-CZ" sz="1800" b="1">
                <a:solidFill>
                  <a:schemeClr val="accent2"/>
                </a:solidFill>
                <a:latin typeface="Trebuchet MS" panose="020B0603020202020204" pitchFamily="34" charset="0"/>
              </a:rPr>
              <a:t>M-SERIES</a:t>
            </a:r>
            <a:r>
              <a:rPr lang="en-US" altLang="cs-CZ" sz="1800" b="1" baseline="30000">
                <a:solidFill>
                  <a:schemeClr val="accent2"/>
                </a:solidFill>
                <a:latin typeface="Trebuchet MS" panose="020B0603020202020204" pitchFamily="34" charset="0"/>
              </a:rPr>
              <a:t>® </a:t>
            </a:r>
            <a:r>
              <a:rPr lang="en-US" altLang="cs-CZ" sz="1800" b="1">
                <a:solidFill>
                  <a:schemeClr val="accent2"/>
                </a:solidFill>
                <a:latin typeface="Trebuchet MS" panose="020B0603020202020204" pitchFamily="34" charset="0"/>
              </a:rPr>
              <a:t>384 Analyzer</a:t>
            </a:r>
            <a:r>
              <a:rPr lang="en-US" altLang="cs-CZ" b="1">
                <a:solidFill>
                  <a:schemeClr val="accent2"/>
                </a:solidFill>
                <a:latin typeface="Trebuchet MS" panose="020B0603020202020204" pitchFamily="34" charset="0"/>
              </a:rPr>
              <a:t> </a:t>
            </a:r>
            <a:endParaRPr lang="en-US" altLang="cs-CZ" b="1">
              <a:solidFill>
                <a:schemeClr val="accent2"/>
              </a:solidFill>
              <a:latin typeface="Trebuchet MS" panose="020B0603020202020204" pitchFamily="34" charset="0"/>
              <a:cs typeface="Times New Roman" panose="02020603050405020304" pitchFamily="18" charset="0"/>
            </a:endParaRPr>
          </a:p>
        </p:txBody>
      </p:sp>
      <p:pic>
        <p:nvPicPr>
          <p:cNvPr id="38915" name="Picture 3">
            <a:extLst>
              <a:ext uri="{FF2B5EF4-FFF2-40B4-BE49-F238E27FC236}">
                <a16:creationId xmlns:a16="http://schemas.microsoft.com/office/drawing/2014/main" id="{874AF778-E97C-430E-8BBC-F44125C88E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114800"/>
            <a:ext cx="3200400" cy="2136775"/>
          </a:xfrm>
          <a:prstGeom prst="rect">
            <a:avLst/>
          </a:prstGeom>
          <a:noFill/>
          <a:ln w="57150" cmpd="thinThick">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38916" name="Group 4">
            <a:extLst>
              <a:ext uri="{FF2B5EF4-FFF2-40B4-BE49-F238E27FC236}">
                <a16:creationId xmlns:a16="http://schemas.microsoft.com/office/drawing/2014/main" id="{2D74DA7E-8354-451B-8C56-786E374A7E60}"/>
              </a:ext>
            </a:extLst>
          </p:cNvPr>
          <p:cNvGrpSpPr>
            <a:grpSpLocks/>
          </p:cNvGrpSpPr>
          <p:nvPr/>
        </p:nvGrpSpPr>
        <p:grpSpPr bwMode="auto">
          <a:xfrm>
            <a:off x="381000" y="1143000"/>
            <a:ext cx="4122738" cy="2417763"/>
            <a:chOff x="144" y="288"/>
            <a:chExt cx="2597" cy="1523"/>
          </a:xfrm>
        </p:grpSpPr>
        <p:sp>
          <p:nvSpPr>
            <p:cNvPr id="38917" name="Rectangle 5">
              <a:extLst>
                <a:ext uri="{FF2B5EF4-FFF2-40B4-BE49-F238E27FC236}">
                  <a16:creationId xmlns:a16="http://schemas.microsoft.com/office/drawing/2014/main" id="{1D7B33D5-7F6F-4A97-9844-4DF7F3E4571E}"/>
                </a:ext>
              </a:extLst>
            </p:cNvPr>
            <p:cNvSpPr>
              <a:spLocks noChangeArrowheads="1"/>
            </p:cNvSpPr>
            <p:nvPr/>
          </p:nvSpPr>
          <p:spPr bwMode="auto">
            <a:xfrm>
              <a:off x="624" y="288"/>
              <a:ext cx="188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cs-CZ" sz="1800" b="1">
                  <a:solidFill>
                    <a:schemeClr val="accent2"/>
                  </a:solidFill>
                  <a:latin typeface="Trebuchet MS" panose="020B0603020202020204" pitchFamily="34" charset="0"/>
                </a:rPr>
                <a:t>BioVeris Detection System</a:t>
              </a:r>
            </a:p>
          </p:txBody>
        </p:sp>
        <p:pic>
          <p:nvPicPr>
            <p:cNvPr id="38918" name="Picture 6">
              <a:extLst>
                <a:ext uri="{FF2B5EF4-FFF2-40B4-BE49-F238E27FC236}">
                  <a16:creationId xmlns:a16="http://schemas.microsoft.com/office/drawing/2014/main" id="{58C95C67-BE58-4574-A0C9-90269C4C3E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 y="576"/>
              <a:ext cx="2597" cy="1235"/>
            </a:xfrm>
            <a:prstGeom prst="rect">
              <a:avLst/>
            </a:prstGeom>
            <a:noFill/>
            <a:ln w="57150" cmpd="thinThick">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38919" name="Rectangle 7">
            <a:extLst>
              <a:ext uri="{FF2B5EF4-FFF2-40B4-BE49-F238E27FC236}">
                <a16:creationId xmlns:a16="http://schemas.microsoft.com/office/drawing/2014/main" id="{7974D001-1037-4AAD-86A2-EADB4CED31DC}"/>
              </a:ext>
            </a:extLst>
          </p:cNvPr>
          <p:cNvSpPr>
            <a:spLocks noChangeArrowheads="1"/>
          </p:cNvSpPr>
          <p:nvPr/>
        </p:nvSpPr>
        <p:spPr bwMode="auto">
          <a:xfrm>
            <a:off x="1066800" y="3657600"/>
            <a:ext cx="26590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cs-CZ" sz="1800" b="1">
                <a:solidFill>
                  <a:schemeClr val="accent2"/>
                </a:solidFill>
                <a:latin typeface="Trebuchet MS" panose="020B0603020202020204" pitchFamily="34" charset="0"/>
              </a:rPr>
              <a:t>M-SERIES M1R Analyzer</a:t>
            </a:r>
          </a:p>
        </p:txBody>
      </p:sp>
      <p:sp>
        <p:nvSpPr>
          <p:cNvPr id="38920" name="Text Box 8">
            <a:extLst>
              <a:ext uri="{FF2B5EF4-FFF2-40B4-BE49-F238E27FC236}">
                <a16:creationId xmlns:a16="http://schemas.microsoft.com/office/drawing/2014/main" id="{A8465919-52F3-4C20-A740-B205967E499E}"/>
              </a:ext>
            </a:extLst>
          </p:cNvPr>
          <p:cNvSpPr txBox="1">
            <a:spLocks noChangeArrowheads="1"/>
          </p:cNvSpPr>
          <p:nvPr/>
        </p:nvSpPr>
        <p:spPr bwMode="auto">
          <a:xfrm>
            <a:off x="4800600" y="3276600"/>
            <a:ext cx="26654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cs-CZ" sz="1800" b="1">
                <a:solidFill>
                  <a:schemeClr val="accent2"/>
                </a:solidFill>
                <a:latin typeface="Trebuchet MS" panose="020B0603020202020204" pitchFamily="34" charset="0"/>
              </a:rPr>
              <a:t>M-SERIES</a:t>
            </a:r>
            <a:r>
              <a:rPr lang="en-US" altLang="cs-CZ" sz="1800" b="1" baseline="30000">
                <a:solidFill>
                  <a:schemeClr val="accent2"/>
                </a:solidFill>
                <a:latin typeface="Trebuchet MS" panose="020B0603020202020204" pitchFamily="34" charset="0"/>
              </a:rPr>
              <a:t> </a:t>
            </a:r>
            <a:r>
              <a:rPr lang="en-US" altLang="cs-CZ" sz="1800" b="1">
                <a:solidFill>
                  <a:schemeClr val="accent2"/>
                </a:solidFill>
                <a:latin typeface="Trebuchet MS" panose="020B0603020202020204" pitchFamily="34" charset="0"/>
              </a:rPr>
              <a:t>M1M Analyzer</a:t>
            </a:r>
          </a:p>
        </p:txBody>
      </p:sp>
      <p:sp>
        <p:nvSpPr>
          <p:cNvPr id="38921" name="Text Box 9">
            <a:extLst>
              <a:ext uri="{FF2B5EF4-FFF2-40B4-BE49-F238E27FC236}">
                <a16:creationId xmlns:a16="http://schemas.microsoft.com/office/drawing/2014/main" id="{49D672B0-7F7C-4E24-AE6E-7C1B999E2327}"/>
              </a:ext>
            </a:extLst>
          </p:cNvPr>
          <p:cNvSpPr txBox="1">
            <a:spLocks noChangeArrowheads="1"/>
          </p:cNvSpPr>
          <p:nvPr/>
        </p:nvSpPr>
        <p:spPr bwMode="auto">
          <a:xfrm>
            <a:off x="0" y="381000"/>
            <a:ext cx="6553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cs-CZ" sz="2800" b="1">
                <a:solidFill>
                  <a:schemeClr val="accent2"/>
                </a:solidFill>
                <a:latin typeface="Trebuchet MS" panose="020B0603020202020204" pitchFamily="34" charset="0"/>
              </a:rPr>
              <a:t>Moving </a:t>
            </a:r>
            <a:r>
              <a:rPr lang="en-US" altLang="cs-CZ" sz="2800" b="1">
                <a:solidFill>
                  <a:srgbClr val="917A17"/>
                </a:solidFill>
                <a:latin typeface="Trebuchet MS" panose="020B0603020202020204" pitchFamily="34" charset="0"/>
              </a:rPr>
              <a:t>BioVeris™</a:t>
            </a:r>
            <a:r>
              <a:rPr lang="en-US" altLang="cs-CZ" sz="2800" b="1">
                <a:solidFill>
                  <a:schemeClr val="accent2"/>
                </a:solidFill>
                <a:latin typeface="Trebuchet MS" panose="020B0603020202020204" pitchFamily="34" charset="0"/>
              </a:rPr>
              <a:t> Technology Forward</a:t>
            </a:r>
          </a:p>
        </p:txBody>
      </p:sp>
      <p:pic>
        <p:nvPicPr>
          <p:cNvPr id="38922" name="Picture 10">
            <a:extLst>
              <a:ext uri="{FF2B5EF4-FFF2-40B4-BE49-F238E27FC236}">
                <a16:creationId xmlns:a16="http://schemas.microsoft.com/office/drawing/2014/main" id="{F18CA3B5-E0EA-488A-B527-382BBB6139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295400"/>
            <a:ext cx="3048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3" name="Text Box 11">
            <a:extLst>
              <a:ext uri="{FF2B5EF4-FFF2-40B4-BE49-F238E27FC236}">
                <a16:creationId xmlns:a16="http://schemas.microsoft.com/office/drawing/2014/main" id="{B77C4BF8-4AB7-4B9A-8749-3591F1147951}"/>
              </a:ext>
            </a:extLst>
          </p:cNvPr>
          <p:cNvSpPr txBox="1">
            <a:spLocks noChangeArrowheads="1"/>
          </p:cNvSpPr>
          <p:nvPr/>
        </p:nvSpPr>
        <p:spPr bwMode="auto">
          <a:xfrm>
            <a:off x="4800600" y="4114800"/>
            <a:ext cx="2971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cs-CZ" altLang="cs-CZ" sz="1600">
              <a:latin typeface="Trebuchet MS" panose="020B0603020202020204" pitchFamily="34" charset="0"/>
            </a:endParaRPr>
          </a:p>
        </p:txBody>
      </p:sp>
      <p:sp>
        <p:nvSpPr>
          <p:cNvPr id="38924" name="Text Box 12">
            <a:extLst>
              <a:ext uri="{FF2B5EF4-FFF2-40B4-BE49-F238E27FC236}">
                <a16:creationId xmlns:a16="http://schemas.microsoft.com/office/drawing/2014/main" id="{C74A3B01-734E-4378-B3AF-308620683AC1}"/>
              </a:ext>
            </a:extLst>
          </p:cNvPr>
          <p:cNvSpPr txBox="1">
            <a:spLocks noChangeArrowheads="1"/>
          </p:cNvSpPr>
          <p:nvPr/>
        </p:nvSpPr>
        <p:spPr bwMode="auto">
          <a:xfrm>
            <a:off x="4876800" y="4114800"/>
            <a:ext cx="3276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cs-CZ" altLang="cs-CZ" sz="1600">
              <a:latin typeface="Trebuchet MS" panose="020B0603020202020204" pitchFamily="34" charset="0"/>
            </a:endParaRPr>
          </a:p>
        </p:txBody>
      </p:sp>
      <p:pic>
        <p:nvPicPr>
          <p:cNvPr id="38925" name="Picture 13">
            <a:extLst>
              <a:ext uri="{FF2B5EF4-FFF2-40B4-BE49-F238E27FC236}">
                <a16:creationId xmlns:a16="http://schemas.microsoft.com/office/drawing/2014/main" id="{FE10CB01-3AC0-4B86-AFDE-E9FC45AAD5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438" b="7361"/>
          <a:stretch>
            <a:fillRect/>
          </a:stretch>
        </p:blipFill>
        <p:spPr bwMode="auto">
          <a:xfrm>
            <a:off x="5257800" y="3886200"/>
            <a:ext cx="2667000" cy="2301875"/>
          </a:xfrm>
          <a:prstGeom prst="rect">
            <a:avLst/>
          </a:prstGeom>
          <a:noFill/>
          <a:ln w="57150" cmpd="thinThick" algn="ctr">
            <a:solidFill>
              <a:schemeClr val="accent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2063DC51-665B-465E-A542-139EF82D4CF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91538" y="62055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958"/>
    </mc:Choice>
    <mc:Fallback>
      <p:transition spd="slow" advTm="3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46732A2E-1BC8-43C1-9D77-CF412C11A20C}"/>
              </a:ext>
            </a:extLst>
          </p:cNvPr>
          <p:cNvSpPr>
            <a:spLocks noGrp="1" noChangeArrowheads="1"/>
          </p:cNvSpPr>
          <p:nvPr>
            <p:ph type="title"/>
          </p:nvPr>
        </p:nvSpPr>
        <p:spPr/>
        <p:txBody>
          <a:bodyPr/>
          <a:lstStyle/>
          <a:p>
            <a:r>
              <a:rPr lang="en-GB" altLang="cs-CZ"/>
              <a:t>M1M System in Transport Cases</a:t>
            </a:r>
            <a:endParaRPr lang="en-US" altLang="cs-CZ"/>
          </a:p>
        </p:txBody>
      </p:sp>
      <p:pic>
        <p:nvPicPr>
          <p:cNvPr id="40963" name="Picture 3">
            <a:extLst>
              <a:ext uri="{FF2B5EF4-FFF2-40B4-BE49-F238E27FC236}">
                <a16:creationId xmlns:a16="http://schemas.microsoft.com/office/drawing/2014/main" id="{8C9B37F6-EC33-41BF-802B-C305BFE19413}"/>
              </a:ext>
            </a:extLst>
          </p:cNvPr>
          <p:cNvPicPr>
            <a:picLocks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533400" y="1600200"/>
            <a:ext cx="6858000" cy="4418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2D689D2C-14B3-4126-A55B-1CD5679E94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91538" y="6205538"/>
            <a:ext cx="436562" cy="436562"/>
          </a:xfrm>
          <a:prstGeom prst="rect">
            <a:avLst/>
          </a:prstGeom>
        </p:spPr>
      </p:pic>
    </p:spTree>
  </p:cSld>
  <p:clrMapOvr>
    <a:masterClrMapping/>
  </p:clrMapOvr>
  <p:transition advTm="86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a:extLst>
              <a:ext uri="{FF2B5EF4-FFF2-40B4-BE49-F238E27FC236}">
                <a16:creationId xmlns:a16="http://schemas.microsoft.com/office/drawing/2014/main" id="{A36096C4-1A0E-454B-A22A-19044002FFEF}"/>
              </a:ext>
            </a:extLst>
          </p:cNvPr>
          <p:cNvSpPr txBox="1">
            <a:spLocks noChangeArrowheads="1"/>
          </p:cNvSpPr>
          <p:nvPr/>
        </p:nvSpPr>
        <p:spPr bwMode="auto">
          <a:xfrm>
            <a:off x="228600" y="501650"/>
            <a:ext cx="862806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cs-CZ" sz="2800" b="1">
                <a:solidFill>
                  <a:srgbClr val="000099"/>
                </a:solidFill>
                <a:latin typeface="Trebuchet MS" panose="020B0603020202020204" pitchFamily="34" charset="0"/>
              </a:rPr>
              <a:t>Enzymatic Assays for Toxins</a:t>
            </a:r>
          </a:p>
          <a:p>
            <a:pPr eaLnBrk="1" hangingPunct="1"/>
            <a:endParaRPr lang="en-US" altLang="cs-CZ" sz="2800" b="1" i="1">
              <a:latin typeface="Trebuchet MS" panose="020B0603020202020204" pitchFamily="34" charset="0"/>
            </a:endParaRPr>
          </a:p>
        </p:txBody>
      </p:sp>
      <p:pic>
        <p:nvPicPr>
          <p:cNvPr id="43011" name="Picture 3">
            <a:extLst>
              <a:ext uri="{FF2B5EF4-FFF2-40B4-BE49-F238E27FC236}">
                <a16:creationId xmlns:a16="http://schemas.microsoft.com/office/drawing/2014/main" id="{6CABEB90-C8D1-4ACD-B489-186235B8B0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295400"/>
            <a:ext cx="3829050" cy="2398713"/>
          </a:xfrm>
          <a:prstGeom prst="rect">
            <a:avLst/>
          </a:prstGeom>
          <a:noFill/>
          <a:extLst>
            <a:ext uri="{909E8E84-426E-40DD-AFC4-6F175D3DCCD1}">
              <a14:hiddenFill xmlns:a14="http://schemas.microsoft.com/office/drawing/2010/main">
                <a:solidFill>
                  <a:srgbClr val="FFFFFF"/>
                </a:solidFill>
              </a14:hiddenFill>
            </a:ext>
          </a:extLst>
        </p:spPr>
      </p:pic>
      <p:pic>
        <p:nvPicPr>
          <p:cNvPr id="43012" name="Picture 4">
            <a:extLst>
              <a:ext uri="{FF2B5EF4-FFF2-40B4-BE49-F238E27FC236}">
                <a16:creationId xmlns:a16="http://schemas.microsoft.com/office/drawing/2014/main" id="{8146777F-C7EF-4A2C-963F-AEDC9F8D61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2667000"/>
            <a:ext cx="4038600" cy="1754188"/>
          </a:xfrm>
          <a:prstGeom prst="rect">
            <a:avLst/>
          </a:prstGeom>
          <a:noFill/>
          <a:extLst>
            <a:ext uri="{909E8E84-426E-40DD-AFC4-6F175D3DCCD1}">
              <a14:hiddenFill xmlns:a14="http://schemas.microsoft.com/office/drawing/2010/main">
                <a:solidFill>
                  <a:srgbClr val="FFFFFF"/>
                </a:solidFill>
              </a14:hiddenFill>
            </a:ext>
          </a:extLst>
        </p:spPr>
      </p:pic>
      <p:pic>
        <p:nvPicPr>
          <p:cNvPr id="43013" name="Picture 5">
            <a:extLst>
              <a:ext uri="{FF2B5EF4-FFF2-40B4-BE49-F238E27FC236}">
                <a16:creationId xmlns:a16="http://schemas.microsoft.com/office/drawing/2014/main" id="{942DFE6A-51F8-426B-A449-F407FC7316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600" y="4191000"/>
            <a:ext cx="4267200" cy="174942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9611644D-4653-4FB5-A8C6-123393BD03B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91538" y="6205538"/>
            <a:ext cx="436562" cy="436562"/>
          </a:xfrm>
          <a:prstGeom prst="rect">
            <a:avLst/>
          </a:prstGeom>
        </p:spPr>
      </p:pic>
    </p:spTree>
  </p:cSld>
  <p:clrMapOvr>
    <a:masterClrMapping/>
  </p:clrMapOvr>
  <p:transition advTm="142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538" x="4646613" y="1157288"/>
          <p14:tracePt t="4671" x="4641850" y="1150938"/>
          <p14:tracePt t="4680" x="4641850" y="1144588"/>
          <p14:tracePt t="4687" x="4641850" y="1127125"/>
          <p14:tracePt t="4695" x="4641850" y="1073150"/>
          <p14:tracePt t="4703" x="4641850" y="1012825"/>
          <p14:tracePt t="4711" x="4641850" y="969963"/>
          <p14:tracePt t="4719" x="4629150" y="922338"/>
          <p14:tracePt t="4727" x="4611688" y="855663"/>
          <p14:tracePt t="4735" x="4598988" y="812800"/>
          <p14:tracePt t="4743" x="4568825" y="758825"/>
          <p14:tracePt t="4751" x="4538663" y="711200"/>
          <p14:tracePt t="4759" x="4527550" y="687388"/>
          <p14:tracePt t="4767" x="4502150" y="663575"/>
          <p14:tracePt t="4775" x="4484688" y="644525"/>
          <p14:tracePt t="4783" x="4467225" y="633413"/>
          <p14:tracePt t="4791" x="4460875" y="627063"/>
          <p14:tracePt t="4807" x="4454525" y="620713"/>
          <p14:tracePt t="4815" x="4448175" y="620713"/>
          <p14:tracePt t="4823" x="4441825" y="620713"/>
          <p14:tracePt t="4831" x="4424363" y="614363"/>
          <p14:tracePt t="4839" x="4400550" y="614363"/>
          <p14:tracePt t="4847" x="4370388" y="614363"/>
          <p14:tracePt t="4855" x="4346575" y="596900"/>
          <p14:tracePt t="4863" x="4291013" y="596900"/>
          <p14:tracePt t="4871" x="4243388" y="584200"/>
          <p14:tracePt t="4879" x="4195763" y="577850"/>
          <p14:tracePt t="4887" x="4146550" y="566738"/>
          <p14:tracePt t="4895" x="4086225" y="547688"/>
          <p14:tracePt t="4903" x="4025900" y="536575"/>
          <p14:tracePt t="4911" x="3995738" y="536575"/>
          <p14:tracePt t="4919" x="3954463" y="536575"/>
          <p14:tracePt t="4927" x="3917950" y="536575"/>
          <p14:tracePt t="4935" x="3875088" y="536575"/>
          <p14:tracePt t="4943" x="3840163" y="547688"/>
          <p14:tracePt t="4951" x="3803650" y="577850"/>
          <p14:tracePt t="4959" x="3779838" y="603250"/>
          <p14:tracePt t="4968" x="3736975" y="638175"/>
          <p14:tracePt t="4975" x="3719513" y="687388"/>
          <p14:tracePt t="4983" x="3700463" y="723900"/>
          <p14:tracePt t="4991" x="3670300" y="777875"/>
          <p14:tracePt t="5000" x="3665538" y="819150"/>
          <p14:tracePt t="5007" x="3665538" y="838200"/>
          <p14:tracePt t="5015" x="3665538" y="862013"/>
          <p14:tracePt t="5023" x="3665538" y="868363"/>
          <p14:tracePt t="5031" x="3665538" y="879475"/>
          <p14:tracePt t="5039" x="3670300" y="892175"/>
          <p14:tracePt t="5047" x="3676650" y="892175"/>
          <p14:tracePt t="5055" x="3700463" y="898525"/>
          <p14:tracePt t="5063" x="3713163" y="898525"/>
          <p14:tracePt t="5071" x="3736975" y="898525"/>
          <p14:tracePt t="5079" x="3749675" y="909638"/>
          <p14:tracePt t="5087" x="3773488" y="915988"/>
          <p14:tracePt t="5095" x="3803650" y="915988"/>
          <p14:tracePt t="5103" x="3840163" y="915988"/>
          <p14:tracePt t="5111" x="3870325" y="915988"/>
          <p14:tracePt t="5119" x="3911600" y="915988"/>
          <p14:tracePt t="5127" x="3948113" y="915988"/>
          <p14:tracePt t="5135" x="3971925" y="903288"/>
          <p14:tracePt t="5143" x="3984625" y="879475"/>
          <p14:tracePt t="5151" x="4008438" y="855663"/>
          <p14:tracePt t="5159" x="4038600" y="819150"/>
          <p14:tracePt t="5167" x="4044950" y="801688"/>
          <p14:tracePt t="5175" x="4056063" y="782638"/>
          <p14:tracePt t="5183" x="4062413" y="747713"/>
          <p14:tracePt t="5191" x="4062413" y="723900"/>
          <p14:tracePt t="5199" x="4062413" y="698500"/>
          <p14:tracePt t="5207" x="4062413" y="681038"/>
          <p14:tracePt t="5215" x="4062413" y="674688"/>
          <p14:tracePt t="5223" x="4062413" y="650875"/>
          <p14:tracePt t="5231" x="4051300" y="638175"/>
          <p14:tracePt t="5239" x="4025900" y="614363"/>
          <p14:tracePt t="5247" x="4002088" y="584200"/>
          <p14:tracePt t="5255" x="3978275" y="560388"/>
          <p14:tracePt t="5263" x="3930650" y="542925"/>
          <p14:tracePt t="5271" x="3863975" y="512763"/>
          <p14:tracePt t="5279" x="3803650" y="487363"/>
          <p14:tracePt t="5287" x="3730625" y="469900"/>
          <p14:tracePt t="5295" x="3640138" y="446088"/>
          <p14:tracePt t="5303" x="3562350" y="433388"/>
          <p14:tracePt t="5311" x="3544888" y="428625"/>
          <p14:tracePt t="5319" x="3465513" y="428625"/>
          <p14:tracePt t="5327" x="3405188" y="433388"/>
          <p14:tracePt t="5335" x="3351213" y="463550"/>
          <p14:tracePt t="5343" x="3284538" y="530225"/>
          <p14:tracePt t="5351" x="3230563" y="584200"/>
          <p14:tracePt t="5359" x="3200400" y="644525"/>
          <p14:tracePt t="5367" x="3170238" y="711200"/>
          <p14:tracePt t="5375" x="3133725" y="782638"/>
          <p14:tracePt t="5383" x="3133725" y="842963"/>
          <p14:tracePt t="5391" x="3133725" y="903288"/>
          <p14:tracePt t="5399" x="3133725" y="976313"/>
          <p14:tracePt t="5407" x="3133725" y="1049338"/>
          <p14:tracePt t="5415" x="3152775" y="1120775"/>
          <p14:tracePt t="5423" x="3163888" y="1181100"/>
          <p14:tracePt t="5431" x="3194050" y="1235075"/>
          <p14:tracePt t="5439" x="3219450" y="1271588"/>
          <p14:tracePt t="5447" x="3230563" y="1295400"/>
          <p14:tracePt t="5455" x="3236913" y="1301750"/>
          <p14:tracePt t="5479" x="3236913" y="1308100"/>
          <p14:tracePt t="5495" x="3236913" y="1314450"/>
          <p14:tracePt t="5511" x="3236913" y="1319213"/>
          <p14:tracePt t="5519" x="3236913" y="1325563"/>
          <p14:tracePt t="5527" x="3224213" y="1355725"/>
          <p14:tracePt t="5535" x="3206750" y="1379538"/>
          <p14:tracePt t="5543" x="3182938" y="1403350"/>
          <p14:tracePt t="5559" x="3159125" y="1428750"/>
          <p14:tracePt t="5567" x="3152775" y="1433513"/>
          <p14:tracePt t="5575" x="3152775" y="1439863"/>
          <p14:tracePt t="5583" x="3146425" y="1446213"/>
          <p14:tracePt t="5656" x="3140075" y="1446213"/>
          <p14:tracePt t="5663" x="3133725" y="1452563"/>
          <p14:tracePt t="5671" x="3128963" y="1458913"/>
          <p14:tracePt t="5680" x="3116263" y="1463675"/>
          <p14:tracePt t="5688" x="3103563" y="1463675"/>
          <p14:tracePt t="5695" x="3079750" y="1482725"/>
          <p14:tracePt t="5704" x="3032125" y="1512888"/>
          <p14:tracePt t="5712" x="3013075" y="1524000"/>
          <p14:tracePt t="5719" x="2989263" y="1543050"/>
          <p14:tracePt t="5727" x="2965450" y="1560513"/>
          <p14:tracePt t="5737" x="2928938" y="1584325"/>
          <p14:tracePt t="5743" x="2917825" y="1603375"/>
          <p14:tracePt t="5752" x="2898775" y="1614488"/>
          <p14:tracePt t="5760" x="2894013" y="1620838"/>
          <p14:tracePt t="5768" x="2881313" y="1633538"/>
          <p14:tracePt t="5775" x="2874963" y="1639888"/>
          <p14:tracePt t="5784" x="2863850" y="1657350"/>
          <p14:tracePt t="5791" x="2857500" y="1670050"/>
          <p14:tracePt t="5800" x="2851150" y="1674813"/>
          <p14:tracePt t="5807" x="2833688" y="1687513"/>
          <p14:tracePt t="5815" x="2827338" y="1711325"/>
          <p14:tracePt t="5824" x="2808288" y="1735138"/>
          <p14:tracePt t="5831" x="2808288" y="1758950"/>
          <p14:tracePt t="5840" x="2808288" y="1771650"/>
          <p14:tracePt t="5847" x="2803525" y="1795463"/>
          <p14:tracePt t="5855" x="2803525" y="1819275"/>
          <p14:tracePt t="5863" x="2803525" y="1844675"/>
          <p14:tracePt t="5872" x="2803525" y="1868488"/>
          <p14:tracePt t="5879" x="2803525" y="1879600"/>
          <p14:tracePt t="5889" x="2808288" y="1898650"/>
          <p14:tracePt t="5895" x="2827338" y="1909763"/>
          <p14:tracePt t="5905" x="2844800" y="1935163"/>
          <p14:tracePt t="5911" x="2857500" y="1952625"/>
          <p14:tracePt t="5920" x="2863850" y="1952625"/>
          <p14:tracePt t="5927" x="2887663" y="1965325"/>
          <p14:tracePt t="5936" x="2898775" y="1970088"/>
          <p14:tracePt t="5944" x="2905125" y="1970088"/>
          <p14:tracePt t="5952" x="2928938" y="1982788"/>
          <p14:tracePt t="5968" x="2947988" y="1982788"/>
          <p14:tracePt t="5976" x="2954338" y="1982788"/>
          <p14:tracePt t="5984" x="2971800" y="1982788"/>
          <p14:tracePt t="5991" x="2989263" y="1982788"/>
          <p14:tracePt t="6000" x="3013075" y="1982788"/>
          <p14:tracePt t="6007" x="3038475" y="1982788"/>
          <p14:tracePt t="6015" x="3068638" y="1982788"/>
          <p14:tracePt t="6023" x="3092450" y="1970088"/>
          <p14:tracePt t="6031" x="3116263" y="1952625"/>
          <p14:tracePt t="6040" x="3133725" y="1928813"/>
          <p14:tracePt t="6047" x="3152775" y="1905000"/>
          <p14:tracePt t="6056" x="3163888" y="1879600"/>
          <p14:tracePt t="6063" x="3163888" y="1855788"/>
          <p14:tracePt t="6072" x="3163888" y="1825625"/>
          <p14:tracePt t="6079" x="3163888" y="1814513"/>
          <p14:tracePt t="6087" x="3163888" y="1808163"/>
          <p14:tracePt t="6095" x="3163888" y="1801813"/>
          <p14:tracePt t="6103" x="3163888" y="1795463"/>
          <p14:tracePt t="6151" x="3163888" y="1789113"/>
          <p14:tracePt t="6199" x="3163888" y="1784350"/>
          <p14:tracePt t="6208" x="3152775" y="1784350"/>
          <p14:tracePt t="6215" x="3122613" y="1789113"/>
          <p14:tracePt t="6223" x="3055938" y="1825625"/>
          <p14:tracePt t="6231" x="2978150" y="1855788"/>
          <p14:tracePt t="6240" x="2898775" y="1916113"/>
          <p14:tracePt t="6247" x="2851150" y="1952625"/>
          <p14:tracePt t="6256" x="2784475" y="2000250"/>
          <p14:tracePt t="6263" x="2717800" y="2054225"/>
          <p14:tracePt t="6271" x="2693988" y="2079625"/>
          <p14:tracePt t="6280" x="2670175" y="2097088"/>
          <p14:tracePt t="6287" x="2652713" y="2127250"/>
          <p14:tracePt t="6295" x="2646363" y="2151063"/>
          <p14:tracePt t="6303" x="2646363" y="2163763"/>
          <p14:tracePt t="6311" x="2646363" y="2187575"/>
          <p14:tracePt t="6319" x="2646363" y="2205038"/>
          <p14:tracePt t="6327" x="2646363" y="2211388"/>
          <p14:tracePt t="6335" x="2646363" y="2230438"/>
          <p14:tracePt t="6343" x="2652713" y="2247900"/>
          <p14:tracePt t="6351" x="2670175" y="2260600"/>
          <p14:tracePt t="6359" x="2682875" y="2284413"/>
          <p14:tracePt t="6368" x="2717800" y="2301875"/>
          <p14:tracePt t="6375" x="2743200" y="2308225"/>
          <p14:tracePt t="6383" x="2778125" y="2338388"/>
          <p14:tracePt t="6391" x="2808288" y="2344738"/>
          <p14:tracePt t="6399" x="2857500" y="2362200"/>
          <p14:tracePt t="6407" x="2905125" y="2374900"/>
          <p14:tracePt t="6415" x="2954338" y="2379663"/>
          <p14:tracePt t="6423" x="2965450" y="2379663"/>
          <p14:tracePt t="6431" x="2995613" y="2379663"/>
          <p14:tracePt t="6439" x="3013075" y="2379663"/>
          <p14:tracePt t="6447" x="3038475" y="2379663"/>
          <p14:tracePt t="6455" x="3062288" y="2374900"/>
          <p14:tracePt t="6463" x="3068638" y="2368550"/>
          <p14:tracePt t="6471" x="3079750" y="2338388"/>
          <p14:tracePt t="6479" x="3086100" y="2301875"/>
          <p14:tracePt t="6487" x="3098800" y="2271713"/>
          <p14:tracePt t="6495" x="3098800" y="2211388"/>
          <p14:tracePt t="6503" x="3098800" y="2151063"/>
          <p14:tracePt t="6511" x="3098800" y="2097088"/>
          <p14:tracePt t="6519" x="3098800" y="2049463"/>
          <p14:tracePt t="6527" x="3098800" y="2019300"/>
          <p14:tracePt t="6536" x="3092450" y="1982788"/>
          <p14:tracePt t="6543" x="3068638" y="1946275"/>
          <p14:tracePt t="6551" x="3025775" y="1898650"/>
          <p14:tracePt t="6559" x="3008313" y="1874838"/>
          <p14:tracePt t="6568" x="2959100" y="1831975"/>
          <p14:tracePt t="6575" x="2928938" y="1814513"/>
          <p14:tracePt t="6583" x="2894013" y="1795463"/>
          <p14:tracePt t="6591" x="2857500" y="1789113"/>
          <p14:tracePt t="6599" x="2814638" y="1789113"/>
          <p14:tracePt t="6607" x="2778125" y="1789113"/>
          <p14:tracePt t="6615" x="2747963" y="1789113"/>
          <p14:tracePt t="6623" x="2717800" y="1789113"/>
          <p14:tracePt t="6631" x="2663825" y="1814513"/>
          <p14:tracePt t="6639" x="2616200" y="1844675"/>
          <p14:tracePt t="6647" x="2562225" y="1892300"/>
          <p14:tracePt t="6655" x="2538413" y="1922463"/>
          <p14:tracePt t="6663" x="2525713" y="1946275"/>
          <p14:tracePt t="6671" x="2513013" y="1989138"/>
          <p14:tracePt t="6679" x="2508250" y="2012950"/>
          <p14:tracePt t="6687" x="2508250" y="2036763"/>
          <p14:tracePt t="6695" x="2508250" y="2054225"/>
          <p14:tracePt t="6703" x="2508250" y="2073275"/>
          <p14:tracePt t="6711" x="2508250" y="2097088"/>
          <p14:tracePt t="6719" x="2513013" y="2109788"/>
          <p14:tracePt t="6727" x="2532063" y="2127250"/>
          <p14:tracePt t="6736" x="2543175" y="2133600"/>
          <p14:tracePt t="6743" x="2562225" y="2144713"/>
          <p14:tracePt t="6752" x="2573338" y="2157413"/>
          <p14:tracePt t="6759" x="2609850" y="2163763"/>
          <p14:tracePt t="6767" x="2646363" y="2181225"/>
          <p14:tracePt t="6775" x="2700338" y="2181225"/>
          <p14:tracePt t="6783" x="2760663" y="2181225"/>
          <p14:tracePt t="6791" x="2820988" y="2193925"/>
          <p14:tracePt t="6799" x="2881313" y="2193925"/>
          <p14:tracePt t="6807" x="2935288" y="2193925"/>
          <p14:tracePt t="6815" x="2982913" y="2193925"/>
          <p14:tracePt t="6823" x="3019425" y="2181225"/>
          <p14:tracePt t="6831" x="3043238" y="2163763"/>
          <p14:tracePt t="6839" x="3079750" y="2139950"/>
          <p14:tracePt t="6847" x="3103563" y="2109788"/>
          <p14:tracePt t="6855" x="3116263" y="2097088"/>
          <p14:tracePt t="6863" x="3133725" y="2043113"/>
          <p14:tracePt t="6872" x="3159125" y="1989138"/>
          <p14:tracePt t="6879" x="3163888" y="1970088"/>
          <p14:tracePt t="6888" x="3170238" y="1935163"/>
          <p14:tracePt t="6895" x="3170238" y="1922463"/>
          <p14:tracePt t="6903" x="3170238" y="1898650"/>
          <p14:tracePt t="6911" x="3170238" y="1885950"/>
          <p14:tracePt t="6920" x="3170238" y="1879600"/>
          <p14:tracePt t="6927" x="3170238" y="1874838"/>
          <p14:tracePt t="6936" x="3170238" y="1868488"/>
          <p14:tracePt t="6943" x="3159125" y="1849438"/>
          <p14:tracePt t="6952" x="3133725" y="1844675"/>
          <p14:tracePt t="6959" x="3103563" y="1844675"/>
          <p14:tracePt t="6967" x="3049588" y="1844675"/>
          <p14:tracePt t="6975" x="2989263" y="1844675"/>
          <p14:tracePt t="6983" x="2928938" y="1844675"/>
          <p14:tracePt t="6991" x="2857500" y="1862138"/>
          <p14:tracePt t="6999" x="2778125" y="1905000"/>
          <p14:tracePt t="7007" x="2724150" y="1946275"/>
          <p14:tracePt t="7015" x="2676525" y="1976438"/>
          <p14:tracePt t="7023" x="2633663" y="2012950"/>
          <p14:tracePt t="7031" x="2616200" y="2049463"/>
          <p14:tracePt t="7039" x="2609850" y="2066925"/>
          <p14:tracePt t="7047" x="2609850" y="2097088"/>
          <p14:tracePt t="7055" x="2609850" y="2120900"/>
          <p14:tracePt t="7063" x="2609850" y="2163763"/>
          <p14:tracePt t="7072" x="2622550" y="2187575"/>
          <p14:tracePt t="7079" x="2640013" y="2211388"/>
          <p14:tracePt t="7088" x="2652713" y="2230438"/>
          <p14:tracePt t="7095" x="2670175" y="2241550"/>
          <p14:tracePt t="7103" x="2682875" y="2260600"/>
          <p14:tracePt t="7111" x="2700338" y="2265363"/>
          <p14:tracePt t="7127" x="2706688" y="2265363"/>
          <p14:tracePt t="7135" x="2713038" y="2265363"/>
          <p14:tracePt t="7152" x="2717800" y="2265363"/>
          <p14:tracePt t="7159" x="2724150" y="2265363"/>
          <p14:tracePt t="7175" x="2730500" y="2265363"/>
          <p14:tracePt t="7183" x="2747963" y="2265363"/>
          <p14:tracePt t="7191" x="2754313" y="2260600"/>
          <p14:tracePt t="7199" x="2778125" y="2247900"/>
          <p14:tracePt t="7207" x="2778125" y="2241550"/>
          <p14:tracePt t="7215" x="2797175" y="2224088"/>
          <p14:tracePt t="7231" x="2803525" y="2217738"/>
          <p14:tracePt t="7239" x="2808288" y="2211388"/>
          <p14:tracePt t="7247" x="2827338" y="2200275"/>
          <p14:tracePt t="7255" x="2833688" y="2193925"/>
          <p14:tracePt t="7263" x="2838450" y="2187575"/>
          <p14:tracePt t="7271" x="2844800" y="2163763"/>
          <p14:tracePt t="7279" x="2851150" y="2151063"/>
          <p14:tracePt t="7287" x="2857500" y="2144713"/>
          <p14:tracePt t="7295" x="2857500" y="2139950"/>
          <p14:tracePt t="7303" x="2863850" y="2120900"/>
          <p14:tracePt t="7327" x="2863850" y="2114550"/>
          <p14:tracePt t="7391" x="2868613" y="2109788"/>
          <p14:tracePt t="7399" x="2874963" y="2103438"/>
          <p14:tracePt t="7527" x="2868613" y="2103438"/>
          <p14:tracePt t="7536" x="2857500" y="2120900"/>
          <p14:tracePt t="7543" x="2838450" y="2133600"/>
          <p14:tracePt t="7552" x="2827338" y="2151063"/>
          <p14:tracePt t="7560" x="2803525" y="2174875"/>
          <p14:tracePt t="7567" x="2797175" y="2181225"/>
          <p14:tracePt t="7575" x="2773363" y="2200275"/>
          <p14:tracePt t="7583" x="2767013" y="2217738"/>
          <p14:tracePt t="7592" x="2747963" y="2230438"/>
          <p14:tracePt t="7607" x="2730500" y="2265363"/>
          <p14:tracePt t="7615" x="2724150" y="2271713"/>
          <p14:tracePt t="7624" x="2724150" y="2278063"/>
          <p14:tracePt t="7632" x="2713038" y="2301875"/>
          <p14:tracePt t="7640" x="2706688" y="2308225"/>
          <p14:tracePt t="7647" x="2706688" y="2314575"/>
          <p14:tracePt t="7656" x="2706688" y="2320925"/>
          <p14:tracePt t="7663" x="2700338" y="2325688"/>
          <p14:tracePt t="7680" x="2700338" y="2332038"/>
          <p14:tracePt t="7688" x="2687638" y="2344738"/>
          <p14:tracePt t="7720" x="2687638" y="2349500"/>
          <p14:tracePt t="7736" x="2682875" y="2355850"/>
          <p14:tracePt t="7743" x="2676525" y="2362200"/>
          <p14:tracePt t="7760" x="2670175" y="2368550"/>
          <p14:tracePt t="7976" x="2670175" y="2362200"/>
          <p14:tracePt t="8000" x="2670175" y="2355850"/>
          <p14:tracePt t="8032" x="2670175" y="2349500"/>
          <p14:tracePt t="8040" x="2670175" y="2344738"/>
          <p14:tracePt t="8128" x="2670175" y="2379663"/>
          <p14:tracePt t="8136" x="2670175" y="2416175"/>
          <p14:tracePt t="8143" x="2670175" y="2459038"/>
          <p14:tracePt t="8152" x="2670175" y="2500313"/>
          <p14:tracePt t="8160" x="2670175" y="2543175"/>
          <p14:tracePt t="8167" x="2670175" y="2616200"/>
          <p14:tracePt t="8175" x="2670175" y="2687638"/>
          <p14:tracePt t="8183" x="2670175" y="2735263"/>
          <p14:tracePt t="8191" x="2670175" y="2765425"/>
          <p14:tracePt t="8200" x="2670175" y="2790825"/>
          <p14:tracePt t="8207" x="2670175" y="2801938"/>
          <p14:tracePt t="8215" x="2670175" y="2808288"/>
          <p14:tracePt t="8287" x="2676525" y="2814638"/>
          <p14:tracePt t="8312" x="2682875" y="2795588"/>
          <p14:tracePt t="8320" x="2682875" y="2735263"/>
          <p14:tracePt t="8327" x="2682875" y="2674938"/>
          <p14:tracePt t="8336" x="2693988" y="2603500"/>
          <p14:tracePt t="8343" x="2693988" y="2530475"/>
          <p14:tracePt t="8352" x="2706688" y="2470150"/>
          <p14:tracePt t="8360" x="2717800" y="2368550"/>
          <p14:tracePt t="8367" x="2717800" y="2325688"/>
          <p14:tracePt t="8376" x="2736850" y="2260600"/>
          <p14:tracePt t="8384" x="2743200" y="2235200"/>
          <p14:tracePt t="8391" x="2743200" y="2230438"/>
          <p14:tracePt t="8407" x="2743200" y="2224088"/>
          <p14:tracePt t="8447" x="2743200" y="2235200"/>
          <p14:tracePt t="8455" x="2743200" y="2301875"/>
          <p14:tracePt t="8463" x="2743200" y="2355850"/>
          <p14:tracePt t="8471" x="2743200" y="2428875"/>
          <p14:tracePt t="8479" x="2743200" y="2489200"/>
          <p14:tracePt t="8487" x="2730500" y="2536825"/>
          <p14:tracePt t="8495" x="2717800" y="2609850"/>
          <p14:tracePt t="8504" x="2713038" y="2670175"/>
          <p14:tracePt t="8511" x="2700338" y="2717800"/>
          <p14:tracePt t="8520" x="2693988" y="2741613"/>
          <p14:tracePt t="8527" x="2682875" y="2771775"/>
          <p14:tracePt t="8535" x="2670175" y="2801938"/>
          <p14:tracePt t="8559" x="2652713" y="2814638"/>
          <p14:tracePt t="8599" x="2646363" y="2814638"/>
          <p14:tracePt t="8607" x="2633663" y="2795588"/>
          <p14:tracePt t="8616" x="2633663" y="2747963"/>
          <p14:tracePt t="8624" x="2622550" y="2674938"/>
          <p14:tracePt t="8631" x="2622550" y="2616200"/>
          <p14:tracePt t="8640" x="2622550" y="2560638"/>
          <p14:tracePt t="8647" x="2622550" y="2513013"/>
          <p14:tracePt t="8655" x="2622550" y="2459038"/>
          <p14:tracePt t="8663" x="2622550" y="2422525"/>
          <p14:tracePt t="8671" x="2622550" y="2379663"/>
          <p14:tracePt t="8679" x="2633663" y="2355850"/>
          <p14:tracePt t="8688" x="2640013" y="2332038"/>
          <p14:tracePt t="8695" x="2646363" y="2325688"/>
          <p14:tracePt t="8703" x="2657475" y="2314575"/>
          <p14:tracePt t="8735" x="2663825" y="2314575"/>
          <p14:tracePt t="8743" x="2682875" y="2320925"/>
          <p14:tracePt t="8751" x="2700338" y="2368550"/>
          <p14:tracePt t="8759" x="2700338" y="2409825"/>
          <p14:tracePt t="8767" x="2700338" y="2452688"/>
          <p14:tracePt t="8775" x="2700338" y="2489200"/>
          <p14:tracePt t="8783" x="2700338" y="2530475"/>
          <p14:tracePt t="8791" x="2700338" y="2560638"/>
          <p14:tracePt t="8799" x="2700338" y="2597150"/>
          <p14:tracePt t="8807" x="2700338" y="2616200"/>
          <p14:tracePt t="8815" x="2700338" y="2633663"/>
          <p14:tracePt t="8823" x="2706688" y="2646363"/>
          <p14:tracePt t="8831" x="2706688" y="2651125"/>
          <p14:tracePt t="8896" x="2706688" y="2646363"/>
          <p14:tracePt t="8904" x="2706688" y="2603500"/>
          <p14:tracePt t="8911" x="2706688" y="2560638"/>
          <p14:tracePt t="8922" x="2706688" y="2525713"/>
          <p14:tracePt t="8927" x="2706688" y="2495550"/>
          <p14:tracePt t="8936" x="2713038" y="2459038"/>
          <p14:tracePt t="8943" x="2724150" y="2428875"/>
          <p14:tracePt t="8952" x="2730500" y="2409825"/>
          <p14:tracePt t="8959" x="2736850" y="2392363"/>
          <p14:tracePt t="8967" x="2743200" y="2379663"/>
          <p14:tracePt t="8975" x="2747963" y="2374900"/>
          <p14:tracePt t="9015" x="2754313" y="2368550"/>
          <p14:tracePt t="9192" x="2754313" y="2386013"/>
          <p14:tracePt t="9200" x="2754313" y="2452688"/>
          <p14:tracePt t="9207" x="2754313" y="2536825"/>
          <p14:tracePt t="9216" x="2754313" y="2627313"/>
          <p14:tracePt t="9223" x="2754313" y="2700338"/>
          <p14:tracePt t="9231" x="2754313" y="2795588"/>
          <p14:tracePt t="9240" x="2778125" y="2905125"/>
          <p14:tracePt t="9247" x="2827338" y="3006725"/>
          <p14:tracePt t="9256" x="2874963" y="3116263"/>
          <p14:tracePt t="9263" x="2959100" y="3206750"/>
          <p14:tracePt t="9272" x="3062288" y="3351213"/>
          <p14:tracePt t="9280" x="3140075" y="3416300"/>
          <p14:tracePt t="9289" x="3290888" y="3556000"/>
          <p14:tracePt t="9295" x="3478213" y="3711575"/>
          <p14:tracePt t="9304" x="3695700" y="3911600"/>
          <p14:tracePt t="9311" x="3887788" y="4092575"/>
          <p14:tracePt t="9320" x="4152900" y="4267200"/>
          <p14:tracePt t="9328" x="4387850" y="4435475"/>
          <p14:tracePt t="9335" x="4646613" y="4592638"/>
          <p14:tracePt t="9343" x="4937125" y="4773613"/>
          <p14:tracePt t="9351" x="5111750" y="4868863"/>
          <p14:tracePt t="9360" x="5334000" y="4983163"/>
          <p14:tracePt t="9368" x="5503863" y="5080000"/>
          <p14:tracePt t="9375" x="5611813" y="5140325"/>
          <p14:tracePt t="9383" x="5702300" y="5200650"/>
          <p14:tracePt t="9392" x="5792788" y="5243513"/>
          <p14:tracePt t="9400" x="5834063" y="5273675"/>
          <p14:tracePt t="9408" x="5859463" y="5291138"/>
          <p14:tracePt t="9415" x="5870575" y="5297488"/>
          <p14:tracePt t="9423" x="5883275" y="5303838"/>
          <p14:tracePt t="9431" x="5900738" y="5321300"/>
          <p14:tracePt t="9439" x="5907088" y="5327650"/>
          <p14:tracePt t="9447" x="5913438" y="5334000"/>
          <p14:tracePt t="9455" x="5919788" y="5338763"/>
          <p14:tracePt t="9463" x="5943600" y="5357813"/>
          <p14:tracePt t="9471" x="5949950" y="5364163"/>
          <p14:tracePt t="9479" x="5980113" y="5387975"/>
          <p14:tracePt t="9487" x="5991225" y="5405438"/>
          <p14:tracePt t="9495" x="6015038" y="5418138"/>
          <p14:tracePt t="9504" x="6034088" y="5435600"/>
          <p14:tracePt t="9511" x="6045200" y="5448300"/>
          <p14:tracePt t="9519" x="6064250" y="5459413"/>
          <p14:tracePt t="9527" x="6070600" y="5465763"/>
          <p14:tracePt t="9599" x="6064250" y="5465763"/>
          <p14:tracePt t="9607" x="6027738" y="5459413"/>
          <p14:tracePt t="9615" x="5991225" y="5435600"/>
          <p14:tracePt t="9623" x="5924550" y="5387975"/>
          <p14:tracePt t="9631" x="5864225" y="5357813"/>
          <p14:tracePt t="9640" x="5786438" y="5314950"/>
          <p14:tracePt t="9647" x="5708650" y="5267325"/>
          <p14:tracePt t="9655" x="5641975" y="5237163"/>
          <p14:tracePt t="9663" x="5594350" y="5218113"/>
          <p14:tracePt t="9672" x="5534025" y="5194300"/>
          <p14:tracePt t="9679" x="5454650" y="5176838"/>
          <p14:tracePt t="9687" x="5394325" y="5153025"/>
          <p14:tracePt t="9695" x="5346700" y="5146675"/>
          <p14:tracePt t="9704" x="5299075" y="5116513"/>
          <p14:tracePt t="9711" x="5249863" y="5103813"/>
          <p14:tracePt t="9719" x="5213350" y="5086350"/>
          <p14:tracePt t="9727" x="5172075" y="5080000"/>
          <p14:tracePt t="9735" x="5148263" y="5068888"/>
          <p14:tracePt t="9743" x="5081588" y="5068888"/>
          <p14:tracePt t="9751" x="5021263" y="5068888"/>
          <p14:tracePt t="9759" x="4960938" y="5068888"/>
          <p14:tracePt t="9767" x="4887913" y="5068888"/>
          <p14:tracePt t="9775" x="4840288" y="5092700"/>
          <p14:tracePt t="9783" x="4803775" y="5122863"/>
          <p14:tracePt t="9791" x="4762500" y="5164138"/>
          <p14:tracePt t="9799" x="4743450" y="5213350"/>
          <p14:tracePt t="9807" x="4743450" y="5230813"/>
          <p14:tracePt t="9815" x="4743450" y="5291138"/>
          <p14:tracePt t="9823" x="4743450" y="5345113"/>
          <p14:tracePt t="9831" x="4743450" y="5368925"/>
          <p14:tracePt t="9839" x="4756150" y="5418138"/>
          <p14:tracePt t="9847" x="4786313" y="5454650"/>
          <p14:tracePt t="9856" x="4810125" y="5478463"/>
          <p14:tracePt t="9863" x="4833938" y="5513388"/>
          <p14:tracePt t="9873" x="4846638" y="5519738"/>
          <p14:tracePt t="9879" x="4864100" y="5532438"/>
          <p14:tracePt t="9888" x="4876800" y="5543550"/>
          <p14:tracePt t="9895" x="4900613" y="5556250"/>
          <p14:tracePt t="9903" x="4918075" y="5568950"/>
          <p14:tracePt t="9911" x="4943475" y="5580063"/>
          <p14:tracePt t="9919" x="4954588" y="5592763"/>
          <p14:tracePt t="9927" x="4960938" y="5592763"/>
          <p14:tracePt t="9951" x="4972050" y="5580063"/>
          <p14:tracePt t="9959" x="4972050" y="5526088"/>
          <p14:tracePt t="9967" x="4972050" y="5472113"/>
          <p14:tracePt t="9975" x="4943475" y="5418138"/>
          <p14:tracePt t="9983" x="4913313" y="5357813"/>
          <p14:tracePt t="9991" x="4870450" y="5303838"/>
          <p14:tracePt t="9999" x="4846638" y="5267325"/>
          <p14:tracePt t="10007" x="4810125" y="5237163"/>
          <p14:tracePt t="10015" x="4797425" y="5237163"/>
          <p14:tracePt t="10024" x="4786313" y="5224463"/>
          <p14:tracePt t="10031" x="4762500" y="5224463"/>
          <p14:tracePt t="10039" x="4743450" y="5224463"/>
          <p14:tracePt t="10047" x="4695825" y="5224463"/>
          <p14:tracePt t="10055" x="4665663" y="5237163"/>
          <p14:tracePt t="10063" x="4622800" y="5273675"/>
          <p14:tracePt t="10073" x="4616450" y="5291138"/>
          <p14:tracePt t="10079" x="4605338" y="5334000"/>
          <p14:tracePt t="10088" x="4605338" y="5357813"/>
          <p14:tracePt t="10095" x="4605338" y="5368925"/>
          <p14:tracePt t="10103" x="4629150" y="5394325"/>
          <p14:tracePt t="10111" x="4659313" y="5411788"/>
          <p14:tracePt t="10119" x="4683125" y="5429250"/>
          <p14:tracePt t="10127" x="4719638" y="5448300"/>
          <p14:tracePt t="10135" x="4767263" y="5465763"/>
          <p14:tracePt t="10143" x="4792663" y="5489575"/>
          <p14:tracePt t="10151" x="4840288" y="5502275"/>
          <p14:tracePt t="10160" x="4876800" y="5519738"/>
          <p14:tracePt t="10167" x="4887913" y="5526088"/>
          <p14:tracePt t="10175" x="4894263" y="5532438"/>
          <p14:tracePt t="10231" x="4857750" y="5532438"/>
          <p14:tracePt t="10239" x="4792663" y="5472113"/>
          <p14:tracePt t="10247" x="4737100" y="5411788"/>
          <p14:tracePt t="10255" x="4672013" y="5364163"/>
          <p14:tracePt t="10263" x="4592638" y="5321300"/>
          <p14:tracePt t="10271" x="4491038" y="5260975"/>
          <p14:tracePt t="10279" x="4346575" y="5170488"/>
          <p14:tracePt t="10288" x="4146550" y="5049838"/>
          <p14:tracePt t="10295" x="3917950" y="4918075"/>
          <p14:tracePt t="10303" x="3719513" y="4814888"/>
          <p14:tracePt t="10311" x="3556000" y="4730750"/>
          <p14:tracePt t="10319" x="3424238" y="4670425"/>
          <p14:tracePt t="10327" x="3333750" y="4622800"/>
          <p14:tracePt t="10335" x="3224213" y="4586288"/>
          <p14:tracePt t="10343" x="3133725" y="4556125"/>
          <p14:tracePt t="10351" x="3103563" y="4556125"/>
          <p14:tracePt t="10359" x="3092450" y="4549775"/>
          <p14:tracePt t="10423" x="3092450" y="4556125"/>
          <p14:tracePt t="10431" x="3116263" y="4579938"/>
          <p14:tracePt t="10439" x="3122613" y="4603750"/>
          <p14:tracePt t="10447" x="3146425" y="4627563"/>
          <p14:tracePt t="10457" x="3163888" y="4646613"/>
          <p14:tracePt t="10463" x="3189288" y="4670425"/>
          <p14:tracePt t="10472" x="3224213" y="4694238"/>
          <p14:tracePt t="10480" x="3273425" y="4724400"/>
          <p14:tracePt t="10488" x="3327400" y="4778375"/>
          <p14:tracePt t="10496" x="3394075" y="4845050"/>
          <p14:tracePt t="10504" x="3459163" y="4899025"/>
          <p14:tracePt t="10511" x="3525838" y="4972050"/>
          <p14:tracePt t="10520" x="3622675" y="5038725"/>
          <p14:tracePt t="10528" x="3719513" y="5133975"/>
          <p14:tracePt t="10536" x="3797300" y="5200650"/>
          <p14:tracePt t="10543" x="3905250" y="5297488"/>
          <p14:tracePt t="10551" x="3995738" y="5368925"/>
          <p14:tracePt t="10560" x="4105275" y="5429250"/>
          <p14:tracePt t="10567" x="4225925" y="5502275"/>
          <p14:tracePt t="10576" x="4346575" y="5549900"/>
          <p14:tracePt t="10583" x="4471988" y="5580063"/>
          <p14:tracePt t="10592" x="4581525" y="5640388"/>
          <p14:tracePt t="10600" x="4702175" y="5676900"/>
          <p14:tracePt t="10608" x="4786313" y="5689600"/>
          <p14:tracePt t="10615" x="4833938" y="5689600"/>
          <p14:tracePt t="10624" x="4846638" y="5689600"/>
          <p14:tracePt t="10672" x="4846638" y="5694363"/>
          <p14:tracePt t="10680" x="4840288" y="5700713"/>
          <p14:tracePt t="10688" x="4833938" y="5707063"/>
          <p14:tracePt t="10703" x="4827588" y="5719763"/>
          <p14:tracePt t="10711" x="4827588" y="5743575"/>
          <p14:tracePt t="10719" x="4822825" y="5749925"/>
          <p14:tracePt t="10727" x="4822825" y="5761038"/>
          <p14:tracePt t="10743" x="4816475" y="5767388"/>
          <p14:tracePt t="10775" x="4810125" y="5767388"/>
          <p14:tracePt t="10783" x="4803775" y="5767388"/>
          <p14:tracePt t="10791" x="4797425" y="5767388"/>
          <p14:tracePt t="10799" x="4792663" y="5767388"/>
          <p14:tracePt t="10807" x="4786313" y="5767388"/>
          <p14:tracePt t="10815" x="4767263" y="5767388"/>
          <p14:tracePt t="10823" x="4749800" y="5767388"/>
          <p14:tracePt t="10831" x="4725988" y="5767388"/>
          <p14:tracePt t="10839" x="4702175" y="5767388"/>
          <p14:tracePt t="10847" x="4676775" y="5767388"/>
          <p14:tracePt t="10855" x="4641850" y="5754688"/>
          <p14:tracePt t="10863" x="4568825" y="5724525"/>
          <p14:tracePt t="10872" x="4502150" y="5694363"/>
          <p14:tracePt t="10879" x="4411663" y="5622925"/>
          <p14:tracePt t="10890" x="4267200" y="5532438"/>
          <p14:tracePt t="10895" x="4141788" y="5429250"/>
          <p14:tracePt t="10903" x="4032250" y="5345113"/>
          <p14:tracePt t="10911" x="3911600" y="5260975"/>
          <p14:tracePt t="10919" x="3790950" y="5164138"/>
          <p14:tracePt t="10927" x="3665538" y="5062538"/>
          <p14:tracePt t="10935" x="3556000" y="4965700"/>
          <p14:tracePt t="10943" x="3448050" y="4881563"/>
          <p14:tracePt t="10951" x="3381375" y="4838700"/>
          <p14:tracePt t="10959" x="3370263" y="4827588"/>
          <p14:tracePt t="10967" x="3363913" y="4821238"/>
          <p14:tracePt t="11015" x="3375025" y="4821238"/>
          <p14:tracePt t="11023" x="3387725" y="4821238"/>
          <p14:tracePt t="11031" x="3411538" y="4821238"/>
          <p14:tracePt t="11039" x="3435350" y="4827588"/>
          <p14:tracePt t="11047" x="3459163" y="4832350"/>
          <p14:tracePt t="11055" x="3484563" y="4845050"/>
          <p14:tracePt t="11063" x="3508375" y="4857750"/>
          <p14:tracePt t="11073" x="3544888" y="4887913"/>
          <p14:tracePt t="11079" x="3592513" y="4905375"/>
          <p14:tracePt t="11087" x="3640138" y="4935538"/>
          <p14:tracePt t="11095" x="3730625" y="4972050"/>
          <p14:tracePt t="11103" x="3821113" y="5013325"/>
          <p14:tracePt t="11111" x="3930650" y="5038725"/>
          <p14:tracePt t="11119" x="4075113" y="5086350"/>
          <p14:tracePt t="11127" x="4260850" y="5157788"/>
          <p14:tracePt t="11135" x="4441825" y="5213350"/>
          <p14:tracePt t="11143" x="4672013" y="5278438"/>
          <p14:tracePt t="11151" x="4810125" y="5338763"/>
          <p14:tracePt t="11159" x="4954588" y="5375275"/>
          <p14:tracePt t="11167" x="5087938" y="5424488"/>
          <p14:tracePt t="11175" x="5172075" y="5441950"/>
          <p14:tracePt t="11183" x="5208588" y="5441950"/>
          <p14:tracePt t="11191" x="5213350" y="5441950"/>
          <p14:tracePt t="11288" x="5219700" y="5441950"/>
          <p14:tracePt t="11311" x="5226050" y="5441950"/>
          <p14:tracePt t="11311" x="0" y="0"/>
        </p14:tracePtLst>
      </p14:laserTrace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a:extLst>
              <a:ext uri="{FF2B5EF4-FFF2-40B4-BE49-F238E27FC236}">
                <a16:creationId xmlns:a16="http://schemas.microsoft.com/office/drawing/2014/main" id="{AAD757DE-10E2-4C94-BE97-FC69DC84DE97}"/>
              </a:ext>
            </a:extLst>
          </p:cNvPr>
          <p:cNvSpPr txBox="1">
            <a:spLocks noChangeArrowheads="1"/>
          </p:cNvSpPr>
          <p:nvPr/>
        </p:nvSpPr>
        <p:spPr bwMode="auto">
          <a:xfrm>
            <a:off x="609600" y="1981200"/>
            <a:ext cx="39624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400">
                <a:solidFill>
                  <a:schemeClr val="tx1"/>
                </a:solidFill>
                <a:latin typeface="Times New Roman" panose="02020603050405020304" pitchFamily="18" charset="0"/>
              </a:defRPr>
            </a:lvl1pPr>
            <a:lvl2pPr marL="800100" indent="-342900">
              <a:defRPr sz="2400">
                <a:solidFill>
                  <a:schemeClr val="tx1"/>
                </a:solidFill>
                <a:latin typeface="Times New Roman" panose="02020603050405020304" pitchFamily="18" charset="0"/>
              </a:defRPr>
            </a:lvl2pPr>
            <a:lvl3pPr marL="1257300" indent="-342900">
              <a:defRPr sz="2400">
                <a:solidFill>
                  <a:schemeClr val="tx1"/>
                </a:solidFill>
                <a:latin typeface="Times New Roman" panose="02020603050405020304" pitchFamily="18" charset="0"/>
              </a:defRPr>
            </a:lvl3pPr>
            <a:lvl4pPr marL="1714500" indent="-342900">
              <a:defRPr sz="2400">
                <a:solidFill>
                  <a:schemeClr val="tx1"/>
                </a:solidFill>
                <a:latin typeface="Times New Roman" panose="02020603050405020304" pitchFamily="18" charset="0"/>
              </a:defRPr>
            </a:lvl4pPr>
            <a:lvl5pPr marL="2171700" indent="-342900">
              <a:defRPr sz="2400">
                <a:solidFill>
                  <a:schemeClr val="tx1"/>
                </a:solidFill>
                <a:latin typeface="Times New Roman" panose="02020603050405020304" pitchFamily="18" charset="0"/>
              </a:defRPr>
            </a:lvl5pPr>
            <a:lvl6pPr marL="2628900" indent="-342900" eaLnBrk="0" fontAlgn="base" hangingPunct="0">
              <a:spcBef>
                <a:spcPct val="0"/>
              </a:spcBef>
              <a:spcAft>
                <a:spcPct val="0"/>
              </a:spcAft>
              <a:defRPr sz="2400">
                <a:solidFill>
                  <a:schemeClr val="tx1"/>
                </a:solidFill>
                <a:latin typeface="Times New Roman" panose="02020603050405020304" pitchFamily="18" charset="0"/>
              </a:defRPr>
            </a:lvl6pPr>
            <a:lvl7pPr marL="3086100" indent="-342900" eaLnBrk="0" fontAlgn="base" hangingPunct="0">
              <a:spcBef>
                <a:spcPct val="0"/>
              </a:spcBef>
              <a:spcAft>
                <a:spcPct val="0"/>
              </a:spcAft>
              <a:defRPr sz="2400">
                <a:solidFill>
                  <a:schemeClr val="tx1"/>
                </a:solidFill>
                <a:latin typeface="Times New Roman" panose="02020603050405020304" pitchFamily="18" charset="0"/>
              </a:defRPr>
            </a:lvl7pPr>
            <a:lvl8pPr marL="3543300" indent="-342900" eaLnBrk="0" fontAlgn="base" hangingPunct="0">
              <a:spcBef>
                <a:spcPct val="0"/>
              </a:spcBef>
              <a:spcAft>
                <a:spcPct val="0"/>
              </a:spcAft>
              <a:defRPr sz="2400">
                <a:solidFill>
                  <a:schemeClr val="tx1"/>
                </a:solidFill>
                <a:latin typeface="Times New Roman" panose="02020603050405020304" pitchFamily="18" charset="0"/>
              </a:defRPr>
            </a:lvl8pPr>
            <a:lvl9pPr marL="4000500" indent="-3429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cs-CZ" sz="1800" b="1">
                <a:latin typeface="Trebuchet MS" panose="020B0603020202020204" pitchFamily="34" charset="0"/>
              </a:rPr>
              <a:t>A)   Protease binds to substrate</a:t>
            </a:r>
          </a:p>
          <a:p>
            <a:pPr eaLnBrk="1" hangingPunct="1"/>
            <a:endParaRPr lang="en-US" altLang="cs-CZ" sz="1800" b="1">
              <a:latin typeface="Trebuchet MS" panose="020B0603020202020204" pitchFamily="34" charset="0"/>
            </a:endParaRPr>
          </a:p>
          <a:p>
            <a:pPr eaLnBrk="1" hangingPunct="1">
              <a:buFontTx/>
              <a:buAutoNum type="alphaUcParenR" startAt="2"/>
            </a:pPr>
            <a:r>
              <a:rPr lang="en-US" altLang="cs-CZ" sz="1800" b="1">
                <a:latin typeface="Trebuchet MS" panose="020B0603020202020204" pitchFamily="34" charset="0"/>
              </a:rPr>
              <a:t>Compound         in drug </a:t>
            </a:r>
          </a:p>
          <a:p>
            <a:pPr eaLnBrk="1" hangingPunct="1"/>
            <a:r>
              <a:rPr lang="en-US" altLang="cs-CZ" sz="1800" b="1">
                <a:latin typeface="Trebuchet MS" panose="020B0603020202020204" pitchFamily="34" charset="0"/>
              </a:rPr>
              <a:t>     library recognizes substrate and binds, preventing toxin from binding</a:t>
            </a:r>
          </a:p>
        </p:txBody>
      </p:sp>
      <p:sp>
        <p:nvSpPr>
          <p:cNvPr id="46083" name="Rectangle 3">
            <a:extLst>
              <a:ext uri="{FF2B5EF4-FFF2-40B4-BE49-F238E27FC236}">
                <a16:creationId xmlns:a16="http://schemas.microsoft.com/office/drawing/2014/main" id="{46B23712-B26A-44DE-8B2B-9083C9B20B63}"/>
              </a:ext>
            </a:extLst>
          </p:cNvPr>
          <p:cNvSpPr>
            <a:spLocks noGrp="1" noChangeArrowheads="1"/>
          </p:cNvSpPr>
          <p:nvPr>
            <p:ph type="title"/>
          </p:nvPr>
        </p:nvSpPr>
        <p:spPr>
          <a:xfrm>
            <a:off x="528638" y="295275"/>
            <a:ext cx="7772400" cy="1143000"/>
          </a:xfrm>
        </p:spPr>
        <p:txBody>
          <a:bodyPr/>
          <a:lstStyle/>
          <a:p>
            <a:r>
              <a:rPr lang="en-US" altLang="cs-CZ" sz="4000"/>
              <a:t>Enzymatic Assays for Screening Drug Targets</a:t>
            </a:r>
          </a:p>
        </p:txBody>
      </p:sp>
      <p:graphicFrame>
        <p:nvGraphicFramePr>
          <p:cNvPr id="46084" name="Object 4">
            <a:extLst>
              <a:ext uri="{FF2B5EF4-FFF2-40B4-BE49-F238E27FC236}">
                <a16:creationId xmlns:a16="http://schemas.microsoft.com/office/drawing/2014/main" id="{63B92321-8337-4ADD-9006-06BF7C1DB082}"/>
              </a:ext>
            </a:extLst>
          </p:cNvPr>
          <p:cNvGraphicFramePr>
            <a:graphicFrameLocks noChangeAspect="1"/>
          </p:cNvGraphicFramePr>
          <p:nvPr/>
        </p:nvGraphicFramePr>
        <p:xfrm>
          <a:off x="4189413" y="4665663"/>
          <a:ext cx="4348162" cy="1531937"/>
        </p:xfrm>
        <a:graphic>
          <a:graphicData uri="http://schemas.openxmlformats.org/presentationml/2006/ole">
            <mc:AlternateContent xmlns:mc="http://schemas.openxmlformats.org/markup-compatibility/2006">
              <mc:Choice xmlns:v="urn:schemas-microsoft-com:vml" Requires="v">
                <p:oleObj spid="_x0000_s46099" name="Bitmap Image" r:id="rId6" imgW="3306667" imgH="1165961" progId="Paint.Picture">
                  <p:embed/>
                </p:oleObj>
              </mc:Choice>
              <mc:Fallback>
                <p:oleObj name="Bitmap Image" r:id="rId6" imgW="3306667" imgH="1165961" progId="Paint.Picture">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89413" y="4665663"/>
                        <a:ext cx="4348162" cy="153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085" name="Object 5">
            <a:extLst>
              <a:ext uri="{FF2B5EF4-FFF2-40B4-BE49-F238E27FC236}">
                <a16:creationId xmlns:a16="http://schemas.microsoft.com/office/drawing/2014/main" id="{998DF9A3-4721-409D-B49B-1D9579F6959C}"/>
              </a:ext>
            </a:extLst>
          </p:cNvPr>
          <p:cNvGraphicFramePr>
            <a:graphicFrameLocks noChangeAspect="1"/>
          </p:cNvGraphicFramePr>
          <p:nvPr/>
        </p:nvGraphicFramePr>
        <p:xfrm>
          <a:off x="4421188" y="1600200"/>
          <a:ext cx="3275012" cy="1906588"/>
        </p:xfrm>
        <a:graphic>
          <a:graphicData uri="http://schemas.openxmlformats.org/presentationml/2006/ole">
            <mc:AlternateContent xmlns:mc="http://schemas.openxmlformats.org/markup-compatibility/2006">
              <mc:Choice xmlns:v="urn:schemas-microsoft-com:vml" Requires="v">
                <p:oleObj spid="_x0000_s46100" name="Bitmap Image" r:id="rId8" imgW="2263336" imgH="1318374" progId="Paint.Picture">
                  <p:embed/>
                </p:oleObj>
              </mc:Choice>
              <mc:Fallback>
                <p:oleObj name="Bitmap Image" r:id="rId8" imgW="2263336" imgH="1318374" progId="Paint.Picture">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21188" y="1600200"/>
                        <a:ext cx="3275012" cy="190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086" name="Object 6">
            <a:extLst>
              <a:ext uri="{FF2B5EF4-FFF2-40B4-BE49-F238E27FC236}">
                <a16:creationId xmlns:a16="http://schemas.microsoft.com/office/drawing/2014/main" id="{9416AD29-BD47-4C8E-AC9D-2418AB31A2E2}"/>
              </a:ext>
            </a:extLst>
          </p:cNvPr>
          <p:cNvGraphicFramePr>
            <a:graphicFrameLocks noChangeAspect="1"/>
          </p:cNvGraphicFramePr>
          <p:nvPr/>
        </p:nvGraphicFramePr>
        <p:xfrm>
          <a:off x="5259388" y="3505200"/>
          <a:ext cx="990600" cy="425450"/>
        </p:xfrm>
        <a:graphic>
          <a:graphicData uri="http://schemas.openxmlformats.org/presentationml/2006/ole">
            <mc:AlternateContent xmlns:mc="http://schemas.openxmlformats.org/markup-compatibility/2006">
              <mc:Choice xmlns:v="urn:schemas-microsoft-com:vml" Requires="v">
                <p:oleObj spid="_x0000_s46101" name="Bitmap Image" r:id="rId10" imgW="746667" imgH="320068" progId="Paint.Picture">
                  <p:embed/>
                </p:oleObj>
              </mc:Choice>
              <mc:Fallback>
                <p:oleObj name="Bitmap Image" r:id="rId10" imgW="746667" imgH="320068" progId="Paint.Picture">
                  <p:embed/>
                  <p:pic>
                    <p:nvPicPr>
                      <p:cNvPr id="0"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59388" y="3505200"/>
                        <a:ext cx="990600" cy="42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6087" name="AutoShape 7">
            <a:extLst>
              <a:ext uri="{FF2B5EF4-FFF2-40B4-BE49-F238E27FC236}">
                <a16:creationId xmlns:a16="http://schemas.microsoft.com/office/drawing/2014/main" id="{69F3DE5A-989A-4F06-B907-44A170E217D4}"/>
              </a:ext>
            </a:extLst>
          </p:cNvPr>
          <p:cNvSpPr>
            <a:spLocks noChangeArrowheads="1"/>
          </p:cNvSpPr>
          <p:nvPr/>
        </p:nvSpPr>
        <p:spPr bwMode="auto">
          <a:xfrm>
            <a:off x="5676900" y="2743200"/>
            <a:ext cx="533400" cy="457200"/>
          </a:xfrm>
          <a:prstGeom prst="irregularSeal1">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GB" altLang="cs-CZ" sz="1600">
              <a:solidFill>
                <a:srgbClr val="FFFF00"/>
              </a:solidFill>
              <a:latin typeface="Trebuchet MS" panose="020B0603020202020204" pitchFamily="34" charset="0"/>
            </a:endParaRPr>
          </a:p>
        </p:txBody>
      </p:sp>
      <p:sp>
        <p:nvSpPr>
          <p:cNvPr id="46088" name="AutoShape 8">
            <a:extLst>
              <a:ext uri="{FF2B5EF4-FFF2-40B4-BE49-F238E27FC236}">
                <a16:creationId xmlns:a16="http://schemas.microsoft.com/office/drawing/2014/main" id="{CC9CFF5F-BC32-4439-8E8F-260945F2CB3F}"/>
              </a:ext>
            </a:extLst>
          </p:cNvPr>
          <p:cNvSpPr>
            <a:spLocks noChangeArrowheads="1"/>
          </p:cNvSpPr>
          <p:nvPr/>
        </p:nvSpPr>
        <p:spPr bwMode="auto">
          <a:xfrm rot="-5235771">
            <a:off x="5905500" y="3314700"/>
            <a:ext cx="609600" cy="228600"/>
          </a:xfrm>
          <a:prstGeom prst="curvedUpArrow">
            <a:avLst>
              <a:gd name="adj1" fmla="val 53333"/>
              <a:gd name="adj2" fmla="val 106667"/>
              <a:gd name="adj3" fmla="val 33333"/>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6089" name="Text Box 9">
            <a:extLst>
              <a:ext uri="{FF2B5EF4-FFF2-40B4-BE49-F238E27FC236}">
                <a16:creationId xmlns:a16="http://schemas.microsoft.com/office/drawing/2014/main" id="{BA129B65-A3AF-4E78-85A8-ECBD708DE3E2}"/>
              </a:ext>
            </a:extLst>
          </p:cNvPr>
          <p:cNvSpPr txBox="1">
            <a:spLocks noChangeArrowheads="1"/>
          </p:cNvSpPr>
          <p:nvPr/>
        </p:nvSpPr>
        <p:spPr bwMode="auto">
          <a:xfrm>
            <a:off x="6081713" y="3717925"/>
            <a:ext cx="1828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cs-CZ" sz="1600" b="1">
                <a:latin typeface="Trebuchet MS" panose="020B0603020202020204" pitchFamily="34" charset="0"/>
              </a:rPr>
              <a:t>Protease or toxin</a:t>
            </a:r>
          </a:p>
        </p:txBody>
      </p:sp>
      <p:sp>
        <p:nvSpPr>
          <p:cNvPr id="46090" name="AutoShape 10">
            <a:extLst>
              <a:ext uri="{FF2B5EF4-FFF2-40B4-BE49-F238E27FC236}">
                <a16:creationId xmlns:a16="http://schemas.microsoft.com/office/drawing/2014/main" id="{8BB70CEC-C2B5-4C93-A2D1-CB632BCC35A7}"/>
              </a:ext>
            </a:extLst>
          </p:cNvPr>
          <p:cNvSpPr>
            <a:spLocks noChangeArrowheads="1"/>
          </p:cNvSpPr>
          <p:nvPr/>
        </p:nvSpPr>
        <p:spPr bwMode="auto">
          <a:xfrm>
            <a:off x="2209800" y="2514600"/>
            <a:ext cx="533400" cy="457200"/>
          </a:xfrm>
          <a:prstGeom prst="irregularSeal1">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GB" altLang="cs-CZ" sz="1600">
              <a:solidFill>
                <a:srgbClr val="FFFF00"/>
              </a:solidFill>
              <a:latin typeface="Trebuchet MS" panose="020B0603020202020204" pitchFamily="34" charset="0"/>
            </a:endParaRPr>
          </a:p>
        </p:txBody>
      </p:sp>
      <p:sp>
        <p:nvSpPr>
          <p:cNvPr id="46091" name="Text Box 11">
            <a:extLst>
              <a:ext uri="{FF2B5EF4-FFF2-40B4-BE49-F238E27FC236}">
                <a16:creationId xmlns:a16="http://schemas.microsoft.com/office/drawing/2014/main" id="{3D6019E9-D3DD-4E20-8F07-F522E7D0BDE5}"/>
              </a:ext>
            </a:extLst>
          </p:cNvPr>
          <p:cNvSpPr txBox="1">
            <a:spLocks noChangeArrowheads="1"/>
          </p:cNvSpPr>
          <p:nvPr/>
        </p:nvSpPr>
        <p:spPr bwMode="auto">
          <a:xfrm>
            <a:off x="609600" y="4462463"/>
            <a:ext cx="39624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400">
                <a:solidFill>
                  <a:schemeClr val="tx1"/>
                </a:solidFill>
                <a:latin typeface="Times New Roman" panose="02020603050405020304" pitchFamily="18" charset="0"/>
              </a:defRPr>
            </a:lvl1pPr>
            <a:lvl2pPr marL="800100" indent="-342900">
              <a:defRPr sz="2400">
                <a:solidFill>
                  <a:schemeClr val="tx1"/>
                </a:solidFill>
                <a:latin typeface="Times New Roman" panose="02020603050405020304" pitchFamily="18" charset="0"/>
              </a:defRPr>
            </a:lvl2pPr>
            <a:lvl3pPr marL="1257300" indent="-342900">
              <a:defRPr sz="2400">
                <a:solidFill>
                  <a:schemeClr val="tx1"/>
                </a:solidFill>
                <a:latin typeface="Times New Roman" panose="02020603050405020304" pitchFamily="18" charset="0"/>
              </a:defRPr>
            </a:lvl3pPr>
            <a:lvl4pPr marL="1714500" indent="-342900">
              <a:defRPr sz="2400">
                <a:solidFill>
                  <a:schemeClr val="tx1"/>
                </a:solidFill>
                <a:latin typeface="Times New Roman" panose="02020603050405020304" pitchFamily="18" charset="0"/>
              </a:defRPr>
            </a:lvl4pPr>
            <a:lvl5pPr marL="2171700" indent="-342900">
              <a:defRPr sz="2400">
                <a:solidFill>
                  <a:schemeClr val="tx1"/>
                </a:solidFill>
                <a:latin typeface="Times New Roman" panose="02020603050405020304" pitchFamily="18" charset="0"/>
              </a:defRPr>
            </a:lvl5pPr>
            <a:lvl6pPr marL="2628900" indent="-342900" eaLnBrk="0" fontAlgn="base" hangingPunct="0">
              <a:spcBef>
                <a:spcPct val="0"/>
              </a:spcBef>
              <a:spcAft>
                <a:spcPct val="0"/>
              </a:spcAft>
              <a:defRPr sz="2400">
                <a:solidFill>
                  <a:schemeClr val="tx1"/>
                </a:solidFill>
                <a:latin typeface="Times New Roman" panose="02020603050405020304" pitchFamily="18" charset="0"/>
              </a:defRPr>
            </a:lvl6pPr>
            <a:lvl7pPr marL="3086100" indent="-342900" eaLnBrk="0" fontAlgn="base" hangingPunct="0">
              <a:spcBef>
                <a:spcPct val="0"/>
              </a:spcBef>
              <a:spcAft>
                <a:spcPct val="0"/>
              </a:spcAft>
              <a:defRPr sz="2400">
                <a:solidFill>
                  <a:schemeClr val="tx1"/>
                </a:solidFill>
                <a:latin typeface="Times New Roman" panose="02020603050405020304" pitchFamily="18" charset="0"/>
              </a:defRPr>
            </a:lvl7pPr>
            <a:lvl8pPr marL="3543300" indent="-342900" eaLnBrk="0" fontAlgn="base" hangingPunct="0">
              <a:spcBef>
                <a:spcPct val="0"/>
              </a:spcBef>
              <a:spcAft>
                <a:spcPct val="0"/>
              </a:spcAft>
              <a:defRPr sz="2400">
                <a:solidFill>
                  <a:schemeClr val="tx1"/>
                </a:solidFill>
                <a:latin typeface="Times New Roman" panose="02020603050405020304" pitchFamily="18" charset="0"/>
              </a:defRPr>
            </a:lvl8pPr>
            <a:lvl9pPr marL="4000500" indent="-3429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cs-CZ" sz="1800" b="1">
                <a:latin typeface="Trebuchet MS" panose="020B0603020202020204" pitchFamily="34" charset="0"/>
              </a:rPr>
              <a:t>A)   Substrate is cleaved, no signal</a:t>
            </a:r>
          </a:p>
          <a:p>
            <a:pPr eaLnBrk="1" hangingPunct="1"/>
            <a:endParaRPr lang="en-US" altLang="cs-CZ" sz="1800" b="1">
              <a:latin typeface="Trebuchet MS" panose="020B0603020202020204" pitchFamily="34" charset="0"/>
            </a:endParaRPr>
          </a:p>
          <a:p>
            <a:pPr eaLnBrk="1" hangingPunct="1">
              <a:buFontTx/>
              <a:buAutoNum type="alphaUcParenR" startAt="2"/>
            </a:pPr>
            <a:r>
              <a:rPr lang="en-US" altLang="cs-CZ" sz="1800" b="1">
                <a:latin typeface="Trebuchet MS" panose="020B0603020202020204" pitchFamily="34" charset="0"/>
              </a:rPr>
              <a:t>Compound inhibits protease</a:t>
            </a:r>
          </a:p>
          <a:p>
            <a:pPr eaLnBrk="1" hangingPunct="1"/>
            <a:r>
              <a:rPr lang="en-US" altLang="cs-CZ" sz="1800" b="1">
                <a:latin typeface="Trebuchet MS" panose="020B0603020202020204" pitchFamily="34" charset="0"/>
              </a:rPr>
              <a:t>     activity of toxin, signal is generated and viable drug candidate identified!</a:t>
            </a:r>
          </a:p>
        </p:txBody>
      </p:sp>
      <p:pic>
        <p:nvPicPr>
          <p:cNvPr id="2" name="Audio 1">
            <a:hlinkClick r:id="" action="ppaction://media"/>
            <a:extLst>
              <a:ext uri="{FF2B5EF4-FFF2-40B4-BE49-F238E27FC236}">
                <a16:creationId xmlns:a16="http://schemas.microsoft.com/office/drawing/2014/main" id="{C89A6562-819A-41EF-BB52-E045C85B405C}"/>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491538" y="6205538"/>
            <a:ext cx="436562" cy="436562"/>
          </a:xfrm>
          <a:prstGeom prst="rect">
            <a:avLst/>
          </a:prstGeom>
        </p:spPr>
      </p:pic>
    </p:spTree>
  </p:cSld>
  <p:clrMapOvr>
    <a:masterClrMapping/>
  </p:clrMapOvr>
  <p:transition advTm="33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98587673-39E6-494E-9737-3A8EC610597D}"/>
              </a:ext>
            </a:extLst>
          </p:cNvPr>
          <p:cNvSpPr>
            <a:spLocks noGrp="1" noChangeArrowheads="1"/>
          </p:cNvSpPr>
          <p:nvPr>
            <p:ph type="title"/>
          </p:nvPr>
        </p:nvSpPr>
        <p:spPr>
          <a:xfrm>
            <a:off x="685800" y="334963"/>
            <a:ext cx="5578475" cy="593725"/>
          </a:xfrm>
        </p:spPr>
        <p:txBody>
          <a:bodyPr/>
          <a:lstStyle/>
          <a:p>
            <a:r>
              <a:rPr lang="en-US" altLang="cs-CZ" sz="2800">
                <a:solidFill>
                  <a:srgbClr val="6600CC"/>
                </a:solidFill>
                <a:effectLst>
                  <a:outerShdw blurRad="38100" dist="38100" dir="2700000" algn="tl">
                    <a:srgbClr val="C0C0C0"/>
                  </a:outerShdw>
                </a:effectLst>
                <a:latin typeface="Arial Black" panose="020B0A04020102020204" pitchFamily="34" charset="0"/>
              </a:rPr>
              <a:t>Imunosensory - </a:t>
            </a:r>
            <a:r>
              <a:rPr lang="cs-CZ" altLang="cs-CZ" sz="2800">
                <a:solidFill>
                  <a:srgbClr val="6600CC"/>
                </a:solidFill>
                <a:effectLst>
                  <a:outerShdw blurRad="38100" dist="38100" dir="2700000" algn="tl">
                    <a:srgbClr val="C0C0C0"/>
                  </a:outerShdw>
                </a:effectLst>
                <a:latin typeface="Arial Black" panose="020B0A04020102020204" pitchFamily="34" charset="0"/>
              </a:rPr>
              <a:t>co lze měřit</a:t>
            </a:r>
          </a:p>
        </p:txBody>
      </p:sp>
      <p:sp>
        <p:nvSpPr>
          <p:cNvPr id="59395" name="Rectangle 3">
            <a:extLst>
              <a:ext uri="{FF2B5EF4-FFF2-40B4-BE49-F238E27FC236}">
                <a16:creationId xmlns:a16="http://schemas.microsoft.com/office/drawing/2014/main" id="{9F5171B6-8CEA-4A83-BCE3-7BAD16B1D687}"/>
              </a:ext>
            </a:extLst>
          </p:cNvPr>
          <p:cNvSpPr>
            <a:spLocks noGrp="1" noChangeArrowheads="1"/>
          </p:cNvSpPr>
          <p:nvPr>
            <p:ph type="body" idx="1"/>
          </p:nvPr>
        </p:nvSpPr>
        <p:spPr>
          <a:xfrm>
            <a:off x="685800" y="1249363"/>
            <a:ext cx="7772400" cy="4846637"/>
          </a:xfrm>
        </p:spPr>
        <p:txBody>
          <a:bodyPr/>
          <a:lstStyle/>
          <a:p>
            <a:r>
              <a:rPr lang="cs-CZ" altLang="cs-CZ">
                <a:latin typeface="Arial" panose="020B0604020202020204" pitchFamily="34" charset="0"/>
              </a:rPr>
              <a:t>teoreticky každý analyt, pro který ...</a:t>
            </a:r>
          </a:p>
          <a:p>
            <a:pPr lvl="1"/>
            <a:r>
              <a:rPr lang="cs-CZ" altLang="cs-CZ">
                <a:latin typeface="Arial" panose="020B0604020202020204" pitchFamily="34" charset="0"/>
              </a:rPr>
              <a:t>jsou k dispozici příslušné protilátky</a:t>
            </a:r>
          </a:p>
          <a:p>
            <a:pPr lvl="1"/>
            <a:r>
              <a:rPr lang="cs-CZ" altLang="cs-CZ">
                <a:latin typeface="Arial" panose="020B0604020202020204" pitchFamily="34" charset="0"/>
              </a:rPr>
              <a:t>případně již existuje ELISA stanovení</a:t>
            </a:r>
          </a:p>
          <a:p>
            <a:pPr lvl="1"/>
            <a:r>
              <a:rPr lang="cs-CZ" altLang="cs-CZ">
                <a:latin typeface="Arial" panose="020B0604020202020204" pitchFamily="34" charset="0"/>
              </a:rPr>
              <a:t>lze připravit protilátky klasickými postupy</a:t>
            </a:r>
          </a:p>
          <a:p>
            <a:pPr lvl="1"/>
            <a:r>
              <a:rPr lang="cs-CZ" altLang="cs-CZ">
                <a:latin typeface="Arial" panose="020B0604020202020204" pitchFamily="34" charset="0"/>
              </a:rPr>
              <a:t>lze připravit rekombinantní protilátky pomocí genetické knihovny</a:t>
            </a:r>
          </a:p>
          <a:p>
            <a:endParaRPr lang="cs-CZ" altLang="cs-CZ">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A7AB1A99-BDA6-4DD3-AA5B-F8D87FA213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91538" y="62055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9253"/>
    </mc:Choice>
    <mc:Fallback>
      <p:transition spd="slow" advTm="69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421" x="458788" y="909638"/>
          <p14:tracePt t="6507" x="463550" y="903288"/>
          <p14:tracePt t="6532" x="469900" y="903288"/>
          <p14:tracePt t="6579" x="493713" y="903288"/>
          <p14:tracePt t="6587" x="512763" y="903288"/>
          <p14:tracePt t="6596" x="560388" y="903288"/>
          <p14:tracePt t="6603" x="608013" y="915988"/>
          <p14:tracePt t="6612" x="663575" y="915988"/>
          <p14:tracePt t="6619" x="754063" y="928688"/>
          <p14:tracePt t="6628" x="855663" y="939800"/>
          <p14:tracePt t="6635" x="982663" y="952500"/>
          <p14:tracePt t="6643" x="1096963" y="952500"/>
          <p14:tracePt t="6652" x="1230313" y="989013"/>
          <p14:tracePt t="6659" x="1331913" y="1000125"/>
          <p14:tracePt t="6667" x="1435100" y="1023938"/>
          <p14:tracePt t="6675" x="1536700" y="1023938"/>
          <p14:tracePt t="6683" x="1597025" y="1042988"/>
          <p14:tracePt t="6691" x="1670050" y="1054100"/>
          <p14:tracePt t="6701" x="1747838" y="1066800"/>
          <p14:tracePt t="6707" x="1808163" y="1073150"/>
          <p14:tracePt t="6715" x="1851025" y="1084263"/>
          <p14:tracePt t="6723" x="1885950" y="1084263"/>
          <p14:tracePt t="6731" x="1911350" y="1084263"/>
          <p14:tracePt t="6740" x="1941513" y="1084263"/>
          <p14:tracePt t="6748" x="1971675" y="1084263"/>
          <p14:tracePt t="6755" x="1995488" y="1084263"/>
          <p14:tracePt t="6764" x="2025650" y="1084263"/>
          <p14:tracePt t="6773" x="2073275" y="1079500"/>
          <p14:tracePt t="6781" x="2127250" y="1079500"/>
          <p14:tracePt t="6787" x="2187575" y="1073150"/>
          <p14:tracePt t="6796" x="2278063" y="1073150"/>
          <p14:tracePt t="6803" x="2351088" y="1060450"/>
          <p14:tracePt t="6812" x="2411413" y="1060450"/>
          <p14:tracePt t="6819" x="2495550" y="1060450"/>
          <p14:tracePt t="6827" x="2568575" y="1060450"/>
          <p14:tracePt t="6835" x="2640013" y="1060450"/>
          <p14:tracePt t="6843" x="2730500" y="1060450"/>
          <p14:tracePt t="6851" x="2814638" y="1060450"/>
          <p14:tracePt t="6859" x="2874963" y="1060450"/>
          <p14:tracePt t="6867" x="2947988" y="1060450"/>
          <p14:tracePt t="6875" x="3008313" y="1049338"/>
          <p14:tracePt t="6883" x="3068638" y="1042988"/>
          <p14:tracePt t="6891" x="3109913" y="1030288"/>
          <p14:tracePt t="6899" x="3146425" y="1023938"/>
          <p14:tracePt t="6907" x="3206750" y="1023938"/>
          <p14:tracePt t="6915" x="3236913" y="1012825"/>
          <p14:tracePt t="6923" x="3267075" y="1012825"/>
          <p14:tracePt t="6932" x="3303588" y="1000125"/>
          <p14:tracePt t="6939" x="3333750" y="1000125"/>
          <p14:tracePt t="6948" x="3370263" y="1000125"/>
          <p14:tracePt t="6955" x="3381375" y="989013"/>
          <p14:tracePt t="6963" x="3405188" y="989013"/>
          <p14:tracePt t="6971" x="3429000" y="989013"/>
          <p14:tracePt t="6979" x="3454400" y="982663"/>
          <p14:tracePt t="6987" x="3484563" y="976313"/>
          <p14:tracePt t="6995" x="3519488" y="963613"/>
          <p14:tracePt t="7003" x="3532188" y="963613"/>
          <p14:tracePt t="7012" x="3544888" y="963613"/>
          <p14:tracePt t="7019" x="3579813" y="963613"/>
          <p14:tracePt t="7027" x="3586163" y="963613"/>
          <p14:tracePt t="7035" x="3605213" y="963613"/>
          <p14:tracePt t="7043" x="3629025" y="958850"/>
          <p14:tracePt t="7051" x="3646488" y="952500"/>
          <p14:tracePt t="7059" x="3659188" y="952500"/>
          <p14:tracePt t="7067" x="3683000" y="939800"/>
          <p14:tracePt t="7083" x="3695700" y="939800"/>
          <p14:tracePt t="7091" x="3700463" y="939800"/>
          <p14:tracePt t="7099" x="3725863" y="933450"/>
          <p14:tracePt t="7107" x="3743325" y="928688"/>
          <p14:tracePt t="7259" x="3736975" y="928688"/>
          <p14:tracePt t="7267" x="3725863" y="928688"/>
          <p14:tracePt t="7275" x="3700463" y="928688"/>
          <p14:tracePt t="7283" x="3646488" y="928688"/>
          <p14:tracePt t="7291" x="3544888" y="928688"/>
          <p14:tracePt t="7299" x="3417888" y="939800"/>
          <p14:tracePt t="7307" x="3303588" y="939800"/>
          <p14:tracePt t="7315" x="3170238" y="939800"/>
          <p14:tracePt t="7324" x="3032125" y="939800"/>
          <p14:tracePt t="7332" x="2905125" y="939800"/>
          <p14:tracePt t="7339" x="2730500" y="939800"/>
          <p14:tracePt t="7348" x="2465388" y="939800"/>
          <p14:tracePt t="7355" x="2260600" y="939800"/>
          <p14:tracePt t="7363" x="2049463" y="939800"/>
          <p14:tracePt t="7371" x="1874838" y="939800"/>
          <p14:tracePt t="7380" x="1693863" y="939800"/>
          <p14:tracePt t="7387" x="1555750" y="939800"/>
          <p14:tracePt t="7396" x="1439863" y="939800"/>
          <p14:tracePt t="7404" x="1338263" y="939800"/>
          <p14:tracePt t="7412" x="1254125" y="939800"/>
          <p14:tracePt t="7419" x="1150938" y="922338"/>
          <p14:tracePt t="7427" x="1060450" y="915988"/>
          <p14:tracePt t="7435" x="1000125" y="915988"/>
          <p14:tracePt t="7443" x="958850" y="903288"/>
          <p14:tracePt t="7451" x="922338" y="903288"/>
          <p14:tracePt t="7459" x="892175" y="903288"/>
          <p14:tracePt t="7467" x="879475" y="903288"/>
          <p14:tracePt t="7476" x="844550" y="903288"/>
          <p14:tracePt t="7484" x="819150" y="903288"/>
          <p14:tracePt t="7491" x="788988" y="903288"/>
          <p14:tracePt t="7500" x="765175" y="903288"/>
          <p14:tracePt t="7507" x="735013" y="903288"/>
          <p14:tracePt t="7515" x="711200" y="903288"/>
          <p14:tracePt t="7523" x="681038" y="903288"/>
          <p14:tracePt t="7531" x="657225" y="903288"/>
          <p14:tracePt t="7539" x="644525" y="903288"/>
          <p14:tracePt t="7547" x="627063" y="903288"/>
          <p14:tracePt t="7555" x="614363" y="903288"/>
          <p14:tracePt t="7563" x="608013" y="903288"/>
          <p14:tracePt t="7675" x="614363" y="903288"/>
          <p14:tracePt t="7683" x="668338" y="903288"/>
          <p14:tracePt t="7692" x="758825" y="903288"/>
          <p14:tracePt t="7699" x="885825" y="903288"/>
          <p14:tracePt t="7707" x="1012825" y="903288"/>
          <p14:tracePt t="7716" x="1169988" y="903288"/>
          <p14:tracePt t="7723" x="1385888" y="903288"/>
          <p14:tracePt t="7731" x="1651000" y="903288"/>
          <p14:tracePt t="7740" x="1831975" y="903288"/>
          <p14:tracePt t="7749" x="2122488" y="903288"/>
          <p14:tracePt t="7755" x="2301875" y="903288"/>
          <p14:tracePt t="7764" x="2478088" y="903288"/>
          <p14:tracePt t="7771" x="2657475" y="903288"/>
          <p14:tracePt t="7780" x="2833688" y="903288"/>
          <p14:tracePt t="7787" x="2978150" y="903288"/>
          <p14:tracePt t="7796" x="3073400" y="903288"/>
          <p14:tracePt t="7803" x="3176588" y="903288"/>
          <p14:tracePt t="7813" x="3236913" y="903288"/>
          <p14:tracePt t="7819" x="3267075" y="903288"/>
          <p14:tracePt t="7827" x="3309938" y="903288"/>
          <p14:tracePt t="7835" x="3333750" y="898525"/>
          <p14:tracePt t="7843" x="3357563" y="885825"/>
          <p14:tracePt t="7851" x="3370263" y="885825"/>
          <p14:tracePt t="7859" x="3394075" y="879475"/>
          <p14:tracePt t="7867" x="3411538" y="879475"/>
          <p14:tracePt t="7875" x="3424238" y="873125"/>
          <p14:tracePt t="7883" x="3429000" y="868363"/>
          <p14:tracePt t="7892" x="3448050" y="868363"/>
          <p14:tracePt t="7899" x="3465513" y="862013"/>
          <p14:tracePt t="7907" x="3478213" y="849313"/>
          <p14:tracePt t="7916" x="3502025" y="842963"/>
          <p14:tracePt t="7923" x="3508375" y="842963"/>
          <p14:tracePt t="7932" x="3519488" y="842963"/>
          <p14:tracePt t="7939" x="3525838" y="838200"/>
          <p14:tracePt t="7987" x="3538538" y="838200"/>
          <p14:tracePt t="8092" x="3525838" y="838200"/>
          <p14:tracePt t="8099" x="3502025" y="849313"/>
          <p14:tracePt t="8107" x="3471863" y="855663"/>
          <p14:tracePt t="8115" x="3394075" y="879475"/>
          <p14:tracePt t="8123" x="3279775" y="879475"/>
          <p14:tracePt t="8132" x="3152775" y="879475"/>
          <p14:tracePt t="8139" x="2995613" y="879475"/>
          <p14:tracePt t="8148" x="2868613" y="879475"/>
          <p14:tracePt t="8156" x="2754313" y="879475"/>
          <p14:tracePt t="8164" x="2640013" y="879475"/>
          <p14:tracePt t="8171" x="2513013" y="879475"/>
          <p14:tracePt t="8181" x="2411413" y="879475"/>
          <p14:tracePt t="8187" x="2308225" y="879475"/>
          <p14:tracePt t="8196" x="2224088" y="879475"/>
          <p14:tracePt t="8203" x="2152650" y="879475"/>
          <p14:tracePt t="8211" x="2116138" y="879475"/>
          <p14:tracePt t="8219" x="2073275" y="879475"/>
          <p14:tracePt t="8228" x="2062163" y="879475"/>
          <p14:tracePt t="8236" x="2032000" y="879475"/>
          <p14:tracePt t="8243" x="1995488" y="868363"/>
          <p14:tracePt t="8252" x="1971675" y="862013"/>
          <p14:tracePt t="8259" x="1946275" y="862013"/>
          <p14:tracePt t="8267" x="1916113" y="849313"/>
          <p14:tracePt t="8275" x="1885950" y="849313"/>
          <p14:tracePt t="8283" x="1851025" y="849313"/>
          <p14:tracePt t="8292" x="1820863" y="849313"/>
          <p14:tracePt t="8300" x="1790700" y="849313"/>
          <p14:tracePt t="8308" x="1741488" y="849313"/>
          <p14:tracePt t="8315" x="1711325" y="849313"/>
          <p14:tracePt t="8323" x="1657350" y="849313"/>
          <p14:tracePt t="8332" x="1627188" y="849313"/>
          <p14:tracePt t="8339" x="1585913" y="849313"/>
          <p14:tracePt t="8349" x="1519238" y="831850"/>
          <p14:tracePt t="8355" x="1489075" y="831850"/>
          <p14:tracePt t="8364" x="1435100" y="819150"/>
          <p14:tracePt t="8371" x="1398588" y="819150"/>
          <p14:tracePt t="8380" x="1344613" y="819150"/>
          <p14:tracePt t="8387" x="1301750" y="819150"/>
          <p14:tracePt t="8396" x="1271588" y="819150"/>
          <p14:tracePt t="8403" x="1235075" y="819150"/>
          <p14:tracePt t="8411" x="1223963" y="812800"/>
          <p14:tracePt t="8420" x="1204913" y="812800"/>
          <p14:tracePt t="8427" x="1193800" y="812800"/>
          <p14:tracePt t="8435" x="1187450" y="812800"/>
          <p14:tracePt t="8443" x="1181100" y="812800"/>
          <p14:tracePt t="8452" x="1174750" y="812800"/>
          <p14:tracePt t="8468" x="1169988" y="812800"/>
          <p14:tracePt t="8475" x="1163638" y="812800"/>
          <p14:tracePt t="8484" x="1157288" y="812800"/>
          <p14:tracePt t="8492" x="1150938" y="812800"/>
          <p14:tracePt t="8499" x="1139825" y="812800"/>
          <p14:tracePt t="8507" x="1127125" y="812800"/>
          <p14:tracePt t="8515" x="1109663" y="812800"/>
          <p14:tracePt t="8523" x="1096963" y="812800"/>
          <p14:tracePt t="8532" x="1073150" y="812800"/>
          <p14:tracePt t="8539" x="1060450" y="812800"/>
          <p14:tracePt t="8548" x="1054100" y="812800"/>
          <p14:tracePt t="8555" x="1030288" y="812800"/>
          <p14:tracePt t="8564" x="1012825" y="812800"/>
          <p14:tracePt t="8572" x="989013" y="812800"/>
          <p14:tracePt t="8581" x="976313" y="812800"/>
          <p14:tracePt t="8587" x="958850" y="812800"/>
          <p14:tracePt t="8596" x="935038" y="812800"/>
          <p14:tracePt t="8604" x="928688" y="812800"/>
          <p14:tracePt t="8611" x="922338" y="812800"/>
          <p14:tracePt t="8635" x="915988" y="812800"/>
          <p14:tracePt t="8683" x="904875" y="812800"/>
          <p14:tracePt t="8700" x="898525" y="812800"/>
          <p14:tracePt t="8707" x="892175" y="812800"/>
          <p14:tracePt t="8723" x="879475" y="812800"/>
          <p14:tracePt t="8731" x="868363" y="812800"/>
          <p14:tracePt t="8739" x="862013" y="808038"/>
          <p14:tracePt t="8748" x="855663" y="808038"/>
          <p14:tracePt t="8755" x="849313" y="808038"/>
          <p14:tracePt t="8771" x="838200" y="808038"/>
          <p14:tracePt t="8780" x="831850" y="808038"/>
          <p14:tracePt t="8827" x="825500" y="808038"/>
          <p14:tracePt t="8980" x="825500" y="801688"/>
          <p14:tracePt t="8988" x="844550" y="795338"/>
          <p14:tracePt t="8996" x="874713" y="795338"/>
          <p14:tracePt t="9003" x="935038" y="788988"/>
          <p14:tracePt t="9012" x="1019175" y="788988"/>
          <p14:tracePt t="9019" x="1109663" y="765175"/>
          <p14:tracePt t="9027" x="1193800" y="765175"/>
          <p14:tracePt t="9035" x="1284288" y="741363"/>
          <p14:tracePt t="9043" x="1385888" y="741363"/>
          <p14:tracePt t="9052" x="1482725" y="741363"/>
          <p14:tracePt t="9059" x="1585913" y="741363"/>
          <p14:tracePt t="9067" x="1657350" y="741363"/>
          <p14:tracePt t="9075" x="1741488" y="741363"/>
          <p14:tracePt t="9085" x="1790700" y="741363"/>
          <p14:tracePt t="9091" x="1831975" y="741363"/>
          <p14:tracePt t="9099" x="1855788" y="741363"/>
          <p14:tracePt t="9107" x="1885950" y="741363"/>
          <p14:tracePt t="9115" x="1916113" y="741363"/>
          <p14:tracePt t="9123" x="1952625" y="741363"/>
          <p14:tracePt t="9134" x="1976438" y="741363"/>
          <p14:tracePt t="9139" x="2043113" y="723900"/>
          <p14:tracePt t="9148" x="2116138" y="711200"/>
          <p14:tracePt t="9155" x="2193925" y="698500"/>
          <p14:tracePt t="9164" x="2278063" y="693738"/>
          <p14:tracePt t="9171" x="2368550" y="681038"/>
          <p14:tracePt t="9180" x="2482850" y="681038"/>
          <p14:tracePt t="9187" x="2609850" y="681038"/>
          <p14:tracePt t="9195" x="2724150" y="681038"/>
          <p14:tracePt t="9203" x="2797175" y="681038"/>
          <p14:tracePt t="9212" x="2898775" y="681038"/>
          <p14:tracePt t="9219" x="2971800" y="681038"/>
          <p14:tracePt t="9227" x="3013075" y="681038"/>
          <p14:tracePt t="9235" x="3038475" y="681038"/>
          <p14:tracePt t="9243" x="3049588" y="681038"/>
          <p14:tracePt t="9251" x="3055938" y="681038"/>
          <p14:tracePt t="9324" x="3062288" y="681038"/>
          <p14:tracePt t="9331" x="3073400" y="681038"/>
          <p14:tracePt t="9339" x="3098800" y="681038"/>
          <p14:tracePt t="9348" x="3152775" y="681038"/>
          <p14:tracePt t="9356" x="3189288" y="681038"/>
          <p14:tracePt t="9364" x="3230563" y="681038"/>
          <p14:tracePt t="9371" x="3267075" y="693738"/>
          <p14:tracePt t="9380" x="3297238" y="693738"/>
          <p14:tracePt t="9387" x="3327400" y="693738"/>
          <p14:tracePt t="9395" x="3344863" y="698500"/>
          <p14:tracePt t="9403" x="3370263" y="698500"/>
          <p14:tracePt t="9412" x="3387725" y="698500"/>
          <p14:tracePt t="9420" x="3394075" y="698500"/>
          <p14:tracePt t="9427" x="3411538" y="698500"/>
          <p14:tracePt t="9443" x="3417888" y="698500"/>
          <p14:tracePt t="9691" x="3424238" y="704850"/>
          <p14:tracePt t="9955" x="0" y="0"/>
        </p14:tracePtLst>
        <p14:tracePtLst>
          <p14:tracePt t="22958" x="4779963" y="1844675"/>
          <p14:tracePt t="23043" x="4779963" y="1838325"/>
          <p14:tracePt t="23051" x="4786313" y="1831975"/>
          <p14:tracePt t="23076" x="4797425" y="1814513"/>
          <p14:tracePt t="23083" x="4797425" y="1808163"/>
          <p14:tracePt t="23092" x="4803775" y="1795463"/>
          <p14:tracePt t="23100" x="4803775" y="1771650"/>
          <p14:tracePt t="23108" x="4816475" y="1741488"/>
          <p14:tracePt t="23115" x="4816475" y="1724025"/>
          <p14:tracePt t="23123" x="4822825" y="1700213"/>
          <p14:tracePt t="23131" x="4822825" y="1681163"/>
          <p14:tracePt t="23140" x="4822825" y="1657350"/>
          <p14:tracePt t="23147" x="4822825" y="1644650"/>
          <p14:tracePt t="23155" x="4822825" y="1620838"/>
          <p14:tracePt t="23163" x="4822825" y="1603375"/>
          <p14:tracePt t="23171" x="4822825" y="1590675"/>
          <p14:tracePt t="23180" x="4822825" y="1579563"/>
          <p14:tracePt t="23187" x="4822825" y="1573213"/>
          <p14:tracePt t="23195" x="4822825" y="1543050"/>
          <p14:tracePt t="23203" x="4816475" y="1530350"/>
          <p14:tracePt t="23211" x="4797425" y="1493838"/>
          <p14:tracePt t="23219" x="4779963" y="1476375"/>
          <p14:tracePt t="23235" x="4756150" y="1446213"/>
          <p14:tracePt t="23244" x="4749800" y="1428750"/>
          <p14:tracePt t="23251" x="4743450" y="1422400"/>
          <p14:tracePt t="23261" x="4719638" y="1398588"/>
          <p14:tracePt t="23267" x="4713288" y="1392238"/>
          <p14:tracePt t="23276" x="4702175" y="1385888"/>
          <p14:tracePt t="23283" x="4695825" y="1379538"/>
          <p14:tracePt t="23293" x="4689475" y="1379538"/>
          <p14:tracePt t="23300" x="4676775" y="1374775"/>
          <p14:tracePt t="23315" x="4659313" y="1362075"/>
          <p14:tracePt t="23331" x="4646613" y="1362075"/>
          <p14:tracePt t="23340" x="4641850" y="1355725"/>
          <p14:tracePt t="23347" x="4629150" y="1355725"/>
          <p14:tracePt t="23355" x="4616450" y="1349375"/>
          <p14:tracePt t="23363" x="4611688" y="1349375"/>
          <p14:tracePt t="23371" x="4598988" y="1349375"/>
          <p14:tracePt t="23380" x="4581525" y="1349375"/>
          <p14:tracePt t="23387" x="4568825" y="1349375"/>
          <p14:tracePt t="23397" x="4557713" y="1349375"/>
          <p14:tracePt t="23403" x="4538663" y="1349375"/>
          <p14:tracePt t="23411" x="4514850" y="1349375"/>
          <p14:tracePt t="23419" x="4491038" y="1349375"/>
          <p14:tracePt t="23428" x="4448175" y="1349375"/>
          <p14:tracePt t="23435" x="4400550" y="1362075"/>
          <p14:tracePt t="23443" x="4333875" y="1379538"/>
          <p14:tracePt t="23451" x="4303713" y="1379538"/>
          <p14:tracePt t="23460" x="4260850" y="1392238"/>
          <p14:tracePt t="23467" x="4225925" y="1398588"/>
          <p14:tracePt t="23476" x="4195763" y="1403350"/>
          <p14:tracePt t="23484" x="4176713" y="1416050"/>
          <p14:tracePt t="23492" x="4165600" y="1422400"/>
          <p14:tracePt t="23499" x="4159250" y="1428750"/>
          <p14:tracePt t="23507" x="4146550" y="1433513"/>
          <p14:tracePt t="23515" x="4129088" y="1446213"/>
          <p14:tracePt t="23531" x="4122738" y="1452563"/>
          <p14:tracePt t="23539" x="4122738" y="1458913"/>
          <p14:tracePt t="23547" x="4122738" y="1476375"/>
          <p14:tracePt t="23555" x="4122738" y="1489075"/>
          <p14:tracePt t="23563" x="4122738" y="1519238"/>
          <p14:tracePt t="23571" x="4122738" y="1536700"/>
          <p14:tracePt t="23579" x="4122738" y="1554163"/>
          <p14:tracePt t="23587" x="4141788" y="1573213"/>
          <p14:tracePt t="23595" x="4165600" y="1597025"/>
          <p14:tracePt t="23603" x="4171950" y="1603375"/>
          <p14:tracePt t="23611" x="4195763" y="1627188"/>
          <p14:tracePt t="23619" x="4206875" y="1633538"/>
          <p14:tracePt t="23627" x="4230688" y="1651000"/>
          <p14:tracePt t="23635" x="4237038" y="1651000"/>
          <p14:tracePt t="23643" x="4249738" y="1651000"/>
          <p14:tracePt t="23651" x="4256088" y="1651000"/>
          <p14:tracePt t="23659" x="4260850" y="1651000"/>
          <p14:tracePt t="23667" x="4267200" y="1651000"/>
          <p14:tracePt t="23676" x="4273550" y="1651000"/>
          <p14:tracePt t="23683" x="4279900" y="1651000"/>
          <p14:tracePt t="23699" x="4291013" y="1651000"/>
          <p14:tracePt t="23707" x="4297363" y="1651000"/>
          <p14:tracePt t="23715" x="4321175" y="1644650"/>
          <p14:tracePt t="23723" x="4327525" y="1639888"/>
          <p14:tracePt t="23731" x="4376738" y="1614488"/>
          <p14:tracePt t="23739" x="4424363" y="1597025"/>
          <p14:tracePt t="23747" x="4471988" y="1579563"/>
          <p14:tracePt t="23755" x="4527550" y="1560513"/>
          <p14:tracePt t="23763" x="4575175" y="1536700"/>
          <p14:tracePt t="23771" x="4605338" y="1530350"/>
          <p14:tracePt t="23779" x="4641850" y="1524000"/>
          <p14:tracePt t="23787" x="4665663" y="1506538"/>
          <p14:tracePt t="23795" x="4676775" y="1500188"/>
          <p14:tracePt t="23803" x="4702175" y="1489075"/>
          <p14:tracePt t="23811" x="4706938" y="1482725"/>
          <p14:tracePt t="23819" x="4713288" y="1476375"/>
          <p14:tracePt t="23827" x="4719638" y="1470025"/>
          <p14:tracePt t="23843" x="4719638" y="1463675"/>
          <p14:tracePt t="23851" x="4725988" y="1458913"/>
          <p14:tracePt t="23860" x="4725988" y="1452563"/>
          <p14:tracePt t="23875" x="4732338" y="1446213"/>
          <p14:tracePt t="23883" x="4732338" y="1433513"/>
          <p14:tracePt t="23891" x="4732338" y="1422400"/>
          <p14:tracePt t="23899" x="4732338" y="1416050"/>
          <p14:tracePt t="23907" x="4732338" y="1409700"/>
          <p14:tracePt t="23923" x="4732338" y="1403350"/>
          <p14:tracePt t="23931" x="4732338" y="1398588"/>
          <p14:tracePt t="23939" x="4732338" y="1392238"/>
          <p14:tracePt t="23947" x="4732338" y="1374775"/>
          <p14:tracePt t="23962" x="4725988" y="1368425"/>
          <p14:tracePt t="23964" x="4713288" y="1355725"/>
          <p14:tracePt t="23971" x="4706938" y="1349375"/>
          <p14:tracePt t="23979" x="4683125" y="1344613"/>
          <p14:tracePt t="23987" x="4672013" y="1338263"/>
          <p14:tracePt t="23995" x="4635500" y="1325563"/>
          <p14:tracePt t="24003" x="4622800" y="1325563"/>
          <p14:tracePt t="24011" x="4581525" y="1325563"/>
          <p14:tracePt t="24019" x="4532313" y="1319213"/>
          <p14:tracePt t="24027" x="4491038" y="1319213"/>
          <p14:tracePt t="24035" x="4454525" y="1319213"/>
          <p14:tracePt t="24043" x="4411663" y="1319213"/>
          <p14:tracePt t="24051" x="4370388" y="1319213"/>
          <p14:tracePt t="24060" x="4327525" y="1319213"/>
          <p14:tracePt t="24067" x="4279900" y="1319213"/>
          <p14:tracePt t="24076" x="4230688" y="1344613"/>
          <p14:tracePt t="24083" x="4195763" y="1344613"/>
          <p14:tracePt t="24091" x="4165600" y="1349375"/>
          <p14:tracePt t="24099" x="4129088" y="1355725"/>
          <p14:tracePt t="24107" x="4105275" y="1368425"/>
          <p14:tracePt t="24115" x="4092575" y="1374775"/>
          <p14:tracePt t="24123" x="4068763" y="1392238"/>
          <p14:tracePt t="24131" x="4062413" y="1398588"/>
          <p14:tracePt t="24139" x="4056063" y="1403350"/>
          <p14:tracePt t="24147" x="4051300" y="1409700"/>
          <p14:tracePt t="24155" x="4051300" y="1422400"/>
          <p14:tracePt t="24179" x="4051300" y="1433513"/>
          <p14:tracePt t="24187" x="4056063" y="1452563"/>
          <p14:tracePt t="24195" x="4068763" y="1452563"/>
          <p14:tracePt t="24203" x="4081463" y="1452563"/>
          <p14:tracePt t="24210" x="4111625" y="1463675"/>
          <p14:tracePt t="24219" x="4135438" y="1476375"/>
          <p14:tracePt t="24227" x="4183063" y="1493838"/>
          <p14:tracePt t="24235" x="4219575" y="1512888"/>
          <p14:tracePt t="24243" x="4279900" y="1530350"/>
          <p14:tracePt t="24251" x="4327525" y="1543050"/>
          <p14:tracePt t="24260" x="4376738" y="1549400"/>
          <p14:tracePt t="24267" x="4437063" y="1560513"/>
          <p14:tracePt t="24275" x="4491038" y="1560513"/>
          <p14:tracePt t="24283" x="4538663" y="1560513"/>
          <p14:tracePt t="24291" x="4581525" y="1560513"/>
          <p14:tracePt t="24299" x="4641850" y="1560513"/>
          <p14:tracePt t="24307" x="4683125" y="1560513"/>
          <p14:tracePt t="24315" x="4719638" y="1549400"/>
          <p14:tracePt t="24323" x="4749800" y="1543050"/>
          <p14:tracePt t="24331" x="4767263" y="1524000"/>
          <p14:tracePt t="24339" x="4792663" y="1519238"/>
          <p14:tracePt t="24347" x="4803775" y="1500188"/>
          <p14:tracePt t="24355" x="4810125" y="1493838"/>
          <p14:tracePt t="24363" x="4827588" y="1482725"/>
          <p14:tracePt t="24371" x="4833938" y="1463675"/>
          <p14:tracePt t="24379" x="4840288" y="1452563"/>
          <p14:tracePt t="24387" x="4840288" y="1428750"/>
          <p14:tracePt t="24395" x="4840288" y="1403350"/>
          <p14:tracePt t="24403" x="4840288" y="1385888"/>
          <p14:tracePt t="24411" x="4840288" y="1368425"/>
          <p14:tracePt t="24419" x="4840288" y="1362075"/>
          <p14:tracePt t="24427" x="4840288" y="1355725"/>
          <p14:tracePt t="24435" x="4840288" y="1349375"/>
          <p14:tracePt t="24443" x="4840288" y="1344613"/>
          <p14:tracePt t="24451" x="4840288" y="1338263"/>
          <p14:tracePt t="24460" x="4840288" y="1331913"/>
          <p14:tracePt t="24467" x="4840288" y="1325563"/>
          <p14:tracePt t="24475" x="4840288" y="1314450"/>
          <p14:tracePt t="24483" x="4827588" y="1314450"/>
          <p14:tracePt t="24491" x="4792663" y="1308100"/>
          <p14:tracePt t="24499" x="4762500" y="1308100"/>
          <p14:tracePt t="24507" x="4719638" y="1308100"/>
          <p14:tracePt t="24515" x="4659313" y="1308100"/>
          <p14:tracePt t="24523" x="4581525" y="1331913"/>
          <p14:tracePt t="24531" x="4508500" y="1368425"/>
          <p14:tracePt t="24539" x="4454525" y="1398588"/>
          <p14:tracePt t="24547" x="4430713" y="1409700"/>
          <p14:tracePt t="24555" x="4387850" y="1439863"/>
          <p14:tracePt t="24563" x="4351338" y="1458913"/>
          <p14:tracePt t="24571" x="4333875" y="1470025"/>
          <p14:tracePt t="24579" x="4321175" y="1489075"/>
          <p14:tracePt t="24595" x="4310063" y="1512888"/>
          <p14:tracePt t="24603" x="4310063" y="1524000"/>
          <p14:tracePt t="24611" x="4310063" y="1536700"/>
          <p14:tracePt t="24619" x="4316413" y="1560513"/>
          <p14:tracePt t="24628" x="4321175" y="1579563"/>
          <p14:tracePt t="24635" x="4346575" y="1603375"/>
          <p14:tracePt t="24644" x="4357688" y="1609725"/>
          <p14:tracePt t="24651" x="4381500" y="1627188"/>
          <p14:tracePt t="24660" x="4400550" y="1633538"/>
          <p14:tracePt t="24667" x="4424363" y="1639888"/>
          <p14:tracePt t="24675" x="4454525" y="1657350"/>
          <p14:tracePt t="24683" x="4508500" y="1674813"/>
          <p14:tracePt t="24691" x="4568825" y="1687513"/>
          <p14:tracePt t="24699" x="4622800" y="1687513"/>
          <p14:tracePt t="24707" x="4702175" y="1711325"/>
          <p14:tracePt t="24715" x="4756150" y="1711325"/>
          <p14:tracePt t="24723" x="4803775" y="1711325"/>
          <p14:tracePt t="24731" x="4833938" y="1711325"/>
          <p14:tracePt t="24739" x="4876800" y="1711325"/>
          <p14:tracePt t="24747" x="4900613" y="1711325"/>
          <p14:tracePt t="24755" x="4913313" y="1711325"/>
          <p14:tracePt t="24763" x="4930775" y="1711325"/>
          <p14:tracePt t="24771" x="4937125" y="1711325"/>
          <p14:tracePt t="24779" x="4948238" y="1704975"/>
          <p14:tracePt t="24835" x="4948238" y="1700213"/>
          <p14:tracePt t="24843" x="4948238" y="1693863"/>
          <p14:tracePt t="24851" x="4948238" y="1674813"/>
          <p14:tracePt t="24859" x="4948238" y="1670050"/>
          <p14:tracePt t="24867" x="4948238" y="1657350"/>
          <p14:tracePt t="24875" x="4948238" y="1633538"/>
          <p14:tracePt t="24883" x="4948238" y="1609725"/>
          <p14:tracePt t="24891" x="4930775" y="1597025"/>
          <p14:tracePt t="24899" x="4906963" y="1566863"/>
          <p14:tracePt t="24907" x="4906963" y="1560513"/>
          <p14:tracePt t="24915" x="4883150" y="1530350"/>
          <p14:tracePt t="24923" x="4876800" y="1524000"/>
          <p14:tracePt t="24931" x="4864100" y="1512888"/>
          <p14:tracePt t="24939" x="4852988" y="1512888"/>
          <p14:tracePt t="24947" x="4816475" y="1493838"/>
          <p14:tracePt t="24955" x="4803775" y="1493838"/>
          <p14:tracePt t="24963" x="4779963" y="1493838"/>
          <p14:tracePt t="24971" x="4743450" y="1493838"/>
          <p14:tracePt t="24979" x="4713288" y="1493838"/>
          <p14:tracePt t="24987" x="4683125" y="1500188"/>
          <p14:tracePt t="24995" x="4646613" y="1506538"/>
          <p14:tracePt t="25003" x="4611688" y="1524000"/>
          <p14:tracePt t="25011" x="4575175" y="1543050"/>
          <p14:tracePt t="25019" x="4551363" y="1566863"/>
          <p14:tracePt t="25027" x="4538663" y="1579563"/>
          <p14:tracePt t="25035" x="4527550" y="1597025"/>
          <p14:tracePt t="25043" x="4521200" y="1603375"/>
          <p14:tracePt t="25051" x="4521200" y="1609725"/>
          <p14:tracePt t="25060" x="4521200" y="1620838"/>
          <p14:tracePt t="25067" x="4521200" y="1627188"/>
          <p14:tracePt t="25075" x="4521200" y="1633538"/>
          <p14:tracePt t="25083" x="4538663" y="1644650"/>
          <p14:tracePt t="25091" x="4562475" y="1657350"/>
          <p14:tracePt t="25099" x="4575175" y="1657350"/>
          <p14:tracePt t="25107" x="4598988" y="1663700"/>
          <p14:tracePt t="25115" x="4635500" y="1681163"/>
          <p14:tracePt t="25123" x="4665663" y="1681163"/>
          <p14:tracePt t="25131" x="4702175" y="1700213"/>
          <p14:tracePt t="25139" x="4719638" y="1704975"/>
          <p14:tracePt t="25147" x="4779963" y="1717675"/>
          <p14:tracePt t="25155" x="4803775" y="1717675"/>
          <p14:tracePt t="25163" x="4833938" y="1724025"/>
          <p14:tracePt t="25171" x="4857750" y="1724025"/>
          <p14:tracePt t="25179" x="4900613" y="1724025"/>
          <p14:tracePt t="25187" x="4924425" y="1724025"/>
          <p14:tracePt t="25194" x="4948238" y="1724025"/>
          <p14:tracePt t="25203" x="4972050" y="1711325"/>
          <p14:tracePt t="25212" x="4984750" y="1700213"/>
          <p14:tracePt t="25219" x="5008563" y="1674813"/>
          <p14:tracePt t="25227" x="5027613" y="1657350"/>
          <p14:tracePt t="25235" x="5051425" y="1633538"/>
          <p14:tracePt t="25244" x="5057775" y="1627188"/>
          <p14:tracePt t="25251" x="5068888" y="1609725"/>
          <p14:tracePt t="25260" x="5081588" y="1584325"/>
          <p14:tracePt t="25267" x="5081588" y="1566863"/>
          <p14:tracePt t="25275" x="5081588" y="1554163"/>
          <p14:tracePt t="25283" x="5081588" y="1530350"/>
          <p14:tracePt t="25291" x="5081588" y="1500188"/>
          <p14:tracePt t="25299" x="5081588" y="1489075"/>
          <p14:tracePt t="25307" x="5075238" y="1463675"/>
          <p14:tracePt t="25315" x="5051425" y="1428750"/>
          <p14:tracePt t="25323" x="5045075" y="1403350"/>
          <p14:tracePt t="25331" x="5008563" y="1368425"/>
          <p14:tracePt t="25339" x="4978400" y="1344613"/>
          <p14:tracePt t="25347" x="4930775" y="1319213"/>
          <p14:tracePt t="25355" x="4894263" y="1301750"/>
          <p14:tracePt t="25363" x="4864100" y="1295400"/>
          <p14:tracePt t="25371" x="4827588" y="1289050"/>
          <p14:tracePt t="25379" x="4797425" y="1289050"/>
          <p14:tracePt t="25387" x="4767263" y="1277938"/>
          <p14:tracePt t="25395" x="4719638" y="1277938"/>
          <p14:tracePt t="25403" x="4689475" y="1277938"/>
          <p14:tracePt t="25411" x="4646613" y="1277938"/>
          <p14:tracePt t="25419" x="4598988" y="1277938"/>
          <p14:tracePt t="25427" x="4551363" y="1295400"/>
          <p14:tracePt t="25435" x="4521200" y="1301750"/>
          <p14:tracePt t="25443" x="4484688" y="1331913"/>
          <p14:tracePt t="25451" x="4441825" y="1368425"/>
          <p14:tracePt t="25459" x="4411663" y="1403350"/>
          <p14:tracePt t="25467" x="4376738" y="1458913"/>
          <p14:tracePt t="25475" x="4357688" y="1493838"/>
          <p14:tracePt t="25483" x="4340225" y="1530350"/>
          <p14:tracePt t="25491" x="4327525" y="1590675"/>
          <p14:tracePt t="25499" x="4327525" y="1620838"/>
          <p14:tracePt t="25507" x="4327525" y="1651000"/>
          <p14:tracePt t="25515" x="4327525" y="1704975"/>
          <p14:tracePt t="25523" x="4351338" y="1747838"/>
          <p14:tracePt t="25531" x="4376738" y="1771650"/>
          <p14:tracePt t="25539" x="4400550" y="1808163"/>
          <p14:tracePt t="25547" x="4454525" y="1862138"/>
          <p14:tracePt t="25555" x="4491038" y="1885950"/>
          <p14:tracePt t="25563" x="4545013" y="1916113"/>
          <p14:tracePt t="25571" x="4575175" y="1928813"/>
          <p14:tracePt t="25579" x="4611688" y="1946275"/>
          <p14:tracePt t="25587" x="4646613" y="1965325"/>
          <p14:tracePt t="25595" x="4672013" y="1970088"/>
          <p14:tracePt t="25603" x="4702175" y="1970088"/>
          <p14:tracePt t="25612" x="4725988" y="1970088"/>
          <p14:tracePt t="25619" x="4749800" y="1970088"/>
          <p14:tracePt t="25627" x="4762500" y="1970088"/>
          <p14:tracePt t="25635" x="4797425" y="1970088"/>
          <p14:tracePt t="25643" x="4827588" y="1970088"/>
          <p14:tracePt t="25651" x="4876800" y="1958975"/>
          <p14:tracePt t="25659" x="4924425" y="1928813"/>
          <p14:tracePt t="25667" x="4948238" y="1905000"/>
          <p14:tracePt t="25675" x="5002213" y="1862138"/>
          <p14:tracePt t="25683" x="5038725" y="1808163"/>
          <p14:tracePt t="25691" x="5057775" y="1784350"/>
          <p14:tracePt t="25699" x="5075238" y="1754188"/>
          <p14:tracePt t="25707" x="5087938" y="1704975"/>
          <p14:tracePt t="25715" x="5087938" y="1681163"/>
          <p14:tracePt t="25723" x="5087938" y="1651000"/>
          <p14:tracePt t="25731" x="5087938" y="1627188"/>
          <p14:tracePt t="25739" x="5087938" y="1597025"/>
          <p14:tracePt t="25747" x="5087938" y="1549400"/>
          <p14:tracePt t="25755" x="5081588" y="1519238"/>
          <p14:tracePt t="25763" x="5062538" y="1493838"/>
          <p14:tracePt t="25771" x="5032375" y="1476375"/>
          <p14:tracePt t="25779" x="5008563" y="1458913"/>
          <p14:tracePt t="25787" x="4972050" y="1433513"/>
          <p14:tracePt t="25795" x="4924425" y="1403350"/>
          <p14:tracePt t="25803" x="4887913" y="1385888"/>
          <p14:tracePt t="25812" x="4852988" y="1379538"/>
          <p14:tracePt t="25819" x="4803775" y="1368425"/>
          <p14:tracePt t="25827" x="4773613" y="1362075"/>
          <p14:tracePt t="25835" x="4725988" y="1362075"/>
          <p14:tracePt t="25843" x="4706938" y="1362075"/>
          <p14:tracePt t="25851" x="4665663" y="1362075"/>
          <p14:tracePt t="25859" x="4611688" y="1374775"/>
          <p14:tracePt t="25867" x="4538663" y="1416050"/>
          <p14:tracePt t="25875" x="4484688" y="1439863"/>
          <p14:tracePt t="25883" x="4437063" y="1489075"/>
          <p14:tracePt t="25891" x="4394200" y="1519238"/>
          <p14:tracePt t="25899" x="4370388" y="1543050"/>
          <p14:tracePt t="25907" x="4346575" y="1566863"/>
          <p14:tracePt t="25915" x="4340225" y="1584325"/>
          <p14:tracePt t="25923" x="4340225" y="1614488"/>
          <p14:tracePt t="25931" x="4340225" y="1627188"/>
          <p14:tracePt t="25939" x="4340225" y="1651000"/>
          <p14:tracePt t="25947" x="4340225" y="1687513"/>
          <p14:tracePt t="25963" x="4394200" y="1728788"/>
          <p14:tracePt t="25971" x="4430713" y="1735138"/>
          <p14:tracePt t="25979" x="4478338" y="1765300"/>
          <p14:tracePt t="25987" x="4527550" y="1795463"/>
          <p14:tracePt t="25995" x="4575175" y="1819275"/>
          <p14:tracePt t="26003" x="4635500" y="1825625"/>
          <p14:tracePt t="26011" x="4689475" y="1855788"/>
          <p14:tracePt t="26019" x="4737100" y="1874838"/>
          <p14:tracePt t="26028" x="4797425" y="1898650"/>
          <p14:tracePt t="26035" x="4827588" y="1898650"/>
          <p14:tracePt t="26043" x="4864100" y="1905000"/>
          <p14:tracePt t="26051" x="4876800" y="1905000"/>
          <p14:tracePt t="26059" x="4913313" y="1905000"/>
          <p14:tracePt t="26067" x="4943475" y="1905000"/>
          <p14:tracePt t="26075" x="4972050" y="1905000"/>
          <p14:tracePt t="26083" x="5008563" y="1905000"/>
          <p14:tracePt t="26091" x="5045075" y="1874838"/>
          <p14:tracePt t="26099" x="5068888" y="1868488"/>
          <p14:tracePt t="26107" x="5092700" y="1844675"/>
          <p14:tracePt t="26115" x="5122863" y="1808163"/>
          <p14:tracePt t="26123" x="5129213" y="1784350"/>
          <p14:tracePt t="26131" x="5148263" y="1758950"/>
          <p14:tracePt t="26139" x="5148263" y="1735138"/>
          <p14:tracePt t="26147" x="5148263" y="1700213"/>
          <p14:tracePt t="26155" x="5148263" y="1687513"/>
          <p14:tracePt t="26163" x="5148263" y="1663700"/>
          <p14:tracePt t="26171" x="5148263" y="1644650"/>
          <p14:tracePt t="26179" x="5148263" y="1620838"/>
          <p14:tracePt t="26187" x="5122863" y="1573213"/>
          <p14:tracePt t="26195" x="5099050" y="1549400"/>
          <p14:tracePt t="26203" x="5045075" y="1519238"/>
          <p14:tracePt t="26211" x="5008563" y="1489075"/>
          <p14:tracePt t="26219" x="4943475" y="1446213"/>
          <p14:tracePt t="26228" x="4883150" y="1416050"/>
          <p14:tracePt t="26235" x="4816475" y="1374775"/>
          <p14:tracePt t="26243" x="4756150" y="1338263"/>
          <p14:tracePt t="26251" x="4689475" y="1308100"/>
          <p14:tracePt t="26259" x="4641850" y="1289050"/>
          <p14:tracePt t="26267" x="4592638" y="1277938"/>
          <p14:tracePt t="26275" x="4562475" y="1277938"/>
          <p14:tracePt t="26283" x="4538663" y="1271588"/>
          <p14:tracePt t="26291" x="4508500" y="1271588"/>
          <p14:tracePt t="26299" x="4471988" y="1271588"/>
          <p14:tracePt t="26307" x="4448175" y="1271588"/>
          <p14:tracePt t="26315" x="4418013" y="1289050"/>
          <p14:tracePt t="26323" x="4376738" y="1331913"/>
          <p14:tracePt t="26331" x="4351338" y="1355725"/>
          <p14:tracePt t="26339" x="4321175" y="1403350"/>
          <p14:tracePt t="26347" x="4291013" y="1446213"/>
          <p14:tracePt t="26355" x="4273550" y="1493838"/>
          <p14:tracePt t="26363" x="4267200" y="1519238"/>
          <p14:tracePt t="26371" x="4267200" y="1549400"/>
          <p14:tracePt t="26379" x="4267200" y="1579563"/>
          <p14:tracePt t="26387" x="4267200" y="1597025"/>
          <p14:tracePt t="26395" x="4267200" y="1609725"/>
          <p14:tracePt t="26403" x="4273550" y="1633538"/>
          <p14:tracePt t="26411" x="4297363" y="1651000"/>
          <p14:tracePt t="26419" x="4321175" y="1657350"/>
          <p14:tracePt t="26427" x="4370388" y="1681163"/>
          <p14:tracePt t="26435" x="4418013" y="1704975"/>
          <p14:tracePt t="26443" x="4484688" y="1735138"/>
          <p14:tracePt t="26451" x="4575175" y="1784350"/>
          <p14:tracePt t="26459" x="4665663" y="1801813"/>
          <p14:tracePt t="26467" x="4756150" y="1838325"/>
          <p14:tracePt t="26475" x="4827588" y="1868488"/>
          <p14:tracePt t="26483" x="4937125" y="1892300"/>
          <p14:tracePt t="26491" x="5008563" y="1916113"/>
          <p14:tracePt t="26499" x="5068888" y="1922463"/>
          <p14:tracePt t="26507" x="5092700" y="1922463"/>
          <p14:tracePt t="26515" x="5099050" y="1922463"/>
          <p14:tracePt t="26523" x="5111750" y="1922463"/>
          <p14:tracePt t="26539" x="5135563" y="1922463"/>
          <p14:tracePt t="26547" x="5148263" y="1916113"/>
          <p14:tracePt t="26555" x="5159375" y="1898650"/>
          <p14:tracePt t="26563" x="5165725" y="1868488"/>
          <p14:tracePt t="26571" x="5189538" y="1808163"/>
          <p14:tracePt t="26579" x="5189538" y="1758950"/>
          <p14:tracePt t="26587" x="5189538" y="1717675"/>
          <p14:tracePt t="26595" x="5189538" y="1657350"/>
          <p14:tracePt t="26603" x="5189538" y="1614488"/>
          <p14:tracePt t="26611" x="5172075" y="1554163"/>
          <p14:tracePt t="26619" x="5148263" y="1524000"/>
          <p14:tracePt t="26627" x="5118100" y="1463675"/>
          <p14:tracePt t="26635" x="5092700" y="1439863"/>
          <p14:tracePt t="26643" x="5051425" y="1398588"/>
          <p14:tracePt t="26651" x="5014913" y="1374775"/>
          <p14:tracePt t="26659" x="4991100" y="1344613"/>
          <p14:tracePt t="26667" x="4937125" y="1314450"/>
          <p14:tracePt t="26675" x="4887913" y="1295400"/>
          <p14:tracePt t="26683" x="4846638" y="1289050"/>
          <p14:tracePt t="26691" x="4792663" y="1265238"/>
          <p14:tracePt t="26699" x="4762500" y="1258888"/>
          <p14:tracePt t="26707" x="4732338" y="1258888"/>
          <p14:tracePt t="26715" x="4695825" y="1258888"/>
          <p14:tracePt t="26723" x="4665663" y="1258888"/>
          <p14:tracePt t="26731" x="4641850" y="1258888"/>
          <p14:tracePt t="26739" x="4611688" y="1258888"/>
          <p14:tracePt t="26747" x="4562475" y="1289050"/>
          <p14:tracePt t="26755" x="4527550" y="1319213"/>
          <p14:tracePt t="26762" x="4460875" y="1385888"/>
          <p14:tracePt t="26771" x="4418013" y="1428750"/>
          <p14:tracePt t="26779" x="4376738" y="1489075"/>
          <p14:tracePt t="26787" x="4346575" y="1543050"/>
          <p14:tracePt t="26795" x="4327525" y="1579563"/>
          <p14:tracePt t="26803" x="4310063" y="1627188"/>
          <p14:tracePt t="26811" x="4297363" y="1670050"/>
          <p14:tracePt t="26819" x="4297363" y="1717675"/>
          <p14:tracePt t="26828" x="4297363" y="1741488"/>
          <p14:tracePt t="26835" x="4297363" y="1784350"/>
          <p14:tracePt t="26843" x="4321175" y="1819275"/>
          <p14:tracePt t="26851" x="4357688" y="1849438"/>
          <p14:tracePt t="26859" x="4406900" y="1868488"/>
          <p14:tracePt t="26867" x="4454525" y="1885950"/>
          <p14:tracePt t="26875" x="4502150" y="1905000"/>
          <p14:tracePt t="26883" x="4551363" y="1905000"/>
          <p14:tracePt t="26891" x="4611688" y="1916113"/>
          <p14:tracePt t="26899" x="4672013" y="1928813"/>
          <p14:tracePt t="26907" x="4713288" y="1928813"/>
          <p14:tracePt t="26915" x="4743450" y="1928813"/>
          <p14:tracePt t="26923" x="4779963" y="1928813"/>
          <p14:tracePt t="26932" x="4803775" y="1928813"/>
          <p14:tracePt t="26939" x="4833938" y="1928813"/>
          <p14:tracePt t="26947" x="4870450" y="1916113"/>
          <p14:tracePt t="26955" x="4894263" y="1892300"/>
          <p14:tracePt t="26963" x="4913313" y="1855788"/>
          <p14:tracePt t="26971" x="4930775" y="1808163"/>
          <p14:tracePt t="26980" x="4930775" y="1771650"/>
          <p14:tracePt t="26987" x="4930775" y="1741488"/>
          <p14:tracePt t="26995" x="4937125" y="1717675"/>
          <p14:tracePt t="27003" x="4937125" y="1693863"/>
          <p14:tracePt t="27011" x="4937125" y="1681163"/>
          <p14:tracePt t="27027" x="4937125" y="1674813"/>
          <p14:tracePt t="27035" x="4937125" y="1663700"/>
          <p14:tracePt t="27043" x="4937125" y="1657350"/>
          <p14:tracePt t="27051" x="4937125" y="1639888"/>
          <p14:tracePt t="27059" x="4913313" y="1614488"/>
          <p14:tracePt t="27067" x="4906963" y="1609725"/>
          <p14:tracePt t="27075" x="4894263" y="1597025"/>
          <p14:tracePt t="27083" x="4887913" y="1590675"/>
          <p14:tracePt t="27099" x="4883150" y="1584325"/>
          <p14:tracePt t="27123" x="4876800" y="1579563"/>
          <p14:tracePt t="27172" x="4870450" y="1573213"/>
          <p14:tracePt t="27180" x="4864100" y="1573213"/>
          <p14:tracePt t="27203" x="4857750" y="1573213"/>
          <p14:tracePt t="27220" x="4852988" y="1579563"/>
          <p14:tracePt t="27244" x="4846638" y="1584325"/>
          <p14:tracePt t="27307" x="0" y="0"/>
        </p14:tracePtLst>
        <p14:tracePtLst>
          <p14:tracePt t="51029" x="4346575" y="2874963"/>
          <p14:tracePt t="51220" x="4351338" y="2874963"/>
          <p14:tracePt t="51235" x="4364038" y="2874963"/>
          <p14:tracePt t="51244" x="4370388" y="2874963"/>
          <p14:tracePt t="51251" x="4406900" y="2874963"/>
          <p14:tracePt t="51260" x="4430713" y="2874963"/>
          <p14:tracePt t="51268" x="4454525" y="2874963"/>
          <p14:tracePt t="51275" x="4484688" y="2874963"/>
          <p14:tracePt t="51284" x="4497388" y="2874963"/>
          <p14:tracePt t="51291" x="4521200" y="2874963"/>
          <p14:tracePt t="51300" x="4545013" y="2874963"/>
          <p14:tracePt t="51307" x="4568825" y="2874963"/>
          <p14:tracePt t="51316" x="4592638" y="2874963"/>
          <p14:tracePt t="51323" x="4616450" y="2874963"/>
          <p14:tracePt t="51332" x="4635500" y="2874963"/>
          <p14:tracePt t="51340" x="4659313" y="2874963"/>
          <p14:tracePt t="51348" x="4695825" y="2874963"/>
          <p14:tracePt t="51355" x="4737100" y="2874963"/>
          <p14:tracePt t="51363" x="4779963" y="2874963"/>
          <p14:tracePt t="51371" x="4822825" y="2874963"/>
          <p14:tracePt t="51379" x="4913313" y="2874963"/>
          <p14:tracePt t="51388" x="4967288" y="2874963"/>
          <p14:tracePt t="51395" x="5038725" y="2874963"/>
          <p14:tracePt t="51403" x="5099050" y="2874963"/>
          <p14:tracePt t="51412" x="5159375" y="2886075"/>
          <p14:tracePt t="51421" x="5208588" y="2886075"/>
          <p14:tracePt t="51427" x="5226050" y="2892425"/>
          <p14:tracePt t="51435" x="5249863" y="2892425"/>
          <p14:tracePt t="51443" x="5273675" y="2892425"/>
          <p14:tracePt t="51451" x="5292725" y="2898775"/>
          <p14:tracePt t="51459" x="5303838" y="2898775"/>
          <p14:tracePt t="51467" x="5316538" y="2898775"/>
          <p14:tracePt t="51475" x="5329238" y="2898775"/>
          <p14:tracePt t="51483" x="5353050" y="2898775"/>
          <p14:tracePt t="51491" x="5376863" y="2898775"/>
          <p14:tracePt t="51499" x="5400675" y="2898775"/>
          <p14:tracePt t="51507" x="5430838" y="2898775"/>
          <p14:tracePt t="51515" x="5454650" y="2898775"/>
          <p14:tracePt t="51523" x="5534025" y="2886075"/>
          <p14:tracePt t="51531" x="5568950" y="2881313"/>
          <p14:tracePt t="51539" x="5624513" y="2881313"/>
          <p14:tracePt t="51547" x="5702300" y="2868613"/>
          <p14:tracePt t="51555" x="5762625" y="2851150"/>
          <p14:tracePt t="51563" x="5803900" y="2851150"/>
          <p14:tracePt t="51571" x="5840413" y="2851150"/>
          <p14:tracePt t="51578" x="5870575" y="2838450"/>
          <p14:tracePt t="51587" x="5894388" y="2825750"/>
          <p14:tracePt t="51594" x="5907088" y="2825750"/>
          <p14:tracePt t="51603" x="5924550" y="2814638"/>
          <p14:tracePt t="51610" x="5937250" y="2808288"/>
          <p14:tracePt t="51666" x="5943600" y="2801938"/>
          <p14:tracePt t="51706" x="5943600" y="2795588"/>
          <p14:tracePt t="51715" x="5943600" y="2790825"/>
          <p14:tracePt t="51739" x="5943600" y="2784475"/>
          <p14:tracePt t="51746" x="5943600" y="2771775"/>
          <p14:tracePt t="51754" x="5943600" y="2760663"/>
          <p14:tracePt t="51762" x="5943600" y="2741613"/>
          <p14:tracePt t="51771" x="5937250" y="2730500"/>
          <p14:tracePt t="51778" x="5919788" y="2705100"/>
          <p14:tracePt t="51787" x="5913438" y="2670175"/>
          <p14:tracePt t="51794" x="5889625" y="2646363"/>
          <p14:tracePt t="51803" x="5870575" y="2620963"/>
          <p14:tracePt t="51810" x="5840413" y="2573338"/>
          <p14:tracePt t="51818" x="5816600" y="2549525"/>
          <p14:tracePt t="51826" x="5780088" y="2513013"/>
          <p14:tracePt t="51834" x="5756275" y="2489200"/>
          <p14:tracePt t="51842" x="5732463" y="2459038"/>
          <p14:tracePt t="51851" x="5695950" y="2446338"/>
          <p14:tracePt t="51858" x="5678488" y="2428875"/>
          <p14:tracePt t="51866" x="5665788" y="2409825"/>
          <p14:tracePt t="51874" x="5629275" y="2405063"/>
          <p14:tracePt t="51890" x="5618163" y="2392363"/>
          <p14:tracePt t="51914" x="5611813" y="2392363"/>
          <p14:tracePt t="51923" x="5594350" y="2374900"/>
          <p14:tracePt t="51946" x="5581650" y="2368550"/>
          <p14:tracePt t="51966" x="5575300" y="2368550"/>
          <p14:tracePt t="51971" x="5564188" y="2368550"/>
          <p14:tracePt t="51978" x="5545138" y="2368550"/>
          <p14:tracePt t="51986" x="5534025" y="2362200"/>
          <p14:tracePt t="51994" x="5508625" y="2362200"/>
          <p14:tracePt t="52003" x="5497513" y="2362200"/>
          <p14:tracePt t="52010" x="5461000" y="2349500"/>
          <p14:tracePt t="52018" x="5448300" y="2349500"/>
          <p14:tracePt t="52026" x="5424488" y="2349500"/>
          <p14:tracePt t="52035" x="5400675" y="2344738"/>
          <p14:tracePt t="52042" x="5383213" y="2344738"/>
          <p14:tracePt t="52050" x="5359400" y="2344738"/>
          <p14:tracePt t="52058" x="5340350" y="2344738"/>
          <p14:tracePt t="52066" x="5329238" y="2344738"/>
          <p14:tracePt t="52074" x="5303838" y="2344738"/>
          <p14:tracePt t="52083" x="5280025" y="2344738"/>
          <p14:tracePt t="52091" x="5262563" y="2344738"/>
          <p14:tracePt t="52100" x="5238750" y="2344738"/>
          <p14:tracePt t="52107" x="5213350" y="2344738"/>
          <p14:tracePt t="52115" x="5202238" y="2344738"/>
          <p14:tracePt t="52123" x="5178425" y="2344738"/>
          <p14:tracePt t="52131" x="5165725" y="2344738"/>
          <p14:tracePt t="52139" x="5129213" y="2344738"/>
          <p14:tracePt t="52147" x="5099050" y="2344738"/>
          <p14:tracePt t="52155" x="5068888" y="2344738"/>
          <p14:tracePt t="52163" x="5051425" y="2344738"/>
          <p14:tracePt t="52171" x="5032375" y="2344738"/>
          <p14:tracePt t="52179" x="4997450" y="2344738"/>
          <p14:tracePt t="52187" x="4972050" y="2355850"/>
          <p14:tracePt t="52195" x="4948238" y="2368550"/>
          <p14:tracePt t="52203" x="4924425" y="2379663"/>
          <p14:tracePt t="52211" x="4913313" y="2379663"/>
          <p14:tracePt t="52219" x="4876800" y="2386013"/>
          <p14:tracePt t="52227" x="4864100" y="2392363"/>
          <p14:tracePt t="52235" x="4852988" y="2405063"/>
          <p14:tracePt t="52243" x="4833938" y="2409825"/>
          <p14:tracePt t="52251" x="4822825" y="2422525"/>
          <p14:tracePt t="52259" x="4816475" y="2422525"/>
          <p14:tracePt t="52268" x="4792663" y="2435225"/>
          <p14:tracePt t="52275" x="4786313" y="2439988"/>
          <p14:tracePt t="52283" x="4779963" y="2446338"/>
          <p14:tracePt t="52300" x="4773613" y="2452688"/>
          <p14:tracePt t="52307" x="4762500" y="2465388"/>
          <p14:tracePt t="52315" x="4756150" y="2470150"/>
          <p14:tracePt t="52323" x="4749800" y="2482850"/>
          <p14:tracePt t="52331" x="4737100" y="2506663"/>
          <p14:tracePt t="52339" x="4737100" y="2513013"/>
          <p14:tracePt t="52347" x="4737100" y="2525713"/>
          <p14:tracePt t="52355" x="4737100" y="2536825"/>
          <p14:tracePt t="52363" x="4737100" y="2560638"/>
          <p14:tracePt t="52371" x="4737100" y="2579688"/>
          <p14:tracePt t="52379" x="4737100" y="2586038"/>
          <p14:tracePt t="52387" x="4737100" y="2603500"/>
          <p14:tracePt t="52395" x="4737100" y="2616200"/>
          <p14:tracePt t="52403" x="4749800" y="2633663"/>
          <p14:tracePt t="52411" x="4756150" y="2640013"/>
          <p14:tracePt t="52419" x="4762500" y="2651125"/>
          <p14:tracePt t="52427" x="4767263" y="2657475"/>
          <p14:tracePt t="52435" x="4767263" y="2663825"/>
          <p14:tracePt t="52443" x="4773613" y="2670175"/>
          <p14:tracePt t="52451" x="4786313" y="2674938"/>
          <p14:tracePt t="52459" x="4792663" y="2681288"/>
          <p14:tracePt t="52468" x="4797425" y="2681288"/>
          <p14:tracePt t="52475" x="4803775" y="2687638"/>
          <p14:tracePt t="52485" x="4827588" y="2687638"/>
          <p14:tracePt t="52491" x="4840288" y="2687638"/>
          <p14:tracePt t="52500" x="4864100" y="2687638"/>
          <p14:tracePt t="52507" x="4876800" y="2687638"/>
          <p14:tracePt t="52515" x="4900613" y="2687638"/>
          <p14:tracePt t="52523" x="4924425" y="2687638"/>
          <p14:tracePt t="52531" x="4954588" y="2700338"/>
          <p14:tracePt t="52539" x="4984750" y="2700338"/>
          <p14:tracePt t="52547" x="5032375" y="2717800"/>
          <p14:tracePt t="52555" x="5075238" y="2717800"/>
          <p14:tracePt t="52563" x="5122863" y="2724150"/>
          <p14:tracePt t="52571" x="5195888" y="2735263"/>
          <p14:tracePt t="52579" x="5243513" y="2747963"/>
          <p14:tracePt t="52587" x="5303838" y="2747963"/>
          <p14:tracePt t="52595" x="5364163" y="2754313"/>
          <p14:tracePt t="52604" x="5437188" y="2765425"/>
          <p14:tracePt t="52611" x="5497513" y="2778125"/>
          <p14:tracePt t="52620" x="5557838" y="2784475"/>
          <p14:tracePt t="52627" x="5605463" y="2795588"/>
          <p14:tracePt t="52635" x="5665788" y="2808288"/>
          <p14:tracePt t="52643" x="5708650" y="2808288"/>
          <p14:tracePt t="52651" x="5745163" y="2808288"/>
          <p14:tracePt t="52659" x="5762625" y="2808288"/>
          <p14:tracePt t="52667" x="5786438" y="2808288"/>
          <p14:tracePt t="52675" x="5803900" y="2808288"/>
          <p14:tracePt t="52684" x="5822950" y="2808288"/>
          <p14:tracePt t="52691" x="5846763" y="2808288"/>
          <p14:tracePt t="52699" x="5864225" y="2808288"/>
          <p14:tracePt t="52707" x="5894388" y="2808288"/>
          <p14:tracePt t="52715" x="5907088" y="2808288"/>
          <p14:tracePt t="52723" x="5943600" y="2795588"/>
          <p14:tracePt t="52731" x="5949950" y="2795588"/>
          <p14:tracePt t="52739" x="5961063" y="2795588"/>
          <p14:tracePt t="52747" x="5984875" y="2784475"/>
          <p14:tracePt t="52755" x="5991225" y="2778125"/>
          <p14:tracePt t="52763" x="6010275" y="2771775"/>
          <p14:tracePt t="52779" x="6027738" y="2765425"/>
          <p14:tracePt t="52787" x="6034088" y="2760663"/>
          <p14:tracePt t="52795" x="6040438" y="2754313"/>
          <p14:tracePt t="52804" x="6045200" y="2747963"/>
          <p14:tracePt t="52811" x="6051550" y="2741613"/>
          <p14:tracePt t="52827" x="6051550" y="2730500"/>
          <p14:tracePt t="52843" x="6051550" y="2724150"/>
          <p14:tracePt t="52852" x="6051550" y="2717800"/>
          <p14:tracePt t="52867" x="6051550" y="2711450"/>
          <p14:tracePt t="52875" x="6051550" y="2705100"/>
          <p14:tracePt t="52891" x="6051550" y="2700338"/>
          <p14:tracePt t="52907" x="6051550" y="2687638"/>
          <p14:tracePt t="52915" x="6051550" y="2681288"/>
          <p14:tracePt t="52923" x="6040438" y="2663825"/>
          <p14:tracePt t="52937" x="6003925" y="2627313"/>
          <p14:tracePt t="52939" x="5984875" y="2620963"/>
          <p14:tracePt t="52947" x="5949950" y="2603500"/>
          <p14:tracePt t="52955" x="5913438" y="2579688"/>
          <p14:tracePt t="52963" x="5876925" y="2560638"/>
          <p14:tracePt t="52971" x="5864225" y="2549525"/>
          <p14:tracePt t="52979" x="5840413" y="2536825"/>
          <p14:tracePt t="52987" x="5816600" y="2525713"/>
          <p14:tracePt t="52995" x="5803900" y="2519363"/>
          <p14:tracePt t="53004" x="5799138" y="2513013"/>
          <p14:tracePt t="53011" x="5773738" y="2506663"/>
          <p14:tracePt t="53035" x="5768975" y="2506663"/>
          <p14:tracePt t="53068" x="5762625" y="2506663"/>
          <p14:tracePt t="53083" x="5756275" y="2506663"/>
          <p14:tracePt t="53091" x="5749925" y="2506663"/>
          <p14:tracePt t="53100" x="5738813" y="2506663"/>
          <p14:tracePt t="53107" x="5715000" y="2506663"/>
          <p14:tracePt t="53115" x="5708650" y="2506663"/>
          <p14:tracePt t="53123" x="5678488" y="2506663"/>
          <p14:tracePt t="53131" x="5648325" y="2506663"/>
          <p14:tracePt t="53139" x="5611813" y="2500313"/>
          <p14:tracePt t="53147" x="5581650" y="2489200"/>
          <p14:tracePt t="53155" x="5521325" y="2482850"/>
          <p14:tracePt t="53163" x="5478463" y="2482850"/>
          <p14:tracePt t="53171" x="5430838" y="2482850"/>
          <p14:tracePt t="53179" x="5400675" y="2470150"/>
          <p14:tracePt t="53187" x="5340350" y="2470150"/>
          <p14:tracePt t="53195" x="5310188" y="2470150"/>
          <p14:tracePt t="53204" x="5273675" y="2470150"/>
          <p14:tracePt t="53211" x="5249863" y="2470150"/>
          <p14:tracePt t="53219" x="5232400" y="2470150"/>
          <p14:tracePt t="53227" x="5208588" y="2470150"/>
          <p14:tracePt t="53236" x="5183188" y="2470150"/>
          <p14:tracePt t="53243" x="5159375" y="2482850"/>
          <p14:tracePt t="53252" x="5153025" y="2482850"/>
          <p14:tracePt t="53259" x="5135563" y="2489200"/>
          <p14:tracePt t="53267" x="5105400" y="2513013"/>
          <p14:tracePt t="53275" x="5081588" y="2519363"/>
          <p14:tracePt t="53284" x="5075238" y="2525713"/>
          <p14:tracePt t="53291" x="5062538" y="2543175"/>
          <p14:tracePt t="53299" x="5057775" y="2549525"/>
          <p14:tracePt t="53307" x="5051425" y="2555875"/>
          <p14:tracePt t="53315" x="5045075" y="2560638"/>
          <p14:tracePt t="53323" x="5032375" y="2566988"/>
          <p14:tracePt t="53331" x="5027613" y="2573338"/>
          <p14:tracePt t="53339" x="5021263" y="2579688"/>
          <p14:tracePt t="53355" x="5008563" y="2590800"/>
          <p14:tracePt t="53371" x="5002213" y="2597150"/>
          <p14:tracePt t="53379" x="4984750" y="2616200"/>
          <p14:tracePt t="53395" x="4984750" y="2627313"/>
          <p14:tracePt t="53404" x="4978400" y="2633663"/>
          <p14:tracePt t="53418" x="4978400" y="2640013"/>
          <p14:tracePt t="53427" x="4978400" y="2646363"/>
          <p14:tracePt t="53436" x="4978400" y="2651125"/>
          <p14:tracePt t="53443" x="4978400" y="2657475"/>
          <p14:tracePt t="53451" x="4991100" y="2670175"/>
          <p14:tracePt t="53459" x="4997450" y="2670175"/>
          <p14:tracePt t="53468" x="5008563" y="2681288"/>
          <p14:tracePt t="53475" x="5032375" y="2693988"/>
          <p14:tracePt t="53485" x="5045075" y="2693988"/>
          <p14:tracePt t="53491" x="5068888" y="2700338"/>
          <p14:tracePt t="53499" x="5081588" y="2705100"/>
          <p14:tracePt t="53507" x="5105400" y="2717800"/>
          <p14:tracePt t="53515" x="5122863" y="2717800"/>
          <p14:tracePt t="53523" x="5135563" y="2717800"/>
          <p14:tracePt t="53531" x="5148263" y="2717800"/>
          <p14:tracePt t="53539" x="5165725" y="2717800"/>
          <p14:tracePt t="53547" x="5178425" y="2717800"/>
          <p14:tracePt t="53555" x="5202238" y="2724150"/>
          <p14:tracePt t="53563" x="5232400" y="2730500"/>
          <p14:tracePt t="53571" x="5280025" y="2741613"/>
          <p14:tracePt t="53579" x="5310188" y="2741613"/>
          <p14:tracePt t="53588" x="5370513" y="2760663"/>
          <p14:tracePt t="53595" x="5430838" y="2778125"/>
          <p14:tracePt t="53603" x="5491163" y="2801938"/>
          <p14:tracePt t="53611" x="5551488" y="2801938"/>
          <p14:tracePt t="53619" x="5629275" y="2820988"/>
          <p14:tracePt t="53627" x="5702300" y="2832100"/>
          <p14:tracePt t="53636" x="5762625" y="2832100"/>
          <p14:tracePt t="53643" x="5822950" y="2844800"/>
          <p14:tracePt t="53651" x="5864225" y="2851150"/>
          <p14:tracePt t="53659" x="5924550" y="2851150"/>
          <p14:tracePt t="53668" x="5949950" y="2851150"/>
          <p14:tracePt t="53675" x="5961063" y="2851150"/>
          <p14:tracePt t="53684" x="5973763" y="2851150"/>
          <p14:tracePt t="53699" x="5991225" y="2851150"/>
          <p14:tracePt t="53707" x="5997575" y="2851150"/>
          <p14:tracePt t="53715" x="6010275" y="2844800"/>
          <p14:tracePt t="53723" x="6021388" y="2832100"/>
          <p14:tracePt t="53731" x="6027738" y="2825750"/>
          <p14:tracePt t="53739" x="6034088" y="2820988"/>
          <p14:tracePt t="53747" x="6034088" y="2814638"/>
          <p14:tracePt t="53755" x="6034088" y="2801938"/>
          <p14:tracePt t="53763" x="6045200" y="2795588"/>
          <p14:tracePt t="53771" x="6045200" y="2778125"/>
          <p14:tracePt t="53779" x="6045200" y="2765425"/>
          <p14:tracePt t="53787" x="6045200" y="2760663"/>
          <p14:tracePt t="53795" x="6045200" y="2747963"/>
          <p14:tracePt t="53804" x="6045200" y="2724150"/>
          <p14:tracePt t="53811" x="6040438" y="2711450"/>
          <p14:tracePt t="53819" x="6034088" y="2687638"/>
          <p14:tracePt t="53827" x="6010275" y="2663825"/>
          <p14:tracePt t="53836" x="5967413" y="2620963"/>
          <p14:tracePt t="53843" x="5900738" y="2566988"/>
          <p14:tracePt t="53851" x="5840413" y="2525713"/>
          <p14:tracePt t="53859" x="5786438" y="2482850"/>
          <p14:tracePt t="53867" x="5695950" y="2422525"/>
          <p14:tracePt t="53875" x="5599113" y="2368550"/>
          <p14:tracePt t="53883" x="5508625" y="2332038"/>
          <p14:tracePt t="53891" x="5418138" y="2301875"/>
          <p14:tracePt t="53899" x="5346700" y="2278063"/>
          <p14:tracePt t="53907" x="5268913" y="2254250"/>
          <p14:tracePt t="53915" x="5208588" y="2247900"/>
          <p14:tracePt t="53923" x="5165725" y="2235200"/>
          <p14:tracePt t="53931" x="5118100" y="2230438"/>
          <p14:tracePt t="53939" x="5105400" y="2230438"/>
          <p14:tracePt t="53955" x="5075238" y="2230438"/>
          <p14:tracePt t="53963" x="5062538" y="2230438"/>
          <p14:tracePt t="53979" x="5038725" y="2230438"/>
          <p14:tracePt t="53987" x="5014913" y="2235200"/>
          <p14:tracePt t="53995" x="4991100" y="2254250"/>
          <p14:tracePt t="54003" x="4954588" y="2290763"/>
          <p14:tracePt t="54011" x="4913313" y="2325688"/>
          <p14:tracePt t="54019" x="4887913" y="2368550"/>
          <p14:tracePt t="54027" x="4870450" y="2405063"/>
          <p14:tracePt t="54036" x="4840288" y="2428875"/>
          <p14:tracePt t="54043" x="4810125" y="2476500"/>
          <p14:tracePt t="54052" x="4803775" y="2489200"/>
          <p14:tracePt t="54059" x="4792663" y="2506663"/>
          <p14:tracePt t="54068" x="4773613" y="2543175"/>
          <p14:tracePt t="54075" x="4767263" y="2566988"/>
          <p14:tracePt t="54083" x="4767263" y="2579688"/>
          <p14:tracePt t="54091" x="4767263" y="2603500"/>
          <p14:tracePt t="54099" x="4767263" y="2633663"/>
          <p14:tracePt t="54107" x="4767263" y="2657475"/>
          <p14:tracePt t="54115" x="4767263" y="2681288"/>
          <p14:tracePt t="54123" x="4773613" y="2711450"/>
          <p14:tracePt t="54131" x="4803775" y="2741613"/>
          <p14:tracePt t="54139" x="4827588" y="2765425"/>
          <p14:tracePt t="54147" x="4852988" y="2778125"/>
          <p14:tracePt t="54155" x="4876800" y="2790825"/>
          <p14:tracePt t="54163" x="4906963" y="2795588"/>
          <p14:tracePt t="54171" x="4967288" y="2808288"/>
          <p14:tracePt t="54179" x="5038725" y="2814638"/>
          <p14:tracePt t="54187" x="5099050" y="2825750"/>
          <p14:tracePt t="54195" x="5178425" y="2838450"/>
          <p14:tracePt t="54203" x="5262563" y="2851150"/>
          <p14:tracePt t="54211" x="5322888" y="2851150"/>
          <p14:tracePt t="54220" x="5394325" y="2855913"/>
          <p14:tracePt t="54227" x="5467350" y="2855913"/>
          <p14:tracePt t="54236" x="5514975" y="2855913"/>
          <p14:tracePt t="54243" x="5557838" y="2855913"/>
          <p14:tracePt t="54251" x="5588000" y="2855913"/>
          <p14:tracePt t="54259" x="5611813" y="2855913"/>
          <p14:tracePt t="54268" x="5648325" y="2838450"/>
          <p14:tracePt t="54275" x="5654675" y="2832100"/>
          <p14:tracePt t="54283" x="5659438" y="2825750"/>
          <p14:tracePt t="54291" x="5659438" y="2820988"/>
          <p14:tracePt t="54299" x="5659438" y="2801938"/>
          <p14:tracePt t="54315" x="5659438" y="2790825"/>
          <p14:tracePt t="54323" x="5659438" y="2784475"/>
          <p14:tracePt t="54339" x="5659438" y="2765425"/>
          <p14:tracePt t="54347" x="5659438" y="2754313"/>
          <p14:tracePt t="54355" x="5654675" y="2735263"/>
          <p14:tracePt t="54363" x="5635625" y="2724150"/>
          <p14:tracePt t="54371" x="5611813" y="2700338"/>
          <p14:tracePt t="54379" x="5588000" y="2681288"/>
          <p14:tracePt t="54387" x="5551488" y="2663825"/>
          <p14:tracePt t="54395" x="5514975" y="2646363"/>
          <p14:tracePt t="54403" x="5454650" y="2627313"/>
          <p14:tracePt t="54411" x="5407025" y="2609850"/>
          <p14:tracePt t="54419" x="5346700" y="2586038"/>
          <p14:tracePt t="54427" x="5299075" y="2579688"/>
          <p14:tracePt t="54436" x="5238750" y="2566988"/>
          <p14:tracePt t="54443" x="5213350" y="2566988"/>
          <p14:tracePt t="54451" x="5159375" y="2566988"/>
          <p14:tracePt t="54459" x="5135563" y="2566988"/>
          <p14:tracePt t="54468" x="5105400" y="2566988"/>
          <p14:tracePt t="54475" x="5081588" y="2566988"/>
          <p14:tracePt t="54483" x="5068888" y="2566988"/>
          <p14:tracePt t="54491" x="5045075" y="2566988"/>
          <p14:tracePt t="54499" x="5038725" y="2566988"/>
          <p14:tracePt t="54507" x="5027613" y="2566988"/>
          <p14:tracePt t="54515" x="5008563" y="2566988"/>
          <p14:tracePt t="54523" x="4997450" y="2579688"/>
          <p14:tracePt t="54531" x="4991100" y="2586038"/>
          <p14:tracePt t="54539" x="4984750" y="2590800"/>
          <p14:tracePt t="54547" x="4978400" y="2597150"/>
          <p14:tracePt t="54563" x="4972050" y="2603500"/>
          <p14:tracePt t="54587" x="4972050" y="2609850"/>
          <p14:tracePt t="54595" x="4967288" y="2616200"/>
          <p14:tracePt t="54627" x="4967288" y="2620963"/>
          <p14:tracePt t="54636" x="4967288" y="2627313"/>
          <p14:tracePt t="54652" x="4967288" y="2633663"/>
          <p14:tracePt t="54659" x="4967288" y="2640013"/>
          <p14:tracePt t="54707" x="4972050" y="2646363"/>
          <p14:tracePt t="54747" x="0" y="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32FCA50A-D6DA-4110-A752-69C02BF6080E}"/>
              </a:ext>
            </a:extLst>
          </p:cNvPr>
          <p:cNvSpPr>
            <a:spLocks noGrp="1" noChangeArrowheads="1"/>
          </p:cNvSpPr>
          <p:nvPr>
            <p:ph type="title"/>
          </p:nvPr>
        </p:nvSpPr>
        <p:spPr>
          <a:xfrm>
            <a:off x="209550" y="190500"/>
            <a:ext cx="4627563" cy="766763"/>
          </a:xfrm>
        </p:spPr>
        <p:txBody>
          <a:bodyPr/>
          <a:lstStyle/>
          <a:p>
            <a:pPr algn="l"/>
            <a:r>
              <a:rPr lang="en-GB" altLang="cs-CZ" b="1">
                <a:solidFill>
                  <a:srgbClr val="6600CC"/>
                </a:solidFill>
                <a:effectLst>
                  <a:outerShdw blurRad="38100" dist="38100" dir="2700000" algn="tl">
                    <a:srgbClr val="C0C0C0"/>
                  </a:outerShdw>
                </a:effectLst>
              </a:rPr>
              <a:t>Immunoglobulin</a:t>
            </a:r>
            <a:r>
              <a:rPr lang="cs-CZ" altLang="cs-CZ" b="1">
                <a:solidFill>
                  <a:srgbClr val="6600CC"/>
                </a:solidFill>
                <a:effectLst>
                  <a:outerShdw blurRad="38100" dist="38100" dir="2700000" algn="tl">
                    <a:srgbClr val="C0C0C0"/>
                  </a:outerShdw>
                </a:effectLst>
              </a:rPr>
              <a:t>y</a:t>
            </a:r>
            <a:endParaRPr lang="en-GB" altLang="cs-CZ">
              <a:solidFill>
                <a:srgbClr val="6600CC"/>
              </a:solidFill>
              <a:effectLst>
                <a:outerShdw blurRad="38100" dist="38100" dir="2700000" algn="tl">
                  <a:srgbClr val="C0C0C0"/>
                </a:outerShdw>
              </a:effectLst>
            </a:endParaRPr>
          </a:p>
        </p:txBody>
      </p:sp>
      <p:sp>
        <p:nvSpPr>
          <p:cNvPr id="7172" name="Freeform 4">
            <a:extLst>
              <a:ext uri="{FF2B5EF4-FFF2-40B4-BE49-F238E27FC236}">
                <a16:creationId xmlns:a16="http://schemas.microsoft.com/office/drawing/2014/main" id="{5F3B6115-BE8E-4B90-87E4-6E526B1FC45B}"/>
              </a:ext>
            </a:extLst>
          </p:cNvPr>
          <p:cNvSpPr>
            <a:spLocks/>
          </p:cNvSpPr>
          <p:nvPr/>
        </p:nvSpPr>
        <p:spPr bwMode="auto">
          <a:xfrm>
            <a:off x="735013" y="1357313"/>
            <a:ext cx="366712" cy="665162"/>
          </a:xfrm>
          <a:custGeom>
            <a:avLst/>
            <a:gdLst>
              <a:gd name="T0" fmla="*/ 10 w 231"/>
              <a:gd name="T1" fmla="*/ 0 h 419"/>
              <a:gd name="T2" fmla="*/ 0 w 231"/>
              <a:gd name="T3" fmla="*/ 17 h 419"/>
              <a:gd name="T4" fmla="*/ 218 w 231"/>
              <a:gd name="T5" fmla="*/ 162 h 419"/>
              <a:gd name="T6" fmla="*/ 221 w 231"/>
              <a:gd name="T7" fmla="*/ 152 h 419"/>
              <a:gd name="T8" fmla="*/ 212 w 231"/>
              <a:gd name="T9" fmla="*/ 152 h 419"/>
              <a:gd name="T10" fmla="*/ 215 w 231"/>
              <a:gd name="T11" fmla="*/ 155 h 419"/>
              <a:gd name="T12" fmla="*/ 218 w 231"/>
              <a:gd name="T13" fmla="*/ 159 h 419"/>
              <a:gd name="T14" fmla="*/ 212 w 231"/>
              <a:gd name="T15" fmla="*/ 152 h 419"/>
              <a:gd name="T16" fmla="*/ 212 w 231"/>
              <a:gd name="T17" fmla="*/ 419 h 419"/>
              <a:gd name="T18" fmla="*/ 231 w 231"/>
              <a:gd name="T19" fmla="*/ 419 h 419"/>
              <a:gd name="T20" fmla="*/ 231 w 231"/>
              <a:gd name="T21" fmla="*/ 152 h 419"/>
              <a:gd name="T22" fmla="*/ 231 w 231"/>
              <a:gd name="T23" fmla="*/ 152 h 419"/>
              <a:gd name="T24" fmla="*/ 228 w 231"/>
              <a:gd name="T25" fmla="*/ 149 h 419"/>
              <a:gd name="T26" fmla="*/ 225 w 231"/>
              <a:gd name="T27" fmla="*/ 145 h 419"/>
              <a:gd name="T28" fmla="*/ 228 w 231"/>
              <a:gd name="T29" fmla="*/ 145 h 419"/>
              <a:gd name="T30" fmla="*/ 10 w 231"/>
              <a:gd name="T31" fmla="*/ 0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1" h="419">
                <a:moveTo>
                  <a:pt x="10" y="0"/>
                </a:moveTo>
                <a:lnTo>
                  <a:pt x="0" y="17"/>
                </a:lnTo>
                <a:lnTo>
                  <a:pt x="218" y="162"/>
                </a:lnTo>
                <a:lnTo>
                  <a:pt x="221" y="152"/>
                </a:lnTo>
                <a:lnTo>
                  <a:pt x="212" y="152"/>
                </a:lnTo>
                <a:lnTo>
                  <a:pt x="215" y="155"/>
                </a:lnTo>
                <a:lnTo>
                  <a:pt x="218" y="159"/>
                </a:lnTo>
                <a:lnTo>
                  <a:pt x="212" y="152"/>
                </a:lnTo>
                <a:lnTo>
                  <a:pt x="212" y="419"/>
                </a:lnTo>
                <a:lnTo>
                  <a:pt x="231" y="419"/>
                </a:lnTo>
                <a:lnTo>
                  <a:pt x="231" y="152"/>
                </a:lnTo>
                <a:lnTo>
                  <a:pt x="231" y="152"/>
                </a:lnTo>
                <a:lnTo>
                  <a:pt x="228" y="149"/>
                </a:lnTo>
                <a:lnTo>
                  <a:pt x="225" y="145"/>
                </a:lnTo>
                <a:lnTo>
                  <a:pt x="228" y="145"/>
                </a:lnTo>
                <a:lnTo>
                  <a:pt x="10" y="0"/>
                </a:lnTo>
                <a:close/>
              </a:path>
            </a:pathLst>
          </a:custGeom>
          <a:solidFill>
            <a:srgbClr val="FF0000"/>
          </a:solidFill>
          <a:ln w="38100" cmpd="sng">
            <a:solidFill>
              <a:srgbClr val="FF0000"/>
            </a:solidFill>
            <a:round/>
            <a:headEnd/>
            <a:tailEnd/>
          </a:ln>
        </p:spPr>
        <p:txBody>
          <a:bodyPr/>
          <a:lstStyle/>
          <a:p>
            <a:endParaRPr lang="cs-CZ"/>
          </a:p>
        </p:txBody>
      </p:sp>
      <p:sp>
        <p:nvSpPr>
          <p:cNvPr id="7173" name="Freeform 5">
            <a:extLst>
              <a:ext uri="{FF2B5EF4-FFF2-40B4-BE49-F238E27FC236}">
                <a16:creationId xmlns:a16="http://schemas.microsoft.com/office/drawing/2014/main" id="{2B534F43-C046-4697-B502-F1AD30510548}"/>
              </a:ext>
            </a:extLst>
          </p:cNvPr>
          <p:cNvSpPr>
            <a:spLocks/>
          </p:cNvSpPr>
          <p:nvPr/>
        </p:nvSpPr>
        <p:spPr bwMode="auto">
          <a:xfrm>
            <a:off x="1081088" y="1357313"/>
            <a:ext cx="341312" cy="257175"/>
          </a:xfrm>
          <a:custGeom>
            <a:avLst/>
            <a:gdLst>
              <a:gd name="T0" fmla="*/ 0 w 215"/>
              <a:gd name="T1" fmla="*/ 145 h 162"/>
              <a:gd name="T2" fmla="*/ 10 w 215"/>
              <a:gd name="T3" fmla="*/ 162 h 162"/>
              <a:gd name="T4" fmla="*/ 215 w 215"/>
              <a:gd name="T5" fmla="*/ 17 h 162"/>
              <a:gd name="T6" fmla="*/ 205 w 215"/>
              <a:gd name="T7" fmla="*/ 0 h 162"/>
              <a:gd name="T8" fmla="*/ 0 w 215"/>
              <a:gd name="T9" fmla="*/ 145 h 162"/>
            </a:gdLst>
            <a:ahLst/>
            <a:cxnLst>
              <a:cxn ang="0">
                <a:pos x="T0" y="T1"/>
              </a:cxn>
              <a:cxn ang="0">
                <a:pos x="T2" y="T3"/>
              </a:cxn>
              <a:cxn ang="0">
                <a:pos x="T4" y="T5"/>
              </a:cxn>
              <a:cxn ang="0">
                <a:pos x="T6" y="T7"/>
              </a:cxn>
              <a:cxn ang="0">
                <a:pos x="T8" y="T9"/>
              </a:cxn>
            </a:cxnLst>
            <a:rect l="0" t="0" r="r" b="b"/>
            <a:pathLst>
              <a:path w="215" h="162">
                <a:moveTo>
                  <a:pt x="0" y="145"/>
                </a:moveTo>
                <a:lnTo>
                  <a:pt x="10" y="162"/>
                </a:lnTo>
                <a:lnTo>
                  <a:pt x="215" y="17"/>
                </a:lnTo>
                <a:lnTo>
                  <a:pt x="205" y="0"/>
                </a:lnTo>
                <a:lnTo>
                  <a:pt x="0" y="145"/>
                </a:lnTo>
                <a:close/>
              </a:path>
            </a:pathLst>
          </a:custGeom>
          <a:solidFill>
            <a:srgbClr val="FF0000"/>
          </a:solidFill>
          <a:ln w="38100" cmpd="sng">
            <a:solidFill>
              <a:srgbClr val="FF0000"/>
            </a:solidFill>
            <a:round/>
            <a:headEnd/>
            <a:tailEnd/>
          </a:ln>
        </p:spPr>
        <p:txBody>
          <a:bodyPr/>
          <a:lstStyle/>
          <a:p>
            <a:endParaRPr lang="cs-CZ"/>
          </a:p>
        </p:txBody>
      </p:sp>
      <p:grpSp>
        <p:nvGrpSpPr>
          <p:cNvPr id="7176" name="Group 8">
            <a:extLst>
              <a:ext uri="{FF2B5EF4-FFF2-40B4-BE49-F238E27FC236}">
                <a16:creationId xmlns:a16="http://schemas.microsoft.com/office/drawing/2014/main" id="{0D914AEE-AF8F-4598-B46E-9DDBDC247168}"/>
              </a:ext>
            </a:extLst>
          </p:cNvPr>
          <p:cNvGrpSpPr>
            <a:grpSpLocks/>
          </p:cNvGrpSpPr>
          <p:nvPr/>
        </p:nvGrpSpPr>
        <p:grpSpPr bwMode="auto">
          <a:xfrm>
            <a:off x="1028700" y="2557463"/>
            <a:ext cx="669925" cy="685800"/>
            <a:chOff x="884" y="1802"/>
            <a:chExt cx="422" cy="432"/>
          </a:xfrm>
        </p:grpSpPr>
        <p:sp>
          <p:nvSpPr>
            <p:cNvPr id="7174" name="Freeform 6">
              <a:extLst>
                <a:ext uri="{FF2B5EF4-FFF2-40B4-BE49-F238E27FC236}">
                  <a16:creationId xmlns:a16="http://schemas.microsoft.com/office/drawing/2014/main" id="{C71A02F2-0148-4801-82E7-ED6ED2A8454A}"/>
                </a:ext>
              </a:extLst>
            </p:cNvPr>
            <p:cNvSpPr>
              <a:spLocks/>
            </p:cNvSpPr>
            <p:nvPr/>
          </p:nvSpPr>
          <p:spPr bwMode="auto">
            <a:xfrm>
              <a:off x="884" y="1802"/>
              <a:ext cx="422" cy="230"/>
            </a:xfrm>
            <a:custGeom>
              <a:avLst/>
              <a:gdLst>
                <a:gd name="T0" fmla="*/ 422 w 422"/>
                <a:gd name="T1" fmla="*/ 9 h 230"/>
                <a:gd name="T2" fmla="*/ 406 w 422"/>
                <a:gd name="T3" fmla="*/ 0 h 230"/>
                <a:gd name="T4" fmla="*/ 261 w 422"/>
                <a:gd name="T5" fmla="*/ 217 h 230"/>
                <a:gd name="T6" fmla="*/ 267 w 422"/>
                <a:gd name="T7" fmla="*/ 221 h 230"/>
                <a:gd name="T8" fmla="*/ 267 w 422"/>
                <a:gd name="T9" fmla="*/ 211 h 230"/>
                <a:gd name="T10" fmla="*/ 264 w 422"/>
                <a:gd name="T11" fmla="*/ 214 h 230"/>
                <a:gd name="T12" fmla="*/ 261 w 422"/>
                <a:gd name="T13" fmla="*/ 217 h 230"/>
                <a:gd name="T14" fmla="*/ 267 w 422"/>
                <a:gd name="T15" fmla="*/ 211 h 230"/>
                <a:gd name="T16" fmla="*/ 0 w 422"/>
                <a:gd name="T17" fmla="*/ 211 h 230"/>
                <a:gd name="T18" fmla="*/ 0 w 422"/>
                <a:gd name="T19" fmla="*/ 230 h 230"/>
                <a:gd name="T20" fmla="*/ 267 w 422"/>
                <a:gd name="T21" fmla="*/ 230 h 230"/>
                <a:gd name="T22" fmla="*/ 267 w 422"/>
                <a:gd name="T23" fmla="*/ 230 h 230"/>
                <a:gd name="T24" fmla="*/ 271 w 422"/>
                <a:gd name="T25" fmla="*/ 227 h 230"/>
                <a:gd name="T26" fmla="*/ 274 w 422"/>
                <a:gd name="T27" fmla="*/ 224 h 230"/>
                <a:gd name="T28" fmla="*/ 277 w 422"/>
                <a:gd name="T29" fmla="*/ 227 h 230"/>
                <a:gd name="T30" fmla="*/ 422 w 422"/>
                <a:gd name="T31" fmla="*/ 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2" h="230">
                  <a:moveTo>
                    <a:pt x="422" y="9"/>
                  </a:moveTo>
                  <a:lnTo>
                    <a:pt x="406" y="0"/>
                  </a:lnTo>
                  <a:lnTo>
                    <a:pt x="261" y="217"/>
                  </a:lnTo>
                  <a:lnTo>
                    <a:pt x="267" y="221"/>
                  </a:lnTo>
                  <a:lnTo>
                    <a:pt x="267" y="211"/>
                  </a:lnTo>
                  <a:lnTo>
                    <a:pt x="264" y="214"/>
                  </a:lnTo>
                  <a:lnTo>
                    <a:pt x="261" y="217"/>
                  </a:lnTo>
                  <a:lnTo>
                    <a:pt x="267" y="211"/>
                  </a:lnTo>
                  <a:lnTo>
                    <a:pt x="0" y="211"/>
                  </a:lnTo>
                  <a:lnTo>
                    <a:pt x="0" y="230"/>
                  </a:lnTo>
                  <a:lnTo>
                    <a:pt x="267" y="230"/>
                  </a:lnTo>
                  <a:lnTo>
                    <a:pt x="267" y="230"/>
                  </a:lnTo>
                  <a:lnTo>
                    <a:pt x="271" y="227"/>
                  </a:lnTo>
                  <a:lnTo>
                    <a:pt x="274" y="224"/>
                  </a:lnTo>
                  <a:lnTo>
                    <a:pt x="277" y="227"/>
                  </a:lnTo>
                  <a:lnTo>
                    <a:pt x="422" y="9"/>
                  </a:lnTo>
                  <a:close/>
                </a:path>
              </a:pathLst>
            </a:custGeom>
            <a:solidFill>
              <a:srgbClr val="FF0000"/>
            </a:solidFill>
            <a:ln w="38100" cmpd="sng">
              <a:solidFill>
                <a:srgbClr val="FF0000"/>
              </a:solidFill>
              <a:round/>
              <a:headEnd/>
              <a:tailEnd/>
            </a:ln>
          </p:spPr>
          <p:txBody>
            <a:bodyPr/>
            <a:lstStyle/>
            <a:p>
              <a:endParaRPr lang="cs-CZ"/>
            </a:p>
          </p:txBody>
        </p:sp>
        <p:sp>
          <p:nvSpPr>
            <p:cNvPr id="7175" name="Freeform 7">
              <a:extLst>
                <a:ext uri="{FF2B5EF4-FFF2-40B4-BE49-F238E27FC236}">
                  <a16:creationId xmlns:a16="http://schemas.microsoft.com/office/drawing/2014/main" id="{79DA2C15-4B98-493F-9E64-FDEF60C0BD97}"/>
                </a:ext>
              </a:extLst>
            </p:cNvPr>
            <p:cNvSpPr>
              <a:spLocks/>
            </p:cNvSpPr>
            <p:nvPr/>
          </p:nvSpPr>
          <p:spPr bwMode="auto">
            <a:xfrm>
              <a:off x="1145" y="2019"/>
              <a:ext cx="161" cy="215"/>
            </a:xfrm>
            <a:custGeom>
              <a:avLst/>
              <a:gdLst>
                <a:gd name="T0" fmla="*/ 16 w 161"/>
                <a:gd name="T1" fmla="*/ 0 h 215"/>
                <a:gd name="T2" fmla="*/ 0 w 161"/>
                <a:gd name="T3" fmla="*/ 10 h 215"/>
                <a:gd name="T4" fmla="*/ 145 w 161"/>
                <a:gd name="T5" fmla="*/ 215 h 215"/>
                <a:gd name="T6" fmla="*/ 161 w 161"/>
                <a:gd name="T7" fmla="*/ 205 h 215"/>
                <a:gd name="T8" fmla="*/ 16 w 161"/>
                <a:gd name="T9" fmla="*/ 0 h 215"/>
              </a:gdLst>
              <a:ahLst/>
              <a:cxnLst>
                <a:cxn ang="0">
                  <a:pos x="T0" y="T1"/>
                </a:cxn>
                <a:cxn ang="0">
                  <a:pos x="T2" y="T3"/>
                </a:cxn>
                <a:cxn ang="0">
                  <a:pos x="T4" y="T5"/>
                </a:cxn>
                <a:cxn ang="0">
                  <a:pos x="T6" y="T7"/>
                </a:cxn>
                <a:cxn ang="0">
                  <a:pos x="T8" y="T9"/>
                </a:cxn>
              </a:cxnLst>
              <a:rect l="0" t="0" r="r" b="b"/>
              <a:pathLst>
                <a:path w="161" h="215">
                  <a:moveTo>
                    <a:pt x="16" y="0"/>
                  </a:moveTo>
                  <a:lnTo>
                    <a:pt x="0" y="10"/>
                  </a:lnTo>
                  <a:lnTo>
                    <a:pt x="145" y="215"/>
                  </a:lnTo>
                  <a:lnTo>
                    <a:pt x="161" y="205"/>
                  </a:lnTo>
                  <a:lnTo>
                    <a:pt x="16" y="0"/>
                  </a:lnTo>
                  <a:close/>
                </a:path>
              </a:pathLst>
            </a:custGeom>
            <a:solidFill>
              <a:srgbClr val="FF0000"/>
            </a:solidFill>
            <a:ln w="38100" cmpd="sng">
              <a:solidFill>
                <a:srgbClr val="FF0000"/>
              </a:solidFill>
              <a:round/>
              <a:headEnd/>
              <a:tailEnd/>
            </a:ln>
          </p:spPr>
          <p:txBody>
            <a:bodyPr/>
            <a:lstStyle/>
            <a:p>
              <a:endParaRPr lang="cs-CZ"/>
            </a:p>
          </p:txBody>
        </p:sp>
      </p:grpSp>
      <p:grpSp>
        <p:nvGrpSpPr>
          <p:cNvPr id="7179" name="Group 11">
            <a:extLst>
              <a:ext uri="{FF2B5EF4-FFF2-40B4-BE49-F238E27FC236}">
                <a16:creationId xmlns:a16="http://schemas.microsoft.com/office/drawing/2014/main" id="{ED35E35D-7220-47BA-AFC4-3CCAEE02E51D}"/>
              </a:ext>
            </a:extLst>
          </p:cNvPr>
          <p:cNvGrpSpPr>
            <a:grpSpLocks/>
          </p:cNvGrpSpPr>
          <p:nvPr/>
        </p:nvGrpSpPr>
        <p:grpSpPr bwMode="auto">
          <a:xfrm>
            <a:off x="636588" y="2908300"/>
            <a:ext cx="690562" cy="669925"/>
            <a:chOff x="637" y="2023"/>
            <a:chExt cx="435" cy="422"/>
          </a:xfrm>
        </p:grpSpPr>
        <p:sp>
          <p:nvSpPr>
            <p:cNvPr id="7177" name="Freeform 9">
              <a:extLst>
                <a:ext uri="{FF2B5EF4-FFF2-40B4-BE49-F238E27FC236}">
                  <a16:creationId xmlns:a16="http://schemas.microsoft.com/office/drawing/2014/main" id="{242FA9E3-F8A8-4A91-BA5E-A8157ABD7C83}"/>
                </a:ext>
              </a:extLst>
            </p:cNvPr>
            <p:cNvSpPr>
              <a:spLocks/>
            </p:cNvSpPr>
            <p:nvPr/>
          </p:nvSpPr>
          <p:spPr bwMode="auto">
            <a:xfrm>
              <a:off x="637" y="2023"/>
              <a:ext cx="231" cy="422"/>
            </a:xfrm>
            <a:custGeom>
              <a:avLst/>
              <a:gdLst>
                <a:gd name="T0" fmla="*/ 0 w 231"/>
                <a:gd name="T1" fmla="*/ 405 h 422"/>
                <a:gd name="T2" fmla="*/ 10 w 231"/>
                <a:gd name="T3" fmla="*/ 422 h 422"/>
                <a:gd name="T4" fmla="*/ 227 w 231"/>
                <a:gd name="T5" fmla="*/ 277 h 422"/>
                <a:gd name="T6" fmla="*/ 224 w 231"/>
                <a:gd name="T7" fmla="*/ 273 h 422"/>
                <a:gd name="T8" fmla="*/ 227 w 231"/>
                <a:gd name="T9" fmla="*/ 270 h 422"/>
                <a:gd name="T10" fmla="*/ 231 w 231"/>
                <a:gd name="T11" fmla="*/ 267 h 422"/>
                <a:gd name="T12" fmla="*/ 231 w 231"/>
                <a:gd name="T13" fmla="*/ 267 h 422"/>
                <a:gd name="T14" fmla="*/ 231 w 231"/>
                <a:gd name="T15" fmla="*/ 0 h 422"/>
                <a:gd name="T16" fmla="*/ 211 w 231"/>
                <a:gd name="T17" fmla="*/ 0 h 422"/>
                <a:gd name="T18" fmla="*/ 211 w 231"/>
                <a:gd name="T19" fmla="*/ 267 h 422"/>
                <a:gd name="T20" fmla="*/ 217 w 231"/>
                <a:gd name="T21" fmla="*/ 260 h 422"/>
                <a:gd name="T22" fmla="*/ 214 w 231"/>
                <a:gd name="T23" fmla="*/ 263 h 422"/>
                <a:gd name="T24" fmla="*/ 211 w 231"/>
                <a:gd name="T25" fmla="*/ 267 h 422"/>
                <a:gd name="T26" fmla="*/ 211 w 231"/>
                <a:gd name="T27" fmla="*/ 267 h 422"/>
                <a:gd name="T28" fmla="*/ 221 w 231"/>
                <a:gd name="T29" fmla="*/ 267 h 422"/>
                <a:gd name="T30" fmla="*/ 217 w 231"/>
                <a:gd name="T31" fmla="*/ 260 h 422"/>
                <a:gd name="T32" fmla="*/ 0 w 231"/>
                <a:gd name="T33" fmla="*/ 405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1" h="422">
                  <a:moveTo>
                    <a:pt x="0" y="405"/>
                  </a:moveTo>
                  <a:lnTo>
                    <a:pt x="10" y="422"/>
                  </a:lnTo>
                  <a:lnTo>
                    <a:pt x="227" y="277"/>
                  </a:lnTo>
                  <a:lnTo>
                    <a:pt x="224" y="273"/>
                  </a:lnTo>
                  <a:lnTo>
                    <a:pt x="227" y="270"/>
                  </a:lnTo>
                  <a:lnTo>
                    <a:pt x="231" y="267"/>
                  </a:lnTo>
                  <a:lnTo>
                    <a:pt x="231" y="267"/>
                  </a:lnTo>
                  <a:lnTo>
                    <a:pt x="231" y="0"/>
                  </a:lnTo>
                  <a:lnTo>
                    <a:pt x="211" y="0"/>
                  </a:lnTo>
                  <a:lnTo>
                    <a:pt x="211" y="267"/>
                  </a:lnTo>
                  <a:lnTo>
                    <a:pt x="217" y="260"/>
                  </a:lnTo>
                  <a:lnTo>
                    <a:pt x="214" y="263"/>
                  </a:lnTo>
                  <a:lnTo>
                    <a:pt x="211" y="267"/>
                  </a:lnTo>
                  <a:lnTo>
                    <a:pt x="211" y="267"/>
                  </a:lnTo>
                  <a:lnTo>
                    <a:pt x="221" y="267"/>
                  </a:lnTo>
                  <a:lnTo>
                    <a:pt x="217" y="260"/>
                  </a:lnTo>
                  <a:lnTo>
                    <a:pt x="0" y="405"/>
                  </a:lnTo>
                  <a:close/>
                </a:path>
              </a:pathLst>
            </a:custGeom>
            <a:solidFill>
              <a:srgbClr val="FF0000"/>
            </a:solidFill>
            <a:ln w="38100" cmpd="sng">
              <a:solidFill>
                <a:srgbClr val="FF0000"/>
              </a:solidFill>
              <a:round/>
              <a:headEnd/>
              <a:tailEnd/>
            </a:ln>
          </p:spPr>
          <p:txBody>
            <a:bodyPr/>
            <a:lstStyle/>
            <a:p>
              <a:endParaRPr lang="cs-CZ"/>
            </a:p>
          </p:txBody>
        </p:sp>
        <p:sp>
          <p:nvSpPr>
            <p:cNvPr id="7178" name="Freeform 10">
              <a:extLst>
                <a:ext uri="{FF2B5EF4-FFF2-40B4-BE49-F238E27FC236}">
                  <a16:creationId xmlns:a16="http://schemas.microsoft.com/office/drawing/2014/main" id="{D83FE383-0DE1-4840-86ED-63EA1DC8B3D3}"/>
                </a:ext>
              </a:extLst>
            </p:cNvPr>
            <p:cNvSpPr>
              <a:spLocks/>
            </p:cNvSpPr>
            <p:nvPr/>
          </p:nvSpPr>
          <p:spPr bwMode="auto">
            <a:xfrm>
              <a:off x="854" y="2283"/>
              <a:ext cx="218" cy="162"/>
            </a:xfrm>
            <a:custGeom>
              <a:avLst/>
              <a:gdLst>
                <a:gd name="T0" fmla="*/ 10 w 218"/>
                <a:gd name="T1" fmla="*/ 0 h 162"/>
                <a:gd name="T2" fmla="*/ 0 w 218"/>
                <a:gd name="T3" fmla="*/ 17 h 162"/>
                <a:gd name="T4" fmla="*/ 208 w 218"/>
                <a:gd name="T5" fmla="*/ 162 h 162"/>
                <a:gd name="T6" fmla="*/ 218 w 218"/>
                <a:gd name="T7" fmla="*/ 145 h 162"/>
                <a:gd name="T8" fmla="*/ 10 w 218"/>
                <a:gd name="T9" fmla="*/ 0 h 162"/>
              </a:gdLst>
              <a:ahLst/>
              <a:cxnLst>
                <a:cxn ang="0">
                  <a:pos x="T0" y="T1"/>
                </a:cxn>
                <a:cxn ang="0">
                  <a:pos x="T2" y="T3"/>
                </a:cxn>
                <a:cxn ang="0">
                  <a:pos x="T4" y="T5"/>
                </a:cxn>
                <a:cxn ang="0">
                  <a:pos x="T6" y="T7"/>
                </a:cxn>
                <a:cxn ang="0">
                  <a:pos x="T8" y="T9"/>
                </a:cxn>
              </a:cxnLst>
              <a:rect l="0" t="0" r="r" b="b"/>
              <a:pathLst>
                <a:path w="218" h="162">
                  <a:moveTo>
                    <a:pt x="10" y="0"/>
                  </a:moveTo>
                  <a:lnTo>
                    <a:pt x="0" y="17"/>
                  </a:lnTo>
                  <a:lnTo>
                    <a:pt x="208" y="162"/>
                  </a:lnTo>
                  <a:lnTo>
                    <a:pt x="218" y="145"/>
                  </a:lnTo>
                  <a:lnTo>
                    <a:pt x="10" y="0"/>
                  </a:lnTo>
                  <a:close/>
                </a:path>
              </a:pathLst>
            </a:custGeom>
            <a:solidFill>
              <a:srgbClr val="FF0000"/>
            </a:solidFill>
            <a:ln w="38100" cmpd="sng">
              <a:solidFill>
                <a:srgbClr val="FF0000"/>
              </a:solidFill>
              <a:round/>
              <a:headEnd/>
              <a:tailEnd/>
            </a:ln>
          </p:spPr>
          <p:txBody>
            <a:bodyPr/>
            <a:lstStyle/>
            <a:p>
              <a:endParaRPr lang="cs-CZ"/>
            </a:p>
          </p:txBody>
        </p:sp>
      </p:grpSp>
      <p:grpSp>
        <p:nvGrpSpPr>
          <p:cNvPr id="7182" name="Group 14">
            <a:extLst>
              <a:ext uri="{FF2B5EF4-FFF2-40B4-BE49-F238E27FC236}">
                <a16:creationId xmlns:a16="http://schemas.microsoft.com/office/drawing/2014/main" id="{795415C8-9203-4D2F-A405-143955D3C4B0}"/>
              </a:ext>
            </a:extLst>
          </p:cNvPr>
          <p:cNvGrpSpPr>
            <a:grpSpLocks/>
          </p:cNvGrpSpPr>
          <p:nvPr/>
        </p:nvGrpSpPr>
        <p:grpSpPr bwMode="auto">
          <a:xfrm>
            <a:off x="636588" y="2174875"/>
            <a:ext cx="690562" cy="665163"/>
            <a:chOff x="637" y="1561"/>
            <a:chExt cx="435" cy="419"/>
          </a:xfrm>
        </p:grpSpPr>
        <p:sp>
          <p:nvSpPr>
            <p:cNvPr id="7180" name="Freeform 12">
              <a:extLst>
                <a:ext uri="{FF2B5EF4-FFF2-40B4-BE49-F238E27FC236}">
                  <a16:creationId xmlns:a16="http://schemas.microsoft.com/office/drawing/2014/main" id="{C8FE140C-5BBF-4040-8E0E-62C2A1ABC912}"/>
                </a:ext>
              </a:extLst>
            </p:cNvPr>
            <p:cNvSpPr>
              <a:spLocks/>
            </p:cNvSpPr>
            <p:nvPr/>
          </p:nvSpPr>
          <p:spPr bwMode="auto">
            <a:xfrm>
              <a:off x="637" y="1561"/>
              <a:ext cx="231" cy="419"/>
            </a:xfrm>
            <a:custGeom>
              <a:avLst/>
              <a:gdLst>
                <a:gd name="T0" fmla="*/ 10 w 231"/>
                <a:gd name="T1" fmla="*/ 0 h 419"/>
                <a:gd name="T2" fmla="*/ 0 w 231"/>
                <a:gd name="T3" fmla="*/ 16 h 419"/>
                <a:gd name="T4" fmla="*/ 217 w 231"/>
                <a:gd name="T5" fmla="*/ 161 h 419"/>
                <a:gd name="T6" fmla="*/ 221 w 231"/>
                <a:gd name="T7" fmla="*/ 152 h 419"/>
                <a:gd name="T8" fmla="*/ 211 w 231"/>
                <a:gd name="T9" fmla="*/ 152 h 419"/>
                <a:gd name="T10" fmla="*/ 214 w 231"/>
                <a:gd name="T11" fmla="*/ 155 h 419"/>
                <a:gd name="T12" fmla="*/ 217 w 231"/>
                <a:gd name="T13" fmla="*/ 158 h 419"/>
                <a:gd name="T14" fmla="*/ 211 w 231"/>
                <a:gd name="T15" fmla="*/ 152 h 419"/>
                <a:gd name="T16" fmla="*/ 211 w 231"/>
                <a:gd name="T17" fmla="*/ 419 h 419"/>
                <a:gd name="T18" fmla="*/ 231 w 231"/>
                <a:gd name="T19" fmla="*/ 419 h 419"/>
                <a:gd name="T20" fmla="*/ 231 w 231"/>
                <a:gd name="T21" fmla="*/ 152 h 419"/>
                <a:gd name="T22" fmla="*/ 231 w 231"/>
                <a:gd name="T23" fmla="*/ 152 h 419"/>
                <a:gd name="T24" fmla="*/ 227 w 231"/>
                <a:gd name="T25" fmla="*/ 148 h 419"/>
                <a:gd name="T26" fmla="*/ 224 w 231"/>
                <a:gd name="T27" fmla="*/ 145 h 419"/>
                <a:gd name="T28" fmla="*/ 227 w 231"/>
                <a:gd name="T29" fmla="*/ 145 h 419"/>
                <a:gd name="T30" fmla="*/ 10 w 231"/>
                <a:gd name="T31" fmla="*/ 0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1" h="419">
                  <a:moveTo>
                    <a:pt x="10" y="0"/>
                  </a:moveTo>
                  <a:lnTo>
                    <a:pt x="0" y="16"/>
                  </a:lnTo>
                  <a:lnTo>
                    <a:pt x="217" y="161"/>
                  </a:lnTo>
                  <a:lnTo>
                    <a:pt x="221" y="152"/>
                  </a:lnTo>
                  <a:lnTo>
                    <a:pt x="211" y="152"/>
                  </a:lnTo>
                  <a:lnTo>
                    <a:pt x="214" y="155"/>
                  </a:lnTo>
                  <a:lnTo>
                    <a:pt x="217" y="158"/>
                  </a:lnTo>
                  <a:lnTo>
                    <a:pt x="211" y="152"/>
                  </a:lnTo>
                  <a:lnTo>
                    <a:pt x="211" y="419"/>
                  </a:lnTo>
                  <a:lnTo>
                    <a:pt x="231" y="419"/>
                  </a:lnTo>
                  <a:lnTo>
                    <a:pt x="231" y="152"/>
                  </a:lnTo>
                  <a:lnTo>
                    <a:pt x="231" y="152"/>
                  </a:lnTo>
                  <a:lnTo>
                    <a:pt x="227" y="148"/>
                  </a:lnTo>
                  <a:lnTo>
                    <a:pt x="224" y="145"/>
                  </a:lnTo>
                  <a:lnTo>
                    <a:pt x="227" y="145"/>
                  </a:lnTo>
                  <a:lnTo>
                    <a:pt x="10" y="0"/>
                  </a:lnTo>
                  <a:close/>
                </a:path>
              </a:pathLst>
            </a:custGeom>
            <a:solidFill>
              <a:srgbClr val="FF0000"/>
            </a:solidFill>
            <a:ln w="38100" cmpd="sng">
              <a:solidFill>
                <a:srgbClr val="FF0000"/>
              </a:solidFill>
              <a:round/>
              <a:headEnd/>
              <a:tailEnd/>
            </a:ln>
          </p:spPr>
          <p:txBody>
            <a:bodyPr/>
            <a:lstStyle/>
            <a:p>
              <a:endParaRPr lang="cs-CZ"/>
            </a:p>
          </p:txBody>
        </p:sp>
        <p:sp>
          <p:nvSpPr>
            <p:cNvPr id="7181" name="Freeform 13">
              <a:extLst>
                <a:ext uri="{FF2B5EF4-FFF2-40B4-BE49-F238E27FC236}">
                  <a16:creationId xmlns:a16="http://schemas.microsoft.com/office/drawing/2014/main" id="{64456D72-743C-4684-B98D-C2A77EAF55D9}"/>
                </a:ext>
              </a:extLst>
            </p:cNvPr>
            <p:cNvSpPr>
              <a:spLocks/>
            </p:cNvSpPr>
            <p:nvPr/>
          </p:nvSpPr>
          <p:spPr bwMode="auto">
            <a:xfrm>
              <a:off x="854" y="1561"/>
              <a:ext cx="218" cy="161"/>
            </a:xfrm>
            <a:custGeom>
              <a:avLst/>
              <a:gdLst>
                <a:gd name="T0" fmla="*/ 0 w 218"/>
                <a:gd name="T1" fmla="*/ 145 h 161"/>
                <a:gd name="T2" fmla="*/ 10 w 218"/>
                <a:gd name="T3" fmla="*/ 161 h 161"/>
                <a:gd name="T4" fmla="*/ 218 w 218"/>
                <a:gd name="T5" fmla="*/ 16 h 161"/>
                <a:gd name="T6" fmla="*/ 208 w 218"/>
                <a:gd name="T7" fmla="*/ 0 h 161"/>
                <a:gd name="T8" fmla="*/ 0 w 218"/>
                <a:gd name="T9" fmla="*/ 145 h 161"/>
              </a:gdLst>
              <a:ahLst/>
              <a:cxnLst>
                <a:cxn ang="0">
                  <a:pos x="T0" y="T1"/>
                </a:cxn>
                <a:cxn ang="0">
                  <a:pos x="T2" y="T3"/>
                </a:cxn>
                <a:cxn ang="0">
                  <a:pos x="T4" y="T5"/>
                </a:cxn>
                <a:cxn ang="0">
                  <a:pos x="T6" y="T7"/>
                </a:cxn>
                <a:cxn ang="0">
                  <a:pos x="T8" y="T9"/>
                </a:cxn>
              </a:cxnLst>
              <a:rect l="0" t="0" r="r" b="b"/>
              <a:pathLst>
                <a:path w="218" h="161">
                  <a:moveTo>
                    <a:pt x="0" y="145"/>
                  </a:moveTo>
                  <a:lnTo>
                    <a:pt x="10" y="161"/>
                  </a:lnTo>
                  <a:lnTo>
                    <a:pt x="218" y="16"/>
                  </a:lnTo>
                  <a:lnTo>
                    <a:pt x="208" y="0"/>
                  </a:lnTo>
                  <a:lnTo>
                    <a:pt x="0" y="145"/>
                  </a:lnTo>
                  <a:close/>
                </a:path>
              </a:pathLst>
            </a:custGeom>
            <a:solidFill>
              <a:srgbClr val="FF0000"/>
            </a:solidFill>
            <a:ln w="38100" cmpd="sng">
              <a:solidFill>
                <a:srgbClr val="FF0000"/>
              </a:solidFill>
              <a:round/>
              <a:headEnd/>
              <a:tailEnd/>
            </a:ln>
          </p:spPr>
          <p:txBody>
            <a:bodyPr/>
            <a:lstStyle/>
            <a:p>
              <a:endParaRPr lang="cs-CZ"/>
            </a:p>
          </p:txBody>
        </p:sp>
      </p:grpSp>
      <p:grpSp>
        <p:nvGrpSpPr>
          <p:cNvPr id="7185" name="Group 17">
            <a:extLst>
              <a:ext uri="{FF2B5EF4-FFF2-40B4-BE49-F238E27FC236}">
                <a16:creationId xmlns:a16="http://schemas.microsoft.com/office/drawing/2014/main" id="{EB29316C-DFDF-4105-AE69-7E40D0196F35}"/>
              </a:ext>
            </a:extLst>
          </p:cNvPr>
          <p:cNvGrpSpPr>
            <a:grpSpLocks/>
          </p:cNvGrpSpPr>
          <p:nvPr/>
        </p:nvGrpSpPr>
        <p:grpSpPr bwMode="auto">
          <a:xfrm>
            <a:off x="295275" y="2557463"/>
            <a:ext cx="665163" cy="685800"/>
            <a:chOff x="422" y="1802"/>
            <a:chExt cx="419" cy="432"/>
          </a:xfrm>
        </p:grpSpPr>
        <p:sp>
          <p:nvSpPr>
            <p:cNvPr id="7183" name="Freeform 15">
              <a:extLst>
                <a:ext uri="{FF2B5EF4-FFF2-40B4-BE49-F238E27FC236}">
                  <a16:creationId xmlns:a16="http://schemas.microsoft.com/office/drawing/2014/main" id="{D5BAE80C-272A-4BC6-B247-3B39E5A35F6C}"/>
                </a:ext>
              </a:extLst>
            </p:cNvPr>
            <p:cNvSpPr>
              <a:spLocks/>
            </p:cNvSpPr>
            <p:nvPr/>
          </p:nvSpPr>
          <p:spPr bwMode="auto">
            <a:xfrm>
              <a:off x="422" y="2003"/>
              <a:ext cx="419" cy="231"/>
            </a:xfrm>
            <a:custGeom>
              <a:avLst/>
              <a:gdLst>
                <a:gd name="T0" fmla="*/ 0 w 419"/>
                <a:gd name="T1" fmla="*/ 221 h 231"/>
                <a:gd name="T2" fmla="*/ 17 w 419"/>
                <a:gd name="T3" fmla="*/ 231 h 231"/>
                <a:gd name="T4" fmla="*/ 162 w 419"/>
                <a:gd name="T5" fmla="*/ 16 h 231"/>
                <a:gd name="T6" fmla="*/ 152 w 419"/>
                <a:gd name="T7" fmla="*/ 10 h 231"/>
                <a:gd name="T8" fmla="*/ 152 w 419"/>
                <a:gd name="T9" fmla="*/ 20 h 231"/>
                <a:gd name="T10" fmla="*/ 155 w 419"/>
                <a:gd name="T11" fmla="*/ 16 h 231"/>
                <a:gd name="T12" fmla="*/ 159 w 419"/>
                <a:gd name="T13" fmla="*/ 13 h 231"/>
                <a:gd name="T14" fmla="*/ 152 w 419"/>
                <a:gd name="T15" fmla="*/ 20 h 231"/>
                <a:gd name="T16" fmla="*/ 419 w 419"/>
                <a:gd name="T17" fmla="*/ 20 h 231"/>
                <a:gd name="T18" fmla="*/ 419 w 419"/>
                <a:gd name="T19" fmla="*/ 0 h 231"/>
                <a:gd name="T20" fmla="*/ 152 w 419"/>
                <a:gd name="T21" fmla="*/ 0 h 231"/>
                <a:gd name="T22" fmla="*/ 152 w 419"/>
                <a:gd name="T23" fmla="*/ 0 h 231"/>
                <a:gd name="T24" fmla="*/ 149 w 419"/>
                <a:gd name="T25" fmla="*/ 3 h 231"/>
                <a:gd name="T26" fmla="*/ 145 w 419"/>
                <a:gd name="T27" fmla="*/ 6 h 231"/>
                <a:gd name="T28" fmla="*/ 145 w 419"/>
                <a:gd name="T29" fmla="*/ 6 h 231"/>
                <a:gd name="T30" fmla="*/ 0 w 419"/>
                <a:gd name="T31" fmla="*/ 22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9" h="231">
                  <a:moveTo>
                    <a:pt x="0" y="221"/>
                  </a:moveTo>
                  <a:lnTo>
                    <a:pt x="17" y="231"/>
                  </a:lnTo>
                  <a:lnTo>
                    <a:pt x="162" y="16"/>
                  </a:lnTo>
                  <a:lnTo>
                    <a:pt x="152" y="10"/>
                  </a:lnTo>
                  <a:lnTo>
                    <a:pt x="152" y="20"/>
                  </a:lnTo>
                  <a:lnTo>
                    <a:pt x="155" y="16"/>
                  </a:lnTo>
                  <a:lnTo>
                    <a:pt x="159" y="13"/>
                  </a:lnTo>
                  <a:lnTo>
                    <a:pt x="152" y="20"/>
                  </a:lnTo>
                  <a:lnTo>
                    <a:pt x="419" y="20"/>
                  </a:lnTo>
                  <a:lnTo>
                    <a:pt x="419" y="0"/>
                  </a:lnTo>
                  <a:lnTo>
                    <a:pt x="152" y="0"/>
                  </a:lnTo>
                  <a:lnTo>
                    <a:pt x="152" y="0"/>
                  </a:lnTo>
                  <a:lnTo>
                    <a:pt x="149" y="3"/>
                  </a:lnTo>
                  <a:lnTo>
                    <a:pt x="145" y="6"/>
                  </a:lnTo>
                  <a:lnTo>
                    <a:pt x="145" y="6"/>
                  </a:lnTo>
                  <a:lnTo>
                    <a:pt x="0" y="221"/>
                  </a:lnTo>
                  <a:close/>
                </a:path>
              </a:pathLst>
            </a:custGeom>
            <a:solidFill>
              <a:srgbClr val="FF0000"/>
            </a:solidFill>
            <a:ln w="38100" cmpd="sng">
              <a:solidFill>
                <a:srgbClr val="FF0000"/>
              </a:solidFill>
              <a:round/>
              <a:headEnd/>
              <a:tailEnd/>
            </a:ln>
          </p:spPr>
          <p:txBody>
            <a:bodyPr/>
            <a:lstStyle/>
            <a:p>
              <a:endParaRPr lang="cs-CZ"/>
            </a:p>
          </p:txBody>
        </p:sp>
        <p:sp>
          <p:nvSpPr>
            <p:cNvPr id="7184" name="Freeform 16">
              <a:extLst>
                <a:ext uri="{FF2B5EF4-FFF2-40B4-BE49-F238E27FC236}">
                  <a16:creationId xmlns:a16="http://schemas.microsoft.com/office/drawing/2014/main" id="{394F96EA-2FD3-4BF4-99E4-4C9575C4ABC4}"/>
                </a:ext>
              </a:extLst>
            </p:cNvPr>
            <p:cNvSpPr>
              <a:spLocks/>
            </p:cNvSpPr>
            <p:nvPr/>
          </p:nvSpPr>
          <p:spPr bwMode="auto">
            <a:xfrm>
              <a:off x="422" y="1802"/>
              <a:ext cx="162" cy="217"/>
            </a:xfrm>
            <a:custGeom>
              <a:avLst/>
              <a:gdLst>
                <a:gd name="T0" fmla="*/ 145 w 162"/>
                <a:gd name="T1" fmla="*/ 217 h 217"/>
                <a:gd name="T2" fmla="*/ 162 w 162"/>
                <a:gd name="T3" fmla="*/ 207 h 217"/>
                <a:gd name="T4" fmla="*/ 17 w 162"/>
                <a:gd name="T5" fmla="*/ 0 h 217"/>
                <a:gd name="T6" fmla="*/ 0 w 162"/>
                <a:gd name="T7" fmla="*/ 9 h 217"/>
                <a:gd name="T8" fmla="*/ 145 w 162"/>
                <a:gd name="T9" fmla="*/ 217 h 217"/>
              </a:gdLst>
              <a:ahLst/>
              <a:cxnLst>
                <a:cxn ang="0">
                  <a:pos x="T0" y="T1"/>
                </a:cxn>
                <a:cxn ang="0">
                  <a:pos x="T2" y="T3"/>
                </a:cxn>
                <a:cxn ang="0">
                  <a:pos x="T4" y="T5"/>
                </a:cxn>
                <a:cxn ang="0">
                  <a:pos x="T6" y="T7"/>
                </a:cxn>
                <a:cxn ang="0">
                  <a:pos x="T8" y="T9"/>
                </a:cxn>
              </a:cxnLst>
              <a:rect l="0" t="0" r="r" b="b"/>
              <a:pathLst>
                <a:path w="162" h="217">
                  <a:moveTo>
                    <a:pt x="145" y="217"/>
                  </a:moveTo>
                  <a:lnTo>
                    <a:pt x="162" y="207"/>
                  </a:lnTo>
                  <a:lnTo>
                    <a:pt x="17" y="0"/>
                  </a:lnTo>
                  <a:lnTo>
                    <a:pt x="0" y="9"/>
                  </a:lnTo>
                  <a:lnTo>
                    <a:pt x="145" y="217"/>
                  </a:lnTo>
                  <a:close/>
                </a:path>
              </a:pathLst>
            </a:custGeom>
            <a:solidFill>
              <a:srgbClr val="FF0000"/>
            </a:solidFill>
            <a:ln w="38100" cmpd="sng">
              <a:solidFill>
                <a:srgbClr val="FF0000"/>
              </a:solidFill>
              <a:round/>
              <a:headEnd/>
              <a:tailEnd/>
            </a:ln>
          </p:spPr>
          <p:txBody>
            <a:bodyPr/>
            <a:lstStyle/>
            <a:p>
              <a:endParaRPr lang="cs-CZ"/>
            </a:p>
          </p:txBody>
        </p:sp>
      </p:grpSp>
      <p:grpSp>
        <p:nvGrpSpPr>
          <p:cNvPr id="7188" name="Group 20">
            <a:extLst>
              <a:ext uri="{FF2B5EF4-FFF2-40B4-BE49-F238E27FC236}">
                <a16:creationId xmlns:a16="http://schemas.microsoft.com/office/drawing/2014/main" id="{7B609899-D7F4-4E8B-BCCD-107BE2431B50}"/>
              </a:ext>
            </a:extLst>
          </p:cNvPr>
          <p:cNvGrpSpPr>
            <a:grpSpLocks/>
          </p:cNvGrpSpPr>
          <p:nvPr/>
        </p:nvGrpSpPr>
        <p:grpSpPr bwMode="auto">
          <a:xfrm>
            <a:off x="1028700" y="4489450"/>
            <a:ext cx="696913" cy="722313"/>
            <a:chOff x="884" y="3019"/>
            <a:chExt cx="439" cy="455"/>
          </a:xfrm>
        </p:grpSpPr>
        <p:sp>
          <p:nvSpPr>
            <p:cNvPr id="7186" name="Freeform 18">
              <a:extLst>
                <a:ext uri="{FF2B5EF4-FFF2-40B4-BE49-F238E27FC236}">
                  <a16:creationId xmlns:a16="http://schemas.microsoft.com/office/drawing/2014/main" id="{8A60953F-0AEB-4F20-AB15-FD6B049CD16D}"/>
                </a:ext>
              </a:extLst>
            </p:cNvPr>
            <p:cNvSpPr>
              <a:spLocks/>
            </p:cNvSpPr>
            <p:nvPr/>
          </p:nvSpPr>
          <p:spPr bwMode="auto">
            <a:xfrm>
              <a:off x="884" y="3019"/>
              <a:ext cx="439" cy="218"/>
            </a:xfrm>
            <a:custGeom>
              <a:avLst/>
              <a:gdLst>
                <a:gd name="T0" fmla="*/ 439 w 439"/>
                <a:gd name="T1" fmla="*/ 185 h 218"/>
                <a:gd name="T2" fmla="*/ 439 w 439"/>
                <a:gd name="T3" fmla="*/ 165 h 218"/>
                <a:gd name="T4" fmla="*/ 182 w 439"/>
                <a:gd name="T5" fmla="*/ 198 h 218"/>
                <a:gd name="T6" fmla="*/ 182 w 439"/>
                <a:gd name="T7" fmla="*/ 208 h 218"/>
                <a:gd name="T8" fmla="*/ 185 w 439"/>
                <a:gd name="T9" fmla="*/ 201 h 218"/>
                <a:gd name="T10" fmla="*/ 182 w 439"/>
                <a:gd name="T11" fmla="*/ 198 h 218"/>
                <a:gd name="T12" fmla="*/ 188 w 439"/>
                <a:gd name="T13" fmla="*/ 201 h 218"/>
                <a:gd name="T14" fmla="*/ 13 w 439"/>
                <a:gd name="T15" fmla="*/ 0 h 218"/>
                <a:gd name="T16" fmla="*/ 0 w 439"/>
                <a:gd name="T17" fmla="*/ 13 h 218"/>
                <a:gd name="T18" fmla="*/ 175 w 439"/>
                <a:gd name="T19" fmla="*/ 214 h 218"/>
                <a:gd name="T20" fmla="*/ 178 w 439"/>
                <a:gd name="T21" fmla="*/ 214 h 218"/>
                <a:gd name="T22" fmla="*/ 182 w 439"/>
                <a:gd name="T23" fmla="*/ 218 h 218"/>
                <a:gd name="T24" fmla="*/ 182 w 439"/>
                <a:gd name="T25" fmla="*/ 218 h 218"/>
                <a:gd name="T26" fmla="*/ 439 w 439"/>
                <a:gd name="T27" fmla="*/ 18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9" h="218">
                  <a:moveTo>
                    <a:pt x="439" y="185"/>
                  </a:moveTo>
                  <a:lnTo>
                    <a:pt x="439" y="165"/>
                  </a:lnTo>
                  <a:lnTo>
                    <a:pt x="182" y="198"/>
                  </a:lnTo>
                  <a:lnTo>
                    <a:pt x="182" y="208"/>
                  </a:lnTo>
                  <a:lnTo>
                    <a:pt x="185" y="201"/>
                  </a:lnTo>
                  <a:lnTo>
                    <a:pt x="182" y="198"/>
                  </a:lnTo>
                  <a:lnTo>
                    <a:pt x="188" y="201"/>
                  </a:lnTo>
                  <a:lnTo>
                    <a:pt x="13" y="0"/>
                  </a:lnTo>
                  <a:lnTo>
                    <a:pt x="0" y="13"/>
                  </a:lnTo>
                  <a:lnTo>
                    <a:pt x="175" y="214"/>
                  </a:lnTo>
                  <a:lnTo>
                    <a:pt x="178" y="214"/>
                  </a:lnTo>
                  <a:lnTo>
                    <a:pt x="182" y="218"/>
                  </a:lnTo>
                  <a:lnTo>
                    <a:pt x="182" y="218"/>
                  </a:lnTo>
                  <a:lnTo>
                    <a:pt x="439" y="185"/>
                  </a:lnTo>
                  <a:close/>
                </a:path>
              </a:pathLst>
            </a:custGeom>
            <a:solidFill>
              <a:srgbClr val="FF0000"/>
            </a:solidFill>
            <a:ln w="38100" cmpd="sng">
              <a:solidFill>
                <a:srgbClr val="FF0000"/>
              </a:solidFill>
              <a:round/>
              <a:headEnd/>
              <a:tailEnd/>
            </a:ln>
          </p:spPr>
          <p:txBody>
            <a:bodyPr/>
            <a:lstStyle/>
            <a:p>
              <a:endParaRPr lang="cs-CZ"/>
            </a:p>
          </p:txBody>
        </p:sp>
        <p:sp>
          <p:nvSpPr>
            <p:cNvPr id="7187" name="Freeform 19">
              <a:extLst>
                <a:ext uri="{FF2B5EF4-FFF2-40B4-BE49-F238E27FC236}">
                  <a16:creationId xmlns:a16="http://schemas.microsoft.com/office/drawing/2014/main" id="{046795BE-3BB1-4F28-A8EC-3348B46BB6E7}"/>
                </a:ext>
              </a:extLst>
            </p:cNvPr>
            <p:cNvSpPr>
              <a:spLocks/>
            </p:cNvSpPr>
            <p:nvPr/>
          </p:nvSpPr>
          <p:spPr bwMode="auto">
            <a:xfrm>
              <a:off x="993" y="3227"/>
              <a:ext cx="82" cy="247"/>
            </a:xfrm>
            <a:custGeom>
              <a:avLst/>
              <a:gdLst>
                <a:gd name="T0" fmla="*/ 82 w 82"/>
                <a:gd name="T1" fmla="*/ 3 h 247"/>
                <a:gd name="T2" fmla="*/ 63 w 82"/>
                <a:gd name="T3" fmla="*/ 0 h 247"/>
                <a:gd name="T4" fmla="*/ 0 w 82"/>
                <a:gd name="T5" fmla="*/ 244 h 247"/>
                <a:gd name="T6" fmla="*/ 20 w 82"/>
                <a:gd name="T7" fmla="*/ 247 h 247"/>
                <a:gd name="T8" fmla="*/ 82 w 82"/>
                <a:gd name="T9" fmla="*/ 3 h 247"/>
              </a:gdLst>
              <a:ahLst/>
              <a:cxnLst>
                <a:cxn ang="0">
                  <a:pos x="T0" y="T1"/>
                </a:cxn>
                <a:cxn ang="0">
                  <a:pos x="T2" y="T3"/>
                </a:cxn>
                <a:cxn ang="0">
                  <a:pos x="T4" y="T5"/>
                </a:cxn>
                <a:cxn ang="0">
                  <a:pos x="T6" y="T7"/>
                </a:cxn>
                <a:cxn ang="0">
                  <a:pos x="T8" y="T9"/>
                </a:cxn>
              </a:cxnLst>
              <a:rect l="0" t="0" r="r" b="b"/>
              <a:pathLst>
                <a:path w="82" h="247">
                  <a:moveTo>
                    <a:pt x="82" y="3"/>
                  </a:moveTo>
                  <a:lnTo>
                    <a:pt x="63" y="0"/>
                  </a:lnTo>
                  <a:lnTo>
                    <a:pt x="0" y="244"/>
                  </a:lnTo>
                  <a:lnTo>
                    <a:pt x="20" y="247"/>
                  </a:lnTo>
                  <a:lnTo>
                    <a:pt x="82" y="3"/>
                  </a:lnTo>
                  <a:close/>
                </a:path>
              </a:pathLst>
            </a:custGeom>
            <a:solidFill>
              <a:srgbClr val="FF0000"/>
            </a:solidFill>
            <a:ln w="38100" cmpd="sng">
              <a:solidFill>
                <a:srgbClr val="FF0000"/>
              </a:solidFill>
              <a:round/>
              <a:headEnd/>
              <a:tailEnd/>
            </a:ln>
          </p:spPr>
          <p:txBody>
            <a:bodyPr/>
            <a:lstStyle/>
            <a:p>
              <a:endParaRPr lang="cs-CZ"/>
            </a:p>
          </p:txBody>
        </p:sp>
      </p:grpSp>
      <p:grpSp>
        <p:nvGrpSpPr>
          <p:cNvPr id="7191" name="Group 23">
            <a:extLst>
              <a:ext uri="{FF2B5EF4-FFF2-40B4-BE49-F238E27FC236}">
                <a16:creationId xmlns:a16="http://schemas.microsoft.com/office/drawing/2014/main" id="{4199B60C-D288-4AD0-B23B-C3AAC4931F18}"/>
              </a:ext>
            </a:extLst>
          </p:cNvPr>
          <p:cNvGrpSpPr>
            <a:grpSpLocks/>
          </p:cNvGrpSpPr>
          <p:nvPr/>
        </p:nvGrpSpPr>
        <p:grpSpPr bwMode="auto">
          <a:xfrm>
            <a:off x="206375" y="3902075"/>
            <a:ext cx="744538" cy="644525"/>
            <a:chOff x="366" y="2649"/>
            <a:chExt cx="469" cy="406"/>
          </a:xfrm>
        </p:grpSpPr>
        <p:sp>
          <p:nvSpPr>
            <p:cNvPr id="7189" name="Freeform 21">
              <a:extLst>
                <a:ext uri="{FF2B5EF4-FFF2-40B4-BE49-F238E27FC236}">
                  <a16:creationId xmlns:a16="http://schemas.microsoft.com/office/drawing/2014/main" id="{EF64E903-2926-44EC-AAFC-986F575E9B8D}"/>
                </a:ext>
              </a:extLst>
            </p:cNvPr>
            <p:cNvSpPr>
              <a:spLocks/>
            </p:cNvSpPr>
            <p:nvPr/>
          </p:nvSpPr>
          <p:spPr bwMode="auto">
            <a:xfrm>
              <a:off x="366" y="2884"/>
              <a:ext cx="469" cy="171"/>
            </a:xfrm>
            <a:custGeom>
              <a:avLst/>
              <a:gdLst>
                <a:gd name="T0" fmla="*/ 0 w 469"/>
                <a:gd name="T1" fmla="*/ 155 h 171"/>
                <a:gd name="T2" fmla="*/ 10 w 469"/>
                <a:gd name="T3" fmla="*/ 171 h 171"/>
                <a:gd name="T4" fmla="*/ 221 w 469"/>
                <a:gd name="T5" fmla="*/ 19 h 171"/>
                <a:gd name="T6" fmla="*/ 215 w 469"/>
                <a:gd name="T7" fmla="*/ 9 h 171"/>
                <a:gd name="T8" fmla="*/ 215 w 469"/>
                <a:gd name="T9" fmla="*/ 19 h 171"/>
                <a:gd name="T10" fmla="*/ 215 w 469"/>
                <a:gd name="T11" fmla="*/ 19 h 171"/>
                <a:gd name="T12" fmla="*/ 215 w 469"/>
                <a:gd name="T13" fmla="*/ 19 h 171"/>
                <a:gd name="T14" fmla="*/ 465 w 469"/>
                <a:gd name="T15" fmla="*/ 108 h 171"/>
                <a:gd name="T16" fmla="*/ 469 w 469"/>
                <a:gd name="T17" fmla="*/ 89 h 171"/>
                <a:gd name="T18" fmla="*/ 218 w 469"/>
                <a:gd name="T19" fmla="*/ 0 h 171"/>
                <a:gd name="T20" fmla="*/ 215 w 469"/>
                <a:gd name="T21" fmla="*/ 0 h 171"/>
                <a:gd name="T22" fmla="*/ 215 w 469"/>
                <a:gd name="T23" fmla="*/ 0 h 171"/>
                <a:gd name="T24" fmla="*/ 211 w 469"/>
                <a:gd name="T25" fmla="*/ 3 h 171"/>
                <a:gd name="T26" fmla="*/ 0 w 469"/>
                <a:gd name="T27" fmla="*/ 155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9" h="171">
                  <a:moveTo>
                    <a:pt x="0" y="155"/>
                  </a:moveTo>
                  <a:lnTo>
                    <a:pt x="10" y="171"/>
                  </a:lnTo>
                  <a:lnTo>
                    <a:pt x="221" y="19"/>
                  </a:lnTo>
                  <a:lnTo>
                    <a:pt x="215" y="9"/>
                  </a:lnTo>
                  <a:lnTo>
                    <a:pt x="215" y="19"/>
                  </a:lnTo>
                  <a:lnTo>
                    <a:pt x="215" y="19"/>
                  </a:lnTo>
                  <a:lnTo>
                    <a:pt x="215" y="19"/>
                  </a:lnTo>
                  <a:lnTo>
                    <a:pt x="465" y="108"/>
                  </a:lnTo>
                  <a:lnTo>
                    <a:pt x="469" y="89"/>
                  </a:lnTo>
                  <a:lnTo>
                    <a:pt x="218" y="0"/>
                  </a:lnTo>
                  <a:lnTo>
                    <a:pt x="215" y="0"/>
                  </a:lnTo>
                  <a:lnTo>
                    <a:pt x="215" y="0"/>
                  </a:lnTo>
                  <a:lnTo>
                    <a:pt x="211" y="3"/>
                  </a:lnTo>
                  <a:lnTo>
                    <a:pt x="0" y="155"/>
                  </a:lnTo>
                  <a:close/>
                </a:path>
              </a:pathLst>
            </a:custGeom>
            <a:solidFill>
              <a:srgbClr val="FF0000"/>
            </a:solidFill>
            <a:ln w="38100" cmpd="sng">
              <a:solidFill>
                <a:srgbClr val="FF0000"/>
              </a:solidFill>
              <a:round/>
              <a:headEnd/>
              <a:tailEnd/>
            </a:ln>
          </p:spPr>
          <p:txBody>
            <a:bodyPr/>
            <a:lstStyle/>
            <a:p>
              <a:endParaRPr lang="cs-CZ"/>
            </a:p>
          </p:txBody>
        </p:sp>
        <p:sp>
          <p:nvSpPr>
            <p:cNvPr id="7190" name="Freeform 22">
              <a:extLst>
                <a:ext uri="{FF2B5EF4-FFF2-40B4-BE49-F238E27FC236}">
                  <a16:creationId xmlns:a16="http://schemas.microsoft.com/office/drawing/2014/main" id="{CAC187EB-5D3D-4286-BF44-6532223004E8}"/>
                </a:ext>
              </a:extLst>
            </p:cNvPr>
            <p:cNvSpPr>
              <a:spLocks/>
            </p:cNvSpPr>
            <p:nvPr/>
          </p:nvSpPr>
          <p:spPr bwMode="auto">
            <a:xfrm>
              <a:off x="505" y="2649"/>
              <a:ext cx="86" cy="248"/>
            </a:xfrm>
            <a:custGeom>
              <a:avLst/>
              <a:gdLst>
                <a:gd name="T0" fmla="*/ 66 w 86"/>
                <a:gd name="T1" fmla="*/ 248 h 248"/>
                <a:gd name="T2" fmla="*/ 86 w 86"/>
                <a:gd name="T3" fmla="*/ 244 h 248"/>
                <a:gd name="T4" fmla="*/ 20 w 86"/>
                <a:gd name="T5" fmla="*/ 0 h 248"/>
                <a:gd name="T6" fmla="*/ 0 w 86"/>
                <a:gd name="T7" fmla="*/ 4 h 248"/>
                <a:gd name="T8" fmla="*/ 66 w 86"/>
                <a:gd name="T9" fmla="*/ 248 h 248"/>
              </a:gdLst>
              <a:ahLst/>
              <a:cxnLst>
                <a:cxn ang="0">
                  <a:pos x="T0" y="T1"/>
                </a:cxn>
                <a:cxn ang="0">
                  <a:pos x="T2" y="T3"/>
                </a:cxn>
                <a:cxn ang="0">
                  <a:pos x="T4" y="T5"/>
                </a:cxn>
                <a:cxn ang="0">
                  <a:pos x="T6" y="T7"/>
                </a:cxn>
                <a:cxn ang="0">
                  <a:pos x="T8" y="T9"/>
                </a:cxn>
              </a:cxnLst>
              <a:rect l="0" t="0" r="r" b="b"/>
              <a:pathLst>
                <a:path w="86" h="248">
                  <a:moveTo>
                    <a:pt x="66" y="248"/>
                  </a:moveTo>
                  <a:lnTo>
                    <a:pt x="86" y="244"/>
                  </a:lnTo>
                  <a:lnTo>
                    <a:pt x="20" y="0"/>
                  </a:lnTo>
                  <a:lnTo>
                    <a:pt x="0" y="4"/>
                  </a:lnTo>
                  <a:lnTo>
                    <a:pt x="66" y="248"/>
                  </a:lnTo>
                  <a:close/>
                </a:path>
              </a:pathLst>
            </a:custGeom>
            <a:solidFill>
              <a:srgbClr val="FF0000"/>
            </a:solidFill>
            <a:ln w="38100" cmpd="sng">
              <a:solidFill>
                <a:srgbClr val="FF0000"/>
              </a:solidFill>
              <a:round/>
              <a:headEnd/>
              <a:tailEnd/>
            </a:ln>
          </p:spPr>
          <p:txBody>
            <a:bodyPr/>
            <a:lstStyle/>
            <a:p>
              <a:endParaRPr lang="cs-CZ"/>
            </a:p>
          </p:txBody>
        </p:sp>
      </p:grpSp>
      <p:grpSp>
        <p:nvGrpSpPr>
          <p:cNvPr id="7194" name="Group 26">
            <a:extLst>
              <a:ext uri="{FF2B5EF4-FFF2-40B4-BE49-F238E27FC236}">
                <a16:creationId xmlns:a16="http://schemas.microsoft.com/office/drawing/2014/main" id="{DD8CCEF2-C80C-4077-A459-280D7B6090BF}"/>
              </a:ext>
            </a:extLst>
          </p:cNvPr>
          <p:cNvGrpSpPr>
            <a:grpSpLocks/>
          </p:cNvGrpSpPr>
          <p:nvPr/>
        </p:nvGrpSpPr>
        <p:grpSpPr bwMode="auto">
          <a:xfrm>
            <a:off x="657225" y="3744913"/>
            <a:ext cx="685800" cy="665162"/>
            <a:chOff x="650" y="2550"/>
            <a:chExt cx="432" cy="419"/>
          </a:xfrm>
        </p:grpSpPr>
        <p:sp>
          <p:nvSpPr>
            <p:cNvPr id="7192" name="Freeform 24">
              <a:extLst>
                <a:ext uri="{FF2B5EF4-FFF2-40B4-BE49-F238E27FC236}">
                  <a16:creationId xmlns:a16="http://schemas.microsoft.com/office/drawing/2014/main" id="{A6289832-3A95-4667-B0BD-2A35408963EC}"/>
                </a:ext>
              </a:extLst>
            </p:cNvPr>
            <p:cNvSpPr>
              <a:spLocks/>
            </p:cNvSpPr>
            <p:nvPr/>
          </p:nvSpPr>
          <p:spPr bwMode="auto">
            <a:xfrm>
              <a:off x="650" y="2550"/>
              <a:ext cx="228" cy="419"/>
            </a:xfrm>
            <a:custGeom>
              <a:avLst/>
              <a:gdLst>
                <a:gd name="T0" fmla="*/ 10 w 228"/>
                <a:gd name="T1" fmla="*/ 0 h 419"/>
                <a:gd name="T2" fmla="*/ 0 w 228"/>
                <a:gd name="T3" fmla="*/ 17 h 419"/>
                <a:gd name="T4" fmla="*/ 214 w 228"/>
                <a:gd name="T5" fmla="*/ 162 h 419"/>
                <a:gd name="T6" fmla="*/ 218 w 228"/>
                <a:gd name="T7" fmla="*/ 152 h 419"/>
                <a:gd name="T8" fmla="*/ 208 w 228"/>
                <a:gd name="T9" fmla="*/ 152 h 419"/>
                <a:gd name="T10" fmla="*/ 211 w 228"/>
                <a:gd name="T11" fmla="*/ 155 h 419"/>
                <a:gd name="T12" fmla="*/ 214 w 228"/>
                <a:gd name="T13" fmla="*/ 159 h 419"/>
                <a:gd name="T14" fmla="*/ 208 w 228"/>
                <a:gd name="T15" fmla="*/ 152 h 419"/>
                <a:gd name="T16" fmla="*/ 208 w 228"/>
                <a:gd name="T17" fmla="*/ 419 h 419"/>
                <a:gd name="T18" fmla="*/ 228 w 228"/>
                <a:gd name="T19" fmla="*/ 419 h 419"/>
                <a:gd name="T20" fmla="*/ 228 w 228"/>
                <a:gd name="T21" fmla="*/ 152 h 419"/>
                <a:gd name="T22" fmla="*/ 228 w 228"/>
                <a:gd name="T23" fmla="*/ 152 h 419"/>
                <a:gd name="T24" fmla="*/ 224 w 228"/>
                <a:gd name="T25" fmla="*/ 149 h 419"/>
                <a:gd name="T26" fmla="*/ 221 w 228"/>
                <a:gd name="T27" fmla="*/ 146 h 419"/>
                <a:gd name="T28" fmla="*/ 224 w 228"/>
                <a:gd name="T29" fmla="*/ 146 h 419"/>
                <a:gd name="T30" fmla="*/ 10 w 228"/>
                <a:gd name="T31" fmla="*/ 0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8" h="419">
                  <a:moveTo>
                    <a:pt x="10" y="0"/>
                  </a:moveTo>
                  <a:lnTo>
                    <a:pt x="0" y="17"/>
                  </a:lnTo>
                  <a:lnTo>
                    <a:pt x="214" y="162"/>
                  </a:lnTo>
                  <a:lnTo>
                    <a:pt x="218" y="152"/>
                  </a:lnTo>
                  <a:lnTo>
                    <a:pt x="208" y="152"/>
                  </a:lnTo>
                  <a:lnTo>
                    <a:pt x="211" y="155"/>
                  </a:lnTo>
                  <a:lnTo>
                    <a:pt x="214" y="159"/>
                  </a:lnTo>
                  <a:lnTo>
                    <a:pt x="208" y="152"/>
                  </a:lnTo>
                  <a:lnTo>
                    <a:pt x="208" y="419"/>
                  </a:lnTo>
                  <a:lnTo>
                    <a:pt x="228" y="419"/>
                  </a:lnTo>
                  <a:lnTo>
                    <a:pt x="228" y="152"/>
                  </a:lnTo>
                  <a:lnTo>
                    <a:pt x="228" y="152"/>
                  </a:lnTo>
                  <a:lnTo>
                    <a:pt x="224" y="149"/>
                  </a:lnTo>
                  <a:lnTo>
                    <a:pt x="221" y="146"/>
                  </a:lnTo>
                  <a:lnTo>
                    <a:pt x="224" y="146"/>
                  </a:lnTo>
                  <a:lnTo>
                    <a:pt x="10" y="0"/>
                  </a:lnTo>
                  <a:close/>
                </a:path>
              </a:pathLst>
            </a:custGeom>
            <a:solidFill>
              <a:srgbClr val="FF0000"/>
            </a:solidFill>
            <a:ln w="38100" cmpd="sng">
              <a:solidFill>
                <a:srgbClr val="FF0000"/>
              </a:solidFill>
              <a:round/>
              <a:headEnd/>
              <a:tailEnd/>
            </a:ln>
          </p:spPr>
          <p:txBody>
            <a:bodyPr/>
            <a:lstStyle/>
            <a:p>
              <a:endParaRPr lang="cs-CZ"/>
            </a:p>
          </p:txBody>
        </p:sp>
        <p:sp>
          <p:nvSpPr>
            <p:cNvPr id="7193" name="Freeform 25">
              <a:extLst>
                <a:ext uri="{FF2B5EF4-FFF2-40B4-BE49-F238E27FC236}">
                  <a16:creationId xmlns:a16="http://schemas.microsoft.com/office/drawing/2014/main" id="{1B80D504-0542-4810-ABBE-85FB8E323A0C}"/>
                </a:ext>
              </a:extLst>
            </p:cNvPr>
            <p:cNvSpPr>
              <a:spLocks/>
            </p:cNvSpPr>
            <p:nvPr/>
          </p:nvSpPr>
          <p:spPr bwMode="auto">
            <a:xfrm>
              <a:off x="864" y="2550"/>
              <a:ext cx="218" cy="162"/>
            </a:xfrm>
            <a:custGeom>
              <a:avLst/>
              <a:gdLst>
                <a:gd name="T0" fmla="*/ 0 w 218"/>
                <a:gd name="T1" fmla="*/ 146 h 162"/>
                <a:gd name="T2" fmla="*/ 10 w 218"/>
                <a:gd name="T3" fmla="*/ 162 h 162"/>
                <a:gd name="T4" fmla="*/ 218 w 218"/>
                <a:gd name="T5" fmla="*/ 17 h 162"/>
                <a:gd name="T6" fmla="*/ 208 w 218"/>
                <a:gd name="T7" fmla="*/ 0 h 162"/>
                <a:gd name="T8" fmla="*/ 0 w 218"/>
                <a:gd name="T9" fmla="*/ 146 h 162"/>
              </a:gdLst>
              <a:ahLst/>
              <a:cxnLst>
                <a:cxn ang="0">
                  <a:pos x="T0" y="T1"/>
                </a:cxn>
                <a:cxn ang="0">
                  <a:pos x="T2" y="T3"/>
                </a:cxn>
                <a:cxn ang="0">
                  <a:pos x="T4" y="T5"/>
                </a:cxn>
                <a:cxn ang="0">
                  <a:pos x="T6" y="T7"/>
                </a:cxn>
                <a:cxn ang="0">
                  <a:pos x="T8" y="T9"/>
                </a:cxn>
              </a:cxnLst>
              <a:rect l="0" t="0" r="r" b="b"/>
              <a:pathLst>
                <a:path w="218" h="162">
                  <a:moveTo>
                    <a:pt x="0" y="146"/>
                  </a:moveTo>
                  <a:lnTo>
                    <a:pt x="10" y="162"/>
                  </a:lnTo>
                  <a:lnTo>
                    <a:pt x="218" y="17"/>
                  </a:lnTo>
                  <a:lnTo>
                    <a:pt x="208" y="0"/>
                  </a:lnTo>
                  <a:lnTo>
                    <a:pt x="0" y="146"/>
                  </a:lnTo>
                  <a:close/>
                </a:path>
              </a:pathLst>
            </a:custGeom>
            <a:solidFill>
              <a:srgbClr val="FF0000"/>
            </a:solidFill>
            <a:ln w="38100" cmpd="sng">
              <a:solidFill>
                <a:srgbClr val="FF0000"/>
              </a:solidFill>
              <a:round/>
              <a:headEnd/>
              <a:tailEnd/>
            </a:ln>
          </p:spPr>
          <p:txBody>
            <a:bodyPr/>
            <a:lstStyle/>
            <a:p>
              <a:endParaRPr lang="cs-CZ"/>
            </a:p>
          </p:txBody>
        </p:sp>
      </p:grpSp>
      <p:grpSp>
        <p:nvGrpSpPr>
          <p:cNvPr id="7197" name="Group 29">
            <a:extLst>
              <a:ext uri="{FF2B5EF4-FFF2-40B4-BE49-F238E27FC236}">
                <a16:creationId xmlns:a16="http://schemas.microsoft.com/office/drawing/2014/main" id="{9E8A8DDD-4284-4D9D-AC35-58A4E37509CB}"/>
              </a:ext>
            </a:extLst>
          </p:cNvPr>
          <p:cNvGrpSpPr>
            <a:grpSpLocks/>
          </p:cNvGrpSpPr>
          <p:nvPr/>
        </p:nvGrpSpPr>
        <p:grpSpPr bwMode="auto">
          <a:xfrm>
            <a:off x="1071563" y="3924300"/>
            <a:ext cx="722312" cy="669925"/>
            <a:chOff x="911" y="2663"/>
            <a:chExt cx="455" cy="422"/>
          </a:xfrm>
        </p:grpSpPr>
        <p:sp>
          <p:nvSpPr>
            <p:cNvPr id="7195" name="Freeform 27">
              <a:extLst>
                <a:ext uri="{FF2B5EF4-FFF2-40B4-BE49-F238E27FC236}">
                  <a16:creationId xmlns:a16="http://schemas.microsoft.com/office/drawing/2014/main" id="{909F3065-7C30-48A6-B7D8-AAC9FE38FBEF}"/>
                </a:ext>
              </a:extLst>
            </p:cNvPr>
            <p:cNvSpPr>
              <a:spLocks/>
            </p:cNvSpPr>
            <p:nvPr/>
          </p:nvSpPr>
          <p:spPr bwMode="auto">
            <a:xfrm>
              <a:off x="911" y="2663"/>
              <a:ext cx="359" cy="320"/>
            </a:xfrm>
            <a:custGeom>
              <a:avLst/>
              <a:gdLst>
                <a:gd name="T0" fmla="*/ 359 w 359"/>
                <a:gd name="T1" fmla="*/ 6 h 320"/>
                <a:gd name="T2" fmla="*/ 339 w 359"/>
                <a:gd name="T3" fmla="*/ 0 h 320"/>
                <a:gd name="T4" fmla="*/ 250 w 359"/>
                <a:gd name="T5" fmla="*/ 244 h 320"/>
                <a:gd name="T6" fmla="*/ 260 w 359"/>
                <a:gd name="T7" fmla="*/ 247 h 320"/>
                <a:gd name="T8" fmla="*/ 260 w 359"/>
                <a:gd name="T9" fmla="*/ 237 h 320"/>
                <a:gd name="T10" fmla="*/ 257 w 359"/>
                <a:gd name="T11" fmla="*/ 240 h 320"/>
                <a:gd name="T12" fmla="*/ 254 w 359"/>
                <a:gd name="T13" fmla="*/ 244 h 320"/>
                <a:gd name="T14" fmla="*/ 260 w 359"/>
                <a:gd name="T15" fmla="*/ 237 h 320"/>
                <a:gd name="T16" fmla="*/ 0 w 359"/>
                <a:gd name="T17" fmla="*/ 300 h 320"/>
                <a:gd name="T18" fmla="*/ 3 w 359"/>
                <a:gd name="T19" fmla="*/ 320 h 320"/>
                <a:gd name="T20" fmla="*/ 263 w 359"/>
                <a:gd name="T21" fmla="*/ 257 h 320"/>
                <a:gd name="T22" fmla="*/ 260 w 359"/>
                <a:gd name="T23" fmla="*/ 257 h 320"/>
                <a:gd name="T24" fmla="*/ 263 w 359"/>
                <a:gd name="T25" fmla="*/ 254 h 320"/>
                <a:gd name="T26" fmla="*/ 267 w 359"/>
                <a:gd name="T27" fmla="*/ 250 h 320"/>
                <a:gd name="T28" fmla="*/ 270 w 359"/>
                <a:gd name="T29" fmla="*/ 250 h 320"/>
                <a:gd name="T30" fmla="*/ 359 w 359"/>
                <a:gd name="T31" fmla="*/ 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9" h="320">
                  <a:moveTo>
                    <a:pt x="359" y="6"/>
                  </a:moveTo>
                  <a:lnTo>
                    <a:pt x="339" y="0"/>
                  </a:lnTo>
                  <a:lnTo>
                    <a:pt x="250" y="244"/>
                  </a:lnTo>
                  <a:lnTo>
                    <a:pt x="260" y="247"/>
                  </a:lnTo>
                  <a:lnTo>
                    <a:pt x="260" y="237"/>
                  </a:lnTo>
                  <a:lnTo>
                    <a:pt x="257" y="240"/>
                  </a:lnTo>
                  <a:lnTo>
                    <a:pt x="254" y="244"/>
                  </a:lnTo>
                  <a:lnTo>
                    <a:pt x="260" y="237"/>
                  </a:lnTo>
                  <a:lnTo>
                    <a:pt x="0" y="300"/>
                  </a:lnTo>
                  <a:lnTo>
                    <a:pt x="3" y="320"/>
                  </a:lnTo>
                  <a:lnTo>
                    <a:pt x="263" y="257"/>
                  </a:lnTo>
                  <a:lnTo>
                    <a:pt x="260" y="257"/>
                  </a:lnTo>
                  <a:lnTo>
                    <a:pt x="263" y="254"/>
                  </a:lnTo>
                  <a:lnTo>
                    <a:pt x="267" y="250"/>
                  </a:lnTo>
                  <a:lnTo>
                    <a:pt x="270" y="250"/>
                  </a:lnTo>
                  <a:lnTo>
                    <a:pt x="359" y="6"/>
                  </a:lnTo>
                  <a:close/>
                </a:path>
              </a:pathLst>
            </a:custGeom>
            <a:solidFill>
              <a:srgbClr val="FF0000"/>
            </a:solidFill>
            <a:ln w="38100" cmpd="sng">
              <a:solidFill>
                <a:srgbClr val="FF0000"/>
              </a:solidFill>
              <a:round/>
              <a:headEnd/>
              <a:tailEnd/>
            </a:ln>
          </p:spPr>
          <p:txBody>
            <a:bodyPr/>
            <a:lstStyle/>
            <a:p>
              <a:endParaRPr lang="cs-CZ"/>
            </a:p>
          </p:txBody>
        </p:sp>
        <p:sp>
          <p:nvSpPr>
            <p:cNvPr id="7196" name="Freeform 28">
              <a:extLst>
                <a:ext uri="{FF2B5EF4-FFF2-40B4-BE49-F238E27FC236}">
                  <a16:creationId xmlns:a16="http://schemas.microsoft.com/office/drawing/2014/main" id="{1318791D-39CA-4938-9951-60DDB6B61E3B}"/>
                </a:ext>
              </a:extLst>
            </p:cNvPr>
            <p:cNvSpPr>
              <a:spLocks/>
            </p:cNvSpPr>
            <p:nvPr/>
          </p:nvSpPr>
          <p:spPr bwMode="auto">
            <a:xfrm>
              <a:off x="1168" y="2903"/>
              <a:ext cx="198" cy="182"/>
            </a:xfrm>
            <a:custGeom>
              <a:avLst/>
              <a:gdLst>
                <a:gd name="T0" fmla="*/ 10 w 198"/>
                <a:gd name="T1" fmla="*/ 0 h 182"/>
                <a:gd name="T2" fmla="*/ 0 w 198"/>
                <a:gd name="T3" fmla="*/ 17 h 182"/>
                <a:gd name="T4" fmla="*/ 188 w 198"/>
                <a:gd name="T5" fmla="*/ 182 h 182"/>
                <a:gd name="T6" fmla="*/ 198 w 198"/>
                <a:gd name="T7" fmla="*/ 165 h 182"/>
                <a:gd name="T8" fmla="*/ 10 w 198"/>
                <a:gd name="T9" fmla="*/ 0 h 182"/>
              </a:gdLst>
              <a:ahLst/>
              <a:cxnLst>
                <a:cxn ang="0">
                  <a:pos x="T0" y="T1"/>
                </a:cxn>
                <a:cxn ang="0">
                  <a:pos x="T2" y="T3"/>
                </a:cxn>
                <a:cxn ang="0">
                  <a:pos x="T4" y="T5"/>
                </a:cxn>
                <a:cxn ang="0">
                  <a:pos x="T6" y="T7"/>
                </a:cxn>
                <a:cxn ang="0">
                  <a:pos x="T8" y="T9"/>
                </a:cxn>
              </a:cxnLst>
              <a:rect l="0" t="0" r="r" b="b"/>
              <a:pathLst>
                <a:path w="198" h="182">
                  <a:moveTo>
                    <a:pt x="10" y="0"/>
                  </a:moveTo>
                  <a:lnTo>
                    <a:pt x="0" y="17"/>
                  </a:lnTo>
                  <a:lnTo>
                    <a:pt x="188" y="182"/>
                  </a:lnTo>
                  <a:lnTo>
                    <a:pt x="198" y="165"/>
                  </a:lnTo>
                  <a:lnTo>
                    <a:pt x="10" y="0"/>
                  </a:lnTo>
                  <a:close/>
                </a:path>
              </a:pathLst>
            </a:custGeom>
            <a:solidFill>
              <a:srgbClr val="FF0000"/>
            </a:solidFill>
            <a:ln w="38100" cmpd="sng">
              <a:solidFill>
                <a:srgbClr val="FF0000"/>
              </a:solidFill>
              <a:round/>
              <a:headEnd/>
              <a:tailEnd/>
            </a:ln>
          </p:spPr>
          <p:txBody>
            <a:bodyPr/>
            <a:lstStyle/>
            <a:p>
              <a:endParaRPr lang="cs-CZ"/>
            </a:p>
          </p:txBody>
        </p:sp>
      </p:grpSp>
      <p:grpSp>
        <p:nvGrpSpPr>
          <p:cNvPr id="7200" name="Group 32">
            <a:extLst>
              <a:ext uri="{FF2B5EF4-FFF2-40B4-BE49-F238E27FC236}">
                <a16:creationId xmlns:a16="http://schemas.microsoft.com/office/drawing/2014/main" id="{A9DC740B-8846-4428-BECE-1240282423CC}"/>
              </a:ext>
            </a:extLst>
          </p:cNvPr>
          <p:cNvGrpSpPr>
            <a:grpSpLocks/>
          </p:cNvGrpSpPr>
          <p:nvPr/>
        </p:nvGrpSpPr>
        <p:grpSpPr bwMode="auto">
          <a:xfrm>
            <a:off x="301625" y="4462463"/>
            <a:ext cx="685800" cy="733425"/>
            <a:chOff x="426" y="3002"/>
            <a:chExt cx="432" cy="462"/>
          </a:xfrm>
        </p:grpSpPr>
        <p:sp>
          <p:nvSpPr>
            <p:cNvPr id="7198" name="Freeform 30">
              <a:extLst>
                <a:ext uri="{FF2B5EF4-FFF2-40B4-BE49-F238E27FC236}">
                  <a16:creationId xmlns:a16="http://schemas.microsoft.com/office/drawing/2014/main" id="{E3F76D6A-76F0-43FF-A7C4-BDF277FCBE82}"/>
                </a:ext>
              </a:extLst>
            </p:cNvPr>
            <p:cNvSpPr>
              <a:spLocks/>
            </p:cNvSpPr>
            <p:nvPr/>
          </p:nvSpPr>
          <p:spPr bwMode="auto">
            <a:xfrm>
              <a:off x="663" y="3002"/>
              <a:ext cx="195" cy="462"/>
            </a:xfrm>
            <a:custGeom>
              <a:avLst/>
              <a:gdLst>
                <a:gd name="T0" fmla="*/ 66 w 195"/>
                <a:gd name="T1" fmla="*/ 462 h 462"/>
                <a:gd name="T2" fmla="*/ 86 w 195"/>
                <a:gd name="T3" fmla="*/ 459 h 462"/>
                <a:gd name="T4" fmla="*/ 20 w 195"/>
                <a:gd name="T5" fmla="*/ 208 h 462"/>
                <a:gd name="T6" fmla="*/ 10 w 195"/>
                <a:gd name="T7" fmla="*/ 208 h 462"/>
                <a:gd name="T8" fmla="*/ 17 w 195"/>
                <a:gd name="T9" fmla="*/ 211 h 462"/>
                <a:gd name="T10" fmla="*/ 20 w 195"/>
                <a:gd name="T11" fmla="*/ 208 h 462"/>
                <a:gd name="T12" fmla="*/ 20 w 195"/>
                <a:gd name="T13" fmla="*/ 208 h 462"/>
                <a:gd name="T14" fmla="*/ 17 w 195"/>
                <a:gd name="T15" fmla="*/ 215 h 462"/>
                <a:gd name="T16" fmla="*/ 195 w 195"/>
                <a:gd name="T17" fmla="*/ 13 h 462"/>
                <a:gd name="T18" fmla="*/ 182 w 195"/>
                <a:gd name="T19" fmla="*/ 0 h 462"/>
                <a:gd name="T20" fmla="*/ 3 w 195"/>
                <a:gd name="T21" fmla="*/ 202 h 462"/>
                <a:gd name="T22" fmla="*/ 3 w 195"/>
                <a:gd name="T23" fmla="*/ 205 h 462"/>
                <a:gd name="T24" fmla="*/ 0 w 195"/>
                <a:gd name="T25" fmla="*/ 208 h 462"/>
                <a:gd name="T26" fmla="*/ 0 w 195"/>
                <a:gd name="T27" fmla="*/ 208 h 462"/>
                <a:gd name="T28" fmla="*/ 0 w 195"/>
                <a:gd name="T29" fmla="*/ 208 h 462"/>
                <a:gd name="T30" fmla="*/ 0 w 195"/>
                <a:gd name="T31" fmla="*/ 211 h 462"/>
                <a:gd name="T32" fmla="*/ 66 w 195"/>
                <a:gd name="T33"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 h="462">
                  <a:moveTo>
                    <a:pt x="66" y="462"/>
                  </a:moveTo>
                  <a:lnTo>
                    <a:pt x="86" y="459"/>
                  </a:lnTo>
                  <a:lnTo>
                    <a:pt x="20" y="208"/>
                  </a:lnTo>
                  <a:lnTo>
                    <a:pt x="10" y="208"/>
                  </a:lnTo>
                  <a:lnTo>
                    <a:pt x="17" y="211"/>
                  </a:lnTo>
                  <a:lnTo>
                    <a:pt x="20" y="208"/>
                  </a:lnTo>
                  <a:lnTo>
                    <a:pt x="20" y="208"/>
                  </a:lnTo>
                  <a:lnTo>
                    <a:pt x="17" y="215"/>
                  </a:lnTo>
                  <a:lnTo>
                    <a:pt x="195" y="13"/>
                  </a:lnTo>
                  <a:lnTo>
                    <a:pt x="182" y="0"/>
                  </a:lnTo>
                  <a:lnTo>
                    <a:pt x="3" y="202"/>
                  </a:lnTo>
                  <a:lnTo>
                    <a:pt x="3" y="205"/>
                  </a:lnTo>
                  <a:lnTo>
                    <a:pt x="0" y="208"/>
                  </a:lnTo>
                  <a:lnTo>
                    <a:pt x="0" y="208"/>
                  </a:lnTo>
                  <a:lnTo>
                    <a:pt x="0" y="208"/>
                  </a:lnTo>
                  <a:lnTo>
                    <a:pt x="0" y="211"/>
                  </a:lnTo>
                  <a:lnTo>
                    <a:pt x="66" y="462"/>
                  </a:lnTo>
                  <a:close/>
                </a:path>
              </a:pathLst>
            </a:custGeom>
            <a:solidFill>
              <a:srgbClr val="FF0000"/>
            </a:solidFill>
            <a:ln w="38100" cmpd="sng">
              <a:solidFill>
                <a:srgbClr val="FF0000"/>
              </a:solidFill>
              <a:round/>
              <a:headEnd/>
              <a:tailEnd/>
            </a:ln>
          </p:spPr>
          <p:txBody>
            <a:bodyPr/>
            <a:lstStyle/>
            <a:p>
              <a:endParaRPr lang="cs-CZ"/>
            </a:p>
          </p:txBody>
        </p:sp>
        <p:sp>
          <p:nvSpPr>
            <p:cNvPr id="7199" name="Freeform 31">
              <a:extLst>
                <a:ext uri="{FF2B5EF4-FFF2-40B4-BE49-F238E27FC236}">
                  <a16:creationId xmlns:a16="http://schemas.microsoft.com/office/drawing/2014/main" id="{6EA0D060-2BC6-43CE-B686-077AB74276F2}"/>
                </a:ext>
              </a:extLst>
            </p:cNvPr>
            <p:cNvSpPr>
              <a:spLocks/>
            </p:cNvSpPr>
            <p:nvPr/>
          </p:nvSpPr>
          <p:spPr bwMode="auto">
            <a:xfrm>
              <a:off x="426" y="3171"/>
              <a:ext cx="247" cy="49"/>
            </a:xfrm>
            <a:custGeom>
              <a:avLst/>
              <a:gdLst>
                <a:gd name="T0" fmla="*/ 247 w 247"/>
                <a:gd name="T1" fmla="*/ 49 h 49"/>
                <a:gd name="T2" fmla="*/ 247 w 247"/>
                <a:gd name="T3" fmla="*/ 29 h 49"/>
                <a:gd name="T4" fmla="*/ 0 w 247"/>
                <a:gd name="T5" fmla="*/ 0 h 49"/>
                <a:gd name="T6" fmla="*/ 0 w 247"/>
                <a:gd name="T7" fmla="*/ 19 h 49"/>
                <a:gd name="T8" fmla="*/ 247 w 247"/>
                <a:gd name="T9" fmla="*/ 49 h 49"/>
              </a:gdLst>
              <a:ahLst/>
              <a:cxnLst>
                <a:cxn ang="0">
                  <a:pos x="T0" y="T1"/>
                </a:cxn>
                <a:cxn ang="0">
                  <a:pos x="T2" y="T3"/>
                </a:cxn>
                <a:cxn ang="0">
                  <a:pos x="T4" y="T5"/>
                </a:cxn>
                <a:cxn ang="0">
                  <a:pos x="T6" y="T7"/>
                </a:cxn>
                <a:cxn ang="0">
                  <a:pos x="T8" y="T9"/>
                </a:cxn>
              </a:cxnLst>
              <a:rect l="0" t="0" r="r" b="b"/>
              <a:pathLst>
                <a:path w="247" h="49">
                  <a:moveTo>
                    <a:pt x="247" y="49"/>
                  </a:moveTo>
                  <a:lnTo>
                    <a:pt x="247" y="29"/>
                  </a:lnTo>
                  <a:lnTo>
                    <a:pt x="0" y="0"/>
                  </a:lnTo>
                  <a:lnTo>
                    <a:pt x="0" y="19"/>
                  </a:lnTo>
                  <a:lnTo>
                    <a:pt x="247" y="49"/>
                  </a:lnTo>
                  <a:close/>
                </a:path>
              </a:pathLst>
            </a:custGeom>
            <a:solidFill>
              <a:srgbClr val="FF0000"/>
            </a:solidFill>
            <a:ln w="38100" cmpd="sng">
              <a:solidFill>
                <a:srgbClr val="FF0000"/>
              </a:solidFill>
              <a:round/>
              <a:headEnd/>
              <a:tailEnd/>
            </a:ln>
          </p:spPr>
          <p:txBody>
            <a:bodyPr/>
            <a:lstStyle/>
            <a:p>
              <a:endParaRPr lang="cs-CZ"/>
            </a:p>
          </p:txBody>
        </p:sp>
      </p:grpSp>
      <p:sp>
        <p:nvSpPr>
          <p:cNvPr id="7202" name="Rectangle 34">
            <a:extLst>
              <a:ext uri="{FF2B5EF4-FFF2-40B4-BE49-F238E27FC236}">
                <a16:creationId xmlns:a16="http://schemas.microsoft.com/office/drawing/2014/main" id="{145F91EF-A972-41C5-B3C5-4B46174BCFB1}"/>
              </a:ext>
            </a:extLst>
          </p:cNvPr>
          <p:cNvSpPr>
            <a:spLocks noChangeArrowheads="1"/>
          </p:cNvSpPr>
          <p:nvPr/>
        </p:nvSpPr>
        <p:spPr bwMode="auto">
          <a:xfrm>
            <a:off x="1712913" y="1641475"/>
            <a:ext cx="523875"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cs-CZ" b="1">
                <a:solidFill>
                  <a:srgbClr val="FF0000"/>
                </a:solidFill>
                <a:latin typeface="Arial" panose="020B0604020202020204" pitchFamily="34" charset="0"/>
              </a:rPr>
              <a:t>IgG</a:t>
            </a:r>
          </a:p>
          <a:p>
            <a:endParaRPr lang="en-GB" altLang="cs-CZ" b="1">
              <a:solidFill>
                <a:srgbClr val="FF0000"/>
              </a:solidFill>
              <a:latin typeface="Arial" panose="020B0604020202020204" pitchFamily="34" charset="0"/>
            </a:endParaRPr>
          </a:p>
          <a:p>
            <a:endParaRPr lang="en-GB" altLang="cs-CZ" b="1">
              <a:solidFill>
                <a:srgbClr val="FF0000"/>
              </a:solidFill>
              <a:latin typeface="Arial" panose="020B0604020202020204" pitchFamily="34" charset="0"/>
            </a:endParaRPr>
          </a:p>
          <a:p>
            <a:r>
              <a:rPr lang="en-GB" altLang="cs-CZ" b="1">
                <a:solidFill>
                  <a:srgbClr val="FF0000"/>
                </a:solidFill>
                <a:latin typeface="Arial" panose="020B0604020202020204" pitchFamily="34" charset="0"/>
              </a:rPr>
              <a:t>IgA</a:t>
            </a:r>
          </a:p>
          <a:p>
            <a:endParaRPr lang="en-GB" altLang="cs-CZ" b="1">
              <a:solidFill>
                <a:srgbClr val="FF0000"/>
              </a:solidFill>
              <a:latin typeface="Arial" panose="020B0604020202020204" pitchFamily="34" charset="0"/>
            </a:endParaRPr>
          </a:p>
          <a:p>
            <a:endParaRPr lang="en-GB" altLang="cs-CZ" b="1">
              <a:solidFill>
                <a:srgbClr val="FF0000"/>
              </a:solidFill>
              <a:latin typeface="Arial" panose="020B0604020202020204" pitchFamily="34" charset="0"/>
            </a:endParaRPr>
          </a:p>
          <a:p>
            <a:r>
              <a:rPr lang="en-GB" altLang="cs-CZ" b="1">
                <a:solidFill>
                  <a:srgbClr val="FF0000"/>
                </a:solidFill>
                <a:latin typeface="Arial" panose="020B0604020202020204" pitchFamily="34" charset="0"/>
              </a:rPr>
              <a:t>IgM</a:t>
            </a:r>
          </a:p>
        </p:txBody>
      </p:sp>
      <p:sp>
        <p:nvSpPr>
          <p:cNvPr id="7206" name="Text Box 38">
            <a:extLst>
              <a:ext uri="{FF2B5EF4-FFF2-40B4-BE49-F238E27FC236}">
                <a16:creationId xmlns:a16="http://schemas.microsoft.com/office/drawing/2014/main" id="{78BF3C0D-2107-436D-BF39-3ED9C4855697}"/>
              </a:ext>
            </a:extLst>
          </p:cNvPr>
          <p:cNvSpPr txBox="1">
            <a:spLocks noChangeArrowheads="1"/>
          </p:cNvSpPr>
          <p:nvPr/>
        </p:nvSpPr>
        <p:spPr bwMode="auto">
          <a:xfrm>
            <a:off x="2755900" y="1270000"/>
            <a:ext cx="63881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b="1" dirty="0">
                <a:solidFill>
                  <a:srgbClr val="FF0000"/>
                </a:solidFill>
                <a:latin typeface="Arial" panose="020B0604020202020204" pitchFamily="34" charset="0"/>
              </a:rPr>
              <a:t>Vlastnosti protilátek (myší třídy)</a:t>
            </a:r>
            <a:endParaRPr lang="cs-CZ" altLang="cs-CZ" sz="2000" dirty="0">
              <a:solidFill>
                <a:srgbClr val="FF0000"/>
              </a:solidFill>
              <a:latin typeface="Arial" panose="020B0604020202020204" pitchFamily="34" charset="0"/>
            </a:endParaRPr>
          </a:p>
          <a:p>
            <a:endParaRPr lang="cs-CZ" altLang="cs-CZ" sz="2000" dirty="0">
              <a:solidFill>
                <a:srgbClr val="66FF33"/>
              </a:solidFill>
              <a:latin typeface="Arial" panose="020B0604020202020204" pitchFamily="34" charset="0"/>
            </a:endParaRPr>
          </a:p>
          <a:p>
            <a:r>
              <a:rPr lang="cs-CZ" altLang="cs-CZ" sz="2000" b="1" dirty="0">
                <a:solidFill>
                  <a:srgbClr val="66FF33"/>
                </a:solidFill>
                <a:latin typeface="Arial" panose="020B0604020202020204" pitchFamily="34" charset="0"/>
              </a:rPr>
              <a:t>Třída		IgA	IgD	IgE	IgG	IgM</a:t>
            </a:r>
          </a:p>
          <a:p>
            <a:r>
              <a:rPr lang="cs-CZ" altLang="cs-CZ" sz="2000" b="1" dirty="0">
                <a:solidFill>
                  <a:srgbClr val="66FF33"/>
                </a:solidFill>
                <a:latin typeface="Arial" panose="020B0604020202020204" pitchFamily="34" charset="0"/>
              </a:rPr>
              <a:t>M (kDa)	170	180	190	160	900</a:t>
            </a:r>
          </a:p>
          <a:p>
            <a:r>
              <a:rPr lang="cs-CZ" altLang="cs-CZ" sz="2000" b="1" dirty="0">
                <a:solidFill>
                  <a:srgbClr val="66FF33"/>
                </a:solidFill>
                <a:latin typeface="Arial" panose="020B0604020202020204" pitchFamily="34" charset="0"/>
              </a:rPr>
              <a:t>H řetězec	</a:t>
            </a:r>
            <a:r>
              <a:rPr lang="cs-CZ" altLang="cs-CZ" sz="2000" b="1" dirty="0">
                <a:solidFill>
                  <a:srgbClr val="66FF33"/>
                </a:solidFill>
                <a:latin typeface="Arial" panose="020B0604020202020204" pitchFamily="34" charset="0"/>
                <a:sym typeface="Symbol" panose="05050102010706020507" pitchFamily="18" charset="2"/>
              </a:rPr>
              <a:t>				</a:t>
            </a:r>
            <a:endParaRPr lang="cs-CZ" altLang="cs-CZ" sz="2000" b="1" dirty="0">
              <a:solidFill>
                <a:srgbClr val="66FF33"/>
              </a:solidFill>
              <a:latin typeface="Arial" panose="020B0604020202020204" pitchFamily="34" charset="0"/>
            </a:endParaRPr>
          </a:p>
          <a:p>
            <a:r>
              <a:rPr lang="cs-CZ" altLang="cs-CZ" sz="2000" b="1" dirty="0">
                <a:solidFill>
                  <a:srgbClr val="66FF33"/>
                </a:solidFill>
                <a:latin typeface="Arial" panose="020B0604020202020204" pitchFamily="34" charset="0"/>
              </a:rPr>
              <a:t>Sacharid (%)	7-11	12-15	12	2-3	9-12</a:t>
            </a:r>
            <a:endParaRPr lang="en-GB" altLang="cs-CZ" sz="2000" dirty="0">
              <a:latin typeface="Arial" panose="020B0604020202020204" pitchFamily="34" charset="0"/>
            </a:endParaRPr>
          </a:p>
        </p:txBody>
      </p:sp>
      <p:sp>
        <p:nvSpPr>
          <p:cNvPr id="7208" name="Freeform 40">
            <a:extLst>
              <a:ext uri="{FF2B5EF4-FFF2-40B4-BE49-F238E27FC236}">
                <a16:creationId xmlns:a16="http://schemas.microsoft.com/office/drawing/2014/main" id="{FE375924-B942-4867-968F-EE990889A247}"/>
              </a:ext>
            </a:extLst>
          </p:cNvPr>
          <p:cNvSpPr>
            <a:spLocks/>
          </p:cNvSpPr>
          <p:nvPr/>
        </p:nvSpPr>
        <p:spPr bwMode="auto">
          <a:xfrm>
            <a:off x="3165475" y="4452938"/>
            <a:ext cx="782638" cy="754062"/>
          </a:xfrm>
          <a:custGeom>
            <a:avLst/>
            <a:gdLst>
              <a:gd name="T0" fmla="*/ 355 w 493"/>
              <a:gd name="T1" fmla="*/ 475 h 475"/>
              <a:gd name="T2" fmla="*/ 0 w 493"/>
              <a:gd name="T3" fmla="*/ 475 h 475"/>
              <a:gd name="T4" fmla="*/ 0 w 493"/>
              <a:gd name="T5" fmla="*/ 0 h 475"/>
              <a:gd name="T6" fmla="*/ 365 w 493"/>
              <a:gd name="T7" fmla="*/ 0 h 475"/>
              <a:gd name="T8" fmla="*/ 395 w 493"/>
              <a:gd name="T9" fmla="*/ 153 h 475"/>
              <a:gd name="T10" fmla="*/ 276 w 493"/>
              <a:gd name="T11" fmla="*/ 214 h 475"/>
              <a:gd name="T12" fmla="*/ 493 w 493"/>
              <a:gd name="T13" fmla="*/ 260 h 475"/>
              <a:gd name="T14" fmla="*/ 300 w 493"/>
              <a:gd name="T15" fmla="*/ 337 h 475"/>
              <a:gd name="T16" fmla="*/ 355 w 493"/>
              <a:gd name="T17" fmla="*/ 475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3" h="475">
                <a:moveTo>
                  <a:pt x="355" y="475"/>
                </a:moveTo>
                <a:lnTo>
                  <a:pt x="0" y="475"/>
                </a:lnTo>
                <a:lnTo>
                  <a:pt x="0" y="0"/>
                </a:lnTo>
                <a:lnTo>
                  <a:pt x="365" y="0"/>
                </a:lnTo>
                <a:lnTo>
                  <a:pt x="395" y="153"/>
                </a:lnTo>
                <a:lnTo>
                  <a:pt x="276" y="214"/>
                </a:lnTo>
                <a:lnTo>
                  <a:pt x="493" y="260"/>
                </a:lnTo>
                <a:lnTo>
                  <a:pt x="300" y="337"/>
                </a:lnTo>
                <a:lnTo>
                  <a:pt x="355" y="475"/>
                </a:lnTo>
                <a:close/>
              </a:path>
            </a:pathLst>
          </a:custGeom>
          <a:solidFill>
            <a:srgbClr val="FFFF00"/>
          </a:solidFill>
          <a:ln w="57150" cmpd="sng">
            <a:solidFill>
              <a:srgbClr val="FFFF00"/>
            </a:solidFill>
            <a:prstDash val="solid"/>
            <a:round/>
            <a:headEnd/>
            <a:tailEnd/>
          </a:ln>
        </p:spPr>
        <p:txBody>
          <a:bodyPr/>
          <a:lstStyle/>
          <a:p>
            <a:endParaRPr lang="cs-CZ"/>
          </a:p>
        </p:txBody>
      </p:sp>
      <p:sp>
        <p:nvSpPr>
          <p:cNvPr id="7209" name="Freeform 41">
            <a:extLst>
              <a:ext uri="{FF2B5EF4-FFF2-40B4-BE49-F238E27FC236}">
                <a16:creationId xmlns:a16="http://schemas.microsoft.com/office/drawing/2014/main" id="{3867DC33-7985-4C79-82B5-8E9B8FD8B67F}"/>
              </a:ext>
            </a:extLst>
          </p:cNvPr>
          <p:cNvSpPr>
            <a:spLocks/>
          </p:cNvSpPr>
          <p:nvPr/>
        </p:nvSpPr>
        <p:spPr bwMode="auto">
          <a:xfrm>
            <a:off x="4244975" y="4067175"/>
            <a:ext cx="569913" cy="1617663"/>
          </a:xfrm>
          <a:custGeom>
            <a:avLst/>
            <a:gdLst>
              <a:gd name="T0" fmla="*/ 325 w 359"/>
              <a:gd name="T1" fmla="*/ 16 h 1019"/>
              <a:gd name="T2" fmla="*/ 307 w 359"/>
              <a:gd name="T3" fmla="*/ 52 h 1019"/>
              <a:gd name="T4" fmla="*/ 297 w 359"/>
              <a:gd name="T5" fmla="*/ 71 h 1019"/>
              <a:gd name="T6" fmla="*/ 258 w 359"/>
              <a:gd name="T7" fmla="*/ 71 h 1019"/>
              <a:gd name="T8" fmla="*/ 236 w 359"/>
              <a:gd name="T9" fmla="*/ 86 h 1019"/>
              <a:gd name="T10" fmla="*/ 255 w 359"/>
              <a:gd name="T11" fmla="*/ 102 h 1019"/>
              <a:gd name="T12" fmla="*/ 248 w 359"/>
              <a:gd name="T13" fmla="*/ 111 h 1019"/>
              <a:gd name="T14" fmla="*/ 258 w 359"/>
              <a:gd name="T15" fmla="*/ 95 h 1019"/>
              <a:gd name="T16" fmla="*/ 242 w 359"/>
              <a:gd name="T17" fmla="*/ 80 h 1019"/>
              <a:gd name="T18" fmla="*/ 218 w 359"/>
              <a:gd name="T19" fmla="*/ 86 h 1019"/>
              <a:gd name="T20" fmla="*/ 178 w 359"/>
              <a:gd name="T21" fmla="*/ 108 h 1019"/>
              <a:gd name="T22" fmla="*/ 129 w 359"/>
              <a:gd name="T23" fmla="*/ 132 h 1019"/>
              <a:gd name="T24" fmla="*/ 104 w 359"/>
              <a:gd name="T25" fmla="*/ 151 h 1019"/>
              <a:gd name="T26" fmla="*/ 74 w 359"/>
              <a:gd name="T27" fmla="*/ 203 h 1019"/>
              <a:gd name="T28" fmla="*/ 49 w 359"/>
              <a:gd name="T29" fmla="*/ 295 h 1019"/>
              <a:gd name="T30" fmla="*/ 49 w 359"/>
              <a:gd name="T31" fmla="*/ 335 h 1019"/>
              <a:gd name="T32" fmla="*/ 3 w 359"/>
              <a:gd name="T33" fmla="*/ 500 h 1019"/>
              <a:gd name="T34" fmla="*/ 9 w 359"/>
              <a:gd name="T35" fmla="*/ 589 h 1019"/>
              <a:gd name="T36" fmla="*/ 40 w 359"/>
              <a:gd name="T37" fmla="*/ 660 h 1019"/>
              <a:gd name="T38" fmla="*/ 49 w 359"/>
              <a:gd name="T39" fmla="*/ 687 h 1019"/>
              <a:gd name="T40" fmla="*/ 83 w 359"/>
              <a:gd name="T41" fmla="*/ 758 h 1019"/>
              <a:gd name="T42" fmla="*/ 86 w 359"/>
              <a:gd name="T43" fmla="*/ 767 h 1019"/>
              <a:gd name="T44" fmla="*/ 107 w 359"/>
              <a:gd name="T45" fmla="*/ 816 h 1019"/>
              <a:gd name="T46" fmla="*/ 110 w 359"/>
              <a:gd name="T47" fmla="*/ 825 h 1019"/>
              <a:gd name="T48" fmla="*/ 123 w 359"/>
              <a:gd name="T49" fmla="*/ 859 h 1019"/>
              <a:gd name="T50" fmla="*/ 147 w 359"/>
              <a:gd name="T51" fmla="*/ 896 h 1019"/>
              <a:gd name="T52" fmla="*/ 224 w 359"/>
              <a:gd name="T53" fmla="*/ 954 h 1019"/>
              <a:gd name="T54" fmla="*/ 304 w 359"/>
              <a:gd name="T55" fmla="*/ 991 h 1019"/>
              <a:gd name="T56" fmla="*/ 340 w 359"/>
              <a:gd name="T57" fmla="*/ 1012 h 1019"/>
              <a:gd name="T58" fmla="*/ 340 w 359"/>
              <a:gd name="T59" fmla="*/ 985 h 1019"/>
              <a:gd name="T60" fmla="*/ 334 w 359"/>
              <a:gd name="T61" fmla="*/ 982 h 1019"/>
              <a:gd name="T62" fmla="*/ 276 w 359"/>
              <a:gd name="T63" fmla="*/ 948 h 1019"/>
              <a:gd name="T64" fmla="*/ 187 w 359"/>
              <a:gd name="T65" fmla="*/ 896 h 1019"/>
              <a:gd name="T66" fmla="*/ 147 w 359"/>
              <a:gd name="T67" fmla="*/ 850 h 1019"/>
              <a:gd name="T68" fmla="*/ 147 w 359"/>
              <a:gd name="T69" fmla="*/ 850 h 1019"/>
              <a:gd name="T70" fmla="*/ 132 w 359"/>
              <a:gd name="T71" fmla="*/ 807 h 1019"/>
              <a:gd name="T72" fmla="*/ 107 w 359"/>
              <a:gd name="T73" fmla="*/ 782 h 1019"/>
              <a:gd name="T74" fmla="*/ 110 w 359"/>
              <a:gd name="T75" fmla="*/ 758 h 1019"/>
              <a:gd name="T76" fmla="*/ 77 w 359"/>
              <a:gd name="T77" fmla="*/ 718 h 1019"/>
              <a:gd name="T78" fmla="*/ 61 w 359"/>
              <a:gd name="T79" fmla="*/ 651 h 1019"/>
              <a:gd name="T80" fmla="*/ 34 w 359"/>
              <a:gd name="T81" fmla="*/ 620 h 1019"/>
              <a:gd name="T82" fmla="*/ 31 w 359"/>
              <a:gd name="T83" fmla="*/ 555 h 1019"/>
              <a:gd name="T84" fmla="*/ 43 w 359"/>
              <a:gd name="T85" fmla="*/ 445 h 1019"/>
              <a:gd name="T86" fmla="*/ 77 w 359"/>
              <a:gd name="T87" fmla="*/ 338 h 1019"/>
              <a:gd name="T88" fmla="*/ 98 w 359"/>
              <a:gd name="T89" fmla="*/ 212 h 1019"/>
              <a:gd name="T90" fmla="*/ 114 w 359"/>
              <a:gd name="T91" fmla="*/ 178 h 1019"/>
              <a:gd name="T92" fmla="*/ 123 w 359"/>
              <a:gd name="T93" fmla="*/ 169 h 1019"/>
              <a:gd name="T94" fmla="*/ 147 w 359"/>
              <a:gd name="T95" fmla="*/ 151 h 1019"/>
              <a:gd name="T96" fmla="*/ 190 w 359"/>
              <a:gd name="T97" fmla="*/ 129 h 1019"/>
              <a:gd name="T98" fmla="*/ 218 w 359"/>
              <a:gd name="T99" fmla="*/ 102 h 1019"/>
              <a:gd name="T100" fmla="*/ 236 w 359"/>
              <a:gd name="T101" fmla="*/ 108 h 1019"/>
              <a:gd name="T102" fmla="*/ 242 w 359"/>
              <a:gd name="T103" fmla="*/ 92 h 1019"/>
              <a:gd name="T104" fmla="*/ 242 w 359"/>
              <a:gd name="T105" fmla="*/ 95 h 1019"/>
              <a:gd name="T106" fmla="*/ 230 w 359"/>
              <a:gd name="T107" fmla="*/ 92 h 1019"/>
              <a:gd name="T108" fmla="*/ 239 w 359"/>
              <a:gd name="T109" fmla="*/ 114 h 1019"/>
              <a:gd name="T110" fmla="*/ 261 w 359"/>
              <a:gd name="T111" fmla="*/ 102 h 1019"/>
              <a:gd name="T112" fmla="*/ 264 w 359"/>
              <a:gd name="T113" fmla="*/ 95 h 1019"/>
              <a:gd name="T114" fmla="*/ 307 w 359"/>
              <a:gd name="T115" fmla="*/ 80 h 1019"/>
              <a:gd name="T116" fmla="*/ 331 w 359"/>
              <a:gd name="T117" fmla="*/ 62 h 1019"/>
              <a:gd name="T118" fmla="*/ 356 w 359"/>
              <a:gd name="T119" fmla="*/ 10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1019">
                <a:moveTo>
                  <a:pt x="356" y="10"/>
                </a:moveTo>
                <a:lnTo>
                  <a:pt x="331" y="0"/>
                </a:lnTo>
                <a:lnTo>
                  <a:pt x="325" y="16"/>
                </a:lnTo>
                <a:lnTo>
                  <a:pt x="319" y="31"/>
                </a:lnTo>
                <a:lnTo>
                  <a:pt x="313" y="43"/>
                </a:lnTo>
                <a:lnTo>
                  <a:pt x="307" y="52"/>
                </a:lnTo>
                <a:lnTo>
                  <a:pt x="297" y="59"/>
                </a:lnTo>
                <a:lnTo>
                  <a:pt x="288" y="62"/>
                </a:lnTo>
                <a:lnTo>
                  <a:pt x="297" y="71"/>
                </a:lnTo>
                <a:lnTo>
                  <a:pt x="297" y="59"/>
                </a:lnTo>
                <a:lnTo>
                  <a:pt x="282" y="65"/>
                </a:lnTo>
                <a:lnTo>
                  <a:pt x="258" y="71"/>
                </a:lnTo>
                <a:lnTo>
                  <a:pt x="255" y="74"/>
                </a:lnTo>
                <a:lnTo>
                  <a:pt x="242" y="83"/>
                </a:lnTo>
                <a:lnTo>
                  <a:pt x="236" y="86"/>
                </a:lnTo>
                <a:lnTo>
                  <a:pt x="230" y="92"/>
                </a:lnTo>
                <a:lnTo>
                  <a:pt x="239" y="102"/>
                </a:lnTo>
                <a:lnTo>
                  <a:pt x="255" y="102"/>
                </a:lnTo>
                <a:lnTo>
                  <a:pt x="248" y="92"/>
                </a:lnTo>
                <a:lnTo>
                  <a:pt x="239" y="86"/>
                </a:lnTo>
                <a:lnTo>
                  <a:pt x="248" y="111"/>
                </a:lnTo>
                <a:lnTo>
                  <a:pt x="248" y="111"/>
                </a:lnTo>
                <a:lnTo>
                  <a:pt x="251" y="105"/>
                </a:lnTo>
                <a:lnTo>
                  <a:pt x="258" y="95"/>
                </a:lnTo>
                <a:lnTo>
                  <a:pt x="258" y="92"/>
                </a:lnTo>
                <a:lnTo>
                  <a:pt x="255" y="83"/>
                </a:lnTo>
                <a:lnTo>
                  <a:pt x="242" y="80"/>
                </a:lnTo>
                <a:lnTo>
                  <a:pt x="236" y="80"/>
                </a:lnTo>
                <a:lnTo>
                  <a:pt x="230" y="83"/>
                </a:lnTo>
                <a:lnTo>
                  <a:pt x="218" y="86"/>
                </a:lnTo>
                <a:lnTo>
                  <a:pt x="209" y="92"/>
                </a:lnTo>
                <a:lnTo>
                  <a:pt x="193" y="98"/>
                </a:lnTo>
                <a:lnTo>
                  <a:pt x="178" y="108"/>
                </a:lnTo>
                <a:lnTo>
                  <a:pt x="153" y="120"/>
                </a:lnTo>
                <a:lnTo>
                  <a:pt x="138" y="126"/>
                </a:lnTo>
                <a:lnTo>
                  <a:pt x="129" y="132"/>
                </a:lnTo>
                <a:lnTo>
                  <a:pt x="123" y="135"/>
                </a:lnTo>
                <a:lnTo>
                  <a:pt x="114" y="141"/>
                </a:lnTo>
                <a:lnTo>
                  <a:pt x="104" y="151"/>
                </a:lnTo>
                <a:lnTo>
                  <a:pt x="92" y="163"/>
                </a:lnTo>
                <a:lnTo>
                  <a:pt x="92" y="166"/>
                </a:lnTo>
                <a:lnTo>
                  <a:pt x="74" y="203"/>
                </a:lnTo>
                <a:lnTo>
                  <a:pt x="71" y="212"/>
                </a:lnTo>
                <a:lnTo>
                  <a:pt x="55" y="252"/>
                </a:lnTo>
                <a:lnTo>
                  <a:pt x="49" y="295"/>
                </a:lnTo>
                <a:lnTo>
                  <a:pt x="49" y="338"/>
                </a:lnTo>
                <a:lnTo>
                  <a:pt x="61" y="338"/>
                </a:lnTo>
                <a:lnTo>
                  <a:pt x="49" y="335"/>
                </a:lnTo>
                <a:lnTo>
                  <a:pt x="31" y="390"/>
                </a:lnTo>
                <a:lnTo>
                  <a:pt x="15" y="445"/>
                </a:lnTo>
                <a:lnTo>
                  <a:pt x="3" y="500"/>
                </a:lnTo>
                <a:lnTo>
                  <a:pt x="0" y="528"/>
                </a:lnTo>
                <a:lnTo>
                  <a:pt x="3" y="559"/>
                </a:lnTo>
                <a:lnTo>
                  <a:pt x="9" y="589"/>
                </a:lnTo>
                <a:lnTo>
                  <a:pt x="22" y="620"/>
                </a:lnTo>
                <a:lnTo>
                  <a:pt x="25" y="629"/>
                </a:lnTo>
                <a:lnTo>
                  <a:pt x="40" y="660"/>
                </a:lnTo>
                <a:lnTo>
                  <a:pt x="49" y="651"/>
                </a:lnTo>
                <a:lnTo>
                  <a:pt x="34" y="651"/>
                </a:lnTo>
                <a:lnTo>
                  <a:pt x="49" y="687"/>
                </a:lnTo>
                <a:lnTo>
                  <a:pt x="61" y="718"/>
                </a:lnTo>
                <a:lnTo>
                  <a:pt x="68" y="727"/>
                </a:lnTo>
                <a:lnTo>
                  <a:pt x="83" y="758"/>
                </a:lnTo>
                <a:lnTo>
                  <a:pt x="92" y="776"/>
                </a:lnTo>
                <a:lnTo>
                  <a:pt x="101" y="767"/>
                </a:lnTo>
                <a:lnTo>
                  <a:pt x="86" y="767"/>
                </a:lnTo>
                <a:lnTo>
                  <a:pt x="95" y="785"/>
                </a:lnTo>
                <a:lnTo>
                  <a:pt x="95" y="789"/>
                </a:lnTo>
                <a:lnTo>
                  <a:pt x="107" y="816"/>
                </a:lnTo>
                <a:lnTo>
                  <a:pt x="117" y="807"/>
                </a:lnTo>
                <a:lnTo>
                  <a:pt x="104" y="807"/>
                </a:lnTo>
                <a:lnTo>
                  <a:pt x="110" y="825"/>
                </a:lnTo>
                <a:lnTo>
                  <a:pt x="117" y="838"/>
                </a:lnTo>
                <a:lnTo>
                  <a:pt x="120" y="850"/>
                </a:lnTo>
                <a:lnTo>
                  <a:pt x="123" y="859"/>
                </a:lnTo>
                <a:lnTo>
                  <a:pt x="129" y="868"/>
                </a:lnTo>
                <a:lnTo>
                  <a:pt x="138" y="881"/>
                </a:lnTo>
                <a:lnTo>
                  <a:pt x="147" y="896"/>
                </a:lnTo>
                <a:lnTo>
                  <a:pt x="166" y="914"/>
                </a:lnTo>
                <a:lnTo>
                  <a:pt x="190" y="936"/>
                </a:lnTo>
                <a:lnTo>
                  <a:pt x="224" y="954"/>
                </a:lnTo>
                <a:lnTo>
                  <a:pt x="258" y="966"/>
                </a:lnTo>
                <a:lnTo>
                  <a:pt x="291" y="985"/>
                </a:lnTo>
                <a:lnTo>
                  <a:pt x="304" y="991"/>
                </a:lnTo>
                <a:lnTo>
                  <a:pt x="316" y="1000"/>
                </a:lnTo>
                <a:lnTo>
                  <a:pt x="331" y="1009"/>
                </a:lnTo>
                <a:lnTo>
                  <a:pt x="340" y="1012"/>
                </a:lnTo>
                <a:lnTo>
                  <a:pt x="353" y="1019"/>
                </a:lnTo>
                <a:lnTo>
                  <a:pt x="359" y="994"/>
                </a:lnTo>
                <a:lnTo>
                  <a:pt x="340" y="985"/>
                </a:lnTo>
                <a:lnTo>
                  <a:pt x="340" y="1000"/>
                </a:lnTo>
                <a:lnTo>
                  <a:pt x="350" y="991"/>
                </a:lnTo>
                <a:lnTo>
                  <a:pt x="334" y="982"/>
                </a:lnTo>
                <a:lnTo>
                  <a:pt x="322" y="973"/>
                </a:lnTo>
                <a:lnTo>
                  <a:pt x="304" y="963"/>
                </a:lnTo>
                <a:lnTo>
                  <a:pt x="276" y="948"/>
                </a:lnTo>
                <a:lnTo>
                  <a:pt x="242" y="936"/>
                </a:lnTo>
                <a:lnTo>
                  <a:pt x="209" y="917"/>
                </a:lnTo>
                <a:lnTo>
                  <a:pt x="187" y="896"/>
                </a:lnTo>
                <a:lnTo>
                  <a:pt x="166" y="878"/>
                </a:lnTo>
                <a:lnTo>
                  <a:pt x="156" y="862"/>
                </a:lnTo>
                <a:lnTo>
                  <a:pt x="147" y="850"/>
                </a:lnTo>
                <a:lnTo>
                  <a:pt x="141" y="841"/>
                </a:lnTo>
                <a:lnTo>
                  <a:pt x="132" y="850"/>
                </a:lnTo>
                <a:lnTo>
                  <a:pt x="147" y="850"/>
                </a:lnTo>
                <a:lnTo>
                  <a:pt x="144" y="838"/>
                </a:lnTo>
                <a:lnTo>
                  <a:pt x="138" y="825"/>
                </a:lnTo>
                <a:lnTo>
                  <a:pt x="132" y="807"/>
                </a:lnTo>
                <a:lnTo>
                  <a:pt x="126" y="798"/>
                </a:lnTo>
                <a:lnTo>
                  <a:pt x="120" y="776"/>
                </a:lnTo>
                <a:lnTo>
                  <a:pt x="107" y="782"/>
                </a:lnTo>
                <a:lnTo>
                  <a:pt x="120" y="779"/>
                </a:lnTo>
                <a:lnTo>
                  <a:pt x="114" y="767"/>
                </a:lnTo>
                <a:lnTo>
                  <a:pt x="110" y="758"/>
                </a:lnTo>
                <a:lnTo>
                  <a:pt x="104" y="746"/>
                </a:lnTo>
                <a:lnTo>
                  <a:pt x="86" y="709"/>
                </a:lnTo>
                <a:lnTo>
                  <a:pt x="77" y="718"/>
                </a:lnTo>
                <a:lnTo>
                  <a:pt x="89" y="718"/>
                </a:lnTo>
                <a:lnTo>
                  <a:pt x="74" y="678"/>
                </a:lnTo>
                <a:lnTo>
                  <a:pt x="61" y="651"/>
                </a:lnTo>
                <a:lnTo>
                  <a:pt x="58" y="641"/>
                </a:lnTo>
                <a:lnTo>
                  <a:pt x="43" y="611"/>
                </a:lnTo>
                <a:lnTo>
                  <a:pt x="34" y="620"/>
                </a:lnTo>
                <a:lnTo>
                  <a:pt x="49" y="620"/>
                </a:lnTo>
                <a:lnTo>
                  <a:pt x="37" y="589"/>
                </a:lnTo>
                <a:lnTo>
                  <a:pt x="31" y="555"/>
                </a:lnTo>
                <a:lnTo>
                  <a:pt x="28" y="528"/>
                </a:lnTo>
                <a:lnTo>
                  <a:pt x="31" y="500"/>
                </a:lnTo>
                <a:lnTo>
                  <a:pt x="43" y="445"/>
                </a:lnTo>
                <a:lnTo>
                  <a:pt x="58" y="390"/>
                </a:lnTo>
                <a:lnTo>
                  <a:pt x="74" y="341"/>
                </a:lnTo>
                <a:lnTo>
                  <a:pt x="77" y="338"/>
                </a:lnTo>
                <a:lnTo>
                  <a:pt x="77" y="295"/>
                </a:lnTo>
                <a:lnTo>
                  <a:pt x="83" y="252"/>
                </a:lnTo>
                <a:lnTo>
                  <a:pt x="98" y="212"/>
                </a:lnTo>
                <a:lnTo>
                  <a:pt x="83" y="212"/>
                </a:lnTo>
                <a:lnTo>
                  <a:pt x="92" y="221"/>
                </a:lnTo>
                <a:lnTo>
                  <a:pt x="114" y="178"/>
                </a:lnTo>
                <a:lnTo>
                  <a:pt x="101" y="172"/>
                </a:lnTo>
                <a:lnTo>
                  <a:pt x="110" y="181"/>
                </a:lnTo>
                <a:lnTo>
                  <a:pt x="123" y="169"/>
                </a:lnTo>
                <a:lnTo>
                  <a:pt x="132" y="160"/>
                </a:lnTo>
                <a:lnTo>
                  <a:pt x="141" y="154"/>
                </a:lnTo>
                <a:lnTo>
                  <a:pt x="147" y="151"/>
                </a:lnTo>
                <a:lnTo>
                  <a:pt x="156" y="144"/>
                </a:lnTo>
                <a:lnTo>
                  <a:pt x="172" y="138"/>
                </a:lnTo>
                <a:lnTo>
                  <a:pt x="190" y="129"/>
                </a:lnTo>
                <a:lnTo>
                  <a:pt x="212" y="117"/>
                </a:lnTo>
                <a:lnTo>
                  <a:pt x="227" y="111"/>
                </a:lnTo>
                <a:lnTo>
                  <a:pt x="218" y="102"/>
                </a:lnTo>
                <a:lnTo>
                  <a:pt x="218" y="114"/>
                </a:lnTo>
                <a:lnTo>
                  <a:pt x="230" y="111"/>
                </a:lnTo>
                <a:lnTo>
                  <a:pt x="236" y="108"/>
                </a:lnTo>
                <a:lnTo>
                  <a:pt x="242" y="108"/>
                </a:lnTo>
                <a:lnTo>
                  <a:pt x="233" y="105"/>
                </a:lnTo>
                <a:lnTo>
                  <a:pt x="242" y="92"/>
                </a:lnTo>
                <a:lnTo>
                  <a:pt x="230" y="92"/>
                </a:lnTo>
                <a:lnTo>
                  <a:pt x="230" y="95"/>
                </a:lnTo>
                <a:lnTo>
                  <a:pt x="242" y="95"/>
                </a:lnTo>
                <a:lnTo>
                  <a:pt x="233" y="86"/>
                </a:lnTo>
                <a:lnTo>
                  <a:pt x="230" y="92"/>
                </a:lnTo>
                <a:lnTo>
                  <a:pt x="230" y="92"/>
                </a:lnTo>
                <a:lnTo>
                  <a:pt x="227" y="102"/>
                </a:lnTo>
                <a:lnTo>
                  <a:pt x="230" y="111"/>
                </a:lnTo>
                <a:lnTo>
                  <a:pt x="239" y="114"/>
                </a:lnTo>
                <a:lnTo>
                  <a:pt x="248" y="111"/>
                </a:lnTo>
                <a:lnTo>
                  <a:pt x="255" y="105"/>
                </a:lnTo>
                <a:lnTo>
                  <a:pt x="261" y="102"/>
                </a:lnTo>
                <a:lnTo>
                  <a:pt x="270" y="95"/>
                </a:lnTo>
                <a:lnTo>
                  <a:pt x="261" y="83"/>
                </a:lnTo>
                <a:lnTo>
                  <a:pt x="264" y="95"/>
                </a:lnTo>
                <a:lnTo>
                  <a:pt x="282" y="92"/>
                </a:lnTo>
                <a:lnTo>
                  <a:pt x="297" y="86"/>
                </a:lnTo>
                <a:lnTo>
                  <a:pt x="307" y="80"/>
                </a:lnTo>
                <a:lnTo>
                  <a:pt x="316" y="77"/>
                </a:lnTo>
                <a:lnTo>
                  <a:pt x="325" y="71"/>
                </a:lnTo>
                <a:lnTo>
                  <a:pt x="331" y="62"/>
                </a:lnTo>
                <a:lnTo>
                  <a:pt x="337" y="49"/>
                </a:lnTo>
                <a:lnTo>
                  <a:pt x="343" y="34"/>
                </a:lnTo>
                <a:lnTo>
                  <a:pt x="356" y="10"/>
                </a:lnTo>
                <a:close/>
              </a:path>
            </a:pathLst>
          </a:custGeom>
          <a:solidFill>
            <a:srgbClr val="66FF33"/>
          </a:solidFill>
          <a:ln w="57150" cmpd="sng">
            <a:solidFill>
              <a:srgbClr val="FF0000"/>
            </a:solidFill>
            <a:round/>
            <a:headEnd/>
            <a:tailEnd/>
          </a:ln>
        </p:spPr>
        <p:txBody>
          <a:bodyPr/>
          <a:lstStyle/>
          <a:p>
            <a:endParaRPr lang="cs-CZ"/>
          </a:p>
        </p:txBody>
      </p:sp>
      <p:sp>
        <p:nvSpPr>
          <p:cNvPr id="7210" name="Rectangle 42">
            <a:extLst>
              <a:ext uri="{FF2B5EF4-FFF2-40B4-BE49-F238E27FC236}">
                <a16:creationId xmlns:a16="http://schemas.microsoft.com/office/drawing/2014/main" id="{6B0264E8-C91A-4A28-BDA1-EFC710568E20}"/>
              </a:ext>
            </a:extLst>
          </p:cNvPr>
          <p:cNvSpPr>
            <a:spLocks noChangeArrowheads="1"/>
          </p:cNvSpPr>
          <p:nvPr/>
        </p:nvSpPr>
        <p:spPr bwMode="auto">
          <a:xfrm>
            <a:off x="3933825" y="4865688"/>
            <a:ext cx="346075" cy="30162"/>
          </a:xfrm>
          <a:prstGeom prst="rect">
            <a:avLst/>
          </a:prstGeom>
          <a:solidFill>
            <a:srgbClr val="FF00FF"/>
          </a:solidFill>
          <a:ln w="76200">
            <a:solidFill>
              <a:srgbClr val="FF00FF"/>
            </a:solidFill>
            <a:miter lim="800000"/>
            <a:headEnd/>
            <a:tailEnd/>
          </a:ln>
        </p:spPr>
        <p:txBody>
          <a:bodyPr/>
          <a:lstStyle/>
          <a:p>
            <a:endParaRPr lang="cs-CZ"/>
          </a:p>
        </p:txBody>
      </p:sp>
      <p:sp>
        <p:nvSpPr>
          <p:cNvPr id="7211" name="Freeform 43">
            <a:extLst>
              <a:ext uri="{FF2B5EF4-FFF2-40B4-BE49-F238E27FC236}">
                <a16:creationId xmlns:a16="http://schemas.microsoft.com/office/drawing/2014/main" id="{8CC86410-1620-4811-AE47-D15E03BB7BB6}"/>
              </a:ext>
            </a:extLst>
          </p:cNvPr>
          <p:cNvSpPr>
            <a:spLocks/>
          </p:cNvSpPr>
          <p:nvPr/>
        </p:nvSpPr>
        <p:spPr bwMode="auto">
          <a:xfrm>
            <a:off x="6073775" y="4530725"/>
            <a:ext cx="777875" cy="754063"/>
          </a:xfrm>
          <a:custGeom>
            <a:avLst/>
            <a:gdLst>
              <a:gd name="T0" fmla="*/ 134 w 490"/>
              <a:gd name="T1" fmla="*/ 475 h 475"/>
              <a:gd name="T2" fmla="*/ 490 w 490"/>
              <a:gd name="T3" fmla="*/ 475 h 475"/>
              <a:gd name="T4" fmla="*/ 490 w 490"/>
              <a:gd name="T5" fmla="*/ 0 h 475"/>
              <a:gd name="T6" fmla="*/ 128 w 490"/>
              <a:gd name="T7" fmla="*/ 0 h 475"/>
              <a:gd name="T8" fmla="*/ 95 w 490"/>
              <a:gd name="T9" fmla="*/ 153 h 475"/>
              <a:gd name="T10" fmla="*/ 217 w 490"/>
              <a:gd name="T11" fmla="*/ 214 h 475"/>
              <a:gd name="T12" fmla="*/ 0 w 490"/>
              <a:gd name="T13" fmla="*/ 260 h 475"/>
              <a:gd name="T14" fmla="*/ 193 w 490"/>
              <a:gd name="T15" fmla="*/ 337 h 475"/>
              <a:gd name="T16" fmla="*/ 134 w 490"/>
              <a:gd name="T17" fmla="*/ 475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0" h="475">
                <a:moveTo>
                  <a:pt x="134" y="475"/>
                </a:moveTo>
                <a:lnTo>
                  <a:pt x="490" y="475"/>
                </a:lnTo>
                <a:lnTo>
                  <a:pt x="490" y="0"/>
                </a:lnTo>
                <a:lnTo>
                  <a:pt x="128" y="0"/>
                </a:lnTo>
                <a:lnTo>
                  <a:pt x="95" y="153"/>
                </a:lnTo>
                <a:lnTo>
                  <a:pt x="217" y="214"/>
                </a:lnTo>
                <a:lnTo>
                  <a:pt x="0" y="260"/>
                </a:lnTo>
                <a:lnTo>
                  <a:pt x="193" y="337"/>
                </a:lnTo>
                <a:lnTo>
                  <a:pt x="134" y="475"/>
                </a:lnTo>
                <a:close/>
              </a:path>
            </a:pathLst>
          </a:custGeom>
          <a:solidFill>
            <a:srgbClr val="FFFF00"/>
          </a:solidFill>
          <a:ln w="57150" cmpd="sng">
            <a:solidFill>
              <a:srgbClr val="FFFF00"/>
            </a:solidFill>
            <a:prstDash val="solid"/>
            <a:round/>
            <a:headEnd/>
            <a:tailEnd/>
          </a:ln>
        </p:spPr>
        <p:txBody>
          <a:bodyPr/>
          <a:lstStyle/>
          <a:p>
            <a:endParaRPr lang="cs-CZ"/>
          </a:p>
        </p:txBody>
      </p:sp>
      <p:sp>
        <p:nvSpPr>
          <p:cNvPr id="7212" name="Freeform 44">
            <a:extLst>
              <a:ext uri="{FF2B5EF4-FFF2-40B4-BE49-F238E27FC236}">
                <a16:creationId xmlns:a16="http://schemas.microsoft.com/office/drawing/2014/main" id="{FC336B58-7F44-449F-A7DB-E7F6B4BF80E5}"/>
              </a:ext>
            </a:extLst>
          </p:cNvPr>
          <p:cNvSpPr>
            <a:spLocks/>
          </p:cNvSpPr>
          <p:nvPr/>
        </p:nvSpPr>
        <p:spPr bwMode="auto">
          <a:xfrm>
            <a:off x="7289800" y="4097338"/>
            <a:ext cx="573088" cy="1616075"/>
          </a:xfrm>
          <a:custGeom>
            <a:avLst/>
            <a:gdLst>
              <a:gd name="T0" fmla="*/ 325 w 361"/>
              <a:gd name="T1" fmla="*/ 15 h 1018"/>
              <a:gd name="T2" fmla="*/ 306 w 361"/>
              <a:gd name="T3" fmla="*/ 52 h 1018"/>
              <a:gd name="T4" fmla="*/ 297 w 361"/>
              <a:gd name="T5" fmla="*/ 70 h 1018"/>
              <a:gd name="T6" fmla="*/ 260 w 361"/>
              <a:gd name="T7" fmla="*/ 70 h 1018"/>
              <a:gd name="T8" fmla="*/ 236 w 361"/>
              <a:gd name="T9" fmla="*/ 89 h 1018"/>
              <a:gd name="T10" fmla="*/ 254 w 361"/>
              <a:gd name="T11" fmla="*/ 101 h 1018"/>
              <a:gd name="T12" fmla="*/ 248 w 361"/>
              <a:gd name="T13" fmla="*/ 110 h 1018"/>
              <a:gd name="T14" fmla="*/ 257 w 361"/>
              <a:gd name="T15" fmla="*/ 98 h 1018"/>
              <a:gd name="T16" fmla="*/ 245 w 361"/>
              <a:gd name="T17" fmla="*/ 79 h 1018"/>
              <a:gd name="T18" fmla="*/ 220 w 361"/>
              <a:gd name="T19" fmla="*/ 86 h 1018"/>
              <a:gd name="T20" fmla="*/ 181 w 361"/>
              <a:gd name="T21" fmla="*/ 107 h 1018"/>
              <a:gd name="T22" fmla="*/ 129 w 361"/>
              <a:gd name="T23" fmla="*/ 132 h 1018"/>
              <a:gd name="T24" fmla="*/ 104 w 361"/>
              <a:gd name="T25" fmla="*/ 150 h 1018"/>
              <a:gd name="T26" fmla="*/ 73 w 361"/>
              <a:gd name="T27" fmla="*/ 202 h 1018"/>
              <a:gd name="T28" fmla="*/ 52 w 361"/>
              <a:gd name="T29" fmla="*/ 294 h 1018"/>
              <a:gd name="T30" fmla="*/ 52 w 361"/>
              <a:gd name="T31" fmla="*/ 334 h 1018"/>
              <a:gd name="T32" fmla="*/ 3 w 361"/>
              <a:gd name="T33" fmla="*/ 500 h 1018"/>
              <a:gd name="T34" fmla="*/ 9 w 361"/>
              <a:gd name="T35" fmla="*/ 589 h 1018"/>
              <a:gd name="T36" fmla="*/ 43 w 361"/>
              <a:gd name="T37" fmla="*/ 659 h 1018"/>
              <a:gd name="T38" fmla="*/ 52 w 361"/>
              <a:gd name="T39" fmla="*/ 687 h 1018"/>
              <a:gd name="T40" fmla="*/ 83 w 361"/>
              <a:gd name="T41" fmla="*/ 760 h 1018"/>
              <a:gd name="T42" fmla="*/ 101 w 361"/>
              <a:gd name="T43" fmla="*/ 770 h 1018"/>
              <a:gd name="T44" fmla="*/ 110 w 361"/>
              <a:gd name="T45" fmla="*/ 816 h 1018"/>
              <a:gd name="T46" fmla="*/ 113 w 361"/>
              <a:gd name="T47" fmla="*/ 825 h 1018"/>
              <a:gd name="T48" fmla="*/ 125 w 361"/>
              <a:gd name="T49" fmla="*/ 859 h 1018"/>
              <a:gd name="T50" fmla="*/ 150 w 361"/>
              <a:gd name="T51" fmla="*/ 895 h 1018"/>
              <a:gd name="T52" fmla="*/ 193 w 361"/>
              <a:gd name="T53" fmla="*/ 935 h 1018"/>
              <a:gd name="T54" fmla="*/ 291 w 361"/>
              <a:gd name="T55" fmla="*/ 984 h 1018"/>
              <a:gd name="T56" fmla="*/ 319 w 361"/>
              <a:gd name="T57" fmla="*/ 1000 h 1018"/>
              <a:gd name="T58" fmla="*/ 352 w 361"/>
              <a:gd name="T59" fmla="*/ 1018 h 1018"/>
              <a:gd name="T60" fmla="*/ 343 w 361"/>
              <a:gd name="T61" fmla="*/ 1000 h 1018"/>
              <a:gd name="T62" fmla="*/ 322 w 361"/>
              <a:gd name="T63" fmla="*/ 972 h 1018"/>
              <a:gd name="T64" fmla="*/ 303 w 361"/>
              <a:gd name="T65" fmla="*/ 960 h 1018"/>
              <a:gd name="T66" fmla="*/ 211 w 361"/>
              <a:gd name="T67" fmla="*/ 917 h 1018"/>
              <a:gd name="T68" fmla="*/ 168 w 361"/>
              <a:gd name="T69" fmla="*/ 877 h 1018"/>
              <a:gd name="T70" fmla="*/ 144 w 361"/>
              <a:gd name="T71" fmla="*/ 840 h 1018"/>
              <a:gd name="T72" fmla="*/ 144 w 361"/>
              <a:gd name="T73" fmla="*/ 837 h 1018"/>
              <a:gd name="T74" fmla="*/ 129 w 361"/>
              <a:gd name="T75" fmla="*/ 797 h 1018"/>
              <a:gd name="T76" fmla="*/ 110 w 361"/>
              <a:gd name="T77" fmla="*/ 760 h 1018"/>
              <a:gd name="T78" fmla="*/ 104 w 361"/>
              <a:gd name="T79" fmla="*/ 748 h 1018"/>
              <a:gd name="T80" fmla="*/ 92 w 361"/>
              <a:gd name="T81" fmla="*/ 717 h 1018"/>
              <a:gd name="T82" fmla="*/ 61 w 361"/>
              <a:gd name="T83" fmla="*/ 641 h 1018"/>
              <a:gd name="T84" fmla="*/ 24 w 361"/>
              <a:gd name="T85" fmla="*/ 589 h 1018"/>
              <a:gd name="T86" fmla="*/ 27 w 361"/>
              <a:gd name="T87" fmla="*/ 527 h 1018"/>
              <a:gd name="T88" fmla="*/ 61 w 361"/>
              <a:gd name="T89" fmla="*/ 392 h 1018"/>
              <a:gd name="T90" fmla="*/ 79 w 361"/>
              <a:gd name="T91" fmla="*/ 294 h 1018"/>
              <a:gd name="T92" fmla="*/ 83 w 361"/>
              <a:gd name="T93" fmla="*/ 211 h 1018"/>
              <a:gd name="T94" fmla="*/ 101 w 361"/>
              <a:gd name="T95" fmla="*/ 171 h 1018"/>
              <a:gd name="T96" fmla="*/ 132 w 361"/>
              <a:gd name="T97" fmla="*/ 159 h 1018"/>
              <a:gd name="T98" fmla="*/ 159 w 361"/>
              <a:gd name="T99" fmla="*/ 144 h 1018"/>
              <a:gd name="T100" fmla="*/ 214 w 361"/>
              <a:gd name="T101" fmla="*/ 116 h 1018"/>
              <a:gd name="T102" fmla="*/ 220 w 361"/>
              <a:gd name="T103" fmla="*/ 113 h 1018"/>
              <a:gd name="T104" fmla="*/ 245 w 361"/>
              <a:gd name="T105" fmla="*/ 107 h 1018"/>
              <a:gd name="T106" fmla="*/ 230 w 361"/>
              <a:gd name="T107" fmla="*/ 95 h 1018"/>
              <a:gd name="T108" fmla="*/ 236 w 361"/>
              <a:gd name="T109" fmla="*/ 89 h 1018"/>
              <a:gd name="T110" fmla="*/ 227 w 361"/>
              <a:gd name="T111" fmla="*/ 101 h 1018"/>
              <a:gd name="T112" fmla="*/ 248 w 361"/>
              <a:gd name="T113" fmla="*/ 110 h 1018"/>
              <a:gd name="T114" fmla="*/ 273 w 361"/>
              <a:gd name="T115" fmla="*/ 95 h 1018"/>
              <a:gd name="T116" fmla="*/ 285 w 361"/>
              <a:gd name="T117" fmla="*/ 92 h 1018"/>
              <a:gd name="T118" fmla="*/ 319 w 361"/>
              <a:gd name="T119" fmla="*/ 76 h 1018"/>
              <a:gd name="T120" fmla="*/ 337 w 361"/>
              <a:gd name="T121" fmla="*/ 49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1" h="1018">
                <a:moveTo>
                  <a:pt x="355" y="9"/>
                </a:moveTo>
                <a:lnTo>
                  <a:pt x="331" y="0"/>
                </a:lnTo>
                <a:lnTo>
                  <a:pt x="325" y="15"/>
                </a:lnTo>
                <a:lnTo>
                  <a:pt x="319" y="30"/>
                </a:lnTo>
                <a:lnTo>
                  <a:pt x="312" y="43"/>
                </a:lnTo>
                <a:lnTo>
                  <a:pt x="306" y="52"/>
                </a:lnTo>
                <a:lnTo>
                  <a:pt x="300" y="58"/>
                </a:lnTo>
                <a:lnTo>
                  <a:pt x="288" y="61"/>
                </a:lnTo>
                <a:lnTo>
                  <a:pt x="297" y="70"/>
                </a:lnTo>
                <a:lnTo>
                  <a:pt x="297" y="58"/>
                </a:lnTo>
                <a:lnTo>
                  <a:pt x="285" y="64"/>
                </a:lnTo>
                <a:lnTo>
                  <a:pt x="260" y="70"/>
                </a:lnTo>
                <a:lnTo>
                  <a:pt x="257" y="73"/>
                </a:lnTo>
                <a:lnTo>
                  <a:pt x="245" y="83"/>
                </a:lnTo>
                <a:lnTo>
                  <a:pt x="236" y="89"/>
                </a:lnTo>
                <a:lnTo>
                  <a:pt x="230" y="92"/>
                </a:lnTo>
                <a:lnTo>
                  <a:pt x="239" y="101"/>
                </a:lnTo>
                <a:lnTo>
                  <a:pt x="254" y="101"/>
                </a:lnTo>
                <a:lnTo>
                  <a:pt x="251" y="92"/>
                </a:lnTo>
                <a:lnTo>
                  <a:pt x="239" y="89"/>
                </a:lnTo>
                <a:lnTo>
                  <a:pt x="248" y="110"/>
                </a:lnTo>
                <a:lnTo>
                  <a:pt x="251" y="110"/>
                </a:lnTo>
                <a:lnTo>
                  <a:pt x="254" y="107"/>
                </a:lnTo>
                <a:lnTo>
                  <a:pt x="257" y="98"/>
                </a:lnTo>
                <a:lnTo>
                  <a:pt x="257" y="95"/>
                </a:lnTo>
                <a:lnTo>
                  <a:pt x="254" y="83"/>
                </a:lnTo>
                <a:lnTo>
                  <a:pt x="245" y="79"/>
                </a:lnTo>
                <a:lnTo>
                  <a:pt x="239" y="79"/>
                </a:lnTo>
                <a:lnTo>
                  <a:pt x="230" y="83"/>
                </a:lnTo>
                <a:lnTo>
                  <a:pt x="220" y="86"/>
                </a:lnTo>
                <a:lnTo>
                  <a:pt x="211" y="92"/>
                </a:lnTo>
                <a:lnTo>
                  <a:pt x="196" y="98"/>
                </a:lnTo>
                <a:lnTo>
                  <a:pt x="181" y="107"/>
                </a:lnTo>
                <a:lnTo>
                  <a:pt x="156" y="119"/>
                </a:lnTo>
                <a:lnTo>
                  <a:pt x="141" y="125"/>
                </a:lnTo>
                <a:lnTo>
                  <a:pt x="129" y="132"/>
                </a:lnTo>
                <a:lnTo>
                  <a:pt x="122" y="135"/>
                </a:lnTo>
                <a:lnTo>
                  <a:pt x="113" y="141"/>
                </a:lnTo>
                <a:lnTo>
                  <a:pt x="104" y="150"/>
                </a:lnTo>
                <a:lnTo>
                  <a:pt x="92" y="162"/>
                </a:lnTo>
                <a:lnTo>
                  <a:pt x="92" y="165"/>
                </a:lnTo>
                <a:lnTo>
                  <a:pt x="73" y="202"/>
                </a:lnTo>
                <a:lnTo>
                  <a:pt x="70" y="211"/>
                </a:lnTo>
                <a:lnTo>
                  <a:pt x="58" y="251"/>
                </a:lnTo>
                <a:lnTo>
                  <a:pt x="52" y="294"/>
                </a:lnTo>
                <a:lnTo>
                  <a:pt x="52" y="337"/>
                </a:lnTo>
                <a:lnTo>
                  <a:pt x="64" y="337"/>
                </a:lnTo>
                <a:lnTo>
                  <a:pt x="52" y="334"/>
                </a:lnTo>
                <a:lnTo>
                  <a:pt x="34" y="392"/>
                </a:lnTo>
                <a:lnTo>
                  <a:pt x="18" y="448"/>
                </a:lnTo>
                <a:lnTo>
                  <a:pt x="3" y="500"/>
                </a:lnTo>
                <a:lnTo>
                  <a:pt x="0" y="527"/>
                </a:lnTo>
                <a:lnTo>
                  <a:pt x="3" y="558"/>
                </a:lnTo>
                <a:lnTo>
                  <a:pt x="9" y="589"/>
                </a:lnTo>
                <a:lnTo>
                  <a:pt x="15" y="598"/>
                </a:lnTo>
                <a:lnTo>
                  <a:pt x="27" y="628"/>
                </a:lnTo>
                <a:lnTo>
                  <a:pt x="43" y="659"/>
                </a:lnTo>
                <a:lnTo>
                  <a:pt x="52" y="650"/>
                </a:lnTo>
                <a:lnTo>
                  <a:pt x="37" y="650"/>
                </a:lnTo>
                <a:lnTo>
                  <a:pt x="52" y="687"/>
                </a:lnTo>
                <a:lnTo>
                  <a:pt x="64" y="717"/>
                </a:lnTo>
                <a:lnTo>
                  <a:pt x="67" y="727"/>
                </a:lnTo>
                <a:lnTo>
                  <a:pt x="83" y="760"/>
                </a:lnTo>
                <a:lnTo>
                  <a:pt x="83" y="763"/>
                </a:lnTo>
                <a:lnTo>
                  <a:pt x="92" y="779"/>
                </a:lnTo>
                <a:lnTo>
                  <a:pt x="101" y="770"/>
                </a:lnTo>
                <a:lnTo>
                  <a:pt x="89" y="770"/>
                </a:lnTo>
                <a:lnTo>
                  <a:pt x="98" y="788"/>
                </a:lnTo>
                <a:lnTo>
                  <a:pt x="110" y="816"/>
                </a:lnTo>
                <a:lnTo>
                  <a:pt x="119" y="806"/>
                </a:lnTo>
                <a:lnTo>
                  <a:pt x="107" y="806"/>
                </a:lnTo>
                <a:lnTo>
                  <a:pt x="113" y="825"/>
                </a:lnTo>
                <a:lnTo>
                  <a:pt x="116" y="837"/>
                </a:lnTo>
                <a:lnTo>
                  <a:pt x="119" y="849"/>
                </a:lnTo>
                <a:lnTo>
                  <a:pt x="125" y="859"/>
                </a:lnTo>
                <a:lnTo>
                  <a:pt x="132" y="868"/>
                </a:lnTo>
                <a:lnTo>
                  <a:pt x="138" y="880"/>
                </a:lnTo>
                <a:lnTo>
                  <a:pt x="150" y="895"/>
                </a:lnTo>
                <a:lnTo>
                  <a:pt x="165" y="914"/>
                </a:lnTo>
                <a:lnTo>
                  <a:pt x="178" y="926"/>
                </a:lnTo>
                <a:lnTo>
                  <a:pt x="193" y="935"/>
                </a:lnTo>
                <a:lnTo>
                  <a:pt x="224" y="954"/>
                </a:lnTo>
                <a:lnTo>
                  <a:pt x="257" y="969"/>
                </a:lnTo>
                <a:lnTo>
                  <a:pt x="291" y="984"/>
                </a:lnTo>
                <a:lnTo>
                  <a:pt x="294" y="984"/>
                </a:lnTo>
                <a:lnTo>
                  <a:pt x="303" y="990"/>
                </a:lnTo>
                <a:lnTo>
                  <a:pt x="319" y="1000"/>
                </a:lnTo>
                <a:lnTo>
                  <a:pt x="334" y="1009"/>
                </a:lnTo>
                <a:lnTo>
                  <a:pt x="343" y="1012"/>
                </a:lnTo>
                <a:lnTo>
                  <a:pt x="352" y="1018"/>
                </a:lnTo>
                <a:lnTo>
                  <a:pt x="361" y="993"/>
                </a:lnTo>
                <a:lnTo>
                  <a:pt x="343" y="984"/>
                </a:lnTo>
                <a:lnTo>
                  <a:pt x="343" y="1000"/>
                </a:lnTo>
                <a:lnTo>
                  <a:pt x="352" y="990"/>
                </a:lnTo>
                <a:lnTo>
                  <a:pt x="337" y="981"/>
                </a:lnTo>
                <a:lnTo>
                  <a:pt x="322" y="972"/>
                </a:lnTo>
                <a:lnTo>
                  <a:pt x="303" y="960"/>
                </a:lnTo>
                <a:lnTo>
                  <a:pt x="297" y="972"/>
                </a:lnTo>
                <a:lnTo>
                  <a:pt x="303" y="960"/>
                </a:lnTo>
                <a:lnTo>
                  <a:pt x="276" y="951"/>
                </a:lnTo>
                <a:lnTo>
                  <a:pt x="242" y="935"/>
                </a:lnTo>
                <a:lnTo>
                  <a:pt x="211" y="917"/>
                </a:lnTo>
                <a:lnTo>
                  <a:pt x="196" y="908"/>
                </a:lnTo>
                <a:lnTo>
                  <a:pt x="187" y="895"/>
                </a:lnTo>
                <a:lnTo>
                  <a:pt x="168" y="877"/>
                </a:lnTo>
                <a:lnTo>
                  <a:pt x="156" y="862"/>
                </a:lnTo>
                <a:lnTo>
                  <a:pt x="150" y="849"/>
                </a:lnTo>
                <a:lnTo>
                  <a:pt x="144" y="840"/>
                </a:lnTo>
                <a:lnTo>
                  <a:pt x="135" y="849"/>
                </a:lnTo>
                <a:lnTo>
                  <a:pt x="147" y="849"/>
                </a:lnTo>
                <a:lnTo>
                  <a:pt x="144" y="837"/>
                </a:lnTo>
                <a:lnTo>
                  <a:pt x="141" y="825"/>
                </a:lnTo>
                <a:lnTo>
                  <a:pt x="135" y="806"/>
                </a:lnTo>
                <a:lnTo>
                  <a:pt x="129" y="797"/>
                </a:lnTo>
                <a:lnTo>
                  <a:pt x="122" y="779"/>
                </a:lnTo>
                <a:lnTo>
                  <a:pt x="116" y="770"/>
                </a:lnTo>
                <a:lnTo>
                  <a:pt x="110" y="760"/>
                </a:lnTo>
                <a:lnTo>
                  <a:pt x="104" y="748"/>
                </a:lnTo>
                <a:lnTo>
                  <a:pt x="92" y="754"/>
                </a:lnTo>
                <a:lnTo>
                  <a:pt x="104" y="748"/>
                </a:lnTo>
                <a:lnTo>
                  <a:pt x="86" y="708"/>
                </a:lnTo>
                <a:lnTo>
                  <a:pt x="76" y="717"/>
                </a:lnTo>
                <a:lnTo>
                  <a:pt x="92" y="717"/>
                </a:lnTo>
                <a:lnTo>
                  <a:pt x="76" y="678"/>
                </a:lnTo>
                <a:lnTo>
                  <a:pt x="64" y="650"/>
                </a:lnTo>
                <a:lnTo>
                  <a:pt x="61" y="641"/>
                </a:lnTo>
                <a:lnTo>
                  <a:pt x="46" y="610"/>
                </a:lnTo>
                <a:lnTo>
                  <a:pt x="34" y="579"/>
                </a:lnTo>
                <a:lnTo>
                  <a:pt x="24" y="589"/>
                </a:lnTo>
                <a:lnTo>
                  <a:pt x="37" y="589"/>
                </a:lnTo>
                <a:lnTo>
                  <a:pt x="30" y="555"/>
                </a:lnTo>
                <a:lnTo>
                  <a:pt x="27" y="527"/>
                </a:lnTo>
                <a:lnTo>
                  <a:pt x="30" y="500"/>
                </a:lnTo>
                <a:lnTo>
                  <a:pt x="46" y="448"/>
                </a:lnTo>
                <a:lnTo>
                  <a:pt x="61" y="392"/>
                </a:lnTo>
                <a:lnTo>
                  <a:pt x="76" y="340"/>
                </a:lnTo>
                <a:lnTo>
                  <a:pt x="79" y="337"/>
                </a:lnTo>
                <a:lnTo>
                  <a:pt x="79" y="294"/>
                </a:lnTo>
                <a:lnTo>
                  <a:pt x="86" y="251"/>
                </a:lnTo>
                <a:lnTo>
                  <a:pt x="98" y="211"/>
                </a:lnTo>
                <a:lnTo>
                  <a:pt x="83" y="211"/>
                </a:lnTo>
                <a:lnTo>
                  <a:pt x="92" y="221"/>
                </a:lnTo>
                <a:lnTo>
                  <a:pt x="113" y="178"/>
                </a:lnTo>
                <a:lnTo>
                  <a:pt x="101" y="171"/>
                </a:lnTo>
                <a:lnTo>
                  <a:pt x="110" y="181"/>
                </a:lnTo>
                <a:lnTo>
                  <a:pt x="122" y="168"/>
                </a:lnTo>
                <a:lnTo>
                  <a:pt x="132" y="159"/>
                </a:lnTo>
                <a:lnTo>
                  <a:pt x="141" y="153"/>
                </a:lnTo>
                <a:lnTo>
                  <a:pt x="147" y="150"/>
                </a:lnTo>
                <a:lnTo>
                  <a:pt x="159" y="144"/>
                </a:lnTo>
                <a:lnTo>
                  <a:pt x="174" y="138"/>
                </a:lnTo>
                <a:lnTo>
                  <a:pt x="193" y="129"/>
                </a:lnTo>
                <a:lnTo>
                  <a:pt x="214" y="116"/>
                </a:lnTo>
                <a:lnTo>
                  <a:pt x="230" y="110"/>
                </a:lnTo>
                <a:lnTo>
                  <a:pt x="220" y="101"/>
                </a:lnTo>
                <a:lnTo>
                  <a:pt x="220" y="113"/>
                </a:lnTo>
                <a:lnTo>
                  <a:pt x="230" y="110"/>
                </a:lnTo>
                <a:lnTo>
                  <a:pt x="239" y="107"/>
                </a:lnTo>
                <a:lnTo>
                  <a:pt x="245" y="107"/>
                </a:lnTo>
                <a:lnTo>
                  <a:pt x="233" y="104"/>
                </a:lnTo>
                <a:lnTo>
                  <a:pt x="245" y="95"/>
                </a:lnTo>
                <a:lnTo>
                  <a:pt x="230" y="95"/>
                </a:lnTo>
                <a:lnTo>
                  <a:pt x="230" y="98"/>
                </a:lnTo>
                <a:lnTo>
                  <a:pt x="245" y="98"/>
                </a:lnTo>
                <a:lnTo>
                  <a:pt x="236" y="89"/>
                </a:lnTo>
                <a:lnTo>
                  <a:pt x="233" y="92"/>
                </a:lnTo>
                <a:lnTo>
                  <a:pt x="230" y="92"/>
                </a:lnTo>
                <a:lnTo>
                  <a:pt x="227" y="101"/>
                </a:lnTo>
                <a:lnTo>
                  <a:pt x="230" y="110"/>
                </a:lnTo>
                <a:lnTo>
                  <a:pt x="239" y="116"/>
                </a:lnTo>
                <a:lnTo>
                  <a:pt x="248" y="110"/>
                </a:lnTo>
                <a:lnTo>
                  <a:pt x="254" y="107"/>
                </a:lnTo>
                <a:lnTo>
                  <a:pt x="263" y="101"/>
                </a:lnTo>
                <a:lnTo>
                  <a:pt x="273" y="95"/>
                </a:lnTo>
                <a:lnTo>
                  <a:pt x="263" y="83"/>
                </a:lnTo>
                <a:lnTo>
                  <a:pt x="266" y="95"/>
                </a:lnTo>
                <a:lnTo>
                  <a:pt x="285" y="92"/>
                </a:lnTo>
                <a:lnTo>
                  <a:pt x="297" y="86"/>
                </a:lnTo>
                <a:lnTo>
                  <a:pt x="306" y="79"/>
                </a:lnTo>
                <a:lnTo>
                  <a:pt x="319" y="76"/>
                </a:lnTo>
                <a:lnTo>
                  <a:pt x="325" y="70"/>
                </a:lnTo>
                <a:lnTo>
                  <a:pt x="331" y="61"/>
                </a:lnTo>
                <a:lnTo>
                  <a:pt x="337" y="49"/>
                </a:lnTo>
                <a:lnTo>
                  <a:pt x="343" y="33"/>
                </a:lnTo>
                <a:lnTo>
                  <a:pt x="355" y="9"/>
                </a:lnTo>
                <a:close/>
              </a:path>
            </a:pathLst>
          </a:custGeom>
          <a:solidFill>
            <a:srgbClr val="66FF33"/>
          </a:solidFill>
          <a:ln w="57150" cmpd="sng">
            <a:solidFill>
              <a:srgbClr val="FF0000"/>
            </a:solidFill>
            <a:round/>
            <a:headEnd/>
            <a:tailEnd/>
          </a:ln>
        </p:spPr>
        <p:txBody>
          <a:bodyPr/>
          <a:lstStyle/>
          <a:p>
            <a:endParaRPr lang="cs-CZ"/>
          </a:p>
        </p:txBody>
      </p:sp>
      <p:sp>
        <p:nvSpPr>
          <p:cNvPr id="7213" name="Rectangle 45">
            <a:extLst>
              <a:ext uri="{FF2B5EF4-FFF2-40B4-BE49-F238E27FC236}">
                <a16:creationId xmlns:a16="http://schemas.microsoft.com/office/drawing/2014/main" id="{BEDED505-6053-48BB-959F-7F2BDE188958}"/>
              </a:ext>
            </a:extLst>
          </p:cNvPr>
          <p:cNvSpPr>
            <a:spLocks noChangeArrowheads="1"/>
          </p:cNvSpPr>
          <p:nvPr/>
        </p:nvSpPr>
        <p:spPr bwMode="auto">
          <a:xfrm>
            <a:off x="6851650" y="4870450"/>
            <a:ext cx="447675" cy="30163"/>
          </a:xfrm>
          <a:prstGeom prst="rect">
            <a:avLst/>
          </a:prstGeom>
          <a:solidFill>
            <a:srgbClr val="FF00FF"/>
          </a:solidFill>
          <a:ln w="76200">
            <a:solidFill>
              <a:srgbClr val="FF00FF"/>
            </a:solidFill>
            <a:miter lim="800000"/>
            <a:headEnd/>
            <a:tailEnd/>
          </a:ln>
        </p:spPr>
        <p:txBody>
          <a:bodyPr/>
          <a:lstStyle/>
          <a:p>
            <a:endParaRPr lang="cs-CZ"/>
          </a:p>
        </p:txBody>
      </p:sp>
      <p:sp>
        <p:nvSpPr>
          <p:cNvPr id="7214" name="Rectangle 46">
            <a:extLst>
              <a:ext uri="{FF2B5EF4-FFF2-40B4-BE49-F238E27FC236}">
                <a16:creationId xmlns:a16="http://schemas.microsoft.com/office/drawing/2014/main" id="{5B4E44F0-FD2A-4B58-9C74-94185CDA6F91}"/>
              </a:ext>
            </a:extLst>
          </p:cNvPr>
          <p:cNvSpPr>
            <a:spLocks noChangeArrowheads="1"/>
          </p:cNvSpPr>
          <p:nvPr/>
        </p:nvSpPr>
        <p:spPr bwMode="auto">
          <a:xfrm>
            <a:off x="3121025" y="5859463"/>
            <a:ext cx="42767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7218" name="Rectangle 50">
            <a:extLst>
              <a:ext uri="{FF2B5EF4-FFF2-40B4-BE49-F238E27FC236}">
                <a16:creationId xmlns:a16="http://schemas.microsoft.com/office/drawing/2014/main" id="{AEF9B6FF-159E-4A2D-A767-D65386C96B97}"/>
              </a:ext>
            </a:extLst>
          </p:cNvPr>
          <p:cNvSpPr>
            <a:spLocks noChangeArrowheads="1"/>
          </p:cNvSpPr>
          <p:nvPr/>
        </p:nvSpPr>
        <p:spPr bwMode="auto">
          <a:xfrm>
            <a:off x="3028950" y="3683000"/>
            <a:ext cx="308927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7219" name="Rectangle 51">
            <a:extLst>
              <a:ext uri="{FF2B5EF4-FFF2-40B4-BE49-F238E27FC236}">
                <a16:creationId xmlns:a16="http://schemas.microsoft.com/office/drawing/2014/main" id="{EBE1CE6F-F50D-414E-B020-B848C21D2F9F}"/>
              </a:ext>
            </a:extLst>
          </p:cNvPr>
          <p:cNvSpPr>
            <a:spLocks noChangeArrowheads="1"/>
          </p:cNvSpPr>
          <p:nvPr/>
        </p:nvSpPr>
        <p:spPr bwMode="auto">
          <a:xfrm>
            <a:off x="2859088" y="3687763"/>
            <a:ext cx="54086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b="1">
                <a:solidFill>
                  <a:srgbClr val="FF00FF"/>
                </a:solidFill>
                <a:latin typeface="Arial" panose="020B0604020202020204" pitchFamily="34" charset="0"/>
              </a:rPr>
              <a:t>Spojení</a:t>
            </a:r>
            <a:r>
              <a:rPr lang="en-GB" altLang="cs-CZ" b="1">
                <a:solidFill>
                  <a:srgbClr val="FFFF00"/>
                </a:solidFill>
                <a:latin typeface="Arial" panose="020B0604020202020204" pitchFamily="34" charset="0"/>
              </a:rPr>
              <a:t> hapten</a:t>
            </a:r>
            <a:r>
              <a:rPr lang="cs-CZ" altLang="cs-CZ" b="1">
                <a:solidFill>
                  <a:srgbClr val="FFFF00"/>
                </a:solidFill>
                <a:latin typeface="Arial" panose="020B0604020202020204" pitchFamily="34" charset="0"/>
              </a:rPr>
              <a:t>u</a:t>
            </a:r>
            <a:r>
              <a:rPr lang="en-GB" altLang="cs-CZ" b="1">
                <a:solidFill>
                  <a:srgbClr val="66CCFF"/>
                </a:solidFill>
                <a:latin typeface="Arial" panose="020B0604020202020204" pitchFamily="34" charset="0"/>
              </a:rPr>
              <a:t> </a:t>
            </a:r>
            <a:r>
              <a:rPr lang="cs-CZ" altLang="cs-CZ" b="1">
                <a:solidFill>
                  <a:srgbClr val="66CCFF"/>
                </a:solidFill>
                <a:latin typeface="Arial" panose="020B0604020202020204" pitchFamily="34" charset="0"/>
              </a:rPr>
              <a:t>s</a:t>
            </a:r>
            <a:r>
              <a:rPr lang="en-GB" altLang="cs-CZ" b="1">
                <a:solidFill>
                  <a:srgbClr val="66CCFF"/>
                </a:solidFill>
                <a:latin typeface="Arial" panose="020B0604020202020204" pitchFamily="34" charset="0"/>
              </a:rPr>
              <a:t> </a:t>
            </a:r>
            <a:r>
              <a:rPr lang="cs-CZ" altLang="cs-CZ" b="1">
                <a:solidFill>
                  <a:srgbClr val="FF0000"/>
                </a:solidFill>
                <a:latin typeface="Arial" panose="020B0604020202020204" pitchFamily="34" charset="0"/>
              </a:rPr>
              <a:t>nosnou bílkovinou</a:t>
            </a:r>
            <a:endParaRPr lang="en-GB" altLang="cs-CZ" b="1">
              <a:solidFill>
                <a:srgbClr val="66CCFF"/>
              </a:solidFill>
              <a:latin typeface="Arial" panose="020B0604020202020204" pitchFamily="34" charset="0"/>
            </a:endParaRPr>
          </a:p>
        </p:txBody>
      </p:sp>
      <p:sp>
        <p:nvSpPr>
          <p:cNvPr id="7221" name="Rectangle 53">
            <a:extLst>
              <a:ext uri="{FF2B5EF4-FFF2-40B4-BE49-F238E27FC236}">
                <a16:creationId xmlns:a16="http://schemas.microsoft.com/office/drawing/2014/main" id="{3DEDBDBF-E62C-4D44-BB42-653811C39D22}"/>
              </a:ext>
            </a:extLst>
          </p:cNvPr>
          <p:cNvSpPr>
            <a:spLocks noChangeArrowheads="1"/>
          </p:cNvSpPr>
          <p:nvPr/>
        </p:nvSpPr>
        <p:spPr bwMode="auto">
          <a:xfrm>
            <a:off x="2390775" y="5873750"/>
            <a:ext cx="60277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2000" b="1">
                <a:solidFill>
                  <a:srgbClr val="66FF33"/>
                </a:solidFill>
                <a:latin typeface="Arial" panose="020B0604020202020204" pitchFamily="34" charset="0"/>
              </a:rPr>
              <a:t>V místě</a:t>
            </a:r>
            <a:r>
              <a:rPr lang="en-GB" altLang="cs-CZ" sz="2000" b="1">
                <a:solidFill>
                  <a:srgbClr val="66FF33"/>
                </a:solidFill>
                <a:latin typeface="Arial" panose="020B0604020202020204" pitchFamily="34" charset="0"/>
              </a:rPr>
              <a:t> determinant</a:t>
            </a:r>
            <a:r>
              <a:rPr lang="cs-CZ" altLang="cs-CZ" sz="2000" b="1">
                <a:solidFill>
                  <a:srgbClr val="66FF33"/>
                </a:solidFill>
                <a:latin typeface="Arial" panose="020B0604020202020204" pitchFamily="34" charset="0"/>
              </a:rPr>
              <a:t>y</a:t>
            </a:r>
            <a:r>
              <a:rPr lang="en-GB" altLang="cs-CZ" sz="2000" b="1">
                <a:solidFill>
                  <a:srgbClr val="66FF33"/>
                </a:solidFill>
                <a:latin typeface="Arial" panose="020B0604020202020204" pitchFamily="34" charset="0"/>
              </a:rPr>
              <a:t>		</a:t>
            </a:r>
            <a:r>
              <a:rPr lang="cs-CZ" altLang="cs-CZ" sz="2000" b="1">
                <a:solidFill>
                  <a:srgbClr val="66FF33"/>
                </a:solidFill>
                <a:latin typeface="Arial" panose="020B0604020202020204" pitchFamily="34" charset="0"/>
              </a:rPr>
              <a:t>Mimo</a:t>
            </a:r>
            <a:r>
              <a:rPr lang="en-GB" altLang="cs-CZ" sz="2000" b="1">
                <a:solidFill>
                  <a:srgbClr val="66FF33"/>
                </a:solidFill>
                <a:latin typeface="Arial" panose="020B0604020202020204" pitchFamily="34" charset="0"/>
              </a:rPr>
              <a:t> determinant</a:t>
            </a:r>
            <a:r>
              <a:rPr lang="cs-CZ" altLang="cs-CZ" sz="2000" b="1">
                <a:solidFill>
                  <a:srgbClr val="66FF33"/>
                </a:solidFill>
                <a:latin typeface="Arial" panose="020B0604020202020204" pitchFamily="34" charset="0"/>
              </a:rPr>
              <a:t>u</a:t>
            </a:r>
            <a:endParaRPr lang="en-GB" altLang="cs-CZ" sz="2000" b="1">
              <a:solidFill>
                <a:srgbClr val="66FF33"/>
              </a:solidFill>
              <a:latin typeface="Arial" panose="020B0604020202020204" pitchFamily="34" charset="0"/>
            </a:endParaRPr>
          </a:p>
          <a:p>
            <a:r>
              <a:rPr lang="en-GB" altLang="cs-CZ" sz="2000" b="1">
                <a:solidFill>
                  <a:srgbClr val="66FF33"/>
                </a:solidFill>
                <a:latin typeface="Arial" panose="020B0604020202020204" pitchFamily="34" charset="0"/>
              </a:rPr>
              <a:t>- </a:t>
            </a:r>
            <a:r>
              <a:rPr lang="cs-CZ" altLang="cs-CZ" sz="2000" b="1">
                <a:solidFill>
                  <a:srgbClr val="66FF33"/>
                </a:solidFill>
                <a:latin typeface="Arial" panose="020B0604020202020204" pitchFamily="34" charset="0"/>
              </a:rPr>
              <a:t>nízká specifita </a:t>
            </a:r>
            <a:r>
              <a:rPr lang="en-GB" altLang="cs-CZ" sz="2000" b="1">
                <a:solidFill>
                  <a:srgbClr val="66FF33"/>
                </a:solidFill>
                <a:latin typeface="Arial" panose="020B0604020202020204" pitchFamily="34" charset="0"/>
              </a:rPr>
              <a:t>Ab	</a:t>
            </a:r>
            <a:r>
              <a:rPr lang="cs-CZ" altLang="cs-CZ" sz="2000" b="1">
                <a:solidFill>
                  <a:srgbClr val="66FF33"/>
                </a:solidFill>
                <a:latin typeface="Arial" panose="020B0604020202020204" pitchFamily="34" charset="0"/>
              </a:rPr>
              <a:t>	vysoká specifita</a:t>
            </a:r>
            <a:r>
              <a:rPr lang="en-GB" altLang="cs-CZ" sz="2000" b="1">
                <a:solidFill>
                  <a:srgbClr val="66FF33"/>
                </a:solidFill>
                <a:latin typeface="Arial" panose="020B0604020202020204" pitchFamily="34" charset="0"/>
              </a:rPr>
              <a:t> Ab</a:t>
            </a:r>
            <a:endParaRPr lang="en-GB" altLang="cs-CZ" sz="2000" b="1">
              <a:solidFill>
                <a:srgbClr val="66CCFF"/>
              </a:solidFill>
              <a:latin typeface="Arial" panose="020B0604020202020204" pitchFamily="34" charset="0"/>
            </a:endParaRPr>
          </a:p>
        </p:txBody>
      </p:sp>
      <p:sp>
        <p:nvSpPr>
          <p:cNvPr id="7222" name="Rectangle 54">
            <a:extLst>
              <a:ext uri="{FF2B5EF4-FFF2-40B4-BE49-F238E27FC236}">
                <a16:creationId xmlns:a16="http://schemas.microsoft.com/office/drawing/2014/main" id="{8282CF37-A978-481A-92B7-970717E95436}"/>
              </a:ext>
            </a:extLst>
          </p:cNvPr>
          <p:cNvSpPr>
            <a:spLocks noChangeArrowheads="1"/>
          </p:cNvSpPr>
          <p:nvPr/>
        </p:nvSpPr>
        <p:spPr bwMode="auto">
          <a:xfrm>
            <a:off x="2625725" y="1241425"/>
            <a:ext cx="6321425" cy="2151063"/>
          </a:xfrm>
          <a:prstGeom prst="rect">
            <a:avLst/>
          </a:prstGeom>
          <a:noFill/>
          <a:ln w="381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223" name="Line 55">
            <a:extLst>
              <a:ext uri="{FF2B5EF4-FFF2-40B4-BE49-F238E27FC236}">
                <a16:creationId xmlns:a16="http://schemas.microsoft.com/office/drawing/2014/main" id="{5CEA9D5A-4A37-47C9-9FE8-C0426BF11505}"/>
              </a:ext>
            </a:extLst>
          </p:cNvPr>
          <p:cNvSpPr>
            <a:spLocks noChangeShapeType="1"/>
          </p:cNvSpPr>
          <p:nvPr/>
        </p:nvSpPr>
        <p:spPr bwMode="auto">
          <a:xfrm>
            <a:off x="2727325" y="1876425"/>
            <a:ext cx="6103938"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2" name="Audio 1">
            <a:hlinkClick r:id="" action="ppaction://media"/>
            <a:extLst>
              <a:ext uri="{FF2B5EF4-FFF2-40B4-BE49-F238E27FC236}">
                <a16:creationId xmlns:a16="http://schemas.microsoft.com/office/drawing/2014/main" id="{C6CA3E77-597B-4B99-8AAF-6E54A17941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91538" y="62055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2505"/>
    </mc:Choice>
    <mc:Fallback>
      <p:transition spd="slow" advTm="172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794" x="1766888" y="1362075"/>
          <p14:tracePt t="6871" x="1771650" y="1362075"/>
          <p14:tracePt t="6880" x="1771650" y="1349375"/>
          <p14:tracePt t="6887" x="1771650" y="1331913"/>
          <p14:tracePt t="6896" x="1771650" y="1325563"/>
          <p14:tracePt t="6903" x="1771650" y="1314450"/>
          <p14:tracePt t="6912" x="1771650" y="1308100"/>
          <p14:tracePt t="6919" x="1766888" y="1289050"/>
          <p14:tracePt t="6927" x="1760538" y="1284288"/>
          <p14:tracePt t="6935" x="1754188" y="1265238"/>
          <p14:tracePt t="6943" x="1736725" y="1254125"/>
          <p14:tracePt t="6951" x="1730375" y="1247775"/>
          <p14:tracePt t="6959" x="1717675" y="1228725"/>
          <p14:tracePt t="6967" x="1706563" y="1217613"/>
          <p14:tracePt t="6975" x="1687513" y="1198563"/>
          <p14:tracePt t="6983" x="1681163" y="1193800"/>
          <p14:tracePt t="6991" x="1670050" y="1187450"/>
          <p14:tracePt t="6999" x="1663700" y="1181100"/>
          <p14:tracePt t="7007" x="1657350" y="1174750"/>
          <p14:tracePt t="7023" x="1646238" y="1174750"/>
          <p14:tracePt t="7031" x="1639888" y="1168400"/>
          <p14:tracePt t="7039" x="1633538" y="1163638"/>
          <p14:tracePt t="7047" x="1616075" y="1157288"/>
          <p14:tracePt t="7055" x="1603375" y="1157288"/>
          <p14:tracePt t="7063" x="1579563" y="1150938"/>
          <p14:tracePt t="7071" x="1555750" y="1133475"/>
          <p14:tracePt t="7079" x="1530350" y="1127125"/>
          <p14:tracePt t="7087" x="1506538" y="1114425"/>
          <p14:tracePt t="7095" x="1495425" y="1108075"/>
          <p14:tracePt t="7104" x="1489075" y="1108075"/>
          <p14:tracePt t="7111" x="1482725" y="1108075"/>
          <p14:tracePt t="7119" x="1470025" y="1103313"/>
          <p14:tracePt t="7127" x="1465263" y="1096963"/>
          <p14:tracePt t="7135" x="1458913" y="1096963"/>
          <p14:tracePt t="7143" x="1439863" y="1096963"/>
          <p14:tracePt t="7163" x="1416050" y="1090613"/>
          <p14:tracePt t="7175" x="1409700" y="1090613"/>
          <p14:tracePt t="7183" x="1398588" y="1084263"/>
          <p14:tracePt t="7199" x="1374775" y="1084263"/>
          <p14:tracePt t="7207" x="1368425" y="1079500"/>
          <p14:tracePt t="7215" x="1355725" y="1079500"/>
          <p14:tracePt t="7223" x="1331913" y="1079500"/>
          <p14:tracePt t="7232" x="1325563" y="1073150"/>
          <p14:tracePt t="7239" x="1314450" y="1073150"/>
          <p14:tracePt t="7247" x="1290638" y="1073150"/>
          <p14:tracePt t="7255" x="1284288" y="1066800"/>
          <p14:tracePt t="7263" x="1271588" y="1066800"/>
          <p14:tracePt t="7271" x="1260475" y="1054100"/>
          <p14:tracePt t="7280" x="1254125" y="1054100"/>
          <p14:tracePt t="7287" x="1230313" y="1054100"/>
          <p14:tracePt t="7295" x="1223963" y="1049338"/>
          <p14:tracePt t="7303" x="1211263" y="1049338"/>
          <p14:tracePt t="7311" x="1187450" y="1049338"/>
          <p14:tracePt t="7319" x="1169988" y="1049338"/>
          <p14:tracePt t="7327" x="1144588" y="1049338"/>
          <p14:tracePt t="7335" x="1109663" y="1049338"/>
          <p14:tracePt t="7343" x="1096963" y="1049338"/>
          <p14:tracePt t="7351" x="1066800" y="1049338"/>
          <p14:tracePt t="7359" x="1042988" y="1049338"/>
          <p14:tracePt t="7367" x="1030288" y="1049338"/>
          <p14:tracePt t="7375" x="1006475" y="1049338"/>
          <p14:tracePt t="7383" x="982663" y="1042988"/>
          <p14:tracePt t="7391" x="969963" y="1042988"/>
          <p14:tracePt t="7399" x="946150" y="1042988"/>
          <p14:tracePt t="7407" x="922338" y="1042988"/>
          <p14:tracePt t="7415" x="909638" y="1042988"/>
          <p14:tracePt t="7423" x="885825" y="1042988"/>
          <p14:tracePt t="7431" x="874713" y="1042988"/>
          <p14:tracePt t="7439" x="855663" y="1042988"/>
          <p14:tracePt t="7447" x="849313" y="1042988"/>
          <p14:tracePt t="7455" x="844550" y="1042988"/>
          <p14:tracePt t="7464" x="831850" y="1049338"/>
          <p14:tracePt t="7471" x="825500" y="1054100"/>
          <p14:tracePt t="7480" x="814388" y="1054100"/>
          <p14:tracePt t="7487" x="808038" y="1060450"/>
          <p14:tracePt t="7495" x="801688" y="1066800"/>
          <p14:tracePt t="7503" x="788988" y="1073150"/>
          <p14:tracePt t="7511" x="784225" y="1073150"/>
          <p14:tracePt t="7519" x="765175" y="1084263"/>
          <p14:tracePt t="7527" x="754063" y="1096963"/>
          <p14:tracePt t="7535" x="747713" y="1096963"/>
          <p14:tracePt t="7543" x="723900" y="1108075"/>
          <p14:tracePt t="7551" x="717550" y="1114425"/>
          <p14:tracePt t="7559" x="704850" y="1127125"/>
          <p14:tracePt t="7567" x="698500" y="1133475"/>
          <p14:tracePt t="7575" x="693738" y="1138238"/>
          <p14:tracePt t="7583" x="687388" y="1144588"/>
          <p14:tracePt t="7591" x="674688" y="1150938"/>
          <p14:tracePt t="7600" x="668338" y="1157288"/>
          <p14:tracePt t="7615" x="663575" y="1163638"/>
          <p14:tracePt t="7623" x="657225" y="1168400"/>
          <p14:tracePt t="7639" x="650875" y="1174750"/>
          <p14:tracePt t="7647" x="650875" y="1181100"/>
          <p14:tracePt t="7655" x="644525" y="1193800"/>
          <p14:tracePt t="7664" x="638175" y="1198563"/>
          <p14:tracePt t="7680" x="627063" y="1211263"/>
          <p14:tracePt t="7695" x="627063" y="1217613"/>
          <p14:tracePt t="7703" x="627063" y="1223963"/>
          <p14:tracePt t="7711" x="620713" y="1228725"/>
          <p14:tracePt t="7719" x="614363" y="1247775"/>
          <p14:tracePt t="7727" x="608013" y="1258888"/>
          <p14:tracePt t="7735" x="608013" y="1265238"/>
          <p14:tracePt t="7743" x="603250" y="1289050"/>
          <p14:tracePt t="7759" x="596900" y="1308100"/>
          <p14:tracePt t="7775" x="584200" y="1325563"/>
          <p14:tracePt t="7783" x="584200" y="1349375"/>
          <p14:tracePt t="7791" x="584200" y="1355725"/>
          <p14:tracePt t="7800" x="579438" y="1374775"/>
          <p14:tracePt t="7807" x="579438" y="1385888"/>
          <p14:tracePt t="7815" x="579438" y="1403350"/>
          <p14:tracePt t="7823" x="579438" y="1416050"/>
          <p14:tracePt t="7831" x="579438" y="1439863"/>
          <p14:tracePt t="7839" x="573088" y="1446213"/>
          <p14:tracePt t="7847" x="573088" y="1458913"/>
          <p14:tracePt t="7855" x="573088" y="1463675"/>
          <p14:tracePt t="7864" x="566738" y="1493838"/>
          <p14:tracePt t="7871" x="566738" y="1500188"/>
          <p14:tracePt t="7879" x="566738" y="1519238"/>
          <p14:tracePt t="7896" x="566738" y="1543050"/>
          <p14:tracePt t="7903" x="566738" y="1554163"/>
          <p14:tracePt t="7911" x="566738" y="1560513"/>
          <p14:tracePt t="7927" x="566738" y="1566863"/>
          <p14:tracePt t="7943" x="566738" y="1584325"/>
          <p14:tracePt t="7959" x="566738" y="1590675"/>
          <p14:tracePt t="7967" x="566738" y="1603375"/>
          <p14:tracePt t="7975" x="566738" y="1609725"/>
          <p14:tracePt t="7983" x="566738" y="1614488"/>
          <p14:tracePt t="7991" x="566738" y="1627188"/>
          <p14:tracePt t="7999" x="566738" y="1633538"/>
          <p14:tracePt t="8007" x="566738" y="1639888"/>
          <p14:tracePt t="8015" x="566738" y="1651000"/>
          <p14:tracePt t="8023" x="566738" y="1657350"/>
          <p14:tracePt t="8032" x="566738" y="1663700"/>
          <p14:tracePt t="8039" x="566738" y="1687513"/>
          <p14:tracePt t="8048" x="573088" y="1693863"/>
          <p14:tracePt t="8055" x="573088" y="1700213"/>
          <p14:tracePt t="8063" x="579438" y="1711325"/>
          <p14:tracePt t="8071" x="584200" y="1717675"/>
          <p14:tracePt t="8079" x="584200" y="1724025"/>
          <p14:tracePt t="8087" x="590550" y="1735138"/>
          <p14:tracePt t="8096" x="596900" y="1741488"/>
          <p14:tracePt t="8111" x="608013" y="1754188"/>
          <p14:tracePt t="8119" x="614363" y="1765300"/>
          <p14:tracePt t="8127" x="627063" y="1765300"/>
          <p14:tracePt t="8135" x="633413" y="1765300"/>
          <p14:tracePt t="8143" x="644525" y="1778000"/>
          <p14:tracePt t="8164" x="674688" y="1789113"/>
          <p14:tracePt t="8167" x="687388" y="1808163"/>
          <p14:tracePt t="8175" x="711200" y="1819275"/>
          <p14:tracePt t="8183" x="735013" y="1831975"/>
          <p14:tracePt t="8191" x="771525" y="1855788"/>
          <p14:tracePt t="8200" x="795338" y="1862138"/>
          <p14:tracePt t="8207" x="831850" y="1892300"/>
          <p14:tracePt t="8216" x="849313" y="1905000"/>
          <p14:tracePt t="8223" x="874713" y="1916113"/>
          <p14:tracePt t="8232" x="898525" y="1928813"/>
          <p14:tracePt t="8239" x="909638" y="1939925"/>
          <p14:tracePt t="8248" x="935038" y="1952625"/>
          <p14:tracePt t="8264" x="939800" y="1952625"/>
          <p14:tracePt t="8271" x="958850" y="1952625"/>
          <p14:tracePt t="8279" x="965200" y="1958975"/>
          <p14:tracePt t="8287" x="982663" y="1958975"/>
          <p14:tracePt t="8295" x="1006475" y="1970088"/>
          <p14:tracePt t="8303" x="1023938" y="1970088"/>
          <p14:tracePt t="8311" x="1049338" y="1976438"/>
          <p14:tracePt t="8319" x="1073150" y="1976438"/>
          <p14:tracePt t="8327" x="1096963" y="1976438"/>
          <p14:tracePt t="8335" x="1127125" y="1982788"/>
          <p14:tracePt t="8343" x="1174750" y="2006600"/>
          <p14:tracePt t="8351" x="1200150" y="2006600"/>
          <p14:tracePt t="8359" x="1223963" y="2012950"/>
          <p14:tracePt t="8367" x="1241425" y="2019300"/>
          <p14:tracePt t="8375" x="1265238" y="2025650"/>
          <p14:tracePt t="8383" x="1284288" y="2025650"/>
          <p14:tracePt t="8391" x="1301750" y="2025650"/>
          <p14:tracePt t="8400" x="1325563" y="2036763"/>
          <p14:tracePt t="8407" x="1338263" y="2036763"/>
          <p14:tracePt t="8415" x="1362075" y="2036763"/>
          <p14:tracePt t="8423" x="1374775" y="2036763"/>
          <p14:tracePt t="8432" x="1398588" y="2036763"/>
          <p14:tracePt t="8439" x="1422400" y="2043113"/>
          <p14:tracePt t="8448" x="1446213" y="2043113"/>
          <p14:tracePt t="8455" x="1465263" y="2043113"/>
          <p14:tracePt t="8464" x="1506538" y="2043113"/>
          <p14:tracePt t="8471" x="1530350" y="2043113"/>
          <p14:tracePt t="8480" x="1566863" y="2043113"/>
          <p14:tracePt t="8487" x="1579563" y="2043113"/>
          <p14:tracePt t="8495" x="1590675" y="2043113"/>
          <p14:tracePt t="8503" x="1597025" y="2043113"/>
          <p14:tracePt t="8511" x="1609725" y="2043113"/>
          <p14:tracePt t="8551" x="1627188" y="2043113"/>
          <p14:tracePt t="8559" x="1633538" y="2043113"/>
          <p14:tracePt t="8567" x="1646238" y="2043113"/>
          <p14:tracePt t="8575" x="1657350" y="2043113"/>
          <p14:tracePt t="8583" x="1681163" y="2043113"/>
          <p14:tracePt t="8591" x="1706563" y="2043113"/>
          <p14:tracePt t="8599" x="1736725" y="2043113"/>
          <p14:tracePt t="8607" x="1771650" y="2030413"/>
          <p14:tracePt t="8615" x="1808163" y="2012950"/>
          <p14:tracePt t="8623" x="1825625" y="2012950"/>
          <p14:tracePt t="8632" x="1844675" y="2006600"/>
          <p14:tracePt t="8639" x="1868488" y="1989138"/>
          <p14:tracePt t="8648" x="1881188" y="1989138"/>
          <p14:tracePt t="8655" x="1898650" y="1976438"/>
          <p14:tracePt t="8664" x="1911350" y="1970088"/>
          <p14:tracePt t="8671" x="1935163" y="1952625"/>
          <p14:tracePt t="8679" x="1941513" y="1946275"/>
          <p14:tracePt t="8687" x="1965325" y="1939925"/>
          <p14:tracePt t="8695" x="1971675" y="1935163"/>
          <p14:tracePt t="8703" x="1982788" y="1928813"/>
          <p14:tracePt t="8711" x="1989138" y="1922463"/>
          <p14:tracePt t="8719" x="1995488" y="1916113"/>
          <p14:tracePt t="8727" x="2001838" y="1909763"/>
          <p14:tracePt t="8735" x="2025650" y="1892300"/>
          <p14:tracePt t="8743" x="2032000" y="1885950"/>
          <p14:tracePt t="8751" x="2043113" y="1874838"/>
          <p14:tracePt t="8759" x="2049463" y="1862138"/>
          <p14:tracePt t="8767" x="2066925" y="1844675"/>
          <p14:tracePt t="8775" x="2073275" y="1831975"/>
          <p14:tracePt t="8783" x="2085975" y="1814513"/>
          <p14:tracePt t="8791" x="2085975" y="1808163"/>
          <p14:tracePt t="8800" x="2103438" y="1784350"/>
          <p14:tracePt t="8815" x="2109788" y="1765300"/>
          <p14:tracePt t="8823" x="2109788" y="1754188"/>
          <p14:tracePt t="8831" x="2116138" y="1735138"/>
          <p14:tracePt t="8839" x="2122488" y="1724025"/>
          <p14:tracePt t="8848" x="2133600" y="1700213"/>
          <p14:tracePt t="8855" x="2133600" y="1674813"/>
          <p14:tracePt t="8863" x="2133600" y="1663700"/>
          <p14:tracePt t="8871" x="2133600" y="1627188"/>
          <p14:tracePt t="8880" x="2133600" y="1603375"/>
          <p14:tracePt t="8887" x="2133600" y="1584325"/>
          <p14:tracePt t="8895" x="2133600" y="1566863"/>
          <p14:tracePt t="8903" x="2133600" y="1543050"/>
          <p14:tracePt t="8911" x="2133600" y="1524000"/>
          <p14:tracePt t="8919" x="2127250" y="1500188"/>
          <p14:tracePt t="8927" x="2122488" y="1476375"/>
          <p14:tracePt t="8935" x="2116138" y="1452563"/>
          <p14:tracePt t="8943" x="2103438" y="1428750"/>
          <p14:tracePt t="8951" x="2092325" y="1403350"/>
          <p14:tracePt t="8959" x="2062163" y="1368425"/>
          <p14:tracePt t="8968" x="2055813" y="1355725"/>
          <p14:tracePt t="8975" x="2043113" y="1331913"/>
          <p14:tracePt t="8983" x="2012950" y="1301750"/>
          <p14:tracePt t="8991" x="2001838" y="1289050"/>
          <p14:tracePt t="8999" x="1995488" y="1284288"/>
          <p14:tracePt t="9007" x="1982788" y="1271588"/>
          <p14:tracePt t="9015" x="1965325" y="1258888"/>
          <p14:tracePt t="9023" x="1958975" y="1258888"/>
          <p14:tracePt t="9031" x="1946275" y="1258888"/>
          <p14:tracePt t="9039" x="1941513" y="1254125"/>
          <p14:tracePt t="9049" x="1916113" y="1247775"/>
          <p14:tracePt t="9055" x="1898650" y="1247775"/>
          <p14:tracePt t="9063" x="1874838" y="1247775"/>
          <p14:tracePt t="9071" x="1838325" y="1241425"/>
          <p14:tracePt t="9079" x="1795463" y="1228725"/>
          <p14:tracePt t="9087" x="1747838" y="1223963"/>
          <p14:tracePt t="9095" x="1700213" y="1223963"/>
          <p14:tracePt t="9103" x="1657350" y="1211263"/>
          <p14:tracePt t="9111" x="1620838" y="1204913"/>
          <p14:tracePt t="9119" x="1573213" y="1193800"/>
          <p14:tracePt t="9127" x="1560513" y="1193800"/>
          <p14:tracePt t="9135" x="1549400" y="1193800"/>
          <p14:tracePt t="9143" x="1543050" y="1193800"/>
          <p14:tracePt t="9151" x="1536700" y="1193800"/>
          <p14:tracePt t="9167" x="1525588" y="1193800"/>
          <p14:tracePt t="9175" x="1519238" y="1193800"/>
          <p14:tracePt t="9183" x="1495425" y="1193800"/>
          <p14:tracePt t="9191" x="1482725" y="1193800"/>
          <p14:tracePt t="9199" x="1452563" y="1193800"/>
          <p14:tracePt t="9207" x="1416050" y="1193800"/>
          <p14:tracePt t="9215" x="1385888" y="1193800"/>
          <p14:tracePt t="9223" x="1344613" y="1193800"/>
          <p14:tracePt t="9232" x="1295400" y="1193800"/>
          <p14:tracePt t="9239" x="1265238" y="1198563"/>
          <p14:tracePt t="9248" x="1223963" y="1198563"/>
          <p14:tracePt t="9255" x="1200150" y="1198563"/>
          <p14:tracePt t="9263" x="1181100" y="1198563"/>
          <p14:tracePt t="9271" x="1169988" y="1204913"/>
          <p14:tracePt t="9279" x="1157288" y="1204913"/>
          <p14:tracePt t="9295" x="1139825" y="1211263"/>
          <p14:tracePt t="9303" x="1133475" y="1217613"/>
          <p14:tracePt t="9311" x="1120775" y="1223963"/>
          <p14:tracePt t="9319" x="1096963" y="1241425"/>
          <p14:tracePt t="9327" x="1073150" y="1265238"/>
          <p14:tracePt t="9335" x="1049338" y="1271588"/>
          <p14:tracePt t="9343" x="1023938" y="1289050"/>
          <p14:tracePt t="9351" x="1019175" y="1295400"/>
          <p14:tracePt t="9359" x="1006475" y="1295400"/>
          <p14:tracePt t="9367" x="989013" y="1301750"/>
          <p14:tracePt t="9375" x="976313" y="1319213"/>
          <p14:tracePt t="9384" x="969963" y="1325563"/>
          <p14:tracePt t="9391" x="952500" y="1338263"/>
          <p14:tracePt t="9399" x="946150" y="1344613"/>
          <p14:tracePt t="9407" x="935038" y="1355725"/>
          <p14:tracePt t="9415" x="928688" y="1362075"/>
          <p14:tracePt t="9423" x="915988" y="1379538"/>
          <p14:tracePt t="9432" x="909638" y="1385888"/>
          <p14:tracePt t="9439" x="904875" y="1403350"/>
          <p14:tracePt t="9447" x="898525" y="1409700"/>
          <p14:tracePt t="9455" x="898525" y="1422400"/>
          <p14:tracePt t="9464" x="885825" y="1439863"/>
          <p14:tracePt t="9471" x="885825" y="1452563"/>
          <p14:tracePt t="9480" x="885825" y="1476375"/>
          <p14:tracePt t="9487" x="885825" y="1500188"/>
          <p14:tracePt t="9495" x="885825" y="1524000"/>
          <p14:tracePt t="9503" x="885825" y="1536700"/>
          <p14:tracePt t="9511" x="885825" y="1549400"/>
          <p14:tracePt t="9519" x="885825" y="1560513"/>
          <p14:tracePt t="9527" x="885825" y="1566863"/>
          <p14:tracePt t="9535" x="892175" y="1590675"/>
          <p14:tracePt t="9543" x="904875" y="1603375"/>
          <p14:tracePt t="9551" x="909638" y="1620838"/>
          <p14:tracePt t="9559" x="935038" y="1644650"/>
          <p14:tracePt t="9567" x="952500" y="1670050"/>
          <p14:tracePt t="9575" x="976313" y="1693863"/>
          <p14:tracePt t="9583" x="1000125" y="1717675"/>
          <p14:tracePt t="9591" x="1019175" y="1735138"/>
          <p14:tracePt t="9599" x="1054100" y="1758950"/>
          <p14:tracePt t="9607" x="1090613" y="1789113"/>
          <p14:tracePt t="9615" x="1114425" y="1808163"/>
          <p14:tracePt t="9623" x="1163638" y="1844675"/>
          <p14:tracePt t="9632" x="1200150" y="1862138"/>
          <p14:tracePt t="9639" x="1235075" y="1879600"/>
          <p14:tracePt t="9648" x="1284288" y="1909763"/>
          <p14:tracePt t="9655" x="1331913" y="1928813"/>
          <p14:tracePt t="9664" x="1392238" y="1946275"/>
          <p14:tracePt t="9671" x="1409700" y="1958975"/>
          <p14:tracePt t="9680" x="1465263" y="1976438"/>
          <p14:tracePt t="9687" x="1512888" y="1982788"/>
          <p14:tracePt t="9695" x="1549400" y="1995488"/>
          <p14:tracePt t="9703" x="1566863" y="2000250"/>
          <p14:tracePt t="9711" x="1603375" y="2006600"/>
          <p14:tracePt t="9719" x="1633538" y="2006600"/>
          <p14:tracePt t="9727" x="1670050" y="2006600"/>
          <p14:tracePt t="9735" x="1700213" y="2006600"/>
          <p14:tracePt t="9743" x="1741488" y="2006600"/>
          <p14:tracePt t="9751" x="1801813" y="2006600"/>
          <p14:tracePt t="9759" x="1844675" y="2006600"/>
          <p14:tracePt t="9767" x="1905000" y="2006600"/>
          <p14:tracePt t="9776" x="1965325" y="2006600"/>
          <p14:tracePt t="9783" x="1995488" y="2006600"/>
          <p14:tracePt t="9791" x="2036763" y="2006600"/>
          <p14:tracePt t="9799" x="2062163" y="2006600"/>
          <p14:tracePt t="9807" x="2092325" y="2000250"/>
          <p14:tracePt t="9815" x="2122488" y="1976438"/>
          <p14:tracePt t="9823" x="2139950" y="1965325"/>
          <p14:tracePt t="9832" x="2176463" y="1946275"/>
          <p14:tracePt t="9839" x="2200275" y="1935163"/>
          <p14:tracePt t="9847" x="2224088" y="1909763"/>
          <p14:tracePt t="9855" x="2260600" y="1879600"/>
          <p14:tracePt t="9864" x="2290763" y="1855788"/>
          <p14:tracePt t="9871" x="2301875" y="1838325"/>
          <p14:tracePt t="9880" x="2320925" y="1808163"/>
          <p14:tracePt t="9887" x="2327275" y="1789113"/>
          <p14:tracePt t="9895" x="2344738" y="1754188"/>
          <p14:tracePt t="9903" x="2351088" y="1728788"/>
          <p14:tracePt t="9911" x="2351088" y="1687513"/>
          <p14:tracePt t="9919" x="2362200" y="1657350"/>
          <p14:tracePt t="9927" x="2362200" y="1627188"/>
          <p14:tracePt t="9935" x="2362200" y="1579563"/>
          <p14:tracePt t="9943" x="2362200" y="1536700"/>
          <p14:tracePt t="9951" x="2362200" y="1493838"/>
          <p14:tracePt t="9959" x="2362200" y="1476375"/>
          <p14:tracePt t="9967" x="2357438" y="1446213"/>
          <p14:tracePt t="9975" x="2357438" y="1433513"/>
          <p14:tracePt t="9983" x="2351088" y="1398588"/>
          <p14:tracePt t="9991" x="2332038" y="1374775"/>
          <p14:tracePt t="9999" x="2327275" y="1362075"/>
          <p14:tracePt t="10007" x="2308225" y="1338263"/>
          <p14:tracePt t="10016" x="2284413" y="1301750"/>
          <p14:tracePt t="10023" x="2254250" y="1265238"/>
          <p14:tracePt t="10032" x="2230438" y="1247775"/>
          <p14:tracePt t="10039" x="2187575" y="1211263"/>
          <p14:tracePt t="10047" x="2152650" y="1193800"/>
          <p14:tracePt t="10055" x="2085975" y="1157288"/>
          <p14:tracePt t="10064" x="2036763" y="1138238"/>
          <p14:tracePt t="10071" x="1989138" y="1133475"/>
          <p14:tracePt t="10079" x="1941513" y="1108075"/>
          <p14:tracePt t="10087" x="1892300" y="1103313"/>
          <p14:tracePt t="10095" x="1862138" y="1084263"/>
          <p14:tracePt t="10103" x="1838325" y="1079500"/>
          <p14:tracePt t="10111" x="1820863" y="1079500"/>
          <p14:tracePt t="10119" x="1801813" y="1079500"/>
          <p14:tracePt t="10127" x="1778000" y="1079500"/>
          <p14:tracePt t="10135" x="1760538" y="1079500"/>
          <p14:tracePt t="10143" x="1741488" y="1079500"/>
          <p14:tracePt t="10166" x="1711325" y="1079500"/>
          <p14:tracePt t="10168" x="1687513" y="1079500"/>
          <p14:tracePt t="10175" x="1670050" y="1079500"/>
          <p14:tracePt t="10183" x="1646238" y="1079500"/>
          <p14:tracePt t="10191" x="1609725" y="1079500"/>
          <p14:tracePt t="10199" x="1555750" y="1079500"/>
          <p14:tracePt t="10207" x="1530350" y="1084263"/>
          <p14:tracePt t="10216" x="1506538" y="1084263"/>
          <p14:tracePt t="10223" x="1465263" y="1096963"/>
          <p14:tracePt t="10231" x="1439863" y="1114425"/>
          <p14:tracePt t="10239" x="1398588" y="1114425"/>
          <p14:tracePt t="10248" x="1362075" y="1138238"/>
          <p14:tracePt t="10255" x="1338263" y="1150938"/>
          <p14:tracePt t="10263" x="1301750" y="1163638"/>
          <p14:tracePt t="10271" x="1254125" y="1193800"/>
          <p14:tracePt t="10279" x="1230313" y="1193800"/>
          <p14:tracePt t="10287" x="1181100" y="1211263"/>
          <p14:tracePt t="10295" x="1174750" y="1217613"/>
          <p14:tracePt t="10303" x="1157288" y="1235075"/>
          <p14:tracePt t="10311" x="1133475" y="1241425"/>
          <p14:tracePt t="10319" x="1109663" y="1247775"/>
          <p14:tracePt t="10327" x="1090613" y="1265238"/>
          <p14:tracePt t="10335" x="1084263" y="1271588"/>
          <p14:tracePt t="10343" x="1066800" y="1284288"/>
          <p14:tracePt t="10359" x="1042988" y="1295400"/>
          <p14:tracePt t="10367" x="1023938" y="1308100"/>
          <p14:tracePt t="10383" x="1012825" y="1331913"/>
          <p14:tracePt t="10391" x="993775" y="1355725"/>
          <p14:tracePt t="10400" x="989013" y="1362075"/>
          <p14:tracePt t="10407" x="982663" y="1385888"/>
          <p14:tracePt t="10416" x="982663" y="1392238"/>
          <p14:tracePt t="10423" x="976313" y="1409700"/>
          <p14:tracePt t="10431" x="976313" y="1422400"/>
          <p14:tracePt t="10439" x="976313" y="1446213"/>
          <p14:tracePt t="10448" x="976313" y="1470025"/>
          <p14:tracePt t="10455" x="976313" y="1493838"/>
          <p14:tracePt t="10463" x="976313" y="1519238"/>
          <p14:tracePt t="10471" x="976313" y="1549400"/>
          <p14:tracePt t="10479" x="1006475" y="1584325"/>
          <p14:tracePt t="10487" x="1019175" y="1609725"/>
          <p14:tracePt t="10495" x="1036638" y="1657350"/>
          <p14:tracePt t="10503" x="1090613" y="1711325"/>
          <p14:tracePt t="10511" x="1114425" y="1735138"/>
          <p14:tracePt t="10519" x="1163638" y="1801813"/>
          <p14:tracePt t="10527" x="1200150" y="1825625"/>
          <p14:tracePt t="10535" x="1260475" y="1868488"/>
          <p14:tracePt t="10543" x="1314450" y="1892300"/>
          <p14:tracePt t="10551" x="1374775" y="1909763"/>
          <p14:tracePt t="10559" x="1452563" y="1946275"/>
          <p14:tracePt t="10568" x="1482725" y="1952625"/>
          <p14:tracePt t="10575" x="1543050" y="1970088"/>
          <p14:tracePt t="10583" x="1579563" y="1970088"/>
          <p14:tracePt t="10591" x="1590675" y="1970088"/>
          <p14:tracePt t="10600" x="1633538" y="1970088"/>
          <p14:tracePt t="10607" x="1657350" y="1970088"/>
          <p14:tracePt t="10616" x="1687513" y="1970088"/>
          <p14:tracePt t="10623" x="1711325" y="1970088"/>
          <p14:tracePt t="10631" x="1747838" y="1965325"/>
          <p14:tracePt t="10639" x="1784350" y="1946275"/>
          <p14:tracePt t="10648" x="1808163" y="1928813"/>
          <p14:tracePt t="10655" x="1844675" y="1905000"/>
          <p14:tracePt t="10663" x="1892300" y="1874838"/>
          <p14:tracePt t="10671" x="1928813" y="1844675"/>
          <p14:tracePt t="10679" x="1971675" y="1801813"/>
          <p14:tracePt t="10687" x="1995488" y="1778000"/>
          <p14:tracePt t="10695" x="2019300" y="1741488"/>
          <p14:tracePt t="10703" x="2049463" y="1704975"/>
          <p14:tracePt t="10711" x="2066925" y="1657350"/>
          <p14:tracePt t="10719" x="2079625" y="1639888"/>
          <p14:tracePt t="10727" x="2092325" y="1609725"/>
          <p14:tracePt t="10735" x="2103438" y="1590675"/>
          <p14:tracePt t="10743" x="2103438" y="1566863"/>
          <p14:tracePt t="10751" x="2103438" y="1549400"/>
          <p14:tracePt t="10759" x="2103438" y="1512888"/>
          <p14:tracePt t="10767" x="2103438" y="1470025"/>
          <p14:tracePt t="10775" x="2103438" y="1439863"/>
          <p14:tracePt t="10783" x="2103438" y="1416050"/>
          <p14:tracePt t="10791" x="2092325" y="1368425"/>
          <p14:tracePt t="10800" x="2073275" y="1344613"/>
          <p14:tracePt t="10807" x="2055813" y="1319213"/>
          <p14:tracePt t="10817" x="2043113" y="1308100"/>
          <p14:tracePt t="10823" x="2025650" y="1289050"/>
          <p14:tracePt t="10831" x="2012950" y="1277938"/>
          <p14:tracePt t="10839" x="1989138" y="1254125"/>
          <p14:tracePt t="10847" x="1965325" y="1235075"/>
          <p14:tracePt t="10855" x="1941513" y="1217613"/>
          <p14:tracePt t="10863" x="1916113" y="1211263"/>
          <p14:tracePt t="10871" x="1881188" y="1193800"/>
          <p14:tracePt t="10879" x="1844675" y="1187450"/>
          <p14:tracePt t="10887" x="1814513" y="1174750"/>
          <p14:tracePt t="10895" x="1754188" y="1168400"/>
          <p14:tracePt t="10903" x="1681163" y="1168400"/>
          <p14:tracePt t="10911" x="1620838" y="1168400"/>
          <p14:tracePt t="10919" x="1549400" y="1157288"/>
          <p14:tracePt t="10927" x="1476375" y="1157288"/>
          <p14:tracePt t="10935" x="1428750" y="1157288"/>
          <p14:tracePt t="10943" x="1374775" y="1157288"/>
          <p14:tracePt t="10951" x="1338263" y="1157288"/>
          <p14:tracePt t="10959" x="1320800" y="1157288"/>
          <p14:tracePt t="10967" x="1295400" y="1157288"/>
          <p14:tracePt t="10975" x="1260475" y="1157288"/>
          <p14:tracePt t="10983" x="1241425" y="1157288"/>
          <p14:tracePt t="10991" x="1217613" y="1157288"/>
          <p14:tracePt t="11000" x="1181100" y="1168400"/>
          <p14:tracePt t="11007" x="1169988" y="1174750"/>
          <p14:tracePt t="11015" x="1144588" y="1193800"/>
          <p14:tracePt t="11023" x="1120775" y="1204913"/>
          <p14:tracePt t="11031" x="1103313" y="1223963"/>
          <p14:tracePt t="11039" x="1079500" y="1247775"/>
          <p14:tracePt t="11047" x="1060450" y="1271588"/>
          <p14:tracePt t="11055" x="1054100" y="1284288"/>
          <p14:tracePt t="11063" x="1054100" y="1308100"/>
          <p14:tracePt t="11071" x="1054100" y="1331913"/>
          <p14:tracePt t="11079" x="1054100" y="1355725"/>
          <p14:tracePt t="11087" x="1054100" y="1379538"/>
          <p14:tracePt t="11095" x="1054100" y="1409700"/>
          <p14:tracePt t="11103" x="1054100" y="1422400"/>
          <p14:tracePt t="11111" x="1054100" y="1439863"/>
          <p14:tracePt t="11119" x="1073150" y="1452563"/>
          <p14:tracePt t="11127" x="1090613" y="1476375"/>
          <p14:tracePt t="11135" x="1103313" y="1493838"/>
          <p14:tracePt t="11143" x="1120775" y="1506538"/>
          <p14:tracePt t="11151" x="1133475" y="1524000"/>
          <p14:tracePt t="11168" x="1193800" y="1560513"/>
          <p14:tracePt t="11175" x="1204913" y="1573213"/>
          <p14:tracePt t="11183" x="1223963" y="1573213"/>
          <p14:tracePt t="11191" x="1235075" y="1579563"/>
          <p14:tracePt t="11200" x="1254125" y="1590675"/>
          <p14:tracePt t="11207" x="1271588" y="1590675"/>
          <p14:tracePt t="11215" x="1295400" y="1597025"/>
          <p14:tracePt t="11223" x="1331913" y="1597025"/>
          <p14:tracePt t="11232" x="1374775" y="1597025"/>
          <p14:tracePt t="11239" x="1422400" y="1603375"/>
          <p14:tracePt t="11247" x="1476375" y="1603375"/>
          <p14:tracePt t="11255" x="1525588" y="1603375"/>
          <p14:tracePt t="11263" x="1579563" y="1603375"/>
          <p14:tracePt t="11271" x="1627188" y="1603375"/>
          <p14:tracePt t="11279" x="1681163" y="1603375"/>
          <p14:tracePt t="11287" x="1706563" y="1603375"/>
          <p14:tracePt t="11295" x="1730375" y="1603375"/>
          <p14:tracePt t="11303" x="1754188" y="1584325"/>
          <p14:tracePt t="11311" x="1778000" y="1573213"/>
          <p14:tracePt t="11319" x="1801813" y="1560513"/>
          <p14:tracePt t="11327" x="1825625" y="1536700"/>
          <p14:tracePt t="11335" x="1831975" y="1524000"/>
          <p14:tracePt t="11343" x="1838325" y="1519238"/>
          <p14:tracePt t="11351" x="1855788" y="1489075"/>
          <p14:tracePt t="11359" x="1855788" y="1482725"/>
          <p14:tracePt t="11367" x="1855788" y="1476375"/>
          <p14:tracePt t="11375" x="1855788" y="1463675"/>
          <p14:tracePt t="11399" x="1855788" y="1458913"/>
          <p14:tracePt t="11431" x="1855788" y="1439863"/>
          <p14:tracePt t="11439" x="1855788" y="1433513"/>
          <p14:tracePt t="11447" x="1855788" y="1416050"/>
          <p14:tracePt t="11455" x="1851025" y="1409700"/>
          <p14:tracePt t="11463" x="1831975" y="1398588"/>
          <p14:tracePt t="11479" x="1825625" y="1392238"/>
          <p14:tracePt t="11487" x="1820863" y="1385888"/>
          <p14:tracePt t="11503" x="1814513" y="1379538"/>
          <p14:tracePt t="11623" x="0" y="0"/>
        </p14:tracePtLst>
        <p14:tracePtLst>
          <p14:tracePt t="13998" x="1946275" y="4211638"/>
          <p14:tracePt t="14095" x="1952625" y="4211638"/>
          <p14:tracePt t="14104" x="1952625" y="4206875"/>
          <p14:tracePt t="14111" x="1935163" y="4176713"/>
          <p14:tracePt t="14121" x="1928813" y="4170363"/>
          <p14:tracePt t="14127" x="1922463" y="4140200"/>
          <p14:tracePt t="14137" x="1922463" y="4133850"/>
          <p14:tracePt t="14143" x="1905000" y="4116388"/>
          <p14:tracePt t="14151" x="1905000" y="4103688"/>
          <p14:tracePt t="14159" x="1898650" y="4079875"/>
          <p14:tracePt t="14171" x="1898650" y="4073525"/>
          <p14:tracePt t="14175" x="1898650" y="4062413"/>
          <p14:tracePt t="14231" x="1892300" y="4056063"/>
          <p14:tracePt t="14287" x="1874838" y="4056063"/>
          <p14:tracePt t="14327" x="1868488" y="4049713"/>
          <p14:tracePt t="14336" x="1851025" y="4043363"/>
          <p14:tracePt t="14343" x="1844675" y="4037013"/>
          <p14:tracePt t="14359" x="1831975" y="4025900"/>
          <p14:tracePt t="14368" x="1825625" y="4019550"/>
          <p14:tracePt t="14375" x="1820863" y="4019550"/>
          <p14:tracePt t="14383" x="1808163" y="4002088"/>
          <p14:tracePt t="14399" x="1801813" y="3995738"/>
          <p14:tracePt t="14423" x="1795463" y="3989388"/>
          <p14:tracePt t="14439" x="1790700" y="3983038"/>
          <p14:tracePt t="14471" x="1784350" y="3976688"/>
          <p14:tracePt t="14487" x="1778000" y="3976688"/>
          <p14:tracePt t="14495" x="1771650" y="3971925"/>
          <p14:tracePt t="14503" x="1766888" y="3965575"/>
          <p14:tracePt t="14511" x="1760538" y="3959225"/>
          <p14:tracePt t="14527" x="1736725" y="3946525"/>
          <p14:tracePt t="14536" x="1724025" y="3941763"/>
          <p14:tracePt t="14543" x="1717675" y="3941763"/>
          <p14:tracePt t="14551" x="1700213" y="3922713"/>
          <p14:tracePt t="14559" x="1687513" y="3916363"/>
          <p14:tracePt t="14575" x="1670050" y="3911600"/>
          <p14:tracePt t="14583" x="1657350" y="3905250"/>
          <p14:tracePt t="14591" x="1651000" y="3898900"/>
          <p14:tracePt t="14599" x="1633538" y="3898900"/>
          <p14:tracePt t="14607" x="1627188" y="3892550"/>
          <p14:tracePt t="14615" x="1609725" y="3881438"/>
          <p14:tracePt t="14623" x="1603375" y="3875088"/>
          <p14:tracePt t="14631" x="1597025" y="3875088"/>
          <p14:tracePt t="14639" x="1590675" y="3875088"/>
          <p14:tracePt t="14647" x="1579563" y="3868738"/>
          <p14:tracePt t="14655" x="1573213" y="3868738"/>
          <p14:tracePt t="14663" x="1566863" y="3862388"/>
          <p14:tracePt t="14671" x="1555750" y="3857625"/>
          <p14:tracePt t="14687" x="1536700" y="3851275"/>
          <p14:tracePt t="14695" x="1530350" y="3851275"/>
          <p14:tracePt t="14704" x="1519238" y="3844925"/>
          <p14:tracePt t="14711" x="1506538" y="3838575"/>
          <p14:tracePt t="14720" x="1489075" y="3838575"/>
          <p14:tracePt t="14727" x="1465263" y="3827463"/>
          <p14:tracePt t="14737" x="1435100" y="3821113"/>
          <p14:tracePt t="14743" x="1416050" y="3814763"/>
          <p14:tracePt t="14751" x="1398588" y="3802063"/>
          <p14:tracePt t="14759" x="1374775" y="3797300"/>
          <p14:tracePt t="14768" x="1355725" y="3790950"/>
          <p14:tracePt t="14775" x="1331913" y="3784600"/>
          <p14:tracePt t="14783" x="1320800" y="3771900"/>
          <p14:tracePt t="14791" x="1314450" y="3771900"/>
          <p14:tracePt t="14799" x="1301750" y="3767138"/>
          <p14:tracePt t="14807" x="1277938" y="3760788"/>
          <p14:tracePt t="14815" x="1260475" y="3754438"/>
          <p14:tracePt t="14823" x="1247775" y="3748088"/>
          <p14:tracePt t="14831" x="1230313" y="3748088"/>
          <p14:tracePt t="14839" x="1217613" y="3748088"/>
          <p14:tracePt t="14847" x="1204913" y="3736975"/>
          <p14:tracePt t="14855" x="1187450" y="3730625"/>
          <p14:tracePt t="14863" x="1181100" y="3730625"/>
          <p14:tracePt t="14871" x="1174750" y="3724275"/>
          <p14:tracePt t="14886" x="1163638" y="3724275"/>
          <p14:tracePt t="14889" x="1157288" y="3724275"/>
          <p14:tracePt t="14902" x="1150938" y="3724275"/>
          <p14:tracePt t="14904" x="1139825" y="3724275"/>
          <p14:tracePt t="14919" x="1127125" y="3724275"/>
          <p14:tracePt t="14927" x="1109663" y="3717925"/>
          <p14:tracePt t="14935" x="1103313" y="3717925"/>
          <p14:tracePt t="14943" x="1090613" y="3717925"/>
          <p14:tracePt t="14951" x="1066800" y="3711575"/>
          <p14:tracePt t="14959" x="1054100" y="3711575"/>
          <p14:tracePt t="14967" x="1019175" y="3711575"/>
          <p14:tracePt t="14975" x="1000125" y="3711575"/>
          <p14:tracePt t="14983" x="976313" y="3711575"/>
          <p14:tracePt t="14991" x="939800" y="3711575"/>
          <p14:tracePt t="14999" x="909638" y="3711575"/>
          <p14:tracePt t="15007" x="879475" y="3711575"/>
          <p14:tracePt t="15015" x="855663" y="3711575"/>
          <p14:tracePt t="15023" x="844550" y="3711575"/>
          <p14:tracePt t="15031" x="819150" y="3711575"/>
          <p14:tracePt t="15039" x="814388" y="3711575"/>
          <p14:tracePt t="15047" x="801688" y="3711575"/>
          <p14:tracePt t="15055" x="795338" y="3711575"/>
          <p14:tracePt t="15063" x="771525" y="3711575"/>
          <p14:tracePt t="15079" x="747713" y="3717925"/>
          <p14:tracePt t="15095" x="723900" y="3736975"/>
          <p14:tracePt t="15104" x="717550" y="3736975"/>
          <p14:tracePt t="15111" x="698500" y="3748088"/>
          <p14:tracePt t="15120" x="693738" y="3754438"/>
          <p14:tracePt t="15127" x="668338" y="3767138"/>
          <p14:tracePt t="15135" x="663575" y="3771900"/>
          <p14:tracePt t="15143" x="644525" y="3790950"/>
          <p14:tracePt t="15151" x="620713" y="3802063"/>
          <p14:tracePt t="15159" x="614363" y="3808413"/>
          <p14:tracePt t="15167" x="596900" y="3821113"/>
          <p14:tracePt t="15175" x="573088" y="3827463"/>
          <p14:tracePt t="15183" x="560388" y="3838575"/>
          <p14:tracePt t="15191" x="554038" y="3844925"/>
          <p14:tracePt t="15199" x="530225" y="3868738"/>
          <p14:tracePt t="15207" x="519113" y="3887788"/>
          <p14:tracePt t="15215" x="500063" y="3898900"/>
          <p14:tracePt t="15223" x="488950" y="3905250"/>
          <p14:tracePt t="15231" x="469900" y="3922713"/>
          <p14:tracePt t="15239" x="463550" y="3929063"/>
          <p14:tracePt t="15247" x="452438" y="3941763"/>
          <p14:tracePt t="15255" x="446088" y="3946525"/>
          <p14:tracePt t="15263" x="433388" y="3965575"/>
          <p14:tracePt t="15271" x="428625" y="3971925"/>
          <p14:tracePt t="15287" x="409575" y="3989388"/>
          <p14:tracePt t="15303" x="403225" y="4002088"/>
          <p14:tracePt t="15311" x="403225" y="4013200"/>
          <p14:tracePt t="15319" x="403225" y="4025900"/>
          <p14:tracePt t="15327" x="403225" y="4037013"/>
          <p14:tracePt t="15335" x="403225" y="4049713"/>
          <p14:tracePt t="15343" x="403225" y="4067175"/>
          <p14:tracePt t="15351" x="403225" y="4086225"/>
          <p14:tracePt t="15359" x="403225" y="4103688"/>
          <p14:tracePt t="15367" x="403225" y="4122738"/>
          <p14:tracePt t="15375" x="403225" y="4127500"/>
          <p14:tracePt t="15383" x="403225" y="4152900"/>
          <p14:tracePt t="15391" x="409575" y="4176713"/>
          <p14:tracePt t="15399" x="422275" y="4187825"/>
          <p14:tracePt t="15407" x="422275" y="4206875"/>
          <p14:tracePt t="15415" x="433388" y="4230688"/>
          <p14:tracePt t="15423" x="433388" y="4237038"/>
          <p14:tracePt t="15431" x="446088" y="4254500"/>
          <p14:tracePt t="15439" x="446088" y="4267200"/>
          <p14:tracePt t="15447" x="452438" y="4284663"/>
          <p14:tracePt t="15455" x="458788" y="4308475"/>
          <p14:tracePt t="15463" x="463550" y="4321175"/>
          <p14:tracePt t="15472" x="463550" y="4338638"/>
          <p14:tracePt t="15479" x="463550" y="4351338"/>
          <p14:tracePt t="15487" x="463550" y="4375150"/>
          <p14:tracePt t="15495" x="469900" y="4381500"/>
          <p14:tracePt t="15503" x="476250" y="4392613"/>
          <p14:tracePt t="15511" x="488950" y="4422775"/>
          <p14:tracePt t="15520" x="488950" y="4441825"/>
          <p14:tracePt t="15527" x="493713" y="4465638"/>
          <p14:tracePt t="15535" x="512763" y="4495800"/>
          <p14:tracePt t="15543" x="512763" y="4513263"/>
          <p14:tracePt t="15551" x="519113" y="4532313"/>
          <p14:tracePt t="15559" x="523875" y="4537075"/>
          <p14:tracePt t="15567" x="523875" y="4556125"/>
          <p14:tracePt t="15575" x="536575" y="4579938"/>
          <p14:tracePt t="15583" x="549275" y="4603750"/>
          <p14:tracePt t="15591" x="560388" y="4622800"/>
          <p14:tracePt t="15599" x="584200" y="4652963"/>
          <p14:tracePt t="15607" x="603250" y="4683125"/>
          <p14:tracePt t="15615" x="614363" y="4713288"/>
          <p14:tracePt t="15623" x="633413" y="4737100"/>
          <p14:tracePt t="15631" x="650875" y="4760913"/>
          <p14:tracePt t="15639" x="663575" y="4773613"/>
          <p14:tracePt t="15647" x="693738" y="4808538"/>
          <p14:tracePt t="15655" x="704850" y="4821238"/>
          <p14:tracePt t="15663" x="723900" y="4838700"/>
          <p14:tracePt t="15671" x="735013" y="4862513"/>
          <p14:tracePt t="15679" x="754063" y="4881563"/>
          <p14:tracePt t="15687" x="777875" y="4905375"/>
          <p14:tracePt t="15695" x="795338" y="4929188"/>
          <p14:tracePt t="15704" x="825500" y="4948238"/>
          <p14:tracePt t="15711" x="844550" y="4953000"/>
          <p14:tracePt t="15719" x="879475" y="4978400"/>
          <p14:tracePt t="15727" x="904875" y="4995863"/>
          <p14:tracePt t="15735" x="928688" y="5019675"/>
          <p14:tracePt t="15743" x="965200" y="5038725"/>
          <p14:tracePt t="15751" x="1012825" y="5068888"/>
          <p14:tracePt t="15759" x="1049338" y="5086350"/>
          <p14:tracePt t="15767" x="1084263" y="5103813"/>
          <p14:tracePt t="15775" x="1109663" y="5110163"/>
          <p14:tracePt t="15783" x="1139825" y="5116513"/>
          <p14:tracePt t="15791" x="1157288" y="5116513"/>
          <p14:tracePt t="15799" x="1174750" y="5116513"/>
          <p14:tracePt t="15807" x="1211263" y="5116513"/>
          <p14:tracePt t="15815" x="1254125" y="5116513"/>
          <p14:tracePt t="15823" x="1314450" y="5116513"/>
          <p14:tracePt t="15831" x="1385888" y="5116513"/>
          <p14:tracePt t="15839" x="1470025" y="5116513"/>
          <p14:tracePt t="15847" x="1530350" y="5116513"/>
          <p14:tracePt t="15855" x="1590675" y="5092700"/>
          <p14:tracePt t="15863" x="1627188" y="5068888"/>
          <p14:tracePt t="15871" x="1676400" y="5049838"/>
          <p14:tracePt t="15890" x="1766888" y="4978400"/>
          <p14:tracePt t="15895" x="1790700" y="4953000"/>
          <p14:tracePt t="15904" x="1820863" y="4929188"/>
          <p14:tracePt t="15911" x="1844675" y="4905375"/>
          <p14:tracePt t="15920" x="1855788" y="4887913"/>
          <p14:tracePt t="15927" x="1874838" y="4862513"/>
          <p14:tracePt t="15936" x="1892300" y="4827588"/>
          <p14:tracePt t="15943" x="1905000" y="4803775"/>
          <p14:tracePt t="15951" x="1922463" y="4773613"/>
          <p14:tracePt t="15959" x="1935163" y="4737100"/>
          <p14:tracePt t="15967" x="1935163" y="4724400"/>
          <p14:tracePt t="15975" x="1941513" y="4687888"/>
          <p14:tracePt t="15983" x="1946275" y="4664075"/>
          <p14:tracePt t="15991" x="1946275" y="4633913"/>
          <p14:tracePt t="15999" x="1946275" y="4592638"/>
          <p14:tracePt t="16007" x="1946275" y="4567238"/>
          <p14:tracePt t="16015" x="1946275" y="4543425"/>
          <p14:tracePt t="16023" x="1946275" y="4513263"/>
          <p14:tracePt t="16031" x="1946275" y="4483100"/>
          <p14:tracePt t="16039" x="1946275" y="4465638"/>
          <p14:tracePt t="16047" x="1928813" y="4429125"/>
          <p14:tracePt t="16055" x="1922463" y="4398963"/>
          <p14:tracePt t="16063" x="1892300" y="4362450"/>
          <p14:tracePt t="16071" x="1862138" y="4327525"/>
          <p14:tracePt t="16079" x="1851025" y="4302125"/>
          <p14:tracePt t="16087" x="1820863" y="4271963"/>
          <p14:tracePt t="16095" x="1801813" y="4241800"/>
          <p14:tracePt t="16104" x="1790700" y="4217988"/>
          <p14:tracePt t="16111" x="1771650" y="4187825"/>
          <p14:tracePt t="16120" x="1736725" y="4152900"/>
          <p14:tracePt t="16127" x="1724025" y="4140200"/>
          <p14:tracePt t="16136" x="1693863" y="4116388"/>
          <p14:tracePt t="16143" x="1687513" y="4092575"/>
          <p14:tracePt t="16151" x="1663700" y="4067175"/>
          <p14:tracePt t="16159" x="1639888" y="4043363"/>
          <p14:tracePt t="16167" x="1620838" y="4019550"/>
          <p14:tracePt t="16175" x="1597025" y="3995738"/>
          <p14:tracePt t="16183" x="1566863" y="3952875"/>
          <p14:tracePt t="16191" x="1530350" y="3929063"/>
          <p14:tracePt t="16199" x="1519238" y="3911600"/>
          <p14:tracePt t="16207" x="1500188" y="3905250"/>
          <p14:tracePt t="16215" x="1495425" y="3898900"/>
          <p14:tracePt t="16224" x="1489075" y="3892550"/>
          <p14:tracePt t="16231" x="1482725" y="3892550"/>
          <p14:tracePt t="16239" x="1476375" y="3887788"/>
          <p14:tracePt t="16255" x="1465263" y="3887788"/>
          <p14:tracePt t="16271" x="1439863" y="3881438"/>
          <p14:tracePt t="16279" x="1428750" y="3868738"/>
          <p14:tracePt t="16288" x="1409700" y="3862388"/>
          <p14:tracePt t="16295" x="1398588" y="3862388"/>
          <p14:tracePt t="16303" x="1362075" y="3857625"/>
          <p14:tracePt t="16311" x="1331913" y="3857625"/>
          <p14:tracePt t="16320" x="1301750" y="3844925"/>
          <p14:tracePt t="16327" x="1265238" y="3838575"/>
          <p14:tracePt t="16335" x="1241425" y="3838575"/>
          <p14:tracePt t="16343" x="1223963" y="3838575"/>
          <p14:tracePt t="16351" x="1204913" y="3838575"/>
          <p14:tracePt t="16359" x="1181100" y="3838575"/>
          <p14:tracePt t="16367" x="1163638" y="3838575"/>
          <p14:tracePt t="16375" x="1139825" y="3838575"/>
          <p14:tracePt t="16383" x="1114425" y="3838575"/>
          <p14:tracePt t="16391" x="1090613" y="3838575"/>
          <p14:tracePt t="16399" x="1049338" y="3838575"/>
          <p14:tracePt t="16407" x="1023938" y="3838575"/>
          <p14:tracePt t="16415" x="993775" y="3838575"/>
          <p14:tracePt t="16423" x="958850" y="3838575"/>
          <p14:tracePt t="16431" x="935038" y="3851275"/>
          <p14:tracePt t="16439" x="904875" y="3868738"/>
          <p14:tracePt t="16447" x="879475" y="3875088"/>
          <p14:tracePt t="16454" x="855663" y="3881438"/>
          <p14:tracePt t="16463" x="831850" y="3898900"/>
          <p14:tracePt t="16471" x="808038" y="3911600"/>
          <p14:tracePt t="16479" x="788988" y="3922713"/>
          <p14:tracePt t="16488" x="758825" y="3946525"/>
          <p14:tracePt t="16495" x="735013" y="3965575"/>
          <p14:tracePt t="16503" x="711200" y="3971925"/>
          <p14:tracePt t="16511" x="674688" y="4006850"/>
          <p14:tracePt t="16519" x="657225" y="4032250"/>
          <p14:tracePt t="16527" x="638175" y="4049713"/>
          <p14:tracePt t="16535" x="614363" y="4086225"/>
          <p14:tracePt t="16543" x="596900" y="4110038"/>
          <p14:tracePt t="16551" x="584200" y="4133850"/>
          <p14:tracePt t="16559" x="566738" y="4164013"/>
          <p14:tracePt t="16567" x="549275" y="4187825"/>
          <p14:tracePt t="16575" x="530225" y="4237038"/>
          <p14:tracePt t="16583" x="512763" y="4271963"/>
          <p14:tracePt t="16591" x="506413" y="4302125"/>
          <p14:tracePt t="16599" x="488950" y="4351338"/>
          <p14:tracePt t="16607" x="488950" y="4387850"/>
          <p14:tracePt t="16615" x="488950" y="4429125"/>
          <p14:tracePt t="16623" x="488950" y="4489450"/>
          <p14:tracePt t="16631" x="519113" y="4525963"/>
          <p14:tracePt t="16639" x="536575" y="4549775"/>
          <p14:tracePt t="16647" x="560388" y="4597400"/>
          <p14:tracePt t="16654" x="590550" y="4633913"/>
          <p14:tracePt t="16663" x="627063" y="4670425"/>
          <p14:tracePt t="16672" x="663575" y="4700588"/>
          <p14:tracePt t="16679" x="704850" y="4730750"/>
          <p14:tracePt t="16688" x="728663" y="4743450"/>
          <p14:tracePt t="16695" x="754063" y="4760913"/>
          <p14:tracePt t="16703" x="777875" y="4767263"/>
          <p14:tracePt t="16711" x="801688" y="4778375"/>
          <p14:tracePt t="16719" x="814388" y="4784725"/>
          <p14:tracePt t="16727" x="825500" y="4791075"/>
          <p14:tracePt t="16735" x="844550" y="4791075"/>
          <p14:tracePt t="16743" x="874713" y="4797425"/>
          <p14:tracePt t="16751" x="909638" y="4808538"/>
          <p14:tracePt t="16759" x="969963" y="4814888"/>
          <p14:tracePt t="16767" x="1054100" y="4814888"/>
          <p14:tracePt t="16775" x="1133475" y="4838700"/>
          <p14:tracePt t="16783" x="1235075" y="4851400"/>
          <p14:tracePt t="16791" x="1362075" y="4851400"/>
          <p14:tracePt t="16799" x="1446213" y="4851400"/>
          <p14:tracePt t="16807" x="1560513" y="4851400"/>
          <p14:tracePt t="16815" x="1633538" y="4851400"/>
          <p14:tracePt t="16823" x="1681163" y="4838700"/>
          <p14:tracePt t="16831" x="1717675" y="4808538"/>
          <p14:tracePt t="16840" x="1747838" y="4784725"/>
          <p14:tracePt t="16847" x="1784350" y="4754563"/>
          <p14:tracePt t="16855" x="1801813" y="4718050"/>
          <p14:tracePt t="16863" x="1808163" y="4694238"/>
          <p14:tracePt t="16872" x="1808163" y="4664075"/>
          <p14:tracePt t="16879" x="1814513" y="4622800"/>
          <p14:tracePt t="16888" x="1814513" y="4573588"/>
          <p14:tracePt t="16895" x="1814513" y="4532313"/>
          <p14:tracePt t="16903" x="1814513" y="4489450"/>
          <p14:tracePt t="16911" x="1814513" y="4465638"/>
          <p14:tracePt t="16919" x="1814513" y="4441825"/>
          <p14:tracePt t="16927" x="1814513" y="4418013"/>
          <p14:tracePt t="16935" x="1814513" y="4405313"/>
          <p14:tracePt t="16943" x="1814513" y="4381500"/>
          <p14:tracePt t="16951" x="1801813" y="4362450"/>
          <p14:tracePt t="16959" x="1795463" y="4351338"/>
          <p14:tracePt t="16967" x="1778000" y="4332288"/>
          <p14:tracePt t="16975" x="1771650" y="4327525"/>
          <p14:tracePt t="16983" x="1760538" y="4321175"/>
          <p14:tracePt t="16991" x="1736725" y="4308475"/>
          <p14:tracePt t="16999" x="1700213" y="4278313"/>
          <p14:tracePt t="17007" x="1676400" y="4267200"/>
          <p14:tracePt t="17015" x="1639888" y="4254500"/>
          <p14:tracePt t="17024" x="1603375" y="4237038"/>
          <p14:tracePt t="17031" x="1585913" y="4230688"/>
          <p14:tracePt t="17038" x="1560513" y="4224338"/>
          <p14:tracePt t="17047" x="1536700" y="4211638"/>
          <p14:tracePt t="17056" x="1519238" y="4211638"/>
          <p14:tracePt t="17063" x="1512888" y="4211638"/>
          <p14:tracePt t="17255" x="0" y="0"/>
        </p14:tracePtLst>
        <p14:tracePtLst>
          <p14:tracePt t="21970" x="650875" y="1187450"/>
          <p14:tracePt t="22008" x="657225" y="1193800"/>
          <p14:tracePt t="22031" x="657225" y="1198563"/>
          <p14:tracePt t="22047" x="657225" y="1211263"/>
          <p14:tracePt t="22063" x="657225" y="1217613"/>
          <p14:tracePt t="22079" x="657225" y="1228725"/>
          <p14:tracePt t="22088" x="668338" y="1247775"/>
          <p14:tracePt t="22095" x="687388" y="1254125"/>
          <p14:tracePt t="22103" x="693738" y="1258888"/>
          <p14:tracePt t="22111" x="698500" y="1265238"/>
          <p14:tracePt t="22119" x="717550" y="1277938"/>
          <p14:tracePt t="22127" x="723900" y="1284288"/>
          <p14:tracePt t="22135" x="728663" y="1284288"/>
          <p14:tracePt t="22143" x="754063" y="1295400"/>
          <p14:tracePt t="22151" x="765175" y="1308100"/>
          <p14:tracePt t="22160" x="771525" y="1314450"/>
          <p14:tracePt t="22167" x="788988" y="1319213"/>
          <p14:tracePt t="22177" x="795338" y="1325563"/>
          <p14:tracePt t="22183" x="808038" y="1344613"/>
          <p14:tracePt t="22191" x="814388" y="1349375"/>
          <p14:tracePt t="22199" x="819150" y="1355725"/>
          <p14:tracePt t="22207" x="831850" y="1362075"/>
          <p14:tracePt t="22215" x="838200" y="1368425"/>
          <p14:tracePt t="22247" x="844550" y="1374775"/>
          <p14:tracePt t="22263" x="849313" y="1379538"/>
          <p14:tracePt t="22271" x="855663" y="1385888"/>
          <p14:tracePt t="22295" x="862013" y="1392238"/>
          <p14:tracePt t="22303" x="868363" y="1403350"/>
          <p14:tracePt t="22311" x="874713" y="1409700"/>
          <p14:tracePt t="22319" x="874713" y="1416050"/>
          <p14:tracePt t="22327" x="879475" y="1422400"/>
          <p14:tracePt t="22335" x="885825" y="1428750"/>
          <p14:tracePt t="22343" x="898525" y="1439863"/>
          <p14:tracePt t="22367" x="904875" y="1458913"/>
          <p14:tracePt t="22383" x="909638" y="1463675"/>
          <p14:tracePt t="22391" x="915988" y="1476375"/>
          <p14:tracePt t="22439" x="922338" y="1482725"/>
          <p14:tracePt t="22503" x="928688" y="1482725"/>
          <p14:tracePt t="22511" x="935038" y="1482725"/>
          <p14:tracePt t="22519" x="939800" y="1482725"/>
          <p14:tracePt t="22527" x="946150" y="1482725"/>
          <p14:tracePt t="22535" x="952500" y="1482725"/>
          <p14:tracePt t="22543" x="965200" y="1482725"/>
          <p14:tracePt t="22551" x="976313" y="1482725"/>
          <p14:tracePt t="22560" x="1012825" y="1482725"/>
          <p14:tracePt t="22567" x="1036638" y="1482725"/>
          <p14:tracePt t="22576" x="1079500" y="1470025"/>
          <p14:tracePt t="22583" x="1114425" y="1470025"/>
          <p14:tracePt t="22591" x="1157288" y="1463675"/>
          <p14:tracePt t="22599" x="1187450" y="1452563"/>
          <p14:tracePt t="22608" x="1211263" y="1446213"/>
          <p14:tracePt t="22615" x="1247775" y="1439863"/>
          <p14:tracePt t="22623" x="1260475" y="1439863"/>
          <p14:tracePt t="22631" x="1284288" y="1428750"/>
          <p14:tracePt t="22639" x="1290638" y="1422400"/>
          <p14:tracePt t="22647" x="1301750" y="1422400"/>
          <p14:tracePt t="22655" x="1308100" y="1422400"/>
          <p14:tracePt t="22663" x="1314450" y="1416050"/>
          <p14:tracePt t="22671" x="1325563" y="1409700"/>
          <p14:tracePt t="22679" x="1331913" y="1409700"/>
          <p14:tracePt t="22687" x="1338263" y="1409700"/>
          <p14:tracePt t="22695" x="1344613" y="1403350"/>
          <p14:tracePt t="22703" x="1362075" y="1403350"/>
          <p14:tracePt t="22719" x="1368425" y="1403350"/>
          <p14:tracePt t="22743" x="1374775" y="1398588"/>
          <p14:tracePt t="22759" x="1381125" y="1398588"/>
          <p14:tracePt t="22791" x="1385888" y="1392238"/>
          <p14:tracePt t="22936" x="1381125" y="1392238"/>
          <p14:tracePt t="22943" x="1374775" y="1392238"/>
          <p14:tracePt t="22951" x="1368425" y="1392238"/>
          <p14:tracePt t="22960" x="1362075" y="1392238"/>
          <p14:tracePt t="22967" x="1344613" y="1392238"/>
          <p14:tracePt t="22977" x="1331913" y="1392238"/>
          <p14:tracePt t="22983" x="1325563" y="1392238"/>
          <p14:tracePt t="22992" x="1314450" y="1392238"/>
          <p14:tracePt t="22999" x="1277938" y="1409700"/>
          <p14:tracePt t="23009" x="1271588" y="1416050"/>
          <p14:tracePt t="23015" x="1254125" y="1422400"/>
          <p14:tracePt t="23023" x="1235075" y="1422400"/>
          <p14:tracePt t="23031" x="1223963" y="1439863"/>
          <p14:tracePt t="23055" x="1204913" y="1439863"/>
          <p14:tracePt t="23063" x="1200150" y="1446213"/>
          <p14:tracePt t="23071" x="1187450" y="1446213"/>
          <p14:tracePt t="23080" x="1181100" y="1452563"/>
          <p14:tracePt t="23087" x="1169988" y="1458913"/>
          <p14:tracePt t="23095" x="1163638" y="1463675"/>
          <p14:tracePt t="23103" x="1139825" y="1470025"/>
          <p14:tracePt t="23111" x="1133475" y="1476375"/>
          <p14:tracePt t="23119" x="1120775" y="1482725"/>
          <p14:tracePt t="23129" x="1109663" y="1482725"/>
          <p14:tracePt t="23135" x="1103313" y="1489075"/>
          <p14:tracePt t="23145" x="1096963" y="1489075"/>
          <p14:tracePt t="23151" x="1090613" y="1489075"/>
          <p14:tracePt t="23179" x="1084263" y="1493838"/>
          <p14:tracePt t="23311" x="1073150" y="1500188"/>
          <p14:tracePt t="23319" x="1066800" y="1500188"/>
          <p14:tracePt t="23327" x="1049338" y="1500188"/>
          <p14:tracePt t="23335" x="1042988" y="1506538"/>
          <p14:tracePt t="23343" x="1023938" y="1519238"/>
          <p14:tracePt t="23352" x="1012825" y="1519238"/>
          <p14:tracePt t="23360" x="989013" y="1519238"/>
          <p14:tracePt t="23367" x="965200" y="1519238"/>
          <p14:tracePt t="23376" x="939800" y="1519238"/>
          <p14:tracePt t="23383" x="935038" y="1519238"/>
          <p14:tracePt t="23393" x="915988" y="1519238"/>
          <p14:tracePt t="23399" x="898525" y="1519238"/>
          <p14:tracePt t="23408" x="892175" y="1519238"/>
          <p14:tracePt t="23415" x="879475" y="1519238"/>
          <p14:tracePt t="23425" x="855663" y="1519238"/>
          <p14:tracePt t="23431" x="849313" y="1519238"/>
          <p14:tracePt t="23439" x="838200" y="1519238"/>
          <p14:tracePt t="23448" x="831850" y="1519238"/>
          <p14:tracePt t="23503" x="819150" y="1506538"/>
          <p14:tracePt t="23519" x="808038" y="1500188"/>
          <p14:tracePt t="23544" x="801688" y="1500188"/>
          <p14:tracePt t="23576" x="795338" y="1493838"/>
          <p14:tracePt t="23608" x="784225" y="1489075"/>
          <p14:tracePt t="23655" x="784225" y="1482725"/>
          <p14:tracePt t="23663" x="784225" y="1476375"/>
          <p14:tracePt t="23671" x="784225" y="1458913"/>
          <p14:tracePt t="23680" x="784225" y="1439863"/>
          <p14:tracePt t="23688" x="784225" y="1433513"/>
          <p14:tracePt t="23695" x="788988" y="1409700"/>
          <p14:tracePt t="23703" x="788988" y="1403350"/>
          <p14:tracePt t="23711" x="801688" y="1385888"/>
          <p14:tracePt t="23719" x="808038" y="1374775"/>
          <p14:tracePt t="23727" x="814388" y="1368425"/>
          <p14:tracePt t="23735" x="831850" y="1344613"/>
          <p14:tracePt t="23751" x="838200" y="1338263"/>
          <p14:tracePt t="23759" x="838200" y="1331913"/>
          <p14:tracePt t="23776" x="844550" y="1325563"/>
          <p14:tracePt t="23783" x="849313" y="1319213"/>
          <p14:tracePt t="23927" x="838200" y="1319213"/>
          <p14:tracePt t="23935" x="814388" y="1344613"/>
          <p14:tracePt t="23944" x="808038" y="1349375"/>
          <p14:tracePt t="23951" x="788988" y="1374775"/>
          <p14:tracePt t="23960" x="784225" y="1379538"/>
          <p14:tracePt t="23968" x="765175" y="1392238"/>
          <p14:tracePt t="23983" x="758825" y="1409700"/>
          <p14:tracePt t="24079" x="754063" y="1409700"/>
          <p14:tracePt t="24135" x="758825" y="1403350"/>
          <p14:tracePt t="24144" x="758825" y="1392238"/>
          <p14:tracePt t="24153" x="771525" y="1379538"/>
          <p14:tracePt t="24160" x="777875" y="1374775"/>
          <p14:tracePt t="24175" x="784225" y="1362075"/>
          <p14:tracePt t="24191" x="788988" y="1355725"/>
          <p14:tracePt t="24215" x="795338" y="1349375"/>
          <p14:tracePt t="24223" x="801688" y="1344613"/>
          <p14:tracePt t="24287" x="808038" y="1338263"/>
          <p14:tracePt t="24495" x="814388" y="1338263"/>
          <p14:tracePt t="24503" x="838200" y="1338263"/>
          <p14:tracePt t="24511" x="885825" y="1331913"/>
          <p14:tracePt t="24520" x="928688" y="1331913"/>
          <p14:tracePt t="24529" x="976313" y="1331913"/>
          <p14:tracePt t="24535" x="1036638" y="1325563"/>
          <p14:tracePt t="24543" x="1096963" y="1314450"/>
          <p14:tracePt t="24551" x="1169988" y="1314450"/>
          <p14:tracePt t="24560" x="1200150" y="1314450"/>
          <p14:tracePt t="24567" x="1254125" y="1314450"/>
          <p14:tracePt t="24575" x="1284288" y="1314450"/>
          <p14:tracePt t="24583" x="1308100" y="1314450"/>
          <p14:tracePt t="24591" x="1320800" y="1314450"/>
          <p14:tracePt t="24615" x="1325563" y="1314450"/>
          <p14:tracePt t="24671" x="1331913" y="1314450"/>
          <p14:tracePt t="24679" x="1338263" y="1314450"/>
          <p14:tracePt t="24703" x="1350963" y="1314450"/>
          <p14:tracePt t="24743" x="1355725" y="1314450"/>
          <p14:tracePt t="24768" x="1368425" y="1314450"/>
          <p14:tracePt t="24776" x="1368425" y="1331913"/>
          <p14:tracePt t="24784" x="1374775" y="1349375"/>
          <p14:tracePt t="24791" x="1381125" y="1374775"/>
          <p14:tracePt t="24799" x="1392238" y="1392238"/>
          <p14:tracePt t="24807" x="1392238" y="1416050"/>
          <p14:tracePt t="24815" x="1398588" y="1422400"/>
          <p14:tracePt t="24823" x="1404938" y="1428750"/>
          <p14:tracePt t="24831" x="1404938" y="1433513"/>
          <p14:tracePt t="24863" x="1409700" y="1439863"/>
          <p14:tracePt t="24951" x="1409700" y="1422400"/>
          <p14:tracePt t="24960" x="1398588" y="1403350"/>
          <p14:tracePt t="24967" x="1381125" y="1368425"/>
          <p14:tracePt t="24983" x="1381125" y="1362075"/>
          <p14:tracePt t="24991" x="1368425" y="1349375"/>
          <p14:tracePt t="25031" x="1362075" y="1344613"/>
          <p14:tracePt t="25183" x="1362075" y="1349375"/>
          <p14:tracePt t="25200" x="1362075" y="1362075"/>
          <p14:tracePt t="25207" x="1362075" y="1385888"/>
          <p14:tracePt t="25215" x="1350963" y="1409700"/>
          <p14:tracePt t="25223" x="1338263" y="1433513"/>
          <p14:tracePt t="25232" x="1308100" y="1463675"/>
          <p14:tracePt t="25239" x="1284288" y="1506538"/>
          <p14:tracePt t="25247" x="1265238" y="1530350"/>
          <p14:tracePt t="25255" x="1241425" y="1566863"/>
          <p14:tracePt t="25263" x="1223963" y="1579563"/>
          <p14:tracePt t="25271" x="1217613" y="1584325"/>
          <p14:tracePt t="25279" x="1204913" y="1597025"/>
          <p14:tracePt t="25287" x="1200150" y="1603375"/>
          <p14:tracePt t="25295" x="1193800" y="1609725"/>
          <p14:tracePt t="25303" x="1187450" y="1614488"/>
          <p14:tracePt t="25319" x="1181100" y="1620838"/>
          <p14:tracePt t="25328" x="1157288" y="1639888"/>
          <p14:tracePt t="25335" x="1144588" y="1639888"/>
          <p14:tracePt t="25344" x="1127125" y="1651000"/>
          <p14:tracePt t="25351" x="1114425" y="1663700"/>
          <p14:tracePt t="25359" x="1090613" y="1670050"/>
          <p14:tracePt t="25367" x="1084263" y="1674813"/>
          <p14:tracePt t="25375" x="1073150" y="1681163"/>
          <p14:tracePt t="25559" x="1066800" y="1681163"/>
          <p14:tracePt t="25599" x="1066800" y="1670050"/>
          <p14:tracePt t="25679" x="1066800" y="1674813"/>
          <p14:tracePt t="25688" x="1066800" y="1700213"/>
          <p14:tracePt t="25695" x="1066800" y="1728788"/>
          <p14:tracePt t="25703" x="1066800" y="1754188"/>
          <p14:tracePt t="25712" x="1079500" y="1808163"/>
          <p14:tracePt t="25719" x="1079500" y="1831975"/>
          <p14:tracePt t="25729" x="1084263" y="1868488"/>
          <p14:tracePt t="25735" x="1090613" y="1898650"/>
          <p14:tracePt t="25744" x="1090613" y="1922463"/>
          <p14:tracePt t="25751" x="1090613" y="1935163"/>
          <p14:tracePt t="25760" x="1090613" y="1939925"/>
          <p14:tracePt t="25767" x="1090613" y="1946275"/>
          <p14:tracePt t="25775" x="1096963" y="1965325"/>
          <p14:tracePt t="25888" x="1096963" y="1952625"/>
          <p14:tracePt t="25895" x="1096963" y="1946275"/>
          <p14:tracePt t="25903" x="1096963" y="1928813"/>
          <p14:tracePt t="25911" x="1096963" y="1905000"/>
          <p14:tracePt t="25919" x="1096963" y="1879600"/>
          <p14:tracePt t="25927" x="1096963" y="1849438"/>
          <p14:tracePt t="25935" x="1096963" y="1819275"/>
          <p14:tracePt t="25944" x="1096963" y="1784350"/>
          <p14:tracePt t="25951" x="1096963" y="1754188"/>
          <p14:tracePt t="25959" x="1096963" y="1728788"/>
          <p14:tracePt t="25967" x="1096963" y="1704975"/>
          <p14:tracePt t="25975" x="1096963" y="1693863"/>
          <p14:tracePt t="25983" x="1096963" y="1687513"/>
          <p14:tracePt t="25991" x="1096963" y="1674813"/>
          <p14:tracePt t="26031" x="1096963" y="1670050"/>
          <p14:tracePt t="26096" x="1096963" y="1663700"/>
          <p14:tracePt t="26176" x="1090613" y="1704975"/>
          <p14:tracePt t="26183" x="1079500" y="1765300"/>
          <p14:tracePt t="26191" x="1079500" y="1778000"/>
          <p14:tracePt t="26199" x="1079500" y="1819275"/>
          <p14:tracePt t="26207" x="1079500" y="1844675"/>
          <p14:tracePt t="26215" x="1079500" y="1868488"/>
          <p14:tracePt t="26223" x="1079500" y="1874838"/>
          <p14:tracePt t="26231" x="1079500" y="1892300"/>
          <p14:tracePt t="26239" x="1079500" y="1898650"/>
          <p14:tracePt t="26247" x="1079500" y="1905000"/>
          <p14:tracePt t="26255" x="1079500" y="1909763"/>
          <p14:tracePt t="26263" x="1079500" y="1916113"/>
          <p14:tracePt t="26367" x="1079500" y="1905000"/>
          <p14:tracePt t="26375" x="1079500" y="1874838"/>
          <p14:tracePt t="26383" x="1079500" y="1838325"/>
          <p14:tracePt t="26391" x="1079500" y="1795463"/>
          <p14:tracePt t="26400" x="1079500" y="1735138"/>
          <p14:tracePt t="26407" x="1073150" y="1711325"/>
          <p14:tracePt t="26415" x="1073150" y="1704975"/>
          <p14:tracePt t="26423" x="1073150" y="1693863"/>
          <p14:tracePt t="26440" x="1073150" y="1681163"/>
          <p14:tracePt t="26472" x="1073150" y="1674813"/>
          <p14:tracePt t="26559" x="1073150" y="1681163"/>
          <p14:tracePt t="26567" x="1073150" y="1711325"/>
          <p14:tracePt t="26575" x="1073150" y="1728788"/>
          <p14:tracePt t="26583" x="1073150" y="1735138"/>
          <p14:tracePt t="26592" x="1073150" y="1747838"/>
          <p14:tracePt t="26599" x="1073150" y="1758950"/>
          <p14:tracePt t="26615" x="1073150" y="1765300"/>
          <p14:tracePt t="26839" x="0" y="0"/>
        </p14:tracePtLst>
        <p14:tracePtLst>
          <p14:tracePt t="29410" x="1573213" y="4187825"/>
          <p14:tracePt t="29543" x="1566863" y="4183063"/>
          <p14:tracePt t="29583" x="1560513" y="4170363"/>
          <p14:tracePt t="29591" x="1560513" y="4157663"/>
          <p14:tracePt t="29600" x="1555750" y="4140200"/>
          <p14:tracePt t="29609" x="1543050" y="4116388"/>
          <p14:tracePt t="29617" x="1536700" y="4110038"/>
          <p14:tracePt t="29623" x="1530350" y="4097338"/>
          <p14:tracePt t="29632" x="1512888" y="4062413"/>
          <p14:tracePt t="29640" x="1500188" y="4037013"/>
          <p14:tracePt t="29648" x="1495425" y="4025900"/>
          <p14:tracePt t="29656" x="1482725" y="4002088"/>
          <p14:tracePt t="29663" x="1470025" y="3983038"/>
          <p14:tracePt t="29671" x="1470025" y="3965575"/>
          <p14:tracePt t="29679" x="1452563" y="3946525"/>
          <p14:tracePt t="29695" x="1446213" y="3941763"/>
          <p14:tracePt t="29719" x="1439863" y="3935413"/>
          <p14:tracePt t="29743" x="1435100" y="3929063"/>
          <p14:tracePt t="29759" x="1428750" y="3922713"/>
          <p14:tracePt t="29783" x="1428750" y="3916363"/>
          <p14:tracePt t="29815" x="1416050" y="3905250"/>
          <p14:tracePt t="29839" x="1409700" y="3898900"/>
          <p14:tracePt t="29855" x="1404938" y="3892550"/>
          <p14:tracePt t="29863" x="1398588" y="3887788"/>
          <p14:tracePt t="29871" x="1392238" y="3881438"/>
          <p14:tracePt t="29879" x="1385888" y="3881438"/>
          <p14:tracePt t="29887" x="1368425" y="3868738"/>
          <p14:tracePt t="29895" x="1355725" y="3857625"/>
          <p14:tracePt t="29903" x="1344613" y="3857625"/>
          <p14:tracePt t="29911" x="1308100" y="3838575"/>
          <p14:tracePt t="29919" x="1290638" y="3832225"/>
          <p14:tracePt t="29927" x="1260475" y="3814763"/>
          <p14:tracePt t="29935" x="1235075" y="3797300"/>
          <p14:tracePt t="29943" x="1200150" y="3778250"/>
          <p14:tracePt t="29951" x="1187450" y="3778250"/>
          <p14:tracePt t="29959" x="1163638" y="3767138"/>
          <p14:tracePt t="29968" x="1144588" y="3760788"/>
          <p14:tracePt t="29975" x="1133475" y="3760788"/>
          <p14:tracePt t="29983" x="1120775" y="3748088"/>
          <p14:tracePt t="29991" x="1114425" y="3748088"/>
          <p14:tracePt t="29999" x="1096963" y="3741738"/>
          <p14:tracePt t="30007" x="1073150" y="3736975"/>
          <p14:tracePt t="30023" x="1060450" y="3736975"/>
          <p14:tracePt t="30031" x="1054100" y="3736975"/>
          <p14:tracePt t="30039" x="1049338" y="3736975"/>
          <p14:tracePt t="30048" x="1036638" y="3736975"/>
          <p14:tracePt t="30055" x="1030288" y="3736975"/>
          <p14:tracePt t="30063" x="1019175" y="3736975"/>
          <p14:tracePt t="30071" x="993775" y="3736975"/>
          <p14:tracePt t="30079" x="982663" y="3736975"/>
          <p14:tracePt t="30087" x="946150" y="3736975"/>
          <p14:tracePt t="30095" x="892175" y="3736975"/>
          <p14:tracePt t="30103" x="838200" y="3736975"/>
          <p14:tracePt t="30111" x="777875" y="3741738"/>
          <p14:tracePt t="30119" x="717550" y="3741738"/>
          <p14:tracePt t="30127" x="681038" y="3748088"/>
          <p14:tracePt t="30135" x="620713" y="3760788"/>
          <p14:tracePt t="30143" x="573088" y="3778250"/>
          <p14:tracePt t="30151" x="542925" y="3784600"/>
          <p14:tracePt t="30168" x="500063" y="3802063"/>
          <p14:tracePt t="30175" x="488950" y="3808413"/>
          <p14:tracePt t="30183" x="469900" y="3827463"/>
          <p14:tracePt t="30191" x="446088" y="3838575"/>
          <p14:tracePt t="30200" x="433388" y="3857625"/>
          <p14:tracePt t="30207" x="428625" y="3868738"/>
          <p14:tracePt t="30216" x="422275" y="3875088"/>
          <p14:tracePt t="30223" x="415925" y="3892550"/>
          <p14:tracePt t="30231" x="403225" y="3905250"/>
          <p14:tracePt t="30239" x="392113" y="3922713"/>
          <p14:tracePt t="30247" x="392113" y="3935413"/>
          <p14:tracePt t="30255" x="379413" y="3965575"/>
          <p14:tracePt t="30263" x="379413" y="3983038"/>
          <p14:tracePt t="30271" x="379413" y="4002088"/>
          <p14:tracePt t="30279" x="379413" y="4049713"/>
          <p14:tracePt t="30287" x="379413" y="4067175"/>
          <p14:tracePt t="30295" x="379413" y="4092575"/>
          <p14:tracePt t="30303" x="379413" y="4116388"/>
          <p14:tracePt t="30311" x="379413" y="4140200"/>
          <p14:tracePt t="30319" x="379413" y="4164013"/>
          <p14:tracePt t="30327" x="379413" y="4183063"/>
          <p14:tracePt t="30335" x="392113" y="4230688"/>
          <p14:tracePt t="30343" x="409575" y="4267200"/>
          <p14:tracePt t="30351" x="422275" y="4291013"/>
          <p14:tracePt t="30359" x="428625" y="4344988"/>
          <p14:tracePt t="30367" x="458788" y="4392613"/>
          <p14:tracePt t="30375" x="458788" y="4441825"/>
          <p14:tracePt t="30383" x="493713" y="4502150"/>
          <p14:tracePt t="30391" x="500063" y="4579938"/>
          <p14:tracePt t="30399" x="523875" y="4627563"/>
          <p14:tracePt t="30407" x="554038" y="4718050"/>
          <p14:tracePt t="30416" x="584200" y="4778375"/>
          <p14:tracePt t="30423" x="620713" y="4845050"/>
          <p14:tracePt t="30431" x="638175" y="4905375"/>
          <p14:tracePt t="30439" x="668338" y="4953000"/>
          <p14:tracePt t="30447" x="698500" y="4995863"/>
          <p14:tracePt t="30455" x="735013" y="5032375"/>
          <p14:tracePt t="30463" x="765175" y="5080000"/>
          <p14:tracePt t="30471" x="788988" y="5110163"/>
          <p14:tracePt t="30479" x="819150" y="5133975"/>
          <p14:tracePt t="30487" x="838200" y="5140325"/>
          <p14:tracePt t="30495" x="874713" y="5157788"/>
          <p14:tracePt t="30503" x="898525" y="5164138"/>
          <p14:tracePt t="30511" x="909638" y="5164138"/>
          <p14:tracePt t="30519" x="952500" y="5164138"/>
          <p14:tracePt t="30527" x="976313" y="5164138"/>
          <p14:tracePt t="30535" x="1023938" y="5176838"/>
          <p14:tracePt t="30543" x="1042988" y="5176838"/>
          <p14:tracePt t="30551" x="1079500" y="5176838"/>
          <p14:tracePt t="30559" x="1103313" y="5176838"/>
          <p14:tracePt t="30567" x="1133475" y="5176838"/>
          <p14:tracePt t="30575" x="1174750" y="5170488"/>
          <p14:tracePt t="30583" x="1181100" y="5170488"/>
          <p14:tracePt t="30591" x="1211263" y="5164138"/>
          <p14:tracePt t="30599" x="1235075" y="5157788"/>
          <p14:tracePt t="30607" x="1271588" y="5129213"/>
          <p14:tracePt t="30617" x="1308100" y="5103813"/>
          <p14:tracePt t="30623" x="1331913" y="5073650"/>
          <p14:tracePt t="30631" x="1362075" y="5026025"/>
          <p14:tracePt t="30639" x="1398588" y="4965700"/>
          <p14:tracePt t="30648" x="1428750" y="4887913"/>
          <p14:tracePt t="30655" x="1458913" y="4808538"/>
          <p14:tracePt t="30663" x="1458913" y="4748213"/>
          <p14:tracePt t="30671" x="1476375" y="4713288"/>
          <p14:tracePt t="30679" x="1489075" y="4652963"/>
          <p14:tracePt t="30687" x="1512888" y="4592638"/>
          <p14:tracePt t="30695" x="1519238" y="4562475"/>
          <p14:tracePt t="30703" x="1536700" y="4513263"/>
          <p14:tracePt t="30711" x="1549400" y="4478338"/>
          <p14:tracePt t="30719" x="1555750" y="4429125"/>
          <p14:tracePt t="30727" x="1560513" y="4405313"/>
          <p14:tracePt t="30735" x="1573213" y="4362450"/>
          <p14:tracePt t="30743" x="1579563" y="4327525"/>
          <p14:tracePt t="30751" x="1579563" y="4284663"/>
          <p14:tracePt t="30759" x="1590675" y="4254500"/>
          <p14:tracePt t="30767" x="1590675" y="4206875"/>
          <p14:tracePt t="30775" x="1590675" y="4164013"/>
          <p14:tracePt t="30783" x="1590675" y="4133850"/>
          <p14:tracePt t="30791" x="1590675" y="4097338"/>
          <p14:tracePt t="30799" x="1590675" y="4073525"/>
          <p14:tracePt t="30807" x="1585913" y="4049713"/>
          <p14:tracePt t="30815" x="1579563" y="4019550"/>
          <p14:tracePt t="30823" x="1579563" y="3995738"/>
          <p14:tracePt t="30831" x="1560513" y="3971925"/>
          <p14:tracePt t="30839" x="1555750" y="3941763"/>
          <p14:tracePt t="30847" x="1536700" y="3916363"/>
          <p14:tracePt t="30855" x="1519238" y="3881438"/>
          <p14:tracePt t="30863" x="1506538" y="3862388"/>
          <p14:tracePt t="30871" x="1489075" y="3838575"/>
          <p14:tracePt t="30883" x="1476375" y="3827463"/>
          <p14:tracePt t="30887" x="1458913" y="3802063"/>
          <p14:tracePt t="30895" x="1452563" y="3784600"/>
          <p14:tracePt t="30903" x="1435100" y="3771900"/>
          <p14:tracePt t="30911" x="1422400" y="3754438"/>
          <p14:tracePt t="30919" x="1416050" y="3748088"/>
          <p14:tracePt t="30927" x="1398588" y="3741738"/>
          <p14:tracePt t="30943" x="1392238" y="3736975"/>
          <p14:tracePt t="30951" x="1381125" y="3736975"/>
          <p14:tracePt t="30968" x="1355725" y="3736975"/>
          <p14:tracePt t="30975" x="1344613" y="3736975"/>
          <p14:tracePt t="30984" x="1320800" y="3736975"/>
          <p14:tracePt t="30991" x="1295400" y="3736975"/>
          <p14:tracePt t="30999" x="1277938" y="3736975"/>
          <p14:tracePt t="31007" x="1241425" y="3736975"/>
          <p14:tracePt t="31015" x="1230313" y="3736975"/>
          <p14:tracePt t="31023" x="1204913" y="3736975"/>
          <p14:tracePt t="31032" x="1181100" y="3736975"/>
          <p14:tracePt t="31039" x="1163638" y="3736975"/>
          <p14:tracePt t="31047" x="1144588" y="3736975"/>
          <p14:tracePt t="31055" x="1114425" y="3736975"/>
          <p14:tracePt t="31063" x="1084263" y="3736975"/>
          <p14:tracePt t="31071" x="1060450" y="3736975"/>
          <p14:tracePt t="31079" x="1023938" y="3741738"/>
          <p14:tracePt t="31087" x="989013" y="3767138"/>
          <p14:tracePt t="31095" x="965200" y="3784600"/>
          <p14:tracePt t="31103" x="909638" y="3814763"/>
          <p14:tracePt t="31111" x="874713" y="3832225"/>
          <p14:tracePt t="31119" x="819150" y="3868738"/>
          <p14:tracePt t="31127" x="784225" y="3887788"/>
          <p14:tracePt t="31135" x="747713" y="3929063"/>
          <p14:tracePt t="31143" x="681038" y="3983038"/>
          <p14:tracePt t="31151" x="657225" y="4002088"/>
          <p14:tracePt t="31159" x="620713" y="4025900"/>
          <p14:tracePt t="31167" x="596900" y="4049713"/>
          <p14:tracePt t="31175" x="579438" y="4056063"/>
          <p14:tracePt t="31183" x="566738" y="4079875"/>
          <p14:tracePt t="31191" x="549275" y="4103688"/>
          <p14:tracePt t="31199" x="530225" y="4122738"/>
          <p14:tracePt t="31207" x="523875" y="4146550"/>
          <p14:tracePt t="31215" x="506413" y="4183063"/>
          <p14:tracePt t="31223" x="506413" y="4200525"/>
          <p14:tracePt t="31231" x="482600" y="4248150"/>
          <p14:tracePt t="31239" x="482600" y="4278313"/>
          <p14:tracePt t="31247" x="482600" y="4297363"/>
          <p14:tracePt t="31255" x="482600" y="4338638"/>
          <p14:tracePt t="31263" x="482600" y="4362450"/>
          <p14:tracePt t="31271" x="482600" y="4375150"/>
          <p14:tracePt t="31279" x="482600" y="4418013"/>
          <p14:tracePt t="31287" x="488950" y="4441825"/>
          <p14:tracePt t="31295" x="500063" y="4478338"/>
          <p14:tracePt t="31303" x="530225" y="4525963"/>
          <p14:tracePt t="31311" x="549275" y="4586288"/>
          <p14:tracePt t="31319" x="579438" y="4622800"/>
          <p14:tracePt t="31327" x="596900" y="4676775"/>
          <p14:tracePt t="31336" x="638175" y="4724400"/>
          <p14:tracePt t="31343" x="668338" y="4760913"/>
          <p14:tracePt t="31351" x="681038" y="4778375"/>
          <p14:tracePt t="31359" x="704850" y="4803775"/>
          <p14:tracePt t="31367" x="728663" y="4821238"/>
          <p14:tracePt t="31375" x="765175" y="4845050"/>
          <p14:tracePt t="31384" x="788988" y="4862513"/>
          <p14:tracePt t="31391" x="825500" y="4881563"/>
          <p14:tracePt t="31399" x="849313" y="4892675"/>
          <p14:tracePt t="31407" x="874713" y="4905375"/>
          <p14:tracePt t="31415" x="898525" y="4918075"/>
          <p14:tracePt t="31423" x="939800" y="4918075"/>
          <p14:tracePt t="31431" x="976313" y="4935538"/>
          <p14:tracePt t="31439" x="1006475" y="4948238"/>
          <p14:tracePt t="31447" x="1054100" y="4948238"/>
          <p14:tracePt t="31455" x="1096963" y="4948238"/>
          <p14:tracePt t="31463" x="1139825" y="4948238"/>
          <p14:tracePt t="31471" x="1174750" y="4948238"/>
          <p14:tracePt t="31479" x="1200150" y="4948238"/>
          <p14:tracePt t="31487" x="1230313" y="4922838"/>
          <p14:tracePt t="31495" x="1271588" y="4887913"/>
          <p14:tracePt t="31503" x="1295400" y="4862513"/>
          <p14:tracePt t="31511" x="1325563" y="4797425"/>
          <p14:tracePt t="31519" x="1344613" y="4760913"/>
          <p14:tracePt t="31527" x="1362075" y="4713288"/>
          <p14:tracePt t="31535" x="1381125" y="4676775"/>
          <p14:tracePt t="31543" x="1398588" y="4664075"/>
          <p14:tracePt t="31551" x="1428750" y="4616450"/>
          <p14:tracePt t="31559" x="1435100" y="4579938"/>
          <p14:tracePt t="31567" x="1452563" y="4556125"/>
          <p14:tracePt t="31575" x="1465263" y="4525963"/>
          <p14:tracePt t="31584" x="1476375" y="4489450"/>
          <p14:tracePt t="31591" x="1482725" y="4459288"/>
          <p14:tracePt t="31599" x="1495425" y="4422775"/>
          <p14:tracePt t="31607" x="1500188" y="4375150"/>
          <p14:tracePt t="31615" x="1500188" y="4344988"/>
          <p14:tracePt t="31623" x="1500188" y="4291013"/>
          <p14:tracePt t="31632" x="1500188" y="4248150"/>
          <p14:tracePt t="31639" x="1500188" y="4187825"/>
          <p14:tracePt t="31647" x="1500188" y="4146550"/>
          <p14:tracePt t="31655" x="1500188" y="4086225"/>
          <p14:tracePt t="31663" x="1500188" y="4049713"/>
          <p14:tracePt t="31671" x="1500188" y="4019550"/>
          <p14:tracePt t="31679" x="1489075" y="3995738"/>
          <p14:tracePt t="31687" x="1482725" y="3971925"/>
          <p14:tracePt t="31695" x="1470025" y="3946525"/>
          <p14:tracePt t="31703" x="1452563" y="3922713"/>
          <p14:tracePt t="31711" x="1435100" y="3911600"/>
          <p14:tracePt t="31719" x="1409700" y="3881438"/>
          <p14:tracePt t="31727" x="1398588" y="3868738"/>
          <p14:tracePt t="31735" x="1350963" y="3838575"/>
          <p14:tracePt t="31743" x="1325563" y="3827463"/>
          <p14:tracePt t="31750" x="1301750" y="3814763"/>
          <p14:tracePt t="31759" x="1277938" y="3814763"/>
          <p14:tracePt t="31767" x="1254125" y="3808413"/>
          <p14:tracePt t="31775" x="1230313" y="3802063"/>
          <p14:tracePt t="31784" x="1211263" y="3802063"/>
          <p14:tracePt t="31791" x="1187450" y="3802063"/>
          <p14:tracePt t="31799" x="1150938" y="3802063"/>
          <p14:tracePt t="31807" x="1133475" y="3802063"/>
          <p14:tracePt t="31815" x="1096963" y="3802063"/>
          <p14:tracePt t="31823" x="1054100" y="3802063"/>
          <p14:tracePt t="31831" x="1023938" y="3802063"/>
          <p14:tracePt t="31839" x="1000125" y="3802063"/>
          <p14:tracePt t="31847" x="969963" y="3802063"/>
          <p14:tracePt t="31855" x="946150" y="3802063"/>
          <p14:tracePt t="31863" x="939800" y="3802063"/>
          <p14:tracePt t="31871" x="915988" y="3802063"/>
          <p14:tracePt t="31879" x="892175" y="3802063"/>
          <p14:tracePt t="31887" x="862013" y="3814763"/>
          <p14:tracePt t="31895" x="838200" y="3821113"/>
          <p14:tracePt t="31903" x="819150" y="3832225"/>
          <p14:tracePt t="31911" x="788988" y="3851275"/>
          <p14:tracePt t="31919" x="765175" y="3868738"/>
          <p14:tracePt t="31927" x="728663" y="3905250"/>
          <p14:tracePt t="31936" x="687388" y="3941763"/>
          <p14:tracePt t="31943" x="650875" y="3983038"/>
          <p14:tracePt t="31951" x="627063" y="4006850"/>
          <p14:tracePt t="31959" x="608013" y="4032250"/>
          <p14:tracePt t="31968" x="590550" y="4049713"/>
          <p14:tracePt t="31975" x="579438" y="4073525"/>
          <p14:tracePt t="31984" x="566738" y="4097338"/>
          <p14:tracePt t="31991" x="560388" y="4116388"/>
          <p14:tracePt t="31999" x="554038" y="4140200"/>
          <p14:tracePt t="32007" x="554038" y="4164013"/>
          <p14:tracePt t="32015" x="554038" y="4187825"/>
          <p14:tracePt t="32023" x="554038" y="4217988"/>
          <p14:tracePt t="32031" x="554038" y="4241800"/>
          <p14:tracePt t="32039" x="554038" y="4254500"/>
          <p14:tracePt t="32047" x="573088" y="4291013"/>
          <p14:tracePt t="32055" x="579438" y="4308475"/>
          <p14:tracePt t="32063" x="596900" y="4351338"/>
          <p14:tracePt t="32071" x="620713" y="4375150"/>
          <p14:tracePt t="32079" x="633413" y="4411663"/>
          <p14:tracePt t="32087" x="644525" y="4429125"/>
          <p14:tracePt t="32095" x="674688" y="4459288"/>
          <p14:tracePt t="32103" x="687388" y="4483100"/>
          <p14:tracePt t="32111" x="698500" y="4519613"/>
          <p14:tracePt t="32119" x="711200" y="4532313"/>
          <p14:tracePt t="32127" x="728663" y="4556125"/>
          <p14:tracePt t="32135" x="747713" y="4573588"/>
          <p14:tracePt t="32143" x="758825" y="4610100"/>
          <p14:tracePt t="32152" x="777875" y="4622800"/>
          <p14:tracePt t="32169" x="814388" y="4683125"/>
          <p14:tracePt t="32183" x="862013" y="4724400"/>
          <p14:tracePt t="32191" x="874713" y="4737100"/>
          <p14:tracePt t="32200" x="898525" y="4754563"/>
          <p14:tracePt t="32207" x="922338" y="4754563"/>
          <p14:tracePt t="32215" x="958850" y="4760913"/>
          <p14:tracePt t="32223" x="982663" y="4760913"/>
          <p14:tracePt t="32231" x="1000125" y="4760913"/>
          <p14:tracePt t="32239" x="1023938" y="4760913"/>
          <p14:tracePt t="32247" x="1049338" y="4760913"/>
          <p14:tracePt t="32255" x="1060450" y="4760913"/>
          <p14:tracePt t="32263" x="1096963" y="4760913"/>
          <p14:tracePt t="32271" x="1109663" y="4760913"/>
          <p14:tracePt t="32279" x="1120775" y="4760913"/>
          <p14:tracePt t="32287" x="1157288" y="4743450"/>
          <p14:tracePt t="32295" x="1193800" y="4713288"/>
          <p14:tracePt t="32303" x="1217613" y="4700588"/>
          <p14:tracePt t="32311" x="1241425" y="4676775"/>
          <p14:tracePt t="32319" x="1284288" y="4633913"/>
          <p14:tracePt t="32327" x="1308100" y="4610100"/>
          <p14:tracePt t="32335" x="1350963" y="4556125"/>
          <p14:tracePt t="32343" x="1381125" y="4508500"/>
          <p14:tracePt t="32351" x="1398588" y="4459288"/>
          <p14:tracePt t="32359" x="1428750" y="4411663"/>
          <p14:tracePt t="32368" x="1446213" y="4375150"/>
          <p14:tracePt t="32375" x="1452563" y="4338638"/>
          <p14:tracePt t="32383" x="1452563" y="4308475"/>
          <p14:tracePt t="32391" x="1452563" y="4271963"/>
          <p14:tracePt t="32399" x="1452563" y="4254500"/>
          <p14:tracePt t="32407" x="1452563" y="4217988"/>
          <p14:tracePt t="32415" x="1452563" y="4187825"/>
          <p14:tracePt t="32423" x="1452563" y="4164013"/>
          <p14:tracePt t="32431" x="1452563" y="4140200"/>
          <p14:tracePt t="32439" x="1452563" y="4122738"/>
          <p14:tracePt t="32447" x="1435100" y="4086225"/>
          <p14:tracePt t="32455" x="1416050" y="4062413"/>
          <p14:tracePt t="32463" x="1392238" y="4037013"/>
          <p14:tracePt t="32471" x="1381125" y="4025900"/>
          <p14:tracePt t="32479" x="1362075" y="4013200"/>
          <p14:tracePt t="32487" x="1338263" y="3995738"/>
          <p14:tracePt t="32495" x="1325563" y="3989388"/>
          <p14:tracePt t="32503" x="1290638" y="3976688"/>
          <p14:tracePt t="32511" x="1254125" y="3965575"/>
          <p14:tracePt t="32519" x="1223963" y="3952875"/>
          <p14:tracePt t="32527" x="1200150" y="3946525"/>
          <p14:tracePt t="32535" x="1174750" y="3946525"/>
          <p14:tracePt t="32543" x="1150938" y="3946525"/>
          <p14:tracePt t="32552" x="1139825" y="3946525"/>
          <p14:tracePt t="32559" x="1114425" y="3946525"/>
          <p14:tracePt t="32569" x="1084263" y="3946525"/>
          <p14:tracePt t="32575" x="1060450" y="3946525"/>
          <p14:tracePt t="32583" x="1036638" y="3946525"/>
          <p14:tracePt t="32591" x="1006475" y="3946525"/>
          <p14:tracePt t="32600" x="969963" y="3946525"/>
          <p14:tracePt t="32607" x="935038" y="3976688"/>
          <p14:tracePt t="32615" x="885825" y="4006850"/>
          <p14:tracePt t="32623" x="838200" y="4037013"/>
          <p14:tracePt t="32631" x="795338" y="4073525"/>
          <p14:tracePt t="32639" x="758825" y="4116388"/>
          <p14:tracePt t="32647" x="741363" y="4152900"/>
          <p14:tracePt t="32655" x="723900" y="4176713"/>
          <p14:tracePt t="32663" x="704850" y="4206875"/>
          <p14:tracePt t="32671" x="704850" y="4241800"/>
          <p14:tracePt t="32679" x="698500" y="4267200"/>
          <p14:tracePt t="32687" x="698500" y="4297363"/>
          <p14:tracePt t="32695" x="698500" y="4338638"/>
          <p14:tracePt t="32703" x="698500" y="4362450"/>
          <p14:tracePt t="32711" x="711200" y="4418013"/>
          <p14:tracePt t="32719" x="728663" y="4441825"/>
          <p14:tracePt t="32727" x="754063" y="4489450"/>
          <p14:tracePt t="32735" x="771525" y="4513263"/>
          <p14:tracePt t="32743" x="788988" y="4532313"/>
          <p14:tracePt t="32751" x="814388" y="4556125"/>
          <p14:tracePt t="32759" x="819150" y="4556125"/>
          <p14:tracePt t="32769" x="838200" y="4562475"/>
          <p14:tracePt t="32775" x="844550" y="4562475"/>
          <p14:tracePt t="32783" x="849313" y="4562475"/>
          <p14:tracePt t="32791" x="862013" y="4562475"/>
          <p14:tracePt t="32800" x="885825" y="4562475"/>
          <p14:tracePt t="32807" x="909638" y="4562475"/>
          <p14:tracePt t="32815" x="939800" y="4562475"/>
          <p14:tracePt t="32823" x="965200" y="4562475"/>
          <p14:tracePt t="32831" x="993775" y="4562475"/>
          <p14:tracePt t="32839" x="1042988" y="4562475"/>
          <p14:tracePt t="32847" x="1084263" y="4562475"/>
          <p14:tracePt t="32855" x="1114425" y="4562475"/>
          <p14:tracePt t="32863" x="1193800" y="4562475"/>
          <p14:tracePt t="32871" x="1271588" y="4532313"/>
          <p14:tracePt t="32879" x="1295400" y="4532313"/>
          <p14:tracePt t="32887" x="1320800" y="4525963"/>
          <p14:tracePt t="32911" x="1325563" y="4519613"/>
          <p14:tracePt t="33039" x="0" y="0"/>
        </p14:tracePtLst>
        <p14:tracePtLst>
          <p14:tracePt t="38360" x="4689475" y="2230438"/>
          <p14:tracePt t="38383" x="4695825" y="2230438"/>
          <p14:tracePt t="38399" x="4702175" y="2230438"/>
          <p14:tracePt t="38407" x="4713288" y="2230438"/>
          <p14:tracePt t="38414" x="4719638" y="2230438"/>
          <p14:tracePt t="38422" x="4743450" y="2230438"/>
          <p14:tracePt t="38430" x="4756150" y="2230438"/>
          <p14:tracePt t="38438" x="4767263" y="2230438"/>
          <p14:tracePt t="38447" x="4786313" y="2230438"/>
          <p14:tracePt t="38455" x="4803775" y="2230438"/>
          <p14:tracePt t="38462" x="4827588" y="2230438"/>
          <p14:tracePt t="38471" x="4870450" y="2230438"/>
          <p14:tracePt t="38478" x="4906963" y="2230438"/>
          <p14:tracePt t="38487" x="4930775" y="2230438"/>
          <p14:tracePt t="38494" x="4960938" y="2230438"/>
          <p14:tracePt t="38502" x="5002213" y="2230438"/>
          <p14:tracePt t="38511" x="5045075" y="2230438"/>
          <p14:tracePt t="38519" x="5118100" y="2230438"/>
          <p14:tracePt t="38527" x="5178425" y="2230438"/>
          <p14:tracePt t="38535" x="5249863" y="2230438"/>
          <p14:tracePt t="38543" x="5340350" y="2230438"/>
          <p14:tracePt t="38551" x="5394325" y="2230438"/>
          <p14:tracePt t="38559" x="5454650" y="2241550"/>
          <p14:tracePt t="38567" x="5491163" y="2241550"/>
          <p14:tracePt t="38575" x="5521325" y="2241550"/>
          <p14:tracePt t="38583" x="5527675" y="2241550"/>
          <p14:tracePt t="38591" x="5545138" y="2241550"/>
          <p14:tracePt t="38599" x="5557838" y="2241550"/>
          <p14:tracePt t="38607" x="5568950" y="2241550"/>
          <p14:tracePt t="38624" x="5581650" y="2241550"/>
          <p14:tracePt t="38631" x="5594350" y="2241550"/>
          <p14:tracePt t="38640" x="5618163" y="2241550"/>
          <p14:tracePt t="38647" x="5641975" y="2241550"/>
          <p14:tracePt t="38657" x="5665788" y="2241550"/>
          <p14:tracePt t="38663" x="5678488" y="2241550"/>
          <p14:tracePt t="38672" x="5702300" y="2241550"/>
          <p14:tracePt t="38679" x="5726113" y="2241550"/>
          <p14:tracePt t="38688" x="5732463" y="2241550"/>
          <p14:tracePt t="38695" x="5738813" y="2241550"/>
          <p14:tracePt t="38775" x="5745163" y="2241550"/>
          <p14:tracePt t="38872" x="5756275" y="2241550"/>
          <p14:tracePt t="38879" x="5762625" y="2241550"/>
          <p14:tracePt t="38889" x="5768975" y="2241550"/>
          <p14:tracePt t="38896" x="5773738" y="2241550"/>
          <p14:tracePt t="38903" x="5780088" y="2241550"/>
          <p14:tracePt t="38911" x="5792788" y="2241550"/>
          <p14:tracePt t="38927" x="5799138" y="2241550"/>
          <p14:tracePt t="38935" x="5810250" y="2241550"/>
          <p14:tracePt t="38943" x="5829300" y="2241550"/>
          <p14:tracePt t="38951" x="5846763" y="2241550"/>
          <p14:tracePt t="38959" x="5889625" y="2241550"/>
          <p14:tracePt t="38967" x="5949950" y="2241550"/>
          <p14:tracePt t="38975" x="6010275" y="2241550"/>
          <p14:tracePt t="38983" x="6070600" y="2241550"/>
          <p14:tracePt t="38991" x="6111875" y="2241550"/>
          <p14:tracePt t="38999" x="6172200" y="2241550"/>
          <p14:tracePt t="39007" x="6202363" y="2241550"/>
          <p14:tracePt t="39015" x="6232525" y="2241550"/>
          <p14:tracePt t="39024" x="6269038" y="2241550"/>
          <p14:tracePt t="39031" x="6280150" y="2241550"/>
          <p14:tracePt t="39040" x="6292850" y="2241550"/>
          <p14:tracePt t="39055" x="6299200" y="2241550"/>
          <p14:tracePt t="39072" x="6305550" y="2241550"/>
          <p14:tracePt t="39079" x="6310313" y="2241550"/>
          <p14:tracePt t="39087" x="6323013" y="2241550"/>
          <p14:tracePt t="39095" x="6329363" y="2241550"/>
          <p14:tracePt t="39103" x="6353175" y="2241550"/>
          <p14:tracePt t="39111" x="6376988" y="2241550"/>
          <p14:tracePt t="39119" x="6396038" y="2241550"/>
          <p14:tracePt t="39127" x="6419850" y="2241550"/>
          <p14:tracePt t="39135" x="6443663" y="2241550"/>
          <p14:tracePt t="39143" x="6467475" y="2241550"/>
          <p14:tracePt t="39151" x="6480175" y="2241550"/>
          <p14:tracePt t="39159" x="6497638" y="2241550"/>
          <p14:tracePt t="39167" x="6503988" y="2241550"/>
          <p14:tracePt t="39176" x="6516688" y="2241550"/>
          <p14:tracePt t="39183" x="6521450" y="2241550"/>
          <p14:tracePt t="39191" x="6527800" y="2241550"/>
          <p14:tracePt t="39263" x="6534150" y="2241550"/>
          <p14:tracePt t="39280" x="6546850" y="2241550"/>
          <p14:tracePt t="39288" x="6551613" y="2241550"/>
          <p14:tracePt t="39295" x="6564313" y="2235200"/>
          <p14:tracePt t="39303" x="6581775" y="2235200"/>
          <p14:tracePt t="39311" x="6588125" y="2235200"/>
          <p14:tracePt t="39327" x="6600825" y="2235200"/>
          <p14:tracePt t="39375" x="6624638" y="2230438"/>
          <p14:tracePt t="39431" x="6630988" y="2230438"/>
          <p14:tracePt t="39439" x="6642100" y="2230438"/>
          <p14:tracePt t="39447" x="6654800" y="2217738"/>
          <p14:tracePt t="39455" x="6672263" y="2217738"/>
          <p14:tracePt t="39463" x="6691313" y="2217738"/>
          <p14:tracePt t="39471" x="6696075" y="2217738"/>
          <p14:tracePt t="39479" x="6702425" y="2217738"/>
          <p14:tracePt t="39487" x="6708775" y="2217738"/>
          <p14:tracePt t="39591" x="6715125" y="2211388"/>
          <p14:tracePt t="39631" x="6732588" y="2211388"/>
          <p14:tracePt t="39640" x="6738938" y="2205038"/>
          <p14:tracePt t="39648" x="6745288" y="2205038"/>
          <p14:tracePt t="39657" x="6762750" y="2200275"/>
          <p14:tracePt t="39663" x="6781800" y="2193925"/>
          <p14:tracePt t="39672" x="6792913" y="2193925"/>
          <p14:tracePt t="39679" x="6846888" y="2181225"/>
          <p14:tracePt t="39687" x="6872288" y="2174875"/>
          <p14:tracePt t="39695" x="6902450" y="2174875"/>
          <p14:tracePt t="39703" x="6943725" y="2174875"/>
          <p14:tracePt t="39711" x="6991350" y="2174875"/>
          <p14:tracePt t="39719" x="7064375" y="2174875"/>
          <p14:tracePt t="39727" x="7107238" y="2174875"/>
          <p14:tracePt t="39735" x="7154863" y="2174875"/>
          <p14:tracePt t="39743" x="7197725" y="2174875"/>
          <p14:tracePt t="39751" x="7221538" y="2174875"/>
          <p14:tracePt t="39759" x="7262813" y="2174875"/>
          <p14:tracePt t="39767" x="7292975" y="2174875"/>
          <p14:tracePt t="39775" x="7318375" y="2174875"/>
          <p14:tracePt t="39783" x="7323138" y="2174875"/>
          <p14:tracePt t="39791" x="7342188" y="2174875"/>
          <p14:tracePt t="39799" x="7348538" y="2174875"/>
          <p14:tracePt t="39808" x="7359650" y="2174875"/>
          <p14:tracePt t="39824" x="7366000" y="2174875"/>
          <p14:tracePt t="39903" x="7377113" y="2174875"/>
          <p14:tracePt t="39927" x="7383463" y="2174875"/>
          <p14:tracePt t="39935" x="7389813" y="2174875"/>
          <p14:tracePt t="39943" x="7396163" y="2174875"/>
          <p14:tracePt t="39951" x="7413625" y="2174875"/>
          <p14:tracePt t="39959" x="7426325" y="2174875"/>
          <p14:tracePt t="39967" x="7443788" y="2174875"/>
          <p14:tracePt t="39977" x="7456488" y="2174875"/>
          <p14:tracePt t="39983" x="7467600" y="2174875"/>
          <p14:tracePt t="39992" x="7493000" y="2174875"/>
          <p14:tracePt t="39999" x="7516813" y="2174875"/>
          <p14:tracePt t="40011" x="7540625" y="2174875"/>
          <p14:tracePt t="40015" x="7546975" y="2181225"/>
          <p14:tracePt t="40024" x="7564438" y="2181225"/>
          <p14:tracePt t="40031" x="7570788" y="2187575"/>
          <p14:tracePt t="40511" x="7577138" y="2187575"/>
          <p14:tracePt t="40535" x="7594600" y="2187575"/>
          <p14:tracePt t="40543" x="7607300" y="2187575"/>
          <p14:tracePt t="40551" x="7618413" y="2174875"/>
          <p14:tracePt t="40559" x="7637463" y="2170113"/>
          <p14:tracePt t="40569" x="7667625" y="2170113"/>
          <p14:tracePt t="40576" x="7704138" y="2170113"/>
          <p14:tracePt t="40583" x="7758113" y="2170113"/>
          <p14:tracePt t="40591" x="7812088" y="2170113"/>
          <p14:tracePt t="40599" x="7859713" y="2170113"/>
          <p14:tracePt t="40610" x="7902575" y="2170113"/>
          <p14:tracePt t="40615" x="7943850" y="2170113"/>
          <p14:tracePt t="40624" x="7980363" y="2170113"/>
          <p14:tracePt t="40631" x="8010525" y="2170113"/>
          <p14:tracePt t="40640" x="8040688" y="2170113"/>
          <p14:tracePt t="40647" x="8064500" y="2170113"/>
          <p14:tracePt t="40655" x="8101013" y="2170113"/>
          <p14:tracePt t="40664" x="8124825" y="2174875"/>
          <p14:tracePt t="40671" x="8137525" y="2174875"/>
          <p14:tracePt t="40711" x="8150225" y="2174875"/>
          <p14:tracePt t="40719" x="8167688" y="2174875"/>
          <p14:tracePt t="40727" x="8174038" y="2174875"/>
          <p14:tracePt t="40735" x="8178800" y="2174875"/>
          <p14:tracePt t="40743" x="8197850" y="2181225"/>
          <p14:tracePt t="40751" x="8204200" y="2181225"/>
          <p14:tracePt t="40759" x="8228013" y="2193925"/>
          <p14:tracePt t="40768" x="8234363" y="2193925"/>
          <p14:tracePt t="40775" x="8239125" y="2193925"/>
          <p14:tracePt t="40783" x="8251825" y="2193925"/>
          <p14:tracePt t="40791" x="8294688" y="2200275"/>
          <p14:tracePt t="40799" x="8305800" y="2200275"/>
          <p14:tracePt t="40808" x="8329613" y="2200275"/>
          <p14:tracePt t="40815" x="8378825" y="2205038"/>
          <p14:tracePt t="40823" x="8396288" y="2217738"/>
          <p14:tracePt t="40831" x="8432800" y="2224088"/>
          <p14:tracePt t="40851" x="8456613" y="2230438"/>
          <p14:tracePt t="40863" x="8469313" y="2241550"/>
          <p14:tracePt t="40871" x="8475663" y="2241550"/>
          <p14:tracePt t="40879" x="8480425" y="2241550"/>
          <p14:tracePt t="40903" x="8486775" y="2241550"/>
          <p14:tracePt t="40927" x="8493125" y="2241550"/>
          <p14:tracePt t="40935" x="8499475" y="2241550"/>
          <p14:tracePt t="40943" x="8523288" y="2247900"/>
          <p14:tracePt t="40959" x="8535988" y="2247900"/>
          <p14:tracePt t="40967" x="8559800" y="2247900"/>
          <p14:tracePt t="40975" x="8564563" y="2247900"/>
          <p14:tracePt t="40983" x="8570913" y="2247900"/>
          <p14:tracePt t="40992" x="8577263" y="2247900"/>
          <p14:tracePt t="40999" x="8583613" y="2247900"/>
          <p14:tracePt t="41071" x="8589963" y="2247900"/>
          <p14:tracePt t="41079" x="8594725" y="2247900"/>
          <p14:tracePt t="41103" x="8601075" y="2247900"/>
          <p14:tracePt t="41384" x="8601075" y="2254250"/>
          <p14:tracePt t="41399" x="8589963" y="2265363"/>
          <p14:tracePt t="41415" x="8583613" y="2265363"/>
          <p14:tracePt t="41424" x="8570913" y="2271713"/>
          <p14:tracePt t="41431" x="8547100" y="2284413"/>
          <p14:tracePt t="41440" x="8510588" y="2290763"/>
          <p14:tracePt t="41447" x="8480425" y="2295525"/>
          <p14:tracePt t="41455" x="8432800" y="2320925"/>
          <p14:tracePt t="41463" x="8408988" y="2320925"/>
          <p14:tracePt t="41471" x="8372475" y="2320925"/>
          <p14:tracePt t="41479" x="8348663" y="2325688"/>
          <p14:tracePt t="41487" x="8329613" y="2332038"/>
          <p14:tracePt t="41495" x="8305800" y="2332038"/>
          <p14:tracePt t="41503" x="8281988" y="2338388"/>
          <p14:tracePt t="41511" x="8258175" y="2338388"/>
          <p14:tracePt t="41519" x="8228013" y="2338388"/>
          <p14:tracePt t="41527" x="8204200" y="2349500"/>
          <p14:tracePt t="41535" x="8161338" y="2349500"/>
          <p14:tracePt t="41543" x="8137525" y="2349500"/>
          <p14:tracePt t="41551" x="8101013" y="2349500"/>
          <p14:tracePt t="41559" x="8070850" y="2349500"/>
          <p14:tracePt t="41567" x="8040688" y="2349500"/>
          <p14:tracePt t="41575" x="8004175" y="2349500"/>
          <p14:tracePt t="41583" x="7974013" y="2349500"/>
          <p14:tracePt t="41592" x="7932738" y="2355850"/>
          <p14:tracePt t="41599" x="7883525" y="2368550"/>
          <p14:tracePt t="41608" x="7842250" y="2368550"/>
          <p14:tracePt t="41615" x="7793038" y="2368550"/>
          <p14:tracePt t="41623" x="7751763" y="2368550"/>
          <p14:tracePt t="41631" x="7691438" y="2368550"/>
          <p14:tracePt t="41639" x="7618413" y="2368550"/>
          <p14:tracePt t="41647" x="7534275" y="2368550"/>
          <p14:tracePt t="41655" x="7462838" y="2368550"/>
          <p14:tracePt t="41663" x="7372350" y="2368550"/>
          <p14:tracePt t="41671" x="7288213" y="2368550"/>
          <p14:tracePt t="41679" x="7185025" y="2368550"/>
          <p14:tracePt t="41687" x="7100888" y="2349500"/>
          <p14:tracePt t="41695" x="7027863" y="2349500"/>
          <p14:tracePt t="41703" x="6937375" y="2325688"/>
          <p14:tracePt t="41711" x="6846888" y="2320925"/>
          <p14:tracePt t="41719" x="6756400" y="2295525"/>
          <p14:tracePt t="41727" x="6684963" y="2284413"/>
          <p14:tracePt t="41735" x="6624638" y="2284413"/>
          <p14:tracePt t="41743" x="6564313" y="2271713"/>
          <p14:tracePt t="41751" x="6491288" y="2254250"/>
          <p14:tracePt t="41760" x="6419850" y="2241550"/>
          <p14:tracePt t="41767" x="6340475" y="2224088"/>
          <p14:tracePt t="41776" x="6280150" y="2211388"/>
          <p14:tracePt t="41783" x="6196013" y="2211388"/>
          <p14:tracePt t="41792" x="6135688" y="2211388"/>
          <p14:tracePt t="41799" x="6064250" y="2211388"/>
          <p14:tracePt t="41807" x="6003925" y="2211388"/>
          <p14:tracePt t="41815" x="5907088" y="2211388"/>
          <p14:tracePt t="41823" x="5834063" y="2211388"/>
          <p14:tracePt t="41831" x="5773738" y="2211388"/>
          <p14:tracePt t="41839" x="5689600" y="2211388"/>
          <p14:tracePt t="41847" x="5611813" y="2200275"/>
          <p14:tracePt t="41855" x="5551488" y="2187575"/>
          <p14:tracePt t="41863" x="5508625" y="2187575"/>
          <p14:tracePt t="41871" x="5448300" y="2187575"/>
          <p14:tracePt t="41879" x="5407025" y="2187575"/>
          <p14:tracePt t="41887" x="5346700" y="2181225"/>
          <p14:tracePt t="41895" x="5310188" y="2181225"/>
          <p14:tracePt t="41903" x="5256213" y="2170113"/>
          <p14:tracePt t="41911" x="5195888" y="2170113"/>
          <p14:tracePt t="41919" x="5153025" y="2170113"/>
          <p14:tracePt t="41927" x="5092700" y="2170113"/>
          <p14:tracePt t="41935" x="5038725" y="2170113"/>
          <p14:tracePt t="41943" x="4978400" y="2170113"/>
          <p14:tracePt t="41951" x="4918075" y="2170113"/>
          <p14:tracePt t="41960" x="4876800" y="2170113"/>
          <p14:tracePt t="41967" x="4833938" y="2170113"/>
          <p14:tracePt t="41976" x="4786313" y="2170113"/>
          <p14:tracePt t="41983" x="4756150" y="2170113"/>
          <p14:tracePt t="41991" x="4725988" y="2170113"/>
          <p14:tracePt t="41999" x="4702175" y="2170113"/>
          <p14:tracePt t="42008" x="4676775" y="2170113"/>
          <p14:tracePt t="42015" x="4672013" y="2170113"/>
          <p14:tracePt t="42024" x="4665663" y="2170113"/>
          <p14:tracePt t="42031" x="4659313" y="2170113"/>
          <p14:tracePt t="42039" x="4652963" y="2170113"/>
          <p14:tracePt t="42047" x="4646613" y="2170113"/>
          <p14:tracePt t="42055" x="4641850" y="2170113"/>
          <p14:tracePt t="42071" x="4629150" y="2170113"/>
          <p14:tracePt t="42079" x="4611688" y="2181225"/>
          <p14:tracePt t="42087" x="4598988" y="2193925"/>
          <p14:tracePt t="42095" x="4581525" y="2200275"/>
          <p14:tracePt t="42103" x="4568825" y="2217738"/>
          <p14:tracePt t="42111" x="4562475" y="2224088"/>
          <p14:tracePt t="42119" x="4545013" y="2235200"/>
          <p14:tracePt t="42127" x="4538663" y="2254250"/>
          <p14:tracePt t="42135" x="4532313" y="2260600"/>
          <p14:tracePt t="42143" x="4527550" y="2271713"/>
          <p14:tracePt t="42178" x="4527550" y="2278063"/>
          <p14:tracePt t="42215" x="4527550" y="2290763"/>
          <p14:tracePt t="42231" x="4527550" y="2295525"/>
          <p14:tracePt t="42239" x="4527550" y="2301875"/>
          <p14:tracePt t="42247" x="4527550" y="2308225"/>
          <p14:tracePt t="42263" x="4527550" y="2314575"/>
          <p14:tracePt t="42271" x="4527550" y="2320925"/>
          <p14:tracePt t="42279" x="4527550" y="2325688"/>
          <p14:tracePt t="42287" x="4527550" y="2332038"/>
          <p14:tracePt t="42295" x="4532313" y="2338388"/>
          <p14:tracePt t="42303" x="4538663" y="2344738"/>
          <p14:tracePt t="42319" x="4551363" y="2349500"/>
          <p14:tracePt t="42327" x="4557713" y="2355850"/>
          <p14:tracePt t="42335" x="4562475" y="2355850"/>
          <p14:tracePt t="42343" x="4581525" y="2374900"/>
          <p14:tracePt t="42351" x="4586288" y="2374900"/>
          <p14:tracePt t="42360" x="4598988" y="2379663"/>
          <p14:tracePt t="42367" x="4611688" y="2392363"/>
          <p14:tracePt t="42376" x="4616450" y="2392363"/>
          <p14:tracePt t="42383" x="4635500" y="2392363"/>
          <p14:tracePt t="42391" x="4659313" y="2409825"/>
          <p14:tracePt t="42399" x="4676775" y="2416175"/>
          <p14:tracePt t="42407" x="4702175" y="2428875"/>
          <p14:tracePt t="42415" x="4725988" y="2439988"/>
          <p14:tracePt t="42423" x="4762500" y="2452688"/>
          <p14:tracePt t="42431" x="4810125" y="2470150"/>
          <p14:tracePt t="42439" x="4840288" y="2476500"/>
          <p14:tracePt t="42447" x="4894263" y="2495550"/>
          <p14:tracePt t="42455" x="4924425" y="2506663"/>
          <p14:tracePt t="42463" x="4960938" y="2513013"/>
          <p14:tracePt t="42471" x="5002213" y="2525713"/>
          <p14:tracePt t="42479" x="5038725" y="2525713"/>
          <p14:tracePt t="42495" x="5105400" y="2530475"/>
          <p14:tracePt t="42503" x="5141913" y="2549525"/>
          <p14:tracePt t="42511" x="5195888" y="2549525"/>
          <p14:tracePt t="42519" x="5256213" y="2560638"/>
          <p14:tracePt t="42527" x="5316538" y="2560638"/>
          <p14:tracePt t="42535" x="5364163" y="2573338"/>
          <p14:tracePt t="42543" x="5424488" y="2579688"/>
          <p14:tracePt t="42551" x="5484813" y="2590800"/>
          <p14:tracePt t="42560" x="5514975" y="2590800"/>
          <p14:tracePt t="42567" x="5568950" y="2590800"/>
          <p14:tracePt t="42583" x="5629275" y="2590800"/>
          <p14:tracePt t="42592" x="5659438" y="2590800"/>
          <p14:tracePt t="42599" x="5695950" y="2597150"/>
          <p14:tracePt t="42607" x="5738813" y="2597150"/>
          <p14:tracePt t="42615" x="5799138" y="2597150"/>
          <p14:tracePt t="42623" x="5840413" y="2597150"/>
          <p14:tracePt t="42631" x="5900738" y="2597150"/>
          <p14:tracePt t="42639" x="5961063" y="2597150"/>
          <p14:tracePt t="42647" x="6034088" y="2597150"/>
          <p14:tracePt t="42655" x="6105525" y="2597150"/>
          <p14:tracePt t="42663" x="6178550" y="2609850"/>
          <p14:tracePt t="42671" x="6238875" y="2609850"/>
          <p14:tracePt t="42679" x="6292850" y="2609850"/>
          <p14:tracePt t="42687" x="6353175" y="2609850"/>
          <p14:tracePt t="42695" x="6413500" y="2609850"/>
          <p14:tracePt t="42703" x="6467475" y="2609850"/>
          <p14:tracePt t="42711" x="6527800" y="2609850"/>
          <p14:tracePt t="42719" x="6588125" y="2609850"/>
          <p14:tracePt t="42727" x="6648450" y="2609850"/>
          <p14:tracePt t="42735" x="6691313" y="2609850"/>
          <p14:tracePt t="42744" x="6721475" y="2609850"/>
          <p14:tracePt t="42751" x="6775450" y="2609850"/>
          <p14:tracePt t="42760" x="6811963" y="2609850"/>
          <p14:tracePt t="42767" x="6865938" y="2609850"/>
          <p14:tracePt t="42776" x="6907213" y="2609850"/>
          <p14:tracePt t="42783" x="6967538" y="2620963"/>
          <p14:tracePt t="42792" x="7027863" y="2620963"/>
          <p14:tracePt t="42799" x="7058025" y="2620963"/>
          <p14:tracePt t="42807" x="7088188" y="2620963"/>
          <p14:tracePt t="42815" x="7161213" y="2627313"/>
          <p14:tracePt t="42823" x="7202488" y="2627313"/>
          <p14:tracePt t="42831" x="7245350" y="2627313"/>
          <p14:tracePt t="42839" x="7305675" y="2627313"/>
          <p14:tracePt t="42847" x="7353300" y="2640013"/>
          <p14:tracePt t="42855" x="7396163" y="2640013"/>
          <p14:tracePt t="42863" x="7443788" y="2646363"/>
          <p14:tracePt t="42871" x="7486650" y="2646363"/>
          <p14:tracePt t="42879" x="7523163" y="2646363"/>
          <p14:tracePt t="42887" x="7564438" y="2646363"/>
          <p14:tracePt t="42895" x="7588250" y="2646363"/>
          <p14:tracePt t="42902" x="7618413" y="2646363"/>
          <p14:tracePt t="42910" x="7648575" y="2646363"/>
          <p14:tracePt t="42918" x="7685088" y="2646363"/>
          <p14:tracePt t="42927" x="7697788" y="2646363"/>
          <p14:tracePt t="42934" x="7721600" y="2646363"/>
          <p14:tracePt t="42942" x="7734300" y="2646363"/>
          <p14:tracePt t="42950" x="7758113" y="2646363"/>
          <p14:tracePt t="42959" x="7769225" y="2646363"/>
          <p14:tracePt t="42966" x="7805738" y="2657475"/>
          <p14:tracePt t="42975" x="7818438" y="2657475"/>
          <p14:tracePt t="42983" x="7823200" y="2657475"/>
          <p14:tracePt t="42991" x="7842250" y="2657475"/>
          <p14:tracePt t="42999" x="7859713" y="2657475"/>
          <p14:tracePt t="43007" x="7878763" y="2657475"/>
          <p14:tracePt t="43014" x="7902575" y="2657475"/>
          <p14:tracePt t="43022" x="7939088" y="2657475"/>
          <p14:tracePt t="43031" x="7980363" y="2663825"/>
          <p14:tracePt t="43039" x="8004175" y="2663825"/>
          <p14:tracePt t="43047" x="8034338" y="2663825"/>
          <p14:tracePt t="43054" x="8077200" y="2663825"/>
          <p14:tracePt t="43063" x="8101013" y="2663825"/>
          <p14:tracePt t="43070" x="8124825" y="2663825"/>
          <p14:tracePt t="43078" x="8150225" y="2663825"/>
          <p14:tracePt t="43086" x="8167688" y="2663825"/>
          <p14:tracePt t="43095" x="8174038" y="2663825"/>
          <p14:tracePt t="43103" x="8191500" y="2663825"/>
          <p14:tracePt t="43111" x="8197850" y="2663825"/>
          <p14:tracePt t="43118" x="8204200" y="2663825"/>
          <p14:tracePt t="43127" x="8208963" y="2663825"/>
          <p14:tracePt t="43134" x="8215313" y="2663825"/>
          <p14:tracePt t="43142" x="8228013" y="2663825"/>
          <p14:tracePt t="43161" x="8251825" y="2663825"/>
          <p14:tracePt t="43167" x="8269288" y="2663825"/>
          <p14:tracePt t="43176" x="8288338" y="2663825"/>
          <p14:tracePt t="43183" x="8305800" y="2663825"/>
          <p14:tracePt t="43192" x="8324850" y="2663825"/>
          <p14:tracePt t="43199" x="8348663" y="2663825"/>
          <p14:tracePt t="43208" x="8366125" y="2663825"/>
          <p14:tracePt t="43215" x="8385175" y="2663825"/>
          <p14:tracePt t="43223" x="8402638" y="2663825"/>
          <p14:tracePt t="43231" x="8408988" y="2663825"/>
          <p14:tracePt t="43248" x="8415338" y="2663825"/>
          <p14:tracePt t="43264" x="8426450" y="2663825"/>
          <p14:tracePt t="43271" x="8432800" y="2663825"/>
          <p14:tracePt t="43279" x="8439150" y="2663825"/>
          <p14:tracePt t="43287" x="8456613" y="2663825"/>
          <p14:tracePt t="43295" x="8475663" y="2663825"/>
          <p14:tracePt t="43303" x="8486775" y="2663825"/>
          <p14:tracePt t="43311" x="8499475" y="2663825"/>
          <p14:tracePt t="43319" x="8523288" y="2663825"/>
          <p14:tracePt t="43327" x="8547100" y="2663825"/>
          <p14:tracePt t="43335" x="8570913" y="2663825"/>
          <p14:tracePt t="43345" x="8583613" y="2663825"/>
          <p14:tracePt t="43367" x="8589963" y="2663825"/>
          <p14:tracePt t="43423" x="8594725" y="2663825"/>
          <p14:tracePt t="43431" x="8607425" y="2663825"/>
          <p14:tracePt t="43439" x="8613775" y="2663825"/>
          <p14:tracePt t="43455" x="8620125" y="2663825"/>
          <p14:tracePt t="43751" x="8613775" y="2663825"/>
          <p14:tracePt t="43760" x="8607425" y="2663825"/>
          <p14:tracePt t="43768" x="8601075" y="2670175"/>
          <p14:tracePt t="43783" x="8589963" y="2670175"/>
          <p14:tracePt t="43799" x="8583613" y="2670175"/>
          <p14:tracePt t="43815" x="8577263" y="2670175"/>
          <p14:tracePt t="43823" x="8564563" y="2674938"/>
          <p14:tracePt t="43863" x="8559800" y="2674938"/>
          <p14:tracePt t="43871" x="8540750" y="2681288"/>
          <p14:tracePt t="43879" x="8529638" y="2693988"/>
          <p14:tracePt t="43887" x="8505825" y="2693988"/>
          <p14:tracePt t="43895" x="8475663" y="2693988"/>
          <p14:tracePt t="43903" x="8432800" y="2693988"/>
          <p14:tracePt t="43911" x="8372475" y="2693988"/>
          <p14:tracePt t="43919" x="8294688" y="2674938"/>
          <p14:tracePt t="43928" x="8251825" y="2674938"/>
          <p14:tracePt t="43935" x="8239125" y="2670175"/>
          <p14:tracePt t="43945" x="8215313" y="2670175"/>
          <p14:tracePt t="43951" x="8197850" y="2663825"/>
          <p14:tracePt t="43959" x="8191500" y="2663825"/>
          <p14:tracePt t="43967" x="8185150" y="2663825"/>
          <p14:tracePt t="43983" x="8178800" y="2663825"/>
          <p14:tracePt t="43999" x="8167688" y="2651125"/>
          <p14:tracePt t="44023" x="8154988" y="2651125"/>
          <p14:tracePt t="44031" x="8137525" y="2640013"/>
          <p14:tracePt t="44039" x="8131175" y="2633663"/>
          <p14:tracePt t="44047" x="8120063" y="2620963"/>
          <p14:tracePt t="44055" x="8101013" y="2597150"/>
          <p14:tracePt t="44063" x="8083550" y="2560638"/>
          <p14:tracePt t="44071" x="8077200" y="2536825"/>
          <p14:tracePt t="44079" x="8064500" y="2519363"/>
          <p14:tracePt t="44087" x="8047038" y="2495550"/>
          <p14:tracePt t="44095" x="8029575" y="2482850"/>
          <p14:tracePt t="44103" x="8023225" y="2465388"/>
          <p14:tracePt t="44111" x="8016875" y="2452688"/>
          <p14:tracePt t="44128" x="8010525" y="2446338"/>
          <p14:tracePt t="44135" x="8004175" y="2439988"/>
          <p14:tracePt t="44144" x="8004175" y="2435225"/>
          <p14:tracePt t="44151" x="7999413" y="2428875"/>
          <p14:tracePt t="44163" x="7986713" y="2416175"/>
          <p14:tracePt t="44167" x="7986713" y="2398713"/>
          <p14:tracePt t="44175" x="7969250" y="2374900"/>
          <p14:tracePt t="44183" x="7962900" y="2362200"/>
          <p14:tracePt t="44191" x="7962900" y="2349500"/>
          <p14:tracePt t="44199" x="7962900" y="2325688"/>
          <p14:tracePt t="44207" x="7943850" y="2301875"/>
          <p14:tracePt t="44215" x="7939088" y="2278063"/>
          <p14:tracePt t="44223" x="7926388" y="2254250"/>
          <p14:tracePt t="44231" x="7913688" y="2217738"/>
          <p14:tracePt t="44239" x="7902575" y="2187575"/>
          <p14:tracePt t="44247" x="7883525" y="2139950"/>
          <p14:tracePt t="44255" x="7866063" y="2114550"/>
          <p14:tracePt t="44263" x="7853363" y="2090738"/>
          <p14:tracePt t="44271" x="7835900" y="2066925"/>
          <p14:tracePt t="44279" x="7805738" y="2030413"/>
          <p14:tracePt t="44287" x="7805738" y="2025650"/>
          <p14:tracePt t="44295" x="7793038" y="2006600"/>
          <p14:tracePt t="44303" x="7788275" y="2000250"/>
          <p14:tracePt t="44312" x="7781925" y="1989138"/>
          <p14:tracePt t="44319" x="7775575" y="1976438"/>
          <p14:tracePt t="44335" x="7758113" y="1965325"/>
          <p14:tracePt t="44343" x="7751763" y="1958975"/>
          <p14:tracePt t="44407" x="7745413" y="1958975"/>
          <p14:tracePt t="44415" x="7734300" y="1958975"/>
          <p14:tracePt t="44423" x="7708900" y="1958975"/>
          <p14:tracePt t="44431" x="7685088" y="1965325"/>
          <p14:tracePt t="44439" x="7667625" y="1970088"/>
          <p14:tracePt t="44447" x="7631113" y="1976438"/>
          <p14:tracePt t="44455" x="7607300" y="1989138"/>
          <p14:tracePt t="44463" x="7594600" y="1995488"/>
          <p14:tracePt t="44471" x="7558088" y="2000250"/>
          <p14:tracePt t="44479" x="7546975" y="2012950"/>
          <p14:tracePt t="44487" x="7523163" y="2012950"/>
          <p14:tracePt t="44495" x="7497763" y="2019300"/>
          <p14:tracePt t="44503" x="7473950" y="2036763"/>
          <p14:tracePt t="44512" x="7467600" y="2043113"/>
          <p14:tracePt t="44519" x="7443788" y="2054225"/>
          <p14:tracePt t="44528" x="7432675" y="2066925"/>
          <p14:tracePt t="44535" x="7419975" y="2079625"/>
          <p14:tracePt t="44544" x="7402513" y="2084388"/>
          <p14:tracePt t="44551" x="7377113" y="2109788"/>
          <p14:tracePt t="44560" x="7359650" y="2133600"/>
          <p14:tracePt t="44567" x="7359650" y="2139950"/>
          <p14:tracePt t="44575" x="7353300" y="2144713"/>
          <p14:tracePt t="44583" x="7353300" y="2157413"/>
          <p14:tracePt t="44591" x="7342188" y="2181225"/>
          <p14:tracePt t="44599" x="7323138" y="2200275"/>
          <p14:tracePt t="44607" x="7318375" y="2230438"/>
          <p14:tracePt t="44615" x="7305675" y="2247900"/>
          <p14:tracePt t="44623" x="7305675" y="2265363"/>
          <p14:tracePt t="44631" x="7292975" y="2290763"/>
          <p14:tracePt t="44639" x="7292975" y="2314575"/>
          <p14:tracePt t="44647" x="7281863" y="2338388"/>
          <p14:tracePt t="44655" x="7281863" y="2362200"/>
          <p14:tracePt t="44663" x="7281863" y="2386013"/>
          <p14:tracePt t="44671" x="7281863" y="2416175"/>
          <p14:tracePt t="44679" x="7281863" y="2439988"/>
          <p14:tracePt t="44687" x="7292975" y="2465388"/>
          <p14:tracePt t="44695" x="7299325" y="2489200"/>
          <p14:tracePt t="44703" x="7329488" y="2525713"/>
          <p14:tracePt t="44712" x="7348538" y="2549525"/>
          <p14:tracePt t="44719" x="7353300" y="2560638"/>
          <p14:tracePt t="44728" x="7377113" y="2586038"/>
          <p14:tracePt t="44735" x="7383463" y="2590800"/>
          <p14:tracePt t="44743" x="7396163" y="2616200"/>
          <p14:tracePt t="44751" x="7402513" y="2620963"/>
          <p14:tracePt t="44759" x="7407275" y="2627313"/>
          <p14:tracePt t="44767" x="7413625" y="2633663"/>
          <p14:tracePt t="44775" x="7426325" y="2633663"/>
          <p14:tracePt t="44783" x="7432675" y="2640013"/>
          <p14:tracePt t="44791" x="7450138" y="2646363"/>
          <p14:tracePt t="44799" x="7473950" y="2651125"/>
          <p14:tracePt t="44807" x="7493000" y="2651125"/>
          <p14:tracePt t="44815" x="7516813" y="2651125"/>
          <p14:tracePt t="44823" x="7540625" y="2663825"/>
          <p14:tracePt t="44831" x="7564438" y="2663825"/>
          <p14:tracePt t="44839" x="7588250" y="2663825"/>
          <p14:tracePt t="44847" x="7618413" y="2663825"/>
          <p14:tracePt t="44855" x="7643813" y="2663825"/>
          <p14:tracePt t="44863" x="7654925" y="2663825"/>
          <p14:tracePt t="44871" x="7691438" y="2651125"/>
          <p14:tracePt t="44879" x="7708900" y="2633663"/>
          <p14:tracePt t="44887" x="7721600" y="2620963"/>
          <p14:tracePt t="44895" x="7739063" y="2603500"/>
          <p14:tracePt t="44903" x="7751763" y="2573338"/>
          <p14:tracePt t="44912" x="7762875" y="2555875"/>
          <p14:tracePt t="44919" x="7775575" y="2530475"/>
          <p14:tracePt t="44928" x="7788275" y="2506663"/>
          <p14:tracePt t="44935" x="7793038" y="2476500"/>
          <p14:tracePt t="44943" x="7799388" y="2459038"/>
          <p14:tracePt t="44951" x="7812088" y="2435225"/>
          <p14:tracePt t="44959" x="7812088" y="2416175"/>
          <p14:tracePt t="44967" x="7812088" y="2409825"/>
          <p14:tracePt t="44975" x="7812088" y="2379663"/>
          <p14:tracePt t="44983" x="7812088" y="2368550"/>
          <p14:tracePt t="44991" x="7812088" y="2344738"/>
          <p14:tracePt t="44999" x="7812088" y="2325688"/>
          <p14:tracePt t="45007" x="7812088" y="2308225"/>
          <p14:tracePt t="45015" x="7812088" y="2284413"/>
          <p14:tracePt t="45023" x="7812088" y="2265363"/>
          <p14:tracePt t="45031" x="7812088" y="2254250"/>
          <p14:tracePt t="45039" x="7812088" y="2241550"/>
          <p14:tracePt t="45047" x="7812088" y="2217738"/>
          <p14:tracePt t="45055" x="7812088" y="2205038"/>
          <p14:tracePt t="45063" x="7805738" y="2187575"/>
          <p14:tracePt t="45071" x="7793038" y="2163763"/>
          <p14:tracePt t="45079" x="7781925" y="2139950"/>
          <p14:tracePt t="45087" x="7769225" y="2133600"/>
          <p14:tracePt t="45095" x="7751763" y="2120900"/>
          <p14:tracePt t="45103" x="7727950" y="2097088"/>
          <p14:tracePt t="45112" x="7704138" y="2079625"/>
          <p14:tracePt t="45119" x="7678738" y="2060575"/>
          <p14:tracePt t="45128" x="7643813" y="2036763"/>
          <p14:tracePt t="45135" x="7607300" y="2006600"/>
          <p14:tracePt t="45144" x="7558088" y="1976438"/>
          <p14:tracePt t="45151" x="7510463" y="1958975"/>
          <p14:tracePt t="45164" x="7443788" y="1935163"/>
          <p14:tracePt t="45167" x="7402513" y="1928813"/>
          <p14:tracePt t="45175" x="7377113" y="1928813"/>
          <p14:tracePt t="45183" x="7366000" y="1928813"/>
          <p14:tracePt t="45191" x="7342188" y="1928813"/>
          <p14:tracePt t="45199" x="7305675" y="1928813"/>
          <p14:tracePt t="45207" x="7275513" y="1928813"/>
          <p14:tracePt t="45215" x="7251700" y="1928813"/>
          <p14:tracePt t="45223" x="7227888" y="1928813"/>
          <p14:tracePt t="45231" x="7208838" y="1928813"/>
          <p14:tracePt t="45239" x="7185025" y="1939925"/>
          <p14:tracePt t="45247" x="7167563" y="1946275"/>
          <p14:tracePt t="45255" x="7154863" y="1958975"/>
          <p14:tracePt t="45264" x="7137400" y="1976438"/>
          <p14:tracePt t="45271" x="7112000" y="1995488"/>
          <p14:tracePt t="45279" x="7094538" y="2019300"/>
          <p14:tracePt t="45287" x="7081838" y="2043113"/>
          <p14:tracePt t="45296" x="7081838" y="2073275"/>
          <p14:tracePt t="45303" x="7070725" y="2097088"/>
          <p14:tracePt t="45312" x="7070725" y="2139950"/>
          <p14:tracePt t="45319" x="7070725" y="2181225"/>
          <p14:tracePt t="45327" x="7070725" y="2230438"/>
          <p14:tracePt t="45335" x="7077075" y="2260600"/>
          <p14:tracePt t="45344" x="7094538" y="2295525"/>
          <p14:tracePt t="45351" x="7124700" y="2344738"/>
          <p14:tracePt t="45359" x="7131050" y="2362200"/>
          <p14:tracePt t="45367" x="7154863" y="2398713"/>
          <p14:tracePt t="45375" x="7172325" y="2405063"/>
          <p14:tracePt t="45383" x="7178675" y="2409825"/>
          <p14:tracePt t="45391" x="7185025" y="2422525"/>
          <p14:tracePt t="45399" x="7197725" y="2439988"/>
          <p14:tracePt t="45407" x="7202488" y="2439988"/>
          <p14:tracePt t="45415" x="7221538" y="2446338"/>
          <p14:tracePt t="45423" x="7232650" y="2459038"/>
          <p14:tracePt t="45431" x="7258050" y="2459038"/>
          <p14:tracePt t="45439" x="7281863" y="2470150"/>
          <p14:tracePt t="45447" x="7292975" y="2470150"/>
          <p14:tracePt t="45455" x="7329488" y="2470150"/>
          <p14:tracePt t="45463" x="7359650" y="2476500"/>
          <p14:tracePt t="45471" x="7372350" y="2476500"/>
          <p14:tracePt t="45479" x="7407275" y="2476500"/>
          <p14:tracePt t="45487" x="7419975" y="2476500"/>
          <p14:tracePt t="45495" x="7443788" y="2476500"/>
          <p14:tracePt t="45503" x="7467600" y="2476500"/>
          <p14:tracePt t="45512" x="7486650" y="2476500"/>
          <p14:tracePt t="45519" x="7510463" y="2476500"/>
          <p14:tracePt t="45527" x="7534275" y="2476500"/>
          <p14:tracePt t="45535" x="7553325" y="2476500"/>
          <p14:tracePt t="45543" x="7564438" y="2470150"/>
          <p14:tracePt t="45551" x="7570788" y="2465388"/>
          <p14:tracePt t="45567" x="7577138" y="2459038"/>
          <p14:tracePt t="45583" x="7588250" y="2439988"/>
          <p14:tracePt t="45591" x="7594600" y="2435225"/>
          <p14:tracePt t="45599" x="7613650" y="2428875"/>
          <p14:tracePt t="45615" x="7624763" y="2416175"/>
          <p14:tracePt t="45623" x="7624763" y="2409825"/>
          <p14:tracePt t="45639" x="7624763" y="2405063"/>
          <p14:tracePt t="45655" x="7624763" y="2398713"/>
          <p14:tracePt t="45671" x="7624763" y="2392363"/>
          <p14:tracePt t="45679" x="7631113" y="2386013"/>
          <p14:tracePt t="45815" x="7631113" y="2379663"/>
          <p14:tracePt t="45823" x="0" y="0"/>
        </p14:tracePtLst>
        <p14:tracePtLst>
          <p14:tracePt t="49801" x="4779963" y="2705100"/>
          <p14:tracePt t="50087" x="4773613" y="2711450"/>
          <p14:tracePt t="50272" x="4773613" y="2717800"/>
          <p14:tracePt t="50368" x="4773613" y="2724150"/>
          <p14:tracePt t="50384" x="4786313" y="2724150"/>
          <p14:tracePt t="50391" x="4810125" y="2730500"/>
          <p14:tracePt t="50399" x="4833938" y="2730500"/>
          <p14:tracePt t="50408" x="4864100" y="2741613"/>
          <p14:tracePt t="50417" x="4900613" y="2741613"/>
          <p14:tracePt t="50423" x="4924425" y="2741613"/>
          <p14:tracePt t="50432" x="4967288" y="2747963"/>
          <p14:tracePt t="50439" x="4991100" y="2760663"/>
          <p14:tracePt t="50448" x="5014913" y="2760663"/>
          <p14:tracePt t="50455" x="5045075" y="2765425"/>
          <p14:tracePt t="50463" x="5075238" y="2765425"/>
          <p14:tracePt t="50471" x="5092700" y="2765425"/>
          <p14:tracePt t="50479" x="5122863" y="2765425"/>
          <p14:tracePt t="50487" x="5148263" y="2765425"/>
          <p14:tracePt t="50495" x="5178425" y="2765425"/>
          <p14:tracePt t="50503" x="5219700" y="2765425"/>
          <p14:tracePt t="50511" x="5292725" y="2765425"/>
          <p14:tracePt t="50519" x="5394325" y="2765425"/>
          <p14:tracePt t="50527" x="5467350" y="2765425"/>
          <p14:tracePt t="50535" x="5551488" y="2765425"/>
          <p14:tracePt t="50543" x="5641975" y="2778125"/>
          <p14:tracePt t="50551" x="5715000" y="2778125"/>
          <p14:tracePt t="50559" x="5816600" y="2790825"/>
          <p14:tracePt t="50567" x="5919788" y="2795588"/>
          <p14:tracePt t="50575" x="5980113" y="2808288"/>
          <p14:tracePt t="50583" x="6081713" y="2832100"/>
          <p14:tracePt t="50591" x="6142038" y="2844800"/>
          <p14:tracePt t="50599" x="6202363" y="2862263"/>
          <p14:tracePt t="50607" x="6262688" y="2862263"/>
          <p14:tracePt t="50616" x="6310313" y="2874963"/>
          <p14:tracePt t="50623" x="6383338" y="2874963"/>
          <p14:tracePt t="50631" x="6413500" y="2881313"/>
          <p14:tracePt t="50639" x="6456363" y="2881313"/>
          <p14:tracePt t="50647" x="6503988" y="2881313"/>
          <p14:tracePt t="50655" x="6546850" y="2881313"/>
          <p14:tracePt t="50663" x="6605588" y="2881313"/>
          <p14:tracePt t="50671" x="6665913" y="2881313"/>
          <p14:tracePt t="50679" x="6721475" y="2881313"/>
          <p14:tracePt t="50687" x="6781800" y="2881313"/>
          <p14:tracePt t="50695" x="6853238" y="2892425"/>
          <p14:tracePt t="50703" x="6913563" y="2892425"/>
          <p14:tracePt t="50711" x="6973888" y="2892425"/>
          <p14:tracePt t="50719" x="7034213" y="2898775"/>
          <p14:tracePt t="50727" x="7077075" y="2898775"/>
          <p14:tracePt t="50735" x="7137400" y="2898775"/>
          <p14:tracePt t="50743" x="7208838" y="2898775"/>
          <p14:tracePt t="50751" x="7281863" y="2898775"/>
          <p14:tracePt t="50759" x="7335838" y="2898775"/>
          <p14:tracePt t="50767" x="7372350" y="2898775"/>
          <p14:tracePt t="50775" x="7413625" y="2898775"/>
          <p14:tracePt t="50784" x="7437438" y="2898775"/>
          <p14:tracePt t="50791" x="7480300" y="2898775"/>
          <p14:tracePt t="50800" x="7510463" y="2898775"/>
          <p14:tracePt t="50807" x="7534275" y="2898775"/>
          <p14:tracePt t="50815" x="7564438" y="2898775"/>
          <p14:tracePt t="50823" x="7588250" y="2898775"/>
          <p14:tracePt t="50832" x="7637463" y="2892425"/>
          <p14:tracePt t="50839" x="7654925" y="2892425"/>
          <p14:tracePt t="50847" x="7691438" y="2881313"/>
          <p14:tracePt t="50855" x="7715250" y="2881313"/>
          <p14:tracePt t="50863" x="7769225" y="2874963"/>
          <p14:tracePt t="50871" x="7793038" y="2874963"/>
          <p14:tracePt t="50879" x="7823200" y="2874963"/>
          <p14:tracePt t="50887" x="7859713" y="2862263"/>
          <p14:tracePt t="50895" x="7878763" y="2862263"/>
          <p14:tracePt t="50903" x="7902575" y="2862263"/>
          <p14:tracePt t="50911" x="7926388" y="2862263"/>
          <p14:tracePt t="50919" x="7950200" y="2862263"/>
          <p14:tracePt t="50927" x="7974013" y="2862263"/>
          <p14:tracePt t="50935" x="7986713" y="2862263"/>
          <p14:tracePt t="50943" x="7993063" y="2862263"/>
          <p14:tracePt t="50951" x="8004175" y="2862263"/>
          <p14:tracePt t="50959" x="8010525" y="2862263"/>
          <p14:tracePt t="50967" x="8016875" y="2862263"/>
          <p14:tracePt t="50975" x="8023225" y="2862263"/>
          <p14:tracePt t="50984" x="8029575" y="2862263"/>
          <p14:tracePt t="50991" x="8040688" y="2862263"/>
          <p14:tracePt t="51000" x="8047038" y="2862263"/>
          <p14:tracePt t="51007" x="8064500" y="2862263"/>
          <p14:tracePt t="51015" x="8077200" y="2862263"/>
          <p14:tracePt t="51023" x="8089900" y="2862263"/>
          <p14:tracePt t="51031" x="8113713" y="2862263"/>
          <p14:tracePt t="51039" x="8124825" y="2862263"/>
          <p14:tracePt t="51047" x="8150225" y="2862263"/>
          <p14:tracePt t="51055" x="8161338" y="2862263"/>
          <p14:tracePt t="51063" x="8178800" y="2862263"/>
          <p14:tracePt t="51071" x="8191500" y="2862263"/>
          <p14:tracePt t="51079" x="8204200" y="2862263"/>
          <p14:tracePt t="51087" x="8208963" y="2862263"/>
          <p14:tracePt t="51095" x="8215313" y="2862263"/>
          <p14:tracePt t="51119" x="8221663" y="2862263"/>
          <p14:tracePt t="51127" x="8234363" y="2862263"/>
          <p14:tracePt t="51135" x="8251825" y="2862263"/>
          <p14:tracePt t="51143" x="8264525" y="2862263"/>
          <p14:tracePt t="51151" x="8275638" y="2862263"/>
          <p14:tracePt t="51159" x="8299450" y="2862263"/>
          <p14:tracePt t="51167" x="8312150" y="2862263"/>
          <p14:tracePt t="51182" x="8318500" y="2862263"/>
          <p14:tracePt t="51183" x="8335963" y="2862263"/>
          <p14:tracePt t="51191" x="8348663" y="2862263"/>
          <p14:tracePt t="51200" x="8359775" y="2862263"/>
          <p14:tracePt t="51215" x="8366125" y="2862263"/>
          <p14:tracePt t="51223" x="8372475" y="2862263"/>
          <p14:tracePt t="51247" x="8385175" y="2862263"/>
          <p14:tracePt t="51255" x="8402638" y="2862263"/>
          <p14:tracePt t="51263" x="8415338" y="2862263"/>
          <p14:tracePt t="51271" x="8420100" y="2862263"/>
          <p14:tracePt t="51279" x="8432800" y="2862263"/>
          <p14:tracePt t="51287" x="8439150" y="2862263"/>
          <p14:tracePt t="51295" x="8445500" y="2862263"/>
          <p14:tracePt t="51303" x="8450263" y="2862263"/>
          <p14:tracePt t="51311" x="8462963" y="2862263"/>
          <p14:tracePt t="51319" x="8469313" y="2862263"/>
          <p14:tracePt t="51327" x="8475663" y="2862263"/>
          <p14:tracePt t="51343" x="8493125" y="2862263"/>
          <p14:tracePt t="51351" x="8499475" y="2862263"/>
          <p14:tracePt t="51383" x="8510588" y="2862263"/>
          <p14:tracePt t="51391" x="8516938" y="2862263"/>
          <p14:tracePt t="51407" x="8529638" y="2862263"/>
          <p14:tracePt t="51415" x="8535988" y="2862263"/>
          <p14:tracePt t="51431" x="8540750" y="2862263"/>
          <p14:tracePt t="51575" x="8553450" y="2862263"/>
          <p14:tracePt t="51591" x="8559800" y="2855913"/>
          <p14:tracePt t="52096" x="8553450" y="2855913"/>
          <p14:tracePt t="52591" x="8540750" y="2855913"/>
          <p14:tracePt t="52671" x="8535988" y="2855913"/>
          <p14:tracePt t="52719" x="8529638" y="2855913"/>
          <p14:tracePt t="52752" x="8516938" y="2855913"/>
          <p14:tracePt t="52807" x="8499475" y="2855913"/>
          <p14:tracePt t="52815" x="8493125" y="2855913"/>
          <p14:tracePt t="52823" x="8486775" y="2855913"/>
          <p14:tracePt t="52831" x="8475663" y="2855913"/>
          <p14:tracePt t="52839" x="8462963" y="2855913"/>
          <p14:tracePt t="52847" x="8456613" y="2855913"/>
          <p14:tracePt t="52855" x="8432800" y="2855913"/>
          <p14:tracePt t="52919" x="8415338" y="2851150"/>
          <p14:tracePt t="52927" x="8408988" y="2844800"/>
          <p14:tracePt t="52936" x="8385175" y="2838450"/>
          <p14:tracePt t="52943" x="8355013" y="2825750"/>
          <p14:tracePt t="52953" x="8318500" y="2814638"/>
          <p14:tracePt t="52959" x="8281988" y="2801938"/>
          <p14:tracePt t="52968" x="8258175" y="2795588"/>
          <p14:tracePt t="52977" x="8245475" y="2790825"/>
          <p14:tracePt t="52985" x="8221663" y="2778125"/>
          <p14:tracePt t="52991" x="8204200" y="2771775"/>
          <p14:tracePt t="53079" x="8197850" y="2765425"/>
          <p14:tracePt t="53095" x="8197850" y="2760663"/>
          <p14:tracePt t="53103" x="8191500" y="2754313"/>
          <p14:tracePt t="53119" x="8191500" y="2747963"/>
          <p14:tracePt t="53127" x="8185150" y="2730500"/>
          <p14:tracePt t="53135" x="8174038" y="2705100"/>
          <p14:tracePt t="53143" x="8161338" y="2681288"/>
          <p14:tracePt t="53152" x="8124825" y="2609850"/>
          <p14:tracePt t="53159" x="8094663" y="2560638"/>
          <p14:tracePt t="53168" x="8034338" y="2482850"/>
          <p14:tracePt t="53175" x="7993063" y="2416175"/>
          <p14:tracePt t="53184" x="7950200" y="2362200"/>
          <p14:tracePt t="53191" x="7920038" y="2314575"/>
          <p14:tracePt t="53199" x="7896225" y="2290763"/>
          <p14:tracePt t="53207" x="7878763" y="2254250"/>
          <p14:tracePt t="53215" x="7872413" y="2247900"/>
          <p14:tracePt t="53432" x="7872413" y="2241550"/>
          <p14:tracePt t="53456" x="7872413" y="2230438"/>
          <p14:tracePt t="53463" x="7866063" y="2224088"/>
          <p14:tracePt t="53471" x="7866063" y="2205038"/>
          <p14:tracePt t="53479" x="7866063" y="2200275"/>
          <p14:tracePt t="53487" x="7853363" y="2187575"/>
          <p14:tracePt t="53503" x="7853363" y="2181225"/>
          <p14:tracePt t="53623" x="7848600" y="2174875"/>
          <p14:tracePt t="53647" x="7842250" y="2174875"/>
          <p14:tracePt t="53656" x="7818438" y="2181225"/>
          <p14:tracePt t="53663" x="7793038" y="2211388"/>
          <p14:tracePt t="53671" x="7769225" y="2235200"/>
          <p14:tracePt t="53679" x="7758113" y="2241550"/>
          <p14:tracePt t="53687" x="7739063" y="2265363"/>
          <p14:tracePt t="53697" x="7715250" y="2290763"/>
          <p14:tracePt t="53703" x="7715250" y="2295525"/>
          <p14:tracePt t="53711" x="7708900" y="2320925"/>
          <p14:tracePt t="53719" x="7697788" y="2344738"/>
          <p14:tracePt t="53727" x="7691438" y="2355850"/>
          <p14:tracePt t="53736" x="7691438" y="2379663"/>
          <p14:tracePt t="53743" x="7685088" y="2392363"/>
          <p14:tracePt t="53752" x="7678738" y="2409825"/>
          <p14:tracePt t="53759" x="7667625" y="2435225"/>
          <p14:tracePt t="53775" x="7667625" y="2452688"/>
          <p14:tracePt t="53784" x="7654925" y="2470150"/>
          <p14:tracePt t="53791" x="7648575" y="2476500"/>
          <p14:tracePt t="53799" x="7648575" y="2482850"/>
          <p14:tracePt t="53807" x="7631113" y="2495550"/>
          <p14:tracePt t="53815" x="7624763" y="2500313"/>
          <p14:tracePt t="53823" x="7624763" y="2506663"/>
          <p14:tracePt t="53855" x="7624763" y="2519363"/>
          <p14:tracePt t="53895" x="7624763" y="2536825"/>
          <p14:tracePt t="53911" x="7618413" y="2549525"/>
          <p14:tracePt t="53919" x="7618413" y="2555875"/>
          <p14:tracePt t="53927" x="7613650" y="2566988"/>
          <p14:tracePt t="53935" x="7613650" y="2573338"/>
          <p14:tracePt t="53943" x="7607300" y="2590800"/>
          <p14:tracePt t="53951" x="7607300" y="2597150"/>
          <p14:tracePt t="53967" x="7600950" y="2609850"/>
          <p14:tracePt t="53975" x="7594600" y="2620963"/>
          <p14:tracePt t="53983" x="7588250" y="2627313"/>
          <p14:tracePt t="53991" x="7588250" y="2633663"/>
          <p14:tracePt t="53998" x="7577138" y="2657475"/>
          <p14:tracePt t="54007" x="7564438" y="2670175"/>
          <p14:tracePt t="54014" x="7564438" y="2674938"/>
          <p14:tracePt t="54039" x="7558088" y="2681288"/>
          <p14:tracePt t="54047" x="7553325" y="2687638"/>
          <p14:tracePt t="54079" x="7553325" y="2700338"/>
          <p14:tracePt t="54087" x="7546975" y="2705100"/>
          <p14:tracePt t="54103" x="7540625" y="2724150"/>
          <p14:tracePt t="54127" x="7523163" y="2741613"/>
          <p14:tracePt t="54135" x="7516813" y="2747963"/>
          <p14:tracePt t="54143" x="7510463" y="2754313"/>
          <p14:tracePt t="54175" x="7504113" y="2760663"/>
          <p14:tracePt t="54256" x="7497763" y="2765425"/>
          <p14:tracePt t="54319" x="7493000" y="2771775"/>
          <p14:tracePt t="54574" x="7497763" y="2771775"/>
          <p14:tracePt t="54582" x="7510463" y="2771775"/>
          <p14:tracePt t="54590" x="7527925" y="2765425"/>
          <p14:tracePt t="54598" x="7558088" y="2760663"/>
          <p14:tracePt t="54606" x="7618413" y="2747963"/>
          <p14:tracePt t="54614" x="7667625" y="2747963"/>
          <p14:tracePt t="54622" x="7715250" y="2730500"/>
          <p14:tracePt t="54630" x="7758113" y="2724150"/>
          <p14:tracePt t="54638" x="7812088" y="2693988"/>
          <p14:tracePt t="54647" x="7859713" y="2670175"/>
          <p14:tracePt t="54655" x="7920038" y="2651125"/>
          <p14:tracePt t="54663" x="7956550" y="2633663"/>
          <p14:tracePt t="54671" x="8004175" y="2603500"/>
          <p14:tracePt t="54679" x="8040688" y="2586038"/>
          <p14:tracePt t="54687" x="8064500" y="2566988"/>
          <p14:tracePt t="54696" x="8089900" y="2555875"/>
          <p14:tracePt t="54704" x="8101013" y="2536825"/>
          <p14:tracePt t="54711" x="8113713" y="2525713"/>
          <p14:tracePt t="54720" x="8131175" y="2513013"/>
          <p14:tracePt t="54727" x="8143875" y="2489200"/>
          <p14:tracePt t="54735" x="8150225" y="2482850"/>
          <p14:tracePt t="54743" x="8154988" y="2470150"/>
          <p14:tracePt t="54751" x="8178800" y="2446338"/>
          <p14:tracePt t="54759" x="8185150" y="2439988"/>
          <p14:tracePt t="54767" x="8208963" y="2398713"/>
          <p14:tracePt t="54775" x="8221663" y="2392363"/>
          <p14:tracePt t="54791" x="8239125" y="2362200"/>
          <p14:tracePt t="54799" x="8251825" y="2349500"/>
          <p14:tracePt t="54807" x="8258175" y="2344738"/>
          <p14:tracePt t="54815" x="8264525" y="2332038"/>
          <p14:tracePt t="54823" x="8275638" y="2308225"/>
          <p14:tracePt t="54831" x="8281988" y="2295525"/>
          <p14:tracePt t="54839" x="8281988" y="2290763"/>
          <p14:tracePt t="54847" x="8299450" y="2271713"/>
          <p14:tracePt t="54855" x="8305800" y="2265363"/>
          <p14:tracePt t="54864" x="8318500" y="2241550"/>
          <p14:tracePt t="54871" x="8324850" y="2235200"/>
          <p14:tracePt t="54879" x="8335963" y="2230438"/>
          <p14:tracePt t="54887" x="8342313" y="2224088"/>
          <p14:tracePt t="54895" x="8366125" y="2211388"/>
          <p14:tracePt t="54903" x="8372475" y="2205038"/>
          <p14:tracePt t="54911" x="8378825" y="2200275"/>
          <p14:tracePt t="54920" x="8385175" y="2193925"/>
          <p14:tracePt t="54927" x="8396288" y="2187575"/>
          <p14:tracePt t="54943" x="8402638" y="2181225"/>
          <p14:tracePt t="54967" x="8408988" y="2181225"/>
          <p14:tracePt t="54991" x="8415338" y="2174875"/>
          <p14:tracePt t="55007" x="8420100" y="2170113"/>
          <p14:tracePt t="55015" x="8426450" y="2170113"/>
          <p14:tracePt t="55023" x="8432800" y="2170113"/>
          <p14:tracePt t="55031" x="8456613" y="2170113"/>
          <p14:tracePt t="55039" x="8469313" y="2157413"/>
          <p14:tracePt t="55047" x="8486775" y="2144713"/>
          <p14:tracePt t="55055" x="8493125" y="2144713"/>
          <p14:tracePt t="55063" x="8499475" y="2144713"/>
          <p14:tracePt t="55087" x="8505825" y="2139950"/>
          <p14:tracePt t="55155" x="8516938" y="2139950"/>
          <p14:tracePt t="55183" x="8529638" y="2133600"/>
          <p14:tracePt t="55191" x="8547100" y="2133600"/>
          <p14:tracePt t="55199" x="8559800" y="2133600"/>
          <p14:tracePt t="55207" x="8564563" y="2133600"/>
          <p14:tracePt t="55215" x="8577263" y="2133600"/>
          <p14:tracePt t="55223" x="8583613" y="2133600"/>
          <p14:tracePt t="55231" x="8594725" y="2133600"/>
          <p14:tracePt t="55239" x="8613775" y="2120900"/>
          <p14:tracePt t="55247" x="8620125" y="2120900"/>
          <p14:tracePt t="55255" x="8624888" y="2120900"/>
          <p14:tracePt t="55263" x="8631238" y="2120900"/>
          <p14:tracePt t="55271" x="8637588" y="2120900"/>
          <p14:tracePt t="55295" x="8643938" y="2120900"/>
          <p14:tracePt t="55319" x="8650288" y="2120900"/>
          <p14:tracePt t="55327" x="8655050" y="2114550"/>
          <p14:tracePt t="55352" x="8661400" y="2114550"/>
          <p14:tracePt t="55359" x="8674100" y="2109788"/>
          <p14:tracePt t="55431" x="8680450" y="2103438"/>
          <p14:tracePt t="55559" x="8691563" y="2103438"/>
          <p14:tracePt t="55567" x="8697913" y="2097088"/>
          <p14:tracePt t="55591" x="8704263" y="2097088"/>
          <p14:tracePt t="55816" x="8710613" y="2097088"/>
          <p14:tracePt t="55831" x="8710613" y="2103438"/>
          <p14:tracePt t="55840" x="8710613" y="2114550"/>
          <p14:tracePt t="55848" x="8704263" y="2139950"/>
          <p14:tracePt t="55856" x="8704263" y="2157413"/>
          <p14:tracePt t="55864" x="8697913" y="2187575"/>
          <p14:tracePt t="55873" x="8697913" y="2247900"/>
          <p14:tracePt t="55879" x="8697913" y="2278063"/>
          <p14:tracePt t="55888" x="8697913" y="2320925"/>
          <p14:tracePt t="55895" x="8697913" y="2368550"/>
          <p14:tracePt t="55904" x="8685213" y="2398713"/>
          <p14:tracePt t="55911" x="8685213" y="2459038"/>
          <p14:tracePt t="55919" x="8680450" y="2489200"/>
          <p14:tracePt t="55927" x="8680450" y="2536825"/>
          <p14:tracePt t="55936" x="8680450" y="2560638"/>
          <p14:tracePt t="55943" x="8680450" y="2579688"/>
          <p14:tracePt t="55951" x="8674100" y="2603500"/>
          <p14:tracePt t="55959" x="8674100" y="2609850"/>
          <p14:tracePt t="55967" x="8655050" y="2640013"/>
          <p14:tracePt t="55975" x="8655050" y="2657475"/>
          <p14:tracePt t="55983" x="8650288" y="2663825"/>
          <p14:tracePt t="55991" x="8643938" y="2674938"/>
          <p14:tracePt t="55999" x="8637588" y="2700338"/>
          <p14:tracePt t="56007" x="8637588" y="2711450"/>
          <p14:tracePt t="56016" x="8620125" y="2730500"/>
          <p14:tracePt t="56023" x="8613775" y="2741613"/>
          <p14:tracePt t="56095" x="8613775" y="2747963"/>
          <p14:tracePt t="56104" x="8607425" y="2754313"/>
          <p14:tracePt t="56127" x="8601075" y="2760663"/>
          <p14:tracePt t="56136" x="8594725" y="2765425"/>
          <p14:tracePt t="56144" x="8589963" y="2771775"/>
          <p14:tracePt t="56160" x="8583613" y="2778125"/>
          <p14:tracePt t="56247" x="8577263" y="2784475"/>
          <p14:tracePt t="56288" x="8570913" y="2784475"/>
          <p14:tracePt t="56295" x="8564563" y="2790825"/>
          <p14:tracePt t="56359" x="8553450" y="2790825"/>
          <p14:tracePt t="56399" x="8547100" y="2790825"/>
          <p14:tracePt t="56439" x="8540750" y="2790825"/>
          <p14:tracePt t="57255" x="8535988" y="2795588"/>
          <p14:tracePt t="57279" x="8529638" y="2801938"/>
          <p14:tracePt t="57288" x="8523288" y="2808288"/>
          <p14:tracePt t="57296" x="8510588" y="2832100"/>
          <p14:tracePt t="57304" x="8493125" y="2862263"/>
          <p14:tracePt t="57312" x="8493125" y="2881313"/>
          <p14:tracePt t="57319" x="8480425" y="2911475"/>
          <p14:tracePt t="57327" x="8469313" y="2935288"/>
          <p14:tracePt t="57335" x="8469313" y="2959100"/>
          <p14:tracePt t="57343" x="8462963" y="2995613"/>
          <p14:tracePt t="57351" x="8456613" y="3019425"/>
          <p14:tracePt t="57359" x="8456613" y="3036888"/>
          <p14:tracePt t="57367" x="8445500" y="3060700"/>
          <p14:tracePt t="57375" x="8445500" y="3067050"/>
          <p14:tracePt t="57383" x="8445500" y="3073400"/>
          <p14:tracePt t="57696" x="8439150" y="3079750"/>
          <p14:tracePt t="57704" x="8432800" y="3086100"/>
          <p14:tracePt t="57719" x="8426450" y="3090863"/>
          <p14:tracePt t="57728" x="8426450" y="3097213"/>
          <p14:tracePt t="57735" x="8415338" y="3116263"/>
          <p14:tracePt t="57751" x="8408988" y="3121025"/>
          <p14:tracePt t="57759" x="8408988" y="3127375"/>
          <p14:tracePt t="57775" x="8396288" y="3140075"/>
          <p14:tracePt t="57783" x="8389938" y="3146425"/>
          <p14:tracePt t="57799" x="8389938" y="3151188"/>
          <p14:tracePt t="57807" x="8385175" y="3157538"/>
          <p14:tracePt t="57815" x="8378825" y="3163888"/>
          <p14:tracePt t="57823" x="8372475" y="3170238"/>
          <p14:tracePt t="57887" x="8366125" y="3176588"/>
          <p14:tracePt t="57895" x="8359775" y="3181350"/>
          <p14:tracePt t="58031" x="8355013" y="3187700"/>
          <p14:tracePt t="58040" x="8348663" y="3194050"/>
          <p14:tracePt t="58047" x="8342313" y="3200400"/>
          <p14:tracePt t="58056" x="8335963" y="3200400"/>
          <p14:tracePt t="58064" x="8329613" y="3206750"/>
          <p14:tracePt t="58071" x="8288338" y="3206750"/>
          <p14:tracePt t="58079" x="8245475" y="3206750"/>
          <p14:tracePt t="58087" x="8185150" y="3206750"/>
          <p14:tracePt t="58095" x="8131175" y="3206750"/>
          <p14:tracePt t="58103" x="8059738" y="3206750"/>
          <p14:tracePt t="58111" x="7986713" y="3206750"/>
          <p14:tracePt t="58119" x="7926388" y="3206750"/>
          <p14:tracePt t="58135" x="7866063" y="3206750"/>
          <p14:tracePt t="58143" x="7842250" y="3206750"/>
          <p14:tracePt t="58151" x="7799388" y="3206750"/>
          <p14:tracePt t="58173" x="7715250" y="3206750"/>
          <p14:tracePt t="58175" x="7678738" y="3206750"/>
          <p14:tracePt t="58183" x="7637463" y="3194050"/>
          <p14:tracePt t="58191" x="7607300" y="3194050"/>
          <p14:tracePt t="58199" x="7558088" y="3194050"/>
          <p14:tracePt t="58207" x="7497763" y="3187700"/>
          <p14:tracePt t="58215" x="7413625" y="3187700"/>
          <p14:tracePt t="58223" x="7312025" y="3176588"/>
          <p14:tracePt t="58231" x="7197725" y="3176588"/>
          <p14:tracePt t="58239" x="7058025" y="3176588"/>
          <p14:tracePt t="58247" x="6896100" y="3163888"/>
          <p14:tracePt t="58256" x="6786563" y="3163888"/>
          <p14:tracePt t="58263" x="6624638" y="3151188"/>
          <p14:tracePt t="58271" x="6450013" y="3140075"/>
          <p14:tracePt t="58279" x="6305550" y="3127375"/>
          <p14:tracePt t="58288" x="6148388" y="3116263"/>
          <p14:tracePt t="58295" x="6003925" y="3103563"/>
          <p14:tracePt t="58303" x="5889625" y="3090863"/>
          <p14:tracePt t="58311" x="5745163" y="3090863"/>
          <p14:tracePt t="58319" x="5618163" y="3090863"/>
          <p14:tracePt t="58327" x="5514975" y="3067050"/>
          <p14:tracePt t="58335" x="5413375" y="3055938"/>
          <p14:tracePt t="58343" x="5310188" y="3055938"/>
          <p14:tracePt t="58351" x="5256213" y="3055938"/>
          <p14:tracePt t="58359" x="5165725" y="3055938"/>
          <p14:tracePt t="58367" x="5092700" y="3055938"/>
          <p14:tracePt t="58375" x="4997450" y="3055938"/>
          <p14:tracePt t="58383" x="4906963" y="3055938"/>
          <p14:tracePt t="58391" x="4822825" y="3055938"/>
          <p14:tracePt t="58399" x="4762500" y="3055938"/>
          <p14:tracePt t="58407" x="4706938" y="3055938"/>
          <p14:tracePt t="58415" x="4646613" y="3055938"/>
          <p14:tracePt t="58423" x="4605338" y="3055938"/>
          <p14:tracePt t="58431" x="4568825" y="3055938"/>
          <p14:tracePt t="58440" x="4538663" y="3055938"/>
          <p14:tracePt t="58447" x="4514850" y="3055938"/>
          <p14:tracePt t="58456" x="4491038" y="3055938"/>
          <p14:tracePt t="58463" x="4478338" y="3055938"/>
          <p14:tracePt t="58471" x="4467225" y="3055938"/>
          <p14:tracePt t="58479" x="4454525" y="3055938"/>
          <p14:tracePt t="58487" x="4448175" y="3060700"/>
          <p14:tracePt t="58503" x="4441825" y="3060700"/>
          <p14:tracePt t="58607" x="4437063" y="3067050"/>
          <p14:tracePt t="58616" x="4437063" y="3073400"/>
          <p14:tracePt t="58624" x="4437063" y="3079750"/>
          <p14:tracePt t="58631" x="4430713" y="3097213"/>
          <p14:tracePt t="58643" x="4430713" y="3103563"/>
          <p14:tracePt t="58647" x="4430713" y="3109913"/>
          <p14:tracePt t="58663" x="4430713" y="3116263"/>
          <p14:tracePt t="58679" x="4430713" y="3121025"/>
          <p14:tracePt t="58696" x="4430713" y="3127375"/>
          <p14:tracePt t="58816" x="4430713" y="3133725"/>
          <p14:tracePt t="58824" x="4437063" y="3140075"/>
          <p14:tracePt t="58831" x="4454525" y="3140075"/>
          <p14:tracePt t="58840" x="4471988" y="3140075"/>
          <p14:tracePt t="58847" x="4497388" y="3146425"/>
          <p14:tracePt t="58856" x="4521200" y="3151188"/>
          <p14:tracePt t="58863" x="4532313" y="3151188"/>
          <p14:tracePt t="58872" x="4568825" y="3163888"/>
          <p14:tracePt t="58879" x="4592638" y="3163888"/>
          <p14:tracePt t="58887" x="4622800" y="3163888"/>
          <p14:tracePt t="58895" x="4646613" y="3163888"/>
          <p14:tracePt t="58903" x="4672013" y="3163888"/>
          <p14:tracePt t="58911" x="4695825" y="3163888"/>
          <p14:tracePt t="58919" x="4725988" y="3170238"/>
          <p14:tracePt t="58927" x="4737100" y="3170238"/>
          <p14:tracePt t="58935" x="4773613" y="3170238"/>
          <p14:tracePt t="58943" x="4797425" y="3176588"/>
          <p14:tracePt t="58951" x="4827588" y="3187700"/>
          <p14:tracePt t="58959" x="4840288" y="3187700"/>
          <p14:tracePt t="58967" x="4846638" y="3187700"/>
          <p14:tracePt t="58975" x="4864100" y="3187700"/>
          <p14:tracePt t="58983" x="4876800" y="3187700"/>
          <p14:tracePt t="58991" x="4883150" y="3194050"/>
          <p14:tracePt t="58999" x="4900613" y="3200400"/>
          <p14:tracePt t="59007" x="4918075" y="3200400"/>
          <p14:tracePt t="59015" x="4930775" y="3200400"/>
          <p14:tracePt t="59024" x="4954588" y="3206750"/>
          <p14:tracePt t="59031" x="4967288" y="3206750"/>
          <p14:tracePt t="59040" x="4991100" y="3206750"/>
          <p14:tracePt t="59047" x="5014913" y="3206750"/>
          <p14:tracePt t="59055" x="5038725" y="3206750"/>
          <p14:tracePt t="59063" x="5057775" y="3206750"/>
          <p14:tracePt t="59071" x="5081588" y="3206750"/>
          <p14:tracePt t="59079" x="5105400" y="3217863"/>
          <p14:tracePt t="59087" x="5141913" y="3224213"/>
          <p14:tracePt t="59095" x="5172075" y="3230563"/>
          <p14:tracePt t="59103" x="5178425" y="3230563"/>
          <p14:tracePt t="59111" x="5202238" y="3230563"/>
          <p14:tracePt t="59119" x="5219700" y="3230563"/>
          <p14:tracePt t="59127" x="5243513" y="3241675"/>
          <p14:tracePt t="59135" x="5268913" y="3248025"/>
          <p14:tracePt t="59143" x="5316538" y="3254375"/>
          <p14:tracePt t="59151" x="5334000" y="3254375"/>
          <p14:tracePt t="59159" x="5370513" y="3267075"/>
          <p14:tracePt t="59175" x="5418138" y="3271838"/>
          <p14:tracePt t="59183" x="5443538" y="3278188"/>
          <p14:tracePt t="59191" x="5473700" y="3278188"/>
          <p14:tracePt t="59199" x="5484813" y="3278188"/>
          <p14:tracePt t="59207" x="5521325" y="3278188"/>
          <p14:tracePt t="59215" x="5534025" y="3290888"/>
          <p14:tracePt t="59224" x="5557838" y="3295650"/>
          <p14:tracePt t="59231" x="5581650" y="3295650"/>
          <p14:tracePt t="59240" x="5605463" y="3302000"/>
          <p14:tracePt t="59247" x="5624513" y="3302000"/>
          <p14:tracePt t="59255" x="5659438" y="3314700"/>
          <p14:tracePt t="59263" x="5689600" y="3321050"/>
          <p14:tracePt t="59271" x="5715000" y="3325813"/>
          <p14:tracePt t="59279" x="5749925" y="3325813"/>
          <p14:tracePt t="59287" x="5773738" y="3325813"/>
          <p14:tracePt t="59295" x="5786438" y="3332163"/>
          <p14:tracePt t="59303" x="5799138" y="3332163"/>
          <p14:tracePt t="59311" x="5816600" y="3332163"/>
          <p14:tracePt t="59319" x="5834063" y="3332163"/>
          <p14:tracePt t="59327" x="5859463" y="3332163"/>
          <p14:tracePt t="59335" x="5870575" y="3332163"/>
          <p14:tracePt t="59343" x="5907088" y="3344863"/>
          <p14:tracePt t="59351" x="5930900" y="3344863"/>
          <p14:tracePt t="59359" x="5954713" y="3344863"/>
          <p14:tracePt t="59367" x="5984875" y="3351213"/>
          <p14:tracePt t="59375" x="6015038" y="3351213"/>
          <p14:tracePt t="59383" x="6051550" y="3351213"/>
          <p14:tracePt t="59391" x="6081713" y="3351213"/>
          <p14:tracePt t="59399" x="6124575" y="3351213"/>
          <p14:tracePt t="59408" x="6148388" y="3351213"/>
          <p14:tracePt t="59415" x="6178550" y="3351213"/>
          <p14:tracePt t="59424" x="6215063" y="3351213"/>
          <p14:tracePt t="59431" x="6256338" y="3351213"/>
          <p14:tracePt t="59439" x="6299200" y="3351213"/>
          <p14:tracePt t="59447" x="6323013" y="3355975"/>
          <p14:tracePt t="59456" x="6365875" y="3368675"/>
          <p14:tracePt t="59463" x="6400800" y="3368675"/>
          <p14:tracePt t="59471" x="6426200" y="3368675"/>
          <p14:tracePt t="59479" x="6456363" y="3375025"/>
          <p14:tracePt t="59487" x="6486525" y="3375025"/>
          <p14:tracePt t="59495" x="6521450" y="3375025"/>
          <p14:tracePt t="59503" x="6546850" y="3375025"/>
          <p14:tracePt t="59511" x="6575425" y="3375025"/>
          <p14:tracePt t="59519" x="6600825" y="3375025"/>
          <p14:tracePt t="59527" x="6642100" y="3375025"/>
          <p14:tracePt t="59535" x="6672263" y="3375025"/>
          <p14:tracePt t="59543" x="6708775" y="3375025"/>
          <p14:tracePt t="59551" x="6751638" y="3375025"/>
          <p14:tracePt t="59559" x="6792913" y="3386138"/>
          <p14:tracePt t="59566" x="6816725" y="3386138"/>
          <p14:tracePt t="59575" x="6859588" y="3386138"/>
          <p14:tracePt t="59582" x="6896100" y="3386138"/>
          <p14:tracePt t="59591" x="6919913" y="3386138"/>
          <p14:tracePt t="59598" x="6950075" y="3386138"/>
          <p14:tracePt t="59607" x="6980238" y="3386138"/>
          <p14:tracePt t="59614" x="7016750" y="3386138"/>
          <p14:tracePt t="59623" x="7034213" y="3386138"/>
          <p14:tracePt t="59630" x="7051675" y="3386138"/>
          <p14:tracePt t="59639" x="7081838" y="3386138"/>
          <p14:tracePt t="59646" x="7107238" y="3386138"/>
          <p14:tracePt t="59655" x="7131050" y="3386138"/>
          <p14:tracePt t="59663" x="7154863" y="3386138"/>
          <p14:tracePt t="59670" x="7185025" y="3386138"/>
          <p14:tracePt t="59678" x="7208838" y="3386138"/>
          <p14:tracePt t="59686" x="7239000" y="3386138"/>
          <p14:tracePt t="59694" x="7269163" y="3386138"/>
          <p14:tracePt t="59702" x="7292975" y="3386138"/>
          <p14:tracePt t="59711" x="7329488" y="3386138"/>
          <p14:tracePt t="59718" x="7348538" y="3386138"/>
          <p14:tracePt t="59726" x="7372350" y="3386138"/>
          <p14:tracePt t="59734" x="7396163" y="3392488"/>
          <p14:tracePt t="59742" x="7419975" y="3392488"/>
          <p14:tracePt t="59750" x="7450138" y="3392488"/>
          <p14:tracePt t="59758" x="7467600" y="3392488"/>
          <p14:tracePt t="59766" x="7486650" y="3392488"/>
          <p14:tracePt t="59774" x="7510463" y="3392488"/>
          <p14:tracePt t="59782" x="7540625" y="3392488"/>
          <p14:tracePt t="59791" x="7577138" y="3392488"/>
          <p14:tracePt t="59798" x="7618413" y="3392488"/>
          <p14:tracePt t="59806" x="7643813" y="3392488"/>
          <p14:tracePt t="59815" x="7673975" y="3392488"/>
          <p14:tracePt t="59824" x="7715250" y="3392488"/>
          <p14:tracePt t="59831" x="7739063" y="3392488"/>
          <p14:tracePt t="59839" x="7769225" y="3392488"/>
          <p14:tracePt t="59847" x="7805738" y="3392488"/>
          <p14:tracePt t="59856" x="7835900" y="3392488"/>
          <p14:tracePt t="59863" x="7878763" y="3392488"/>
          <p14:tracePt t="59871" x="7926388" y="3392488"/>
          <p14:tracePt t="59893" x="7999413" y="3392488"/>
          <p14:tracePt t="59895" x="8040688" y="3392488"/>
          <p14:tracePt t="59903" x="8077200" y="3392488"/>
          <p14:tracePt t="59911" x="8101013" y="3392488"/>
          <p14:tracePt t="59927" x="8120063" y="3392488"/>
          <p14:tracePt t="59935" x="8137525" y="3392488"/>
          <p14:tracePt t="59943" x="8161338" y="3392488"/>
          <p14:tracePt t="59951" x="8167688" y="3392488"/>
          <p14:tracePt t="59959" x="8178800" y="3392488"/>
          <p14:tracePt t="59967" x="8197850" y="3392488"/>
          <p14:tracePt t="59975" x="8221663" y="3392488"/>
          <p14:tracePt t="59983" x="8228013" y="3392488"/>
          <p14:tracePt t="59991" x="8251825" y="3392488"/>
          <p14:tracePt t="59999" x="8281988" y="3392488"/>
          <p14:tracePt t="60008" x="8305800" y="3392488"/>
          <p14:tracePt t="60015" x="8329613" y="3392488"/>
          <p14:tracePt t="60024" x="8355013" y="3392488"/>
          <p14:tracePt t="60031" x="8372475" y="3392488"/>
          <p14:tracePt t="60039" x="8378825" y="3392488"/>
          <p14:tracePt t="60063" x="8385175" y="3392488"/>
          <p14:tracePt t="60079" x="8402638" y="3392488"/>
          <p14:tracePt t="60087" x="8408988" y="3392488"/>
          <p14:tracePt t="60103" x="8426450" y="3392488"/>
          <p14:tracePt t="60111" x="8450263" y="3392488"/>
          <p14:tracePt t="60119" x="8475663" y="3392488"/>
          <p14:tracePt t="60127" x="8493125" y="3392488"/>
          <p14:tracePt t="60135" x="8516938" y="3392488"/>
          <p14:tracePt t="60143" x="8540750" y="3392488"/>
          <p14:tracePt t="60151" x="8564563" y="3392488"/>
          <p14:tracePt t="60159" x="8577263" y="3392488"/>
          <p14:tracePt t="60167" x="8589963" y="3392488"/>
          <p14:tracePt t="60183" x="8594725" y="3392488"/>
          <p14:tracePt t="60191" x="8607425" y="3392488"/>
          <p14:tracePt t="60199" x="8613775" y="3392488"/>
          <p14:tracePt t="60209" x="8620125" y="3392488"/>
          <p14:tracePt t="60215" x="8624888" y="3392488"/>
          <p14:tracePt t="60231" x="8631238" y="3392488"/>
          <p14:tracePt t="60240" x="8643938" y="3392488"/>
          <p14:tracePt t="60247" x="8650288" y="3392488"/>
          <p14:tracePt t="60255" x="8661400" y="3392488"/>
          <p14:tracePt t="60263" x="8667750" y="3392488"/>
          <p14:tracePt t="60279" x="8685213" y="3392488"/>
          <p14:tracePt t="60295" x="8704263" y="3392488"/>
          <p14:tracePt t="60303" x="8710613" y="3386138"/>
          <p14:tracePt t="60319" x="8721725" y="3375025"/>
          <p14:tracePt t="60327" x="8728075" y="3375025"/>
          <p14:tracePt t="60335" x="8734425" y="3375025"/>
          <p14:tracePt t="60343" x="8740775" y="3375025"/>
          <p14:tracePt t="60351" x="8751888" y="3368675"/>
          <p14:tracePt t="60359" x="8758238" y="3362325"/>
          <p14:tracePt t="60367" x="8775700" y="3351213"/>
          <p14:tracePt t="60375" x="8788400" y="3344863"/>
          <p14:tracePt t="60383" x="8805863" y="3332163"/>
          <p14:tracePt t="60391" x="8812213" y="3325813"/>
          <p14:tracePt t="60415" x="8812213" y="3321050"/>
          <p14:tracePt t="60423" x="8818563" y="3314700"/>
          <p14:tracePt t="60599" x="8818563" y="3308350"/>
          <p14:tracePt t="60615" x="8818563" y="3302000"/>
          <p14:tracePt t="60625" x="8818563" y="3295650"/>
          <p14:tracePt t="60631" x="8818563" y="3290888"/>
          <p14:tracePt t="60641" x="8818563" y="3284538"/>
          <p14:tracePt t="60663" x="8818563" y="3278188"/>
          <p14:tracePt t="60671" x="8818563" y="3271838"/>
          <p14:tracePt t="60679" x="8818563" y="3267075"/>
          <p14:tracePt t="60687" x="8818563" y="3254375"/>
          <p14:tracePt t="60695" x="8818563" y="3248025"/>
          <p14:tracePt t="60831" x="8812213" y="3236913"/>
          <p14:tracePt t="60840" x="8805863" y="3236913"/>
          <p14:tracePt t="60848" x="8794750" y="3230563"/>
          <p14:tracePt t="60856" x="8770938" y="3224213"/>
          <p14:tracePt t="60863" x="8764588" y="3224213"/>
          <p14:tracePt t="60871" x="8745538" y="3217863"/>
          <p14:tracePt t="60879" x="8721725" y="3217863"/>
          <p14:tracePt t="60887" x="8685213" y="3200400"/>
          <p14:tracePt t="60895" x="8661400" y="3187700"/>
          <p14:tracePt t="60903" x="8643938" y="3187700"/>
          <p14:tracePt t="60911" x="8583613" y="3181350"/>
          <p14:tracePt t="60919" x="8540750" y="3170238"/>
          <p14:tracePt t="60927" x="8462963" y="3163888"/>
          <p14:tracePt t="60935" x="8402638" y="3140075"/>
          <p14:tracePt t="60943" x="8342313" y="3133725"/>
          <p14:tracePt t="60951" x="8294688" y="3109913"/>
          <p14:tracePt t="60959" x="8258175" y="3103563"/>
          <p14:tracePt t="60967" x="8197850" y="3090863"/>
          <p14:tracePt t="60975" x="8154988" y="3086100"/>
          <p14:tracePt t="60983" x="8107363" y="3073400"/>
          <p14:tracePt t="60991" x="8059738" y="3073400"/>
          <p14:tracePt t="60999" x="8040688" y="3073400"/>
          <p14:tracePt t="61007" x="7993063" y="3073400"/>
          <p14:tracePt t="61015" x="7962900" y="3073400"/>
          <p14:tracePt t="61023" x="7920038" y="3073400"/>
          <p14:tracePt t="61031" x="7896225" y="3067050"/>
          <p14:tracePt t="61039" x="7866063" y="3067050"/>
          <p14:tracePt t="61047" x="7829550" y="3055938"/>
          <p14:tracePt t="61055" x="7805738" y="3055938"/>
          <p14:tracePt t="61063" x="7775575" y="3055938"/>
          <p14:tracePt t="61071" x="7762875" y="3055938"/>
          <p14:tracePt t="61079" x="7727950" y="3055938"/>
          <p14:tracePt t="61087" x="7715250" y="3055938"/>
          <p14:tracePt t="61095" x="7704138" y="3055938"/>
          <p14:tracePt t="61103" x="7678738" y="3055938"/>
          <p14:tracePt t="61111" x="7667625" y="3055938"/>
          <p14:tracePt t="61119" x="7661275" y="3055938"/>
          <p14:tracePt t="61127" x="7637463" y="3049588"/>
          <p14:tracePt t="61135" x="7624763" y="3049588"/>
          <p14:tracePt t="61143" x="7613650" y="3049588"/>
          <p14:tracePt t="61151" x="7577138" y="3049588"/>
          <p14:tracePt t="61159" x="7546975" y="3049588"/>
          <p14:tracePt t="61176" x="7467600" y="3043238"/>
          <p14:tracePt t="61183" x="7437438" y="3043238"/>
          <p14:tracePt t="61192" x="7383463" y="3043238"/>
          <p14:tracePt t="61199" x="7335838" y="3043238"/>
          <p14:tracePt t="61207" x="7262813" y="3043238"/>
          <p14:tracePt t="61215" x="7191375" y="3043238"/>
          <p14:tracePt t="61223" x="7148513" y="3043238"/>
          <p14:tracePt t="61231" x="7100888" y="3043238"/>
          <p14:tracePt t="61239" x="7016750" y="3043238"/>
          <p14:tracePt t="61247" x="6986588" y="3043238"/>
          <p14:tracePt t="61255" x="6943725" y="3043238"/>
          <p14:tracePt t="61263" x="6907213" y="3043238"/>
          <p14:tracePt t="61271" x="6883400" y="3043238"/>
          <p14:tracePt t="61279" x="6865938" y="3043238"/>
          <p14:tracePt t="61287" x="6829425" y="3043238"/>
          <p14:tracePt t="61295" x="6816725" y="3043238"/>
          <p14:tracePt t="61303" x="6786563" y="3043238"/>
          <p14:tracePt t="61311" x="6762750" y="3043238"/>
          <p14:tracePt t="61319" x="6738938" y="3043238"/>
          <p14:tracePt t="61327" x="6708775" y="3043238"/>
          <p14:tracePt t="61335" x="6684963" y="3043238"/>
          <p14:tracePt t="61343" x="6642100" y="3043238"/>
          <p14:tracePt t="61351" x="6594475" y="3043238"/>
          <p14:tracePt t="61359" x="6551613" y="3043238"/>
          <p14:tracePt t="61367" x="6510338" y="3043238"/>
          <p14:tracePt t="61376" x="6437313" y="3043238"/>
          <p14:tracePt t="61383" x="6365875" y="3043238"/>
          <p14:tracePt t="61392" x="6316663" y="3043238"/>
          <p14:tracePt t="61399" x="6232525" y="3043238"/>
          <p14:tracePt t="61408" x="6148388" y="3043238"/>
          <p14:tracePt t="61415" x="6057900" y="3043238"/>
          <p14:tracePt t="61424" x="5984875" y="3043238"/>
          <p14:tracePt t="61431" x="5900738" y="3043238"/>
          <p14:tracePt t="61439" x="5829300" y="3043238"/>
          <p14:tracePt t="61447" x="5756275" y="3043238"/>
          <p14:tracePt t="61455" x="5684838" y="3043238"/>
          <p14:tracePt t="61463" x="5611813" y="3043238"/>
          <p14:tracePt t="61471" x="5538788" y="3043238"/>
          <p14:tracePt t="61479" x="5478463" y="3043238"/>
          <p14:tracePt t="61487" x="5437188" y="3043238"/>
          <p14:tracePt t="61495" x="5413375" y="3043238"/>
          <p14:tracePt t="61503" x="5387975" y="3043238"/>
          <p14:tracePt t="61511" x="5383213" y="3043238"/>
          <p14:tracePt t="61519" x="5376863" y="3043238"/>
          <p14:tracePt t="61528" x="5370513" y="3043238"/>
          <p14:tracePt t="61535" x="5353050" y="3043238"/>
          <p14:tracePt t="61559" x="5334000" y="3043238"/>
          <p14:tracePt t="61567" x="5329238" y="3043238"/>
          <p14:tracePt t="61576" x="5322888" y="3043238"/>
          <p14:tracePt t="61583" x="5316538" y="3043238"/>
          <p14:tracePt t="61592" x="5303838" y="3055938"/>
          <p14:tracePt t="61608" x="5303838" y="3067050"/>
          <p14:tracePt t="61623" x="5303838" y="3086100"/>
          <p14:tracePt t="61631" x="5303838" y="3097213"/>
          <p14:tracePt t="61639" x="5303838" y="3109913"/>
          <p14:tracePt t="61647" x="5310188" y="3116263"/>
          <p14:tracePt t="61655" x="5340350" y="3133725"/>
          <p14:tracePt t="61663" x="5364163" y="3140075"/>
          <p14:tracePt t="61671" x="5400675" y="3151188"/>
          <p14:tracePt t="61679" x="5437188" y="3170238"/>
          <p14:tracePt t="61687" x="5467350" y="3181350"/>
          <p14:tracePt t="61695" x="5503863" y="3194050"/>
          <p14:tracePt t="61703" x="5534025" y="3200400"/>
          <p14:tracePt t="61711" x="5568950" y="3211513"/>
          <p14:tracePt t="61719" x="5611813" y="3211513"/>
          <p14:tracePt t="61728" x="5672138" y="3217863"/>
          <p14:tracePt t="61735" x="5762625" y="3217863"/>
          <p14:tracePt t="61743" x="5846763" y="3230563"/>
          <p14:tracePt t="61751" x="5937250" y="3230563"/>
          <p14:tracePt t="61759" x="6010275" y="3230563"/>
          <p14:tracePt t="61767" x="6105525" y="3230563"/>
          <p14:tracePt t="61776" x="6196013" y="3230563"/>
          <p14:tracePt t="61783" x="6299200" y="3241675"/>
          <p14:tracePt t="61792" x="6370638" y="3241675"/>
          <p14:tracePt t="61799" x="6456363" y="3254375"/>
          <p14:tracePt t="61808" x="6557963" y="3254375"/>
          <p14:tracePt t="61815" x="6611938" y="3254375"/>
          <p14:tracePt t="61823" x="6672263" y="3254375"/>
          <p14:tracePt t="61831" x="6762750" y="3254375"/>
          <p14:tracePt t="61839" x="6816725" y="3254375"/>
          <p14:tracePt t="61847" x="6842125" y="3254375"/>
          <p14:tracePt t="61855" x="6872288" y="3254375"/>
          <p14:tracePt t="61863" x="6907213" y="3254375"/>
          <p14:tracePt t="61871" x="6919913" y="3254375"/>
          <p14:tracePt t="61879" x="6943725" y="3254375"/>
          <p14:tracePt t="61887" x="6967538" y="3248025"/>
          <p14:tracePt t="61895" x="6991350" y="3248025"/>
          <p14:tracePt t="61903" x="7021513" y="3241675"/>
          <p14:tracePt t="61911" x="7034213" y="3241675"/>
          <p14:tracePt t="61919" x="7070725" y="3236913"/>
          <p14:tracePt t="61927" x="7094538" y="3224213"/>
          <p14:tracePt t="61935" x="7107238" y="3217863"/>
          <p14:tracePt t="61943" x="7137400" y="3217863"/>
          <p14:tracePt t="61951" x="7161213" y="3217863"/>
          <p14:tracePt t="61960" x="7221538" y="3200400"/>
          <p14:tracePt t="61967" x="7251700" y="3200400"/>
          <p14:tracePt t="61977" x="7292975" y="3194050"/>
          <p14:tracePt t="61983" x="7329488" y="3194050"/>
          <p14:tracePt t="61991" x="7372350" y="3176588"/>
          <p14:tracePt t="61999" x="7389813" y="3176588"/>
          <p14:tracePt t="62008" x="7413625" y="3163888"/>
          <p14:tracePt t="62023" x="7432675" y="3163888"/>
          <p14:tracePt t="62031" x="7450138" y="3157538"/>
          <p14:tracePt t="62039" x="7462838" y="3151188"/>
          <p14:tracePt t="62047" x="7480300" y="3146425"/>
          <p14:tracePt t="62063" x="7493000" y="3146425"/>
          <p14:tracePt t="62071" x="7504113" y="3146425"/>
          <p14:tracePt t="62079" x="7523163" y="3133725"/>
          <p14:tracePt t="62087" x="7546975" y="3127375"/>
          <p14:tracePt t="62095" x="7553325" y="3127375"/>
          <p14:tracePt t="62103" x="7564438" y="3121025"/>
          <p14:tracePt t="62111" x="7577138" y="3121025"/>
          <p14:tracePt t="62119" x="7583488" y="3121025"/>
          <p14:tracePt t="62127" x="7594600" y="3121025"/>
          <p14:tracePt t="62135" x="7600950" y="3121025"/>
          <p14:tracePt t="62151" x="7607300" y="3116263"/>
          <p14:tracePt t="62160" x="7613650" y="3116263"/>
          <p14:tracePt t="62176" x="7624763" y="3109913"/>
          <p14:tracePt t="62183" x="7643813" y="3103563"/>
          <p14:tracePt t="62431" x="7648575" y="3103563"/>
          <p14:tracePt t="62439" x="7637463" y="3116263"/>
          <p14:tracePt t="62448" x="7631113" y="3133725"/>
          <p14:tracePt t="62455" x="7631113" y="3151188"/>
          <p14:tracePt t="62463" x="7631113" y="3187700"/>
          <p14:tracePt t="62471" x="7631113" y="3211513"/>
          <p14:tracePt t="62479" x="7631113" y="3230563"/>
          <p14:tracePt t="62487" x="7631113" y="3236913"/>
          <p14:tracePt t="62495" x="7631113" y="3241675"/>
          <p14:tracePt t="62503" x="7631113" y="3248025"/>
          <p14:tracePt t="62511" x="7637463" y="3254375"/>
          <p14:tracePt t="62543" x="7643813" y="3254375"/>
          <p14:tracePt t="62567" x="7648575" y="3254375"/>
          <p14:tracePt t="62591" x="7661275" y="3254375"/>
          <p14:tracePt t="62599" x="7685088" y="3254375"/>
          <p14:tracePt t="62607" x="7704138" y="3254375"/>
          <p14:tracePt t="62615" x="7734300" y="3230563"/>
          <p14:tracePt t="62623" x="7739063" y="3224213"/>
          <p14:tracePt t="62631" x="7745413" y="3217863"/>
          <p14:tracePt t="62639" x="7751763" y="3211513"/>
          <p14:tracePt t="62695" x="7751763" y="3206750"/>
          <p14:tracePt t="62719" x="7751763" y="3200400"/>
          <p14:tracePt t="62743" x="7745413" y="3200400"/>
          <p14:tracePt t="62751" x="7727950" y="3200400"/>
          <p14:tracePt t="62759" x="7704138" y="3187700"/>
          <p14:tracePt t="62767" x="7678738" y="3187700"/>
          <p14:tracePt t="62775" x="7667625" y="3187700"/>
          <p14:tracePt t="62783" x="7654925" y="3187700"/>
          <p14:tracePt t="62791" x="7637463" y="3187700"/>
          <p14:tracePt t="62815" x="7624763" y="3187700"/>
          <p14:tracePt t="62823" x="7618413" y="3187700"/>
          <p14:tracePt t="62847" x="7618413" y="3194050"/>
          <p14:tracePt t="62855" x="7618413" y="3200400"/>
          <p14:tracePt t="62871" x="7618413" y="3206750"/>
          <p14:tracePt t="62887" x="7618413" y="3211513"/>
          <p14:tracePt t="62959" x="7624763" y="3211513"/>
          <p14:tracePt t="62967" x="7631113" y="3211513"/>
          <p14:tracePt t="62976" x="7637463" y="3211513"/>
          <p14:tracePt t="62983" x="7661275" y="3211513"/>
          <p14:tracePt t="62999" x="7678738" y="3211513"/>
          <p14:tracePt t="63007" x="7704138" y="3211513"/>
          <p14:tracePt t="63015" x="7739063" y="3211513"/>
          <p14:tracePt t="63023" x="7781925" y="3211513"/>
          <p14:tracePt t="63031" x="7823200" y="3211513"/>
          <p14:tracePt t="63039" x="7872413" y="3211513"/>
          <p14:tracePt t="63047" x="7920038" y="3200400"/>
          <p14:tracePt t="63055" x="7962900" y="3200400"/>
          <p14:tracePt t="63063" x="8004175" y="3200400"/>
          <p14:tracePt t="63071" x="8040688" y="3194050"/>
          <p14:tracePt t="63079" x="8070850" y="3187700"/>
          <p14:tracePt t="63087" x="8094663" y="3176588"/>
          <p14:tracePt t="63095" x="8120063" y="3176588"/>
          <p14:tracePt t="63103" x="8143875" y="3176588"/>
          <p14:tracePt t="63111" x="8167688" y="3176588"/>
          <p14:tracePt t="63119" x="8191500" y="3176588"/>
          <p14:tracePt t="63127" x="8204200" y="3176588"/>
          <p14:tracePt t="63135" x="8215313" y="3176588"/>
          <p14:tracePt t="63144" x="8239125" y="3170238"/>
          <p14:tracePt t="63151" x="8245475" y="3170238"/>
          <p14:tracePt t="63162" x="8258175" y="3170238"/>
          <p14:tracePt t="63167" x="8264525" y="3170238"/>
          <p14:tracePt t="63175" x="8269288" y="3170238"/>
          <p14:tracePt t="63183" x="8275638" y="3163888"/>
          <p14:tracePt t="63215" x="8281988" y="3163888"/>
          <p14:tracePt t="63231" x="8288338" y="3163888"/>
          <p14:tracePt t="63239" x="8305800" y="3157538"/>
          <p14:tracePt t="63247" x="8312150" y="3157538"/>
          <p14:tracePt t="63255" x="8324850" y="3157538"/>
          <p14:tracePt t="63263" x="8335963" y="3151188"/>
          <p14:tracePt t="63271" x="8348663" y="3151188"/>
          <p14:tracePt t="63279" x="8366125" y="3140075"/>
          <p14:tracePt t="63287" x="8378825" y="3133725"/>
          <p14:tracePt t="63303" x="8396288" y="3127375"/>
          <p14:tracePt t="63319" x="8402638" y="3127375"/>
          <p14:tracePt t="63367" x="8415338" y="3116263"/>
          <p14:tracePt t="63391" x="8426450" y="3116263"/>
          <p14:tracePt t="63399" x="8432800" y="3116263"/>
          <p14:tracePt t="63407" x="8439150" y="3109913"/>
          <p14:tracePt t="63479" x="8445500" y="3109913"/>
          <p14:tracePt t="63503" x="8462963" y="3116263"/>
          <p14:tracePt t="63511" x="8462963" y="3127375"/>
          <p14:tracePt t="63519" x="8480425" y="3163888"/>
          <p14:tracePt t="63527" x="8486775" y="3176588"/>
          <p14:tracePt t="63535" x="8499475" y="3200400"/>
          <p14:tracePt t="63544" x="8510588" y="3217863"/>
          <p14:tracePt t="63560" x="8516938" y="3217863"/>
          <p14:tracePt t="63591" x="8523288" y="3217863"/>
          <p14:tracePt t="63615" x="8529638" y="3217863"/>
          <p14:tracePt t="63623" x="8540750" y="3217863"/>
          <p14:tracePt t="63631" x="8547100" y="3217863"/>
          <p14:tracePt t="63639" x="8559800" y="3217863"/>
          <p14:tracePt t="63647" x="8564563" y="3217863"/>
          <p14:tracePt t="63655" x="8577263" y="3217863"/>
          <p14:tracePt t="63663" x="8583613" y="3217863"/>
          <p14:tracePt t="63671" x="8607425" y="3217863"/>
          <p14:tracePt t="63687" x="8620125" y="3194050"/>
          <p14:tracePt t="63703" x="8631238" y="3170238"/>
          <p14:tracePt t="63719" x="8631238" y="3151188"/>
          <p14:tracePt t="63727" x="8631238" y="3146425"/>
          <p14:tracePt t="64176" x="8631238" y="3140075"/>
          <p14:tracePt t="64199" x="0" y="0"/>
        </p14:tracePtLst>
        <p14:tracePtLst>
          <p14:tracePt t="105106" x="3810000" y="4754563"/>
          <p14:tracePt t="105192" x="3803650" y="4754563"/>
          <p14:tracePt t="105247" x="3803650" y="4748213"/>
          <p14:tracePt t="105256" x="3803650" y="4724400"/>
          <p14:tracePt t="105264" x="3803650" y="4683125"/>
          <p14:tracePt t="105272" x="3797300" y="4657725"/>
          <p14:tracePt t="105280" x="3790950" y="4627563"/>
          <p14:tracePt t="105287" x="3779838" y="4603750"/>
          <p14:tracePt t="105297" x="3760788" y="4556125"/>
          <p14:tracePt t="105303" x="3760788" y="4532313"/>
          <p14:tracePt t="105313" x="3736975" y="4508500"/>
          <p14:tracePt t="105319" x="3719513" y="4471988"/>
          <p14:tracePt t="105328" x="3695700" y="4435475"/>
          <p14:tracePt t="105335" x="3676650" y="4398963"/>
          <p14:tracePt t="105344" x="3640138" y="4375150"/>
          <p14:tracePt t="105352" x="3616325" y="4357688"/>
          <p14:tracePt t="105359" x="3579813" y="4327525"/>
          <p14:tracePt t="105367" x="3562350" y="4314825"/>
          <p14:tracePt t="105376" x="3514725" y="4284663"/>
          <p14:tracePt t="105384" x="3484563" y="4267200"/>
          <p14:tracePt t="105391" x="3429000" y="4237038"/>
          <p14:tracePt t="105399" x="3381375" y="4206875"/>
          <p14:tracePt t="105407" x="3344863" y="4200525"/>
          <p14:tracePt t="105415" x="3309938" y="4170363"/>
          <p14:tracePt t="105423" x="3260725" y="4152900"/>
          <p14:tracePt t="105431" x="3236913" y="4146550"/>
          <p14:tracePt t="105439" x="3213100" y="4127500"/>
          <p14:tracePt t="105447" x="3189288" y="4122738"/>
          <p14:tracePt t="105455" x="3182938" y="4122738"/>
          <p14:tracePt t="105487" x="3176588" y="4122738"/>
          <p14:tracePt t="105495" x="3170238" y="4122738"/>
          <p14:tracePt t="105503" x="3163888" y="4122738"/>
          <p14:tracePt t="105511" x="3146425" y="4122738"/>
          <p14:tracePt t="105519" x="3140075" y="4127500"/>
          <p14:tracePt t="105528" x="3122613" y="4133850"/>
          <p14:tracePt t="105535" x="3109913" y="4152900"/>
          <p14:tracePt t="105543" x="3092450" y="4164013"/>
          <p14:tracePt t="105551" x="3068638" y="4187825"/>
          <p14:tracePt t="105559" x="3043238" y="4211638"/>
          <p14:tracePt t="105567" x="3025775" y="4248150"/>
          <p14:tracePt t="105575" x="3008313" y="4271963"/>
          <p14:tracePt t="105583" x="2995613" y="4308475"/>
          <p14:tracePt t="105591" x="2971800" y="4357688"/>
          <p14:tracePt t="105599" x="2954338" y="4392613"/>
          <p14:tracePt t="105607" x="2947988" y="4441825"/>
          <p14:tracePt t="105615" x="2935288" y="4502150"/>
          <p14:tracePt t="105623" x="2928938" y="4562475"/>
          <p14:tracePt t="105632" x="2928938" y="4603750"/>
          <p14:tracePt t="105639" x="2928938" y="4676775"/>
          <p14:tracePt t="105647" x="2928938" y="4724400"/>
          <p14:tracePt t="105655" x="2928938" y="4778375"/>
          <p14:tracePt t="105663" x="2928938" y="4827588"/>
          <p14:tracePt t="105671" x="2928938" y="4857750"/>
          <p14:tracePt t="105679" x="2928938" y="4911725"/>
          <p14:tracePt t="105687" x="2959100" y="4978400"/>
          <p14:tracePt t="105697" x="2978150" y="5002213"/>
          <p14:tracePt t="105703" x="3013075" y="5056188"/>
          <p14:tracePt t="105711" x="3025775" y="5092700"/>
          <p14:tracePt t="105719" x="3062288" y="5129213"/>
          <p14:tracePt t="105727" x="3092450" y="5183188"/>
          <p14:tracePt t="105735" x="3116263" y="5207000"/>
          <p14:tracePt t="105743" x="3133725" y="5230813"/>
          <p14:tracePt t="105751" x="3159125" y="5254625"/>
          <p14:tracePt t="105759" x="3176588" y="5260975"/>
          <p14:tracePt t="105767" x="3200400" y="5278438"/>
          <p14:tracePt t="105775" x="3206750" y="5278438"/>
          <p14:tracePt t="105791" x="3213100" y="5278438"/>
          <p14:tracePt t="105815" x="3224213" y="5278438"/>
          <p14:tracePt t="105823" x="3230563" y="5278438"/>
          <p14:tracePt t="105831" x="3249613" y="5273675"/>
          <p14:tracePt t="105839" x="3279775" y="5243513"/>
          <p14:tracePt t="105847" x="3314700" y="5218113"/>
          <p14:tracePt t="105855" x="3351213" y="5187950"/>
          <p14:tracePt t="105863" x="3417888" y="5146675"/>
          <p14:tracePt t="105871" x="3478213" y="5103813"/>
          <p14:tracePt t="105880" x="3544888" y="5062538"/>
          <p14:tracePt t="105887" x="3579813" y="5043488"/>
          <p14:tracePt t="105896" x="3616325" y="5026025"/>
          <p14:tracePt t="105903" x="3640138" y="5008563"/>
          <p14:tracePt t="105912" x="3676650" y="4983163"/>
          <p14:tracePt t="105919" x="3713163" y="4965700"/>
          <p14:tracePt t="105928" x="3736975" y="4941888"/>
          <p14:tracePt t="105935" x="3749675" y="4922838"/>
          <p14:tracePt t="105943" x="3779838" y="4899025"/>
          <p14:tracePt t="105951" x="3790950" y="4881563"/>
          <p14:tracePt t="105959" x="3797300" y="4851400"/>
          <p14:tracePt t="105967" x="3814763" y="4814888"/>
          <p14:tracePt t="105975" x="3814763" y="4773613"/>
          <p14:tracePt t="105983" x="3814763" y="4700588"/>
          <p14:tracePt t="105991" x="3814763" y="4652963"/>
          <p14:tracePt t="105999" x="3814763" y="4610100"/>
          <p14:tracePt t="106007" x="3814763" y="4586288"/>
          <p14:tracePt t="106015" x="3814763" y="4543425"/>
          <p14:tracePt t="106023" x="3814763" y="4519613"/>
          <p14:tracePt t="106031" x="3814763" y="4495800"/>
          <p14:tracePt t="106039" x="3797300" y="4471988"/>
          <p14:tracePt t="106047" x="3790950" y="4465638"/>
          <p14:tracePt t="106055" x="3779838" y="4448175"/>
          <p14:tracePt t="106063" x="3756025" y="4422775"/>
          <p14:tracePt t="106071" x="3736975" y="4405313"/>
          <p14:tracePt t="106080" x="3713163" y="4387850"/>
          <p14:tracePt t="106087" x="3689350" y="4375150"/>
          <p14:tracePt t="106095" x="3659188" y="4357688"/>
          <p14:tracePt t="106103" x="3640138" y="4351338"/>
          <p14:tracePt t="106112" x="3629025" y="4351338"/>
          <p14:tracePt t="106119" x="3605213" y="4351338"/>
          <p14:tracePt t="106127" x="3579813" y="4338638"/>
          <p14:tracePt t="106135" x="3538538" y="4338638"/>
          <p14:tracePt t="106143" x="3495675" y="4338638"/>
          <p14:tracePt t="106151" x="3459163" y="4338638"/>
          <p14:tracePt t="106165" x="3381375" y="4338638"/>
          <p14:tracePt t="106167" x="3327400" y="4338638"/>
          <p14:tracePt t="106175" x="3260725" y="4368800"/>
          <p14:tracePt t="106183" x="3182938" y="4398963"/>
          <p14:tracePt t="106191" x="3122613" y="4418013"/>
          <p14:tracePt t="106199" x="3073400" y="4429125"/>
          <p14:tracePt t="106207" x="3025775" y="4459288"/>
          <p14:tracePt t="106215" x="2971800" y="4513263"/>
          <p14:tracePt t="106223" x="2947988" y="4549775"/>
          <p14:tracePt t="106232" x="2917825" y="4597400"/>
          <p14:tracePt t="106239" x="2905125" y="4657725"/>
          <p14:tracePt t="106247" x="2887663" y="4706938"/>
          <p14:tracePt t="106255" x="2887663" y="4778375"/>
          <p14:tracePt t="106263" x="2874963" y="4857750"/>
          <p14:tracePt t="106271" x="2874963" y="4911725"/>
          <p14:tracePt t="106280" x="2874963" y="4959350"/>
          <p14:tracePt t="106287" x="2881313" y="5019675"/>
          <p14:tracePt t="106295" x="2911475" y="5068888"/>
          <p14:tracePt t="106303" x="2928938" y="5116513"/>
          <p14:tracePt t="106312" x="2947988" y="5164138"/>
          <p14:tracePt t="106319" x="2978150" y="5207000"/>
          <p14:tracePt t="106327" x="3008313" y="5254625"/>
          <p14:tracePt t="106335" x="3032125" y="5291138"/>
          <p14:tracePt t="106343" x="3062288" y="5314950"/>
          <p14:tracePt t="106351" x="3073400" y="5334000"/>
          <p14:tracePt t="106359" x="3092450" y="5345113"/>
          <p14:tracePt t="106367" x="3103563" y="5364163"/>
          <p14:tracePt t="106375" x="3128963" y="5368925"/>
          <p14:tracePt t="106383" x="3133725" y="5375275"/>
          <p14:tracePt t="106391" x="3159125" y="5375275"/>
          <p14:tracePt t="106399" x="3163888" y="5375275"/>
          <p14:tracePt t="106407" x="3176588" y="5375275"/>
          <p14:tracePt t="106415" x="3200400" y="5375275"/>
          <p14:tracePt t="106423" x="3213100" y="5375275"/>
          <p14:tracePt t="106431" x="3224213" y="5375275"/>
          <p14:tracePt t="106439" x="3249613" y="5375275"/>
          <p14:tracePt t="106447" x="3273425" y="5375275"/>
          <p14:tracePt t="106455" x="3297238" y="5368925"/>
          <p14:tracePt t="106464" x="3321050" y="5351463"/>
          <p14:tracePt t="106471" x="3344863" y="5334000"/>
          <p14:tracePt t="106480" x="3381375" y="5314950"/>
          <p14:tracePt t="106487" x="3405188" y="5291138"/>
          <p14:tracePt t="106495" x="3441700" y="5254625"/>
          <p14:tracePt t="106503" x="3471863" y="5218113"/>
          <p14:tracePt t="106512" x="3514725" y="5164138"/>
          <p14:tracePt t="106519" x="3556000" y="5099050"/>
          <p14:tracePt t="106527" x="3598863" y="5008563"/>
          <p14:tracePt t="106535" x="3622675" y="4918075"/>
          <p14:tracePt t="106543" x="3635375" y="4868863"/>
          <p14:tracePt t="106551" x="3640138" y="4827588"/>
          <p14:tracePt t="106559" x="3652838" y="4791075"/>
          <p14:tracePt t="106567" x="3652838" y="4767263"/>
          <p14:tracePt t="106575" x="3659188" y="4754563"/>
          <p14:tracePt t="106583" x="3659188" y="4743450"/>
          <p14:tracePt t="106591" x="3665538" y="4718050"/>
          <p14:tracePt t="106599" x="3665538" y="4700588"/>
          <p14:tracePt t="106607" x="3665538" y="4687888"/>
          <p14:tracePt t="106615" x="3665538" y="4664075"/>
          <p14:tracePt t="106623" x="3665538" y="4646613"/>
          <p14:tracePt t="106631" x="3665538" y="4610100"/>
          <p14:tracePt t="106639" x="3665538" y="4597400"/>
          <p14:tracePt t="106647" x="3665538" y="4567238"/>
          <p14:tracePt t="106655" x="3665538" y="4532313"/>
          <p14:tracePt t="106664" x="3646488" y="4483100"/>
          <p14:tracePt t="106671" x="3635375" y="4459288"/>
          <p14:tracePt t="106680" x="3616325" y="4422775"/>
          <p14:tracePt t="106687" x="3605213" y="4398963"/>
          <p14:tracePt t="106697" x="3586163" y="4368800"/>
          <p14:tracePt t="106703" x="3556000" y="4327525"/>
          <p14:tracePt t="106712" x="3502025" y="4278313"/>
          <p14:tracePt t="106719" x="3454400" y="4224338"/>
          <p14:tracePt t="106727" x="3411538" y="4183063"/>
          <p14:tracePt t="106735" x="3375025" y="4170363"/>
          <p14:tracePt t="106743" x="3327400" y="4133850"/>
          <p14:tracePt t="106751" x="3303588" y="4127500"/>
          <p14:tracePt t="106759" x="3279775" y="4122738"/>
          <p14:tracePt t="106767" x="3267075" y="4122738"/>
          <p14:tracePt t="106775" x="3260725" y="4122738"/>
          <p14:tracePt t="106783" x="3249613" y="4122738"/>
          <p14:tracePt t="106791" x="3213100" y="4122738"/>
          <p14:tracePt t="106799" x="3200400" y="4122738"/>
          <p14:tracePt t="106807" x="3140075" y="4183063"/>
          <p14:tracePt t="106815" x="3103563" y="4224338"/>
          <p14:tracePt t="106823" x="3055938" y="4284663"/>
          <p14:tracePt t="106831" x="3013075" y="4362450"/>
          <p14:tracePt t="106839" x="2978150" y="4441825"/>
          <p14:tracePt t="106848" x="2947988" y="4532313"/>
          <p14:tracePt t="106855" x="2935288" y="4603750"/>
          <p14:tracePt t="106864" x="2924175" y="4694238"/>
          <p14:tracePt t="106871" x="2924175" y="4754563"/>
          <p14:tracePt t="106882" x="2924175" y="4808538"/>
          <p14:tracePt t="106887" x="2928938" y="4857750"/>
          <p14:tracePt t="106896" x="2954338" y="4892675"/>
          <p14:tracePt t="106903" x="2971800" y="4929188"/>
          <p14:tracePt t="106912" x="2989263" y="4948238"/>
          <p14:tracePt t="106919" x="3013075" y="4983163"/>
          <p14:tracePt t="106927" x="3032125" y="5008563"/>
          <p14:tracePt t="106935" x="3049588" y="5038725"/>
          <p14:tracePt t="106943" x="3062288" y="5056188"/>
          <p14:tracePt t="106951" x="3079750" y="5092700"/>
          <p14:tracePt t="106959" x="3103563" y="5116513"/>
          <p14:tracePt t="106967" x="3133725" y="5153025"/>
          <p14:tracePt t="106975" x="3159125" y="5176838"/>
          <p14:tracePt t="106983" x="3182938" y="5200650"/>
          <p14:tracePt t="106991" x="3200400" y="5207000"/>
          <p14:tracePt t="106999" x="3230563" y="5224463"/>
          <p14:tracePt t="107007" x="3284538" y="5243513"/>
          <p14:tracePt t="107015" x="3314700" y="5254625"/>
          <p14:tracePt t="107023" x="3363913" y="5260975"/>
          <p14:tracePt t="107031" x="3405188" y="5260975"/>
          <p14:tracePt t="107039" x="3441700" y="5260975"/>
          <p14:tracePt t="107048" x="3471863" y="5260975"/>
          <p14:tracePt t="107055" x="3514725" y="5260975"/>
          <p14:tracePt t="107064" x="3562350" y="5260975"/>
          <p14:tracePt t="107071" x="3575050" y="5254625"/>
          <p14:tracePt t="107079" x="3622675" y="5213350"/>
          <p14:tracePt t="107087" x="3676650" y="5164138"/>
          <p14:tracePt t="107096" x="3713163" y="5122863"/>
          <p14:tracePt t="107103" x="3749675" y="5062538"/>
          <p14:tracePt t="107112" x="3779838" y="5008563"/>
          <p14:tracePt t="107119" x="3797300" y="4959350"/>
          <p14:tracePt t="107127" x="3814763" y="4922838"/>
          <p14:tracePt t="107135" x="3844925" y="4875213"/>
          <p14:tracePt t="107143" x="3844925" y="4851400"/>
          <p14:tracePt t="107151" x="3851275" y="4821238"/>
          <p14:tracePt t="107159" x="3857625" y="4814888"/>
          <p14:tracePt t="107167" x="3863975" y="4791075"/>
          <p14:tracePt t="107175" x="3863975" y="4767263"/>
          <p14:tracePt t="107183" x="3863975" y="4737100"/>
          <p14:tracePt t="107191" x="3863975" y="4694238"/>
          <p14:tracePt t="107199" x="3863975" y="4670425"/>
          <p14:tracePt t="107207" x="3863975" y="4640263"/>
          <p14:tracePt t="107215" x="3863975" y="4616450"/>
          <p14:tracePt t="107223" x="3857625" y="4592638"/>
          <p14:tracePt t="107231" x="3827463" y="4556125"/>
          <p14:tracePt t="107239" x="3821113" y="4532313"/>
          <p14:tracePt t="107247" x="3784600" y="4495800"/>
          <p14:tracePt t="107255" x="3760788" y="4478338"/>
          <p14:tracePt t="107265" x="3725863" y="4452938"/>
          <p14:tracePt t="107271" x="3700463" y="4435475"/>
          <p14:tracePt t="107279" x="3676650" y="4422775"/>
          <p14:tracePt t="107287" x="3652838" y="4405313"/>
          <p14:tracePt t="107296" x="3640138" y="4398963"/>
          <p14:tracePt t="107303" x="3622675" y="4398963"/>
          <p14:tracePt t="107311" x="3609975" y="4387850"/>
          <p14:tracePt t="107327" x="3598863" y="4387850"/>
          <p14:tracePt t="107335" x="3592513" y="4387850"/>
          <p14:tracePt t="107343" x="3575050" y="4387850"/>
          <p14:tracePt t="107351" x="3549650" y="4392613"/>
          <p14:tracePt t="107359" x="3519488" y="4418013"/>
          <p14:tracePt t="107367" x="3429000" y="4452938"/>
          <p14:tracePt t="107375" x="3375025" y="4495800"/>
          <p14:tracePt t="107383" x="3284538" y="4549775"/>
          <p14:tracePt t="107391" x="3243263" y="4579938"/>
          <p14:tracePt t="107399" x="3194050" y="4622800"/>
          <p14:tracePt t="107407" x="3140075" y="4664075"/>
          <p14:tracePt t="107415" x="3103563" y="4683125"/>
          <p14:tracePt t="107423" x="3073400" y="4730750"/>
          <p14:tracePt t="107431" x="3049588" y="4767263"/>
          <p14:tracePt t="107439" x="3025775" y="4814888"/>
          <p14:tracePt t="107448" x="3019425" y="4862513"/>
          <p14:tracePt t="107455" x="3019425" y="4887913"/>
          <p14:tracePt t="107464" x="3019425" y="4911725"/>
          <p14:tracePt t="107471" x="3019425" y="4953000"/>
          <p14:tracePt t="107479" x="3043238" y="4989513"/>
          <p14:tracePt t="107487" x="3068638" y="5026025"/>
          <p14:tracePt t="107496" x="3086100" y="5073650"/>
          <p14:tracePt t="107503" x="3116263" y="5099050"/>
          <p14:tracePt t="107511" x="3146425" y="5153025"/>
          <p14:tracePt t="107519" x="3170238" y="5187950"/>
          <p14:tracePt t="107527" x="3206750" y="5218113"/>
          <p14:tracePt t="107535" x="3249613" y="5243513"/>
          <p14:tracePt t="107543" x="3273425" y="5254625"/>
          <p14:tracePt t="107551" x="3284538" y="5260975"/>
          <p14:tracePt t="107559" x="3297238" y="5267325"/>
          <p14:tracePt t="107575" x="3333750" y="5267325"/>
          <p14:tracePt t="107583" x="3357563" y="5267325"/>
          <p14:tracePt t="107591" x="3387725" y="5267325"/>
          <p14:tracePt t="107599" x="3411538" y="5267325"/>
          <p14:tracePt t="107607" x="3454400" y="5267325"/>
          <p14:tracePt t="107615" x="3478213" y="5254625"/>
          <p14:tracePt t="107623" x="3525838" y="5218113"/>
          <p14:tracePt t="107631" x="3549650" y="5183188"/>
          <p14:tracePt t="107639" x="3586163" y="5116513"/>
          <p14:tracePt t="107647" x="3605213" y="5068888"/>
          <p14:tracePt t="107655" x="3635375" y="5008563"/>
          <p14:tracePt t="107664" x="3652838" y="4972050"/>
          <p14:tracePt t="107671" x="3683000" y="4905375"/>
          <p14:tracePt t="107680" x="3706813" y="4857750"/>
          <p14:tracePt t="107687" x="3725863" y="4821238"/>
          <p14:tracePt t="107700" x="3730625" y="4778375"/>
          <p14:tracePt t="107703" x="3730625" y="4730750"/>
          <p14:tracePt t="107711" x="3730625" y="4700588"/>
          <p14:tracePt t="107719" x="3730625" y="4657725"/>
          <p14:tracePt t="107727" x="3730625" y="4610100"/>
          <p14:tracePt t="107735" x="3730625" y="4556125"/>
          <p14:tracePt t="107743" x="3730625" y="4495800"/>
          <p14:tracePt t="107751" x="3706813" y="4459288"/>
          <p14:tracePt t="107759" x="3676650" y="4392613"/>
          <p14:tracePt t="107767" x="3652838" y="4357688"/>
          <p14:tracePt t="107775" x="3635375" y="4338638"/>
          <p14:tracePt t="107783" x="3609975" y="4308475"/>
          <p14:tracePt t="107791" x="3592513" y="4291013"/>
          <p14:tracePt t="107799" x="3586163" y="4284663"/>
          <p14:tracePt t="107807" x="3575050" y="4271963"/>
          <p14:tracePt t="107823" x="3568700" y="4271963"/>
          <p14:tracePt t="107839" x="3556000" y="4271963"/>
          <p14:tracePt t="107847" x="3519488" y="4271963"/>
          <p14:tracePt t="107855" x="3495675" y="4271963"/>
          <p14:tracePt t="107863" x="3465513" y="4271963"/>
          <p14:tracePt t="107871" x="3424238" y="4284663"/>
          <p14:tracePt t="107880" x="3381375" y="4308475"/>
          <p14:tracePt t="107887" x="3333750" y="4338638"/>
          <p14:tracePt t="107895" x="3284538" y="4368800"/>
          <p14:tracePt t="107903" x="3230563" y="4398963"/>
          <p14:tracePt t="107911" x="3194050" y="4418013"/>
          <p14:tracePt t="107919" x="3170238" y="4441825"/>
          <p14:tracePt t="107927" x="3133725" y="4483100"/>
          <p14:tracePt t="107935" x="3128963" y="4495800"/>
          <p14:tracePt t="107943" x="3098800" y="4525963"/>
          <p14:tracePt t="107951" x="3098800" y="4543425"/>
          <p14:tracePt t="107959" x="3098800" y="4579938"/>
          <p14:tracePt t="107967" x="3098800" y="4610100"/>
          <p14:tracePt t="107975" x="3098800" y="4687888"/>
          <p14:tracePt t="107983" x="3098800" y="4760913"/>
          <p14:tracePt t="107991" x="3098800" y="4832350"/>
          <p14:tracePt t="107999" x="3098800" y="4892675"/>
          <p14:tracePt t="108007" x="3098800" y="4935538"/>
          <p14:tracePt t="108015" x="3109913" y="4972050"/>
          <p14:tracePt t="108023" x="3122613" y="4995863"/>
          <p14:tracePt t="108031" x="3128963" y="5002213"/>
          <p14:tracePt t="108039" x="3133725" y="5008563"/>
          <p14:tracePt t="108127" x="3146425" y="5008563"/>
          <p14:tracePt t="108143" x="3152775" y="5008563"/>
          <p14:tracePt t="108159" x="3159125" y="5008563"/>
          <p14:tracePt t="108175" x="0" y="0"/>
        </p14:tracePtLst>
        <p14:tracePtLst>
          <p14:tracePt t="116673" x="5057775" y="3941763"/>
          <p14:tracePt t="116711" x="5057775" y="3935413"/>
          <p14:tracePt t="116799" x="5057775" y="3929063"/>
          <p14:tracePt t="116807" x="5057775" y="3922713"/>
          <p14:tracePt t="116823" x="5057775" y="3905250"/>
          <p14:tracePt t="116832" x="5057775" y="3868738"/>
          <p14:tracePt t="116841" x="5038725" y="3857625"/>
          <p14:tracePt t="116847" x="5032375" y="3832225"/>
          <p14:tracePt t="116857" x="5008563" y="3808413"/>
          <p14:tracePt t="116863" x="4991100" y="3784600"/>
          <p14:tracePt t="116874" x="4984750" y="3778250"/>
          <p14:tracePt t="116879" x="4960938" y="3754438"/>
          <p14:tracePt t="116888" x="4948238" y="3730625"/>
          <p14:tracePt t="116896" x="4930775" y="3711575"/>
          <p14:tracePt t="116904" x="4906963" y="3700463"/>
          <p14:tracePt t="116911" x="4894263" y="3681413"/>
          <p14:tracePt t="116920" x="4857750" y="3657600"/>
          <p14:tracePt t="116927" x="4840288" y="3651250"/>
          <p14:tracePt t="116935" x="4827588" y="3633788"/>
          <p14:tracePt t="116943" x="4803775" y="3609975"/>
          <p14:tracePt t="116951" x="4797425" y="3609975"/>
          <p14:tracePt t="116959" x="4773613" y="3597275"/>
          <p14:tracePt t="116975" x="4767263" y="3590925"/>
          <p14:tracePt t="116983" x="4762500" y="3590925"/>
          <p14:tracePt t="116991" x="4756150" y="3586163"/>
          <p14:tracePt t="116999" x="4743450" y="3586163"/>
          <p14:tracePt t="117007" x="4737100" y="3586163"/>
          <p14:tracePt t="117015" x="4732338" y="3586163"/>
          <p14:tracePt t="117023" x="4719638" y="3573463"/>
          <p14:tracePt t="117039" x="4702175" y="3573463"/>
          <p14:tracePt t="117047" x="4683125" y="3573463"/>
          <p14:tracePt t="117056" x="4665663" y="3573463"/>
          <p14:tracePt t="117063" x="4652963" y="3573463"/>
          <p14:tracePt t="117072" x="4629150" y="3573463"/>
          <p14:tracePt t="117079" x="4605338" y="3573463"/>
          <p14:tracePt t="117087" x="4581525" y="3579813"/>
          <p14:tracePt t="117095" x="4568825" y="3579813"/>
          <p14:tracePt t="117104" x="4545013" y="3579813"/>
          <p14:tracePt t="117111" x="4532313" y="3579813"/>
          <p14:tracePt t="117119" x="4502150" y="3579813"/>
          <p14:tracePt t="117127" x="4478338" y="3586163"/>
          <p14:tracePt t="117135" x="4454525" y="3603625"/>
          <p14:tracePt t="117143" x="4418013" y="3609975"/>
          <p14:tracePt t="117151" x="4381500" y="3627438"/>
          <p14:tracePt t="117159" x="4346575" y="3646488"/>
          <p14:tracePt t="117174" x="4321175" y="3663950"/>
          <p14:tracePt t="117175" x="4297363" y="3676650"/>
          <p14:tracePt t="117183" x="4256088" y="3694113"/>
          <p14:tracePt t="117191" x="4230688" y="3724275"/>
          <p14:tracePt t="117199" x="4225925" y="3730625"/>
          <p14:tracePt t="117207" x="4195763" y="3741738"/>
          <p14:tracePt t="117215" x="4176713" y="3748088"/>
          <p14:tracePt t="117223" x="4171950" y="3767138"/>
          <p14:tracePt t="117231" x="4159250" y="3778250"/>
          <p14:tracePt t="117239" x="4152900" y="3784600"/>
          <p14:tracePt t="117247" x="4141788" y="3802063"/>
          <p14:tracePt t="117256" x="4129088" y="3827463"/>
          <p14:tracePt t="117263" x="4129088" y="3832225"/>
          <p14:tracePt t="117271" x="4129088" y="3844925"/>
          <p14:tracePt t="117279" x="4129088" y="3887788"/>
          <p14:tracePt t="117287" x="4129088" y="3898900"/>
          <p14:tracePt t="117295" x="4129088" y="3922713"/>
          <p14:tracePt t="117303" x="4129088" y="3935413"/>
          <p14:tracePt t="117311" x="4129088" y="3941763"/>
          <p14:tracePt t="117319" x="4129088" y="3971925"/>
          <p14:tracePt t="117327" x="4135438" y="3995738"/>
          <p14:tracePt t="117335" x="4146550" y="4006850"/>
          <p14:tracePt t="117343" x="4171950" y="4032250"/>
          <p14:tracePt t="117351" x="4176713" y="4056063"/>
          <p14:tracePt t="117359" x="4195763" y="4073525"/>
          <p14:tracePt t="117367" x="4206875" y="4092575"/>
          <p14:tracePt t="117375" x="4225925" y="4116388"/>
          <p14:tracePt t="117383" x="4260850" y="4140200"/>
          <p14:tracePt t="117391" x="4273550" y="4146550"/>
          <p14:tracePt t="117399" x="4297363" y="4152900"/>
          <p14:tracePt t="117407" x="4316413" y="4164013"/>
          <p14:tracePt t="117415" x="4333875" y="4164013"/>
          <p14:tracePt t="117423" x="4351338" y="4164013"/>
          <p14:tracePt t="117431" x="4370388" y="4164013"/>
          <p14:tracePt t="117439" x="4394200" y="4164013"/>
          <p14:tracePt t="117447" x="4430713" y="4164013"/>
          <p14:tracePt t="117456" x="4471988" y="4164013"/>
          <p14:tracePt t="117463" x="4497388" y="4164013"/>
          <p14:tracePt t="117471" x="4538663" y="4164013"/>
          <p14:tracePt t="117479" x="4592638" y="4164013"/>
          <p14:tracePt t="117488" x="4665663" y="4164013"/>
          <p14:tracePt t="117495" x="4725988" y="4157663"/>
          <p14:tracePt t="117503" x="4816475" y="4146550"/>
          <p14:tracePt t="117511" x="4887913" y="4146550"/>
          <p14:tracePt t="117519" x="4930775" y="4146550"/>
          <p14:tracePt t="117527" x="4978400" y="4146550"/>
          <p14:tracePt t="117535" x="5008563" y="4140200"/>
          <p14:tracePt t="117543" x="5032375" y="4140200"/>
          <p14:tracePt t="117551" x="5068888" y="4122738"/>
          <p14:tracePt t="117559" x="5075238" y="4122738"/>
          <p14:tracePt t="117567" x="5087938" y="4122738"/>
          <p14:tracePt t="117575" x="5092700" y="4116388"/>
          <p14:tracePt t="117583" x="5099050" y="4116388"/>
          <p14:tracePt t="117591" x="5111750" y="4103688"/>
          <p14:tracePt t="117615" x="5129213" y="4092575"/>
          <p14:tracePt t="117623" x="5135563" y="4079875"/>
          <p14:tracePt t="117631" x="5153025" y="4056063"/>
          <p14:tracePt t="117639" x="5159375" y="4043363"/>
          <p14:tracePt t="117647" x="5165725" y="4025900"/>
          <p14:tracePt t="117657" x="5183188" y="3989388"/>
          <p14:tracePt t="117663" x="5183188" y="3971925"/>
          <p14:tracePt t="117671" x="5183188" y="3946525"/>
          <p14:tracePt t="117679" x="5183188" y="3929063"/>
          <p14:tracePt t="117687" x="5189538" y="3916363"/>
          <p14:tracePt t="117695" x="5189538" y="3905250"/>
          <p14:tracePt t="117703" x="5189538" y="3898900"/>
          <p14:tracePt t="117711" x="5189538" y="3887788"/>
          <p14:tracePt t="117727" x="5189538" y="3881438"/>
          <p14:tracePt t="117735" x="5183188" y="3862388"/>
          <p14:tracePt t="117743" x="5178425" y="3857625"/>
          <p14:tracePt t="117751" x="5148263" y="3832225"/>
          <p14:tracePt t="117759" x="5099050" y="3827463"/>
          <p14:tracePt t="117767" x="5032375" y="3797300"/>
          <p14:tracePt t="117775" x="4972050" y="3748088"/>
          <p14:tracePt t="117783" x="4906963" y="3730625"/>
          <p14:tracePt t="117792" x="4833938" y="3700463"/>
          <p14:tracePt t="117799" x="4756150" y="3663950"/>
          <p14:tracePt t="117807" x="4695825" y="3651250"/>
          <p14:tracePt t="117815" x="4659313" y="3646488"/>
          <p14:tracePt t="117824" x="4611688" y="3627438"/>
          <p14:tracePt t="117831" x="4581525" y="3616325"/>
          <p14:tracePt t="117840" x="4545013" y="3597275"/>
          <p14:tracePt t="117847" x="4527550" y="3597275"/>
          <p14:tracePt t="117857" x="4521200" y="3590925"/>
          <p14:tracePt t="117890" x="4514850" y="3590925"/>
          <p14:tracePt t="117903" x="4508500" y="3590925"/>
          <p14:tracePt t="117911" x="4497388" y="3590925"/>
          <p14:tracePt t="117919" x="4484688" y="3590925"/>
          <p14:tracePt t="117927" x="4460875" y="3590925"/>
          <p14:tracePt t="117935" x="4437063" y="3597275"/>
          <p14:tracePt t="117943" x="4394200" y="3603625"/>
          <p14:tracePt t="117951" x="4357688" y="3621088"/>
          <p14:tracePt t="117959" x="4310063" y="3633788"/>
          <p14:tracePt t="117967" x="4286250" y="3640138"/>
          <p14:tracePt t="117975" x="4260850" y="3657600"/>
          <p14:tracePt t="117983" x="4230688" y="3676650"/>
          <p14:tracePt t="117992" x="4213225" y="3681413"/>
          <p14:tracePt t="118007" x="4189413" y="3694113"/>
          <p14:tracePt t="118015" x="4176713" y="3711575"/>
          <p14:tracePt t="118024" x="4159250" y="3736975"/>
          <p14:tracePt t="118031" x="4141788" y="3754438"/>
          <p14:tracePt t="118040" x="4129088" y="3784600"/>
          <p14:tracePt t="118047" x="4129088" y="3821113"/>
          <p14:tracePt t="118056" x="4116388" y="3832225"/>
          <p14:tracePt t="118063" x="4116388" y="3862388"/>
          <p14:tracePt t="118072" x="4116388" y="3887788"/>
          <p14:tracePt t="118079" x="4116388" y="3898900"/>
          <p14:tracePt t="118087" x="4116388" y="3916363"/>
          <p14:tracePt t="118095" x="4116388" y="3929063"/>
          <p14:tracePt t="118103" x="4116388" y="3935413"/>
          <p14:tracePt t="118111" x="4116388" y="3946525"/>
          <p14:tracePt t="118119" x="4122738" y="3952875"/>
          <p14:tracePt t="118135" x="4146550" y="3952875"/>
          <p14:tracePt t="118143" x="4152900" y="3959225"/>
          <p14:tracePt t="118151" x="4165600" y="3965575"/>
          <p14:tracePt t="118163" x="4183063" y="3976688"/>
          <p14:tracePt t="118167" x="4195763" y="3976688"/>
          <p14:tracePt t="118175" x="4206875" y="3976688"/>
          <p14:tracePt t="118183" x="4230688" y="3983038"/>
          <p14:tracePt t="118191" x="4267200" y="4002088"/>
          <p14:tracePt t="118199" x="4316413" y="4019550"/>
          <p14:tracePt t="118207" x="4376738" y="4032250"/>
          <p14:tracePt t="118215" x="4437063" y="4049713"/>
          <p14:tracePt t="118224" x="4527550" y="4086225"/>
          <p14:tracePt t="118231" x="4605338" y="4097338"/>
          <p14:tracePt t="118240" x="4665663" y="4103688"/>
          <p14:tracePt t="118247" x="4719638" y="4103688"/>
          <p14:tracePt t="118263" x="4756150" y="4103688"/>
          <p14:tracePt t="118272" x="4773613" y="4103688"/>
          <p14:tracePt t="118279" x="4797425" y="4103688"/>
          <p14:tracePt t="118287" x="4822825" y="4103688"/>
          <p14:tracePt t="118295" x="4846638" y="4103688"/>
          <p14:tracePt t="118303" x="4870450" y="4103688"/>
          <p14:tracePt t="118311" x="4894263" y="4103688"/>
          <p14:tracePt t="118319" x="4906963" y="4097338"/>
          <p14:tracePt t="118327" x="4930775" y="4079875"/>
          <p14:tracePt t="118335" x="4943475" y="4073525"/>
          <p14:tracePt t="118343" x="4978400" y="4043363"/>
          <p14:tracePt t="118351" x="4997450" y="4037013"/>
          <p14:tracePt t="118359" x="5002213" y="4032250"/>
          <p14:tracePt t="118367" x="5014913" y="4019550"/>
          <p14:tracePt t="118375" x="5021263" y="4013200"/>
          <p14:tracePt t="118392" x="5027613" y="4002088"/>
          <p14:tracePt t="118407" x="5027613" y="3983038"/>
          <p14:tracePt t="118415" x="5027613" y="3976688"/>
          <p14:tracePt t="118424" x="5027613" y="3965575"/>
          <p14:tracePt t="118431" x="5027613" y="3952875"/>
          <p14:tracePt t="118440" x="5027613" y="3946525"/>
          <p14:tracePt t="118455" x="5027613" y="3935413"/>
          <p14:tracePt t="118475" x="5027613" y="3929063"/>
          <p14:tracePt t="118479" x="5027613" y="3922713"/>
          <p14:tracePt t="118487" x="5027613" y="3905250"/>
          <p14:tracePt t="118495" x="5021263" y="3905250"/>
          <p14:tracePt t="118503" x="5014913" y="3898900"/>
          <p14:tracePt t="118519" x="5002213" y="3887788"/>
          <p14:tracePt t="118527" x="4978400" y="3881438"/>
          <p14:tracePt t="118535" x="4960938" y="3875088"/>
          <p14:tracePt t="118543" x="4937125" y="3857625"/>
          <p14:tracePt t="118551" x="4906963" y="3838575"/>
          <p14:tracePt t="118559" x="4870450" y="3832225"/>
          <p14:tracePt t="118567" x="4822825" y="3808413"/>
          <p14:tracePt t="118576" x="4786313" y="3790950"/>
          <p14:tracePt t="118583" x="4737100" y="3784600"/>
          <p14:tracePt t="118591" x="4676775" y="3771900"/>
          <p14:tracePt t="118599" x="4629150" y="3754438"/>
          <p14:tracePt t="118607" x="4586288" y="3741738"/>
          <p14:tracePt t="118615" x="4521200" y="3724275"/>
          <p14:tracePt t="118624" x="4478338" y="3724275"/>
          <p14:tracePt t="118631" x="4430713" y="3711575"/>
          <p14:tracePt t="118647" x="4406900" y="3711575"/>
          <p14:tracePt t="118655" x="4394200" y="3711575"/>
          <p14:tracePt t="118663" x="4381500" y="3711575"/>
          <p14:tracePt t="118672" x="4370388" y="3711575"/>
          <p14:tracePt t="118679" x="4346575" y="3711575"/>
          <p14:tracePt t="118687" x="4310063" y="3724275"/>
          <p14:tracePt t="118695" x="4286250" y="3736975"/>
          <p14:tracePt t="118703" x="4243388" y="3754438"/>
          <p14:tracePt t="118711" x="4189413" y="3797300"/>
          <p14:tracePt t="118719" x="4152900" y="3808413"/>
          <p14:tracePt t="118727" x="4116388" y="3838575"/>
          <p14:tracePt t="118735" x="4062413" y="3881438"/>
          <p14:tracePt t="118743" x="4038600" y="3905250"/>
          <p14:tracePt t="118751" x="4014788" y="3929063"/>
          <p14:tracePt t="118759" x="3990975" y="3952875"/>
          <p14:tracePt t="118767" x="3990975" y="3971925"/>
          <p14:tracePt t="118776" x="3990975" y="3995738"/>
          <p14:tracePt t="118783" x="3990975" y="4013200"/>
          <p14:tracePt t="118791" x="3990975" y="4049713"/>
          <p14:tracePt t="118799" x="4014788" y="4073525"/>
          <p14:tracePt t="118807" x="4044950" y="4110038"/>
          <p14:tracePt t="118815" x="4068763" y="4133850"/>
          <p14:tracePt t="118825" x="4098925" y="4170363"/>
          <p14:tracePt t="118831" x="4135438" y="4211638"/>
          <p14:tracePt t="118839" x="4171950" y="4241800"/>
          <p14:tracePt t="118847" x="4237038" y="4284663"/>
          <p14:tracePt t="118855" x="4291013" y="4327525"/>
          <p14:tracePt t="118863" x="4327525" y="4344988"/>
          <p14:tracePt t="118872" x="4387850" y="4362450"/>
          <p14:tracePt t="118879" x="4437063" y="4392613"/>
          <p14:tracePt t="118887" x="4497388" y="4405313"/>
          <p14:tracePt t="118895" x="4545013" y="4405313"/>
          <p14:tracePt t="118903" x="4581525" y="4422775"/>
          <p14:tracePt t="118911" x="4622800" y="4422775"/>
          <p14:tracePt t="118919" x="4652963" y="4422775"/>
          <p14:tracePt t="118927" x="4676775" y="4422775"/>
          <p14:tracePt t="118935" x="4713288" y="4422775"/>
          <p14:tracePt t="118943" x="4732338" y="4418013"/>
          <p14:tracePt t="118951" x="4767263" y="4398963"/>
          <p14:tracePt t="118959" x="4803775" y="4387850"/>
          <p14:tracePt t="118967" x="4840288" y="4357688"/>
          <p14:tracePt t="118976" x="4864100" y="4338638"/>
          <p14:tracePt t="118983" x="4913313" y="4302125"/>
          <p14:tracePt t="118991" x="4937125" y="4278313"/>
          <p14:tracePt t="118999" x="4960938" y="4254500"/>
          <p14:tracePt t="119007" x="5002213" y="4211638"/>
          <p14:tracePt t="119015" x="5014913" y="4200525"/>
          <p14:tracePt t="119031" x="5038725" y="4176713"/>
          <p14:tracePt t="119039" x="5045075" y="4170363"/>
          <p14:tracePt t="119047" x="5062538" y="4140200"/>
          <p14:tracePt t="119056" x="5062538" y="4122738"/>
          <p14:tracePt t="119063" x="5068888" y="4110038"/>
          <p14:tracePt t="119072" x="5081588" y="4073525"/>
          <p14:tracePt t="119079" x="5081588" y="4056063"/>
          <p14:tracePt t="119087" x="5081588" y="4019550"/>
          <p14:tracePt t="119095" x="5081588" y="4006850"/>
          <p14:tracePt t="119103" x="5081588" y="3976688"/>
          <p14:tracePt t="119111" x="5081588" y="3941763"/>
          <p14:tracePt t="119119" x="5081588" y="3929063"/>
          <p14:tracePt t="119127" x="5068888" y="3892550"/>
          <p14:tracePt t="119135" x="5057775" y="3868738"/>
          <p14:tracePt t="119143" x="5032375" y="3832225"/>
          <p14:tracePt t="119151" x="5014913" y="3808413"/>
          <p14:tracePt t="119159" x="4991100" y="3784600"/>
          <p14:tracePt t="119167" x="4967288" y="3771900"/>
          <p14:tracePt t="119175" x="4943475" y="3760788"/>
          <p14:tracePt t="119183" x="4900613" y="3736975"/>
          <p14:tracePt t="119191" x="4840288" y="3724275"/>
          <p14:tracePt t="119199" x="4803775" y="3706813"/>
          <p14:tracePt t="119208" x="4756150" y="3700463"/>
          <p14:tracePt t="119215" x="4706938" y="3676650"/>
          <p14:tracePt t="119224" x="4672013" y="3676650"/>
          <p14:tracePt t="119231" x="4616450" y="3670300"/>
          <p14:tracePt t="119240" x="4586288" y="3670300"/>
          <p14:tracePt t="119247" x="4575175" y="3670300"/>
          <p14:tracePt t="119255" x="4557713" y="3670300"/>
          <p14:tracePt t="119263" x="4545013" y="3670300"/>
          <p14:tracePt t="119271" x="4532313" y="3670300"/>
          <p14:tracePt t="119287" x="4514850" y="3670300"/>
          <p14:tracePt t="119295" x="4502150" y="3670300"/>
          <p14:tracePt t="119303" x="4454525" y="3706813"/>
          <p14:tracePt t="119311" x="4430713" y="3730625"/>
          <p14:tracePt t="119319" x="4406900" y="3760788"/>
          <p14:tracePt t="119327" x="4376738" y="3821113"/>
          <p14:tracePt t="119335" x="4357688" y="3857625"/>
          <p14:tracePt t="119343" x="4327525" y="3905250"/>
          <p14:tracePt t="119351" x="4327525" y="3929063"/>
          <p14:tracePt t="119359" x="4327525" y="3959225"/>
          <p14:tracePt t="119367" x="4327525" y="3995738"/>
          <p14:tracePt t="119376" x="4327525" y="4006850"/>
          <p14:tracePt t="119383" x="4327525" y="4043363"/>
          <p14:tracePt t="119391" x="4370388" y="4079875"/>
          <p14:tracePt t="119399" x="4387850" y="4086225"/>
          <p14:tracePt t="119415" x="4437063" y="4116388"/>
          <p14:tracePt t="119424" x="4460875" y="4133850"/>
          <p14:tracePt t="119431" x="4497388" y="4146550"/>
          <p14:tracePt t="119447" x="4557713" y="4157663"/>
          <p14:tracePt t="119455" x="4581525" y="4164013"/>
          <p14:tracePt t="119463" x="4592638" y="4164013"/>
          <p14:tracePt t="119471" x="4616450" y="4164013"/>
          <p14:tracePt t="119479" x="4629150" y="4164013"/>
          <p14:tracePt t="119487" x="4635500" y="4164013"/>
          <p14:tracePt t="119495" x="4659313" y="4164013"/>
          <p14:tracePt t="119503" x="4683125" y="4157663"/>
          <p14:tracePt t="119511" x="4695825" y="4140200"/>
          <p14:tracePt t="119519" x="4713288" y="4116388"/>
          <p14:tracePt t="119527" x="4713288" y="4086225"/>
          <p14:tracePt t="119543" x="4713288" y="4056063"/>
          <p14:tracePt t="119551" x="4713288" y="4032250"/>
          <p14:tracePt t="119559" x="4713288" y="3989388"/>
          <p14:tracePt t="119567" x="4713288" y="3971925"/>
          <p14:tracePt t="119575" x="4713288" y="3941763"/>
          <p14:tracePt t="119583" x="4713288" y="3916363"/>
          <p14:tracePt t="119591" x="4695825" y="3892550"/>
          <p14:tracePt t="119599" x="4672013" y="3868738"/>
          <p14:tracePt t="119608" x="4646613" y="3851275"/>
          <p14:tracePt t="119615" x="4622800" y="3827463"/>
          <p14:tracePt t="119623" x="4557713" y="3808413"/>
          <p14:tracePt t="119631" x="4508500" y="3778250"/>
          <p14:tracePt t="119639" x="4460875" y="3760788"/>
          <p14:tracePt t="119647" x="4400550" y="3736975"/>
          <p14:tracePt t="119656" x="4351338" y="3730625"/>
          <p14:tracePt t="119671" x="4310063" y="3730625"/>
          <p14:tracePt t="119679" x="4291013" y="3730625"/>
          <p14:tracePt t="119687" x="4267200" y="3730625"/>
          <p14:tracePt t="119695" x="4249738" y="3730625"/>
          <p14:tracePt t="119711" x="4243388" y="3730625"/>
          <p14:tracePt t="119719" x="4237038" y="3730625"/>
          <p14:tracePt t="119727" x="4219575" y="3736975"/>
          <p14:tracePt t="119735" x="4213225" y="3748088"/>
          <p14:tracePt t="119743" x="4206875" y="3767138"/>
          <p14:tracePt t="119751" x="4206875" y="3784600"/>
          <p14:tracePt t="119759" x="4200525" y="3808413"/>
          <p14:tracePt t="119767" x="4200525" y="3827463"/>
          <p14:tracePt t="119775" x="4200525" y="3844925"/>
          <p14:tracePt t="119783" x="4200525" y="3868738"/>
          <p14:tracePt t="119791" x="4200525" y="3892550"/>
          <p14:tracePt t="119799" x="4200525" y="3916363"/>
          <p14:tracePt t="119808" x="4200525" y="3941763"/>
          <p14:tracePt t="119815" x="4219575" y="3965575"/>
          <p14:tracePt t="119823" x="4256088" y="4002088"/>
          <p14:tracePt t="119831" x="4291013" y="4025900"/>
          <p14:tracePt t="119840" x="4303713" y="4043363"/>
          <p14:tracePt t="119847" x="4340225" y="4067175"/>
          <p14:tracePt t="119855" x="4406900" y="4092575"/>
          <p14:tracePt t="119863" x="4437063" y="4110038"/>
          <p14:tracePt t="119871" x="4484688" y="4116388"/>
          <p14:tracePt t="119879" x="4545013" y="4140200"/>
          <p14:tracePt t="119887" x="4581525" y="4146550"/>
          <p14:tracePt t="119895" x="4629150" y="4157663"/>
          <p14:tracePt t="119903" x="4652963" y="4157663"/>
          <p14:tracePt t="119911" x="4683125" y="4164013"/>
          <p14:tracePt t="119927" x="4695825" y="4164013"/>
          <p14:tracePt t="119935" x="4713288" y="4164013"/>
          <p14:tracePt t="119943" x="4725988" y="4164013"/>
          <p14:tracePt t="119951" x="4749800" y="4140200"/>
          <p14:tracePt t="119959" x="4756150" y="4122738"/>
          <p14:tracePt t="119967" x="4767263" y="4097338"/>
          <p14:tracePt t="119975" x="4773613" y="4067175"/>
          <p14:tracePt t="119983" x="4773613" y="4043363"/>
          <p14:tracePt t="119992" x="4773613" y="4013200"/>
          <p14:tracePt t="119999" x="4773613" y="4006850"/>
          <p14:tracePt t="120008" x="4773613" y="3983038"/>
          <p14:tracePt t="120023" x="4773613" y="3971925"/>
          <p14:tracePt t="120031" x="4773613" y="3965575"/>
          <p14:tracePt t="120192" x="4767263" y="3959225"/>
          <p14:tracePt t="120199" x="4762500" y="3959225"/>
          <p14:tracePt t="120208" x="4749800" y="3959225"/>
          <p14:tracePt t="120216" x="4725988" y="3959225"/>
          <p14:tracePt t="120225" x="4702175" y="3971925"/>
          <p14:tracePt t="120231" x="4689475" y="3971925"/>
          <p14:tracePt t="120240" x="4672013" y="3976688"/>
          <p14:tracePt t="120247" x="4659313" y="3983038"/>
          <p14:tracePt t="120256" x="4641850" y="3989388"/>
          <p14:tracePt t="120271" x="4616450" y="4013200"/>
          <p14:tracePt t="120296" x="4605338" y="4025900"/>
          <p14:tracePt t="120311" x="4605338" y="4032250"/>
          <p14:tracePt t="120328" x="4605338" y="4037013"/>
          <p14:tracePt t="120335" x="4605338" y="4043363"/>
          <p14:tracePt t="120359" x="4605338" y="4049713"/>
          <p14:tracePt t="120567" x="4598988" y="4056063"/>
          <p14:tracePt t="121248" x="4592638" y="4062413"/>
          <p14:tracePt t="121295" x="4592638" y="4067175"/>
          <p14:tracePt t="121312" x="4592638" y="4073525"/>
          <p14:tracePt t="121320" x="4592638" y="4086225"/>
          <p14:tracePt t="121327" x="4581525" y="4097338"/>
          <p14:tracePt t="121335" x="4581525" y="4103688"/>
          <p14:tracePt t="121343" x="4581525" y="4116388"/>
          <p14:tracePt t="121351" x="4581525" y="4122738"/>
          <p14:tracePt t="121359" x="4581525" y="4127500"/>
          <p14:tracePt t="121376" x="4581525" y="4133850"/>
          <p14:tracePt t="121383" x="4581525" y="4140200"/>
          <p14:tracePt t="121399" x="4581525" y="4157663"/>
          <p14:tracePt t="121415" x="4581525" y="4164013"/>
          <p14:tracePt t="121527" x="4581525" y="4170363"/>
          <p14:tracePt t="121535" x="4586288" y="4170363"/>
          <p14:tracePt t="121543" x="4611688" y="4170363"/>
          <p14:tracePt t="121551" x="4635500" y="4170363"/>
          <p14:tracePt t="121561" x="4652963" y="4170363"/>
          <p14:tracePt t="121567" x="4676775" y="4170363"/>
          <p14:tracePt t="121578" x="4702175" y="4170363"/>
          <p14:tracePt t="121592" x="4725988" y="4170363"/>
          <p14:tracePt t="121599" x="4749800" y="4170363"/>
          <p14:tracePt t="121608" x="4773613" y="4170363"/>
          <p14:tracePt t="121616" x="4786313" y="4170363"/>
          <p14:tracePt t="121624" x="4792663" y="4170363"/>
          <p14:tracePt t="121631" x="4810125" y="4164013"/>
          <p14:tracePt t="121639" x="4833938" y="4152900"/>
          <p14:tracePt t="121648" x="4852988" y="4140200"/>
          <p14:tracePt t="121655" x="4876800" y="4122738"/>
          <p14:tracePt t="121664" x="4887913" y="4103688"/>
          <p14:tracePt t="121671" x="4913313" y="4097338"/>
          <p14:tracePt t="121679" x="4918075" y="4092575"/>
          <p14:tracePt t="121687" x="4924425" y="4086225"/>
          <p14:tracePt t="121696" x="4930775" y="4086225"/>
          <p14:tracePt t="121767" x="4937125" y="4086225"/>
          <p14:tracePt t="121800" x="4943475" y="4086225"/>
          <p14:tracePt t="121832" x="4960938" y="4086225"/>
          <p14:tracePt t="121855" x="4967288" y="4086225"/>
          <p14:tracePt t="121863" x="4972050" y="4086225"/>
          <p14:tracePt t="121895" x="4978400" y="4086225"/>
          <p14:tracePt t="121976" x="4984750" y="4086225"/>
          <p14:tracePt t="122024" x="4991100" y="4086225"/>
          <p14:tracePt t="122055" x="4997450" y="4079875"/>
          <p14:tracePt t="122264" x="4991100" y="4079875"/>
          <p14:tracePt t="122271" x="4984750" y="4079875"/>
          <p14:tracePt t="122279" x="4967288" y="4079875"/>
          <p14:tracePt t="122288" x="4954588" y="4079875"/>
          <p14:tracePt t="122294" x="4948238" y="4086225"/>
          <p14:tracePt t="122303" x="4937125" y="4092575"/>
          <p14:tracePt t="122311" x="4918075" y="4103688"/>
          <p14:tracePt t="122319" x="4913313" y="4103688"/>
          <p14:tracePt t="122327" x="4906963" y="4103688"/>
          <p14:tracePt t="122335" x="4894263" y="4103688"/>
          <p14:tracePt t="122343" x="4887913" y="4110038"/>
          <p14:tracePt t="122361" x="4883150" y="4110038"/>
          <p14:tracePt t="122376" x="4876800" y="4116388"/>
          <p14:tracePt t="122383" x="4870450" y="4122738"/>
          <p14:tracePt t="122391" x="4864100" y="4122738"/>
          <p14:tracePt t="122399" x="4857750" y="4122738"/>
          <p14:tracePt t="122407" x="4846638" y="4122738"/>
          <p14:tracePt t="122415" x="4840288" y="4127500"/>
          <p14:tracePt t="122423" x="4816475" y="4133850"/>
          <p14:tracePt t="122431" x="4803775" y="4140200"/>
          <p14:tracePt t="122439" x="4779963" y="4157663"/>
          <p14:tracePt t="122447" x="4767263" y="4164013"/>
          <p14:tracePt t="122455" x="4749800" y="4170363"/>
          <p14:tracePt t="122463" x="4725988" y="4187825"/>
          <p14:tracePt t="122471" x="4695825" y="4194175"/>
          <p14:tracePt t="122487" x="4672013" y="4211638"/>
          <p14:tracePt t="122495" x="4652963" y="4224338"/>
          <p14:tracePt t="122503" x="4646613" y="4230688"/>
          <p14:tracePt t="122511" x="4629150" y="4248150"/>
          <p14:tracePt t="122519" x="4616450" y="4254500"/>
          <p14:tracePt t="122535" x="4611688" y="4260850"/>
          <p14:tracePt t="122551" x="4605338" y="4267200"/>
          <p14:tracePt t="122561" x="4592638" y="4271963"/>
          <p14:tracePt t="122576" x="4581525" y="4278313"/>
          <p14:tracePt t="122583" x="4562475" y="4297363"/>
          <p14:tracePt t="122591" x="4551363" y="4308475"/>
          <p14:tracePt t="122599" x="4532313" y="4327525"/>
          <p14:tracePt t="122615" x="4508500" y="4362450"/>
          <p14:tracePt t="122623" x="4491038" y="4387850"/>
          <p14:tracePt t="122631" x="4484688" y="4392613"/>
          <p14:tracePt t="122647" x="4478338" y="4411663"/>
          <p14:tracePt t="122655" x="4460875" y="4429125"/>
          <p14:tracePt t="122663" x="4460875" y="4441825"/>
          <p14:tracePt t="122671" x="4454525" y="4452938"/>
          <p14:tracePt t="122679" x="4437063" y="4478338"/>
          <p14:tracePt t="122687" x="4437063" y="4495800"/>
          <p14:tracePt t="122695" x="4437063" y="4508500"/>
          <p14:tracePt t="122703" x="4437063" y="4519613"/>
          <p14:tracePt t="122711" x="4437063" y="4537075"/>
          <p14:tracePt t="122719" x="4437063" y="4543425"/>
          <p14:tracePt t="122727" x="4430713" y="4562475"/>
          <p14:tracePt t="122744" x="4424363" y="4567238"/>
          <p14:tracePt t="122751" x="4418013" y="4579938"/>
          <p14:tracePt t="122760" x="4418013" y="4597400"/>
          <p14:tracePt t="122776" x="4400550" y="4627563"/>
          <p14:tracePt t="122783" x="4394200" y="4646613"/>
          <p14:tracePt t="122792" x="4376738" y="4676775"/>
          <p14:tracePt t="122799" x="4370388" y="4700588"/>
          <p14:tracePt t="122807" x="4351338" y="4737100"/>
          <p14:tracePt t="122815" x="4346575" y="4760913"/>
          <p14:tracePt t="122823" x="4327525" y="4797425"/>
          <p14:tracePt t="122831" x="4310063" y="4832350"/>
          <p14:tracePt t="122839" x="4310063" y="4862513"/>
          <p14:tracePt t="122847" x="4291013" y="4899025"/>
          <p14:tracePt t="122855" x="4291013" y="4918075"/>
          <p14:tracePt t="122863" x="4286250" y="4935538"/>
          <p14:tracePt t="122871" x="4286250" y="4965700"/>
          <p14:tracePt t="122879" x="4286250" y="4972050"/>
          <p14:tracePt t="122887" x="4279900" y="5002213"/>
          <p14:tracePt t="122903" x="4279900" y="5013325"/>
          <p14:tracePt t="122919" x="4279900" y="5038725"/>
          <p14:tracePt t="122935" x="4279900" y="5043488"/>
          <p14:tracePt t="122944" x="4273550" y="5056188"/>
          <p14:tracePt t="122959" x="4273550" y="5073650"/>
          <p14:tracePt t="122967" x="4273550" y="5086350"/>
          <p14:tracePt t="122976" x="4273550" y="5099050"/>
          <p14:tracePt t="122983" x="4273550" y="5116513"/>
          <p14:tracePt t="122992" x="4273550" y="5122863"/>
          <p14:tracePt t="122999" x="4273550" y="5146675"/>
          <p14:tracePt t="123007" x="4273550" y="5170488"/>
          <p14:tracePt t="123015" x="4273550" y="5200650"/>
          <p14:tracePt t="123031" x="4273550" y="5218113"/>
          <p14:tracePt t="123039" x="4273550" y="5230813"/>
          <p14:tracePt t="123047" x="4273550" y="5254625"/>
          <p14:tracePt t="123055" x="4273550" y="5260975"/>
          <p14:tracePt t="123063" x="4273550" y="5273675"/>
          <p14:tracePt t="123071" x="4279900" y="5291138"/>
          <p14:tracePt t="123079" x="4286250" y="5303838"/>
          <p14:tracePt t="123087" x="4291013" y="5327650"/>
          <p14:tracePt t="123095" x="4297363" y="5334000"/>
          <p14:tracePt t="123103" x="4310063" y="5345113"/>
          <p14:tracePt t="123111" x="4316413" y="5364163"/>
          <p14:tracePt t="123119" x="4321175" y="5368925"/>
          <p14:tracePt t="123127" x="4333875" y="5381625"/>
          <p14:tracePt t="123135" x="4340225" y="5387975"/>
          <p14:tracePt t="123144" x="4351338" y="5399088"/>
          <p14:tracePt t="123151" x="4357688" y="5405438"/>
          <p14:tracePt t="123159" x="4364038" y="5411788"/>
          <p14:tracePt t="123179" x="4387850" y="5435600"/>
          <p14:tracePt t="123183" x="4400550" y="5448300"/>
          <p14:tracePt t="123192" x="4406900" y="5454650"/>
          <p14:tracePt t="123199" x="4424363" y="5465763"/>
          <p14:tracePt t="123207" x="4448175" y="5483225"/>
          <p14:tracePt t="123215" x="4471988" y="5489575"/>
          <p14:tracePt t="123223" x="4491038" y="5502275"/>
          <p14:tracePt t="123231" x="4508500" y="5513388"/>
          <p14:tracePt t="123239" x="4514850" y="5513388"/>
          <p14:tracePt t="123247" x="4527550" y="5513388"/>
          <p14:tracePt t="123255" x="4551363" y="5513388"/>
          <p14:tracePt t="123263" x="4562475" y="5513388"/>
          <p14:tracePt t="123271" x="4581525" y="5519738"/>
          <p14:tracePt t="123279" x="4605338" y="5532438"/>
          <p14:tracePt t="123287" x="4629150" y="5538788"/>
          <p14:tracePt t="123295" x="4641850" y="5538788"/>
          <p14:tracePt t="123303" x="4652963" y="5538788"/>
          <p14:tracePt t="123311" x="4672013" y="5543550"/>
          <p14:tracePt t="123319" x="4695825" y="5556250"/>
          <p14:tracePt t="123328" x="4702175" y="5562600"/>
          <p14:tracePt t="123335" x="4713288" y="5573713"/>
          <p14:tracePt t="123345" x="4737100" y="5580063"/>
          <p14:tracePt t="123351" x="4767263" y="5599113"/>
          <p14:tracePt t="123359" x="4822825" y="5616575"/>
          <p14:tracePt t="123367" x="4852988" y="5629275"/>
          <p14:tracePt t="123376" x="4887913" y="5646738"/>
          <p14:tracePt t="123383" x="4913313" y="5646738"/>
          <p14:tracePt t="123391" x="4943475" y="5653088"/>
          <p14:tracePt t="123399" x="4960938" y="5659438"/>
          <p14:tracePt t="123407" x="4972050" y="5664200"/>
          <p14:tracePt t="123423" x="4991100" y="5676900"/>
          <p14:tracePt t="123439" x="4997450" y="5683250"/>
          <p14:tracePt t="123455" x="5002213" y="5683250"/>
          <p14:tracePt t="123511" x="5008563" y="5683250"/>
          <p14:tracePt t="123647" x="5014913" y="5689600"/>
          <p14:tracePt t="123671" x="5014913" y="5694363"/>
          <p14:tracePt t="123680" x="5008563" y="5700713"/>
          <p14:tracePt t="123687" x="5002213" y="5700713"/>
          <p14:tracePt t="123703" x="4984750" y="5700713"/>
          <p14:tracePt t="123719" x="4972050" y="5700713"/>
          <p14:tracePt t="123727" x="4967288" y="5700713"/>
          <p14:tracePt t="123735" x="4960938" y="5707063"/>
          <p14:tracePt t="123760" x="4954588" y="5707063"/>
          <p14:tracePt t="123767" x="4948238" y="5707063"/>
          <p14:tracePt t="123783" x="4943475" y="5707063"/>
          <p14:tracePt t="123799" x="4900613" y="5670550"/>
          <p14:tracePt t="123807" x="4894263" y="5653088"/>
          <p14:tracePt t="123815" x="4857750" y="5610225"/>
          <p14:tracePt t="123823" x="4803775" y="5556250"/>
          <p14:tracePt t="123831" x="4762500" y="5513388"/>
          <p14:tracePt t="123839" x="4725988" y="5465763"/>
          <p14:tracePt t="123847" x="4695825" y="5441950"/>
          <p14:tracePt t="123855" x="4646613" y="5399088"/>
          <p14:tracePt t="123863" x="4629150" y="5375275"/>
          <p14:tracePt t="123871" x="4605338" y="5351463"/>
          <p14:tracePt t="123879" x="4586288" y="5327650"/>
          <p14:tracePt t="123887" x="4581525" y="5321300"/>
          <p14:tracePt t="123896" x="4575175" y="5314950"/>
          <p14:tracePt t="123903" x="4562475" y="5297488"/>
          <p14:tracePt t="123919" x="4557713" y="5284788"/>
          <p14:tracePt t="123927" x="4551363" y="5278438"/>
          <p14:tracePt t="123935" x="4545013" y="5273675"/>
          <p14:tracePt t="123944" x="4545013" y="5260975"/>
          <p14:tracePt t="123951" x="4538663" y="5254625"/>
          <p14:tracePt t="123959" x="4532313" y="5230813"/>
          <p14:tracePt t="123967" x="4514850" y="5194300"/>
          <p14:tracePt t="123975" x="4497388" y="5164138"/>
          <p14:tracePt t="123983" x="4478338" y="5129213"/>
          <p14:tracePt t="123991" x="4437063" y="5086350"/>
          <p14:tracePt t="123999" x="4430713" y="5056188"/>
          <p14:tracePt t="124007" x="4406900" y="5026025"/>
          <p14:tracePt t="124015" x="4394200" y="4995863"/>
          <p14:tracePt t="124023" x="4387850" y="4983163"/>
          <p14:tracePt t="124031" x="4381500" y="4965700"/>
          <p14:tracePt t="124039" x="4376738" y="4953000"/>
          <p14:tracePt t="124055" x="4376738" y="4948238"/>
          <p14:tracePt t="124063" x="4376738" y="4929188"/>
          <p14:tracePt t="124071" x="4376738" y="4918075"/>
          <p14:tracePt t="124079" x="4376738" y="4905375"/>
          <p14:tracePt t="124087" x="4376738" y="4881563"/>
          <p14:tracePt t="124095" x="4376738" y="4868863"/>
          <p14:tracePt t="124103" x="4376738" y="4862513"/>
          <p14:tracePt t="124111" x="4376738" y="4851400"/>
          <p14:tracePt t="124119" x="4376738" y="4832350"/>
          <p14:tracePt t="124127" x="4376738" y="4814888"/>
          <p14:tracePt t="124135" x="4376738" y="4791075"/>
          <p14:tracePt t="124143" x="4376738" y="4773613"/>
          <p14:tracePt t="124151" x="4376738" y="4743450"/>
          <p14:tracePt t="124163" x="4376738" y="4730750"/>
          <p14:tracePt t="124167" x="4387850" y="4694238"/>
          <p14:tracePt t="124183" x="4406900" y="4657725"/>
          <p14:tracePt t="124191" x="4411663" y="4627563"/>
          <p14:tracePt t="124199" x="4430713" y="4579938"/>
          <p14:tracePt t="124207" x="4441825" y="4556125"/>
          <p14:tracePt t="124215" x="4454525" y="4532313"/>
          <p14:tracePt t="124223" x="4471988" y="4508500"/>
          <p14:tracePt t="124231" x="4497388" y="4483100"/>
          <p14:tracePt t="124239" x="4514850" y="4459288"/>
          <p14:tracePt t="124247" x="4538663" y="4429125"/>
          <p14:tracePt t="124255" x="4562475" y="4405313"/>
          <p14:tracePt t="124263" x="4586288" y="4381500"/>
          <p14:tracePt t="124279" x="4641850" y="4327525"/>
          <p14:tracePt t="124287" x="4652963" y="4314825"/>
          <p14:tracePt t="124295" x="4683125" y="4278313"/>
          <p14:tracePt t="124303" x="4695825" y="4260850"/>
          <p14:tracePt t="124312" x="4713288" y="4248150"/>
          <p14:tracePt t="124319" x="4737100" y="4211638"/>
          <p14:tracePt t="124328" x="4743450" y="4206875"/>
          <p14:tracePt t="124335" x="4762500" y="4194175"/>
          <p14:tracePt t="124343" x="4773613" y="4170363"/>
          <p14:tracePt t="124351" x="4779963" y="4164013"/>
          <p14:tracePt t="124360" x="4803775" y="4140200"/>
          <p14:tracePt t="124367" x="4810125" y="4127500"/>
          <p14:tracePt t="124375" x="4816475" y="4122738"/>
          <p14:tracePt t="124383" x="4822825" y="4116388"/>
          <p14:tracePt t="124391" x="4833938" y="4103688"/>
          <p14:tracePt t="124407" x="4840288" y="4097338"/>
          <p14:tracePt t="124415" x="4857750" y="4092575"/>
          <p14:tracePt t="124423" x="4864100" y="4092575"/>
          <p14:tracePt t="124431" x="4876800" y="4092575"/>
          <p14:tracePt t="124447" x="4883150" y="4092575"/>
          <p14:tracePt t="124463" x="4887913" y="4092575"/>
          <p14:tracePt t="124519" x="4894263" y="4092575"/>
          <p14:tracePt t="124656" x="4900613" y="4092575"/>
          <p14:tracePt t="124663" x="4894263" y="4092575"/>
          <p14:tracePt t="124671" x="4887913" y="4097338"/>
          <p14:tracePt t="124680" x="4864100" y="4116388"/>
          <p14:tracePt t="124687" x="4852988" y="4122738"/>
          <p14:tracePt t="124700" x="4833938" y="4133850"/>
          <p14:tracePt t="124703" x="4822825" y="4146550"/>
          <p14:tracePt t="124713" x="4797425" y="4157663"/>
          <p14:tracePt t="124719" x="4773613" y="4170363"/>
          <p14:tracePt t="124727" x="4756150" y="4183063"/>
          <p14:tracePt t="124735" x="4749800" y="4187825"/>
          <p14:tracePt t="124744" x="4737100" y="4194175"/>
          <p14:tracePt t="124751" x="4725988" y="4206875"/>
          <p14:tracePt t="124759" x="4695825" y="4230688"/>
          <p14:tracePt t="124767" x="4665663" y="4248150"/>
          <p14:tracePt t="124775" x="4646613" y="4260850"/>
          <p14:tracePt t="124783" x="4622800" y="4284663"/>
          <p14:tracePt t="124791" x="4586288" y="4302125"/>
          <p14:tracePt t="124799" x="4562475" y="4327525"/>
          <p14:tracePt t="124807" x="4557713" y="4332288"/>
          <p14:tracePt t="124815" x="4532313" y="4357688"/>
          <p14:tracePt t="124823" x="4521200" y="4375150"/>
          <p14:tracePt t="124831" x="4508500" y="4387850"/>
          <p14:tracePt t="124839" x="4497388" y="4405313"/>
          <p14:tracePt t="124847" x="4491038" y="4418013"/>
          <p14:tracePt t="124855" x="4467225" y="4435475"/>
          <p14:tracePt t="124864" x="4467225" y="4448175"/>
          <p14:tracePt t="124871" x="4448175" y="4459288"/>
          <p14:tracePt t="124879" x="4430713" y="4483100"/>
          <p14:tracePt t="124887" x="4418013" y="4508500"/>
          <p14:tracePt t="124896" x="4400550" y="4532313"/>
          <p14:tracePt t="124903" x="4394200" y="4549775"/>
          <p14:tracePt t="124912" x="4370388" y="4586288"/>
          <p14:tracePt t="124919" x="4351338" y="4597400"/>
          <p14:tracePt t="124927" x="4333875" y="4633913"/>
          <p14:tracePt t="124935" x="4316413" y="4657725"/>
          <p14:tracePt t="124944" x="4303713" y="4683125"/>
          <p14:tracePt t="124951" x="4297363" y="4694238"/>
          <p14:tracePt t="124959" x="4267200" y="4730750"/>
          <p14:tracePt t="124967" x="4260850" y="4767263"/>
          <p14:tracePt t="124975" x="4243388" y="4791075"/>
          <p14:tracePt t="124983" x="4237038" y="4814888"/>
          <p14:tracePt t="124991" x="4219575" y="4838700"/>
          <p14:tracePt t="124999" x="4219575" y="4851400"/>
          <p14:tracePt t="125007" x="4213225" y="4875213"/>
          <p14:tracePt t="125015" x="4206875" y="4899025"/>
          <p14:tracePt t="125023" x="4206875" y="4911725"/>
          <p14:tracePt t="125031" x="4195763" y="4929188"/>
          <p14:tracePt t="125039" x="4195763" y="4941888"/>
          <p14:tracePt t="125047" x="4195763" y="4953000"/>
          <p14:tracePt t="125055" x="4195763" y="4972050"/>
          <p14:tracePt t="125063" x="4195763" y="4983163"/>
          <p14:tracePt t="125071" x="4195763" y="4995863"/>
          <p14:tracePt t="125079" x="4195763" y="5019675"/>
          <p14:tracePt t="125087" x="4200525" y="5043488"/>
          <p14:tracePt t="125096" x="4213225" y="5068888"/>
          <p14:tracePt t="125103" x="4213225" y="5080000"/>
          <p14:tracePt t="125113" x="4230688" y="5116513"/>
          <p14:tracePt t="125119" x="4237038" y="5129213"/>
          <p14:tracePt t="125127" x="4237038" y="5164138"/>
          <p14:tracePt t="125135" x="4249738" y="5187950"/>
          <p14:tracePt t="125144" x="4256088" y="5213350"/>
          <p14:tracePt t="125151" x="4260850" y="5230813"/>
          <p14:tracePt t="125159" x="4279900" y="5278438"/>
          <p14:tracePt t="125179" x="4297363" y="5334000"/>
          <p14:tracePt t="125183" x="4316413" y="5357813"/>
          <p14:tracePt t="125191" x="4340225" y="5418138"/>
          <p14:tracePt t="125199" x="4357688" y="5454650"/>
          <p14:tracePt t="125207" x="4387850" y="5489575"/>
          <p14:tracePt t="125215" x="4394200" y="5508625"/>
          <p14:tracePt t="125223" x="4418013" y="5532438"/>
          <p14:tracePt t="125231" x="4437063" y="5543550"/>
          <p14:tracePt t="125239" x="4441825" y="5549900"/>
          <p14:tracePt t="125247" x="4454525" y="5573713"/>
          <p14:tracePt t="125264" x="4471988" y="5580063"/>
          <p14:tracePt t="125287" x="4478338" y="5586413"/>
          <p14:tracePt t="125296" x="4484688" y="5592763"/>
          <p14:tracePt t="125311" x="4502150" y="5599113"/>
          <p14:tracePt t="125319" x="4521200" y="5603875"/>
          <p14:tracePt t="125328" x="4527550" y="5610225"/>
          <p14:tracePt t="125335" x="4557713" y="5629275"/>
          <p14:tracePt t="125351" x="4586288" y="5634038"/>
          <p14:tracePt t="125359" x="4598988" y="5634038"/>
          <p14:tracePt t="125367" x="4622800" y="5646738"/>
          <p14:tracePt t="125375" x="4641850" y="5653088"/>
          <p14:tracePt t="125383" x="4665663" y="5653088"/>
          <p14:tracePt t="125391" x="4676775" y="5653088"/>
          <p14:tracePt t="125399" x="4689475" y="5653088"/>
          <p14:tracePt t="125407" x="4695825" y="5653088"/>
          <p14:tracePt t="125711" x="0" y="0"/>
        </p14:tracePtLst>
        <p14:tracePtLst>
          <p14:tracePt t="131106" x="3713163" y="4881563"/>
          <p14:tracePt t="131159" x="3713163" y="4875213"/>
          <p14:tracePt t="131167" x="3713163" y="4868863"/>
          <p14:tracePt t="131175" x="3736975" y="4862513"/>
          <p14:tracePt t="131184" x="3784600" y="4862513"/>
          <p14:tracePt t="131191" x="3827463" y="4862513"/>
          <p14:tracePt t="131200" x="3887788" y="4862513"/>
          <p14:tracePt t="131207" x="3948113" y="4862513"/>
          <p14:tracePt t="131215" x="4021138" y="4862513"/>
          <p14:tracePt t="131223" x="4075113" y="4862513"/>
          <p14:tracePt t="131231" x="4146550" y="4862513"/>
          <p14:tracePt t="131239" x="4195763" y="4862513"/>
          <p14:tracePt t="131247" x="4243388" y="4875213"/>
          <p14:tracePt t="131255" x="4273550" y="4875213"/>
          <p14:tracePt t="131263" x="4310063" y="4881563"/>
          <p14:tracePt t="131271" x="4321175" y="4881563"/>
          <p14:tracePt t="131279" x="4333875" y="4892675"/>
          <p14:tracePt t="131295" x="4340225" y="4892675"/>
          <p14:tracePt t="131448" x="4346575" y="4899025"/>
          <p14:tracePt t="131479" x="4333875" y="4905375"/>
          <p14:tracePt t="131487" x="4327525" y="4911725"/>
          <p14:tracePt t="131495" x="4316413" y="4911725"/>
          <p14:tracePt t="131503" x="4310063" y="4918075"/>
          <p14:tracePt t="131511" x="4291013" y="4918075"/>
          <p14:tracePt t="131519" x="4273550" y="4922838"/>
          <p14:tracePt t="131527" x="4249738" y="4929188"/>
          <p14:tracePt t="131535" x="4225925" y="4929188"/>
          <p14:tracePt t="131543" x="4200525" y="4929188"/>
          <p14:tracePt t="131551" x="4176713" y="4929188"/>
          <p14:tracePt t="131559" x="4152900" y="4929188"/>
          <p14:tracePt t="131568" x="4141788" y="4929188"/>
          <p14:tracePt t="131575" x="4135438" y="4929188"/>
          <p14:tracePt t="131583" x="4116388" y="4929188"/>
          <p14:tracePt t="131591" x="4111625" y="4929188"/>
          <p14:tracePt t="131599" x="4092575" y="4929188"/>
          <p14:tracePt t="131616" x="4086225" y="4929188"/>
          <p14:tracePt t="131631" x="4075113" y="4929188"/>
          <p14:tracePt t="131647" x="4068763" y="4929188"/>
          <p14:tracePt t="131655" x="4056063" y="4929188"/>
          <p14:tracePt t="131663" x="4051300" y="4929188"/>
          <p14:tracePt t="131671" x="4038600" y="4929188"/>
          <p14:tracePt t="131679" x="4025900" y="4929188"/>
          <p14:tracePt t="131687" x="4008438" y="4929188"/>
          <p14:tracePt t="131695" x="3995738" y="4929188"/>
          <p14:tracePt t="131703" x="3971925" y="4929188"/>
          <p14:tracePt t="131711" x="3948113" y="4929188"/>
          <p14:tracePt t="131719" x="3935413" y="4929188"/>
          <p14:tracePt t="131727" x="3924300" y="4929188"/>
          <p14:tracePt t="131735" x="3911600" y="4929188"/>
          <p14:tracePt t="131743" x="3894138" y="4929188"/>
          <p14:tracePt t="131752" x="3887788" y="4929188"/>
          <p14:tracePt t="131759" x="3881438" y="4929188"/>
          <p14:tracePt t="131807" x="3870325" y="4929188"/>
          <p14:tracePt t="131944" x="3881438" y="4929188"/>
          <p14:tracePt t="131955" x="3900488" y="4929188"/>
          <p14:tracePt t="131960" x="3911600" y="4929188"/>
          <p14:tracePt t="131969" x="3924300" y="4929188"/>
          <p14:tracePt t="131975" x="3941763" y="4929188"/>
          <p14:tracePt t="131991" x="3995738" y="4922838"/>
          <p14:tracePt t="132000" x="4025900" y="4922838"/>
          <p14:tracePt t="132007" x="4068763" y="4922838"/>
          <p14:tracePt t="132016" x="4116388" y="4922838"/>
          <p14:tracePt t="132024" x="4159250" y="4922838"/>
          <p14:tracePt t="132033" x="4171950" y="4922838"/>
          <p14:tracePt t="132040" x="4206875" y="4922838"/>
          <p14:tracePt t="132047" x="4219575" y="4922838"/>
          <p14:tracePt t="132055" x="4225925" y="4922838"/>
          <p14:tracePt t="132144" x="4230688" y="4922838"/>
          <p14:tracePt t="132152" x="4237038" y="4922838"/>
          <p14:tracePt t="132255" x="4225925" y="4922838"/>
          <p14:tracePt t="132264" x="4171950" y="4922838"/>
          <p14:tracePt t="132272" x="4135438" y="4922838"/>
          <p14:tracePt t="132279" x="4068763" y="4922838"/>
          <p14:tracePt t="132287" x="4008438" y="4911725"/>
          <p14:tracePt t="132295" x="3965575" y="4899025"/>
          <p14:tracePt t="132303" x="3917950" y="4899025"/>
          <p14:tracePt t="132311" x="3863975" y="4899025"/>
          <p14:tracePt t="132319" x="3814763" y="4899025"/>
          <p14:tracePt t="132327" x="3773488" y="4899025"/>
          <p14:tracePt t="132336" x="3689350" y="4899025"/>
          <p14:tracePt t="132343" x="3640138" y="4892675"/>
          <p14:tracePt t="132352" x="3568700" y="4892675"/>
          <p14:tracePt t="132359" x="3519488" y="4875213"/>
          <p14:tracePt t="132367" x="3484563" y="4875213"/>
          <p14:tracePt t="132375" x="3454400" y="4862513"/>
          <p14:tracePt t="132383" x="3448050" y="4862513"/>
          <p14:tracePt t="132399" x="3441700" y="4862513"/>
          <p14:tracePt t="132511" x="3441700" y="4857750"/>
          <p14:tracePt t="132519" x="3478213" y="4851400"/>
          <p14:tracePt t="132528" x="3525838" y="4851400"/>
          <p14:tracePt t="132536" x="3568700" y="4851400"/>
          <p14:tracePt t="132543" x="3609975" y="4851400"/>
          <p14:tracePt t="132554" x="3659188" y="4851400"/>
          <p14:tracePt t="132559" x="3700463" y="4851400"/>
          <p14:tracePt t="132569" x="3760788" y="4851400"/>
          <p14:tracePt t="132575" x="3821113" y="4851400"/>
          <p14:tracePt t="132585" x="3875088" y="4851400"/>
          <p14:tracePt t="132591" x="3924300" y="4851400"/>
          <p14:tracePt t="132600" x="3984625" y="4857750"/>
          <p14:tracePt t="132607" x="4025900" y="4862513"/>
          <p14:tracePt t="132615" x="4062413" y="4862513"/>
          <p14:tracePt t="132631" x="4086225" y="4868863"/>
          <p14:tracePt t="132639" x="4098925" y="4868863"/>
          <p14:tracePt t="132647" x="4105275" y="4868863"/>
          <p14:tracePt t="132775" x="4105275" y="4875213"/>
          <p14:tracePt t="132783" x="4081463" y="4887913"/>
          <p14:tracePt t="132791" x="4025900" y="4887913"/>
          <p14:tracePt t="132799" x="3984625" y="4887913"/>
          <p14:tracePt t="132807" x="3924300" y="4887913"/>
          <p14:tracePt t="132815" x="3881438" y="4887913"/>
          <p14:tracePt t="132823" x="3821113" y="4892675"/>
          <p14:tracePt t="132831" x="3760788" y="4892675"/>
          <p14:tracePt t="132839" x="3713163" y="4905375"/>
          <p14:tracePt t="132847" x="3659188" y="4905375"/>
          <p14:tracePt t="132855" x="3622675" y="4911725"/>
          <p14:tracePt t="132863" x="3579813" y="4911725"/>
          <p14:tracePt t="132871" x="3556000" y="4911725"/>
          <p14:tracePt t="132879" x="3549650" y="4911725"/>
          <p14:tracePt t="132944" x="3556000" y="4911725"/>
          <p14:tracePt t="132952" x="3579813" y="4905375"/>
          <p14:tracePt t="132959" x="3605213" y="4892675"/>
          <p14:tracePt t="132968" x="3659188" y="4887913"/>
          <p14:tracePt t="132975" x="3706813" y="4887913"/>
          <p14:tracePt t="132983" x="3736975" y="4887913"/>
          <p14:tracePt t="132991" x="3790950" y="4887913"/>
          <p14:tracePt t="132999" x="3840163" y="4887913"/>
          <p14:tracePt t="133011" x="3881438" y="4887913"/>
          <p14:tracePt t="133015" x="3924300" y="4887913"/>
          <p14:tracePt t="133023" x="3984625" y="4892675"/>
          <p14:tracePt t="133032" x="4021138" y="4892675"/>
          <p14:tracePt t="133039" x="4062413" y="4899025"/>
          <p14:tracePt t="133047" x="4086225" y="4905375"/>
          <p14:tracePt t="133055" x="4116388" y="4918075"/>
          <p14:tracePt t="133063" x="4165600" y="4918075"/>
          <p14:tracePt t="133071" x="4176713" y="4918075"/>
          <p14:tracePt t="133079" x="4183063" y="4918075"/>
          <p14:tracePt t="133087" x="4195763" y="4918075"/>
          <p14:tracePt t="133095" x="4200525" y="4918075"/>
          <p14:tracePt t="133247" x="4200525" y="4922838"/>
          <p14:tracePt t="133255" x="4195763" y="4922838"/>
          <p14:tracePt t="133264" x="4183063" y="4922838"/>
          <p14:tracePt t="133272" x="4171950" y="4922838"/>
          <p14:tracePt t="133280" x="4146550" y="4922838"/>
          <p14:tracePt t="133287" x="4116388" y="4922838"/>
          <p14:tracePt t="133295" x="4092575" y="4922838"/>
          <p14:tracePt t="133304" x="4056063" y="4922838"/>
          <p14:tracePt t="133311" x="4038600" y="4922838"/>
          <p14:tracePt t="133321" x="3990975" y="4922838"/>
          <p14:tracePt t="133327" x="3971925" y="4922838"/>
          <p14:tracePt t="133336" x="3948113" y="4922838"/>
          <p14:tracePt t="133343" x="3935413" y="4922838"/>
          <p14:tracePt t="133353" x="3911600" y="4922838"/>
          <p14:tracePt t="133359" x="3894138" y="4922838"/>
          <p14:tracePt t="133367" x="3881438" y="4922838"/>
          <p14:tracePt t="133375" x="3875088" y="4922838"/>
          <p14:tracePt t="133504" x="3881438" y="4922838"/>
          <p14:tracePt t="133511" x="3905250" y="4922838"/>
          <p14:tracePt t="133520" x="3948113" y="4922838"/>
          <p14:tracePt t="133527" x="3984625" y="4922838"/>
          <p14:tracePt t="133538" x="4002088" y="4922838"/>
          <p14:tracePt t="133544" x="4038600" y="4922838"/>
          <p14:tracePt t="133552" x="4081463" y="4941888"/>
          <p14:tracePt t="133559" x="4105275" y="4941888"/>
          <p14:tracePt t="133568" x="4141788" y="4959350"/>
          <p14:tracePt t="133575" x="4165600" y="4965700"/>
          <p14:tracePt t="133584" x="4189413" y="4965700"/>
          <p14:tracePt t="133591" x="4200525" y="4965700"/>
          <p14:tracePt t="133599" x="4213225" y="4972050"/>
          <p14:tracePt t="133607" x="4230688" y="4978400"/>
          <p14:tracePt t="133671" x="4237038" y="4983163"/>
          <p14:tracePt t="133768" x="4213225" y="4983163"/>
          <p14:tracePt t="133775" x="4200525" y="4983163"/>
          <p14:tracePt t="133784" x="4176713" y="4983163"/>
          <p14:tracePt t="133791" x="4146550" y="4983163"/>
          <p14:tracePt t="133799" x="4098925" y="4972050"/>
          <p14:tracePt t="133808" x="4068763" y="4965700"/>
          <p14:tracePt t="133815" x="4002088" y="4948238"/>
          <p14:tracePt t="133824" x="3948113" y="4948238"/>
          <p14:tracePt t="133831" x="3881438" y="4922838"/>
          <p14:tracePt t="133839" x="3827463" y="4922838"/>
          <p14:tracePt t="133847" x="3767138" y="4911725"/>
          <p14:tracePt t="133855" x="3719513" y="4911725"/>
          <p14:tracePt t="133863" x="3676650" y="4905375"/>
          <p14:tracePt t="133872" x="3652838" y="4899025"/>
          <p14:tracePt t="133879" x="3646488" y="4899025"/>
          <p14:tracePt t="133889" x="3635375" y="4899025"/>
          <p14:tracePt t="133895" x="3629025" y="4899025"/>
          <p14:tracePt t="133968" x="3622675" y="4892675"/>
          <p14:tracePt t="133991" x="3629025" y="4881563"/>
          <p14:tracePt t="133999" x="3670300" y="4881563"/>
          <p14:tracePt t="134007" x="3700463" y="4881563"/>
          <p14:tracePt t="134015" x="3756025" y="4881563"/>
          <p14:tracePt t="134023" x="3814763" y="4881563"/>
          <p14:tracePt t="134031" x="3857625" y="4881563"/>
          <p14:tracePt t="134039" x="3905250" y="4881563"/>
          <p14:tracePt t="134047" x="3965575" y="4887913"/>
          <p14:tracePt t="134055" x="4025900" y="4899025"/>
          <p14:tracePt t="134063" x="4075113" y="4905375"/>
          <p14:tracePt t="134071" x="4116388" y="4918075"/>
          <p14:tracePt t="134079" x="4141788" y="4918075"/>
          <p14:tracePt t="134087" x="4176713" y="4922838"/>
          <p14:tracePt t="134095" x="4183063" y="4922838"/>
          <p14:tracePt t="134104" x="4195763" y="4922838"/>
          <p14:tracePt t="134111" x="4206875" y="4922838"/>
          <p14:tracePt t="134120" x="4219575" y="4922838"/>
          <p14:tracePt t="134127" x="4225925" y="4922838"/>
          <p14:tracePt t="134135" x="4230688" y="4922838"/>
          <p14:tracePt t="134143" x="4243388" y="4922838"/>
          <p14:tracePt t="134183" x="4256088" y="4922838"/>
          <p14:tracePt t="134239" x="4237038" y="4922838"/>
          <p14:tracePt t="134247" x="4183063" y="4922838"/>
          <p14:tracePt t="134255" x="4141788" y="4922838"/>
          <p14:tracePt t="134263" x="4081463" y="4922838"/>
          <p14:tracePt t="134271" x="4038600" y="4922838"/>
          <p14:tracePt t="134279" x="3965575" y="4922838"/>
          <p14:tracePt t="134288" x="3905250" y="4922838"/>
          <p14:tracePt t="134295" x="3844925" y="4922838"/>
          <p14:tracePt t="134304" x="3797300" y="4922838"/>
          <p14:tracePt t="134311" x="3779838" y="4922838"/>
          <p14:tracePt t="134320" x="3756025" y="4922838"/>
          <p14:tracePt t="134335" x="3749675" y="4918075"/>
          <p14:tracePt t="134415" x="3749675" y="4911725"/>
          <p14:tracePt t="134424" x="3767138" y="4905375"/>
          <p14:tracePt t="134431" x="3803650" y="4905375"/>
          <p14:tracePt t="134440" x="3857625" y="4905375"/>
          <p14:tracePt t="134447" x="3911600" y="4905375"/>
          <p14:tracePt t="134455" x="3971925" y="4905375"/>
          <p14:tracePt t="134463" x="4032250" y="4905375"/>
          <p14:tracePt t="134471" x="4062413" y="4905375"/>
          <p14:tracePt t="134479" x="4105275" y="4905375"/>
          <p14:tracePt t="134487" x="4152900" y="4905375"/>
          <p14:tracePt t="134495" x="4165600" y="4905375"/>
          <p14:tracePt t="134504" x="4189413" y="4905375"/>
          <p14:tracePt t="134511" x="4200525" y="4905375"/>
          <p14:tracePt t="134519" x="4206875" y="4905375"/>
          <p14:tracePt t="134527" x="4219575" y="4905375"/>
          <p14:tracePt t="134664" x="4200525" y="4905375"/>
          <p14:tracePt t="134672" x="4159250" y="4905375"/>
          <p14:tracePt t="134679" x="4122738" y="4905375"/>
          <p14:tracePt t="134687" x="4098925" y="4905375"/>
          <p14:tracePt t="134696" x="4068763" y="4905375"/>
          <p14:tracePt t="134706" x="4044950" y="4905375"/>
          <p14:tracePt t="134712" x="4021138" y="4905375"/>
          <p14:tracePt t="134720" x="4002088" y="4905375"/>
          <p14:tracePt t="134727" x="3984625" y="4905375"/>
          <p14:tracePt t="134736" x="3978275" y="4905375"/>
          <p14:tracePt t="134743" x="3971925" y="4905375"/>
          <p14:tracePt t="134751" x="3965575" y="4905375"/>
          <p14:tracePt t="134783" x="3960813" y="4905375"/>
          <p14:tracePt t="136064" x="3995738" y="4905375"/>
          <p14:tracePt t="136071" x="4111625" y="4905375"/>
          <p14:tracePt t="136088" x="4340225" y="4953000"/>
          <p14:tracePt t="136095" x="4502150" y="4978400"/>
          <p14:tracePt t="136104" x="4773613" y="4989513"/>
          <p14:tracePt t="136111" x="5075238" y="5008563"/>
          <p14:tracePt t="136120" x="5353050" y="5056188"/>
          <p14:tracePt t="136127" x="5635625" y="5110163"/>
          <p14:tracePt t="136135" x="5913438" y="5140325"/>
          <p14:tracePt t="136143" x="6196013" y="5187950"/>
          <p14:tracePt t="136151" x="6389688" y="5218113"/>
          <p14:tracePt t="136159" x="6557963" y="5243513"/>
          <p14:tracePt t="136167" x="6684963" y="5243513"/>
          <p14:tracePt t="136175" x="6811963" y="5243513"/>
          <p14:tracePt t="136183" x="6902450" y="5243513"/>
          <p14:tracePt t="136191" x="6973888" y="5243513"/>
          <p14:tracePt t="136199" x="7027863" y="5243513"/>
          <p14:tracePt t="136215" x="7077075" y="5243513"/>
          <p14:tracePt t="136223" x="7112000" y="5224463"/>
          <p14:tracePt t="136231" x="7137400" y="5213350"/>
          <p14:tracePt t="136239" x="7167563" y="5207000"/>
          <p14:tracePt t="136247" x="7191375" y="5200650"/>
          <p14:tracePt t="136255" x="7227888" y="5183188"/>
          <p14:tracePt t="136263" x="7245350" y="5176838"/>
          <p14:tracePt t="136272" x="7258050" y="5164138"/>
          <p14:tracePt t="136279" x="7281863" y="5153025"/>
          <p14:tracePt t="136288" x="7292975" y="5146675"/>
          <p14:tracePt t="136295" x="7299325" y="5140325"/>
          <p14:tracePt t="136307" x="7305675" y="5133975"/>
          <p14:tracePt t="136311" x="7312025" y="5133975"/>
          <p14:tracePt t="136504" x="7299325" y="5122863"/>
          <p14:tracePt t="136511" x="7288213" y="5099050"/>
          <p14:tracePt t="136521" x="7258050" y="5056188"/>
          <p14:tracePt t="136527" x="7232650" y="5032375"/>
          <p14:tracePt t="136535" x="7202488" y="4989513"/>
          <p14:tracePt t="136543" x="7185025" y="4965700"/>
          <p14:tracePt t="136551" x="7178675" y="4953000"/>
          <p14:tracePt t="136559" x="7167563" y="4929188"/>
          <p14:tracePt t="136567" x="7154863" y="4905375"/>
          <p14:tracePt t="136575" x="7142163" y="4881563"/>
          <p14:tracePt t="136583" x="7124700" y="4857750"/>
          <p14:tracePt t="136591" x="7118350" y="4845050"/>
          <p14:tracePt t="136607" x="7118350" y="4838700"/>
          <p14:tracePt t="136615" x="7112000" y="4827588"/>
          <p14:tracePt t="136623" x="7112000" y="4821238"/>
          <p14:tracePt t="136647" x="7112000" y="4808538"/>
          <p14:tracePt t="136656" x="7107238" y="4803775"/>
          <p14:tracePt t="136663" x="7107238" y="4797425"/>
          <p14:tracePt t="136672" x="7100888" y="4784725"/>
          <p14:tracePt t="136679" x="7088188" y="4773613"/>
          <p14:tracePt t="136688" x="7081838" y="4767263"/>
          <p14:tracePt t="136704" x="7070725" y="4748213"/>
          <p14:tracePt t="136711" x="7064375" y="4737100"/>
          <p14:tracePt t="136719" x="7058025" y="4730750"/>
          <p14:tracePt t="136727" x="7040563" y="4718050"/>
          <p14:tracePt t="136735" x="7034213" y="4713288"/>
          <p14:tracePt t="136743" x="7021513" y="4694238"/>
          <p14:tracePt t="136751" x="6986588" y="4670425"/>
          <p14:tracePt t="136759" x="6980238" y="4664075"/>
          <p14:tracePt t="136767" x="6967538" y="4652963"/>
          <p14:tracePt t="136775" x="6950075" y="4633913"/>
          <p14:tracePt t="136783" x="6937375" y="4616450"/>
          <p14:tracePt t="136799" x="6932613" y="4610100"/>
          <p14:tracePt t="136839" x="6919913" y="4603750"/>
          <p14:tracePt t="136863" x="6913563" y="4597400"/>
          <p14:tracePt t="136879" x="6907213" y="4592638"/>
          <p14:tracePt t="136903" x="6902450" y="4586288"/>
          <p14:tracePt t="136935" x="6896100" y="4579938"/>
          <p14:tracePt t="136943" x="6877050" y="4567238"/>
          <p14:tracePt t="136959" x="6877050" y="4556125"/>
          <p14:tracePt t="136975" x="6877050" y="4537075"/>
          <p14:tracePt t="136991" x="6877050" y="4532313"/>
          <p14:tracePt t="137023" x="6877050" y="4525963"/>
          <p14:tracePt t="137095" x="6877050" y="4519613"/>
          <p14:tracePt t="137279" x="6877050" y="4525963"/>
          <p14:tracePt t="137288" x="6877050" y="4562475"/>
          <p14:tracePt t="137295" x="6883400" y="4592638"/>
          <p14:tracePt t="137304" x="6883400" y="4627563"/>
          <p14:tracePt t="137311" x="6883400" y="4657725"/>
          <p14:tracePt t="137319" x="6883400" y="4700588"/>
          <p14:tracePt t="137327" x="6883400" y="4724400"/>
          <p14:tracePt t="137335" x="6883400" y="4748213"/>
          <p14:tracePt t="137343" x="6883400" y="4773613"/>
          <p14:tracePt t="137351" x="6883400" y="4803775"/>
          <p14:tracePt t="137359" x="6883400" y="4827588"/>
          <p14:tracePt t="137367" x="6883400" y="4851400"/>
          <p14:tracePt t="137375" x="6883400" y="4862513"/>
          <p14:tracePt t="137383" x="6883400" y="4887913"/>
          <p14:tracePt t="137391" x="6883400" y="4899025"/>
          <p14:tracePt t="137399" x="6883400" y="4911725"/>
          <p14:tracePt t="137407" x="6883400" y="4935538"/>
          <p14:tracePt t="137415" x="6883400" y="4948238"/>
          <p14:tracePt t="137423" x="6883400" y="4972050"/>
          <p14:tracePt t="137431" x="6883400" y="4995863"/>
          <p14:tracePt t="137439" x="6883400" y="5026025"/>
          <p14:tracePt t="137447" x="6877050" y="5043488"/>
          <p14:tracePt t="137455" x="6872288" y="5073650"/>
          <p14:tracePt t="137463" x="6872288" y="5099050"/>
          <p14:tracePt t="137471" x="6865938" y="5103813"/>
          <p14:tracePt t="137479" x="6865938" y="5110163"/>
          <p14:tracePt t="137712" x="6865938" y="5073650"/>
          <p14:tracePt t="137721" x="6865938" y="5026025"/>
          <p14:tracePt t="137727" x="6865938" y="4995863"/>
          <p14:tracePt t="137735" x="6865938" y="4972050"/>
          <p14:tracePt t="137747" x="6865938" y="4929188"/>
          <p14:tracePt t="137751" x="6865938" y="4899025"/>
          <p14:tracePt t="137760" x="6865938" y="4887913"/>
          <p14:tracePt t="137767" x="6865938" y="4881563"/>
          <p14:tracePt t="137775" x="6865938" y="4862513"/>
          <p14:tracePt t="137792" x="6859588" y="4857750"/>
          <p14:tracePt t="138007" x="6859588" y="4851400"/>
          <p14:tracePt t="138024" x="6865938" y="4851400"/>
          <p14:tracePt t="138031" x="6877050" y="4845050"/>
          <p14:tracePt t="138047" x="6902450" y="4838700"/>
          <p14:tracePt t="138057" x="6907213" y="4838700"/>
          <p14:tracePt t="138064" x="6913563" y="4838700"/>
          <p14:tracePt t="138072" x="6937375" y="4838700"/>
          <p14:tracePt t="138079" x="6961188" y="4838700"/>
          <p14:tracePt t="138088" x="6991350" y="4838700"/>
          <p14:tracePt t="138095" x="7046913" y="4838700"/>
          <p14:tracePt t="138103" x="7094538" y="4838700"/>
          <p14:tracePt t="138111" x="7137400" y="4851400"/>
          <p14:tracePt t="138119" x="7185025" y="4862513"/>
          <p14:tracePt t="138136" x="7208838" y="4862513"/>
          <p14:tracePt t="138144" x="7232650" y="4862513"/>
          <p14:tracePt t="138151" x="7245350" y="4862513"/>
          <p14:tracePt t="138161" x="7251700" y="4862513"/>
          <p14:tracePt t="138167" x="7275513" y="4862513"/>
          <p14:tracePt t="138175" x="7281863" y="4862513"/>
          <p14:tracePt t="138183" x="7292975" y="4862513"/>
          <p14:tracePt t="138191" x="7305675" y="4862513"/>
          <p14:tracePt t="138208" x="7312025" y="4862513"/>
          <p14:tracePt t="138447" x="7312025" y="4868863"/>
          <p14:tracePt t="138472" x="7292975" y="4868863"/>
          <p14:tracePt t="138479" x="7258050" y="4868863"/>
          <p14:tracePt t="138488" x="7202488" y="4868863"/>
          <p14:tracePt t="138495" x="7161213" y="4868863"/>
          <p14:tracePt t="138504" x="7100888" y="4868863"/>
          <p14:tracePt t="138511" x="7040563" y="4868863"/>
          <p14:tracePt t="138519" x="7010400" y="4857750"/>
          <p14:tracePt t="138528" x="6950075" y="4857750"/>
          <p14:tracePt t="138535" x="6902450" y="4845050"/>
          <p14:tracePt t="138544" x="6842125" y="4827588"/>
          <p14:tracePt t="138552" x="6792913" y="4803775"/>
          <p14:tracePt t="138559" x="6756400" y="4784725"/>
          <p14:tracePt t="138567" x="6732588" y="4784725"/>
          <p14:tracePt t="138576" x="6708775" y="4778375"/>
          <p14:tracePt t="138584" x="6702425" y="4778375"/>
          <p14:tracePt t="138592" x="6696075" y="4778375"/>
          <p14:tracePt t="138599" x="6691313" y="4778375"/>
          <p14:tracePt t="138671" x="6678613" y="4778375"/>
          <p14:tracePt t="138696" x="6672263" y="4778375"/>
          <p14:tracePt t="138800" x="6702425" y="4778375"/>
          <p14:tracePt t="138808" x="6721475" y="4778375"/>
          <p14:tracePt t="138816" x="6769100" y="4784725"/>
          <p14:tracePt t="138824" x="6829425" y="4803775"/>
          <p14:tracePt t="138831" x="6877050" y="4814888"/>
          <p14:tracePt t="138840" x="6937375" y="4832350"/>
          <p14:tracePt t="138847" x="6986588" y="4845050"/>
          <p14:tracePt t="138856" x="7034213" y="4862513"/>
          <p14:tracePt t="138863" x="7058025" y="4868863"/>
          <p14:tracePt t="138872" x="7100888" y="4887913"/>
          <p14:tracePt t="138879" x="7137400" y="4899025"/>
          <p14:tracePt t="138888" x="7161213" y="4905375"/>
          <p14:tracePt t="138895" x="7185025" y="4911725"/>
          <p14:tracePt t="138904" x="7197725" y="4911725"/>
          <p14:tracePt t="138911" x="7208838" y="4911725"/>
          <p14:tracePt t="138919" x="7227888" y="4911725"/>
          <p14:tracePt t="138927" x="7239000" y="4911725"/>
          <p14:tracePt t="138935" x="7245350" y="4911725"/>
          <p14:tracePt t="138943" x="7251700" y="4911725"/>
          <p14:tracePt t="138951" x="7262813" y="4911725"/>
          <p14:tracePt t="138967" x="7269163" y="4911725"/>
          <p14:tracePt t="138975" x="7275513" y="4911725"/>
          <p14:tracePt t="139159" x="7281863" y="4911725"/>
          <p14:tracePt t="139327" x="7281863" y="4918075"/>
          <p14:tracePt t="139335" x="7275513" y="4922838"/>
          <p14:tracePt t="139344" x="7269163" y="4922838"/>
          <p14:tracePt t="139351" x="7258050" y="4929188"/>
          <p14:tracePt t="139359" x="7245350" y="4929188"/>
          <p14:tracePt t="139367" x="7221538" y="4929188"/>
          <p14:tracePt t="139375" x="7197725" y="4929188"/>
          <p14:tracePt t="139383" x="7167563" y="4929188"/>
          <p14:tracePt t="139391" x="7100888" y="4929188"/>
          <p14:tracePt t="139399" x="7064375" y="4929188"/>
          <p14:tracePt t="139408" x="7034213" y="4929188"/>
          <p14:tracePt t="139415" x="6980238" y="4929188"/>
          <p14:tracePt t="139425" x="6919913" y="4929188"/>
          <p14:tracePt t="139431" x="6877050" y="4929188"/>
          <p14:tracePt t="139440" x="6816725" y="4929188"/>
          <p14:tracePt t="139447" x="6769100" y="4929188"/>
          <p14:tracePt t="139455" x="6738938" y="4918075"/>
          <p14:tracePt t="139463" x="6715125" y="4918075"/>
          <p14:tracePt t="139471" x="6702425" y="4918075"/>
          <p14:tracePt t="139479" x="6684963" y="4911725"/>
          <p14:tracePt t="139503" x="6678613" y="4911725"/>
          <p14:tracePt t="139655" x="6678613" y="4905375"/>
          <p14:tracePt t="139671" x="6684963" y="4899025"/>
          <p14:tracePt t="139679" x="6702425" y="4899025"/>
          <p14:tracePt t="139687" x="6715125" y="4899025"/>
          <p14:tracePt t="139696" x="6769100" y="4899025"/>
          <p14:tracePt t="139704" x="6829425" y="4899025"/>
          <p14:tracePt t="139711" x="6883400" y="4899025"/>
          <p14:tracePt t="139719" x="6956425" y="4899025"/>
          <p14:tracePt t="139727" x="7034213" y="4905375"/>
          <p14:tracePt t="139735" x="7094538" y="4911725"/>
          <p14:tracePt t="139743" x="7154863" y="4935538"/>
          <p14:tracePt t="139751" x="7227888" y="4948238"/>
          <p14:tracePt t="139760" x="7275513" y="4948238"/>
          <p14:tracePt t="139767" x="7318375" y="4948238"/>
          <p14:tracePt t="139775" x="7359650" y="4948238"/>
          <p14:tracePt t="139783" x="7366000" y="4948238"/>
          <p14:tracePt t="139792" x="7377113" y="4948238"/>
          <p14:tracePt t="139927" x="7383463" y="4953000"/>
          <p14:tracePt t="139951" x="7383463" y="4959350"/>
          <p14:tracePt t="139959" x="7383463" y="4965700"/>
          <p14:tracePt t="139967" x="7377113" y="4965700"/>
          <p14:tracePt t="139977" x="7372350" y="4965700"/>
          <p14:tracePt t="139984" x="7353300" y="4978400"/>
          <p14:tracePt t="139994" x="7335838" y="4983163"/>
          <p14:tracePt t="139999" x="7305675" y="4983163"/>
          <p14:tracePt t="140008" x="7275513" y="4983163"/>
          <p14:tracePt t="140016" x="7197725" y="4983163"/>
          <p14:tracePt t="140024" x="7137400" y="4983163"/>
          <p14:tracePt t="140031" x="7064375" y="4983163"/>
          <p14:tracePt t="140040" x="7016750" y="4983163"/>
          <p14:tracePt t="140056" x="6961188" y="4983163"/>
          <p14:tracePt t="140064" x="6937375" y="4983163"/>
          <p14:tracePt t="140071" x="6907213" y="4983163"/>
          <p14:tracePt t="140079" x="6859588" y="4972050"/>
          <p14:tracePt t="140087" x="6846888" y="4972050"/>
          <p14:tracePt t="140095" x="6829425" y="4965700"/>
          <p14:tracePt t="140215" x="6823075" y="4965700"/>
          <p14:tracePt t="140991" x="6816725" y="4965700"/>
          <p14:tracePt t="141008" x="6811963" y="4959350"/>
          <p14:tracePt t="141015" x="6805613" y="4959350"/>
          <p14:tracePt t="141025" x="6799263" y="4959350"/>
          <p14:tracePt t="141039" x="6792913" y="4959350"/>
          <p14:tracePt t="141047" x="6786563" y="4953000"/>
          <p14:tracePt t="141063" x="6781800" y="4953000"/>
          <p14:tracePt t="141079" x="6769100" y="4941888"/>
          <p14:tracePt t="141119" x="6762750" y="4941888"/>
          <p14:tracePt t="141127" x="6751638" y="4935538"/>
          <p14:tracePt t="141143" x="6745288" y="4929188"/>
          <p14:tracePt t="141215" x="6738938" y="4922838"/>
          <p14:tracePt t="141255" x="6738938" y="4911725"/>
          <p14:tracePt t="141279" x="6738938" y="4905375"/>
          <p14:tracePt t="141295" x="6751638" y="4899025"/>
          <p14:tracePt t="141303" x="6792913" y="4899025"/>
          <p14:tracePt t="141311" x="6853238" y="4899025"/>
          <p14:tracePt t="141319" x="6896100" y="4899025"/>
          <p14:tracePt t="141335" x="6956425" y="4905375"/>
          <p14:tracePt t="141344" x="6991350" y="4905375"/>
          <p14:tracePt t="141351" x="7034213" y="4911725"/>
          <p14:tracePt t="141359" x="7070725" y="4911725"/>
          <p14:tracePt t="141367" x="7100888" y="4911725"/>
          <p14:tracePt t="141376" x="7112000" y="4922838"/>
          <p14:tracePt t="141383" x="7148513" y="4922838"/>
          <p14:tracePt t="141391" x="7154863" y="4922838"/>
          <p14:tracePt t="141399" x="7161213" y="4922838"/>
          <p14:tracePt t="141415" x="7167563" y="4922838"/>
          <p14:tracePt t="141800" x="7172325" y="4922838"/>
          <p14:tracePt t="141847" x="7178675" y="4922838"/>
          <p14:tracePt t="141864" x="7185025" y="4922838"/>
          <p14:tracePt t="141871" x="7191375" y="4922838"/>
          <p14:tracePt t="141919" x="7197725" y="4922838"/>
          <p14:tracePt t="141944" x="7202488" y="4922838"/>
          <p14:tracePt t="141984" x="7215188" y="4918075"/>
          <p14:tracePt t="142008" x="7221538" y="4918075"/>
          <p14:tracePt t="142015" x="7227888" y="4911725"/>
          <p14:tracePt t="142023" x="7239000" y="4911725"/>
          <p14:tracePt t="142039" x="7258050" y="4911725"/>
          <p14:tracePt t="142047" x="7262813" y="4911725"/>
          <p14:tracePt t="142063" x="7275513" y="4911725"/>
          <p14:tracePt t="142079" x="7281863" y="4911725"/>
          <p14:tracePt t="143031" x="0" y="0"/>
        </p14:tracePtLst>
        <p14:tracePtLst>
          <p14:tracePt t="145890" x="3924300" y="5032375"/>
          <p14:tracePt t="146055" x="3924300" y="5013325"/>
          <p14:tracePt t="146063" x="3924300" y="4995863"/>
          <p14:tracePt t="146071" x="3924300" y="4972050"/>
          <p14:tracePt t="146081" x="3930650" y="4965700"/>
          <p14:tracePt t="146087" x="3930650" y="4941888"/>
          <p14:tracePt t="146095" x="3935413" y="4918075"/>
          <p14:tracePt t="146103" x="3935413" y="4892675"/>
          <p14:tracePt t="146111" x="3935413" y="4881563"/>
          <p14:tracePt t="146119" x="3948113" y="4857750"/>
          <p14:tracePt t="146127" x="3954463" y="4851400"/>
          <p14:tracePt t="146135" x="3954463" y="4832350"/>
          <p14:tracePt t="146143" x="3954463" y="4814888"/>
          <p14:tracePt t="146151" x="3954463" y="4808538"/>
          <p14:tracePt t="146164" x="3954463" y="4791075"/>
          <p14:tracePt t="146167" x="3954463" y="4767263"/>
          <p14:tracePt t="146175" x="3954463" y="4743450"/>
          <p14:tracePt t="146183" x="3954463" y="4737100"/>
          <p14:tracePt t="146191" x="3954463" y="4718050"/>
          <p14:tracePt t="146199" x="3954463" y="4706938"/>
          <p14:tracePt t="146207" x="3954463" y="4687888"/>
          <p14:tracePt t="146215" x="3954463" y="4676775"/>
          <p14:tracePt t="146223" x="3941763" y="4652963"/>
          <p14:tracePt t="146231" x="3941763" y="4640263"/>
          <p14:tracePt t="146239" x="3935413" y="4616450"/>
          <p14:tracePt t="146247" x="3924300" y="4592638"/>
          <p14:tracePt t="146255" x="3924300" y="4567238"/>
          <p14:tracePt t="146263" x="3911600" y="4543425"/>
          <p14:tracePt t="146271" x="3911600" y="4532313"/>
          <p14:tracePt t="146280" x="3911600" y="4525963"/>
          <p14:tracePt t="146287" x="3905250" y="4495800"/>
          <p14:tracePt t="146295" x="3905250" y="4489450"/>
          <p14:tracePt t="146303" x="3900488" y="4483100"/>
          <p14:tracePt t="146311" x="3887788" y="4471988"/>
          <p14:tracePt t="146319" x="3887788" y="4465638"/>
          <p14:tracePt t="146351" x="3887788" y="4452938"/>
          <p14:tracePt t="146367" x="3881438" y="4448175"/>
          <p14:tracePt t="146383" x="3875088" y="4441825"/>
          <p14:tracePt t="146391" x="3875088" y="4422775"/>
          <p14:tracePt t="146399" x="3870325" y="4418013"/>
          <p14:tracePt t="146423" x="3863975" y="4405313"/>
          <p14:tracePt t="146439" x="3857625" y="4398963"/>
          <p14:tracePt t="146455" x="3851275" y="4392613"/>
          <p14:tracePt t="146463" x="3851275" y="4381500"/>
          <p14:tracePt t="146471" x="3844925" y="4375150"/>
          <p14:tracePt t="146487" x="3840163" y="4362450"/>
          <p14:tracePt t="146551" x="3827463" y="4362450"/>
          <p14:tracePt t="146575" x="3821113" y="4362450"/>
          <p14:tracePt t="146599" x="3814763" y="4362450"/>
          <p14:tracePt t="146607" x="3803650" y="4362450"/>
          <p14:tracePt t="146615" x="3797300" y="4362450"/>
          <p14:tracePt t="146623" x="3790950" y="4362450"/>
          <p14:tracePt t="146647" x="3784600" y="4362450"/>
          <p14:tracePt t="146655" x="3767138" y="4362450"/>
          <p14:tracePt t="146664" x="3760788" y="4362450"/>
          <p14:tracePt t="146671" x="3756025" y="4362450"/>
          <p14:tracePt t="146679" x="3749675" y="4362450"/>
          <p14:tracePt t="146687" x="3743325" y="4362450"/>
          <p14:tracePt t="146697" x="3725863" y="4362450"/>
          <p14:tracePt t="146703" x="3713163" y="4362450"/>
          <p14:tracePt t="146711" x="3695700" y="4362450"/>
          <p14:tracePt t="146719" x="3670300" y="4368800"/>
          <p14:tracePt t="146727" x="3646488" y="4392613"/>
          <p14:tracePt t="146735" x="3622675" y="4422775"/>
          <p14:tracePt t="146743" x="3598863" y="4448175"/>
          <p14:tracePt t="146751" x="3579813" y="4495800"/>
          <p14:tracePt t="146759" x="3556000" y="4519613"/>
          <p14:tracePt t="146767" x="3514725" y="4556125"/>
          <p14:tracePt t="146775" x="3508375" y="4579938"/>
          <p14:tracePt t="146783" x="3489325" y="4603750"/>
          <p14:tracePt t="146791" x="3484563" y="4610100"/>
          <p14:tracePt t="146799" x="3471863" y="4633913"/>
          <p14:tracePt t="146815" x="3471863" y="4657725"/>
          <p14:tracePt t="146831" x="3471863" y="4683125"/>
          <p14:tracePt t="146839" x="3471863" y="4694238"/>
          <p14:tracePt t="146847" x="3471863" y="4706938"/>
          <p14:tracePt t="146855" x="3471863" y="4730750"/>
          <p14:tracePt t="146871" x="3471863" y="4760913"/>
          <p14:tracePt t="146879" x="3471863" y="4803775"/>
          <p14:tracePt t="146887" x="3471863" y="4838700"/>
          <p14:tracePt t="146903" x="3484563" y="4892675"/>
          <p14:tracePt t="146911" x="3495675" y="4953000"/>
          <p14:tracePt t="146919" x="3502025" y="4989513"/>
          <p14:tracePt t="146927" x="3519488" y="5038725"/>
          <p14:tracePt t="146935" x="3549650" y="5073650"/>
          <p14:tracePt t="146943" x="3568700" y="5110163"/>
          <p14:tracePt t="146951" x="3575050" y="5122863"/>
          <p14:tracePt t="146959" x="3586163" y="5133975"/>
          <p14:tracePt t="146967" x="3609975" y="5146675"/>
          <p14:tracePt t="146975" x="3622675" y="5146675"/>
          <p14:tracePt t="146983" x="3640138" y="5153025"/>
          <p14:tracePt t="146991" x="3665538" y="5153025"/>
          <p14:tracePt t="146999" x="3676650" y="5153025"/>
          <p14:tracePt t="147007" x="3700463" y="5153025"/>
          <p14:tracePt t="147015" x="3713163" y="5153025"/>
          <p14:tracePt t="147031" x="3749675" y="5153025"/>
          <p14:tracePt t="147039" x="3790950" y="5153025"/>
          <p14:tracePt t="147048" x="3833813" y="5153025"/>
          <p14:tracePt t="147055" x="3894138" y="5153025"/>
          <p14:tracePt t="147065" x="3965575" y="5153025"/>
          <p14:tracePt t="147071" x="4038600" y="5153025"/>
          <p14:tracePt t="147079" x="4111625" y="5153025"/>
          <p14:tracePt t="147087" x="4171950" y="5153025"/>
          <p14:tracePt t="147096" x="4213225" y="5153025"/>
          <p14:tracePt t="147103" x="4249738" y="5133975"/>
          <p14:tracePt t="147111" x="4273550" y="5133975"/>
          <p14:tracePt t="147127" x="4297363" y="5116513"/>
          <p14:tracePt t="147135" x="4303713" y="5110163"/>
          <p14:tracePt t="147143" x="4316413" y="5099050"/>
          <p14:tracePt t="147151" x="4333875" y="5073650"/>
          <p14:tracePt t="147159" x="4340225" y="5049838"/>
          <p14:tracePt t="147180" x="4351338" y="4995863"/>
          <p14:tracePt t="147183" x="4351338" y="4972050"/>
          <p14:tracePt t="147191" x="4351338" y="4935538"/>
          <p14:tracePt t="147199" x="4351338" y="4905375"/>
          <p14:tracePt t="147207" x="4351338" y="4892675"/>
          <p14:tracePt t="147215" x="4351338" y="4857750"/>
          <p14:tracePt t="147223" x="4351338" y="4838700"/>
          <p14:tracePt t="147231" x="4351338" y="4814888"/>
          <p14:tracePt t="147239" x="4351338" y="4797425"/>
          <p14:tracePt t="147248" x="4346575" y="4767263"/>
          <p14:tracePt t="147255" x="4340225" y="4743450"/>
          <p14:tracePt t="147264" x="4333875" y="4718050"/>
          <p14:tracePt t="147271" x="4321175" y="4676775"/>
          <p14:tracePt t="147279" x="4303713" y="4640263"/>
          <p14:tracePt t="147287" x="4286250" y="4603750"/>
          <p14:tracePt t="147295" x="4279900" y="4567238"/>
          <p14:tracePt t="147303" x="4249738" y="4532313"/>
          <p14:tracePt t="147311" x="4243388" y="4502150"/>
          <p14:tracePt t="147319" x="4213225" y="4448175"/>
          <p14:tracePt t="147327" x="4195763" y="4418013"/>
          <p14:tracePt t="147335" x="4165600" y="4362450"/>
          <p14:tracePt t="147343" x="4141788" y="4338638"/>
          <p14:tracePt t="147351" x="4111625" y="4302125"/>
          <p14:tracePt t="147359" x="4086225" y="4278313"/>
          <p14:tracePt t="147367" x="4081463" y="4271963"/>
          <p14:tracePt t="147375" x="4056063" y="4254500"/>
          <p14:tracePt t="147383" x="4044950" y="4248150"/>
          <p14:tracePt t="147391" x="4038600" y="4241800"/>
          <p14:tracePt t="147399" x="4014788" y="4230688"/>
          <p14:tracePt t="147407" x="3990975" y="4217988"/>
          <p14:tracePt t="147415" x="3978275" y="4211638"/>
          <p14:tracePt t="147423" x="3954463" y="4200525"/>
          <p14:tracePt t="147439" x="3941763" y="4200525"/>
          <p14:tracePt t="147448" x="3924300" y="4187825"/>
          <p14:tracePt t="147455" x="3900488" y="4183063"/>
          <p14:tracePt t="147463" x="3887788" y="4176713"/>
          <p14:tracePt t="147471" x="3875088" y="4176713"/>
          <p14:tracePt t="147480" x="3827463" y="4176713"/>
          <p14:tracePt t="147487" x="3814763" y="4170363"/>
          <p14:tracePt t="147495" x="3784600" y="4170363"/>
          <p14:tracePt t="147503" x="3749675" y="4170363"/>
          <p14:tracePt t="147511" x="3730625" y="4170363"/>
          <p14:tracePt t="147519" x="3695700" y="4170363"/>
          <p14:tracePt t="147527" x="3670300" y="4170363"/>
          <p14:tracePt t="147535" x="3640138" y="4170363"/>
          <p14:tracePt t="147543" x="3605213" y="4176713"/>
          <p14:tracePt t="147551" x="3579813" y="4187825"/>
          <p14:tracePt t="147559" x="3556000" y="4211638"/>
          <p14:tracePt t="147567" x="3532188" y="4224338"/>
          <p14:tracePt t="147575" x="3519488" y="4241800"/>
          <p14:tracePt t="147583" x="3502025" y="4260850"/>
          <p14:tracePt t="147591" x="3478213" y="4284663"/>
          <p14:tracePt t="147599" x="3454400" y="4308475"/>
          <p14:tracePt t="147607" x="3448050" y="4332288"/>
          <p14:tracePt t="147616" x="3429000" y="4357688"/>
          <p14:tracePt t="147624" x="3424238" y="4368800"/>
          <p14:tracePt t="147639" x="3411538" y="4405313"/>
          <p14:tracePt t="147648" x="3411538" y="4422775"/>
          <p14:tracePt t="147655" x="3405188" y="4483100"/>
          <p14:tracePt t="147663" x="3405188" y="4513263"/>
          <p14:tracePt t="147671" x="3405188" y="4556125"/>
          <p14:tracePt t="147680" x="3405188" y="4603750"/>
          <p14:tracePt t="147687" x="3405188" y="4633913"/>
          <p14:tracePt t="147696" x="3405188" y="4676775"/>
          <p14:tracePt t="147703" x="3405188" y="4718050"/>
          <p14:tracePt t="147711" x="3405188" y="4767263"/>
          <p14:tracePt t="147719" x="3405188" y="4808538"/>
          <p14:tracePt t="147727" x="3424238" y="4845050"/>
          <p14:tracePt t="147735" x="3435350" y="4892675"/>
          <p14:tracePt t="147743" x="3435350" y="4953000"/>
          <p14:tracePt t="147751" x="3454400" y="5013325"/>
          <p14:tracePt t="147759" x="3465513" y="5049838"/>
          <p14:tracePt t="147767" x="3471863" y="5092700"/>
          <p14:tracePt t="147775" x="3495675" y="5140325"/>
          <p14:tracePt t="147783" x="3514725" y="5194300"/>
          <p14:tracePt t="147791" x="3519488" y="5213350"/>
          <p14:tracePt t="147800" x="3538538" y="5248275"/>
          <p14:tracePt t="147807" x="3562350" y="5273675"/>
          <p14:tracePt t="147815" x="3605213" y="5327650"/>
          <p14:tracePt t="147823" x="3622675" y="5351463"/>
          <p14:tracePt t="147831" x="3646488" y="5375275"/>
          <p14:tracePt t="147839" x="3670300" y="5394325"/>
          <p14:tracePt t="147848" x="3683000" y="5399088"/>
          <p14:tracePt t="147855" x="3700463" y="5405438"/>
          <p14:tracePt t="147863" x="3706813" y="5411788"/>
          <p14:tracePt t="147871" x="3713163" y="5411788"/>
          <p14:tracePt t="147887" x="3730625" y="5411788"/>
          <p14:tracePt t="147895" x="3736975" y="5411788"/>
          <p14:tracePt t="147903" x="3760788" y="5411788"/>
          <p14:tracePt t="147911" x="3790950" y="5411788"/>
          <p14:tracePt t="147919" x="3821113" y="5411788"/>
          <p14:tracePt t="147927" x="3870325" y="5394325"/>
          <p14:tracePt t="147935" x="3905250" y="5375275"/>
          <p14:tracePt t="147943" x="3930650" y="5357813"/>
          <p14:tracePt t="147951" x="3965575" y="5321300"/>
          <p14:tracePt t="147959" x="3995738" y="5297488"/>
          <p14:tracePt t="147967" x="4032250" y="5243513"/>
          <p14:tracePt t="147975" x="4051300" y="5207000"/>
          <p14:tracePt t="147985" x="4092575" y="5157788"/>
          <p14:tracePt t="147991" x="4111625" y="5122863"/>
          <p14:tracePt t="147999" x="4129088" y="5073650"/>
          <p14:tracePt t="148007" x="4146550" y="5038725"/>
          <p14:tracePt t="148016" x="4159250" y="5002213"/>
          <p14:tracePt t="148023" x="4165600" y="4941888"/>
          <p14:tracePt t="148031" x="4176713" y="4899025"/>
          <p14:tracePt t="148039" x="4183063" y="4862513"/>
          <p14:tracePt t="148048" x="4195763" y="4827588"/>
          <p14:tracePt t="148055" x="4195763" y="4784725"/>
          <p14:tracePt t="148063" x="4195763" y="4743450"/>
          <p14:tracePt t="148071" x="4195763" y="4706938"/>
          <p14:tracePt t="148079" x="4195763" y="4652963"/>
          <p14:tracePt t="148087" x="4195763" y="4633913"/>
          <p14:tracePt t="148095" x="4189413" y="4597400"/>
          <p14:tracePt t="148103" x="4189413" y="4586288"/>
          <p14:tracePt t="148111" x="4176713" y="4562475"/>
          <p14:tracePt t="148119" x="4159250" y="4543425"/>
          <p14:tracePt t="148127" x="4152900" y="4532313"/>
          <p14:tracePt t="148135" x="4146550" y="4513263"/>
          <p14:tracePt t="148143" x="4129088" y="4502150"/>
          <p14:tracePt t="148151" x="4129088" y="4495800"/>
          <p14:tracePt t="148159" x="4116388" y="4478338"/>
          <p14:tracePt t="148167" x="4111625" y="4471988"/>
          <p14:tracePt t="148175" x="4105275" y="4465638"/>
          <p14:tracePt t="148183" x="4098925" y="4465638"/>
          <p14:tracePt t="148191" x="4075113" y="4459288"/>
          <p14:tracePt t="148199" x="4051300" y="4448175"/>
          <p14:tracePt t="148207" x="4038600" y="4429125"/>
          <p14:tracePt t="148216" x="4021138" y="4422775"/>
          <p14:tracePt t="148223" x="3995738" y="4418013"/>
          <p14:tracePt t="148232" x="3984625" y="4398963"/>
          <p14:tracePt t="148239" x="3978275" y="4398963"/>
          <p14:tracePt t="148247" x="3971925" y="4398963"/>
          <p14:tracePt t="148255" x="3965575" y="4392613"/>
          <p14:tracePt t="148271" x="3960813" y="4392613"/>
          <p14:tracePt t="148279" x="3954463" y="4392613"/>
          <p14:tracePt t="148287" x="3948113" y="4392613"/>
          <p14:tracePt t="148295" x="3924300" y="4392613"/>
          <p14:tracePt t="148303" x="3881438" y="4392613"/>
          <p14:tracePt t="148311" x="3814763" y="4441825"/>
          <p14:tracePt t="148319" x="3725863" y="4495800"/>
          <p14:tracePt t="148327" x="3646488" y="4556125"/>
          <p14:tracePt t="148335" x="3568700" y="4610100"/>
          <p14:tracePt t="148343" x="3471863" y="4670425"/>
          <p14:tracePt t="148351" x="3394075" y="4724400"/>
          <p14:tracePt t="148359" x="3333750" y="4754563"/>
          <p14:tracePt t="148367" x="3279775" y="4797425"/>
          <p14:tracePt t="148375" x="3243263" y="4827588"/>
          <p14:tracePt t="148384" x="3206750" y="4851400"/>
          <p14:tracePt t="148391" x="3163888" y="4905375"/>
          <p14:tracePt t="148407" x="3152775" y="4965700"/>
          <p14:tracePt t="148416" x="3146425" y="5002213"/>
          <p14:tracePt t="148423" x="3146425" y="5013325"/>
          <p14:tracePt t="148432" x="3146425" y="5043488"/>
          <p14:tracePt t="148439" x="3146425" y="5073650"/>
          <p14:tracePt t="148448" x="3146425" y="5122863"/>
          <p14:tracePt t="148455" x="3146425" y="5140325"/>
          <p14:tracePt t="148463" x="3146425" y="5164138"/>
          <p14:tracePt t="148471" x="3170238" y="5200650"/>
          <p14:tracePt t="148479" x="3200400" y="5224463"/>
          <p14:tracePt t="148487" x="3224213" y="5248275"/>
          <p14:tracePt t="148495" x="3260725" y="5278438"/>
          <p14:tracePt t="148503" x="3284538" y="5284788"/>
          <p14:tracePt t="148511" x="3309938" y="5303838"/>
          <p14:tracePt t="148519" x="3333750" y="5321300"/>
          <p14:tracePt t="148527" x="3381375" y="5345113"/>
          <p14:tracePt t="148535" x="3411538" y="5357813"/>
          <p14:tracePt t="148543" x="3429000" y="5364163"/>
          <p14:tracePt t="148551" x="3448050" y="5364163"/>
          <p14:tracePt t="148559" x="3465513" y="5368925"/>
          <p14:tracePt t="148567" x="3489325" y="5381625"/>
          <p14:tracePt t="148575" x="3514725" y="5381625"/>
          <p14:tracePt t="148583" x="3532188" y="5381625"/>
          <p14:tracePt t="148591" x="3575050" y="5381625"/>
          <p14:tracePt t="148599" x="3609975" y="5381625"/>
          <p14:tracePt t="148607" x="3665538" y="5381625"/>
          <p14:tracePt t="148616" x="3736975" y="5381625"/>
          <p14:tracePt t="148623" x="3810000" y="5375275"/>
          <p14:tracePt t="148632" x="3870325" y="5351463"/>
          <p14:tracePt t="148639" x="3935413" y="5321300"/>
          <p14:tracePt t="148647" x="3984625" y="5303838"/>
          <p14:tracePt t="148655" x="4051300" y="5260975"/>
          <p14:tracePt t="148663" x="4086225" y="5218113"/>
          <p14:tracePt t="148671" x="4141788" y="5164138"/>
          <p14:tracePt t="148679" x="4176713" y="5140325"/>
          <p14:tracePt t="148687" x="4206875" y="5103813"/>
          <p14:tracePt t="148695" x="4249738" y="5026025"/>
          <p14:tracePt t="148703" x="4267200" y="4989513"/>
          <p14:tracePt t="148711" x="4291013" y="4941888"/>
          <p14:tracePt t="148719" x="4297363" y="4892675"/>
          <p14:tracePt t="148727" x="4310063" y="4845050"/>
          <p14:tracePt t="148735" x="4310063" y="4814888"/>
          <p14:tracePt t="148743" x="4316413" y="4760913"/>
          <p14:tracePt t="148751" x="4316413" y="4713288"/>
          <p14:tracePt t="148759" x="4316413" y="4670425"/>
          <p14:tracePt t="148767" x="4316413" y="4622800"/>
          <p14:tracePt t="148775" x="4316413" y="4592638"/>
          <p14:tracePt t="148783" x="4316413" y="4549775"/>
          <p14:tracePt t="148791" x="4291013" y="4525963"/>
          <p14:tracePt t="148800" x="4286250" y="4519613"/>
          <p14:tracePt t="148807" x="4260850" y="4495800"/>
          <p14:tracePt t="148816" x="4243388" y="4478338"/>
          <p14:tracePt t="148823" x="4237038" y="4465638"/>
          <p14:tracePt t="148832" x="4225925" y="4448175"/>
          <p14:tracePt t="148839" x="4200525" y="4422775"/>
          <p14:tracePt t="148848" x="4183063" y="4418013"/>
          <p14:tracePt t="148855" x="4129088" y="4398963"/>
          <p14:tracePt t="148864" x="4062413" y="4368800"/>
          <p14:tracePt t="148871" x="4002088" y="4344988"/>
          <p14:tracePt t="148879" x="3924300" y="4314825"/>
          <p14:tracePt t="148887" x="3844925" y="4278313"/>
          <p14:tracePt t="148895" x="3743325" y="4248150"/>
          <p14:tracePt t="148904" x="3652838" y="4224338"/>
          <p14:tracePt t="148911" x="3592513" y="4211638"/>
          <p14:tracePt t="148919" x="3508375" y="4200525"/>
          <p14:tracePt t="148927" x="3459163" y="4183063"/>
          <p14:tracePt t="148935" x="3411538" y="4176713"/>
          <p14:tracePt t="148943" x="3375025" y="4176713"/>
          <p14:tracePt t="148951" x="3363913" y="4164013"/>
          <p14:tracePt t="148959" x="3351213" y="4164013"/>
          <p14:tracePt t="148967" x="3333750" y="4164013"/>
          <p14:tracePt t="148975" x="3327400" y="4164013"/>
          <p14:tracePt t="148991" x="3297238" y="4176713"/>
          <p14:tracePt t="148999" x="3284538" y="4187825"/>
          <p14:tracePt t="149007" x="3267075" y="4224338"/>
          <p14:tracePt t="149016" x="3236913" y="4260850"/>
          <p14:tracePt t="149023" x="3219450" y="4308475"/>
          <p14:tracePt t="149031" x="3194050" y="4351338"/>
          <p14:tracePt t="149048" x="3170238" y="4411663"/>
          <p14:tracePt t="149055" x="3163888" y="4435475"/>
          <p14:tracePt t="149063" x="3163888" y="4489450"/>
          <p14:tracePt t="149071" x="3163888" y="4532313"/>
          <p14:tracePt t="149079" x="3163888" y="4579938"/>
          <p14:tracePt t="149087" x="3163888" y="4622800"/>
          <p14:tracePt t="149095" x="3163888" y="4657725"/>
          <p14:tracePt t="149103" x="3182938" y="4706938"/>
          <p14:tracePt t="149111" x="3213100" y="4743450"/>
          <p14:tracePt t="149119" x="3243263" y="4778375"/>
          <p14:tracePt t="149127" x="3284538" y="4832350"/>
          <p14:tracePt t="149135" x="3321050" y="4868863"/>
          <p14:tracePt t="149143" x="3357563" y="4911725"/>
          <p14:tracePt t="149151" x="3411538" y="4948238"/>
          <p14:tracePt t="149165" x="3435350" y="4978400"/>
          <p14:tracePt t="149182" x="3502025" y="5026025"/>
          <p14:tracePt t="149186" x="3538538" y="5068888"/>
          <p14:tracePt t="149191" x="3556000" y="5080000"/>
          <p14:tracePt t="149200" x="3579813" y="5099050"/>
          <p14:tracePt t="149207" x="3586163" y="5103813"/>
          <p14:tracePt t="149216" x="3598863" y="5110163"/>
          <p14:tracePt t="149223" x="3609975" y="5116513"/>
          <p14:tracePt t="149231" x="3635375" y="5129213"/>
          <p14:tracePt t="149239" x="3646488" y="5129213"/>
          <p14:tracePt t="149248" x="3683000" y="5129213"/>
          <p14:tracePt t="149255" x="3713163" y="5129213"/>
          <p14:tracePt t="149263" x="3756025" y="5129213"/>
          <p14:tracePt t="149271" x="3803650" y="5129213"/>
          <p14:tracePt t="149279" x="3857625" y="5129213"/>
          <p14:tracePt t="149287" x="3894138" y="5129213"/>
          <p14:tracePt t="149300" x="3935413" y="5116513"/>
          <p14:tracePt t="149303" x="4002088" y="5092700"/>
          <p14:tracePt t="149311" x="4025900" y="5080000"/>
          <p14:tracePt t="149319" x="4068763" y="5038725"/>
          <p14:tracePt t="149327" x="4092575" y="5013325"/>
          <p14:tracePt t="149335" x="4111625" y="4978400"/>
          <p14:tracePt t="149343" x="4122738" y="4929188"/>
          <p14:tracePt t="149351" x="4135438" y="4887913"/>
          <p14:tracePt t="149359" x="4141788" y="4838700"/>
          <p14:tracePt t="149367" x="4141788" y="4778375"/>
          <p14:tracePt t="149375" x="4141788" y="4724400"/>
          <p14:tracePt t="149383" x="4141788" y="4676775"/>
          <p14:tracePt t="149391" x="4141788" y="4633913"/>
          <p14:tracePt t="149399" x="4141788" y="4610100"/>
          <p14:tracePt t="149407" x="4141788" y="4597400"/>
          <p14:tracePt t="149416" x="4141788" y="4592638"/>
          <p14:tracePt t="149423" x="4141788" y="4573588"/>
          <p14:tracePt t="149431" x="4135438" y="4567238"/>
          <p14:tracePt t="149455" x="4135438" y="4562475"/>
          <p14:tracePt t="149471" x="4129088" y="4556125"/>
          <p14:tracePt t="149479" x="4122738" y="4556125"/>
          <p14:tracePt t="149487" x="4116388" y="4556125"/>
          <p14:tracePt t="149495" x="4092575" y="4556125"/>
          <p14:tracePt t="149503" x="4062413" y="4543425"/>
          <p14:tracePt t="149510" x="4038600" y="4543425"/>
          <p14:tracePt t="149519" x="4014788" y="4532313"/>
          <p14:tracePt t="149526" x="3984625" y="4532313"/>
          <p14:tracePt t="149534" x="3948113" y="4532313"/>
          <p14:tracePt t="149542" x="3917950" y="4532313"/>
          <p14:tracePt t="149550" x="3887788" y="4532313"/>
          <p14:tracePt t="149558" x="3863975" y="4532313"/>
          <p14:tracePt t="149566" x="3840163" y="4532313"/>
          <p14:tracePt t="149574" x="3814763" y="4532313"/>
          <p14:tracePt t="149583" x="3790950" y="4537075"/>
          <p14:tracePt t="149590" x="3736975" y="4556125"/>
          <p14:tracePt t="149598" x="3713163" y="4567238"/>
          <p14:tracePt t="149606" x="3689350" y="4567238"/>
          <p14:tracePt t="149615" x="3652838" y="4586288"/>
          <p14:tracePt t="149622" x="3629025" y="4603750"/>
          <p14:tracePt t="149631" x="3616325" y="4616450"/>
          <p14:tracePt t="149638" x="3592513" y="4633913"/>
          <p14:tracePt t="149646" x="3575050" y="4652963"/>
          <p14:tracePt t="149655" x="3568700" y="4664075"/>
          <p14:tracePt t="149662" x="3562350" y="4683125"/>
          <p14:tracePt t="149671" x="3544888" y="4694238"/>
          <p14:tracePt t="149687" x="3544888" y="4700588"/>
          <p14:tracePt t="149695" x="3544888" y="4724400"/>
          <p14:tracePt t="149703" x="3544888" y="4730750"/>
          <p14:tracePt t="149711" x="3544888" y="4748213"/>
          <p14:tracePt t="149719" x="3544888" y="4773613"/>
          <p14:tracePt t="149727" x="3549650" y="4797425"/>
          <p14:tracePt t="149735" x="3562350" y="4827588"/>
          <p14:tracePt t="149743" x="3562350" y="4862513"/>
          <p14:tracePt t="149751" x="3579813" y="4887913"/>
          <p14:tracePt t="149759" x="3598863" y="4911725"/>
          <p14:tracePt t="149767" x="3605213" y="4922838"/>
          <p14:tracePt t="149775" x="3609975" y="4941888"/>
          <p14:tracePt t="149783" x="3609975" y="4953000"/>
          <p14:tracePt t="149815" x="3609975" y="4959350"/>
          <p14:tracePt t="149831" x="3616325" y="4965700"/>
          <p14:tracePt t="150184" x="3616325" y="4972050"/>
          <p14:tracePt t="150208" x="3609975" y="4978400"/>
          <p14:tracePt t="150232" x="3605213" y="4978400"/>
          <p14:tracePt t="150824" x="3598863" y="4978400"/>
          <p14:tracePt t="150839" x="3586163" y="4983163"/>
          <p14:tracePt t="150847" x="3579813" y="4983163"/>
          <p14:tracePt t="150855" x="3568700" y="4989513"/>
          <p14:tracePt t="150863" x="3544888" y="5002213"/>
          <p14:tracePt t="150871" x="3538538" y="5002213"/>
          <p14:tracePt t="150879" x="3514725" y="5002213"/>
          <p14:tracePt t="150887" x="3471863" y="5002213"/>
          <p14:tracePt t="150895" x="3448050" y="5002213"/>
          <p14:tracePt t="150903" x="3429000" y="5002213"/>
          <p14:tracePt t="150919" x="3424238" y="5002213"/>
          <p14:tracePt t="150935" x="3417888" y="5002213"/>
          <p14:tracePt t="150943" x="3405188" y="5002213"/>
          <p14:tracePt t="150967" x="3398838" y="4995863"/>
          <p14:tracePt t="151015" x="3398838" y="4978400"/>
          <p14:tracePt t="151039" x="3398838" y="4972050"/>
          <p14:tracePt t="151079" x="3398838" y="4965700"/>
          <p14:tracePt t="151143" x="3398838" y="4959350"/>
          <p14:tracePt t="151160" x="3398838" y="4953000"/>
          <p14:tracePt t="151168" x="3417888" y="4941888"/>
          <p14:tracePt t="151175" x="3429000" y="4935538"/>
          <p14:tracePt t="151184" x="3454400" y="4935538"/>
          <p14:tracePt t="151191" x="3478213" y="4935538"/>
          <p14:tracePt t="151200" x="3508375" y="4922838"/>
          <p14:tracePt t="151207" x="3544888" y="4922838"/>
          <p14:tracePt t="151216" x="3562350" y="4922838"/>
          <p14:tracePt t="151223" x="3586163" y="4922838"/>
          <p14:tracePt t="151231" x="3622675" y="4922838"/>
          <p14:tracePt t="151239" x="3652838" y="4922838"/>
          <p14:tracePt t="151247" x="3695700" y="4922838"/>
          <p14:tracePt t="151255" x="3725863" y="4922838"/>
          <p14:tracePt t="151263" x="3773488" y="4922838"/>
          <p14:tracePt t="151271" x="3803650" y="4922838"/>
          <p14:tracePt t="151279" x="3827463" y="4922838"/>
          <p14:tracePt t="151287" x="3851275" y="4922838"/>
          <p14:tracePt t="151295" x="3863975" y="4922838"/>
          <p14:tracePt t="151303" x="3887788" y="4922838"/>
          <p14:tracePt t="151311" x="3911600" y="4929188"/>
          <p14:tracePt t="151319" x="3935413" y="4941888"/>
          <p14:tracePt t="151327" x="3954463" y="4941888"/>
          <p14:tracePt t="151335" x="3978275" y="4941888"/>
          <p14:tracePt t="151343" x="4002088" y="4953000"/>
          <p14:tracePt t="151351" x="4038600" y="4959350"/>
          <p14:tracePt t="151359" x="4068763" y="4965700"/>
          <p14:tracePt t="151368" x="4081463" y="4965700"/>
          <p14:tracePt t="151375" x="4116388" y="4978400"/>
          <p14:tracePt t="151386" x="4146550" y="4978400"/>
          <p14:tracePt t="151391" x="4171950" y="4978400"/>
          <p14:tracePt t="151399" x="4176713" y="4983163"/>
          <p14:tracePt t="151407" x="4206875" y="4983163"/>
          <p14:tracePt t="151415" x="4219575" y="4989513"/>
          <p14:tracePt t="151423" x="4237038" y="4989513"/>
          <p14:tracePt t="151431" x="4243388" y="4995863"/>
          <p14:tracePt t="151439" x="4256088" y="4995863"/>
          <p14:tracePt t="151447" x="4267200" y="5002213"/>
          <p14:tracePt t="151455" x="4273550" y="5002213"/>
          <p14:tracePt t="151463" x="4279900" y="5002213"/>
          <p14:tracePt t="151471" x="4303713" y="5013325"/>
          <p14:tracePt t="151479" x="4310063" y="5013325"/>
          <p14:tracePt t="151487" x="4327525" y="5013325"/>
          <p14:tracePt t="151495" x="4333875" y="5013325"/>
          <p14:tracePt t="151503" x="4346575" y="5013325"/>
          <p14:tracePt t="151511" x="4351338" y="5013325"/>
          <p14:tracePt t="151559" x="4357688" y="5013325"/>
          <p14:tracePt t="151616" x="4370388" y="5013325"/>
          <p14:tracePt t="151656" x="4376738" y="5019675"/>
          <p14:tracePt t="151671" x="4370388" y="5019675"/>
          <p14:tracePt t="151679" x="4357688" y="5019675"/>
          <p14:tracePt t="151688" x="4346575" y="5019675"/>
          <p14:tracePt t="151696" x="4321175" y="5019675"/>
          <p14:tracePt t="151703" x="4310063" y="5019675"/>
          <p14:tracePt t="151711" x="4286250" y="5019675"/>
          <p14:tracePt t="151720" x="4260850" y="5019675"/>
          <p14:tracePt t="151727" x="4256088" y="5019675"/>
          <p14:tracePt t="151735" x="4243388" y="5019675"/>
          <p14:tracePt t="151743" x="4219575" y="5019675"/>
          <p14:tracePt t="151751" x="4206875" y="5019675"/>
          <p14:tracePt t="151759" x="4189413" y="5019675"/>
          <p14:tracePt t="151768" x="4176713" y="5019675"/>
          <p14:tracePt t="151775" x="4152900" y="5019675"/>
          <p14:tracePt t="151783" x="4135438" y="5019675"/>
          <p14:tracePt t="151791" x="4098925" y="5019675"/>
          <p14:tracePt t="151800" x="4068763" y="5019675"/>
          <p14:tracePt t="151807" x="4044950" y="5019675"/>
          <p14:tracePt t="151815" x="4014788" y="5019675"/>
          <p14:tracePt t="151823" x="3995738" y="5013325"/>
          <p14:tracePt t="151831" x="3984625" y="5013325"/>
          <p14:tracePt t="151839" x="3971925" y="5013325"/>
          <p14:tracePt t="152064" x="3965575" y="5008563"/>
          <p14:tracePt t="152072" x="3971925" y="5002213"/>
          <p14:tracePt t="152079" x="3984625" y="5002213"/>
          <p14:tracePt t="152088" x="4002088" y="4995863"/>
          <p14:tracePt t="152095" x="4025900" y="4978400"/>
          <p14:tracePt t="152104" x="4038600" y="4978400"/>
          <p14:tracePt t="152112" x="4081463" y="4972050"/>
          <p14:tracePt t="152120" x="4141788" y="4972050"/>
          <p14:tracePt t="152128" x="4189413" y="4959350"/>
          <p14:tracePt t="152137" x="4219575" y="4959350"/>
          <p14:tracePt t="152145" x="4249738" y="4959350"/>
          <p14:tracePt t="152154" x="4286250" y="4959350"/>
          <p14:tracePt t="152159" x="4310063" y="4959350"/>
          <p14:tracePt t="152173" x="4321175" y="4959350"/>
          <p14:tracePt t="152175" x="4346575" y="4959350"/>
          <p14:tracePt t="152183" x="4351338" y="4959350"/>
          <p14:tracePt t="152191" x="4357688" y="4959350"/>
          <p14:tracePt t="152200" x="4364038" y="4959350"/>
          <p14:tracePt t="152415" x="4351338" y="4959350"/>
          <p14:tracePt t="152423" x="4346575" y="4959350"/>
          <p14:tracePt t="152431" x="4327525" y="4959350"/>
          <p14:tracePt t="152440" x="4321175" y="4959350"/>
          <p14:tracePt t="152447" x="4310063" y="4959350"/>
          <p14:tracePt t="152455" x="4286250" y="4959350"/>
          <p14:tracePt t="152463" x="4267200" y="4959350"/>
          <p14:tracePt t="152471" x="4260850" y="4959350"/>
          <p14:tracePt t="152479" x="4237038" y="4959350"/>
          <p14:tracePt t="152511" x="4230688" y="4959350"/>
          <p14:tracePt t="152655" x="0" y="0"/>
        </p14:tracePtLst>
        <p14:tracePtLst>
          <p14:tracePt t="154403" x="6751638" y="5448300"/>
          <p14:tracePt t="154431" x="6756400" y="5441950"/>
          <p14:tracePt t="154472" x="6762750" y="5435600"/>
          <p14:tracePt t="154479" x="6775450" y="5435600"/>
          <p14:tracePt t="154488" x="6799263" y="5424488"/>
          <p14:tracePt t="154495" x="6846888" y="5418138"/>
          <p14:tracePt t="154505" x="6907213" y="5387975"/>
          <p14:tracePt t="154512" x="6967538" y="5375275"/>
          <p14:tracePt t="154520" x="7016750" y="5357813"/>
          <p14:tracePt t="154527" x="7070725" y="5327650"/>
          <p14:tracePt t="154536" x="7118350" y="5308600"/>
          <p14:tracePt t="154543" x="7154863" y="5278438"/>
          <p14:tracePt t="154552" x="7191375" y="5243513"/>
          <p14:tracePt t="154559" x="7215188" y="5213350"/>
          <p14:tracePt t="154567" x="7269163" y="5164138"/>
          <p14:tracePt t="154575" x="7299325" y="5122863"/>
          <p14:tracePt t="154583" x="7329488" y="5086350"/>
          <p14:tracePt t="154591" x="7335838" y="5056188"/>
          <p14:tracePt t="154599" x="7353300" y="5008563"/>
          <p14:tracePt t="154607" x="7366000" y="4972050"/>
          <p14:tracePt t="154615" x="7366000" y="4929188"/>
          <p14:tracePt t="154623" x="7372350" y="4881563"/>
          <p14:tracePt t="154631" x="7372350" y="4821238"/>
          <p14:tracePt t="154639" x="7372350" y="4778375"/>
          <p14:tracePt t="154647" x="7372350" y="4718050"/>
          <p14:tracePt t="154655" x="7372350" y="4694238"/>
          <p14:tracePt t="154663" x="7372350" y="4640263"/>
          <p14:tracePt t="154671" x="7372350" y="4616450"/>
          <p14:tracePt t="154679" x="7353300" y="4562475"/>
          <p14:tracePt t="154687" x="7342188" y="4549775"/>
          <p14:tracePt t="154695" x="7329488" y="4513263"/>
          <p14:tracePt t="154704" x="7312025" y="4489450"/>
          <p14:tracePt t="154711" x="7281863" y="4441825"/>
          <p14:tracePt t="154719" x="7258050" y="4418013"/>
          <p14:tracePt t="154727" x="7227888" y="4381500"/>
          <p14:tracePt t="154736" x="7178675" y="4327525"/>
          <p14:tracePt t="154743" x="7137400" y="4271963"/>
          <p14:tracePt t="154752" x="7094538" y="4211638"/>
          <p14:tracePt t="154759" x="7027863" y="4146550"/>
          <p14:tracePt t="154767" x="6973888" y="4103688"/>
          <p14:tracePt t="154775" x="6907213" y="4037013"/>
          <p14:tracePt t="154783" x="6842125" y="3976688"/>
          <p14:tracePt t="154791" x="6786563" y="3941763"/>
          <p14:tracePt t="154799" x="6738938" y="3916363"/>
          <p14:tracePt t="154807" x="6715125" y="3892550"/>
          <p14:tracePt t="154815" x="6691313" y="3881438"/>
          <p14:tracePt t="154823" x="6678613" y="3868738"/>
          <p14:tracePt t="154831" x="6672263" y="3862388"/>
          <p14:tracePt t="154863" x="6665913" y="3862388"/>
          <p14:tracePt t="154879" x="6661150" y="3862388"/>
          <p14:tracePt t="154887" x="6642100" y="3862388"/>
          <p14:tracePt t="154895" x="6630988" y="3862388"/>
          <p14:tracePt t="154904" x="6618288" y="3862388"/>
          <p14:tracePt t="154911" x="6581775" y="3875088"/>
          <p14:tracePt t="154919" x="6557963" y="3881438"/>
          <p14:tracePt t="154927" x="6527800" y="3898900"/>
          <p14:tracePt t="154935" x="6503988" y="3916363"/>
          <p14:tracePt t="154943" x="6467475" y="3916363"/>
          <p14:tracePt t="154951" x="6437313" y="3935413"/>
          <p14:tracePt t="154959" x="6383338" y="3952875"/>
          <p14:tracePt t="154967" x="6353175" y="3959225"/>
          <p14:tracePt t="154975" x="6305550" y="3989388"/>
          <p14:tracePt t="154983" x="6280150" y="4002088"/>
          <p14:tracePt t="154991" x="6232525" y="4025900"/>
          <p14:tracePt t="154999" x="6208713" y="4043363"/>
          <p14:tracePt t="155007" x="6184900" y="4067175"/>
          <p14:tracePt t="155015" x="6148388" y="4097338"/>
          <p14:tracePt t="155023" x="6124575" y="4122738"/>
          <p14:tracePt t="155031" x="6081713" y="4157663"/>
          <p14:tracePt t="155040" x="6070600" y="4176713"/>
          <p14:tracePt t="155047" x="6040438" y="4211638"/>
          <p14:tracePt t="155055" x="6034088" y="4224338"/>
          <p14:tracePt t="155063" x="6003925" y="4271963"/>
          <p14:tracePt t="155072" x="5984875" y="4308475"/>
          <p14:tracePt t="155079" x="5954713" y="4357688"/>
          <p14:tracePt t="155088" x="5937250" y="4392613"/>
          <p14:tracePt t="155095" x="5919788" y="4429125"/>
          <p14:tracePt t="155103" x="5900738" y="4478338"/>
          <p14:tracePt t="155111" x="5894388" y="4525963"/>
          <p14:tracePt t="155119" x="5883275" y="4556125"/>
          <p14:tracePt t="155127" x="5876925" y="4592638"/>
          <p14:tracePt t="155136" x="5876925" y="4633913"/>
          <p14:tracePt t="155143" x="5876925" y="4670425"/>
          <p14:tracePt t="155153" x="5876925" y="4713288"/>
          <p14:tracePt t="155159" x="5876925" y="4754563"/>
          <p14:tracePt t="155174" x="5876925" y="4797425"/>
          <p14:tracePt t="155175" x="5876925" y="4845050"/>
          <p14:tracePt t="155183" x="5876925" y="4887913"/>
          <p14:tracePt t="155191" x="5876925" y="4935538"/>
          <p14:tracePt t="155199" x="5876925" y="4978400"/>
          <p14:tracePt t="155207" x="5876925" y="5026025"/>
          <p14:tracePt t="155215" x="5900738" y="5086350"/>
          <p14:tracePt t="155223" x="5907088" y="5133975"/>
          <p14:tracePt t="155231" x="5930900" y="5183188"/>
          <p14:tracePt t="155239" x="5954713" y="5207000"/>
          <p14:tracePt t="155247" x="5967413" y="5230813"/>
          <p14:tracePt t="155256" x="5984875" y="5254625"/>
          <p14:tracePt t="155263" x="6003925" y="5278438"/>
          <p14:tracePt t="155271" x="6027738" y="5303838"/>
          <p14:tracePt t="155279" x="6040438" y="5321300"/>
          <p14:tracePt t="155288" x="6064250" y="5327650"/>
          <p14:tracePt t="155295" x="6081713" y="5327650"/>
          <p14:tracePt t="155303" x="6088063" y="5334000"/>
          <p14:tracePt t="155311" x="6100763" y="5338763"/>
          <p14:tracePt t="155320" x="6111875" y="5345113"/>
          <p14:tracePt t="155327" x="6130925" y="5345113"/>
          <p14:tracePt t="155335" x="6154738" y="5357813"/>
          <p14:tracePt t="155343" x="6172200" y="5364163"/>
          <p14:tracePt t="155351" x="6178550" y="5368925"/>
          <p14:tracePt t="155359" x="6202363" y="5375275"/>
          <p14:tracePt t="155367" x="6215063" y="5381625"/>
          <p14:tracePt t="155375" x="6238875" y="5394325"/>
          <p14:tracePt t="155383" x="6256338" y="5394325"/>
          <p14:tracePt t="155391" x="6286500" y="5399088"/>
          <p14:tracePt t="155399" x="6310313" y="5405438"/>
          <p14:tracePt t="155407" x="6335713" y="5418138"/>
          <p14:tracePt t="155415" x="6365875" y="5418138"/>
          <p14:tracePt t="155423" x="6400800" y="5424488"/>
          <p14:tracePt t="155431" x="6450013" y="5435600"/>
          <p14:tracePt t="155439" x="6491288" y="5441950"/>
          <p14:tracePt t="155447" x="6551613" y="5441950"/>
          <p14:tracePt t="155455" x="6588125" y="5448300"/>
          <p14:tracePt t="155463" x="6648450" y="5472113"/>
          <p14:tracePt t="155471" x="6672263" y="5472113"/>
          <p14:tracePt t="155479" x="6691313" y="5472113"/>
          <p14:tracePt t="155487" x="6726238" y="5472113"/>
          <p14:tracePt t="155495" x="6751638" y="5472113"/>
          <p14:tracePt t="155504" x="6781800" y="5472113"/>
          <p14:tracePt t="155511" x="6805613" y="5472113"/>
          <p14:tracePt t="155519" x="6829425" y="5472113"/>
          <p14:tracePt t="155527" x="6846888" y="5472113"/>
          <p14:tracePt t="155535" x="6865938" y="5472113"/>
          <p14:tracePt t="155543" x="6896100" y="5472113"/>
          <p14:tracePt t="155551" x="6919913" y="5472113"/>
          <p14:tracePt t="155559" x="6943725" y="5459413"/>
          <p14:tracePt t="155567" x="6986588" y="5441950"/>
          <p14:tracePt t="155575" x="7021513" y="5435600"/>
          <p14:tracePt t="155583" x="7058025" y="5405438"/>
          <p14:tracePt t="155591" x="7094538" y="5387975"/>
          <p14:tracePt t="155599" x="7131050" y="5368925"/>
          <p14:tracePt t="155607" x="7154863" y="5357813"/>
          <p14:tracePt t="155615" x="7191375" y="5327650"/>
          <p14:tracePt t="155623" x="7227888" y="5303838"/>
          <p14:tracePt t="155631" x="7239000" y="5291138"/>
          <p14:tracePt t="155639" x="7269163" y="5260975"/>
          <p14:tracePt t="155647" x="7275513" y="5254625"/>
          <p14:tracePt t="155655" x="7288213" y="5230813"/>
          <p14:tracePt t="155663" x="7292975" y="5218113"/>
          <p14:tracePt t="155671" x="7312025" y="5200650"/>
          <p14:tracePt t="155679" x="7318375" y="5170488"/>
          <p14:tracePt t="155688" x="7329488" y="5153025"/>
          <p14:tracePt t="155695" x="7335838" y="5140325"/>
          <p14:tracePt t="155704" x="7348538" y="5116513"/>
          <p14:tracePt t="155711" x="7359650" y="5092700"/>
          <p14:tracePt t="155720" x="7359650" y="5068888"/>
          <p14:tracePt t="155727" x="7366000" y="5026025"/>
          <p14:tracePt t="155735" x="7377113" y="5002213"/>
          <p14:tracePt t="155743" x="7377113" y="4978400"/>
          <p14:tracePt t="155751" x="7377113" y="4935538"/>
          <p14:tracePt t="155759" x="7377113" y="4899025"/>
          <p14:tracePt t="155767" x="7377113" y="4881563"/>
          <p14:tracePt t="155775" x="7377113" y="4857750"/>
          <p14:tracePt t="155783" x="7377113" y="4832350"/>
          <p14:tracePt t="155791" x="7377113" y="4808538"/>
          <p14:tracePt t="155799" x="7377113" y="4784725"/>
          <p14:tracePt t="155807" x="7372350" y="4760913"/>
          <p14:tracePt t="155815" x="7366000" y="4737100"/>
          <p14:tracePt t="155823" x="7359650" y="4713288"/>
          <p14:tracePt t="155831" x="7348538" y="4694238"/>
          <p14:tracePt t="155839" x="7342188" y="4676775"/>
          <p14:tracePt t="155847" x="7342188" y="4670425"/>
          <p14:tracePt t="155855" x="7342188" y="4657725"/>
          <p14:tracePt t="155863" x="7335838" y="4652963"/>
          <p14:tracePt t="155911" x="7329488" y="4646613"/>
          <p14:tracePt t="155935" x="7323138" y="4640263"/>
          <p14:tracePt t="155943" x="7318375" y="4633913"/>
          <p14:tracePt t="155951" x="7312025" y="4627563"/>
          <p14:tracePt t="155959" x="7299325" y="4622800"/>
          <p14:tracePt t="155967" x="7275513" y="4610100"/>
          <p14:tracePt t="155975" x="7251700" y="4603750"/>
          <p14:tracePt t="155983" x="7227888" y="4579938"/>
          <p14:tracePt t="155991" x="7191375" y="4573588"/>
          <p14:tracePt t="155999" x="7178675" y="4556125"/>
          <p14:tracePt t="156007" x="7142163" y="4537075"/>
          <p14:tracePt t="156015" x="7137400" y="4532313"/>
          <p14:tracePt t="156023" x="7118350" y="4525963"/>
          <p14:tracePt t="156031" x="7112000" y="4519613"/>
          <p14:tracePt t="156039" x="7107238" y="4513263"/>
          <p14:tracePt t="156135" x="7088188" y="4513263"/>
          <p14:tracePt t="156151" x="7081838" y="4513263"/>
          <p14:tracePt t="156159" x="7070725" y="4502150"/>
          <p14:tracePt t="156168" x="7058025" y="4502150"/>
          <p14:tracePt t="156175" x="7040563" y="4495800"/>
          <p14:tracePt t="156183" x="7021513" y="4495800"/>
          <p14:tracePt t="156192" x="6997700" y="4478338"/>
          <p14:tracePt t="156199" x="6961188" y="4465638"/>
          <p14:tracePt t="156207" x="6932613" y="4465638"/>
          <p14:tracePt t="156215" x="6896100" y="4441825"/>
          <p14:tracePt t="156224" x="6872288" y="4441825"/>
          <p14:tracePt t="156231" x="6811963" y="4411663"/>
          <p14:tracePt t="156239" x="6792913" y="4411663"/>
          <p14:tracePt t="156247" x="6756400" y="4405313"/>
          <p14:tracePt t="156255" x="6732588" y="4398963"/>
          <p14:tracePt t="156263" x="6708775" y="4398963"/>
          <p14:tracePt t="156272" x="6696075" y="4387850"/>
          <p14:tracePt t="156279" x="6684963" y="4387850"/>
          <p14:tracePt t="156287" x="6665913" y="4387850"/>
          <p14:tracePt t="156295" x="6654800" y="4387850"/>
          <p14:tracePt t="156304" x="6642100" y="4387850"/>
          <p14:tracePt t="156311" x="6635750" y="4387850"/>
          <p14:tracePt t="156320" x="6611938" y="4387850"/>
          <p14:tracePt t="156327" x="6600825" y="4387850"/>
          <p14:tracePt t="156335" x="6564313" y="4398963"/>
          <p14:tracePt t="156343" x="6540500" y="4411663"/>
          <p14:tracePt t="156351" x="6516688" y="4422775"/>
          <p14:tracePt t="156359" x="6473825" y="4441825"/>
          <p14:tracePt t="156367" x="6437313" y="4452938"/>
          <p14:tracePt t="156375" x="6389688" y="4483100"/>
          <p14:tracePt t="156383" x="6353175" y="4502150"/>
          <p14:tracePt t="156391" x="6305550" y="4532313"/>
          <p14:tracePt t="156399" x="6249988" y="4562475"/>
          <p14:tracePt t="156407" x="6245225" y="4567238"/>
          <p14:tracePt t="156415" x="6232525" y="4579938"/>
          <p14:tracePt t="156423" x="6208713" y="4597400"/>
          <p14:tracePt t="156431" x="6184900" y="4610100"/>
          <p14:tracePt t="156447" x="6165850" y="4633913"/>
          <p14:tracePt t="156456" x="6165850" y="4640263"/>
          <p14:tracePt t="156463" x="6161088" y="4664075"/>
          <p14:tracePt t="156473" x="6161088" y="4676775"/>
          <p14:tracePt t="156479" x="6154738" y="4700588"/>
          <p14:tracePt t="156487" x="6154738" y="4713288"/>
          <p14:tracePt t="156495" x="6154738" y="4737100"/>
          <p14:tracePt t="156504" x="6154738" y="4760913"/>
          <p14:tracePt t="156511" x="6154738" y="4803775"/>
          <p14:tracePt t="156519" x="6154738" y="4827588"/>
          <p14:tracePt t="156527" x="6154738" y="4857750"/>
          <p14:tracePt t="156535" x="6154738" y="4881563"/>
          <p14:tracePt t="156543" x="6154738" y="4911725"/>
          <p14:tracePt t="156551" x="6154738" y="4959350"/>
          <p14:tracePt t="156563" x="6154738" y="4989513"/>
          <p14:tracePt t="156567" x="6165850" y="5019675"/>
          <p14:tracePt t="156575" x="6184900" y="5056188"/>
          <p14:tracePt t="156583" x="6189663" y="5080000"/>
          <p14:tracePt t="156591" x="6208713" y="5116513"/>
          <p14:tracePt t="156599" x="6226175" y="5153025"/>
          <p14:tracePt t="156607" x="6232525" y="5164138"/>
          <p14:tracePt t="156615" x="6249988" y="5200650"/>
          <p14:tracePt t="156623" x="6269038" y="5237163"/>
          <p14:tracePt t="156631" x="6286500" y="5260975"/>
          <p14:tracePt t="156639" x="6310313" y="5284788"/>
          <p14:tracePt t="156647" x="6323013" y="5308600"/>
          <p14:tracePt t="156655" x="6340475" y="5327650"/>
          <p14:tracePt t="156663" x="6353175" y="5338763"/>
          <p14:tracePt t="156672" x="6383338" y="5364163"/>
          <p14:tracePt t="156679" x="6396038" y="5368925"/>
          <p14:tracePt t="156687" x="6400800" y="5381625"/>
          <p14:tracePt t="156695" x="6413500" y="5387975"/>
          <p14:tracePt t="156704" x="6419850" y="5394325"/>
          <p14:tracePt t="156711" x="6437313" y="5399088"/>
          <p14:tracePt t="156719" x="6456363" y="5405438"/>
          <p14:tracePt t="156727" x="6491288" y="5411788"/>
          <p14:tracePt t="156735" x="6503988" y="5424488"/>
          <p14:tracePt t="156743" x="6527800" y="5429250"/>
          <p14:tracePt t="156751" x="6551613" y="5435600"/>
          <p14:tracePt t="156759" x="6600825" y="5448300"/>
          <p14:tracePt t="156767" x="6642100" y="5454650"/>
          <p14:tracePt t="156775" x="6678613" y="5454650"/>
          <p14:tracePt t="156783" x="6721475" y="5454650"/>
          <p14:tracePt t="156791" x="6751638" y="5454650"/>
          <p14:tracePt t="156799" x="6792913" y="5454650"/>
          <p14:tracePt t="156807" x="6829425" y="5454650"/>
          <p14:tracePt t="156815" x="6859588" y="5454650"/>
          <p14:tracePt t="156823" x="6883400" y="5454650"/>
          <p14:tracePt t="156831" x="6913563" y="5448300"/>
          <p14:tracePt t="156840" x="6950075" y="5429250"/>
          <p14:tracePt t="156847" x="6973888" y="5418138"/>
          <p14:tracePt t="156855" x="6997700" y="5405438"/>
          <p14:tracePt t="156863" x="7021513" y="5394325"/>
          <p14:tracePt t="156872" x="7058025" y="5381625"/>
          <p14:tracePt t="156879" x="7107238" y="5351463"/>
          <p14:tracePt t="156888" x="7131050" y="5334000"/>
          <p14:tracePt t="156895" x="7167563" y="5303838"/>
          <p14:tracePt t="156903" x="7202488" y="5278438"/>
          <p14:tracePt t="156911" x="7239000" y="5248275"/>
          <p14:tracePt t="156919" x="7292975" y="5207000"/>
          <p14:tracePt t="156927" x="7318375" y="5183188"/>
          <p14:tracePt t="156935" x="7335838" y="5170488"/>
          <p14:tracePt t="156943" x="7348538" y="5153025"/>
          <p14:tracePt t="156951" x="7366000" y="5133975"/>
          <p14:tracePt t="156959" x="7372350" y="5129213"/>
          <p14:tracePt t="156967" x="7377113" y="5116513"/>
          <p14:tracePt t="156975" x="7383463" y="5110163"/>
          <p14:tracePt t="156983" x="7383463" y="5103813"/>
          <p14:tracePt t="156991" x="7383463" y="5099050"/>
          <p14:tracePt t="157007" x="7383463" y="5086350"/>
          <p14:tracePt t="157015" x="7389813" y="5073650"/>
          <p14:tracePt t="157023" x="7389813" y="5056188"/>
          <p14:tracePt t="157031" x="7389813" y="5032375"/>
          <p14:tracePt t="157039" x="7402513" y="4989513"/>
          <p14:tracePt t="157047" x="7402513" y="4959350"/>
          <p14:tracePt t="157056" x="7402513" y="4935538"/>
          <p14:tracePt t="157063" x="7402513" y="4905375"/>
          <p14:tracePt t="157072" x="7402513" y="4868863"/>
          <p14:tracePt t="157079" x="7402513" y="4827588"/>
          <p14:tracePt t="157087" x="7383463" y="4778375"/>
          <p14:tracePt t="157095" x="7366000" y="4743450"/>
          <p14:tracePt t="157104" x="7335838" y="4694238"/>
          <p14:tracePt t="157111" x="7318375" y="4646613"/>
          <p14:tracePt t="157119" x="7292975" y="4622800"/>
          <p14:tracePt t="157127" x="7275513" y="4597400"/>
          <p14:tracePt t="157135" x="7251700" y="4573588"/>
          <p14:tracePt t="157143" x="7245350" y="4562475"/>
          <p14:tracePt t="157151" x="7239000" y="4556125"/>
          <p14:tracePt t="157160" x="7227888" y="4543425"/>
          <p14:tracePt t="157167" x="7221538" y="4537075"/>
          <p14:tracePt t="157176" x="7208838" y="4532313"/>
          <p14:tracePt t="157183" x="7185025" y="4513263"/>
          <p14:tracePt t="157191" x="7161213" y="4502150"/>
          <p14:tracePt t="157199" x="7137400" y="4489450"/>
          <p14:tracePt t="157207" x="7100888" y="4465638"/>
          <p14:tracePt t="157215" x="7040563" y="4448175"/>
          <p14:tracePt t="157223" x="6973888" y="4422775"/>
          <p14:tracePt t="157231" x="6913563" y="4405313"/>
          <p14:tracePt t="157239" x="6853238" y="4392613"/>
          <p14:tracePt t="157247" x="6792913" y="4375150"/>
          <p14:tracePt t="157256" x="6732588" y="4362450"/>
          <p14:tracePt t="157263" x="6696075" y="4344988"/>
          <p14:tracePt t="157271" x="6648450" y="4327525"/>
          <p14:tracePt t="157279" x="6624638" y="4314825"/>
          <p14:tracePt t="157288" x="6600825" y="4308475"/>
          <p14:tracePt t="157295" x="6588125" y="4308475"/>
          <p14:tracePt t="157303" x="6570663" y="4302125"/>
          <p14:tracePt t="157311" x="6557963" y="4302125"/>
          <p14:tracePt t="157319" x="6551613" y="4302125"/>
          <p14:tracePt t="157327" x="6540500" y="4297363"/>
          <p14:tracePt t="157335" x="6521450" y="4297363"/>
          <p14:tracePt t="157343" x="6491288" y="4297363"/>
          <p14:tracePt t="157351" x="6467475" y="4297363"/>
          <p14:tracePt t="157359" x="6437313" y="4297363"/>
          <p14:tracePt t="157367" x="6396038" y="4297363"/>
          <p14:tracePt t="157375" x="6370638" y="4297363"/>
          <p14:tracePt t="157383" x="6329363" y="4297363"/>
          <p14:tracePt t="157391" x="6292850" y="4297363"/>
          <p14:tracePt t="157399" x="6280150" y="4297363"/>
          <p14:tracePt t="157407" x="6269038" y="4297363"/>
          <p14:tracePt t="157415" x="6245225" y="4297363"/>
          <p14:tracePt t="157423" x="6219825" y="4302125"/>
          <p14:tracePt t="157440" x="6196013" y="4321175"/>
          <p14:tracePt t="157457" x="6178550" y="4344988"/>
          <p14:tracePt t="157463" x="6172200" y="4362450"/>
          <p14:tracePt t="157471" x="6154738" y="4392613"/>
          <p14:tracePt t="157479" x="6148388" y="4418013"/>
          <p14:tracePt t="157488" x="6148388" y="4448175"/>
          <p14:tracePt t="157495" x="6142038" y="4483100"/>
          <p14:tracePt t="157503" x="6142038" y="4513263"/>
          <p14:tracePt t="157511" x="6142038" y="4549775"/>
          <p14:tracePt t="157519" x="6142038" y="4592638"/>
          <p14:tracePt t="157527" x="6142038" y="4622800"/>
          <p14:tracePt t="157535" x="6142038" y="4664075"/>
          <p14:tracePt t="157543" x="6142038" y="4713288"/>
          <p14:tracePt t="157551" x="6142038" y="4743450"/>
          <p14:tracePt t="157559" x="6142038" y="4797425"/>
          <p14:tracePt t="157567" x="6142038" y="4838700"/>
          <p14:tracePt t="157575" x="6142038" y="4875213"/>
          <p14:tracePt t="157583" x="6142038" y="4905375"/>
          <p14:tracePt t="157591" x="6148388" y="4953000"/>
          <p14:tracePt t="157599" x="6172200" y="5002213"/>
          <p14:tracePt t="157608" x="6189663" y="5038725"/>
          <p14:tracePt t="157615" x="6196013" y="5062538"/>
          <p14:tracePt t="157623" x="6202363" y="5086350"/>
          <p14:tracePt t="157631" x="6219825" y="5129213"/>
          <p14:tracePt t="157640" x="6238875" y="5164138"/>
          <p14:tracePt t="157647" x="6245225" y="5183188"/>
          <p14:tracePt t="157656" x="6275388" y="5207000"/>
          <p14:tracePt t="157663" x="6275388" y="5213350"/>
          <p14:tracePt t="157671" x="6286500" y="5224463"/>
          <p14:tracePt t="157679" x="6292850" y="5230813"/>
          <p14:tracePt t="157688" x="6299200" y="5237163"/>
          <p14:tracePt t="157695" x="6310313" y="5260975"/>
          <p14:tracePt t="157703" x="6316663" y="5267325"/>
          <p14:tracePt t="157711" x="6340475" y="5278438"/>
          <p14:tracePt t="157719" x="6346825" y="5278438"/>
          <p14:tracePt t="157727" x="6359525" y="5278438"/>
          <p14:tracePt t="157735" x="6370638" y="5297488"/>
          <p14:tracePt t="157743" x="6396038" y="5303838"/>
          <p14:tracePt t="157751" x="6413500" y="5303838"/>
          <p14:tracePt t="157759" x="6437313" y="5308600"/>
          <p14:tracePt t="157767" x="6461125" y="5314950"/>
          <p14:tracePt t="157775" x="6491288" y="5327650"/>
          <p14:tracePt t="157783" x="6503988" y="5327650"/>
          <p14:tracePt t="157792" x="6527800" y="5327650"/>
          <p14:tracePt t="157799" x="6570663" y="5327650"/>
          <p14:tracePt t="157807" x="6605588" y="5327650"/>
          <p14:tracePt t="157815" x="6648450" y="5327650"/>
          <p14:tracePt t="157824" x="6691313" y="5327650"/>
          <p14:tracePt t="157831" x="6751638" y="5327650"/>
          <p14:tracePt t="157840" x="6805613" y="5327650"/>
          <p14:tracePt t="157847" x="6853238" y="5321300"/>
          <p14:tracePt t="157855" x="6919913" y="5303838"/>
          <p14:tracePt t="157863" x="6950075" y="5291138"/>
          <p14:tracePt t="157871" x="7010400" y="5273675"/>
          <p14:tracePt t="157879" x="7058025" y="5254625"/>
          <p14:tracePt t="157888" x="7094538" y="5243513"/>
          <p14:tracePt t="157895" x="7118350" y="5237163"/>
          <p14:tracePt t="157903" x="7131050" y="5230813"/>
          <p14:tracePt t="157911" x="7154863" y="5224463"/>
          <p14:tracePt t="157919" x="7172325" y="5207000"/>
          <p14:tracePt t="157927" x="7185025" y="5194300"/>
          <p14:tracePt t="157935" x="7202488" y="5183188"/>
          <p14:tracePt t="157943" x="7215188" y="5157788"/>
          <p14:tracePt t="157951" x="7232650" y="5146675"/>
          <p14:tracePt t="157959" x="7232650" y="5122863"/>
          <p14:tracePt t="157967" x="7258050" y="5086350"/>
          <p14:tracePt t="157975" x="7258050" y="5073650"/>
          <p14:tracePt t="157983" x="7269163" y="5038725"/>
          <p14:tracePt t="157991" x="7269163" y="5008563"/>
          <p14:tracePt t="157999" x="7275513" y="4972050"/>
          <p14:tracePt t="158007" x="7275513" y="4941888"/>
          <p14:tracePt t="158015" x="7275513" y="4911725"/>
          <p14:tracePt t="158024" x="7275513" y="4875213"/>
          <p14:tracePt t="158031" x="7262813" y="4851400"/>
          <p14:tracePt t="158040" x="7239000" y="4808538"/>
          <p14:tracePt t="158047" x="7208838" y="4754563"/>
          <p14:tracePt t="158055" x="7185025" y="4730750"/>
          <p14:tracePt t="158063" x="7154863" y="4694238"/>
          <p14:tracePt t="158072" x="7137400" y="4676775"/>
          <p14:tracePt t="158079" x="7100888" y="4640263"/>
          <p14:tracePt t="158087" x="7064375" y="4603750"/>
          <p14:tracePt t="158095" x="7016750" y="4586288"/>
          <p14:tracePt t="158103" x="6950075" y="4543425"/>
          <p14:tracePt t="158111" x="6859588" y="4495800"/>
          <p14:tracePt t="158119" x="6769100" y="4459288"/>
          <p14:tracePt t="158127" x="6648450" y="4411663"/>
          <p14:tracePt t="158135" x="6546850" y="4381500"/>
          <p14:tracePt t="158143" x="6456363" y="4357688"/>
          <p14:tracePt t="158151" x="6353175" y="4332288"/>
          <p14:tracePt t="158159" x="6280150" y="4321175"/>
          <p14:tracePt t="158175" x="6130925" y="4314825"/>
          <p14:tracePt t="158183" x="6088063" y="4314825"/>
          <p14:tracePt t="158191" x="6027738" y="4314825"/>
          <p14:tracePt t="158199" x="5984875" y="4314825"/>
          <p14:tracePt t="158207" x="5961063" y="4314825"/>
          <p14:tracePt t="158215" x="5937250" y="4314825"/>
          <p14:tracePt t="158231" x="5907088" y="4314825"/>
          <p14:tracePt t="158241" x="5894388" y="4321175"/>
          <p14:tracePt t="158247" x="5876925" y="4327525"/>
          <p14:tracePt t="158255" x="5853113" y="4344988"/>
          <p14:tracePt t="158263" x="5829300" y="4368800"/>
          <p14:tracePt t="158271" x="5810250" y="4387850"/>
          <p14:tracePt t="158279" x="5786438" y="4411663"/>
          <p14:tracePt t="158287" x="5773738" y="4435475"/>
          <p14:tracePt t="158295" x="5756275" y="4459288"/>
          <p14:tracePt t="158303" x="5756275" y="4471988"/>
          <p14:tracePt t="158311" x="5749925" y="4508500"/>
          <p14:tracePt t="158319" x="5738813" y="4537075"/>
          <p14:tracePt t="158327" x="5738813" y="4586288"/>
          <p14:tracePt t="158335" x="5719763" y="4633913"/>
          <p14:tracePt t="158343" x="5719763" y="4676775"/>
          <p14:tracePt t="158351" x="5715000" y="4713288"/>
          <p14:tracePt t="158359" x="5715000" y="4754563"/>
          <p14:tracePt t="158367" x="5715000" y="4784725"/>
          <p14:tracePt t="158375" x="5715000" y="4821238"/>
          <p14:tracePt t="158383" x="5732463" y="4857750"/>
          <p14:tracePt t="158390" x="5749925" y="4905375"/>
          <p14:tracePt t="158398" x="5768975" y="4941888"/>
          <p14:tracePt t="158406" x="5786438" y="4948238"/>
          <p14:tracePt t="158414" x="5810250" y="4983163"/>
          <p14:tracePt t="158422" x="5834063" y="5008563"/>
          <p14:tracePt t="158430" x="5853113" y="5032375"/>
          <p14:tracePt t="158439" x="5864225" y="5043488"/>
          <p14:tracePt t="158446" x="5883275" y="5062538"/>
          <p14:tracePt t="158455" x="5900738" y="5086350"/>
          <p14:tracePt t="158463" x="5913438" y="5099050"/>
          <p14:tracePt t="158470" x="5930900" y="5122863"/>
          <p14:tracePt t="158478" x="5954713" y="5153025"/>
          <p14:tracePt t="158487" x="5967413" y="5164138"/>
          <p14:tracePt t="158495" x="5991225" y="5187950"/>
          <p14:tracePt t="158502" x="5997575" y="5194300"/>
          <p14:tracePt t="158510" x="6021388" y="5213350"/>
          <p14:tracePt t="158518" x="6057900" y="5218113"/>
          <p14:tracePt t="158527" x="6081713" y="5237163"/>
          <p14:tracePt t="158535" x="6100763" y="5237163"/>
          <p14:tracePt t="158542" x="6124575" y="5243513"/>
          <p14:tracePt t="158550" x="6161088" y="5260975"/>
          <p14:tracePt t="158558" x="6184900" y="5260975"/>
          <p14:tracePt t="158566" x="6238875" y="5267325"/>
          <p14:tracePt t="158574" x="6262688" y="5267325"/>
          <p14:tracePt t="158582" x="6305550" y="5267325"/>
          <p14:tracePt t="158590" x="6335713" y="5267325"/>
          <p14:tracePt t="158598" x="6370638" y="5267325"/>
          <p14:tracePt t="158607" x="6413500" y="5267325"/>
          <p14:tracePt t="158614" x="6443663" y="5267325"/>
          <p14:tracePt t="158623" x="6486525" y="5267325"/>
          <p14:tracePt t="158631" x="6551613" y="5254625"/>
          <p14:tracePt t="158639" x="6594475" y="5243513"/>
          <p14:tracePt t="158646" x="6618288" y="5230813"/>
          <p14:tracePt t="158656" x="6665913" y="5213350"/>
          <p14:tracePt t="158663" x="6715125" y="5183188"/>
          <p14:tracePt t="158671" x="6751638" y="5153025"/>
          <p14:tracePt t="158679" x="6792913" y="5122863"/>
          <p14:tracePt t="158687" x="6816725" y="5086350"/>
          <p14:tracePt t="158695" x="6846888" y="5049838"/>
          <p14:tracePt t="158703" x="6865938" y="5013325"/>
          <p14:tracePt t="158711" x="6883400" y="4965700"/>
          <p14:tracePt t="158719" x="6902450" y="4929188"/>
          <p14:tracePt t="158727" x="6919913" y="4892675"/>
          <p14:tracePt t="158735" x="6919913" y="4868863"/>
          <p14:tracePt t="158743" x="6926263" y="4838700"/>
          <p14:tracePt t="158751" x="6943725" y="4814888"/>
          <p14:tracePt t="158759" x="6943725" y="4803775"/>
          <p14:tracePt t="158767" x="6943725" y="4778375"/>
          <p14:tracePt t="158775" x="6943725" y="4743450"/>
          <p14:tracePt t="158783" x="6943725" y="4724400"/>
          <p14:tracePt t="158791" x="6943725" y="4683125"/>
          <p14:tracePt t="158799" x="6943725" y="4646613"/>
          <p14:tracePt t="158807" x="6943725" y="4603750"/>
          <p14:tracePt t="158815" x="6926263" y="4579938"/>
          <p14:tracePt t="158823" x="6902450" y="4556125"/>
          <p14:tracePt t="158831" x="6877050" y="4532313"/>
          <p14:tracePt t="158839" x="6846888" y="4502150"/>
          <p14:tracePt t="158847" x="6823075" y="4489450"/>
          <p14:tracePt t="158856" x="6781800" y="4471988"/>
          <p14:tracePt t="158863" x="6745288" y="4441825"/>
          <p14:tracePt t="158871" x="6696075" y="4435475"/>
          <p14:tracePt t="158879" x="6661150" y="4418013"/>
          <p14:tracePt t="158887" x="6635750" y="4418013"/>
          <p14:tracePt t="158895" x="6611938" y="4418013"/>
          <p14:tracePt t="158903" x="6570663" y="4418013"/>
          <p14:tracePt t="158911" x="6546850" y="4418013"/>
          <p14:tracePt t="158919" x="6516688" y="4418013"/>
          <p14:tracePt t="158927" x="6461125" y="4418013"/>
          <p14:tracePt t="158935" x="6413500" y="4418013"/>
          <p14:tracePt t="158943" x="6370638" y="4429125"/>
          <p14:tracePt t="158951" x="6316663" y="4459288"/>
          <p14:tracePt t="158959" x="6269038" y="4478338"/>
          <p14:tracePt t="158967" x="6219825" y="4508500"/>
          <p14:tracePt t="158975" x="6184900" y="4537075"/>
          <p14:tracePt t="158983" x="6148388" y="4556125"/>
          <p14:tracePt t="158991" x="6100763" y="4573588"/>
          <p14:tracePt t="158999" x="6070600" y="4597400"/>
          <p14:tracePt t="159007" x="6034088" y="4627563"/>
          <p14:tracePt t="159015" x="6010275" y="4652963"/>
          <p14:tracePt t="159023" x="5984875" y="4676775"/>
          <p14:tracePt t="159031" x="5980113" y="4700588"/>
          <p14:tracePt t="159039" x="5961063" y="4737100"/>
          <p14:tracePt t="159047" x="5961063" y="4767263"/>
          <p14:tracePt t="159055" x="5949950" y="4797425"/>
          <p14:tracePt t="159063" x="5943600" y="4832350"/>
          <p14:tracePt t="159071" x="5937250" y="4862513"/>
          <p14:tracePt t="159079" x="5937250" y="4887913"/>
          <p14:tracePt t="159087" x="5937250" y="4922838"/>
          <p14:tracePt t="159095" x="5937250" y="4953000"/>
          <p14:tracePt t="159103" x="5937250" y="4978400"/>
          <p14:tracePt t="159111" x="5937250" y="5002213"/>
          <p14:tracePt t="159119" x="5937250" y="5032375"/>
          <p14:tracePt t="159127" x="5943600" y="5043488"/>
          <p14:tracePt t="159135" x="5973763" y="5080000"/>
          <p14:tracePt t="159143" x="5973763" y="5086350"/>
          <p14:tracePt t="159151" x="5984875" y="5110163"/>
          <p14:tracePt t="159159" x="6003925" y="5122863"/>
          <p14:tracePt t="159167" x="6027738" y="5140325"/>
          <p14:tracePt t="159176" x="6034088" y="5146675"/>
          <p14:tracePt t="159183" x="6051550" y="5170488"/>
          <p14:tracePt t="159191" x="6088063" y="5187950"/>
          <p14:tracePt t="159199" x="6111875" y="5200650"/>
          <p14:tracePt t="159208" x="6161088" y="5230813"/>
          <p14:tracePt t="159215" x="6196013" y="5248275"/>
          <p14:tracePt t="159224" x="6226175" y="5254625"/>
          <p14:tracePt t="159231" x="6262688" y="5254625"/>
          <p14:tracePt t="159239" x="6292850" y="5267325"/>
          <p14:tracePt t="159247" x="6323013" y="5267325"/>
          <p14:tracePt t="159256" x="6365875" y="5267325"/>
          <p14:tracePt t="159263" x="6400800" y="5267325"/>
          <p14:tracePt t="159271" x="6443663" y="5267325"/>
          <p14:tracePt t="159279" x="6473825" y="5267325"/>
          <p14:tracePt t="159287" x="6510338" y="5267325"/>
          <p14:tracePt t="159295" x="6540500" y="5267325"/>
          <p14:tracePt t="159303" x="6564313" y="5254625"/>
          <p14:tracePt t="159311" x="6624638" y="5224463"/>
          <p14:tracePt t="159319" x="6635750" y="5213350"/>
          <p14:tracePt t="159327" x="6684963" y="5170488"/>
          <p14:tracePt t="159335" x="6708775" y="5157788"/>
          <p14:tracePt t="159343" x="6745288" y="5129213"/>
          <p14:tracePt t="159351" x="6781800" y="5110163"/>
          <p14:tracePt t="159360" x="6805613" y="5086350"/>
          <p14:tracePt t="159367" x="6829425" y="5068888"/>
          <p14:tracePt t="159375" x="6853238" y="5038725"/>
          <p14:tracePt t="159383" x="6877050" y="5008563"/>
          <p14:tracePt t="159391" x="6896100" y="4983163"/>
          <p14:tracePt t="159399" x="6913563" y="4953000"/>
          <p14:tracePt t="159408" x="6919913" y="4929188"/>
          <p14:tracePt t="159415" x="6919913" y="4905375"/>
          <p14:tracePt t="159424" x="6932613" y="4875213"/>
          <p14:tracePt t="159431" x="6950075" y="4821238"/>
          <p14:tracePt t="159440" x="6956425" y="4791075"/>
          <p14:tracePt t="159447" x="6956425" y="4748213"/>
          <p14:tracePt t="159455" x="6956425" y="4713288"/>
          <p14:tracePt t="159463" x="6956425" y="4657725"/>
          <p14:tracePt t="159471" x="6956425" y="4633913"/>
          <p14:tracePt t="159479" x="6956425" y="4616450"/>
          <p14:tracePt t="159487" x="6956425" y="4592638"/>
          <p14:tracePt t="159495" x="6956425" y="4573588"/>
          <p14:tracePt t="159503" x="6956425" y="4567238"/>
          <p14:tracePt t="159527" x="6950075" y="4562475"/>
          <p14:tracePt t="159559" x="6937375" y="4556125"/>
          <p14:tracePt t="159567" x="6913563" y="4537075"/>
          <p14:tracePt t="159575" x="6853238" y="4532313"/>
          <p14:tracePt t="159583" x="6792913" y="4502150"/>
          <p14:tracePt t="159592" x="6726238" y="4465638"/>
          <p14:tracePt t="159599" x="6654800" y="4448175"/>
          <p14:tracePt t="159608" x="6564313" y="4422775"/>
          <p14:tracePt t="159615" x="6491288" y="4405313"/>
          <p14:tracePt t="159623" x="6400800" y="4368800"/>
          <p14:tracePt t="159631" x="6335713" y="4357688"/>
          <p14:tracePt t="159640" x="6316663" y="4351338"/>
          <p14:tracePt t="159647" x="6292850" y="4351338"/>
          <p14:tracePt t="159655" x="6269038" y="4351338"/>
          <p14:tracePt t="159671" x="6262688" y="4351338"/>
          <p14:tracePt t="159679" x="6249988" y="4351338"/>
          <p14:tracePt t="159687" x="6245225" y="4351338"/>
          <p14:tracePt t="159695" x="6219825" y="4351338"/>
          <p14:tracePt t="159703" x="6208713" y="4368800"/>
          <p14:tracePt t="159711" x="6189663" y="4381500"/>
          <p14:tracePt t="159719" x="6172200" y="4429125"/>
          <p14:tracePt t="159727" x="6142038" y="4465638"/>
          <p14:tracePt t="159735" x="6130925" y="4502150"/>
          <p14:tracePt t="159743" x="6081713" y="4567238"/>
          <p14:tracePt t="159751" x="6051550" y="4616450"/>
          <p14:tracePt t="159759" x="6034088" y="4664075"/>
          <p14:tracePt t="159767" x="6003925" y="4730750"/>
          <p14:tracePt t="159775" x="5980113" y="4791075"/>
          <p14:tracePt t="159783" x="5973763" y="4851400"/>
          <p14:tracePt t="159791" x="5973763" y="4892675"/>
          <p14:tracePt t="159799" x="5973763" y="4941888"/>
          <p14:tracePt t="159807" x="5973763" y="4983163"/>
          <p14:tracePt t="159815" x="5984875" y="5032375"/>
          <p14:tracePt t="159824" x="5984875" y="5056188"/>
          <p14:tracePt t="159831" x="6003925" y="5099050"/>
          <p14:tracePt t="159839" x="6034088" y="5153025"/>
          <p14:tracePt t="159847" x="6051550" y="5176838"/>
          <p14:tracePt t="159855" x="6064250" y="5200650"/>
          <p14:tracePt t="159863" x="6088063" y="5224463"/>
          <p14:tracePt t="159871" x="6105525" y="5248275"/>
          <p14:tracePt t="159879" x="6111875" y="5254625"/>
          <p14:tracePt t="159887" x="6118225" y="5260975"/>
          <p14:tracePt t="159895" x="6130925" y="5267325"/>
          <p14:tracePt t="159911" x="6148388" y="5273675"/>
          <p14:tracePt t="159919" x="6161088" y="5273675"/>
          <p14:tracePt t="159927" x="6172200" y="5273675"/>
          <p14:tracePt t="159935" x="6189663" y="5273675"/>
          <p14:tracePt t="159943" x="6202363" y="5291138"/>
          <p14:tracePt t="159951" x="6226175" y="5291138"/>
          <p14:tracePt t="159959" x="6245225" y="5297488"/>
          <p14:tracePt t="159967" x="6256338" y="5297488"/>
          <p14:tracePt t="159975" x="6280150" y="5297488"/>
          <p14:tracePt t="159983" x="6310313" y="5297488"/>
          <p14:tracePt t="159992" x="6323013" y="5297488"/>
          <p14:tracePt t="159999" x="6365875" y="5297488"/>
          <p14:tracePt t="160009" x="6389688" y="5297488"/>
          <p14:tracePt t="160015" x="6426200" y="5297488"/>
          <p14:tracePt t="160024" x="6450013" y="5284788"/>
          <p14:tracePt t="160031" x="6480175" y="5278438"/>
          <p14:tracePt t="160040" x="6516688" y="5260975"/>
          <p14:tracePt t="160047" x="6551613" y="5230813"/>
          <p14:tracePt t="160055" x="6600825" y="5200650"/>
          <p14:tracePt t="160063" x="6642100" y="5176838"/>
          <p14:tracePt t="160071" x="6678613" y="5157788"/>
          <p14:tracePt t="160079" x="6715125" y="5129213"/>
          <p14:tracePt t="160087" x="6751638" y="5092700"/>
          <p14:tracePt t="160095" x="6775450" y="5068888"/>
          <p14:tracePt t="160103" x="6786563" y="5049838"/>
          <p14:tracePt t="160111" x="6811963" y="5013325"/>
          <p14:tracePt t="160119" x="6811963" y="5002213"/>
          <p14:tracePt t="160127" x="6829425" y="4978400"/>
          <p14:tracePt t="160135" x="6835775" y="4941888"/>
          <p14:tracePt t="160143" x="6835775" y="4899025"/>
          <p14:tracePt t="160151" x="6842125" y="4868863"/>
          <p14:tracePt t="160161" x="6842125" y="4832350"/>
          <p14:tracePt t="160167" x="6842125" y="4808538"/>
          <p14:tracePt t="160176" x="6853238" y="4778375"/>
          <p14:tracePt t="160183" x="6853238" y="4748213"/>
          <p14:tracePt t="160192" x="6853238" y="4724400"/>
          <p14:tracePt t="160199" x="6853238" y="4718050"/>
          <p14:tracePt t="160207" x="6853238" y="4706938"/>
          <p14:tracePt t="160215" x="6853238" y="4687888"/>
          <p14:tracePt t="160231" x="6853238" y="4683125"/>
          <p14:tracePt t="160239" x="6853238" y="4676775"/>
          <p14:tracePt t="160247" x="6853238" y="4670425"/>
          <p14:tracePt t="160255" x="6853238" y="4664075"/>
          <p14:tracePt t="160263" x="6842125" y="4646613"/>
          <p14:tracePt t="160271" x="6829425" y="4627563"/>
          <p14:tracePt t="160279" x="6823075" y="4622800"/>
          <p14:tracePt t="160287" x="6816725" y="4616450"/>
          <p14:tracePt t="160295" x="6805613" y="4603750"/>
          <p14:tracePt t="160311" x="6799263" y="4597400"/>
          <p14:tracePt t="160327" x="6792913" y="4597400"/>
          <p14:tracePt t="160335" x="6786563" y="4592638"/>
          <p14:tracePt t="160343" x="6769100" y="4586288"/>
          <p14:tracePt t="160351" x="6762750" y="4586288"/>
          <p14:tracePt t="160359" x="6745288" y="4573588"/>
          <p14:tracePt t="160367" x="6726238" y="4573588"/>
          <p14:tracePt t="160375" x="6708775" y="4567238"/>
          <p14:tracePt t="160383" x="6691313" y="4562475"/>
          <p14:tracePt t="160392" x="6661150" y="4562475"/>
          <p14:tracePt t="160399" x="6635750" y="4562475"/>
          <p14:tracePt t="160407" x="6611938" y="4562475"/>
          <p14:tracePt t="160415" x="6581775" y="4562475"/>
          <p14:tracePt t="160424" x="6570663" y="4562475"/>
          <p14:tracePt t="160431" x="6546850" y="4562475"/>
          <p14:tracePt t="160439" x="6521450" y="4562475"/>
          <p14:tracePt t="160447" x="6516688" y="4562475"/>
          <p14:tracePt t="160455" x="6510338" y="4562475"/>
          <p14:tracePt t="160463" x="6503988" y="4562475"/>
          <p14:tracePt t="160471" x="6497638" y="4562475"/>
          <p14:tracePt t="160479" x="6491288" y="4562475"/>
          <p14:tracePt t="160495" x="6486525" y="4562475"/>
          <p14:tracePt t="160503" x="6461125" y="4562475"/>
          <p14:tracePt t="160511" x="6437313" y="4562475"/>
          <p14:tracePt t="160519" x="6419850" y="4562475"/>
          <p14:tracePt t="160527" x="6383338" y="4573588"/>
          <p14:tracePt t="160535" x="6335713" y="4579938"/>
          <p14:tracePt t="160543" x="6299200" y="4597400"/>
          <p14:tracePt t="160551" x="6269038" y="4610100"/>
          <p14:tracePt t="160559" x="6232525" y="4622800"/>
          <p14:tracePt t="160567" x="6208713" y="4640263"/>
          <p14:tracePt t="160575" x="6202363" y="4646613"/>
          <p14:tracePt t="160583" x="6184900" y="4664075"/>
          <p14:tracePt t="160592" x="6178550" y="4670425"/>
          <p14:tracePt t="160599" x="6161088" y="4683125"/>
          <p14:tracePt t="160607" x="6154738" y="4687888"/>
          <p14:tracePt t="160615" x="6148388" y="4694238"/>
          <p14:tracePt t="160624" x="6142038" y="4713288"/>
          <p14:tracePt t="160631" x="6142038" y="4718050"/>
          <p14:tracePt t="160639" x="6135688" y="4760913"/>
          <p14:tracePt t="160647" x="6124575" y="4784725"/>
          <p14:tracePt t="160655" x="6124575" y="4814888"/>
          <p14:tracePt t="160663" x="6124575" y="4857750"/>
          <p14:tracePt t="160671" x="6124575" y="4892675"/>
          <p14:tracePt t="160679" x="6124575" y="4948238"/>
          <p14:tracePt t="160687" x="6124575" y="5002213"/>
          <p14:tracePt t="160695" x="6124575" y="5038725"/>
          <p14:tracePt t="160703" x="6124575" y="5068888"/>
          <p14:tracePt t="160711" x="6130925" y="5092700"/>
          <p14:tracePt t="160719" x="6135688" y="5116513"/>
          <p14:tracePt t="160727" x="6154738" y="5146675"/>
          <p14:tracePt t="160735" x="6172200" y="5170488"/>
          <p14:tracePt t="160744" x="6184900" y="5200650"/>
          <p14:tracePt t="160751" x="6184900" y="5218113"/>
          <p14:tracePt t="160759" x="6208713" y="5243513"/>
          <p14:tracePt t="160767" x="6226175" y="5260975"/>
          <p14:tracePt t="160776" x="6232525" y="5273675"/>
          <p14:tracePt t="160783" x="6249988" y="5291138"/>
          <p14:tracePt t="160792" x="6256338" y="5297488"/>
          <p14:tracePt t="160807" x="6269038" y="5303838"/>
          <p14:tracePt t="160831" x="6280150" y="5303838"/>
          <p14:tracePt t="160839" x="6286500" y="5303838"/>
          <p14:tracePt t="160855" x="6310313" y="5303838"/>
          <p14:tracePt t="160871" x="6329363" y="5303838"/>
          <p14:tracePt t="160879" x="6353175" y="5303838"/>
          <p14:tracePt t="160887" x="6376988" y="5303838"/>
          <p14:tracePt t="160895" x="6407150" y="5303838"/>
          <p14:tracePt t="160903" x="6456363" y="5303838"/>
          <p14:tracePt t="160911" x="6497638" y="5303838"/>
          <p14:tracePt t="160919" x="6557963" y="5303838"/>
          <p14:tracePt t="160927" x="6600825" y="5303838"/>
          <p14:tracePt t="160935" x="6630988" y="5303838"/>
          <p14:tracePt t="160943" x="6665913" y="5303838"/>
          <p14:tracePt t="160951" x="6708775" y="5303838"/>
          <p14:tracePt t="160959" x="6721475" y="5303838"/>
          <p14:tracePt t="160967" x="6745288" y="5303838"/>
          <p14:tracePt t="160976" x="6762750" y="5284788"/>
          <p14:tracePt t="160983" x="6786563" y="5273675"/>
          <p14:tracePt t="160991" x="6816725" y="5254625"/>
          <p14:tracePt t="160999" x="6835775" y="5237163"/>
          <p14:tracePt t="161008" x="6859588" y="5213350"/>
          <p14:tracePt t="161015" x="6889750" y="5176838"/>
          <p14:tracePt t="161024" x="6913563" y="5153025"/>
          <p14:tracePt t="161031" x="6937375" y="5129213"/>
          <p14:tracePt t="161039" x="6956425" y="5080000"/>
          <p14:tracePt t="161047" x="6986588" y="5038725"/>
          <p14:tracePt t="161055" x="7010400" y="5013325"/>
          <p14:tracePt t="161063" x="7040563" y="4965700"/>
          <p14:tracePt t="161071" x="7058025" y="4941888"/>
          <p14:tracePt t="161079" x="7058025" y="4899025"/>
          <p14:tracePt t="161087" x="7064375" y="4851400"/>
          <p14:tracePt t="161095" x="7064375" y="4827588"/>
          <p14:tracePt t="161103" x="7064375" y="4784725"/>
          <p14:tracePt t="161111" x="7064375" y="4754563"/>
          <p14:tracePt t="161119" x="7064375" y="4730750"/>
          <p14:tracePt t="161127" x="7064375" y="4694238"/>
          <p14:tracePt t="161135" x="7064375" y="4676775"/>
          <p14:tracePt t="161143" x="7064375" y="4652963"/>
          <p14:tracePt t="161159" x="7046913" y="4610100"/>
          <p14:tracePt t="161167" x="7034213" y="4597400"/>
          <p14:tracePt t="161176" x="7027863" y="4592638"/>
          <p14:tracePt t="161183" x="7004050" y="4573588"/>
          <p14:tracePt t="161191" x="6967538" y="4549775"/>
          <p14:tracePt t="161199" x="6956425" y="4543425"/>
          <p14:tracePt t="161207" x="6919913" y="4525963"/>
          <p14:tracePt t="161215" x="6872288" y="4495800"/>
          <p14:tracePt t="161223" x="6846888" y="4495800"/>
          <p14:tracePt t="161231" x="6799263" y="4478338"/>
          <p14:tracePt t="161239" x="6756400" y="4465638"/>
          <p14:tracePt t="161247" x="6721475" y="4465638"/>
          <p14:tracePt t="161255" x="6678613" y="4448175"/>
          <p14:tracePt t="161263" x="6642100" y="4441825"/>
          <p14:tracePt t="161271" x="6600825" y="4429125"/>
          <p14:tracePt t="161279" x="6564313" y="4418013"/>
          <p14:tracePt t="161287" x="6527800" y="4418013"/>
          <p14:tracePt t="161295" x="6503988" y="4418013"/>
          <p14:tracePt t="161303" x="6486525" y="4418013"/>
          <p14:tracePt t="161311" x="6480175" y="4418013"/>
          <p14:tracePt t="161319" x="6461125" y="4418013"/>
          <p14:tracePt t="161327" x="6443663" y="4418013"/>
          <p14:tracePt t="161335" x="6419850" y="4422775"/>
          <p14:tracePt t="161343" x="6396038" y="4441825"/>
          <p14:tracePt t="161351" x="6370638" y="4452938"/>
          <p14:tracePt t="161359" x="6353175" y="4471988"/>
          <p14:tracePt t="161367" x="6340475" y="4489450"/>
          <p14:tracePt t="161376" x="6323013" y="4502150"/>
          <p14:tracePt t="161383" x="6305550" y="4537075"/>
          <p14:tracePt t="161391" x="6292850" y="4549775"/>
          <p14:tracePt t="161399" x="6275388" y="4573588"/>
          <p14:tracePt t="161407" x="6269038" y="4610100"/>
          <p14:tracePt t="161415" x="6269038" y="4622800"/>
          <p14:tracePt t="161423" x="6256338" y="4657725"/>
          <p14:tracePt t="161431" x="6238875" y="4683125"/>
          <p14:tracePt t="161439" x="6238875" y="4700588"/>
          <p14:tracePt t="161447" x="6238875" y="4724400"/>
          <p14:tracePt t="161455" x="6238875" y="4767263"/>
          <p14:tracePt t="161463" x="6238875" y="4803775"/>
          <p14:tracePt t="161471" x="6238875" y="4832350"/>
          <p14:tracePt t="161479" x="6238875" y="4875213"/>
          <p14:tracePt t="161487" x="6238875" y="4899025"/>
          <p14:tracePt t="161495" x="6238875" y="4953000"/>
          <p14:tracePt t="161503" x="6256338" y="5002213"/>
          <p14:tracePt t="161511" x="6262688" y="5026025"/>
          <p14:tracePt t="161519" x="6280150" y="5062538"/>
          <p14:tracePt t="161528" x="6286500" y="5086350"/>
          <p14:tracePt t="161535" x="6316663" y="5122863"/>
          <p14:tracePt t="161543" x="6340475" y="5157788"/>
          <p14:tracePt t="161551" x="6359525" y="5170488"/>
          <p14:tracePt t="161559" x="6370638" y="5187950"/>
          <p14:tracePt t="161567" x="6376988" y="5194300"/>
          <p14:tracePt t="161576" x="6400800" y="5207000"/>
          <p14:tracePt t="161583" x="6413500" y="5213350"/>
          <p14:tracePt t="161592" x="6437313" y="5230813"/>
          <p14:tracePt t="161599" x="6443663" y="5230813"/>
          <p14:tracePt t="161607" x="6450013" y="5230813"/>
          <p14:tracePt t="161631" x="6456363" y="5230813"/>
          <p14:tracePt t="161647" x="6461125" y="5230813"/>
          <p14:tracePt t="161663" x="6467475" y="5230813"/>
          <p14:tracePt t="161671" x="6486525" y="5230813"/>
          <p14:tracePt t="161695" x="6491288" y="5230813"/>
          <p14:tracePt t="161695" x="0" y="0"/>
        </p14:tracePtLst>
        <p14:tracePtLst>
          <p14:tracePt t="166689" x="8197850" y="4683125"/>
          <p14:tracePt t="166736" x="8204200" y="4676775"/>
          <p14:tracePt t="166759" x="8208963" y="4670425"/>
          <p14:tracePt t="166767" x="8215313" y="4664075"/>
          <p14:tracePt t="166784" x="8221663" y="4657725"/>
          <p14:tracePt t="166791" x="8228013" y="4652963"/>
          <p14:tracePt t="166799" x="8234363" y="4633913"/>
          <p14:tracePt t="166807" x="8239125" y="4627563"/>
          <p14:tracePt t="166815" x="8245475" y="4610100"/>
          <p14:tracePt t="166823" x="8245475" y="4586288"/>
          <p14:tracePt t="166831" x="8245475" y="4562475"/>
          <p14:tracePt t="166839" x="8245475" y="4532313"/>
          <p14:tracePt t="166848" x="8245475" y="4508500"/>
          <p14:tracePt t="166855" x="8245475" y="4483100"/>
          <p14:tracePt t="166864" x="8245475" y="4441825"/>
          <p14:tracePt t="166871" x="8239125" y="4422775"/>
          <p14:tracePt t="166879" x="8228013" y="4398963"/>
          <p14:tracePt t="166887" x="8215313" y="4368800"/>
          <p14:tracePt t="166895" x="8204200" y="4351338"/>
          <p14:tracePt t="166903" x="8191500" y="4338638"/>
          <p14:tracePt t="166911" x="8174038" y="4302125"/>
          <p14:tracePt t="166919" x="8167688" y="4291013"/>
          <p14:tracePt t="166927" x="8150225" y="4267200"/>
          <p14:tracePt t="166935" x="8124825" y="4241800"/>
          <p14:tracePt t="166943" x="8107363" y="4224338"/>
          <p14:tracePt t="166951" x="8094663" y="4200525"/>
          <p14:tracePt t="166959" x="8077200" y="4183063"/>
          <p14:tracePt t="166975" x="8064500" y="4170363"/>
          <p14:tracePt t="166991" x="8059738" y="4164013"/>
          <p14:tracePt t="166999" x="8053388" y="4164013"/>
          <p14:tracePt t="167007" x="8047038" y="4164013"/>
          <p14:tracePt t="167015" x="8040688" y="4157663"/>
          <p14:tracePt t="167023" x="8023225" y="4146550"/>
          <p14:tracePt t="167031" x="8010525" y="4133850"/>
          <p14:tracePt t="167039" x="7993063" y="4127500"/>
          <p14:tracePt t="167047" x="7969250" y="4122738"/>
          <p14:tracePt t="167055" x="7950200" y="4110038"/>
          <p14:tracePt t="167064" x="7913688" y="4097338"/>
          <p14:tracePt t="167071" x="7853363" y="4086225"/>
          <p14:tracePt t="167079" x="7818438" y="4067175"/>
          <p14:tracePt t="167087" x="7739063" y="4037013"/>
          <p14:tracePt t="167096" x="7661275" y="4002088"/>
          <p14:tracePt t="167103" x="7577138" y="3976688"/>
          <p14:tracePt t="167111" x="7510463" y="3946525"/>
          <p14:tracePt t="167119" x="7450138" y="3929063"/>
          <p14:tracePt t="167127" x="7402513" y="3905250"/>
          <p14:tracePt t="167135" x="7353300" y="3887788"/>
          <p14:tracePt t="167143" x="7318375" y="3881438"/>
          <p14:tracePt t="167151" x="7292975" y="3881438"/>
          <p14:tracePt t="167166" x="7269163" y="3875088"/>
          <p14:tracePt t="167168" x="7262813" y="3868738"/>
          <p14:tracePt t="167175" x="7258050" y="3868738"/>
          <p14:tracePt t="167183" x="7245350" y="3868738"/>
          <p14:tracePt t="167215" x="7232650" y="3868738"/>
          <p14:tracePt t="167223" x="7227888" y="3868738"/>
          <p14:tracePt t="167232" x="7215188" y="3868738"/>
          <p14:tracePt t="167239" x="7197725" y="3857625"/>
          <p14:tracePt t="167247" x="7172325" y="3857625"/>
          <p14:tracePt t="167255" x="7154863" y="3857625"/>
          <p14:tracePt t="167263" x="7107238" y="3857625"/>
          <p14:tracePt t="167271" x="7064375" y="3857625"/>
          <p14:tracePt t="167280" x="6991350" y="3857625"/>
          <p14:tracePt t="167287" x="6932613" y="3857625"/>
          <p14:tracePt t="167295" x="6859588" y="3857625"/>
          <p14:tracePt t="167303" x="6762750" y="3857625"/>
          <p14:tracePt t="167311" x="6702425" y="3857625"/>
          <p14:tracePt t="167319" x="6611938" y="3875088"/>
          <p14:tracePt t="167327" x="6557963" y="3875088"/>
          <p14:tracePt t="167335" x="6497638" y="3887788"/>
          <p14:tracePt t="167343" x="6461125" y="3905250"/>
          <p14:tracePt t="167351" x="6413500" y="3911600"/>
          <p14:tracePt t="167359" x="6376988" y="3929063"/>
          <p14:tracePt t="167367" x="6329363" y="3941763"/>
          <p14:tracePt t="167375" x="6305550" y="3952875"/>
          <p14:tracePt t="167384" x="6275388" y="3965575"/>
          <p14:tracePt t="167391" x="6256338" y="3976688"/>
          <p14:tracePt t="167399" x="6232525" y="3989388"/>
          <p14:tracePt t="167407" x="6208713" y="4002088"/>
          <p14:tracePt t="167415" x="6172200" y="4032250"/>
          <p14:tracePt t="167423" x="6135688" y="4049713"/>
          <p14:tracePt t="167431" x="6124575" y="4062413"/>
          <p14:tracePt t="167439" x="6075363" y="4092575"/>
          <p14:tracePt t="167447" x="6040438" y="4116388"/>
          <p14:tracePt t="167455" x="5984875" y="4170363"/>
          <p14:tracePt t="167464" x="5949950" y="4211638"/>
          <p14:tracePt t="167471" x="5894388" y="4254500"/>
          <p14:tracePt t="167480" x="5846763" y="4291013"/>
          <p14:tracePt t="167487" x="5792788" y="4344988"/>
          <p14:tracePt t="167495" x="5768975" y="4368800"/>
          <p14:tracePt t="167503" x="5745163" y="4392613"/>
          <p14:tracePt t="167511" x="5715000" y="4448175"/>
          <p14:tracePt t="167519" x="5702300" y="4478338"/>
          <p14:tracePt t="167527" x="5684838" y="4502150"/>
          <p14:tracePt t="167535" x="5684838" y="4525963"/>
          <p14:tracePt t="167543" x="5678488" y="4549775"/>
          <p14:tracePt t="167551" x="5678488" y="4579938"/>
          <p14:tracePt t="167559" x="5672138" y="4597400"/>
          <p14:tracePt t="167575" x="5672138" y="4627563"/>
          <p14:tracePt t="167583" x="5672138" y="4652963"/>
          <p14:tracePt t="167591" x="5672138" y="4683125"/>
          <p14:tracePt t="167599" x="5672138" y="4706938"/>
          <p14:tracePt t="167607" x="5672138" y="4743450"/>
          <p14:tracePt t="167615" x="5672138" y="4773613"/>
          <p14:tracePt t="167623" x="5684838" y="4808538"/>
          <p14:tracePt t="167632" x="5702300" y="4857750"/>
          <p14:tracePt t="167639" x="5732463" y="4918075"/>
          <p14:tracePt t="167647" x="5756275" y="4978400"/>
          <p14:tracePt t="167655" x="5799138" y="5043488"/>
          <p14:tracePt t="167663" x="5840413" y="5122863"/>
          <p14:tracePt t="167671" x="5883275" y="5176838"/>
          <p14:tracePt t="167680" x="5924550" y="5237163"/>
          <p14:tracePt t="167687" x="5967413" y="5303838"/>
          <p14:tracePt t="167695" x="6051550" y="5387975"/>
          <p14:tracePt t="167703" x="6105525" y="5435600"/>
          <p14:tracePt t="167711" x="6154738" y="5489575"/>
          <p14:tracePt t="167719" x="6219825" y="5543550"/>
          <p14:tracePt t="167727" x="6275388" y="5599113"/>
          <p14:tracePt t="167735" x="6316663" y="5640388"/>
          <p14:tracePt t="167743" x="6353175" y="5676900"/>
          <p14:tracePt t="167751" x="6376988" y="5700713"/>
          <p14:tracePt t="167759" x="6413500" y="5719763"/>
          <p14:tracePt t="167767" x="6450013" y="5737225"/>
          <p14:tracePt t="167775" x="6497638" y="5767388"/>
          <p14:tracePt t="167784" x="6564313" y="5791200"/>
          <p14:tracePt t="167791" x="6624638" y="5821363"/>
          <p14:tracePt t="167799" x="6684963" y="5838825"/>
          <p14:tracePt t="167807" x="6775450" y="5864225"/>
          <p14:tracePt t="167815" x="6853238" y="5875338"/>
          <p14:tracePt t="167823" x="6926263" y="5881688"/>
          <p14:tracePt t="167832" x="6997700" y="5894388"/>
          <p14:tracePt t="167839" x="7058025" y="5905500"/>
          <p14:tracePt t="167848" x="7131050" y="5905500"/>
          <p14:tracePt t="167855" x="7178675" y="5905500"/>
          <p14:tracePt t="167863" x="7221538" y="5905500"/>
          <p14:tracePt t="167871" x="7281863" y="5905500"/>
          <p14:tracePt t="167880" x="7299325" y="5905500"/>
          <p14:tracePt t="167887" x="7335838" y="5905500"/>
          <p14:tracePt t="167895" x="7389813" y="5894388"/>
          <p14:tracePt t="167903" x="7413625" y="5881688"/>
          <p14:tracePt t="167911" x="7473950" y="5864225"/>
          <p14:tracePt t="167919" x="7497763" y="5851525"/>
          <p14:tracePt t="167927" x="7540625" y="5834063"/>
          <p14:tracePt t="167935" x="7564438" y="5821363"/>
          <p14:tracePt t="167943" x="7588250" y="5808663"/>
          <p14:tracePt t="167951" x="7637463" y="5778500"/>
          <p14:tracePt t="167959" x="7685088" y="5749925"/>
          <p14:tracePt t="167967" x="7708900" y="5730875"/>
          <p14:tracePt t="167975" x="7745413" y="5707063"/>
          <p14:tracePt t="167983" x="7758113" y="5700713"/>
          <p14:tracePt t="167991" x="7788275" y="5676900"/>
          <p14:tracePt t="167999" x="7805738" y="5664200"/>
          <p14:tracePt t="168007" x="7842250" y="5646738"/>
          <p14:tracePt t="168015" x="7866063" y="5634038"/>
          <p14:tracePt t="168023" x="7883525" y="5616575"/>
          <p14:tracePt t="168032" x="7920038" y="5592763"/>
          <p14:tracePt t="168039" x="7969250" y="5549900"/>
          <p14:tracePt t="168048" x="7986713" y="5543550"/>
          <p14:tracePt t="168055" x="8023225" y="5508625"/>
          <p14:tracePt t="168063" x="8047038" y="5483225"/>
          <p14:tracePt t="168071" x="8077200" y="5429250"/>
          <p14:tracePt t="168080" x="8089900" y="5405438"/>
          <p14:tracePt t="168087" x="8107363" y="5381625"/>
          <p14:tracePt t="168095" x="8124825" y="5345113"/>
          <p14:tracePt t="168103" x="8154988" y="5308600"/>
          <p14:tracePt t="168111" x="8185150" y="5260975"/>
          <p14:tracePt t="168119" x="8204200" y="5224463"/>
          <p14:tracePt t="168127" x="8208963" y="5200650"/>
          <p14:tracePt t="168135" x="8228013" y="5164138"/>
          <p14:tracePt t="168143" x="8239125" y="5153025"/>
          <p14:tracePt t="168151" x="8239125" y="5129213"/>
          <p14:tracePt t="168159" x="8258175" y="5103813"/>
          <p14:tracePt t="168168" x="8264525" y="5080000"/>
          <p14:tracePt t="168175" x="8275638" y="5056188"/>
          <p14:tracePt t="168183" x="8281988" y="5026025"/>
          <p14:tracePt t="168191" x="8281988" y="5002213"/>
          <p14:tracePt t="168199" x="8288338" y="4978400"/>
          <p14:tracePt t="168207" x="8288338" y="4965700"/>
          <p14:tracePt t="168215" x="8288338" y="4941888"/>
          <p14:tracePt t="168223" x="8288338" y="4929188"/>
          <p14:tracePt t="168232" x="8288338" y="4905375"/>
          <p14:tracePt t="168239" x="8288338" y="4868863"/>
          <p14:tracePt t="168247" x="8288338" y="4838700"/>
          <p14:tracePt t="168255" x="8269288" y="4791075"/>
          <p14:tracePt t="168263" x="8251825" y="4754563"/>
          <p14:tracePt t="168271" x="8228013" y="4706938"/>
          <p14:tracePt t="168280" x="8215313" y="4670425"/>
          <p14:tracePt t="168287" x="8178800" y="4603750"/>
          <p14:tracePt t="168295" x="8161338" y="4573588"/>
          <p14:tracePt t="168303" x="8143875" y="4537075"/>
          <p14:tracePt t="168311" x="8120063" y="4495800"/>
          <p14:tracePt t="168319" x="8089900" y="4459288"/>
          <p14:tracePt t="168327" x="8083550" y="4429125"/>
          <p14:tracePt t="168335" x="8053388" y="4392613"/>
          <p14:tracePt t="168343" x="8016875" y="4351338"/>
          <p14:tracePt t="168351" x="7974013" y="4314825"/>
          <p14:tracePt t="168359" x="7943850" y="4271963"/>
          <p14:tracePt t="168368" x="7896225" y="4224338"/>
          <p14:tracePt t="168375" x="7853363" y="4183063"/>
          <p14:tracePt t="168383" x="7805738" y="4164013"/>
          <p14:tracePt t="168391" x="7769225" y="4133850"/>
          <p14:tracePt t="168399" x="7745413" y="4127500"/>
          <p14:tracePt t="168407" x="7721600" y="4110038"/>
          <p14:tracePt t="168416" x="7708900" y="4103688"/>
          <p14:tracePt t="168423" x="7685088" y="4086225"/>
          <p14:tracePt t="168432" x="7661275" y="4079875"/>
          <p14:tracePt t="168439" x="7637463" y="4073525"/>
          <p14:tracePt t="168447" x="7631113" y="4067175"/>
          <p14:tracePt t="168455" x="7624763" y="4067175"/>
          <p14:tracePt t="168464" x="7618413" y="4067175"/>
          <p14:tracePt t="168471" x="7594600" y="4067175"/>
          <p14:tracePt t="168480" x="7570788" y="4067175"/>
          <p14:tracePt t="168487" x="7546975" y="4056063"/>
          <p14:tracePt t="168495" x="7493000" y="4056063"/>
          <p14:tracePt t="168503" x="7443788" y="4037013"/>
          <p14:tracePt t="168511" x="7372350" y="4025900"/>
          <p14:tracePt t="168519" x="7312025" y="4019550"/>
          <p14:tracePt t="168527" x="7232650" y="3995738"/>
          <p14:tracePt t="168535" x="7148513" y="3983038"/>
          <p14:tracePt t="168543" x="7077075" y="3976688"/>
          <p14:tracePt t="168551" x="6986588" y="3965575"/>
          <p14:tracePt t="168559" x="6902450" y="3965575"/>
          <p14:tracePt t="168567" x="6823075" y="3952875"/>
          <p14:tracePt t="168575" x="6751638" y="3952875"/>
          <p14:tracePt t="168583" x="6665913" y="3941763"/>
          <p14:tracePt t="168591" x="6605588" y="3941763"/>
          <p14:tracePt t="168599" x="6575425" y="3941763"/>
          <p14:tracePt t="168607" x="6534150" y="3941763"/>
          <p14:tracePt t="168616" x="6510338" y="3941763"/>
          <p14:tracePt t="168623" x="6491288" y="3941763"/>
          <p14:tracePt t="168633" x="6473825" y="3941763"/>
          <p14:tracePt t="168639" x="6450013" y="3946525"/>
          <p14:tracePt t="168647" x="6426200" y="3952875"/>
          <p14:tracePt t="168655" x="6389688" y="3971925"/>
          <p14:tracePt t="168664" x="6365875" y="3983038"/>
          <p14:tracePt t="168671" x="6329363" y="4002088"/>
          <p14:tracePt t="168679" x="6305550" y="4019550"/>
          <p14:tracePt t="168687" x="6262688" y="4049713"/>
          <p14:tracePt t="168695" x="6226175" y="4073525"/>
          <p14:tracePt t="168703" x="6184900" y="4103688"/>
          <p14:tracePt t="168711" x="6172200" y="4110038"/>
          <p14:tracePt t="168719" x="6124575" y="4140200"/>
          <p14:tracePt t="168727" x="6100763" y="4164013"/>
          <p14:tracePt t="168735" x="6064250" y="4187825"/>
          <p14:tracePt t="168743" x="6010275" y="4230688"/>
          <p14:tracePt t="168751" x="5997575" y="4248150"/>
          <p14:tracePt t="168759" x="5961063" y="4271963"/>
          <p14:tracePt t="168767" x="5937250" y="4297363"/>
          <p14:tracePt t="168775" x="5919788" y="4314825"/>
          <p14:tracePt t="168783" x="5883275" y="4351338"/>
          <p14:tracePt t="168791" x="5853113" y="4398963"/>
          <p14:tracePt t="168799" x="5834063" y="4422775"/>
          <p14:tracePt t="168807" x="5822950" y="4459288"/>
          <p14:tracePt t="168816" x="5803900" y="4495800"/>
          <p14:tracePt t="168823" x="5786438" y="4532313"/>
          <p14:tracePt t="168832" x="5768975" y="4567238"/>
          <p14:tracePt t="168839" x="5768975" y="4597400"/>
          <p14:tracePt t="168848" x="5756275" y="4633913"/>
          <p14:tracePt t="168855" x="5756275" y="4676775"/>
          <p14:tracePt t="168863" x="5749925" y="4724400"/>
          <p14:tracePt t="168871" x="5749925" y="4754563"/>
          <p14:tracePt t="168879" x="5749925" y="4797425"/>
          <p14:tracePt t="168887" x="5749925" y="4845050"/>
          <p14:tracePt t="168895" x="5749925" y="4887913"/>
          <p14:tracePt t="168903" x="5749925" y="4935538"/>
          <p14:tracePt t="168911" x="5762625" y="4978400"/>
          <p14:tracePt t="168919" x="5792788" y="5043488"/>
          <p14:tracePt t="168927" x="5822950" y="5092700"/>
          <p14:tracePt t="168935" x="5853113" y="5146675"/>
          <p14:tracePt t="168943" x="5876925" y="5207000"/>
          <p14:tracePt t="168951" x="5913438" y="5260975"/>
          <p14:tracePt t="168959" x="5930900" y="5291138"/>
          <p14:tracePt t="168967" x="5973763" y="5334000"/>
          <p14:tracePt t="168975" x="6003925" y="5368925"/>
          <p14:tracePt t="168983" x="6027738" y="5405438"/>
          <p14:tracePt t="168991" x="6045200" y="5424488"/>
          <p14:tracePt t="169000" x="6070600" y="5448300"/>
          <p14:tracePt t="169007" x="6118225" y="5478463"/>
          <p14:tracePt t="169016" x="6161088" y="5513388"/>
          <p14:tracePt t="169023" x="6226175" y="5573713"/>
          <p14:tracePt t="169031" x="6292850" y="5629275"/>
          <p14:tracePt t="169039" x="6383338" y="5683250"/>
          <p14:tracePt t="169048" x="6473825" y="5743575"/>
          <p14:tracePt t="169055" x="6581775" y="5815013"/>
          <p14:tracePt t="169063" x="6684963" y="5857875"/>
          <p14:tracePt t="169071" x="6805613" y="5929313"/>
          <p14:tracePt t="169079" x="6883400" y="5978525"/>
          <p14:tracePt t="169087" x="6961188" y="6019800"/>
          <p14:tracePt t="169095" x="7040563" y="6069013"/>
          <p14:tracePt t="169111" x="7107238" y="6086475"/>
          <p14:tracePt t="169119" x="7154863" y="6103938"/>
          <p14:tracePt t="169127" x="7227888" y="6116638"/>
          <p14:tracePt t="169135" x="7269163" y="6116638"/>
          <p14:tracePt t="169143" x="7329488" y="6116638"/>
          <p14:tracePt t="169151" x="7389813" y="6116638"/>
          <p14:tracePt t="169168" x="7493000" y="6116638"/>
          <p14:tracePt t="169175" x="7534275" y="6116638"/>
          <p14:tracePt t="169183" x="7564438" y="6116638"/>
          <p14:tracePt t="169191" x="7613650" y="6116638"/>
          <p14:tracePt t="169199" x="7643813" y="6103938"/>
          <p14:tracePt t="169207" x="7667625" y="6086475"/>
          <p14:tracePt t="169216" x="7715250" y="6069013"/>
          <p14:tracePt t="169223" x="7751763" y="6049963"/>
          <p14:tracePt t="169231" x="7799388" y="6032500"/>
          <p14:tracePt t="169239" x="7859713" y="6002338"/>
          <p14:tracePt t="169247" x="7896225" y="5984875"/>
          <p14:tracePt t="169255" x="7950200" y="5942013"/>
          <p14:tracePt t="169263" x="7986713" y="5924550"/>
          <p14:tracePt t="169271" x="8034338" y="5881688"/>
          <p14:tracePt t="169279" x="8059738" y="5857875"/>
          <p14:tracePt t="169287" x="8113713" y="5815013"/>
          <p14:tracePt t="169295" x="8167688" y="5767388"/>
          <p14:tracePt t="169303" x="8204200" y="5724525"/>
          <p14:tracePt t="169311" x="8221663" y="5700713"/>
          <p14:tracePt t="169319" x="8245475" y="5676900"/>
          <p14:tracePt t="169327" x="8275638" y="5640388"/>
          <p14:tracePt t="169335" x="8281988" y="5622925"/>
          <p14:tracePt t="169343" x="8305800" y="5586413"/>
          <p14:tracePt t="169351" x="8335963" y="5549900"/>
          <p14:tracePt t="169359" x="8355013" y="5526088"/>
          <p14:tracePt t="169367" x="8359775" y="5513388"/>
          <p14:tracePt t="169375" x="8366125" y="5478463"/>
          <p14:tracePt t="169383" x="8385175" y="5441950"/>
          <p14:tracePt t="169391" x="8385175" y="5411788"/>
          <p14:tracePt t="169400" x="8385175" y="5381625"/>
          <p14:tracePt t="169407" x="8396288" y="5327650"/>
          <p14:tracePt t="169415" x="8396288" y="5267325"/>
          <p14:tracePt t="169423" x="8402638" y="5218113"/>
          <p14:tracePt t="169431" x="8402638" y="5146675"/>
          <p14:tracePt t="169439" x="8402638" y="5086350"/>
          <p14:tracePt t="169447" x="8402638" y="5043488"/>
          <p14:tracePt t="169455" x="8402638" y="5002213"/>
          <p14:tracePt t="169463" x="8402638" y="4953000"/>
          <p14:tracePt t="169471" x="8389938" y="4929188"/>
          <p14:tracePt t="169479" x="8389938" y="4887913"/>
          <p14:tracePt t="169487" x="8385175" y="4851400"/>
          <p14:tracePt t="169495" x="8385175" y="4827588"/>
          <p14:tracePt t="169503" x="8378825" y="4808538"/>
          <p14:tracePt t="169511" x="8372475" y="4791075"/>
          <p14:tracePt t="169519" x="8372475" y="4767263"/>
          <p14:tracePt t="169527" x="8355013" y="4743450"/>
          <p14:tracePt t="169535" x="8348663" y="4713288"/>
          <p14:tracePt t="169543" x="8329613" y="4687888"/>
          <p14:tracePt t="169551" x="8312150" y="4652963"/>
          <p14:tracePt t="169559" x="8288338" y="4627563"/>
          <p14:tracePt t="169567" x="8269288" y="4603750"/>
          <p14:tracePt t="169575" x="8251825" y="4556125"/>
          <p14:tracePt t="169583" x="8228013" y="4519613"/>
          <p14:tracePt t="169591" x="8215313" y="4508500"/>
          <p14:tracePt t="169600" x="8204200" y="4483100"/>
          <p14:tracePt t="169607" x="8178800" y="4459288"/>
          <p14:tracePt t="169617" x="8161338" y="4435475"/>
          <p14:tracePt t="169623" x="8124825" y="4398963"/>
          <p14:tracePt t="169632" x="8089900" y="4368800"/>
          <p14:tracePt t="169639" x="8047038" y="4338638"/>
          <p14:tracePt t="169648" x="7999413" y="4297363"/>
          <p14:tracePt t="169655" x="7932738" y="4267200"/>
          <p14:tracePt t="169663" x="7853363" y="4224338"/>
          <p14:tracePt t="169671" x="7818438" y="4206875"/>
          <p14:tracePt t="169679" x="7758113" y="4176713"/>
          <p14:tracePt t="169687" x="7708900" y="4146550"/>
          <p14:tracePt t="169695" x="7654925" y="4122738"/>
          <p14:tracePt t="169703" x="7594600" y="4092575"/>
          <p14:tracePt t="169711" x="7516813" y="4067175"/>
          <p14:tracePt t="169719" x="7467600" y="4049713"/>
          <p14:tracePt t="169727" x="7407275" y="4043363"/>
          <p14:tracePt t="169735" x="7366000" y="4032250"/>
          <p14:tracePt t="169743" x="7329488" y="4025900"/>
          <p14:tracePt t="169751" x="7269163" y="4013200"/>
          <p14:tracePt t="169759" x="7232650" y="4006850"/>
          <p14:tracePt t="169767" x="7202488" y="4006850"/>
          <p14:tracePt t="169775" x="7137400" y="4006850"/>
          <p14:tracePt t="169784" x="7094538" y="4006850"/>
          <p14:tracePt t="169791" x="7021513" y="4006850"/>
          <p14:tracePt t="169800" x="6961188" y="4006850"/>
          <p14:tracePt t="169807" x="6859588" y="4019550"/>
          <p14:tracePt t="169815" x="6756400" y="4056063"/>
          <p14:tracePt t="169823" x="6648450" y="4092575"/>
          <p14:tracePt t="169832" x="6564313" y="4110038"/>
          <p14:tracePt t="169839" x="6467475" y="4157663"/>
          <p14:tracePt t="169847" x="6419850" y="4176713"/>
          <p14:tracePt t="169855" x="6359525" y="4200525"/>
          <p14:tracePt t="169863" x="6323013" y="4217988"/>
          <p14:tracePt t="169871" x="6286500" y="4241800"/>
          <p14:tracePt t="169879" x="6249988" y="4271963"/>
          <p14:tracePt t="169887" x="6219825" y="4297363"/>
          <p14:tracePt t="169895" x="6196013" y="4332288"/>
          <p14:tracePt t="169903" x="6172200" y="4357688"/>
          <p14:tracePt t="169911" x="6154738" y="4392613"/>
          <p14:tracePt t="169919" x="6142038" y="4418013"/>
          <p14:tracePt t="169927" x="6142038" y="4459288"/>
          <p14:tracePt t="169935" x="6142038" y="4495800"/>
          <p14:tracePt t="169943" x="6142038" y="4525963"/>
          <p14:tracePt t="169951" x="6142038" y="4567238"/>
          <p14:tracePt t="169959" x="6142038" y="4627563"/>
          <p14:tracePt t="169967" x="6142038" y="4670425"/>
          <p14:tracePt t="169975" x="6161088" y="4718050"/>
          <p14:tracePt t="169984" x="6165850" y="4778375"/>
          <p14:tracePt t="169991" x="6189663" y="4845050"/>
          <p14:tracePt t="170007" x="6196013" y="4887913"/>
          <p14:tracePt t="170016" x="6215063" y="4911725"/>
          <p14:tracePt t="170023" x="6219825" y="4948238"/>
          <p14:tracePt t="170032" x="6238875" y="4972050"/>
          <p14:tracePt t="170039" x="6245225" y="4995863"/>
          <p14:tracePt t="170047" x="6286500" y="5043488"/>
          <p14:tracePt t="170055" x="6329363" y="5103813"/>
          <p14:tracePt t="170063" x="6370638" y="5157788"/>
          <p14:tracePt t="170071" x="6413500" y="5224463"/>
          <p14:tracePt t="170079" x="6456363" y="5273675"/>
          <p14:tracePt t="170087" x="6480175" y="5297488"/>
          <p14:tracePt t="170095" x="6534150" y="5351463"/>
          <p14:tracePt t="170103" x="6570663" y="5368925"/>
          <p14:tracePt t="170111" x="6618288" y="5399088"/>
          <p14:tracePt t="170119" x="6642100" y="5405438"/>
          <p14:tracePt t="170127" x="6672263" y="5424488"/>
          <p14:tracePt t="170135" x="6721475" y="5435600"/>
          <p14:tracePt t="170143" x="6745288" y="5441950"/>
          <p14:tracePt t="170151" x="6792913" y="5454650"/>
          <p14:tracePt t="170159" x="6811963" y="5459413"/>
          <p14:tracePt t="170168" x="6846888" y="5459413"/>
          <p14:tracePt t="170183" x="6902450" y="5465763"/>
          <p14:tracePt t="170191" x="6926263" y="5465763"/>
          <p14:tracePt t="170200" x="6956425" y="5465763"/>
          <p14:tracePt t="170207" x="6980238" y="5465763"/>
          <p14:tracePt t="170216" x="6991350" y="5465763"/>
          <p14:tracePt t="170223" x="7010400" y="5465763"/>
          <p14:tracePt t="170232" x="7027863" y="5465763"/>
          <p14:tracePt t="170247" x="7034213" y="5465763"/>
          <p14:tracePt t="170303" x="0" y="0"/>
        </p14:tracePtLst>
      </p14:laserTrace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02D14A70-02F9-48A7-AF7E-ECFA372250DD}"/>
              </a:ext>
            </a:extLst>
          </p:cNvPr>
          <p:cNvSpPr>
            <a:spLocks noGrp="1" noChangeArrowheads="1"/>
          </p:cNvSpPr>
          <p:nvPr>
            <p:ph type="title"/>
          </p:nvPr>
        </p:nvSpPr>
        <p:spPr>
          <a:xfrm>
            <a:off x="254000" y="244475"/>
            <a:ext cx="7224713" cy="503238"/>
          </a:xfrm>
        </p:spPr>
        <p:txBody>
          <a:bodyPr/>
          <a:lstStyle/>
          <a:p>
            <a:r>
              <a:rPr lang="en-US" altLang="cs-CZ" sz="2800">
                <a:solidFill>
                  <a:schemeClr val="accent2"/>
                </a:solidFill>
                <a:effectLst>
                  <a:outerShdw blurRad="38100" dist="38100" dir="2700000" algn="tl">
                    <a:srgbClr val="C0C0C0"/>
                  </a:outerShdw>
                </a:effectLst>
                <a:latin typeface="Arial Black" panose="020B0A04020102020204" pitchFamily="34" charset="0"/>
              </a:rPr>
              <a:t>Imunosensory - </a:t>
            </a:r>
            <a:r>
              <a:rPr lang="cs-CZ" altLang="cs-CZ" sz="2800">
                <a:solidFill>
                  <a:schemeClr val="accent2"/>
                </a:solidFill>
                <a:effectLst>
                  <a:outerShdw blurRad="38100" dist="38100" dir="2700000" algn="tl">
                    <a:srgbClr val="C0C0C0"/>
                  </a:outerShdw>
                </a:effectLst>
                <a:latin typeface="Arial Black" panose="020B0A04020102020204" pitchFamily="34" charset="0"/>
              </a:rPr>
              <a:t>příklady stanovení</a:t>
            </a:r>
          </a:p>
        </p:txBody>
      </p:sp>
      <p:sp>
        <p:nvSpPr>
          <p:cNvPr id="58371" name="Rectangle 3">
            <a:extLst>
              <a:ext uri="{FF2B5EF4-FFF2-40B4-BE49-F238E27FC236}">
                <a16:creationId xmlns:a16="http://schemas.microsoft.com/office/drawing/2014/main" id="{CF083637-AE81-4BF4-908C-5E71266384E5}"/>
              </a:ext>
            </a:extLst>
          </p:cNvPr>
          <p:cNvSpPr>
            <a:spLocks noGrp="1" noChangeArrowheads="1"/>
          </p:cNvSpPr>
          <p:nvPr>
            <p:ph type="body" idx="1"/>
          </p:nvPr>
        </p:nvSpPr>
        <p:spPr>
          <a:xfrm>
            <a:off x="188913" y="858838"/>
            <a:ext cx="8764587" cy="5759450"/>
          </a:xfrm>
        </p:spPr>
        <p:txBody>
          <a:bodyPr/>
          <a:lstStyle/>
          <a:p>
            <a:pPr>
              <a:lnSpc>
                <a:spcPct val="80000"/>
              </a:lnSpc>
            </a:pPr>
            <a:r>
              <a:rPr lang="cs-CZ" altLang="cs-CZ" sz="2800" b="1">
                <a:latin typeface="Arial" panose="020B0604020202020204" pitchFamily="34" charset="0"/>
              </a:rPr>
              <a:t>klinická oblast</a:t>
            </a:r>
          </a:p>
          <a:p>
            <a:pPr lvl="1">
              <a:lnSpc>
                <a:spcPct val="80000"/>
              </a:lnSpc>
            </a:pPr>
            <a:r>
              <a:rPr lang="cs-CZ" altLang="cs-CZ" sz="2400" u="sng">
                <a:latin typeface="Arial" panose="020B0604020202020204" pitchFamily="34" charset="0"/>
              </a:rPr>
              <a:t>markery:</a:t>
            </a:r>
            <a:r>
              <a:rPr lang="cs-CZ" altLang="cs-CZ" sz="2400">
                <a:latin typeface="Arial" panose="020B0604020202020204" pitchFamily="34" charset="0"/>
              </a:rPr>
              <a:t> albumin, apolipoprotein, hCG, hLH, thyroxin, fetoprotein, hIgE, troponin, FABP, PSA, HBsA, ...</a:t>
            </a:r>
          </a:p>
          <a:p>
            <a:pPr lvl="1">
              <a:lnSpc>
                <a:spcPct val="80000"/>
              </a:lnSpc>
            </a:pPr>
            <a:r>
              <a:rPr lang="cs-CZ" altLang="cs-CZ" sz="2400" u="sng">
                <a:latin typeface="Arial" panose="020B0604020202020204" pitchFamily="34" charset="0"/>
              </a:rPr>
              <a:t>léčiva:</a:t>
            </a:r>
            <a:r>
              <a:rPr lang="cs-CZ" altLang="cs-CZ" sz="2400">
                <a:latin typeface="Arial" panose="020B0604020202020204" pitchFamily="34" charset="0"/>
              </a:rPr>
              <a:t> amfetamin, digoxin, fenytoin, theophylin, ...</a:t>
            </a:r>
          </a:p>
          <a:p>
            <a:pPr lvl="1">
              <a:lnSpc>
                <a:spcPct val="80000"/>
              </a:lnSpc>
            </a:pPr>
            <a:r>
              <a:rPr lang="cs-CZ" altLang="cs-CZ" sz="2400" u="sng">
                <a:latin typeface="Arial" panose="020B0604020202020204" pitchFamily="34" charset="0"/>
              </a:rPr>
              <a:t>drogy:</a:t>
            </a:r>
            <a:r>
              <a:rPr lang="cs-CZ" altLang="cs-CZ" sz="2400">
                <a:latin typeface="Arial" panose="020B0604020202020204" pitchFamily="34" charset="0"/>
              </a:rPr>
              <a:t> kokain, heroin, ...</a:t>
            </a:r>
          </a:p>
          <a:p>
            <a:pPr>
              <a:lnSpc>
                <a:spcPct val="80000"/>
              </a:lnSpc>
            </a:pPr>
            <a:r>
              <a:rPr lang="cs-CZ" altLang="cs-CZ" sz="2800" b="1">
                <a:latin typeface="Arial" panose="020B0604020202020204" pitchFamily="34" charset="0"/>
              </a:rPr>
              <a:t>životní prostředí</a:t>
            </a:r>
          </a:p>
          <a:p>
            <a:pPr lvl="1">
              <a:lnSpc>
                <a:spcPct val="80000"/>
              </a:lnSpc>
            </a:pPr>
            <a:r>
              <a:rPr lang="cs-CZ" altLang="cs-CZ" sz="2400" u="sng">
                <a:latin typeface="Arial" panose="020B0604020202020204" pitchFamily="34" charset="0"/>
              </a:rPr>
              <a:t>pesticidy:</a:t>
            </a:r>
            <a:r>
              <a:rPr lang="cs-CZ" altLang="cs-CZ" sz="2400">
                <a:latin typeface="Arial" panose="020B0604020202020204" pitchFamily="34" charset="0"/>
              </a:rPr>
              <a:t> triaziny (atrazin), fenoxyalkanové k. (2,4-D), organochlorové (acetochlor, DDT)</a:t>
            </a:r>
          </a:p>
          <a:p>
            <a:pPr lvl="1">
              <a:lnSpc>
                <a:spcPct val="80000"/>
              </a:lnSpc>
            </a:pPr>
            <a:r>
              <a:rPr lang="cs-CZ" altLang="cs-CZ" sz="2400" u="sng">
                <a:latin typeface="Arial" panose="020B0604020202020204" pitchFamily="34" charset="0"/>
              </a:rPr>
              <a:t>toxické látky:</a:t>
            </a:r>
            <a:r>
              <a:rPr lang="cs-CZ" altLang="cs-CZ" sz="2400">
                <a:latin typeface="Arial" panose="020B0604020202020204" pitchFamily="34" charset="0"/>
              </a:rPr>
              <a:t> mikrocystiny, polychlorované bifenyly (PCB)</a:t>
            </a:r>
          </a:p>
          <a:p>
            <a:pPr>
              <a:lnSpc>
                <a:spcPct val="80000"/>
              </a:lnSpc>
            </a:pPr>
            <a:r>
              <a:rPr lang="cs-CZ" altLang="cs-CZ" sz="2800" b="1">
                <a:latin typeface="Arial" panose="020B0604020202020204" pitchFamily="34" charset="0"/>
              </a:rPr>
              <a:t>potravinářství</a:t>
            </a:r>
          </a:p>
          <a:p>
            <a:pPr lvl="1">
              <a:lnSpc>
                <a:spcPct val="80000"/>
              </a:lnSpc>
            </a:pPr>
            <a:r>
              <a:rPr lang="cs-CZ" altLang="cs-CZ" sz="2400" u="sng">
                <a:latin typeface="Arial" panose="020B0604020202020204" pitchFamily="34" charset="0"/>
              </a:rPr>
              <a:t>bakterie:</a:t>
            </a:r>
            <a:r>
              <a:rPr lang="cs-CZ" altLang="cs-CZ" sz="2400">
                <a:latin typeface="Arial" panose="020B0604020202020204" pitchFamily="34" charset="0"/>
              </a:rPr>
              <a:t> </a:t>
            </a:r>
            <a:r>
              <a:rPr lang="cs-CZ" altLang="cs-CZ" sz="2400" i="1">
                <a:latin typeface="Arial" panose="020B0604020202020204" pitchFamily="34" charset="0"/>
              </a:rPr>
              <a:t>Listeria</a:t>
            </a:r>
            <a:r>
              <a:rPr lang="cs-CZ" altLang="cs-CZ" sz="2400">
                <a:latin typeface="Arial" panose="020B0604020202020204" pitchFamily="34" charset="0"/>
              </a:rPr>
              <a:t>, </a:t>
            </a:r>
            <a:r>
              <a:rPr lang="cs-CZ" altLang="cs-CZ" sz="2400" i="1">
                <a:latin typeface="Arial" panose="020B0604020202020204" pitchFamily="34" charset="0"/>
              </a:rPr>
              <a:t>Cryptosporidium</a:t>
            </a:r>
            <a:r>
              <a:rPr lang="cs-CZ" altLang="cs-CZ" sz="2400">
                <a:latin typeface="Arial" panose="020B0604020202020204" pitchFamily="34" charset="0"/>
              </a:rPr>
              <a:t>, </a:t>
            </a:r>
            <a:r>
              <a:rPr lang="cs-CZ" altLang="cs-CZ" sz="2400" i="1">
                <a:latin typeface="Arial" panose="020B0604020202020204" pitchFamily="34" charset="0"/>
              </a:rPr>
              <a:t>Salmonella</a:t>
            </a:r>
            <a:r>
              <a:rPr lang="cs-CZ" altLang="cs-CZ" sz="2400">
                <a:latin typeface="Arial" panose="020B0604020202020204" pitchFamily="34" charset="0"/>
              </a:rPr>
              <a:t>, </a:t>
            </a:r>
            <a:r>
              <a:rPr lang="cs-CZ" altLang="cs-CZ" sz="2400" i="1">
                <a:latin typeface="Arial" panose="020B0604020202020204" pitchFamily="34" charset="0"/>
              </a:rPr>
              <a:t>E. coli</a:t>
            </a:r>
            <a:r>
              <a:rPr lang="cs-CZ" altLang="cs-CZ" sz="2400">
                <a:latin typeface="Arial" panose="020B0604020202020204" pitchFamily="34" charset="0"/>
              </a:rPr>
              <a:t> O157H7</a:t>
            </a:r>
          </a:p>
          <a:p>
            <a:pPr lvl="1">
              <a:lnSpc>
                <a:spcPct val="80000"/>
              </a:lnSpc>
            </a:pPr>
            <a:r>
              <a:rPr lang="cs-CZ" altLang="cs-CZ" sz="2400" u="sng">
                <a:latin typeface="Arial" panose="020B0604020202020204" pitchFamily="34" charset="0"/>
              </a:rPr>
              <a:t>kontaminanty:</a:t>
            </a:r>
            <a:r>
              <a:rPr lang="cs-CZ" altLang="cs-CZ" sz="2400">
                <a:latin typeface="Arial" panose="020B0604020202020204" pitchFamily="34" charset="0"/>
              </a:rPr>
              <a:t> antibiotika (penicilin), aflatoxiny</a:t>
            </a:r>
          </a:p>
          <a:p>
            <a:pPr>
              <a:lnSpc>
                <a:spcPct val="80000"/>
              </a:lnSpc>
            </a:pPr>
            <a:r>
              <a:rPr lang="cs-CZ" altLang="cs-CZ" sz="2800" b="1">
                <a:latin typeface="Arial" panose="020B0604020202020204" pitchFamily="34" charset="0"/>
              </a:rPr>
              <a:t>vojenství</a:t>
            </a:r>
          </a:p>
          <a:p>
            <a:pPr lvl="1">
              <a:lnSpc>
                <a:spcPct val="80000"/>
              </a:lnSpc>
            </a:pPr>
            <a:r>
              <a:rPr lang="cs-CZ" altLang="cs-CZ" sz="2400">
                <a:latin typeface="Arial" panose="020B0604020202020204" pitchFamily="34" charset="0"/>
              </a:rPr>
              <a:t>bakterie, viry, toxiny</a:t>
            </a:r>
          </a:p>
          <a:p>
            <a:pPr>
              <a:lnSpc>
                <a:spcPct val="80000"/>
              </a:lnSpc>
            </a:pPr>
            <a:endParaRPr lang="cs-CZ" altLang="cs-CZ" sz="2800">
              <a:latin typeface="Arial" panose="020B0604020202020204" pitchFamily="34" charset="0"/>
            </a:endParaRPr>
          </a:p>
          <a:p>
            <a:pPr>
              <a:lnSpc>
                <a:spcPct val="80000"/>
              </a:lnSpc>
            </a:pPr>
            <a:endParaRPr lang="cs-CZ" altLang="cs-CZ" sz="2800">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7AEFA9DE-B393-412D-BC60-DD321B13E5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91538" y="62055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1606"/>
    </mc:Choice>
    <mc:Fallback>
      <p:transition spd="slow" advTm="281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720" x="3109913" y="831850"/>
          <p14:tracePt t="6758" x="3103563" y="831850"/>
          <p14:tracePt t="6766" x="3092450" y="831850"/>
          <p14:tracePt t="6774" x="3086100" y="831850"/>
          <p14:tracePt t="6782" x="3073400" y="831850"/>
          <p14:tracePt t="6791" x="3068638" y="831850"/>
          <p14:tracePt t="6798" x="3043238" y="831850"/>
          <p14:tracePt t="6806" x="3019425" y="831850"/>
          <p14:tracePt t="6814" x="3013075" y="831850"/>
          <p14:tracePt t="6822" x="2989263" y="831850"/>
          <p14:tracePt t="6830" x="2971800" y="831850"/>
          <p14:tracePt t="6838" x="2941638" y="831850"/>
          <p14:tracePt t="6846" x="2911475" y="819150"/>
          <p14:tracePt t="6854" x="2887663" y="812800"/>
          <p14:tracePt t="6862" x="2838450" y="808038"/>
          <p14:tracePt t="6879" x="2767013" y="795338"/>
          <p14:tracePt t="6887" x="2730500" y="788988"/>
          <p14:tracePt t="6894" x="2700338" y="777875"/>
          <p14:tracePt t="6902" x="2652713" y="777875"/>
          <p14:tracePt t="6910" x="2616200" y="765175"/>
          <p14:tracePt t="6917" x="2573338" y="765175"/>
          <p14:tracePt t="6926" x="2543175" y="754063"/>
          <p14:tracePt t="6933" x="2508250" y="754063"/>
          <p14:tracePt t="6942" x="2478088" y="754063"/>
          <p14:tracePt t="6949" x="2435225" y="754063"/>
          <p14:tracePt t="6957" x="2387600" y="747713"/>
          <p14:tracePt t="6965" x="2344738" y="747713"/>
          <p14:tracePt t="6974" x="2308225" y="735013"/>
          <p14:tracePt t="6981" x="2266950" y="735013"/>
          <p14:tracePt t="6989" x="2217738" y="728663"/>
          <p14:tracePt t="6997" x="2176463" y="728663"/>
          <p14:tracePt t="7005" x="2139950" y="717550"/>
          <p14:tracePt t="7013" x="2109788" y="711200"/>
          <p14:tracePt t="7021" x="2085975" y="711200"/>
          <p14:tracePt t="7029" x="2066925" y="704850"/>
          <p14:tracePt t="7037" x="2043113" y="704850"/>
          <p14:tracePt t="7045" x="2025650" y="704850"/>
          <p14:tracePt t="7054" x="2001838" y="704850"/>
          <p14:tracePt t="7061" x="1965325" y="704850"/>
          <p14:tracePt t="7069" x="1935163" y="704850"/>
          <p14:tracePt t="7077" x="1905000" y="704850"/>
          <p14:tracePt t="7085" x="1851025" y="704850"/>
          <p14:tracePt t="7094" x="1778000" y="704850"/>
          <p14:tracePt t="7101" x="1717675" y="704850"/>
          <p14:tracePt t="7109" x="1646238" y="704850"/>
          <p14:tracePt t="7117" x="1585913" y="704850"/>
          <p14:tracePt t="7126" x="1500188" y="704850"/>
          <p14:tracePt t="7133" x="1458913" y="704850"/>
          <p14:tracePt t="7142" x="1409700" y="704850"/>
          <p14:tracePt t="7149" x="1355725" y="704850"/>
          <p14:tracePt t="7158" x="1308100" y="704850"/>
          <p14:tracePt t="7165" x="1284288" y="704850"/>
          <p14:tracePt t="7173" x="1265238" y="704850"/>
          <p14:tracePt t="7181" x="1241425" y="704850"/>
          <p14:tracePt t="7189" x="1235075" y="704850"/>
          <p14:tracePt t="7197" x="1223963" y="704850"/>
          <p14:tracePt t="7213" x="1204913" y="704850"/>
          <p14:tracePt t="7221" x="1193800" y="704850"/>
          <p14:tracePt t="7229" x="1174750" y="711200"/>
          <p14:tracePt t="7237" x="1157288" y="711200"/>
          <p14:tracePt t="7245" x="1120775" y="728663"/>
          <p14:tracePt t="7254" x="1096963" y="735013"/>
          <p14:tracePt t="7261" x="1060450" y="754063"/>
          <p14:tracePt t="7269" x="1030288" y="765175"/>
          <p14:tracePt t="7278" x="993775" y="777875"/>
          <p14:tracePt t="7285" x="969963" y="788988"/>
          <p14:tracePt t="7294" x="935038" y="808038"/>
          <p14:tracePt t="7301" x="922338" y="812800"/>
          <p14:tracePt t="7309" x="904875" y="819150"/>
          <p14:tracePt t="7317" x="892175" y="838200"/>
          <p14:tracePt t="7325" x="874713" y="842963"/>
          <p14:tracePt t="7333" x="862013" y="855663"/>
          <p14:tracePt t="7341" x="855663" y="862013"/>
          <p14:tracePt t="7358" x="855663" y="868363"/>
          <p14:tracePt t="7365" x="849313" y="885825"/>
          <p14:tracePt t="7373" x="849313" y="892175"/>
          <p14:tracePt t="7381" x="849313" y="903288"/>
          <p14:tracePt t="7389" x="849313" y="909638"/>
          <p14:tracePt t="7397" x="849313" y="922338"/>
          <p14:tracePt t="7405" x="849313" y="928688"/>
          <p14:tracePt t="7413" x="849313" y="939800"/>
          <p14:tracePt t="7421" x="849313" y="946150"/>
          <p14:tracePt t="7429" x="862013" y="952500"/>
          <p14:tracePt t="7437" x="868363" y="952500"/>
          <p14:tracePt t="7445" x="879475" y="963613"/>
          <p14:tracePt t="7453" x="898525" y="963613"/>
          <p14:tracePt t="7461" x="904875" y="963613"/>
          <p14:tracePt t="7469" x="922338" y="969963"/>
          <p14:tracePt t="7477" x="928688" y="976313"/>
          <p14:tracePt t="7485" x="952500" y="982663"/>
          <p14:tracePt t="7501" x="976313" y="1000125"/>
          <p14:tracePt t="7509" x="989013" y="1000125"/>
          <p14:tracePt t="7517" x="1000125" y="1006475"/>
          <p14:tracePt t="7526" x="1019175" y="1012825"/>
          <p14:tracePt t="7542" x="1042988" y="1012825"/>
          <p14:tracePt t="7549" x="1060450" y="1019175"/>
          <p14:tracePt t="7558" x="1084263" y="1019175"/>
          <p14:tracePt t="7565" x="1133475" y="1030288"/>
          <p14:tracePt t="7574" x="1157288" y="1036638"/>
          <p14:tracePt t="7581" x="1187450" y="1042988"/>
          <p14:tracePt t="7589" x="1230313" y="1042988"/>
          <p14:tracePt t="7597" x="1277938" y="1042988"/>
          <p14:tracePt t="7605" x="1320800" y="1042988"/>
          <p14:tracePt t="7614" x="1381125" y="1066800"/>
          <p14:tracePt t="7621" x="1428750" y="1066800"/>
          <p14:tracePt t="7629" x="1458913" y="1073150"/>
          <p14:tracePt t="7637" x="1519238" y="1073150"/>
          <p14:tracePt t="7645" x="1555750" y="1084263"/>
          <p14:tracePt t="7654" x="1597025" y="1090613"/>
          <p14:tracePt t="7661" x="1633538" y="1103313"/>
          <p14:tracePt t="7669" x="1663700" y="1103313"/>
          <p14:tracePt t="7677" x="1687513" y="1108075"/>
          <p14:tracePt t="7685" x="1711325" y="1108075"/>
          <p14:tracePt t="7693" x="1754188" y="1114425"/>
          <p14:tracePt t="7701" x="1801813" y="1127125"/>
          <p14:tracePt t="7709" x="1844675" y="1127125"/>
          <p14:tracePt t="7717" x="1905000" y="1127125"/>
          <p14:tracePt t="7726" x="1965325" y="1127125"/>
          <p14:tracePt t="7733" x="2036763" y="1127125"/>
          <p14:tracePt t="7741" x="2122488" y="1127125"/>
          <p14:tracePt t="7749" x="2170113" y="1127125"/>
          <p14:tracePt t="7758" x="2254250" y="1127125"/>
          <p14:tracePt t="7765" x="2327275" y="1138238"/>
          <p14:tracePt t="7773" x="2387600" y="1144588"/>
          <p14:tracePt t="7781" x="2422525" y="1144588"/>
          <p14:tracePt t="7789" x="2478088" y="1157288"/>
          <p14:tracePt t="7797" x="2501900" y="1157288"/>
          <p14:tracePt t="7805" x="2532063" y="1157288"/>
          <p14:tracePt t="7814" x="2543175" y="1157288"/>
          <p14:tracePt t="7821" x="2568575" y="1157288"/>
          <p14:tracePt t="7829" x="2592388" y="1157288"/>
          <p14:tracePt t="7837" x="2603500" y="1157288"/>
          <p14:tracePt t="7845" x="2616200" y="1157288"/>
          <p14:tracePt t="7853" x="2633663" y="1157288"/>
          <p14:tracePt t="7861" x="2646363" y="1157288"/>
          <p14:tracePt t="7869" x="2652713" y="1157288"/>
          <p14:tracePt t="7877" x="2670175" y="1150938"/>
          <p14:tracePt t="7885" x="2687638" y="1133475"/>
          <p14:tracePt t="7893" x="2706688" y="1120775"/>
          <p14:tracePt t="7901" x="2717800" y="1103313"/>
          <p14:tracePt t="7910" x="2724150" y="1096963"/>
          <p14:tracePt t="7917" x="2736850" y="1084263"/>
          <p14:tracePt t="7926" x="2743200" y="1079500"/>
          <p14:tracePt t="7933" x="2747963" y="1073150"/>
          <p14:tracePt t="7942" x="2747963" y="1066800"/>
          <p14:tracePt t="7949" x="2760663" y="1049338"/>
          <p14:tracePt t="7958" x="2760663" y="1042988"/>
          <p14:tracePt t="7965" x="2767013" y="1030288"/>
          <p14:tracePt t="7973" x="2767013" y="1006475"/>
          <p14:tracePt t="7981" x="2767013" y="993775"/>
          <p14:tracePt t="7989" x="2767013" y="963613"/>
          <p14:tracePt t="7997" x="2767013" y="958850"/>
          <p14:tracePt t="8005" x="2760663" y="928688"/>
          <p14:tracePt t="8013" x="2747963" y="903288"/>
          <p14:tracePt t="8021" x="2717800" y="868363"/>
          <p14:tracePt t="8029" x="2706688" y="842963"/>
          <p14:tracePt t="8037" x="2687638" y="825500"/>
          <p14:tracePt t="8045" x="2663825" y="801688"/>
          <p14:tracePt t="8053" x="2627313" y="765175"/>
          <p14:tracePt t="8061" x="2573338" y="735013"/>
          <p14:tracePt t="8069" x="2495550" y="693738"/>
          <p14:tracePt t="8077" x="2435225" y="657225"/>
          <p14:tracePt t="8085" x="2381250" y="627063"/>
          <p14:tracePt t="8093" x="2290763" y="596900"/>
          <p14:tracePt t="8101" x="2230438" y="560388"/>
          <p14:tracePt t="8109" x="2182813" y="542925"/>
          <p14:tracePt t="8117" x="2079625" y="517525"/>
          <p14:tracePt t="8125" x="2032000" y="500063"/>
          <p14:tracePt t="8133" x="1995488" y="500063"/>
          <p14:tracePt t="8142" x="1941513" y="500063"/>
          <p14:tracePt t="8149" x="1898650" y="500063"/>
          <p14:tracePt t="8158" x="1868488" y="500063"/>
          <p14:tracePt t="8165" x="1831975" y="500063"/>
          <p14:tracePt t="8173" x="1790700" y="512763"/>
          <p14:tracePt t="8181" x="1754188" y="530225"/>
          <p14:tracePt t="8189" x="1700213" y="573088"/>
          <p14:tracePt t="8197" x="1639888" y="603250"/>
          <p14:tracePt t="8205" x="1573213" y="633413"/>
          <p14:tracePt t="8214" x="1512888" y="657225"/>
          <p14:tracePt t="8221" x="1446213" y="674688"/>
          <p14:tracePt t="8229" x="1416050" y="693738"/>
          <p14:tracePt t="8237" x="1374775" y="723900"/>
          <p14:tracePt t="8245" x="1325563" y="741363"/>
          <p14:tracePt t="8253" x="1301750" y="758825"/>
          <p14:tracePt t="8261" x="1271588" y="777875"/>
          <p14:tracePt t="8269" x="1230313" y="801688"/>
          <p14:tracePt t="8278" x="1193800" y="831850"/>
          <p14:tracePt t="8285" x="1181100" y="849313"/>
          <p14:tracePt t="8293" x="1163638" y="862013"/>
          <p14:tracePt t="8301" x="1150938" y="879475"/>
          <p14:tracePt t="8310" x="1144588" y="885825"/>
          <p14:tracePt t="8317" x="1127125" y="898525"/>
          <p14:tracePt t="8326" x="1127125" y="903288"/>
          <p14:tracePt t="8333" x="1127125" y="915988"/>
          <p14:tracePt t="8342" x="1127125" y="939800"/>
          <p14:tracePt t="8349" x="1127125" y="963613"/>
          <p14:tracePt t="8357" x="1127125" y="976313"/>
          <p14:tracePt t="8365" x="1127125" y="989013"/>
          <p14:tracePt t="8373" x="1127125" y="1006475"/>
          <p14:tracePt t="8381" x="1157288" y="1030288"/>
          <p14:tracePt t="8389" x="1169988" y="1036638"/>
          <p14:tracePt t="8397" x="1217613" y="1066800"/>
          <p14:tracePt t="8405" x="1254125" y="1084263"/>
          <p14:tracePt t="8413" x="1314450" y="1114425"/>
          <p14:tracePt t="8421" x="1381125" y="1144588"/>
          <p14:tracePt t="8429" x="1452563" y="1168400"/>
          <p14:tracePt t="8437" x="1530350" y="1181100"/>
          <p14:tracePt t="8445" x="1603375" y="1187450"/>
          <p14:tracePt t="8453" x="1706563" y="1211263"/>
          <p14:tracePt t="8461" x="1820863" y="1223963"/>
          <p14:tracePt t="8469" x="1952625" y="1247775"/>
          <p14:tracePt t="8477" x="2079625" y="1247775"/>
          <p14:tracePt t="8485" x="2182813" y="1247775"/>
          <p14:tracePt t="8493" x="2278063" y="1247775"/>
          <p14:tracePt t="8501" x="2368550" y="1247775"/>
          <p14:tracePt t="8510" x="2441575" y="1241425"/>
          <p14:tracePt t="8517" x="2532063" y="1228725"/>
          <p14:tracePt t="8525" x="2592388" y="1198563"/>
          <p14:tracePt t="8533" x="2640013" y="1181100"/>
          <p14:tracePt t="8542" x="2676525" y="1150938"/>
          <p14:tracePt t="8549" x="2717800" y="1127125"/>
          <p14:tracePt t="8557" x="2754313" y="1096963"/>
          <p14:tracePt t="8565" x="2778125" y="1073150"/>
          <p14:tracePt t="8573" x="2784475" y="1049338"/>
          <p14:tracePt t="8581" x="2803525" y="1023938"/>
          <p14:tracePt t="8589" x="2820988" y="1000125"/>
          <p14:tracePt t="8597" x="2827338" y="976313"/>
          <p14:tracePt t="8605" x="2827338" y="952500"/>
          <p14:tracePt t="8613" x="2833688" y="928688"/>
          <p14:tracePt t="8621" x="2833688" y="915988"/>
          <p14:tracePt t="8629" x="2833688" y="892175"/>
          <p14:tracePt t="8637" x="2833688" y="868363"/>
          <p14:tracePt t="8645" x="2833688" y="838200"/>
          <p14:tracePt t="8653" x="2814638" y="812800"/>
          <p14:tracePt t="8661" x="2767013" y="771525"/>
          <p14:tracePt t="8669" x="2713038" y="728663"/>
          <p14:tracePt t="8677" x="2622550" y="668338"/>
          <p14:tracePt t="8685" x="2543175" y="627063"/>
          <p14:tracePt t="8693" x="2435225" y="566738"/>
          <p14:tracePt t="8701" x="2297113" y="493713"/>
          <p14:tracePt t="8710" x="2146300" y="439738"/>
          <p14:tracePt t="8717" x="2001838" y="403225"/>
          <p14:tracePt t="8726" x="1851025" y="342900"/>
          <p14:tracePt t="8733" x="1730375" y="307975"/>
          <p14:tracePt t="8742" x="1597025" y="271463"/>
          <p14:tracePt t="8749" x="1512888" y="258763"/>
          <p14:tracePt t="8757" x="1435100" y="241300"/>
          <p14:tracePt t="8765" x="1350963" y="241300"/>
          <p14:tracePt t="8773" x="1290638" y="241300"/>
          <p14:tracePt t="8781" x="1260475" y="241300"/>
          <p14:tracePt t="8789" x="1204913" y="241300"/>
          <p14:tracePt t="8797" x="1120775" y="312738"/>
          <p14:tracePt t="8805" x="1066800" y="379413"/>
          <p14:tracePt t="8813" x="982663" y="469900"/>
          <p14:tracePt t="8821" x="928688" y="547688"/>
          <p14:tracePt t="8829" x="898525" y="614363"/>
          <p14:tracePt t="8837" x="874713" y="674688"/>
          <p14:tracePt t="8845" x="855663" y="735013"/>
          <p14:tracePt t="8853" x="855663" y="771525"/>
          <p14:tracePt t="8861" x="855663" y="801688"/>
          <p14:tracePt t="8878" x="855663" y="855663"/>
          <p14:tracePt t="8885" x="855663" y="862013"/>
          <p14:tracePt t="8894" x="874713" y="885825"/>
          <p14:tracePt t="8901" x="885825" y="892175"/>
          <p14:tracePt t="8909" x="909638" y="909638"/>
          <p14:tracePt t="8917" x="965200" y="928688"/>
          <p14:tracePt t="8926" x="1023938" y="939800"/>
          <p14:tracePt t="8934" x="1133475" y="969963"/>
          <p14:tracePt t="8941" x="1247775" y="993775"/>
          <p14:tracePt t="8949" x="1392238" y="1019175"/>
          <p14:tracePt t="8957" x="1560513" y="1060450"/>
          <p14:tracePt t="8965" x="1687513" y="1079500"/>
          <p14:tracePt t="8973" x="1820863" y="1090613"/>
          <p14:tracePt t="8981" x="1922463" y="1114425"/>
          <p14:tracePt t="8989" x="2019300" y="1114425"/>
          <p14:tracePt t="8997" x="2092325" y="1114425"/>
          <p14:tracePt t="9005" x="2152650" y="1114425"/>
          <p14:tracePt t="9013" x="2176463" y="1114425"/>
          <p14:tracePt t="9021" x="2206625" y="1114425"/>
          <p14:tracePt t="9029" x="2224088" y="1096963"/>
          <p14:tracePt t="9037" x="2236788" y="1084263"/>
          <p14:tracePt t="9045" x="2254250" y="1066800"/>
          <p14:tracePt t="9053" x="2260600" y="1054100"/>
          <p14:tracePt t="9061" x="2266950" y="1036638"/>
          <p14:tracePt t="9069" x="2266950" y="1023938"/>
          <p14:tracePt t="9077" x="2266950" y="1012825"/>
          <p14:tracePt t="9085" x="2266950" y="1006475"/>
          <p14:tracePt t="9094" x="2266950" y="993775"/>
          <p14:tracePt t="9101" x="2260600" y="969963"/>
          <p14:tracePt t="9110" x="2241550" y="952500"/>
          <p14:tracePt t="9117" x="2200275" y="922338"/>
          <p14:tracePt t="9126" x="2146300" y="903288"/>
          <p14:tracePt t="9133" x="2055813" y="873125"/>
          <p14:tracePt t="9141" x="1971675" y="849313"/>
          <p14:tracePt t="9149" x="1825625" y="825500"/>
          <p14:tracePt t="9157" x="1706563" y="801688"/>
          <p14:tracePt t="9165" x="1549400" y="788988"/>
          <p14:tracePt t="9173" x="1435100" y="788988"/>
          <p14:tracePt t="9181" x="1295400" y="788988"/>
          <p14:tracePt t="9189" x="1204913" y="788988"/>
          <p14:tracePt t="9198" x="1120775" y="788988"/>
          <p14:tracePt t="9205" x="1103313" y="801688"/>
          <p14:tracePt t="9213" x="1096963" y="801688"/>
          <p14:tracePt t="9221" x="1090613" y="808038"/>
          <p14:tracePt t="9245" x="1090613" y="812800"/>
          <p14:tracePt t="9269" x="1103313" y="842963"/>
          <p14:tracePt t="9277" x="1109663" y="849313"/>
          <p14:tracePt t="9285" x="1127125" y="868363"/>
          <p14:tracePt t="9294" x="1163638" y="885825"/>
          <p14:tracePt t="9301" x="1230313" y="915988"/>
          <p14:tracePt t="9310" x="1277938" y="939800"/>
          <p14:tracePt t="9317" x="1355725" y="982663"/>
          <p14:tracePt t="9326" x="1416050" y="1000125"/>
          <p14:tracePt t="9333" x="1506538" y="1023938"/>
          <p14:tracePt t="9341" x="1585913" y="1049338"/>
          <p14:tracePt t="9349" x="1657350" y="1066800"/>
          <p14:tracePt t="9357" x="1760538" y="1079500"/>
          <p14:tracePt t="9365" x="1831975" y="1090613"/>
          <p14:tracePt t="9373" x="1922463" y="1090613"/>
          <p14:tracePt t="9381" x="1965325" y="1090613"/>
          <p14:tracePt t="9397" x="1976438" y="1090613"/>
          <p14:tracePt t="9405" x="1995488" y="1079500"/>
          <p14:tracePt t="9421" x="1995488" y="1073150"/>
          <p14:tracePt t="9429" x="1995488" y="1066800"/>
          <p14:tracePt t="9437" x="1995488" y="1060450"/>
          <p14:tracePt t="9453" x="1995488" y="1049338"/>
          <p14:tracePt t="9477" x="1995488" y="1042988"/>
          <p14:tracePt t="9485" x="1995488" y="1036638"/>
          <p14:tracePt t="9494" x="1982788" y="1036638"/>
          <p14:tracePt t="9501" x="1965325" y="1030288"/>
          <p14:tracePt t="9510" x="1941513" y="1023938"/>
          <p14:tracePt t="9517" x="1898650" y="1012825"/>
          <p14:tracePt t="9526" x="1874838" y="1012825"/>
          <p14:tracePt t="9534" x="1844675" y="1006475"/>
          <p14:tracePt t="9541" x="1820863" y="1006475"/>
          <p14:tracePt t="9549" x="1795463" y="1006475"/>
          <p14:tracePt t="9557" x="1784350" y="1006475"/>
          <p14:tracePt t="9565" x="1766888" y="1006475"/>
          <p14:tracePt t="9573" x="1754188" y="1006475"/>
          <p14:tracePt t="9581" x="1741488" y="1006475"/>
          <p14:tracePt t="9589" x="1724025" y="1012825"/>
          <p14:tracePt t="9605" x="1717675" y="1012825"/>
          <p14:tracePt t="9621" x="1711325" y="1019175"/>
          <p14:tracePt t="10566" x="1711325" y="1042988"/>
          <p14:tracePt t="10574" x="1711325" y="1108075"/>
          <p14:tracePt t="10582" x="1711325" y="1138238"/>
          <p14:tracePt t="10590" x="1711325" y="1181100"/>
          <p14:tracePt t="10598" x="1711325" y="1217613"/>
          <p14:tracePt t="10606" x="1724025" y="1241425"/>
          <p14:tracePt t="10614" x="1724025" y="1271588"/>
          <p14:tracePt t="10623" x="1741488" y="1308100"/>
          <p14:tracePt t="10629" x="1747838" y="1331913"/>
          <p14:tracePt t="10638" x="1747838" y="1349375"/>
          <p14:tracePt t="10646" x="1766888" y="1368425"/>
          <p14:tracePt t="10654" x="1771650" y="1379538"/>
          <p14:tracePt t="10686" x="1778000" y="1385888"/>
          <p14:tracePt t="10710" x="1790700" y="1392238"/>
          <p14:tracePt t="10718" x="1801813" y="1392238"/>
          <p14:tracePt t="10726" x="1825625" y="1409700"/>
          <p14:tracePt t="10734" x="1851025" y="1409700"/>
          <p14:tracePt t="10742" x="1885950" y="1428750"/>
          <p14:tracePt t="10750" x="1922463" y="1433513"/>
          <p14:tracePt t="10758" x="1952625" y="1446213"/>
          <p14:tracePt t="10766" x="1976438" y="1452563"/>
          <p14:tracePt t="10774" x="2006600" y="1458913"/>
          <p14:tracePt t="10782" x="2043113" y="1470025"/>
          <p14:tracePt t="10790" x="2066925" y="1476375"/>
          <p14:tracePt t="10798" x="2092325" y="1482725"/>
          <p14:tracePt t="10806" x="2103438" y="1482725"/>
          <p14:tracePt t="10814" x="2122488" y="1493838"/>
          <p14:tracePt t="10829" x="2139950" y="1493838"/>
          <p14:tracePt t="10838" x="2146300" y="1500188"/>
          <p14:tracePt t="10870" x="2152650" y="1500188"/>
          <p14:tracePt t="10878" x="2157413" y="1500188"/>
          <p14:tracePt t="10918" x="2176463" y="1500188"/>
          <p14:tracePt t="10926" x="2182813" y="1500188"/>
          <p14:tracePt t="11022" x="2187575" y="1500188"/>
          <p14:tracePt t="11046" x="2176463" y="1482725"/>
          <p14:tracePt t="11054" x="2170113" y="1476375"/>
          <p14:tracePt t="11063" x="2163763" y="1470025"/>
          <p14:tracePt t="11070" x="2157413" y="1458913"/>
          <p14:tracePt t="11086" x="2152650" y="1452563"/>
          <p14:tracePt t="11094" x="2139950" y="1446213"/>
          <p14:tracePt t="11102" x="2133600" y="1439863"/>
          <p14:tracePt t="11110" x="2127250" y="1439863"/>
          <p14:tracePt t="11118" x="2122488" y="1439863"/>
          <p14:tracePt t="11134" x="2116138" y="1439863"/>
          <p14:tracePt t="11142" x="2109788" y="1439863"/>
          <p14:tracePt t="11150" x="2103438" y="1433513"/>
          <p14:tracePt t="11158" x="2097088" y="1433513"/>
          <p14:tracePt t="11166" x="2092325" y="1433513"/>
          <p14:tracePt t="11173" x="2066925" y="1433513"/>
          <p14:tracePt t="11183" x="2043113" y="1416050"/>
          <p14:tracePt t="11190" x="2019300" y="1416050"/>
          <p14:tracePt t="11198" x="1989138" y="1409700"/>
          <p14:tracePt t="11206" x="1952625" y="1392238"/>
          <p14:tracePt t="11214" x="1941513" y="1392238"/>
          <p14:tracePt t="11222" x="1885950" y="1379538"/>
          <p14:tracePt t="11231" x="1862138" y="1374775"/>
          <p14:tracePt t="11238" x="1825625" y="1368425"/>
          <p14:tracePt t="11246" x="1778000" y="1355725"/>
          <p14:tracePt t="11253" x="1760538" y="1349375"/>
          <p14:tracePt t="11262" x="1711325" y="1338263"/>
          <p14:tracePt t="11269" x="1687513" y="1338263"/>
          <p14:tracePt t="11278" x="1663700" y="1331913"/>
          <p14:tracePt t="11285" x="1633538" y="1325563"/>
          <p14:tracePt t="11293" x="1609725" y="1314450"/>
          <p14:tracePt t="11301" x="1597025" y="1314450"/>
          <p14:tracePt t="11309" x="1560513" y="1314450"/>
          <p14:tracePt t="11317" x="1543050" y="1314450"/>
          <p14:tracePt t="11325" x="1519238" y="1314450"/>
          <p14:tracePt t="11333" x="1482725" y="1308100"/>
          <p14:tracePt t="11341" x="1470025" y="1308100"/>
          <p14:tracePt t="11349" x="1458913" y="1308100"/>
          <p14:tracePt t="11357" x="1439863" y="1308100"/>
          <p14:tracePt t="11365" x="1422400" y="1308100"/>
          <p14:tracePt t="11373" x="1398588" y="1308100"/>
          <p14:tracePt t="11381" x="1385888" y="1308100"/>
          <p14:tracePt t="11389" x="1362075" y="1308100"/>
          <p14:tracePt t="11397" x="1344613" y="1308100"/>
          <p14:tracePt t="11405" x="1331913" y="1308100"/>
          <p14:tracePt t="11413" x="1320800" y="1308100"/>
          <p14:tracePt t="11421" x="1308100" y="1308100"/>
          <p14:tracePt t="11429" x="1284288" y="1308100"/>
          <p14:tracePt t="11437" x="1265238" y="1308100"/>
          <p14:tracePt t="11446" x="1254125" y="1308100"/>
          <p14:tracePt t="11453" x="1217613" y="1319213"/>
          <p14:tracePt t="11461" x="1193800" y="1338263"/>
          <p14:tracePt t="11469" x="1169988" y="1349375"/>
          <p14:tracePt t="11478" x="1157288" y="1349375"/>
          <p14:tracePt t="11485" x="1144588" y="1368425"/>
          <p14:tracePt t="11493" x="1127125" y="1379538"/>
          <p14:tracePt t="11501" x="1120775" y="1385888"/>
          <p14:tracePt t="11509" x="1114425" y="1392238"/>
          <p14:tracePt t="11517" x="1096963" y="1409700"/>
          <p14:tracePt t="11525" x="1084263" y="1416050"/>
          <p14:tracePt t="11533" x="1084263" y="1422400"/>
          <p14:tracePt t="11541" x="1073150" y="1433513"/>
          <p14:tracePt t="11549" x="1066800" y="1439863"/>
          <p14:tracePt t="11557" x="1066800" y="1446213"/>
          <p14:tracePt t="11573" x="1066800" y="1463675"/>
          <p14:tracePt t="11589" x="1066800" y="1482725"/>
          <p14:tracePt t="11597" x="1066800" y="1489075"/>
          <p14:tracePt t="11605" x="1066800" y="1493838"/>
          <p14:tracePt t="11614" x="1073150" y="1506538"/>
          <p14:tracePt t="11621" x="1079500" y="1512888"/>
          <p14:tracePt t="11629" x="1096963" y="1519238"/>
          <p14:tracePt t="11637" x="1109663" y="1536700"/>
          <p14:tracePt t="11646" x="1144588" y="1554163"/>
          <p14:tracePt t="11653" x="1150938" y="1560513"/>
          <p14:tracePt t="11662" x="1169988" y="1566863"/>
          <p14:tracePt t="11669" x="1193800" y="1579563"/>
          <p14:tracePt t="11678" x="1200150" y="1579563"/>
          <p14:tracePt t="11685" x="1217613" y="1590675"/>
          <p14:tracePt t="11693" x="1241425" y="1597025"/>
          <p14:tracePt t="11701" x="1260475" y="1603375"/>
          <p14:tracePt t="11709" x="1277938" y="1603375"/>
          <p14:tracePt t="11718" x="1308100" y="1614488"/>
          <p14:tracePt t="11725" x="1320800" y="1614488"/>
          <p14:tracePt t="11733" x="1344613" y="1620838"/>
          <p14:tracePt t="11741" x="1381125" y="1620838"/>
          <p14:tracePt t="11749" x="1392238" y="1627188"/>
          <p14:tracePt t="11757" x="1435100" y="1627188"/>
          <p14:tracePt t="11765" x="1470025" y="1627188"/>
          <p14:tracePt t="11773" x="1500188" y="1627188"/>
          <p14:tracePt t="11781" x="1543050" y="1627188"/>
          <p14:tracePt t="11790" x="1573213" y="1627188"/>
          <p14:tracePt t="11797" x="1620838" y="1627188"/>
          <p14:tracePt t="11805" x="1663700" y="1627188"/>
          <p14:tracePt t="11813" x="1693863" y="1627188"/>
          <p14:tracePt t="11821" x="1736725" y="1627188"/>
          <p14:tracePt t="11829" x="1771650" y="1627188"/>
          <p14:tracePt t="11837" x="1801813" y="1627188"/>
          <p14:tracePt t="11846" x="1825625" y="1627188"/>
          <p14:tracePt t="11853" x="1855788" y="1627188"/>
          <p14:tracePt t="11862" x="1892300" y="1627188"/>
          <p14:tracePt t="11869" x="1911350" y="1627188"/>
          <p14:tracePt t="11877" x="1935163" y="1627188"/>
          <p14:tracePt t="11885" x="1971675" y="1627188"/>
          <p14:tracePt t="11893" x="2001838" y="1614488"/>
          <p14:tracePt t="11901" x="2025650" y="1614488"/>
          <p14:tracePt t="11909" x="2062163" y="1597025"/>
          <p14:tracePt t="11917" x="2073275" y="1590675"/>
          <p14:tracePt t="11925" x="2085975" y="1590675"/>
          <p14:tracePt t="11933" x="2103438" y="1584325"/>
          <p14:tracePt t="11941" x="2116138" y="1579563"/>
          <p14:tracePt t="11949" x="2122488" y="1573213"/>
          <p14:tracePt t="11957" x="2152650" y="1566863"/>
          <p14:tracePt t="11965" x="2170113" y="1549400"/>
          <p14:tracePt t="11973" x="2176463" y="1543050"/>
          <p14:tracePt t="11981" x="2182813" y="1536700"/>
          <p14:tracePt t="11989" x="2193925" y="1530350"/>
          <p14:tracePt t="11997" x="2200275" y="1512888"/>
          <p14:tracePt t="12013" x="2217738" y="1500188"/>
          <p14:tracePt t="12021" x="2217738" y="1493838"/>
          <p14:tracePt t="12029" x="2217738" y="1482725"/>
          <p14:tracePt t="12037" x="2217738" y="1476375"/>
          <p14:tracePt t="12045" x="2217738" y="1463675"/>
          <p14:tracePt t="12053" x="2217738" y="1458913"/>
          <p14:tracePt t="12061" x="2217738" y="1439863"/>
          <p14:tracePt t="12069" x="2217738" y="1433513"/>
          <p14:tracePt t="12077" x="2206625" y="1416050"/>
          <p14:tracePt t="12085" x="2200275" y="1409700"/>
          <p14:tracePt t="12093" x="2193925" y="1403350"/>
          <p14:tracePt t="12101" x="2182813" y="1379538"/>
          <p14:tracePt t="12109" x="2176463" y="1374775"/>
          <p14:tracePt t="12117" x="2163763" y="1362075"/>
          <p14:tracePt t="12125" x="2146300" y="1344613"/>
          <p14:tracePt t="12133" x="2133600" y="1338263"/>
          <p14:tracePt t="12141" x="2116138" y="1325563"/>
          <p14:tracePt t="12149" x="2092325" y="1325563"/>
          <p14:tracePt t="12157" x="2079625" y="1314450"/>
          <p14:tracePt t="12165" x="2043113" y="1308100"/>
          <p14:tracePt t="12173" x="2025650" y="1308100"/>
          <p14:tracePt t="12181" x="1982788" y="1308100"/>
          <p14:tracePt t="12189" x="1935163" y="1301750"/>
          <p14:tracePt t="12197" x="1898650" y="1301750"/>
          <p14:tracePt t="12205" x="1855788" y="1301750"/>
          <p14:tracePt t="12213" x="1801813" y="1301750"/>
          <p14:tracePt t="12221" x="1766888" y="1301750"/>
          <p14:tracePt t="12230" x="1724025" y="1301750"/>
          <p14:tracePt t="12237" x="1681163" y="1301750"/>
          <p14:tracePt t="12246" x="1633538" y="1301750"/>
          <p14:tracePt t="12253" x="1616075" y="1301750"/>
          <p14:tracePt t="12262" x="1590675" y="1301750"/>
          <p14:tracePt t="12269" x="1566863" y="1301750"/>
          <p14:tracePt t="12277" x="1543050" y="1301750"/>
          <p14:tracePt t="12285" x="1530350" y="1308100"/>
          <p14:tracePt t="12293" x="1512888" y="1314450"/>
          <p14:tracePt t="12301" x="1489075" y="1331913"/>
          <p14:tracePt t="12309" x="1476375" y="1338263"/>
          <p14:tracePt t="12317" x="1458913" y="1355725"/>
          <p14:tracePt t="12325" x="1446213" y="1368425"/>
          <p14:tracePt t="12333" x="1428750" y="1385888"/>
          <p14:tracePt t="12341" x="1428750" y="1392238"/>
          <p14:tracePt t="12349" x="1422400" y="1409700"/>
          <p14:tracePt t="12357" x="1422400" y="1433513"/>
          <p14:tracePt t="12365" x="1422400" y="1446213"/>
          <p14:tracePt t="12373" x="1422400" y="1470025"/>
          <p14:tracePt t="12381" x="1422400" y="1489075"/>
          <p14:tracePt t="12389" x="1422400" y="1500188"/>
          <p14:tracePt t="12398" x="1422400" y="1524000"/>
          <p14:tracePt t="12405" x="1446213" y="1549400"/>
          <p14:tracePt t="12413" x="1470025" y="1566863"/>
          <p14:tracePt t="12421" x="1506538" y="1579563"/>
          <p14:tracePt t="12430" x="1543050" y="1597025"/>
          <p14:tracePt t="12437" x="1590675" y="1627188"/>
          <p14:tracePt t="12445" x="1657350" y="1651000"/>
          <p14:tracePt t="12453" x="1717675" y="1670050"/>
          <p14:tracePt t="12462" x="1778000" y="1693863"/>
          <p14:tracePt t="12469" x="1851025" y="1700213"/>
          <p14:tracePt t="12477" x="1916113" y="1735138"/>
          <p14:tracePt t="12485" x="1958975" y="1735138"/>
          <p14:tracePt t="12493" x="2006600" y="1735138"/>
          <p14:tracePt t="12501" x="2032000" y="1741488"/>
          <p14:tracePt t="12509" x="2043113" y="1741488"/>
          <p14:tracePt t="12517" x="2055813" y="1741488"/>
          <p14:tracePt t="12525" x="2062163" y="1741488"/>
          <p14:tracePt t="12533" x="2073275" y="1741488"/>
          <p14:tracePt t="12541" x="2097088" y="1728788"/>
          <p14:tracePt t="12549" x="2116138" y="1704975"/>
          <p14:tracePt t="12557" x="2133600" y="1693863"/>
          <p14:tracePt t="12565" x="2139950" y="1670050"/>
          <p14:tracePt t="12573" x="2146300" y="1644650"/>
          <p14:tracePt t="12581" x="2157413" y="1620838"/>
          <p14:tracePt t="12589" x="2157413" y="1609725"/>
          <p14:tracePt t="12598" x="2163763" y="1573213"/>
          <p14:tracePt t="12605" x="2163763" y="1549400"/>
          <p14:tracePt t="12614" x="2163763" y="1536700"/>
          <p14:tracePt t="12621" x="2163763" y="1512888"/>
          <p14:tracePt t="12630" x="2163763" y="1500188"/>
          <p14:tracePt t="12637" x="2163763" y="1493838"/>
          <p14:tracePt t="12646" x="2157413" y="1482725"/>
          <p14:tracePt t="12653" x="2152650" y="1476375"/>
          <p14:tracePt t="12662" x="2146300" y="1470025"/>
          <p14:tracePt t="12669" x="2122488" y="1452563"/>
          <p14:tracePt t="12677" x="2109788" y="1452563"/>
          <p14:tracePt t="12685" x="2097088" y="1446213"/>
          <p14:tracePt t="12693" x="2079625" y="1439863"/>
          <p14:tracePt t="12701" x="2055813" y="1433513"/>
          <p14:tracePt t="12709" x="2043113" y="1422400"/>
          <p14:tracePt t="12717" x="2019300" y="1416050"/>
          <p14:tracePt t="12725" x="2001838" y="1409700"/>
          <p14:tracePt t="12733" x="1995488" y="1409700"/>
          <p14:tracePt t="12741" x="1982788" y="1409700"/>
          <p14:tracePt t="12749" x="1971675" y="1409700"/>
          <p14:tracePt t="12757" x="1958975" y="1409700"/>
          <p14:tracePt t="12773" x="1952625" y="1409700"/>
          <p14:tracePt t="12781" x="1946275" y="1409700"/>
          <p14:tracePt t="12797" x="1941513" y="1409700"/>
          <p14:tracePt t="12909" x="0" y="0"/>
        </p14:tracePtLst>
        <p14:tracePtLst>
          <p14:tracePt t="13649" x="2562225" y="1458913"/>
          <p14:tracePt t="13655" x="2568575" y="1458913"/>
          <p14:tracePt t="13670" x="2573338" y="1458913"/>
          <p14:tracePt t="13686" x="2579688" y="1458913"/>
          <p14:tracePt t="13694" x="2586038" y="1458913"/>
          <p14:tracePt t="13702" x="2603500" y="1458913"/>
          <p14:tracePt t="13710" x="2627313" y="1470025"/>
          <p14:tracePt t="13718" x="2663825" y="1476375"/>
          <p14:tracePt t="13726" x="2713038" y="1482725"/>
          <p14:tracePt t="13735" x="2773363" y="1506538"/>
          <p14:tracePt t="13742" x="2833688" y="1519238"/>
          <p14:tracePt t="13749" x="2894013" y="1524000"/>
          <p14:tracePt t="13757" x="2965450" y="1536700"/>
          <p14:tracePt t="13766" x="3043238" y="1549400"/>
          <p14:tracePt t="13773" x="3103563" y="1554163"/>
          <p14:tracePt t="13782" x="3176588" y="1566863"/>
          <p14:tracePt t="13789" x="3236913" y="1566863"/>
          <p14:tracePt t="13798" x="3309938" y="1566863"/>
          <p14:tracePt t="13805" x="3370263" y="1579563"/>
          <p14:tracePt t="13814" x="3454400" y="1590675"/>
          <p14:tracePt t="13821" x="3514725" y="1597025"/>
          <p14:tracePt t="13830" x="3575050" y="1597025"/>
          <p14:tracePt t="13837" x="3635375" y="1597025"/>
          <p14:tracePt t="13845" x="3689350" y="1597025"/>
          <p14:tracePt t="13853" x="3736975" y="1597025"/>
          <p14:tracePt t="13862" x="3767138" y="1597025"/>
          <p14:tracePt t="13869" x="3810000" y="1597025"/>
          <p14:tracePt t="13883" x="3833813" y="1597025"/>
          <p14:tracePt t="13885" x="3844925" y="1597025"/>
          <p14:tracePt t="13893" x="3863975" y="1597025"/>
          <p14:tracePt t="13902" x="3875088" y="1597025"/>
          <p14:tracePt t="13909" x="3887788" y="1590675"/>
          <p14:tracePt t="13917" x="3905250" y="1590675"/>
          <p14:tracePt t="13933" x="3917950" y="1590675"/>
          <p14:tracePt t="13949" x="3924300" y="1590675"/>
          <p14:tracePt t="13957" x="3930650" y="1584325"/>
          <p14:tracePt t="13989" x="3935413" y="1584325"/>
          <p14:tracePt t="14005" x="3941763" y="1584325"/>
          <p14:tracePt t="14037" x="3948113" y="1579563"/>
          <p14:tracePt t="14342" x="3941763" y="1584325"/>
          <p14:tracePt t="14350" x="3935413" y="1590675"/>
          <p14:tracePt t="14358" x="3930650" y="1597025"/>
          <p14:tracePt t="14374" x="3917950" y="1609725"/>
          <p14:tracePt t="14398" x="3917950" y="1614488"/>
          <p14:tracePt t="14406" x="3900488" y="1633538"/>
          <p14:tracePt t="14415" x="3894138" y="1639888"/>
          <p14:tracePt t="14422" x="3881438" y="1651000"/>
          <p14:tracePt t="14431" x="3875088" y="1657350"/>
          <p14:tracePt t="14438" x="3863975" y="1670050"/>
          <p14:tracePt t="14446" x="3844925" y="1674813"/>
          <p14:tracePt t="14454" x="3833813" y="1687513"/>
          <p14:tracePt t="14462" x="3827463" y="1693863"/>
          <p14:tracePt t="14470" x="3814763" y="1700213"/>
          <p14:tracePt t="14478" x="3810000" y="1700213"/>
          <p14:tracePt t="14486" x="3790950" y="1704975"/>
          <p14:tracePt t="14494" x="3784600" y="1711325"/>
          <p14:tracePt t="14503" x="3773488" y="1717675"/>
          <p14:tracePt t="14510" x="3760788" y="1724025"/>
          <p14:tracePt t="14519" x="3756025" y="1728788"/>
          <p14:tracePt t="14525" x="3736975" y="1735138"/>
          <p14:tracePt t="14542" x="3725863" y="1735138"/>
          <p14:tracePt t="14549" x="3713163" y="1747838"/>
          <p14:tracePt t="14557" x="3706813" y="1754188"/>
          <p14:tracePt t="14565" x="3700463" y="1754188"/>
          <p14:tracePt t="14573" x="3683000" y="1758950"/>
          <p14:tracePt t="14582" x="3676650" y="1758950"/>
          <p14:tracePt t="14589" x="3670300" y="1758950"/>
          <p14:tracePt t="14598" x="3659188" y="1758950"/>
          <p14:tracePt t="14605" x="3635375" y="1758950"/>
          <p14:tracePt t="14614" x="3622675" y="1765300"/>
          <p14:tracePt t="14621" x="3598863" y="1765300"/>
          <p14:tracePt t="14629" x="3586163" y="1771650"/>
          <p14:tracePt t="14637" x="3568700" y="1771650"/>
          <p14:tracePt t="14645" x="3562350" y="1771650"/>
          <p14:tracePt t="14653" x="3549650" y="1778000"/>
          <p14:tracePt t="14661" x="3544888" y="1778000"/>
          <p14:tracePt t="14669" x="3532188" y="1778000"/>
          <p14:tracePt t="14685" x="3519488" y="1778000"/>
          <p14:tracePt t="14693" x="3502025" y="1778000"/>
          <p14:tracePt t="14701" x="3495675" y="1778000"/>
          <p14:tracePt t="14709" x="3489325" y="1778000"/>
          <p14:tracePt t="14717" x="3484563" y="1778000"/>
          <p14:tracePt t="14725" x="3471863" y="1778000"/>
          <p14:tracePt t="14733" x="3459163" y="1778000"/>
          <p14:tracePt t="14741" x="3429000" y="1778000"/>
          <p14:tracePt t="14749" x="3394075" y="1789113"/>
          <p14:tracePt t="14757" x="3381375" y="1789113"/>
          <p14:tracePt t="14766" x="3351213" y="1789113"/>
          <p14:tracePt t="14773" x="3327400" y="1789113"/>
          <p14:tracePt t="14782" x="3303588" y="1795463"/>
          <p14:tracePt t="14789" x="3297238" y="1795463"/>
          <p14:tracePt t="14797" x="3290888" y="1795463"/>
          <p14:tracePt t="14878" x="3284538" y="1795463"/>
          <p14:tracePt t="14902" x="3273425" y="1801813"/>
          <p14:tracePt t="15390" x="3260725" y="1801813"/>
          <p14:tracePt t="15422" x="3267075" y="1801813"/>
          <p14:tracePt t="15438" x="3273425" y="1801813"/>
          <p14:tracePt t="15446" x="3284538" y="1801813"/>
          <p14:tracePt t="15454" x="3309938" y="1795463"/>
          <p14:tracePt t="15462" x="3340100" y="1795463"/>
          <p14:tracePt t="15470" x="3394075" y="1784350"/>
          <p14:tracePt t="15478" x="3454400" y="1784350"/>
          <p14:tracePt t="15486" x="3556000" y="1784350"/>
          <p14:tracePt t="15494" x="3652838" y="1784350"/>
          <p14:tracePt t="15502" x="3743325" y="1784350"/>
          <p14:tracePt t="15510" x="3840163" y="1784350"/>
          <p14:tracePt t="15517" x="3930650" y="1801813"/>
          <p14:tracePt t="15526" x="4021138" y="1814513"/>
          <p14:tracePt t="15534" x="4122738" y="1844675"/>
          <p14:tracePt t="15542" x="4195763" y="1868488"/>
          <p14:tracePt t="15551" x="4243388" y="1874838"/>
          <p14:tracePt t="15558" x="4310063" y="1898650"/>
          <p14:tracePt t="15567" x="4340225" y="1905000"/>
          <p14:tracePt t="15574" x="4351338" y="1905000"/>
          <p14:tracePt t="15583" x="4370388" y="1905000"/>
          <p14:tracePt t="15590" x="4376738" y="1905000"/>
          <p14:tracePt t="15599" x="4387850" y="1905000"/>
          <p14:tracePt t="15606" x="4400550" y="1905000"/>
          <p14:tracePt t="15614" x="4411663" y="1905000"/>
          <p14:tracePt t="15622" x="4430713" y="1905000"/>
          <p14:tracePt t="15630" x="4460875" y="1905000"/>
          <p14:tracePt t="15638" x="4484688" y="1905000"/>
          <p14:tracePt t="15646" x="4508500" y="1905000"/>
          <p14:tracePt t="15654" x="4527550" y="1905000"/>
          <p14:tracePt t="15662" x="4562475" y="1905000"/>
          <p14:tracePt t="15670" x="4575175" y="1905000"/>
          <p14:tracePt t="15678" x="4592638" y="1898650"/>
          <p14:tracePt t="15686" x="4598988" y="1898650"/>
          <p14:tracePt t="15694" x="4605338" y="1898650"/>
          <p14:tracePt t="15702" x="4616450" y="1898650"/>
          <p14:tracePt t="15710" x="4629150" y="1898650"/>
          <p14:tracePt t="15718" x="4635500" y="1892300"/>
          <p14:tracePt t="15734" x="4641850" y="1892300"/>
          <p14:tracePt t="15743" x="4646613" y="1885950"/>
          <p14:tracePt t="15751" x="4652963" y="1879600"/>
          <p14:tracePt t="15766" x="4665663" y="1879600"/>
          <p14:tracePt t="15773" x="4683125" y="1868488"/>
          <p14:tracePt t="15789" x="4695825" y="1862138"/>
          <p14:tracePt t="15805" x="4702175" y="1855788"/>
          <p14:tracePt t="15813" x="4713288" y="1855788"/>
          <p14:tracePt t="15878" x="4719638" y="1849438"/>
          <p14:tracePt t="15958" x="4725988" y="1844675"/>
          <p14:tracePt t="15982" x="4732338" y="1838325"/>
          <p14:tracePt t="15998" x="4743450" y="1838325"/>
          <p14:tracePt t="16006" x="4749800" y="1831975"/>
          <p14:tracePt t="16014" x="4756150" y="1831975"/>
          <p14:tracePt t="16029" x="4762500" y="1831975"/>
          <p14:tracePt t="16077" x="4773613" y="1831975"/>
          <p14:tracePt t="16085" x="4779963" y="1825625"/>
          <p14:tracePt t="16109" x="4786313" y="1825625"/>
          <p14:tracePt t="16126" x="4792663" y="1825625"/>
          <p14:tracePt t="16133" x="4797425" y="1819275"/>
          <p14:tracePt t="16149" x="4803775" y="1819275"/>
          <p14:tracePt t="16157" x="4810125" y="1819275"/>
          <p14:tracePt t="16166" x="4816475" y="1819275"/>
          <p14:tracePt t="16173" x="4822825" y="1819275"/>
          <p14:tracePt t="16189" x="4827588" y="1819275"/>
          <p14:tracePt t="16205" x="4840288" y="1819275"/>
          <p14:tracePt t="16213" x="4852988" y="1814513"/>
          <p14:tracePt t="16229" x="4870450" y="1814513"/>
          <p14:tracePt t="16245" x="4876800" y="1808163"/>
          <p14:tracePt t="16253" x="4883150" y="1808163"/>
          <p14:tracePt t="16261" x="4887913" y="1808163"/>
          <p14:tracePt t="16558" x="4883150" y="1808163"/>
          <p14:tracePt t="16582" x="4876800" y="1808163"/>
          <p14:tracePt t="16590" x="4870450" y="1808163"/>
          <p14:tracePt t="16638" x="4864100" y="1808163"/>
          <p14:tracePt t="16678" x="4857750" y="1808163"/>
          <p14:tracePt t="16758" x="4852988" y="1808163"/>
          <p14:tracePt t="16814" x="4846638" y="1808163"/>
          <p14:tracePt t="16846" x="4833938" y="1808163"/>
          <p14:tracePt t="16862" x="4816475" y="1808163"/>
          <p14:tracePt t="16870" x="4810125" y="1808163"/>
          <p14:tracePt t="16879" x="4803775" y="1808163"/>
          <p14:tracePt t="16885" x="4792663" y="1808163"/>
          <p14:tracePt t="16893" x="4786313" y="1808163"/>
          <p14:tracePt t="16901" x="4773613" y="1808163"/>
          <p14:tracePt t="16909" x="4767263" y="1808163"/>
          <p14:tracePt t="16917" x="4756150" y="1808163"/>
          <p14:tracePt t="16925" x="4737100" y="1808163"/>
          <p14:tracePt t="16934" x="4719638" y="1808163"/>
          <p14:tracePt t="16941" x="4683125" y="1808163"/>
          <p14:tracePt t="16950" x="4659313" y="1808163"/>
          <p14:tracePt t="16957" x="4641850" y="1808163"/>
          <p14:tracePt t="16966" x="4605338" y="1808163"/>
          <p14:tracePt t="16973" x="4581525" y="1808163"/>
          <p14:tracePt t="16981" x="4562475" y="1808163"/>
          <p14:tracePt t="16989" x="4527550" y="1808163"/>
          <p14:tracePt t="16997" x="4497388" y="1808163"/>
          <p14:tracePt t="17005" x="4471988" y="1808163"/>
          <p14:tracePt t="17013" x="4441825" y="1808163"/>
          <p14:tracePt t="17021" x="4400550" y="1808163"/>
          <p14:tracePt t="17029" x="4364038" y="1808163"/>
          <p14:tracePt t="17037" x="4333875" y="1808163"/>
          <p14:tracePt t="17045" x="4303713" y="1808163"/>
          <p14:tracePt t="17053" x="4256088" y="1808163"/>
          <p14:tracePt t="17061" x="4225925" y="1808163"/>
          <p14:tracePt t="17069" x="4183063" y="1808163"/>
          <p14:tracePt t="17078" x="4141788" y="1808163"/>
          <p14:tracePt t="17086" x="4092575" y="1808163"/>
          <p14:tracePt t="17093" x="4032250" y="1808163"/>
          <p14:tracePt t="17102" x="3978275" y="1808163"/>
          <p14:tracePt t="17109" x="3917950" y="1808163"/>
          <p14:tracePt t="17117" x="3857625" y="1808163"/>
          <p14:tracePt t="17125" x="3784600" y="1808163"/>
          <p14:tracePt t="17133" x="3725863" y="1808163"/>
          <p14:tracePt t="17141" x="3652838" y="1808163"/>
          <p14:tracePt t="17150" x="3622675" y="1808163"/>
          <p14:tracePt t="17157" x="3568700" y="1808163"/>
          <p14:tracePt t="17166" x="3519488" y="1795463"/>
          <p14:tracePt t="17174" x="3489325" y="1795463"/>
          <p14:tracePt t="17181" x="3459163" y="1795463"/>
          <p14:tracePt t="17189" x="3424238" y="1795463"/>
          <p14:tracePt t="17197" x="3398838" y="1795463"/>
          <p14:tracePt t="17205" x="3387725" y="1795463"/>
          <p14:tracePt t="17213" x="3375025" y="1795463"/>
          <p14:tracePt t="17438" x="3375025" y="1789113"/>
          <p14:tracePt t="17462" x="3381375" y="1784350"/>
          <p14:tracePt t="17478" x="3387725" y="1784350"/>
          <p14:tracePt t="17685" x="0" y="0"/>
        </p14:tracePtLst>
        <p14:tracePtLst>
          <p14:tracePt t="19369" x="5430838" y="1674813"/>
          <p14:tracePt t="19438" x="5437188" y="1674813"/>
          <p14:tracePt t="19686" x="5424488" y="1674813"/>
          <p14:tracePt t="19694" x="5400675" y="1674813"/>
          <p14:tracePt t="19703" x="5376863" y="1674813"/>
          <p14:tracePt t="19710" x="5364163" y="1674813"/>
          <p14:tracePt t="19719" x="5353050" y="1674813"/>
          <p14:tracePt t="19726" x="5329238" y="1674813"/>
          <p14:tracePt t="19735" x="5316538" y="1674813"/>
          <p14:tracePt t="19742" x="5299075" y="1674813"/>
          <p14:tracePt t="19750" x="5286375" y="1674813"/>
          <p14:tracePt t="19758" x="5262563" y="1674813"/>
          <p14:tracePt t="19766" x="5208588" y="1674813"/>
          <p14:tracePt t="19774" x="5183188" y="1674813"/>
          <p14:tracePt t="19782" x="5105400" y="1657350"/>
          <p14:tracePt t="19790" x="5032375" y="1644650"/>
          <p14:tracePt t="19798" x="4930775" y="1609725"/>
          <p14:tracePt t="19806" x="4870450" y="1609725"/>
          <p14:tracePt t="19814" x="4767263" y="1573213"/>
          <p14:tracePt t="19822" x="4676775" y="1554163"/>
          <p14:tracePt t="19830" x="4616450" y="1543050"/>
          <p14:tracePt t="19838" x="4568825" y="1543050"/>
          <p14:tracePt t="19846" x="4538663" y="1536700"/>
          <p14:tracePt t="19855" x="4521200" y="1524000"/>
          <p14:tracePt t="19862" x="4508500" y="1524000"/>
          <p14:tracePt t="19910" x="4502150" y="1524000"/>
          <p14:tracePt t="19998" x="4497388" y="1524000"/>
          <p14:tracePt t="20014" x="4497388" y="1530350"/>
          <p14:tracePt t="20022" x="4497388" y="1549400"/>
          <p14:tracePt t="20030" x="4521200" y="1560513"/>
          <p14:tracePt t="20038" x="4527550" y="1566863"/>
          <p14:tracePt t="20045" x="4538663" y="1573213"/>
          <p14:tracePt t="20053" x="4562475" y="1590675"/>
          <p14:tracePt t="20061" x="4586288" y="1597025"/>
          <p14:tracePt t="20070" x="4605338" y="1614488"/>
          <p14:tracePt t="20077" x="4616450" y="1614488"/>
          <p14:tracePt t="20086" x="4635500" y="1620838"/>
          <p14:tracePt t="20093" x="4641850" y="1627188"/>
          <p14:tracePt t="20102" x="4652963" y="1633538"/>
          <p14:tracePt t="20109" x="4665663" y="1633538"/>
          <p14:tracePt t="20118" x="4702175" y="1633538"/>
          <p14:tracePt t="20125" x="4713288" y="1644650"/>
          <p14:tracePt t="20133" x="4737100" y="1651000"/>
          <p14:tracePt t="20141" x="4767263" y="1657350"/>
          <p14:tracePt t="20149" x="4803775" y="1670050"/>
          <p14:tracePt t="20157" x="4833938" y="1674813"/>
          <p14:tracePt t="20165" x="4870450" y="1681163"/>
          <p14:tracePt t="20173" x="4913313" y="1681163"/>
          <p14:tracePt t="20181" x="4972050" y="1693863"/>
          <p14:tracePt t="20189" x="5032375" y="1693863"/>
          <p14:tracePt t="20197" x="5105400" y="1704975"/>
          <p14:tracePt t="20205" x="5165725" y="1704975"/>
          <p14:tracePt t="20213" x="5226050" y="1711325"/>
          <p14:tracePt t="20221" x="5268913" y="1711325"/>
          <p14:tracePt t="20229" x="5316538" y="1711325"/>
          <p14:tracePt t="20237" x="5340350" y="1711325"/>
          <p14:tracePt t="20245" x="5383213" y="1711325"/>
          <p14:tracePt t="20254" x="5407025" y="1711325"/>
          <p14:tracePt t="20261" x="5437188" y="1711325"/>
          <p14:tracePt t="20270" x="5448300" y="1711325"/>
          <p14:tracePt t="20277" x="5461000" y="1711325"/>
          <p14:tracePt t="20286" x="5467350" y="1711325"/>
          <p14:tracePt t="20293" x="5484813" y="1704975"/>
          <p14:tracePt t="20357" x="5491163" y="1700213"/>
          <p14:tracePt t="20373" x="5497513" y="1693863"/>
          <p14:tracePt t="20406" x="5497513" y="1687513"/>
          <p14:tracePt t="20423" x="5497513" y="1681163"/>
          <p14:tracePt t="20430" x="5497513" y="1674813"/>
          <p14:tracePt t="20462" x="5497513" y="1670050"/>
          <p14:tracePt t="20486" x="5497513" y="1663700"/>
          <p14:tracePt t="20503" x="5478463" y="1651000"/>
          <p14:tracePt t="20510" x="5461000" y="1644650"/>
          <p14:tracePt t="20518" x="5437188" y="1644650"/>
          <p14:tracePt t="20526" x="5400675" y="1627188"/>
          <p14:tracePt t="20534" x="5329238" y="1627188"/>
          <p14:tracePt t="20542" x="5286375" y="1627188"/>
          <p14:tracePt t="20550" x="5238750" y="1627188"/>
          <p14:tracePt t="20558" x="5153025" y="1627188"/>
          <p14:tracePt t="20566" x="5081588" y="1627188"/>
          <p14:tracePt t="20574" x="5021263" y="1627188"/>
          <p14:tracePt t="20582" x="4967288" y="1627188"/>
          <p14:tracePt t="20590" x="4930775" y="1627188"/>
          <p14:tracePt t="20598" x="4918075" y="1627188"/>
          <p14:tracePt t="20607" x="4906963" y="1627188"/>
          <p14:tracePt t="20614" x="4900613" y="1627188"/>
          <p14:tracePt t="20630" x="4883150" y="1627188"/>
          <p14:tracePt t="20640" x="4876800" y="1627188"/>
          <p14:tracePt t="20646" x="4870450" y="1633538"/>
          <p14:tracePt t="20654" x="4864100" y="1639888"/>
          <p14:tracePt t="20662" x="4857750" y="1644650"/>
          <p14:tracePt t="20670" x="4852988" y="1651000"/>
          <p14:tracePt t="20687" x="4840288" y="1670050"/>
          <p14:tracePt t="20703" x="4840288" y="1687513"/>
          <p14:tracePt t="20719" x="4840288" y="1693863"/>
          <p14:tracePt t="20726" x="4840288" y="1700213"/>
          <p14:tracePt t="20758" x="4840288" y="1704975"/>
          <p14:tracePt t="20766" x="4846638" y="1711325"/>
          <p14:tracePt t="20774" x="4857750" y="1711325"/>
          <p14:tracePt t="20782" x="4864100" y="1711325"/>
          <p14:tracePt t="20790" x="4876800" y="1711325"/>
          <p14:tracePt t="20798" x="4900613" y="1724025"/>
          <p14:tracePt t="20806" x="4937125" y="1735138"/>
          <p14:tracePt t="20814" x="4967288" y="1741488"/>
          <p14:tracePt t="20822" x="5014913" y="1754188"/>
          <p14:tracePt t="20830" x="5038725" y="1758950"/>
          <p14:tracePt t="20838" x="5081588" y="1758950"/>
          <p14:tracePt t="20846" x="5105400" y="1758950"/>
          <p14:tracePt t="20854" x="5148263" y="1758950"/>
          <p14:tracePt t="20862" x="5172075" y="1758950"/>
          <p14:tracePt t="20873" x="5178425" y="1758950"/>
          <p14:tracePt t="20886" x="5195888" y="1758950"/>
          <p14:tracePt t="21086" x="5202238" y="1765300"/>
          <p14:tracePt t="21158" x="5202238" y="1771650"/>
          <p14:tracePt t="21206" x="5208588" y="1778000"/>
          <p14:tracePt t="21222" x="5213350" y="1778000"/>
          <p14:tracePt t="21230" x="5219700" y="1778000"/>
          <p14:tracePt t="21238" x="5232400" y="1778000"/>
          <p14:tracePt t="21245" x="5256213" y="1778000"/>
          <p14:tracePt t="21254" x="5280025" y="1765300"/>
          <p14:tracePt t="21261" x="5322888" y="1765300"/>
          <p14:tracePt t="21270" x="5394325" y="1765300"/>
          <p14:tracePt t="21277" x="5443538" y="1765300"/>
          <p14:tracePt t="21286" x="5497513" y="1765300"/>
          <p14:tracePt t="21293" x="5545138" y="1765300"/>
          <p14:tracePt t="21301" x="5618163" y="1765300"/>
          <p14:tracePt t="21309" x="5648325" y="1765300"/>
          <p14:tracePt t="21317" x="5715000" y="1765300"/>
          <p14:tracePt t="21325" x="5756275" y="1765300"/>
          <p14:tracePt t="21333" x="5803900" y="1771650"/>
          <p14:tracePt t="21341" x="5840413" y="1778000"/>
          <p14:tracePt t="21349" x="5864225" y="1778000"/>
          <p14:tracePt t="21357" x="5883275" y="1778000"/>
          <p14:tracePt t="21365" x="5907088" y="1789113"/>
          <p14:tracePt t="21373" x="5913438" y="1789113"/>
          <p14:tracePt t="21381" x="5924550" y="1789113"/>
          <p14:tracePt t="21389" x="5949950" y="1789113"/>
          <p14:tracePt t="21397" x="5967413" y="1789113"/>
          <p14:tracePt t="21405" x="5980113" y="1789113"/>
          <p14:tracePt t="21413" x="5991225" y="1789113"/>
          <p14:tracePt t="21422" x="6015038" y="1789113"/>
          <p14:tracePt t="21429" x="6040438" y="1789113"/>
          <p14:tracePt t="21437" x="6051550" y="1789113"/>
          <p14:tracePt t="21445" x="6075363" y="1789113"/>
          <p14:tracePt t="21454" x="6105525" y="1789113"/>
          <p14:tracePt t="21461" x="6130925" y="1789113"/>
          <p14:tracePt t="21470" x="6154738" y="1789113"/>
          <p14:tracePt t="21477" x="6165850" y="1789113"/>
          <p14:tracePt t="21486" x="6172200" y="1789113"/>
          <p14:tracePt t="21493" x="6202363" y="1789113"/>
          <p14:tracePt t="21509" x="6226175" y="1771650"/>
          <p14:tracePt t="21525" x="6249988" y="1765300"/>
          <p14:tracePt t="21549" x="6256338" y="1758950"/>
          <p14:tracePt t="21581" x="6262688" y="1758950"/>
          <p14:tracePt t="21589" x="6269038" y="1754188"/>
          <p14:tracePt t="21605" x="6275388" y="1741488"/>
          <p14:tracePt t="21613" x="6280150" y="1741488"/>
          <p14:tracePt t="21621" x="6286500" y="1735138"/>
          <p14:tracePt t="21637" x="6292850" y="1728788"/>
          <p14:tracePt t="21645" x="6299200" y="1728788"/>
          <p14:tracePt t="21661" x="6305550" y="1724025"/>
          <p14:tracePt t="21677" x="6305550" y="1717675"/>
          <p14:tracePt t="21685" x="6310313" y="1711325"/>
          <p14:tracePt t="21701" x="6310313" y="1704975"/>
          <p14:tracePt t="21709" x="6316663" y="1693863"/>
          <p14:tracePt t="21725" x="6316663" y="1681163"/>
          <p14:tracePt t="21741" x="6316663" y="1674813"/>
          <p14:tracePt t="21749" x="6316663" y="1670050"/>
          <p14:tracePt t="21757" x="6316663" y="1663700"/>
          <p14:tracePt t="21773" x="6316663" y="1657350"/>
          <p14:tracePt t="21781" x="6316663" y="1651000"/>
          <p14:tracePt t="21797" x="6316663" y="1644650"/>
          <p14:tracePt t="21854" x="6316663" y="1639888"/>
          <p14:tracePt t="21887" x="6310313" y="1639888"/>
          <p14:tracePt t="21894" x="6299200" y="1639888"/>
          <p14:tracePt t="21903" x="6292850" y="1639888"/>
          <p14:tracePt t="21910" x="6275388" y="1639888"/>
          <p14:tracePt t="21918" x="6238875" y="1639888"/>
          <p14:tracePt t="21926" x="6208713" y="1627188"/>
          <p14:tracePt t="21934" x="6172200" y="1620838"/>
          <p14:tracePt t="21942" x="6124575" y="1609725"/>
          <p14:tracePt t="21950" x="6070600" y="1609725"/>
          <p14:tracePt t="21959" x="6034088" y="1609725"/>
          <p14:tracePt t="21966" x="5980113" y="1603375"/>
          <p14:tracePt t="21975" x="5949950" y="1603375"/>
          <p14:tracePt t="21982" x="5924550" y="1603375"/>
          <p14:tracePt t="21989" x="5883275" y="1590675"/>
          <p14:tracePt t="21998" x="5846763" y="1590675"/>
          <p14:tracePt t="22006" x="5822950" y="1590675"/>
          <p14:tracePt t="22014" x="5792788" y="1590675"/>
          <p14:tracePt t="22023" x="5749925" y="1590675"/>
          <p14:tracePt t="22030" x="5726113" y="1590675"/>
          <p14:tracePt t="22039" x="5702300" y="1590675"/>
          <p14:tracePt t="22046" x="5695950" y="1590675"/>
          <p14:tracePt t="22054" x="5678488" y="1590675"/>
          <p14:tracePt t="22071" x="5672138" y="1590675"/>
          <p14:tracePt t="22078" x="5665788" y="1590675"/>
          <p14:tracePt t="22094" x="5659438" y="1590675"/>
          <p14:tracePt t="22110" x="5654675" y="1590675"/>
          <p14:tracePt t="22126" x="5641975" y="1603375"/>
          <p14:tracePt t="22134" x="5624513" y="1614488"/>
          <p14:tracePt t="22142" x="5611813" y="1620838"/>
          <p14:tracePt t="22150" x="5605463" y="1627188"/>
          <p14:tracePt t="22159" x="5588000" y="1644650"/>
          <p14:tracePt t="22166" x="5581650" y="1657350"/>
          <p14:tracePt t="22175" x="5581650" y="1663700"/>
          <p14:tracePt t="22182" x="5568950" y="1674813"/>
          <p14:tracePt t="22189" x="5568950" y="1693863"/>
          <p14:tracePt t="22198" x="5568950" y="1704975"/>
          <p14:tracePt t="22207" x="5568950" y="1711325"/>
          <p14:tracePt t="22214" x="5568950" y="1724025"/>
          <p14:tracePt t="22224" x="5568950" y="1728788"/>
          <p14:tracePt t="22230" x="5568950" y="1735138"/>
          <p14:tracePt t="22238" x="5568950" y="1741488"/>
          <p14:tracePt t="22246" x="5575300" y="1754188"/>
          <p14:tracePt t="22254" x="5594350" y="1771650"/>
          <p14:tracePt t="22262" x="5605463" y="1789113"/>
          <p14:tracePt t="22270" x="5629275" y="1801813"/>
          <p14:tracePt t="22278" x="5665788" y="1831975"/>
          <p14:tracePt t="22286" x="5702300" y="1849438"/>
          <p14:tracePt t="22294" x="5726113" y="1855788"/>
          <p14:tracePt t="22302" x="5762625" y="1874838"/>
          <p14:tracePt t="22310" x="5786438" y="1885950"/>
          <p14:tracePt t="22317" x="5810250" y="1905000"/>
          <p14:tracePt t="22326" x="5840413" y="1922463"/>
          <p14:tracePt t="22334" x="5876925" y="1928813"/>
          <p14:tracePt t="22343" x="5907088" y="1939925"/>
          <p14:tracePt t="22350" x="5943600" y="1946275"/>
          <p14:tracePt t="22359" x="5967413" y="1946275"/>
          <p14:tracePt t="22366" x="5997575" y="1952625"/>
          <p14:tracePt t="22374" x="6010275" y="1952625"/>
          <p14:tracePt t="22382" x="6045200" y="1952625"/>
          <p14:tracePt t="22389" x="6070600" y="1952625"/>
          <p14:tracePt t="22398" x="6100763" y="1952625"/>
          <p14:tracePt t="22406" x="6124575" y="1952625"/>
          <p14:tracePt t="22414" x="6154738" y="1946275"/>
          <p14:tracePt t="22423" x="6184900" y="1928813"/>
          <p14:tracePt t="22430" x="6196013" y="1922463"/>
          <p14:tracePt t="22438" x="6208713" y="1909763"/>
          <p14:tracePt t="22446" x="6226175" y="1898650"/>
          <p14:tracePt t="22455" x="6262688" y="1874838"/>
          <p14:tracePt t="22462" x="6269038" y="1868488"/>
          <p14:tracePt t="22470" x="6275388" y="1849438"/>
          <p14:tracePt t="22478" x="6280150" y="1838325"/>
          <p14:tracePt t="22494" x="6286500" y="1814513"/>
          <p14:tracePt t="22502" x="6286500" y="1801813"/>
          <p14:tracePt t="22510" x="6286500" y="1778000"/>
          <p14:tracePt t="22518" x="6286500" y="1771650"/>
          <p14:tracePt t="22526" x="6286500" y="1747838"/>
          <p14:tracePt t="22534" x="6286500" y="1741488"/>
          <p14:tracePt t="22542" x="6286500" y="1728788"/>
          <p14:tracePt t="22550" x="6286500" y="1724025"/>
          <p14:tracePt t="22558" x="6280150" y="1717675"/>
          <p14:tracePt t="22566" x="6280150" y="1711325"/>
          <p14:tracePt t="22574" x="6275388" y="1704975"/>
          <p14:tracePt t="22582" x="6269038" y="1700213"/>
          <p14:tracePt t="22590" x="6262688" y="1687513"/>
          <p14:tracePt t="22606" x="6249988" y="1681163"/>
          <p14:tracePt t="22614" x="6232525" y="1663700"/>
          <p14:tracePt t="22623" x="6219825" y="1651000"/>
          <p14:tracePt t="22630" x="6196013" y="1633538"/>
          <p14:tracePt t="22639" x="6178550" y="1614488"/>
          <p14:tracePt t="22646" x="6148388" y="1609725"/>
          <p14:tracePt t="22655" x="6111875" y="1590675"/>
          <p14:tracePt t="22662" x="6064250" y="1590675"/>
          <p14:tracePt t="22670" x="6045200" y="1584325"/>
          <p14:tracePt t="22678" x="5997575" y="1584325"/>
          <p14:tracePt t="22686" x="5954713" y="1573213"/>
          <p14:tracePt t="22694" x="5907088" y="1573213"/>
          <p14:tracePt t="22702" x="5876925" y="1573213"/>
          <p14:tracePt t="22710" x="5834063" y="1573213"/>
          <p14:tracePt t="22717" x="5799138" y="1573213"/>
          <p14:tracePt t="22725" x="5786438" y="1573213"/>
          <p14:tracePt t="22733" x="5780088" y="1573213"/>
          <p14:tracePt t="22741" x="5773738" y="1573213"/>
          <p14:tracePt t="22749" x="5768975" y="1573213"/>
          <p14:tracePt t="22765" x="5762625" y="1573213"/>
          <p14:tracePt t="22789" x="5756275" y="1579563"/>
          <p14:tracePt t="22805" x="5749925" y="1590675"/>
          <p14:tracePt t="22813" x="5745163" y="1609725"/>
          <p14:tracePt t="22821" x="5745163" y="1614488"/>
          <p14:tracePt t="22829" x="5738813" y="1627188"/>
          <p14:tracePt t="22838" x="5732463" y="1633538"/>
          <p14:tracePt t="22845" x="5726113" y="1644650"/>
          <p14:tracePt t="22872" x="5726113" y="1651000"/>
          <p14:tracePt t="22909" x="5726113" y="1670050"/>
          <p14:tracePt t="23182" x="5726113" y="1674813"/>
          <p14:tracePt t="23246" x="5726113" y="1681163"/>
          <p14:tracePt t="23278" x="5726113" y="1687513"/>
          <p14:tracePt t="23294" x="5726113" y="1700213"/>
          <p14:tracePt t="23302" x="5756275" y="1717675"/>
          <p14:tracePt t="23310" x="5780088" y="1717675"/>
          <p14:tracePt t="23318" x="5829300" y="1724025"/>
          <p14:tracePt t="23326" x="5883275" y="1724025"/>
          <p14:tracePt t="23334" x="5930900" y="1735138"/>
          <p14:tracePt t="23342" x="5991225" y="1735138"/>
          <p14:tracePt t="23350" x="6034088" y="1735138"/>
          <p14:tracePt t="23358" x="6094413" y="1735138"/>
          <p14:tracePt t="23366" x="6124575" y="1735138"/>
          <p14:tracePt t="23374" x="6148388" y="1735138"/>
          <p14:tracePt t="23382" x="6172200" y="1735138"/>
          <p14:tracePt t="23391" x="6184900" y="1735138"/>
          <p14:tracePt t="23398" x="6208713" y="1728788"/>
          <p14:tracePt t="23407" x="6215063" y="1724025"/>
          <p14:tracePt t="23414" x="6219825" y="1711325"/>
          <p14:tracePt t="23423" x="6232525" y="1704975"/>
          <p14:tracePt t="23439" x="6249988" y="1687513"/>
          <p14:tracePt t="23446" x="6256338" y="1681163"/>
          <p14:tracePt t="23454" x="6269038" y="1670050"/>
          <p14:tracePt t="23462" x="6275388" y="1663700"/>
          <p14:tracePt t="23470" x="6292850" y="1651000"/>
          <p14:tracePt t="23478" x="6299200" y="1644650"/>
          <p14:tracePt t="23486" x="6310313" y="1620838"/>
          <p14:tracePt t="23494" x="6316663" y="1614488"/>
          <p14:tracePt t="23502" x="6316663" y="1609725"/>
          <p14:tracePt t="23511" x="6316663" y="1603375"/>
          <p14:tracePt t="23518" x="6316663" y="1597025"/>
          <p14:tracePt t="23526" x="6316663" y="1590675"/>
          <p14:tracePt t="23534" x="6316663" y="1584325"/>
          <p14:tracePt t="23542" x="6316663" y="1579563"/>
          <p14:tracePt t="23550" x="6316663" y="1573213"/>
          <p14:tracePt t="23558" x="6316663" y="1560513"/>
          <p14:tracePt t="23566" x="6316663" y="1554163"/>
          <p14:tracePt t="23574" x="6316663" y="1543050"/>
          <p14:tracePt t="23582" x="6316663" y="1519238"/>
          <p14:tracePt t="23591" x="6316663" y="1512888"/>
          <p14:tracePt t="23598" x="6316663" y="1500188"/>
          <p14:tracePt t="23606" x="6316663" y="1482725"/>
          <p14:tracePt t="23614" x="6316663" y="1476375"/>
          <p14:tracePt t="23622" x="6316663" y="1463675"/>
          <p14:tracePt t="23629" x="6316663" y="1458913"/>
          <p14:tracePt t="23638" x="6316663" y="1452563"/>
          <p14:tracePt t="23645" x="6316663" y="1446213"/>
          <p14:tracePt t="23654" x="6316663" y="1439863"/>
          <p14:tracePt t="23662" x="6316663" y="1433513"/>
          <p14:tracePt t="23669" x="6316663" y="1428750"/>
          <p14:tracePt t="23677" x="6316663" y="1422400"/>
          <p14:tracePt t="23685" x="6316663" y="1416050"/>
          <p14:tracePt t="23693" x="6316663" y="1409700"/>
          <p14:tracePt t="23701" x="6316663" y="1403350"/>
          <p14:tracePt t="23709" x="6310313" y="1398588"/>
          <p14:tracePt t="23717" x="6305550" y="1392238"/>
          <p14:tracePt t="23741" x="6305550" y="1385888"/>
          <p14:tracePt t="23757" x="6299200" y="1379538"/>
          <p14:tracePt t="23781" x="6292850" y="1374775"/>
          <p14:tracePt t="23789" x="6286500" y="1368425"/>
          <p14:tracePt t="23797" x="6280150" y="1362075"/>
          <p14:tracePt t="23806" x="6269038" y="1355725"/>
          <p14:tracePt t="23813" x="6249988" y="1349375"/>
          <p14:tracePt t="23822" x="6219825" y="1338263"/>
          <p14:tracePt t="23829" x="6184900" y="1319213"/>
          <p14:tracePt t="23838" x="6148388" y="1301750"/>
          <p14:tracePt t="23845" x="6111875" y="1284288"/>
          <p14:tracePt t="23853" x="6051550" y="1265238"/>
          <p14:tracePt t="23861" x="6027738" y="1258888"/>
          <p14:tracePt t="23874" x="5991225" y="1247775"/>
          <p14:tracePt t="23889" x="5930900" y="1228725"/>
          <p14:tracePt t="23893" x="5924550" y="1228725"/>
          <p14:tracePt t="23901" x="5919788" y="1228725"/>
          <p14:tracePt t="23909" x="5907088" y="1228725"/>
          <p14:tracePt t="23917" x="5894388" y="1228725"/>
          <p14:tracePt t="23933" x="5883275" y="1228725"/>
          <p14:tracePt t="23941" x="5870575" y="1228725"/>
          <p14:tracePt t="23949" x="5864225" y="1228725"/>
          <p14:tracePt t="23957" x="5853113" y="1228725"/>
          <p14:tracePt t="23965" x="5840413" y="1235075"/>
          <p14:tracePt t="23973" x="5816600" y="1247775"/>
          <p14:tracePt t="23982" x="5792788" y="1258888"/>
          <p14:tracePt t="23990" x="5768975" y="1271588"/>
          <p14:tracePt t="23997" x="5749925" y="1277938"/>
          <p14:tracePt t="24005" x="5738813" y="1295400"/>
          <p14:tracePt t="24013" x="5719763" y="1308100"/>
          <p14:tracePt t="24022" x="5708650" y="1325563"/>
          <p14:tracePt t="24029" x="5702300" y="1331913"/>
          <p14:tracePt t="24038" x="5684838" y="1349375"/>
          <p14:tracePt t="24045" x="5684838" y="1374775"/>
          <p14:tracePt t="24053" x="5684838" y="1385888"/>
          <p14:tracePt t="24061" x="5684838" y="1409700"/>
          <p14:tracePt t="24069" x="5684838" y="1433513"/>
          <p14:tracePt t="24077" x="5684838" y="1458913"/>
          <p14:tracePt t="24085" x="5684838" y="1470025"/>
          <p14:tracePt t="24093" x="5695950" y="1519238"/>
          <p14:tracePt t="24102" x="5715000" y="1530350"/>
          <p14:tracePt t="24109" x="5738813" y="1554163"/>
          <p14:tracePt t="24117" x="5756275" y="1573213"/>
          <p14:tracePt t="24125" x="5773738" y="1579563"/>
          <p14:tracePt t="24133" x="5792788" y="1584325"/>
          <p14:tracePt t="24142" x="5816600" y="1603375"/>
          <p14:tracePt t="24149" x="5829300" y="1609725"/>
          <p14:tracePt t="24158" x="5853113" y="1609725"/>
          <p14:tracePt t="24165" x="5870575" y="1614488"/>
          <p14:tracePt t="24174" x="5883275" y="1614488"/>
          <p14:tracePt t="24182" x="5907088" y="1614488"/>
          <p14:tracePt t="24190" x="5930900" y="1614488"/>
          <p14:tracePt t="24197" x="5961063" y="1614488"/>
          <p14:tracePt t="24206" x="5991225" y="1614488"/>
          <p14:tracePt t="24213" x="6027738" y="1614488"/>
          <p14:tracePt t="24222" x="6045200" y="1614488"/>
          <p14:tracePt t="24229" x="6070600" y="1614488"/>
          <p14:tracePt t="24238" x="6094413" y="1614488"/>
          <p14:tracePt t="24245" x="6111875" y="1609725"/>
          <p14:tracePt t="24253" x="6124575" y="1590675"/>
          <p14:tracePt t="24261" x="6142038" y="1579563"/>
          <p14:tracePt t="24269" x="6154738" y="1560513"/>
          <p14:tracePt t="24277" x="6172200" y="1549400"/>
          <p14:tracePt t="24285" x="6184900" y="1524000"/>
          <p14:tracePt t="24293" x="6189663" y="1519238"/>
          <p14:tracePt t="24301" x="6202363" y="1493838"/>
          <p14:tracePt t="24309" x="6208713" y="1470025"/>
          <p14:tracePt t="24317" x="6208713" y="1458913"/>
          <p14:tracePt t="24325" x="6208713" y="1446213"/>
          <p14:tracePt t="24333" x="6215063" y="1428750"/>
          <p14:tracePt t="24342" x="6215063" y="1416050"/>
          <p14:tracePt t="24349" x="6215063" y="1409700"/>
          <p14:tracePt t="24357" x="6215063" y="1385888"/>
          <p14:tracePt t="24366" x="6215063" y="1374775"/>
          <p14:tracePt t="24374" x="6215063" y="1349375"/>
          <p14:tracePt t="24381" x="6215063" y="1344613"/>
          <p14:tracePt t="24390" x="6215063" y="1325563"/>
          <p14:tracePt t="24397" x="6215063" y="1314450"/>
          <p14:tracePt t="24406" x="6215063" y="1295400"/>
          <p14:tracePt t="24413" x="6196013" y="1271588"/>
          <p14:tracePt t="24422" x="6172200" y="1223963"/>
          <p14:tracePt t="24429" x="6142038" y="1187450"/>
          <p14:tracePt t="24437" x="6124575" y="1174750"/>
          <p14:tracePt t="24445" x="6111875" y="1157288"/>
          <p14:tracePt t="24453" x="6094413" y="1150938"/>
          <p14:tracePt t="24461" x="6088063" y="1144588"/>
          <p14:tracePt t="24469" x="6081713" y="1144588"/>
          <p14:tracePt t="24477" x="6075363" y="1144588"/>
          <p14:tracePt t="24485" x="6070600" y="1144588"/>
          <p14:tracePt t="24493" x="6064250" y="1144588"/>
          <p14:tracePt t="24501" x="6045200" y="1144588"/>
          <p14:tracePt t="24509" x="6040438" y="1144588"/>
          <p14:tracePt t="24517" x="6010275" y="1144588"/>
          <p14:tracePt t="24525" x="5973763" y="1174750"/>
          <p14:tracePt t="24533" x="5954713" y="1187450"/>
          <p14:tracePt t="24541" x="5943600" y="1204913"/>
          <p14:tracePt t="24549" x="5919788" y="1228725"/>
          <p14:tracePt t="24557" x="5900738" y="1254125"/>
          <p14:tracePt t="24565" x="5894388" y="1265238"/>
          <p14:tracePt t="24573" x="5889625" y="1289050"/>
          <p14:tracePt t="24581" x="5889625" y="1314450"/>
          <p14:tracePt t="24590" x="5876925" y="1338263"/>
          <p14:tracePt t="24597" x="5876925" y="1344613"/>
          <p14:tracePt t="24606" x="5876925" y="1368425"/>
          <p14:tracePt t="24613" x="5876925" y="1379538"/>
          <p14:tracePt t="24622" x="5876925" y="1392238"/>
          <p14:tracePt t="24629" x="5876925" y="1398588"/>
          <p14:tracePt t="24637" x="5876925" y="1422400"/>
          <p14:tracePt t="24645" x="5883275" y="1428750"/>
          <p14:tracePt t="24653" x="5900738" y="1439863"/>
          <p14:tracePt t="24662" x="5907088" y="1446213"/>
          <p14:tracePt t="24669" x="5913438" y="1452563"/>
          <p14:tracePt t="24677" x="5924550" y="1458913"/>
          <p14:tracePt t="24685" x="5937250" y="1463675"/>
          <p14:tracePt t="24693" x="5961063" y="1463675"/>
          <p14:tracePt t="24701" x="5973763" y="1463675"/>
          <p14:tracePt t="24709" x="5997575" y="1463675"/>
          <p14:tracePt t="24717" x="6015038" y="1463675"/>
          <p14:tracePt t="24725" x="6034088" y="1463675"/>
          <p14:tracePt t="24733" x="6040438" y="1463675"/>
          <p14:tracePt t="24742" x="6045200" y="1463675"/>
          <p14:tracePt t="24749" x="6051550" y="1463675"/>
          <p14:tracePt t="24757" x="6057900" y="1463675"/>
          <p14:tracePt t="24765" x="6064250" y="1463675"/>
          <p14:tracePt t="24789" x="6064250" y="1458913"/>
          <p14:tracePt t="24797" x="6064250" y="1452563"/>
          <p14:tracePt t="24813" x="6064250" y="1446213"/>
          <p14:tracePt t="24933" x="0" y="0"/>
        </p14:tracePtLst>
        <p14:tracePtLst>
          <p14:tracePt t="28288" x="946150" y="2157413"/>
          <p14:tracePt t="28382" x="958850" y="2157413"/>
          <p14:tracePt t="28390" x="1000125" y="2157413"/>
          <p14:tracePt t="28398" x="1054100" y="2157413"/>
          <p14:tracePt t="28406" x="1114425" y="2157413"/>
          <p14:tracePt t="28414" x="1174750" y="2157413"/>
          <p14:tracePt t="28422" x="1247775" y="2157413"/>
          <p14:tracePt t="28430" x="1331913" y="2157413"/>
          <p14:tracePt t="28438" x="1422400" y="2157413"/>
          <p14:tracePt t="28446" x="1495425" y="2157413"/>
          <p14:tracePt t="28454" x="1549400" y="2157413"/>
          <p14:tracePt t="28463" x="1597025" y="2157413"/>
          <p14:tracePt t="28470" x="1627188" y="2157413"/>
          <p14:tracePt t="28478" x="1651000" y="2157413"/>
          <p14:tracePt t="28486" x="1676400" y="2157413"/>
          <p14:tracePt t="28495" x="1681163" y="2157413"/>
          <p14:tracePt t="28502" x="1687513" y="2157413"/>
          <p14:tracePt t="28511" x="1693863" y="2157413"/>
          <p14:tracePt t="28518" x="1700213" y="2157413"/>
          <p14:tracePt t="28543" x="1706563" y="2157413"/>
          <p14:tracePt t="28550" x="1711325" y="2157413"/>
          <p14:tracePt t="28558" x="1724025" y="2157413"/>
          <p14:tracePt t="28566" x="1730375" y="2157413"/>
          <p14:tracePt t="28574" x="1747838" y="2157413"/>
          <p14:tracePt t="28582" x="1754188" y="2157413"/>
          <p14:tracePt t="28590" x="1778000" y="2157413"/>
          <p14:tracePt t="28598" x="1790700" y="2157413"/>
          <p14:tracePt t="28606" x="1801813" y="2157413"/>
          <p14:tracePt t="28614" x="1808163" y="2157413"/>
          <p14:tracePt t="28621" x="1825625" y="2157413"/>
          <p14:tracePt t="28629" x="1831975" y="2157413"/>
          <p14:tracePt t="28637" x="1844675" y="2157413"/>
          <p14:tracePt t="28645" x="1851025" y="2157413"/>
          <p14:tracePt t="28790" x="1820863" y="2157413"/>
          <p14:tracePt t="28798" x="1778000" y="2157413"/>
          <p14:tracePt t="28806" x="1717675" y="2157413"/>
          <p14:tracePt t="28814" x="1657350" y="2157413"/>
          <p14:tracePt t="28822" x="1585913" y="2157413"/>
          <p14:tracePt t="28830" x="1512888" y="2157413"/>
          <p14:tracePt t="28838" x="1482725" y="2157413"/>
          <p14:tracePt t="28846" x="1439863" y="2157413"/>
          <p14:tracePt t="28854" x="1416050" y="2157413"/>
          <p14:tracePt t="28861" x="1404938" y="2157413"/>
          <p14:tracePt t="28881" x="1392238" y="2157413"/>
          <p14:tracePt t="28886" x="1374775" y="2157413"/>
          <p14:tracePt t="28958" x="1368425" y="2157413"/>
          <p14:tracePt t="29006" x="1362075" y="2157413"/>
          <p14:tracePt t="29038" x="1381125" y="2157413"/>
          <p14:tracePt t="29046" x="1435100" y="2151063"/>
          <p14:tracePt t="29054" x="1506538" y="2151063"/>
          <p14:tracePt t="29062" x="1579563" y="2151063"/>
          <p14:tracePt t="29070" x="1681163" y="2151063"/>
          <p14:tracePt t="29079" x="1754188" y="2151063"/>
          <p14:tracePt t="29086" x="1851025" y="2151063"/>
          <p14:tracePt t="29095" x="1952625" y="2151063"/>
          <p14:tracePt t="29102" x="2036763" y="2151063"/>
          <p14:tracePt t="29110" x="2109788" y="2151063"/>
          <p14:tracePt t="29118" x="2157413" y="2151063"/>
          <p14:tracePt t="29126" x="2187575" y="2151063"/>
          <p14:tracePt t="29134" x="2230438" y="2151063"/>
          <p14:tracePt t="29143" x="2241550" y="2151063"/>
          <p14:tracePt t="29150" x="2247900" y="2151063"/>
          <p14:tracePt t="29198" x="2254250" y="2144713"/>
          <p14:tracePt t="29238" x="2247900" y="2144713"/>
          <p14:tracePt t="29246" x="2230438" y="2144713"/>
          <p14:tracePt t="29254" x="2182813" y="2144713"/>
          <p14:tracePt t="29263" x="2097088" y="2144713"/>
          <p14:tracePt t="29270" x="2012950" y="2144713"/>
          <p14:tracePt t="29278" x="1911350" y="2144713"/>
          <p14:tracePt t="29286" x="1808163" y="2144713"/>
          <p14:tracePt t="29295" x="1693863" y="2133600"/>
          <p14:tracePt t="29302" x="1579563" y="2109788"/>
          <p14:tracePt t="29310" x="1465263" y="2097088"/>
          <p14:tracePt t="29318" x="1331913" y="2060575"/>
          <p14:tracePt t="29327" x="1211263" y="2036763"/>
          <p14:tracePt t="29334" x="1139825" y="2025650"/>
          <p14:tracePt t="29343" x="1066800" y="2006600"/>
          <p14:tracePt t="29350" x="1006475" y="1995488"/>
          <p14:tracePt t="29358" x="958850" y="1995488"/>
          <p14:tracePt t="29366" x="935038" y="1989138"/>
          <p14:tracePt t="29374" x="922338" y="1989138"/>
          <p14:tracePt t="29478" x="958850" y="1989138"/>
          <p14:tracePt t="29486" x="1006475" y="1989138"/>
          <p14:tracePt t="29494" x="1060450" y="1989138"/>
          <p14:tracePt t="29502" x="1133475" y="1989138"/>
          <p14:tracePt t="29510" x="1204913" y="1989138"/>
          <p14:tracePt t="29518" x="1338263" y="2019300"/>
          <p14:tracePt t="29526" x="1439863" y="2019300"/>
          <p14:tracePt t="29534" x="1536700" y="2019300"/>
          <p14:tracePt t="29542" x="1616075" y="2036763"/>
          <p14:tracePt t="29550" x="1717675" y="2049463"/>
          <p14:tracePt t="29558" x="1790700" y="2060575"/>
          <p14:tracePt t="29566" x="1881188" y="2073275"/>
          <p14:tracePt t="29574" x="1952625" y="2079625"/>
          <p14:tracePt t="29582" x="1976438" y="2079625"/>
          <p14:tracePt t="29590" x="1989138" y="2090738"/>
          <p14:tracePt t="29662" x="1989138" y="2097088"/>
          <p14:tracePt t="29670" x="1952625" y="2103438"/>
          <p14:tracePt t="29679" x="1905000" y="2103438"/>
          <p14:tracePt t="29686" x="1820863" y="2103438"/>
          <p14:tracePt t="29694" x="1747838" y="2103438"/>
          <p14:tracePt t="29702" x="1663700" y="2103438"/>
          <p14:tracePt t="29711" x="1573213" y="2103438"/>
          <p14:tracePt t="29718" x="1489075" y="2103438"/>
          <p14:tracePt t="29726" x="1385888" y="2103438"/>
          <p14:tracePt t="29734" x="1314450" y="2103438"/>
          <p14:tracePt t="29742" x="1230313" y="2103438"/>
          <p14:tracePt t="29750" x="1187450" y="2103438"/>
          <p14:tracePt t="29758" x="1139825" y="2103438"/>
          <p14:tracePt t="29766" x="1127125" y="2103438"/>
          <p14:tracePt t="29870" x="1144588" y="2103438"/>
          <p14:tracePt t="29879" x="1200150" y="2103438"/>
          <p14:tracePt t="29886" x="1260475" y="2103438"/>
          <p14:tracePt t="29894" x="1331913" y="2103438"/>
          <p14:tracePt t="29902" x="1428750" y="2103438"/>
          <p14:tracePt t="29911" x="1530350" y="2103438"/>
          <p14:tracePt t="29918" x="1646238" y="2103438"/>
          <p14:tracePt t="29926" x="1730375" y="2103438"/>
          <p14:tracePt t="29934" x="1820863" y="2103438"/>
          <p14:tracePt t="29942" x="1874838" y="2103438"/>
          <p14:tracePt t="29950" x="1922463" y="2103438"/>
          <p14:tracePt t="29958" x="1928813" y="2103438"/>
          <p14:tracePt t="29966" x="1941513" y="2109788"/>
          <p14:tracePt t="29990" x="1946275" y="2114550"/>
          <p14:tracePt t="30062" x="1946275" y="2120900"/>
          <p14:tracePt t="30070" x="1916113" y="2127250"/>
          <p14:tracePt t="30078" x="1868488" y="2139950"/>
          <p14:tracePt t="30086" x="1825625" y="2144713"/>
          <p14:tracePt t="30095" x="1754188" y="2144713"/>
          <p14:tracePt t="30102" x="1681163" y="2144713"/>
          <p14:tracePt t="30110" x="1590675" y="2144713"/>
          <p14:tracePt t="30118" x="1519238" y="2144713"/>
          <p14:tracePt t="30127" x="1435100" y="2144713"/>
          <p14:tracePt t="30134" x="1362075" y="2144713"/>
          <p14:tracePt t="30142" x="1277938" y="2144713"/>
          <p14:tracePt t="30150" x="1230313" y="2144713"/>
          <p14:tracePt t="30158" x="1169988" y="2144713"/>
          <p14:tracePt t="30166" x="1139825" y="2144713"/>
          <p14:tracePt t="30174" x="1114425" y="2144713"/>
          <p14:tracePt t="30190" x="1103313" y="2144713"/>
          <p14:tracePt t="30334" x="1127125" y="2144713"/>
          <p14:tracePt t="30342" x="1169988" y="2144713"/>
          <p14:tracePt t="30350" x="1230313" y="2144713"/>
          <p14:tracePt t="30358" x="1277938" y="2144713"/>
          <p14:tracePt t="30366" x="1331913" y="2144713"/>
          <p14:tracePt t="30374" x="1381125" y="2144713"/>
          <p14:tracePt t="30382" x="1439863" y="2157413"/>
          <p14:tracePt t="30390" x="1500188" y="2170113"/>
          <p14:tracePt t="30398" x="1543050" y="2174875"/>
          <p14:tracePt t="30406" x="1603375" y="2174875"/>
          <p14:tracePt t="30414" x="1627188" y="2174875"/>
          <p14:tracePt t="30422" x="1657350" y="2187575"/>
          <p14:tracePt t="30431" x="1676400" y="2187575"/>
          <p14:tracePt t="30686" x="1633538" y="2187575"/>
          <p14:tracePt t="30695" x="1590675" y="2187575"/>
          <p14:tracePt t="30702" x="1530350" y="2187575"/>
          <p14:tracePt t="30710" x="1489075" y="2187575"/>
          <p14:tracePt t="30718" x="1416050" y="2187575"/>
          <p14:tracePt t="30726" x="1344613" y="2187575"/>
          <p14:tracePt t="30734" x="1260475" y="2187575"/>
          <p14:tracePt t="30742" x="1169988" y="2187575"/>
          <p14:tracePt t="30750" x="1084263" y="2187575"/>
          <p14:tracePt t="30758" x="1012825" y="2187575"/>
          <p14:tracePt t="30766" x="982663" y="2187575"/>
          <p14:tracePt t="30774" x="958850" y="2187575"/>
          <p14:tracePt t="30782" x="939800" y="2187575"/>
          <p14:tracePt t="30822" x="935038" y="2187575"/>
          <p14:tracePt t="30925" x="946150" y="2187575"/>
          <p14:tracePt t="30933" x="989013" y="2187575"/>
          <p14:tracePt t="30941" x="1042988" y="2187575"/>
          <p14:tracePt t="30949" x="1114425" y="2187575"/>
          <p14:tracePt t="30957" x="1204913" y="2187575"/>
          <p14:tracePt t="30965" x="1277938" y="2187575"/>
          <p14:tracePt t="30973" x="1350963" y="2187575"/>
          <p14:tracePt t="30981" x="1446213" y="2187575"/>
          <p14:tracePt t="30989" x="1536700" y="2187575"/>
          <p14:tracePt t="30997" x="1620838" y="2187575"/>
          <p14:tracePt t="31005" x="1693863" y="2187575"/>
          <p14:tracePt t="31013" x="1754188" y="2187575"/>
          <p14:tracePt t="31021" x="1784350" y="2187575"/>
          <p14:tracePt t="31030" x="1795463" y="2187575"/>
          <p14:tracePt t="31037" x="1814513" y="2187575"/>
          <p14:tracePt t="31206" x="1795463" y="2187575"/>
          <p14:tracePt t="31214" x="1790700" y="2187575"/>
          <p14:tracePt t="31222" x="1754188" y="2187575"/>
          <p14:tracePt t="31230" x="1717675" y="2187575"/>
          <p14:tracePt t="31237" x="1676400" y="2187575"/>
          <p14:tracePt t="31246" x="1651000" y="2187575"/>
          <p14:tracePt t="31253" x="1633538" y="2187575"/>
          <p14:tracePt t="31262" x="1609725" y="2193925"/>
          <p14:tracePt t="31269" x="1585913" y="2193925"/>
          <p14:tracePt t="31278" x="1573213" y="2193925"/>
          <p14:tracePt t="31285" x="1566863" y="2193925"/>
          <p14:tracePt t="31294" x="1549400" y="2193925"/>
          <p14:tracePt t="31486" x="1543050" y="2200275"/>
          <p14:tracePt t="31519" x="1555750" y="2200275"/>
          <p14:tracePt t="31526" x="1585913" y="2200275"/>
          <p14:tracePt t="31533" x="1639888" y="2200275"/>
          <p14:tracePt t="31533" x="0" y="0"/>
        </p14:tracePtLst>
        <p14:tracePtLst>
          <p14:tracePt t="38712" x="4303713" y="2446338"/>
          <p14:tracePt t="38854" x="4286250" y="2428875"/>
          <p14:tracePt t="38862" x="4279900" y="2422525"/>
          <p14:tracePt t="38870" x="4273550" y="2416175"/>
          <p14:tracePt t="38888" x="4237038" y="2386013"/>
          <p14:tracePt t="38894" x="4183063" y="2355850"/>
          <p14:tracePt t="38907" x="4146550" y="2332038"/>
          <p14:tracePt t="38910" x="4092575" y="2301875"/>
          <p14:tracePt t="38918" x="4032250" y="2278063"/>
          <p14:tracePt t="38925" x="3965575" y="2247900"/>
          <p14:tracePt t="38934" x="3887788" y="2200275"/>
          <p14:tracePt t="38941" x="3803650" y="2181225"/>
          <p14:tracePt t="38949" x="3736975" y="2157413"/>
          <p14:tracePt t="38957" x="3665538" y="2127250"/>
          <p14:tracePt t="38965" x="3616325" y="2114550"/>
          <p14:tracePt t="38974" x="3556000" y="2097088"/>
          <p14:tracePt t="38981" x="3489325" y="2073275"/>
          <p14:tracePt t="38989" x="3459163" y="2066925"/>
          <p14:tracePt t="38997" x="3411538" y="2066925"/>
          <p14:tracePt t="39005" x="3381375" y="2060575"/>
          <p14:tracePt t="39013" x="3333750" y="2036763"/>
          <p14:tracePt t="39021" x="3297238" y="2030413"/>
          <p14:tracePt t="39029" x="3249613" y="2025650"/>
          <p14:tracePt t="39037" x="3230563" y="2012950"/>
          <p14:tracePt t="39046" x="3213100" y="2012950"/>
          <p14:tracePt t="39054" x="3200400" y="2012950"/>
          <p14:tracePt t="39062" x="3170238" y="2006600"/>
          <p14:tracePt t="39069" x="3146425" y="2000250"/>
          <p14:tracePt t="39077" x="3122613" y="1989138"/>
          <p14:tracePt t="39086" x="3086100" y="1989138"/>
          <p14:tracePt t="39093" x="3055938" y="1989138"/>
          <p14:tracePt t="39103" x="3013075" y="1982788"/>
          <p14:tracePt t="39109" x="2989263" y="1970088"/>
          <p14:tracePt t="39119" x="2928938" y="1965325"/>
          <p14:tracePt t="39125" x="2868613" y="1952625"/>
          <p14:tracePt t="39134" x="2820988" y="1935163"/>
          <p14:tracePt t="39141" x="2803525" y="1935163"/>
          <p14:tracePt t="39149" x="2754313" y="1928813"/>
          <p14:tracePt t="39157" x="2730500" y="1916113"/>
          <p14:tracePt t="39165" x="2706688" y="1916113"/>
          <p14:tracePt t="39173" x="2687638" y="1909763"/>
          <p14:tracePt t="39181" x="2670175" y="1909763"/>
          <p14:tracePt t="39189" x="2657475" y="1909763"/>
          <p14:tracePt t="39197" x="2633663" y="1909763"/>
          <p14:tracePt t="39205" x="2627313" y="1909763"/>
          <p14:tracePt t="39213" x="2622550" y="1909763"/>
          <p14:tracePt t="39221" x="2609850" y="1909763"/>
          <p14:tracePt t="39229" x="2586038" y="1909763"/>
          <p14:tracePt t="39238" x="2573338" y="1909763"/>
          <p14:tracePt t="39245" x="2549525" y="1909763"/>
          <p14:tracePt t="39254" x="2525713" y="1922463"/>
          <p14:tracePt t="39262" x="2501900" y="1928813"/>
          <p14:tracePt t="39270" x="2489200" y="1939925"/>
          <p14:tracePt t="39277" x="2452688" y="1958975"/>
          <p14:tracePt t="39286" x="2447925" y="1965325"/>
          <p14:tracePt t="39293" x="2422525" y="1982788"/>
          <p14:tracePt t="39302" x="2417763" y="1989138"/>
          <p14:tracePt t="39309" x="2417763" y="1995488"/>
          <p14:tracePt t="39319" x="2411413" y="2000250"/>
          <p14:tracePt t="39325" x="2411413" y="2006600"/>
          <p14:tracePt t="39333" x="2411413" y="2019300"/>
          <p14:tracePt t="39341" x="2411413" y="2025650"/>
          <p14:tracePt t="39349" x="2428875" y="2036763"/>
          <p14:tracePt t="39357" x="2441575" y="2043113"/>
          <p14:tracePt t="39365" x="2452688" y="2054225"/>
          <p14:tracePt t="39373" x="2478088" y="2060575"/>
          <p14:tracePt t="39381" x="2501900" y="2066925"/>
          <p14:tracePt t="39389" x="2525713" y="2084388"/>
          <p14:tracePt t="39397" x="2549525" y="2090738"/>
          <p14:tracePt t="39405" x="2597150" y="2109788"/>
          <p14:tracePt t="39413" x="2622550" y="2127250"/>
          <p14:tracePt t="39421" x="2633663" y="2133600"/>
          <p14:tracePt t="39429" x="2657475" y="2139950"/>
          <p14:tracePt t="39437" x="2663825" y="2139950"/>
          <p14:tracePt t="39445" x="2693988" y="2151063"/>
          <p14:tracePt t="39453" x="2724150" y="2157413"/>
          <p14:tracePt t="39462" x="2747963" y="2157413"/>
          <p14:tracePt t="39469" x="2773363" y="2163763"/>
          <p14:tracePt t="39477" x="2808288" y="2163763"/>
          <p14:tracePt t="39486" x="2863850" y="2163763"/>
          <p14:tracePt t="39493" x="2894013" y="2163763"/>
          <p14:tracePt t="39502" x="2917825" y="2163763"/>
          <p14:tracePt t="39509" x="2941638" y="2163763"/>
          <p14:tracePt t="39518" x="2954338" y="2163763"/>
          <p14:tracePt t="39525" x="2959100" y="2157413"/>
          <p14:tracePt t="39533" x="2965450" y="2157413"/>
          <p14:tracePt t="39541" x="2978150" y="2144713"/>
          <p14:tracePt t="39589" x="2978150" y="2139950"/>
          <p14:tracePt t="39597" x="2978150" y="2133600"/>
          <p14:tracePt t="39605" x="2978150" y="2120900"/>
          <p14:tracePt t="39613" x="2965450" y="2103438"/>
          <p14:tracePt t="39621" x="2959100" y="2097088"/>
          <p14:tracePt t="39629" x="2954338" y="2090738"/>
          <p14:tracePt t="39637" x="2947988" y="2084388"/>
          <p14:tracePt t="39645" x="2941638" y="2079625"/>
          <p14:tracePt t="39653" x="2935288" y="2079625"/>
          <p14:tracePt t="39662" x="2917825" y="2079625"/>
          <p14:tracePt t="39669" x="2905125" y="2079625"/>
          <p14:tracePt t="39677" x="2894013" y="2079625"/>
          <p14:tracePt t="39686" x="2868613" y="2079625"/>
          <p14:tracePt t="39693" x="2844800" y="2079625"/>
          <p14:tracePt t="39702" x="2833688" y="2079625"/>
          <p14:tracePt t="39709" x="2827338" y="2079625"/>
          <p14:tracePt t="39789" x="2863850" y="2079625"/>
          <p14:tracePt t="39797" x="2924175" y="2084388"/>
          <p14:tracePt t="39806" x="3013075" y="2103438"/>
          <p14:tracePt t="39813" x="3103563" y="2127250"/>
          <p14:tracePt t="39822" x="3206750" y="2139950"/>
          <p14:tracePt t="39829" x="3309938" y="2163763"/>
          <p14:tracePt t="39838" x="3411538" y="2174875"/>
          <p14:tracePt t="39845" x="3484563" y="2181225"/>
          <p14:tracePt t="39853" x="3575050" y="2193925"/>
          <p14:tracePt t="39862" x="3616325" y="2205038"/>
          <p14:tracePt t="39871" x="3652838" y="2205038"/>
          <p14:tracePt t="39878" x="3676650" y="2211388"/>
          <p14:tracePt t="39886" x="3683000" y="2211388"/>
          <p14:tracePt t="39893" x="3695700" y="2211388"/>
          <p14:tracePt t="39918" x="3706813" y="2211388"/>
          <p14:tracePt t="39925" x="3730625" y="2187575"/>
          <p14:tracePt t="39933" x="3749675" y="2174875"/>
          <p14:tracePt t="39941" x="3773488" y="2163763"/>
          <p14:tracePt t="39949" x="3784600" y="2157413"/>
          <p14:tracePt t="39957" x="3821113" y="2127250"/>
          <p14:tracePt t="39965" x="3840163" y="2114550"/>
          <p14:tracePt t="39973" x="3851275" y="2097088"/>
          <p14:tracePt t="39981" x="3870325" y="2090738"/>
          <p14:tracePt t="39989" x="3894138" y="2073275"/>
          <p14:tracePt t="40158" x="3900488" y="2073275"/>
          <p14:tracePt t="40166" x="3905250" y="2073275"/>
          <p14:tracePt t="40174" x="3924300" y="2079625"/>
          <p14:tracePt t="40182" x="3948113" y="2097088"/>
          <p14:tracePt t="40190" x="3954463" y="2097088"/>
          <p14:tracePt t="40198" x="3978275" y="2097088"/>
          <p14:tracePt t="40206" x="3990975" y="2103438"/>
          <p14:tracePt t="40214" x="4025900" y="2120900"/>
          <p14:tracePt t="40223" x="4038600" y="2120900"/>
          <p14:tracePt t="40230" x="4068763" y="2127250"/>
          <p14:tracePt t="40237" x="4086225" y="2139950"/>
          <p14:tracePt t="40245" x="4111625" y="2139950"/>
          <p14:tracePt t="40253" x="4135438" y="2144713"/>
          <p14:tracePt t="40261" x="4152900" y="2144713"/>
          <p14:tracePt t="40270" x="4171950" y="2144713"/>
          <p14:tracePt t="40277" x="4183063" y="2144713"/>
          <p14:tracePt t="40286" x="4213225" y="2144713"/>
          <p14:tracePt t="40293" x="4230688" y="2144713"/>
          <p14:tracePt t="40302" x="4243388" y="2144713"/>
          <p14:tracePt t="40309" x="4249738" y="2144713"/>
          <p14:tracePt t="40317" x="4260850" y="2139950"/>
          <p14:tracePt t="40325" x="4267200" y="2133600"/>
          <p14:tracePt t="40333" x="4273550" y="2127250"/>
          <p14:tracePt t="40341" x="4273550" y="2120900"/>
          <p14:tracePt t="40349" x="4273550" y="2114550"/>
          <p14:tracePt t="40357" x="4273550" y="2109788"/>
          <p14:tracePt t="40398" x="4273550" y="2103438"/>
          <p14:tracePt t="40413" x="4267200" y="2103438"/>
          <p14:tracePt t="40421" x="4260850" y="2103438"/>
          <p14:tracePt t="40429" x="4243388" y="2103438"/>
          <p14:tracePt t="40437" x="4230688" y="2103438"/>
          <p14:tracePt t="40445" x="4213225" y="2103438"/>
          <p14:tracePt t="40453" x="4200525" y="2103438"/>
          <p14:tracePt t="40461" x="4183063" y="2109788"/>
          <p14:tracePt t="40477" x="4176713" y="2114550"/>
          <p14:tracePt t="40493" x="4176713" y="2120900"/>
          <p14:tracePt t="40509" x="4195763" y="2127250"/>
          <p14:tracePt t="40517" x="4219575" y="2127250"/>
          <p14:tracePt t="40525" x="4249738" y="2139950"/>
          <p14:tracePt t="40533" x="4310063" y="2144713"/>
          <p14:tracePt t="40541" x="4381500" y="2157413"/>
          <p14:tracePt t="40549" x="4484688" y="2157413"/>
          <p14:tracePt t="40557" x="4586288" y="2170113"/>
          <p14:tracePt t="40565" x="4713288" y="2181225"/>
          <p14:tracePt t="40573" x="4822825" y="2205038"/>
          <p14:tracePt t="40582" x="4924425" y="2224088"/>
          <p14:tracePt t="40589" x="5051425" y="2235200"/>
          <p14:tracePt t="40597" x="5165725" y="2247900"/>
          <p14:tracePt t="40605" x="5299075" y="2271713"/>
          <p14:tracePt t="40613" x="5400675" y="2284413"/>
          <p14:tracePt t="40622" x="5484813" y="2295525"/>
          <p14:tracePt t="40629" x="5575300" y="2308225"/>
          <p14:tracePt t="40637" x="5635625" y="2314575"/>
          <p14:tracePt t="40645" x="5665788" y="2314575"/>
          <p14:tracePt t="40653" x="5684838" y="2314575"/>
          <p14:tracePt t="40661" x="5689600" y="2314575"/>
          <p14:tracePt t="40670" x="5695950" y="2314575"/>
          <p14:tracePt t="40677" x="5702300" y="2314575"/>
          <p14:tracePt t="40693" x="5715000" y="2314575"/>
          <p14:tracePt t="40701" x="5719763" y="2314575"/>
          <p14:tracePt t="40709" x="5738813" y="2308225"/>
          <p14:tracePt t="40717" x="5756275" y="2295525"/>
          <p14:tracePt t="40725" x="5768975" y="2295525"/>
          <p14:tracePt t="40733" x="5786438" y="2295525"/>
          <p14:tracePt t="40741" x="5829300" y="2284413"/>
          <p14:tracePt t="40749" x="5859463" y="2278063"/>
          <p14:tracePt t="40757" x="5919788" y="2265363"/>
          <p14:tracePt t="40765" x="5980113" y="2265363"/>
          <p14:tracePt t="40773" x="6051550" y="2265363"/>
          <p14:tracePt t="40782" x="6124575" y="2265363"/>
          <p14:tracePt t="40789" x="6196013" y="2265363"/>
          <p14:tracePt t="40797" x="6275388" y="2271713"/>
          <p14:tracePt t="40805" x="6316663" y="2271713"/>
          <p14:tracePt t="40813" x="6376988" y="2284413"/>
          <p14:tracePt t="40822" x="6437313" y="2290763"/>
          <p14:tracePt t="40829" x="6467475" y="2301875"/>
          <p14:tracePt t="40837" x="6503988" y="2301875"/>
          <p14:tracePt t="40845" x="6570663" y="2308225"/>
          <p14:tracePt t="40854" x="6618288" y="2320925"/>
          <p14:tracePt t="40861" x="6672263" y="2320925"/>
          <p14:tracePt t="40869" x="6708775" y="2320925"/>
          <p14:tracePt t="40887" x="6775450" y="2325688"/>
          <p14:tracePt t="40893" x="6799263" y="2325688"/>
          <p14:tracePt t="40901" x="6829425" y="2325688"/>
          <p14:tracePt t="40909" x="6853238" y="2325688"/>
          <p14:tracePt t="40917" x="6883400" y="2325688"/>
          <p14:tracePt t="40925" x="6926263" y="2325688"/>
          <p14:tracePt t="40933" x="6961188" y="2325688"/>
          <p14:tracePt t="40941" x="6991350" y="2325688"/>
          <p14:tracePt t="40949" x="7021513" y="2325688"/>
          <p14:tracePt t="40957" x="7058025" y="2325688"/>
          <p14:tracePt t="40965" x="7088188" y="2325688"/>
          <p14:tracePt t="40973" x="7118350" y="2325688"/>
          <p14:tracePt t="40982" x="7154863" y="2325688"/>
          <p14:tracePt t="40989" x="7185025" y="2325688"/>
          <p14:tracePt t="40997" x="7221538" y="2314575"/>
          <p14:tracePt t="41005" x="7262813" y="2308225"/>
          <p14:tracePt t="41013" x="7288213" y="2301875"/>
          <p14:tracePt t="41021" x="7292975" y="2301875"/>
          <p14:tracePt t="41029" x="7318375" y="2301875"/>
          <p14:tracePt t="41037" x="7323138" y="2295525"/>
          <p14:tracePt t="41046" x="7329488" y="2295525"/>
          <p14:tracePt t="41061" x="7335838" y="2295525"/>
          <p14:tracePt t="41077" x="7348538" y="2284413"/>
          <p14:tracePt t="41093" x="7353300" y="2284413"/>
          <p14:tracePt t="41101" x="7359650" y="2278063"/>
          <p14:tracePt t="41205" x="7348538" y="2290763"/>
          <p14:tracePt t="41213" x="7323138" y="2295525"/>
          <p14:tracePt t="41221" x="7281863" y="2301875"/>
          <p14:tracePt t="41229" x="7191375" y="2314575"/>
          <p14:tracePt t="41238" x="7100888" y="2325688"/>
          <p14:tracePt t="41245" x="6986588" y="2325688"/>
          <p14:tracePt t="41254" x="6859588" y="2325688"/>
          <p14:tracePt t="41261" x="6745288" y="2325688"/>
          <p14:tracePt t="41271" x="6570663" y="2325688"/>
          <p14:tracePt t="41277" x="6413500" y="2325688"/>
          <p14:tracePt t="41286" x="6219825" y="2325688"/>
          <p14:tracePt t="41293" x="6040438" y="2325688"/>
          <p14:tracePt t="41301" x="5803900" y="2325688"/>
          <p14:tracePt t="41310" x="5629275" y="2325688"/>
          <p14:tracePt t="41317" x="5448300" y="2325688"/>
          <p14:tracePt t="41325" x="5292725" y="2325688"/>
          <p14:tracePt t="41333" x="5165725" y="2325688"/>
          <p14:tracePt t="41342" x="5051425" y="2325688"/>
          <p14:tracePt t="41349" x="4906963" y="2308225"/>
          <p14:tracePt t="41357" x="4792663" y="2284413"/>
          <p14:tracePt t="41365" x="4702175" y="2260600"/>
          <p14:tracePt t="41373" x="4622800" y="2241550"/>
          <p14:tracePt t="41381" x="4538663" y="2230438"/>
          <p14:tracePt t="41390" x="4460875" y="2205038"/>
          <p14:tracePt t="41397" x="4387850" y="2200275"/>
          <p14:tracePt t="41405" x="4286250" y="2187575"/>
          <p14:tracePt t="41413" x="4200525" y="2174875"/>
          <p14:tracePt t="41421" x="4086225" y="2174875"/>
          <p14:tracePt t="41429" x="3984625" y="2174875"/>
          <p14:tracePt t="41438" x="3857625" y="2174875"/>
          <p14:tracePt t="41445" x="3743325" y="2174875"/>
          <p14:tracePt t="41454" x="3598863" y="2174875"/>
          <p14:tracePt t="41462" x="3484563" y="2174875"/>
          <p14:tracePt t="41470" x="3370263" y="2174875"/>
          <p14:tracePt t="41477" x="3267075" y="2174875"/>
          <p14:tracePt t="41486" x="3163888" y="2163763"/>
          <p14:tracePt t="41493" x="3079750" y="2163763"/>
          <p14:tracePt t="41501" x="2995613" y="2151063"/>
          <p14:tracePt t="41509" x="2924175" y="2151063"/>
          <p14:tracePt t="41517" x="2857500" y="2133600"/>
          <p14:tracePt t="41525" x="2814638" y="2133600"/>
          <p14:tracePt t="41534" x="2778125" y="2120900"/>
          <p14:tracePt t="41542" x="2747963" y="2120900"/>
          <p14:tracePt t="41549" x="2717800" y="2114550"/>
          <p14:tracePt t="41557" x="2682875" y="2114550"/>
          <p14:tracePt t="41565" x="2652713" y="2114550"/>
          <p14:tracePt t="41574" x="2616200" y="2109788"/>
          <p14:tracePt t="41581" x="2573338" y="2109788"/>
          <p14:tracePt t="41590" x="2562225" y="2109788"/>
          <p14:tracePt t="41597" x="2508250" y="2109788"/>
          <p14:tracePt t="41605" x="2471738" y="2109788"/>
          <p14:tracePt t="41613" x="2441575" y="2109788"/>
          <p14:tracePt t="41622" x="2417763" y="2109788"/>
          <p14:tracePt t="41629" x="2392363" y="2109788"/>
          <p14:tracePt t="41638" x="2387600" y="2109788"/>
          <p14:tracePt t="41645" x="2374900" y="2109788"/>
          <p14:tracePt t="41758" x="2398713" y="2109788"/>
          <p14:tracePt t="41766" x="2452688" y="2097088"/>
          <p14:tracePt t="41774" x="2538413" y="2084388"/>
          <p14:tracePt t="41782" x="2640013" y="2084388"/>
          <p14:tracePt t="41790" x="2814638" y="2084388"/>
          <p14:tracePt t="41799" x="2971800" y="2084388"/>
          <p14:tracePt t="41805" x="3189288" y="2084388"/>
          <p14:tracePt t="41814" x="3394075" y="2084388"/>
          <p14:tracePt t="41823" x="3773488" y="2084388"/>
          <p14:tracePt t="41830" x="4038600" y="2084388"/>
          <p14:tracePt t="41838" x="4370388" y="2097088"/>
          <p14:tracePt t="41846" x="4622800" y="2144713"/>
          <p14:tracePt t="41854" x="4870450" y="2174875"/>
          <p14:tracePt t="41862" x="5062538" y="2205038"/>
          <p14:tracePt t="41875" x="5232400" y="2230438"/>
          <p14:tracePt t="41879" x="5334000" y="2265363"/>
          <p14:tracePt t="41885" x="5437188" y="2301875"/>
          <p14:tracePt t="41893" x="5527675" y="2308225"/>
          <p14:tracePt t="41902" x="5588000" y="2320925"/>
          <p14:tracePt t="41909" x="5635625" y="2332038"/>
          <p14:tracePt t="41917" x="5654675" y="2332038"/>
          <p14:tracePt t="41925" x="5689600" y="2332038"/>
          <p14:tracePt t="41933" x="5715000" y="2332038"/>
          <p14:tracePt t="41942" x="5756275" y="2332038"/>
          <p14:tracePt t="41949" x="5799138" y="2332038"/>
          <p14:tracePt t="41957" x="5859463" y="2332038"/>
          <p14:tracePt t="41965" x="5913438" y="2332038"/>
          <p14:tracePt t="41973" x="6003925" y="2332038"/>
          <p14:tracePt t="41981" x="6075363" y="2332038"/>
          <p14:tracePt t="41990" x="6148388" y="2332038"/>
          <p14:tracePt t="41997" x="6219825" y="2332038"/>
          <p14:tracePt t="42005" x="6275388" y="2332038"/>
          <p14:tracePt t="42013" x="6323013" y="2332038"/>
          <p14:tracePt t="42022" x="6383338" y="2332038"/>
          <p14:tracePt t="42029" x="6400800" y="2332038"/>
          <p14:tracePt t="42038" x="6426200" y="2332038"/>
          <p14:tracePt t="42045" x="6437313" y="2332038"/>
          <p14:tracePt t="42054" x="6443663" y="2332038"/>
          <p14:tracePt t="42102" x="6450013" y="2332038"/>
          <p14:tracePt t="42149" x="6456363" y="2332038"/>
          <p14:tracePt t="42158" x="6467475" y="2332038"/>
          <p14:tracePt t="42373" x="0" y="0"/>
        </p14:tracePtLst>
        <p14:tracePtLst>
          <p14:tracePt t="47144" x="1928813" y="2422525"/>
          <p14:tracePt t="47366" x="1916113" y="2422525"/>
          <p14:tracePt t="47390" x="1911350" y="2422525"/>
          <p14:tracePt t="47398" x="1905000" y="2422525"/>
          <p14:tracePt t="47406" x="1898650" y="2422525"/>
          <p14:tracePt t="47422" x="1885950" y="2422525"/>
          <p14:tracePt t="47430" x="1862138" y="2422525"/>
          <p14:tracePt t="47438" x="1851025" y="2422525"/>
          <p14:tracePt t="47446" x="1838325" y="2422525"/>
          <p14:tracePt t="47454" x="1814513" y="2422525"/>
          <p14:tracePt t="47462" x="1808163" y="2422525"/>
          <p14:tracePt t="47470" x="1784350" y="2422525"/>
          <p14:tracePt t="47478" x="1760538" y="2416175"/>
          <p14:tracePt t="47486" x="1730375" y="2416175"/>
          <p14:tracePt t="47494" x="1700213" y="2405063"/>
          <p14:tracePt t="47502" x="1651000" y="2398713"/>
          <p14:tracePt t="47511" x="1616075" y="2386013"/>
          <p14:tracePt t="47518" x="1560513" y="2386013"/>
          <p14:tracePt t="47526" x="1536700" y="2379663"/>
          <p14:tracePt t="47534" x="1489075" y="2368550"/>
          <p14:tracePt t="47542" x="1458913" y="2362200"/>
          <p14:tracePt t="47550" x="1446213" y="2362200"/>
          <p14:tracePt t="47560" x="1422400" y="2362200"/>
          <p14:tracePt t="47566" x="1398588" y="2355850"/>
          <p14:tracePt t="47574" x="1392238" y="2355850"/>
          <p14:tracePt t="47614" x="1385888" y="2355850"/>
          <p14:tracePt t="47622" x="1374775" y="2355850"/>
          <p14:tracePt t="47630" x="1355725" y="2355850"/>
          <p14:tracePt t="47638" x="1344613" y="2355850"/>
          <p14:tracePt t="47645" x="1320800" y="2355850"/>
          <p14:tracePt t="47653" x="1290638" y="2355850"/>
          <p14:tracePt t="47661" x="1260475" y="2355850"/>
          <p14:tracePt t="47669" x="1223963" y="2355850"/>
          <p14:tracePt t="47678" x="1211263" y="2355850"/>
          <p14:tracePt t="47685" x="1187450" y="2362200"/>
          <p14:tracePt t="47693" x="1174750" y="2362200"/>
          <p14:tracePt t="47701" x="1169988" y="2368550"/>
          <p14:tracePt t="47710" x="1163638" y="2368550"/>
          <p14:tracePt t="47717" x="1144588" y="2368550"/>
          <p14:tracePt t="47725" x="1139825" y="2374900"/>
          <p14:tracePt t="47742" x="1127125" y="2392363"/>
          <p14:tracePt t="47750" x="1120775" y="2398713"/>
          <p14:tracePt t="47757" x="1114425" y="2409825"/>
          <p14:tracePt t="47773" x="1114425" y="2422525"/>
          <p14:tracePt t="47781" x="1114425" y="2428875"/>
          <p14:tracePt t="47789" x="1114425" y="2439988"/>
          <p14:tracePt t="47797" x="1114425" y="2459038"/>
          <p14:tracePt t="47805" x="1114425" y="2465388"/>
          <p14:tracePt t="47813" x="1114425" y="2476500"/>
          <p14:tracePt t="47821" x="1120775" y="2482850"/>
          <p14:tracePt t="47829" x="1144588" y="2506663"/>
          <p14:tracePt t="47837" x="1157288" y="2513013"/>
          <p14:tracePt t="47845" x="1193800" y="2536825"/>
          <p14:tracePt t="47853" x="1217613" y="2549525"/>
          <p14:tracePt t="47861" x="1241425" y="2560638"/>
          <p14:tracePt t="47869" x="1271588" y="2573338"/>
          <p14:tracePt t="47878" x="1290638" y="2579688"/>
          <p14:tracePt t="47894" x="1320800" y="2586038"/>
          <p14:tracePt t="47901" x="1331913" y="2586038"/>
          <p14:tracePt t="47910" x="1355725" y="2590800"/>
          <p14:tracePt t="47917" x="1368425" y="2590800"/>
          <p14:tracePt t="47926" x="1392238" y="2603500"/>
          <p14:tracePt t="47933" x="1422400" y="2603500"/>
          <p14:tracePt t="47942" x="1458913" y="2603500"/>
          <p14:tracePt t="47949" x="1476375" y="2603500"/>
          <p14:tracePt t="47957" x="1500188" y="2603500"/>
          <p14:tracePt t="47965" x="1536700" y="2603500"/>
          <p14:tracePt t="47973" x="1560513" y="2597150"/>
          <p14:tracePt t="47981" x="1579563" y="2590800"/>
          <p14:tracePt t="47989" x="1597025" y="2579688"/>
          <p14:tracePt t="47997" x="1603375" y="2579688"/>
          <p14:tracePt t="48005" x="1616075" y="2560638"/>
          <p14:tracePt t="48013" x="1620838" y="2555875"/>
          <p14:tracePt t="48021" x="1627188" y="2555875"/>
          <p14:tracePt t="48029" x="1633538" y="2549525"/>
          <p14:tracePt t="48037" x="1639888" y="2543175"/>
          <p14:tracePt t="48053" x="1646238" y="2536825"/>
          <p14:tracePt t="48061" x="1646238" y="2530475"/>
          <p14:tracePt t="48069" x="1646238" y="2525713"/>
          <p14:tracePt t="48086" x="1646238" y="2513013"/>
          <p14:tracePt t="48093" x="1646238" y="2506663"/>
          <p14:tracePt t="48101" x="1646238" y="2500313"/>
          <p14:tracePt t="48110" x="1646238" y="2489200"/>
          <p14:tracePt t="48117" x="1620838" y="2465388"/>
          <p14:tracePt t="48133" x="1597025" y="2435225"/>
          <p14:tracePt t="48142" x="1573213" y="2422525"/>
          <p14:tracePt t="48149" x="1530350" y="2405063"/>
          <p14:tracePt t="48158" x="1495425" y="2386013"/>
          <p14:tracePt t="48165" x="1458913" y="2374900"/>
          <p14:tracePt t="48173" x="1422400" y="2355850"/>
          <p14:tracePt t="48181" x="1385888" y="2344738"/>
          <p14:tracePt t="48189" x="1355725" y="2332038"/>
          <p14:tracePt t="48197" x="1308100" y="2314575"/>
          <p14:tracePt t="48205" x="1284288" y="2314575"/>
          <p14:tracePt t="48213" x="1247775" y="2295525"/>
          <p14:tracePt t="48221" x="1217613" y="2295525"/>
          <p14:tracePt t="48229" x="1193800" y="2295525"/>
          <p14:tracePt t="48237" x="1169988" y="2295525"/>
          <p14:tracePt t="48245" x="1139825" y="2295525"/>
          <p14:tracePt t="48253" x="1096963" y="2295525"/>
          <p14:tracePt t="48261" x="1073150" y="2295525"/>
          <p14:tracePt t="48269" x="1019175" y="2308225"/>
          <p14:tracePt t="48277" x="993775" y="2308225"/>
          <p14:tracePt t="48285" x="958850" y="2325688"/>
          <p14:tracePt t="48293" x="935038" y="2344738"/>
          <p14:tracePt t="48302" x="922338" y="2349500"/>
          <p14:tracePt t="48311" x="898525" y="2355850"/>
          <p14:tracePt t="48326" x="879475" y="2374900"/>
          <p14:tracePt t="48342" x="879475" y="2386013"/>
          <p14:tracePt t="48349" x="879475" y="2392363"/>
          <p14:tracePt t="48365" x="885825" y="2405063"/>
          <p14:tracePt t="48373" x="922338" y="2422525"/>
          <p14:tracePt t="48381" x="958850" y="2452688"/>
          <p14:tracePt t="48389" x="982663" y="2459038"/>
          <p14:tracePt t="48397" x="1000125" y="2476500"/>
          <p14:tracePt t="48405" x="1042988" y="2500313"/>
          <p14:tracePt t="48413" x="1096963" y="2525713"/>
          <p14:tracePt t="48421" x="1127125" y="2530475"/>
          <p14:tracePt t="48429" x="1174750" y="2560638"/>
          <p14:tracePt t="48437" x="1223963" y="2560638"/>
          <p14:tracePt t="48445" x="1271588" y="2573338"/>
          <p14:tracePt t="48453" x="1320800" y="2590800"/>
          <p14:tracePt t="48462" x="1404938" y="2590800"/>
          <p14:tracePt t="48469" x="1465263" y="2597150"/>
          <p14:tracePt t="48477" x="1512888" y="2609850"/>
          <p14:tracePt t="48485" x="1555750" y="2609850"/>
          <p14:tracePt t="48493" x="1579563" y="2609850"/>
          <p14:tracePt t="48501" x="1609725" y="2609850"/>
          <p14:tracePt t="48510" x="1646238" y="2609850"/>
          <p14:tracePt t="48517" x="1676400" y="2609850"/>
          <p14:tracePt t="48526" x="1687513" y="2609850"/>
          <p14:tracePt t="48533" x="1706563" y="2590800"/>
          <p14:tracePt t="48542" x="1717675" y="2579688"/>
          <p14:tracePt t="48549" x="1717675" y="2573338"/>
          <p14:tracePt t="48557" x="1724025" y="2566988"/>
          <p14:tracePt t="48565" x="1736725" y="2549525"/>
          <p14:tracePt t="48581" x="1736725" y="2543175"/>
          <p14:tracePt t="48589" x="1736725" y="2530475"/>
          <p14:tracePt t="48605" x="1724025" y="2506663"/>
          <p14:tracePt t="48613" x="1717675" y="2500313"/>
          <p14:tracePt t="48621" x="1693863" y="2495550"/>
          <p14:tracePt t="48629" x="1670050" y="2476500"/>
          <p14:tracePt t="48637" x="1657350" y="2476500"/>
          <p14:tracePt t="48645" x="1620838" y="2459038"/>
          <p14:tracePt t="48653" x="1590675" y="2452688"/>
          <p14:tracePt t="48662" x="1560513" y="2452688"/>
          <p14:tracePt t="48669" x="1525588" y="2446338"/>
          <p14:tracePt t="48677" x="1476375" y="2422525"/>
          <p14:tracePt t="48685" x="1452563" y="2422525"/>
          <p14:tracePt t="48694" x="1409700" y="2422525"/>
          <p14:tracePt t="48701" x="1350963" y="2422525"/>
          <p14:tracePt t="48710" x="1308100" y="2422525"/>
          <p14:tracePt t="48717" x="1265238" y="2422525"/>
          <p14:tracePt t="48726" x="1204913" y="2422525"/>
          <p14:tracePt t="48733" x="1157288" y="2428875"/>
          <p14:tracePt t="48741" x="1096963" y="2439988"/>
          <p14:tracePt t="48749" x="1066800" y="2446338"/>
          <p14:tracePt t="48757" x="1030288" y="2465388"/>
          <p14:tracePt t="48765" x="1023938" y="2470150"/>
          <p14:tracePt t="48773" x="1006475" y="2482850"/>
          <p14:tracePt t="48781" x="1000125" y="2489200"/>
          <p14:tracePt t="48797" x="1000125" y="2500313"/>
          <p14:tracePt t="48805" x="1000125" y="2519363"/>
          <p14:tracePt t="48813" x="1012825" y="2530475"/>
          <p14:tracePt t="48821" x="1023938" y="2549525"/>
          <p14:tracePt t="48829" x="1060450" y="2566988"/>
          <p14:tracePt t="48837" x="1084263" y="2579688"/>
          <p14:tracePt t="48845" x="1133475" y="2597150"/>
          <p14:tracePt t="48853" x="1169988" y="2616200"/>
          <p14:tracePt t="48877" x="1295400" y="2663825"/>
          <p14:tracePt t="48885" x="1374775" y="2674938"/>
          <p14:tracePt t="48894" x="1446213" y="2687638"/>
          <p14:tracePt t="48901" x="1536700" y="2705100"/>
          <p14:tracePt t="48910" x="1609725" y="2717800"/>
          <p14:tracePt t="48917" x="1681163" y="2717800"/>
          <p14:tracePt t="48926" x="1741488" y="2717800"/>
          <p14:tracePt t="48933" x="1784350" y="2717800"/>
          <p14:tracePt t="48941" x="1814513" y="2717800"/>
          <p14:tracePt t="48950" x="1838325" y="2717800"/>
          <p14:tracePt t="48957" x="1874838" y="2705100"/>
          <p14:tracePt t="48965" x="1898650" y="2693988"/>
          <p14:tracePt t="48973" x="1922463" y="2670175"/>
          <p14:tracePt t="48981" x="1928813" y="2651125"/>
          <p14:tracePt t="48989" x="1935163" y="2640013"/>
          <p14:tracePt t="48997" x="1941513" y="2633663"/>
          <p14:tracePt t="49005" x="1941513" y="2620963"/>
          <p14:tracePt t="49013" x="1941513" y="2603500"/>
          <p14:tracePt t="49021" x="1941513" y="2590800"/>
          <p14:tracePt t="49029" x="1941513" y="2586038"/>
          <p14:tracePt t="49037" x="1941513" y="2579688"/>
          <p14:tracePt t="49045" x="1941513" y="2573338"/>
          <p14:tracePt t="49053" x="1928813" y="2560638"/>
          <p14:tracePt t="49062" x="1922463" y="2555875"/>
          <p14:tracePt t="49069" x="1905000" y="2536825"/>
          <p14:tracePt t="49077" x="1868488" y="2530475"/>
          <p14:tracePt t="49085" x="1855788" y="2513013"/>
          <p14:tracePt t="49094" x="1820863" y="2506663"/>
          <p14:tracePt t="49101" x="1784350" y="2489200"/>
          <p14:tracePt t="49110" x="1741488" y="2489200"/>
          <p14:tracePt t="49117" x="1670050" y="2476500"/>
          <p14:tracePt t="49126" x="1620838" y="2476500"/>
          <p14:tracePt t="49133" x="1566863" y="2476500"/>
          <p14:tracePt t="49141" x="1500188" y="2470150"/>
          <p14:tracePt t="49149" x="1446213" y="2470150"/>
          <p14:tracePt t="49157" x="1385888" y="2470150"/>
          <p14:tracePt t="49165" x="1325563" y="2470150"/>
          <p14:tracePt t="49173" x="1295400" y="2470150"/>
          <p14:tracePt t="49181" x="1265238" y="2470150"/>
          <p14:tracePt t="49189" x="1230313" y="2476500"/>
          <p14:tracePt t="49197" x="1217613" y="2495550"/>
          <p14:tracePt t="49205" x="1200150" y="2500313"/>
          <p14:tracePt t="49214" x="1193800" y="2519363"/>
          <p14:tracePt t="49229" x="1193800" y="2530475"/>
          <p14:tracePt t="49237" x="1193800" y="2536825"/>
          <p14:tracePt t="49245" x="1193800" y="2549525"/>
          <p14:tracePt t="49254" x="1193800" y="2555875"/>
          <p14:tracePt t="49269" x="1193800" y="2566988"/>
          <p14:tracePt t="49278" x="1204913" y="2573338"/>
          <p14:tracePt t="49285" x="1230313" y="2590800"/>
          <p14:tracePt t="49294" x="1254125" y="2597150"/>
          <p14:tracePt t="49301" x="1277938" y="2609850"/>
          <p14:tracePt t="49310" x="1301750" y="2616200"/>
          <p14:tracePt t="49317" x="1350963" y="2627313"/>
          <p14:tracePt t="49326" x="1392238" y="2633663"/>
          <p14:tracePt t="49333" x="1416050" y="2633663"/>
          <p14:tracePt t="49341" x="1446213" y="2633663"/>
          <p14:tracePt t="49349" x="1482725" y="2633663"/>
          <p14:tracePt t="49357" x="1536700" y="2633663"/>
          <p14:tracePt t="49365" x="1566863" y="2633663"/>
          <p14:tracePt t="49373" x="1603375" y="2633663"/>
          <p14:tracePt t="49381" x="1616075" y="2633663"/>
          <p14:tracePt t="49389" x="1627188" y="2633663"/>
          <p14:tracePt t="49397" x="1651000" y="2620963"/>
          <p14:tracePt t="49405" x="1657350" y="2616200"/>
          <p14:tracePt t="49413" x="1663700" y="2603500"/>
          <p14:tracePt t="49421" x="1676400" y="2579688"/>
          <p14:tracePt t="49430" x="1676400" y="2566988"/>
          <p14:tracePt t="49437" x="1676400" y="2555875"/>
          <p14:tracePt t="49445" x="1676400" y="2536825"/>
          <p14:tracePt t="49453" x="1676400" y="2519363"/>
          <p14:tracePt t="49461" x="1676400" y="2495550"/>
          <p14:tracePt t="49469" x="1676400" y="2470150"/>
          <p14:tracePt t="49477" x="1663700" y="2435225"/>
          <p14:tracePt t="49485" x="1646238" y="2409825"/>
          <p14:tracePt t="49493" x="1627188" y="2386013"/>
          <p14:tracePt t="49501" x="1603375" y="2362200"/>
          <p14:tracePt t="49509" x="1566863" y="2332038"/>
          <p14:tracePt t="49517" x="1555750" y="2332038"/>
          <p14:tracePt t="49525" x="1519238" y="2320925"/>
          <p14:tracePt t="49533" x="1495425" y="2308225"/>
          <p14:tracePt t="49541" x="1452563" y="2308225"/>
          <p14:tracePt t="49549" x="1422400" y="2308225"/>
          <p14:tracePt t="49557" x="1381125" y="2308225"/>
          <p14:tracePt t="49565" x="1320800" y="2308225"/>
          <p14:tracePt t="49573" x="1290638" y="2308225"/>
          <p14:tracePt t="49581" x="1254125" y="2320925"/>
          <p14:tracePt t="49589" x="1230313" y="2325688"/>
          <p14:tracePt t="49597" x="1211263" y="2344738"/>
          <p14:tracePt t="49605" x="1204913" y="2349500"/>
          <p14:tracePt t="49613" x="1193800" y="2362200"/>
          <p14:tracePt t="49630" x="1193800" y="2386013"/>
          <p14:tracePt t="49637" x="1193800" y="2392363"/>
          <p14:tracePt t="49645" x="1193800" y="2405063"/>
          <p14:tracePt t="49653" x="1223963" y="2439988"/>
          <p14:tracePt t="49662" x="1260475" y="2470150"/>
          <p14:tracePt t="49669" x="1320800" y="2500313"/>
          <p14:tracePt t="49678" x="1398588" y="2560638"/>
          <p14:tracePt t="49685" x="1489075" y="2590800"/>
          <p14:tracePt t="49694" x="1597025" y="2663825"/>
          <p14:tracePt t="49701" x="1717675" y="2711450"/>
          <p14:tracePt t="49710" x="1868488" y="2771775"/>
          <p14:tracePt t="49717" x="1976438" y="2808288"/>
          <p14:tracePt t="49726" x="2079625" y="2832100"/>
          <p14:tracePt t="49733" x="2163763" y="2844800"/>
          <p14:tracePt t="49741" x="2224088" y="2844800"/>
          <p14:tracePt t="49749" x="2236788" y="2844800"/>
          <p14:tracePt t="49757" x="2260600" y="2844800"/>
          <p14:tracePt t="49789" x="2266950" y="2844800"/>
          <p14:tracePt t="49797" x="2271713" y="2844800"/>
          <p14:tracePt t="49805" x="2271713" y="2832100"/>
          <p14:tracePt t="49813" x="2271713" y="2814638"/>
          <p14:tracePt t="49821" x="2271713" y="2795588"/>
          <p14:tracePt t="49830" x="2271713" y="2778125"/>
          <p14:tracePt t="49837" x="2271713" y="2771775"/>
          <p14:tracePt t="49846" x="2260600" y="2754313"/>
          <p14:tracePt t="49853" x="2247900" y="2735263"/>
          <p14:tracePt t="49862" x="2224088" y="2711450"/>
          <p14:tracePt t="49869" x="2200275" y="2693988"/>
          <p14:tracePt t="49881" x="2152650" y="2657475"/>
          <p14:tracePt t="49885" x="2079625" y="2627313"/>
          <p14:tracePt t="49894" x="2001838" y="2579688"/>
          <p14:tracePt t="49901" x="1922463" y="2549525"/>
          <p14:tracePt t="49910" x="1820863" y="2513013"/>
          <p14:tracePt t="49917" x="1754188" y="2495550"/>
          <p14:tracePt t="49925" x="1693863" y="2482850"/>
          <p14:tracePt t="49934" x="1633538" y="2465388"/>
          <p14:tracePt t="49941" x="1590675" y="2465388"/>
          <p14:tracePt t="49949" x="1555750" y="2452688"/>
          <p14:tracePt t="49957" x="1543050" y="2452688"/>
          <p14:tracePt t="49966" x="1536700" y="2452688"/>
          <p14:tracePt t="50062" x="1549400" y="2459038"/>
          <p14:tracePt t="50070" x="1566863" y="2470150"/>
          <p14:tracePt t="50078" x="1579563" y="2470150"/>
          <p14:tracePt t="50086" x="1603375" y="2482850"/>
          <p14:tracePt t="50095" x="1651000" y="2500313"/>
          <p14:tracePt t="50102" x="1711325" y="2513013"/>
          <p14:tracePt t="50110" x="1801813" y="2549525"/>
          <p14:tracePt t="50118" x="1892300" y="2579688"/>
          <p14:tracePt t="50126" x="1995488" y="2627313"/>
          <p14:tracePt t="50134" x="2097088" y="2651125"/>
          <p14:tracePt t="50142" x="2217738" y="2687638"/>
          <p14:tracePt t="50150" x="2332038" y="2735263"/>
          <p14:tracePt t="50158" x="2441575" y="2754313"/>
          <p14:tracePt t="50166" x="2525713" y="2778125"/>
          <p14:tracePt t="50174" x="2616200" y="2790825"/>
          <p14:tracePt t="50182" x="2663825" y="2795588"/>
          <p14:tracePt t="50190" x="2724150" y="2820988"/>
          <p14:tracePt t="50198" x="2767013" y="2820988"/>
          <p14:tracePt t="50206" x="2790825" y="2820988"/>
          <p14:tracePt t="50214" x="2833688" y="2820988"/>
          <p14:tracePt t="50222" x="2857500" y="2820988"/>
          <p14:tracePt t="50231" x="2881313" y="2820988"/>
          <p14:tracePt t="50238" x="2905125" y="2820988"/>
          <p14:tracePt t="50246" x="2935288" y="2814638"/>
          <p14:tracePt t="50253" x="2982913" y="2808288"/>
          <p14:tracePt t="50262" x="3032125" y="2790825"/>
          <p14:tracePt t="50269" x="3092450" y="2778125"/>
          <p14:tracePt t="50278" x="3152775" y="2760663"/>
          <p14:tracePt t="50285" x="3213100" y="2747963"/>
          <p14:tracePt t="50294" x="3273425" y="2735263"/>
          <p14:tracePt t="50301" x="3333750" y="2730500"/>
          <p14:tracePt t="50310" x="3370263" y="2717800"/>
          <p14:tracePt t="50317" x="3459163" y="2705100"/>
          <p14:tracePt t="50325" x="3489325" y="2700338"/>
          <p14:tracePt t="50333" x="3514725" y="2693988"/>
          <p14:tracePt t="50341" x="3544888" y="2693988"/>
          <p14:tracePt t="50349" x="3568700" y="2674938"/>
          <p14:tracePt t="50357" x="3592513" y="2670175"/>
          <p14:tracePt t="50365" x="3609975" y="2670175"/>
          <p14:tracePt t="50373" x="3622675" y="2657475"/>
          <p14:tracePt t="50381" x="3646488" y="2651125"/>
          <p14:tracePt t="50389" x="3652838" y="2646363"/>
          <p14:tracePt t="50397" x="3665538" y="2646363"/>
          <p14:tracePt t="50405" x="3689350" y="2640013"/>
          <p14:tracePt t="50413" x="3700463" y="2633663"/>
          <p14:tracePt t="50421" x="3736975" y="2620963"/>
          <p14:tracePt t="50430" x="3760788" y="2616200"/>
          <p14:tracePt t="50437" x="3773488" y="2609850"/>
          <p14:tracePt t="50445" x="3797300" y="2597150"/>
          <p14:tracePt t="50453" x="3851275" y="2590800"/>
          <p14:tracePt t="50461" x="3887788" y="2579688"/>
          <p14:tracePt t="50469" x="3935413" y="2573338"/>
          <p14:tracePt t="50478" x="3965575" y="2573338"/>
          <p14:tracePt t="50485" x="4008438" y="2560638"/>
          <p14:tracePt t="50494" x="4056063" y="2555875"/>
          <p14:tracePt t="50501" x="4092575" y="2555875"/>
          <p14:tracePt t="50509" x="4122738" y="2555875"/>
          <p14:tracePt t="50517" x="4152900" y="2549525"/>
          <p14:tracePt t="50525" x="4176713" y="2549525"/>
          <p14:tracePt t="50533" x="4200525" y="2549525"/>
          <p14:tracePt t="50541" x="4213225" y="2549525"/>
          <p14:tracePt t="50549" x="4249738" y="2549525"/>
          <p14:tracePt t="50557" x="4267200" y="2549525"/>
          <p14:tracePt t="50565" x="4303713" y="2549525"/>
          <p14:tracePt t="50573" x="4333875" y="2549525"/>
          <p14:tracePt t="50581" x="4381500" y="2560638"/>
          <p14:tracePt t="50589" x="4430713" y="2579688"/>
          <p14:tracePt t="50597" x="4491038" y="2586038"/>
          <p14:tracePt t="50606" x="4527550" y="2616200"/>
          <p14:tracePt t="50613" x="4538663" y="2616200"/>
          <p14:tracePt t="50621" x="4557713" y="2620963"/>
          <p14:tracePt t="50629" x="4562475" y="2620963"/>
          <p14:tracePt t="50661" x="4575175" y="2620963"/>
          <p14:tracePt t="50669" x="4581525" y="2620963"/>
          <p14:tracePt t="50678" x="4586288" y="2620963"/>
          <p14:tracePt t="50685" x="4598988" y="2620963"/>
          <p14:tracePt t="50694" x="4622800" y="2620963"/>
          <p14:tracePt t="50701" x="4646613" y="2633663"/>
          <p14:tracePt t="50709" x="4672013" y="2640013"/>
          <p14:tracePt t="50717" x="4702175" y="2640013"/>
          <p14:tracePt t="50725" x="4737100" y="2646363"/>
          <p14:tracePt t="50733" x="4756150" y="2646363"/>
          <p14:tracePt t="50741" x="4779963" y="2657475"/>
          <p14:tracePt t="50749" x="4816475" y="2663825"/>
          <p14:tracePt t="50757" x="4840288" y="2663825"/>
          <p14:tracePt t="50765" x="4857750" y="2663825"/>
          <p14:tracePt t="50773" x="4906963" y="2663825"/>
          <p14:tracePt t="50781" x="4937125" y="2663825"/>
          <p14:tracePt t="50789" x="4991100" y="2663825"/>
          <p14:tracePt t="50798" x="5051425" y="2674938"/>
          <p14:tracePt t="50805" x="5122863" y="2674938"/>
          <p14:tracePt t="50814" x="5195888" y="2674938"/>
          <p14:tracePt t="50821" x="5299075" y="2674938"/>
          <p14:tracePt t="50829" x="5370513" y="2674938"/>
          <p14:tracePt t="50837" x="5454650" y="2674938"/>
          <p14:tracePt t="50845" x="5538788" y="2674938"/>
          <p14:tracePt t="50853" x="5629275" y="2674938"/>
          <p14:tracePt t="50862" x="5702300" y="2674938"/>
          <p14:tracePt t="50870" x="5756275" y="2674938"/>
          <p14:tracePt t="50881" x="5816600" y="2674938"/>
          <p14:tracePt t="50885" x="5876925" y="2674938"/>
          <p14:tracePt t="50893" x="5900738" y="2674938"/>
          <p14:tracePt t="50901" x="5930900" y="2674938"/>
          <p14:tracePt t="50909" x="5943600" y="2674938"/>
          <p14:tracePt t="50917" x="5954713" y="2674938"/>
          <p14:tracePt t="50925" x="5973763" y="2674938"/>
          <p14:tracePt t="50933" x="5984875" y="2674938"/>
          <p14:tracePt t="50941" x="5991225" y="2674938"/>
          <p14:tracePt t="50949" x="6003925" y="2674938"/>
          <p14:tracePt t="50957" x="6010275" y="2674938"/>
          <p14:tracePt t="50965" x="6015038" y="2674938"/>
          <p14:tracePt t="50973" x="6027738" y="2674938"/>
          <p14:tracePt t="50989" x="6034088" y="2674938"/>
          <p14:tracePt t="50997" x="6040438" y="2674938"/>
          <p14:tracePt t="51014" x="6057900" y="2674938"/>
          <p14:tracePt t="51030" x="6070600" y="2670175"/>
          <p14:tracePt t="51037" x="6088063" y="2663825"/>
          <p14:tracePt t="51046" x="6100763" y="2657475"/>
          <p14:tracePt t="51053" x="6105525" y="2657475"/>
          <p14:tracePt t="51062" x="6118225" y="2657475"/>
          <p14:tracePt t="51078" x="6142038" y="2651125"/>
          <p14:tracePt t="51085" x="6154738" y="2651125"/>
          <p14:tracePt t="51094" x="6172200" y="2640013"/>
          <p14:tracePt t="51101" x="6196013" y="2633663"/>
          <p14:tracePt t="51109" x="6208713" y="2633663"/>
          <p14:tracePt t="51117" x="6219825" y="2633663"/>
          <p14:tracePt t="51125" x="6238875" y="2633663"/>
          <p14:tracePt t="51134" x="6249988" y="2627313"/>
          <p14:tracePt t="51141" x="6275388" y="2620963"/>
          <p14:tracePt t="51381" x="0" y="0"/>
        </p14:tracePtLst>
        <p14:tracePtLst>
          <p14:tracePt t="58079" x="3344863" y="3025775"/>
          <p14:tracePt t="58094" x="3351213" y="3019425"/>
          <p14:tracePt t="58214" x="3351213" y="3013075"/>
          <p14:tracePt t="58230" x="3327400" y="3000375"/>
          <p14:tracePt t="58238" x="3290888" y="2982913"/>
          <p14:tracePt t="58245" x="3230563" y="2970213"/>
          <p14:tracePt t="58254" x="3152775" y="2941638"/>
          <p14:tracePt t="58261" x="3092450" y="2916238"/>
          <p14:tracePt t="58270" x="3001963" y="2886075"/>
          <p14:tracePt t="58277" x="2924175" y="2862263"/>
          <p14:tracePt t="58285" x="2820988" y="2825750"/>
          <p14:tracePt t="58293" x="2743200" y="2808288"/>
          <p14:tracePt t="58301" x="2663825" y="2771775"/>
          <p14:tracePt t="58309" x="2592388" y="2754313"/>
          <p14:tracePt t="58318" x="2513013" y="2717800"/>
          <p14:tracePt t="58326" x="2441575" y="2700338"/>
          <p14:tracePt t="58334" x="2374900" y="2674938"/>
          <p14:tracePt t="58341" x="2301875" y="2657475"/>
          <p14:tracePt t="58349" x="2236788" y="2633663"/>
          <p14:tracePt t="58357" x="2176463" y="2616200"/>
          <p14:tracePt t="58365" x="2127250" y="2603500"/>
          <p14:tracePt t="58373" x="2085975" y="2597150"/>
          <p14:tracePt t="58381" x="2049463" y="2586038"/>
          <p14:tracePt t="58389" x="2025650" y="2586038"/>
          <p14:tracePt t="58397" x="2006600" y="2586038"/>
          <p14:tracePt t="58405" x="1982788" y="2586038"/>
          <p14:tracePt t="58413" x="1958975" y="2586038"/>
          <p14:tracePt t="58421" x="1928813" y="2586038"/>
          <p14:tracePt t="58429" x="1905000" y="2586038"/>
          <p14:tracePt t="58437" x="1868488" y="2586038"/>
          <p14:tracePt t="58445" x="1825625" y="2586038"/>
          <p14:tracePt t="58453" x="1784350" y="2586038"/>
          <p14:tracePt t="58462" x="1741488" y="2586038"/>
          <p14:tracePt t="58469" x="1663700" y="2586038"/>
          <p14:tracePt t="58477" x="1620838" y="2586038"/>
          <p14:tracePt t="58485" x="1549400" y="2603500"/>
          <p14:tracePt t="58493" x="1489075" y="2616200"/>
          <p14:tracePt t="58501" x="1416050" y="2616200"/>
          <p14:tracePt t="58509" x="1338263" y="2633663"/>
          <p14:tracePt t="58518" x="1277938" y="2646363"/>
          <p14:tracePt t="58525" x="1217613" y="2646363"/>
          <p14:tracePt t="58534" x="1157288" y="2663825"/>
          <p14:tracePt t="58541" x="1120775" y="2674938"/>
          <p14:tracePt t="58550" x="1090613" y="2681288"/>
          <p14:tracePt t="58557" x="1054100" y="2687638"/>
          <p14:tracePt t="58565" x="1042988" y="2700338"/>
          <p14:tracePt t="58573" x="1019175" y="2705100"/>
          <p14:tracePt t="58581" x="1012825" y="2705100"/>
          <p14:tracePt t="58589" x="1000125" y="2717800"/>
          <p14:tracePt t="58597" x="982663" y="2717800"/>
          <p14:tracePt t="58605" x="969963" y="2717800"/>
          <p14:tracePt t="58613" x="965200" y="2717800"/>
          <p14:tracePt t="58621" x="952500" y="2724150"/>
          <p14:tracePt t="58629" x="935038" y="2735263"/>
          <p14:tracePt t="58637" x="928688" y="2741613"/>
          <p14:tracePt t="58645" x="915988" y="2741613"/>
          <p14:tracePt t="58653" x="892175" y="2747963"/>
          <p14:tracePt t="58661" x="868363" y="2765425"/>
          <p14:tracePt t="58669" x="855663" y="2765425"/>
          <p14:tracePt t="58677" x="808038" y="2790825"/>
          <p14:tracePt t="58685" x="771525" y="2820988"/>
          <p14:tracePt t="58693" x="747713" y="2825750"/>
          <p14:tracePt t="58702" x="717550" y="2844800"/>
          <p14:tracePt t="58709" x="698500" y="2851150"/>
          <p14:tracePt t="58718" x="693738" y="2855913"/>
          <p14:tracePt t="58725" x="681038" y="2874963"/>
          <p14:tracePt t="58734" x="674688" y="2881313"/>
          <p14:tracePt t="58741" x="674688" y="2892425"/>
          <p14:tracePt t="58749" x="674688" y="2898775"/>
          <p14:tracePt t="58757" x="674688" y="2905125"/>
          <p14:tracePt t="58765" x="674688" y="2911475"/>
          <p14:tracePt t="58773" x="674688" y="2916238"/>
          <p14:tracePt t="58789" x="674688" y="2922588"/>
          <p14:tracePt t="58797" x="681038" y="2928938"/>
          <p14:tracePt t="58805" x="693738" y="2935288"/>
          <p14:tracePt t="58814" x="704850" y="2935288"/>
          <p14:tracePt t="58821" x="723900" y="2941638"/>
          <p14:tracePt t="58829" x="747713" y="2941638"/>
          <p14:tracePt t="58837" x="777875" y="2952750"/>
          <p14:tracePt t="58845" x="795338" y="2959100"/>
          <p14:tracePt t="58854" x="825500" y="2965450"/>
          <p14:tracePt t="58861" x="874713" y="2976563"/>
          <p14:tracePt t="58869" x="935038" y="2989263"/>
          <p14:tracePt t="58888" x="1103313" y="3043238"/>
          <p14:tracePt t="58893" x="1204913" y="3067050"/>
          <p14:tracePt t="58902" x="1331913" y="3097213"/>
          <p14:tracePt t="58909" x="1439863" y="3133725"/>
          <p14:tracePt t="58918" x="1525588" y="3146425"/>
          <p14:tracePt t="58925" x="1616075" y="3157538"/>
          <p14:tracePt t="58934" x="1717675" y="3170238"/>
          <p14:tracePt t="58941" x="1778000" y="3187700"/>
          <p14:tracePt t="58949" x="1881188" y="3187700"/>
          <p14:tracePt t="58957" x="1941513" y="3200400"/>
          <p14:tracePt t="58965" x="1995488" y="3200400"/>
          <p14:tracePt t="58973" x="2097088" y="3200400"/>
          <p14:tracePt t="58981" x="2170113" y="3211513"/>
          <p14:tracePt t="58989" x="2260600" y="3217863"/>
          <p14:tracePt t="58997" x="2362200" y="3217863"/>
          <p14:tracePt t="59005" x="2459038" y="3217863"/>
          <p14:tracePt t="59013" x="2573338" y="3230563"/>
          <p14:tracePt t="59021" x="2687638" y="3230563"/>
          <p14:tracePt t="59029" x="2820988" y="3230563"/>
          <p14:tracePt t="59037" x="2917825" y="3230563"/>
          <p14:tracePt t="59045" x="2989263" y="3230563"/>
          <p14:tracePt t="59053" x="3049588" y="3230563"/>
          <p14:tracePt t="59061" x="3079750" y="3230563"/>
          <p14:tracePt t="59070" x="3103563" y="3230563"/>
          <p14:tracePt t="59077" x="3128963" y="3230563"/>
          <p14:tracePt t="59086" x="3152775" y="3224213"/>
          <p14:tracePt t="59093" x="3176588" y="3224213"/>
          <p14:tracePt t="59102" x="3200400" y="3211513"/>
          <p14:tracePt t="59109" x="3224213" y="3200400"/>
          <p14:tracePt t="59118" x="3249613" y="3200400"/>
          <p14:tracePt t="59125" x="3284538" y="3170238"/>
          <p14:tracePt t="59134" x="3321050" y="3146425"/>
          <p14:tracePt t="59141" x="3344863" y="3121025"/>
          <p14:tracePt t="59149" x="3370263" y="3103563"/>
          <p14:tracePt t="59157" x="3381375" y="3086100"/>
          <p14:tracePt t="59165" x="3398838" y="3073400"/>
          <p14:tracePt t="59173" x="3417888" y="3055938"/>
          <p14:tracePt t="59181" x="3424238" y="3049588"/>
          <p14:tracePt t="59190" x="3429000" y="3036888"/>
          <p14:tracePt t="59197" x="3429000" y="3025775"/>
          <p14:tracePt t="59205" x="3429000" y="3000375"/>
          <p14:tracePt t="59213" x="3429000" y="2976563"/>
          <p14:tracePt t="59221" x="3429000" y="2965450"/>
          <p14:tracePt t="59230" x="3424238" y="2941638"/>
          <p14:tracePt t="59237" x="3398838" y="2916238"/>
          <p14:tracePt t="59245" x="3375025" y="2892425"/>
          <p14:tracePt t="59253" x="3340100" y="2862263"/>
          <p14:tracePt t="59261" x="3290888" y="2844800"/>
          <p14:tracePt t="59269" x="3224213" y="2808288"/>
          <p14:tracePt t="59277" x="3163888" y="2790825"/>
          <p14:tracePt t="59286" x="3073400" y="2754313"/>
          <p14:tracePt t="59293" x="3013075" y="2735263"/>
          <p14:tracePt t="59301" x="2924175" y="2700338"/>
          <p14:tracePt t="59309" x="2833688" y="2693988"/>
          <p14:tracePt t="59317" x="2743200" y="2670175"/>
          <p14:tracePt t="59325" x="2670175" y="2670175"/>
          <p14:tracePt t="59333" x="2597150" y="2670175"/>
          <p14:tracePt t="59341" x="2525713" y="2670175"/>
          <p14:tracePt t="59349" x="2452688" y="2670175"/>
          <p14:tracePt t="59357" x="2362200" y="2687638"/>
          <p14:tracePt t="59365" x="2290763" y="2717800"/>
          <p14:tracePt t="59373" x="2224088" y="2735263"/>
          <p14:tracePt t="59381" x="2152650" y="2747963"/>
          <p14:tracePt t="59390" x="2103438" y="2760663"/>
          <p14:tracePt t="59397" x="2032000" y="2765425"/>
          <p14:tracePt t="59405" x="1971675" y="2790825"/>
          <p14:tracePt t="59413" x="1935163" y="2808288"/>
          <p14:tracePt t="59422" x="1885950" y="2814638"/>
          <p14:tracePt t="59430" x="1851025" y="2832100"/>
          <p14:tracePt t="59438" x="1801813" y="2844800"/>
          <p14:tracePt t="59445" x="1754188" y="2862263"/>
          <p14:tracePt t="59454" x="1724025" y="2874963"/>
          <p14:tracePt t="59461" x="1687513" y="2881313"/>
          <p14:tracePt t="59470" x="1639888" y="2898775"/>
          <p14:tracePt t="59477" x="1603375" y="2916238"/>
          <p14:tracePt t="59486" x="1579563" y="2922588"/>
          <p14:tracePt t="59494" x="1536700" y="2952750"/>
          <p14:tracePt t="59502" x="1482725" y="2982913"/>
          <p14:tracePt t="59509" x="1458913" y="3000375"/>
          <p14:tracePt t="59518" x="1446213" y="3013075"/>
          <p14:tracePt t="59525" x="1439863" y="3036888"/>
          <p14:tracePt t="59533" x="1435100" y="3043238"/>
          <p14:tracePt t="59541" x="1422400" y="3049588"/>
          <p14:tracePt t="59549" x="1422400" y="3055938"/>
          <p14:tracePt t="59557" x="1422400" y="3067050"/>
          <p14:tracePt t="59565" x="1422400" y="3073400"/>
          <p14:tracePt t="59573" x="1435100" y="3090863"/>
          <p14:tracePt t="59581" x="1439863" y="3097213"/>
          <p14:tracePt t="59590" x="1452563" y="3103563"/>
          <p14:tracePt t="59597" x="1476375" y="3109913"/>
          <p14:tracePt t="59605" x="1519238" y="3127375"/>
          <p14:tracePt t="59613" x="1566863" y="3140075"/>
          <p14:tracePt t="59622" x="1646238" y="3157538"/>
          <p14:tracePt t="59629" x="1736725" y="3194050"/>
          <p14:tracePt t="59638" x="1831975" y="3194050"/>
          <p14:tracePt t="59645" x="1965325" y="3230563"/>
          <p14:tracePt t="59653" x="2122488" y="3230563"/>
          <p14:tracePt t="59661" x="2236788" y="3230563"/>
          <p14:tracePt t="59670" x="2368550" y="3241675"/>
          <p14:tracePt t="59677" x="2465388" y="3241675"/>
          <p14:tracePt t="59686" x="2568575" y="3241675"/>
          <p14:tracePt t="59693" x="2670175" y="3241675"/>
          <p14:tracePt t="59702" x="2743200" y="3241675"/>
          <p14:tracePt t="59709" x="2784475" y="3236913"/>
          <p14:tracePt t="59718" x="2803525" y="3224213"/>
          <p14:tracePt t="59725" x="2827338" y="3211513"/>
          <p14:tracePt t="59733" x="2838450" y="3200400"/>
          <p14:tracePt t="59741" x="2844800" y="3194050"/>
          <p14:tracePt t="59749" x="2851150" y="3187700"/>
          <p14:tracePt t="59757" x="2863850" y="3163888"/>
          <p14:tracePt t="59765" x="2868613" y="3140075"/>
          <p14:tracePt t="59773" x="2874963" y="3116263"/>
          <p14:tracePt t="59781" x="2874963" y="3103563"/>
          <p14:tracePt t="59790" x="2874963" y="3090863"/>
          <p14:tracePt t="59797" x="2874963" y="3079750"/>
          <p14:tracePt t="59805" x="2874963" y="3073400"/>
          <p14:tracePt t="59813" x="2874963" y="3055938"/>
          <p14:tracePt t="59821" x="2874963" y="3049588"/>
          <p14:tracePt t="59829" x="2874963" y="3043238"/>
          <p14:tracePt t="59837" x="2874963" y="3030538"/>
          <p14:tracePt t="59845" x="2857500" y="3006725"/>
          <p14:tracePt t="59853" x="2844800" y="2995613"/>
          <p14:tracePt t="59861" x="2808288" y="2976563"/>
          <p14:tracePt t="59870" x="2797175" y="2959100"/>
          <p14:tracePt t="59888" x="2687638" y="2892425"/>
          <p14:tracePt t="59893" x="2609850" y="2855913"/>
          <p14:tracePt t="59902" x="2513013" y="2801938"/>
          <p14:tracePt t="59910" x="2441575" y="2765425"/>
          <p14:tracePt t="59917" x="2362200" y="2735263"/>
          <p14:tracePt t="59925" x="2284413" y="2700338"/>
          <p14:tracePt t="59933" x="2247900" y="2681288"/>
          <p14:tracePt t="59942" x="2176463" y="2663825"/>
          <p14:tracePt t="59950" x="2127250" y="2640013"/>
          <p14:tracePt t="59957" x="2092325" y="2640013"/>
          <p14:tracePt t="59965" x="2066925" y="2640013"/>
          <p14:tracePt t="59973" x="2055813" y="2640013"/>
          <p14:tracePt t="59982" x="2032000" y="2640013"/>
          <p14:tracePt t="59990" x="2001838" y="2646363"/>
          <p14:tracePt t="59997" x="1982788" y="2651125"/>
          <p14:tracePt t="60005" x="1952625" y="2674938"/>
          <p14:tracePt t="60013" x="1898650" y="2705100"/>
          <p14:tracePt t="60021" x="1851025" y="2735263"/>
          <p14:tracePt t="60029" x="1795463" y="2778125"/>
          <p14:tracePt t="60037" x="1741488" y="2844800"/>
          <p14:tracePt t="60045" x="1687513" y="2898775"/>
          <p14:tracePt t="60054" x="1651000" y="2928938"/>
          <p14:tracePt t="60061" x="1616075" y="2965450"/>
          <p14:tracePt t="60070" x="1597025" y="2989263"/>
          <p14:tracePt t="60077" x="1579563" y="3013075"/>
          <p14:tracePt t="60086" x="1573213" y="3030538"/>
          <p14:tracePt t="60093" x="1573213" y="3043238"/>
          <p14:tracePt t="60109" x="1573213" y="3055938"/>
          <p14:tracePt t="60117" x="1573213" y="3060700"/>
          <p14:tracePt t="60134" x="1573213" y="3067050"/>
          <p14:tracePt t="60141" x="1597025" y="3067050"/>
          <p14:tracePt t="60150" x="1627188" y="3079750"/>
          <p14:tracePt t="60157" x="1676400" y="3086100"/>
          <p14:tracePt t="60165" x="1724025" y="3103563"/>
          <p14:tracePt t="60173" x="1795463" y="3127375"/>
          <p14:tracePt t="60181" x="1885950" y="3151188"/>
          <p14:tracePt t="60190" x="1989138" y="3170238"/>
          <p14:tracePt t="60197" x="2092325" y="3194050"/>
          <p14:tracePt t="60206" x="2211388" y="3217863"/>
          <p14:tracePt t="60213" x="2314575" y="3241675"/>
          <p14:tracePt t="60221" x="2417763" y="3254375"/>
          <p14:tracePt t="60230" x="2519363" y="3267075"/>
          <p14:tracePt t="60237" x="2603500" y="3267075"/>
          <p14:tracePt t="60245" x="2676525" y="3267075"/>
          <p14:tracePt t="60254" x="2717800" y="3267075"/>
          <p14:tracePt t="60261" x="2754313" y="3267075"/>
          <p14:tracePt t="60271" x="2778125" y="3267075"/>
          <p14:tracePt t="60277" x="2790825" y="3260725"/>
          <p14:tracePt t="60287" x="2797175" y="3254375"/>
          <p14:tracePt t="60302" x="2803525" y="3248025"/>
          <p14:tracePt t="60325" x="2803525" y="3236913"/>
          <p14:tracePt t="60333" x="2803525" y="3230563"/>
          <p14:tracePt t="60350" x="2803525" y="3217863"/>
          <p14:tracePt t="60365" x="2797175" y="3211513"/>
          <p14:tracePt t="60381" x="2790825" y="3206750"/>
          <p14:tracePt t="60422" x="2784475" y="3200400"/>
          <p14:tracePt t="60621" x="0" y="0"/>
        </p14:tracePtLst>
        <p14:tracePtLst>
          <p14:tracePt t="64663" x="3249613" y="3224213"/>
          <p14:tracePt t="64798" x="3236913" y="3217863"/>
          <p14:tracePt t="64806" x="3230563" y="3211513"/>
          <p14:tracePt t="64814" x="3219450" y="3206750"/>
          <p14:tracePt t="64830" x="3200400" y="3206750"/>
          <p14:tracePt t="64840" x="3189288" y="3200400"/>
          <p14:tracePt t="64846" x="3182938" y="3200400"/>
          <p14:tracePt t="64854" x="3176588" y="3194050"/>
          <p14:tracePt t="64876" x="3159125" y="3187700"/>
          <p14:tracePt t="64886" x="3152775" y="3187700"/>
          <p14:tracePt t="64894" x="3146425" y="3187700"/>
          <p14:tracePt t="64902" x="3128963" y="3187700"/>
          <p14:tracePt t="64910" x="3122613" y="3187700"/>
          <p14:tracePt t="64918" x="3103563" y="3187700"/>
          <p14:tracePt t="64926" x="3079750" y="3187700"/>
          <p14:tracePt t="64934" x="3055938" y="3187700"/>
          <p14:tracePt t="64942" x="3025775" y="3187700"/>
          <p14:tracePt t="64950" x="2995613" y="3187700"/>
          <p14:tracePt t="64960" x="2959100" y="3187700"/>
          <p14:tracePt t="64966" x="2917825" y="3187700"/>
          <p14:tracePt t="64974" x="2863850" y="3187700"/>
          <p14:tracePt t="64982" x="2803525" y="3187700"/>
          <p14:tracePt t="64991" x="2767013" y="3187700"/>
          <p14:tracePt t="64998" x="2713038" y="3187700"/>
          <p14:tracePt t="65007" x="2682875" y="3187700"/>
          <p14:tracePt t="65014" x="2652713" y="3187700"/>
          <p14:tracePt t="65022" x="2627313" y="3187700"/>
          <p14:tracePt t="65030" x="2592388" y="3187700"/>
          <p14:tracePt t="65038" x="2573338" y="3194050"/>
          <p14:tracePt t="65046" x="2549525" y="3200400"/>
          <p14:tracePt t="65054" x="2532063" y="3217863"/>
          <p14:tracePt t="65062" x="2525713" y="3217863"/>
          <p14:tracePt t="65070" x="2513013" y="3224213"/>
          <p14:tracePt t="65078" x="2495550" y="3230563"/>
          <p14:tracePt t="65086" x="2489200" y="3236913"/>
          <p14:tracePt t="65094" x="2482850" y="3241675"/>
          <p14:tracePt t="65102" x="2478088" y="3248025"/>
          <p14:tracePt t="65110" x="2478088" y="3254375"/>
          <p14:tracePt t="65118" x="2478088" y="3271838"/>
          <p14:tracePt t="65125" x="2478088" y="3284538"/>
          <p14:tracePt t="65134" x="2478088" y="3290888"/>
          <p14:tracePt t="65142" x="2478088" y="3302000"/>
          <p14:tracePt t="65150" x="2478088" y="3314700"/>
          <p14:tracePt t="65160" x="2489200" y="3332163"/>
          <p14:tracePt t="65166" x="2501900" y="3344863"/>
          <p14:tracePt t="65174" x="2538413" y="3362325"/>
          <p14:tracePt t="65182" x="2555875" y="3375025"/>
          <p14:tracePt t="65191" x="2586038" y="3381375"/>
          <p14:tracePt t="65198" x="2597150" y="3386138"/>
          <p14:tracePt t="65207" x="2622550" y="3386138"/>
          <p14:tracePt t="65214" x="2657475" y="3386138"/>
          <p14:tracePt t="65222" x="2682875" y="3392488"/>
          <p14:tracePt t="65231" x="2747963" y="3405188"/>
          <p14:tracePt t="65238" x="2790825" y="3405188"/>
          <p14:tracePt t="65246" x="2881313" y="3416300"/>
          <p14:tracePt t="65254" x="2978150" y="3416300"/>
          <p14:tracePt t="65261" x="3079750" y="3416300"/>
          <p14:tracePt t="65270" x="3182938" y="3416300"/>
          <p14:tracePt t="65277" x="3297238" y="3416300"/>
          <p14:tracePt t="65285" x="3370263" y="3416300"/>
          <p14:tracePt t="65293" x="3411538" y="3416300"/>
          <p14:tracePt t="65301" x="3471863" y="3398838"/>
          <p14:tracePt t="65309" x="3489325" y="3392488"/>
          <p14:tracePt t="65317" x="3502025" y="3386138"/>
          <p14:tracePt t="65326" x="3508375" y="3381375"/>
          <p14:tracePt t="65333" x="3519488" y="3368675"/>
          <p14:tracePt t="65341" x="3519488" y="3362325"/>
          <p14:tracePt t="65349" x="3519488" y="3344863"/>
          <p14:tracePt t="65358" x="3519488" y="3338513"/>
          <p14:tracePt t="65365" x="3519488" y="3325813"/>
          <p14:tracePt t="65374" x="3519488" y="3314700"/>
          <p14:tracePt t="65381" x="3519488" y="3302000"/>
          <p14:tracePt t="65390" x="3514725" y="3284538"/>
          <p14:tracePt t="65397" x="3508375" y="3278188"/>
          <p14:tracePt t="65406" x="3484563" y="3267075"/>
          <p14:tracePt t="65413" x="3459163" y="3248025"/>
          <p14:tracePt t="65421" x="3429000" y="3230563"/>
          <p14:tracePt t="65430" x="3363913" y="3200400"/>
          <p14:tracePt t="65437" x="3314700" y="3181350"/>
          <p14:tracePt t="65445" x="3267075" y="3170238"/>
          <p14:tracePt t="65453" x="3219450" y="3151188"/>
          <p14:tracePt t="65461" x="3170238" y="3140075"/>
          <p14:tracePt t="65469" x="3128963" y="3133725"/>
          <p14:tracePt t="65478" x="3079750" y="3133725"/>
          <p14:tracePt t="65485" x="3049588" y="3133725"/>
          <p14:tracePt t="65493" x="3025775" y="3133725"/>
          <p14:tracePt t="65501" x="3001963" y="3133725"/>
          <p14:tracePt t="65509" x="2959100" y="3133725"/>
          <p14:tracePt t="65517" x="2947988" y="3133725"/>
          <p14:tracePt t="65525" x="2928938" y="3140075"/>
          <p14:tracePt t="65533" x="2917825" y="3157538"/>
          <p14:tracePt t="65541" x="2898775" y="3170238"/>
          <p14:tracePt t="65549" x="2898775" y="3187700"/>
          <p14:tracePt t="65558" x="2898775" y="3211513"/>
          <p14:tracePt t="65565" x="2898775" y="3230563"/>
          <p14:tracePt t="65574" x="2898775" y="3248025"/>
          <p14:tracePt t="65581" x="2905125" y="3278188"/>
          <p14:tracePt t="65590" x="2911475" y="3284538"/>
          <p14:tracePt t="65597" x="2947988" y="3308350"/>
          <p14:tracePt t="65605" x="2982913" y="3325813"/>
          <p14:tracePt t="65613" x="3019425" y="3332163"/>
          <p14:tracePt t="65621" x="3098800" y="3368675"/>
          <p14:tracePt t="65630" x="3170238" y="3392488"/>
          <p14:tracePt t="65637" x="3273425" y="3411538"/>
          <p14:tracePt t="65645" x="3351213" y="3435350"/>
          <p14:tracePt t="65653" x="3454400" y="3459163"/>
          <p14:tracePt t="65661" x="3538538" y="3471863"/>
          <p14:tracePt t="65669" x="3598863" y="3471863"/>
          <p14:tracePt t="65677" x="3689350" y="3476625"/>
          <p14:tracePt t="65685" x="3743325" y="3476625"/>
          <p14:tracePt t="65693" x="3803650" y="3476625"/>
          <p14:tracePt t="65701" x="3833813" y="3476625"/>
          <p14:tracePt t="65710" x="3857625" y="3476625"/>
          <p14:tracePt t="65717" x="3881438" y="3471863"/>
          <p14:tracePt t="65726" x="3887788" y="3465513"/>
          <p14:tracePt t="65733" x="3894138" y="3446463"/>
          <p14:tracePt t="65741" x="3905250" y="3435350"/>
          <p14:tracePt t="65749" x="3905250" y="3429000"/>
          <p14:tracePt t="65758" x="3905250" y="3422650"/>
          <p14:tracePt t="65765" x="3905250" y="3411538"/>
          <p14:tracePt t="65781" x="3905250" y="3405188"/>
          <p14:tracePt t="65790" x="3905250" y="3392488"/>
          <p14:tracePt t="65797" x="3894138" y="3375025"/>
          <p14:tracePt t="65805" x="3870325" y="3355975"/>
          <p14:tracePt t="65813" x="3821113" y="3332163"/>
          <p14:tracePt t="65821" x="3749675" y="3295650"/>
          <p14:tracePt t="65830" x="3713163" y="3278188"/>
          <p14:tracePt t="65837" x="3635375" y="3260725"/>
          <p14:tracePt t="65845" x="3556000" y="3224213"/>
          <p14:tracePt t="65853" x="3471863" y="3206750"/>
          <p14:tracePt t="65861" x="3381375" y="3170238"/>
          <p14:tracePt t="65869" x="3260725" y="3146425"/>
          <p14:tracePt t="65877" x="3189288" y="3133725"/>
          <p14:tracePt t="65885" x="3098800" y="3127375"/>
          <p14:tracePt t="65894" x="3038475" y="3116263"/>
          <p14:tracePt t="65901" x="2954338" y="3116263"/>
          <p14:tracePt t="65909" x="2894013" y="3116263"/>
          <p14:tracePt t="65917" x="2863850" y="3116263"/>
          <p14:tracePt t="65925" x="2833688" y="3116263"/>
          <p14:tracePt t="65933" x="2808288" y="3116263"/>
          <p14:tracePt t="65941" x="2784475" y="3116263"/>
          <p14:tracePt t="65949" x="2773363" y="3116263"/>
          <p14:tracePt t="65957" x="2767013" y="3116263"/>
          <p14:tracePt t="65966" x="2747963" y="3127375"/>
          <p14:tracePt t="65974" x="2743200" y="3133725"/>
          <p14:tracePt t="65981" x="2743200" y="3146425"/>
          <p14:tracePt t="65990" x="2743200" y="3163888"/>
          <p14:tracePt t="65997" x="2743200" y="3170238"/>
          <p14:tracePt t="66006" x="2754313" y="3181350"/>
          <p14:tracePt t="66013" x="2784475" y="3200400"/>
          <p14:tracePt t="66021" x="2808288" y="3206750"/>
          <p14:tracePt t="66030" x="2857500" y="3217863"/>
          <p14:tracePt t="66037" x="2917825" y="3224213"/>
          <p14:tracePt t="66045" x="2989263" y="3260725"/>
          <p14:tracePt t="66053" x="3079750" y="3271838"/>
          <p14:tracePt t="66061" x="3182938" y="3271838"/>
          <p14:tracePt t="66069" x="3267075" y="3278188"/>
          <p14:tracePt t="66077" x="3327400" y="3278188"/>
          <p14:tracePt t="66085" x="3370263" y="3278188"/>
          <p14:tracePt t="66093" x="3417888" y="3278188"/>
          <p14:tracePt t="66101" x="3424238" y="3278188"/>
          <p14:tracePt t="66109" x="3441700" y="3278188"/>
          <p14:tracePt t="66117" x="3441700" y="3267075"/>
          <p14:tracePt t="66125" x="3448050" y="3260725"/>
          <p14:tracePt t="66133" x="3448050" y="3248025"/>
          <p14:tracePt t="66142" x="3448050" y="3230563"/>
          <p14:tracePt t="66149" x="3448050" y="3217863"/>
          <p14:tracePt t="66158" x="3448050" y="3206750"/>
          <p14:tracePt t="66165" x="3448050" y="3181350"/>
          <p14:tracePt t="66174" x="3429000" y="3163888"/>
          <p14:tracePt t="66181" x="3417888" y="3151188"/>
          <p14:tracePt t="66190" x="3394075" y="3127375"/>
          <p14:tracePt t="66197" x="3370263" y="3127375"/>
          <p14:tracePt t="66205" x="3333750" y="3109913"/>
          <p14:tracePt t="66213" x="3309938" y="3103563"/>
          <p14:tracePt t="66221" x="3254375" y="3103563"/>
          <p14:tracePt t="66230" x="3206750" y="3090863"/>
          <p14:tracePt t="66237" x="3163888" y="3090863"/>
          <p14:tracePt t="66245" x="3103563" y="3090863"/>
          <p14:tracePt t="66253" x="3062288" y="3090863"/>
          <p14:tracePt t="66261" x="3019425" y="3090863"/>
          <p14:tracePt t="66269" x="2978150" y="3116263"/>
          <p14:tracePt t="66277" x="2954338" y="3127375"/>
          <p14:tracePt t="66285" x="2947988" y="3133725"/>
          <p14:tracePt t="66294" x="2947988" y="3151188"/>
          <p14:tracePt t="66301" x="2947988" y="3163888"/>
          <p14:tracePt t="66310" x="2947988" y="3170238"/>
          <p14:tracePt t="66317" x="2959100" y="3200400"/>
          <p14:tracePt t="66325" x="2982913" y="3224213"/>
          <p14:tracePt t="66333" x="3008313" y="3241675"/>
          <p14:tracePt t="66341" x="3055938" y="3267075"/>
          <p14:tracePt t="66349" x="3103563" y="3295650"/>
          <p14:tracePt t="66358" x="3182938" y="3332163"/>
          <p14:tracePt t="66365" x="3243263" y="3351213"/>
          <p14:tracePt t="66374" x="3321050" y="3375025"/>
          <p14:tracePt t="66381" x="3381375" y="3392488"/>
          <p14:tracePt t="66390" x="3454400" y="3405188"/>
          <p14:tracePt t="66397" x="3502025" y="3405188"/>
          <p14:tracePt t="66405" x="3519488" y="3405188"/>
          <p14:tracePt t="66413" x="3544888" y="3405188"/>
          <p14:tracePt t="66421" x="3549650" y="3405188"/>
          <p14:tracePt t="66429" x="3568700" y="3398838"/>
          <p14:tracePt t="66437" x="3575050" y="3381375"/>
          <p14:tracePt t="66445" x="3575050" y="3368675"/>
          <p14:tracePt t="66453" x="3575050" y="3344863"/>
          <p14:tracePt t="66461" x="3575050" y="3332163"/>
          <p14:tracePt t="66469" x="3568700" y="3308350"/>
          <p14:tracePt t="66477" x="3562350" y="3302000"/>
          <p14:tracePt t="66485" x="3549650" y="3290888"/>
          <p14:tracePt t="66494" x="3525838" y="3278188"/>
          <p14:tracePt t="66501" x="3495675" y="3260725"/>
          <p14:tracePt t="66509" x="3459163" y="3254375"/>
          <p14:tracePt t="66517" x="3398838" y="3241675"/>
          <p14:tracePt t="66525" x="3351213" y="3236913"/>
          <p14:tracePt t="66533" x="3297238" y="3236913"/>
          <p14:tracePt t="66542" x="3236913" y="3236913"/>
          <p14:tracePt t="66550" x="3194050" y="3236913"/>
          <p14:tracePt t="66558" x="3159125" y="3236913"/>
          <p14:tracePt t="66565" x="3133725" y="3236913"/>
          <p14:tracePt t="66574" x="3122613" y="3236913"/>
          <p14:tracePt t="66590" x="3116263" y="3236913"/>
          <p14:tracePt t="66918" x="3122613" y="3230563"/>
          <p14:tracePt t="66926" x="3140075" y="3217863"/>
          <p14:tracePt t="66934" x="3163888" y="3211513"/>
          <p14:tracePt t="66943" x="3219450" y="3211513"/>
          <p14:tracePt t="66950" x="3290888" y="3211513"/>
          <p14:tracePt t="66959" x="3387725" y="3211513"/>
          <p14:tracePt t="66966" x="3519488" y="3211513"/>
          <p14:tracePt t="66974" x="3635375" y="3211513"/>
          <p14:tracePt t="66982" x="3810000" y="3211513"/>
          <p14:tracePt t="66990" x="3960813" y="3211513"/>
          <p14:tracePt t="66998" x="4135438" y="3211513"/>
          <p14:tracePt t="67006" x="4316413" y="3211513"/>
          <p14:tracePt t="67014" x="4471988" y="3211513"/>
          <p14:tracePt t="67022" x="4665663" y="3211513"/>
          <p14:tracePt t="67030" x="4876800" y="3211513"/>
          <p14:tracePt t="67038" x="5027613" y="3211513"/>
          <p14:tracePt t="67046" x="5202238" y="3211513"/>
          <p14:tracePt t="67054" x="5346700" y="3211513"/>
          <p14:tracePt t="67062" x="5491163" y="3211513"/>
          <p14:tracePt t="67070" x="5588000" y="3211513"/>
          <p14:tracePt t="67078" x="5689600" y="3211513"/>
          <p14:tracePt t="67086" x="5792788" y="3211513"/>
          <p14:tracePt t="67094" x="5876925" y="3211513"/>
          <p14:tracePt t="67102" x="5949950" y="3211513"/>
          <p14:tracePt t="67111" x="6010275" y="3211513"/>
          <p14:tracePt t="67118" x="6064250" y="3211513"/>
          <p14:tracePt t="67127" x="6124575" y="3211513"/>
          <p14:tracePt t="67134" x="6184900" y="3211513"/>
          <p14:tracePt t="67143" x="6238875" y="3211513"/>
          <p14:tracePt t="67150" x="6286500" y="3211513"/>
          <p14:tracePt t="67159" x="6316663" y="3211513"/>
          <p14:tracePt t="67166" x="6370638" y="3211513"/>
          <p14:tracePt t="67176" x="6407150" y="3211513"/>
          <p14:tracePt t="67182" x="6437313" y="3211513"/>
          <p14:tracePt t="67190" x="6467475" y="3211513"/>
          <p14:tracePt t="67198" x="6491288" y="3211513"/>
          <p14:tracePt t="67206" x="6516688" y="3211513"/>
          <p14:tracePt t="67214" x="6540500" y="3211513"/>
          <p14:tracePt t="67221" x="6557963" y="3211513"/>
          <p14:tracePt t="67231" x="6594475" y="3211513"/>
          <p14:tracePt t="67238" x="6618288" y="3211513"/>
          <p14:tracePt t="67246" x="6630988" y="3211513"/>
          <p14:tracePt t="67254" x="6654800" y="3211513"/>
          <p14:tracePt t="67262" x="6665913" y="3211513"/>
          <p14:tracePt t="67270" x="6672263" y="3211513"/>
          <p14:tracePt t="67278" x="6684963" y="3211513"/>
          <p14:tracePt t="67286" x="6691313" y="3211513"/>
          <p14:tracePt t="67294" x="6696075" y="3211513"/>
          <p14:tracePt t="67302" x="6702425" y="3211513"/>
          <p14:tracePt t="67311" x="6708775" y="3211513"/>
          <p14:tracePt t="67318" x="6721475" y="3211513"/>
          <p14:tracePt t="67329" x="6726238" y="3211513"/>
          <p14:tracePt t="67334" x="6732588" y="3211513"/>
          <p14:tracePt t="67350" x="6738938" y="3211513"/>
          <p14:tracePt t="67359" x="6745288" y="3211513"/>
          <p14:tracePt t="67374" x="6756400" y="3211513"/>
          <p14:tracePt t="67382" x="6762750" y="3211513"/>
          <p14:tracePt t="67422" x="6769100" y="3211513"/>
          <p14:tracePt t="67446" x="6775450" y="3211513"/>
          <p14:tracePt t="67566" x="6769100" y="3211513"/>
          <p14:tracePt t="67574" x="6745288" y="3211513"/>
          <p14:tracePt t="67582" x="6738938" y="3211513"/>
          <p14:tracePt t="67590" x="6702425" y="3211513"/>
          <p14:tracePt t="67598" x="6678613" y="3211513"/>
          <p14:tracePt t="67606" x="6654800" y="3211513"/>
          <p14:tracePt t="67614" x="6630988" y="3211513"/>
          <p14:tracePt t="67622" x="6600825" y="3211513"/>
          <p14:tracePt t="67630" x="6570663" y="3206750"/>
          <p14:tracePt t="67638" x="6534150" y="3206750"/>
          <p14:tracePt t="67646" x="6503988" y="3194050"/>
          <p14:tracePt t="67654" x="6467475" y="3187700"/>
          <p14:tracePt t="67662" x="6437313" y="3187700"/>
          <p14:tracePt t="67670" x="6383338" y="3181350"/>
          <p14:tracePt t="67677" x="6323013" y="3170238"/>
          <p14:tracePt t="67686" x="6275388" y="3157538"/>
          <p14:tracePt t="67694" x="6215063" y="3157538"/>
          <p14:tracePt t="67702" x="6184900" y="3157538"/>
          <p14:tracePt t="67711" x="6142038" y="3157538"/>
          <p14:tracePt t="67718" x="6081713" y="3151188"/>
          <p14:tracePt t="67726" x="6034088" y="3151188"/>
          <p14:tracePt t="67734" x="5991225" y="3140075"/>
          <p14:tracePt t="67743" x="5943600" y="3140075"/>
          <p14:tracePt t="67750" x="5913438" y="3133725"/>
          <p14:tracePt t="67759" x="5876925" y="3133725"/>
          <p14:tracePt t="67766" x="5859463" y="3133725"/>
          <p14:tracePt t="67774" x="5834063" y="3133725"/>
          <p14:tracePt t="67782" x="5810250" y="3133725"/>
          <p14:tracePt t="67790" x="5786438" y="3133725"/>
          <p14:tracePt t="67798" x="5762625" y="3133725"/>
          <p14:tracePt t="67806" x="5732463" y="3133725"/>
          <p14:tracePt t="67814" x="5719763" y="3133725"/>
          <p14:tracePt t="67822" x="5695950" y="3133725"/>
          <p14:tracePt t="67830" x="5684838" y="3133725"/>
          <p14:tracePt t="67838" x="5665788" y="3133725"/>
          <p14:tracePt t="67847" x="5654675" y="3140075"/>
          <p14:tracePt t="67854" x="5648325" y="3140075"/>
          <p14:tracePt t="67863" x="5629275" y="3146425"/>
          <p14:tracePt t="67870" x="5624513" y="3146425"/>
          <p14:tracePt t="67880" x="5611813" y="3151188"/>
          <p14:tracePt t="67886" x="5599113" y="3163888"/>
          <p14:tracePt t="67895" x="5581650" y="3170238"/>
          <p14:tracePt t="67901" x="5568950" y="3181350"/>
          <p14:tracePt t="67910" x="5545138" y="3194050"/>
          <p14:tracePt t="67917" x="5527675" y="3200400"/>
          <p14:tracePt t="67926" x="5521325" y="3206750"/>
          <p14:tracePt t="67933" x="5503863" y="3217863"/>
          <p14:tracePt t="67942" x="5497513" y="3224213"/>
          <p14:tracePt t="67949" x="5491163" y="3230563"/>
          <p14:tracePt t="67957" x="5484813" y="3236913"/>
          <p14:tracePt t="67966" x="5478463" y="3241675"/>
          <p14:tracePt t="67973" x="5473700" y="3267075"/>
          <p14:tracePt t="67981" x="5473700" y="3271838"/>
          <p14:tracePt t="67989" x="5473700" y="3278188"/>
          <p14:tracePt t="67997" x="5473700" y="3290888"/>
          <p14:tracePt t="68005" x="5478463" y="3295650"/>
          <p14:tracePt t="68013" x="5491163" y="3302000"/>
          <p14:tracePt t="68021" x="5514975" y="3314700"/>
          <p14:tracePt t="68029" x="5538788" y="3325813"/>
          <p14:tracePt t="68037" x="5564188" y="3325813"/>
          <p14:tracePt t="68045" x="5594350" y="3344863"/>
          <p14:tracePt t="68053" x="5618163" y="3351213"/>
          <p14:tracePt t="68061" x="5654675" y="3351213"/>
          <p14:tracePt t="68070" x="5684838" y="3368675"/>
          <p14:tracePt t="68078" x="5719763" y="3381375"/>
          <p14:tracePt t="68085" x="5768975" y="3398838"/>
          <p14:tracePt t="68093" x="5799138" y="3405188"/>
          <p14:tracePt t="68101" x="5859463" y="3416300"/>
          <p14:tracePt t="68110" x="5924550" y="3435350"/>
          <p14:tracePt t="68117" x="5984875" y="3459163"/>
          <p14:tracePt t="68126" x="6045200" y="3465513"/>
          <p14:tracePt t="68133" x="6088063" y="3465513"/>
          <p14:tracePt t="68142" x="6161088" y="3465513"/>
          <p14:tracePt t="68149" x="6208713" y="3465513"/>
          <p14:tracePt t="68157" x="6310313" y="3465513"/>
          <p14:tracePt t="68165" x="6365875" y="3465513"/>
          <p14:tracePt t="68173" x="6426200" y="3465513"/>
          <p14:tracePt t="68181" x="6497638" y="3465513"/>
          <p14:tracePt t="68189" x="6570663" y="3465513"/>
          <p14:tracePt t="68197" x="6600825" y="3465513"/>
          <p14:tracePt t="68205" x="6654800" y="3465513"/>
          <p14:tracePt t="68213" x="6678613" y="3465513"/>
          <p14:tracePt t="68221" x="6702425" y="3465513"/>
          <p14:tracePt t="68230" x="6726238" y="3465513"/>
          <p14:tracePt t="68237" x="6732588" y="3465513"/>
          <p14:tracePt t="68245" x="6745288" y="3465513"/>
          <p14:tracePt t="68253" x="6751638" y="3465513"/>
          <p14:tracePt t="68261" x="6762750" y="3459163"/>
          <p14:tracePt t="68269" x="6786563" y="3452813"/>
          <p14:tracePt t="68277" x="6792913" y="3446463"/>
          <p14:tracePt t="68285" x="6805613" y="3441700"/>
          <p14:tracePt t="68293" x="6823075" y="3435350"/>
          <p14:tracePt t="68302" x="6835775" y="3422650"/>
          <p14:tracePt t="68310" x="6853238" y="3416300"/>
          <p14:tracePt t="68317" x="6859588" y="3411538"/>
          <p14:tracePt t="68326" x="6872288" y="3405188"/>
          <p14:tracePt t="68333" x="6877050" y="3398838"/>
          <p14:tracePt t="68342" x="6883400" y="3386138"/>
          <p14:tracePt t="68349" x="6883400" y="3381375"/>
          <p14:tracePt t="68357" x="6896100" y="3362325"/>
          <p14:tracePt t="68365" x="6896100" y="3355975"/>
          <p14:tracePt t="68373" x="6896100" y="3344863"/>
          <p14:tracePt t="68389" x="6896100" y="3321050"/>
          <p14:tracePt t="68405" x="6896100" y="3314700"/>
          <p14:tracePt t="68413" x="6896100" y="3308350"/>
          <p14:tracePt t="68421" x="6896100" y="3302000"/>
          <p14:tracePt t="68437" x="6896100" y="3295650"/>
          <p14:tracePt t="68445" x="6896100" y="3284538"/>
          <p14:tracePt t="68461" x="6896100" y="3278188"/>
          <p14:tracePt t="68469" x="6896100" y="3271838"/>
          <p14:tracePt t="68477" x="6896100" y="3260725"/>
          <p14:tracePt t="68485" x="6883400" y="3254375"/>
          <p14:tracePt t="68494" x="6865938" y="3248025"/>
          <p14:tracePt t="68501" x="6842125" y="3236913"/>
          <p14:tracePt t="68510" x="6811963" y="3217863"/>
          <p14:tracePt t="68517" x="6786563" y="3211513"/>
          <p14:tracePt t="68526" x="6738938" y="3206750"/>
          <p14:tracePt t="68533" x="6708775" y="3187700"/>
          <p14:tracePt t="68542" x="6648450" y="3187700"/>
          <p14:tracePt t="68549" x="6600825" y="3163888"/>
          <p14:tracePt t="68557" x="6564313" y="3157538"/>
          <p14:tracePt t="68566" x="6521450" y="3157538"/>
          <p14:tracePt t="68573" x="6443663" y="3127375"/>
          <p14:tracePt t="68581" x="6400800" y="3127375"/>
          <p14:tracePt t="68589" x="6340475" y="3103563"/>
          <p14:tracePt t="68597" x="6275388" y="3090863"/>
          <p14:tracePt t="68605" x="6215063" y="3086100"/>
          <p14:tracePt t="68613" x="6184900" y="3073400"/>
          <p14:tracePt t="68621" x="6142038" y="3073400"/>
          <p14:tracePt t="68630" x="6118225" y="3073400"/>
          <p14:tracePt t="68637" x="6081713" y="3067050"/>
          <p14:tracePt t="68645" x="6051550" y="3067050"/>
          <p14:tracePt t="68653" x="6021388" y="3067050"/>
          <p14:tracePt t="68661" x="5984875" y="3067050"/>
          <p14:tracePt t="68670" x="5954713" y="3067050"/>
          <p14:tracePt t="68677" x="5930900" y="3067050"/>
          <p14:tracePt t="68685" x="5907088" y="3067050"/>
          <p14:tracePt t="68694" x="5894388" y="3067050"/>
          <p14:tracePt t="68701" x="5870575" y="3067050"/>
          <p14:tracePt t="68710" x="5846763" y="3067050"/>
          <p14:tracePt t="68717" x="5822950" y="3067050"/>
          <p14:tracePt t="68726" x="5792788" y="3079750"/>
          <p14:tracePt t="68733" x="5768975" y="3086100"/>
          <p14:tracePt t="68741" x="5732463" y="3103563"/>
          <p14:tracePt t="68749" x="5719763" y="3103563"/>
          <p14:tracePt t="68757" x="5684838" y="3121025"/>
          <p14:tracePt t="68765" x="5659438" y="3127375"/>
          <p14:tracePt t="68773" x="5629275" y="3151188"/>
          <p14:tracePt t="68781" x="5611813" y="3163888"/>
          <p14:tracePt t="68790" x="5599113" y="3176588"/>
          <p14:tracePt t="68797" x="5581650" y="3181350"/>
          <p14:tracePt t="68805" x="5568950" y="3200400"/>
          <p14:tracePt t="68813" x="5551488" y="3206750"/>
          <p14:tracePt t="68821" x="5545138" y="3211513"/>
          <p14:tracePt t="68830" x="5538788" y="3217863"/>
          <p14:tracePt t="68837" x="5521325" y="3224213"/>
          <p14:tracePt t="68845" x="5514975" y="3230563"/>
          <p14:tracePt t="68853" x="5508625" y="3236913"/>
          <p14:tracePt t="68861" x="5503863" y="3241675"/>
          <p14:tracePt t="68869" x="5497513" y="3248025"/>
          <p14:tracePt t="68885" x="5484813" y="3267075"/>
          <p14:tracePt t="68894" x="5484813" y="3271838"/>
          <p14:tracePt t="68901" x="5484813" y="3278188"/>
          <p14:tracePt t="68910" x="5484813" y="3290888"/>
          <p14:tracePt t="68917" x="5484813" y="3295650"/>
          <p14:tracePt t="68926" x="5484813" y="3308350"/>
          <p14:tracePt t="68933" x="5484813" y="3314700"/>
          <p14:tracePt t="68941" x="5503863" y="3325813"/>
          <p14:tracePt t="68949" x="5514975" y="3344863"/>
          <p14:tracePt t="68957" x="5521325" y="3355975"/>
          <p14:tracePt t="68965" x="5551488" y="3381375"/>
          <p14:tracePt t="68973" x="5588000" y="3411538"/>
          <p14:tracePt t="68982" x="5611813" y="3435350"/>
          <p14:tracePt t="68989" x="5672138" y="3471863"/>
          <p14:tracePt t="68997" x="5708650" y="3482975"/>
          <p14:tracePt t="69005" x="5773738" y="3506788"/>
          <p14:tracePt t="69014" x="5834063" y="3525838"/>
          <p14:tracePt t="69021" x="5894388" y="3549650"/>
          <p14:tracePt t="69030" x="5943600" y="3556000"/>
          <p14:tracePt t="69037" x="6003925" y="3579813"/>
          <p14:tracePt t="69046" x="6051550" y="3586163"/>
          <p14:tracePt t="69054" x="6111875" y="3597275"/>
          <p14:tracePt t="69062" x="6172200" y="3609975"/>
          <p14:tracePt t="69069" x="6232525" y="3616325"/>
          <p14:tracePt t="69077" x="6316663" y="3616325"/>
          <p14:tracePt t="69085" x="6389688" y="3616325"/>
          <p14:tracePt t="69094" x="6480175" y="3616325"/>
          <p14:tracePt t="69101" x="6521450" y="3616325"/>
          <p14:tracePt t="69110" x="6581775" y="3616325"/>
          <p14:tracePt t="69117" x="6624638" y="3616325"/>
          <p14:tracePt t="69126" x="6648450" y="3616325"/>
          <p14:tracePt t="69133" x="6678613" y="3616325"/>
          <p14:tracePt t="69141" x="6702425" y="3616325"/>
          <p14:tracePt t="69149" x="6721475" y="3609975"/>
          <p14:tracePt t="69157" x="6745288" y="3597275"/>
          <p14:tracePt t="69165" x="6756400" y="3586163"/>
          <p14:tracePt t="69173" x="6762750" y="3586163"/>
          <p14:tracePt t="69181" x="6769100" y="3579813"/>
          <p14:tracePt t="69197" x="6786563" y="3567113"/>
          <p14:tracePt t="69205" x="6792913" y="3567113"/>
          <p14:tracePt t="69213" x="6799263" y="3562350"/>
          <p14:tracePt t="69221" x="6805613" y="3543300"/>
          <p14:tracePt t="69230" x="6816725" y="3532188"/>
          <p14:tracePt t="69237" x="6823075" y="3525838"/>
          <p14:tracePt t="69246" x="6829425" y="3519488"/>
          <p14:tracePt t="69253" x="6835775" y="3513138"/>
          <p14:tracePt t="69262" x="6835775" y="3502025"/>
          <p14:tracePt t="69269" x="6835775" y="3495675"/>
          <p14:tracePt t="69278" x="6835775" y="3471863"/>
          <p14:tracePt t="69285" x="6835775" y="3459163"/>
          <p14:tracePt t="69294" x="6835775" y="3452813"/>
          <p14:tracePt t="69301" x="6835775" y="3441700"/>
          <p14:tracePt t="69310" x="6835775" y="3422650"/>
          <p14:tracePt t="69317" x="6835775" y="3411538"/>
          <p14:tracePt t="69326" x="6835775" y="3398838"/>
          <p14:tracePt t="69333" x="6835775" y="3392488"/>
          <p14:tracePt t="69341" x="6835775" y="3381375"/>
          <p14:tracePt t="69349" x="6835775" y="3362325"/>
          <p14:tracePt t="69357" x="6829425" y="3351213"/>
          <p14:tracePt t="69365" x="6823075" y="3344863"/>
          <p14:tracePt t="69373" x="6805613" y="3321050"/>
          <p14:tracePt t="69381" x="6792913" y="3308350"/>
          <p14:tracePt t="69389" x="6775450" y="3290888"/>
          <p14:tracePt t="69397" x="6762750" y="3278188"/>
          <p14:tracePt t="69405" x="6756400" y="3271838"/>
          <p14:tracePt t="69413" x="6726238" y="3248025"/>
          <p14:tracePt t="69421" x="6691313" y="3230563"/>
          <p14:tracePt t="69431" x="6654800" y="3211513"/>
          <p14:tracePt t="69437" x="6630988" y="3206750"/>
          <p14:tracePt t="69445" x="6570663" y="3176588"/>
          <p14:tracePt t="69453" x="6551613" y="3176588"/>
          <p14:tracePt t="69461" x="6516688" y="3157538"/>
          <p14:tracePt t="69469" x="6486525" y="3157538"/>
          <p14:tracePt t="69478" x="6461125" y="3157538"/>
          <p14:tracePt t="69485" x="6437313" y="3157538"/>
          <p14:tracePt t="69494" x="6413500" y="3151188"/>
          <p14:tracePt t="69501" x="6389688" y="3151188"/>
          <p14:tracePt t="69510" x="6365875" y="3151188"/>
          <p14:tracePt t="69517" x="6353175" y="3151188"/>
          <p14:tracePt t="69526" x="6340475" y="3151188"/>
          <p14:tracePt t="69533" x="6316663" y="3151188"/>
          <p14:tracePt t="69542" x="6305550" y="3151188"/>
          <p14:tracePt t="69549" x="6280150" y="3151188"/>
          <p14:tracePt t="69557" x="6269038" y="3151188"/>
          <p14:tracePt t="69565" x="6232525" y="3151188"/>
          <p14:tracePt t="69573" x="6208713" y="3151188"/>
          <p14:tracePt t="69581" x="6184900" y="3157538"/>
          <p14:tracePt t="69589" x="6165850" y="3157538"/>
          <p14:tracePt t="69597" x="6142038" y="3170238"/>
          <p14:tracePt t="69605" x="6118225" y="3181350"/>
          <p14:tracePt t="69613" x="6094413" y="3181350"/>
          <p14:tracePt t="69621" x="6070600" y="3194050"/>
          <p14:tracePt t="69629" x="6045200" y="3206750"/>
          <p14:tracePt t="69637" x="6021388" y="3206750"/>
          <p14:tracePt t="69645" x="6010275" y="3211513"/>
          <p14:tracePt t="69653" x="5991225" y="3224213"/>
          <p14:tracePt t="69662" x="5967413" y="3230563"/>
          <p14:tracePt t="69669" x="5954713" y="3230563"/>
          <p14:tracePt t="69678" x="5930900" y="3236913"/>
          <p14:tracePt t="69685" x="5907088" y="3254375"/>
          <p14:tracePt t="69694" x="5894388" y="3254375"/>
          <p14:tracePt t="69701" x="5876925" y="3260725"/>
          <p14:tracePt t="69710" x="5853113" y="3278188"/>
          <p14:tracePt t="69717" x="5840413" y="3284538"/>
          <p14:tracePt t="69725" x="5816600" y="3302000"/>
          <p14:tracePt t="69741" x="5792788" y="3314700"/>
          <p14:tracePt t="69749" x="5786438" y="3321050"/>
          <p14:tracePt t="69757" x="5786438" y="3325813"/>
          <p14:tracePt t="69765" x="5780088" y="3332163"/>
          <p14:tracePt t="69781" x="5780088" y="3344863"/>
          <p14:tracePt t="69789" x="5780088" y="3351213"/>
          <p14:tracePt t="69805" x="5786438" y="3362325"/>
          <p14:tracePt t="69813" x="5799138" y="3362325"/>
          <p14:tracePt t="69821" x="5816600" y="3368675"/>
          <p14:tracePt t="69830" x="5846763" y="3386138"/>
          <p14:tracePt t="69837" x="5894388" y="3392488"/>
          <p14:tracePt t="69846" x="5943600" y="3416300"/>
          <p14:tracePt t="69853" x="6010275" y="3446463"/>
          <p14:tracePt t="69863" x="6057900" y="3465513"/>
          <p14:tracePt t="69878" x="6196013" y="3506788"/>
          <p14:tracePt t="69886" x="6249988" y="3506788"/>
          <p14:tracePt t="69894" x="6305550" y="3525838"/>
          <p14:tracePt t="69901" x="6365875" y="3549650"/>
          <p14:tracePt t="69910" x="6413500" y="3556000"/>
          <p14:tracePt t="69918" x="6486525" y="3567113"/>
          <p14:tracePt t="69925" x="6557963" y="3567113"/>
          <p14:tracePt t="69933" x="6605588" y="3579813"/>
          <p14:tracePt t="69941" x="6661150" y="3579813"/>
          <p14:tracePt t="69950" x="6721475" y="3579813"/>
          <p14:tracePt t="69957" x="6762750" y="3579813"/>
          <p14:tracePt t="69965" x="6781800" y="3579813"/>
          <p14:tracePt t="69973" x="6811963" y="3579813"/>
          <p14:tracePt t="69981" x="6846888" y="3567113"/>
          <p14:tracePt t="69989" x="6872288" y="3562350"/>
          <p14:tracePt t="69997" x="6902450" y="3549650"/>
          <p14:tracePt t="70005" x="6926263" y="3536950"/>
          <p14:tracePt t="70013" x="6937375" y="3536950"/>
          <p14:tracePt t="70021" x="6956425" y="3519488"/>
          <p14:tracePt t="70030" x="6967538" y="3513138"/>
          <p14:tracePt t="70037" x="6991350" y="3495675"/>
          <p14:tracePt t="70045" x="7010400" y="3482975"/>
          <p14:tracePt t="70053" x="7016750" y="3476625"/>
          <p14:tracePt t="70062" x="7027863" y="3459163"/>
          <p14:tracePt t="70069" x="7046913" y="3446463"/>
          <p14:tracePt t="70078" x="7051675" y="3441700"/>
          <p14:tracePt t="70085" x="7070725" y="3416300"/>
          <p14:tracePt t="70094" x="7070725" y="3411538"/>
          <p14:tracePt t="70101" x="7081838" y="3398838"/>
          <p14:tracePt t="70109" x="7088188" y="3375025"/>
          <p14:tracePt t="70117" x="7088188" y="3368675"/>
          <p14:tracePt t="70125" x="7094538" y="3344863"/>
          <p14:tracePt t="70133" x="7094538" y="3338513"/>
          <p14:tracePt t="70141" x="7094538" y="3325813"/>
          <p14:tracePt t="70149" x="7094538" y="3321050"/>
          <p14:tracePt t="70157" x="7094538" y="3308350"/>
          <p14:tracePt t="70165" x="7094538" y="3302000"/>
          <p14:tracePt t="70173" x="7094538" y="3290888"/>
          <p14:tracePt t="70182" x="7077075" y="3271838"/>
          <p14:tracePt t="70189" x="7051675" y="3248025"/>
          <p14:tracePt t="70197" x="7027863" y="3224213"/>
          <p14:tracePt t="70205" x="7016750" y="3206750"/>
          <p14:tracePt t="70213" x="6986588" y="3181350"/>
          <p14:tracePt t="70221" x="6956425" y="3163888"/>
          <p14:tracePt t="70230" x="6919913" y="3146425"/>
          <p14:tracePt t="70237" x="6872288" y="3127375"/>
          <p14:tracePt t="70245" x="6816725" y="3097213"/>
          <p14:tracePt t="70253" x="6756400" y="3067050"/>
          <p14:tracePt t="70262" x="6678613" y="3043238"/>
          <p14:tracePt t="70269" x="6605588" y="3025775"/>
          <p14:tracePt t="70278" x="6527800" y="3000375"/>
          <p14:tracePt t="70285" x="6467475" y="3000375"/>
          <p14:tracePt t="70294" x="6426200" y="2995613"/>
          <p14:tracePt t="70301" x="6376988" y="2995613"/>
          <p14:tracePt t="70309" x="6335713" y="2995613"/>
          <p14:tracePt t="70317" x="6292850" y="2995613"/>
          <p14:tracePt t="70325" x="6256338" y="2995613"/>
          <p14:tracePt t="70333" x="6226175" y="2995613"/>
          <p14:tracePt t="70341" x="6189663" y="2995613"/>
          <p14:tracePt t="70350" x="6178550" y="3000375"/>
          <p14:tracePt t="70357" x="6161088" y="3006725"/>
          <p14:tracePt t="70365" x="6135688" y="3036888"/>
          <p14:tracePt t="70374" x="6130925" y="3043238"/>
          <p14:tracePt t="70381" x="6118225" y="3060700"/>
          <p14:tracePt t="70389" x="6111875" y="3067050"/>
          <p14:tracePt t="70397" x="6105525" y="3097213"/>
          <p14:tracePt t="70405" x="6088063" y="3109913"/>
          <p14:tracePt t="70414" x="6088063" y="3127375"/>
          <p14:tracePt t="70421" x="6088063" y="3151188"/>
          <p14:tracePt t="70430" x="6088063" y="3170238"/>
          <p14:tracePt t="70437" x="6088063" y="3187700"/>
          <p14:tracePt t="70446" x="6088063" y="3200400"/>
          <p14:tracePt t="70453" x="6088063" y="3224213"/>
          <p14:tracePt t="70462" x="6105525" y="3248025"/>
          <p14:tracePt t="70469" x="6124575" y="3254375"/>
          <p14:tracePt t="70478" x="6161088" y="3278188"/>
          <p14:tracePt t="70485" x="6189663" y="3290888"/>
          <p14:tracePt t="70494" x="6226175" y="3308350"/>
          <p14:tracePt t="70501" x="6256338" y="3308350"/>
          <p14:tracePt t="70509" x="6305550" y="3332163"/>
          <p14:tracePt t="70517" x="6316663" y="3332163"/>
          <p14:tracePt t="70525" x="6353175" y="3332163"/>
          <p14:tracePt t="70533" x="6376988" y="3344863"/>
          <p14:tracePt t="70541" x="6389688" y="3344863"/>
          <p14:tracePt t="70550" x="6400800" y="3351213"/>
          <p14:tracePt t="70557" x="6419850" y="3351213"/>
          <p14:tracePt t="70565" x="6426200" y="3351213"/>
          <p14:tracePt t="70573" x="6437313" y="3351213"/>
          <p14:tracePt t="70581" x="6443663" y="3351213"/>
          <p14:tracePt t="70589" x="6456363" y="3351213"/>
          <p14:tracePt t="70597" x="6461125" y="3351213"/>
          <p14:tracePt t="70605" x="6473825" y="3351213"/>
          <p14:tracePt t="70621" x="6491288" y="3351213"/>
          <p14:tracePt t="70629" x="6497638" y="3351213"/>
          <p14:tracePt t="70925" x="0" y="0"/>
        </p14:tracePtLst>
        <p14:tracePtLst>
          <p14:tracePt t="72137" x="1368425" y="3730625"/>
          <p14:tracePt t="72142" x="1355725" y="3730625"/>
          <p14:tracePt t="72150" x="1344613" y="3730625"/>
          <p14:tracePt t="72158" x="1325563" y="3730625"/>
          <p14:tracePt t="72165" x="1320800" y="3730625"/>
          <p14:tracePt t="72181" x="1314450" y="3730625"/>
          <p14:tracePt t="72357" x="1350963" y="3730625"/>
          <p14:tracePt t="72365" x="1446213" y="3730625"/>
          <p14:tracePt t="72373" x="1525588" y="3736975"/>
          <p14:tracePt t="72381" x="1620838" y="3748088"/>
          <p14:tracePt t="72389" x="1741488" y="3771900"/>
          <p14:tracePt t="72397" x="1885950" y="3797300"/>
          <p14:tracePt t="72405" x="2049463" y="3821113"/>
          <p14:tracePt t="72413" x="2211388" y="3844925"/>
          <p14:tracePt t="72421" x="2452688" y="3857625"/>
          <p14:tracePt t="72430" x="2652713" y="3898900"/>
          <p14:tracePt t="72437" x="2797175" y="3911600"/>
          <p14:tracePt t="72446" x="2941638" y="3922713"/>
          <p14:tracePt t="72453" x="3086100" y="3935413"/>
          <p14:tracePt t="72462" x="3170238" y="3935413"/>
          <p14:tracePt t="72469" x="3230563" y="3935413"/>
          <p14:tracePt t="72477" x="3273425" y="3935413"/>
          <p14:tracePt t="72485" x="3303588" y="3935413"/>
          <p14:tracePt t="72493" x="3327400" y="3935413"/>
          <p14:tracePt t="72501" x="3351213" y="3935413"/>
          <p14:tracePt t="72509" x="3375025" y="3935413"/>
          <p14:tracePt t="72518" x="3398838" y="3935413"/>
          <p14:tracePt t="72525" x="3424238" y="3935413"/>
          <p14:tracePt t="72533" x="3441700" y="3935413"/>
          <p14:tracePt t="72541" x="3478213" y="3929063"/>
          <p14:tracePt t="72549" x="3489325" y="3929063"/>
          <p14:tracePt t="72557" x="3514725" y="3929063"/>
          <p14:tracePt t="72565" x="3538538" y="3916363"/>
          <p14:tracePt t="72573" x="3562350" y="3911600"/>
          <p14:tracePt t="72582" x="3575050" y="3911600"/>
          <p14:tracePt t="72590" x="3592513" y="3911600"/>
          <p14:tracePt t="72597" x="3605213" y="3911600"/>
          <p14:tracePt t="72605" x="3609975" y="3911600"/>
          <p14:tracePt t="72614" x="3616325" y="3911600"/>
          <p14:tracePt t="72621" x="3622675" y="3911600"/>
          <p14:tracePt t="72630" x="3635375" y="3911600"/>
          <p14:tracePt t="72637" x="3659188" y="3905250"/>
          <p14:tracePt t="72646" x="3670300" y="3905250"/>
          <p14:tracePt t="72653" x="3695700" y="3905250"/>
          <p14:tracePt t="72661" x="3719513" y="3905250"/>
          <p14:tracePt t="72670" x="3743325" y="3905250"/>
          <p14:tracePt t="72677" x="3773488" y="3905250"/>
          <p14:tracePt t="72685" x="3803650" y="3905250"/>
          <p14:tracePt t="72693" x="3827463" y="3905250"/>
          <p14:tracePt t="72701" x="3851275" y="3905250"/>
          <p14:tracePt t="72709" x="3863975" y="3905250"/>
          <p14:tracePt t="72717" x="3887788" y="3905250"/>
          <p14:tracePt t="72725" x="3900488" y="3905250"/>
          <p14:tracePt t="72733" x="3917950" y="3905250"/>
          <p14:tracePt t="72790" x="3930650" y="3892550"/>
          <p14:tracePt t="72805" x="3935413" y="3892550"/>
          <p14:tracePt t="72813" x="3941763" y="3892550"/>
          <p14:tracePt t="72821" x="3954463" y="3887788"/>
          <p14:tracePt t="72830" x="3978275" y="3887788"/>
          <p14:tracePt t="72837" x="3995738" y="3881438"/>
          <p14:tracePt t="72846" x="4008438" y="3881438"/>
          <p14:tracePt t="72853" x="4032250" y="3881438"/>
          <p14:tracePt t="72861" x="4044950" y="3875088"/>
          <p14:tracePt t="72869" x="4062413" y="3875088"/>
          <p14:tracePt t="72881" x="4068763" y="3875088"/>
          <p14:tracePt t="72885" x="4086225" y="3868738"/>
          <p14:tracePt t="72893" x="4098925" y="3868738"/>
          <p14:tracePt t="72901" x="4116388" y="3857625"/>
          <p14:tracePt t="72909" x="4122738" y="3857625"/>
          <p14:tracePt t="72917" x="4135438" y="3857625"/>
          <p14:tracePt t="72925" x="4141788" y="3857625"/>
          <p14:tracePt t="72934" x="4159250" y="3857625"/>
          <p14:tracePt t="72941" x="4165600" y="3857625"/>
          <p14:tracePt t="72949" x="4189413" y="3851275"/>
          <p14:tracePt t="72957" x="4213225" y="3851275"/>
          <p14:tracePt t="72965" x="4237038" y="3851275"/>
          <p14:tracePt t="72973" x="4256088" y="3844925"/>
          <p14:tracePt t="72981" x="4279900" y="3844925"/>
          <p14:tracePt t="72990" x="4303713" y="3844925"/>
          <p14:tracePt t="72997" x="4316413" y="3844925"/>
          <p14:tracePt t="73005" x="4333875" y="3844925"/>
          <p14:tracePt t="73014" x="4346575" y="3844925"/>
          <p14:tracePt t="73293" x="0" y="0"/>
        </p14:tracePtLst>
        <p14:tracePtLst>
          <p14:tracePt t="87072" x="2868613" y="3905250"/>
          <p14:tracePt t="87246" x="2863850" y="3905250"/>
          <p14:tracePt t="87254" x="2857500" y="3898900"/>
          <p14:tracePt t="87262" x="2844800" y="3898900"/>
          <p14:tracePt t="87278" x="2838450" y="3898900"/>
          <p14:tracePt t="87286" x="2820988" y="3898900"/>
          <p14:tracePt t="87295" x="2814638" y="3898900"/>
          <p14:tracePt t="87302" x="2797175" y="3892550"/>
          <p14:tracePt t="87310" x="2790825" y="3892550"/>
          <p14:tracePt t="87318" x="2778125" y="3892550"/>
          <p14:tracePt t="87326" x="2760663" y="3881438"/>
          <p14:tracePt t="87334" x="2736850" y="3875088"/>
          <p14:tracePt t="87343" x="2717800" y="3868738"/>
          <p14:tracePt t="87350" x="2682875" y="3851275"/>
          <p14:tracePt t="87359" x="2663825" y="3844925"/>
          <p14:tracePt t="87366" x="2633663" y="3832225"/>
          <p14:tracePt t="87374" x="2609850" y="3827463"/>
          <p14:tracePt t="87382" x="2586038" y="3821113"/>
          <p14:tracePt t="87390" x="2562225" y="3814763"/>
          <p14:tracePt t="87398" x="2538413" y="3814763"/>
          <p14:tracePt t="87406" x="2525713" y="3802063"/>
          <p14:tracePt t="87414" x="2501900" y="3797300"/>
          <p14:tracePt t="87422" x="2495550" y="3797300"/>
          <p14:tracePt t="87429" x="2482850" y="3797300"/>
          <p14:tracePt t="87437" x="2459038" y="3790950"/>
          <p14:tracePt t="87445" x="2452688" y="3790950"/>
          <p14:tracePt t="87453" x="2428875" y="3784600"/>
          <p14:tracePt t="87462" x="2398713" y="3784600"/>
          <p14:tracePt t="87469" x="2368550" y="3771900"/>
          <p14:tracePt t="87477" x="2344738" y="3771900"/>
          <p14:tracePt t="87485" x="2301875" y="3771900"/>
          <p14:tracePt t="87494" x="2254250" y="3767138"/>
          <p14:tracePt t="87501" x="2206625" y="3754438"/>
          <p14:tracePt t="87510" x="2133600" y="3741738"/>
          <p14:tracePt t="87517" x="2097088" y="3741738"/>
          <p14:tracePt t="87526" x="2066925" y="3741738"/>
          <p14:tracePt t="87533" x="2025650" y="3736975"/>
          <p14:tracePt t="87543" x="1976438" y="3724275"/>
          <p14:tracePt t="87549" x="1965325" y="3724275"/>
          <p14:tracePt t="87558" x="1941513" y="3724275"/>
          <p14:tracePt t="87565" x="1916113" y="3724275"/>
          <p14:tracePt t="87573" x="1892300" y="3724275"/>
          <p14:tracePt t="87581" x="1881188" y="3724275"/>
          <p14:tracePt t="87589" x="1868488" y="3724275"/>
          <p14:tracePt t="87597" x="1851025" y="3724275"/>
          <p14:tracePt t="87605" x="1838325" y="3724275"/>
          <p14:tracePt t="87613" x="1831975" y="3724275"/>
          <p14:tracePt t="87621" x="1820863" y="3724275"/>
          <p14:tracePt t="87629" x="1814513" y="3724275"/>
          <p14:tracePt t="87637" x="1801813" y="3724275"/>
          <p14:tracePt t="87645" x="1784350" y="3724275"/>
          <p14:tracePt t="87653" x="1778000" y="3724275"/>
          <p14:tracePt t="87661" x="1766888" y="3736975"/>
          <p14:tracePt t="87669" x="1754188" y="3741738"/>
          <p14:tracePt t="87677" x="1736725" y="3754438"/>
          <p14:tracePt t="87685" x="1730375" y="3760788"/>
          <p14:tracePt t="87693" x="1724025" y="3767138"/>
          <p14:tracePt t="87701" x="1711325" y="3784600"/>
          <p14:tracePt t="87710" x="1706563" y="3790950"/>
          <p14:tracePt t="87717" x="1706563" y="3797300"/>
          <p14:tracePt t="87726" x="1706563" y="3802063"/>
          <p14:tracePt t="87733" x="1706563" y="3814763"/>
          <p14:tracePt t="87742" x="1706563" y="3827463"/>
          <p14:tracePt t="87749" x="1706563" y="3838575"/>
          <p14:tracePt t="87758" x="1711325" y="3857625"/>
          <p14:tracePt t="87765" x="1717675" y="3862388"/>
          <p14:tracePt t="87773" x="1736725" y="3887788"/>
          <p14:tracePt t="87781" x="1747838" y="3898900"/>
          <p14:tracePt t="87789" x="1771650" y="3916363"/>
          <p14:tracePt t="87797" x="1778000" y="3922713"/>
          <p14:tracePt t="87805" x="1795463" y="3935413"/>
          <p14:tracePt t="87813" x="1808163" y="3941763"/>
          <p14:tracePt t="87821" x="1820863" y="3941763"/>
          <p14:tracePt t="87829" x="1838325" y="3952875"/>
          <p14:tracePt t="87837" x="1855788" y="3952875"/>
          <p14:tracePt t="87845" x="1881188" y="3959225"/>
          <p14:tracePt t="87853" x="1916113" y="3959225"/>
          <p14:tracePt t="87861" x="1971675" y="3959225"/>
          <p14:tracePt t="87869" x="2025650" y="3959225"/>
          <p14:tracePt t="87878" x="2085975" y="3959225"/>
          <p14:tracePt t="87885" x="2187575" y="3959225"/>
          <p14:tracePt t="87893" x="2271713" y="3959225"/>
          <p14:tracePt t="87902" x="2344738" y="3971925"/>
          <p14:tracePt t="87910" x="2447925" y="3971925"/>
          <p14:tracePt t="87917" x="2538413" y="3976688"/>
          <p14:tracePt t="87926" x="2609850" y="3976688"/>
          <p14:tracePt t="87933" x="2682875" y="3976688"/>
          <p14:tracePt t="87942" x="2754313" y="3976688"/>
          <p14:tracePt t="87949" x="2797175" y="3976688"/>
          <p14:tracePt t="87957" x="2827338" y="3976688"/>
          <p14:tracePt t="87965" x="2851150" y="3976688"/>
          <p14:tracePt t="87973" x="2868613" y="3976688"/>
          <p14:tracePt t="87981" x="2881313" y="3976688"/>
          <p14:tracePt t="87989" x="2905125" y="3976688"/>
          <p14:tracePt t="87997" x="2917825" y="3965575"/>
          <p14:tracePt t="88005" x="2924175" y="3959225"/>
          <p14:tracePt t="88013" x="2928938" y="3952875"/>
          <p14:tracePt t="88021" x="2947988" y="3935413"/>
          <p14:tracePt t="88030" x="2954338" y="3929063"/>
          <p14:tracePt t="88037" x="2954338" y="3922713"/>
          <p14:tracePt t="88045" x="2959100" y="3905250"/>
          <p14:tracePt t="88062" x="2959100" y="3887788"/>
          <p14:tracePt t="88069" x="2959100" y="3881438"/>
          <p14:tracePt t="88078" x="2959100" y="3868738"/>
          <p14:tracePt t="88085" x="2959100" y="3862388"/>
          <p14:tracePt t="88093" x="2959100" y="3851275"/>
          <p14:tracePt t="88102" x="2959100" y="3838575"/>
          <p14:tracePt t="88111" x="2959100" y="3821113"/>
          <p14:tracePt t="88117" x="2941638" y="3808413"/>
          <p14:tracePt t="88126" x="2928938" y="3790950"/>
          <p14:tracePt t="88133" x="2924175" y="3790950"/>
          <p14:tracePt t="88142" x="2887663" y="3767138"/>
          <p14:tracePt t="88149" x="2844800" y="3760788"/>
          <p14:tracePt t="88157" x="2797175" y="3741738"/>
          <p14:tracePt t="88165" x="2717800" y="3717925"/>
          <p14:tracePt t="88173" x="2646363" y="3706813"/>
          <p14:tracePt t="88181" x="2555875" y="3687763"/>
          <p14:tracePt t="88189" x="2482850" y="3676650"/>
          <p14:tracePt t="88197" x="2392363" y="3651250"/>
          <p14:tracePt t="88205" x="2301875" y="3640138"/>
          <p14:tracePt t="88213" x="2217738" y="3640138"/>
          <p14:tracePt t="88221" x="2133600" y="3640138"/>
          <p14:tracePt t="88229" x="2043113" y="3640138"/>
          <p14:tracePt t="88237" x="2012950" y="3640138"/>
          <p14:tracePt t="88245" x="1958975" y="3640138"/>
          <p14:tracePt t="88253" x="1911350" y="3640138"/>
          <p14:tracePt t="88262" x="1881188" y="3640138"/>
          <p14:tracePt t="88269" x="1844675" y="3651250"/>
          <p14:tracePt t="88277" x="1831975" y="3651250"/>
          <p14:tracePt t="88285" x="1808163" y="3657600"/>
          <p14:tracePt t="88294" x="1784350" y="3676650"/>
          <p14:tracePt t="88302" x="1771650" y="3694113"/>
          <p14:tracePt t="88310" x="1766888" y="3700463"/>
          <p14:tracePt t="88317" x="1754188" y="3711575"/>
          <p14:tracePt t="88326" x="1754188" y="3724275"/>
          <p14:tracePt t="88333" x="1754188" y="3741738"/>
          <p14:tracePt t="88342" x="1754188" y="3754438"/>
          <p14:tracePt t="88357" x="1754188" y="3767138"/>
          <p14:tracePt t="88365" x="1754188" y="3771900"/>
          <p14:tracePt t="88373" x="1766888" y="3778250"/>
          <p14:tracePt t="88381" x="1795463" y="3797300"/>
          <p14:tracePt t="88389" x="1814513" y="3802063"/>
          <p14:tracePt t="88397" x="1868488" y="3832225"/>
          <p14:tracePt t="88405" x="1916113" y="3851275"/>
          <p14:tracePt t="88413" x="1982788" y="3887788"/>
          <p14:tracePt t="88421" x="2062163" y="3905250"/>
          <p14:tracePt t="88429" x="2133600" y="3941763"/>
          <p14:tracePt t="88437" x="2224088" y="3959225"/>
          <p14:tracePt t="88446" x="2297113" y="3971925"/>
          <p14:tracePt t="88453" x="2374900" y="3995738"/>
          <p14:tracePt t="88462" x="2459038" y="3995738"/>
          <p14:tracePt t="88469" x="2538413" y="4002088"/>
          <p14:tracePt t="88477" x="2597150" y="4013200"/>
          <p14:tracePt t="88485" x="2640013" y="4013200"/>
          <p14:tracePt t="88494" x="2663825" y="4013200"/>
          <p14:tracePt t="88502" x="2687638" y="4013200"/>
          <p14:tracePt t="88510" x="2700338" y="4013200"/>
          <p14:tracePt t="88518" x="2706688" y="4013200"/>
          <p14:tracePt t="88526" x="2717800" y="4013200"/>
          <p14:tracePt t="88710" x="2713038" y="4013200"/>
          <p14:tracePt t="88734" x="2706688" y="4019550"/>
          <p14:tracePt t="89022" x="2713038" y="4019550"/>
          <p14:tracePt t="89030" x="2717800" y="4019550"/>
          <p14:tracePt t="89038" x="2724150" y="4013200"/>
          <p14:tracePt t="89054" x="2736850" y="4013200"/>
          <p14:tracePt t="89062" x="2747963" y="4006850"/>
          <p14:tracePt t="89070" x="2760663" y="4006850"/>
          <p14:tracePt t="89078" x="2778125" y="4006850"/>
          <p14:tracePt t="89086" x="2803525" y="4002088"/>
          <p14:tracePt t="89094" x="2857500" y="4002088"/>
          <p14:tracePt t="89102" x="2905125" y="4002088"/>
          <p14:tracePt t="89111" x="2947988" y="4002088"/>
          <p14:tracePt t="89118" x="2982913" y="4002088"/>
          <p14:tracePt t="89127" x="3038475" y="4002088"/>
          <p14:tracePt t="89134" x="3079750" y="4002088"/>
          <p14:tracePt t="89142" x="3140075" y="4002088"/>
          <p14:tracePt t="89150" x="3182938" y="4002088"/>
          <p14:tracePt t="89158" x="3213100" y="4002088"/>
          <p14:tracePt t="89166" x="3254375" y="4002088"/>
          <p14:tracePt t="89174" x="3290888" y="4002088"/>
          <p14:tracePt t="89182" x="3321050" y="4002088"/>
          <p14:tracePt t="89190" x="3357563" y="4002088"/>
          <p14:tracePt t="89198" x="3387725" y="3989388"/>
          <p14:tracePt t="89206" x="3471863" y="3989388"/>
          <p14:tracePt t="89215" x="3532188" y="3989388"/>
          <p14:tracePt t="89222" x="3592513" y="3983038"/>
          <p14:tracePt t="89229" x="3652838" y="3983038"/>
          <p14:tracePt t="89237" x="3713163" y="3971925"/>
          <p14:tracePt t="89246" x="3767138" y="3971925"/>
          <p14:tracePt t="89253" x="3827463" y="3971925"/>
          <p14:tracePt t="89261" x="3887788" y="3971925"/>
          <p14:tracePt t="89269" x="3930650" y="3971925"/>
          <p14:tracePt t="89278" x="3978275" y="3971925"/>
          <p14:tracePt t="89285" x="4021138" y="3971925"/>
          <p14:tracePt t="89294" x="4044950" y="3971925"/>
          <p14:tracePt t="89301" x="4056063" y="3971925"/>
          <p14:tracePt t="89310" x="4081463" y="3971925"/>
          <p14:tracePt t="89317" x="4092575" y="3971925"/>
          <p14:tracePt t="89325" x="4129088" y="3971925"/>
          <p14:tracePt t="89333" x="4159250" y="3971925"/>
          <p14:tracePt t="89341" x="4189413" y="3971925"/>
          <p14:tracePt t="89349" x="4230688" y="3971925"/>
          <p14:tracePt t="89357" x="4291013" y="3971925"/>
          <p14:tracePt t="89365" x="4351338" y="3971925"/>
          <p14:tracePt t="89373" x="4411663" y="3971925"/>
          <p14:tracePt t="89381" x="4484688" y="3971925"/>
          <p14:tracePt t="89389" x="4557713" y="3971925"/>
          <p14:tracePt t="89397" x="4611688" y="3971925"/>
          <p14:tracePt t="89405" x="4659313" y="3971925"/>
          <p14:tracePt t="89413" x="4702175" y="3971925"/>
          <p14:tracePt t="89422" x="4725988" y="3971925"/>
          <p14:tracePt t="89430" x="4737100" y="3971925"/>
          <p14:tracePt t="89437" x="4749800" y="3971925"/>
          <p14:tracePt t="89445" x="4767263" y="3971925"/>
          <p14:tracePt t="89453" x="4773613" y="3971925"/>
          <p14:tracePt t="89461" x="4779963" y="3976688"/>
          <p14:tracePt t="89469" x="4786313" y="3976688"/>
          <p14:tracePt t="89485" x="4792663" y="3976688"/>
          <p14:tracePt t="89494" x="4797425" y="3976688"/>
          <p14:tracePt t="89501" x="4803775" y="3976688"/>
          <p14:tracePt t="89630" x="4810125" y="3983038"/>
          <p14:tracePt t="89654" x="4810125" y="3989388"/>
          <p14:tracePt t="89662" x="4803775" y="3989388"/>
          <p14:tracePt t="89670" x="4779963" y="3995738"/>
          <p14:tracePt t="89678" x="4749800" y="4006850"/>
          <p14:tracePt t="89686" x="4702175" y="4013200"/>
          <p14:tracePt t="89694" x="4629150" y="4013200"/>
          <p14:tracePt t="89702" x="4527550" y="4013200"/>
          <p14:tracePt t="89711" x="4430713" y="4013200"/>
          <p14:tracePt t="89718" x="4316413" y="4013200"/>
          <p14:tracePt t="89726" x="4183063" y="4013200"/>
          <p14:tracePt t="89734" x="4068763" y="4013200"/>
          <p14:tracePt t="89742" x="3984625" y="4013200"/>
          <p14:tracePt t="89750" x="3870325" y="4013200"/>
          <p14:tracePt t="89758" x="3767138" y="4013200"/>
          <p14:tracePt t="89766" x="3683000" y="4013200"/>
          <p14:tracePt t="89774" x="3598863" y="4013200"/>
          <p14:tracePt t="89782" x="3538538" y="4013200"/>
          <p14:tracePt t="89790" x="3489325" y="4002088"/>
          <p14:tracePt t="89798" x="3459163" y="4002088"/>
          <p14:tracePt t="89806" x="3424238" y="4002088"/>
          <p14:tracePt t="89814" x="3381375" y="3995738"/>
          <p14:tracePt t="89822" x="3357563" y="3995738"/>
          <p14:tracePt t="89830" x="3333750" y="3995738"/>
          <p14:tracePt t="89838" x="3309938" y="3983038"/>
          <p14:tracePt t="89846" x="3290888" y="3983038"/>
          <p14:tracePt t="89854" x="3267075" y="3983038"/>
          <p14:tracePt t="89863" x="3243263" y="3983038"/>
          <p14:tracePt t="89870" x="3219450" y="3983038"/>
          <p14:tracePt t="89884" x="3194050" y="3983038"/>
          <p14:tracePt t="89886" x="3170238" y="3983038"/>
          <p14:tracePt t="89895" x="3152775" y="3989388"/>
          <p14:tracePt t="89902" x="3128963" y="3989388"/>
          <p14:tracePt t="89911" x="3103563" y="3989388"/>
          <p14:tracePt t="89918" x="3079750" y="3995738"/>
          <p14:tracePt t="89926" x="3068638" y="4002088"/>
          <p14:tracePt t="89934" x="3049588" y="4002088"/>
          <p14:tracePt t="89942" x="3043238" y="4006850"/>
          <p14:tracePt t="90022" x="3038475" y="4006850"/>
          <p14:tracePt t="90030" x="3032125" y="4006850"/>
          <p14:tracePt t="90038" x="3013075" y="4006850"/>
          <p14:tracePt t="90046" x="2995613" y="4006850"/>
          <p14:tracePt t="90054" x="2978150" y="4006850"/>
          <p14:tracePt t="90064" x="2954338" y="4006850"/>
          <p14:tracePt t="90070" x="2928938" y="4006850"/>
          <p14:tracePt t="90078" x="2905125" y="4006850"/>
          <p14:tracePt t="90086" x="2881313" y="4006850"/>
          <p14:tracePt t="90095" x="2868613" y="4006850"/>
          <p14:tracePt t="90102" x="2857500" y="4006850"/>
          <p14:tracePt t="90111" x="2851150" y="4006850"/>
          <p14:tracePt t="90118" x="2844800" y="4006850"/>
          <p14:tracePt t="90270" x="2851150" y="4006850"/>
          <p14:tracePt t="90278" x="2874963" y="4006850"/>
          <p14:tracePt t="90286" x="2917825" y="4006850"/>
          <p14:tracePt t="90294" x="2978150" y="4006850"/>
          <p14:tracePt t="90301" x="3038475" y="4006850"/>
          <p14:tracePt t="90309" x="3092450" y="4006850"/>
          <p14:tracePt t="90317" x="3152775" y="4006850"/>
          <p14:tracePt t="90325" x="3236913" y="4006850"/>
          <p14:tracePt t="90333" x="3309938" y="4006850"/>
          <p14:tracePt t="90341" x="3398838" y="4006850"/>
          <p14:tracePt t="90349" x="3484563" y="4006850"/>
          <p14:tracePt t="90357" x="3568700" y="4006850"/>
          <p14:tracePt t="90365" x="3683000" y="4013200"/>
          <p14:tracePt t="90373" x="3803650" y="4025900"/>
          <p14:tracePt t="90382" x="3930650" y="4025900"/>
          <p14:tracePt t="90389" x="4014788" y="4025900"/>
          <p14:tracePt t="90397" x="4105275" y="4032250"/>
          <p14:tracePt t="90405" x="4176713" y="4032250"/>
          <p14:tracePt t="90413" x="4200525" y="4032250"/>
          <p14:tracePt t="90421" x="4230688" y="4032250"/>
          <p14:tracePt t="90430" x="4243388" y="4032250"/>
          <p14:tracePt t="90438" x="4267200" y="4032250"/>
          <p14:tracePt t="90445" x="4273550" y="4032250"/>
          <p14:tracePt t="90453" x="4286250" y="4032250"/>
          <p14:tracePt t="90462" x="4291013" y="4032250"/>
          <p14:tracePt t="90469" x="4297363" y="4032250"/>
          <p14:tracePt t="90478" x="4303713" y="4032250"/>
          <p14:tracePt t="90485" x="4321175" y="4032250"/>
          <p14:tracePt t="90494" x="4327525" y="4032250"/>
          <p14:tracePt t="90501" x="4340225" y="4032250"/>
          <p14:tracePt t="90509" x="4351338" y="4032250"/>
          <p14:tracePt t="90517" x="4376738" y="4025900"/>
          <p14:tracePt t="90525" x="4387850" y="4025900"/>
          <p14:tracePt t="90533" x="4394200" y="4019550"/>
          <p14:tracePt t="90542" x="4400550" y="4019550"/>
          <p14:tracePt t="90549" x="4406900" y="4019550"/>
          <p14:tracePt t="90565" x="4411663" y="4019550"/>
          <p14:tracePt t="90573" x="4418013" y="4019550"/>
          <p14:tracePt t="90597" x="4424363" y="4019550"/>
          <p14:tracePt t="90662" x="4430713" y="4013200"/>
          <p14:tracePt t="90678" x="4437063" y="4013200"/>
          <p14:tracePt t="90685" x="4441825" y="4013200"/>
          <p14:tracePt t="90694" x="4467225" y="4013200"/>
          <p14:tracePt t="90702" x="4471988" y="4013200"/>
          <p14:tracePt t="90709" x="4484688" y="4013200"/>
          <p14:tracePt t="90717" x="4497388" y="4006850"/>
          <p14:tracePt t="90725" x="4502150" y="4006850"/>
          <p14:tracePt t="90886" x="4508500" y="4006850"/>
          <p14:tracePt t="90902" x="4514850" y="4006850"/>
          <p14:tracePt t="90910" x="4521200" y="4002088"/>
          <p14:tracePt t="90974" x="4527550" y="4002088"/>
          <p14:tracePt t="91174" x="4545013" y="4002088"/>
          <p14:tracePt t="91342" x="4532313" y="4002088"/>
          <p14:tracePt t="91350" x="4491038" y="4002088"/>
          <p14:tracePt t="91358" x="4437063" y="4002088"/>
          <p14:tracePt t="91366" x="4376738" y="4002088"/>
          <p14:tracePt t="91374" x="4327525" y="4002088"/>
          <p14:tracePt t="91382" x="4256088" y="4002088"/>
          <p14:tracePt t="91390" x="4159250" y="4002088"/>
          <p14:tracePt t="91397" x="4068763" y="4002088"/>
          <p14:tracePt t="91406" x="3971925" y="4002088"/>
          <p14:tracePt t="91414" x="3844925" y="4002088"/>
          <p14:tracePt t="91422" x="3743325" y="4002088"/>
          <p14:tracePt t="91431" x="3640138" y="4002088"/>
          <p14:tracePt t="91438" x="3556000" y="3989388"/>
          <p14:tracePt t="91446" x="3465513" y="3989388"/>
          <p14:tracePt t="91454" x="3411538" y="3989388"/>
          <p14:tracePt t="91464" x="3363913" y="3989388"/>
          <p14:tracePt t="91470" x="3321050" y="3989388"/>
          <p14:tracePt t="91478" x="3273425" y="3989388"/>
          <p14:tracePt t="91486" x="3230563" y="3989388"/>
          <p14:tracePt t="91495" x="3200400" y="3989388"/>
          <p14:tracePt t="91502" x="3176588" y="3989388"/>
          <p14:tracePt t="91510" x="3152775" y="3989388"/>
          <p14:tracePt t="91518" x="3140075" y="3989388"/>
          <p14:tracePt t="91526" x="3116263" y="3989388"/>
          <p14:tracePt t="91534" x="3086100" y="3989388"/>
          <p14:tracePt t="91542" x="3068638" y="3989388"/>
          <p14:tracePt t="91550" x="3038475" y="3989388"/>
          <p14:tracePt t="91558" x="3032125" y="3989388"/>
          <p14:tracePt t="91567" x="3013075" y="3989388"/>
          <p14:tracePt t="91582" x="2995613" y="3989388"/>
          <p14:tracePt t="91590" x="2989263" y="3989388"/>
          <p14:tracePt t="91598" x="2982913" y="3989388"/>
          <p14:tracePt t="91606" x="2978150" y="3989388"/>
          <p14:tracePt t="91614" x="2971800" y="3989388"/>
          <p14:tracePt t="91622" x="2959100" y="3989388"/>
          <p14:tracePt t="91631" x="2954338" y="3989388"/>
          <p14:tracePt t="91654" x="2947988" y="3989388"/>
          <p14:tracePt t="91734" x="2941638" y="3989388"/>
          <p14:tracePt t="91790" x="2947988" y="3989388"/>
          <p14:tracePt t="91798" x="2965450" y="3989388"/>
          <p14:tracePt t="91806" x="2995613" y="3989388"/>
          <p14:tracePt t="91814" x="3049588" y="3989388"/>
          <p14:tracePt t="91822" x="3109913" y="3989388"/>
          <p14:tracePt t="91832" x="3236913" y="3989388"/>
          <p14:tracePt t="91838" x="3381375" y="3989388"/>
          <p14:tracePt t="91846" x="3575050" y="3989388"/>
          <p14:tracePt t="91854" x="3730625" y="3989388"/>
          <p14:tracePt t="91863" x="3875088" y="3989388"/>
          <p14:tracePt t="91882" x="4116388" y="4006850"/>
          <p14:tracePt t="91886" x="4219575" y="4019550"/>
          <p14:tracePt t="91893" x="4291013" y="4025900"/>
          <p14:tracePt t="91902" x="4327525" y="4025900"/>
          <p14:tracePt t="91909" x="4351338" y="4025900"/>
          <p14:tracePt t="91917" x="4364038" y="4025900"/>
          <p14:tracePt t="92022" x="4370388" y="4025900"/>
          <p14:tracePt t="92126" x="4376738" y="4032250"/>
          <p14:tracePt t="92142" x="4346575" y="4043363"/>
          <p14:tracePt t="92150" x="4303713" y="4043363"/>
          <p14:tracePt t="92158" x="4243388" y="4043363"/>
          <p14:tracePt t="92166" x="4171950" y="4043363"/>
          <p14:tracePt t="92174" x="4086225" y="4043363"/>
          <p14:tracePt t="92182" x="3995738" y="4043363"/>
          <p14:tracePt t="92190" x="3924300" y="4043363"/>
          <p14:tracePt t="92198" x="3827463" y="4043363"/>
          <p14:tracePt t="92206" x="3736975" y="4043363"/>
          <p14:tracePt t="92214" x="3640138" y="4043363"/>
          <p14:tracePt t="92222" x="3549650" y="4043363"/>
          <p14:tracePt t="92230" x="3465513" y="4043363"/>
          <p14:tracePt t="92238" x="3381375" y="4043363"/>
          <p14:tracePt t="92248" x="3290888" y="4043363"/>
          <p14:tracePt t="92254" x="3260725" y="4043363"/>
          <p14:tracePt t="92263" x="3236913" y="4043363"/>
          <p14:tracePt t="92270" x="3213100" y="4043363"/>
          <p14:tracePt t="92278" x="3206750" y="4043363"/>
          <p14:tracePt t="92286" x="3194050" y="4043363"/>
          <p14:tracePt t="92294" x="3182938" y="4043363"/>
          <p14:tracePt t="92302" x="3176588" y="4043363"/>
          <p14:tracePt t="92310" x="3170238" y="4043363"/>
          <p14:tracePt t="92318" x="3159125" y="4043363"/>
          <p14:tracePt t="92326" x="3152775" y="4049713"/>
          <p14:tracePt t="92334" x="3146425" y="4056063"/>
          <p14:tracePt t="92350" x="3140075" y="4056063"/>
          <p14:tracePt t="92367" x="3133725" y="4056063"/>
          <p14:tracePt t="92374" x="3128963" y="4056063"/>
          <p14:tracePt t="92526" x="3140075" y="4056063"/>
          <p14:tracePt t="92534" x="3163888" y="4056063"/>
          <p14:tracePt t="92542" x="3219450" y="4056063"/>
          <p14:tracePt t="92550" x="3273425" y="4056063"/>
          <p14:tracePt t="92558" x="3363913" y="4049713"/>
          <p14:tracePt t="92566" x="3465513" y="4049713"/>
          <p14:tracePt t="92574" x="3562350" y="4049713"/>
          <p14:tracePt t="92583" x="3676650" y="4049713"/>
          <p14:tracePt t="92590" x="3767138" y="4049713"/>
          <p14:tracePt t="92598" x="3851275" y="4049713"/>
          <p14:tracePt t="92606" x="3935413" y="4049713"/>
          <p14:tracePt t="92615" x="4008438" y="4049713"/>
          <p14:tracePt t="92622" x="4044950" y="4049713"/>
          <p14:tracePt t="92630" x="4056063" y="4049713"/>
          <p14:tracePt t="92638" x="4068763" y="4049713"/>
          <p14:tracePt t="92686" x="4075113" y="4049713"/>
          <p14:tracePt t="92702" x="4081463" y="4049713"/>
          <p14:tracePt t="92710" x="4086225" y="4049713"/>
          <p14:tracePt t="92718" x="4111625" y="4049713"/>
          <p14:tracePt t="92726" x="4129088" y="4049713"/>
          <p14:tracePt t="92735" x="4146550" y="4049713"/>
          <p14:tracePt t="92742" x="4171950" y="4049713"/>
          <p14:tracePt t="92750" x="4183063" y="4049713"/>
          <p14:tracePt t="92758" x="4189413" y="4049713"/>
          <p14:tracePt t="92766" x="4195763" y="4049713"/>
          <p14:tracePt t="92846" x="4200525" y="4049713"/>
          <p14:tracePt t="92886" x="4206875" y="4049713"/>
          <p14:tracePt t="92910" x="4213225" y="4049713"/>
          <p14:tracePt t="92926" x="4219575" y="4049713"/>
          <p14:tracePt t="92934" x="4225925" y="4049713"/>
          <p14:tracePt t="92942" x="4230688" y="4049713"/>
          <p14:tracePt t="92949" x="4237038" y="4049713"/>
          <p14:tracePt t="92959" x="4249738" y="4049713"/>
          <p14:tracePt t="92974" x="4256088" y="4049713"/>
          <p14:tracePt t="92982" x="4260850" y="4049713"/>
          <p14:tracePt t="92999" x="4267200" y="4043363"/>
          <p14:tracePt t="93022" x="4279900" y="4037013"/>
          <p14:tracePt t="93038" x="4286250" y="4037013"/>
          <p14:tracePt t="93046" x="4291013" y="4032250"/>
          <p14:tracePt t="93054" x="4297363" y="4025900"/>
          <p14:tracePt t="93070" x="4310063" y="4019550"/>
          <p14:tracePt t="93078" x="4316413" y="4013200"/>
          <p14:tracePt t="93086" x="4321175" y="4006850"/>
          <p14:tracePt t="93094" x="4327525" y="4002088"/>
          <p14:tracePt t="93102" x="4333875" y="3995738"/>
          <p14:tracePt t="93118" x="4333875" y="3989388"/>
          <p14:tracePt t="93126" x="4333875" y="3971925"/>
          <p14:tracePt t="93166" x="4333875" y="3965575"/>
          <p14:tracePt t="93174" x="4333875" y="3959225"/>
          <p14:tracePt t="93206" x="4333875" y="3952875"/>
          <p14:tracePt t="93230" x="4333875" y="3941763"/>
          <p14:tracePt t="93246" x="4333875" y="3935413"/>
          <p14:tracePt t="93270" x="4333875" y="3929063"/>
          <p14:tracePt t="93278" x="4333875" y="3922713"/>
          <p14:tracePt t="93286" x="4333875" y="3916363"/>
          <p14:tracePt t="93302" x="4333875" y="3911600"/>
          <p14:tracePt t="93310" x="4333875" y="3905250"/>
          <p14:tracePt t="93318" x="4327525" y="3898900"/>
          <p14:tracePt t="93326" x="4321175" y="3892550"/>
          <p14:tracePt t="93350" x="4316413" y="3887788"/>
          <p14:tracePt t="93365" x="4303713" y="3881438"/>
          <p14:tracePt t="93406" x="4291013" y="3875088"/>
          <p14:tracePt t="93422" x="4286250" y="3875088"/>
          <p14:tracePt t="93430" x="4279900" y="3868738"/>
          <p14:tracePt t="93438" x="4273550" y="3862388"/>
          <p14:tracePt t="93446" x="4267200" y="3862388"/>
          <p14:tracePt t="93461" x="4256088" y="3862388"/>
          <p14:tracePt t="93469" x="4243388" y="3857625"/>
          <p14:tracePt t="93477" x="4225925" y="3857625"/>
          <p14:tracePt t="93486" x="4200525" y="3844925"/>
          <p14:tracePt t="93493" x="4159250" y="3838575"/>
          <p14:tracePt t="93501" x="4129088" y="3832225"/>
          <p14:tracePt t="93509" x="4092575" y="3814763"/>
          <p14:tracePt t="93517" x="4044950" y="3802063"/>
          <p14:tracePt t="93525" x="3995738" y="3802063"/>
          <p14:tracePt t="93533" x="3965575" y="3784600"/>
          <p14:tracePt t="93541" x="3905250" y="3771900"/>
          <p14:tracePt t="93549" x="3851275" y="3754438"/>
          <p14:tracePt t="93557" x="3810000" y="3748088"/>
          <p14:tracePt t="93565" x="3760788" y="3724275"/>
          <p14:tracePt t="93573" x="3736975" y="3717925"/>
          <p14:tracePt t="93581" x="3700463" y="3717925"/>
          <p14:tracePt t="93589" x="3689350" y="3717925"/>
          <p14:tracePt t="93598" x="3676650" y="3717925"/>
          <p14:tracePt t="93605" x="3670300" y="3717925"/>
          <p14:tracePt t="93614" x="3665538" y="3717925"/>
          <p14:tracePt t="93621" x="3659188" y="3717925"/>
          <p14:tracePt t="93630" x="3652838" y="3717925"/>
          <p14:tracePt t="93645" x="3646488" y="3717925"/>
          <p14:tracePt t="93653" x="3635375" y="3717925"/>
          <p14:tracePt t="93661" x="3616325" y="3717925"/>
          <p14:tracePt t="93669" x="3605213" y="3717925"/>
          <p14:tracePt t="93677" x="3592513" y="3717925"/>
          <p14:tracePt t="93685" x="3568700" y="3717925"/>
          <p14:tracePt t="93693" x="3549650" y="3730625"/>
          <p14:tracePt t="93701" x="3538538" y="3730625"/>
          <p14:tracePt t="93709" x="3514725" y="3736975"/>
          <p14:tracePt t="93717" x="3478213" y="3754438"/>
          <p14:tracePt t="93725" x="3448050" y="3760788"/>
          <p14:tracePt t="93733" x="3424238" y="3778250"/>
          <p14:tracePt t="93741" x="3387725" y="3784600"/>
          <p14:tracePt t="93750" x="3363913" y="3802063"/>
          <p14:tracePt t="93757" x="3351213" y="3802063"/>
          <p14:tracePt t="93765" x="3340100" y="3814763"/>
          <p14:tracePt t="93773" x="3321050" y="3827463"/>
          <p14:tracePt t="93782" x="3309938" y="3832225"/>
          <p14:tracePt t="93789" x="3303588" y="3838575"/>
          <p14:tracePt t="93797" x="3297238" y="3844925"/>
          <p14:tracePt t="93805" x="3279775" y="3851275"/>
          <p14:tracePt t="93814" x="3273425" y="3862388"/>
          <p14:tracePt t="93821" x="3267075" y="3862388"/>
          <p14:tracePt t="93830" x="3260725" y="3875088"/>
          <p14:tracePt t="93837" x="3249613" y="3887788"/>
          <p14:tracePt t="93853" x="3243263" y="3892550"/>
          <p14:tracePt t="93869" x="3243263" y="3898900"/>
          <p14:tracePt t="93885" x="3243263" y="3911600"/>
          <p14:tracePt t="93893" x="3243263" y="3916363"/>
          <p14:tracePt t="93901" x="3243263" y="3929063"/>
          <p14:tracePt t="93909" x="3243263" y="3935413"/>
          <p14:tracePt t="93925" x="3243263" y="3946525"/>
          <p14:tracePt t="93933" x="3249613" y="3965575"/>
          <p14:tracePt t="93949" x="3254375" y="3965575"/>
          <p14:tracePt t="93957" x="3273425" y="3971925"/>
          <p14:tracePt t="93973" x="3297238" y="3976688"/>
          <p14:tracePt t="93982" x="3309938" y="3989388"/>
          <p14:tracePt t="93989" x="3321050" y="3995738"/>
          <p14:tracePt t="93998" x="3340100" y="4002088"/>
          <p14:tracePt t="94005" x="3344863" y="4006850"/>
          <p14:tracePt t="94014" x="3363913" y="4013200"/>
          <p14:tracePt t="94021" x="3387725" y="4032250"/>
          <p14:tracePt t="94029" x="3424238" y="4037013"/>
          <p14:tracePt t="94037" x="3459163" y="4056063"/>
          <p14:tracePt t="94045" x="3489325" y="4067175"/>
          <p14:tracePt t="94054" x="3525838" y="4073525"/>
          <p14:tracePt t="94061" x="3556000" y="4079875"/>
          <p14:tracePt t="94069" x="3605213" y="4092575"/>
          <p14:tracePt t="94077" x="3665538" y="4103688"/>
          <p14:tracePt t="94085" x="3700463" y="4110038"/>
          <p14:tracePt t="94093" x="3756025" y="4110038"/>
          <p14:tracePt t="94101" x="3814763" y="4122738"/>
          <p14:tracePt t="94109" x="3851275" y="4127500"/>
          <p14:tracePt t="94117" x="3894138" y="4127500"/>
          <p14:tracePt t="94125" x="3930650" y="4127500"/>
          <p14:tracePt t="94133" x="3971925" y="4127500"/>
          <p14:tracePt t="94141" x="3995738" y="4127500"/>
          <p14:tracePt t="94150" x="4025900" y="4127500"/>
          <p14:tracePt t="94157" x="4051300" y="4127500"/>
          <p14:tracePt t="94165" x="4075113" y="4127500"/>
          <p14:tracePt t="94173" x="4086225" y="4127500"/>
          <p14:tracePt t="94189" x="4098925" y="4127500"/>
          <p14:tracePt t="94198" x="4105275" y="4127500"/>
          <p14:tracePt t="94205" x="4116388" y="4127500"/>
          <p14:tracePt t="94214" x="4135438" y="4127500"/>
          <p14:tracePt t="94221" x="4146550" y="4116388"/>
          <p14:tracePt t="94229" x="4152900" y="4110038"/>
          <p14:tracePt t="94237" x="4171950" y="4092575"/>
          <p14:tracePt t="94245" x="4176713" y="4079875"/>
          <p14:tracePt t="94253" x="4176713" y="4062413"/>
          <p14:tracePt t="94261" x="4183063" y="4037013"/>
          <p14:tracePt t="94277" x="4183063" y="4025900"/>
          <p14:tracePt t="94293" x="4183063" y="4019550"/>
          <p14:tracePt t="94301" x="4183063" y="4013200"/>
          <p14:tracePt t="94309" x="4183063" y="4006850"/>
          <p14:tracePt t="94317" x="4183063" y="4002088"/>
          <p14:tracePt t="94325" x="4183063" y="3989388"/>
          <p14:tracePt t="94333" x="4183063" y="3983038"/>
          <p14:tracePt t="94341" x="4183063" y="3971925"/>
          <p14:tracePt t="94357" x="4183063" y="3965575"/>
          <p14:tracePt t="94365" x="4183063" y="3959225"/>
          <p14:tracePt t="94373" x="4183063" y="3952875"/>
          <p14:tracePt t="94390" x="4183063" y="3946525"/>
          <p14:tracePt t="94398" x="4183063" y="3929063"/>
          <p14:tracePt t="94414" x="4183063" y="3922713"/>
          <p14:tracePt t="94421" x="4183063" y="3916363"/>
          <p14:tracePt t="94429" x="4171950" y="3905250"/>
          <p14:tracePt t="94437" x="4146550" y="3905250"/>
          <p14:tracePt t="94445" x="4111625" y="3887788"/>
          <p14:tracePt t="94453" x="4081463" y="3881438"/>
          <p14:tracePt t="94461" x="4044950" y="3868738"/>
          <p14:tracePt t="94469" x="4014788" y="3862388"/>
          <p14:tracePt t="94477" x="3978275" y="3857625"/>
          <p14:tracePt t="94485" x="3948113" y="3857625"/>
          <p14:tracePt t="94493" x="3911600" y="3857625"/>
          <p14:tracePt t="94501" x="3870325" y="3857625"/>
          <p14:tracePt t="94509" x="3814763" y="3857625"/>
          <p14:tracePt t="94517" x="3756025" y="3857625"/>
          <p14:tracePt t="94525" x="3695700" y="3857625"/>
          <p14:tracePt t="94533" x="3665538" y="3857625"/>
          <p14:tracePt t="94542" x="3622675" y="3857625"/>
          <p14:tracePt t="94549" x="3575050" y="3857625"/>
          <p14:tracePt t="94557" x="3544888" y="3857625"/>
          <p14:tracePt t="94565" x="3508375" y="3868738"/>
          <p14:tracePt t="94573" x="3465513" y="3868738"/>
          <p14:tracePt t="94582" x="3429000" y="3892550"/>
          <p14:tracePt t="94589" x="3381375" y="3905250"/>
          <p14:tracePt t="94598" x="3344863" y="3922713"/>
          <p14:tracePt t="94605" x="3314700" y="3929063"/>
          <p14:tracePt t="94614" x="3290888" y="3946525"/>
          <p14:tracePt t="94621" x="3273425" y="3952875"/>
          <p14:tracePt t="94629" x="3260725" y="3971925"/>
          <p14:tracePt t="94637" x="3254375" y="3976688"/>
          <p14:tracePt t="94645" x="3236913" y="3989388"/>
          <p14:tracePt t="94661" x="3230563" y="3995738"/>
          <p14:tracePt t="94677" x="3230563" y="4002088"/>
          <p14:tracePt t="94693" x="3230563" y="4013200"/>
          <p14:tracePt t="94701" x="3230563" y="4019550"/>
          <p14:tracePt t="94709" x="3236913" y="4025900"/>
          <p14:tracePt t="94717" x="3267075" y="4043363"/>
          <p14:tracePt t="94725" x="3284538" y="4049713"/>
          <p14:tracePt t="94733" x="3309938" y="4049713"/>
          <p14:tracePt t="94741" x="3321050" y="4056063"/>
          <p14:tracePt t="94749" x="3344863" y="4073525"/>
          <p14:tracePt t="94757" x="3375025" y="4073525"/>
          <p14:tracePt t="94766" x="3398838" y="4086225"/>
          <p14:tracePt t="94773" x="3448050" y="4097338"/>
          <p14:tracePt t="94782" x="3495675" y="4116388"/>
          <p14:tracePt t="94789" x="3544888" y="4127500"/>
          <p14:tracePt t="94798" x="3605213" y="4146550"/>
          <p14:tracePt t="94805" x="3665538" y="4146550"/>
          <p14:tracePt t="94813" x="3736975" y="4157663"/>
          <p14:tracePt t="94821" x="3779838" y="4157663"/>
          <p14:tracePt t="94829" x="3827463" y="4157663"/>
          <p14:tracePt t="94837" x="3881438" y="4157663"/>
          <p14:tracePt t="94845" x="3917950" y="4157663"/>
          <p14:tracePt t="94853" x="3941763" y="4146550"/>
          <p14:tracePt t="94861" x="3971925" y="4140200"/>
          <p14:tracePt t="94869" x="3995738" y="4122738"/>
          <p14:tracePt t="94884" x="4021138" y="4097338"/>
          <p14:tracePt t="94885" x="4032250" y="4073525"/>
          <p14:tracePt t="94893" x="4038600" y="4067175"/>
          <p14:tracePt t="94901" x="4044950" y="4049713"/>
          <p14:tracePt t="94909" x="4044950" y="4025900"/>
          <p14:tracePt t="94918" x="4044950" y="4002088"/>
          <p14:tracePt t="94925" x="4044950" y="3989388"/>
          <p14:tracePt t="94934" x="4044950" y="3971925"/>
          <p14:tracePt t="94950" x="4044950" y="3959225"/>
          <p14:tracePt t="94957" x="4044950" y="3952875"/>
          <p14:tracePt t="94966" x="4038600" y="3946525"/>
          <p14:tracePt t="94973" x="4032250" y="3946525"/>
          <p14:tracePt t="94982" x="4025900" y="3946525"/>
          <p14:tracePt t="94989" x="3995738" y="3929063"/>
          <p14:tracePt t="94998" x="3960813" y="3929063"/>
          <p14:tracePt t="95005" x="3930650" y="3922713"/>
          <p14:tracePt t="95013" x="3857625" y="3922713"/>
          <p14:tracePt t="95021" x="3797300" y="3911600"/>
          <p14:tracePt t="95029" x="3725863" y="3911600"/>
          <p14:tracePt t="95037" x="3635375" y="3905250"/>
          <p14:tracePt t="95045" x="3538538" y="3905250"/>
          <p14:tracePt t="95053" x="3435350" y="3892550"/>
          <p14:tracePt t="95061" x="3363913" y="3892550"/>
          <p14:tracePt t="95069" x="3303588" y="3892550"/>
          <p14:tracePt t="95077" x="3260725" y="3892550"/>
          <p14:tracePt t="95085" x="3236913" y="3892550"/>
          <p14:tracePt t="95101" x="3224213" y="3892550"/>
          <p14:tracePt t="95109" x="3219450" y="3892550"/>
          <p14:tracePt t="95133" x="3224213" y="3911600"/>
          <p14:tracePt t="95142" x="3236913" y="3922713"/>
          <p14:tracePt t="95149" x="3260725" y="3929063"/>
          <p14:tracePt t="95157" x="3267075" y="3935413"/>
          <p14:tracePt t="95166" x="3290888" y="3941763"/>
          <p14:tracePt t="95173" x="3321050" y="3959225"/>
          <p14:tracePt t="95182" x="3357563" y="3965575"/>
          <p14:tracePt t="95189" x="3405188" y="3983038"/>
          <p14:tracePt t="95198" x="3484563" y="4006850"/>
          <p14:tracePt t="95205" x="3544888" y="4025900"/>
          <p14:tracePt t="95213" x="3605213" y="4025900"/>
          <p14:tracePt t="95222" x="3706813" y="4049713"/>
          <p14:tracePt t="95229" x="3760788" y="4049713"/>
          <p14:tracePt t="95237" x="3833813" y="4049713"/>
          <p14:tracePt t="95245" x="3881438" y="4049713"/>
          <p14:tracePt t="95253" x="3905250" y="4049713"/>
          <p14:tracePt t="95261" x="3924300" y="4049713"/>
          <p14:tracePt t="95269" x="3930650" y="4043363"/>
          <p14:tracePt t="95277" x="3935413" y="4037013"/>
          <p14:tracePt t="95285" x="3948113" y="4032250"/>
          <p14:tracePt t="95325" x="3948113" y="4019550"/>
          <p14:tracePt t="95558" x="3954463" y="4013200"/>
          <p14:tracePt t="95685" x="0" y="0"/>
        </p14:tracePtLst>
        <p14:tracePtLst>
          <p14:tracePt t="100552" x="4767263" y="4025900"/>
          <p14:tracePt t="100734" x="4762500" y="4025900"/>
          <p14:tracePt t="100774" x="4762500" y="4019550"/>
          <p14:tracePt t="100782" x="4773613" y="4013200"/>
          <p14:tracePt t="100790" x="4792663" y="4013200"/>
          <p14:tracePt t="100798" x="4803775" y="4013200"/>
          <p14:tracePt t="100806" x="4833938" y="4013200"/>
          <p14:tracePt t="100814" x="4870450" y="4013200"/>
          <p14:tracePt t="100821" x="4900613" y="4013200"/>
          <p14:tracePt t="100830" x="4924425" y="4013200"/>
          <p14:tracePt t="100838" x="4967288" y="4013200"/>
          <p14:tracePt t="100846" x="4997450" y="4013200"/>
          <p14:tracePt t="100854" x="5021263" y="4013200"/>
          <p14:tracePt t="100862" x="5062538" y="4013200"/>
          <p14:tracePt t="100872" x="5092700" y="4013200"/>
          <p14:tracePt t="100891" x="5159375" y="4013200"/>
          <p14:tracePt t="100894" x="5202238" y="4006850"/>
          <p14:tracePt t="100904" x="5280025" y="4006850"/>
          <p14:tracePt t="100910" x="5353050" y="3995738"/>
          <p14:tracePt t="100918" x="5407025" y="3995738"/>
          <p14:tracePt t="100926" x="5484813" y="3995738"/>
          <p14:tracePt t="100934" x="5568950" y="3983038"/>
          <p14:tracePt t="100943" x="5641975" y="3983038"/>
          <p14:tracePt t="100950" x="5726113" y="3983038"/>
          <p14:tracePt t="100958" x="5786438" y="3983038"/>
          <p14:tracePt t="100966" x="5846763" y="3983038"/>
          <p14:tracePt t="100974" x="5907088" y="3983038"/>
          <p14:tracePt t="100982" x="5937250" y="3983038"/>
          <p14:tracePt t="100990" x="5980113" y="3983038"/>
          <p14:tracePt t="100998" x="6003925" y="3983038"/>
          <p14:tracePt t="101007" x="6027738" y="3983038"/>
          <p14:tracePt t="101014" x="6045200" y="3983038"/>
          <p14:tracePt t="101023" x="6070600" y="3976688"/>
          <p14:tracePt t="101030" x="6105525" y="3976688"/>
          <p14:tracePt t="101039" x="6148388" y="3959225"/>
          <p14:tracePt t="101046" x="6196013" y="3959225"/>
          <p14:tracePt t="101055" x="6226175" y="3959225"/>
          <p14:tracePt t="101062" x="6292850" y="3946525"/>
          <p14:tracePt t="101072" x="6335713" y="3946525"/>
          <p14:tracePt t="101078" x="6396038" y="3946525"/>
          <p14:tracePt t="101087" x="6467475" y="3946525"/>
          <p14:tracePt t="101094" x="6527800" y="3946525"/>
          <p14:tracePt t="101102" x="6588125" y="3946525"/>
          <p14:tracePt t="101109" x="6630988" y="3946525"/>
          <p14:tracePt t="101117" x="6691313" y="3946525"/>
          <p14:tracePt t="101125" x="6732588" y="3946525"/>
          <p14:tracePt t="101133" x="6792913" y="3946525"/>
          <p14:tracePt t="101142" x="6846888" y="3946525"/>
          <p14:tracePt t="101149" x="6896100" y="3946525"/>
          <p14:tracePt t="101157" x="6967538" y="3946525"/>
          <p14:tracePt t="101165" x="6997700" y="3946525"/>
          <p14:tracePt t="101173" x="7064375" y="3946525"/>
          <p14:tracePt t="101181" x="7107238" y="3946525"/>
          <p14:tracePt t="101190" x="7167563" y="3946525"/>
          <p14:tracePt t="101197" x="7191375" y="3946525"/>
          <p14:tracePt t="101205" x="7245350" y="3946525"/>
          <p14:tracePt t="101213" x="7292975" y="3952875"/>
          <p14:tracePt t="101221" x="7323138" y="3952875"/>
          <p14:tracePt t="101229" x="7366000" y="3952875"/>
          <p14:tracePt t="101238" x="7402513" y="3959225"/>
          <p14:tracePt t="101245" x="7432675" y="3959225"/>
          <p14:tracePt t="101254" x="7473950" y="3959225"/>
          <p14:tracePt t="101261" x="7510463" y="3959225"/>
          <p14:tracePt t="101270" x="7553325" y="3959225"/>
          <p14:tracePt t="101277" x="7594600" y="3959225"/>
          <p14:tracePt t="101286" x="7618413" y="3959225"/>
          <p14:tracePt t="101293" x="7648575" y="3959225"/>
          <p14:tracePt t="101302" x="7667625" y="3959225"/>
          <p14:tracePt t="101309" x="7673975" y="3959225"/>
          <p14:tracePt t="101317" x="7678738" y="3959225"/>
          <p14:tracePt t="101325" x="7685088" y="3959225"/>
          <p14:tracePt t="101349" x="7691438" y="3959225"/>
          <p14:tracePt t="101534" x="7697788" y="3965575"/>
          <p14:tracePt t="101558" x="7691438" y="3965575"/>
          <p14:tracePt t="101566" x="7685088" y="3971925"/>
          <p14:tracePt t="101574" x="7661275" y="3989388"/>
          <p14:tracePt t="101590" x="7654925" y="3995738"/>
          <p14:tracePt t="101598" x="7624763" y="4013200"/>
          <p14:tracePt t="101606" x="7618413" y="4019550"/>
          <p14:tracePt t="101614" x="7607300" y="4032250"/>
          <p14:tracePt t="101623" x="7583488" y="4037013"/>
          <p14:tracePt t="101630" x="7564438" y="4043363"/>
          <p14:tracePt t="101639" x="7540625" y="4049713"/>
          <p14:tracePt t="101646" x="7510463" y="4049713"/>
          <p14:tracePt t="101655" x="7486650" y="4049713"/>
          <p14:tracePt t="101662" x="7432675" y="4062413"/>
          <p14:tracePt t="101671" x="7396163" y="4067175"/>
          <p14:tracePt t="101678" x="7353300" y="4079875"/>
          <p14:tracePt t="101686" x="7292975" y="4079875"/>
          <p14:tracePt t="101694" x="7251700" y="4079875"/>
          <p14:tracePt t="101704" x="7191375" y="4079875"/>
          <p14:tracePt t="101710" x="7148513" y="4079875"/>
          <p14:tracePt t="101718" x="7088188" y="4079875"/>
          <p14:tracePt t="101726" x="7027863" y="4079875"/>
          <p14:tracePt t="101734" x="6967538" y="4079875"/>
          <p14:tracePt t="101743" x="6913563" y="4079875"/>
          <p14:tracePt t="101750" x="6853238" y="4079875"/>
          <p14:tracePt t="101759" x="6792913" y="4079875"/>
          <p14:tracePt t="101765" x="6721475" y="4079875"/>
          <p14:tracePt t="101773" x="6672263" y="4067175"/>
          <p14:tracePt t="101781" x="6630988" y="4067175"/>
          <p14:tracePt t="101789" x="6540500" y="4043363"/>
          <p14:tracePt t="101797" x="6497638" y="4043363"/>
          <p14:tracePt t="101805" x="6450013" y="4032250"/>
          <p14:tracePt t="101813" x="6346825" y="4025900"/>
          <p14:tracePt t="101822" x="6275388" y="4013200"/>
          <p14:tracePt t="101829" x="6184900" y="4002088"/>
          <p14:tracePt t="101838" x="6111875" y="3989388"/>
          <p14:tracePt t="101845" x="6040438" y="3989388"/>
          <p14:tracePt t="101854" x="5954713" y="3989388"/>
          <p14:tracePt t="101862" x="5853113" y="3989388"/>
          <p14:tracePt t="101869" x="5768975" y="3989388"/>
          <p14:tracePt t="101888" x="5618163" y="3976688"/>
          <p14:tracePt t="101893" x="5557838" y="3971925"/>
          <p14:tracePt t="101901" x="5503863" y="3971925"/>
          <p14:tracePt t="101909" x="5467350" y="3971925"/>
          <p14:tracePt t="101917" x="5437188" y="3971925"/>
          <p14:tracePt t="101925" x="5394325" y="3971925"/>
          <p14:tracePt t="101933" x="5359400" y="3971925"/>
          <p14:tracePt t="101941" x="5329238" y="3971925"/>
          <p14:tracePt t="101949" x="5299075" y="3971925"/>
          <p14:tracePt t="101957" x="5273675" y="3971925"/>
          <p14:tracePt t="101965" x="5249863" y="3971925"/>
          <p14:tracePt t="101973" x="5226050" y="3971925"/>
          <p14:tracePt t="101981" x="5202238" y="3971925"/>
          <p14:tracePt t="101990" x="5159375" y="3971925"/>
          <p14:tracePt t="101998" x="5129213" y="3983038"/>
          <p14:tracePt t="102005" x="5105400" y="3983038"/>
          <p14:tracePt t="102013" x="5062538" y="3983038"/>
          <p14:tracePt t="102022" x="5045075" y="3983038"/>
          <p14:tracePt t="102029" x="5027613" y="3983038"/>
          <p14:tracePt t="102038" x="5008563" y="3983038"/>
          <p14:tracePt t="102045" x="5002213" y="3983038"/>
          <p14:tracePt t="102054" x="4997450" y="3983038"/>
          <p14:tracePt t="102070" x="4991100" y="3983038"/>
          <p14:tracePt t="102214" x="4997450" y="3983038"/>
          <p14:tracePt t="102223" x="5021263" y="3971925"/>
          <p14:tracePt t="102230" x="5045075" y="3965575"/>
          <p14:tracePt t="102239" x="5092700" y="3952875"/>
          <p14:tracePt t="102245" x="5141913" y="3935413"/>
          <p14:tracePt t="102254" x="5232400" y="3911600"/>
          <p14:tracePt t="102262" x="5316538" y="3898900"/>
          <p14:tracePt t="102269" x="5407025" y="3892550"/>
          <p14:tracePt t="102277" x="5503863" y="3892550"/>
          <p14:tracePt t="102285" x="5594350" y="3892550"/>
          <p14:tracePt t="102294" x="5708650" y="3892550"/>
          <p14:tracePt t="102301" x="5822950" y="3892550"/>
          <p14:tracePt t="102309" x="5937250" y="3892550"/>
          <p14:tracePt t="102317" x="6075363" y="3892550"/>
          <p14:tracePt t="102325" x="6208713" y="3892550"/>
          <p14:tracePt t="102333" x="6335713" y="3911600"/>
          <p14:tracePt t="102341" x="6480175" y="3935413"/>
          <p14:tracePt t="102349" x="6624638" y="3941763"/>
          <p14:tracePt t="102357" x="6738938" y="3952875"/>
          <p14:tracePt t="102365" x="6842125" y="3952875"/>
          <p14:tracePt t="102373" x="6913563" y="3952875"/>
          <p14:tracePt t="102381" x="6997700" y="3952875"/>
          <p14:tracePt t="102390" x="7070725" y="3952875"/>
          <p14:tracePt t="102397" x="7131050" y="3952875"/>
          <p14:tracePt t="102406" x="7215188" y="3952875"/>
          <p14:tracePt t="102413" x="7275513" y="3965575"/>
          <p14:tracePt t="102422" x="7312025" y="3965575"/>
          <p14:tracePt t="102429" x="7377113" y="3965575"/>
          <p14:tracePt t="102438" x="7407275" y="3965575"/>
          <p14:tracePt t="102445" x="7450138" y="3965575"/>
          <p14:tracePt t="102453" x="7480300" y="3965575"/>
          <p14:tracePt t="102461" x="7527925" y="3976688"/>
          <p14:tracePt t="102469" x="7558088" y="3976688"/>
          <p14:tracePt t="102477" x="7583488" y="3983038"/>
          <p14:tracePt t="102485" x="7607300" y="3983038"/>
          <p14:tracePt t="102493" x="7637463" y="3989388"/>
          <p14:tracePt t="102501" x="7661275" y="3989388"/>
          <p14:tracePt t="102509" x="7685088" y="3989388"/>
          <p14:tracePt t="102517" x="7708900" y="3989388"/>
          <p14:tracePt t="102525" x="7734300" y="4002088"/>
          <p14:tracePt t="102533" x="7745413" y="4002088"/>
          <p14:tracePt t="102541" x="7758113" y="4002088"/>
          <p14:tracePt t="102557" x="7775575" y="4006850"/>
          <p14:tracePt t="102581" x="7788275" y="4006850"/>
          <p14:tracePt t="102597" x="7799388" y="4006850"/>
          <p14:tracePt t="102605" x="7805738" y="4006850"/>
          <p14:tracePt t="102613" x="7818438" y="4006850"/>
          <p14:tracePt t="102629" x="7823200" y="4006850"/>
          <p14:tracePt t="102885" x="0" y="0"/>
        </p14:tracePtLst>
        <p14:tracePtLst>
          <p14:tracePt t="104616" x="3213100" y="4237038"/>
          <p14:tracePt t="104670" x="3206750" y="4237038"/>
          <p14:tracePt t="104678" x="3200400" y="4237038"/>
          <p14:tracePt t="104694" x="3194050" y="4237038"/>
          <p14:tracePt t="104703" x="3189288" y="4237038"/>
          <p14:tracePt t="104710" x="3182938" y="4237038"/>
          <p14:tracePt t="104718" x="3176588" y="4237038"/>
          <p14:tracePt t="104726" x="3159125" y="4237038"/>
          <p14:tracePt t="104734" x="3152775" y="4237038"/>
          <p14:tracePt t="104743" x="3140075" y="4237038"/>
          <p14:tracePt t="104750" x="3098800" y="4237038"/>
          <p14:tracePt t="104759" x="3073400" y="4237038"/>
          <p14:tracePt t="104766" x="3019425" y="4237038"/>
          <p14:tracePt t="104775" x="2982913" y="4237038"/>
          <p14:tracePt t="104782" x="2954338" y="4237038"/>
          <p14:tracePt t="104791" x="2924175" y="4237038"/>
          <p14:tracePt t="104797" x="2898775" y="4237038"/>
          <p14:tracePt t="104806" x="2874963" y="4237038"/>
          <p14:tracePt t="104813" x="2851150" y="4237038"/>
          <p14:tracePt t="104821" x="2838450" y="4237038"/>
          <p14:tracePt t="104829" x="2827338" y="4230688"/>
          <p14:tracePt t="104837" x="2803525" y="4230688"/>
          <p14:tracePt t="104845" x="2784475" y="4224338"/>
          <p14:tracePt t="104853" x="2778125" y="4224338"/>
          <p14:tracePt t="104873" x="2736850" y="4224338"/>
          <p14:tracePt t="104877" x="2713038" y="4224338"/>
          <p14:tracePt t="104885" x="2682875" y="4224338"/>
          <p14:tracePt t="104893" x="2633663" y="4224338"/>
          <p14:tracePt t="104901" x="2592388" y="4224338"/>
          <p14:tracePt t="104909" x="2562225" y="4224338"/>
          <p14:tracePt t="104917" x="2519363" y="4224338"/>
          <p14:tracePt t="104925" x="2471738" y="4224338"/>
          <p14:tracePt t="104933" x="2428875" y="4224338"/>
          <p14:tracePt t="104941" x="2398713" y="4224338"/>
          <p14:tracePt t="104949" x="2374900" y="4211638"/>
          <p14:tracePt t="104957" x="2351088" y="4206875"/>
          <p14:tracePt t="104965" x="2332038" y="4206875"/>
          <p14:tracePt t="104973" x="2308225" y="4200525"/>
          <p14:tracePt t="104981" x="2297113" y="4200525"/>
          <p14:tracePt t="104989" x="2271713" y="4194175"/>
          <p14:tracePt t="104997" x="2266950" y="4194175"/>
          <p14:tracePt t="105005" x="2247900" y="4194175"/>
          <p14:tracePt t="105013" x="2224088" y="4176713"/>
          <p14:tracePt t="105021" x="2182813" y="4176713"/>
          <p14:tracePt t="105029" x="2146300" y="4170363"/>
          <p14:tracePt t="105037" x="2085975" y="4170363"/>
          <p14:tracePt t="105045" x="2032000" y="4170363"/>
          <p14:tracePt t="105053" x="1971675" y="4170363"/>
          <p14:tracePt t="105061" x="1911350" y="4170363"/>
          <p14:tracePt t="105069" x="1814513" y="4170363"/>
          <p14:tracePt t="105077" x="1741488" y="4170363"/>
          <p14:tracePt t="105085" x="1651000" y="4170363"/>
          <p14:tracePt t="105093" x="1597025" y="4170363"/>
          <p14:tracePt t="105101" x="1525588" y="4170363"/>
          <p14:tracePt t="105109" x="1476375" y="4170363"/>
          <p14:tracePt t="105117" x="1446213" y="4170363"/>
          <p14:tracePt t="105125" x="1392238" y="4170363"/>
          <p14:tracePt t="105133" x="1368425" y="4176713"/>
          <p14:tracePt t="105141" x="1344613" y="4176713"/>
          <p14:tracePt t="105149" x="1331913" y="4176713"/>
          <p14:tracePt t="105157" x="1308100" y="4187825"/>
          <p14:tracePt t="105173" x="1301750" y="4194175"/>
          <p14:tracePt t="105190" x="1284288" y="4200525"/>
          <p14:tracePt t="105197" x="1277938" y="4206875"/>
          <p14:tracePt t="105205" x="1265238" y="4211638"/>
          <p14:tracePt t="105213" x="1254125" y="4217988"/>
          <p14:tracePt t="105221" x="1235075" y="4224338"/>
          <p14:tracePt t="105229" x="1211263" y="4241800"/>
          <p14:tracePt t="105245" x="1204913" y="4248150"/>
          <p14:tracePt t="105253" x="1193800" y="4254500"/>
          <p14:tracePt t="105261" x="1187450" y="4260850"/>
          <p14:tracePt t="105269" x="1174750" y="4271963"/>
          <p14:tracePt t="105285" x="1174750" y="4278313"/>
          <p14:tracePt t="105293" x="1169988" y="4297363"/>
          <p14:tracePt t="105310" x="1169988" y="4302125"/>
          <p14:tracePt t="105317" x="1169988" y="4314825"/>
          <p14:tracePt t="105325" x="1174750" y="4321175"/>
          <p14:tracePt t="105333" x="1193800" y="4332288"/>
          <p14:tracePt t="105341" x="1211263" y="4344988"/>
          <p14:tracePt t="105349" x="1235075" y="4351338"/>
          <p14:tracePt t="105358" x="1247775" y="4357688"/>
          <p14:tracePt t="105365" x="1265238" y="4362450"/>
          <p14:tracePt t="105374" x="1277938" y="4375150"/>
          <p14:tracePt t="105382" x="1290638" y="4381500"/>
          <p14:tracePt t="105390" x="1314450" y="4387850"/>
          <p14:tracePt t="105397" x="1338263" y="4392613"/>
          <p14:tracePt t="105405" x="1362075" y="4405313"/>
          <p14:tracePt t="105413" x="1385888" y="4411663"/>
          <p14:tracePt t="105421" x="1428750" y="4411663"/>
          <p14:tracePt t="105429" x="1476375" y="4411663"/>
          <p14:tracePt t="105437" x="1579563" y="4448175"/>
          <p14:tracePt t="105445" x="1651000" y="4448175"/>
          <p14:tracePt t="105453" x="1741488" y="4465638"/>
          <p14:tracePt t="105461" x="1855788" y="4478338"/>
          <p14:tracePt t="105469" x="1946275" y="4502150"/>
          <p14:tracePt t="105477" x="2049463" y="4513263"/>
          <p14:tracePt t="105485" x="2152650" y="4549775"/>
          <p14:tracePt t="105493" x="2236788" y="4562475"/>
          <p14:tracePt t="105501" x="2301875" y="4567238"/>
          <p14:tracePt t="105510" x="2362200" y="4579938"/>
          <p14:tracePt t="105517" x="2405063" y="4579938"/>
          <p14:tracePt t="105525" x="2435225" y="4586288"/>
          <p14:tracePt t="105533" x="2459038" y="4586288"/>
          <p14:tracePt t="105541" x="2501900" y="4586288"/>
          <p14:tracePt t="105549" x="2538413" y="4586288"/>
          <p14:tracePt t="105558" x="2592388" y="4586288"/>
          <p14:tracePt t="105565" x="2646363" y="4586288"/>
          <p14:tracePt t="105574" x="2706688" y="4586288"/>
          <p14:tracePt t="105581" x="2767013" y="4586288"/>
          <p14:tracePt t="105590" x="2827338" y="4586288"/>
          <p14:tracePt t="105597" x="2898775" y="4586288"/>
          <p14:tracePt t="105605" x="2954338" y="4586288"/>
          <p14:tracePt t="105613" x="2989263" y="4586288"/>
          <p14:tracePt t="105621" x="3008313" y="4586288"/>
          <p14:tracePt t="105629" x="3013075" y="4586288"/>
          <p14:tracePt t="105637" x="3019425" y="4586288"/>
          <p14:tracePt t="105645" x="3025775" y="4579938"/>
          <p14:tracePt t="105653" x="3032125" y="4573588"/>
          <p14:tracePt t="105669" x="3038475" y="4567238"/>
          <p14:tracePt t="105677" x="3043238" y="4562475"/>
          <p14:tracePt t="105709" x="3043238" y="4549775"/>
          <p14:tracePt t="105717" x="3043238" y="4543425"/>
          <p14:tracePt t="105725" x="3043238" y="4537075"/>
          <p14:tracePt t="105733" x="3043238" y="4525963"/>
          <p14:tracePt t="105742" x="3043238" y="4519613"/>
          <p14:tracePt t="105749" x="3038475" y="4495800"/>
          <p14:tracePt t="105758" x="3032125" y="4489450"/>
          <p14:tracePt t="105765" x="3019425" y="4478338"/>
          <p14:tracePt t="105774" x="2995613" y="4459288"/>
          <p14:tracePt t="105781" x="2971800" y="4448175"/>
          <p14:tracePt t="105789" x="2924175" y="4405313"/>
          <p14:tracePt t="105797" x="2874963" y="4368800"/>
          <p14:tracePt t="105805" x="2808288" y="4344988"/>
          <p14:tracePt t="105813" x="2730500" y="4302125"/>
          <p14:tracePt t="105821" x="2670175" y="4267200"/>
          <p14:tracePt t="105829" x="2579688" y="4248150"/>
          <p14:tracePt t="105837" x="2513013" y="4206875"/>
          <p14:tracePt t="105845" x="2422525" y="4170363"/>
          <p14:tracePt t="105853" x="2351088" y="4146550"/>
          <p14:tracePt t="105861" x="2271713" y="4116388"/>
          <p14:tracePt t="105875" x="2211388" y="4103688"/>
          <p14:tracePt t="105878" x="2139950" y="4092575"/>
          <p14:tracePt t="105885" x="2073275" y="4073525"/>
          <p14:tracePt t="105893" x="2019300" y="4073525"/>
          <p14:tracePt t="105901" x="1958975" y="4073525"/>
          <p14:tracePt t="105910" x="1898650" y="4073525"/>
          <p14:tracePt t="105917" x="1838325" y="4073525"/>
          <p14:tracePt t="105925" x="1784350" y="4073525"/>
          <p14:tracePt t="105933" x="1736725" y="4073525"/>
          <p14:tracePt t="105942" x="1693863" y="4073525"/>
          <p14:tracePt t="105950" x="1633538" y="4073525"/>
          <p14:tracePt t="105958" x="1560513" y="4079875"/>
          <p14:tracePt t="105965" x="1500188" y="4086225"/>
          <p14:tracePt t="105974" x="1439863" y="4086225"/>
          <p14:tracePt t="105981" x="1392238" y="4110038"/>
          <p14:tracePt t="105989" x="1338263" y="4110038"/>
          <p14:tracePt t="105997" x="1314450" y="4116388"/>
          <p14:tracePt t="106005" x="1290638" y="4122738"/>
          <p14:tracePt t="106013" x="1254125" y="4140200"/>
          <p14:tracePt t="106022" x="1241425" y="4140200"/>
          <p14:tracePt t="106029" x="1217613" y="4146550"/>
          <p14:tracePt t="106037" x="1193800" y="4157663"/>
          <p14:tracePt t="106045" x="1187450" y="4164013"/>
          <p14:tracePt t="106053" x="1174750" y="4170363"/>
          <p14:tracePt t="106061" x="1157288" y="4183063"/>
          <p14:tracePt t="106069" x="1150938" y="4187825"/>
          <p14:tracePt t="106077" x="1139825" y="4206875"/>
          <p14:tracePt t="106085" x="1120775" y="4217988"/>
          <p14:tracePt t="106094" x="1120775" y="4224338"/>
          <p14:tracePt t="106101" x="1120775" y="4230688"/>
          <p14:tracePt t="106110" x="1120775" y="4237038"/>
          <p14:tracePt t="106117" x="1120775" y="4248150"/>
          <p14:tracePt t="106125" x="1120775" y="4260850"/>
          <p14:tracePt t="106133" x="1120775" y="4271963"/>
          <p14:tracePt t="106142" x="1120775" y="4278313"/>
          <p14:tracePt t="106158" x="1133475" y="4291013"/>
          <p14:tracePt t="106165" x="1144588" y="4308475"/>
          <p14:tracePt t="106174" x="1150938" y="4308475"/>
          <p14:tracePt t="106181" x="1174750" y="4314825"/>
          <p14:tracePt t="106189" x="1200150" y="4327525"/>
          <p14:tracePt t="106197" x="1230313" y="4338638"/>
          <p14:tracePt t="106205" x="1265238" y="4344988"/>
          <p14:tracePt t="106214" x="1308100" y="4357688"/>
          <p14:tracePt t="106221" x="1368425" y="4362450"/>
          <p14:tracePt t="106229" x="1446213" y="4387850"/>
          <p14:tracePt t="106237" x="1525588" y="4418013"/>
          <p14:tracePt t="106245" x="1609725" y="4441825"/>
          <p14:tracePt t="106253" x="1687513" y="4465638"/>
          <p14:tracePt t="106261" x="1790700" y="4483100"/>
          <p14:tracePt t="106269" x="1881188" y="4508500"/>
          <p14:tracePt t="106277" x="1982788" y="4532313"/>
          <p14:tracePt t="106285" x="2073275" y="4543425"/>
          <p14:tracePt t="106293" x="2157413" y="4556125"/>
          <p14:tracePt t="106301" x="2247900" y="4562475"/>
          <p14:tracePt t="106309" x="2320925" y="4562475"/>
          <p14:tracePt t="106317" x="2374900" y="4562475"/>
          <p14:tracePt t="106326" x="2398713" y="4562475"/>
          <p14:tracePt t="106333" x="2435225" y="4562475"/>
          <p14:tracePt t="106342" x="2447925" y="4562475"/>
          <p14:tracePt t="106349" x="2471738" y="4562475"/>
          <p14:tracePt t="106358" x="2501900" y="4556125"/>
          <p14:tracePt t="106365" x="2519363" y="4543425"/>
          <p14:tracePt t="106374" x="2555875" y="4519613"/>
          <p14:tracePt t="106381" x="2568575" y="4513263"/>
          <p14:tracePt t="106389" x="2573338" y="4508500"/>
          <p14:tracePt t="106397" x="2579688" y="4502150"/>
          <p14:tracePt t="106405" x="2586038" y="4502150"/>
          <p14:tracePt t="106421" x="2592388" y="4495800"/>
          <p14:tracePt t="106429" x="2597150" y="4489450"/>
          <p14:tracePt t="106461" x="2597150" y="4483100"/>
          <p14:tracePt t="106469" x="2597150" y="4478338"/>
          <p14:tracePt t="106485" x="2597150" y="4459288"/>
          <p14:tracePt t="106493" x="2597150" y="4452938"/>
          <p14:tracePt t="106501" x="2597150" y="4448175"/>
          <p14:tracePt t="106510" x="2597150" y="4435475"/>
          <p14:tracePt t="106517" x="2592388" y="4422775"/>
          <p14:tracePt t="106525" x="2573338" y="4405313"/>
          <p14:tracePt t="106533" x="2549525" y="4368800"/>
          <p14:tracePt t="106542" x="2532063" y="4344988"/>
          <p14:tracePt t="106549" x="2508250" y="4308475"/>
          <p14:tracePt t="106558" x="2465388" y="4271963"/>
          <p14:tracePt t="106565" x="2441575" y="4248150"/>
          <p14:tracePt t="106574" x="2405063" y="4230688"/>
          <p14:tracePt t="106581" x="2368550" y="4176713"/>
          <p14:tracePt t="106589" x="2332038" y="4157663"/>
          <p14:tracePt t="106597" x="2308225" y="4133850"/>
          <p14:tracePt t="106605" x="2290763" y="4127500"/>
          <p14:tracePt t="106613" x="2266950" y="4110038"/>
          <p14:tracePt t="106621" x="2254250" y="4103688"/>
          <p14:tracePt t="106629" x="2230438" y="4097338"/>
          <p14:tracePt t="106637" x="2206625" y="4086225"/>
          <p14:tracePt t="106645" x="2187575" y="4086225"/>
          <p14:tracePt t="106653" x="2170113" y="4079875"/>
          <p14:tracePt t="106661" x="2152650" y="4079875"/>
          <p14:tracePt t="106669" x="2122488" y="4079875"/>
          <p14:tracePt t="106677" x="2092325" y="4079875"/>
          <p14:tracePt t="106685" x="2066925" y="4079875"/>
          <p14:tracePt t="106694" x="2032000" y="4079875"/>
          <p14:tracePt t="106702" x="1989138" y="4079875"/>
          <p14:tracePt t="106709" x="1952625" y="4092575"/>
          <p14:tracePt t="106717" x="1892300" y="4103688"/>
          <p14:tracePt t="106726" x="1855788" y="4122738"/>
          <p14:tracePt t="106733" x="1825625" y="4127500"/>
          <p14:tracePt t="106742" x="1790700" y="4146550"/>
          <p14:tracePt t="106749" x="1760538" y="4152900"/>
          <p14:tracePt t="106758" x="1736725" y="4170363"/>
          <p14:tracePt t="106765" x="1711325" y="4187825"/>
          <p14:tracePt t="106774" x="1687513" y="4194175"/>
          <p14:tracePt t="106781" x="1670050" y="4211638"/>
          <p14:tracePt t="106789" x="1646238" y="4217988"/>
          <p14:tracePt t="106797" x="1639888" y="4224338"/>
          <p14:tracePt t="106805" x="1620838" y="4237038"/>
          <p14:tracePt t="106813" x="1616075" y="4241800"/>
          <p14:tracePt t="106821" x="1609725" y="4248150"/>
          <p14:tracePt t="106829" x="1603375" y="4254500"/>
          <p14:tracePt t="106837" x="1597025" y="4260850"/>
          <p14:tracePt t="106845" x="1597025" y="4267200"/>
          <p14:tracePt t="106876" x="1597025" y="4278313"/>
          <p14:tracePt t="106878" x="1597025" y="4297363"/>
          <p14:tracePt t="106894" x="1603375" y="4302125"/>
          <p14:tracePt t="106901" x="1616075" y="4302125"/>
          <p14:tracePt t="106909" x="1627188" y="4308475"/>
          <p14:tracePt t="106917" x="1633538" y="4308475"/>
          <p14:tracePt t="106927" x="1646238" y="4308475"/>
          <p14:tracePt t="106933" x="1670050" y="4314825"/>
          <p14:tracePt t="106942" x="1687513" y="4314825"/>
          <p14:tracePt t="106949" x="1700213" y="4314825"/>
          <p14:tracePt t="106958" x="1724025" y="4314825"/>
          <p14:tracePt t="106966" x="1747838" y="4314825"/>
          <p14:tracePt t="106973" x="1771650" y="4327525"/>
          <p14:tracePt t="106982" x="1790700" y="4327525"/>
          <p14:tracePt t="106989" x="1825625" y="4327525"/>
          <p14:tracePt t="106997" x="1855788" y="4332288"/>
          <p14:tracePt t="107005" x="1905000" y="4351338"/>
          <p14:tracePt t="107013" x="1952625" y="4362450"/>
          <p14:tracePt t="107021" x="1982788" y="4362450"/>
          <p14:tracePt t="107029" x="2019300" y="4368800"/>
          <p14:tracePt t="107037" x="2043113" y="4368800"/>
          <p14:tracePt t="107045" x="2062163" y="4368800"/>
          <p14:tracePt t="107053" x="2079625" y="4368800"/>
          <p14:tracePt t="107061" x="2092325" y="4368800"/>
          <p14:tracePt t="107069" x="2103438" y="4368800"/>
          <p14:tracePt t="107078" x="2127250" y="4368800"/>
          <p14:tracePt t="107085" x="2152650" y="4368800"/>
          <p14:tracePt t="107101" x="2176463" y="4368800"/>
          <p14:tracePt t="107117" x="2200275" y="4368800"/>
          <p14:tracePt t="107174" x="2206625" y="4368800"/>
          <p14:tracePt t="107286" x="2211388" y="4362450"/>
          <p14:tracePt t="107302" x="2217738" y="4357688"/>
          <p14:tracePt t="107309" x="2224088" y="4351338"/>
          <p14:tracePt t="107310" x="0" y="0"/>
        </p14:tracePtLst>
        <p14:tracePtLst>
          <p14:tracePt t="123185" x="6516688" y="4676775"/>
          <p14:tracePt t="123192" x="6546850" y="4633913"/>
          <p14:tracePt t="123198" x="6551613" y="4616450"/>
          <p14:tracePt t="123206" x="6557963" y="4592638"/>
          <p14:tracePt t="123214" x="6575425" y="4567238"/>
          <p14:tracePt t="123223" x="6575425" y="4562475"/>
          <p14:tracePt t="123231" x="6575425" y="4556125"/>
          <p14:tracePt t="123246" x="6575425" y="4549775"/>
          <p14:tracePt t="123342" x="6575425" y="4543425"/>
          <p14:tracePt t="123350" x="6570663" y="4543425"/>
          <p14:tracePt t="123358" x="6540500" y="4556125"/>
          <p14:tracePt t="123366" x="6521450" y="4562475"/>
          <p14:tracePt t="123374" x="6516688" y="4562475"/>
          <p14:tracePt t="123382" x="6497638" y="4579938"/>
          <p14:tracePt t="123391" x="6473825" y="4592638"/>
          <p14:tracePt t="123398" x="6450013" y="4610100"/>
          <p14:tracePt t="123406" x="6426200" y="4633913"/>
          <p14:tracePt t="123414" x="6400800" y="4657725"/>
          <p14:tracePt t="123424" x="6359525" y="4687888"/>
          <p14:tracePt t="123430" x="6346825" y="4700588"/>
          <p14:tracePt t="123439" x="6340475" y="4724400"/>
          <p14:tracePt t="123446" x="6329363" y="4748213"/>
          <p14:tracePt t="123454" x="6323013" y="4773613"/>
          <p14:tracePt t="123462" x="6323013" y="4808538"/>
          <p14:tracePt t="123470" x="6323013" y="4827588"/>
          <p14:tracePt t="123478" x="6323013" y="4845050"/>
          <p14:tracePt t="123486" x="6323013" y="4862513"/>
          <p14:tracePt t="123494" x="6340475" y="4892675"/>
          <p14:tracePt t="123502" x="6365875" y="4905375"/>
          <p14:tracePt t="123510" x="6400800" y="4922838"/>
          <p14:tracePt t="123518" x="6461125" y="4953000"/>
          <p14:tracePt t="123526" x="6497638" y="4953000"/>
          <p14:tracePt t="123534" x="6551613" y="4965700"/>
          <p14:tracePt t="123542" x="6611938" y="4965700"/>
          <p14:tracePt t="123551" x="6665913" y="4965700"/>
          <p14:tracePt t="123558" x="6702425" y="4965700"/>
          <p14:tracePt t="123566" x="6745288" y="4965700"/>
          <p14:tracePt t="123575" x="6816725" y="4948238"/>
          <p14:tracePt t="123582" x="6865938" y="4941888"/>
          <p14:tracePt t="123591" x="6889750" y="4922838"/>
          <p14:tracePt t="123598" x="6956425" y="4892675"/>
          <p14:tracePt t="123607" x="7010400" y="4851400"/>
          <p14:tracePt t="123614" x="7046913" y="4832350"/>
          <p14:tracePt t="123623" x="7081838" y="4808538"/>
          <p14:tracePt t="123630" x="7107238" y="4784725"/>
          <p14:tracePt t="123639" x="7131050" y="4754563"/>
          <p14:tracePt t="123645" x="7148513" y="4730750"/>
          <p14:tracePt t="123653" x="7148513" y="4713288"/>
          <p14:tracePt t="123661" x="7148513" y="4694238"/>
          <p14:tracePt t="123669" x="7148513" y="4683125"/>
          <p14:tracePt t="123677" x="7148513" y="4670425"/>
          <p14:tracePt t="123685" x="7148513" y="4646613"/>
          <p14:tracePt t="123693" x="7142163" y="4627563"/>
          <p14:tracePt t="123701" x="7124700" y="4616450"/>
          <p14:tracePt t="123710" x="7118350" y="4616450"/>
          <p14:tracePt t="123717" x="7094538" y="4603750"/>
          <p14:tracePt t="123725" x="7081838" y="4603750"/>
          <p14:tracePt t="123733" x="7058025" y="4603750"/>
          <p14:tracePt t="123741" x="7027863" y="4603750"/>
          <p14:tracePt t="123749" x="7004050" y="4603750"/>
          <p14:tracePt t="123758" x="6980238" y="4603750"/>
          <p14:tracePt t="123765" x="6937375" y="4603750"/>
          <p14:tracePt t="123773" x="6896100" y="4603750"/>
          <p14:tracePt t="123781" x="6811963" y="4603750"/>
          <p14:tracePt t="123789" x="6708775" y="4603750"/>
          <p14:tracePt t="123797" x="6635750" y="4603750"/>
          <p14:tracePt t="123806" x="6534150" y="4616450"/>
          <p14:tracePt t="123813" x="6467475" y="4640263"/>
          <p14:tracePt t="123822" x="6407150" y="4670425"/>
          <p14:tracePt t="123829" x="6370638" y="4687888"/>
          <p14:tracePt t="123837" x="6323013" y="4718050"/>
          <p14:tracePt t="123845" x="6305550" y="4754563"/>
          <p14:tracePt t="123853" x="6299200" y="4767263"/>
          <p14:tracePt t="123873" x="6299200" y="4821238"/>
          <p14:tracePt t="123877" x="6316663" y="4857750"/>
          <p14:tracePt t="123885" x="6340475" y="4881563"/>
          <p14:tracePt t="123893" x="6389688" y="4911725"/>
          <p14:tracePt t="123901" x="6426200" y="4929188"/>
          <p14:tracePt t="123909" x="6491288" y="4965700"/>
          <p14:tracePt t="123917" x="6540500" y="4972050"/>
          <p14:tracePt t="123925" x="6611938" y="4995863"/>
          <p14:tracePt t="123933" x="6672263" y="5002213"/>
          <p14:tracePt t="123941" x="6721475" y="5026025"/>
          <p14:tracePt t="123949" x="6781800" y="5026025"/>
          <p14:tracePt t="123958" x="6823075" y="5026025"/>
          <p14:tracePt t="123965" x="6859588" y="5026025"/>
          <p14:tracePt t="123973" x="6889750" y="5026025"/>
          <p14:tracePt t="123981" x="6913563" y="5013325"/>
          <p14:tracePt t="123990" x="6937375" y="4989513"/>
          <p14:tracePt t="123997" x="6967538" y="4953000"/>
          <p14:tracePt t="124005" x="6967538" y="4918075"/>
          <p14:tracePt t="124013" x="6997700" y="4851400"/>
          <p14:tracePt t="124021" x="6997700" y="4821238"/>
          <p14:tracePt t="124029" x="6997700" y="4767263"/>
          <p14:tracePt t="124037" x="6997700" y="4718050"/>
          <p14:tracePt t="124045" x="6997700" y="4664075"/>
          <p14:tracePt t="124053" x="6997700" y="4616450"/>
          <p14:tracePt t="124061" x="6997700" y="4556125"/>
          <p14:tracePt t="124069" x="6973888" y="4508500"/>
          <p14:tracePt t="124077" x="6956425" y="4483100"/>
          <p14:tracePt t="124085" x="6937375" y="4471988"/>
          <p14:tracePt t="124093" x="6919913" y="4459288"/>
          <p14:tracePt t="124101" x="6902450" y="4459288"/>
          <p14:tracePt t="124109" x="6872288" y="4459288"/>
          <p14:tracePt t="124117" x="6829425" y="4459288"/>
          <p14:tracePt t="124125" x="6738938" y="4465638"/>
          <p14:tracePt t="124133" x="6661150" y="4519613"/>
          <p14:tracePt t="124141" x="6570663" y="4556125"/>
          <p14:tracePt t="124149" x="6491288" y="4597400"/>
          <p14:tracePt t="124157" x="6413500" y="4657725"/>
          <p14:tracePt t="124165" x="6346825" y="4687888"/>
          <p14:tracePt t="124173" x="6299200" y="4743450"/>
          <p14:tracePt t="124181" x="6280150" y="4778375"/>
          <p14:tracePt t="124189" x="6269038" y="4803775"/>
          <p14:tracePt t="124197" x="6269038" y="4845050"/>
          <p14:tracePt t="124206" x="6269038" y="4857750"/>
          <p14:tracePt t="124213" x="6292850" y="4905375"/>
          <p14:tracePt t="124221" x="6329363" y="4922838"/>
          <p14:tracePt t="124230" x="6396038" y="4965700"/>
          <p14:tracePt t="124237" x="6467475" y="4995863"/>
          <p14:tracePt t="124245" x="6575425" y="5032375"/>
          <p14:tracePt t="124253" x="6678613" y="5068888"/>
          <p14:tracePt t="124261" x="6781800" y="5103813"/>
          <p14:tracePt t="124269" x="6896100" y="5103813"/>
          <p14:tracePt t="124277" x="6986588" y="5103813"/>
          <p14:tracePt t="124285" x="7070725" y="5103813"/>
          <p14:tracePt t="124293" x="7100888" y="5103813"/>
          <p14:tracePt t="124301" x="7112000" y="5103813"/>
          <p14:tracePt t="124309" x="7131050" y="5086350"/>
          <p14:tracePt t="124317" x="7131050" y="5068888"/>
          <p14:tracePt t="124325" x="7131050" y="5013325"/>
          <p14:tracePt t="124333" x="7131050" y="4972050"/>
          <p14:tracePt t="124341" x="7131050" y="4899025"/>
          <p14:tracePt t="124349" x="7124700" y="4838700"/>
          <p14:tracePt t="124357" x="7081838" y="4748213"/>
          <p14:tracePt t="124365" x="7027863" y="4683125"/>
          <p14:tracePt t="124374" x="6956425" y="4603750"/>
          <p14:tracePt t="124381" x="6853238" y="4532313"/>
          <p14:tracePt t="124389" x="6756400" y="4483100"/>
          <p14:tracePt t="124397" x="6665913" y="4452938"/>
          <p14:tracePt t="124406" x="6581775" y="4429125"/>
          <p14:tracePt t="124413" x="6546850" y="4418013"/>
          <p14:tracePt t="124421" x="6503988" y="4418013"/>
          <p14:tracePt t="124429" x="6480175" y="4418013"/>
          <p14:tracePt t="124437" x="6430963" y="4429125"/>
          <p14:tracePt t="124445" x="6407150" y="4459288"/>
          <p14:tracePt t="124453" x="6383338" y="4471988"/>
          <p14:tracePt t="124461" x="6370638" y="4489450"/>
          <p14:tracePt t="124469" x="6359525" y="4502150"/>
          <p14:tracePt t="124477" x="6353175" y="4525963"/>
          <p14:tracePt t="124485" x="6346825" y="4549775"/>
          <p14:tracePt t="124493" x="6346825" y="4573588"/>
          <p14:tracePt t="124501" x="6346825" y="4597400"/>
          <p14:tracePt t="124509" x="6346825" y="4627563"/>
          <p14:tracePt t="124517" x="6365875" y="4646613"/>
          <p14:tracePt t="124525" x="6389688" y="4657725"/>
          <p14:tracePt t="124533" x="6419850" y="4676775"/>
          <p14:tracePt t="124541" x="6497638" y="4713288"/>
          <p14:tracePt t="124549" x="6588125" y="4743450"/>
          <p14:tracePt t="124557" x="6691313" y="4754563"/>
          <p14:tracePt t="124565" x="6792913" y="4778375"/>
          <p14:tracePt t="124574" x="6896100" y="4791075"/>
          <p14:tracePt t="124581" x="6967538" y="4791075"/>
          <p14:tracePt t="124590" x="7027863" y="4791075"/>
          <p14:tracePt t="124597" x="7058025" y="4791075"/>
          <p14:tracePt t="124606" x="7070725" y="4791075"/>
          <p14:tracePt t="124613" x="7100888" y="4773613"/>
          <p14:tracePt t="124621" x="7107238" y="4754563"/>
          <p14:tracePt t="124629" x="7112000" y="4730750"/>
          <p14:tracePt t="124637" x="7112000" y="4713288"/>
          <p14:tracePt t="124645" x="7112000" y="4664075"/>
          <p14:tracePt t="124653" x="7112000" y="4622800"/>
          <p14:tracePt t="124661" x="7100888" y="4573588"/>
          <p14:tracePt t="124669" x="7070725" y="4537075"/>
          <p14:tracePt t="124677" x="7046913" y="4513263"/>
          <p14:tracePt t="124685" x="6980238" y="4471988"/>
          <p14:tracePt t="124693" x="6937375" y="4459288"/>
          <p14:tracePt t="124701" x="6877050" y="4459288"/>
          <p14:tracePt t="124709" x="6805613" y="4459288"/>
          <p14:tracePt t="124717" x="6721475" y="4459288"/>
          <p14:tracePt t="124725" x="6654800" y="4471988"/>
          <p14:tracePt t="124733" x="6588125" y="4519613"/>
          <p14:tracePt t="124741" x="6527800" y="4549775"/>
          <p14:tracePt t="124749" x="6503988" y="4573588"/>
          <p14:tracePt t="124757" x="6486525" y="4592638"/>
          <p14:tracePt t="124765" x="6480175" y="4603750"/>
          <p14:tracePt t="124774" x="6480175" y="4616450"/>
          <p14:tracePt t="124781" x="6480175" y="4640263"/>
          <p14:tracePt t="124797" x="6480175" y="4646613"/>
          <p14:tracePt t="124806" x="6480175" y="4652963"/>
          <p14:tracePt t="124813" x="6480175" y="4657725"/>
          <p14:tracePt t="124821" x="6491288" y="4664075"/>
          <p14:tracePt t="124829" x="6527800" y="4676775"/>
          <p14:tracePt t="124837" x="6557963" y="4683125"/>
          <p14:tracePt t="124845" x="6605588" y="4694238"/>
          <p14:tracePt t="124853" x="6630988" y="4694238"/>
          <p14:tracePt t="124875" x="6654800" y="4694238"/>
          <p14:tracePt t="124877" x="6661150" y="4694238"/>
          <p14:tracePt t="124885" x="6665913" y="4694238"/>
          <p14:tracePt t="124893" x="6672263" y="4687888"/>
          <p14:tracePt t="124901" x="6678613" y="4683125"/>
          <p14:tracePt t="124909" x="6678613" y="4670425"/>
          <p14:tracePt t="124917" x="6678613" y="4657725"/>
          <p14:tracePt t="124933" x="6678613" y="4652963"/>
          <p14:tracePt t="125045" x="0" y="0"/>
        </p14:tracePtLst>
        <p14:tracePtLst>
          <p14:tracePt t="148600" x="3176588" y="4784725"/>
          <p14:tracePt t="148718" x="3176588" y="4778375"/>
          <p14:tracePt t="148742" x="3176588" y="4767263"/>
          <p14:tracePt t="148750" x="3176588" y="4760913"/>
          <p14:tracePt t="148759" x="3176588" y="4748213"/>
          <p14:tracePt t="148766" x="3176588" y="4743450"/>
          <p14:tracePt t="148782" x="3170238" y="4724400"/>
          <p14:tracePt t="148798" x="3170238" y="4718050"/>
          <p14:tracePt t="148814" x="3163888" y="4700588"/>
          <p14:tracePt t="148830" x="3146425" y="4664075"/>
          <p14:tracePt t="148838" x="3140075" y="4652963"/>
          <p14:tracePt t="148846" x="3133725" y="4633913"/>
          <p14:tracePt t="148854" x="3128963" y="4627563"/>
          <p14:tracePt t="148863" x="3122613" y="4622800"/>
          <p14:tracePt t="148870" x="3116263" y="4603750"/>
          <p14:tracePt t="148886" x="3109913" y="4603750"/>
          <p14:tracePt t="148895" x="3103563" y="4597400"/>
          <p14:tracePt t="148933" x="3086100" y="4579938"/>
          <p14:tracePt t="148982" x="3079750" y="4579938"/>
          <p14:tracePt t="148989" x="3068638" y="4579938"/>
          <p14:tracePt t="149005" x="3062288" y="4579938"/>
          <p14:tracePt t="149013" x="3049588" y="4579938"/>
          <p14:tracePt t="149021" x="3025775" y="4573588"/>
          <p14:tracePt t="149029" x="3019425" y="4573588"/>
          <p14:tracePt t="149037" x="3008313" y="4567238"/>
          <p14:tracePt t="149046" x="2989263" y="4562475"/>
          <p14:tracePt t="149053" x="2978150" y="4562475"/>
          <p14:tracePt t="149061" x="2954338" y="4562475"/>
          <p14:tracePt t="149069" x="2928938" y="4556125"/>
          <p14:tracePt t="149078" x="2917825" y="4543425"/>
          <p14:tracePt t="149085" x="2881313" y="4543425"/>
          <p14:tracePt t="149094" x="2868613" y="4537075"/>
          <p14:tracePt t="149101" x="2844800" y="4537075"/>
          <p14:tracePt t="149110" x="2803525" y="4519613"/>
          <p14:tracePt t="149118" x="2778125" y="4519613"/>
          <p14:tracePt t="149125" x="2743200" y="4513263"/>
          <p14:tracePt t="149133" x="2724150" y="4513263"/>
          <p14:tracePt t="149141" x="2700338" y="4502150"/>
          <p14:tracePt t="149149" x="2676525" y="4502150"/>
          <p14:tracePt t="149157" x="2663825" y="4502150"/>
          <p14:tracePt t="149165" x="2646363" y="4495800"/>
          <p14:tracePt t="149173" x="2640013" y="4495800"/>
          <p14:tracePt t="149181" x="2633663" y="4495800"/>
          <p14:tracePt t="149189" x="2627313" y="4495800"/>
          <p14:tracePt t="149205" x="2616200" y="4495800"/>
          <p14:tracePt t="149221" x="2609850" y="4495800"/>
          <p14:tracePt t="149237" x="2603500" y="4495800"/>
          <p14:tracePt t="149253" x="2597150" y="4495800"/>
          <p14:tracePt t="149261" x="2592388" y="4495800"/>
          <p14:tracePt t="149278" x="2579688" y="4495800"/>
          <p14:tracePt t="149285" x="2573338" y="4495800"/>
          <p14:tracePt t="149294" x="2568575" y="4495800"/>
          <p14:tracePt t="149301" x="2549525" y="4502150"/>
          <p14:tracePt t="149310" x="2543175" y="4508500"/>
          <p14:tracePt t="149318" x="2538413" y="4513263"/>
          <p14:tracePt t="149325" x="2532063" y="4519613"/>
          <p14:tracePt t="149333" x="2532063" y="4537075"/>
          <p14:tracePt t="149349" x="2532063" y="4549775"/>
          <p14:tracePt t="149357" x="2525713" y="4579938"/>
          <p14:tracePt t="149373" x="2525713" y="4616450"/>
          <p14:tracePt t="149381" x="2525713" y="4627563"/>
          <p14:tracePt t="149389" x="2525713" y="4640263"/>
          <p14:tracePt t="149397" x="2525713" y="4676775"/>
          <p14:tracePt t="149405" x="2525713" y="4687888"/>
          <p14:tracePt t="149413" x="2543175" y="4713288"/>
          <p14:tracePt t="149421" x="2549525" y="4737100"/>
          <p14:tracePt t="149430" x="2568575" y="4748213"/>
          <p14:tracePt t="149437" x="2573338" y="4767263"/>
          <p14:tracePt t="149445" x="2592388" y="4791075"/>
          <p14:tracePt t="149453" x="2597150" y="4797425"/>
          <p14:tracePt t="149461" x="2609850" y="4808538"/>
          <p14:tracePt t="149478" x="2616200" y="4814888"/>
          <p14:tracePt t="149485" x="2627313" y="4821238"/>
          <p14:tracePt t="149558" x="2633663" y="4821238"/>
          <p14:tracePt t="149566" x="2646363" y="4821238"/>
          <p14:tracePt t="149574" x="2670175" y="4821238"/>
          <p14:tracePt t="149582" x="2713038" y="4821238"/>
          <p14:tracePt t="149590" x="2747963" y="4821238"/>
          <p14:tracePt t="149598" x="2790825" y="4821238"/>
          <p14:tracePt t="149606" x="2827338" y="4814888"/>
          <p14:tracePt t="149615" x="2874963" y="4803775"/>
          <p14:tracePt t="149622" x="2905125" y="4803775"/>
          <p14:tracePt t="149630" x="2947988" y="4797425"/>
          <p14:tracePt t="149638" x="2971800" y="4797425"/>
          <p14:tracePt t="149646" x="2995613" y="4784725"/>
          <p14:tracePt t="149654" x="3019425" y="4778375"/>
          <p14:tracePt t="149664" x="3032125" y="4773613"/>
          <p14:tracePt t="149670" x="3068638" y="4773613"/>
          <p14:tracePt t="149679" x="3092450" y="4754563"/>
          <p14:tracePt t="149686" x="3098800" y="4748213"/>
          <p14:tracePt t="149695" x="3128963" y="4737100"/>
          <p14:tracePt t="149702" x="3140075" y="4724400"/>
          <p14:tracePt t="149711" x="3159125" y="4718050"/>
          <p14:tracePt t="149718" x="3163888" y="4706938"/>
          <p14:tracePt t="149734" x="3170238" y="4700588"/>
          <p14:tracePt t="149742" x="3176588" y="4694238"/>
          <p14:tracePt t="149750" x="3182938" y="4687888"/>
          <p14:tracePt t="149766" x="3189288" y="4683125"/>
          <p14:tracePt t="149774" x="3189288" y="4676775"/>
          <p14:tracePt t="149782" x="3189288" y="4670425"/>
          <p14:tracePt t="149790" x="3189288" y="4664075"/>
          <p14:tracePt t="149798" x="3189288" y="4657725"/>
          <p14:tracePt t="149822" x="3189288" y="4652963"/>
          <p14:tracePt t="149830" x="3189288" y="4640263"/>
          <p14:tracePt t="149838" x="3189288" y="4627563"/>
          <p14:tracePt t="149847" x="3170238" y="4622800"/>
          <p14:tracePt t="149854" x="3146425" y="4603750"/>
          <p14:tracePt t="149862" x="3140075" y="4603750"/>
          <p14:tracePt t="149881" x="3103563" y="4586288"/>
          <p14:tracePt t="149886" x="3079750" y="4573588"/>
          <p14:tracePt t="149895" x="3055938" y="4562475"/>
          <p14:tracePt t="149902" x="3013075" y="4543425"/>
          <p14:tracePt t="149911" x="2995613" y="4532313"/>
          <p14:tracePt t="149918" x="2971800" y="4519613"/>
          <p14:tracePt t="149925" x="2941638" y="4508500"/>
          <p14:tracePt t="149933" x="2917825" y="4502150"/>
          <p14:tracePt t="149941" x="2894013" y="4495800"/>
          <p14:tracePt t="149949" x="2868613" y="4483100"/>
          <p14:tracePt t="149957" x="2857500" y="4483100"/>
          <p14:tracePt t="149965" x="2851150" y="4478338"/>
          <p14:tracePt t="149981" x="2844800" y="4478338"/>
          <p14:tracePt t="149998" x="2827338" y="4478338"/>
          <p14:tracePt t="150005" x="2820988" y="4478338"/>
          <p14:tracePt t="150013" x="2803525" y="4478338"/>
          <p14:tracePt t="150021" x="2778125" y="4478338"/>
          <p14:tracePt t="150029" x="2754313" y="4489450"/>
          <p14:tracePt t="150037" x="2743200" y="4495800"/>
          <p14:tracePt t="150045" x="2693988" y="4525963"/>
          <p14:tracePt t="150053" x="2670175" y="4543425"/>
          <p14:tracePt t="150062" x="2646363" y="4549775"/>
          <p14:tracePt t="150070" x="2622550" y="4567238"/>
          <p14:tracePt t="150078" x="2586038" y="4592638"/>
          <p14:tracePt t="150085" x="2579688" y="4597400"/>
          <p14:tracePt t="150094" x="2562225" y="4622800"/>
          <p14:tracePt t="150101" x="2543175" y="4633913"/>
          <p14:tracePt t="150109" x="2538413" y="4640263"/>
          <p14:tracePt t="150117" x="2525713" y="4664075"/>
          <p14:tracePt t="150125" x="2508250" y="4676775"/>
          <p14:tracePt t="150133" x="2501900" y="4683125"/>
          <p14:tracePt t="150141" x="2495550" y="4694238"/>
          <p14:tracePt t="150149" x="2495550" y="4700588"/>
          <p14:tracePt t="150157" x="2495550" y="4718050"/>
          <p14:tracePt t="150165" x="2495550" y="4724400"/>
          <p14:tracePt t="150173" x="2495550" y="4737100"/>
          <p14:tracePt t="150181" x="2495550" y="4748213"/>
          <p14:tracePt t="150189" x="2495550" y="4767263"/>
          <p14:tracePt t="150197" x="2513013" y="4778375"/>
          <p14:tracePt t="150205" x="2519363" y="4784725"/>
          <p14:tracePt t="150214" x="2532063" y="4791075"/>
          <p14:tracePt t="150221" x="2538413" y="4797425"/>
          <p14:tracePt t="150229" x="2555875" y="4797425"/>
          <p14:tracePt t="150238" x="2573338" y="4803775"/>
          <p14:tracePt t="150246" x="2586038" y="4803775"/>
          <p14:tracePt t="150253" x="2622550" y="4814888"/>
          <p14:tracePt t="150262" x="2646363" y="4821238"/>
          <p14:tracePt t="150269" x="2687638" y="4832350"/>
          <p14:tracePt t="150278" x="2736850" y="4851400"/>
          <p14:tracePt t="150285" x="2773363" y="4857750"/>
          <p14:tracePt t="150295" x="2833688" y="4881563"/>
          <p14:tracePt t="150301" x="2881313" y="4899025"/>
          <p14:tracePt t="150309" x="2911475" y="4905375"/>
          <p14:tracePt t="150317" x="2971800" y="4918075"/>
          <p14:tracePt t="150325" x="2995613" y="4918075"/>
          <p14:tracePt t="150333" x="3032125" y="4918075"/>
          <p14:tracePt t="150341" x="3043238" y="4918075"/>
          <p14:tracePt t="150349" x="3068638" y="4918075"/>
          <p14:tracePt t="150357" x="3079750" y="4918075"/>
          <p14:tracePt t="150365" x="3092450" y="4918075"/>
          <p14:tracePt t="150374" x="3098800" y="4918075"/>
          <p14:tracePt t="150381" x="3103563" y="4918075"/>
          <p14:tracePt t="150389" x="3128963" y="4911725"/>
          <p14:tracePt t="150398" x="3140075" y="4892675"/>
          <p14:tracePt t="150405" x="3146425" y="4887913"/>
          <p14:tracePt t="150414" x="3159125" y="4868863"/>
          <p14:tracePt t="150421" x="3163888" y="4845050"/>
          <p14:tracePt t="150429" x="3170238" y="4821238"/>
          <p14:tracePt t="150438" x="3170238" y="4803775"/>
          <p14:tracePt t="150446" x="3170238" y="4784725"/>
          <p14:tracePt t="150453" x="3170238" y="4760913"/>
          <p14:tracePt t="150462" x="3170238" y="4737100"/>
          <p14:tracePt t="150469" x="3170238" y="4724400"/>
          <p14:tracePt t="150478" x="3170238" y="4718050"/>
          <p14:tracePt t="150485" x="3170238" y="4694238"/>
          <p14:tracePt t="150494" x="3163888" y="4670425"/>
          <p14:tracePt t="150501" x="3163888" y="4657725"/>
          <p14:tracePt t="150509" x="3133725" y="4622800"/>
          <p14:tracePt t="150517" x="3122613" y="4603750"/>
          <p14:tracePt t="150525" x="3092450" y="4573588"/>
          <p14:tracePt t="150533" x="3062288" y="4532313"/>
          <p14:tracePt t="150541" x="3038475" y="4508500"/>
          <p14:tracePt t="150549" x="3013075" y="4483100"/>
          <p14:tracePt t="150557" x="2978150" y="4452938"/>
          <p14:tracePt t="150565" x="2941638" y="4429125"/>
          <p14:tracePt t="150573" x="2894013" y="4411663"/>
          <p14:tracePt t="150581" x="2874963" y="4398963"/>
          <p14:tracePt t="150589" x="2851150" y="4392613"/>
          <p14:tracePt t="150597" x="2833688" y="4392613"/>
          <p14:tracePt t="150605" x="2808288" y="4392613"/>
          <p14:tracePt t="150613" x="2803525" y="4392613"/>
          <p14:tracePt t="150621" x="2790825" y="4392613"/>
          <p14:tracePt t="150629" x="2784475" y="4392613"/>
          <p14:tracePt t="150638" x="2767013" y="4392613"/>
          <p14:tracePt t="150646" x="2760663" y="4392613"/>
          <p14:tracePt t="150653" x="2730500" y="4405313"/>
          <p14:tracePt t="150662" x="2717800" y="4411663"/>
          <p14:tracePt t="150669" x="2693988" y="4418013"/>
          <p14:tracePt t="150679" x="2670175" y="4422775"/>
          <p14:tracePt t="150685" x="2646363" y="4435475"/>
          <p14:tracePt t="150693" x="2622550" y="4448175"/>
          <p14:tracePt t="150701" x="2609850" y="4459288"/>
          <p14:tracePt t="150709" x="2586038" y="4465638"/>
          <p14:tracePt t="150717" x="2549525" y="4483100"/>
          <p14:tracePt t="150725" x="2525713" y="4489450"/>
          <p14:tracePt t="150733" x="2501900" y="4508500"/>
          <p14:tracePt t="150741" x="2489200" y="4519613"/>
          <p14:tracePt t="150749" x="2471738" y="4525963"/>
          <p14:tracePt t="150757" x="2459038" y="4543425"/>
          <p14:tracePt t="150765" x="2452688" y="4549775"/>
          <p14:tracePt t="150773" x="2435225" y="4556125"/>
          <p14:tracePt t="150782" x="2422525" y="4579938"/>
          <p14:tracePt t="150789" x="2411413" y="4597400"/>
          <p14:tracePt t="150798" x="2398713" y="4622800"/>
          <p14:tracePt t="150805" x="2392363" y="4627563"/>
          <p14:tracePt t="150813" x="2387600" y="4646613"/>
          <p14:tracePt t="150821" x="2381250" y="4652963"/>
          <p14:tracePt t="150830" x="2368550" y="4683125"/>
          <p14:tracePt t="150838" x="2362200" y="4694238"/>
          <p14:tracePt t="150846" x="2362200" y="4718050"/>
          <p14:tracePt t="150853" x="2362200" y="4743450"/>
          <p14:tracePt t="150862" x="2362200" y="4767263"/>
          <p14:tracePt t="150869" x="2362200" y="4791075"/>
          <p14:tracePt t="150878" x="2362200" y="4808538"/>
          <p14:tracePt t="150885" x="2362200" y="4832350"/>
          <p14:tracePt t="150893" x="2368550" y="4857750"/>
          <p14:tracePt t="150901" x="2381250" y="4875213"/>
          <p14:tracePt t="150909" x="2398713" y="4887913"/>
          <p14:tracePt t="150917" x="2411413" y="4911725"/>
          <p14:tracePt t="150925" x="2417763" y="4911725"/>
          <p14:tracePt t="150934" x="2441575" y="4918075"/>
          <p14:tracePt t="150941" x="2452688" y="4935538"/>
          <p14:tracePt t="150949" x="2459038" y="4935538"/>
          <p14:tracePt t="150957" x="2465388" y="4935538"/>
          <p14:tracePt t="150965" x="2489200" y="4935538"/>
          <p14:tracePt t="150974" x="2513013" y="4941888"/>
          <p14:tracePt t="150981" x="2538413" y="4941888"/>
          <p14:tracePt t="150989" x="2555875" y="4941888"/>
          <p14:tracePt t="150998" x="2622550" y="4941888"/>
          <p14:tracePt t="151005" x="2693988" y="4941888"/>
          <p14:tracePt t="151013" x="2767013" y="4941888"/>
          <p14:tracePt t="151021" x="2857500" y="4941888"/>
          <p14:tracePt t="151030" x="2941638" y="4941888"/>
          <p14:tracePt t="151038" x="3013075" y="4941888"/>
          <p14:tracePt t="151046" x="3062288" y="4941888"/>
          <p14:tracePt t="151053" x="3109913" y="4922838"/>
          <p14:tracePt t="151062" x="3159125" y="4911725"/>
          <p14:tracePt t="151069" x="3194050" y="4892675"/>
          <p14:tracePt t="151078" x="3206750" y="4887913"/>
          <p14:tracePt t="151085" x="3219450" y="4881563"/>
          <p14:tracePt t="151093" x="3236913" y="4862513"/>
          <p14:tracePt t="151101" x="3249613" y="4845050"/>
          <p14:tracePt t="151117" x="3267075" y="4832350"/>
          <p14:tracePt t="151125" x="3273425" y="4827588"/>
          <p14:tracePt t="151133" x="3284538" y="4814888"/>
          <p14:tracePt t="151141" x="3303588" y="4797425"/>
          <p14:tracePt t="151149" x="3309938" y="4791075"/>
          <p14:tracePt t="151157" x="3314700" y="4778375"/>
          <p14:tracePt t="151166" x="3321050" y="4754563"/>
          <p14:tracePt t="151173" x="3333750" y="4737100"/>
          <p14:tracePt t="151181" x="3333750" y="4718050"/>
          <p14:tracePt t="151189" x="3333750" y="4700588"/>
          <p14:tracePt t="151198" x="3333750" y="4683125"/>
          <p14:tracePt t="151205" x="3333750" y="4664075"/>
          <p14:tracePt t="151213" x="3333750" y="4657725"/>
          <p14:tracePt t="151221" x="3333750" y="4646613"/>
          <p14:tracePt t="151229" x="3333750" y="4640263"/>
          <p14:tracePt t="151238" x="3333750" y="4627563"/>
          <p14:tracePt t="151246" x="3333750" y="4622800"/>
          <p14:tracePt t="151253" x="3333750" y="4610100"/>
          <p14:tracePt t="151262" x="3327400" y="4592638"/>
          <p14:tracePt t="151269" x="3303588" y="4579938"/>
          <p14:tracePt t="151278" x="3290888" y="4567238"/>
          <p14:tracePt t="151285" x="3267075" y="4556125"/>
          <p14:tracePt t="151293" x="3243263" y="4543425"/>
          <p14:tracePt t="151301" x="3206750" y="4537075"/>
          <p14:tracePt t="151309" x="3159125" y="4519613"/>
          <p14:tracePt t="151317" x="3116263" y="4508500"/>
          <p14:tracePt t="151325" x="3038475" y="4502150"/>
          <p14:tracePt t="151333" x="2995613" y="4489450"/>
          <p14:tracePt t="151341" x="2935288" y="4489450"/>
          <p14:tracePt t="151349" x="2863850" y="4489450"/>
          <p14:tracePt t="151357" x="2790825" y="4489450"/>
          <p14:tracePt t="151365" x="2730500" y="4489450"/>
          <p14:tracePt t="151373" x="2670175" y="4489450"/>
          <p14:tracePt t="151382" x="2627313" y="4489450"/>
          <p14:tracePt t="151389" x="2586038" y="4489450"/>
          <p14:tracePt t="151398" x="2549525" y="4489450"/>
          <p14:tracePt t="151405" x="2525713" y="4502150"/>
          <p14:tracePt t="151413" x="2513013" y="4502150"/>
          <p14:tracePt t="151421" x="2495550" y="4513263"/>
          <p14:tracePt t="151430" x="2478088" y="4525963"/>
          <p14:tracePt t="151437" x="2471738" y="4525963"/>
          <p14:tracePt t="151446" x="2459038" y="4532313"/>
          <p14:tracePt t="151453" x="2441575" y="4543425"/>
          <p14:tracePt t="151469" x="2428875" y="4549775"/>
          <p14:tracePt t="151477" x="2405063" y="4567238"/>
          <p14:tracePt t="151485" x="2387600" y="4579938"/>
          <p14:tracePt t="151493" x="2368550" y="4597400"/>
          <p14:tracePt t="151501" x="2344738" y="4622800"/>
          <p14:tracePt t="151509" x="2320925" y="4646613"/>
          <p14:tracePt t="151517" x="2308225" y="4664075"/>
          <p14:tracePt t="151525" x="2297113" y="4676775"/>
          <p14:tracePt t="151533" x="2290763" y="4700588"/>
          <p14:tracePt t="151541" x="2284413" y="4713288"/>
          <p14:tracePt t="151549" x="2284413" y="4730750"/>
          <p14:tracePt t="151557" x="2278063" y="4743450"/>
          <p14:tracePt t="151565" x="2278063" y="4748213"/>
          <p14:tracePt t="151573" x="2278063" y="4760913"/>
          <p14:tracePt t="151581" x="2278063" y="4784725"/>
          <p14:tracePt t="151589" x="2284413" y="4791075"/>
          <p14:tracePt t="151598" x="2308225" y="4808538"/>
          <p14:tracePt t="151605" x="2314575" y="4814888"/>
          <p14:tracePt t="151614" x="2332038" y="4814888"/>
          <p14:tracePt t="151621" x="2344738" y="4821238"/>
          <p14:tracePt t="151629" x="2368550" y="4827588"/>
          <p14:tracePt t="151637" x="2392363" y="4838700"/>
          <p14:tracePt t="151646" x="2411413" y="4838700"/>
          <p14:tracePt t="151653" x="2422525" y="4838700"/>
          <p14:tracePt t="151662" x="2447925" y="4845050"/>
          <p14:tracePt t="151669" x="2459038" y="4845050"/>
          <p14:tracePt t="151677" x="2482850" y="4851400"/>
          <p14:tracePt t="151685" x="2513013" y="4851400"/>
          <p14:tracePt t="151693" x="2562225" y="4862513"/>
          <p14:tracePt t="151701" x="2616200" y="4862513"/>
          <p14:tracePt t="151709" x="2676525" y="4862513"/>
          <p14:tracePt t="151717" x="2747963" y="4862513"/>
          <p14:tracePt t="151725" x="2833688" y="4862513"/>
          <p14:tracePt t="151733" x="2924175" y="4862513"/>
          <p14:tracePt t="151741" x="3008313" y="4862513"/>
          <p14:tracePt t="151749" x="3092450" y="4862513"/>
          <p14:tracePt t="151757" x="3128963" y="4862513"/>
          <p14:tracePt t="151765" x="3170238" y="4862513"/>
          <p14:tracePt t="151773" x="3182938" y="4862513"/>
          <p14:tracePt t="151781" x="3206750" y="4857750"/>
          <p14:tracePt t="151789" x="3224213" y="4845050"/>
          <p14:tracePt t="151797" x="3236913" y="4827588"/>
          <p14:tracePt t="151805" x="3254375" y="4814888"/>
          <p14:tracePt t="151814" x="3260725" y="4808538"/>
          <p14:tracePt t="151821" x="3267075" y="4791075"/>
          <p14:tracePt t="151830" x="3279775" y="4778375"/>
          <p14:tracePt t="151837" x="3290888" y="4760913"/>
          <p14:tracePt t="151846" x="3297238" y="4737100"/>
          <p14:tracePt t="151853" x="3297238" y="4724400"/>
          <p14:tracePt t="151861" x="3303588" y="4713288"/>
          <p14:tracePt t="151881" x="3303588" y="4700588"/>
          <p14:tracePt t="151885" x="3303588" y="4694238"/>
          <p14:tracePt t="151893" x="3303588" y="4687888"/>
          <p14:tracePt t="151909" x="3303588" y="4683125"/>
          <p14:tracePt t="151918" x="3303588" y="4670425"/>
          <p14:tracePt t="151933" x="3303588" y="4652963"/>
          <p14:tracePt t="151941" x="3303588" y="4646613"/>
          <p14:tracePt t="151950" x="3297238" y="4633913"/>
          <p14:tracePt t="151957" x="3279775" y="4610100"/>
          <p14:tracePt t="151965" x="3254375" y="4586288"/>
          <p14:tracePt t="151973" x="3206750" y="4567238"/>
          <p14:tracePt t="151981" x="3170238" y="4549775"/>
          <p14:tracePt t="151989" x="3122613" y="4519613"/>
          <p14:tracePt t="151997" x="3073400" y="4508500"/>
          <p14:tracePt t="152005" x="3025775" y="4489450"/>
          <p14:tracePt t="152014" x="2965450" y="4478338"/>
          <p14:tracePt t="152021" x="2905125" y="4459288"/>
          <p14:tracePt t="152030" x="2827338" y="4435475"/>
          <p14:tracePt t="152037" x="2778125" y="4429125"/>
          <p14:tracePt t="152046" x="2706688" y="4418013"/>
          <p14:tracePt t="152053" x="2646363" y="4418013"/>
          <p14:tracePt t="152061" x="2603500" y="4418013"/>
          <p14:tracePt t="152069" x="2573338" y="4418013"/>
          <p14:tracePt t="152077" x="2525713" y="4418013"/>
          <p14:tracePt t="152085" x="2508250" y="4418013"/>
          <p14:tracePt t="152093" x="2471738" y="4418013"/>
          <p14:tracePt t="152101" x="2447925" y="4429125"/>
          <p14:tracePt t="152109" x="2417763" y="4441825"/>
          <p14:tracePt t="152117" x="2398713" y="4452938"/>
          <p14:tracePt t="152125" x="2392363" y="4452938"/>
          <p14:tracePt t="152133" x="2381250" y="4465638"/>
          <p14:tracePt t="152141" x="2374900" y="4471988"/>
          <p14:tracePt t="152149" x="2362200" y="4478338"/>
          <p14:tracePt t="152157" x="2357438" y="4483100"/>
          <p14:tracePt t="152165" x="2351088" y="4489450"/>
          <p14:tracePt t="152173" x="2338388" y="4502150"/>
          <p14:tracePt t="152181" x="2332038" y="4519613"/>
          <p14:tracePt t="152189" x="2327275" y="4525963"/>
          <p14:tracePt t="152197" x="2327275" y="4543425"/>
          <p14:tracePt t="152205" x="2320925" y="4562475"/>
          <p14:tracePt t="152214" x="2320925" y="4579938"/>
          <p14:tracePt t="152221" x="2320925" y="4586288"/>
          <p14:tracePt t="152230" x="2320925" y="4610100"/>
          <p14:tracePt t="152238" x="2320925" y="4622800"/>
          <p14:tracePt t="152246" x="2320925" y="4633913"/>
          <p14:tracePt t="152253" x="2320925" y="4652963"/>
          <p14:tracePt t="152261" x="2320925" y="4657725"/>
          <p14:tracePt t="152269" x="2320925" y="4670425"/>
          <p14:tracePt t="152277" x="2320925" y="4694238"/>
          <p14:tracePt t="152285" x="2338388" y="4706938"/>
          <p14:tracePt t="152294" x="2344738" y="4724400"/>
          <p14:tracePt t="152301" x="2351088" y="4730750"/>
          <p14:tracePt t="152309" x="2362200" y="4743450"/>
          <p14:tracePt t="152318" x="2381250" y="4760913"/>
          <p14:tracePt t="152325" x="2392363" y="4773613"/>
          <p14:tracePt t="152333" x="2411413" y="4791075"/>
          <p14:tracePt t="152341" x="2422525" y="4791075"/>
          <p14:tracePt t="152349" x="2447925" y="4803775"/>
          <p14:tracePt t="152357" x="2452688" y="4808538"/>
          <p14:tracePt t="152366" x="2471738" y="4821238"/>
          <p14:tracePt t="152373" x="2482850" y="4832350"/>
          <p14:tracePt t="152381" x="2508250" y="4838700"/>
          <p14:tracePt t="152389" x="2513013" y="4845050"/>
          <p14:tracePt t="152398" x="2525713" y="4857750"/>
          <p14:tracePt t="152405" x="2549525" y="4862513"/>
          <p14:tracePt t="152414" x="2597150" y="4881563"/>
          <p14:tracePt t="152421" x="2627313" y="4887913"/>
          <p14:tracePt t="152430" x="2693988" y="4911725"/>
          <p14:tracePt t="152437" x="2736850" y="4918075"/>
          <p14:tracePt t="152446" x="2797175" y="4929188"/>
          <p14:tracePt t="152453" x="2833688" y="4935538"/>
          <p14:tracePt t="152461" x="2874963" y="4935538"/>
          <p14:tracePt t="152469" x="2898775" y="4935538"/>
          <p14:tracePt t="152477" x="2905125" y="4935538"/>
          <p14:tracePt t="152485" x="2924175" y="4935538"/>
          <p14:tracePt t="152493" x="2941638" y="4935538"/>
          <p14:tracePt t="152501" x="2954338" y="4935538"/>
          <p14:tracePt t="152509" x="2971800" y="4929188"/>
          <p14:tracePt t="152518" x="2982913" y="4922838"/>
          <p14:tracePt t="152525" x="3001963" y="4905375"/>
          <p14:tracePt t="152533" x="3008313" y="4899025"/>
          <p14:tracePt t="152541" x="3019425" y="4892675"/>
          <p14:tracePt t="152549" x="3032125" y="4875213"/>
          <p14:tracePt t="152558" x="3043238" y="4862513"/>
          <p14:tracePt t="152566" x="3049588" y="4838700"/>
          <p14:tracePt t="152573" x="3068638" y="4814888"/>
          <p14:tracePt t="152581" x="3068638" y="4803775"/>
          <p14:tracePt t="152589" x="3068638" y="4778375"/>
          <p14:tracePt t="152598" x="3073400" y="4743450"/>
          <p14:tracePt t="152605" x="3079750" y="4724400"/>
          <p14:tracePt t="152614" x="3079750" y="4700588"/>
          <p14:tracePt t="152621" x="3079750" y="4676775"/>
          <p14:tracePt t="152630" x="3079750" y="4652963"/>
          <p14:tracePt t="152637" x="3079750" y="4627563"/>
          <p14:tracePt t="152646" x="3079750" y="4603750"/>
          <p14:tracePt t="152653" x="3079750" y="4592638"/>
          <p14:tracePt t="152661" x="3079750" y="4586288"/>
          <p14:tracePt t="152669" x="3079750" y="4579938"/>
          <p14:tracePt t="152693" x="3079750" y="4573588"/>
          <p14:tracePt t="152718" x="3079750" y="4567238"/>
          <p14:tracePt t="152725" x="3068638" y="4562475"/>
          <p14:tracePt t="152733" x="3043238" y="4543425"/>
          <p14:tracePt t="152741" x="3032125" y="4543425"/>
          <p14:tracePt t="152749" x="2995613" y="4543425"/>
          <p14:tracePt t="152757" x="2971800" y="4537075"/>
          <p14:tracePt t="152766" x="2954338" y="4537075"/>
          <p14:tracePt t="152773" x="2917825" y="4537075"/>
          <p14:tracePt t="152781" x="2887663" y="4537075"/>
          <p14:tracePt t="152789" x="2844800" y="4537075"/>
          <p14:tracePt t="152798" x="2784475" y="4537075"/>
          <p14:tracePt t="152805" x="2754313" y="4537075"/>
          <p14:tracePt t="152814" x="2700338" y="4537075"/>
          <p14:tracePt t="152821" x="2676525" y="4537075"/>
          <p14:tracePt t="152830" x="2646363" y="4537075"/>
          <p14:tracePt t="152837" x="2622550" y="4537075"/>
          <p14:tracePt t="152845" x="2603500" y="4537075"/>
          <p14:tracePt t="152854" x="2586038" y="4537075"/>
          <p14:tracePt t="152861" x="2562225" y="4556125"/>
          <p14:tracePt t="152869" x="2543175" y="4573588"/>
          <p14:tracePt t="152878" x="2532063" y="4579938"/>
          <p14:tracePt t="152885" x="2513013" y="4592638"/>
          <p14:tracePt t="152893" x="2478088" y="4622800"/>
          <p14:tracePt t="152901" x="2471738" y="4627563"/>
          <p14:tracePt t="152909" x="2452688" y="4646613"/>
          <p14:tracePt t="152918" x="2441575" y="4670425"/>
          <p14:tracePt t="152925" x="2417763" y="4694238"/>
          <p14:tracePt t="152933" x="2417763" y="4718050"/>
          <p14:tracePt t="152941" x="2411413" y="4737100"/>
          <p14:tracePt t="152949" x="2411413" y="4748213"/>
          <p14:tracePt t="152958" x="2411413" y="4760913"/>
          <p14:tracePt t="152965" x="2411413" y="4773613"/>
          <p14:tracePt t="152973" x="2411413" y="4797425"/>
          <p14:tracePt t="152981" x="2411413" y="4803775"/>
          <p14:tracePt t="152989" x="2435225" y="4827588"/>
          <p14:tracePt t="152998" x="2465388" y="4845050"/>
          <p14:tracePt t="153006" x="2501900" y="4851400"/>
          <p14:tracePt t="153014" x="2549525" y="4868863"/>
          <p14:tracePt t="153021" x="2597150" y="4881563"/>
          <p14:tracePt t="153030" x="2657475" y="4899025"/>
          <p14:tracePt t="153037" x="2736850" y="4922838"/>
          <p14:tracePt t="153046" x="2808288" y="4948238"/>
          <p14:tracePt t="153053" x="2887663" y="4965700"/>
          <p14:tracePt t="153061" x="2928938" y="4978400"/>
          <p14:tracePt t="153069" x="2989263" y="4978400"/>
          <p14:tracePt t="153078" x="3038475" y="4978400"/>
          <p14:tracePt t="153085" x="3068638" y="4978400"/>
          <p14:tracePt t="153093" x="3098800" y="4978400"/>
          <p14:tracePt t="153101" x="3109913" y="4978400"/>
          <p14:tracePt t="153109" x="3133725" y="4978400"/>
          <p14:tracePt t="153118" x="3159125" y="4978400"/>
          <p14:tracePt t="153125" x="3170238" y="4978400"/>
          <p14:tracePt t="153133" x="3189288" y="4965700"/>
          <p14:tracePt t="153141" x="3213100" y="4941888"/>
          <p14:tracePt t="153150" x="3219450" y="4929188"/>
          <p14:tracePt t="153157" x="3236913" y="4911725"/>
          <p14:tracePt t="153165" x="3243263" y="4887913"/>
          <p14:tracePt t="153173" x="3249613" y="4862513"/>
          <p14:tracePt t="153181" x="3260725" y="4821238"/>
          <p14:tracePt t="153189" x="3260725" y="4797425"/>
          <p14:tracePt t="153198" x="3260725" y="4784725"/>
          <p14:tracePt t="153205" x="3260725" y="4760913"/>
          <p14:tracePt t="153214" x="3260725" y="4748213"/>
          <p14:tracePt t="153221" x="3260725" y="4743450"/>
          <p14:tracePt t="153238" x="3260725" y="4718050"/>
          <p14:tracePt t="153245" x="3260725" y="4713288"/>
          <p14:tracePt t="153253" x="3260725" y="4706938"/>
          <p14:tracePt t="153261" x="3254375" y="4694238"/>
          <p14:tracePt t="153269" x="3236913" y="4694238"/>
          <p14:tracePt t="153277" x="3230563" y="4687888"/>
          <p14:tracePt t="153285" x="3213100" y="4683125"/>
          <p14:tracePt t="153293" x="3189288" y="4670425"/>
          <p14:tracePt t="153301" x="3163888" y="4670425"/>
          <p14:tracePt t="153309" x="3133725" y="4664075"/>
          <p14:tracePt t="153317" x="3068638" y="4646613"/>
          <p14:tracePt t="153325" x="3025775" y="4646613"/>
          <p14:tracePt t="153333" x="2978150" y="4633913"/>
          <p14:tracePt t="153341" x="2924175" y="4633913"/>
          <p14:tracePt t="153350" x="2874963" y="4627563"/>
          <p14:tracePt t="153357" x="2803525" y="4627563"/>
          <p14:tracePt t="153365" x="2730500" y="4627563"/>
          <p14:tracePt t="153373" x="2670175" y="4627563"/>
          <p14:tracePt t="153382" x="2586038" y="4627563"/>
          <p14:tracePt t="153389" x="2513013" y="4627563"/>
          <p14:tracePt t="153398" x="2441575" y="4627563"/>
          <p14:tracePt t="153405" x="2417763" y="4640263"/>
          <p14:tracePt t="153414" x="2392363" y="4652963"/>
          <p14:tracePt t="153421" x="2374900" y="4664075"/>
          <p14:tracePt t="153430" x="2368550" y="4670425"/>
          <p14:tracePt t="153437" x="2357438" y="4683125"/>
          <p14:tracePt t="153445" x="2357438" y="4694238"/>
          <p14:tracePt t="153453" x="2357438" y="4706938"/>
          <p14:tracePt t="153461" x="2357438" y="4713288"/>
          <p14:tracePt t="153469" x="2357438" y="4718050"/>
          <p14:tracePt t="153477" x="2368550" y="4730750"/>
          <p14:tracePt t="153485" x="2387600" y="4737100"/>
          <p14:tracePt t="153493" x="2417763" y="4737100"/>
          <p14:tracePt t="153501" x="2441575" y="4743450"/>
          <p14:tracePt t="153509" x="2465388" y="4748213"/>
          <p14:tracePt t="153518" x="2495550" y="4760913"/>
          <p14:tracePt t="153525" x="2586038" y="4778375"/>
          <p14:tracePt t="153534" x="2676525" y="4791075"/>
          <p14:tracePt t="153541" x="2790825" y="4814888"/>
          <p14:tracePt t="153549" x="2894013" y="4827588"/>
          <p14:tracePt t="153557" x="3008313" y="4838700"/>
          <p14:tracePt t="153565" x="3109913" y="4838700"/>
          <p14:tracePt t="153573" x="3206750" y="4838700"/>
          <p14:tracePt t="153582" x="3297238" y="4838700"/>
          <p14:tracePt t="153589" x="3370263" y="4832350"/>
          <p14:tracePt t="153598" x="3405188" y="4814888"/>
          <p14:tracePt t="153606" x="3429000" y="4791075"/>
          <p14:tracePt t="153615" x="3435350" y="4784725"/>
          <p14:tracePt t="153621" x="3435350" y="4778375"/>
          <p14:tracePt t="153629" x="3435350" y="4760913"/>
          <p14:tracePt t="153638" x="3435350" y="4737100"/>
          <p14:tracePt t="153653" x="3435350" y="4718050"/>
          <p14:tracePt t="153661" x="3417888" y="4706938"/>
          <p14:tracePt t="153669" x="3411538" y="4706938"/>
          <p14:tracePt t="153677" x="3398838" y="4706938"/>
          <p14:tracePt t="153685" x="3387725" y="4706938"/>
          <p14:tracePt t="153693" x="3363913" y="4706938"/>
          <p14:tracePt t="153701" x="3333750" y="4706938"/>
          <p14:tracePt t="153709" x="3279775" y="4706938"/>
          <p14:tracePt t="153718" x="3176588" y="4706938"/>
          <p14:tracePt t="153725" x="3073400" y="4706938"/>
          <p14:tracePt t="153734" x="2947988" y="4706938"/>
          <p14:tracePt t="153741" x="2833688" y="4706938"/>
          <p14:tracePt t="153750" x="2717800" y="4706938"/>
          <p14:tracePt t="153757" x="2633663" y="4706938"/>
          <p14:tracePt t="153765" x="2597150" y="4706938"/>
          <p14:tracePt t="153773" x="2573338" y="4718050"/>
          <p14:tracePt t="153814" x="2573338" y="4724400"/>
          <p14:tracePt t="153821" x="2573338" y="4730750"/>
          <p14:tracePt t="153829" x="2592388" y="4748213"/>
          <p14:tracePt t="153838" x="2603500" y="4754563"/>
          <p14:tracePt t="153845" x="2627313" y="4773613"/>
          <p14:tracePt t="153853" x="2652713" y="4778375"/>
          <p14:tracePt t="153861" x="2676525" y="4791075"/>
          <p14:tracePt t="153882" x="2706688" y="4791075"/>
          <p14:tracePt t="153886" x="2713038" y="4791075"/>
          <p14:tracePt t="154070" x="2717800" y="4791075"/>
          <p14:tracePt t="154205" x="0" y="0"/>
        </p14:tracePtLst>
        <p14:tracePtLst>
          <p14:tracePt t="155408" x="4237038" y="4905375"/>
          <p14:tracePt t="155422" x="4230688" y="4905375"/>
          <p14:tracePt t="155430" x="4206875" y="4905375"/>
          <p14:tracePt t="155438" x="4183063" y="4905375"/>
          <p14:tracePt t="155445" x="4159250" y="4911725"/>
          <p14:tracePt t="155453" x="4146550" y="4911725"/>
          <p14:tracePt t="155461" x="4135438" y="4911725"/>
          <p14:tracePt t="155469" x="4116388" y="4918075"/>
          <p14:tracePt t="155477" x="4111625" y="4918075"/>
          <p14:tracePt t="155485" x="4098925" y="4929188"/>
          <p14:tracePt t="155599" x="4129088" y="4929188"/>
          <p14:tracePt t="155606" x="4171950" y="4929188"/>
          <p14:tracePt t="155614" x="4230688" y="4929188"/>
          <p14:tracePt t="155622" x="4286250" y="4929188"/>
          <p14:tracePt t="155630" x="4387850" y="4929188"/>
          <p14:tracePt t="155638" x="4502150" y="4929188"/>
          <p14:tracePt t="155646" x="4629150" y="4929188"/>
          <p14:tracePt t="155653" x="4773613" y="4929188"/>
          <p14:tracePt t="155661" x="4918075" y="4929188"/>
          <p14:tracePt t="155669" x="5057775" y="4929188"/>
          <p14:tracePt t="155677" x="5202238" y="4929188"/>
          <p14:tracePt t="155685" x="5299075" y="4929188"/>
          <p14:tracePt t="155693" x="5400675" y="4922838"/>
          <p14:tracePt t="155701" x="5461000" y="4911725"/>
          <p14:tracePt t="155709" x="5521325" y="4911725"/>
          <p14:tracePt t="155718" x="5557838" y="4892675"/>
          <p14:tracePt t="155725" x="5568950" y="4892675"/>
          <p14:tracePt t="155741" x="5575300" y="4887913"/>
          <p14:tracePt t="155942" x="5568950" y="4887913"/>
          <p14:tracePt t="155950" x="5557838" y="4892675"/>
          <p14:tracePt t="155967" x="5551488" y="4892675"/>
          <p14:tracePt t="155998" x="5545138" y="4892675"/>
          <p14:tracePt t="156054" x="5538788" y="4899025"/>
          <p14:tracePt t="156126" x="5538788" y="4905375"/>
          <p14:tracePt t="156142" x="5575300" y="4905375"/>
          <p14:tracePt t="156150" x="5635625" y="4905375"/>
          <p14:tracePt t="156158" x="5738813" y="4905375"/>
          <p14:tracePt t="156168" x="5853113" y="4905375"/>
          <p14:tracePt t="156174" x="6003925" y="4905375"/>
          <p14:tracePt t="156182" x="6148388" y="4905375"/>
          <p14:tracePt t="156190" x="6323013" y="4905375"/>
          <p14:tracePt t="156198" x="6510338" y="4918075"/>
          <p14:tracePt t="156206" x="6672263" y="4948238"/>
          <p14:tracePt t="156214" x="6805613" y="4959350"/>
          <p14:tracePt t="156222" x="6943725" y="4959350"/>
          <p14:tracePt t="156230" x="7058025" y="4959350"/>
          <p14:tracePt t="156238" x="7148513" y="4959350"/>
          <p14:tracePt t="156246" x="7202488" y="4959350"/>
          <p14:tracePt t="156253" x="7251700" y="4959350"/>
          <p14:tracePt t="156261" x="7281863" y="4959350"/>
          <p14:tracePt t="156269" x="7312025" y="4959350"/>
          <p14:tracePt t="156278" x="7348538" y="4959350"/>
          <p14:tracePt t="156285" x="7377113" y="4959350"/>
          <p14:tracePt t="156294" x="7402513" y="4959350"/>
          <p14:tracePt t="156301" x="7426325" y="4959350"/>
          <p14:tracePt t="156309" x="7467600" y="4959350"/>
          <p14:tracePt t="156318" x="7497763" y="4959350"/>
          <p14:tracePt t="156325" x="7540625" y="4959350"/>
          <p14:tracePt t="156334" x="7577138" y="4959350"/>
          <p14:tracePt t="156341" x="7594600" y="4959350"/>
          <p14:tracePt t="156350" x="7618413" y="4959350"/>
          <p14:tracePt t="156357" x="7643813" y="4959350"/>
          <p14:tracePt t="156366" x="7667625" y="4959350"/>
          <p14:tracePt t="156373" x="7678738" y="4959350"/>
          <p14:tracePt t="156381" x="7704138" y="4959350"/>
          <p14:tracePt t="156389" x="7715250" y="4959350"/>
          <p14:tracePt t="156397" x="7739063" y="4959350"/>
          <p14:tracePt t="156405" x="7781925" y="4959350"/>
          <p14:tracePt t="156413" x="7805738" y="4959350"/>
          <p14:tracePt t="156421" x="7835900" y="4959350"/>
          <p14:tracePt t="156429" x="7859713" y="4953000"/>
          <p14:tracePt t="156437" x="7883525" y="4948238"/>
          <p14:tracePt t="156445" x="7902575" y="4941888"/>
          <p14:tracePt t="156453" x="7908925" y="4935538"/>
          <p14:tracePt t="156461" x="7920038" y="4929188"/>
          <p14:tracePt t="156478" x="7926388" y="4929188"/>
          <p14:tracePt t="156485" x="7939088" y="4918075"/>
          <p14:tracePt t="156493" x="7956550" y="4911725"/>
          <p14:tracePt t="156501" x="7980363" y="4905375"/>
          <p14:tracePt t="156509" x="7986713" y="4899025"/>
          <p14:tracePt t="156518" x="8016875" y="4881563"/>
          <p14:tracePt t="156525" x="8034338" y="4875213"/>
          <p14:tracePt t="156534" x="8070850" y="4857750"/>
          <p14:tracePt t="156541" x="8107363" y="4851400"/>
          <p14:tracePt t="156550" x="8131175" y="4832350"/>
          <p14:tracePt t="156557" x="8161338" y="4827588"/>
          <p14:tracePt t="156566" x="8178800" y="4808538"/>
          <p14:tracePt t="156573" x="8191500" y="4808538"/>
          <p14:tracePt t="156582" x="8208963" y="4797425"/>
          <p14:tracePt t="156589" x="8215313" y="4791075"/>
          <p14:tracePt t="156597" x="8234363" y="4773613"/>
          <p14:tracePt t="156605" x="8239125" y="4767263"/>
          <p14:tracePt t="156613" x="8251825" y="4754563"/>
          <p14:tracePt t="156638" x="8258175" y="4748213"/>
          <p14:tracePt t="156645" x="8258175" y="4743450"/>
          <p14:tracePt t="156654" x="8258175" y="4737100"/>
          <p14:tracePt t="156662" x="8258175" y="4730750"/>
          <p14:tracePt t="156669" x="8269288" y="4718050"/>
          <p14:tracePt t="156678" x="8269288" y="4694238"/>
          <p14:tracePt t="156685" x="8269288" y="4670425"/>
          <p14:tracePt t="156693" x="8269288" y="4664075"/>
          <p14:tracePt t="156701" x="8269288" y="4646613"/>
          <p14:tracePt t="156709" x="8275638" y="4622800"/>
          <p14:tracePt t="156718" x="8275638" y="4586288"/>
          <p14:tracePt t="156725" x="8275638" y="4573588"/>
          <p14:tracePt t="156734" x="8275638" y="4549775"/>
          <p14:tracePt t="156741" x="8275638" y="4537075"/>
          <p14:tracePt t="156750" x="8275638" y="4513263"/>
          <p14:tracePt t="156757" x="8275638" y="4508500"/>
          <p14:tracePt t="156765" x="8275638" y="4495800"/>
          <p14:tracePt t="156870" x="8275638" y="4489450"/>
          <p14:tracePt t="156878" x="8269288" y="4489450"/>
          <p14:tracePt t="156886" x="8239125" y="4489450"/>
          <p14:tracePt t="156894" x="8208963" y="4489450"/>
          <p14:tracePt t="156903" x="8167688" y="4489450"/>
          <p14:tracePt t="156910" x="8107363" y="4489450"/>
          <p14:tracePt t="156919" x="8059738" y="4478338"/>
          <p14:tracePt t="156926" x="7986713" y="4478338"/>
          <p14:tracePt t="156934" x="7926388" y="4471988"/>
          <p14:tracePt t="156942" x="7866063" y="4471988"/>
          <p14:tracePt t="156951" x="7812088" y="4471988"/>
          <p14:tracePt t="156958" x="7775575" y="4471988"/>
          <p14:tracePt t="156966" x="7734300" y="4471988"/>
          <p14:tracePt t="156974" x="7691438" y="4471988"/>
          <p14:tracePt t="156982" x="7667625" y="4471988"/>
          <p14:tracePt t="156990" x="7637463" y="4483100"/>
          <p14:tracePt t="156998" x="7618413" y="4489450"/>
          <p14:tracePt t="157006" x="7607300" y="4495800"/>
          <p14:tracePt t="157014" x="7600950" y="4495800"/>
          <p14:tracePt t="157022" x="7594600" y="4502150"/>
          <p14:tracePt t="157030" x="7577138" y="4513263"/>
          <p14:tracePt t="157038" x="7564438" y="4519613"/>
          <p14:tracePt t="157046" x="7527925" y="4537075"/>
          <p14:tracePt t="157055" x="7504113" y="4556125"/>
          <p14:tracePt t="157061" x="7480300" y="4579938"/>
          <p14:tracePt t="157070" x="7467600" y="4586288"/>
          <p14:tracePt t="157078" x="7456488" y="4603750"/>
          <p14:tracePt t="157085" x="7450138" y="4616450"/>
          <p14:tracePt t="157093" x="7443788" y="4622800"/>
          <p14:tracePt t="157101" x="7443788" y="4633913"/>
          <p14:tracePt t="157109" x="7443788" y="4640263"/>
          <p14:tracePt t="157118" x="7443788" y="4664075"/>
          <p14:tracePt t="157125" x="7443788" y="4687888"/>
          <p14:tracePt t="157134" x="7443788" y="4706938"/>
          <p14:tracePt t="157141" x="7443788" y="4713288"/>
          <p14:tracePt t="157150" x="7443788" y="4730750"/>
          <p14:tracePt t="157158" x="7456488" y="4754563"/>
          <p14:tracePt t="157165" x="7462838" y="4767263"/>
          <p14:tracePt t="157173" x="7486650" y="4791075"/>
          <p14:tracePt t="157181" x="7504113" y="4808538"/>
          <p14:tracePt t="157189" x="7527925" y="4832350"/>
          <p14:tracePt t="157197" x="7540625" y="4838700"/>
          <p14:tracePt t="157205" x="7577138" y="4857750"/>
          <p14:tracePt t="157213" x="7600950" y="4862513"/>
          <p14:tracePt t="157222" x="7624763" y="4881563"/>
          <p14:tracePt t="157229" x="7661275" y="4899025"/>
          <p14:tracePt t="157238" x="7691438" y="4905375"/>
          <p14:tracePt t="157245" x="7721600" y="4905375"/>
          <p14:tracePt t="157253" x="7745413" y="4911725"/>
          <p14:tracePt t="157262" x="7788275" y="4911725"/>
          <p14:tracePt t="157270" x="7823200" y="4911725"/>
          <p14:tracePt t="157277" x="7853363" y="4911725"/>
          <p14:tracePt t="157285" x="7896225" y="4911725"/>
          <p14:tracePt t="157293" x="7920038" y="4911725"/>
          <p14:tracePt t="157302" x="7962900" y="4911725"/>
          <p14:tracePt t="157309" x="7999413" y="4911725"/>
          <p14:tracePt t="157318" x="8016875" y="4911725"/>
          <p14:tracePt t="157325" x="8053388" y="4911725"/>
          <p14:tracePt t="157334" x="8077200" y="4911725"/>
          <p14:tracePt t="157341" x="8089900" y="4905375"/>
          <p14:tracePt t="157350" x="8113713" y="4899025"/>
          <p14:tracePt t="157357" x="8131175" y="4881563"/>
          <p14:tracePt t="157365" x="8137525" y="4875213"/>
          <p14:tracePt t="157373" x="8143875" y="4868863"/>
          <p14:tracePt t="157381" x="8154988" y="4857750"/>
          <p14:tracePt t="157389" x="8161338" y="4851400"/>
          <p14:tracePt t="157397" x="8174038" y="4832350"/>
          <p14:tracePt t="157405" x="8191500" y="4821238"/>
          <p14:tracePt t="157413" x="8197850" y="4814888"/>
          <p14:tracePt t="157421" x="8204200" y="4803775"/>
          <p14:tracePt t="157429" x="8215313" y="4784725"/>
          <p14:tracePt t="157438" x="8221663" y="4778375"/>
          <p14:tracePt t="157445" x="8234363" y="4767263"/>
          <p14:tracePt t="157454" x="8239125" y="4748213"/>
          <p14:tracePt t="157461" x="8239125" y="4737100"/>
          <p14:tracePt t="157470" x="8245475" y="4730750"/>
          <p14:tracePt t="157477" x="8245475" y="4718050"/>
          <p14:tracePt t="157485" x="8245475" y="4706938"/>
          <p14:tracePt t="157493" x="8245475" y="4687888"/>
          <p14:tracePt t="157509" x="8245475" y="4676775"/>
          <p14:tracePt t="157518" x="8245475" y="4670425"/>
          <p14:tracePt t="157541" x="8245475" y="4664075"/>
          <p14:tracePt t="157550" x="8245475" y="4657725"/>
          <p14:tracePt t="157565" x="8245475" y="4652963"/>
          <p14:tracePt t="157573" x="8245475" y="4646613"/>
          <p14:tracePt t="157581" x="8239125" y="4633913"/>
          <p14:tracePt t="157589" x="8234363" y="4627563"/>
          <p14:tracePt t="157598" x="8208963" y="4610100"/>
          <p14:tracePt t="157605" x="8185150" y="4610100"/>
          <p14:tracePt t="157613" x="8174038" y="4603750"/>
          <p14:tracePt t="157621" x="8137525" y="4597400"/>
          <p14:tracePt t="157629" x="8124825" y="4597400"/>
          <p14:tracePt t="157638" x="8113713" y="4597400"/>
          <p14:tracePt t="157645" x="8089900" y="4597400"/>
          <p14:tracePt t="157653" x="8064500" y="4597400"/>
          <p14:tracePt t="157661" x="8040688" y="4597400"/>
          <p14:tracePt t="157669" x="7999413" y="4597400"/>
          <p14:tracePt t="157678" x="7950200" y="4610100"/>
          <p14:tracePt t="157685" x="7913688" y="4627563"/>
          <p14:tracePt t="157693" x="7878763" y="4652963"/>
          <p14:tracePt t="157702" x="7842250" y="4683125"/>
          <p14:tracePt t="157709" x="7818438" y="4700588"/>
          <p14:tracePt t="157718" x="7793038" y="4724400"/>
          <p14:tracePt t="157725" x="7781925" y="4748213"/>
          <p14:tracePt t="157734" x="7769225" y="4773613"/>
          <p14:tracePt t="157741" x="7769225" y="4797425"/>
          <p14:tracePt t="157749" x="7769225" y="4814888"/>
          <p14:tracePt t="157757" x="7769225" y="4838700"/>
          <p14:tracePt t="157765" x="7769225" y="4862513"/>
          <p14:tracePt t="157773" x="7769225" y="4892675"/>
          <p14:tracePt t="157781" x="7788275" y="4911725"/>
          <p14:tracePt t="157789" x="7799388" y="4929188"/>
          <p14:tracePt t="157798" x="7823200" y="4941888"/>
          <p14:tracePt t="157805" x="7848600" y="4953000"/>
          <p14:tracePt t="157813" x="7872413" y="4965700"/>
          <p14:tracePt t="157821" x="7908925" y="4978400"/>
          <p14:tracePt t="157829" x="7939088" y="4983163"/>
          <p14:tracePt t="157838" x="7974013" y="4989513"/>
          <p14:tracePt t="157845" x="8016875" y="5002213"/>
          <p14:tracePt t="157854" x="8040688" y="5008563"/>
          <p14:tracePt t="157871" x="8120063" y="5019675"/>
          <p14:tracePt t="157877" x="8154988" y="5019675"/>
          <p14:tracePt t="157886" x="8178800" y="5019675"/>
          <p14:tracePt t="157893" x="8191500" y="5019675"/>
          <p14:tracePt t="157903" x="8215313" y="5008563"/>
          <p14:tracePt t="157909" x="8228013" y="4995863"/>
          <p14:tracePt t="157918" x="8245475" y="4978400"/>
          <p14:tracePt t="157925" x="8251825" y="4953000"/>
          <p14:tracePt t="157934" x="8269288" y="4918075"/>
          <p14:tracePt t="157941" x="8269288" y="4899025"/>
          <p14:tracePt t="157949" x="8269288" y="4875213"/>
          <p14:tracePt t="157958" x="8269288" y="4851400"/>
          <p14:tracePt t="157965" x="8269288" y="4821238"/>
          <p14:tracePt t="157973" x="8269288" y="4797425"/>
          <p14:tracePt t="157981" x="8269288" y="4778375"/>
          <p14:tracePt t="157989" x="8269288" y="4767263"/>
          <p14:tracePt t="157998" x="8269288" y="4760913"/>
          <p14:tracePt t="158005" x="8269288" y="4748213"/>
          <p14:tracePt t="158013" x="8245475" y="4730750"/>
          <p14:tracePt t="158021" x="8228013" y="4718050"/>
          <p14:tracePt t="158029" x="8215313" y="4706938"/>
          <p14:tracePt t="158037" x="8178800" y="4694238"/>
          <p14:tracePt t="158045" x="8167688" y="4683125"/>
          <p14:tracePt t="158054" x="8131175" y="4676775"/>
          <p14:tracePt t="158061" x="8107363" y="4670425"/>
          <p14:tracePt t="158077" x="8089900" y="4670425"/>
          <p14:tracePt t="158086" x="8070850" y="4670425"/>
          <p14:tracePt t="158093" x="8047038" y="4670425"/>
          <p14:tracePt t="158102" x="8029575" y="4670425"/>
          <p14:tracePt t="158109" x="8004175" y="4670425"/>
          <p14:tracePt t="158118" x="7969250" y="4683125"/>
          <p14:tracePt t="158125" x="7943850" y="4694238"/>
          <p14:tracePt t="158134" x="7920038" y="4713288"/>
          <p14:tracePt t="158141" x="7896225" y="4730750"/>
          <p14:tracePt t="158149" x="7872413" y="4754563"/>
          <p14:tracePt t="158158" x="7853363" y="4767263"/>
          <p14:tracePt t="158165" x="7848600" y="4791075"/>
          <p14:tracePt t="158173" x="7842250" y="4814888"/>
          <p14:tracePt t="158181" x="7842250" y="4827588"/>
          <p14:tracePt t="158189" x="7842250" y="4851400"/>
          <p14:tracePt t="158198" x="7842250" y="4875213"/>
          <p14:tracePt t="158205" x="7859713" y="4899025"/>
          <p14:tracePt t="158213" x="7878763" y="4922838"/>
          <p14:tracePt t="158221" x="7896225" y="4929188"/>
          <p14:tracePt t="158229" x="7913688" y="4948238"/>
          <p14:tracePt t="158237" x="7943850" y="4953000"/>
          <p14:tracePt t="158245" x="7986713" y="4983163"/>
          <p14:tracePt t="158253" x="8004175" y="4983163"/>
          <p14:tracePt t="158261" x="8034338" y="5002213"/>
          <p14:tracePt t="158269" x="8047038" y="5008563"/>
          <p14:tracePt t="158277" x="8059738" y="5013325"/>
          <p14:tracePt t="158285" x="8094663" y="5019675"/>
          <p14:tracePt t="158293" x="8107363" y="5019675"/>
          <p14:tracePt t="158301" x="8131175" y="5019675"/>
          <p14:tracePt t="158309" x="8143875" y="5019675"/>
          <p14:tracePt t="158318" x="8161338" y="5019675"/>
          <p14:tracePt t="158325" x="8178800" y="5019675"/>
          <p14:tracePt t="158333" x="8204200" y="5008563"/>
          <p14:tracePt t="158341" x="8221663" y="4989513"/>
          <p14:tracePt t="158349" x="8239125" y="4965700"/>
          <p14:tracePt t="158357" x="8245475" y="4929188"/>
          <p14:tracePt t="158365" x="8245475" y="4911725"/>
          <p14:tracePt t="158373" x="8245475" y="4887913"/>
          <p14:tracePt t="158381" x="8245475" y="4875213"/>
          <p14:tracePt t="158389" x="8245475" y="4868863"/>
          <p14:tracePt t="158397" x="8245475" y="4862513"/>
          <p14:tracePt t="158405" x="8245475" y="4838700"/>
          <p14:tracePt t="158413" x="8228013" y="4832350"/>
          <p14:tracePt t="158421" x="8215313" y="4814888"/>
          <p14:tracePt t="158429" x="8185150" y="4814888"/>
          <p14:tracePt t="158437" x="8137525" y="4791075"/>
          <p14:tracePt t="158445" x="8059738" y="4754563"/>
          <p14:tracePt t="158453" x="7974013" y="4743450"/>
          <p14:tracePt t="158461" x="7908925" y="4724400"/>
          <p14:tracePt t="158469" x="7848600" y="4713288"/>
          <p14:tracePt t="158477" x="7788275" y="4706938"/>
          <p14:tracePt t="158485" x="7739063" y="4694238"/>
          <p14:tracePt t="158493" x="7697788" y="4694238"/>
          <p14:tracePt t="158502" x="7667625" y="4694238"/>
          <p14:tracePt t="158509" x="7643813" y="4694238"/>
          <p14:tracePt t="158517" x="7637463" y="4694238"/>
          <p14:tracePt t="158525" x="7613650" y="4694238"/>
          <p14:tracePt t="158542" x="7607300" y="4694238"/>
          <p14:tracePt t="158549" x="7600950" y="4706938"/>
          <p14:tracePt t="158558" x="7600950" y="4724400"/>
          <p14:tracePt t="158565" x="7600950" y="4737100"/>
          <p14:tracePt t="158574" x="7600950" y="4748213"/>
          <p14:tracePt t="158582" x="7613650" y="4773613"/>
          <p14:tracePt t="158589" x="7637463" y="4797425"/>
          <p14:tracePt t="158597" x="7661275" y="4821238"/>
          <p14:tracePt t="158606" x="7685088" y="4838700"/>
          <p14:tracePt t="158614" x="7734300" y="4857750"/>
          <p14:tracePt t="158622" x="7745413" y="4862513"/>
          <p14:tracePt t="158629" x="7781925" y="4875213"/>
          <p14:tracePt t="158638" x="7818438" y="4892675"/>
          <p14:tracePt t="158645" x="7848600" y="4892675"/>
          <p14:tracePt t="158654" x="7859713" y="4892675"/>
          <p14:tracePt t="158661" x="7872413" y="4892675"/>
          <p14:tracePt t="158670" x="7896225" y="4892675"/>
          <p14:tracePt t="158687" x="7902575" y="4892675"/>
          <p14:tracePt t="158733" x="7908925" y="4899025"/>
          <p14:tracePt t="158742" x="7902575" y="4911725"/>
          <p14:tracePt t="158749" x="7866063" y="4935538"/>
          <p14:tracePt t="158758" x="7805738" y="4948238"/>
          <p14:tracePt t="158765" x="7678738" y="4972050"/>
          <p14:tracePt t="158774" x="7534275" y="4983163"/>
          <p14:tracePt t="158781" x="7305675" y="5013325"/>
          <p14:tracePt t="158790" x="7064375" y="5026025"/>
          <p14:tracePt t="158798" x="6769100" y="5043488"/>
          <p14:tracePt t="158806" x="6383338" y="5043488"/>
          <p14:tracePt t="158813" x="6034088" y="5043488"/>
          <p14:tracePt t="158822" x="5715000" y="5043488"/>
          <p14:tracePt t="158829" x="5334000" y="5043488"/>
          <p14:tracePt t="158838" x="4894263" y="5043488"/>
          <p14:tracePt t="158846" x="4568825" y="5043488"/>
          <p14:tracePt t="158853" x="4219575" y="5043488"/>
          <p14:tracePt t="158861" x="3924300" y="5043488"/>
          <p14:tracePt t="158873" x="3689350" y="5043488"/>
          <p14:tracePt t="158878" x="3454400" y="5043488"/>
          <p14:tracePt t="158886" x="3249613" y="5043488"/>
          <p14:tracePt t="158893" x="3103563" y="5043488"/>
          <p14:tracePt t="158902" x="3008313" y="5043488"/>
          <p14:tracePt t="158909" x="2905125" y="5038725"/>
          <p14:tracePt t="158919" x="2790825" y="5038725"/>
          <p14:tracePt t="158925" x="2676525" y="5038725"/>
          <p14:tracePt t="158933" x="2573338" y="5038725"/>
          <p14:tracePt t="158942" x="2478088" y="5038725"/>
          <p14:tracePt t="158949" x="2374900" y="5038725"/>
          <p14:tracePt t="158958" x="2260600" y="5038725"/>
          <p14:tracePt t="158965" x="2146300" y="5038725"/>
          <p14:tracePt t="158974" x="2062163" y="5038725"/>
          <p14:tracePt t="158981" x="1958975" y="5038725"/>
          <p14:tracePt t="158989" x="1874838" y="5038725"/>
          <p14:tracePt t="158997" x="1784350" y="5038725"/>
          <p14:tracePt t="159005" x="1711325" y="5038725"/>
          <p14:tracePt t="159013" x="1657350" y="5038725"/>
          <p14:tracePt t="159022" x="1633538" y="5038725"/>
          <p14:tracePt t="159030" x="1579563" y="5038725"/>
          <p14:tracePt t="159038" x="1543050" y="5038725"/>
          <p14:tracePt t="159045" x="1525588" y="5038725"/>
          <p14:tracePt t="159053" x="1465263" y="5038725"/>
          <p14:tracePt t="159061" x="1422400" y="5038725"/>
          <p14:tracePt t="159070" x="1392238" y="5038725"/>
          <p14:tracePt t="159078" x="1355725" y="5038725"/>
          <p14:tracePt t="159086" x="1301750" y="5038725"/>
          <p14:tracePt t="159093" x="1260475" y="5038725"/>
          <p14:tracePt t="159102" x="1211263" y="5043488"/>
          <p14:tracePt t="159110" x="1150938" y="5049838"/>
          <p14:tracePt t="159118" x="1109663" y="5049838"/>
          <p14:tracePt t="159125" x="1073150" y="5049838"/>
          <p14:tracePt t="159133" x="1030288" y="5062538"/>
          <p14:tracePt t="159142" x="1000125" y="5062538"/>
          <p14:tracePt t="159149" x="965200" y="5068888"/>
          <p14:tracePt t="159158" x="922338" y="5068888"/>
          <p14:tracePt t="159165" x="885825" y="5073650"/>
          <p14:tracePt t="159174" x="868363" y="5073650"/>
          <p14:tracePt t="159181" x="844550" y="5073650"/>
          <p14:tracePt t="159189" x="831850" y="5073650"/>
          <p14:tracePt t="159197" x="795338" y="5086350"/>
          <p14:tracePt t="159205" x="784225" y="5086350"/>
          <p14:tracePt t="159213" x="758825" y="5092700"/>
          <p14:tracePt t="159221" x="754063" y="5092700"/>
          <p14:tracePt t="159229" x="741363" y="5099050"/>
          <p14:tracePt t="159342" x="758825" y="5099050"/>
          <p14:tracePt t="159350" x="814388" y="5092700"/>
          <p14:tracePt t="159358" x="915988" y="5080000"/>
          <p14:tracePt t="159366" x="1060450" y="5080000"/>
          <p14:tracePt t="159374" x="1217613" y="5080000"/>
          <p14:tracePt t="159382" x="1355725" y="5080000"/>
          <p14:tracePt t="159391" x="1555750" y="5080000"/>
          <p14:tracePt t="159398" x="1790700" y="5080000"/>
          <p14:tracePt t="159406" x="1965325" y="5080000"/>
          <p14:tracePt t="159414" x="2109788" y="5080000"/>
          <p14:tracePt t="159422" x="2211388" y="5080000"/>
          <p14:tracePt t="159430" x="2297113" y="5080000"/>
          <p14:tracePt t="159438" x="2357438" y="5080000"/>
          <p14:tracePt t="159446" x="2398713" y="5080000"/>
          <p14:tracePt t="159455" x="2428875" y="5080000"/>
          <p14:tracePt t="159462" x="2447925" y="5080000"/>
          <p14:tracePt t="159550" x="2435225" y="5080000"/>
          <p14:tracePt t="159558" x="2387600" y="5080000"/>
          <p14:tracePt t="159566" x="2332038" y="5080000"/>
          <p14:tracePt t="159574" x="2254250" y="5080000"/>
          <p14:tracePt t="159581" x="2182813" y="5092700"/>
          <p14:tracePt t="159589" x="2109788" y="5092700"/>
          <p14:tracePt t="159597" x="1995488" y="5092700"/>
          <p14:tracePt t="159605" x="1881188" y="5092700"/>
          <p14:tracePt t="159613" x="1766888" y="5092700"/>
          <p14:tracePt t="159622" x="1639888" y="5092700"/>
          <p14:tracePt t="159629" x="1512888" y="5092700"/>
          <p14:tracePt t="159637" x="1398588" y="5092700"/>
          <p14:tracePt t="159645" x="1308100" y="5092700"/>
          <p14:tracePt t="159654" x="1223963" y="5092700"/>
          <p14:tracePt t="159661" x="1163638" y="5092700"/>
          <p14:tracePt t="159670" x="1120775" y="5092700"/>
          <p14:tracePt t="159678" x="1090613" y="5092700"/>
          <p14:tracePt t="159686" x="1054100" y="5092700"/>
          <p14:tracePt t="159693" x="1030288" y="5092700"/>
          <p14:tracePt t="159702" x="1023938" y="5092700"/>
          <p14:tracePt t="159710" x="1019175" y="5092700"/>
          <p14:tracePt t="159725" x="1012825" y="5099050"/>
          <p14:tracePt t="159782" x="1019175" y="5099050"/>
          <p14:tracePt t="159789" x="1066800" y="5099050"/>
          <p14:tracePt t="159797" x="1120775" y="5099050"/>
          <p14:tracePt t="159805" x="1211263" y="5099050"/>
          <p14:tracePt t="159813" x="1295400" y="5099050"/>
          <p14:tracePt t="159822" x="1398588" y="5099050"/>
          <p14:tracePt t="159829" x="1495425" y="5099050"/>
          <p14:tracePt t="159837" x="1597025" y="5099050"/>
          <p14:tracePt t="159845" x="1687513" y="5110163"/>
          <p14:tracePt t="159853" x="1771650" y="5110163"/>
          <p14:tracePt t="159861" x="1814513" y="5110163"/>
          <p14:tracePt t="159872" x="1851025" y="5110163"/>
          <p14:tracePt t="159878" x="1862138" y="5110163"/>
          <p14:tracePt t="159886" x="1868488" y="5110163"/>
          <p14:tracePt t="159966" x="1868488" y="5116513"/>
          <p14:tracePt t="159974" x="1825625" y="5116513"/>
          <p14:tracePt t="159982" x="1766888" y="5116513"/>
          <p14:tracePt t="159990" x="1681163" y="5116513"/>
          <p14:tracePt t="159998" x="1579563" y="5116513"/>
          <p14:tracePt t="160007" x="1482725" y="5116513"/>
          <p14:tracePt t="160014" x="1392238" y="5116513"/>
          <p14:tracePt t="160022" x="1295400" y="5116513"/>
          <p14:tracePt t="160030" x="1204913" y="5116513"/>
          <p14:tracePt t="160039" x="1120775" y="5116513"/>
          <p14:tracePt t="160046" x="1060450" y="5110163"/>
          <p14:tracePt t="160055" x="1030288" y="5110163"/>
          <p14:tracePt t="160062" x="1006475" y="5110163"/>
          <p14:tracePt t="160150" x="1012825" y="5103813"/>
          <p14:tracePt t="160158" x="1054100" y="5103813"/>
          <p14:tracePt t="160166" x="1127125" y="5103813"/>
          <p14:tracePt t="160174" x="1217613" y="5103813"/>
          <p14:tracePt t="160182" x="1301750" y="5103813"/>
          <p14:tracePt t="160190" x="1404938" y="5103813"/>
          <p14:tracePt t="160199" x="1519238" y="5103813"/>
          <p14:tracePt t="160206" x="1633538" y="5103813"/>
          <p14:tracePt t="160214" x="1717675" y="5103813"/>
          <p14:tracePt t="160222" x="1790700" y="5103813"/>
          <p14:tracePt t="160230" x="1874838" y="5103813"/>
          <p14:tracePt t="160242" x="1935163" y="5103813"/>
          <p14:tracePt t="160246" x="1958975" y="5103813"/>
          <p14:tracePt t="160254" x="1971675" y="5103813"/>
          <p14:tracePt t="160262" x="1976438" y="5103813"/>
          <p14:tracePt t="160358" x="1952625" y="5103813"/>
          <p14:tracePt t="160366" x="1898650" y="5103813"/>
          <p14:tracePt t="160374" x="1825625" y="5103813"/>
          <p14:tracePt t="160382" x="1741488" y="5103813"/>
          <p14:tracePt t="160391" x="1639888" y="5103813"/>
          <p14:tracePt t="160398" x="1525588" y="5103813"/>
          <p14:tracePt t="160405" x="1398588" y="5103813"/>
          <p14:tracePt t="160414" x="1284288" y="5103813"/>
          <p14:tracePt t="160422" x="1181100" y="5103813"/>
          <p14:tracePt t="160430" x="1079500" y="5080000"/>
          <p14:tracePt t="160440" x="993775" y="5073650"/>
          <p14:tracePt t="160446" x="915988" y="5062538"/>
          <p14:tracePt t="160455" x="874713" y="5062538"/>
          <p14:tracePt t="160462" x="862013" y="5062538"/>
          <p14:tracePt t="160471" x="855663" y="5062538"/>
          <p14:tracePt t="160542" x="849313" y="5056188"/>
          <p14:tracePt t="160558" x="868363" y="5056188"/>
          <p14:tracePt t="160566" x="904875" y="5056188"/>
          <p14:tracePt t="160574" x="946150" y="5056188"/>
          <p14:tracePt t="160582" x="1042988" y="5056188"/>
          <p14:tracePt t="160590" x="1174750" y="5056188"/>
          <p14:tracePt t="160598" x="1314450" y="5056188"/>
          <p14:tracePt t="160605" x="1489075" y="5056188"/>
          <p14:tracePt t="160614" x="1646238" y="5056188"/>
          <p14:tracePt t="160623" x="1771650" y="5056188"/>
          <p14:tracePt t="160630" x="1885950" y="5056188"/>
          <p14:tracePt t="160640" x="1976438" y="5056188"/>
          <p14:tracePt t="160646" x="2036763" y="5056188"/>
          <p14:tracePt t="160656" x="2066925" y="5056188"/>
          <p14:tracePt t="160662" x="2079625" y="5056188"/>
          <p14:tracePt t="160710" x="2085975" y="5062538"/>
          <p14:tracePt t="160734" x="2085975" y="5068888"/>
          <p14:tracePt t="160742" x="2073275" y="5080000"/>
          <p14:tracePt t="160750" x="2049463" y="5086350"/>
          <p14:tracePt t="160758" x="2019300" y="5086350"/>
          <p14:tracePt t="160766" x="1976438" y="5092700"/>
          <p14:tracePt t="160774" x="1916113" y="5092700"/>
          <p14:tracePt t="160781" x="1868488" y="5092700"/>
          <p14:tracePt t="160789" x="1795463" y="5092700"/>
          <p14:tracePt t="160798" x="1724025" y="5092700"/>
          <p14:tracePt t="160806" x="1651000" y="5092700"/>
          <p14:tracePt t="160813" x="1620838" y="5092700"/>
          <p14:tracePt t="160821" x="1590675" y="5092700"/>
          <p14:tracePt t="160829" x="1566863" y="5092700"/>
          <p14:tracePt t="161045" x="0" y="0"/>
        </p14:tracePtLst>
        <p14:tracePtLst>
          <p14:tracePt t="167672" x="4767263" y="5622925"/>
          <p14:tracePt t="167790" x="4786313" y="5622925"/>
          <p14:tracePt t="167806" x="4803775" y="5634038"/>
          <p14:tracePt t="167814" x="4840288" y="5640388"/>
          <p14:tracePt t="167822" x="4864100" y="5646738"/>
          <p14:tracePt t="167829" x="4906963" y="5646738"/>
          <p14:tracePt t="167838" x="4943475" y="5659438"/>
          <p14:tracePt t="167846" x="4991100" y="5676900"/>
          <p14:tracePt t="167854" x="5021263" y="5676900"/>
          <p14:tracePt t="167862" x="5062538" y="5683250"/>
          <p14:tracePt t="167870" x="5087938" y="5694363"/>
          <p14:tracePt t="167879" x="5111750" y="5694363"/>
          <p14:tracePt t="167896" x="5141913" y="5700713"/>
          <p14:tracePt t="167902" x="5153025" y="5700713"/>
          <p14:tracePt t="167910" x="5159375" y="5700713"/>
          <p14:tracePt t="167917" x="5172075" y="5700713"/>
          <p14:tracePt t="167926" x="5178425" y="5700713"/>
          <p14:tracePt t="167933" x="5183188" y="5700713"/>
          <p14:tracePt t="167941" x="5202238" y="5700713"/>
          <p14:tracePt t="167949" x="5213350" y="5700713"/>
          <p14:tracePt t="167957" x="5226050" y="5700713"/>
          <p14:tracePt t="167965" x="5232400" y="5700713"/>
          <p14:tracePt t="167973" x="5238750" y="5700713"/>
          <p14:tracePt t="167981" x="5249863" y="5700713"/>
          <p14:tracePt t="167990" x="5268913" y="5700713"/>
          <p14:tracePt t="167998" x="5273675" y="5700713"/>
          <p14:tracePt t="168005" x="5280025" y="5700713"/>
          <p14:tracePt t="168013" x="5286375" y="5700713"/>
          <p14:tracePt t="168029" x="5292725" y="5694363"/>
          <p14:tracePt t="168037" x="5299075" y="5689600"/>
          <p14:tracePt t="168046" x="5303838" y="5683250"/>
          <p14:tracePt t="168053" x="5310188" y="5676900"/>
          <p14:tracePt t="168069" x="5316538" y="5664200"/>
          <p14:tracePt t="168077" x="5316538" y="5659438"/>
          <p14:tracePt t="168094" x="5316538" y="5640388"/>
          <p14:tracePt t="168101" x="5316538" y="5634038"/>
          <p14:tracePt t="168110" x="5316538" y="5629275"/>
          <p14:tracePt t="168117" x="5316538" y="5616575"/>
          <p14:tracePt t="168126" x="5316538" y="5603875"/>
          <p14:tracePt t="168133" x="5316538" y="5599113"/>
          <p14:tracePt t="168141" x="5316538" y="5586413"/>
          <p14:tracePt t="168149" x="5316538" y="5568950"/>
          <p14:tracePt t="168158" x="5316538" y="5562600"/>
          <p14:tracePt t="168165" x="5310188" y="5549900"/>
          <p14:tracePt t="168173" x="5303838" y="5543550"/>
          <p14:tracePt t="168182" x="5292725" y="5538788"/>
          <p14:tracePt t="168189" x="5286375" y="5532438"/>
          <p14:tracePt t="168198" x="5280025" y="5526088"/>
          <p14:tracePt t="168205" x="5273675" y="5519738"/>
          <p14:tracePt t="168214" x="5268913" y="5513388"/>
          <p14:tracePt t="168221" x="5262563" y="5508625"/>
          <p14:tracePt t="168229" x="5256213" y="5502275"/>
          <p14:tracePt t="168237" x="5243513" y="5495925"/>
          <p14:tracePt t="168246" x="5232400" y="5489575"/>
          <p14:tracePt t="168253" x="5213350" y="5478463"/>
          <p14:tracePt t="168261" x="5183188" y="5472113"/>
          <p14:tracePt t="168269" x="5148263" y="5454650"/>
          <p14:tracePt t="168278" x="5111750" y="5448300"/>
          <p14:tracePt t="168285" x="5062538" y="5429250"/>
          <p14:tracePt t="168295" x="5021263" y="5429250"/>
          <p14:tracePt t="168301" x="4972050" y="5405438"/>
          <p14:tracePt t="168310" x="4894263" y="5387975"/>
          <p14:tracePt t="168317" x="4870450" y="5375275"/>
          <p14:tracePt t="168326" x="4846638" y="5368925"/>
          <p14:tracePt t="168333" x="4803775" y="5368925"/>
          <p14:tracePt t="168341" x="4767263" y="5351463"/>
          <p14:tracePt t="168349" x="4737100" y="5345113"/>
          <p14:tracePt t="168358" x="4713288" y="5334000"/>
          <p14:tracePt t="168366" x="4689475" y="5327650"/>
          <p14:tracePt t="168373" x="4676775" y="5321300"/>
          <p14:tracePt t="168381" x="4672013" y="5321300"/>
          <p14:tracePt t="168389" x="4652963" y="5321300"/>
          <p14:tracePt t="168398" x="4646613" y="5314950"/>
          <p14:tracePt t="168405" x="4641850" y="5314950"/>
          <p14:tracePt t="168413" x="4635500" y="5314950"/>
          <p14:tracePt t="168430" x="4629150" y="5314950"/>
          <p14:tracePt t="168437" x="4622800" y="5314950"/>
          <p14:tracePt t="168445" x="4616450" y="5314950"/>
          <p14:tracePt t="168453" x="4605338" y="5314950"/>
          <p14:tracePt t="168461" x="4581525" y="5314950"/>
          <p14:tracePt t="168469" x="4557713" y="5308600"/>
          <p14:tracePt t="168478" x="4527550" y="5297488"/>
          <p14:tracePt t="168485" x="4497388" y="5297488"/>
          <p14:tracePt t="168494" x="4448175" y="5291138"/>
          <p14:tracePt t="168501" x="4406900" y="5278438"/>
          <p14:tracePt t="168510" x="4370388" y="5278438"/>
          <p14:tracePt t="168517" x="4346575" y="5273675"/>
          <p14:tracePt t="168526" x="4316413" y="5273675"/>
          <p14:tracePt t="168533" x="4286250" y="5273675"/>
          <p14:tracePt t="168541" x="4249738" y="5273675"/>
          <p14:tracePt t="168549" x="4225925" y="5267325"/>
          <p14:tracePt t="168558" x="4200525" y="5267325"/>
          <p14:tracePt t="168565" x="4171950" y="5267325"/>
          <p14:tracePt t="168573" x="4159250" y="5267325"/>
          <p14:tracePt t="168581" x="4129088" y="5267325"/>
          <p14:tracePt t="168589" x="4105275" y="5267325"/>
          <p14:tracePt t="168597" x="4068763" y="5267325"/>
          <p14:tracePt t="168605" x="4056063" y="5267325"/>
          <p14:tracePt t="168613" x="4044950" y="5267325"/>
          <p14:tracePt t="168621" x="4021138" y="5267325"/>
          <p14:tracePt t="168629" x="4008438" y="5267325"/>
          <p14:tracePt t="168637" x="4002088" y="5267325"/>
          <p14:tracePt t="168646" x="3978275" y="5267325"/>
          <p14:tracePt t="168653" x="3965575" y="5267325"/>
          <p14:tracePt t="168662" x="3960813" y="5267325"/>
          <p14:tracePt t="168669" x="3935413" y="5267325"/>
          <p14:tracePt t="168685" x="3917950" y="5267325"/>
          <p14:tracePt t="168694" x="3900488" y="5267325"/>
          <p14:tracePt t="168701" x="3887788" y="5267325"/>
          <p14:tracePt t="168710" x="3870325" y="5273675"/>
          <p14:tracePt t="168717" x="3857625" y="5278438"/>
          <p14:tracePt t="168725" x="3851275" y="5278438"/>
          <p14:tracePt t="168733" x="3833813" y="5284788"/>
          <p14:tracePt t="168749" x="3810000" y="5303838"/>
          <p14:tracePt t="168758" x="3803650" y="5303838"/>
          <p14:tracePt t="168765" x="3779838" y="5308600"/>
          <p14:tracePt t="168782" x="3773488" y="5314950"/>
          <p14:tracePt t="168789" x="3767138" y="5321300"/>
          <p14:tracePt t="168805" x="3760788" y="5321300"/>
          <p14:tracePt t="168813" x="3756025" y="5327650"/>
          <p14:tracePt t="168822" x="3743325" y="5345113"/>
          <p14:tracePt t="168837" x="3736975" y="5351463"/>
          <p14:tracePt t="168853" x="3730625" y="5357813"/>
          <p14:tracePt t="168861" x="3725863" y="5364163"/>
          <p14:tracePt t="168885" x="3719513" y="5368925"/>
          <p14:tracePt t="168894" x="3713163" y="5375275"/>
          <p14:tracePt t="168910" x="3706813" y="5381625"/>
          <p14:tracePt t="168925" x="3706813" y="5394325"/>
          <p14:tracePt t="168933" x="3695700" y="5405438"/>
          <p14:tracePt t="168941" x="3689350" y="5411788"/>
          <p14:tracePt t="168949" x="3683000" y="5418138"/>
          <p14:tracePt t="168958" x="3683000" y="5424488"/>
          <p14:tracePt t="168965" x="3683000" y="5429250"/>
          <p14:tracePt t="168973" x="3683000" y="5435600"/>
          <p14:tracePt t="168981" x="3683000" y="5454650"/>
          <p14:tracePt t="168989" x="3683000" y="5459413"/>
          <p14:tracePt t="168997" x="3683000" y="5465763"/>
          <p14:tracePt t="169005" x="3683000" y="5472113"/>
          <p14:tracePt t="169013" x="3683000" y="5478463"/>
          <p14:tracePt t="169021" x="3683000" y="5483225"/>
          <p14:tracePt t="169029" x="3683000" y="5489575"/>
          <p14:tracePt t="169046" x="3689350" y="5495925"/>
          <p14:tracePt t="169061" x="3695700" y="5502275"/>
          <p14:tracePt t="169077" x="3719513" y="5508625"/>
          <p14:tracePt t="169101" x="3749675" y="5513388"/>
          <p14:tracePt t="169110" x="3767138" y="5513388"/>
          <p14:tracePt t="169118" x="3790950" y="5526088"/>
          <p14:tracePt t="169125" x="3814763" y="5538788"/>
          <p14:tracePt t="169133" x="3870325" y="5556250"/>
          <p14:tracePt t="169141" x="3930650" y="5580063"/>
          <p14:tracePt t="169149" x="3978275" y="5599113"/>
          <p14:tracePt t="169157" x="4056063" y="5622925"/>
          <p14:tracePt t="169165" x="4129088" y="5629275"/>
          <p14:tracePt t="169173" x="4195763" y="5664200"/>
          <p14:tracePt t="169181" x="4267200" y="5670550"/>
          <p14:tracePt t="169189" x="4327525" y="5694363"/>
          <p14:tracePt t="169198" x="4387850" y="5700713"/>
          <p14:tracePt t="169205" x="4467225" y="5713413"/>
          <p14:tracePt t="169213" x="4527550" y="5724525"/>
          <p14:tracePt t="169221" x="4581525" y="5724525"/>
          <p14:tracePt t="169229" x="4629150" y="5724525"/>
          <p14:tracePt t="169237" x="4672013" y="5724525"/>
          <p14:tracePt t="169245" x="4713288" y="5724525"/>
          <p14:tracePt t="169253" x="4737100" y="5724525"/>
          <p14:tracePt t="169262" x="4773613" y="5724525"/>
          <p14:tracePt t="169269" x="4803775" y="5724525"/>
          <p14:tracePt t="169278" x="4833938" y="5724525"/>
          <p14:tracePt t="169285" x="4870450" y="5724525"/>
          <p14:tracePt t="169294" x="4913313" y="5719763"/>
          <p14:tracePt t="169301" x="4948238" y="5713413"/>
          <p14:tracePt t="169310" x="4978400" y="5713413"/>
          <p14:tracePt t="169318" x="5008563" y="5707063"/>
          <p14:tracePt t="169325" x="5032375" y="5694363"/>
          <p14:tracePt t="169333" x="5068888" y="5689600"/>
          <p14:tracePt t="169341" x="5092700" y="5670550"/>
          <p14:tracePt t="169349" x="5118100" y="5664200"/>
          <p14:tracePt t="169357" x="5141913" y="5659438"/>
          <p14:tracePt t="169365" x="5165725" y="5646738"/>
          <p14:tracePt t="169373" x="5172075" y="5640388"/>
          <p14:tracePt t="169382" x="5189538" y="5622925"/>
          <p14:tracePt t="169389" x="5208588" y="5616575"/>
          <p14:tracePt t="169397" x="5219700" y="5599113"/>
          <p14:tracePt t="169405" x="5226050" y="5592763"/>
          <p14:tracePt t="169414" x="5238750" y="5580063"/>
          <p14:tracePt t="169421" x="5243513" y="5573713"/>
          <p14:tracePt t="169430" x="5262563" y="5556250"/>
          <p14:tracePt t="169437" x="5268913" y="5543550"/>
          <p14:tracePt t="169445" x="5273675" y="5532438"/>
          <p14:tracePt t="169453" x="5292725" y="5513388"/>
          <p14:tracePt t="169462" x="5299075" y="5502275"/>
          <p14:tracePt t="169469" x="5303838" y="5495925"/>
          <p14:tracePt t="169478" x="5310188" y="5478463"/>
          <p14:tracePt t="169485" x="5316538" y="5465763"/>
          <p14:tracePt t="169494" x="5329238" y="5448300"/>
          <p14:tracePt t="169501" x="5329238" y="5435600"/>
          <p14:tracePt t="169509" x="5329238" y="5429250"/>
          <p14:tracePt t="169518" x="5329238" y="5418138"/>
          <p14:tracePt t="169525" x="5329238" y="5405438"/>
          <p14:tracePt t="169533" x="5329238" y="5399088"/>
          <p14:tracePt t="169549" x="5329238" y="5387975"/>
          <p14:tracePt t="169557" x="5329238" y="5375275"/>
          <p14:tracePt t="169574" x="5329238" y="5368925"/>
          <p14:tracePt t="169581" x="5329238" y="5364163"/>
          <p14:tracePt t="169589" x="5329238" y="5357813"/>
          <p14:tracePt t="169605" x="5329238" y="5351463"/>
          <p14:tracePt t="169614" x="5322888" y="5338763"/>
          <p14:tracePt t="169621" x="5316538" y="5334000"/>
          <p14:tracePt t="169630" x="5299075" y="5321300"/>
          <p14:tracePt t="169637" x="5268913" y="5321300"/>
          <p14:tracePt t="169645" x="5219700" y="5308600"/>
          <p14:tracePt t="169653" x="5183188" y="5291138"/>
          <p14:tracePt t="169661" x="5122863" y="5284788"/>
          <p14:tracePt t="169669" x="5062538" y="5260975"/>
          <p14:tracePt t="169678" x="5014913" y="5254625"/>
          <p14:tracePt t="169685" x="4954588" y="5230813"/>
          <p14:tracePt t="169694" x="4906963" y="5224463"/>
          <p14:tracePt t="169701" x="4857750" y="5213350"/>
          <p14:tracePt t="169709" x="4827588" y="5207000"/>
          <p14:tracePt t="169718" x="4797425" y="5207000"/>
          <p14:tracePt t="169725" x="4773613" y="5200650"/>
          <p14:tracePt t="169733" x="4749800" y="5200650"/>
          <p14:tracePt t="169741" x="4725988" y="5200650"/>
          <p14:tracePt t="169749" x="4702175" y="5200650"/>
          <p14:tracePt t="169757" x="4689475" y="5200650"/>
          <p14:tracePt t="169765" x="4665663" y="5200650"/>
          <p14:tracePt t="169773" x="4635500" y="5200650"/>
          <p14:tracePt t="169781" x="4611688" y="5200650"/>
          <p14:tracePt t="169789" x="4557713" y="5200650"/>
          <p14:tracePt t="169798" x="4497388" y="5200650"/>
          <p14:tracePt t="169805" x="4454525" y="5200650"/>
          <p14:tracePt t="169813" x="4394200" y="5200650"/>
          <p14:tracePt t="169821" x="4351338" y="5200650"/>
          <p14:tracePt t="169829" x="4303713" y="5200650"/>
          <p14:tracePt t="169837" x="4249738" y="5200650"/>
          <p14:tracePt t="169846" x="4213225" y="5200650"/>
          <p14:tracePt t="169853" x="4171950" y="5200650"/>
          <p14:tracePt t="169861" x="4146550" y="5200650"/>
          <p14:tracePt t="169869" x="4129088" y="5200650"/>
          <p14:tracePt t="169879" x="4105275" y="5200650"/>
          <p14:tracePt t="169885" x="4098925" y="5200650"/>
          <p14:tracePt t="169894" x="4075113" y="5200650"/>
          <p14:tracePt t="169901" x="4062413" y="5200650"/>
          <p14:tracePt t="169909" x="4038600" y="5200650"/>
          <p14:tracePt t="169917" x="4014788" y="5200650"/>
          <p14:tracePt t="169925" x="3990975" y="5207000"/>
          <p14:tracePt t="169933" x="3971925" y="5207000"/>
          <p14:tracePt t="169941" x="3935413" y="5218113"/>
          <p14:tracePt t="169950" x="3911600" y="5224463"/>
          <p14:tracePt t="169957" x="3881438" y="5230813"/>
          <p14:tracePt t="169965" x="3844925" y="5230813"/>
          <p14:tracePt t="169981" x="3779838" y="5254625"/>
          <p14:tracePt t="169995" x="3756025" y="5267325"/>
          <p14:tracePt t="169997" x="3719513" y="5278438"/>
          <p14:tracePt t="170005" x="3706813" y="5278438"/>
          <p14:tracePt t="170014" x="3695700" y="5291138"/>
          <p14:tracePt t="170021" x="3670300" y="5303838"/>
          <p14:tracePt t="170029" x="3652838" y="5303838"/>
          <p14:tracePt t="170037" x="3629025" y="5314950"/>
          <p14:tracePt t="170046" x="3622675" y="5321300"/>
          <p14:tracePt t="170053" x="3616325" y="5327650"/>
          <p14:tracePt t="170062" x="3609975" y="5327650"/>
          <p14:tracePt t="170069" x="3598863" y="5338763"/>
          <p14:tracePt t="170085" x="3579813" y="5357813"/>
          <p14:tracePt t="170102" x="3575050" y="5364163"/>
          <p14:tracePt t="170109" x="3568700" y="5368925"/>
          <p14:tracePt t="170117" x="3568700" y="5381625"/>
          <p14:tracePt t="170125" x="3568700" y="5387975"/>
          <p14:tracePt t="170133" x="3562350" y="5394325"/>
          <p14:tracePt t="170141" x="3562350" y="5405438"/>
          <p14:tracePt t="170149" x="3562350" y="5411788"/>
          <p14:tracePt t="170157" x="3562350" y="5418138"/>
          <p14:tracePt t="170165" x="3562350" y="5424488"/>
          <p14:tracePt t="170173" x="3579813" y="5435600"/>
          <p14:tracePt t="170181" x="3592513" y="5441950"/>
          <p14:tracePt t="170189" x="3609975" y="5454650"/>
          <p14:tracePt t="170198" x="3640138" y="5454650"/>
          <p14:tracePt t="170205" x="3665538" y="5459413"/>
          <p14:tracePt t="170214" x="3695700" y="5465763"/>
          <p14:tracePt t="170221" x="3784600" y="5465763"/>
          <p14:tracePt t="170229" x="3887788" y="5478463"/>
          <p14:tracePt t="170238" x="4002088" y="5478463"/>
          <p14:tracePt t="170246" x="4129088" y="5502275"/>
          <p14:tracePt t="170253" x="4273550" y="5502275"/>
          <p14:tracePt t="170262" x="4418013" y="5538788"/>
          <p14:tracePt t="170269" x="4562475" y="5538788"/>
          <p14:tracePt t="170278" x="4676775" y="5562600"/>
          <p14:tracePt t="170286" x="4792663" y="5573713"/>
          <p14:tracePt t="170294" x="4864100" y="5573713"/>
          <p14:tracePt t="170301" x="4913313" y="5573713"/>
          <p14:tracePt t="170309" x="4954588" y="5573713"/>
          <p14:tracePt t="170317" x="4978400" y="5573713"/>
          <p14:tracePt t="170325" x="4991100" y="5573713"/>
          <p14:tracePt t="170333" x="4997450" y="5573713"/>
          <p14:tracePt t="170341" x="5002213" y="5573713"/>
          <p14:tracePt t="170349" x="5008563" y="5573713"/>
          <p14:tracePt t="170357" x="5032375" y="5568950"/>
          <p14:tracePt t="170365" x="5045075" y="5568950"/>
          <p14:tracePt t="170373" x="5057775" y="5549900"/>
          <p14:tracePt t="170381" x="5092700" y="5543550"/>
          <p14:tracePt t="170389" x="5129213" y="5526088"/>
          <p14:tracePt t="170397" x="5153025" y="5508625"/>
          <p14:tracePt t="170405" x="5178425" y="5489575"/>
          <p14:tracePt t="170413" x="5189538" y="5483225"/>
          <p14:tracePt t="170421" x="5208588" y="5478463"/>
          <p14:tracePt t="170430" x="5213350" y="5472113"/>
          <p14:tracePt t="170462" x="5219700" y="5465763"/>
          <p14:tracePt t="170550" x="5219700" y="5459413"/>
          <p14:tracePt t="170558" x="5178425" y="5454650"/>
          <p14:tracePt t="170566" x="5129213" y="5424488"/>
          <p14:tracePt t="170574" x="5038725" y="5411788"/>
          <p14:tracePt t="170582" x="4954588" y="5387975"/>
          <p14:tracePt t="170589" x="4822825" y="5375275"/>
          <p14:tracePt t="170597" x="4676775" y="5351463"/>
          <p14:tracePt t="170605" x="4532313" y="5338763"/>
          <p14:tracePt t="170613" x="4418013" y="5314950"/>
          <p14:tracePt t="170621" x="4303713" y="5303838"/>
          <p14:tracePt t="170630" x="4200525" y="5297488"/>
          <p14:tracePt t="170638" x="4098925" y="5284788"/>
          <p14:tracePt t="170646" x="4014788" y="5284788"/>
          <p14:tracePt t="170653" x="3941763" y="5284788"/>
          <p14:tracePt t="170662" x="3894138" y="5284788"/>
          <p14:tracePt t="170669" x="3863975" y="5284788"/>
          <p14:tracePt t="170677" x="3833813" y="5284788"/>
          <p14:tracePt t="170685" x="3810000" y="5284788"/>
          <p14:tracePt t="170693" x="3784600" y="5284788"/>
          <p14:tracePt t="170702" x="3756025" y="5284788"/>
          <p14:tracePt t="170709" x="3730625" y="5291138"/>
          <p14:tracePt t="170717" x="3695700" y="5303838"/>
          <p14:tracePt t="170725" x="3646488" y="5321300"/>
          <p14:tracePt t="170733" x="3598863" y="5334000"/>
          <p14:tracePt t="170741" x="3538538" y="5351463"/>
          <p14:tracePt t="170749" x="3478213" y="5368925"/>
          <p14:tracePt t="170757" x="3429000" y="5381625"/>
          <p14:tracePt t="170765" x="3351213" y="5411788"/>
          <p14:tracePt t="170774" x="3273425" y="5448300"/>
          <p14:tracePt t="170782" x="3213100" y="5459413"/>
          <p14:tracePt t="170789" x="3163888" y="5478463"/>
          <p14:tracePt t="170798" x="3140075" y="5489575"/>
          <p14:tracePt t="170805" x="3116263" y="5502275"/>
          <p14:tracePt t="170813" x="3103563" y="5502275"/>
          <p14:tracePt t="170821" x="3098800" y="5508625"/>
          <p14:tracePt t="170830" x="3092450" y="5513388"/>
          <p14:tracePt t="170838" x="3086100" y="5519738"/>
          <p14:tracePt t="170878" x="3079750" y="5526088"/>
          <p14:tracePt t="170885" x="3068638" y="5532438"/>
          <p14:tracePt t="170893" x="3062288" y="5538788"/>
          <p14:tracePt t="170917" x="3038475" y="5549900"/>
          <p14:tracePt t="170933" x="3032125" y="5556250"/>
          <p14:tracePt t="170941" x="3025775" y="5562600"/>
          <p14:tracePt t="170949" x="3019425" y="5568950"/>
          <p14:tracePt t="170957" x="3013075" y="5573713"/>
          <p14:tracePt t="170989" x="3008313" y="5573713"/>
          <p14:tracePt t="171078" x="3001963" y="5580063"/>
          <p14:tracePt t="171142" x="3008313" y="5580063"/>
          <p14:tracePt t="171150" x="3013075" y="5580063"/>
          <p14:tracePt t="171158" x="3025775" y="5580063"/>
          <p14:tracePt t="171174" x="3049588" y="5580063"/>
          <p14:tracePt t="171182" x="3073400" y="5580063"/>
          <p14:tracePt t="171190" x="3116263" y="5580063"/>
          <p14:tracePt t="171198" x="3163888" y="5562600"/>
          <p14:tracePt t="171206" x="3224213" y="5562600"/>
          <p14:tracePt t="171215" x="3297238" y="5549900"/>
          <p14:tracePt t="171222" x="3387725" y="5538788"/>
          <p14:tracePt t="171232" x="3459163" y="5538788"/>
          <p14:tracePt t="171238" x="3532188" y="5526088"/>
          <p14:tracePt t="171247" x="3609975" y="5519738"/>
          <p14:tracePt t="171254" x="3695700" y="5519738"/>
          <p14:tracePt t="171263" x="3779838" y="5519738"/>
          <p14:tracePt t="171270" x="3870325" y="5519738"/>
          <p14:tracePt t="171278" x="3941763" y="5519738"/>
          <p14:tracePt t="171286" x="3995738" y="5519738"/>
          <p14:tracePt t="171294" x="4032250" y="5519738"/>
          <p14:tracePt t="171302" x="4086225" y="5519738"/>
          <p14:tracePt t="171310" x="4116388" y="5508625"/>
          <p14:tracePt t="171318" x="4152900" y="5508625"/>
          <p14:tracePt t="171326" x="4183063" y="5502275"/>
          <p14:tracePt t="171334" x="4206875" y="5502275"/>
          <p14:tracePt t="171342" x="4230688" y="5502275"/>
          <p14:tracePt t="171350" x="4249738" y="5502275"/>
          <p14:tracePt t="171358" x="4256088" y="5502275"/>
          <p14:tracePt t="171374" x="4273550" y="5502275"/>
          <p14:tracePt t="171382" x="4279900" y="5502275"/>
          <p14:tracePt t="171390" x="4286250" y="5502275"/>
          <p14:tracePt t="171566" x="4237038" y="5502275"/>
          <p14:tracePt t="171574" x="4189413" y="5502275"/>
          <p14:tracePt t="171582" x="4141788" y="5513388"/>
          <p14:tracePt t="171590" x="4068763" y="5513388"/>
          <p14:tracePt t="171598" x="3984625" y="5526088"/>
          <p14:tracePt t="171606" x="3881438" y="5532438"/>
          <p14:tracePt t="171615" x="3756025" y="5543550"/>
          <p14:tracePt t="171622" x="3640138" y="5543550"/>
          <p14:tracePt t="171630" x="3508375" y="5556250"/>
          <p14:tracePt t="171638" x="3424238" y="5556250"/>
          <p14:tracePt t="171648" x="3333750" y="5556250"/>
          <p14:tracePt t="171654" x="3249613" y="5556250"/>
          <p14:tracePt t="171663" x="3189288" y="5556250"/>
          <p14:tracePt t="171670" x="3146425" y="5556250"/>
          <p14:tracePt t="171678" x="3133725" y="5556250"/>
          <p14:tracePt t="171686" x="3098800" y="5556250"/>
          <p14:tracePt t="171694" x="3079750" y="5556250"/>
          <p14:tracePt t="171702" x="3068638" y="5556250"/>
          <p14:tracePt t="171710" x="3062288" y="5556250"/>
          <p14:tracePt t="171814" x="3055938" y="5556250"/>
          <p14:tracePt t="171886" x="3086100" y="5543550"/>
          <p14:tracePt t="171894" x="3103563" y="5543550"/>
          <p14:tracePt t="171902" x="3159125" y="5532438"/>
          <p14:tracePt t="171910" x="3206750" y="5526088"/>
          <p14:tracePt t="171918" x="3279775" y="5513388"/>
          <p14:tracePt t="171926" x="3370263" y="5502275"/>
          <p14:tracePt t="171934" x="3454400" y="5489575"/>
          <p14:tracePt t="171942" x="3525838" y="5489575"/>
          <p14:tracePt t="171951" x="3616325" y="5483225"/>
          <p14:tracePt t="171958" x="3689350" y="5483225"/>
          <p14:tracePt t="171966" x="3760788" y="5483225"/>
          <p14:tracePt t="171974" x="3833813" y="5483225"/>
          <p14:tracePt t="171983" x="3875088" y="5483225"/>
          <p14:tracePt t="171990" x="3924300" y="5483225"/>
          <p14:tracePt t="171999" x="3954463" y="5483225"/>
          <p14:tracePt t="172006" x="3965575" y="5483225"/>
          <p14:tracePt t="172015" x="3984625" y="5483225"/>
          <p14:tracePt t="172022" x="3995738" y="5483225"/>
          <p14:tracePt t="172030" x="4002088" y="5483225"/>
          <p14:tracePt t="172038" x="4014788" y="5483225"/>
          <p14:tracePt t="172047" x="4025900" y="5483225"/>
          <p14:tracePt t="172054" x="4044950" y="5472113"/>
          <p14:tracePt t="172062" x="4068763" y="5465763"/>
          <p14:tracePt t="172070" x="4081463" y="5465763"/>
          <p14:tracePt t="172078" x="4092575" y="5459413"/>
          <p14:tracePt t="172086" x="4098925" y="5459413"/>
          <p14:tracePt t="172230" x="4075113" y="5459413"/>
          <p14:tracePt t="172238" x="4021138" y="5459413"/>
          <p14:tracePt t="172247" x="3960813" y="5459413"/>
          <p14:tracePt t="172254" x="3887788" y="5459413"/>
          <p14:tracePt t="172262" x="3803650" y="5459413"/>
          <p14:tracePt t="172269" x="3700463" y="5459413"/>
          <p14:tracePt t="172277" x="3598863" y="5459413"/>
          <p14:tracePt t="172285" x="3514725" y="5459413"/>
          <p14:tracePt t="172293" x="3441700" y="5459413"/>
          <p14:tracePt t="172301" x="3357563" y="5459413"/>
          <p14:tracePt t="172309" x="3284538" y="5459413"/>
          <p14:tracePt t="172317" x="3224213" y="5459413"/>
          <p14:tracePt t="172325" x="3176588" y="5459413"/>
          <p14:tracePt t="172333" x="3163888" y="5459413"/>
          <p14:tracePt t="172341" x="3152775" y="5459413"/>
          <p14:tracePt t="172349" x="3140075" y="5459413"/>
          <p14:tracePt t="172365" x="3133725" y="5459413"/>
          <p14:tracePt t="172373" x="3128963" y="5459413"/>
          <p14:tracePt t="172381" x="3122613" y="5459413"/>
          <p14:tracePt t="172389" x="3116263" y="5459413"/>
          <p14:tracePt t="172397" x="3098800" y="5459413"/>
          <p14:tracePt t="172405" x="3092450" y="5465763"/>
          <p14:tracePt t="172413" x="3086100" y="5465763"/>
          <p14:tracePt t="172437" x="3079750" y="5465763"/>
          <p14:tracePt t="172566" x="3103563" y="5465763"/>
          <p14:tracePt t="172574" x="3133725" y="5465763"/>
          <p14:tracePt t="172583" x="3189288" y="5465763"/>
          <p14:tracePt t="172590" x="3279775" y="5459413"/>
          <p14:tracePt t="172598" x="3363913" y="5459413"/>
          <p14:tracePt t="172606" x="3448050" y="5459413"/>
          <p14:tracePt t="172615" x="3549650" y="5459413"/>
          <p14:tracePt t="172622" x="3635375" y="5459413"/>
          <p14:tracePt t="172631" x="3749675" y="5459413"/>
          <p14:tracePt t="172638" x="3851275" y="5459413"/>
          <p14:tracePt t="172647" x="3965575" y="5459413"/>
          <p14:tracePt t="172654" x="4068763" y="5459413"/>
          <p14:tracePt t="172663" x="4141788" y="5459413"/>
          <p14:tracePt t="172670" x="4183063" y="5459413"/>
          <p14:tracePt t="172678" x="4213225" y="5459413"/>
          <p14:tracePt t="172686" x="4230688" y="5459413"/>
          <p14:tracePt t="172693" x="4237038" y="5459413"/>
          <p14:tracePt t="172701" x="4243388" y="5459413"/>
          <p14:tracePt t="172709" x="4256088" y="5459413"/>
          <p14:tracePt t="172725" x="4260850" y="5459413"/>
          <p14:tracePt t="172741" x="4273550" y="5459413"/>
          <p14:tracePt t="172757" x="4297363" y="5459413"/>
          <p14:tracePt t="172766" x="4310063" y="5459413"/>
          <p14:tracePt t="172773" x="4316413" y="5454650"/>
          <p14:tracePt t="172781" x="4321175" y="5454650"/>
          <p14:tracePt t="172926" x="4297363" y="5454650"/>
          <p14:tracePt t="172934" x="4243388" y="5454650"/>
          <p14:tracePt t="172942" x="4183063" y="5465763"/>
          <p14:tracePt t="172950" x="4111625" y="5465763"/>
          <p14:tracePt t="172957" x="4021138" y="5465763"/>
          <p14:tracePt t="172966" x="3935413" y="5478463"/>
          <p14:tracePt t="172973" x="3863975" y="5478463"/>
          <p14:tracePt t="172981" x="3773488" y="5478463"/>
          <p14:tracePt t="172989" x="3689350" y="5478463"/>
          <p14:tracePt t="172998" x="3629025" y="5478463"/>
          <p14:tracePt t="173005" x="3556000" y="5478463"/>
          <p14:tracePt t="173014" x="3514725" y="5478463"/>
          <p14:tracePt t="173021" x="3484563" y="5478463"/>
          <p14:tracePt t="173030" x="3459163" y="5478463"/>
          <p14:tracePt t="173037" x="3448050" y="5478463"/>
          <p14:tracePt t="173045" x="3429000" y="5478463"/>
          <p14:tracePt t="173053" x="3424238" y="5478463"/>
          <p14:tracePt t="173061" x="3405188" y="5478463"/>
          <p14:tracePt t="173069" x="3398838" y="5478463"/>
          <p14:tracePt t="173077" x="3387725" y="5478463"/>
          <p14:tracePt t="173085" x="3363913" y="5478463"/>
          <p14:tracePt t="173093" x="3357563" y="5478463"/>
          <p14:tracePt t="173101" x="3344863" y="5478463"/>
          <p14:tracePt t="173213" x="3340100" y="5478463"/>
          <p14:tracePt t="173414" x="3344863" y="5478463"/>
          <p14:tracePt t="173422" x="3357563" y="5478463"/>
          <p14:tracePt t="173430" x="3387725" y="5478463"/>
          <p14:tracePt t="173438" x="3411538" y="5478463"/>
          <p14:tracePt t="173446" x="3465513" y="5478463"/>
          <p14:tracePt t="173454" x="3489325" y="5478463"/>
          <p14:tracePt t="173462" x="3532188" y="5478463"/>
          <p14:tracePt t="173470" x="3592513" y="5478463"/>
          <p14:tracePt t="173478" x="3635375" y="5478463"/>
          <p14:tracePt t="173487" x="3695700" y="5478463"/>
          <p14:tracePt t="173494" x="3767138" y="5478463"/>
          <p14:tracePt t="173502" x="3840163" y="5478463"/>
          <p14:tracePt t="173510" x="3894138" y="5478463"/>
          <p14:tracePt t="173518" x="3930650" y="5483225"/>
          <p14:tracePt t="173526" x="3954463" y="5489575"/>
          <p14:tracePt t="173534" x="3978275" y="5489575"/>
          <p14:tracePt t="173542" x="3990975" y="5489575"/>
          <p14:tracePt t="173550" x="3995738" y="5489575"/>
          <p14:tracePt t="173558" x="4008438" y="5489575"/>
          <p14:tracePt t="173567" x="4014788" y="5495925"/>
          <p14:tracePt t="173574" x="4021138" y="5495925"/>
          <p14:tracePt t="173583" x="4025900" y="5495925"/>
          <p14:tracePt t="173590" x="4032250" y="5495925"/>
          <p14:tracePt t="173599" x="4044950" y="5495925"/>
          <p14:tracePt t="173758" x="4032250" y="5508625"/>
          <p14:tracePt t="173766" x="3971925" y="5508625"/>
          <p14:tracePt t="173774" x="3900488" y="5513388"/>
          <p14:tracePt t="173783" x="3840163" y="5513388"/>
          <p14:tracePt t="173790" x="3756025" y="5513388"/>
          <p14:tracePt t="173799" x="3683000" y="5513388"/>
          <p14:tracePt t="173806" x="3609975" y="5513388"/>
          <p14:tracePt t="173815" x="3508375" y="5513388"/>
          <p14:tracePt t="173822" x="3424238" y="5513388"/>
          <p14:tracePt t="173829" x="3340100" y="5513388"/>
          <p14:tracePt t="173837" x="3267075" y="5513388"/>
          <p14:tracePt t="173845" x="3206750" y="5513388"/>
          <p14:tracePt t="173853" x="3176588" y="5513388"/>
          <p14:tracePt t="173861" x="3140075" y="5513388"/>
          <p14:tracePt t="173883" x="3116263" y="5513388"/>
          <p14:tracePt t="173885" x="3092450" y="5526088"/>
          <p14:tracePt t="173902" x="3086100" y="5526088"/>
          <p14:tracePt t="173997" x="3092450" y="5526088"/>
          <p14:tracePt t="174005" x="3146425" y="5526088"/>
          <p14:tracePt t="174015" x="3219450" y="5526088"/>
          <p14:tracePt t="174021" x="3309938" y="5519738"/>
          <p14:tracePt t="174029" x="3381375" y="5508625"/>
          <p14:tracePt t="174038" x="3484563" y="5508625"/>
          <p14:tracePt t="174045" x="3609975" y="5508625"/>
          <p14:tracePt t="174054" x="3725863" y="5508625"/>
          <p14:tracePt t="174061" x="3851275" y="5508625"/>
          <p14:tracePt t="174069" x="3965575" y="5508625"/>
          <p14:tracePt t="174077" x="4068763" y="5508625"/>
          <p14:tracePt t="174086" x="4152900" y="5508625"/>
          <p14:tracePt t="174093" x="4225925" y="5508625"/>
          <p14:tracePt t="174101" x="4273550" y="5508625"/>
          <p14:tracePt t="174109" x="4297363" y="5508625"/>
          <p14:tracePt t="174117" x="4303713" y="5508625"/>
          <p14:tracePt t="174125" x="4310063" y="5508625"/>
          <p14:tracePt t="174254" x="4273550" y="5508625"/>
          <p14:tracePt t="174262" x="4225925" y="5519738"/>
          <p14:tracePt t="174270" x="4165600" y="5532438"/>
          <p14:tracePt t="174278" x="4105275" y="5538788"/>
          <p14:tracePt t="174286" x="4051300" y="5538788"/>
          <p14:tracePt t="174294" x="3971925" y="5549900"/>
          <p14:tracePt t="174302" x="3900488" y="5549900"/>
          <p14:tracePt t="174310" x="3814763" y="5549900"/>
          <p14:tracePt t="174317" x="3743325" y="5549900"/>
          <p14:tracePt t="174325" x="3670300" y="5549900"/>
          <p14:tracePt t="174333" x="3598863" y="5549900"/>
          <p14:tracePt t="174341" x="3538538" y="5549900"/>
          <p14:tracePt t="174349" x="3508375" y="5549900"/>
          <p14:tracePt t="174357" x="3484563" y="5549900"/>
          <p14:tracePt t="174366" x="3459163" y="5549900"/>
          <p14:tracePt t="174373" x="3441700" y="5549900"/>
          <p14:tracePt t="174478" x="3465513" y="5549900"/>
          <p14:tracePt t="174486" x="3538538" y="5549900"/>
          <p14:tracePt t="174494" x="3629025" y="5526088"/>
          <p14:tracePt t="174502" x="3700463" y="5526088"/>
          <p14:tracePt t="174510" x="3803650" y="5513388"/>
          <p14:tracePt t="174518" x="3887788" y="5513388"/>
          <p14:tracePt t="174527" x="4002088" y="5513388"/>
          <p14:tracePt t="174534" x="4105275" y="5513388"/>
          <p14:tracePt t="174542" x="4189413" y="5513388"/>
          <p14:tracePt t="174550" x="4279900" y="5513388"/>
          <p14:tracePt t="174558" x="4321175" y="5513388"/>
          <p14:tracePt t="174567" x="4346575" y="5513388"/>
          <p14:tracePt t="174574" x="4357688" y="5513388"/>
          <p14:tracePt t="174583" x="4364038" y="5513388"/>
          <p14:tracePt t="174694" x="4351338" y="5513388"/>
          <p14:tracePt t="174702" x="4310063" y="5513388"/>
          <p14:tracePt t="174710" x="4260850" y="5513388"/>
          <p14:tracePt t="174718" x="4176713" y="5513388"/>
          <p14:tracePt t="174726" x="4116388" y="5519738"/>
          <p14:tracePt t="174734" x="4025900" y="5532438"/>
          <p14:tracePt t="174741" x="3941763" y="5532438"/>
          <p14:tracePt t="174749" x="3857625" y="5532438"/>
          <p14:tracePt t="174757" x="3767138" y="5532438"/>
          <p14:tracePt t="174766" x="3713163" y="5532438"/>
          <p14:tracePt t="174773" x="3640138" y="5532438"/>
          <p14:tracePt t="174782" x="3579813" y="5532438"/>
          <p14:tracePt t="174789" x="3556000" y="5532438"/>
          <p14:tracePt t="174798" x="3549650" y="5532438"/>
          <p14:tracePt t="174869" x="3579813" y="5532438"/>
          <p14:tracePt t="174878" x="3635375" y="5508625"/>
          <p14:tracePt t="174886" x="3706813" y="5508625"/>
          <p14:tracePt t="174894" x="3797300" y="5508625"/>
          <p14:tracePt t="174902" x="3881438" y="5508625"/>
          <p14:tracePt t="174909" x="3965575" y="5508625"/>
          <p14:tracePt t="174917" x="4056063" y="5508625"/>
          <p14:tracePt t="174925" x="4129088" y="5508625"/>
          <p14:tracePt t="174933" x="4171950" y="5508625"/>
          <p14:tracePt t="174941" x="4213225" y="5508625"/>
          <p14:tracePt t="174950" x="4230688" y="5508625"/>
          <p14:tracePt t="174957" x="4243388" y="5508625"/>
          <p14:tracePt t="175086" x="4237038" y="5508625"/>
          <p14:tracePt t="175094" x="4183063" y="5508625"/>
          <p14:tracePt t="175102" x="4122738" y="5508625"/>
          <p14:tracePt t="175110" x="4062413" y="5508625"/>
          <p14:tracePt t="175118" x="3990975" y="5508625"/>
          <p14:tracePt t="175126" x="3948113" y="5508625"/>
          <p14:tracePt t="175135" x="3900488" y="5508625"/>
          <p14:tracePt t="175143" x="3857625" y="5508625"/>
          <p14:tracePt t="175151" x="3833813" y="5508625"/>
          <p14:tracePt t="175158" x="3810000" y="5508625"/>
          <p14:tracePt t="175167" x="3803650" y="5508625"/>
          <p14:tracePt t="175230" x="3797300" y="5502275"/>
          <p14:tracePt t="175254" x="3810000" y="5502275"/>
          <p14:tracePt t="175262" x="3840163" y="5495925"/>
          <p14:tracePt t="175270" x="3870325" y="5495925"/>
          <p14:tracePt t="175278" x="3905250" y="5495925"/>
          <p14:tracePt t="175287" x="3948113" y="5489575"/>
          <p14:tracePt t="175294" x="4008438" y="5489575"/>
          <p14:tracePt t="175302" x="4081463" y="5489575"/>
          <p14:tracePt t="175311" x="4122738" y="5489575"/>
          <p14:tracePt t="175317" x="4152900" y="5489575"/>
          <p14:tracePt t="175326" x="4171950" y="5489575"/>
          <p14:tracePt t="175335" x="4176713" y="5489575"/>
          <p14:tracePt t="175589" x="0" y="0"/>
        </p14:tracePtLst>
        <p14:tracePtLst>
          <p14:tracePt t="184221" x="5118100" y="5603875"/>
          <p14:tracePt t="184261" x="5122863" y="5599113"/>
          <p14:tracePt t="184309" x="5129213" y="5592763"/>
          <p14:tracePt t="184333" x="5129213" y="5580063"/>
          <p14:tracePt t="184341" x="5148263" y="5556250"/>
          <p14:tracePt t="184349" x="5153025" y="5549900"/>
          <p14:tracePt t="184357" x="5153025" y="5526088"/>
          <p14:tracePt t="184365" x="5159375" y="5502275"/>
          <p14:tracePt t="184373" x="5159375" y="5489575"/>
          <p14:tracePt t="184381" x="5165725" y="5483225"/>
          <p14:tracePt t="184389" x="5165725" y="5472113"/>
          <p14:tracePt t="184397" x="5165725" y="5465763"/>
          <p14:tracePt t="184405" x="5165725" y="5454650"/>
          <p14:tracePt t="184413" x="5165725" y="5448300"/>
          <p14:tracePt t="184421" x="5165725" y="5429250"/>
          <p14:tracePt t="184429" x="5165725" y="5424488"/>
          <p14:tracePt t="184446" x="5165725" y="5411788"/>
          <p14:tracePt t="184453" x="5165725" y="5405438"/>
          <p14:tracePt t="184461" x="5159375" y="5394325"/>
          <p14:tracePt t="184493" x="5153025" y="5387975"/>
          <p14:tracePt t="184501" x="5148263" y="5381625"/>
          <p14:tracePt t="184509" x="5141913" y="5375275"/>
          <p14:tracePt t="184518" x="5129213" y="5368925"/>
          <p14:tracePt t="184525" x="5092700" y="5357813"/>
          <p14:tracePt t="184533" x="5068888" y="5345113"/>
          <p14:tracePt t="184541" x="5045075" y="5334000"/>
          <p14:tracePt t="184549" x="4997450" y="5308600"/>
          <p14:tracePt t="184558" x="4937125" y="5267325"/>
          <p14:tracePt t="184565" x="4870450" y="5230813"/>
          <p14:tracePt t="184574" x="4810125" y="5200650"/>
          <p14:tracePt t="184581" x="4762500" y="5183188"/>
          <p14:tracePt t="184590" x="4706938" y="5153025"/>
          <p14:tracePt t="184597" x="4672013" y="5133975"/>
          <p14:tracePt t="184605" x="4635500" y="5116513"/>
          <p14:tracePt t="184613" x="4611688" y="5110163"/>
          <p14:tracePt t="184621" x="4586288" y="5092700"/>
          <p14:tracePt t="184629" x="4581525" y="5086350"/>
          <p14:tracePt t="184637" x="4575175" y="5086350"/>
          <p14:tracePt t="184653" x="4568825" y="5086350"/>
          <p14:tracePt t="184670" x="4557713" y="5086350"/>
          <p14:tracePt t="184677" x="4551363" y="5086350"/>
          <p14:tracePt t="184685" x="4538663" y="5086350"/>
          <p14:tracePt t="184693" x="4514850" y="5086350"/>
          <p14:tracePt t="184701" x="4484688" y="5086350"/>
          <p14:tracePt t="184709" x="4448175" y="5086350"/>
          <p14:tracePt t="184717" x="4406900" y="5099050"/>
          <p14:tracePt t="184726" x="4340225" y="5116513"/>
          <p14:tracePt t="184733" x="4297363" y="5129213"/>
          <p14:tracePt t="184742" x="4219575" y="5153025"/>
          <p14:tracePt t="184749" x="4159250" y="5157788"/>
          <p14:tracePt t="184758" x="4098925" y="5183188"/>
          <p14:tracePt t="184765" x="4051300" y="5187950"/>
          <p14:tracePt t="184774" x="4002088" y="5207000"/>
          <p14:tracePt t="184781" x="3984625" y="5218113"/>
          <p14:tracePt t="184790" x="3941763" y="5237163"/>
          <p14:tracePt t="184798" x="3905250" y="5243513"/>
          <p14:tracePt t="184805" x="3870325" y="5273675"/>
          <p14:tracePt t="184813" x="3833813" y="5291138"/>
          <p14:tracePt t="184821" x="3821113" y="5303838"/>
          <p14:tracePt t="184829" x="3803650" y="5321300"/>
          <p14:tracePt t="184837" x="3797300" y="5327650"/>
          <p14:tracePt t="184845" x="3790950" y="5334000"/>
          <p14:tracePt t="184853" x="3784600" y="5338763"/>
          <p14:tracePt t="184861" x="3779838" y="5345113"/>
          <p14:tracePt t="184877" x="3773488" y="5368925"/>
          <p14:tracePt t="184885" x="3773488" y="5387975"/>
          <p14:tracePt t="184893" x="3773488" y="5394325"/>
          <p14:tracePt t="184901" x="3773488" y="5405438"/>
          <p14:tracePt t="184910" x="3773488" y="5418138"/>
          <p14:tracePt t="184917" x="3797300" y="5441950"/>
          <p14:tracePt t="184926" x="3821113" y="5472113"/>
          <p14:tracePt t="184933" x="3870325" y="5489575"/>
          <p14:tracePt t="184941" x="3911600" y="5513388"/>
          <p14:tracePt t="184949" x="3948113" y="5532438"/>
          <p14:tracePt t="184958" x="3995738" y="5556250"/>
          <p14:tracePt t="184965" x="4044950" y="5586413"/>
          <p14:tracePt t="184974" x="4105275" y="5603875"/>
          <p14:tracePt t="184981" x="4141788" y="5622925"/>
          <p14:tracePt t="184990" x="4189413" y="5640388"/>
          <p14:tracePt t="184997" x="4243388" y="5670550"/>
          <p14:tracePt t="185005" x="4286250" y="5683250"/>
          <p14:tracePt t="185013" x="4346575" y="5683250"/>
          <p14:tracePt t="185021" x="4418013" y="5694363"/>
          <p14:tracePt t="185029" x="4478338" y="5694363"/>
          <p14:tracePt t="185037" x="4562475" y="5694363"/>
          <p14:tracePt t="185045" x="4622800" y="5694363"/>
          <p14:tracePt t="185053" x="4706938" y="5694363"/>
          <p14:tracePt t="185061" x="4779963" y="5694363"/>
          <p14:tracePt t="185069" x="4852988" y="5694363"/>
          <p14:tracePt t="185077" x="4930775" y="5689600"/>
          <p14:tracePt t="185085" x="4991100" y="5664200"/>
          <p14:tracePt t="185093" x="5051425" y="5646738"/>
          <p14:tracePt t="185101" x="5075238" y="5629275"/>
          <p14:tracePt t="185109" x="5111750" y="5603875"/>
          <p14:tracePt t="185118" x="5135563" y="5580063"/>
          <p14:tracePt t="185125" x="5153025" y="5562600"/>
          <p14:tracePt t="185133" x="5159375" y="5549900"/>
          <p14:tracePt t="185141" x="5178425" y="5526088"/>
          <p14:tracePt t="185149" x="5183188" y="5508625"/>
          <p14:tracePt t="185158" x="5183188" y="5495925"/>
          <p14:tracePt t="185165" x="5183188" y="5489575"/>
          <p14:tracePt t="185174" x="5183188" y="5478463"/>
          <p14:tracePt t="185181" x="5183188" y="5459413"/>
          <p14:tracePt t="185189" x="5183188" y="5448300"/>
          <p14:tracePt t="185197" x="5183188" y="5435600"/>
          <p14:tracePt t="185213" x="5183188" y="5424488"/>
          <p14:tracePt t="185221" x="5183188" y="5405438"/>
          <p14:tracePt t="185229" x="5165725" y="5394325"/>
          <p14:tracePt t="185237" x="5129213" y="5364163"/>
          <p14:tracePt t="185245" x="5081588" y="5345113"/>
          <p14:tracePt t="185253" x="5032375" y="5327650"/>
          <p14:tracePt t="185261" x="4997450" y="5297488"/>
          <p14:tracePt t="185269" x="4937125" y="5267325"/>
          <p14:tracePt t="185277" x="4840288" y="5230813"/>
          <p14:tracePt t="185285" x="4767263" y="5218113"/>
          <p14:tracePt t="185293" x="4695825" y="5200650"/>
          <p14:tracePt t="185301" x="4616450" y="5164138"/>
          <p14:tracePt t="185310" x="4545013" y="5164138"/>
          <p14:tracePt t="185318" x="4471988" y="5157788"/>
          <p14:tracePt t="185325" x="4411663" y="5146675"/>
          <p14:tracePt t="185333" x="4340225" y="5146675"/>
          <p14:tracePt t="185342" x="4267200" y="5146675"/>
          <p14:tracePt t="185349" x="4195763" y="5146675"/>
          <p14:tracePt t="185358" x="4135438" y="5146675"/>
          <p14:tracePt t="185365" x="4086225" y="5153025"/>
          <p14:tracePt t="185374" x="4021138" y="5194300"/>
          <p14:tracePt t="185382" x="3971925" y="5213350"/>
          <p14:tracePt t="185389" x="3917950" y="5267325"/>
          <p14:tracePt t="185397" x="3887788" y="5284788"/>
          <p14:tracePt t="185405" x="3844925" y="5321300"/>
          <p14:tracePt t="185413" x="3790950" y="5375275"/>
          <p14:tracePt t="185421" x="3767138" y="5399088"/>
          <p14:tracePt t="185429" x="3743325" y="5424488"/>
          <p14:tracePt t="185437" x="3743325" y="5435600"/>
          <p14:tracePt t="185445" x="3743325" y="5459413"/>
          <p14:tracePt t="185453" x="3743325" y="5478463"/>
          <p14:tracePt t="185461" x="3756025" y="5508625"/>
          <p14:tracePt t="185469" x="3779838" y="5526088"/>
          <p14:tracePt t="185477" x="3833813" y="5556250"/>
          <p14:tracePt t="185485" x="3900488" y="5586413"/>
          <p14:tracePt t="185494" x="3978275" y="5629275"/>
          <p14:tracePt t="185501" x="4068763" y="5689600"/>
          <p14:tracePt t="185510" x="4176713" y="5724525"/>
          <p14:tracePt t="185517" x="4303713" y="5761038"/>
          <p14:tracePt t="185526" x="4424363" y="5797550"/>
          <p14:tracePt t="185533" x="4538663" y="5803900"/>
          <p14:tracePt t="185542" x="4622800" y="5803900"/>
          <p14:tracePt t="185549" x="4725988" y="5803900"/>
          <p14:tracePt t="185558" x="4810125" y="5803900"/>
          <p14:tracePt t="185565" x="4870450" y="5803900"/>
          <p14:tracePt t="185575" x="4913313" y="5803900"/>
          <p14:tracePt t="185581" x="4948238" y="5797550"/>
          <p14:tracePt t="185589" x="4991100" y="5767388"/>
          <p14:tracePt t="185597" x="5002213" y="5743575"/>
          <p14:tracePt t="185605" x="5021263" y="5719763"/>
          <p14:tracePt t="185613" x="5021263" y="5676900"/>
          <p14:tracePt t="185621" x="5027613" y="5640388"/>
          <p14:tracePt t="185629" x="5027613" y="5586413"/>
          <p14:tracePt t="185637" x="5027613" y="5538788"/>
          <p14:tracePt t="185646" x="5027613" y="5508625"/>
          <p14:tracePt t="185653" x="5027613" y="5472113"/>
          <p14:tracePt t="185661" x="5027613" y="5459413"/>
          <p14:tracePt t="185669" x="5021263" y="5435600"/>
          <p14:tracePt t="185677" x="4997450" y="5411788"/>
          <p14:tracePt t="185685" x="4991100" y="5405438"/>
          <p14:tracePt t="185694" x="4972050" y="5394325"/>
          <p14:tracePt t="185701" x="4943475" y="5375275"/>
          <p14:tracePt t="185709" x="4918075" y="5368925"/>
          <p14:tracePt t="185718" x="4870450" y="5357813"/>
          <p14:tracePt t="185725" x="4840288" y="5351463"/>
          <p14:tracePt t="185733" x="4767263" y="5351463"/>
          <p14:tracePt t="185742" x="4706938" y="5351463"/>
          <p14:tracePt t="185749" x="4635500" y="5351463"/>
          <p14:tracePt t="185758" x="4592638" y="5351463"/>
          <p14:tracePt t="185765" x="4521200" y="5351463"/>
          <p14:tracePt t="185774" x="4460875" y="5351463"/>
          <p14:tracePt t="185781" x="4400550" y="5364163"/>
          <p14:tracePt t="185789" x="4351338" y="5381625"/>
          <p14:tracePt t="185797" x="4327525" y="5394325"/>
          <p14:tracePt t="185805" x="4321175" y="5399088"/>
          <p14:tracePt t="185813" x="4316413" y="5405438"/>
          <p14:tracePt t="185829" x="4316413" y="5418138"/>
          <p14:tracePt t="185837" x="4316413" y="5424488"/>
          <p14:tracePt t="185845" x="4327525" y="5429250"/>
          <p14:tracePt t="185853" x="4364038" y="5448300"/>
          <p14:tracePt t="185861" x="4424363" y="5478463"/>
          <p14:tracePt t="185878" x="4592638" y="5543550"/>
          <p14:tracePt t="185885" x="4706938" y="5556250"/>
          <p14:tracePt t="185894" x="4810125" y="5580063"/>
          <p14:tracePt t="185901" x="4900613" y="5592763"/>
          <p14:tracePt t="185910" x="4984750" y="5592763"/>
          <p14:tracePt t="185918" x="5057775" y="5599113"/>
          <p14:tracePt t="185925" x="5105400" y="5599113"/>
          <p14:tracePt t="185933" x="5111750" y="5599113"/>
          <p14:tracePt t="185941" x="5129213" y="5599113"/>
          <p14:tracePt t="185949" x="5141913" y="5586413"/>
          <p14:tracePt t="185958" x="5141913" y="5562600"/>
          <p14:tracePt t="185965" x="5148263" y="5538788"/>
          <p14:tracePt t="185974" x="5148263" y="5526088"/>
          <p14:tracePt t="185981" x="5148263" y="5502275"/>
          <p14:tracePt t="185989" x="5148263" y="5478463"/>
          <p14:tracePt t="185997" x="5135563" y="5448300"/>
          <p14:tracePt t="186005" x="5118100" y="5424488"/>
          <p14:tracePt t="186013" x="5092700" y="5394325"/>
          <p14:tracePt t="186021" x="5051425" y="5387975"/>
          <p14:tracePt t="186029" x="4997450" y="5368925"/>
          <p14:tracePt t="186037" x="4954588" y="5357813"/>
          <p14:tracePt t="186045" x="4887913" y="5338763"/>
          <p14:tracePt t="186053" x="4803775" y="5327650"/>
          <p14:tracePt t="186061" x="4713288" y="5327650"/>
          <p14:tracePt t="186069" x="4629150" y="5327650"/>
          <p14:tracePt t="186078" x="4568825" y="5327650"/>
          <p14:tracePt t="186085" x="4527550" y="5327650"/>
          <p14:tracePt t="186093" x="4521200" y="5327650"/>
          <p14:tracePt t="186182" x="4532313" y="5327650"/>
          <p14:tracePt t="186190" x="4551363" y="5327650"/>
          <p14:tracePt t="186198" x="4562475" y="5327650"/>
          <p14:tracePt t="186206" x="4575175" y="5327650"/>
          <p14:tracePt t="187150" x="4557713" y="5321300"/>
          <p14:tracePt t="187160" x="4508500" y="5308600"/>
          <p14:tracePt t="187166" x="4460875" y="5303838"/>
          <p14:tracePt t="187174" x="4418013" y="5303838"/>
          <p14:tracePt t="187181" x="4370388" y="5278438"/>
          <p14:tracePt t="187189" x="4327525" y="5278438"/>
          <p14:tracePt t="187198" x="4291013" y="5273675"/>
          <p14:tracePt t="187205" x="4230688" y="5273675"/>
          <p14:tracePt t="187213" x="4200525" y="5267325"/>
          <p14:tracePt t="187221" x="4141788" y="5254625"/>
          <p14:tracePt t="187230" x="4081463" y="5243513"/>
          <p14:tracePt t="187238" x="4021138" y="5237163"/>
          <p14:tracePt t="187245" x="3971925" y="5224463"/>
          <p14:tracePt t="187253" x="3930650" y="5224463"/>
          <p14:tracePt t="187261" x="3894138" y="5218113"/>
          <p14:tracePt t="187270" x="3870325" y="5218113"/>
          <p14:tracePt t="187277" x="3857625" y="5218113"/>
          <p14:tracePt t="187302" x="3851275" y="5218113"/>
          <p14:tracePt t="187310" x="3844925" y="5218113"/>
          <p14:tracePt t="187333" x="3833813" y="5218113"/>
          <p14:tracePt t="187342" x="3827463" y="5218113"/>
          <p14:tracePt t="187349" x="3814763" y="5218113"/>
          <p14:tracePt t="187357" x="3810000" y="5218113"/>
          <p14:tracePt t="187365" x="3784600" y="5218113"/>
          <p14:tracePt t="187373" x="3749675" y="5237163"/>
          <p14:tracePt t="187382" x="3736975" y="5243513"/>
          <p14:tracePt t="187389" x="3713163" y="5267325"/>
          <p14:tracePt t="187398" x="3695700" y="5284788"/>
          <p14:tracePt t="187405" x="3689350" y="5297488"/>
          <p14:tracePt t="187413" x="3670300" y="5321300"/>
          <p14:tracePt t="187421" x="3670300" y="5345113"/>
          <p14:tracePt t="187429" x="3670300" y="5364163"/>
          <p14:tracePt t="187437" x="3670300" y="5381625"/>
          <p14:tracePt t="187445" x="3695700" y="5405438"/>
          <p14:tracePt t="187453" x="3700463" y="5411788"/>
          <p14:tracePt t="187462" x="3736975" y="5424488"/>
          <p14:tracePt t="187469" x="3773488" y="5441950"/>
          <p14:tracePt t="187477" x="3797300" y="5441950"/>
          <p14:tracePt t="187485" x="3851275" y="5448300"/>
          <p14:tracePt t="187494" x="3911600" y="5472113"/>
          <p14:tracePt t="187501" x="3990975" y="5489575"/>
          <p14:tracePt t="187510" x="4092575" y="5526088"/>
          <p14:tracePt t="187517" x="4213225" y="5562600"/>
          <p14:tracePt t="187526" x="4327525" y="5586413"/>
          <p14:tracePt t="187533" x="4430713" y="5610225"/>
          <p14:tracePt t="187542" x="4532313" y="5629275"/>
          <p14:tracePt t="187549" x="4635500" y="5664200"/>
          <p14:tracePt t="187557" x="4737100" y="5676900"/>
          <p14:tracePt t="187565" x="4810125" y="5676900"/>
          <p14:tracePt t="187573" x="4870450" y="5676900"/>
          <p14:tracePt t="187581" x="4913313" y="5676900"/>
          <p14:tracePt t="187589" x="4948238" y="5676900"/>
          <p14:tracePt t="187598" x="4960938" y="5664200"/>
          <p14:tracePt t="187605" x="4984750" y="5653088"/>
          <p14:tracePt t="187613" x="4991100" y="5646738"/>
          <p14:tracePt t="187621" x="5008563" y="5622925"/>
          <p14:tracePt t="187630" x="5014913" y="5616575"/>
          <p14:tracePt t="187637" x="5014913" y="5610225"/>
          <p14:tracePt t="187645" x="5021263" y="5592763"/>
          <p14:tracePt t="187662" x="5021263" y="5573713"/>
          <p14:tracePt t="187669" x="5021263" y="5568950"/>
          <p14:tracePt t="187678" x="5021263" y="5562600"/>
          <p14:tracePt t="187685" x="5021263" y="5549900"/>
          <p14:tracePt t="187694" x="5021263" y="5543550"/>
          <p14:tracePt t="187701" x="5021263" y="5532438"/>
          <p14:tracePt t="187710" x="5021263" y="5526088"/>
          <p14:tracePt t="187718" x="4997450" y="5502275"/>
          <p14:tracePt t="187726" x="4972050" y="5478463"/>
          <p14:tracePt t="187733" x="4924425" y="5448300"/>
          <p14:tracePt t="187741" x="4870450" y="5418138"/>
          <p14:tracePt t="187749" x="4797425" y="5387975"/>
          <p14:tracePt t="187757" x="4706938" y="5351463"/>
          <p14:tracePt t="187765" x="4586288" y="5314950"/>
          <p14:tracePt t="187773" x="4467225" y="5278438"/>
          <p14:tracePt t="187781" x="4340225" y="5243513"/>
          <p14:tracePt t="187790" x="4219575" y="5213350"/>
          <p14:tracePt t="187798" x="4086225" y="5187950"/>
          <p14:tracePt t="187805" x="4002088" y="5176838"/>
          <p14:tracePt t="187813" x="3930650" y="5176838"/>
          <p14:tracePt t="187821" x="3827463" y="5164138"/>
          <p14:tracePt t="187829" x="3803650" y="5164138"/>
          <p14:tracePt t="187837" x="3749675" y="5164138"/>
          <p14:tracePt t="187845" x="3736975" y="5164138"/>
          <p14:tracePt t="187853" x="3700463" y="5164138"/>
          <p14:tracePt t="187861" x="3676650" y="5183188"/>
          <p14:tracePt t="187879" x="3629025" y="5230813"/>
          <p14:tracePt t="187885" x="3616325" y="5248275"/>
          <p14:tracePt t="187894" x="3598863" y="5273675"/>
          <p14:tracePt t="187901" x="3598863" y="5284788"/>
          <p14:tracePt t="187910" x="3598863" y="5297488"/>
          <p14:tracePt t="187917" x="3598863" y="5314950"/>
          <p14:tracePt t="187926" x="3598863" y="5327650"/>
          <p14:tracePt t="187933" x="3598863" y="5338763"/>
          <p14:tracePt t="187941" x="3635375" y="5368925"/>
          <p14:tracePt t="187949" x="3665538" y="5375275"/>
          <p14:tracePt t="187957" x="3730625" y="5399088"/>
          <p14:tracePt t="187965" x="3821113" y="5429250"/>
          <p14:tracePt t="187973" x="3924300" y="5465763"/>
          <p14:tracePt t="187981" x="4044950" y="5513388"/>
          <p14:tracePt t="187989" x="4176713" y="5562600"/>
          <p14:tracePt t="187998" x="4321175" y="5586413"/>
          <p14:tracePt t="188005" x="4437063" y="5634038"/>
          <p14:tracePt t="188013" x="4568825" y="5659438"/>
          <p14:tracePt t="188021" x="4672013" y="5676900"/>
          <p14:tracePt t="188029" x="4773613" y="5676900"/>
          <p14:tracePt t="188037" x="4857750" y="5676900"/>
          <p14:tracePt t="188045" x="4887913" y="5676900"/>
          <p14:tracePt t="188053" x="4913313" y="5676900"/>
          <p14:tracePt t="188062" x="4937125" y="5670550"/>
          <p14:tracePt t="188069" x="4943475" y="5653088"/>
          <p14:tracePt t="188078" x="4943475" y="5634038"/>
          <p14:tracePt t="188085" x="4943475" y="5599113"/>
          <p14:tracePt t="188094" x="4943475" y="5568950"/>
          <p14:tracePt t="188101" x="4943475" y="5543550"/>
          <p14:tracePt t="188110" x="4943475" y="5532438"/>
          <p14:tracePt t="188117" x="4918075" y="5495925"/>
          <p14:tracePt t="188126" x="4900613" y="5478463"/>
          <p14:tracePt t="188134" x="4870450" y="5459413"/>
          <p14:tracePt t="188141" x="4833938" y="5441950"/>
          <p14:tracePt t="188149" x="4756150" y="5399088"/>
          <p14:tracePt t="188158" x="4689475" y="5381625"/>
          <p14:tracePt t="188165" x="4616450" y="5357813"/>
          <p14:tracePt t="188173" x="4545013" y="5345113"/>
          <p14:tracePt t="188181" x="4467225" y="5334000"/>
          <p14:tracePt t="188189" x="4394200" y="5334000"/>
          <p14:tracePt t="188197" x="4291013" y="5327650"/>
          <p14:tracePt t="188205" x="4195763" y="5327650"/>
          <p14:tracePt t="188213" x="4092575" y="5327650"/>
          <p14:tracePt t="188221" x="3978275" y="5327650"/>
          <p14:tracePt t="188229" x="3875088" y="5327650"/>
          <p14:tracePt t="188238" x="3779838" y="5327650"/>
          <p14:tracePt t="188245" x="3689350" y="5338763"/>
          <p14:tracePt t="188253" x="3629025" y="5351463"/>
          <p14:tracePt t="188261" x="3579813" y="5368925"/>
          <p14:tracePt t="188269" x="3544888" y="5381625"/>
          <p14:tracePt t="188278" x="3532188" y="5387975"/>
          <p14:tracePt t="188285" x="3508375" y="5394325"/>
          <p14:tracePt t="188294" x="3484563" y="5399088"/>
          <p14:tracePt t="188301" x="3478213" y="5405438"/>
          <p14:tracePt t="188310" x="3471863" y="5411788"/>
          <p14:tracePt t="188373" x="3478213" y="5424488"/>
          <p14:tracePt t="188381" x="3538538" y="5429250"/>
          <p14:tracePt t="188389" x="3622675" y="5441950"/>
          <p14:tracePt t="188397" x="3725863" y="5465763"/>
          <p14:tracePt t="188405" x="3857625" y="5478463"/>
          <p14:tracePt t="188413" x="3984625" y="5489575"/>
          <p14:tracePt t="188421" x="4116388" y="5513388"/>
          <p14:tracePt t="188430" x="4230688" y="5513388"/>
          <p14:tracePt t="188437" x="4357688" y="5526088"/>
          <p14:tracePt t="188446" x="4460875" y="5532438"/>
          <p14:tracePt t="188453" x="4562475" y="5543550"/>
          <p14:tracePt t="188461" x="4622800" y="5543550"/>
          <p14:tracePt t="188469" x="4695825" y="5543550"/>
          <p14:tracePt t="188478" x="4737100" y="5543550"/>
          <p14:tracePt t="188485" x="4762500" y="5543550"/>
          <p14:tracePt t="188550" x="4767263" y="5549900"/>
          <p14:tracePt t="188558" x="4743450" y="5556250"/>
          <p14:tracePt t="188566" x="4672013" y="5568950"/>
          <p14:tracePt t="188574" x="4568825" y="5568950"/>
          <p14:tracePt t="188582" x="4441825" y="5580063"/>
          <p14:tracePt t="188589" x="4297363" y="5592763"/>
          <p14:tracePt t="188598" x="4152900" y="5592763"/>
          <p14:tracePt t="188605" x="4014788" y="5592763"/>
          <p14:tracePt t="188613" x="3881438" y="5592763"/>
          <p14:tracePt t="188621" x="3743325" y="5592763"/>
          <p14:tracePt t="188630" x="3629025" y="5586413"/>
          <p14:tracePt t="188637" x="3525838" y="5573713"/>
          <p14:tracePt t="188646" x="3435350" y="5568950"/>
          <p14:tracePt t="188653" x="3387725" y="5556250"/>
          <p14:tracePt t="188661" x="3363913" y="5538788"/>
          <p14:tracePt t="188669" x="3357563" y="5532438"/>
          <p14:tracePt t="188718" x="3351213" y="5526088"/>
          <p14:tracePt t="188726" x="3375025" y="5519738"/>
          <p14:tracePt t="188734" x="3424238" y="5513388"/>
          <p14:tracePt t="188741" x="3495675" y="5513388"/>
          <p14:tracePt t="188749" x="3556000" y="5513388"/>
          <p14:tracePt t="188757" x="3683000" y="5489575"/>
          <p14:tracePt t="188765" x="3827463" y="5489575"/>
          <p14:tracePt t="188774" x="3971925" y="5478463"/>
          <p14:tracePt t="188781" x="4129088" y="5478463"/>
          <p14:tracePt t="188789" x="4286250" y="5478463"/>
          <p14:tracePt t="188797" x="4454525" y="5478463"/>
          <p14:tracePt t="188805" x="4598988" y="5478463"/>
          <p14:tracePt t="188813" x="4725988" y="5478463"/>
          <p14:tracePt t="188821" x="4797425" y="5478463"/>
          <p14:tracePt t="188830" x="4833938" y="5478463"/>
          <p14:tracePt t="188837" x="4840288" y="5478463"/>
          <p14:tracePt t="188910" x="4792663" y="5483225"/>
          <p14:tracePt t="188918" x="4683125" y="5508625"/>
          <p14:tracePt t="188927" x="4568825" y="5519738"/>
          <p14:tracePt t="188934" x="4430713" y="5519738"/>
          <p14:tracePt t="188942" x="4286250" y="5519738"/>
          <p14:tracePt t="188949" x="4092575" y="5519738"/>
          <p14:tracePt t="188958" x="3881438" y="5519738"/>
          <p14:tracePt t="188965" x="3725863" y="5519738"/>
          <p14:tracePt t="188973" x="3586163" y="5513388"/>
          <p14:tracePt t="188981" x="3454400" y="5502275"/>
          <p14:tracePt t="188989" x="3363913" y="5478463"/>
          <p14:tracePt t="188998" x="3290888" y="5472113"/>
          <p14:tracePt t="189005" x="3243263" y="5448300"/>
          <p14:tracePt t="189013" x="3230563" y="5448300"/>
          <p14:tracePt t="189038" x="3224213" y="5441950"/>
          <p14:tracePt t="189078" x="3243263" y="5435600"/>
          <p14:tracePt t="189085" x="3273425" y="5435600"/>
          <p14:tracePt t="189094" x="3327400" y="5435600"/>
          <p14:tracePt t="189101" x="3417888" y="5435600"/>
          <p14:tracePt t="189110" x="3532188" y="5435600"/>
          <p14:tracePt t="189118" x="3646488" y="5435600"/>
          <p14:tracePt t="189125" x="3821113" y="5435600"/>
          <p14:tracePt t="189133" x="3960813" y="5435600"/>
          <p14:tracePt t="189141" x="4116388" y="5435600"/>
          <p14:tracePt t="189150" x="4260850" y="5435600"/>
          <p14:tracePt t="189157" x="4376738" y="5435600"/>
          <p14:tracePt t="189165" x="4460875" y="5441950"/>
          <p14:tracePt t="189173" x="4551363" y="5441950"/>
          <p14:tracePt t="189181" x="4562475" y="5441950"/>
          <p14:tracePt t="189230" x="4568825" y="5448300"/>
          <p14:tracePt t="189245" x="4562475" y="5459413"/>
          <p14:tracePt t="189253" x="4502150" y="5483225"/>
          <p14:tracePt t="189262" x="4418013" y="5489575"/>
          <p14:tracePt t="189269" x="4297363" y="5513388"/>
          <p14:tracePt t="189278" x="4159250" y="5526088"/>
          <p14:tracePt t="189285" x="4038600" y="5538788"/>
          <p14:tracePt t="189294" x="3941763" y="5538788"/>
          <p14:tracePt t="189302" x="3840163" y="5538788"/>
          <p14:tracePt t="189309" x="3756025" y="5538788"/>
          <p14:tracePt t="189318" x="3695700" y="5538788"/>
          <p14:tracePt t="189325" x="3665538" y="5549900"/>
          <p14:tracePt t="189374" x="3689350" y="5549900"/>
          <p14:tracePt t="189381" x="3767138" y="5543550"/>
          <p14:tracePt t="189389" x="3857625" y="5532438"/>
          <p14:tracePt t="189398" x="3984625" y="5532438"/>
          <p14:tracePt t="189405" x="4122738" y="5532438"/>
          <p14:tracePt t="189414" x="4267200" y="5532438"/>
          <p14:tracePt t="189421" x="4411663" y="5532438"/>
          <p14:tracePt t="189429" x="4538663" y="5532438"/>
          <p14:tracePt t="189437" x="4652963" y="5532438"/>
          <p14:tracePt t="189446" x="4725988" y="5532438"/>
          <p14:tracePt t="189453" x="4786313" y="5532438"/>
          <p14:tracePt t="189462" x="4792663" y="5532438"/>
          <p14:tracePt t="189526" x="4767263" y="5543550"/>
          <p14:tracePt t="189533" x="4695825" y="5543550"/>
          <p14:tracePt t="189541" x="4616450" y="5549900"/>
          <p14:tracePt t="189549" x="4532313" y="5549900"/>
          <p14:tracePt t="189557" x="4448175" y="5549900"/>
          <p14:tracePt t="189565" x="4357688" y="5549900"/>
          <p14:tracePt t="189573" x="4303713" y="5549900"/>
          <p14:tracePt t="189581" x="4267200" y="5549900"/>
          <p14:tracePt t="189645" x="4297363" y="5549900"/>
          <p14:tracePt t="189653" x="4321175" y="5543550"/>
          <p14:tracePt t="189661" x="4364038" y="5543550"/>
          <p14:tracePt t="189669" x="4424363" y="5543550"/>
          <p14:tracePt t="189679" x="4478338" y="5543550"/>
          <p14:tracePt t="189685" x="4538663" y="5543550"/>
          <p14:tracePt t="189694" x="4611688" y="5543550"/>
          <p14:tracePt t="189701" x="4652963" y="5543550"/>
          <p14:tracePt t="189709" x="4689475" y="5532438"/>
          <p14:tracePt t="189717" x="4702175" y="5532438"/>
          <p14:tracePt t="189773" x="4683125" y="5532438"/>
          <p14:tracePt t="189781" x="4641850" y="5532438"/>
          <p14:tracePt t="189790" x="4611688" y="5532438"/>
          <p14:tracePt t="189797" x="4581525" y="5532438"/>
          <p14:tracePt t="189805" x="4545013" y="5532438"/>
          <p14:tracePt t="189814" x="4514850" y="5532438"/>
          <p14:tracePt t="189821" x="4502150" y="5532438"/>
          <p14:tracePt t="189829" x="4484688" y="5532438"/>
          <p14:tracePt t="189910" x="4497388" y="5532438"/>
          <p14:tracePt t="189918" x="4538663" y="5532438"/>
          <p14:tracePt t="189926" x="4568825" y="5532438"/>
          <p14:tracePt t="189934" x="4611688" y="5532438"/>
          <p14:tracePt t="189942" x="4672013" y="5532438"/>
          <p14:tracePt t="189950" x="4732338" y="5549900"/>
          <p14:tracePt t="189958" x="4762500" y="5549900"/>
          <p14:tracePt t="189966" x="4786313" y="5556250"/>
          <p14:tracePt t="190054" x="4786313" y="5562600"/>
          <p14:tracePt t="190062" x="4773613" y="5568950"/>
          <p14:tracePt t="190070" x="4767263" y="5568950"/>
          <p14:tracePt t="190079" x="4756150" y="5568950"/>
          <p14:tracePt t="190087" x="4743450" y="5568950"/>
          <p14:tracePt t="190445" x="0" y="0"/>
        </p14:tracePtLst>
        <p14:tracePtLst>
          <p14:tracePt t="193961" x="6997700" y="5562600"/>
          <p14:tracePt t="194029" x="7004050" y="5562600"/>
          <p14:tracePt t="194038" x="7010400" y="5562600"/>
          <p14:tracePt t="194053" x="7016750" y="5556250"/>
          <p14:tracePt t="194069" x="7021513" y="5549900"/>
          <p14:tracePt t="194101" x="7027863" y="5543550"/>
          <p14:tracePt t="194118" x="7034213" y="5543550"/>
          <p14:tracePt t="194126" x="7051675" y="5526088"/>
          <p14:tracePt t="194133" x="7064375" y="5519738"/>
          <p14:tracePt t="194141" x="7081838" y="5513388"/>
          <p14:tracePt t="194149" x="7094538" y="5495925"/>
          <p14:tracePt t="194158" x="7100888" y="5495925"/>
          <p14:tracePt t="194166" x="7124700" y="5483225"/>
          <p14:tracePt t="194173" x="7131050" y="5478463"/>
          <p14:tracePt t="194182" x="7142163" y="5472113"/>
          <p14:tracePt t="194189" x="7148513" y="5465763"/>
          <p14:tracePt t="194198" x="7154863" y="5459413"/>
          <p14:tracePt t="194205" x="7167563" y="5441950"/>
          <p14:tracePt t="194221" x="7178675" y="5429250"/>
          <p14:tracePt t="194238" x="7178675" y="5424488"/>
          <p14:tracePt t="194245" x="7185025" y="5418138"/>
          <p14:tracePt t="194277" x="7185025" y="5405438"/>
          <p14:tracePt t="194285" x="7185025" y="5399088"/>
          <p14:tracePt t="194293" x="7185025" y="5387975"/>
          <p14:tracePt t="194309" x="7185025" y="5381625"/>
          <p14:tracePt t="194317" x="7178675" y="5364163"/>
          <p14:tracePt t="194325" x="7172325" y="5351463"/>
          <p14:tracePt t="194333" x="7172325" y="5345113"/>
          <p14:tracePt t="194341" x="7172325" y="5338763"/>
          <p14:tracePt t="194349" x="7167563" y="5334000"/>
          <p14:tracePt t="194357" x="7161213" y="5327650"/>
          <p14:tracePt t="194373" x="7154863" y="5321300"/>
          <p14:tracePt t="194382" x="7148513" y="5321300"/>
          <p14:tracePt t="194389" x="7137400" y="5314950"/>
          <p14:tracePt t="194398" x="7118350" y="5308600"/>
          <p14:tracePt t="194405" x="7100888" y="5297488"/>
          <p14:tracePt t="194413" x="7077075" y="5291138"/>
          <p14:tracePt t="194421" x="7040563" y="5273675"/>
          <p14:tracePt t="194429" x="6991350" y="5243513"/>
          <p14:tracePt t="194437" x="6967538" y="5237163"/>
          <p14:tracePt t="194445" x="6943725" y="5218113"/>
          <p14:tracePt t="194453" x="6907213" y="5213350"/>
          <p14:tracePt t="194461" x="6896100" y="5207000"/>
          <p14:tracePt t="194469" x="6872288" y="5194300"/>
          <p14:tracePt t="194477" x="6859588" y="5194300"/>
          <p14:tracePt t="194485" x="6846888" y="5194300"/>
          <p14:tracePt t="194493" x="6835775" y="5194300"/>
          <p14:tracePt t="194502" x="6823075" y="5187950"/>
          <p14:tracePt t="194509" x="6816725" y="5187950"/>
          <p14:tracePt t="194518" x="6811963" y="5187950"/>
          <p14:tracePt t="194534" x="6786563" y="5187950"/>
          <p14:tracePt t="194541" x="6775450" y="5187950"/>
          <p14:tracePt t="194550" x="6762750" y="5187950"/>
          <p14:tracePt t="194558" x="6738938" y="5187950"/>
          <p14:tracePt t="194566" x="6708775" y="5187950"/>
          <p14:tracePt t="194573" x="6684963" y="5187950"/>
          <p14:tracePt t="194582" x="6654800" y="5187950"/>
          <p14:tracePt t="194589" x="6630988" y="5187950"/>
          <p14:tracePt t="194598" x="6588125" y="5187950"/>
          <p14:tracePt t="194605" x="6564313" y="5187950"/>
          <p14:tracePt t="194613" x="6527800" y="5187950"/>
          <p14:tracePt t="194621" x="6497638" y="5200650"/>
          <p14:tracePt t="194629" x="6480175" y="5200650"/>
          <p14:tracePt t="194637" x="6461125" y="5200650"/>
          <p14:tracePt t="194646" x="6443663" y="5207000"/>
          <p14:tracePt t="194653" x="6430963" y="5207000"/>
          <p14:tracePt t="194661" x="6419850" y="5207000"/>
          <p14:tracePt t="194669" x="6396038" y="5213350"/>
          <p14:tracePt t="194677" x="6376988" y="5218113"/>
          <p14:tracePt t="194693" x="6370638" y="5218113"/>
          <p14:tracePt t="194701" x="6365875" y="5218113"/>
          <p14:tracePt t="194709" x="6359525" y="5224463"/>
          <p14:tracePt t="194718" x="6353175" y="5224463"/>
          <p14:tracePt t="194725" x="6346825" y="5224463"/>
          <p14:tracePt t="194733" x="6323013" y="5224463"/>
          <p14:tracePt t="194741" x="6305550" y="5243513"/>
          <p14:tracePt t="194750" x="6262688" y="5254625"/>
          <p14:tracePt t="194758" x="6219825" y="5278438"/>
          <p14:tracePt t="194766" x="6189663" y="5291138"/>
          <p14:tracePt t="194773" x="6154738" y="5303838"/>
          <p14:tracePt t="194782" x="6130925" y="5314950"/>
          <p14:tracePt t="194789" x="6105525" y="5327650"/>
          <p14:tracePt t="194798" x="6075363" y="5338763"/>
          <p14:tracePt t="194805" x="6057900" y="5345113"/>
          <p14:tracePt t="194813" x="6051550" y="5351463"/>
          <p14:tracePt t="194821" x="6045200" y="5351463"/>
          <p14:tracePt t="194845" x="6040438" y="5357813"/>
          <p14:tracePt t="194853" x="6034088" y="5364163"/>
          <p14:tracePt t="194893" x="6034088" y="5368925"/>
          <p14:tracePt t="194902" x="6034088" y="5381625"/>
          <p14:tracePt t="194909" x="6034088" y="5399088"/>
          <p14:tracePt t="194918" x="6034088" y="5405438"/>
          <p14:tracePt t="194925" x="6034088" y="5418138"/>
          <p14:tracePt t="194933" x="6051550" y="5441950"/>
          <p14:tracePt t="194941" x="6051550" y="5448300"/>
          <p14:tracePt t="194949" x="6057900" y="5454650"/>
          <p14:tracePt t="194958" x="6064250" y="5459413"/>
          <p14:tracePt t="194966" x="6075363" y="5465763"/>
          <p14:tracePt t="194973" x="6081713" y="5472113"/>
          <p14:tracePt t="194982" x="6088063" y="5472113"/>
          <p14:tracePt t="194989" x="6094413" y="5472113"/>
          <p14:tracePt t="194997" x="6105525" y="5472113"/>
          <p14:tracePt t="195005" x="6124575" y="5478463"/>
          <p14:tracePt t="195013" x="6135688" y="5478463"/>
          <p14:tracePt t="195021" x="6154738" y="5483225"/>
          <p14:tracePt t="195029" x="6165850" y="5483225"/>
          <p14:tracePt t="195037" x="6178550" y="5495925"/>
          <p14:tracePt t="195045" x="6196013" y="5495925"/>
          <p14:tracePt t="195053" x="6208713" y="5495925"/>
          <p14:tracePt t="195062" x="6219825" y="5495925"/>
          <p14:tracePt t="195069" x="6232525" y="5495925"/>
          <p14:tracePt t="195077" x="6256338" y="5495925"/>
          <p14:tracePt t="195085" x="6292850" y="5495925"/>
          <p14:tracePt t="195093" x="6323013" y="5513388"/>
          <p14:tracePt t="195101" x="6346825" y="5513388"/>
          <p14:tracePt t="195109" x="6383338" y="5519738"/>
          <p14:tracePt t="195118" x="6413500" y="5519738"/>
          <p14:tracePt t="195125" x="6456363" y="5526088"/>
          <p14:tracePt t="195133" x="6491288" y="5526088"/>
          <p14:tracePt t="195141" x="6546850" y="5538788"/>
          <p14:tracePt t="195149" x="6575425" y="5543550"/>
          <p14:tracePt t="195158" x="6611938" y="5543550"/>
          <p14:tracePt t="195166" x="6635750" y="5543550"/>
          <p14:tracePt t="195173" x="6648450" y="5543550"/>
          <p14:tracePt t="195182" x="6672263" y="5556250"/>
          <p14:tracePt t="195189" x="6696075" y="5556250"/>
          <p14:tracePt t="195197" x="6708775" y="5556250"/>
          <p14:tracePt t="195205" x="6715125" y="5556250"/>
          <p14:tracePt t="195213" x="6732588" y="5556250"/>
          <p14:tracePt t="195221" x="6756400" y="5556250"/>
          <p14:tracePt t="195229" x="6781800" y="5556250"/>
          <p14:tracePt t="195238" x="6811963" y="5556250"/>
          <p14:tracePt t="195245" x="6846888" y="5556250"/>
          <p14:tracePt t="195253" x="6889750" y="5556250"/>
          <p14:tracePt t="195261" x="6932613" y="5556250"/>
          <p14:tracePt t="195269" x="6961188" y="5556250"/>
          <p14:tracePt t="195277" x="7010400" y="5556250"/>
          <p14:tracePt t="195285" x="7027863" y="5556250"/>
          <p14:tracePt t="195293" x="7064375" y="5556250"/>
          <p14:tracePt t="195302" x="7088188" y="5556250"/>
          <p14:tracePt t="195309" x="7107238" y="5556250"/>
          <p14:tracePt t="195317" x="7142163" y="5556250"/>
          <p14:tracePt t="195326" x="7154863" y="5556250"/>
          <p14:tracePt t="195333" x="7178675" y="5556250"/>
          <p14:tracePt t="195341" x="7191375" y="5556250"/>
          <p14:tracePt t="195350" x="7221538" y="5556250"/>
          <p14:tracePt t="195358" x="7245350" y="5549900"/>
          <p14:tracePt t="195366" x="7262813" y="5543550"/>
          <p14:tracePt t="195373" x="7288213" y="5538788"/>
          <p14:tracePt t="195382" x="7312025" y="5538788"/>
          <p14:tracePt t="195389" x="7329488" y="5526088"/>
          <p14:tracePt t="195397" x="7335838" y="5519738"/>
          <p14:tracePt t="195405" x="7353300" y="5519738"/>
          <p14:tracePt t="195413" x="7359650" y="5513388"/>
          <p14:tracePt t="195421" x="7366000" y="5513388"/>
          <p14:tracePt t="195429" x="7372350" y="5508625"/>
          <p14:tracePt t="195437" x="7377113" y="5502275"/>
          <p14:tracePt t="195453" x="7383463" y="5495925"/>
          <p14:tracePt t="195461" x="7389813" y="5489575"/>
          <p14:tracePt t="195477" x="7389813" y="5483225"/>
          <p14:tracePt t="195486" x="7389813" y="5478463"/>
          <p14:tracePt t="195493" x="7389813" y="5465763"/>
          <p14:tracePt t="195509" x="7389813" y="5459413"/>
          <p14:tracePt t="195517" x="7389813" y="5454650"/>
          <p14:tracePt t="195534" x="7389813" y="5448300"/>
          <p14:tracePt t="195550" x="7389813" y="5441950"/>
          <p14:tracePt t="195557" x="7383463" y="5435600"/>
          <p14:tracePt t="195573" x="7366000" y="5424488"/>
          <p14:tracePt t="195590" x="7359650" y="5424488"/>
          <p14:tracePt t="195597" x="7348538" y="5418138"/>
          <p14:tracePt t="195605" x="7342188" y="5411788"/>
          <p14:tracePt t="195613" x="7329488" y="5411788"/>
          <p14:tracePt t="195622" x="7323138" y="5405438"/>
          <p14:tracePt t="195629" x="7299325" y="5394325"/>
          <p14:tracePt t="195637" x="7281863" y="5387975"/>
          <p14:tracePt t="195645" x="7245350" y="5364163"/>
          <p14:tracePt t="195653" x="7197725" y="5345113"/>
          <p14:tracePt t="195662" x="7131050" y="5308600"/>
          <p14:tracePt t="195669" x="7040563" y="5291138"/>
          <p14:tracePt t="195677" x="6961188" y="5254625"/>
          <p14:tracePt t="195686" x="6877050" y="5230813"/>
          <p14:tracePt t="195693" x="6799263" y="5200650"/>
          <p14:tracePt t="195702" x="6726238" y="5187950"/>
          <p14:tracePt t="195709" x="6661150" y="5170488"/>
          <p14:tracePt t="195717" x="6600825" y="5146675"/>
          <p14:tracePt t="195725" x="6564313" y="5140325"/>
          <p14:tracePt t="195733" x="6534150" y="5133975"/>
          <p14:tracePt t="195741" x="6521450" y="5133975"/>
          <p14:tracePt t="195750" x="6516688" y="5133975"/>
          <p14:tracePt t="195757" x="6510338" y="5133975"/>
          <p14:tracePt t="195782" x="6503988" y="5133975"/>
          <p14:tracePt t="195814" x="6486525" y="5133975"/>
          <p14:tracePt t="195821" x="6473825" y="5133975"/>
          <p14:tracePt t="195829" x="6430963" y="5133975"/>
          <p14:tracePt t="195837" x="6400800" y="5133975"/>
          <p14:tracePt t="195845" x="6359525" y="5133975"/>
          <p14:tracePt t="195853" x="6299200" y="5133975"/>
          <p14:tracePt t="195861" x="6238875" y="5146675"/>
          <p14:tracePt t="195885" x="6118225" y="5164138"/>
          <p14:tracePt t="195887" x="6051550" y="5176838"/>
          <p14:tracePt t="195893" x="6021388" y="5194300"/>
          <p14:tracePt t="195901" x="5954713" y="5224463"/>
          <p14:tracePt t="195909" x="5943600" y="5230813"/>
          <p14:tracePt t="195919" x="5907088" y="5260975"/>
          <p14:tracePt t="195934" x="5900738" y="5267325"/>
          <p14:tracePt t="195941" x="5894388" y="5267325"/>
          <p14:tracePt t="195973" x="5889625" y="5273675"/>
          <p14:tracePt t="195981" x="5889625" y="5278438"/>
          <p14:tracePt t="195989" x="5889625" y="5291138"/>
          <p14:tracePt t="195997" x="5889625" y="5297488"/>
          <p14:tracePt t="196005" x="5889625" y="5308600"/>
          <p14:tracePt t="196013" x="5889625" y="5314950"/>
          <p14:tracePt t="196021" x="5889625" y="5327650"/>
          <p14:tracePt t="196029" x="5889625" y="5351463"/>
          <p14:tracePt t="196038" x="5889625" y="5357813"/>
          <p14:tracePt t="196045" x="5889625" y="5368925"/>
          <p14:tracePt t="196053" x="5889625" y="5375275"/>
          <p14:tracePt t="196061" x="5889625" y="5387975"/>
          <p14:tracePt t="196069" x="5889625" y="5394325"/>
          <p14:tracePt t="196078" x="5894388" y="5411788"/>
          <p14:tracePt t="196085" x="5900738" y="5418138"/>
          <p14:tracePt t="196093" x="5907088" y="5424488"/>
          <p14:tracePt t="196101" x="5919788" y="5429250"/>
          <p14:tracePt t="196109" x="5937250" y="5435600"/>
          <p14:tracePt t="196118" x="5949950" y="5435600"/>
          <p14:tracePt t="196125" x="5961063" y="5435600"/>
          <p14:tracePt t="196134" x="5980113" y="5435600"/>
          <p14:tracePt t="196141" x="5991225" y="5435600"/>
          <p14:tracePt t="196150" x="6003925" y="5435600"/>
          <p14:tracePt t="196157" x="6027738" y="5435600"/>
          <p14:tracePt t="196166" x="6040438" y="5435600"/>
          <p14:tracePt t="196173" x="6064250" y="5441950"/>
          <p14:tracePt t="196181" x="6088063" y="5441950"/>
          <p14:tracePt t="196189" x="6124575" y="5459413"/>
          <p14:tracePt t="196197" x="6135688" y="5459413"/>
          <p14:tracePt t="196205" x="6189663" y="5459413"/>
          <p14:tracePt t="196213" x="6215063" y="5459413"/>
          <p14:tracePt t="196221" x="6249988" y="5478463"/>
          <p14:tracePt t="196229" x="6269038" y="5478463"/>
          <p14:tracePt t="196238" x="6292850" y="5483225"/>
          <p14:tracePt t="196245" x="6335713" y="5483225"/>
          <p14:tracePt t="196253" x="6383338" y="5483225"/>
          <p14:tracePt t="196261" x="6426200" y="5483225"/>
          <p14:tracePt t="196269" x="6467475" y="5483225"/>
          <p14:tracePt t="196278" x="6503988" y="5483225"/>
          <p14:tracePt t="196286" x="6570663" y="5483225"/>
          <p14:tracePt t="196293" x="6611938" y="5483225"/>
          <p14:tracePt t="196302" x="6648450" y="5483225"/>
          <p14:tracePt t="196309" x="6678613" y="5483225"/>
          <p14:tracePt t="196318" x="6721475" y="5483225"/>
          <p14:tracePt t="196325" x="6751638" y="5483225"/>
          <p14:tracePt t="196334" x="6786563" y="5483225"/>
          <p14:tracePt t="196341" x="6805613" y="5483225"/>
          <p14:tracePt t="196350" x="6823075" y="5483225"/>
          <p14:tracePt t="196357" x="6846888" y="5483225"/>
          <p14:tracePt t="196366" x="6865938" y="5483225"/>
          <p14:tracePt t="196373" x="6883400" y="5483225"/>
          <p14:tracePt t="196381" x="6896100" y="5483225"/>
          <p14:tracePt t="196389" x="6907213" y="5483225"/>
          <p14:tracePt t="196397" x="6932613" y="5483225"/>
          <p14:tracePt t="196405" x="6956425" y="5483225"/>
          <p14:tracePt t="196413" x="6980238" y="5478463"/>
          <p14:tracePt t="196421" x="7010400" y="5478463"/>
          <p14:tracePt t="196429" x="7046913" y="5459413"/>
          <p14:tracePt t="196438" x="7070725" y="5454650"/>
          <p14:tracePt t="196445" x="7100888" y="5441950"/>
          <p14:tracePt t="196454" x="7118350" y="5435600"/>
          <p14:tracePt t="196461" x="7131050" y="5429250"/>
          <p14:tracePt t="196470" x="7154863" y="5411788"/>
          <p14:tracePt t="196478" x="7161213" y="5411788"/>
          <p14:tracePt t="196486" x="7178675" y="5405438"/>
          <p14:tracePt t="196493" x="7191375" y="5405438"/>
          <p14:tracePt t="196501" x="7197725" y="5399088"/>
          <p14:tracePt t="196518" x="7202488" y="5394325"/>
          <p14:tracePt t="196534" x="7208838" y="5381625"/>
          <p14:tracePt t="196550" x="7215188" y="5364163"/>
          <p14:tracePt t="196557" x="7215188" y="5345113"/>
          <p14:tracePt t="196566" x="7215188" y="5327650"/>
          <p14:tracePt t="196573" x="7215188" y="5303838"/>
          <p14:tracePt t="196581" x="7215188" y="5284788"/>
          <p14:tracePt t="196589" x="7215188" y="5260975"/>
          <p14:tracePt t="196597" x="7215188" y="5243513"/>
          <p14:tracePt t="196605" x="7215188" y="5230813"/>
          <p14:tracePt t="196613" x="7215188" y="5218113"/>
          <p14:tracePt t="196621" x="7208838" y="5213350"/>
          <p14:tracePt t="196629" x="7202488" y="5200650"/>
          <p14:tracePt t="196638" x="7197725" y="5187950"/>
          <p14:tracePt t="196645" x="7191375" y="5187950"/>
          <p14:tracePt t="196653" x="7185025" y="5183188"/>
          <p14:tracePt t="196670" x="7178675" y="5176838"/>
          <p14:tracePt t="196678" x="7172325" y="5176838"/>
          <p14:tracePt t="196693" x="7161213" y="5176838"/>
          <p14:tracePt t="196701" x="7154863" y="5176838"/>
          <p14:tracePt t="196709" x="7131050" y="5176838"/>
          <p14:tracePt t="196719" x="7118350" y="5176838"/>
          <p14:tracePt t="196725" x="7112000" y="5176838"/>
          <p14:tracePt t="196734" x="7088188" y="5176838"/>
          <p14:tracePt t="196741" x="7070725" y="5176838"/>
          <p14:tracePt t="196750" x="7034213" y="5176838"/>
          <p14:tracePt t="196757" x="7010400" y="5176838"/>
          <p14:tracePt t="196765" x="6967538" y="5176838"/>
          <p14:tracePt t="196773" x="6943725" y="5176838"/>
          <p14:tracePt t="196781" x="6889750" y="5176838"/>
          <p14:tracePt t="196790" x="6859588" y="5170488"/>
          <p14:tracePt t="196797" x="6816725" y="5170488"/>
          <p14:tracePt t="196805" x="6769100" y="5170488"/>
          <p14:tracePt t="196813" x="6745288" y="5170488"/>
          <p14:tracePt t="196821" x="6715125" y="5170488"/>
          <p14:tracePt t="196829" x="6691313" y="5164138"/>
          <p14:tracePt t="196838" x="6665913" y="5164138"/>
          <p14:tracePt t="196845" x="6642100" y="5164138"/>
          <p14:tracePt t="196853" x="6630988" y="5164138"/>
          <p14:tracePt t="196861" x="6624638" y="5164138"/>
          <p14:tracePt t="196870" x="6611938" y="5164138"/>
          <p14:tracePt t="196878" x="6605588" y="5164138"/>
          <p14:tracePt t="196887" x="6594475" y="5164138"/>
          <p14:tracePt t="196893" x="6581775" y="5164138"/>
          <p14:tracePt t="196902" x="6546850" y="5164138"/>
          <p14:tracePt t="196909" x="6521450" y="5164138"/>
          <p14:tracePt t="196918" x="6503988" y="5164138"/>
          <p14:tracePt t="196925" x="6480175" y="5164138"/>
          <p14:tracePt t="196934" x="6456363" y="5164138"/>
          <p14:tracePt t="196942" x="6443663" y="5164138"/>
          <p14:tracePt t="196950" x="6419850" y="5170488"/>
          <p14:tracePt t="196957" x="6396038" y="5183188"/>
          <p14:tracePt t="196965" x="6376988" y="5183188"/>
          <p14:tracePt t="196973" x="6365875" y="5183188"/>
          <p14:tracePt t="196982" x="6359525" y="5183188"/>
          <p14:tracePt t="196989" x="6353175" y="5183188"/>
          <p14:tracePt t="196997" x="6346825" y="5183188"/>
          <p14:tracePt t="197005" x="6340475" y="5187950"/>
          <p14:tracePt t="197013" x="6335713" y="5194300"/>
          <p14:tracePt t="197029" x="6323013" y="5194300"/>
          <p14:tracePt t="197038" x="6316663" y="5200650"/>
          <p14:tracePt t="197045" x="6292850" y="5200650"/>
          <p14:tracePt t="197054" x="6280150" y="5213350"/>
          <p14:tracePt t="197061" x="6256338" y="5224463"/>
          <p14:tracePt t="197070" x="6219825" y="5230813"/>
          <p14:tracePt t="197077" x="6208713" y="5248275"/>
          <p14:tracePt t="197086" x="6184900" y="5254625"/>
          <p14:tracePt t="197093" x="6161088" y="5267325"/>
          <p14:tracePt t="197102" x="6154738" y="5267325"/>
          <p14:tracePt t="197109" x="6142038" y="5278438"/>
          <p14:tracePt t="197118" x="6105525" y="5291138"/>
          <p14:tracePt t="197135" x="6088063" y="5308600"/>
          <p14:tracePt t="197173" x="6081713" y="5314950"/>
          <p14:tracePt t="197189" x="6075363" y="5321300"/>
          <p14:tracePt t="197198" x="6070600" y="5327650"/>
          <p14:tracePt t="197213" x="6064250" y="5338763"/>
          <p14:tracePt t="197221" x="6064250" y="5345113"/>
          <p14:tracePt t="197229" x="6057900" y="5368925"/>
          <p14:tracePt t="197238" x="6051550" y="5381625"/>
          <p14:tracePt t="197245" x="6051550" y="5387975"/>
          <p14:tracePt t="197254" x="6051550" y="5399088"/>
          <p14:tracePt t="197261" x="6051550" y="5405438"/>
          <p14:tracePt t="197270" x="6045200" y="5424488"/>
          <p14:tracePt t="197278" x="6045200" y="5429250"/>
          <p14:tracePt t="197285" x="6045200" y="5441950"/>
          <p14:tracePt t="197293" x="6045200" y="5448300"/>
          <p14:tracePt t="197302" x="6045200" y="5454650"/>
          <p14:tracePt t="197334" x="6045200" y="5459413"/>
          <p14:tracePt t="197341" x="6045200" y="5465763"/>
          <p14:tracePt t="197405" x="6051550" y="5465763"/>
          <p14:tracePt t="197414" x="6057900" y="5465763"/>
          <p14:tracePt t="197430" x="6070600" y="5465763"/>
          <p14:tracePt t="197446" x="6094413" y="5465763"/>
          <p14:tracePt t="197462" x="6118225" y="5465763"/>
          <p14:tracePt t="197470" x="6124575" y="5465763"/>
          <p14:tracePt t="197478" x="6135688" y="5465763"/>
          <p14:tracePt t="197487" x="6148388" y="5465763"/>
          <p14:tracePt t="197494" x="6165850" y="5472113"/>
          <p14:tracePt t="197502" x="6196013" y="5472113"/>
          <p14:tracePt t="197510" x="6226175" y="5472113"/>
          <p14:tracePt t="197519" x="6245225" y="5478463"/>
          <p14:tracePt t="197526" x="6286500" y="5489575"/>
          <p14:tracePt t="197535" x="6310313" y="5495925"/>
          <p14:tracePt t="197543" x="6323013" y="5495925"/>
          <p14:tracePt t="197551" x="6340475" y="5495925"/>
          <p14:tracePt t="197558" x="6359525" y="5495925"/>
          <p14:tracePt t="197566" x="6376988" y="5495925"/>
          <p14:tracePt t="197574" x="6389688" y="5495925"/>
          <p14:tracePt t="197582" x="6419850" y="5495925"/>
          <p14:tracePt t="197590" x="6443663" y="5495925"/>
          <p14:tracePt t="197598" x="6467475" y="5495925"/>
          <p14:tracePt t="197606" x="6491288" y="5495925"/>
          <p14:tracePt t="197614" x="6516688" y="5495925"/>
          <p14:tracePt t="197622" x="6546850" y="5495925"/>
          <p14:tracePt t="197630" x="6588125" y="5495925"/>
          <p14:tracePt t="197638" x="6618288" y="5495925"/>
          <p14:tracePt t="197646" x="6661150" y="5495925"/>
          <p14:tracePt t="197654" x="6696075" y="5508625"/>
          <p14:tracePt t="197662" x="6721475" y="5508625"/>
          <p14:tracePt t="197672" x="6745288" y="5508625"/>
          <p14:tracePt t="197678" x="6756400" y="5508625"/>
          <p14:tracePt t="197687" x="6769100" y="5508625"/>
          <p14:tracePt t="197694" x="6775450" y="5508625"/>
          <p14:tracePt t="197703" x="6781800" y="5508625"/>
          <p14:tracePt t="197710" x="6786563" y="5508625"/>
          <p14:tracePt t="197719" x="6799263" y="5508625"/>
          <p14:tracePt t="197726" x="6805613" y="5508625"/>
          <p14:tracePt t="197735" x="6823075" y="5508625"/>
          <p14:tracePt t="197742" x="6853238" y="5508625"/>
          <p14:tracePt t="197751" x="6877050" y="5508625"/>
          <p14:tracePt t="197758" x="6902450" y="5508625"/>
          <p14:tracePt t="197766" x="6926263" y="5495925"/>
          <p14:tracePt t="197774" x="6937375" y="5489575"/>
          <p14:tracePt t="197782" x="6967538" y="5478463"/>
          <p14:tracePt t="197790" x="6986588" y="5465763"/>
          <p14:tracePt t="197799" x="6997700" y="5465763"/>
          <p14:tracePt t="197806" x="7016750" y="5454650"/>
          <p14:tracePt t="197814" x="7040563" y="5441950"/>
          <p14:tracePt t="197822" x="7046913" y="5441950"/>
          <p14:tracePt t="197830" x="7051675" y="5435600"/>
          <p14:tracePt t="197838" x="7064375" y="5424488"/>
          <p14:tracePt t="197853" x="7070725" y="5411788"/>
          <p14:tracePt t="197862" x="7081838" y="5399088"/>
          <p14:tracePt t="197887" x="7081838" y="5394325"/>
          <p14:tracePt t="197894" x="7088188" y="5387975"/>
          <p14:tracePt t="197902" x="7088188" y="5375275"/>
          <p14:tracePt t="197910" x="7094538" y="5368925"/>
          <p14:tracePt t="197919" x="7094538" y="5357813"/>
          <p14:tracePt t="197926" x="7094538" y="5351463"/>
          <p14:tracePt t="197935" x="7094538" y="5327650"/>
          <p14:tracePt t="197942" x="7094538" y="5308600"/>
          <p14:tracePt t="197950" x="7094538" y="5291138"/>
          <p14:tracePt t="197959" x="7094538" y="5284788"/>
          <p14:tracePt t="197966" x="7094538" y="5278438"/>
          <p14:tracePt t="197974" x="7094538" y="5273675"/>
          <p14:tracePt t="197982" x="7094538" y="5267325"/>
          <p14:tracePt t="197999" x="7094538" y="5260975"/>
          <p14:tracePt t="198062" x="7088188" y="5248275"/>
          <p14:tracePt t="198069" x="7081838" y="5243513"/>
          <p14:tracePt t="198078" x="7077075" y="5243513"/>
          <p14:tracePt t="198086" x="7064375" y="5243513"/>
          <p14:tracePt t="198094" x="7040563" y="5237163"/>
          <p14:tracePt t="198102" x="7010400" y="5237163"/>
          <p14:tracePt t="198110" x="6991350" y="5224463"/>
          <p14:tracePt t="198118" x="6967538" y="5224463"/>
          <p14:tracePt t="198125" x="6937375" y="5224463"/>
          <p14:tracePt t="198133" x="6913563" y="5218113"/>
          <p14:tracePt t="198142" x="6872288" y="5218113"/>
          <p14:tracePt t="198149" x="6842125" y="5218113"/>
          <p14:tracePt t="198158" x="6805613" y="5213350"/>
          <p14:tracePt t="198165" x="6775450" y="5213350"/>
          <p14:tracePt t="198173" x="6738938" y="5200650"/>
          <p14:tracePt t="198181" x="6721475" y="5200650"/>
          <p14:tracePt t="198189" x="6684963" y="5200650"/>
          <p14:tracePt t="198197" x="6661150" y="5200650"/>
          <p14:tracePt t="198205" x="6642100" y="5200650"/>
          <p14:tracePt t="198213" x="6605588" y="5200650"/>
          <p14:tracePt t="198222" x="6575425" y="5200650"/>
          <p14:tracePt t="198229" x="6534150" y="5200650"/>
          <p14:tracePt t="198238" x="6510338" y="5200650"/>
          <p14:tracePt t="198245" x="6467475" y="5200650"/>
          <p14:tracePt t="198253" x="6419850" y="5200650"/>
          <p14:tracePt t="198261" x="6389688" y="5200650"/>
          <p14:tracePt t="198269" x="6346825" y="5200650"/>
          <p14:tracePt t="198277" x="6335713" y="5207000"/>
          <p14:tracePt t="198286" x="6299200" y="5207000"/>
          <p14:tracePt t="198293" x="6275388" y="5218113"/>
          <p14:tracePt t="198302" x="6249988" y="5230813"/>
          <p14:tracePt t="198309" x="6238875" y="5230813"/>
          <p14:tracePt t="198318" x="6226175" y="5237163"/>
          <p14:tracePt t="198325" x="6208713" y="5243513"/>
          <p14:tracePt t="198333" x="6202363" y="5248275"/>
          <p14:tracePt t="198341" x="6189663" y="5248275"/>
          <p14:tracePt t="198349" x="6178550" y="5254625"/>
          <p14:tracePt t="198358" x="6165850" y="5260975"/>
          <p14:tracePt t="198365" x="6161088" y="5267325"/>
          <p14:tracePt t="198381" x="6154738" y="5273675"/>
          <p14:tracePt t="198389" x="6142038" y="5278438"/>
          <p14:tracePt t="198405" x="6135688" y="5284788"/>
          <p14:tracePt t="198413" x="6130925" y="5291138"/>
          <p14:tracePt t="198421" x="6124575" y="5297488"/>
          <p14:tracePt t="198429" x="6124575" y="5303838"/>
          <p14:tracePt t="198438" x="6111875" y="5327650"/>
          <p14:tracePt t="198445" x="6105525" y="5338763"/>
          <p14:tracePt t="198453" x="6105525" y="5345113"/>
          <p14:tracePt t="198461" x="6105525" y="5364163"/>
          <p14:tracePt t="198469" x="6094413" y="5375275"/>
          <p14:tracePt t="198477" x="6094413" y="5381625"/>
          <p14:tracePt t="198486" x="6094413" y="5394325"/>
          <p14:tracePt t="198493" x="6094413" y="5399088"/>
          <p14:tracePt t="198502" x="6094413" y="5405438"/>
          <p14:tracePt t="198509" x="6094413" y="5418138"/>
          <p14:tracePt t="198519" x="6094413" y="5424488"/>
          <p14:tracePt t="198526" x="6094413" y="5441950"/>
          <p14:tracePt t="198541" x="6111875" y="5454650"/>
          <p14:tracePt t="198549" x="6118225" y="5459413"/>
          <p14:tracePt t="198558" x="6130925" y="5459413"/>
          <p14:tracePt t="198565" x="6154738" y="5459413"/>
          <p14:tracePt t="198573" x="6178550" y="5459413"/>
          <p14:tracePt t="198581" x="6208713" y="5459413"/>
          <p14:tracePt t="198589" x="6249988" y="5459413"/>
          <p14:tracePt t="198597" x="6299200" y="5459413"/>
          <p14:tracePt t="198605" x="6340475" y="5459413"/>
          <p14:tracePt t="198613" x="6430963" y="5472113"/>
          <p14:tracePt t="198622" x="6503988" y="5472113"/>
          <p14:tracePt t="198629" x="6588125" y="5472113"/>
          <p14:tracePt t="198638" x="6648450" y="5472113"/>
          <p14:tracePt t="198645" x="6702425" y="5472113"/>
          <p14:tracePt t="198653" x="6762750" y="5483225"/>
          <p14:tracePt t="198661" x="6823075" y="5483225"/>
          <p14:tracePt t="198670" x="6853238" y="5483225"/>
          <p14:tracePt t="198677" x="6902450" y="5483225"/>
          <p14:tracePt t="198686" x="6932613" y="5483225"/>
          <p14:tracePt t="198693" x="6973888" y="5483225"/>
          <p14:tracePt t="198702" x="6997700" y="5483225"/>
          <p14:tracePt t="198709" x="7027863" y="5483225"/>
          <p14:tracePt t="198719" x="7070725" y="5483225"/>
          <p14:tracePt t="198725" x="7094538" y="5483225"/>
          <p14:tracePt t="198733" x="7148513" y="5483225"/>
          <p14:tracePt t="198741" x="7185025" y="5483225"/>
          <p14:tracePt t="198749" x="7215188" y="5483225"/>
          <p14:tracePt t="198758" x="7245350" y="5483225"/>
          <p14:tracePt t="198765" x="7258050" y="5483225"/>
          <p14:tracePt t="198773" x="7281863" y="5483225"/>
          <p14:tracePt t="198781" x="7305675" y="5483225"/>
          <p14:tracePt t="198789" x="7318375" y="5483225"/>
          <p14:tracePt t="198797" x="7342188" y="5483225"/>
          <p14:tracePt t="198805" x="7359650" y="5483225"/>
          <p14:tracePt t="198813" x="7377113" y="5478463"/>
          <p14:tracePt t="198829" x="7402513" y="5478463"/>
          <p14:tracePt t="198837" x="7407275" y="5472113"/>
          <p14:tracePt t="198870" x="7413625" y="5465763"/>
          <p14:tracePt t="198974" x="7407275" y="5465763"/>
          <p14:tracePt t="198982" x="7396163" y="5472113"/>
          <p14:tracePt t="198990" x="7377113" y="5478463"/>
          <p14:tracePt t="198997" x="7353300" y="5483225"/>
          <p14:tracePt t="199005" x="7329488" y="5483225"/>
          <p14:tracePt t="199013" x="7312025" y="5483225"/>
          <p14:tracePt t="199021" x="7258050" y="5483225"/>
          <p14:tracePt t="199029" x="7197725" y="5483225"/>
          <p14:tracePt t="199038" x="7124700" y="5483225"/>
          <p14:tracePt t="199045" x="7064375" y="5483225"/>
          <p14:tracePt t="199053" x="6991350" y="5483225"/>
          <p14:tracePt t="199061" x="6937375" y="5483225"/>
          <p14:tracePt t="199070" x="6865938" y="5483225"/>
          <p14:tracePt t="199077" x="6805613" y="5483225"/>
          <p14:tracePt t="199086" x="6756400" y="5483225"/>
          <p14:tracePt t="199093" x="6715125" y="5483225"/>
          <p14:tracePt t="199102" x="6691313" y="5483225"/>
          <p14:tracePt t="199109" x="6648450" y="5483225"/>
          <p14:tracePt t="199118" x="6624638" y="5483225"/>
          <p14:tracePt t="199126" x="6605588" y="5483225"/>
          <p14:tracePt t="199133" x="6570663" y="5483225"/>
          <p14:tracePt t="199141" x="6546850" y="5489575"/>
          <p14:tracePt t="199149" x="6521450" y="5489575"/>
          <p14:tracePt t="199157" x="6491288" y="5502275"/>
          <p14:tracePt t="199165" x="6467475" y="5502275"/>
          <p14:tracePt t="199173" x="6437313" y="5502275"/>
          <p14:tracePt t="199181" x="6413500" y="5508625"/>
          <p14:tracePt t="199189" x="6400800" y="5508625"/>
          <p14:tracePt t="199197" x="6396038" y="5513388"/>
          <p14:tracePt t="199205" x="6370638" y="5513388"/>
          <p14:tracePt t="199213" x="6359525" y="5513388"/>
          <p14:tracePt t="199221" x="6335713" y="5513388"/>
          <p14:tracePt t="199229" x="6292850" y="5513388"/>
          <p14:tracePt t="199238" x="6249988" y="5513388"/>
          <p14:tracePt t="199245" x="6226175" y="5513388"/>
          <p14:tracePt t="199253" x="6202363" y="5513388"/>
          <p14:tracePt t="199261" x="6178550" y="5513388"/>
          <p14:tracePt t="199270" x="6165850" y="5513388"/>
          <p14:tracePt t="199278" x="6161088" y="5513388"/>
          <p14:tracePt t="199286" x="6135688" y="5513388"/>
          <p14:tracePt t="199293" x="6130925" y="5513388"/>
          <p14:tracePt t="199302" x="6118225" y="5513388"/>
          <p14:tracePt t="199397" x="6111875" y="5513388"/>
          <p14:tracePt t="199478" x="6105525" y="5513388"/>
          <p14:tracePt t="199493" x="6105525" y="5508625"/>
          <p14:tracePt t="199502" x="6130925" y="5495925"/>
          <p14:tracePt t="199509" x="6161088" y="5483225"/>
          <p14:tracePt t="199517" x="6208713" y="5465763"/>
          <p14:tracePt t="199525" x="6256338" y="5465763"/>
          <p14:tracePt t="199533" x="6310313" y="5465763"/>
          <p14:tracePt t="199542" x="6383338" y="5465763"/>
          <p14:tracePt t="199549" x="6443663" y="5465763"/>
          <p14:tracePt t="199557" x="6516688" y="5465763"/>
          <p14:tracePt t="199565" x="6588125" y="5465763"/>
          <p14:tracePt t="199574" x="6661150" y="5465763"/>
          <p14:tracePt t="199581" x="6745288" y="5465763"/>
          <p14:tracePt t="199589" x="6805613" y="5465763"/>
          <p14:tracePt t="199597" x="6865938" y="5472113"/>
          <p14:tracePt t="199605" x="6926263" y="5478463"/>
          <p14:tracePt t="199614" x="6950075" y="5478463"/>
          <p14:tracePt t="199621" x="6980238" y="5478463"/>
          <p14:tracePt t="199629" x="7004050" y="5478463"/>
          <p14:tracePt t="199637" x="7034213" y="5478463"/>
          <p14:tracePt t="199645" x="7058025" y="5478463"/>
          <p14:tracePt t="199654" x="7081838" y="5478463"/>
          <p14:tracePt t="199661" x="7107238" y="5478463"/>
          <p14:tracePt t="199670" x="7131050" y="5478463"/>
          <p14:tracePt t="199678" x="7154863" y="5478463"/>
          <p14:tracePt t="199686" x="7167563" y="5478463"/>
          <p14:tracePt t="199693" x="7178675" y="5478463"/>
          <p14:tracePt t="199701" x="7191375" y="5478463"/>
          <p14:tracePt t="199709" x="7215188" y="5478463"/>
          <p14:tracePt t="199717" x="7227888" y="5478463"/>
          <p14:tracePt t="199725" x="7245350" y="5478463"/>
          <p14:tracePt t="199733" x="7251700" y="5478463"/>
          <p14:tracePt t="199741" x="7262813" y="5478463"/>
          <p14:tracePt t="199862" x="7269163" y="5483225"/>
          <p14:tracePt t="199871" x="7262813" y="5495925"/>
          <p14:tracePt t="199879" x="7258050" y="5502275"/>
          <p14:tracePt t="199888" x="7227888" y="5513388"/>
          <p14:tracePt t="199894" x="7167563" y="5526088"/>
          <p14:tracePt t="199901" x="7107238" y="5532438"/>
          <p14:tracePt t="199909" x="7058025" y="5556250"/>
          <p14:tracePt t="199917" x="6997700" y="5556250"/>
          <p14:tracePt t="199925" x="6950075" y="5562600"/>
          <p14:tracePt t="199933" x="6889750" y="5573713"/>
          <p14:tracePt t="199941" x="6829425" y="5573713"/>
          <p14:tracePt t="199949" x="6775450" y="5573713"/>
          <p14:tracePt t="199957" x="6715125" y="5573713"/>
          <p14:tracePt t="199965" x="6672263" y="5573713"/>
          <p14:tracePt t="199973" x="6624638" y="5573713"/>
          <p14:tracePt t="199981" x="6581775" y="5573713"/>
          <p14:tracePt t="199990" x="6557963" y="5573713"/>
          <p14:tracePt t="199997" x="6527800" y="5573713"/>
          <p14:tracePt t="200005" x="6503988" y="5573713"/>
          <p14:tracePt t="200013" x="6467475" y="5562600"/>
          <p14:tracePt t="200022" x="6456363" y="5562600"/>
          <p14:tracePt t="200030" x="6443663" y="5562600"/>
          <p14:tracePt t="200037" x="6419850" y="5562600"/>
          <p14:tracePt t="200045" x="6407150" y="5562600"/>
          <p14:tracePt t="200054" x="6400800" y="5562600"/>
          <p14:tracePt t="200061" x="6389688" y="5562600"/>
          <p14:tracePt t="200070" x="6383338" y="5562600"/>
          <p14:tracePt t="200078" x="6365875" y="5562600"/>
          <p14:tracePt t="200093" x="6359525" y="5562600"/>
          <p14:tracePt t="200206" x="6359525" y="5556250"/>
          <p14:tracePt t="200214" x="6376988" y="5549900"/>
          <p14:tracePt t="200222" x="6396038" y="5549900"/>
          <p14:tracePt t="200230" x="6419850" y="5543550"/>
          <p14:tracePt t="200241" x="6456363" y="5532438"/>
          <p14:tracePt t="200246" x="6516688" y="5526088"/>
          <p14:tracePt t="200255" x="6557963" y="5526088"/>
          <p14:tracePt t="200261" x="6618288" y="5513388"/>
          <p14:tracePt t="200270" x="6654800" y="5508625"/>
          <p14:tracePt t="200277" x="6708775" y="5508625"/>
          <p14:tracePt t="200285" x="6745288" y="5495925"/>
          <p14:tracePt t="200294" x="6775450" y="5495925"/>
          <p14:tracePt t="200301" x="6799263" y="5495925"/>
          <p14:tracePt t="200309" x="6811963" y="5495925"/>
          <p14:tracePt t="200317" x="6829425" y="5495925"/>
          <p14:tracePt t="200326" x="6835775" y="5495925"/>
          <p14:tracePt t="200333" x="6846888" y="5495925"/>
          <p14:tracePt t="200349" x="6853238" y="5489575"/>
          <p14:tracePt t="200357" x="6859588" y="5489575"/>
          <p14:tracePt t="200365" x="6865938" y="5489575"/>
          <p14:tracePt t="200510" x="6816725" y="5489575"/>
          <p14:tracePt t="200519" x="6756400" y="5489575"/>
          <p14:tracePt t="200526" x="6702425" y="5489575"/>
          <p14:tracePt t="200534" x="6630988" y="5489575"/>
          <p14:tracePt t="200542" x="6557963" y="5489575"/>
          <p14:tracePt t="200550" x="6486525" y="5489575"/>
          <p14:tracePt t="200558" x="6413500" y="5489575"/>
          <p14:tracePt t="200566" x="6353175" y="5489575"/>
          <p14:tracePt t="200574" x="6310313" y="5489575"/>
          <p14:tracePt t="200582" x="6286500" y="5489575"/>
          <p14:tracePt t="200591" x="6280150" y="5489575"/>
          <p14:tracePt t="200599" x="6275388" y="5489575"/>
          <p14:tracePt t="200622" x="6269038" y="5483225"/>
          <p14:tracePt t="200726" x="6275388" y="5483225"/>
          <p14:tracePt t="200734" x="6299200" y="5483225"/>
          <p14:tracePt t="200743" x="6329363" y="5483225"/>
          <p14:tracePt t="200750" x="6370638" y="5483225"/>
          <p14:tracePt t="200758" x="6430963" y="5483225"/>
          <p14:tracePt t="200766" x="6486525" y="5483225"/>
          <p14:tracePt t="200773" x="6575425" y="5489575"/>
          <p14:tracePt t="200781" x="6635750" y="5489575"/>
          <p14:tracePt t="200789" x="6696075" y="5502275"/>
          <p14:tracePt t="200798" x="6769100" y="5502275"/>
          <p14:tracePt t="200806" x="6816725" y="5508625"/>
          <p14:tracePt t="200813" x="6872288" y="5508625"/>
          <p14:tracePt t="200822" x="6919913" y="5508625"/>
          <p14:tracePt t="200829" x="6937375" y="5508625"/>
          <p14:tracePt t="200838" x="6956425" y="5508625"/>
          <p14:tracePt t="200845" x="6967538" y="5508625"/>
          <p14:tracePt t="200854" x="6980238" y="5508625"/>
          <p14:tracePt t="200861" x="6986588" y="5508625"/>
          <p14:tracePt t="200885" x="6991350" y="5508625"/>
          <p14:tracePt t="200893" x="6997700" y="5508625"/>
          <p14:tracePt t="201189" x="0" y="0"/>
        </p14:tracePtLst>
        <p14:tracePtLst>
          <p14:tracePt t="202490" x="6124575" y="5308600"/>
          <p14:tracePt t="202526" x="6118225" y="5308600"/>
          <p14:tracePt t="202662" x="6154738" y="5308600"/>
          <p14:tracePt t="202670" x="6245225" y="5308600"/>
          <p14:tracePt t="202679" x="6346825" y="5314950"/>
          <p14:tracePt t="202686" x="6450013" y="5351463"/>
          <p14:tracePt t="202694" x="6564313" y="5375275"/>
          <p14:tracePt t="202702" x="6684963" y="5399088"/>
          <p14:tracePt t="202710" x="6799263" y="5435600"/>
          <p14:tracePt t="202718" x="6902450" y="5454650"/>
          <p14:tracePt t="202726" x="6991350" y="5478463"/>
          <p14:tracePt t="202734" x="7064375" y="5489575"/>
          <p14:tracePt t="202742" x="7124700" y="5495925"/>
          <p14:tracePt t="202750" x="7161213" y="5508625"/>
          <p14:tracePt t="202757" x="7191375" y="5513388"/>
          <p14:tracePt t="202765" x="7208838" y="5513388"/>
          <p14:tracePt t="202773" x="7215188" y="5513388"/>
          <p14:tracePt t="202781" x="7227888" y="5513388"/>
          <p14:tracePt t="202797" x="7232650" y="5513388"/>
          <p14:tracePt t="202806" x="7245350" y="5513388"/>
          <p14:tracePt t="202814" x="7251700" y="5513388"/>
          <p14:tracePt t="202822" x="7275513" y="5513388"/>
          <p14:tracePt t="202829" x="7292975" y="5513388"/>
          <p14:tracePt t="202837" x="7312025" y="5513388"/>
          <p14:tracePt t="202845" x="7318375" y="5513388"/>
          <p14:tracePt t="202853" x="7329488" y="5513388"/>
          <p14:tracePt t="202861" x="7353300" y="5508625"/>
          <p14:tracePt t="202875" x="7359650" y="5502275"/>
          <p14:tracePt t="202878" x="7366000" y="5502275"/>
          <p14:tracePt t="202885" x="7372350" y="5502275"/>
          <p14:tracePt t="202901" x="7377113" y="5502275"/>
          <p14:tracePt t="202917" x="7383463" y="5495925"/>
          <p14:tracePt t="203006" x="7366000" y="5495925"/>
          <p14:tracePt t="203014" x="7323138" y="5495925"/>
          <p14:tracePt t="203023" x="7251700" y="5495925"/>
          <p14:tracePt t="203030" x="7178675" y="5508625"/>
          <p14:tracePt t="203040" x="7107238" y="5508625"/>
          <p14:tracePt t="203046" x="7034213" y="5508625"/>
          <p14:tracePt t="203054" x="6973888" y="5508625"/>
          <p14:tracePt t="203062" x="6902450" y="5508625"/>
          <p14:tracePt t="203070" x="6842125" y="5508625"/>
          <p14:tracePt t="203079" x="6769100" y="5508625"/>
          <p14:tracePt t="203086" x="6738938" y="5513388"/>
          <p14:tracePt t="203094" x="6665913" y="5513388"/>
          <p14:tracePt t="203102" x="6605588" y="5526088"/>
          <p14:tracePt t="203111" x="6557963" y="5526088"/>
          <p14:tracePt t="203118" x="6516688" y="5526088"/>
          <p14:tracePt t="203126" x="6486525" y="5526088"/>
          <p14:tracePt t="203134" x="6450013" y="5526088"/>
          <p14:tracePt t="203141" x="6407150" y="5526088"/>
          <p14:tracePt t="203150" x="6383338" y="5526088"/>
          <p14:tracePt t="203159" x="6370638" y="5532438"/>
          <p14:tracePt t="203166" x="6359525" y="5532438"/>
          <p14:tracePt t="203175" x="6340475" y="5532438"/>
          <p14:tracePt t="203182" x="6335713" y="5532438"/>
          <p14:tracePt t="203190" x="6323013" y="5532438"/>
          <p14:tracePt t="203207" x="6316663" y="5532438"/>
          <p14:tracePt t="203318" x="6346825" y="5532438"/>
          <p14:tracePt t="203326" x="6383338" y="5519738"/>
          <p14:tracePt t="203334" x="6430963" y="5519738"/>
          <p14:tracePt t="203342" x="6480175" y="5513388"/>
          <p14:tracePt t="203349" x="6521450" y="5502275"/>
          <p14:tracePt t="203357" x="6581775" y="5502275"/>
          <p14:tracePt t="203365" x="6630988" y="5489575"/>
          <p14:tracePt t="203374" x="6684963" y="5489575"/>
          <p14:tracePt t="203381" x="6762750" y="5472113"/>
          <p14:tracePt t="203390" x="6811963" y="5459413"/>
          <p14:tracePt t="203397" x="6865938" y="5459413"/>
          <p14:tracePt t="203406" x="6926263" y="5459413"/>
          <p14:tracePt t="203413" x="6986588" y="5459413"/>
          <p14:tracePt t="203422" x="7040563" y="5459413"/>
          <p14:tracePt t="203429" x="7064375" y="5459413"/>
          <p14:tracePt t="203438" x="7088188" y="5459413"/>
          <p14:tracePt t="203445" x="7118350" y="5459413"/>
          <p14:tracePt t="203453" x="7137400" y="5459413"/>
          <p14:tracePt t="203461" x="7161213" y="5459413"/>
          <p14:tracePt t="203469" x="7172325" y="5459413"/>
          <p14:tracePt t="203477" x="7178675" y="5459413"/>
          <p14:tracePt t="203741" x="0" y="0"/>
        </p14:tracePtLst>
        <p14:tracePtLst>
          <p14:tracePt t="207432" x="2062163" y="5773738"/>
          <p14:tracePt t="207574" x="2062163" y="5767388"/>
          <p14:tracePt t="207582" x="2062163" y="5754688"/>
          <p14:tracePt t="207599" x="2062163" y="5749925"/>
          <p14:tracePt t="207606" x="2055813" y="5737225"/>
          <p14:tracePt t="207614" x="2049463" y="5730875"/>
          <p14:tracePt t="207631" x="2043113" y="5724525"/>
          <p14:tracePt t="207639" x="2036763" y="5719763"/>
          <p14:tracePt t="207654" x="2025650" y="5719763"/>
          <p14:tracePt t="207662" x="2006600" y="5707063"/>
          <p14:tracePt t="207680" x="1995488" y="5707063"/>
          <p14:tracePt t="207695" x="1971675" y="5707063"/>
          <p14:tracePt t="207711" x="1946275" y="5707063"/>
          <p14:tracePt t="207718" x="1941513" y="5707063"/>
          <p14:tracePt t="207728" x="1928813" y="5707063"/>
          <p14:tracePt t="207734" x="1898650" y="5707063"/>
          <p14:tracePt t="207744" x="1862138" y="5694363"/>
          <p14:tracePt t="207750" x="1831975" y="5683250"/>
          <p14:tracePt t="207759" x="1808163" y="5683250"/>
          <p14:tracePt t="207766" x="1766888" y="5683250"/>
          <p14:tracePt t="207774" x="1730375" y="5676900"/>
          <p14:tracePt t="207783" x="1700213" y="5676900"/>
          <p14:tracePt t="207789" x="1663700" y="5676900"/>
          <p14:tracePt t="207797" x="1646238" y="5670550"/>
          <p14:tracePt t="207805" x="1620838" y="5670550"/>
          <p14:tracePt t="207813" x="1597025" y="5670550"/>
          <p14:tracePt t="207821" x="1573213" y="5670550"/>
          <p14:tracePt t="207829" x="1549400" y="5659438"/>
          <p14:tracePt t="207837" x="1543050" y="5659438"/>
          <p14:tracePt t="207845" x="1525588" y="5659438"/>
          <p14:tracePt t="207853" x="1519238" y="5659438"/>
          <p14:tracePt t="207861" x="1506538" y="5659438"/>
          <p14:tracePt t="207879" x="1482725" y="5659438"/>
          <p14:tracePt t="207885" x="1465263" y="5659438"/>
          <p14:tracePt t="207894" x="1458913" y="5659438"/>
          <p14:tracePt t="207901" x="1446213" y="5653088"/>
          <p14:tracePt t="207910" x="1422400" y="5653088"/>
          <p14:tracePt t="207917" x="1398588" y="5653088"/>
          <p14:tracePt t="207926" x="1374775" y="5653088"/>
          <p14:tracePt t="207933" x="1350963" y="5646738"/>
          <p14:tracePt t="207941" x="1325563" y="5640388"/>
          <p14:tracePt t="207949" x="1301750" y="5640388"/>
          <p14:tracePt t="207957" x="1284288" y="5629275"/>
          <p14:tracePt t="207965" x="1265238" y="5629275"/>
          <p14:tracePt t="207973" x="1241425" y="5629275"/>
          <p14:tracePt t="207981" x="1223963" y="5629275"/>
          <p14:tracePt t="207989" x="1200150" y="5629275"/>
          <p14:tracePt t="207997" x="1174750" y="5629275"/>
          <p14:tracePt t="208005" x="1150938" y="5629275"/>
          <p14:tracePt t="208013" x="1120775" y="5629275"/>
          <p14:tracePt t="208021" x="1096963" y="5629275"/>
          <p14:tracePt t="208029" x="1084263" y="5629275"/>
          <p14:tracePt t="208037" x="1079500" y="5629275"/>
          <p14:tracePt t="208046" x="1054100" y="5629275"/>
          <p14:tracePt t="208053" x="1030288" y="5640388"/>
          <p14:tracePt t="208062" x="1019175" y="5646738"/>
          <p14:tracePt t="208069" x="1012825" y="5646738"/>
          <p14:tracePt t="208077" x="1006475" y="5646738"/>
          <p14:tracePt t="208085" x="982663" y="5653088"/>
          <p14:tracePt t="208110" x="969963" y="5659438"/>
          <p14:tracePt t="208117" x="965200" y="5664200"/>
          <p14:tracePt t="208133" x="958850" y="5664200"/>
          <p14:tracePt t="208141" x="952500" y="5676900"/>
          <p14:tracePt t="208149" x="946150" y="5683250"/>
          <p14:tracePt t="208158" x="939800" y="5689600"/>
          <p14:tracePt t="208181" x="935038" y="5694363"/>
          <p14:tracePt t="208189" x="935038" y="5700713"/>
          <p14:tracePt t="208205" x="935038" y="5707063"/>
          <p14:tracePt t="208213" x="935038" y="5713413"/>
          <p14:tracePt t="208221" x="935038" y="5719763"/>
          <p14:tracePt t="208238" x="935038" y="5724525"/>
          <p14:tracePt t="208246" x="935038" y="5730875"/>
          <p14:tracePt t="208253" x="935038" y="5737225"/>
          <p14:tracePt t="208262" x="935038" y="5749925"/>
          <p14:tracePt t="208270" x="939800" y="5754688"/>
          <p14:tracePt t="208278" x="939800" y="5761038"/>
          <p14:tracePt t="208285" x="952500" y="5773738"/>
          <p14:tracePt t="208294" x="958850" y="5778500"/>
          <p14:tracePt t="208310" x="965200" y="5784850"/>
          <p14:tracePt t="208317" x="969963" y="5791200"/>
          <p14:tracePt t="208325" x="976313" y="5797550"/>
          <p14:tracePt t="208333" x="982663" y="5803900"/>
          <p14:tracePt t="208341" x="989013" y="5808663"/>
          <p14:tracePt t="208350" x="993775" y="5815013"/>
          <p14:tracePt t="208357" x="1012825" y="5834063"/>
          <p14:tracePt t="208365" x="1019175" y="5838825"/>
          <p14:tracePt t="208373" x="1030288" y="5845175"/>
          <p14:tracePt t="208381" x="1054100" y="5851525"/>
          <p14:tracePt t="208389" x="1079500" y="5857875"/>
          <p14:tracePt t="208397" x="1103313" y="5875338"/>
          <p14:tracePt t="208405" x="1127125" y="5881688"/>
          <p14:tracePt t="208413" x="1169988" y="5894388"/>
          <p14:tracePt t="208421" x="1204913" y="5911850"/>
          <p14:tracePt t="208430" x="1235075" y="5918200"/>
          <p14:tracePt t="208437" x="1284288" y="5935663"/>
          <p14:tracePt t="208446" x="1350963" y="5972175"/>
          <p14:tracePt t="208453" x="1416050" y="6002338"/>
          <p14:tracePt t="208461" x="1446213" y="6002338"/>
          <p14:tracePt t="208469" x="1495425" y="6032500"/>
          <p14:tracePt t="208477" x="1555750" y="6049963"/>
          <p14:tracePt t="208485" x="1603375" y="6062663"/>
          <p14:tracePt t="208494" x="1639888" y="6075363"/>
          <p14:tracePt t="208501" x="1681163" y="6075363"/>
          <p14:tracePt t="208510" x="1711325" y="6086475"/>
          <p14:tracePt t="208517" x="1747838" y="6086475"/>
          <p14:tracePt t="208525" x="1790700" y="6092825"/>
          <p14:tracePt t="208533" x="1814513" y="6092825"/>
          <p14:tracePt t="208541" x="1844675" y="6103938"/>
          <p14:tracePt t="208549" x="1892300" y="6110288"/>
          <p14:tracePt t="208557" x="1928813" y="6110288"/>
          <p14:tracePt t="208565" x="1958975" y="6122988"/>
          <p14:tracePt t="208573" x="2001838" y="6122988"/>
          <p14:tracePt t="208581" x="2049463" y="6122988"/>
          <p14:tracePt t="208589" x="2103438" y="6122988"/>
          <p14:tracePt t="208597" x="2139950" y="6122988"/>
          <p14:tracePt t="208605" x="2170113" y="6122988"/>
          <p14:tracePt t="208614" x="2200275" y="6122988"/>
          <p14:tracePt t="208621" x="2236788" y="6122988"/>
          <p14:tracePt t="208629" x="2278063" y="6122988"/>
          <p14:tracePt t="208637" x="2301875" y="6122988"/>
          <p14:tracePt t="208645" x="2314575" y="6116638"/>
          <p14:tracePt t="208653" x="2332038" y="6110288"/>
          <p14:tracePt t="208661" x="2357438" y="6103938"/>
          <p14:tracePt t="208669" x="2368550" y="6099175"/>
          <p14:tracePt t="208677" x="2374900" y="6092825"/>
          <p14:tracePt t="208685" x="2381250" y="6086475"/>
          <p14:tracePt t="208701" x="2387600" y="6080125"/>
          <p14:tracePt t="208710" x="2392363" y="6075363"/>
          <p14:tracePt t="208717" x="2398713" y="6069013"/>
          <p14:tracePt t="208733" x="2405063" y="6062663"/>
          <p14:tracePt t="208741" x="2411413" y="6045200"/>
          <p14:tracePt t="208749" x="2411413" y="6038850"/>
          <p14:tracePt t="208757" x="2417763" y="6026150"/>
          <p14:tracePt t="208765" x="2417763" y="6019800"/>
          <p14:tracePt t="208773" x="2417763" y="6015038"/>
          <p14:tracePt t="208781" x="2422525" y="6002338"/>
          <p14:tracePt t="208789" x="2422525" y="5995988"/>
          <p14:tracePt t="208797" x="2422525" y="5972175"/>
          <p14:tracePt t="208805" x="2422525" y="5965825"/>
          <p14:tracePt t="208813" x="2422525" y="5954713"/>
          <p14:tracePt t="208829" x="2422525" y="5948363"/>
          <p14:tracePt t="208837" x="2417763" y="5929313"/>
          <p14:tracePt t="208853" x="2411413" y="5924550"/>
          <p14:tracePt t="208863" x="2405063" y="5918200"/>
          <p14:tracePt t="208869" x="2398713" y="5911850"/>
          <p14:tracePt t="208879" x="2392363" y="5911850"/>
          <p14:tracePt t="208885" x="2381250" y="5894388"/>
          <p14:tracePt t="208894" x="2374900" y="5888038"/>
          <p14:tracePt t="208901" x="2351088" y="5875338"/>
          <p14:tracePt t="208910" x="2338388" y="5868988"/>
          <p14:tracePt t="208917" x="2314575" y="5857875"/>
          <p14:tracePt t="208925" x="2297113" y="5845175"/>
          <p14:tracePt t="208933" x="2254250" y="5834063"/>
          <p14:tracePt t="208941" x="2217738" y="5815013"/>
          <p14:tracePt t="208950" x="2157413" y="5784850"/>
          <p14:tracePt t="208957" x="2092325" y="5767388"/>
          <p14:tracePt t="208965" x="2032000" y="5743575"/>
          <p14:tracePt t="208973" x="1971675" y="5724525"/>
          <p14:tracePt t="208981" x="1922463" y="5713413"/>
          <p14:tracePt t="208989" x="1874838" y="5694363"/>
          <p14:tracePt t="208997" x="1831975" y="5694363"/>
          <p14:tracePt t="209005" x="1778000" y="5676900"/>
          <p14:tracePt t="209014" x="1736725" y="5664200"/>
          <p14:tracePt t="209021" x="1700213" y="5646738"/>
          <p14:tracePt t="209030" x="1676400" y="5640388"/>
          <p14:tracePt t="209037" x="1663700" y="5640388"/>
          <p14:tracePt t="209045" x="1639888" y="5640388"/>
          <p14:tracePt t="209053" x="1616075" y="5634038"/>
          <p14:tracePt t="209062" x="1603375" y="5634038"/>
          <p14:tracePt t="209069" x="1585913" y="5634038"/>
          <p14:tracePt t="209078" x="1555750" y="5634038"/>
          <p14:tracePt t="209085" x="1530350" y="5634038"/>
          <p14:tracePt t="209094" x="1506538" y="5634038"/>
          <p14:tracePt t="209102" x="1489075" y="5634038"/>
          <p14:tracePt t="209109" x="1452563" y="5634038"/>
          <p14:tracePt t="209117" x="1422400" y="5634038"/>
          <p14:tracePt t="209125" x="1381125" y="5634038"/>
          <p14:tracePt t="209133" x="1355725" y="5634038"/>
          <p14:tracePt t="209141" x="1314450" y="5634038"/>
          <p14:tracePt t="209149" x="1290638" y="5634038"/>
          <p14:tracePt t="209157" x="1265238" y="5634038"/>
          <p14:tracePt t="209165" x="1235075" y="5640388"/>
          <p14:tracePt t="209173" x="1211263" y="5653088"/>
          <p14:tracePt t="209181" x="1187450" y="5653088"/>
          <p14:tracePt t="209189" x="1169988" y="5659438"/>
          <p14:tracePt t="209197" x="1139825" y="5676900"/>
          <p14:tracePt t="209205" x="1114425" y="5676900"/>
          <p14:tracePt t="209213" x="1079500" y="5694363"/>
          <p14:tracePt t="209221" x="1054100" y="5700713"/>
          <p14:tracePt t="209230" x="1019175" y="5724525"/>
          <p14:tracePt t="209237" x="969963" y="5749925"/>
          <p14:tracePt t="209246" x="946150" y="5754688"/>
          <p14:tracePt t="209253" x="922338" y="5773738"/>
          <p14:tracePt t="209262" x="909638" y="5778500"/>
          <p14:tracePt t="209269" x="904875" y="5778500"/>
          <p14:tracePt t="209278" x="892175" y="5791200"/>
          <p14:tracePt t="209294" x="885825" y="5797550"/>
          <p14:tracePt t="209333" x="879475" y="5803900"/>
          <p14:tracePt t="209349" x="874713" y="5808663"/>
          <p14:tracePt t="209365" x="874713" y="5815013"/>
          <p14:tracePt t="209373" x="862013" y="5827713"/>
          <p14:tracePt t="209389" x="855663" y="5845175"/>
          <p14:tracePt t="209397" x="855663" y="5851525"/>
          <p14:tracePt t="209405" x="849313" y="5857875"/>
          <p14:tracePt t="209413" x="849313" y="5868988"/>
          <p14:tracePt t="209430" x="849313" y="5875338"/>
          <p14:tracePt t="209438" x="849313" y="5888038"/>
          <p14:tracePt t="209445" x="849313" y="5894388"/>
          <p14:tracePt t="209453" x="849313" y="5899150"/>
          <p14:tracePt t="209462" x="844550" y="5911850"/>
          <p14:tracePt t="209469" x="844550" y="5924550"/>
          <p14:tracePt t="209478" x="844550" y="5935663"/>
          <p14:tracePt t="209485" x="844550" y="5948363"/>
          <p14:tracePt t="209494" x="844550" y="5954713"/>
          <p14:tracePt t="209501" x="844550" y="5959475"/>
          <p14:tracePt t="209518" x="844550" y="5965825"/>
          <p14:tracePt t="209549" x="844550" y="5972175"/>
          <p14:tracePt t="209565" x="849313" y="5978525"/>
          <p14:tracePt t="209589" x="855663" y="5984875"/>
          <p14:tracePt t="209597" x="862013" y="5989638"/>
          <p14:tracePt t="209621" x="868363" y="5995988"/>
          <p14:tracePt t="209629" x="874713" y="6002338"/>
          <p14:tracePt t="209637" x="879475" y="6008688"/>
          <p14:tracePt t="209653" x="885825" y="6008688"/>
          <p14:tracePt t="209662" x="898525" y="6019800"/>
          <p14:tracePt t="209669" x="915988" y="6038850"/>
          <p14:tracePt t="209685" x="935038" y="6056313"/>
          <p14:tracePt t="209694" x="946150" y="6069013"/>
          <p14:tracePt t="209701" x="952500" y="6075363"/>
          <p14:tracePt t="209709" x="965200" y="6086475"/>
          <p14:tracePt t="209717" x="982663" y="6103938"/>
          <p14:tracePt t="209725" x="1000125" y="6116638"/>
          <p14:tracePt t="209733" x="1023938" y="6146800"/>
          <p14:tracePt t="209742" x="1036638" y="6159500"/>
          <p14:tracePt t="209749" x="1054100" y="6164263"/>
          <p14:tracePt t="209757" x="1084263" y="6183313"/>
          <p14:tracePt t="209765" x="1103313" y="6200775"/>
          <p14:tracePt t="209773" x="1114425" y="6213475"/>
          <p14:tracePt t="209781" x="1133475" y="6219825"/>
          <p14:tracePt t="209789" x="1157288" y="6237288"/>
          <p14:tracePt t="209797" x="1200150" y="6254750"/>
          <p14:tracePt t="209805" x="1223963" y="6261100"/>
          <p14:tracePt t="209814" x="1260475" y="6280150"/>
          <p14:tracePt t="209821" x="1295400" y="6291263"/>
          <p14:tracePt t="209829" x="1325563" y="6310313"/>
          <p14:tracePt t="209837" x="1374775" y="6327775"/>
          <p14:tracePt t="209846" x="1409700" y="6345238"/>
          <p14:tracePt t="209853" x="1446213" y="6345238"/>
          <p14:tracePt t="209862" x="1476375" y="6364288"/>
          <p14:tracePt t="209881" x="1525588" y="6370638"/>
          <p14:tracePt t="209895" x="1555750" y="6370638"/>
          <p14:tracePt t="209901" x="1585913" y="6375400"/>
          <p14:tracePt t="209909" x="1609725" y="6375400"/>
          <p14:tracePt t="209917" x="1639888" y="6388100"/>
          <p14:tracePt t="209925" x="1670050" y="6388100"/>
          <p14:tracePt t="209933" x="1717675" y="6388100"/>
          <p14:tracePt t="209941" x="1760538" y="6388100"/>
          <p14:tracePt t="209949" x="1790700" y="6388100"/>
          <p14:tracePt t="209957" x="1814513" y="6388100"/>
          <p14:tracePt t="209965" x="1844675" y="6388100"/>
          <p14:tracePt t="209973" x="1862138" y="6388100"/>
          <p14:tracePt t="209981" x="1885950" y="6388100"/>
          <p14:tracePt t="209989" x="1892300" y="6388100"/>
          <p14:tracePt t="209997" x="1905000" y="6388100"/>
          <p14:tracePt t="210005" x="1911350" y="6388100"/>
          <p14:tracePt t="210013" x="1916113" y="6388100"/>
          <p14:tracePt t="210021" x="1928813" y="6388100"/>
          <p14:tracePt t="210037" x="1935163" y="6388100"/>
          <p14:tracePt t="210046" x="1941513" y="6388100"/>
          <p14:tracePt t="210053" x="1946275" y="6388100"/>
          <p14:tracePt t="210062" x="1965325" y="6381750"/>
          <p14:tracePt t="210078" x="1982788" y="6370638"/>
          <p14:tracePt t="210085" x="1995488" y="6364288"/>
          <p14:tracePt t="210093" x="2012950" y="6345238"/>
          <p14:tracePt t="210101" x="2019300" y="6340475"/>
          <p14:tracePt t="210109" x="2025650" y="6327775"/>
          <p14:tracePt t="210117" x="2032000" y="6321425"/>
          <p14:tracePt t="210125" x="2036763" y="6310313"/>
          <p14:tracePt t="210141" x="2049463" y="6284913"/>
          <p14:tracePt t="210149" x="2049463" y="6280150"/>
          <p14:tracePt t="210157" x="2049463" y="6267450"/>
          <p14:tracePt t="210165" x="2049463" y="6261100"/>
          <p14:tracePt t="210173" x="2049463" y="6254750"/>
          <p14:tracePt t="210181" x="2049463" y="6243638"/>
          <p14:tracePt t="210205" x="2049463" y="6237288"/>
          <p14:tracePt t="210221" x="2049463" y="6230938"/>
          <p14:tracePt t="210238" x="2049463" y="6224588"/>
          <p14:tracePt t="210262" x="2049463" y="6219825"/>
          <p14:tracePt t="210270" x="2043113" y="6213475"/>
          <p14:tracePt t="210286" x="2025650" y="6200775"/>
          <p14:tracePt t="210302" x="2019300" y="6194425"/>
          <p14:tracePt t="210310" x="1989138" y="6183313"/>
          <p14:tracePt t="210318" x="1958975" y="6170613"/>
          <p14:tracePt t="210326" x="1905000" y="6140450"/>
          <p14:tracePt t="210334" x="1844675" y="6122988"/>
          <p14:tracePt t="210342" x="1784350" y="6099175"/>
          <p14:tracePt t="210350" x="1693863" y="6080125"/>
          <p14:tracePt t="210358" x="1616075" y="6056313"/>
          <p14:tracePt t="210367" x="1560513" y="6056313"/>
          <p14:tracePt t="210374" x="1500188" y="6045200"/>
          <p14:tracePt t="210382" x="1439863" y="6038850"/>
          <p14:tracePt t="210390" x="1381125" y="6038850"/>
          <p14:tracePt t="210398" x="1350963" y="6038850"/>
          <p14:tracePt t="210406" x="1314450" y="6038850"/>
          <p14:tracePt t="210416" x="1295400" y="6038850"/>
          <p14:tracePt t="210422" x="1290638" y="6038850"/>
          <p14:tracePt t="210430" x="1284288" y="6038850"/>
          <p14:tracePt t="210454" x="1271588" y="6045200"/>
          <p14:tracePt t="210464" x="1271588" y="6049963"/>
          <p14:tracePt t="210470" x="1271588" y="6056313"/>
          <p14:tracePt t="210479" x="1271588" y="6062663"/>
          <p14:tracePt t="210486" x="1271588" y="6069013"/>
          <p14:tracePt t="210495" x="1277938" y="6080125"/>
          <p14:tracePt t="210502" x="1284288" y="6099175"/>
          <p14:tracePt t="210518" x="1295400" y="6110288"/>
          <p14:tracePt t="210526" x="1301750" y="6116638"/>
          <p14:tracePt t="210534" x="1320800" y="6129338"/>
          <p14:tracePt t="210542" x="1325563" y="6134100"/>
          <p14:tracePt t="210550" x="1338263" y="6153150"/>
          <p14:tracePt t="210558" x="1344613" y="6159500"/>
          <p14:tracePt t="210567" x="1368425" y="6176963"/>
          <p14:tracePt t="210574" x="1392238" y="6200775"/>
          <p14:tracePt t="210582" x="1404938" y="6219825"/>
          <p14:tracePt t="210590" x="1439863" y="6237288"/>
          <p14:tracePt t="210599" x="1476375" y="6254750"/>
          <p14:tracePt t="210606" x="1536700" y="6273800"/>
          <p14:tracePt t="210613" x="1590675" y="6303963"/>
          <p14:tracePt t="210621" x="1651000" y="6315075"/>
          <p14:tracePt t="210629" x="1711325" y="6345238"/>
          <p14:tracePt t="210637" x="1760538" y="6357938"/>
          <p14:tracePt t="210646" x="1820863" y="6364288"/>
          <p14:tracePt t="210653" x="1868488" y="6375400"/>
          <p14:tracePt t="210662" x="1911350" y="6381750"/>
          <p14:tracePt t="210669" x="1946275" y="6394450"/>
          <p14:tracePt t="210677" x="1976438" y="6394450"/>
          <p14:tracePt t="210686" x="2001838" y="6399213"/>
          <p14:tracePt t="210693" x="2025650" y="6399213"/>
          <p14:tracePt t="210701" x="2036763" y="6399213"/>
          <p14:tracePt t="210709" x="2073275" y="6399213"/>
          <p14:tracePt t="210717" x="2103438" y="6399213"/>
          <p14:tracePt t="210725" x="2133600" y="6399213"/>
          <p14:tracePt t="210733" x="2157413" y="6399213"/>
          <p14:tracePt t="210741" x="2170113" y="6399213"/>
          <p14:tracePt t="210749" x="2193925" y="6399213"/>
          <p14:tracePt t="210757" x="2211388" y="6399213"/>
          <p14:tracePt t="210765" x="2224088" y="6394450"/>
          <p14:tracePt t="210773" x="2230438" y="6394450"/>
          <p14:tracePt t="210782" x="2241550" y="6375400"/>
          <p14:tracePt t="210789" x="2247900" y="6370638"/>
          <p14:tracePt t="210798" x="2266950" y="6364288"/>
          <p14:tracePt t="210805" x="2278063" y="6351588"/>
          <p14:tracePt t="210813" x="2297113" y="6345238"/>
          <p14:tracePt t="210830" x="2301875" y="6334125"/>
          <p14:tracePt t="210837" x="2308225" y="6321425"/>
          <p14:tracePt t="210853" x="2308225" y="6315075"/>
          <p14:tracePt t="210862" x="2308225" y="6310313"/>
          <p14:tracePt t="210869" x="2314575" y="6303963"/>
          <p14:tracePt t="210989" x="2314575" y="6297613"/>
          <p14:tracePt t="210997" x="2314575" y="6291263"/>
          <p14:tracePt t="211013" x="2327275" y="6280150"/>
          <p14:tracePt t="211021" x="2332038" y="6273800"/>
          <p14:tracePt t="211029" x="2362200" y="6267450"/>
          <p14:tracePt t="211037" x="2398713" y="6249988"/>
          <p14:tracePt t="211046" x="2428875" y="6237288"/>
          <p14:tracePt t="211053" x="2465388" y="6219825"/>
          <p14:tracePt t="211062" x="2489200" y="6219825"/>
          <p14:tracePt t="211069" x="2519363" y="6213475"/>
          <p14:tracePt t="211077" x="2555875" y="6207125"/>
          <p14:tracePt t="211085" x="2603500" y="6194425"/>
          <p14:tracePt t="211093" x="2627313" y="6194425"/>
          <p14:tracePt t="211101" x="2657475" y="6194425"/>
          <p14:tracePt t="211109" x="2700338" y="6194425"/>
          <p14:tracePt t="211117" x="2730500" y="6194425"/>
          <p14:tracePt t="211125" x="2767013" y="6194425"/>
          <p14:tracePt t="211134" x="2790825" y="6194425"/>
          <p14:tracePt t="211141" x="2820988" y="6194425"/>
          <p14:tracePt t="211149" x="2874963" y="6207125"/>
          <p14:tracePt t="211157" x="2898775" y="6207125"/>
          <p14:tracePt t="211165" x="2928938" y="6207125"/>
          <p14:tracePt t="211173" x="2954338" y="6207125"/>
          <p14:tracePt t="211181" x="2971800" y="6207125"/>
          <p14:tracePt t="211189" x="2989263" y="6207125"/>
          <p14:tracePt t="211197" x="3013075" y="6207125"/>
          <p14:tracePt t="211205" x="3038475" y="6207125"/>
          <p14:tracePt t="211214" x="3062288" y="6207125"/>
          <p14:tracePt t="211221" x="3073400" y="6207125"/>
          <p14:tracePt t="211230" x="3086100" y="6207125"/>
          <p14:tracePt t="211238" x="3103563" y="6207125"/>
          <p14:tracePt t="211247" x="3122613" y="6207125"/>
          <p14:tracePt t="211253" x="3133725" y="6207125"/>
          <p14:tracePt t="211262" x="3146425" y="6207125"/>
          <p14:tracePt t="211269" x="3163888" y="6207125"/>
          <p14:tracePt t="211277" x="3182938" y="6207125"/>
          <p14:tracePt t="211285" x="3206750" y="6207125"/>
          <p14:tracePt t="211293" x="3224213" y="6207125"/>
          <p14:tracePt t="211301" x="3249613" y="6207125"/>
          <p14:tracePt t="211309" x="3273425" y="6219825"/>
          <p14:tracePt t="211317" x="3284538" y="6219825"/>
          <p14:tracePt t="211325" x="3303588" y="6219825"/>
          <p14:tracePt t="211333" x="3309938" y="6224588"/>
          <p14:tracePt t="211349" x="3314700" y="6224588"/>
          <p14:tracePt t="211357" x="3321050" y="6224588"/>
          <p14:tracePt t="211365" x="3327400" y="6230938"/>
          <p14:tracePt t="211373" x="3333750" y="6230938"/>
          <p14:tracePt t="211381" x="3344863" y="6230938"/>
          <p14:tracePt t="211389" x="3357563" y="6230938"/>
          <p14:tracePt t="211397" x="3381375" y="6230938"/>
          <p14:tracePt t="211405" x="3405188" y="6237288"/>
          <p14:tracePt t="211414" x="3417888" y="6237288"/>
          <p14:tracePt t="211421" x="3454400" y="6243638"/>
          <p14:tracePt t="211430" x="3465513" y="6243638"/>
          <p14:tracePt t="211438" x="3489325" y="6254750"/>
          <p14:tracePt t="211446" x="3502025" y="6254750"/>
          <p14:tracePt t="211453" x="3519488" y="6254750"/>
          <p14:tracePt t="211462" x="3538538" y="6254750"/>
          <p14:tracePt t="211469" x="3562350" y="6254750"/>
          <p14:tracePt t="211477" x="3586163" y="6254750"/>
          <p14:tracePt t="211485" x="3598863" y="6254750"/>
          <p14:tracePt t="211493" x="3622675" y="6254750"/>
          <p14:tracePt t="211501" x="3635375" y="6254750"/>
          <p14:tracePt t="211509" x="3659188" y="6254750"/>
          <p14:tracePt t="211517" x="3670300" y="6254750"/>
          <p14:tracePt t="211525" x="3706813" y="6254750"/>
          <p14:tracePt t="211533" x="3719513" y="6254750"/>
          <p14:tracePt t="211541" x="3743325" y="6249988"/>
          <p14:tracePt t="211550" x="3767138" y="6243638"/>
          <p14:tracePt t="211557" x="3779838" y="6243638"/>
          <p14:tracePt t="211565" x="3797300" y="6237288"/>
          <p14:tracePt t="211573" x="3810000" y="6219825"/>
          <p14:tracePt t="211582" x="3814763" y="6213475"/>
          <p14:tracePt t="211597" x="3840163" y="6200775"/>
          <p14:tracePt t="211614" x="3844925" y="6194425"/>
          <p14:tracePt t="211621" x="3851275" y="6189663"/>
          <p14:tracePt t="211630" x="3857625" y="6183313"/>
          <p14:tracePt t="211646" x="3857625" y="6176963"/>
          <p14:tracePt t="211653" x="3863975" y="6170613"/>
          <p14:tracePt t="211662" x="3863975" y="6164263"/>
          <p14:tracePt t="211669" x="3863975" y="6153150"/>
          <p14:tracePt t="211677" x="3870325" y="6134100"/>
          <p14:tracePt t="211686" x="3870325" y="6129338"/>
          <p14:tracePt t="211693" x="3870325" y="6122988"/>
          <p14:tracePt t="211701" x="3870325" y="6116638"/>
          <p14:tracePt t="211709" x="3870325" y="6110288"/>
          <p14:tracePt t="211717" x="3870325" y="6099175"/>
          <p14:tracePt t="211725" x="3870325" y="6086475"/>
          <p14:tracePt t="211733" x="3870325" y="6069013"/>
          <p14:tracePt t="211741" x="3870325" y="6062663"/>
          <p14:tracePt t="211749" x="3870325" y="6049963"/>
          <p14:tracePt t="211757" x="3870325" y="6045200"/>
          <p14:tracePt t="211789" x="3870325" y="6038850"/>
          <p14:tracePt t="211853" x="3870325" y="6032500"/>
          <p14:tracePt t="211870" x="3857625" y="6032500"/>
          <p14:tracePt t="211877" x="3851275" y="6032500"/>
          <p14:tracePt t="211886" x="3844925" y="6026150"/>
          <p14:tracePt t="211909" x="3840163" y="6026150"/>
          <p14:tracePt t="211926" x="3827463" y="6026150"/>
          <p14:tracePt t="211933" x="3810000" y="6026150"/>
          <p14:tracePt t="211941" x="3797300" y="6026150"/>
          <p14:tracePt t="211949" x="3773488" y="6026150"/>
          <p14:tracePt t="211957" x="3743325" y="6026150"/>
          <p14:tracePt t="211966" x="3719513" y="6026150"/>
          <p14:tracePt t="211973" x="3665538" y="6026150"/>
          <p14:tracePt t="211982" x="3622675" y="6026150"/>
          <p14:tracePt t="211989" x="3575050" y="6026150"/>
          <p14:tracePt t="211998" x="3532188" y="6019800"/>
          <p14:tracePt t="212005" x="3471863" y="6019800"/>
          <p14:tracePt t="212014" x="3435350" y="6008688"/>
          <p14:tracePt t="212021" x="3394075" y="6002338"/>
          <p14:tracePt t="212030" x="3370263" y="6002338"/>
          <p14:tracePt t="212037" x="3321050" y="5989638"/>
          <p14:tracePt t="212045" x="3303588" y="5989638"/>
          <p14:tracePt t="212053" x="3284538" y="5984875"/>
          <p14:tracePt t="212061" x="3260725" y="5978525"/>
          <p14:tracePt t="212069" x="3236913" y="5978525"/>
          <p14:tracePt t="212078" x="3224213" y="5978525"/>
          <p14:tracePt t="212086" x="3200400" y="5978525"/>
          <p14:tracePt t="212093" x="3176588" y="5965825"/>
          <p14:tracePt t="212101" x="3159125" y="5965825"/>
          <p14:tracePt t="212109" x="3133725" y="5959475"/>
          <p14:tracePt t="212117" x="3128963" y="5959475"/>
          <p14:tracePt t="212125" x="3116263" y="5959475"/>
          <p14:tracePt t="212133" x="3092450" y="5959475"/>
          <p14:tracePt t="212141" x="3068638" y="5959475"/>
          <p14:tracePt t="212150" x="3043238" y="5959475"/>
          <p14:tracePt t="212157" x="3019425" y="5954713"/>
          <p14:tracePt t="212165" x="3008313" y="5954713"/>
          <p14:tracePt t="212173" x="2995613" y="5954713"/>
          <p14:tracePt t="212182" x="2978150" y="5954713"/>
          <p14:tracePt t="212189" x="2947988" y="5954713"/>
          <p14:tracePt t="212198" x="2924175" y="5954713"/>
          <p14:tracePt t="212205" x="2898775" y="5954713"/>
          <p14:tracePt t="212214" x="2868613" y="5954713"/>
          <p14:tracePt t="212221" x="2838450" y="5954713"/>
          <p14:tracePt t="212230" x="2803525" y="5954713"/>
          <p14:tracePt t="212238" x="2747963" y="5954713"/>
          <p14:tracePt t="212246" x="2706688" y="5954713"/>
          <p14:tracePt t="212253" x="2676525" y="5954713"/>
          <p14:tracePt t="212261" x="2616200" y="5954713"/>
          <p14:tracePt t="212269" x="2573338" y="5954713"/>
          <p14:tracePt t="212277" x="2543175" y="5954713"/>
          <p14:tracePt t="212286" x="2508250" y="5954713"/>
          <p14:tracePt t="212293" x="2495550" y="5954713"/>
          <p14:tracePt t="212302" x="2482850" y="5954713"/>
          <p14:tracePt t="212309" x="2471738" y="5954713"/>
          <p14:tracePt t="212318" x="2465388" y="5954713"/>
          <p14:tracePt t="212325" x="2447925" y="5954713"/>
          <p14:tracePt t="212333" x="2441575" y="5954713"/>
          <p14:tracePt t="212350" x="2435225" y="5948363"/>
          <p14:tracePt t="212365" x="2422525" y="5948363"/>
          <p14:tracePt t="212374" x="2417763" y="5948363"/>
          <p14:tracePt t="212381" x="2405063" y="5948363"/>
          <p14:tracePt t="212389" x="2381250" y="5948363"/>
          <p14:tracePt t="212398" x="2351088" y="5948363"/>
          <p14:tracePt t="212405" x="2327275" y="5948363"/>
          <p14:tracePt t="212414" x="2284413" y="5948363"/>
          <p14:tracePt t="212421" x="2254250" y="5948363"/>
          <p14:tracePt t="212430" x="2217738" y="5948363"/>
          <p14:tracePt t="212437" x="2187575" y="5948363"/>
          <p14:tracePt t="212445" x="2157413" y="5948363"/>
          <p14:tracePt t="212453" x="2139950" y="5948363"/>
          <p14:tracePt t="212461" x="2085975" y="5935663"/>
          <p14:tracePt t="212469" x="2062163" y="5935663"/>
          <p14:tracePt t="212477" x="2049463" y="5929313"/>
          <p14:tracePt t="212486" x="2032000" y="5929313"/>
          <p14:tracePt t="212493" x="2019300" y="5929313"/>
          <p14:tracePt t="212501" x="1989138" y="5929313"/>
          <p14:tracePt t="212509" x="1976438" y="5929313"/>
          <p14:tracePt t="212517" x="1941513" y="5929313"/>
          <p14:tracePt t="212525" x="1911350" y="5929313"/>
          <p14:tracePt t="212533" x="1874838" y="5929313"/>
          <p14:tracePt t="212541" x="1831975" y="5929313"/>
          <p14:tracePt t="212550" x="1801813" y="5929313"/>
          <p14:tracePt t="212557" x="1747838" y="5929313"/>
          <p14:tracePt t="212566" x="1706563" y="5929313"/>
          <p14:tracePt t="212573" x="1646238" y="5929313"/>
          <p14:tracePt t="212581" x="1603375" y="5929313"/>
          <p14:tracePt t="212589" x="1555750" y="5918200"/>
          <p14:tracePt t="212598" x="1495425" y="5918200"/>
          <p14:tracePt t="212606" x="1465263" y="5918200"/>
          <p14:tracePt t="212614" x="1439863" y="5918200"/>
          <p14:tracePt t="212621" x="1409700" y="5918200"/>
          <p14:tracePt t="212630" x="1404938" y="5918200"/>
          <p14:tracePt t="212638" x="1381125" y="5918200"/>
          <p14:tracePt t="212645" x="1368425" y="5918200"/>
          <p14:tracePt t="212653" x="1344613" y="5918200"/>
          <p14:tracePt t="212661" x="1338263" y="5918200"/>
          <p14:tracePt t="212669" x="1320800" y="5918200"/>
          <p14:tracePt t="212677" x="1301750" y="5918200"/>
          <p14:tracePt t="212686" x="1290638" y="5918200"/>
          <p14:tracePt t="212693" x="1265238" y="5918200"/>
          <p14:tracePt t="212701" x="1241425" y="5918200"/>
          <p14:tracePt t="212709" x="1217613" y="5929313"/>
          <p14:tracePt t="212718" x="1204913" y="5929313"/>
          <p14:tracePt t="212725" x="1174750" y="5935663"/>
          <p14:tracePt t="212733" x="1157288" y="5935663"/>
          <p14:tracePt t="212741" x="1133475" y="5948363"/>
          <p14:tracePt t="212750" x="1109663" y="5959475"/>
          <p14:tracePt t="212757" x="1090613" y="5959475"/>
          <p14:tracePt t="212765" x="1066800" y="5972175"/>
          <p14:tracePt t="212782" x="1049338" y="5978525"/>
          <p14:tracePt t="212790" x="1036638" y="5984875"/>
          <p14:tracePt t="212798" x="1030288" y="5984875"/>
          <p14:tracePt t="212805" x="1012825" y="5995988"/>
          <p14:tracePt t="212821" x="1006475" y="6002338"/>
          <p14:tracePt t="212830" x="993775" y="6015038"/>
          <p14:tracePt t="212845" x="993775" y="6019800"/>
          <p14:tracePt t="212853" x="989013" y="6026150"/>
          <p14:tracePt t="212861" x="982663" y="6038850"/>
          <p14:tracePt t="212877" x="982663" y="6049963"/>
          <p14:tracePt t="212885" x="982663" y="6056313"/>
          <p14:tracePt t="212893" x="982663" y="6062663"/>
          <p14:tracePt t="212909" x="982663" y="6075363"/>
          <p14:tracePt t="212917" x="982663" y="6080125"/>
          <p14:tracePt t="212925" x="982663" y="6086475"/>
          <p14:tracePt t="212933" x="989013" y="6092825"/>
          <p14:tracePt t="212941" x="993775" y="6099175"/>
          <p14:tracePt t="212950" x="1000125" y="6103938"/>
          <p14:tracePt t="212957" x="1023938" y="6122988"/>
          <p14:tracePt t="212965" x="1030288" y="6122988"/>
          <p14:tracePt t="212973" x="1042988" y="6122988"/>
          <p14:tracePt t="212982" x="1066800" y="6129338"/>
          <p14:tracePt t="212989" x="1090613" y="6134100"/>
          <p14:tracePt t="212998" x="1114425" y="6146800"/>
          <p14:tracePt t="213005" x="1144588" y="6153150"/>
          <p14:tracePt t="213014" x="1181100" y="6170613"/>
          <p14:tracePt t="213021" x="1230313" y="6183313"/>
          <p14:tracePt t="213030" x="1277938" y="6200775"/>
          <p14:tracePt t="213037" x="1338263" y="6207125"/>
          <p14:tracePt t="213045" x="1398588" y="6230938"/>
          <p14:tracePt t="213054" x="1446213" y="6237288"/>
          <p14:tracePt t="213061" x="1506538" y="6261100"/>
          <p14:tracePt t="213069" x="1579563" y="6261100"/>
          <p14:tracePt t="213077" x="1657350" y="6273800"/>
          <p14:tracePt t="213086" x="1741488" y="6291263"/>
          <p14:tracePt t="213093" x="1801813" y="6291263"/>
          <p14:tracePt t="213101" x="1892300" y="6303963"/>
          <p14:tracePt t="213109" x="1952625" y="6327775"/>
          <p14:tracePt t="213117" x="2012950" y="6327775"/>
          <p14:tracePt t="213125" x="2073275" y="6334125"/>
          <p14:tracePt t="213134" x="2122488" y="6351588"/>
          <p14:tracePt t="213141" x="2182813" y="6364288"/>
          <p14:tracePt t="213150" x="2211388" y="6364288"/>
          <p14:tracePt t="213157" x="2247900" y="6370638"/>
          <p14:tracePt t="213165" x="2290763" y="6381750"/>
          <p14:tracePt t="213173" x="2351088" y="6381750"/>
          <p14:tracePt t="213182" x="2392363" y="6381750"/>
          <p14:tracePt t="213189" x="2465388" y="6381750"/>
          <p14:tracePt t="213198" x="2538413" y="6381750"/>
          <p14:tracePt t="213206" x="2640013" y="6381750"/>
          <p14:tracePt t="213214" x="2743200" y="6381750"/>
          <p14:tracePt t="213221" x="2838450" y="6381750"/>
          <p14:tracePt t="213229" x="2954338" y="6381750"/>
          <p14:tracePt t="213238" x="3043238" y="6381750"/>
          <p14:tracePt t="213245" x="3128963" y="6381750"/>
          <p14:tracePt t="213253" x="3200400" y="6381750"/>
          <p14:tracePt t="213261" x="3260725" y="6381750"/>
          <p14:tracePt t="213269" x="3321050" y="6394450"/>
          <p14:tracePt t="213277" x="3351213" y="6394450"/>
          <p14:tracePt t="213285" x="3381375" y="6394450"/>
          <p14:tracePt t="213293" x="3417888" y="6394450"/>
          <p14:tracePt t="213301" x="3441700" y="6394450"/>
          <p14:tracePt t="213309" x="3459163" y="6394450"/>
          <p14:tracePt t="213318" x="3484563" y="6394450"/>
          <p14:tracePt t="213325" x="3489325" y="6394450"/>
          <p14:tracePt t="213333" x="3502025" y="6394450"/>
          <p14:tracePt t="213350" x="3508375" y="6394450"/>
          <p14:tracePt t="213357" x="3514725" y="6394450"/>
          <p14:tracePt t="213365" x="3519488" y="6394450"/>
          <p14:tracePt t="213373" x="3544888" y="6394450"/>
          <p14:tracePt t="213382" x="3568700" y="6394450"/>
          <p14:tracePt t="213389" x="3592513" y="6394450"/>
          <p14:tracePt t="213398" x="3609975" y="6394450"/>
          <p14:tracePt t="213405" x="3652838" y="6394450"/>
          <p14:tracePt t="213414" x="3730625" y="6388100"/>
          <p14:tracePt t="213421" x="3779838" y="6370638"/>
          <p14:tracePt t="213429" x="3863975" y="6370638"/>
          <p14:tracePt t="213437" x="3911600" y="6370638"/>
          <p14:tracePt t="213445" x="3960813" y="6345238"/>
          <p14:tracePt t="213453" x="3978275" y="6345238"/>
          <p14:tracePt t="213461" x="3995738" y="6340475"/>
          <p14:tracePt t="213542" x="4008438" y="6340475"/>
          <p14:tracePt t="213558" x="4021138" y="6340475"/>
          <p14:tracePt t="213566" x="4038600" y="6334125"/>
          <p14:tracePt t="213574" x="4051300" y="6334125"/>
          <p14:tracePt t="213583" x="4056063" y="6327775"/>
          <p14:tracePt t="213590" x="4062413" y="6327775"/>
          <p14:tracePt t="213599" x="4068763" y="6327775"/>
          <p14:tracePt t="213710" x="4075113" y="6321425"/>
          <p14:tracePt t="213813" x="0" y="0"/>
        </p14:tracePtLst>
        <p14:tracePtLst>
          <p14:tracePt t="224816" x="2308225" y="5995988"/>
          <p14:tracePt t="224958" x="2301875" y="5995988"/>
          <p14:tracePt t="224974" x="2297113" y="5995988"/>
          <p14:tracePt t="224982" x="2278063" y="5995988"/>
          <p14:tracePt t="224991" x="2266950" y="5995988"/>
          <p14:tracePt t="224998" x="2260600" y="5995988"/>
          <p14:tracePt t="225006" x="2247900" y="5995988"/>
          <p14:tracePt t="225014" x="2236788" y="5995988"/>
          <p14:tracePt t="225022" x="2211388" y="5995988"/>
          <p14:tracePt t="225030" x="2206625" y="5995988"/>
          <p14:tracePt t="225038" x="2182813" y="5995988"/>
          <p14:tracePt t="225046" x="2157413" y="5989638"/>
          <p14:tracePt t="225054" x="2152650" y="5989638"/>
          <p14:tracePt t="225062" x="2133600" y="5984875"/>
          <p14:tracePt t="225070" x="2109788" y="5972175"/>
          <p14:tracePt t="225078" x="2097088" y="5972175"/>
          <p14:tracePt t="225087" x="2073275" y="5965825"/>
          <p14:tracePt t="225094" x="2049463" y="5965825"/>
          <p14:tracePt t="225102" x="2036763" y="5965825"/>
          <p14:tracePt t="225110" x="2012950" y="5965825"/>
          <p14:tracePt t="225118" x="2001838" y="5965825"/>
          <p14:tracePt t="225127" x="1982788" y="5965825"/>
          <p14:tracePt t="225134" x="1958975" y="5965825"/>
          <p14:tracePt t="225145" x="1946275" y="5959475"/>
          <p14:tracePt t="225150" x="1935163" y="5954713"/>
          <p14:tracePt t="225158" x="1911350" y="5954713"/>
          <p14:tracePt t="225166" x="1892300" y="5954713"/>
          <p14:tracePt t="225175" x="1874838" y="5942013"/>
          <p14:tracePt t="225182" x="1855788" y="5942013"/>
          <p14:tracePt t="225191" x="1851025" y="5942013"/>
          <p14:tracePt t="225198" x="1844675" y="5942013"/>
          <p14:tracePt t="225206" x="1831975" y="5942013"/>
          <p14:tracePt t="225214" x="1808163" y="5942013"/>
          <p14:tracePt t="225222" x="1778000" y="5942013"/>
          <p14:tracePt t="225230" x="1747838" y="5942013"/>
          <p14:tracePt t="225238" x="1711325" y="5942013"/>
          <p14:tracePt t="225246" x="1687513" y="5942013"/>
          <p14:tracePt t="225254" x="1646238" y="5942013"/>
          <p14:tracePt t="225262" x="1616075" y="5942013"/>
          <p14:tracePt t="225270" x="1590675" y="5942013"/>
          <p14:tracePt t="225278" x="1560513" y="5942013"/>
          <p14:tracePt t="225286" x="1536700" y="5942013"/>
          <p14:tracePt t="225293" x="1512888" y="5942013"/>
          <p14:tracePt t="225302" x="1500188" y="5942013"/>
          <p14:tracePt t="225310" x="1476375" y="5942013"/>
          <p14:tracePt t="225318" x="1452563" y="5942013"/>
          <p14:tracePt t="225329" x="1439863" y="5948363"/>
          <p14:tracePt t="225334" x="1422400" y="5954713"/>
          <p14:tracePt t="225343" x="1416050" y="5954713"/>
          <p14:tracePt t="225350" x="1409700" y="5954713"/>
          <p14:tracePt t="225358" x="1398588" y="5954713"/>
          <p14:tracePt t="225366" x="1392238" y="5959475"/>
          <p14:tracePt t="225374" x="1385888" y="5965825"/>
          <p14:tracePt t="225382" x="1374775" y="5972175"/>
          <p14:tracePt t="225390" x="1368425" y="5978525"/>
          <p14:tracePt t="225398" x="1355725" y="5978525"/>
          <p14:tracePt t="225406" x="1338263" y="5995988"/>
          <p14:tracePt t="225414" x="1325563" y="6002338"/>
          <p14:tracePt t="225422" x="1320800" y="6008688"/>
          <p14:tracePt t="225430" x="1301750" y="6019800"/>
          <p14:tracePt t="225438" x="1295400" y="6026150"/>
          <p14:tracePt t="225447" x="1290638" y="6032500"/>
          <p14:tracePt t="225454" x="1284288" y="6038850"/>
          <p14:tracePt t="225462" x="1284288" y="6045200"/>
          <p14:tracePt t="225470" x="1277938" y="6049963"/>
          <p14:tracePt t="225478" x="1277938" y="6062663"/>
          <p14:tracePt t="225493" x="1277938" y="6080125"/>
          <p14:tracePt t="225502" x="1277938" y="6092825"/>
          <p14:tracePt t="225509" x="1277938" y="6103938"/>
          <p14:tracePt t="225518" x="1277938" y="6110288"/>
          <p14:tracePt t="225528" x="1290638" y="6122988"/>
          <p14:tracePt t="225534" x="1301750" y="6140450"/>
          <p14:tracePt t="225543" x="1301750" y="6146800"/>
          <p14:tracePt t="225550" x="1314450" y="6159500"/>
          <p14:tracePt t="225559" x="1320800" y="6164263"/>
          <p14:tracePt t="225566" x="1325563" y="6170613"/>
          <p14:tracePt t="225574" x="1344613" y="6189663"/>
          <p14:tracePt t="225582" x="1350963" y="6194425"/>
          <p14:tracePt t="225590" x="1362075" y="6200775"/>
          <p14:tracePt t="225598" x="1374775" y="6213475"/>
          <p14:tracePt t="225606" x="1381125" y="6219825"/>
          <p14:tracePt t="225614" x="1404938" y="6237288"/>
          <p14:tracePt t="225622" x="1409700" y="6237288"/>
          <p14:tracePt t="225630" x="1422400" y="6249988"/>
          <p14:tracePt t="225638" x="1439863" y="6249988"/>
          <p14:tracePt t="225646" x="1465263" y="6254750"/>
          <p14:tracePt t="225654" x="1482725" y="6267450"/>
          <p14:tracePt t="225663" x="1506538" y="6273800"/>
          <p14:tracePt t="225670" x="1543050" y="6273800"/>
          <p14:tracePt t="225678" x="1585913" y="6280150"/>
          <p14:tracePt t="225686" x="1633538" y="6303963"/>
          <p14:tracePt t="225694" x="1681163" y="6310313"/>
          <p14:tracePt t="225702" x="1754188" y="6334125"/>
          <p14:tracePt t="225709" x="1801813" y="6340475"/>
          <p14:tracePt t="225717" x="1851025" y="6351588"/>
          <p14:tracePt t="225726" x="1898650" y="6370638"/>
          <p14:tracePt t="225733" x="1946275" y="6381750"/>
          <p14:tracePt t="225742" x="1971675" y="6388100"/>
          <p14:tracePt t="225749" x="2001838" y="6394450"/>
          <p14:tracePt t="225758" x="2012950" y="6394450"/>
          <p14:tracePt t="225766" x="2036763" y="6394450"/>
          <p14:tracePt t="225773" x="2062163" y="6394450"/>
          <p14:tracePt t="225781" x="2073275" y="6394450"/>
          <p14:tracePt t="225789" x="2092325" y="6394450"/>
          <p14:tracePt t="225797" x="2097088" y="6394450"/>
          <p14:tracePt t="225805" x="2103438" y="6394450"/>
          <p14:tracePt t="225813" x="2109788" y="6394450"/>
          <p14:tracePt t="225821" x="2116138" y="6394450"/>
          <p14:tracePt t="225901" x="2127250" y="6394450"/>
          <p14:tracePt t="225965" x="2133600" y="6394450"/>
          <p14:tracePt t="225981" x="2139950" y="6394450"/>
          <p14:tracePt t="225989" x="2152650" y="6394450"/>
          <p14:tracePt t="225997" x="2170113" y="6394450"/>
          <p14:tracePt t="226006" x="2182813" y="6388100"/>
          <p14:tracePt t="226013" x="2193925" y="6381750"/>
          <p14:tracePt t="226021" x="2200275" y="6375400"/>
          <p14:tracePt t="226029" x="2217738" y="6357938"/>
          <p14:tracePt t="226037" x="2224088" y="6351588"/>
          <p14:tracePt t="226046" x="2224088" y="6345238"/>
          <p14:tracePt t="226053" x="2230438" y="6334125"/>
          <p14:tracePt t="226061" x="2236788" y="6321425"/>
          <p14:tracePt t="226069" x="2241550" y="6303963"/>
          <p14:tracePt t="226078" x="2241550" y="6291263"/>
          <p14:tracePt t="226086" x="2241550" y="6280150"/>
          <p14:tracePt t="226093" x="2241550" y="6261100"/>
          <p14:tracePt t="226101" x="2241550" y="6249988"/>
          <p14:tracePt t="226110" x="2241550" y="6237288"/>
          <p14:tracePt t="226126" x="2241550" y="6219825"/>
          <p14:tracePt t="226133" x="2241550" y="6207125"/>
          <p14:tracePt t="226149" x="2241550" y="6194425"/>
          <p14:tracePt t="226158" x="2236788" y="6170613"/>
          <p14:tracePt t="226165" x="2224088" y="6153150"/>
          <p14:tracePt t="226173" x="2224088" y="6140450"/>
          <p14:tracePt t="226181" x="2211388" y="6116638"/>
          <p14:tracePt t="226190" x="2206625" y="6103938"/>
          <p14:tracePt t="226197" x="2193925" y="6086475"/>
          <p14:tracePt t="226206" x="2182813" y="6075363"/>
          <p14:tracePt t="226213" x="2176463" y="6069013"/>
          <p14:tracePt t="226221" x="2170113" y="6069013"/>
          <p14:tracePt t="226229" x="2146300" y="6056313"/>
          <p14:tracePt t="226238" x="2133600" y="6045200"/>
          <p14:tracePt t="226246" x="2116138" y="6038850"/>
          <p14:tracePt t="226253" x="2109788" y="6032500"/>
          <p14:tracePt t="226261" x="2097088" y="6026150"/>
          <p14:tracePt t="226270" x="2062163" y="6008688"/>
          <p14:tracePt t="226278" x="2049463" y="6002338"/>
          <p14:tracePt t="226285" x="2025650" y="5984875"/>
          <p14:tracePt t="226293" x="2001838" y="5978525"/>
          <p14:tracePt t="226301" x="1952625" y="5948363"/>
          <p14:tracePt t="226310" x="1928813" y="5948363"/>
          <p14:tracePt t="226317" x="1898650" y="5942013"/>
          <p14:tracePt t="226326" x="1874838" y="5929313"/>
          <p14:tracePt t="226333" x="1844675" y="5924550"/>
          <p14:tracePt t="226342" x="1820863" y="5924550"/>
          <p14:tracePt t="226350" x="1795463" y="5924550"/>
          <p14:tracePt t="226358" x="1771650" y="5924550"/>
          <p14:tracePt t="226366" x="1741488" y="5924550"/>
          <p14:tracePt t="226373" x="1717675" y="5924550"/>
          <p14:tracePt t="226381" x="1681163" y="5924550"/>
          <p14:tracePt t="226389" x="1663700" y="5935663"/>
          <p14:tracePt t="226397" x="1627188" y="5935663"/>
          <p14:tracePt t="226406" x="1597025" y="5942013"/>
          <p14:tracePt t="226413" x="1560513" y="5959475"/>
          <p14:tracePt t="226421" x="1549400" y="5959475"/>
          <p14:tracePt t="226429" x="1525588" y="5978525"/>
          <p14:tracePt t="226437" x="1500188" y="5984875"/>
          <p14:tracePt t="226446" x="1482725" y="5989638"/>
          <p14:tracePt t="226453" x="1470025" y="6008688"/>
          <p14:tracePt t="226461" x="1446213" y="6015038"/>
          <p14:tracePt t="226469" x="1428750" y="6026150"/>
          <p14:tracePt t="226478" x="1422400" y="6032500"/>
          <p14:tracePt t="226486" x="1404938" y="6049963"/>
          <p14:tracePt t="226493" x="1404938" y="6056313"/>
          <p14:tracePt t="226501" x="1385888" y="6069013"/>
          <p14:tracePt t="226510" x="1385888" y="6080125"/>
          <p14:tracePt t="226517" x="1385888" y="6103938"/>
          <p14:tracePt t="226526" x="1385888" y="6129338"/>
          <p14:tracePt t="226534" x="1385888" y="6134100"/>
          <p14:tracePt t="226542" x="1385888" y="6146800"/>
          <p14:tracePt t="226549" x="1398588" y="6164263"/>
          <p14:tracePt t="226557" x="1409700" y="6176963"/>
          <p14:tracePt t="226566" x="1428750" y="6194425"/>
          <p14:tracePt t="226573" x="1435100" y="6200775"/>
          <p14:tracePt t="226581" x="1465263" y="6207125"/>
          <p14:tracePt t="226589" x="1470025" y="6213475"/>
          <p14:tracePt t="226597" x="1489075" y="6219825"/>
          <p14:tracePt t="226606" x="1495425" y="6224588"/>
          <p14:tracePt t="226613" x="1506538" y="6230938"/>
          <p14:tracePt t="226621" x="1530350" y="6249988"/>
          <p14:tracePt t="226629" x="1549400" y="6254750"/>
          <p14:tracePt t="226637" x="1560513" y="6261100"/>
          <p14:tracePt t="226646" x="1585913" y="6273800"/>
          <p14:tracePt t="226653" x="1620838" y="6291263"/>
          <p14:tracePt t="226662" x="1651000" y="6297613"/>
          <p14:tracePt t="226669" x="1711325" y="6310313"/>
          <p14:tracePt t="226677" x="1760538" y="6315075"/>
          <p14:tracePt t="226685" x="1820863" y="6315075"/>
          <p14:tracePt t="226693" x="1862138" y="6315075"/>
          <p14:tracePt t="226701" x="1922463" y="6315075"/>
          <p14:tracePt t="226710" x="1952625" y="6315075"/>
          <p14:tracePt t="226717" x="1989138" y="6315075"/>
          <p14:tracePt t="226726" x="2001838" y="6310313"/>
          <p14:tracePt t="226733" x="2036763" y="6291263"/>
          <p14:tracePt t="226742" x="2049463" y="6273800"/>
          <p14:tracePt t="226749" x="2055813" y="6267450"/>
          <p14:tracePt t="226759" x="2073275" y="6249988"/>
          <p14:tracePt t="226766" x="2079625" y="6230938"/>
          <p14:tracePt t="226773" x="2097088" y="6207125"/>
          <p14:tracePt t="226781" x="2103438" y="6194425"/>
          <p14:tracePt t="226789" x="2109788" y="6170613"/>
          <p14:tracePt t="226798" x="2109788" y="6164263"/>
          <p14:tracePt t="226806" x="2109788" y="6140450"/>
          <p14:tracePt t="226813" x="2109788" y="6129338"/>
          <p14:tracePt t="226821" x="2109788" y="6116638"/>
          <p14:tracePt t="226830" x="2109788" y="6103938"/>
          <p14:tracePt t="226837" x="2109788" y="6099175"/>
          <p14:tracePt t="226846" x="2103438" y="6075363"/>
          <p14:tracePt t="226853" x="2097088" y="6069013"/>
          <p14:tracePt t="226861" x="2092325" y="6062663"/>
          <p14:tracePt t="226870" x="2066925" y="6049963"/>
          <p14:tracePt t="226878" x="2062163" y="6049963"/>
          <p14:tracePt t="226885" x="2032000" y="6032500"/>
          <p14:tracePt t="226894" x="2001838" y="6026150"/>
          <p14:tracePt t="226901" x="1952625" y="6008688"/>
          <p14:tracePt t="226910" x="1905000" y="5995988"/>
          <p14:tracePt t="226917" x="1851025" y="5965825"/>
          <p14:tracePt t="226926" x="1790700" y="5954713"/>
          <p14:tracePt t="226933" x="1717675" y="5935663"/>
          <p14:tracePt t="226942" x="1657350" y="5911850"/>
          <p14:tracePt t="226949" x="1597025" y="5911850"/>
          <p14:tracePt t="226957" x="1549400" y="5905500"/>
          <p14:tracePt t="226966" x="1506538" y="5905500"/>
          <p14:tracePt t="226973" x="1470025" y="5905500"/>
          <p14:tracePt t="226981" x="1439863" y="5905500"/>
          <p14:tracePt t="226989" x="1385888" y="5918200"/>
          <p14:tracePt t="226997" x="1362075" y="5924550"/>
          <p14:tracePt t="227005" x="1344613" y="5942013"/>
          <p14:tracePt t="227013" x="1331913" y="5954713"/>
          <p14:tracePt t="227022" x="1314450" y="5978525"/>
          <p14:tracePt t="227029" x="1314450" y="5995988"/>
          <p14:tracePt t="227037" x="1314450" y="6015038"/>
          <p14:tracePt t="227046" x="1314450" y="6038850"/>
          <p14:tracePt t="227053" x="1314450" y="6056313"/>
          <p14:tracePt t="227062" x="1314450" y="6086475"/>
          <p14:tracePt t="227069" x="1331913" y="6122988"/>
          <p14:tracePt t="227077" x="1362075" y="6146800"/>
          <p14:tracePt t="227085" x="1398588" y="6183313"/>
          <p14:tracePt t="227094" x="1422400" y="6213475"/>
          <p14:tracePt t="227101" x="1476375" y="6249988"/>
          <p14:tracePt t="227110" x="1512888" y="6267450"/>
          <p14:tracePt t="227117" x="1560513" y="6297613"/>
          <p14:tracePt t="227126" x="1609725" y="6327775"/>
          <p14:tracePt t="227133" x="1651000" y="6357938"/>
          <p14:tracePt t="227142" x="1693863" y="6370638"/>
          <p14:tracePt t="227149" x="1741488" y="6388100"/>
          <p14:tracePt t="227157" x="1778000" y="6388100"/>
          <p14:tracePt t="227166" x="1808163" y="6388100"/>
          <p14:tracePt t="227173" x="1851025" y="6388100"/>
          <p14:tracePt t="227181" x="1885950" y="6388100"/>
          <p14:tracePt t="227189" x="1928813" y="6388100"/>
          <p14:tracePt t="227197" x="1971675" y="6388100"/>
          <p14:tracePt t="227205" x="2032000" y="6370638"/>
          <p14:tracePt t="227214" x="2085975" y="6340475"/>
          <p14:tracePt t="227221" x="2122488" y="6315075"/>
          <p14:tracePt t="227229" x="2157413" y="6297613"/>
          <p14:tracePt t="227238" x="2182813" y="6280150"/>
          <p14:tracePt t="227246" x="2206625" y="6261100"/>
          <p14:tracePt t="227253" x="2217738" y="6249988"/>
          <p14:tracePt t="227262" x="2236788" y="6224588"/>
          <p14:tracePt t="227269" x="2241550" y="6207125"/>
          <p14:tracePt t="227277" x="2260600" y="6183313"/>
          <p14:tracePt t="227286" x="2260600" y="6153150"/>
          <p14:tracePt t="227294" x="2260600" y="6110288"/>
          <p14:tracePt t="227301" x="2260600" y="6080125"/>
          <p14:tracePt t="227310" x="2260600" y="6056313"/>
          <p14:tracePt t="227317" x="2260600" y="6032500"/>
          <p14:tracePt t="227327" x="2260600" y="6019800"/>
          <p14:tracePt t="227333" x="2236788" y="5989638"/>
          <p14:tracePt t="227342" x="2217738" y="5978525"/>
          <p14:tracePt t="227349" x="2206625" y="5972175"/>
          <p14:tracePt t="227358" x="2170113" y="5954713"/>
          <p14:tracePt t="227366" x="2133600" y="5924550"/>
          <p14:tracePt t="227373" x="2085975" y="5924550"/>
          <p14:tracePt t="227381" x="2049463" y="5905500"/>
          <p14:tracePt t="227389" x="2019300" y="5899150"/>
          <p14:tracePt t="227397" x="1989138" y="5899150"/>
          <p14:tracePt t="227405" x="1965325" y="5899150"/>
          <p14:tracePt t="227413" x="1898650" y="5899150"/>
          <p14:tracePt t="227421" x="1838325" y="5899150"/>
          <p14:tracePt t="227429" x="1790700" y="5911850"/>
          <p14:tracePt t="227438" x="1724025" y="5965825"/>
          <p14:tracePt t="227446" x="1687513" y="5995988"/>
          <p14:tracePt t="227453" x="1651000" y="6015038"/>
          <p14:tracePt t="227461" x="1620838" y="6049963"/>
          <p14:tracePt t="227469" x="1616075" y="6075363"/>
          <p14:tracePt t="227477" x="1616075" y="6099175"/>
          <p14:tracePt t="227485" x="1616075" y="6110288"/>
          <p14:tracePt t="227494" x="1616075" y="6122988"/>
          <p14:tracePt t="227501" x="1616075" y="6140450"/>
          <p14:tracePt t="227510" x="1627188" y="6153150"/>
          <p14:tracePt t="227517" x="1646238" y="6159500"/>
          <p14:tracePt t="227526" x="1663700" y="6170613"/>
          <p14:tracePt t="227533" x="1676400" y="6176963"/>
          <p14:tracePt t="227542" x="1700213" y="6183313"/>
          <p14:tracePt t="227550" x="1724025" y="6189663"/>
          <p14:tracePt t="227557" x="1771650" y="6200775"/>
          <p14:tracePt t="227566" x="1814513" y="6207125"/>
          <p14:tracePt t="227573" x="1874838" y="6207125"/>
          <p14:tracePt t="227581" x="1916113" y="6207125"/>
          <p14:tracePt t="227590" x="1965325" y="6207125"/>
          <p14:tracePt t="227597" x="2012950" y="6207125"/>
          <p14:tracePt t="227605" x="2036763" y="6189663"/>
          <p14:tracePt t="227613" x="2062163" y="6176963"/>
          <p14:tracePt t="227621" x="2085975" y="6140450"/>
          <p14:tracePt t="227629" x="2092325" y="6116638"/>
          <p14:tracePt t="227637" x="2092325" y="6092825"/>
          <p14:tracePt t="227646" x="2103438" y="6049963"/>
          <p14:tracePt t="227653" x="2103438" y="6015038"/>
          <p14:tracePt t="227662" x="2103438" y="5989638"/>
          <p14:tracePt t="227669" x="2103438" y="5978525"/>
          <p14:tracePt t="227677" x="2103438" y="5972175"/>
          <p14:tracePt t="227685" x="2103438" y="5965825"/>
          <p14:tracePt t="227694" x="2097088" y="5959475"/>
          <p14:tracePt t="227710" x="2073275" y="5959475"/>
          <p14:tracePt t="227717" x="2043113" y="5959475"/>
          <p14:tracePt t="227726" x="2001838" y="5959475"/>
          <p14:tracePt t="227733" x="1941513" y="5959475"/>
          <p14:tracePt t="227741" x="1868488" y="5978525"/>
          <p14:tracePt t="227749" x="1790700" y="5995988"/>
          <p14:tracePt t="227757" x="1741488" y="6026150"/>
          <p14:tracePt t="227765" x="1676400" y="6062663"/>
          <p14:tracePt t="227773" x="1639888" y="6086475"/>
          <p14:tracePt t="227781" x="1620838" y="6103938"/>
          <p14:tracePt t="227789" x="1620838" y="6110288"/>
          <p14:tracePt t="227797" x="1620838" y="6116638"/>
          <p14:tracePt t="227805" x="1620838" y="6122988"/>
          <p14:tracePt t="227814" x="1633538" y="6134100"/>
          <p14:tracePt t="227821" x="1646238" y="6134100"/>
          <p14:tracePt t="227829" x="1657350" y="6140450"/>
          <p14:tracePt t="227837" x="1706563" y="6140450"/>
          <p14:tracePt t="227846" x="1736725" y="6153150"/>
          <p14:tracePt t="227853" x="1795463" y="6159500"/>
          <p14:tracePt t="227861" x="1838325" y="6159500"/>
          <p14:tracePt t="227879" x="1958975" y="6170613"/>
          <p14:tracePt t="227885" x="1982788" y="6170613"/>
          <p14:tracePt t="227894" x="2006600" y="6170613"/>
          <p14:tracePt t="227901" x="2019300" y="6170613"/>
          <p14:tracePt t="227910" x="2025650" y="6164263"/>
          <p14:tracePt t="227917" x="2032000" y="6153150"/>
          <p14:tracePt t="227927" x="2032000" y="6129338"/>
          <p14:tracePt t="227933" x="2032000" y="6103938"/>
          <p14:tracePt t="227941" x="2032000" y="6092825"/>
          <p14:tracePt t="227950" x="2032000" y="6086475"/>
          <p14:tracePt t="227965" x="2032000" y="6080125"/>
          <p14:tracePt t="227989" x="2025650" y="6080125"/>
          <p14:tracePt t="227997" x="2012950" y="6080125"/>
          <p14:tracePt t="228005" x="1982788" y="6080125"/>
          <p14:tracePt t="228013" x="1958975" y="6080125"/>
          <p14:tracePt t="228021" x="1946275" y="6080125"/>
          <p14:tracePt t="228030" x="1928813" y="6080125"/>
          <p14:tracePt t="228037" x="1916113" y="6086475"/>
          <p14:tracePt t="228046" x="1911350" y="6092825"/>
          <p14:tracePt t="228061" x="1911350" y="6099175"/>
          <p14:tracePt t="228078" x="1911350" y="6103938"/>
          <p14:tracePt t="228086" x="1922463" y="6122988"/>
          <p14:tracePt t="228101" x="1941513" y="6129338"/>
          <p14:tracePt t="228110" x="1965325" y="6134100"/>
          <p14:tracePt t="228117" x="1989138" y="6140450"/>
          <p14:tracePt t="228126" x="2012950" y="6153150"/>
          <p14:tracePt t="228133" x="2055813" y="6159500"/>
          <p14:tracePt t="228141" x="2079625" y="6164263"/>
          <p14:tracePt t="228150" x="2103438" y="6164263"/>
          <p14:tracePt t="228157" x="2116138" y="6164263"/>
          <p14:tracePt t="228165" x="2127250" y="6164263"/>
          <p14:tracePt t="228173" x="2133600" y="6164263"/>
          <p14:tracePt t="228190" x="2152650" y="6164263"/>
          <p14:tracePt t="228205" x="2152650" y="6153150"/>
          <p14:tracePt t="228222" x="2152650" y="6146800"/>
          <p14:tracePt t="228230" x="2139950" y="6129338"/>
          <p14:tracePt t="228253" x="2127250" y="6129338"/>
          <p14:tracePt t="228262" x="2122488" y="6129338"/>
          <p14:tracePt t="228269" x="2097088" y="6129338"/>
          <p14:tracePt t="228278" x="2055813" y="6116638"/>
          <p14:tracePt t="228286" x="2012950" y="6116638"/>
          <p14:tracePt t="228294" x="1976438" y="6116638"/>
          <p14:tracePt t="228302" x="1958975" y="6116638"/>
          <p14:tracePt t="228310" x="1935163" y="6110288"/>
          <p14:tracePt t="228317" x="1916113" y="6110288"/>
          <p14:tracePt t="228325" x="1911350" y="6110288"/>
          <p14:tracePt t="228421" x="1911350" y="6103938"/>
          <p14:tracePt t="228437" x="1916113" y="6103938"/>
          <p14:tracePt t="228445" x="1935163" y="6103938"/>
          <p14:tracePt t="228454" x="1946275" y="6103938"/>
          <p14:tracePt t="228461" x="1976438" y="6103938"/>
          <p14:tracePt t="228469" x="2006600" y="6103938"/>
          <p14:tracePt t="228478" x="2055813" y="6103938"/>
          <p14:tracePt t="228486" x="2127250" y="6103938"/>
          <p14:tracePt t="228493" x="2211388" y="6103938"/>
          <p14:tracePt t="228494" x="0" y="0"/>
        </p14:tracePtLst>
        <p14:tracePtLst>
          <p14:tracePt t="234105" x="2043113" y="5995988"/>
          <p14:tracePt t="234158" x="2036763" y="6002338"/>
          <p14:tracePt t="234310" x="2025650" y="6002338"/>
          <p14:tracePt t="234327" x="2019300" y="6002338"/>
          <p14:tracePt t="234334" x="2012950" y="6002338"/>
          <p14:tracePt t="234342" x="2001838" y="6002338"/>
          <p14:tracePt t="234351" x="1982788" y="6002338"/>
          <p14:tracePt t="234358" x="1971675" y="6002338"/>
          <p14:tracePt t="234367" x="1946275" y="6002338"/>
          <p14:tracePt t="234374" x="1922463" y="6002338"/>
          <p14:tracePt t="234383" x="1881188" y="6002338"/>
          <p14:tracePt t="234390" x="1855788" y="6002338"/>
          <p14:tracePt t="234399" x="1825625" y="5989638"/>
          <p14:tracePt t="234406" x="1808163" y="5989638"/>
          <p14:tracePt t="234414" x="1778000" y="5984875"/>
          <p14:tracePt t="234422" x="1766888" y="5984875"/>
          <p14:tracePt t="234430" x="1730375" y="5972175"/>
          <p14:tracePt t="234439" x="1717675" y="5965825"/>
          <p14:tracePt t="234454" x="1700213" y="5965825"/>
          <p14:tracePt t="234469" x="1687513" y="5965825"/>
          <p14:tracePt t="234478" x="1681163" y="5959475"/>
          <p14:tracePt t="234494" x="1676400" y="5959475"/>
          <p14:tracePt t="234510" x="1657350" y="5959475"/>
          <p14:tracePt t="234517" x="1651000" y="5959475"/>
          <p14:tracePt t="234526" x="1627188" y="5959475"/>
          <p14:tracePt t="234533" x="1603375" y="5959475"/>
          <p14:tracePt t="234541" x="1560513" y="5959475"/>
          <p14:tracePt t="234550" x="1530350" y="5959475"/>
          <p14:tracePt t="234557" x="1489075" y="5959475"/>
          <p14:tracePt t="234566" x="1465263" y="5959475"/>
          <p14:tracePt t="234573" x="1439863" y="5959475"/>
          <p14:tracePt t="234582" x="1416050" y="5959475"/>
          <p14:tracePt t="234589" x="1404938" y="5959475"/>
          <p14:tracePt t="234605" x="1398588" y="5959475"/>
          <p14:tracePt t="234670" x="1385888" y="5959475"/>
          <p14:tracePt t="234678" x="1381125" y="5959475"/>
          <p14:tracePt t="234687" x="1368425" y="5959475"/>
          <p14:tracePt t="234694" x="1350963" y="5972175"/>
          <p14:tracePt t="234710" x="1344613" y="5984875"/>
          <p14:tracePt t="234718" x="1338263" y="5989638"/>
          <p14:tracePt t="234727" x="1331913" y="5995988"/>
          <p14:tracePt t="234742" x="1331913" y="6002338"/>
          <p14:tracePt t="234752" x="1325563" y="6015038"/>
          <p14:tracePt t="234758" x="1320800" y="6032500"/>
          <p14:tracePt t="234775" x="1320800" y="6045200"/>
          <p14:tracePt t="234783" x="1320800" y="6049963"/>
          <p14:tracePt t="234790" x="1320800" y="6062663"/>
          <p14:tracePt t="234798" x="1320800" y="6069013"/>
          <p14:tracePt t="234806" x="1320800" y="6086475"/>
          <p14:tracePt t="234814" x="1320800" y="6092825"/>
          <p14:tracePt t="234822" x="1320800" y="6103938"/>
          <p14:tracePt t="234830" x="1320800" y="6110288"/>
          <p14:tracePt t="234846" x="1320800" y="6122988"/>
          <p14:tracePt t="234854" x="1320800" y="6134100"/>
          <p14:tracePt t="234862" x="1325563" y="6153150"/>
          <p14:tracePt t="234878" x="1344613" y="6176963"/>
          <p14:tracePt t="234887" x="1350963" y="6183313"/>
          <p14:tracePt t="234895" x="1368425" y="6194425"/>
          <p14:tracePt t="234902" x="1374775" y="6200775"/>
          <p14:tracePt t="234909" x="1392238" y="6207125"/>
          <p14:tracePt t="234918" x="1404938" y="6219825"/>
          <p14:tracePt t="234926" x="1416050" y="6224588"/>
          <p14:tracePt t="234934" x="1439863" y="6237288"/>
          <p14:tracePt t="234941" x="1458913" y="6249988"/>
          <p14:tracePt t="234950" x="1482725" y="6261100"/>
          <p14:tracePt t="234957" x="1495425" y="6273800"/>
          <p14:tracePt t="234966" x="1519238" y="6284913"/>
          <p14:tracePt t="234982" x="1536700" y="6284913"/>
          <p14:tracePt t="234989" x="1543050" y="6291263"/>
          <p14:tracePt t="235005" x="1555750" y="6291263"/>
          <p14:tracePt t="235013" x="1566863" y="6291263"/>
          <p14:tracePt t="235021" x="1579563" y="6291263"/>
          <p14:tracePt t="235029" x="1597025" y="6291263"/>
          <p14:tracePt t="235038" x="1603375" y="6291263"/>
          <p14:tracePt t="235045" x="1616075" y="6291263"/>
          <p14:tracePt t="235053" x="1639888" y="6291263"/>
          <p14:tracePt t="235061" x="1651000" y="6291263"/>
          <p14:tracePt t="235069" x="1681163" y="6291263"/>
          <p14:tracePt t="235077" x="1717675" y="6291263"/>
          <p14:tracePt t="235086" x="1736725" y="6291263"/>
          <p14:tracePt t="235093" x="1760538" y="6291263"/>
          <p14:tracePt t="235101" x="1784350" y="6291263"/>
          <p14:tracePt t="235109" x="1801813" y="6273800"/>
          <p14:tracePt t="235118" x="1814513" y="6267450"/>
          <p14:tracePt t="235125" x="1820863" y="6261100"/>
          <p14:tracePt t="235134" x="1825625" y="6254750"/>
          <p14:tracePt t="235141" x="1831975" y="6249988"/>
          <p14:tracePt t="235150" x="1851025" y="6230938"/>
          <p14:tracePt t="235166" x="1855788" y="6213475"/>
          <p14:tracePt t="235173" x="1855788" y="6189663"/>
          <p14:tracePt t="235182" x="1855788" y="6176963"/>
          <p14:tracePt t="235189" x="1855788" y="6164263"/>
          <p14:tracePt t="235197" x="1855788" y="6146800"/>
          <p14:tracePt t="235205" x="1855788" y="6140450"/>
          <p14:tracePt t="235213" x="1855788" y="6134100"/>
          <p14:tracePt t="235221" x="1855788" y="6122988"/>
          <p14:tracePt t="235229" x="1855788" y="6116638"/>
          <p14:tracePt t="235261" x="1855788" y="6110288"/>
          <p14:tracePt t="235277" x="1855788" y="6103938"/>
          <p14:tracePt t="235286" x="1855788" y="6099175"/>
          <p14:tracePt t="235293" x="1855788" y="6092825"/>
          <p14:tracePt t="235302" x="1831975" y="6080125"/>
          <p14:tracePt t="235309" x="1825625" y="6080125"/>
          <p14:tracePt t="235318" x="1814513" y="6075363"/>
          <p14:tracePt t="235325" x="1778000" y="6056313"/>
          <p14:tracePt t="235334" x="1766888" y="6056313"/>
          <p14:tracePt t="235342" x="1741488" y="6049963"/>
          <p14:tracePt t="235350" x="1730375" y="6032500"/>
          <p14:tracePt t="235357" x="1693863" y="6032500"/>
          <p14:tracePt t="235366" x="1657350" y="6015038"/>
          <p14:tracePt t="235373" x="1639888" y="6008688"/>
          <p14:tracePt t="235383" x="1590675" y="6008688"/>
          <p14:tracePt t="235389" x="1573213" y="6002338"/>
          <p14:tracePt t="235397" x="1536700" y="6002338"/>
          <p14:tracePt t="235405" x="1525588" y="6002338"/>
          <p14:tracePt t="235413" x="1512888" y="6002338"/>
          <p14:tracePt t="235421" x="1489075" y="6002338"/>
          <p14:tracePt t="235429" x="1476375" y="6002338"/>
          <p14:tracePt t="235437" x="1458913" y="6002338"/>
          <p14:tracePt t="235446" x="1452563" y="6002338"/>
          <p14:tracePt t="235454" x="1439863" y="6002338"/>
          <p14:tracePt t="235461" x="1428750" y="6002338"/>
          <p14:tracePt t="235469" x="1409700" y="6008688"/>
          <p14:tracePt t="235477" x="1404938" y="6015038"/>
          <p14:tracePt t="235486" x="1398588" y="6026150"/>
          <p14:tracePt t="235493" x="1398588" y="6045200"/>
          <p14:tracePt t="235502" x="1398588" y="6062663"/>
          <p14:tracePt t="235509" x="1398588" y="6080125"/>
          <p14:tracePt t="235518" x="1398588" y="6103938"/>
          <p14:tracePt t="235525" x="1416050" y="6116638"/>
          <p14:tracePt t="235534" x="1428750" y="6134100"/>
          <p14:tracePt t="235541" x="1465263" y="6153150"/>
          <p14:tracePt t="235550" x="1500188" y="6176963"/>
          <p14:tracePt t="235557" x="1525588" y="6183313"/>
          <p14:tracePt t="235566" x="1543050" y="6194425"/>
          <p14:tracePt t="235573" x="1566863" y="6200775"/>
          <p14:tracePt t="235581" x="1579563" y="6200775"/>
          <p14:tracePt t="235589" x="1590675" y="6200775"/>
          <p14:tracePt t="235597" x="1609725" y="6207125"/>
          <p14:tracePt t="235613" x="1620838" y="6207125"/>
          <p14:tracePt t="235621" x="1633538" y="6207125"/>
          <p14:tracePt t="235629" x="1646238" y="6207125"/>
          <p14:tracePt t="235637" x="1693863" y="6207125"/>
          <p14:tracePt t="235646" x="1724025" y="6207125"/>
          <p14:tracePt t="235653" x="1778000" y="6207125"/>
          <p14:tracePt t="235661" x="1838325" y="6207125"/>
          <p14:tracePt t="235669" x="1898650" y="6207125"/>
          <p14:tracePt t="235677" x="1928813" y="6207125"/>
          <p14:tracePt t="235685" x="1982788" y="6194425"/>
          <p14:tracePt t="235693" x="2006600" y="6189663"/>
          <p14:tracePt t="235702" x="2032000" y="6189663"/>
          <p14:tracePt t="235709" x="2066925" y="6170613"/>
          <p14:tracePt t="235718" x="2079625" y="6164263"/>
          <p14:tracePt t="235725" x="2097088" y="6153150"/>
          <p14:tracePt t="235734" x="2109788" y="6140450"/>
          <p14:tracePt t="235741" x="2116138" y="6134100"/>
          <p14:tracePt t="235750" x="2122488" y="6129338"/>
          <p14:tracePt t="235757" x="2127250" y="6103938"/>
          <p14:tracePt t="235766" x="2133600" y="6099175"/>
          <p14:tracePt t="235773" x="2133600" y="6092825"/>
          <p14:tracePt t="235781" x="2133600" y="6086475"/>
          <p14:tracePt t="235789" x="2133600" y="6075363"/>
          <p14:tracePt t="235797" x="2133600" y="6062663"/>
          <p14:tracePt t="235805" x="2133600" y="6049963"/>
          <p14:tracePt t="235813" x="2133600" y="6026150"/>
          <p14:tracePt t="235822" x="2133600" y="6008688"/>
          <p14:tracePt t="235830" x="2133600" y="6002338"/>
          <p14:tracePt t="235837" x="2127250" y="5989638"/>
          <p14:tracePt t="235846" x="2109788" y="5978525"/>
          <p14:tracePt t="235853" x="2103438" y="5965825"/>
          <p14:tracePt t="235861" x="2092325" y="5954713"/>
          <p14:tracePt t="235870" x="2085975" y="5948363"/>
          <p14:tracePt t="235877" x="2073275" y="5935663"/>
          <p14:tracePt t="235886" x="2055813" y="5929313"/>
          <p14:tracePt t="235893" x="2043113" y="5918200"/>
          <p14:tracePt t="235901" x="2019300" y="5911850"/>
          <p14:tracePt t="235909" x="1982788" y="5894388"/>
          <p14:tracePt t="235917" x="1952625" y="5888038"/>
          <p14:tracePt t="235925" x="1928813" y="5888038"/>
          <p14:tracePt t="235934" x="1885950" y="5868988"/>
          <p14:tracePt t="235941" x="1838325" y="5857875"/>
          <p14:tracePt t="235950" x="1814513" y="5857875"/>
          <p14:tracePt t="235957" x="1771650" y="5857875"/>
          <p14:tracePt t="235965" x="1747838" y="5857875"/>
          <p14:tracePt t="235973" x="1693863" y="5857875"/>
          <p14:tracePt t="235981" x="1663700" y="5857875"/>
          <p14:tracePt t="235989" x="1616075" y="5851525"/>
          <p14:tracePt t="235997" x="1560513" y="5851525"/>
          <p14:tracePt t="236006" x="1512888" y="5851525"/>
          <p14:tracePt t="236013" x="1482725" y="5851525"/>
          <p14:tracePt t="236021" x="1458913" y="5851525"/>
          <p14:tracePt t="236029" x="1435100" y="5851525"/>
          <p14:tracePt t="236037" x="1409700" y="5851525"/>
          <p14:tracePt t="236046" x="1398588" y="5868988"/>
          <p14:tracePt t="236053" x="1381125" y="5875338"/>
          <p14:tracePt t="236061" x="1374775" y="5881688"/>
          <p14:tracePt t="236070" x="1362075" y="5894388"/>
          <p14:tracePt t="236077" x="1355725" y="5911850"/>
          <p14:tracePt t="236086" x="1338263" y="5924550"/>
          <p14:tracePt t="236094" x="1338263" y="5959475"/>
          <p14:tracePt t="236101" x="1338263" y="5972175"/>
          <p14:tracePt t="236109" x="1338263" y="5995988"/>
          <p14:tracePt t="236118" x="1338263" y="6019800"/>
          <p14:tracePt t="236125" x="1338263" y="6038850"/>
          <p14:tracePt t="236134" x="1344613" y="6075363"/>
          <p14:tracePt t="236141" x="1355725" y="6086475"/>
          <p14:tracePt t="236150" x="1385888" y="6122988"/>
          <p14:tracePt t="236157" x="1398588" y="6140450"/>
          <p14:tracePt t="236165" x="1422400" y="6164263"/>
          <p14:tracePt t="236173" x="1439863" y="6189663"/>
          <p14:tracePt t="236181" x="1452563" y="6200775"/>
          <p14:tracePt t="236189" x="1470025" y="6219825"/>
          <p14:tracePt t="236197" x="1495425" y="6224588"/>
          <p14:tracePt t="236206" x="1506538" y="6230938"/>
          <p14:tracePt t="236213" x="1512888" y="6230938"/>
          <p14:tracePt t="236229" x="1519238" y="6230938"/>
          <p14:tracePt t="236238" x="1525588" y="6230938"/>
          <p14:tracePt t="236246" x="1530350" y="6230938"/>
          <p14:tracePt t="236261" x="1555750" y="6230938"/>
          <p14:tracePt t="236269" x="1566863" y="6230938"/>
          <p14:tracePt t="236277" x="1590675" y="6230938"/>
          <p14:tracePt t="236285" x="1620838" y="6230938"/>
          <p14:tracePt t="236293" x="1681163" y="6224588"/>
          <p14:tracePt t="236301" x="1711325" y="6213475"/>
          <p14:tracePt t="236309" x="1771650" y="6207125"/>
          <p14:tracePt t="236319" x="1831975" y="6183313"/>
          <p14:tracePt t="236325" x="1892300" y="6170613"/>
          <p14:tracePt t="236334" x="1946275" y="6140450"/>
          <p14:tracePt t="236341" x="1971675" y="6129338"/>
          <p14:tracePt t="236350" x="1995488" y="6110288"/>
          <p14:tracePt t="236358" x="2019300" y="6092825"/>
          <p14:tracePt t="236365" x="2025650" y="6086475"/>
          <p14:tracePt t="236373" x="2032000" y="6075363"/>
          <p14:tracePt t="236381" x="2036763" y="6062663"/>
          <p14:tracePt t="236389" x="2036763" y="6045200"/>
          <p14:tracePt t="236397" x="2036763" y="6026150"/>
          <p14:tracePt t="236406" x="2036763" y="6002338"/>
          <p14:tracePt t="236413" x="2036763" y="5978525"/>
          <p14:tracePt t="236422" x="2036763" y="5954713"/>
          <p14:tracePt t="236429" x="2036763" y="5929313"/>
          <p14:tracePt t="236437" x="2032000" y="5918200"/>
          <p14:tracePt t="236445" x="2012950" y="5881688"/>
          <p14:tracePt t="236453" x="1989138" y="5857875"/>
          <p14:tracePt t="236461" x="1982788" y="5851525"/>
          <p14:tracePt t="236470" x="1965325" y="5827713"/>
          <p14:tracePt t="236477" x="1958975" y="5821363"/>
          <p14:tracePt t="236485" x="1946275" y="5815013"/>
          <p14:tracePt t="236493" x="1911350" y="5797550"/>
          <p14:tracePt t="236502" x="1905000" y="5797550"/>
          <p14:tracePt t="236510" x="1881188" y="5791200"/>
          <p14:tracePt t="236518" x="1844675" y="5784850"/>
          <p14:tracePt t="236525" x="1814513" y="5778500"/>
          <p14:tracePt t="236534" x="1778000" y="5778500"/>
          <p14:tracePt t="236541" x="1736725" y="5778500"/>
          <p14:tracePt t="236550" x="1693863" y="5778500"/>
          <p14:tracePt t="236557" x="1646238" y="5778500"/>
          <p14:tracePt t="236565" x="1603375" y="5778500"/>
          <p14:tracePt t="236573" x="1560513" y="5778500"/>
          <p14:tracePt t="236581" x="1525588" y="5778500"/>
          <p14:tracePt t="236589" x="1482725" y="5791200"/>
          <p14:tracePt t="236597" x="1458913" y="5797550"/>
          <p14:tracePt t="236606" x="1439863" y="5808663"/>
          <p14:tracePt t="236613" x="1435100" y="5815013"/>
          <p14:tracePt t="236622" x="1435100" y="5821363"/>
          <p14:tracePt t="236629" x="1435100" y="5838825"/>
          <p14:tracePt t="236637" x="1435100" y="5845175"/>
          <p14:tracePt t="236645" x="1435100" y="5857875"/>
          <p14:tracePt t="236653" x="1452563" y="5881688"/>
          <p14:tracePt t="236662" x="1458913" y="5888038"/>
          <p14:tracePt t="236670" x="1476375" y="5899150"/>
          <p14:tracePt t="236677" x="1489075" y="5918200"/>
          <p14:tracePt t="236685" x="1525588" y="5942013"/>
          <p14:tracePt t="236693" x="1530350" y="5948363"/>
          <p14:tracePt t="236702" x="1555750" y="5965825"/>
          <p14:tracePt t="236709" x="1579563" y="5978525"/>
          <p14:tracePt t="236718" x="1590675" y="5995988"/>
          <p14:tracePt t="236725" x="1609725" y="6008688"/>
          <p14:tracePt t="236734" x="1616075" y="6026150"/>
          <p14:tracePt t="236741" x="1620838" y="6032500"/>
          <p14:tracePt t="236750" x="1627188" y="6038850"/>
          <p14:tracePt t="236757" x="1633538" y="6045200"/>
          <p14:tracePt t="236821" x="1646238" y="6049963"/>
          <p14:tracePt t="236829" x="1651000" y="6049963"/>
          <p14:tracePt t="236837" x="1663700" y="6049963"/>
          <p14:tracePt t="236845" x="1670050" y="6049963"/>
          <p14:tracePt t="236853" x="1681163" y="6026150"/>
          <p14:tracePt t="236861" x="1681163" y="6008688"/>
          <p14:tracePt t="236870" x="1681163" y="5984875"/>
          <p14:tracePt t="236877" x="1681163" y="5948363"/>
          <p14:tracePt t="236885" x="1681163" y="5929313"/>
          <p14:tracePt t="236893" x="1681163" y="5894388"/>
          <p14:tracePt t="236902" x="1681163" y="5868988"/>
          <p14:tracePt t="236909" x="1681163" y="5864225"/>
          <p14:tracePt t="236934" x="1676400" y="5857875"/>
          <p14:tracePt t="236957" x="1670050" y="5857875"/>
          <p14:tracePt t="236966" x="1657350" y="5857875"/>
          <p14:tracePt t="236973" x="1651000" y="5857875"/>
          <p14:tracePt t="236981" x="1627188" y="5857875"/>
          <p14:tracePt t="236989" x="1603375" y="5868988"/>
          <p14:tracePt t="236998" x="1566863" y="5905500"/>
          <p14:tracePt t="237006" x="1525588" y="5948363"/>
          <p14:tracePt t="237013" x="1512888" y="5972175"/>
          <p14:tracePt t="237021" x="1495425" y="5995988"/>
          <p14:tracePt t="237029" x="1489075" y="6015038"/>
          <p14:tracePt t="237038" x="1489075" y="6038850"/>
          <p14:tracePt t="237045" x="1489075" y="6062663"/>
          <p14:tracePt t="237054" x="1489075" y="6069013"/>
          <p14:tracePt t="237061" x="1489075" y="6080125"/>
          <p14:tracePt t="237069" x="1506538" y="6099175"/>
          <p14:tracePt t="237077" x="1519238" y="6103938"/>
          <p14:tracePt t="237085" x="1536700" y="6110288"/>
          <p14:tracePt t="237093" x="1543050" y="6110288"/>
          <p14:tracePt t="237102" x="1555750" y="6110288"/>
          <p14:tracePt t="237110" x="1566863" y="6110288"/>
          <p14:tracePt t="237118" x="1590675" y="6110288"/>
          <p14:tracePt t="237125" x="1603375" y="6110288"/>
          <p14:tracePt t="237134" x="1627188" y="6110288"/>
          <p14:tracePt t="237141" x="1639888" y="6103938"/>
          <p14:tracePt t="237150" x="1657350" y="6099175"/>
          <p14:tracePt t="237157" x="1663700" y="6092825"/>
          <p14:tracePt t="237167" x="1670050" y="6086475"/>
          <p14:tracePt t="237173" x="1670050" y="6069013"/>
          <p14:tracePt t="237190" x="1670050" y="6062663"/>
          <p14:tracePt t="237310" x="1676400" y="6056313"/>
          <p14:tracePt t="237327" x="1687513" y="6056313"/>
          <p14:tracePt t="237335" x="1706563" y="6062663"/>
          <p14:tracePt t="237342" x="1717675" y="6069013"/>
          <p14:tracePt t="237350" x="1741488" y="6075363"/>
          <p14:tracePt t="237358" x="1771650" y="6075363"/>
          <p14:tracePt t="237367" x="1831975" y="6092825"/>
          <p14:tracePt t="237374" x="1916113" y="6116638"/>
          <p14:tracePt t="237382" x="1995488" y="6140450"/>
          <p14:tracePt t="237390" x="2097088" y="6170613"/>
          <p14:tracePt t="237398" x="2187575" y="6194425"/>
          <p14:tracePt t="237406" x="2301875" y="6207125"/>
          <p14:tracePt t="237414" x="2405063" y="6207125"/>
          <p14:tracePt t="237423" x="2508250" y="6207125"/>
          <p14:tracePt t="237429" x="2592388" y="6207125"/>
          <p14:tracePt t="237437" x="2652713" y="6207125"/>
          <p14:tracePt t="237445" x="2693988" y="6207125"/>
          <p14:tracePt t="237454" x="2717800" y="6207125"/>
          <p14:tracePt t="237461" x="2743200" y="6207125"/>
          <p14:tracePt t="237469" x="2747963" y="6207125"/>
          <p14:tracePt t="237502" x="2754313" y="6207125"/>
          <p14:tracePt t="237589" x="0" y="0"/>
        </p14:tracePtLst>
        <p14:tracePtLst>
          <p14:tracePt t="248264" x="2146300" y="5868988"/>
          <p14:tracePt t="248326" x="2139950" y="5868988"/>
          <p14:tracePt t="248334" x="2127250" y="5868988"/>
          <p14:tracePt t="248342" x="2122488" y="5875338"/>
          <p14:tracePt t="248350" x="2103438" y="5875338"/>
          <p14:tracePt t="248358" x="2092325" y="5875338"/>
          <p14:tracePt t="248366" x="2066925" y="5888038"/>
          <p14:tracePt t="248374" x="2062163" y="5888038"/>
          <p14:tracePt t="248382" x="2049463" y="5888038"/>
          <p14:tracePt t="248390" x="2036763" y="5888038"/>
          <p14:tracePt t="248398" x="2019300" y="5888038"/>
          <p14:tracePt t="248414" x="2012950" y="5894388"/>
          <p14:tracePt t="248423" x="2001838" y="5894388"/>
          <p14:tracePt t="248430" x="1995488" y="5894388"/>
          <p14:tracePt t="248438" x="1982788" y="5894388"/>
          <p14:tracePt t="248447" x="1971675" y="5899150"/>
          <p14:tracePt t="248454" x="1952625" y="5905500"/>
          <p14:tracePt t="248463" x="1928813" y="5911850"/>
          <p14:tracePt t="248470" x="1885950" y="5924550"/>
          <p14:tracePt t="248478" x="1838325" y="5942013"/>
          <p14:tracePt t="248486" x="1801813" y="5948363"/>
          <p14:tracePt t="248495" x="1754188" y="5972175"/>
          <p14:tracePt t="248502" x="1724025" y="5978525"/>
          <p14:tracePt t="248511" x="1687513" y="5995988"/>
          <p14:tracePt t="248518" x="1651000" y="6015038"/>
          <p14:tracePt t="248525" x="1627188" y="6019800"/>
          <p14:tracePt t="248533" x="1603375" y="6038850"/>
          <p14:tracePt t="248541" x="1590675" y="6045200"/>
          <p14:tracePt t="248549" x="1566863" y="6069013"/>
          <p14:tracePt t="248557" x="1560513" y="6075363"/>
          <p14:tracePt t="248566" x="1543050" y="6086475"/>
          <p14:tracePt t="248573" x="1536700" y="6099175"/>
          <p14:tracePt t="248581" x="1530350" y="6110288"/>
          <p14:tracePt t="248589" x="1525588" y="6122988"/>
          <p14:tracePt t="248597" x="1525588" y="6134100"/>
          <p14:tracePt t="248605" x="1525588" y="6159500"/>
          <p14:tracePt t="248613" x="1525588" y="6164263"/>
          <p14:tracePt t="248621" x="1525588" y="6183313"/>
          <p14:tracePt t="248630" x="1549400" y="6207125"/>
          <p14:tracePt t="248637" x="1566863" y="6219825"/>
          <p14:tracePt t="248646" x="1603375" y="6249988"/>
          <p14:tracePt t="248653" x="1651000" y="6267450"/>
          <p14:tracePt t="248662" x="1676400" y="6284913"/>
          <p14:tracePt t="248670" x="1700213" y="6297613"/>
          <p14:tracePt t="248678" x="1717675" y="6297613"/>
          <p14:tracePt t="248685" x="1741488" y="6303963"/>
          <p14:tracePt t="248694" x="1778000" y="6315075"/>
          <p14:tracePt t="248701" x="1790700" y="6315075"/>
          <p14:tracePt t="248710" x="1831975" y="6321425"/>
          <p14:tracePt t="248718" x="1868488" y="6321425"/>
          <p14:tracePt t="248725" x="1898650" y="6321425"/>
          <p14:tracePt t="248733" x="1928813" y="6321425"/>
          <p14:tracePt t="248742" x="1965325" y="6321425"/>
          <p14:tracePt t="248749" x="1995488" y="6321425"/>
          <p14:tracePt t="248757" x="2032000" y="6321425"/>
          <p14:tracePt t="248765" x="2062163" y="6321425"/>
          <p14:tracePt t="248773" x="2103438" y="6321425"/>
          <p14:tracePt t="248782" x="2152650" y="6310313"/>
          <p14:tracePt t="248789" x="2200275" y="6280150"/>
          <p14:tracePt t="248797" x="2247900" y="6261100"/>
          <p14:tracePt t="248805" x="2301875" y="6230938"/>
          <p14:tracePt t="248814" x="2338388" y="6200775"/>
          <p14:tracePt t="248821" x="2357438" y="6189663"/>
          <p14:tracePt t="248830" x="2368550" y="6170613"/>
          <p14:tracePt t="248837" x="2387600" y="6159500"/>
          <p14:tracePt t="248845" x="2392363" y="6140450"/>
          <p14:tracePt t="248854" x="2392363" y="6134100"/>
          <p14:tracePt t="248862" x="2392363" y="6122988"/>
          <p14:tracePt t="248869" x="2392363" y="6116638"/>
          <p14:tracePt t="248880" x="2392363" y="6103938"/>
          <p14:tracePt t="248894" x="2392363" y="6099175"/>
          <p14:tracePt t="248901" x="2387600" y="6080125"/>
          <p14:tracePt t="248910" x="2381250" y="6075363"/>
          <p14:tracePt t="248917" x="2374900" y="6069013"/>
          <p14:tracePt t="248925" x="2368550" y="6069013"/>
          <p14:tracePt t="248933" x="2351088" y="6062663"/>
          <p14:tracePt t="248941" x="2344738" y="6056313"/>
          <p14:tracePt t="248949" x="2332038" y="6049963"/>
          <p14:tracePt t="248957" x="2308225" y="6045200"/>
          <p14:tracePt t="248965" x="2297113" y="6045200"/>
          <p14:tracePt t="248973" x="2236788" y="6026150"/>
          <p14:tracePt t="248982" x="2224088" y="6026150"/>
          <p14:tracePt t="248989" x="2193925" y="6015038"/>
          <p14:tracePt t="248997" x="2170113" y="6008688"/>
          <p14:tracePt t="249006" x="2133600" y="6008688"/>
          <p14:tracePt t="249013" x="2092325" y="6008688"/>
          <p14:tracePt t="249021" x="2049463" y="6002338"/>
          <p14:tracePt t="249030" x="2012950" y="6002338"/>
          <p14:tracePt t="249037" x="1971675" y="6002338"/>
          <p14:tracePt t="249045" x="1941513" y="6002338"/>
          <p14:tracePt t="249053" x="1916113" y="6002338"/>
          <p14:tracePt t="249062" x="1874838" y="6002338"/>
          <p14:tracePt t="249069" x="1851025" y="6008688"/>
          <p14:tracePt t="249078" x="1844675" y="6015038"/>
          <p14:tracePt t="249085" x="1825625" y="6026150"/>
          <p14:tracePt t="249094" x="1820863" y="6049963"/>
          <p14:tracePt t="249101" x="1820863" y="6069013"/>
          <p14:tracePt t="249109" x="1820863" y="6092825"/>
          <p14:tracePt t="249117" x="1831975" y="6103938"/>
          <p14:tracePt t="249125" x="1855788" y="6122988"/>
          <p14:tracePt t="249133" x="1898650" y="6140450"/>
          <p14:tracePt t="249141" x="1935163" y="6159500"/>
          <p14:tracePt t="249150" x="1958975" y="6164263"/>
          <p14:tracePt t="249157" x="1982788" y="6164263"/>
          <p14:tracePt t="249166" x="2006600" y="6170613"/>
          <p14:tracePt t="249173" x="2019300" y="6170613"/>
          <p14:tracePt t="249182" x="2055813" y="6183313"/>
          <p14:tracePt t="249189" x="2079625" y="6189663"/>
          <p14:tracePt t="249198" x="2097088" y="6194425"/>
          <p14:tracePt t="249205" x="2122488" y="6207125"/>
          <p14:tracePt t="249214" x="2146300" y="6213475"/>
          <p14:tracePt t="249221" x="2193925" y="6219825"/>
          <p14:tracePt t="249229" x="2224088" y="6219825"/>
          <p14:tracePt t="249237" x="2254250" y="6219825"/>
          <p14:tracePt t="249245" x="2278063" y="6219825"/>
          <p14:tracePt t="249253" x="2290763" y="6219825"/>
          <p14:tracePt t="249278" x="2308225" y="6213475"/>
          <p14:tracePt t="249285" x="2308225" y="6200775"/>
          <p14:tracePt t="249294" x="2308225" y="6176963"/>
          <p14:tracePt t="249309" x="2308225" y="6159500"/>
          <p14:tracePt t="249317" x="2308225" y="6153150"/>
          <p14:tracePt t="249325" x="2301875" y="6146800"/>
          <p14:tracePt t="249334" x="2290763" y="6140450"/>
          <p14:tracePt t="249341" x="2271713" y="6134100"/>
          <p14:tracePt t="249350" x="2260600" y="6129338"/>
          <p14:tracePt t="249357" x="2247900" y="6129338"/>
          <p14:tracePt t="249365" x="2211388" y="6116638"/>
          <p14:tracePt t="249373" x="2200275" y="6116638"/>
          <p14:tracePt t="249381" x="2163763" y="6116638"/>
          <p14:tracePt t="249389" x="2122488" y="6116638"/>
          <p14:tracePt t="249397" x="2079625" y="6116638"/>
          <p14:tracePt t="249405" x="2036763" y="6116638"/>
          <p14:tracePt t="249414" x="1982788" y="6146800"/>
          <p14:tracePt t="249422" x="1958975" y="6153150"/>
          <p14:tracePt t="249429" x="1946275" y="6164263"/>
          <p14:tracePt t="249437" x="1941513" y="6170613"/>
          <p14:tracePt t="249446" x="1941513" y="6189663"/>
          <p14:tracePt t="249453" x="1941513" y="6200775"/>
          <p14:tracePt t="249462" x="1941513" y="6213475"/>
          <p14:tracePt t="249469" x="1965325" y="6237288"/>
          <p14:tracePt t="249478" x="1971675" y="6237288"/>
          <p14:tracePt t="249485" x="2001838" y="6249988"/>
          <p14:tracePt t="249494" x="2025650" y="6254750"/>
          <p14:tracePt t="249501" x="2036763" y="6261100"/>
          <p14:tracePt t="249509" x="2062163" y="6261100"/>
          <p14:tracePt t="249517" x="2097088" y="6267450"/>
          <p14:tracePt t="249525" x="2139950" y="6267450"/>
          <p14:tracePt t="249533" x="2170113" y="6267450"/>
          <p14:tracePt t="249541" x="2236788" y="6267450"/>
          <p14:tracePt t="249549" x="2314575" y="6267450"/>
          <p14:tracePt t="249557" x="2374900" y="6230938"/>
          <p14:tracePt t="249565" x="2398713" y="6207125"/>
          <p14:tracePt t="249573" x="2422525" y="6183313"/>
          <p14:tracePt t="249582" x="2435225" y="6153150"/>
          <p14:tracePt t="249589" x="2441575" y="6116638"/>
          <p14:tracePt t="249598" x="2441575" y="6092825"/>
          <p14:tracePt t="249605" x="2441575" y="6086475"/>
          <p14:tracePt t="249613" x="2441575" y="6075363"/>
          <p14:tracePt t="249621" x="2441575" y="6062663"/>
          <p14:tracePt t="249629" x="2422525" y="6045200"/>
          <p14:tracePt t="249637" x="2392363" y="6026150"/>
          <p14:tracePt t="249646" x="2368550" y="6019800"/>
          <p14:tracePt t="249653" x="2332038" y="6019800"/>
          <p14:tracePt t="249662" x="2301875" y="6019800"/>
          <p14:tracePt t="249669" x="2260600" y="6019800"/>
          <p14:tracePt t="249678" x="2211388" y="6032500"/>
          <p14:tracePt t="249686" x="2176463" y="6062663"/>
          <p14:tracePt t="249693" x="2133600" y="6099175"/>
          <p14:tracePt t="249701" x="2109788" y="6122988"/>
          <p14:tracePt t="249709" x="2103438" y="6140450"/>
          <p14:tracePt t="249717" x="2103438" y="6164263"/>
          <p14:tracePt t="249725" x="2103438" y="6176963"/>
          <p14:tracePt t="249741" x="2103438" y="6189663"/>
          <p14:tracePt t="249749" x="2116138" y="6189663"/>
          <p14:tracePt t="249757" x="2152650" y="6200775"/>
          <p14:tracePt t="249765" x="2182813" y="6200775"/>
          <p14:tracePt t="249773" x="2236788" y="6207125"/>
          <p14:tracePt t="249782" x="2297113" y="6207125"/>
          <p14:tracePt t="249789" x="2368550" y="6207125"/>
          <p14:tracePt t="249798" x="2428875" y="6207125"/>
          <p14:tracePt t="249805" x="2465388" y="6176963"/>
          <p14:tracePt t="249814" x="2489200" y="6159500"/>
          <p14:tracePt t="249821" x="2508250" y="6146800"/>
          <p14:tracePt t="249838" x="2508250" y="6140450"/>
          <p14:tracePt t="249853" x="2508250" y="6134100"/>
          <p14:tracePt t="249869" x="2495550" y="6110288"/>
          <p14:tracePt t="249881" x="2489200" y="6103938"/>
          <p14:tracePt t="249885" x="2465388" y="6103938"/>
          <p14:tracePt t="249893" x="2428875" y="6099175"/>
          <p14:tracePt t="249902" x="2405063" y="6092825"/>
          <p14:tracePt t="249909" x="2374900" y="6092825"/>
          <p14:tracePt t="249917" x="2344738" y="6092825"/>
          <p14:tracePt t="249925" x="2308225" y="6092825"/>
          <p14:tracePt t="249933" x="2284413" y="6092825"/>
          <p14:tracePt t="249941" x="2266950" y="6092825"/>
          <p14:tracePt t="249950" x="2247900" y="6103938"/>
          <p14:tracePt t="249981" x="2247900" y="6110288"/>
          <p14:tracePt t="249989" x="2260600" y="6122988"/>
          <p14:tracePt t="249998" x="2308225" y="6140450"/>
          <p14:tracePt t="250005" x="2351088" y="6140450"/>
          <p14:tracePt t="250013" x="2411413" y="6146800"/>
          <p14:tracePt t="250021" x="2501900" y="6146800"/>
          <p14:tracePt t="250030" x="2573338" y="6146800"/>
          <p14:tracePt t="250037" x="2657475" y="6146800"/>
          <p14:tracePt t="250046" x="2700338" y="6146800"/>
          <p14:tracePt t="250053" x="2736850" y="6146800"/>
          <p14:tracePt t="250062" x="2743200" y="6140450"/>
          <p14:tracePt t="250069" x="2747963" y="6134100"/>
          <p14:tracePt t="250102" x="2747963" y="6129338"/>
          <p14:tracePt t="250118" x="2747963" y="6122988"/>
          <p14:tracePt t="250126" x="2724150" y="6122988"/>
          <p14:tracePt t="250134" x="2670175" y="6122988"/>
          <p14:tracePt t="250142" x="2627313" y="6110288"/>
          <p14:tracePt t="250150" x="2579688" y="6110288"/>
          <p14:tracePt t="250158" x="2525713" y="6110288"/>
          <p14:tracePt t="250166" x="2452688" y="6110288"/>
          <p14:tracePt t="250174" x="2392363" y="6110288"/>
          <p14:tracePt t="250183" x="2332038" y="6110288"/>
          <p14:tracePt t="250190" x="2290763" y="6110288"/>
          <p14:tracePt t="250199" x="2266950" y="6110288"/>
          <p14:tracePt t="250206" x="2254250" y="6110288"/>
          <p14:tracePt t="250270" x="2266950" y="6110288"/>
          <p14:tracePt t="250278" x="2297113" y="6110288"/>
          <p14:tracePt t="250286" x="2320925" y="6116638"/>
          <p14:tracePt t="250294" x="2357438" y="6122988"/>
          <p14:tracePt t="250302" x="2368550" y="6122988"/>
          <p14:tracePt t="250310" x="2398713" y="6129338"/>
          <p14:tracePt t="250318" x="2417763" y="6129338"/>
          <p14:tracePt t="250326" x="2428875" y="6140450"/>
          <p14:tracePt t="250335" x="2435225" y="6140450"/>
          <p14:tracePt t="250342" x="2441575" y="6140450"/>
          <p14:tracePt t="250438" x="2447925" y="6146800"/>
          <p14:tracePt t="250446" x="2459038" y="6146800"/>
          <p14:tracePt t="250454" x="2482850" y="6146800"/>
          <p14:tracePt t="250463" x="2508250" y="6146800"/>
          <p14:tracePt t="250470" x="2573338" y="6146800"/>
          <p14:tracePt t="250479" x="2657475" y="6153150"/>
          <p14:tracePt t="250486" x="2747963" y="6153150"/>
          <p14:tracePt t="250494" x="2863850" y="6153150"/>
          <p14:tracePt t="250502" x="3001963" y="6153150"/>
          <p14:tracePt t="250510" x="3133725" y="6153150"/>
          <p14:tracePt t="250519" x="3351213" y="6153150"/>
          <p14:tracePt t="250526" x="3556000" y="6153150"/>
          <p14:tracePt t="250534" x="3797300" y="6170613"/>
          <p14:tracePt t="250542" x="4014788" y="6183313"/>
          <p14:tracePt t="250550" x="4230688" y="6213475"/>
          <p14:tracePt t="250558" x="4387850" y="6213475"/>
          <p14:tracePt t="250567" x="4521200" y="6224588"/>
          <p14:tracePt t="250574" x="4646613" y="6224588"/>
          <p14:tracePt t="250582" x="4719638" y="6224588"/>
          <p14:tracePt t="250590" x="4779963" y="6224588"/>
          <p14:tracePt t="250598" x="4822825" y="6224588"/>
          <p14:tracePt t="250606" x="4846638" y="6224588"/>
          <p14:tracePt t="250614" x="4870450" y="6224588"/>
          <p14:tracePt t="250622" x="4894263" y="6224588"/>
          <p14:tracePt t="250630" x="4924425" y="6213475"/>
          <p14:tracePt t="250638" x="4930775" y="6213475"/>
          <p14:tracePt t="250647" x="4954588" y="6207125"/>
          <p14:tracePt t="250654" x="4960938" y="6207125"/>
          <p14:tracePt t="250665" x="4978400" y="6194425"/>
          <p14:tracePt t="250670" x="4984750" y="6194425"/>
          <p14:tracePt t="250678" x="5002213" y="6194425"/>
          <p14:tracePt t="250862" x="0" y="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9F7BCE74-F5F4-4B8C-B249-740E8EF27427}"/>
              </a:ext>
            </a:extLst>
          </p:cNvPr>
          <p:cNvSpPr>
            <a:spLocks noGrp="1" noChangeArrowheads="1"/>
          </p:cNvSpPr>
          <p:nvPr>
            <p:ph type="title"/>
          </p:nvPr>
        </p:nvSpPr>
        <p:spPr>
          <a:xfrm>
            <a:off x="542925" y="317500"/>
            <a:ext cx="5651500" cy="666750"/>
          </a:xfrm>
        </p:spPr>
        <p:txBody>
          <a:bodyPr/>
          <a:lstStyle/>
          <a:p>
            <a:pPr algn="l"/>
            <a:r>
              <a:rPr lang="en-GB" altLang="cs-CZ" sz="4000" b="1">
                <a:solidFill>
                  <a:srgbClr val="6600CC"/>
                </a:solidFill>
                <a:effectLst>
                  <a:outerShdw blurRad="38100" dist="38100" dir="2700000" algn="tl">
                    <a:srgbClr val="C0C0C0"/>
                  </a:outerShdw>
                </a:effectLst>
              </a:rPr>
              <a:t>Poly</a:t>
            </a:r>
            <a:r>
              <a:rPr lang="cs-CZ" altLang="cs-CZ" sz="4000" b="1">
                <a:solidFill>
                  <a:srgbClr val="6600CC"/>
                </a:solidFill>
                <a:effectLst>
                  <a:outerShdw blurRad="38100" dist="38100" dir="2700000" algn="tl">
                    <a:srgbClr val="C0C0C0"/>
                  </a:outerShdw>
                </a:effectLst>
              </a:rPr>
              <a:t>k</a:t>
            </a:r>
            <a:r>
              <a:rPr lang="en-GB" altLang="cs-CZ" sz="4000" b="1">
                <a:solidFill>
                  <a:srgbClr val="6600CC"/>
                </a:solidFill>
                <a:effectLst>
                  <a:outerShdw blurRad="38100" dist="38100" dir="2700000" algn="tl">
                    <a:srgbClr val="C0C0C0"/>
                  </a:outerShdw>
                </a:effectLst>
              </a:rPr>
              <a:t>lon</a:t>
            </a:r>
            <a:r>
              <a:rPr lang="cs-CZ" altLang="cs-CZ" sz="4000" b="1">
                <a:solidFill>
                  <a:srgbClr val="6600CC"/>
                </a:solidFill>
                <a:effectLst>
                  <a:outerShdw blurRad="38100" dist="38100" dir="2700000" algn="tl">
                    <a:srgbClr val="C0C0C0"/>
                  </a:outerShdw>
                </a:effectLst>
              </a:rPr>
              <a:t>á</a:t>
            </a:r>
            <a:r>
              <a:rPr lang="en-GB" altLang="cs-CZ" sz="4000" b="1">
                <a:solidFill>
                  <a:srgbClr val="6600CC"/>
                </a:solidFill>
                <a:effectLst>
                  <a:outerShdw blurRad="38100" dist="38100" dir="2700000" algn="tl">
                    <a:srgbClr val="C0C0C0"/>
                  </a:outerShdw>
                </a:effectLst>
              </a:rPr>
              <a:t>l</a:t>
            </a:r>
            <a:r>
              <a:rPr lang="cs-CZ" altLang="cs-CZ" sz="4000" b="1">
                <a:solidFill>
                  <a:srgbClr val="6600CC"/>
                </a:solidFill>
                <a:effectLst>
                  <a:outerShdw blurRad="38100" dist="38100" dir="2700000" algn="tl">
                    <a:srgbClr val="C0C0C0"/>
                  </a:outerShdw>
                </a:effectLst>
              </a:rPr>
              <a:t>ní</a:t>
            </a:r>
            <a:r>
              <a:rPr lang="en-GB" altLang="cs-CZ" sz="4000" b="1">
                <a:solidFill>
                  <a:srgbClr val="6600CC"/>
                </a:solidFill>
                <a:effectLst>
                  <a:outerShdw blurRad="38100" dist="38100" dir="2700000" algn="tl">
                    <a:srgbClr val="C0C0C0"/>
                  </a:outerShdw>
                </a:effectLst>
              </a:rPr>
              <a:t> </a:t>
            </a:r>
            <a:r>
              <a:rPr lang="cs-CZ" altLang="cs-CZ" sz="4000" b="1">
                <a:solidFill>
                  <a:srgbClr val="6600CC"/>
                </a:solidFill>
                <a:effectLst>
                  <a:outerShdw blurRad="38100" dist="38100" dir="2700000" algn="tl">
                    <a:srgbClr val="C0C0C0"/>
                  </a:outerShdw>
                </a:effectLst>
              </a:rPr>
              <a:t>protilátky</a:t>
            </a:r>
            <a:endParaRPr lang="en-GB" altLang="cs-CZ">
              <a:solidFill>
                <a:srgbClr val="6600CC"/>
              </a:solidFill>
              <a:effectLst>
                <a:outerShdw blurRad="38100" dist="38100" dir="2700000" algn="tl">
                  <a:srgbClr val="C0C0C0"/>
                </a:outerShdw>
              </a:effectLst>
            </a:endParaRPr>
          </a:p>
        </p:txBody>
      </p:sp>
      <p:sp>
        <p:nvSpPr>
          <p:cNvPr id="8196" name="Freeform 4">
            <a:extLst>
              <a:ext uri="{FF2B5EF4-FFF2-40B4-BE49-F238E27FC236}">
                <a16:creationId xmlns:a16="http://schemas.microsoft.com/office/drawing/2014/main" id="{C30FEE40-6C2C-4627-AF24-DBEF3B63FEA2}"/>
              </a:ext>
            </a:extLst>
          </p:cNvPr>
          <p:cNvSpPr>
            <a:spLocks/>
          </p:cNvSpPr>
          <p:nvPr/>
        </p:nvSpPr>
        <p:spPr bwMode="auto">
          <a:xfrm>
            <a:off x="3041650" y="1851025"/>
            <a:ext cx="623888" cy="1016000"/>
          </a:xfrm>
          <a:custGeom>
            <a:avLst/>
            <a:gdLst>
              <a:gd name="T0" fmla="*/ 0 w 393"/>
              <a:gd name="T1" fmla="*/ 32 h 640"/>
              <a:gd name="T2" fmla="*/ 11 w 393"/>
              <a:gd name="T3" fmla="*/ 25 h 640"/>
              <a:gd name="T4" fmla="*/ 38 w 393"/>
              <a:gd name="T5" fmla="*/ 11 h 640"/>
              <a:gd name="T6" fmla="*/ 62 w 393"/>
              <a:gd name="T7" fmla="*/ 0 h 640"/>
              <a:gd name="T8" fmla="*/ 107 w 393"/>
              <a:gd name="T9" fmla="*/ 4 h 640"/>
              <a:gd name="T10" fmla="*/ 141 w 393"/>
              <a:gd name="T11" fmla="*/ 29 h 640"/>
              <a:gd name="T12" fmla="*/ 183 w 393"/>
              <a:gd name="T13" fmla="*/ 57 h 640"/>
              <a:gd name="T14" fmla="*/ 248 w 393"/>
              <a:gd name="T15" fmla="*/ 114 h 640"/>
              <a:gd name="T16" fmla="*/ 262 w 393"/>
              <a:gd name="T17" fmla="*/ 160 h 640"/>
              <a:gd name="T18" fmla="*/ 286 w 393"/>
              <a:gd name="T19" fmla="*/ 217 h 640"/>
              <a:gd name="T20" fmla="*/ 324 w 393"/>
              <a:gd name="T21" fmla="*/ 313 h 640"/>
              <a:gd name="T22" fmla="*/ 334 w 393"/>
              <a:gd name="T23" fmla="*/ 363 h 640"/>
              <a:gd name="T24" fmla="*/ 348 w 393"/>
              <a:gd name="T25" fmla="*/ 420 h 640"/>
              <a:gd name="T26" fmla="*/ 393 w 393"/>
              <a:gd name="T27" fmla="*/ 527 h 640"/>
              <a:gd name="T28" fmla="*/ 382 w 393"/>
              <a:gd name="T29" fmla="*/ 566 h 640"/>
              <a:gd name="T30" fmla="*/ 348 w 393"/>
              <a:gd name="T31" fmla="*/ 605 h 640"/>
              <a:gd name="T32" fmla="*/ 317 w 393"/>
              <a:gd name="T33" fmla="*/ 630 h 640"/>
              <a:gd name="T34" fmla="*/ 248 w 393"/>
              <a:gd name="T35" fmla="*/ 640 h 640"/>
              <a:gd name="T36" fmla="*/ 221 w 393"/>
              <a:gd name="T37" fmla="*/ 594 h 640"/>
              <a:gd name="T38" fmla="*/ 162 w 393"/>
              <a:gd name="T39" fmla="*/ 495 h 640"/>
              <a:gd name="T40" fmla="*/ 159 w 393"/>
              <a:gd name="T41" fmla="*/ 441 h 640"/>
              <a:gd name="T42" fmla="*/ 159 w 393"/>
              <a:gd name="T43" fmla="*/ 416 h 640"/>
              <a:gd name="T44" fmla="*/ 131 w 393"/>
              <a:gd name="T45" fmla="*/ 356 h 640"/>
              <a:gd name="T46" fmla="*/ 100 w 393"/>
              <a:gd name="T47" fmla="*/ 299 h 640"/>
              <a:gd name="T48" fmla="*/ 83 w 393"/>
              <a:gd name="T49" fmla="*/ 249 h 640"/>
              <a:gd name="T50" fmla="*/ 62 w 393"/>
              <a:gd name="T51" fmla="*/ 171 h 640"/>
              <a:gd name="T52" fmla="*/ 42 w 393"/>
              <a:gd name="T53" fmla="*/ 121 h 640"/>
              <a:gd name="T54" fmla="*/ 42 w 393"/>
              <a:gd name="T55" fmla="*/ 89 h 640"/>
              <a:gd name="T56" fmla="*/ 0 w 393"/>
              <a:gd name="T57" fmla="*/ 32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3" h="640">
                <a:moveTo>
                  <a:pt x="0" y="32"/>
                </a:moveTo>
                <a:lnTo>
                  <a:pt x="11" y="25"/>
                </a:lnTo>
                <a:lnTo>
                  <a:pt x="38" y="11"/>
                </a:lnTo>
                <a:lnTo>
                  <a:pt x="62" y="0"/>
                </a:lnTo>
                <a:lnTo>
                  <a:pt x="107" y="4"/>
                </a:lnTo>
                <a:lnTo>
                  <a:pt x="141" y="29"/>
                </a:lnTo>
                <a:lnTo>
                  <a:pt x="183" y="57"/>
                </a:lnTo>
                <a:lnTo>
                  <a:pt x="248" y="114"/>
                </a:lnTo>
                <a:lnTo>
                  <a:pt x="262" y="160"/>
                </a:lnTo>
                <a:lnTo>
                  <a:pt x="286" y="217"/>
                </a:lnTo>
                <a:lnTo>
                  <a:pt x="324" y="313"/>
                </a:lnTo>
                <a:lnTo>
                  <a:pt x="334" y="363"/>
                </a:lnTo>
                <a:lnTo>
                  <a:pt x="348" y="420"/>
                </a:lnTo>
                <a:lnTo>
                  <a:pt x="393" y="527"/>
                </a:lnTo>
                <a:lnTo>
                  <a:pt x="382" y="566"/>
                </a:lnTo>
                <a:lnTo>
                  <a:pt x="348" y="605"/>
                </a:lnTo>
                <a:lnTo>
                  <a:pt x="317" y="630"/>
                </a:lnTo>
                <a:lnTo>
                  <a:pt x="248" y="640"/>
                </a:lnTo>
                <a:lnTo>
                  <a:pt x="221" y="594"/>
                </a:lnTo>
                <a:lnTo>
                  <a:pt x="162" y="495"/>
                </a:lnTo>
                <a:lnTo>
                  <a:pt x="159" y="441"/>
                </a:lnTo>
                <a:lnTo>
                  <a:pt x="159" y="416"/>
                </a:lnTo>
                <a:lnTo>
                  <a:pt x="131" y="356"/>
                </a:lnTo>
                <a:lnTo>
                  <a:pt x="100" y="299"/>
                </a:lnTo>
                <a:lnTo>
                  <a:pt x="83" y="249"/>
                </a:lnTo>
                <a:lnTo>
                  <a:pt x="62" y="171"/>
                </a:lnTo>
                <a:lnTo>
                  <a:pt x="42" y="121"/>
                </a:lnTo>
                <a:lnTo>
                  <a:pt x="42" y="89"/>
                </a:lnTo>
                <a:lnTo>
                  <a:pt x="0" y="32"/>
                </a:lnTo>
                <a:close/>
              </a:path>
            </a:pathLst>
          </a:custGeom>
          <a:solidFill>
            <a:srgbClr val="FF9900"/>
          </a:solidFill>
          <a:ln w="22225">
            <a:solidFill>
              <a:schemeClr val="bg1"/>
            </a:solidFill>
            <a:prstDash val="solid"/>
            <a:round/>
            <a:headEnd/>
            <a:tailEnd/>
          </a:ln>
        </p:spPr>
        <p:txBody>
          <a:bodyPr/>
          <a:lstStyle/>
          <a:p>
            <a:endParaRPr lang="cs-CZ"/>
          </a:p>
        </p:txBody>
      </p:sp>
      <p:sp>
        <p:nvSpPr>
          <p:cNvPr id="8197" name="Freeform 5">
            <a:extLst>
              <a:ext uri="{FF2B5EF4-FFF2-40B4-BE49-F238E27FC236}">
                <a16:creationId xmlns:a16="http://schemas.microsoft.com/office/drawing/2014/main" id="{56FA42B7-F028-4DD1-BBF0-844103D59121}"/>
              </a:ext>
            </a:extLst>
          </p:cNvPr>
          <p:cNvSpPr>
            <a:spLocks/>
          </p:cNvSpPr>
          <p:nvPr/>
        </p:nvSpPr>
        <p:spPr bwMode="auto">
          <a:xfrm>
            <a:off x="1512888" y="2714625"/>
            <a:ext cx="2600325" cy="1671638"/>
          </a:xfrm>
          <a:custGeom>
            <a:avLst/>
            <a:gdLst>
              <a:gd name="T0" fmla="*/ 93 w 1638"/>
              <a:gd name="T1" fmla="*/ 690 h 1053"/>
              <a:gd name="T2" fmla="*/ 76 w 1638"/>
              <a:gd name="T3" fmla="*/ 544 h 1053"/>
              <a:gd name="T4" fmla="*/ 103 w 1638"/>
              <a:gd name="T5" fmla="*/ 427 h 1053"/>
              <a:gd name="T6" fmla="*/ 148 w 1638"/>
              <a:gd name="T7" fmla="*/ 338 h 1053"/>
              <a:gd name="T8" fmla="*/ 255 w 1638"/>
              <a:gd name="T9" fmla="*/ 203 h 1053"/>
              <a:gd name="T10" fmla="*/ 396 w 1638"/>
              <a:gd name="T11" fmla="*/ 79 h 1053"/>
              <a:gd name="T12" fmla="*/ 564 w 1638"/>
              <a:gd name="T13" fmla="*/ 22 h 1053"/>
              <a:gd name="T14" fmla="*/ 757 w 1638"/>
              <a:gd name="T15" fmla="*/ 18 h 1053"/>
              <a:gd name="T16" fmla="*/ 922 w 1638"/>
              <a:gd name="T17" fmla="*/ 50 h 1053"/>
              <a:gd name="T18" fmla="*/ 1053 w 1638"/>
              <a:gd name="T19" fmla="*/ 64 h 1053"/>
              <a:gd name="T20" fmla="*/ 1135 w 1638"/>
              <a:gd name="T21" fmla="*/ 61 h 1053"/>
              <a:gd name="T22" fmla="*/ 1283 w 1638"/>
              <a:gd name="T23" fmla="*/ 4 h 1053"/>
              <a:gd name="T24" fmla="*/ 1411 w 1638"/>
              <a:gd name="T25" fmla="*/ 22 h 1053"/>
              <a:gd name="T26" fmla="*/ 1486 w 1638"/>
              <a:gd name="T27" fmla="*/ 47 h 1053"/>
              <a:gd name="T28" fmla="*/ 1531 w 1638"/>
              <a:gd name="T29" fmla="*/ 82 h 1053"/>
              <a:gd name="T30" fmla="*/ 1565 w 1638"/>
              <a:gd name="T31" fmla="*/ 143 h 1053"/>
              <a:gd name="T32" fmla="*/ 1607 w 1638"/>
              <a:gd name="T33" fmla="*/ 235 h 1053"/>
              <a:gd name="T34" fmla="*/ 1634 w 1638"/>
              <a:gd name="T35" fmla="*/ 306 h 1053"/>
              <a:gd name="T36" fmla="*/ 1631 w 1638"/>
              <a:gd name="T37" fmla="*/ 370 h 1053"/>
              <a:gd name="T38" fmla="*/ 1600 w 1638"/>
              <a:gd name="T39" fmla="*/ 431 h 1053"/>
              <a:gd name="T40" fmla="*/ 1534 w 1638"/>
              <a:gd name="T41" fmla="*/ 480 h 1053"/>
              <a:gd name="T42" fmla="*/ 1452 w 1638"/>
              <a:gd name="T43" fmla="*/ 502 h 1053"/>
              <a:gd name="T44" fmla="*/ 1393 w 1638"/>
              <a:gd name="T45" fmla="*/ 523 h 1053"/>
              <a:gd name="T46" fmla="*/ 1366 w 1638"/>
              <a:gd name="T47" fmla="*/ 566 h 1053"/>
              <a:gd name="T48" fmla="*/ 1307 w 1638"/>
              <a:gd name="T49" fmla="*/ 594 h 1053"/>
              <a:gd name="T50" fmla="*/ 1290 w 1638"/>
              <a:gd name="T51" fmla="*/ 637 h 1053"/>
              <a:gd name="T52" fmla="*/ 1232 w 1638"/>
              <a:gd name="T53" fmla="*/ 672 h 1053"/>
              <a:gd name="T54" fmla="*/ 1153 w 1638"/>
              <a:gd name="T55" fmla="*/ 761 h 1053"/>
              <a:gd name="T56" fmla="*/ 1122 w 1638"/>
              <a:gd name="T57" fmla="*/ 850 h 1053"/>
              <a:gd name="T58" fmla="*/ 1153 w 1638"/>
              <a:gd name="T59" fmla="*/ 946 h 1053"/>
              <a:gd name="T60" fmla="*/ 1259 w 1638"/>
              <a:gd name="T61" fmla="*/ 1003 h 1053"/>
              <a:gd name="T62" fmla="*/ 1259 w 1638"/>
              <a:gd name="T63" fmla="*/ 1039 h 1053"/>
              <a:gd name="T64" fmla="*/ 1173 w 1638"/>
              <a:gd name="T65" fmla="*/ 1053 h 1053"/>
              <a:gd name="T66" fmla="*/ 1080 w 1638"/>
              <a:gd name="T67" fmla="*/ 1017 h 1053"/>
              <a:gd name="T68" fmla="*/ 922 w 1638"/>
              <a:gd name="T69" fmla="*/ 957 h 1053"/>
              <a:gd name="T70" fmla="*/ 843 w 1638"/>
              <a:gd name="T71" fmla="*/ 960 h 1053"/>
              <a:gd name="T72" fmla="*/ 293 w 1638"/>
              <a:gd name="T73" fmla="*/ 971 h 1053"/>
              <a:gd name="T74" fmla="*/ 186 w 1638"/>
              <a:gd name="T75" fmla="*/ 978 h 1053"/>
              <a:gd name="T76" fmla="*/ 93 w 1638"/>
              <a:gd name="T77" fmla="*/ 957 h 1053"/>
              <a:gd name="T78" fmla="*/ 21 w 1638"/>
              <a:gd name="T79" fmla="*/ 914 h 1053"/>
              <a:gd name="T80" fmla="*/ 7 w 1638"/>
              <a:gd name="T81" fmla="*/ 854 h 1053"/>
              <a:gd name="T82" fmla="*/ 31 w 1638"/>
              <a:gd name="T83" fmla="*/ 808 h 1053"/>
              <a:gd name="T84" fmla="*/ 107 w 1638"/>
              <a:gd name="T85" fmla="*/ 779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38" h="1053">
                <a:moveTo>
                  <a:pt x="134" y="779"/>
                </a:moveTo>
                <a:lnTo>
                  <a:pt x="100" y="733"/>
                </a:lnTo>
                <a:lnTo>
                  <a:pt x="93" y="690"/>
                </a:lnTo>
                <a:lnTo>
                  <a:pt x="79" y="633"/>
                </a:lnTo>
                <a:lnTo>
                  <a:pt x="76" y="598"/>
                </a:lnTo>
                <a:lnTo>
                  <a:pt x="76" y="544"/>
                </a:lnTo>
                <a:lnTo>
                  <a:pt x="83" y="495"/>
                </a:lnTo>
                <a:lnTo>
                  <a:pt x="93" y="456"/>
                </a:lnTo>
                <a:lnTo>
                  <a:pt x="103" y="427"/>
                </a:lnTo>
                <a:lnTo>
                  <a:pt x="117" y="395"/>
                </a:lnTo>
                <a:lnTo>
                  <a:pt x="134" y="363"/>
                </a:lnTo>
                <a:lnTo>
                  <a:pt x="148" y="338"/>
                </a:lnTo>
                <a:lnTo>
                  <a:pt x="179" y="296"/>
                </a:lnTo>
                <a:lnTo>
                  <a:pt x="210" y="242"/>
                </a:lnTo>
                <a:lnTo>
                  <a:pt x="255" y="203"/>
                </a:lnTo>
                <a:lnTo>
                  <a:pt x="303" y="157"/>
                </a:lnTo>
                <a:lnTo>
                  <a:pt x="341" y="118"/>
                </a:lnTo>
                <a:lnTo>
                  <a:pt x="396" y="79"/>
                </a:lnTo>
                <a:lnTo>
                  <a:pt x="454" y="47"/>
                </a:lnTo>
                <a:lnTo>
                  <a:pt x="516" y="29"/>
                </a:lnTo>
                <a:lnTo>
                  <a:pt x="564" y="22"/>
                </a:lnTo>
                <a:lnTo>
                  <a:pt x="633" y="11"/>
                </a:lnTo>
                <a:lnTo>
                  <a:pt x="688" y="8"/>
                </a:lnTo>
                <a:lnTo>
                  <a:pt x="757" y="18"/>
                </a:lnTo>
                <a:lnTo>
                  <a:pt x="833" y="32"/>
                </a:lnTo>
                <a:lnTo>
                  <a:pt x="888" y="43"/>
                </a:lnTo>
                <a:lnTo>
                  <a:pt x="922" y="50"/>
                </a:lnTo>
                <a:lnTo>
                  <a:pt x="967" y="57"/>
                </a:lnTo>
                <a:lnTo>
                  <a:pt x="1015" y="54"/>
                </a:lnTo>
                <a:lnTo>
                  <a:pt x="1053" y="64"/>
                </a:lnTo>
                <a:lnTo>
                  <a:pt x="1091" y="82"/>
                </a:lnTo>
                <a:lnTo>
                  <a:pt x="1111" y="104"/>
                </a:lnTo>
                <a:lnTo>
                  <a:pt x="1135" y="61"/>
                </a:lnTo>
                <a:lnTo>
                  <a:pt x="1163" y="43"/>
                </a:lnTo>
                <a:lnTo>
                  <a:pt x="1214" y="18"/>
                </a:lnTo>
                <a:lnTo>
                  <a:pt x="1283" y="4"/>
                </a:lnTo>
                <a:lnTo>
                  <a:pt x="1345" y="0"/>
                </a:lnTo>
                <a:lnTo>
                  <a:pt x="1380" y="8"/>
                </a:lnTo>
                <a:lnTo>
                  <a:pt x="1411" y="22"/>
                </a:lnTo>
                <a:lnTo>
                  <a:pt x="1431" y="29"/>
                </a:lnTo>
                <a:lnTo>
                  <a:pt x="1452" y="36"/>
                </a:lnTo>
                <a:lnTo>
                  <a:pt x="1486" y="47"/>
                </a:lnTo>
                <a:lnTo>
                  <a:pt x="1503" y="50"/>
                </a:lnTo>
                <a:lnTo>
                  <a:pt x="1517" y="64"/>
                </a:lnTo>
                <a:lnTo>
                  <a:pt x="1531" y="82"/>
                </a:lnTo>
                <a:lnTo>
                  <a:pt x="1545" y="107"/>
                </a:lnTo>
                <a:lnTo>
                  <a:pt x="1555" y="125"/>
                </a:lnTo>
                <a:lnTo>
                  <a:pt x="1565" y="143"/>
                </a:lnTo>
                <a:lnTo>
                  <a:pt x="1583" y="182"/>
                </a:lnTo>
                <a:lnTo>
                  <a:pt x="1600" y="210"/>
                </a:lnTo>
                <a:lnTo>
                  <a:pt x="1607" y="235"/>
                </a:lnTo>
                <a:lnTo>
                  <a:pt x="1614" y="256"/>
                </a:lnTo>
                <a:lnTo>
                  <a:pt x="1624" y="278"/>
                </a:lnTo>
                <a:lnTo>
                  <a:pt x="1634" y="306"/>
                </a:lnTo>
                <a:lnTo>
                  <a:pt x="1638" y="324"/>
                </a:lnTo>
                <a:lnTo>
                  <a:pt x="1634" y="349"/>
                </a:lnTo>
                <a:lnTo>
                  <a:pt x="1631" y="370"/>
                </a:lnTo>
                <a:lnTo>
                  <a:pt x="1624" y="392"/>
                </a:lnTo>
                <a:lnTo>
                  <a:pt x="1617" y="406"/>
                </a:lnTo>
                <a:lnTo>
                  <a:pt x="1600" y="431"/>
                </a:lnTo>
                <a:lnTo>
                  <a:pt x="1572" y="456"/>
                </a:lnTo>
                <a:lnTo>
                  <a:pt x="1558" y="470"/>
                </a:lnTo>
                <a:lnTo>
                  <a:pt x="1534" y="480"/>
                </a:lnTo>
                <a:lnTo>
                  <a:pt x="1503" y="491"/>
                </a:lnTo>
                <a:lnTo>
                  <a:pt x="1469" y="495"/>
                </a:lnTo>
                <a:lnTo>
                  <a:pt x="1452" y="502"/>
                </a:lnTo>
                <a:lnTo>
                  <a:pt x="1438" y="512"/>
                </a:lnTo>
                <a:lnTo>
                  <a:pt x="1424" y="520"/>
                </a:lnTo>
                <a:lnTo>
                  <a:pt x="1393" y="523"/>
                </a:lnTo>
                <a:lnTo>
                  <a:pt x="1386" y="523"/>
                </a:lnTo>
                <a:lnTo>
                  <a:pt x="1373" y="555"/>
                </a:lnTo>
                <a:lnTo>
                  <a:pt x="1366" y="566"/>
                </a:lnTo>
                <a:lnTo>
                  <a:pt x="1349" y="576"/>
                </a:lnTo>
                <a:lnTo>
                  <a:pt x="1328" y="584"/>
                </a:lnTo>
                <a:lnTo>
                  <a:pt x="1307" y="594"/>
                </a:lnTo>
                <a:lnTo>
                  <a:pt x="1304" y="605"/>
                </a:lnTo>
                <a:lnTo>
                  <a:pt x="1297" y="626"/>
                </a:lnTo>
                <a:lnTo>
                  <a:pt x="1290" y="637"/>
                </a:lnTo>
                <a:lnTo>
                  <a:pt x="1276" y="651"/>
                </a:lnTo>
                <a:lnTo>
                  <a:pt x="1256" y="662"/>
                </a:lnTo>
                <a:lnTo>
                  <a:pt x="1232" y="672"/>
                </a:lnTo>
                <a:lnTo>
                  <a:pt x="1204" y="701"/>
                </a:lnTo>
                <a:lnTo>
                  <a:pt x="1170" y="733"/>
                </a:lnTo>
                <a:lnTo>
                  <a:pt x="1153" y="761"/>
                </a:lnTo>
                <a:lnTo>
                  <a:pt x="1142" y="783"/>
                </a:lnTo>
                <a:lnTo>
                  <a:pt x="1128" y="811"/>
                </a:lnTo>
                <a:lnTo>
                  <a:pt x="1122" y="850"/>
                </a:lnTo>
                <a:lnTo>
                  <a:pt x="1125" y="889"/>
                </a:lnTo>
                <a:lnTo>
                  <a:pt x="1132" y="921"/>
                </a:lnTo>
                <a:lnTo>
                  <a:pt x="1153" y="946"/>
                </a:lnTo>
                <a:lnTo>
                  <a:pt x="1197" y="953"/>
                </a:lnTo>
                <a:lnTo>
                  <a:pt x="1232" y="968"/>
                </a:lnTo>
                <a:lnTo>
                  <a:pt x="1259" y="1003"/>
                </a:lnTo>
                <a:lnTo>
                  <a:pt x="1270" y="1017"/>
                </a:lnTo>
                <a:lnTo>
                  <a:pt x="1259" y="1032"/>
                </a:lnTo>
                <a:lnTo>
                  <a:pt x="1259" y="1039"/>
                </a:lnTo>
                <a:lnTo>
                  <a:pt x="1239" y="1042"/>
                </a:lnTo>
                <a:lnTo>
                  <a:pt x="1208" y="1049"/>
                </a:lnTo>
                <a:lnTo>
                  <a:pt x="1173" y="1053"/>
                </a:lnTo>
                <a:lnTo>
                  <a:pt x="1142" y="1053"/>
                </a:lnTo>
                <a:lnTo>
                  <a:pt x="1108" y="1042"/>
                </a:lnTo>
                <a:lnTo>
                  <a:pt x="1080" y="1017"/>
                </a:lnTo>
                <a:lnTo>
                  <a:pt x="1015" y="982"/>
                </a:lnTo>
                <a:lnTo>
                  <a:pt x="963" y="964"/>
                </a:lnTo>
                <a:lnTo>
                  <a:pt x="922" y="957"/>
                </a:lnTo>
                <a:lnTo>
                  <a:pt x="905" y="957"/>
                </a:lnTo>
                <a:lnTo>
                  <a:pt x="874" y="957"/>
                </a:lnTo>
                <a:lnTo>
                  <a:pt x="843" y="960"/>
                </a:lnTo>
                <a:lnTo>
                  <a:pt x="784" y="964"/>
                </a:lnTo>
                <a:lnTo>
                  <a:pt x="358" y="978"/>
                </a:lnTo>
                <a:lnTo>
                  <a:pt x="293" y="971"/>
                </a:lnTo>
                <a:lnTo>
                  <a:pt x="265" y="960"/>
                </a:lnTo>
                <a:lnTo>
                  <a:pt x="227" y="964"/>
                </a:lnTo>
                <a:lnTo>
                  <a:pt x="186" y="978"/>
                </a:lnTo>
                <a:lnTo>
                  <a:pt x="158" y="978"/>
                </a:lnTo>
                <a:lnTo>
                  <a:pt x="117" y="964"/>
                </a:lnTo>
                <a:lnTo>
                  <a:pt x="93" y="957"/>
                </a:lnTo>
                <a:lnTo>
                  <a:pt x="59" y="957"/>
                </a:lnTo>
                <a:lnTo>
                  <a:pt x="41" y="932"/>
                </a:lnTo>
                <a:lnTo>
                  <a:pt x="21" y="914"/>
                </a:lnTo>
                <a:lnTo>
                  <a:pt x="0" y="904"/>
                </a:lnTo>
                <a:lnTo>
                  <a:pt x="4" y="875"/>
                </a:lnTo>
                <a:lnTo>
                  <a:pt x="7" y="854"/>
                </a:lnTo>
                <a:lnTo>
                  <a:pt x="11" y="840"/>
                </a:lnTo>
                <a:lnTo>
                  <a:pt x="17" y="822"/>
                </a:lnTo>
                <a:lnTo>
                  <a:pt x="31" y="808"/>
                </a:lnTo>
                <a:lnTo>
                  <a:pt x="55" y="790"/>
                </a:lnTo>
                <a:lnTo>
                  <a:pt x="72" y="783"/>
                </a:lnTo>
                <a:lnTo>
                  <a:pt x="107" y="779"/>
                </a:lnTo>
                <a:lnTo>
                  <a:pt x="134" y="779"/>
                </a:lnTo>
                <a:close/>
              </a:path>
            </a:pathLst>
          </a:custGeom>
          <a:solidFill>
            <a:srgbClr val="FF9900"/>
          </a:solidFill>
          <a:ln w="22225">
            <a:solidFill>
              <a:schemeClr val="bg1"/>
            </a:solidFill>
            <a:prstDash val="solid"/>
            <a:round/>
            <a:headEnd/>
            <a:tailEnd/>
          </a:ln>
        </p:spPr>
        <p:txBody>
          <a:bodyPr/>
          <a:lstStyle/>
          <a:p>
            <a:endParaRPr lang="cs-CZ"/>
          </a:p>
        </p:txBody>
      </p:sp>
      <p:sp>
        <p:nvSpPr>
          <p:cNvPr id="8198" name="Freeform 6">
            <a:extLst>
              <a:ext uri="{FF2B5EF4-FFF2-40B4-BE49-F238E27FC236}">
                <a16:creationId xmlns:a16="http://schemas.microsoft.com/office/drawing/2014/main" id="{742E2166-E6E6-44BB-B7B3-A40F6486F1AF}"/>
              </a:ext>
            </a:extLst>
          </p:cNvPr>
          <p:cNvSpPr>
            <a:spLocks/>
          </p:cNvSpPr>
          <p:nvPr/>
        </p:nvSpPr>
        <p:spPr bwMode="auto">
          <a:xfrm>
            <a:off x="2779713" y="1908175"/>
            <a:ext cx="808037" cy="1022350"/>
          </a:xfrm>
          <a:custGeom>
            <a:avLst/>
            <a:gdLst>
              <a:gd name="T0" fmla="*/ 0 w 509"/>
              <a:gd name="T1" fmla="*/ 53 h 644"/>
              <a:gd name="T2" fmla="*/ 11 w 509"/>
              <a:gd name="T3" fmla="*/ 43 h 644"/>
              <a:gd name="T4" fmla="*/ 31 w 509"/>
              <a:gd name="T5" fmla="*/ 21 h 644"/>
              <a:gd name="T6" fmla="*/ 55 w 509"/>
              <a:gd name="T7" fmla="*/ 3 h 644"/>
              <a:gd name="T8" fmla="*/ 100 w 509"/>
              <a:gd name="T9" fmla="*/ 0 h 644"/>
              <a:gd name="T10" fmla="*/ 141 w 509"/>
              <a:gd name="T11" fmla="*/ 14 h 644"/>
              <a:gd name="T12" fmla="*/ 189 w 509"/>
              <a:gd name="T13" fmla="*/ 35 h 644"/>
              <a:gd name="T14" fmla="*/ 269 w 509"/>
              <a:gd name="T15" fmla="*/ 85 h 644"/>
              <a:gd name="T16" fmla="*/ 296 w 509"/>
              <a:gd name="T17" fmla="*/ 131 h 644"/>
              <a:gd name="T18" fmla="*/ 334 w 509"/>
              <a:gd name="T19" fmla="*/ 181 h 644"/>
              <a:gd name="T20" fmla="*/ 389 w 509"/>
              <a:gd name="T21" fmla="*/ 277 h 644"/>
              <a:gd name="T22" fmla="*/ 413 w 509"/>
              <a:gd name="T23" fmla="*/ 327 h 644"/>
              <a:gd name="T24" fmla="*/ 441 w 509"/>
              <a:gd name="T25" fmla="*/ 384 h 644"/>
              <a:gd name="T26" fmla="*/ 509 w 509"/>
              <a:gd name="T27" fmla="*/ 487 h 644"/>
              <a:gd name="T28" fmla="*/ 509 w 509"/>
              <a:gd name="T29" fmla="*/ 533 h 644"/>
              <a:gd name="T30" fmla="*/ 482 w 509"/>
              <a:gd name="T31" fmla="*/ 580 h 644"/>
              <a:gd name="T32" fmla="*/ 458 w 509"/>
              <a:gd name="T33" fmla="*/ 619 h 644"/>
              <a:gd name="T34" fmla="*/ 389 w 509"/>
              <a:gd name="T35" fmla="*/ 644 h 644"/>
              <a:gd name="T36" fmla="*/ 355 w 509"/>
              <a:gd name="T37" fmla="*/ 601 h 644"/>
              <a:gd name="T38" fmla="*/ 269 w 509"/>
              <a:gd name="T39" fmla="*/ 508 h 644"/>
              <a:gd name="T40" fmla="*/ 251 w 509"/>
              <a:gd name="T41" fmla="*/ 455 h 644"/>
              <a:gd name="T42" fmla="*/ 244 w 509"/>
              <a:gd name="T43" fmla="*/ 423 h 644"/>
              <a:gd name="T44" fmla="*/ 207 w 509"/>
              <a:gd name="T45" fmla="*/ 366 h 644"/>
              <a:gd name="T46" fmla="*/ 162 w 509"/>
              <a:gd name="T47" fmla="*/ 313 h 644"/>
              <a:gd name="T48" fmla="*/ 131 w 509"/>
              <a:gd name="T49" fmla="*/ 267 h 644"/>
              <a:gd name="T50" fmla="*/ 93 w 509"/>
              <a:gd name="T51" fmla="*/ 185 h 644"/>
              <a:gd name="T52" fmla="*/ 62 w 509"/>
              <a:gd name="T53" fmla="*/ 139 h 644"/>
              <a:gd name="T54" fmla="*/ 55 w 509"/>
              <a:gd name="T55" fmla="*/ 103 h 644"/>
              <a:gd name="T56" fmla="*/ 0 w 509"/>
              <a:gd name="T57" fmla="*/ 53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9" h="644">
                <a:moveTo>
                  <a:pt x="0" y="53"/>
                </a:moveTo>
                <a:lnTo>
                  <a:pt x="11" y="43"/>
                </a:lnTo>
                <a:lnTo>
                  <a:pt x="31" y="21"/>
                </a:lnTo>
                <a:lnTo>
                  <a:pt x="55" y="3"/>
                </a:lnTo>
                <a:lnTo>
                  <a:pt x="100" y="0"/>
                </a:lnTo>
                <a:lnTo>
                  <a:pt x="141" y="14"/>
                </a:lnTo>
                <a:lnTo>
                  <a:pt x="189" y="35"/>
                </a:lnTo>
                <a:lnTo>
                  <a:pt x="269" y="85"/>
                </a:lnTo>
                <a:lnTo>
                  <a:pt x="296" y="131"/>
                </a:lnTo>
                <a:lnTo>
                  <a:pt x="334" y="181"/>
                </a:lnTo>
                <a:lnTo>
                  <a:pt x="389" y="277"/>
                </a:lnTo>
                <a:lnTo>
                  <a:pt x="413" y="327"/>
                </a:lnTo>
                <a:lnTo>
                  <a:pt x="441" y="384"/>
                </a:lnTo>
                <a:lnTo>
                  <a:pt x="509" y="487"/>
                </a:lnTo>
                <a:lnTo>
                  <a:pt x="509" y="533"/>
                </a:lnTo>
                <a:lnTo>
                  <a:pt x="482" y="580"/>
                </a:lnTo>
                <a:lnTo>
                  <a:pt x="458" y="619"/>
                </a:lnTo>
                <a:lnTo>
                  <a:pt x="389" y="644"/>
                </a:lnTo>
                <a:lnTo>
                  <a:pt x="355" y="601"/>
                </a:lnTo>
                <a:lnTo>
                  <a:pt x="269" y="508"/>
                </a:lnTo>
                <a:lnTo>
                  <a:pt x="251" y="455"/>
                </a:lnTo>
                <a:lnTo>
                  <a:pt x="244" y="423"/>
                </a:lnTo>
                <a:lnTo>
                  <a:pt x="207" y="366"/>
                </a:lnTo>
                <a:lnTo>
                  <a:pt x="162" y="313"/>
                </a:lnTo>
                <a:lnTo>
                  <a:pt x="131" y="267"/>
                </a:lnTo>
                <a:lnTo>
                  <a:pt x="93" y="185"/>
                </a:lnTo>
                <a:lnTo>
                  <a:pt x="62" y="139"/>
                </a:lnTo>
                <a:lnTo>
                  <a:pt x="55" y="103"/>
                </a:lnTo>
                <a:lnTo>
                  <a:pt x="0" y="53"/>
                </a:lnTo>
                <a:close/>
              </a:path>
            </a:pathLst>
          </a:custGeom>
          <a:solidFill>
            <a:srgbClr val="993300"/>
          </a:solidFill>
          <a:ln w="22225">
            <a:solidFill>
              <a:schemeClr val="bg1"/>
            </a:solidFill>
            <a:prstDash val="solid"/>
            <a:round/>
            <a:headEnd/>
            <a:tailEnd/>
          </a:ln>
        </p:spPr>
        <p:txBody>
          <a:bodyPr/>
          <a:lstStyle/>
          <a:p>
            <a:endParaRPr lang="cs-CZ"/>
          </a:p>
        </p:txBody>
      </p:sp>
      <p:sp>
        <p:nvSpPr>
          <p:cNvPr id="8199" name="Oval 7">
            <a:extLst>
              <a:ext uri="{FF2B5EF4-FFF2-40B4-BE49-F238E27FC236}">
                <a16:creationId xmlns:a16="http://schemas.microsoft.com/office/drawing/2014/main" id="{8C802D34-0CDA-4166-A616-F0E968BDA263}"/>
              </a:ext>
            </a:extLst>
          </p:cNvPr>
          <p:cNvSpPr>
            <a:spLocks noChangeArrowheads="1"/>
          </p:cNvSpPr>
          <p:nvPr/>
        </p:nvSpPr>
        <p:spPr bwMode="auto">
          <a:xfrm>
            <a:off x="3675063" y="2924175"/>
            <a:ext cx="115887" cy="130175"/>
          </a:xfrm>
          <a:prstGeom prst="ellipse">
            <a:avLst/>
          </a:prstGeom>
          <a:solidFill>
            <a:srgbClr val="FFFFFF"/>
          </a:solidFill>
          <a:ln w="22225">
            <a:solidFill>
              <a:srgbClr val="000000"/>
            </a:solidFill>
            <a:round/>
            <a:headEnd/>
            <a:tailEnd/>
          </a:ln>
        </p:spPr>
        <p:txBody>
          <a:bodyPr/>
          <a:lstStyle/>
          <a:p>
            <a:endParaRPr lang="cs-CZ"/>
          </a:p>
        </p:txBody>
      </p:sp>
      <p:sp>
        <p:nvSpPr>
          <p:cNvPr id="8200" name="Freeform 8">
            <a:extLst>
              <a:ext uri="{FF2B5EF4-FFF2-40B4-BE49-F238E27FC236}">
                <a16:creationId xmlns:a16="http://schemas.microsoft.com/office/drawing/2014/main" id="{277AF371-231D-4C94-A4A6-0BCB06BB65A0}"/>
              </a:ext>
            </a:extLst>
          </p:cNvPr>
          <p:cNvSpPr>
            <a:spLocks/>
          </p:cNvSpPr>
          <p:nvPr/>
        </p:nvSpPr>
        <p:spPr bwMode="auto">
          <a:xfrm>
            <a:off x="688975" y="2268538"/>
            <a:ext cx="944563" cy="779462"/>
          </a:xfrm>
          <a:custGeom>
            <a:avLst/>
            <a:gdLst>
              <a:gd name="T0" fmla="*/ 0 w 595"/>
              <a:gd name="T1" fmla="*/ 146 h 491"/>
              <a:gd name="T2" fmla="*/ 499 w 595"/>
              <a:gd name="T3" fmla="*/ 491 h 491"/>
              <a:gd name="T4" fmla="*/ 595 w 595"/>
              <a:gd name="T5" fmla="*/ 349 h 491"/>
              <a:gd name="T6" fmla="*/ 89 w 595"/>
              <a:gd name="T7" fmla="*/ 0 h 491"/>
            </a:gdLst>
            <a:ahLst/>
            <a:cxnLst>
              <a:cxn ang="0">
                <a:pos x="T0" y="T1"/>
              </a:cxn>
              <a:cxn ang="0">
                <a:pos x="T2" y="T3"/>
              </a:cxn>
              <a:cxn ang="0">
                <a:pos x="T4" y="T5"/>
              </a:cxn>
              <a:cxn ang="0">
                <a:pos x="T6" y="T7"/>
              </a:cxn>
            </a:cxnLst>
            <a:rect l="0" t="0" r="r" b="b"/>
            <a:pathLst>
              <a:path w="595" h="491">
                <a:moveTo>
                  <a:pt x="0" y="146"/>
                </a:moveTo>
                <a:lnTo>
                  <a:pt x="499" y="491"/>
                </a:lnTo>
                <a:lnTo>
                  <a:pt x="595" y="349"/>
                </a:lnTo>
                <a:lnTo>
                  <a:pt x="89" y="0"/>
                </a:lnTo>
              </a:path>
            </a:pathLst>
          </a:custGeom>
          <a:solidFill>
            <a:schemeClr val="bg1"/>
          </a:solidFill>
          <a:ln w="15875">
            <a:solidFill>
              <a:schemeClr val="tx1"/>
            </a:solidFill>
            <a:prstDash val="solid"/>
            <a:round/>
            <a:headEnd/>
            <a:tailEnd/>
          </a:ln>
        </p:spPr>
        <p:txBody>
          <a:bodyPr/>
          <a:lstStyle/>
          <a:p>
            <a:endParaRPr lang="cs-CZ"/>
          </a:p>
        </p:txBody>
      </p:sp>
      <p:sp>
        <p:nvSpPr>
          <p:cNvPr id="8201" name="Freeform 9">
            <a:extLst>
              <a:ext uri="{FF2B5EF4-FFF2-40B4-BE49-F238E27FC236}">
                <a16:creationId xmlns:a16="http://schemas.microsoft.com/office/drawing/2014/main" id="{3F83AAB1-9DA6-4ECE-AD3D-694B2B5E5D50}"/>
              </a:ext>
            </a:extLst>
          </p:cNvPr>
          <p:cNvSpPr>
            <a:spLocks/>
          </p:cNvSpPr>
          <p:nvPr/>
        </p:nvSpPr>
        <p:spPr bwMode="auto">
          <a:xfrm>
            <a:off x="1147763" y="2613025"/>
            <a:ext cx="441325" cy="401638"/>
          </a:xfrm>
          <a:custGeom>
            <a:avLst/>
            <a:gdLst>
              <a:gd name="T0" fmla="*/ 0 w 278"/>
              <a:gd name="T1" fmla="*/ 111 h 253"/>
              <a:gd name="T2" fmla="*/ 206 w 278"/>
              <a:gd name="T3" fmla="*/ 253 h 253"/>
              <a:gd name="T4" fmla="*/ 278 w 278"/>
              <a:gd name="T5" fmla="*/ 143 h 253"/>
              <a:gd name="T6" fmla="*/ 72 w 278"/>
              <a:gd name="T7" fmla="*/ 0 h 253"/>
              <a:gd name="T8" fmla="*/ 0 w 278"/>
              <a:gd name="T9" fmla="*/ 111 h 253"/>
            </a:gdLst>
            <a:ahLst/>
            <a:cxnLst>
              <a:cxn ang="0">
                <a:pos x="T0" y="T1"/>
              </a:cxn>
              <a:cxn ang="0">
                <a:pos x="T2" y="T3"/>
              </a:cxn>
              <a:cxn ang="0">
                <a:pos x="T4" y="T5"/>
              </a:cxn>
              <a:cxn ang="0">
                <a:pos x="T6" y="T7"/>
              </a:cxn>
              <a:cxn ang="0">
                <a:pos x="T8" y="T9"/>
              </a:cxn>
            </a:cxnLst>
            <a:rect l="0" t="0" r="r" b="b"/>
            <a:pathLst>
              <a:path w="278" h="253">
                <a:moveTo>
                  <a:pt x="0" y="111"/>
                </a:moveTo>
                <a:lnTo>
                  <a:pt x="206" y="253"/>
                </a:lnTo>
                <a:lnTo>
                  <a:pt x="278" y="143"/>
                </a:lnTo>
                <a:lnTo>
                  <a:pt x="72" y="0"/>
                </a:lnTo>
                <a:lnTo>
                  <a:pt x="0" y="111"/>
                </a:lnTo>
                <a:close/>
              </a:path>
            </a:pathLst>
          </a:custGeom>
          <a:solidFill>
            <a:srgbClr val="FF00FF"/>
          </a:solidFill>
          <a:ln w="9525">
            <a:solidFill>
              <a:schemeClr val="tx1"/>
            </a:solidFill>
            <a:round/>
            <a:headEnd/>
            <a:tailEnd/>
          </a:ln>
        </p:spPr>
        <p:txBody>
          <a:bodyPr/>
          <a:lstStyle/>
          <a:p>
            <a:endParaRPr lang="cs-CZ"/>
          </a:p>
        </p:txBody>
      </p:sp>
      <p:sp>
        <p:nvSpPr>
          <p:cNvPr id="8202" name="Line 10">
            <a:extLst>
              <a:ext uri="{FF2B5EF4-FFF2-40B4-BE49-F238E27FC236}">
                <a16:creationId xmlns:a16="http://schemas.microsoft.com/office/drawing/2014/main" id="{8944D475-5BC6-440E-9124-3F0D21BD504C}"/>
              </a:ext>
            </a:extLst>
          </p:cNvPr>
          <p:cNvSpPr>
            <a:spLocks noChangeShapeType="1"/>
          </p:cNvSpPr>
          <p:nvPr/>
        </p:nvSpPr>
        <p:spPr bwMode="auto">
          <a:xfrm flipV="1">
            <a:off x="1109663" y="2579688"/>
            <a:ext cx="114300" cy="174625"/>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203" name="Line 11">
            <a:extLst>
              <a:ext uri="{FF2B5EF4-FFF2-40B4-BE49-F238E27FC236}">
                <a16:creationId xmlns:a16="http://schemas.microsoft.com/office/drawing/2014/main" id="{0A0EE923-AB8F-4053-94FC-169EAC205687}"/>
              </a:ext>
            </a:extLst>
          </p:cNvPr>
          <p:cNvSpPr>
            <a:spLocks noChangeShapeType="1"/>
          </p:cNvSpPr>
          <p:nvPr/>
        </p:nvSpPr>
        <p:spPr bwMode="auto">
          <a:xfrm flipH="1" flipV="1">
            <a:off x="349250" y="2105025"/>
            <a:ext cx="809625" cy="558800"/>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204" name="Freeform 12">
            <a:extLst>
              <a:ext uri="{FF2B5EF4-FFF2-40B4-BE49-F238E27FC236}">
                <a16:creationId xmlns:a16="http://schemas.microsoft.com/office/drawing/2014/main" id="{3042CB13-3FC5-421D-AF29-CAE986778326}"/>
              </a:ext>
            </a:extLst>
          </p:cNvPr>
          <p:cNvSpPr>
            <a:spLocks/>
          </p:cNvSpPr>
          <p:nvPr/>
        </p:nvSpPr>
        <p:spPr bwMode="auto">
          <a:xfrm>
            <a:off x="223838" y="1930400"/>
            <a:ext cx="241300" cy="344488"/>
          </a:xfrm>
          <a:custGeom>
            <a:avLst/>
            <a:gdLst>
              <a:gd name="T0" fmla="*/ 0 w 152"/>
              <a:gd name="T1" fmla="*/ 206 h 217"/>
              <a:gd name="T2" fmla="*/ 18 w 152"/>
              <a:gd name="T3" fmla="*/ 217 h 217"/>
              <a:gd name="T4" fmla="*/ 152 w 152"/>
              <a:gd name="T5" fmla="*/ 11 h 217"/>
              <a:gd name="T6" fmla="*/ 135 w 152"/>
              <a:gd name="T7" fmla="*/ 0 h 217"/>
              <a:gd name="T8" fmla="*/ 0 w 152"/>
              <a:gd name="T9" fmla="*/ 206 h 217"/>
            </a:gdLst>
            <a:ahLst/>
            <a:cxnLst>
              <a:cxn ang="0">
                <a:pos x="T0" y="T1"/>
              </a:cxn>
              <a:cxn ang="0">
                <a:pos x="T2" y="T3"/>
              </a:cxn>
              <a:cxn ang="0">
                <a:pos x="T4" y="T5"/>
              </a:cxn>
              <a:cxn ang="0">
                <a:pos x="T6" y="T7"/>
              </a:cxn>
              <a:cxn ang="0">
                <a:pos x="T8" y="T9"/>
              </a:cxn>
            </a:cxnLst>
            <a:rect l="0" t="0" r="r" b="b"/>
            <a:pathLst>
              <a:path w="152" h="217">
                <a:moveTo>
                  <a:pt x="0" y="206"/>
                </a:moveTo>
                <a:lnTo>
                  <a:pt x="18" y="217"/>
                </a:lnTo>
                <a:lnTo>
                  <a:pt x="152" y="11"/>
                </a:lnTo>
                <a:lnTo>
                  <a:pt x="135" y="0"/>
                </a:lnTo>
                <a:lnTo>
                  <a:pt x="0" y="206"/>
                </a:lnTo>
                <a:close/>
              </a:path>
            </a:pathLst>
          </a:custGeom>
          <a:solidFill>
            <a:schemeClr val="bg1"/>
          </a:solidFill>
          <a:ln w="57150" cmpd="sng">
            <a:solidFill>
              <a:srgbClr val="FFFF00"/>
            </a:solidFill>
            <a:round/>
            <a:headEnd/>
            <a:tailEnd/>
          </a:ln>
        </p:spPr>
        <p:txBody>
          <a:bodyPr/>
          <a:lstStyle/>
          <a:p>
            <a:endParaRPr lang="cs-CZ"/>
          </a:p>
        </p:txBody>
      </p:sp>
      <p:sp>
        <p:nvSpPr>
          <p:cNvPr id="8205" name="Line 13">
            <a:extLst>
              <a:ext uri="{FF2B5EF4-FFF2-40B4-BE49-F238E27FC236}">
                <a16:creationId xmlns:a16="http://schemas.microsoft.com/office/drawing/2014/main" id="{E193BFBC-7BEA-43AB-B0C7-B6425FCF656D}"/>
              </a:ext>
            </a:extLst>
          </p:cNvPr>
          <p:cNvSpPr>
            <a:spLocks noChangeShapeType="1"/>
          </p:cNvSpPr>
          <p:nvPr/>
        </p:nvSpPr>
        <p:spPr bwMode="auto">
          <a:xfrm>
            <a:off x="1550988" y="2930525"/>
            <a:ext cx="377825" cy="258763"/>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206" name="Freeform 14">
            <a:extLst>
              <a:ext uri="{FF2B5EF4-FFF2-40B4-BE49-F238E27FC236}">
                <a16:creationId xmlns:a16="http://schemas.microsoft.com/office/drawing/2014/main" id="{76BB437C-F313-4688-BC7C-6CCB83124156}"/>
              </a:ext>
            </a:extLst>
          </p:cNvPr>
          <p:cNvSpPr>
            <a:spLocks/>
          </p:cNvSpPr>
          <p:nvPr/>
        </p:nvSpPr>
        <p:spPr bwMode="auto">
          <a:xfrm>
            <a:off x="2844800" y="4799013"/>
            <a:ext cx="890588" cy="1524000"/>
          </a:xfrm>
          <a:custGeom>
            <a:avLst/>
            <a:gdLst>
              <a:gd name="T0" fmla="*/ 379 w 561"/>
              <a:gd name="T1" fmla="*/ 459 h 960"/>
              <a:gd name="T2" fmla="*/ 427 w 561"/>
              <a:gd name="T3" fmla="*/ 551 h 960"/>
              <a:gd name="T4" fmla="*/ 468 w 561"/>
              <a:gd name="T5" fmla="*/ 640 h 960"/>
              <a:gd name="T6" fmla="*/ 503 w 561"/>
              <a:gd name="T7" fmla="*/ 722 h 960"/>
              <a:gd name="T8" fmla="*/ 530 w 561"/>
              <a:gd name="T9" fmla="*/ 797 h 960"/>
              <a:gd name="T10" fmla="*/ 547 w 561"/>
              <a:gd name="T11" fmla="*/ 857 h 960"/>
              <a:gd name="T12" fmla="*/ 554 w 561"/>
              <a:gd name="T13" fmla="*/ 882 h 960"/>
              <a:gd name="T14" fmla="*/ 558 w 561"/>
              <a:gd name="T15" fmla="*/ 907 h 960"/>
              <a:gd name="T16" fmla="*/ 561 w 561"/>
              <a:gd name="T17" fmla="*/ 925 h 960"/>
              <a:gd name="T18" fmla="*/ 561 w 561"/>
              <a:gd name="T19" fmla="*/ 939 h 960"/>
              <a:gd name="T20" fmla="*/ 558 w 561"/>
              <a:gd name="T21" fmla="*/ 950 h 960"/>
              <a:gd name="T22" fmla="*/ 551 w 561"/>
              <a:gd name="T23" fmla="*/ 957 h 960"/>
              <a:gd name="T24" fmla="*/ 540 w 561"/>
              <a:gd name="T25" fmla="*/ 960 h 960"/>
              <a:gd name="T26" fmla="*/ 530 w 561"/>
              <a:gd name="T27" fmla="*/ 957 h 960"/>
              <a:gd name="T28" fmla="*/ 520 w 561"/>
              <a:gd name="T29" fmla="*/ 950 h 960"/>
              <a:gd name="T30" fmla="*/ 503 w 561"/>
              <a:gd name="T31" fmla="*/ 939 h 960"/>
              <a:gd name="T32" fmla="*/ 485 w 561"/>
              <a:gd name="T33" fmla="*/ 921 h 960"/>
              <a:gd name="T34" fmla="*/ 468 w 561"/>
              <a:gd name="T35" fmla="*/ 900 h 960"/>
              <a:gd name="T36" fmla="*/ 451 w 561"/>
              <a:gd name="T37" fmla="*/ 879 h 960"/>
              <a:gd name="T38" fmla="*/ 430 w 561"/>
              <a:gd name="T39" fmla="*/ 850 h 960"/>
              <a:gd name="T40" fmla="*/ 386 w 561"/>
              <a:gd name="T41" fmla="*/ 786 h 960"/>
              <a:gd name="T42" fmla="*/ 337 w 561"/>
              <a:gd name="T43" fmla="*/ 711 h 960"/>
              <a:gd name="T44" fmla="*/ 289 w 561"/>
              <a:gd name="T45" fmla="*/ 630 h 960"/>
              <a:gd name="T46" fmla="*/ 238 w 561"/>
              <a:gd name="T47" fmla="*/ 537 h 960"/>
              <a:gd name="T48" fmla="*/ 0 w 561"/>
              <a:gd name="T49" fmla="*/ 78 h 960"/>
              <a:gd name="T50" fmla="*/ 138 w 561"/>
              <a:gd name="T51" fmla="*/ 0 h 960"/>
              <a:gd name="T52" fmla="*/ 379 w 561"/>
              <a:gd name="T53" fmla="*/ 459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1" h="960">
                <a:moveTo>
                  <a:pt x="379" y="459"/>
                </a:moveTo>
                <a:lnTo>
                  <a:pt x="427" y="551"/>
                </a:lnTo>
                <a:lnTo>
                  <a:pt x="468" y="640"/>
                </a:lnTo>
                <a:lnTo>
                  <a:pt x="503" y="722"/>
                </a:lnTo>
                <a:lnTo>
                  <a:pt x="530" y="797"/>
                </a:lnTo>
                <a:lnTo>
                  <a:pt x="547" y="857"/>
                </a:lnTo>
                <a:lnTo>
                  <a:pt x="554" y="882"/>
                </a:lnTo>
                <a:lnTo>
                  <a:pt x="558" y="907"/>
                </a:lnTo>
                <a:lnTo>
                  <a:pt x="561" y="925"/>
                </a:lnTo>
                <a:lnTo>
                  <a:pt x="561" y="939"/>
                </a:lnTo>
                <a:lnTo>
                  <a:pt x="558" y="950"/>
                </a:lnTo>
                <a:lnTo>
                  <a:pt x="551" y="957"/>
                </a:lnTo>
                <a:lnTo>
                  <a:pt x="540" y="960"/>
                </a:lnTo>
                <a:lnTo>
                  <a:pt x="530" y="957"/>
                </a:lnTo>
                <a:lnTo>
                  <a:pt x="520" y="950"/>
                </a:lnTo>
                <a:lnTo>
                  <a:pt x="503" y="939"/>
                </a:lnTo>
                <a:lnTo>
                  <a:pt x="485" y="921"/>
                </a:lnTo>
                <a:lnTo>
                  <a:pt x="468" y="900"/>
                </a:lnTo>
                <a:lnTo>
                  <a:pt x="451" y="879"/>
                </a:lnTo>
                <a:lnTo>
                  <a:pt x="430" y="850"/>
                </a:lnTo>
                <a:lnTo>
                  <a:pt x="386" y="786"/>
                </a:lnTo>
                <a:lnTo>
                  <a:pt x="337" y="711"/>
                </a:lnTo>
                <a:lnTo>
                  <a:pt x="289" y="630"/>
                </a:lnTo>
                <a:lnTo>
                  <a:pt x="238" y="537"/>
                </a:lnTo>
                <a:lnTo>
                  <a:pt x="0" y="78"/>
                </a:lnTo>
                <a:lnTo>
                  <a:pt x="138" y="0"/>
                </a:lnTo>
                <a:lnTo>
                  <a:pt x="379" y="459"/>
                </a:lnTo>
                <a:close/>
              </a:path>
            </a:pathLst>
          </a:custGeom>
          <a:solidFill>
            <a:srgbClr val="FF0000"/>
          </a:solidFill>
          <a:ln w="38100" cmpd="sng">
            <a:solidFill>
              <a:srgbClr val="66CCFF"/>
            </a:solidFill>
            <a:prstDash val="solid"/>
            <a:round/>
            <a:headEnd/>
            <a:tailEnd/>
          </a:ln>
        </p:spPr>
        <p:txBody>
          <a:bodyPr/>
          <a:lstStyle/>
          <a:p>
            <a:endParaRPr lang="cs-CZ"/>
          </a:p>
        </p:txBody>
      </p:sp>
      <p:sp>
        <p:nvSpPr>
          <p:cNvPr id="8207" name="Freeform 15">
            <a:extLst>
              <a:ext uri="{FF2B5EF4-FFF2-40B4-BE49-F238E27FC236}">
                <a16:creationId xmlns:a16="http://schemas.microsoft.com/office/drawing/2014/main" id="{2506B34D-A26B-4C8E-AAE5-7C3871207F9A}"/>
              </a:ext>
            </a:extLst>
          </p:cNvPr>
          <p:cNvSpPr>
            <a:spLocks/>
          </p:cNvSpPr>
          <p:nvPr/>
        </p:nvSpPr>
        <p:spPr bwMode="auto">
          <a:xfrm>
            <a:off x="2867025" y="4816475"/>
            <a:ext cx="503238" cy="717550"/>
          </a:xfrm>
          <a:custGeom>
            <a:avLst/>
            <a:gdLst>
              <a:gd name="T0" fmla="*/ 0 w 317"/>
              <a:gd name="T1" fmla="*/ 64 h 452"/>
              <a:gd name="T2" fmla="*/ 200 w 317"/>
              <a:gd name="T3" fmla="*/ 452 h 452"/>
              <a:gd name="T4" fmla="*/ 317 w 317"/>
              <a:gd name="T5" fmla="*/ 384 h 452"/>
              <a:gd name="T6" fmla="*/ 114 w 317"/>
              <a:gd name="T7" fmla="*/ 0 h 452"/>
              <a:gd name="T8" fmla="*/ 0 w 317"/>
              <a:gd name="T9" fmla="*/ 64 h 452"/>
            </a:gdLst>
            <a:ahLst/>
            <a:cxnLst>
              <a:cxn ang="0">
                <a:pos x="T0" y="T1"/>
              </a:cxn>
              <a:cxn ang="0">
                <a:pos x="T2" y="T3"/>
              </a:cxn>
              <a:cxn ang="0">
                <a:pos x="T4" y="T5"/>
              </a:cxn>
              <a:cxn ang="0">
                <a:pos x="T6" y="T7"/>
              </a:cxn>
              <a:cxn ang="0">
                <a:pos x="T8" y="T9"/>
              </a:cxn>
            </a:cxnLst>
            <a:rect l="0" t="0" r="r" b="b"/>
            <a:pathLst>
              <a:path w="317" h="452">
                <a:moveTo>
                  <a:pt x="0" y="64"/>
                </a:moveTo>
                <a:lnTo>
                  <a:pt x="200" y="452"/>
                </a:lnTo>
                <a:lnTo>
                  <a:pt x="317" y="384"/>
                </a:lnTo>
                <a:lnTo>
                  <a:pt x="114" y="0"/>
                </a:lnTo>
                <a:lnTo>
                  <a:pt x="0" y="64"/>
                </a:lnTo>
                <a:close/>
              </a:path>
            </a:pathLst>
          </a:custGeom>
          <a:solidFill>
            <a:srgbClr val="66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8209" name="Rectangle 17">
            <a:extLst>
              <a:ext uri="{FF2B5EF4-FFF2-40B4-BE49-F238E27FC236}">
                <a16:creationId xmlns:a16="http://schemas.microsoft.com/office/drawing/2014/main" id="{B44A94DC-D380-4A00-836B-1F84191690F0}"/>
              </a:ext>
            </a:extLst>
          </p:cNvPr>
          <p:cNvSpPr>
            <a:spLocks noChangeArrowheads="1"/>
          </p:cNvSpPr>
          <p:nvPr/>
        </p:nvSpPr>
        <p:spPr bwMode="auto">
          <a:xfrm>
            <a:off x="531813" y="4995863"/>
            <a:ext cx="1471612"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cs-CZ" b="1">
                <a:solidFill>
                  <a:srgbClr val="FF0000"/>
                </a:solidFill>
                <a:latin typeface="Arial" panose="020B0604020202020204" pitchFamily="34" charset="0"/>
              </a:rPr>
              <a:t>2. </a:t>
            </a:r>
            <a:r>
              <a:rPr lang="cs-CZ" altLang="cs-CZ" b="1">
                <a:solidFill>
                  <a:srgbClr val="FF0000"/>
                </a:solidFill>
                <a:latin typeface="Arial" panose="020B0604020202020204" pitchFamily="34" charset="0"/>
              </a:rPr>
              <a:t>Získání </a:t>
            </a:r>
          </a:p>
          <a:p>
            <a:r>
              <a:rPr lang="cs-CZ" altLang="cs-CZ" b="1">
                <a:solidFill>
                  <a:srgbClr val="FF0000"/>
                </a:solidFill>
                <a:latin typeface="Arial" panose="020B0604020202020204" pitchFamily="34" charset="0"/>
              </a:rPr>
              <a:t>   antiséra</a:t>
            </a:r>
            <a:endParaRPr lang="en-GB" altLang="cs-CZ">
              <a:solidFill>
                <a:srgbClr val="FF0000"/>
              </a:solidFill>
            </a:endParaRPr>
          </a:p>
        </p:txBody>
      </p:sp>
      <p:sp>
        <p:nvSpPr>
          <p:cNvPr id="8211" name="Rectangle 19">
            <a:extLst>
              <a:ext uri="{FF2B5EF4-FFF2-40B4-BE49-F238E27FC236}">
                <a16:creationId xmlns:a16="http://schemas.microsoft.com/office/drawing/2014/main" id="{3DD09E41-1553-495E-8E20-15FAF4B23AC7}"/>
              </a:ext>
            </a:extLst>
          </p:cNvPr>
          <p:cNvSpPr>
            <a:spLocks noChangeArrowheads="1"/>
          </p:cNvSpPr>
          <p:nvPr/>
        </p:nvSpPr>
        <p:spPr bwMode="auto">
          <a:xfrm>
            <a:off x="792163" y="1411288"/>
            <a:ext cx="21685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8212" name="Rectangle 20">
            <a:extLst>
              <a:ext uri="{FF2B5EF4-FFF2-40B4-BE49-F238E27FC236}">
                <a16:creationId xmlns:a16="http://schemas.microsoft.com/office/drawing/2014/main" id="{DEE66B8B-2335-48F3-AA6B-8A9E5F6C719A}"/>
              </a:ext>
            </a:extLst>
          </p:cNvPr>
          <p:cNvSpPr>
            <a:spLocks noChangeArrowheads="1"/>
          </p:cNvSpPr>
          <p:nvPr/>
        </p:nvSpPr>
        <p:spPr bwMode="auto">
          <a:xfrm>
            <a:off x="955675" y="1490663"/>
            <a:ext cx="18113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cs-CZ" b="1">
                <a:solidFill>
                  <a:srgbClr val="FF00FF"/>
                </a:solidFill>
                <a:latin typeface="Arial" panose="020B0604020202020204" pitchFamily="34" charset="0"/>
              </a:rPr>
              <a:t>1. Imuniza</a:t>
            </a:r>
            <a:r>
              <a:rPr lang="cs-CZ" altLang="cs-CZ" b="1">
                <a:solidFill>
                  <a:srgbClr val="FF00FF"/>
                </a:solidFill>
                <a:latin typeface="Arial" panose="020B0604020202020204" pitchFamily="34" charset="0"/>
              </a:rPr>
              <a:t>ce</a:t>
            </a:r>
            <a:endParaRPr lang="en-GB" altLang="cs-CZ">
              <a:solidFill>
                <a:srgbClr val="66FF33"/>
              </a:solidFill>
            </a:endParaRPr>
          </a:p>
        </p:txBody>
      </p:sp>
      <p:sp>
        <p:nvSpPr>
          <p:cNvPr id="8216" name="Freeform 24">
            <a:extLst>
              <a:ext uri="{FF2B5EF4-FFF2-40B4-BE49-F238E27FC236}">
                <a16:creationId xmlns:a16="http://schemas.microsoft.com/office/drawing/2014/main" id="{6739BDEF-1015-43C4-A6E8-57CE14BE6262}"/>
              </a:ext>
            </a:extLst>
          </p:cNvPr>
          <p:cNvSpPr>
            <a:spLocks/>
          </p:cNvSpPr>
          <p:nvPr/>
        </p:nvSpPr>
        <p:spPr bwMode="auto">
          <a:xfrm rot="5400000" flipV="1">
            <a:off x="2190750" y="4065588"/>
            <a:ext cx="1077913" cy="363537"/>
          </a:xfrm>
          <a:custGeom>
            <a:avLst/>
            <a:gdLst>
              <a:gd name="T0" fmla="*/ 0 w 615"/>
              <a:gd name="T1" fmla="*/ 0 h 157"/>
              <a:gd name="T2" fmla="*/ 147 w 615"/>
              <a:gd name="T3" fmla="*/ 7 h 157"/>
              <a:gd name="T4" fmla="*/ 220 w 615"/>
              <a:gd name="T5" fmla="*/ 14 h 157"/>
              <a:gd name="T6" fmla="*/ 285 w 615"/>
              <a:gd name="T7" fmla="*/ 21 h 157"/>
              <a:gd name="T8" fmla="*/ 350 w 615"/>
              <a:gd name="T9" fmla="*/ 29 h 157"/>
              <a:gd name="T10" fmla="*/ 409 w 615"/>
              <a:gd name="T11" fmla="*/ 39 h 157"/>
              <a:gd name="T12" fmla="*/ 461 w 615"/>
              <a:gd name="T13" fmla="*/ 50 h 157"/>
              <a:gd name="T14" fmla="*/ 505 w 615"/>
              <a:gd name="T15" fmla="*/ 64 h 157"/>
              <a:gd name="T16" fmla="*/ 543 w 615"/>
              <a:gd name="T17" fmla="*/ 82 h 157"/>
              <a:gd name="T18" fmla="*/ 574 w 615"/>
              <a:gd name="T19" fmla="*/ 107 h 157"/>
              <a:gd name="T20" fmla="*/ 598 w 615"/>
              <a:gd name="T21" fmla="*/ 132 h 157"/>
              <a:gd name="T22" fmla="*/ 615 w 615"/>
              <a:gd name="T23"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5" h="157">
                <a:moveTo>
                  <a:pt x="0" y="0"/>
                </a:moveTo>
                <a:lnTo>
                  <a:pt x="147" y="7"/>
                </a:lnTo>
                <a:lnTo>
                  <a:pt x="220" y="14"/>
                </a:lnTo>
                <a:lnTo>
                  <a:pt x="285" y="21"/>
                </a:lnTo>
                <a:lnTo>
                  <a:pt x="350" y="29"/>
                </a:lnTo>
                <a:lnTo>
                  <a:pt x="409" y="39"/>
                </a:lnTo>
                <a:lnTo>
                  <a:pt x="461" y="50"/>
                </a:lnTo>
                <a:lnTo>
                  <a:pt x="505" y="64"/>
                </a:lnTo>
                <a:lnTo>
                  <a:pt x="543" y="82"/>
                </a:lnTo>
                <a:lnTo>
                  <a:pt x="574" y="107"/>
                </a:lnTo>
                <a:lnTo>
                  <a:pt x="598" y="132"/>
                </a:lnTo>
                <a:lnTo>
                  <a:pt x="615" y="157"/>
                </a:lnTo>
              </a:path>
            </a:pathLst>
          </a:custGeom>
          <a:noFill/>
          <a:ln w="57150" cmpd="sng">
            <a:solidFill>
              <a:srgbClr val="FF0000"/>
            </a:solidFill>
            <a:prstDash val="solid"/>
            <a:round/>
            <a:headEnd type="none" w="med" len="med"/>
            <a:tailEnd type="triangle" w="med" len="med"/>
          </a:ln>
          <a:extLst>
            <a:ext uri="{909E8E84-426E-40DD-AFC4-6F175D3DCCD1}">
              <a14:hiddenFill xmlns:a14="http://schemas.microsoft.com/office/drawing/2010/main">
                <a:solidFill>
                  <a:schemeClr val="bg1"/>
                </a:solidFill>
              </a14:hiddenFill>
            </a:ext>
          </a:extLst>
        </p:spPr>
        <p:txBody>
          <a:bodyPr/>
          <a:lstStyle/>
          <a:p>
            <a:endParaRPr lang="cs-CZ"/>
          </a:p>
        </p:txBody>
      </p:sp>
      <p:sp>
        <p:nvSpPr>
          <p:cNvPr id="8219" name="Freeform 27">
            <a:extLst>
              <a:ext uri="{FF2B5EF4-FFF2-40B4-BE49-F238E27FC236}">
                <a16:creationId xmlns:a16="http://schemas.microsoft.com/office/drawing/2014/main" id="{E24F314F-4A7A-46A4-AF0C-65209F89F5F4}"/>
              </a:ext>
            </a:extLst>
          </p:cNvPr>
          <p:cNvSpPr>
            <a:spLocks/>
          </p:cNvSpPr>
          <p:nvPr/>
        </p:nvSpPr>
        <p:spPr bwMode="auto">
          <a:xfrm>
            <a:off x="1954213" y="3205163"/>
            <a:ext cx="560387" cy="733425"/>
          </a:xfrm>
          <a:custGeom>
            <a:avLst/>
            <a:gdLst>
              <a:gd name="T0" fmla="*/ 78 w 353"/>
              <a:gd name="T1" fmla="*/ 135 h 462"/>
              <a:gd name="T2" fmla="*/ 32 w 353"/>
              <a:gd name="T3" fmla="*/ 408 h 462"/>
              <a:gd name="T4" fmla="*/ 269 w 353"/>
              <a:gd name="T5" fmla="*/ 435 h 462"/>
              <a:gd name="T6" fmla="*/ 196 w 353"/>
              <a:gd name="T7" fmla="*/ 245 h 462"/>
              <a:gd name="T8" fmla="*/ 332 w 353"/>
              <a:gd name="T9" fmla="*/ 17 h 462"/>
              <a:gd name="T10" fmla="*/ 78 w 353"/>
              <a:gd name="T11" fmla="*/ 135 h 462"/>
            </a:gdLst>
            <a:ahLst/>
            <a:cxnLst>
              <a:cxn ang="0">
                <a:pos x="T0" y="T1"/>
              </a:cxn>
              <a:cxn ang="0">
                <a:pos x="T2" y="T3"/>
              </a:cxn>
              <a:cxn ang="0">
                <a:pos x="T4" y="T5"/>
              </a:cxn>
              <a:cxn ang="0">
                <a:pos x="T6" y="T7"/>
              </a:cxn>
              <a:cxn ang="0">
                <a:pos x="T8" y="T9"/>
              </a:cxn>
              <a:cxn ang="0">
                <a:pos x="T10" y="T11"/>
              </a:cxn>
            </a:cxnLst>
            <a:rect l="0" t="0" r="r" b="b"/>
            <a:pathLst>
              <a:path w="353" h="462">
                <a:moveTo>
                  <a:pt x="78" y="135"/>
                </a:moveTo>
                <a:cubicBezTo>
                  <a:pt x="28" y="200"/>
                  <a:pt x="0" y="358"/>
                  <a:pt x="32" y="408"/>
                </a:cubicBezTo>
                <a:cubicBezTo>
                  <a:pt x="64" y="458"/>
                  <a:pt x="242" y="462"/>
                  <a:pt x="269" y="435"/>
                </a:cubicBezTo>
                <a:cubicBezTo>
                  <a:pt x="296" y="408"/>
                  <a:pt x="186" y="315"/>
                  <a:pt x="196" y="245"/>
                </a:cubicBezTo>
                <a:cubicBezTo>
                  <a:pt x="206" y="175"/>
                  <a:pt x="353" y="34"/>
                  <a:pt x="332" y="17"/>
                </a:cubicBezTo>
                <a:cubicBezTo>
                  <a:pt x="311" y="0"/>
                  <a:pt x="128" y="70"/>
                  <a:pt x="78" y="135"/>
                </a:cubicBezTo>
                <a:close/>
              </a:path>
            </a:pathLst>
          </a:custGeom>
          <a:solidFill>
            <a:srgbClr val="993300"/>
          </a:solidFill>
          <a:ln w="28575" cmpd="sng">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8220" name="Freeform 28">
            <a:extLst>
              <a:ext uri="{FF2B5EF4-FFF2-40B4-BE49-F238E27FC236}">
                <a16:creationId xmlns:a16="http://schemas.microsoft.com/office/drawing/2014/main" id="{08DAEDF9-39A1-4393-8B08-365D2DB79DD2}"/>
              </a:ext>
            </a:extLst>
          </p:cNvPr>
          <p:cNvSpPr>
            <a:spLocks/>
          </p:cNvSpPr>
          <p:nvPr/>
        </p:nvSpPr>
        <p:spPr bwMode="auto">
          <a:xfrm>
            <a:off x="2411413" y="2782888"/>
            <a:ext cx="776287" cy="573087"/>
          </a:xfrm>
          <a:custGeom>
            <a:avLst/>
            <a:gdLst>
              <a:gd name="T0" fmla="*/ 181 w 489"/>
              <a:gd name="T1" fmla="*/ 129 h 361"/>
              <a:gd name="T2" fmla="*/ 226 w 489"/>
              <a:gd name="T3" fmla="*/ 357 h 361"/>
              <a:gd name="T4" fmla="*/ 471 w 489"/>
              <a:gd name="T5" fmla="*/ 102 h 361"/>
              <a:gd name="T6" fmla="*/ 335 w 489"/>
              <a:gd name="T7" fmla="*/ 57 h 361"/>
              <a:gd name="T8" fmla="*/ 81 w 489"/>
              <a:gd name="T9" fmla="*/ 11 h 361"/>
              <a:gd name="T10" fmla="*/ 17 w 489"/>
              <a:gd name="T11" fmla="*/ 120 h 361"/>
              <a:gd name="T12" fmla="*/ 181 w 489"/>
              <a:gd name="T13" fmla="*/ 129 h 361"/>
            </a:gdLst>
            <a:ahLst/>
            <a:cxnLst>
              <a:cxn ang="0">
                <a:pos x="T0" y="T1"/>
              </a:cxn>
              <a:cxn ang="0">
                <a:pos x="T2" y="T3"/>
              </a:cxn>
              <a:cxn ang="0">
                <a:pos x="T4" y="T5"/>
              </a:cxn>
              <a:cxn ang="0">
                <a:pos x="T6" y="T7"/>
              </a:cxn>
              <a:cxn ang="0">
                <a:pos x="T8" y="T9"/>
              </a:cxn>
              <a:cxn ang="0">
                <a:pos x="T10" y="T11"/>
              </a:cxn>
              <a:cxn ang="0">
                <a:pos x="T12" y="T13"/>
              </a:cxn>
            </a:cxnLst>
            <a:rect l="0" t="0" r="r" b="b"/>
            <a:pathLst>
              <a:path w="489" h="361">
                <a:moveTo>
                  <a:pt x="181" y="129"/>
                </a:moveTo>
                <a:cubicBezTo>
                  <a:pt x="216" y="168"/>
                  <a:pt x="178" y="361"/>
                  <a:pt x="226" y="357"/>
                </a:cubicBezTo>
                <a:cubicBezTo>
                  <a:pt x="274" y="353"/>
                  <a:pt x="453" y="152"/>
                  <a:pt x="471" y="102"/>
                </a:cubicBezTo>
                <a:cubicBezTo>
                  <a:pt x="489" y="52"/>
                  <a:pt x="400" y="72"/>
                  <a:pt x="335" y="57"/>
                </a:cubicBezTo>
                <a:cubicBezTo>
                  <a:pt x="270" y="42"/>
                  <a:pt x="134" y="0"/>
                  <a:pt x="81" y="11"/>
                </a:cubicBezTo>
                <a:cubicBezTo>
                  <a:pt x="28" y="22"/>
                  <a:pt x="0" y="97"/>
                  <a:pt x="17" y="120"/>
                </a:cubicBezTo>
                <a:cubicBezTo>
                  <a:pt x="34" y="143"/>
                  <a:pt x="146" y="90"/>
                  <a:pt x="181" y="129"/>
                </a:cubicBezTo>
                <a:close/>
              </a:path>
            </a:pathLst>
          </a:custGeom>
          <a:solidFill>
            <a:srgbClr val="993300"/>
          </a:solidFill>
          <a:ln w="28575" cmpd="sng">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8221" name="Rectangle 29">
            <a:extLst>
              <a:ext uri="{FF2B5EF4-FFF2-40B4-BE49-F238E27FC236}">
                <a16:creationId xmlns:a16="http://schemas.microsoft.com/office/drawing/2014/main" id="{BED3469A-6BB2-4EE5-B046-60A6F12074A3}"/>
              </a:ext>
            </a:extLst>
          </p:cNvPr>
          <p:cNvSpPr>
            <a:spLocks noChangeArrowheads="1"/>
          </p:cNvSpPr>
          <p:nvPr/>
        </p:nvSpPr>
        <p:spPr bwMode="auto">
          <a:xfrm>
            <a:off x="4330700" y="2600325"/>
            <a:ext cx="4813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cs-CZ" altLang="cs-CZ" sz="2000" b="1">
                <a:effectLst>
                  <a:outerShdw blurRad="38100" dist="38100" dir="2700000" algn="tl">
                    <a:srgbClr val="C0C0C0"/>
                  </a:outerShdw>
                </a:effectLst>
                <a:latin typeface="Arial" panose="020B0604020202020204" pitchFamily="34" charset="0"/>
              </a:rPr>
              <a:t>Příprava imumizací experimentálních zvířat </a:t>
            </a:r>
            <a:r>
              <a:rPr lang="en-GB" altLang="cs-CZ" sz="2000" b="1">
                <a:effectLst>
                  <a:outerShdw blurRad="38100" dist="38100" dir="2700000" algn="tl">
                    <a:srgbClr val="C0C0C0"/>
                  </a:outerShdw>
                </a:effectLst>
                <a:latin typeface="Arial" panose="020B0604020202020204" pitchFamily="34" charset="0"/>
              </a:rPr>
              <a:t>(</a:t>
            </a:r>
            <a:r>
              <a:rPr lang="cs-CZ" altLang="cs-CZ" sz="2000" b="1">
                <a:effectLst>
                  <a:outerShdw blurRad="38100" dist="38100" dir="2700000" algn="tl">
                    <a:srgbClr val="C0C0C0"/>
                  </a:outerShdw>
                </a:effectLst>
                <a:latin typeface="Arial" panose="020B0604020202020204" pitchFamily="34" charset="0"/>
              </a:rPr>
              <a:t>koně, kozy, ovce, králíci, myši,...)</a:t>
            </a:r>
            <a:r>
              <a:rPr lang="en-GB" altLang="cs-CZ" sz="2000" b="1">
                <a:effectLst>
                  <a:outerShdw blurRad="38100" dist="38100" dir="2700000" algn="tl">
                    <a:srgbClr val="C0C0C0"/>
                  </a:outerShdw>
                </a:effectLst>
                <a:latin typeface="Arial" panose="020B0604020202020204" pitchFamily="34" charset="0"/>
              </a:rPr>
              <a:t> </a:t>
            </a:r>
            <a:r>
              <a:rPr lang="cs-CZ" altLang="cs-CZ" sz="2000" b="1">
                <a:effectLst>
                  <a:outerShdw blurRad="38100" dist="38100" dir="2700000" algn="tl">
                    <a:srgbClr val="C0C0C0"/>
                  </a:outerShdw>
                </a:effectLst>
                <a:latin typeface="Arial" panose="020B0604020202020204" pitchFamily="34" charset="0"/>
              </a:rPr>
              <a:t>antigeny lze použít přímo, hapteny se musí spojit s nosnou bílkovinou</a:t>
            </a:r>
            <a:endParaRPr lang="en-GB" altLang="cs-CZ" sz="2000" b="1">
              <a:effectLst>
                <a:outerShdw blurRad="38100" dist="38100" dir="2700000" algn="tl">
                  <a:srgbClr val="C0C0C0"/>
                </a:outerShdw>
              </a:effectLst>
              <a:latin typeface="Arial" panose="020B0604020202020204" pitchFamily="34" charset="0"/>
            </a:endParaRPr>
          </a:p>
          <a:p>
            <a:endParaRPr lang="en-GB" altLang="cs-CZ" sz="2000" b="1">
              <a:effectLst>
                <a:outerShdw blurRad="38100" dist="38100" dir="2700000" algn="tl">
                  <a:srgbClr val="C0C0C0"/>
                </a:outerShdw>
              </a:effectLst>
              <a:latin typeface="Arial" panose="020B0604020202020204" pitchFamily="34" charset="0"/>
            </a:endParaRPr>
          </a:p>
          <a:p>
            <a:r>
              <a:rPr lang="cs-CZ" altLang="cs-CZ" sz="2000" b="1">
                <a:effectLst>
                  <a:outerShdw blurRad="38100" dist="38100" dir="2700000" algn="tl">
                    <a:srgbClr val="C0C0C0"/>
                  </a:outerShdw>
                </a:effectLst>
                <a:latin typeface="Arial" panose="020B0604020202020204" pitchFamily="34" charset="0"/>
              </a:rPr>
              <a:t>Afinita vzniklých protilátek je obvykle velmi vysoká; polyklonální antisérum obsahuje populaci různých protilátek s odlišnými afinitami</a:t>
            </a:r>
            <a:endParaRPr lang="en-GB" altLang="cs-CZ" sz="2000">
              <a:effectLst>
                <a:outerShdw blurRad="38100" dist="38100" dir="2700000" algn="tl">
                  <a:srgbClr val="C0C0C0"/>
                </a:outerShdw>
              </a:effectLst>
            </a:endParaRPr>
          </a:p>
        </p:txBody>
      </p:sp>
      <p:pic>
        <p:nvPicPr>
          <p:cNvPr id="2" name="Audio 1">
            <a:hlinkClick r:id="" action="ppaction://media"/>
            <a:extLst>
              <a:ext uri="{FF2B5EF4-FFF2-40B4-BE49-F238E27FC236}">
                <a16:creationId xmlns:a16="http://schemas.microsoft.com/office/drawing/2014/main" id="{7987B44A-949C-4278-8F7E-9E5EC0A170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91538" y="62055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2494"/>
    </mc:Choice>
    <mc:Fallback>
      <p:transition spd="slow" advTm="242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620" x="633413" y="788988"/>
          <p14:tracePt t="8762" x="644525" y="777875"/>
          <p14:tracePt t="8769" x="657225" y="771525"/>
          <p14:tracePt t="8778" x="687388" y="771525"/>
          <p14:tracePt t="8785" x="723900" y="771525"/>
          <p14:tracePt t="8793" x="765175" y="771525"/>
          <p14:tracePt t="8801" x="808038" y="771525"/>
          <p14:tracePt t="8809" x="855663" y="771525"/>
          <p14:tracePt t="8817" x="898525" y="771525"/>
          <p14:tracePt t="8825" x="969963" y="771525"/>
          <p14:tracePt t="8833" x="1012825" y="771525"/>
          <p14:tracePt t="8841" x="1073150" y="771525"/>
          <p14:tracePt t="8849" x="1139825" y="801688"/>
          <p14:tracePt t="8858" x="1200150" y="812800"/>
          <p14:tracePt t="8865" x="1277938" y="838200"/>
          <p14:tracePt t="8873" x="1320800" y="842963"/>
          <p14:tracePt t="8892" x="1458913" y="868363"/>
          <p14:tracePt t="8897" x="1530350" y="868363"/>
          <p14:tracePt t="8905" x="1646238" y="868363"/>
          <p14:tracePt t="8913" x="1771650" y="868363"/>
          <p14:tracePt t="8921" x="1916113" y="868363"/>
          <p14:tracePt t="8929" x="2066925" y="868363"/>
          <p14:tracePt t="8937" x="2200275" y="868363"/>
          <p14:tracePt t="8945" x="2327275" y="868363"/>
          <p14:tracePt t="8953" x="2441575" y="868363"/>
          <p14:tracePt t="8961" x="2586038" y="879475"/>
          <p14:tracePt t="8969" x="2687638" y="879475"/>
          <p14:tracePt t="8977" x="2773363" y="885825"/>
          <p14:tracePt t="8985" x="2874963" y="898525"/>
          <p14:tracePt t="8993" x="2978150" y="909638"/>
          <p14:tracePt t="9001" x="3038475" y="909638"/>
          <p14:tracePt t="9009" x="3092450" y="909638"/>
          <p14:tracePt t="9017" x="3116263" y="909638"/>
          <p14:tracePt t="9025" x="3146425" y="909638"/>
          <p14:tracePt t="9033" x="3170238" y="909638"/>
          <p14:tracePt t="9041" x="3206750" y="909638"/>
          <p14:tracePt t="9049" x="3249613" y="909638"/>
          <p14:tracePt t="9057" x="3321050" y="909638"/>
          <p14:tracePt t="9065" x="3394075" y="909638"/>
          <p14:tracePt t="9073" x="3478213" y="909638"/>
          <p14:tracePt t="9081" x="3605213" y="909638"/>
          <p14:tracePt t="9089" x="3767138" y="933450"/>
          <p14:tracePt t="9097" x="3924300" y="946150"/>
          <p14:tracePt t="9105" x="4122738" y="963613"/>
          <p14:tracePt t="9113" x="4286250" y="976313"/>
          <p14:tracePt t="9121" x="4502150" y="989013"/>
          <p14:tracePt t="9129" x="4756150" y="1036638"/>
          <p14:tracePt t="9137" x="4918075" y="1049338"/>
          <p14:tracePt t="9145" x="5118100" y="1073150"/>
          <p14:tracePt t="9153" x="5303838" y="1090613"/>
          <p14:tracePt t="9161" x="5437188" y="1108075"/>
          <p14:tracePt t="9169" x="5564188" y="1108075"/>
          <p14:tracePt t="9178" x="5678488" y="1108075"/>
          <p14:tracePt t="9185" x="5762625" y="1108075"/>
          <p14:tracePt t="9193" x="5834063" y="1108075"/>
          <p14:tracePt t="9201" x="5907088" y="1108075"/>
          <p14:tracePt t="9209" x="5943600" y="1108075"/>
          <p14:tracePt t="9217" x="5984875" y="1108075"/>
          <p14:tracePt t="9225" x="6015038" y="1108075"/>
          <p14:tracePt t="9233" x="6051550" y="1108075"/>
          <p14:tracePt t="9242" x="6070600" y="1108075"/>
          <p14:tracePt t="9249" x="6094413" y="1108075"/>
          <p14:tracePt t="9257" x="6118225" y="1108075"/>
          <p14:tracePt t="9265" x="6142038" y="1108075"/>
          <p14:tracePt t="9273" x="6172200" y="1103313"/>
          <p14:tracePt t="9281" x="6196013" y="1103313"/>
          <p14:tracePt t="9289" x="6215063" y="1103313"/>
          <p14:tracePt t="9297" x="6226175" y="1103313"/>
          <p14:tracePt t="9305" x="6238875" y="1103313"/>
          <p14:tracePt t="9313" x="6262688" y="1103313"/>
          <p14:tracePt t="9321" x="6275388" y="1103313"/>
          <p14:tracePt t="9329" x="6280150" y="1103313"/>
          <p14:tracePt t="9345" x="6286500" y="1103313"/>
          <p14:tracePt t="9353" x="6292850" y="1096963"/>
          <p14:tracePt t="9401" x="6299200" y="1090613"/>
          <p14:tracePt t="9505" x="6280150" y="1090613"/>
          <p14:tracePt t="9513" x="6256338" y="1090613"/>
          <p14:tracePt t="9521" x="6202363" y="1090613"/>
          <p14:tracePt t="9530" x="6130925" y="1090613"/>
          <p14:tracePt t="9538" x="6015038" y="1090613"/>
          <p14:tracePt t="9546" x="5913438" y="1090613"/>
          <p14:tracePt t="9554" x="5786438" y="1090613"/>
          <p14:tracePt t="9562" x="5611813" y="1090613"/>
          <p14:tracePt t="9569" x="5454650" y="1090613"/>
          <p14:tracePt t="9577" x="5280025" y="1090613"/>
          <p14:tracePt t="9585" x="5014913" y="1090613"/>
          <p14:tracePt t="9593" x="4840288" y="1090613"/>
          <p14:tracePt t="9601" x="4683125" y="1090613"/>
          <p14:tracePt t="9609" x="4491038" y="1090613"/>
          <p14:tracePt t="9617" x="4321175" y="1066800"/>
          <p14:tracePt t="9626" x="4159250" y="1036638"/>
          <p14:tracePt t="9633" x="4038600" y="1012825"/>
          <p14:tracePt t="9642" x="3954463" y="1006475"/>
          <p14:tracePt t="9649" x="3863975" y="969963"/>
          <p14:tracePt t="9657" x="3760788" y="958850"/>
          <p14:tracePt t="9665" x="3700463" y="939800"/>
          <p14:tracePt t="9673" x="3609975" y="939800"/>
          <p14:tracePt t="9681" x="3549650" y="928688"/>
          <p14:tracePt t="9689" x="3495675" y="928688"/>
          <p14:tracePt t="9697" x="3424238" y="928688"/>
          <p14:tracePt t="9705" x="3375025" y="928688"/>
          <p14:tracePt t="9713" x="3290888" y="928688"/>
          <p14:tracePt t="9721" x="3189288" y="928688"/>
          <p14:tracePt t="9729" x="3103563" y="928688"/>
          <p14:tracePt t="9737" x="2989263" y="928688"/>
          <p14:tracePt t="9745" x="2874963" y="928688"/>
          <p14:tracePt t="9753" x="2747963" y="928688"/>
          <p14:tracePt t="9761" x="2616200" y="915988"/>
          <p14:tracePt t="9769" x="2489200" y="903288"/>
          <p14:tracePt t="9777" x="2387600" y="903288"/>
          <p14:tracePt t="9785" x="2271713" y="879475"/>
          <p14:tracePt t="9793" x="2152650" y="868363"/>
          <p14:tracePt t="9801" x="2055813" y="868363"/>
          <p14:tracePt t="9810" x="1941513" y="868363"/>
          <p14:tracePt t="9817" x="1838325" y="868363"/>
          <p14:tracePt t="9825" x="1754188" y="868363"/>
          <p14:tracePt t="9833" x="1651000" y="868363"/>
          <p14:tracePt t="9841" x="1549400" y="868363"/>
          <p14:tracePt t="9849" x="1465263" y="868363"/>
          <p14:tracePt t="9858" x="1392238" y="868363"/>
          <p14:tracePt t="9865" x="1320800" y="868363"/>
          <p14:tracePt t="9877" x="1260475" y="868363"/>
          <p14:tracePt t="9881" x="1217613" y="868363"/>
          <p14:tracePt t="9889" x="1114425" y="855663"/>
          <p14:tracePt t="9897" x="1066800" y="849313"/>
          <p14:tracePt t="9905" x="1012825" y="849313"/>
          <p14:tracePt t="9913" x="952500" y="838200"/>
          <p14:tracePt t="9921" x="904875" y="838200"/>
          <p14:tracePt t="9929" x="849313" y="838200"/>
          <p14:tracePt t="9937" x="814388" y="838200"/>
          <p14:tracePt t="9945" x="771525" y="838200"/>
          <p14:tracePt t="9953" x="741363" y="838200"/>
          <p14:tracePt t="9961" x="698500" y="838200"/>
          <p14:tracePt t="9969" x="663575" y="838200"/>
          <p14:tracePt t="9977" x="584200" y="838200"/>
          <p14:tracePt t="9985" x="530225" y="838200"/>
          <p14:tracePt t="9993" x="469900" y="838200"/>
          <p14:tracePt t="10001" x="428625" y="838200"/>
          <p14:tracePt t="10009" x="379413" y="838200"/>
          <p14:tracePt t="10017" x="355600" y="838200"/>
          <p14:tracePt t="10026" x="342900" y="838200"/>
          <p14:tracePt t="10113" x="338138" y="831850"/>
          <p14:tracePt t="10145" x="338138" y="825500"/>
          <p14:tracePt t="10153" x="349250" y="825500"/>
          <p14:tracePt t="10169" x="415925" y="825500"/>
          <p14:tracePt t="10178" x="488950" y="825500"/>
          <p14:tracePt t="10185" x="560388" y="825500"/>
          <p14:tracePt t="10195" x="663575" y="825500"/>
          <p14:tracePt t="10201" x="747713" y="825500"/>
          <p14:tracePt t="10209" x="904875" y="831850"/>
          <p14:tracePt t="10217" x="1066800" y="842963"/>
          <p14:tracePt t="10225" x="1265238" y="855663"/>
          <p14:tracePt t="10233" x="1566863" y="892175"/>
          <p14:tracePt t="10241" x="1831975" y="892175"/>
          <p14:tracePt t="10249" x="2127250" y="892175"/>
          <p14:tracePt t="10257" x="2538413" y="892175"/>
          <p14:tracePt t="10265" x="2833688" y="892175"/>
          <p14:tracePt t="10273" x="3189288" y="909638"/>
          <p14:tracePt t="10281" x="3435350" y="939800"/>
          <p14:tracePt t="10289" x="3616325" y="939800"/>
          <p14:tracePt t="10297" x="3756025" y="963613"/>
          <p14:tracePt t="10305" x="3887788" y="976313"/>
          <p14:tracePt t="10313" x="4002088" y="989013"/>
          <p14:tracePt t="10321" x="4092575" y="1023938"/>
          <p14:tracePt t="10329" x="4225925" y="1036638"/>
          <p14:tracePt t="10337" x="4310063" y="1042988"/>
          <p14:tracePt t="10345" x="4424363" y="1054100"/>
          <p14:tracePt t="10353" x="4538663" y="1054100"/>
          <p14:tracePt t="10361" x="4641850" y="1054100"/>
          <p14:tracePt t="10369" x="4743450" y="1054100"/>
          <p14:tracePt t="10377" x="4857750" y="1054100"/>
          <p14:tracePt t="10385" x="4972050" y="1054100"/>
          <p14:tracePt t="10393" x="5087938" y="1054100"/>
          <p14:tracePt t="10401" x="5172075" y="1054100"/>
          <p14:tracePt t="10409" x="5256213" y="1054100"/>
          <p14:tracePt t="10417" x="5359400" y="1054100"/>
          <p14:tracePt t="10426" x="5430838" y="1054100"/>
          <p14:tracePt t="10433" x="5491163" y="1054100"/>
          <p14:tracePt t="10441" x="5534025" y="1054100"/>
          <p14:tracePt t="10449" x="5564188" y="1054100"/>
          <p14:tracePt t="10457" x="5581650" y="1054100"/>
          <p14:tracePt t="10465" x="5605463" y="1054100"/>
          <p14:tracePt t="10473" x="5611813" y="1054100"/>
          <p14:tracePt t="10481" x="5618163" y="1054100"/>
          <p14:tracePt t="10793" x="0" y="0"/>
        </p14:tracePtLst>
        <p14:tracePtLst>
          <p14:tracePt t="19220" x="1651000" y="2724150"/>
          <p14:tracePt t="19321" x="1651000" y="2717800"/>
          <p14:tracePt t="19329" x="1646238" y="2700338"/>
          <p14:tracePt t="19338" x="1639888" y="2687638"/>
          <p14:tracePt t="19345" x="1633538" y="2681288"/>
          <p14:tracePt t="19353" x="1633538" y="2674938"/>
          <p14:tracePt t="19361" x="1620838" y="2663825"/>
          <p14:tracePt t="19369" x="1616075" y="2646363"/>
          <p14:tracePt t="19377" x="1609725" y="2640013"/>
          <p14:tracePt t="19385" x="1590675" y="2627313"/>
          <p14:tracePt t="19393" x="1585913" y="2620963"/>
          <p14:tracePt t="19401" x="1573213" y="2609850"/>
          <p14:tracePt t="19409" x="1566863" y="2603500"/>
          <p14:tracePt t="19417" x="1555750" y="2586038"/>
          <p14:tracePt t="19425" x="1536700" y="2573338"/>
          <p14:tracePt t="19433" x="1525588" y="2555875"/>
          <p14:tracePt t="19441" x="1506538" y="2543175"/>
          <p14:tracePt t="19449" x="1500188" y="2536825"/>
          <p14:tracePt t="19457" x="1489075" y="2519363"/>
          <p14:tracePt t="19473" x="1482725" y="2513013"/>
          <p14:tracePt t="19481" x="1465263" y="2506663"/>
          <p14:tracePt t="19489" x="1458913" y="2500313"/>
          <p14:tracePt t="19497" x="1446213" y="2500313"/>
          <p14:tracePt t="19505" x="1435100" y="2500313"/>
          <p14:tracePt t="19513" x="1409700" y="2495550"/>
          <p14:tracePt t="19521" x="1398588" y="2489200"/>
          <p14:tracePt t="19529" x="1381125" y="2489200"/>
          <p14:tracePt t="19537" x="1368425" y="2489200"/>
          <p14:tracePt t="19545" x="1344613" y="2489200"/>
          <p14:tracePt t="19553" x="1331913" y="2489200"/>
          <p14:tracePt t="19561" x="1308100" y="2489200"/>
          <p14:tracePt t="19569" x="1277938" y="2489200"/>
          <p14:tracePt t="19577" x="1254125" y="2489200"/>
          <p14:tracePt t="19585" x="1230313" y="2489200"/>
          <p14:tracePt t="19593" x="1200150" y="2489200"/>
          <p14:tracePt t="19601" x="1174750" y="2489200"/>
          <p14:tracePt t="19609" x="1163638" y="2489200"/>
          <p14:tracePt t="19617" x="1139825" y="2489200"/>
          <p14:tracePt t="19625" x="1120775" y="2500313"/>
          <p14:tracePt t="19633" x="1114425" y="2500313"/>
          <p14:tracePt t="19641" x="1096963" y="2513013"/>
          <p14:tracePt t="19649" x="1079500" y="2525713"/>
          <p14:tracePt t="19657" x="1066800" y="2543175"/>
          <p14:tracePt t="19665" x="1049338" y="2555875"/>
          <p14:tracePt t="19673" x="1042988" y="2573338"/>
          <p14:tracePt t="19680" x="1042988" y="2586038"/>
          <p14:tracePt t="19689" x="1023938" y="2609850"/>
          <p14:tracePt t="19696" x="1023938" y="2620963"/>
          <p14:tracePt t="19705" x="1023938" y="2646363"/>
          <p14:tracePt t="19713" x="1023938" y="2674938"/>
          <p14:tracePt t="19721" x="1023938" y="2693988"/>
          <p14:tracePt t="19729" x="1023938" y="2711450"/>
          <p14:tracePt t="19737" x="1023938" y="2735263"/>
          <p14:tracePt t="19745" x="1023938" y="2754313"/>
          <p14:tracePt t="19753" x="1036638" y="2778125"/>
          <p14:tracePt t="19761" x="1042988" y="2790825"/>
          <p14:tracePt t="19769" x="1060450" y="2814638"/>
          <p14:tracePt t="19777" x="1073150" y="2838450"/>
          <p14:tracePt t="19785" x="1084263" y="2851150"/>
          <p14:tracePt t="19793" x="1109663" y="2881313"/>
          <p14:tracePt t="19801" x="1133475" y="2905125"/>
          <p14:tracePt t="19809" x="1169988" y="2928938"/>
          <p14:tracePt t="19817" x="1193800" y="2946400"/>
          <p14:tracePt t="19825" x="1230313" y="2952750"/>
          <p14:tracePt t="19833" x="1290638" y="2976563"/>
          <p14:tracePt t="19841" x="1350963" y="2995613"/>
          <p14:tracePt t="19849" x="1439863" y="3019425"/>
          <p14:tracePt t="19857" x="1512888" y="3043238"/>
          <p14:tracePt t="19866" x="1590675" y="3049588"/>
          <p14:tracePt t="19873" x="1646238" y="3049588"/>
          <p14:tracePt t="19881" x="1693863" y="3060700"/>
          <p14:tracePt t="19889" x="1717675" y="3060700"/>
          <p14:tracePt t="19897" x="1747838" y="3060700"/>
          <p14:tracePt t="19905" x="1766888" y="3060700"/>
          <p14:tracePt t="19913" x="1790700" y="3060700"/>
          <p14:tracePt t="19921" x="1814513" y="3043238"/>
          <p14:tracePt t="19929" x="1838325" y="3025775"/>
          <p14:tracePt t="19937" x="1868488" y="3000375"/>
          <p14:tracePt t="19945" x="1898650" y="2965450"/>
          <p14:tracePt t="19953" x="1905000" y="2941638"/>
          <p14:tracePt t="19961" x="1922463" y="2905125"/>
          <p14:tracePt t="19969" x="1922463" y="2874963"/>
          <p14:tracePt t="19976" x="1922463" y="2838450"/>
          <p14:tracePt t="19985" x="1922463" y="2808288"/>
          <p14:tracePt t="19993" x="1922463" y="2784475"/>
          <p14:tracePt t="20001" x="1922463" y="2760663"/>
          <p14:tracePt t="20009" x="1922463" y="2735263"/>
          <p14:tracePt t="20017" x="1922463" y="2724150"/>
          <p14:tracePt t="20025" x="1911350" y="2711450"/>
          <p14:tracePt t="20033" x="1892300" y="2693988"/>
          <p14:tracePt t="20049" x="1868488" y="2687638"/>
          <p14:tracePt t="20057" x="1831975" y="2670175"/>
          <p14:tracePt t="20065" x="1784350" y="2651125"/>
          <p14:tracePt t="20073" x="1724025" y="2616200"/>
          <p14:tracePt t="20081" x="1657350" y="2597150"/>
          <p14:tracePt t="20089" x="1585913" y="2560638"/>
          <p14:tracePt t="20097" x="1525588" y="2555875"/>
          <p14:tracePt t="20105" x="1476375" y="2530475"/>
          <p14:tracePt t="20113" x="1428750" y="2530475"/>
          <p14:tracePt t="20121" x="1374775" y="2530475"/>
          <p14:tracePt t="20129" x="1325563" y="2530475"/>
          <p14:tracePt t="20137" x="1265238" y="2530475"/>
          <p14:tracePt t="20144" x="1211263" y="2530475"/>
          <p14:tracePt t="20153" x="1150938" y="2530475"/>
          <p14:tracePt t="20161" x="1103313" y="2549525"/>
          <p14:tracePt t="20169" x="1054100" y="2579688"/>
          <p14:tracePt t="20177" x="1019175" y="2586038"/>
          <p14:tracePt t="20185" x="993775" y="2603500"/>
          <p14:tracePt t="20193" x="976313" y="2627313"/>
          <p14:tracePt t="20209" x="976313" y="2651125"/>
          <p14:tracePt t="20217" x="976313" y="2663825"/>
          <p14:tracePt t="20225" x="976313" y="2670175"/>
          <p14:tracePt t="20233" x="976313" y="2681288"/>
          <p14:tracePt t="20241" x="1000125" y="2705100"/>
          <p14:tracePt t="20249" x="1023938" y="2741613"/>
          <p14:tracePt t="20257" x="1079500" y="2771775"/>
          <p14:tracePt t="20264" x="1114425" y="2801938"/>
          <p14:tracePt t="20273" x="1193800" y="2844800"/>
          <p14:tracePt t="20281" x="1271588" y="2905125"/>
          <p14:tracePt t="20289" x="1374775" y="2965450"/>
          <p14:tracePt t="20297" x="1500188" y="3049588"/>
          <p14:tracePt t="20305" x="1670050" y="3116263"/>
          <p14:tracePt t="20313" x="1911350" y="3194050"/>
          <p14:tracePt t="20321" x="2206625" y="3295650"/>
          <p14:tracePt t="20329" x="2471738" y="3362325"/>
          <p14:tracePt t="20337" x="2706688" y="3441700"/>
          <p14:tracePt t="20345" x="2874963" y="3471863"/>
          <p14:tracePt t="20353" x="3019425" y="3482975"/>
          <p14:tracePt t="20360" x="3092450" y="3489325"/>
          <p14:tracePt t="20369" x="3152775" y="3489325"/>
          <p14:tracePt t="20377" x="3170238" y="3489325"/>
          <p14:tracePt t="20385" x="3206750" y="3489325"/>
          <p14:tracePt t="20393" x="3219450" y="3489325"/>
          <p14:tracePt t="20400" x="3230563" y="3489325"/>
          <p14:tracePt t="20409" x="3249613" y="3489325"/>
          <p14:tracePt t="20417" x="3273425" y="3489325"/>
          <p14:tracePt t="20433" x="3314700" y="3459163"/>
          <p14:tracePt t="20441" x="3370263" y="3429000"/>
          <p14:tracePt t="20449" x="3441700" y="3398838"/>
          <p14:tracePt t="20457" x="3519488" y="3368675"/>
          <p14:tracePt t="20465" x="3568700" y="3344863"/>
          <p14:tracePt t="20473" x="3605213" y="3325813"/>
          <p14:tracePt t="20481" x="3629025" y="3314700"/>
          <p14:tracePt t="20489" x="3652838" y="3302000"/>
          <p14:tracePt t="20496" x="3670300" y="3290888"/>
          <p14:tracePt t="20505" x="3689350" y="3284538"/>
          <p14:tracePt t="20513" x="3706813" y="3267075"/>
          <p14:tracePt t="20521" x="3719513" y="3260725"/>
          <p14:tracePt t="20529" x="3743325" y="3241675"/>
          <p14:tracePt t="20537" x="3767138" y="3224213"/>
          <p14:tracePt t="20545" x="3803650" y="3200400"/>
          <p14:tracePt t="20553" x="3827463" y="3181350"/>
          <p14:tracePt t="20561" x="3851275" y="3170238"/>
          <p14:tracePt t="20569" x="3900488" y="3127375"/>
          <p14:tracePt t="20577" x="3941763" y="3090863"/>
          <p14:tracePt t="20586" x="3978275" y="3060700"/>
          <p14:tracePt t="20593" x="4002088" y="3036888"/>
          <p14:tracePt t="20601" x="4025900" y="3013075"/>
          <p14:tracePt t="20609" x="4051300" y="2989263"/>
          <p14:tracePt t="20617" x="4062413" y="2965450"/>
          <p14:tracePt t="20625" x="4075113" y="2941638"/>
          <p14:tracePt t="20633" x="4086225" y="2916238"/>
          <p14:tracePt t="20641" x="4105275" y="2868613"/>
          <p14:tracePt t="20649" x="4105275" y="2838450"/>
          <p14:tracePt t="20657" x="4105275" y="2808288"/>
          <p14:tracePt t="20664" x="4105275" y="2765425"/>
          <p14:tracePt t="20673" x="4105275" y="2717800"/>
          <p14:tracePt t="20681" x="4105275" y="2674938"/>
          <p14:tracePt t="20689" x="4105275" y="2616200"/>
          <p14:tracePt t="20697" x="4098925" y="2555875"/>
          <p14:tracePt t="20705" x="4075113" y="2495550"/>
          <p14:tracePt t="20713" x="4021138" y="2416175"/>
          <p14:tracePt t="20721" x="3978275" y="2349500"/>
          <p14:tracePt t="20729" x="3935413" y="2314575"/>
          <p14:tracePt t="20737" x="3887788" y="2260600"/>
          <p14:tracePt t="20745" x="3821113" y="2224088"/>
          <p14:tracePt t="20753" x="3756025" y="2181225"/>
          <p14:tracePt t="20760" x="3706813" y="2151063"/>
          <p14:tracePt t="20770" x="3670300" y="2133600"/>
          <p14:tracePt t="20777" x="3646488" y="2120900"/>
          <p14:tracePt t="20785" x="3616325" y="2109788"/>
          <p14:tracePt t="20793" x="3598863" y="2109788"/>
          <p14:tracePt t="20801" x="3586163" y="2103438"/>
          <p14:tracePt t="20809" x="3579813" y="2103438"/>
          <p14:tracePt t="20817" x="3568700" y="2103438"/>
          <p14:tracePt t="20825" x="3544888" y="2103438"/>
          <p14:tracePt t="20833" x="3514725" y="2103438"/>
          <p14:tracePt t="20841" x="3478213" y="2103438"/>
          <p14:tracePt t="20848" x="3411538" y="2103438"/>
          <p14:tracePt t="20857" x="3309938" y="2109788"/>
          <p14:tracePt t="20864" x="3224213" y="2109788"/>
          <p14:tracePt t="20873" x="3133725" y="2120900"/>
          <p14:tracePt t="20885" x="3032125" y="2144713"/>
          <p14:tracePt t="20889" x="2935288" y="2144713"/>
          <p14:tracePt t="20896" x="2803525" y="2170113"/>
          <p14:tracePt t="20905" x="2687638" y="2174875"/>
          <p14:tracePt t="20913" x="2568575" y="2211388"/>
          <p14:tracePt t="20921" x="2465388" y="2247900"/>
          <p14:tracePt t="20929" x="2387600" y="2284413"/>
          <p14:tracePt t="20937" x="2327275" y="2314575"/>
          <p14:tracePt t="20945" x="2260600" y="2344738"/>
          <p14:tracePt t="20953" x="2224088" y="2374900"/>
          <p14:tracePt t="20961" x="2187575" y="2392363"/>
          <p14:tracePt t="20969" x="2152650" y="2416175"/>
          <p14:tracePt t="20977" x="2139950" y="2428875"/>
          <p14:tracePt t="20985" x="2109788" y="2452688"/>
          <p14:tracePt t="20993" x="2097088" y="2465388"/>
          <p14:tracePt t="21001" x="2079625" y="2482850"/>
          <p14:tracePt t="21009" x="2055813" y="2495550"/>
          <p14:tracePt t="21018" x="2043113" y="2513013"/>
          <p14:tracePt t="21025" x="2019300" y="2536825"/>
          <p14:tracePt t="21034" x="1995488" y="2560638"/>
          <p14:tracePt t="21041" x="1965325" y="2586038"/>
          <p14:tracePt t="21049" x="1941513" y="2627313"/>
          <p14:tracePt t="21057" x="1922463" y="2640013"/>
          <p14:tracePt t="21065" x="1905000" y="2674938"/>
          <p14:tracePt t="21073" x="1892300" y="2700338"/>
          <p14:tracePt t="21081" x="1874838" y="2741613"/>
          <p14:tracePt t="21089" x="1851025" y="2790825"/>
          <p14:tracePt t="21097" x="1844675" y="2838450"/>
          <p14:tracePt t="21105" x="1831975" y="2911475"/>
          <p14:tracePt t="21113" x="1825625" y="2959100"/>
          <p14:tracePt t="21121" x="1814513" y="3019425"/>
          <p14:tracePt t="21129" x="1814513" y="3067050"/>
          <p14:tracePt t="21137" x="1814513" y="3140075"/>
          <p14:tracePt t="21145" x="1814513" y="3194050"/>
          <p14:tracePt t="21153" x="1814513" y="3254375"/>
          <p14:tracePt t="21161" x="1814513" y="3295650"/>
          <p14:tracePt t="21169" x="1814513" y="3368675"/>
          <p14:tracePt t="21177" x="1814513" y="3416300"/>
          <p14:tracePt t="21185" x="1814513" y="3459163"/>
          <p14:tracePt t="21193" x="1820863" y="3519488"/>
          <p14:tracePt t="21201" x="1838325" y="3567113"/>
          <p14:tracePt t="21209" x="1844675" y="3616325"/>
          <p14:tracePt t="21217" x="1868488" y="3676650"/>
          <p14:tracePt t="21225" x="1892300" y="3700463"/>
          <p14:tracePt t="21233" x="1922463" y="3767138"/>
          <p14:tracePt t="21241" x="1952625" y="3802063"/>
          <p14:tracePt t="21249" x="1976438" y="3838575"/>
          <p14:tracePt t="21257" x="2006600" y="3881438"/>
          <p14:tracePt t="21264" x="2062163" y="3929063"/>
          <p14:tracePt t="21273" x="2097088" y="3971925"/>
          <p14:tracePt t="21281" x="2127250" y="4006850"/>
          <p14:tracePt t="21289" x="2182813" y="4062413"/>
          <p14:tracePt t="21297" x="2206625" y="4086225"/>
          <p14:tracePt t="21305" x="2236788" y="4122738"/>
          <p14:tracePt t="21313" x="2260600" y="4146550"/>
          <p14:tracePt t="21321" x="2284413" y="4164013"/>
          <p14:tracePt t="21329" x="2308225" y="4170363"/>
          <p14:tracePt t="21337" x="2332038" y="4187825"/>
          <p14:tracePt t="21345" x="2357438" y="4194175"/>
          <p14:tracePt t="21353" x="2374900" y="4194175"/>
          <p14:tracePt t="21360" x="2398713" y="4206875"/>
          <p14:tracePt t="21369" x="2422525" y="4211638"/>
          <p14:tracePt t="21377" x="2465388" y="4211638"/>
          <p14:tracePt t="21384" x="2538413" y="4211638"/>
          <p14:tracePt t="21393" x="2609850" y="4211638"/>
          <p14:tracePt t="21401" x="2713038" y="4211638"/>
          <p14:tracePt t="21409" x="2803525" y="4194175"/>
          <p14:tracePt t="21418" x="2917825" y="4170363"/>
          <p14:tracePt t="21425" x="3049588" y="4146550"/>
          <p14:tracePt t="21434" x="3194050" y="4122738"/>
          <p14:tracePt t="21441" x="3340100" y="4086225"/>
          <p14:tracePt t="21450" x="3502025" y="4062413"/>
          <p14:tracePt t="21458" x="3629025" y="4037013"/>
          <p14:tracePt t="21465" x="3749675" y="4025900"/>
          <p14:tracePt t="21473" x="3840163" y="3995738"/>
          <p14:tracePt t="21481" x="3911600" y="3971925"/>
          <p14:tracePt t="21490" x="3935413" y="3965575"/>
          <p14:tracePt t="21497" x="3971925" y="3935413"/>
          <p14:tracePt t="21505" x="3995738" y="3911600"/>
          <p14:tracePt t="21513" x="4032250" y="3887788"/>
          <p14:tracePt t="21521" x="4051300" y="3868738"/>
          <p14:tracePt t="21529" x="4068763" y="3832225"/>
          <p14:tracePt t="21537" x="4086225" y="3802063"/>
          <p14:tracePt t="21545" x="4092575" y="3767138"/>
          <p14:tracePt t="21554" x="4111625" y="3717925"/>
          <p14:tracePt t="21562" x="4122738" y="3616325"/>
          <p14:tracePt t="21570" x="4135438" y="3543300"/>
          <p14:tracePt t="21577" x="4159250" y="3465513"/>
          <p14:tracePt t="21587" x="4159250" y="3392488"/>
          <p14:tracePt t="21593" x="4159250" y="3321050"/>
          <p14:tracePt t="21602" x="4159250" y="3260725"/>
          <p14:tracePt t="21609" x="4159250" y="3206750"/>
          <p14:tracePt t="21618" x="4159250" y="3146425"/>
          <p14:tracePt t="21625" x="4159250" y="3116263"/>
          <p14:tracePt t="21634" x="4159250" y="3049588"/>
          <p14:tracePt t="21641" x="4159250" y="3013075"/>
          <p14:tracePt t="21649" x="4135438" y="2935288"/>
          <p14:tracePt t="21657" x="4098925" y="2874963"/>
          <p14:tracePt t="21665" x="4068763" y="2820988"/>
          <p14:tracePt t="21673" x="4002088" y="2730500"/>
          <p14:tracePt t="21681" x="3930650" y="2633663"/>
          <p14:tracePt t="21690" x="3857625" y="2543175"/>
          <p14:tracePt t="21697" x="3790950" y="2459038"/>
          <p14:tracePt t="21709" x="3713163" y="2379663"/>
          <p14:tracePt t="21714" x="3629025" y="2325688"/>
          <p14:tracePt t="21721" x="3538538" y="2241550"/>
          <p14:tracePt t="21729" x="3459163" y="2200275"/>
          <p14:tracePt t="21738" x="3394075" y="2163763"/>
          <p14:tracePt t="21745" x="3344863" y="2144713"/>
          <p14:tracePt t="21754" x="3314700" y="2139950"/>
          <p14:tracePt t="21761" x="3290888" y="2139950"/>
          <p14:tracePt t="21771" x="3284538" y="2139950"/>
          <p14:tracePt t="21777" x="3273425" y="2139950"/>
          <p14:tracePt t="21788" x="3249613" y="2139950"/>
          <p14:tracePt t="21793" x="3224213" y="2139950"/>
          <p14:tracePt t="21802" x="3189288" y="2163763"/>
          <p14:tracePt t="21809" x="3098800" y="2211388"/>
          <p14:tracePt t="21819" x="3062288" y="2241550"/>
          <p14:tracePt t="21825" x="2982913" y="2295525"/>
          <p14:tracePt t="21833" x="2898775" y="2349500"/>
          <p14:tracePt t="21841" x="2838450" y="2409825"/>
          <p14:tracePt t="21849" x="2754313" y="2476500"/>
          <p14:tracePt t="21857" x="2687638" y="2519363"/>
          <p14:tracePt t="21865" x="2640013" y="2573338"/>
          <p14:tracePt t="21873" x="2586038" y="2627313"/>
          <p14:tracePt t="21881" x="2543175" y="2663825"/>
          <p14:tracePt t="21890" x="2478088" y="2730500"/>
          <p14:tracePt t="21897" x="2435225" y="2784475"/>
          <p14:tracePt t="21905" x="2411413" y="2808288"/>
          <p14:tracePt t="21913" x="2381250" y="2855913"/>
          <p14:tracePt t="21921" x="2351088" y="2911475"/>
          <p14:tracePt t="21929" x="2320925" y="2959100"/>
          <p14:tracePt t="21937" x="2314575" y="3006725"/>
          <p14:tracePt t="21945" x="2297113" y="3043238"/>
          <p14:tracePt t="21953" x="2271713" y="3103563"/>
          <p14:tracePt t="21961" x="2241550" y="3163888"/>
          <p14:tracePt t="21969" x="2224088" y="3230563"/>
          <p14:tracePt t="21977" x="2200275" y="3302000"/>
          <p14:tracePt t="21986" x="2176463" y="3381375"/>
          <p14:tracePt t="21993" x="2170113" y="3465513"/>
          <p14:tracePt t="22001" x="2146300" y="3532188"/>
          <p14:tracePt t="22009" x="2146300" y="3603625"/>
          <p14:tracePt t="22018" x="2146300" y="3676650"/>
          <p14:tracePt t="22025" x="2139950" y="3736975"/>
          <p14:tracePt t="22033" x="2139950" y="3808413"/>
          <p14:tracePt t="22041" x="2139950" y="3868738"/>
          <p14:tracePt t="22049" x="2139950" y="3911600"/>
          <p14:tracePt t="22057" x="2139950" y="3971925"/>
          <p14:tracePt t="22065" x="2163763" y="4032250"/>
          <p14:tracePt t="22073" x="2200275" y="4073525"/>
          <p14:tracePt t="22081" x="2241550" y="4122738"/>
          <p14:tracePt t="22089" x="2284413" y="4164013"/>
          <p14:tracePt t="22097" x="2351088" y="4230688"/>
          <p14:tracePt t="22105" x="2398713" y="4271963"/>
          <p14:tracePt t="22113" x="2452688" y="4302125"/>
          <p14:tracePt t="22121" x="2489200" y="4338638"/>
          <p14:tracePt t="22129" x="2568575" y="4375150"/>
          <p14:tracePt t="22137" x="2592388" y="4381500"/>
          <p14:tracePt t="22145" x="2633663" y="4387850"/>
          <p14:tracePt t="22153" x="2693988" y="4387850"/>
          <p14:tracePt t="22161" x="2754313" y="4387850"/>
          <p14:tracePt t="22169" x="2808288" y="4387850"/>
          <p14:tracePt t="22177" x="2868613" y="4387850"/>
          <p14:tracePt t="22186" x="2971800" y="4362450"/>
          <p14:tracePt t="22193" x="3092450" y="4314825"/>
          <p14:tracePt t="22202" x="3249613" y="4237038"/>
          <p14:tracePt t="22209" x="3424238" y="4116388"/>
          <p14:tracePt t="22218" x="3568700" y="4025900"/>
          <p14:tracePt t="22225" x="3689350" y="3941763"/>
          <p14:tracePt t="22233" x="3814763" y="3857625"/>
          <p14:tracePt t="22241" x="3935413" y="3754438"/>
          <p14:tracePt t="22249" x="4032250" y="3670300"/>
          <p14:tracePt t="22257" x="4129088" y="3579813"/>
          <p14:tracePt t="22265" x="4195763" y="3471863"/>
          <p14:tracePt t="22273" x="4230688" y="3405188"/>
          <p14:tracePt t="22281" x="4291013" y="3290888"/>
          <p14:tracePt t="22289" x="4321175" y="3200400"/>
          <p14:tracePt t="22297" x="4333875" y="3067050"/>
          <p14:tracePt t="22305" x="4346575" y="2952750"/>
          <p14:tracePt t="22313" x="4346575" y="2851150"/>
          <p14:tracePt t="22321" x="4346575" y="2754313"/>
          <p14:tracePt t="22329" x="4340225" y="2633663"/>
          <p14:tracePt t="22337" x="4303713" y="2530475"/>
          <p14:tracePt t="22345" x="4273550" y="2452688"/>
          <p14:tracePt t="22352" x="4237038" y="2379663"/>
          <p14:tracePt t="22361" x="4195763" y="2314575"/>
          <p14:tracePt t="22369" x="4141788" y="2247900"/>
          <p14:tracePt t="22386" x="4062413" y="2181225"/>
          <p14:tracePt t="22393" x="3995738" y="2144713"/>
          <p14:tracePt t="22401" x="3917950" y="2103438"/>
          <p14:tracePt t="22409" x="3844925" y="2079625"/>
          <p14:tracePt t="22417" x="3756025" y="2060575"/>
          <p14:tracePt t="22425" x="3683000" y="2060575"/>
          <p14:tracePt t="22433" x="3609975" y="2060575"/>
          <p14:tracePt t="22441" x="3549650" y="2060575"/>
          <p14:tracePt t="22449" x="3478213" y="2060575"/>
          <p14:tracePt t="22457" x="3405188" y="2060575"/>
          <p14:tracePt t="22465" x="3314700" y="2084388"/>
          <p14:tracePt t="22473" x="3224213" y="2120900"/>
          <p14:tracePt t="22481" x="3122613" y="2181225"/>
          <p14:tracePt t="22489" x="3032125" y="2211388"/>
          <p14:tracePt t="22497" x="2924175" y="2260600"/>
          <p14:tracePt t="22505" x="2857500" y="2314575"/>
          <p14:tracePt t="22513" x="2803525" y="2368550"/>
          <p14:tracePt t="22521" x="2767013" y="2398713"/>
          <p14:tracePt t="22529" x="2724150" y="2446338"/>
          <p14:tracePt t="22537" x="2706688" y="2495550"/>
          <p14:tracePt t="22545" x="2676525" y="2560638"/>
          <p14:tracePt t="22553" x="2640013" y="2663825"/>
          <p14:tracePt t="22561" x="2627313" y="2754313"/>
          <p14:tracePt t="22569" x="2627313" y="2851150"/>
          <p14:tracePt t="22577" x="2627313" y="2874963"/>
          <p14:tracePt t="22585" x="2627313" y="2952750"/>
          <p14:tracePt t="22593" x="2633663" y="3055938"/>
          <p14:tracePt t="22601" x="2670175" y="3146425"/>
          <p14:tracePt t="22609" x="2700338" y="3224213"/>
          <p14:tracePt t="22617" x="2736850" y="3295650"/>
          <p14:tracePt t="22625" x="2767013" y="3351213"/>
          <p14:tracePt t="22633" x="2797175" y="3398838"/>
          <p14:tracePt t="22641" x="2820988" y="3435350"/>
          <p14:tracePt t="22649" x="2838450" y="3459163"/>
          <p14:tracePt t="22657" x="2868613" y="3495675"/>
          <p14:tracePt t="22665" x="2874963" y="3502025"/>
          <p14:tracePt t="22673" x="2894013" y="3525838"/>
          <p14:tracePt t="22681" x="2911475" y="3536950"/>
          <p14:tracePt t="22689" x="2924175" y="3549650"/>
          <p14:tracePt t="22697" x="2959100" y="3573463"/>
          <p14:tracePt t="22705" x="3019425" y="3590925"/>
          <p14:tracePt t="22713" x="3086100" y="3616325"/>
          <p14:tracePt t="22721" x="3140075" y="3616325"/>
          <p14:tracePt t="22729" x="3230563" y="3627438"/>
          <p14:tracePt t="22736" x="3303588" y="3627438"/>
          <p14:tracePt t="22745" x="3363913" y="3627438"/>
          <p14:tracePt t="22753" x="3417888" y="3627438"/>
          <p14:tracePt t="22761" x="3424238" y="3627438"/>
          <p14:tracePt t="22770" x="3441700" y="3627438"/>
          <p14:tracePt t="22777" x="3454400" y="3609975"/>
          <p14:tracePt t="22785" x="3459163" y="3603625"/>
          <p14:tracePt t="22793" x="3471863" y="3590925"/>
          <p14:tracePt t="22802" x="3478213" y="3586163"/>
          <p14:tracePt t="22809" x="3495675" y="3562350"/>
          <p14:tracePt t="22817" x="3508375" y="3549650"/>
          <p14:tracePt t="22824" x="3519488" y="3525838"/>
          <p14:tracePt t="22825" x="0" y="0"/>
        </p14:tracePtLst>
        <p14:tracePtLst>
          <p14:tracePt t="34636" x="5051425" y="3217863"/>
          <p14:tracePt t="34641" x="5057775" y="3217863"/>
          <p14:tracePt t="34689" x="5075238" y="3217863"/>
          <p14:tracePt t="34697" x="5081588" y="3217863"/>
          <p14:tracePt t="34705" x="5092700" y="3217863"/>
          <p14:tracePt t="34713" x="5105400" y="3217863"/>
          <p14:tracePt t="34721" x="5129213" y="3217863"/>
          <p14:tracePt t="34731" x="5141913" y="3217863"/>
          <p14:tracePt t="34737" x="5159375" y="3217863"/>
          <p14:tracePt t="34746" x="5178425" y="3217863"/>
          <p14:tracePt t="34753" x="5195888" y="3217863"/>
          <p14:tracePt t="34762" x="5208588" y="3217863"/>
          <p14:tracePt t="34769" x="5219700" y="3211513"/>
          <p14:tracePt t="34778" x="5243513" y="3211513"/>
          <p14:tracePt t="34786" x="5262563" y="3211513"/>
          <p14:tracePt t="34793" x="5268913" y="3211513"/>
          <p14:tracePt t="34801" x="5286375" y="3211513"/>
          <p14:tracePt t="34810" x="5316538" y="3211513"/>
          <p14:tracePt t="34817" x="5353050" y="3211513"/>
          <p14:tracePt t="34825" x="5394325" y="3211513"/>
          <p14:tracePt t="34833" x="5424488" y="3200400"/>
          <p14:tracePt t="34841" x="5484813" y="3200400"/>
          <p14:tracePt t="34850" x="5521325" y="3194050"/>
          <p14:tracePt t="34857" x="5564188" y="3194050"/>
          <p14:tracePt t="34866" x="5594350" y="3194050"/>
          <p14:tracePt t="34873" x="5618163" y="3187700"/>
          <p14:tracePt t="34885" x="5641975" y="3187700"/>
          <p14:tracePt t="34889" x="5665788" y="3176588"/>
          <p14:tracePt t="34897" x="5689600" y="3176588"/>
          <p14:tracePt t="34913" x="5715000" y="3176588"/>
          <p14:tracePt t="34930" x="5732463" y="3170238"/>
          <p14:tracePt t="34937" x="5745163" y="3170238"/>
          <p14:tracePt t="34945" x="5756275" y="3170238"/>
          <p14:tracePt t="34953" x="5773738" y="3170238"/>
          <p14:tracePt t="34961" x="5799138" y="3163888"/>
          <p14:tracePt t="34969" x="5834063" y="3151188"/>
          <p14:tracePt t="34977" x="5859463" y="3151188"/>
          <p14:tracePt t="34985" x="5883275" y="3146425"/>
          <p14:tracePt t="34993" x="5900738" y="3146425"/>
          <p14:tracePt t="35001" x="5924550" y="3146425"/>
          <p14:tracePt t="35009" x="5949950" y="3146425"/>
          <p14:tracePt t="35017" x="5961063" y="3146425"/>
          <p14:tracePt t="35025" x="5984875" y="3140075"/>
          <p14:tracePt t="35033" x="6010275" y="3140075"/>
          <p14:tracePt t="35041" x="6045200" y="3133725"/>
          <p14:tracePt t="35049" x="6088063" y="3133725"/>
          <p14:tracePt t="35057" x="6118225" y="3133725"/>
          <p14:tracePt t="35065" x="6165850" y="3121025"/>
          <p14:tracePt t="35073" x="6184900" y="3121025"/>
          <p14:tracePt t="35081" x="6208713" y="3121025"/>
          <p14:tracePt t="35089" x="6232525" y="3121025"/>
          <p14:tracePt t="35096" x="6238875" y="3121025"/>
          <p14:tracePt t="35105" x="6262688" y="3121025"/>
          <p14:tracePt t="35113" x="6280150" y="3121025"/>
          <p14:tracePt t="35121" x="6299200" y="3121025"/>
          <p14:tracePt t="35130" x="6310313" y="3121025"/>
          <p14:tracePt t="35137" x="6316663" y="3121025"/>
          <p14:tracePt t="35146" x="6323013" y="3121025"/>
          <p14:tracePt t="35201" x="6335713" y="3121025"/>
          <p14:tracePt t="35209" x="6340475" y="3121025"/>
          <p14:tracePt t="35225" x="6353175" y="3121025"/>
          <p14:tracePt t="35233" x="6370638" y="3121025"/>
          <p14:tracePt t="35241" x="6376988" y="3121025"/>
          <p14:tracePt t="35249" x="6396038" y="3116263"/>
          <p14:tracePt t="35257" x="6419850" y="3116263"/>
          <p14:tracePt t="35265" x="6443663" y="3116263"/>
          <p14:tracePt t="35273" x="6467475" y="3116263"/>
          <p14:tracePt t="35281" x="6480175" y="3116263"/>
          <p14:tracePt t="35289" x="6491288" y="3116263"/>
          <p14:tracePt t="35298" x="6503988" y="3116263"/>
          <p14:tracePt t="35305" x="6521450" y="3116263"/>
          <p14:tracePt t="35313" x="6534150" y="3116263"/>
          <p14:tracePt t="35346" x="6546850" y="3116263"/>
          <p14:tracePt t="35361" x="6564313" y="3116263"/>
          <p14:tracePt t="35369" x="6575425" y="3116263"/>
          <p14:tracePt t="35377" x="6600825" y="3116263"/>
          <p14:tracePt t="35385" x="6618288" y="3116263"/>
          <p14:tracePt t="35393" x="6635750" y="3116263"/>
          <p14:tracePt t="35401" x="6648450" y="3116263"/>
          <p14:tracePt t="35409" x="6661150" y="3116263"/>
          <p14:tracePt t="35417" x="6678613" y="3116263"/>
          <p14:tracePt t="35425" x="6691313" y="3116263"/>
          <p14:tracePt t="35433" x="6702425" y="3116263"/>
          <p14:tracePt t="35441" x="6715125" y="3116263"/>
          <p14:tracePt t="35449" x="6721475" y="3116263"/>
          <p14:tracePt t="35457" x="6732588" y="3116263"/>
          <p14:tracePt t="35465" x="6738938" y="3116263"/>
          <p14:tracePt t="35481" x="6745288" y="3116263"/>
          <p14:tracePt t="35489" x="6751638" y="3116263"/>
          <p14:tracePt t="35498" x="6756400" y="3116263"/>
          <p14:tracePt t="35505" x="6775450" y="3116263"/>
          <p14:tracePt t="35514" x="6786563" y="3116263"/>
          <p14:tracePt t="35521" x="6811963" y="3116263"/>
          <p14:tracePt t="35530" x="6842125" y="3116263"/>
          <p14:tracePt t="35537" x="6859588" y="3116263"/>
          <p14:tracePt t="35546" x="6883400" y="3116263"/>
          <p14:tracePt t="35553" x="6896100" y="3116263"/>
          <p14:tracePt t="35561" x="6902450" y="3116263"/>
          <p14:tracePt t="35569" x="6913563" y="3116263"/>
          <p14:tracePt t="35577" x="6926263" y="3116263"/>
          <p14:tracePt t="35609" x="6932613" y="3116263"/>
          <p14:tracePt t="36033" x="0" y="0"/>
        </p14:tracePtLst>
        <p14:tracePtLst>
          <p14:tracePt t="47275" x="4387850" y="3506788"/>
          <p14:tracePt t="47426" x="4394200" y="3506788"/>
          <p14:tracePt t="47433" x="4406900" y="3506788"/>
          <p14:tracePt t="47441" x="4424363" y="3506788"/>
          <p14:tracePt t="47449" x="4437063" y="3506788"/>
          <p14:tracePt t="47458" x="4467225" y="3506788"/>
          <p14:tracePt t="47466" x="4491038" y="3506788"/>
          <p14:tracePt t="47475" x="4514850" y="3506788"/>
          <p14:tracePt t="47481" x="4545013" y="3506788"/>
          <p14:tracePt t="47490" x="4592638" y="3506788"/>
          <p14:tracePt t="47497" x="4611688" y="3506788"/>
          <p14:tracePt t="47507" x="4635500" y="3506788"/>
          <p14:tracePt t="47513" x="4665663" y="3506788"/>
          <p14:tracePt t="47521" x="4702175" y="3506788"/>
          <p14:tracePt t="47529" x="4732338" y="3506788"/>
          <p14:tracePt t="47537" x="4773613" y="3506788"/>
          <p14:tracePt t="47545" x="4810125" y="3506788"/>
          <p14:tracePt t="47553" x="4876800" y="3513138"/>
          <p14:tracePt t="47561" x="4960938" y="3513138"/>
          <p14:tracePt t="47569" x="5032375" y="3513138"/>
          <p14:tracePt t="47578" x="5118100" y="3513138"/>
          <p14:tracePt t="47586" x="5178425" y="3513138"/>
          <p14:tracePt t="47593" x="5249863" y="3513138"/>
          <p14:tracePt t="47601" x="5322888" y="3513138"/>
          <p14:tracePt t="47610" x="5383213" y="3513138"/>
          <p14:tracePt t="47618" x="5424488" y="3513138"/>
          <p14:tracePt t="47626" x="5448300" y="3513138"/>
          <p14:tracePt t="47633" x="5461000" y="3513138"/>
          <p14:tracePt t="47643" x="5467350" y="3513138"/>
          <p14:tracePt t="47649" x="5473700" y="3513138"/>
          <p14:tracePt t="47657" x="5478463" y="3513138"/>
          <p14:tracePt t="47793" x="5461000" y="3513138"/>
          <p14:tracePt t="47801" x="5454650" y="3513138"/>
          <p14:tracePt t="47809" x="5443538" y="3519488"/>
          <p14:tracePt t="47817" x="5424488" y="3532188"/>
          <p14:tracePt t="47825" x="5394325" y="3532188"/>
          <p14:tracePt t="47833" x="5370513" y="3532188"/>
          <p14:tracePt t="47843" x="5340350" y="3536950"/>
          <p14:tracePt t="47849" x="5303838" y="3536950"/>
          <p14:tracePt t="47859" x="5273675" y="3536950"/>
          <p14:tracePt t="47865" x="5249863" y="3536950"/>
          <p14:tracePt t="47874" x="5226050" y="3536950"/>
          <p14:tracePt t="47881" x="5195888" y="3536950"/>
          <p14:tracePt t="47890" x="5172075" y="3536950"/>
          <p14:tracePt t="47897" x="5141913" y="3536950"/>
          <p14:tracePt t="47905" x="5105400" y="3536950"/>
          <p14:tracePt t="47913" x="5087938" y="3536950"/>
          <p14:tracePt t="47921" x="5062538" y="3536950"/>
          <p14:tracePt t="47929" x="5027613" y="3536950"/>
          <p14:tracePt t="47937" x="4997450" y="3536950"/>
          <p14:tracePt t="47945" x="4972050" y="3536950"/>
          <p14:tracePt t="47953" x="4948238" y="3536950"/>
          <p14:tracePt t="47961" x="4906963" y="3536950"/>
          <p14:tracePt t="47969" x="4876800" y="3536950"/>
          <p14:tracePt t="47977" x="4833938" y="3536950"/>
          <p14:tracePt t="47985" x="4803775" y="3536950"/>
          <p14:tracePt t="47993" x="4767263" y="3536950"/>
          <p14:tracePt t="48001" x="4737100" y="3536950"/>
          <p14:tracePt t="48009" x="4713288" y="3536950"/>
          <p14:tracePt t="48017" x="4683125" y="3536950"/>
          <p14:tracePt t="48025" x="4665663" y="3536950"/>
          <p14:tracePt t="48033" x="4652963" y="3536950"/>
          <p14:tracePt t="48146" x="4665663" y="3536950"/>
          <p14:tracePt t="48153" x="4683125" y="3532188"/>
          <p14:tracePt t="48161" x="4713288" y="3532188"/>
          <p14:tracePt t="48169" x="4737100" y="3519488"/>
          <p14:tracePt t="48178" x="4773613" y="3513138"/>
          <p14:tracePt t="48186" x="4827588" y="3513138"/>
          <p14:tracePt t="48194" x="4876800" y="3506788"/>
          <p14:tracePt t="48201" x="4906963" y="3506788"/>
          <p14:tracePt t="48209" x="4960938" y="3506788"/>
          <p14:tracePt t="48217" x="5008563" y="3506788"/>
          <p14:tracePt t="48225" x="5062538" y="3506788"/>
          <p14:tracePt t="48233" x="5111750" y="3506788"/>
          <p14:tracePt t="48241" x="5153025" y="3506788"/>
          <p14:tracePt t="48249" x="5202238" y="3506788"/>
          <p14:tracePt t="48258" x="5232400" y="3506788"/>
          <p14:tracePt t="48265" x="5262563" y="3506788"/>
          <p14:tracePt t="48273" x="5280025" y="3506788"/>
          <p14:tracePt t="48281" x="5299075" y="3506788"/>
          <p14:tracePt t="48290" x="5303838" y="3506788"/>
          <p14:tracePt t="48297" x="5322888" y="3506788"/>
          <p14:tracePt t="48313" x="5329238" y="3506788"/>
          <p14:tracePt t="48329" x="5334000" y="3506788"/>
          <p14:tracePt t="48465" x="5322888" y="3506788"/>
          <p14:tracePt t="48474" x="5292725" y="3506788"/>
          <p14:tracePt t="48482" x="5238750" y="3506788"/>
          <p14:tracePt t="48490" x="5195888" y="3506788"/>
          <p14:tracePt t="48497" x="5135563" y="3506788"/>
          <p14:tracePt t="48506" x="5062538" y="3506788"/>
          <p14:tracePt t="48514" x="4960938" y="3506788"/>
          <p14:tracePt t="48521" x="4864100" y="3506788"/>
          <p14:tracePt t="48529" x="4762500" y="3506788"/>
          <p14:tracePt t="48537" x="4659313" y="3506788"/>
          <p14:tracePt t="48545" x="4545013" y="3506788"/>
          <p14:tracePt t="48553" x="4460875" y="3506788"/>
          <p14:tracePt t="48561" x="4370388" y="3495675"/>
          <p14:tracePt t="48569" x="4297363" y="3482975"/>
          <p14:tracePt t="48577" x="4237038" y="3482975"/>
          <p14:tracePt t="48589" x="4213225" y="3476625"/>
          <p14:tracePt t="48593" x="4200525" y="3476625"/>
          <p14:tracePt t="48601" x="4195763" y="3476625"/>
          <p14:tracePt t="48665" x="4189413" y="3471863"/>
          <p14:tracePt t="48681" x="4189413" y="3465513"/>
          <p14:tracePt t="48690" x="4195763" y="3465513"/>
          <p14:tracePt t="48697" x="4219575" y="3452813"/>
          <p14:tracePt t="48706" x="4225925" y="3452813"/>
          <p14:tracePt t="48713" x="4249738" y="3452813"/>
          <p14:tracePt t="48721" x="4286250" y="3452813"/>
          <p14:tracePt t="48729" x="4316413" y="3452813"/>
          <p14:tracePt t="48737" x="4370388" y="3452813"/>
          <p14:tracePt t="48746" x="4430713" y="3452813"/>
          <p14:tracePt t="48753" x="4521200" y="3471863"/>
          <p14:tracePt t="48761" x="4635500" y="3519488"/>
          <p14:tracePt t="48769" x="4756150" y="3556000"/>
          <p14:tracePt t="48778" x="4906963" y="3603625"/>
          <p14:tracePt t="48785" x="5032375" y="3640138"/>
          <p14:tracePt t="48793" x="5202238" y="3676650"/>
          <p14:tracePt t="48801" x="5316538" y="3700463"/>
          <p14:tracePt t="48810" x="5418138" y="3724275"/>
          <p14:tracePt t="48817" x="5478463" y="3724275"/>
          <p14:tracePt t="48827" x="5508625" y="3724275"/>
          <p14:tracePt t="48833" x="5527675" y="3724275"/>
          <p14:tracePt t="48844" x="5538788" y="3724275"/>
          <p14:tracePt t="48858" x="5545138" y="3724275"/>
          <p14:tracePt t="48993" x="5551488" y="3730625"/>
          <p14:tracePt t="49017" x="5545138" y="3730625"/>
          <p14:tracePt t="49026" x="5521325" y="3730625"/>
          <p14:tracePt t="49033" x="5497513" y="3730625"/>
          <p14:tracePt t="49042" x="5430838" y="3730625"/>
          <p14:tracePt t="49049" x="5387975" y="3730625"/>
          <p14:tracePt t="49057" x="5329238" y="3730625"/>
          <p14:tracePt t="49065" x="5268913" y="3730625"/>
          <p14:tracePt t="49073" x="5183188" y="3724275"/>
          <p14:tracePt t="49081" x="5092700" y="3706813"/>
          <p14:tracePt t="49089" x="4991100" y="3706813"/>
          <p14:tracePt t="49097" x="4887913" y="3681413"/>
          <p14:tracePt t="49105" x="4786313" y="3670300"/>
          <p14:tracePt t="49113" x="4702175" y="3646488"/>
          <p14:tracePt t="49121" x="4611688" y="3633788"/>
          <p14:tracePt t="49129" x="4538663" y="3627438"/>
          <p14:tracePt t="49137" x="4514850" y="3616325"/>
          <p14:tracePt t="49145" x="4491038" y="3616325"/>
          <p14:tracePt t="49249" x="4497388" y="3609975"/>
          <p14:tracePt t="49258" x="4514850" y="3603625"/>
          <p14:tracePt t="49266" x="4545013" y="3590925"/>
          <p14:tracePt t="49275" x="4581525" y="3590925"/>
          <p14:tracePt t="49281" x="4611688" y="3590925"/>
          <p14:tracePt t="49290" x="4676775" y="3586163"/>
          <p14:tracePt t="49297" x="4725988" y="3586163"/>
          <p14:tracePt t="49306" x="4786313" y="3573463"/>
          <p14:tracePt t="49313" x="4857750" y="3573463"/>
          <p14:tracePt t="49321" x="4913313" y="3573463"/>
          <p14:tracePt t="49329" x="4984750" y="3573463"/>
          <p14:tracePt t="49337" x="5075238" y="3573463"/>
          <p14:tracePt t="49345" x="5172075" y="3573463"/>
          <p14:tracePt t="49353" x="5243513" y="3573463"/>
          <p14:tracePt t="49362" x="5346700" y="3573463"/>
          <p14:tracePt t="49369" x="5430838" y="3573463"/>
          <p14:tracePt t="49378" x="5478463" y="3573463"/>
          <p14:tracePt t="49386" x="5491163" y="3573463"/>
          <p14:tracePt t="49393" x="5497513" y="3573463"/>
          <p14:tracePt t="49538" x="5478463" y="3573463"/>
          <p14:tracePt t="49545" x="5430838" y="3590925"/>
          <p14:tracePt t="49553" x="5370513" y="3603625"/>
          <p14:tracePt t="49562" x="5329238" y="3603625"/>
          <p14:tracePt t="49569" x="5256213" y="3603625"/>
          <p14:tracePt t="49579" x="5183188" y="3603625"/>
          <p14:tracePt t="49585" x="5111750" y="3603625"/>
          <p14:tracePt t="49594" x="5008563" y="3603625"/>
          <p14:tracePt t="49601" x="4924425" y="3603625"/>
          <p14:tracePt t="49610" x="4822825" y="3603625"/>
          <p14:tracePt t="49617" x="4706938" y="3603625"/>
          <p14:tracePt t="49627" x="4622800" y="3603625"/>
          <p14:tracePt t="49633" x="4521200" y="3586163"/>
          <p14:tracePt t="49642" x="4460875" y="3586163"/>
          <p14:tracePt t="49650" x="4411663" y="3579813"/>
          <p14:tracePt t="49658" x="4387850" y="3567113"/>
          <p14:tracePt t="49666" x="4376738" y="3567113"/>
          <p14:tracePt t="49674" x="4370388" y="3567113"/>
          <p14:tracePt t="49745" x="4364038" y="3562350"/>
          <p14:tracePt t="49769" x="4376738" y="3556000"/>
          <p14:tracePt t="49777" x="4394200" y="3549650"/>
          <p14:tracePt t="49785" x="4418013" y="3543300"/>
          <p14:tracePt t="49795" x="4448175" y="3543300"/>
          <p14:tracePt t="49802" x="4491038" y="3543300"/>
          <p14:tracePt t="49811" x="4551363" y="3543300"/>
          <p14:tracePt t="49817" x="4611688" y="3543300"/>
          <p14:tracePt t="49826" x="4665663" y="3543300"/>
          <p14:tracePt t="49833" x="4737100" y="3543300"/>
          <p14:tracePt t="49842" x="4797425" y="3543300"/>
          <p14:tracePt t="49849" x="4883150" y="3543300"/>
          <p14:tracePt t="49857" x="4943475" y="3543300"/>
          <p14:tracePt t="49865" x="5014913" y="3543300"/>
          <p14:tracePt t="49873" x="5057775" y="3543300"/>
          <p14:tracePt t="49881" x="5105400" y="3543300"/>
          <p14:tracePt t="49889" x="5135563" y="3543300"/>
          <p14:tracePt t="49897" x="5159375" y="3543300"/>
          <p14:tracePt t="49905" x="5165725" y="3543300"/>
          <p14:tracePt t="49913" x="5172075" y="3543300"/>
          <p14:tracePt t="50009" x="5178425" y="3543300"/>
          <p14:tracePt t="50033" x="5183188" y="3536950"/>
          <p14:tracePt t="50105" x="5153025" y="3536950"/>
          <p14:tracePt t="50113" x="5129213" y="3536950"/>
          <p14:tracePt t="50121" x="5075238" y="3536950"/>
          <p14:tracePt t="50130" x="5045075" y="3536950"/>
          <p14:tracePt t="50138" x="4978400" y="3536950"/>
          <p14:tracePt t="50145" x="4906963" y="3536950"/>
          <p14:tracePt t="50153" x="4846638" y="3536950"/>
          <p14:tracePt t="50162" x="4762500" y="3536950"/>
          <p14:tracePt t="50169" x="4689475" y="3536950"/>
          <p14:tracePt t="50178" x="4629150" y="3536950"/>
          <p14:tracePt t="50185" x="4545013" y="3536950"/>
          <p14:tracePt t="50195" x="4460875" y="3536950"/>
          <p14:tracePt t="50201" x="4411663" y="3536950"/>
          <p14:tracePt t="50211" x="4381500" y="3536950"/>
          <p14:tracePt t="50345" x="4406900" y="3536950"/>
          <p14:tracePt t="50353" x="4454525" y="3525838"/>
          <p14:tracePt t="50362" x="4508500" y="3525838"/>
          <p14:tracePt t="50369" x="4598988" y="3525838"/>
          <p14:tracePt t="50382" x="4695825" y="3525838"/>
          <p14:tracePt t="50385" x="4786313" y="3525838"/>
          <p14:tracePt t="50393" x="4870450" y="3525838"/>
          <p14:tracePt t="50401" x="4954588" y="3525838"/>
          <p14:tracePt t="50410" x="5014913" y="3525838"/>
          <p14:tracePt t="50417" x="5099050" y="3525838"/>
          <p14:tracePt t="50426" x="5172075" y="3525838"/>
          <p14:tracePt t="50434" x="5232400" y="3525838"/>
          <p14:tracePt t="50442" x="5262563" y="3525838"/>
          <p14:tracePt t="50449" x="5280025" y="3525838"/>
          <p14:tracePt t="50458" x="5299075" y="3525838"/>
          <p14:tracePt t="50465" x="5303838" y="3525838"/>
          <p14:tracePt t="50473" x="5316538" y="3525838"/>
          <p14:tracePt t="50665" x="0" y="0"/>
        </p14:tracePtLst>
        <p14:tracePtLst>
          <p14:tracePt t="54805" x="3194050" y="2711450"/>
          <p14:tracePt t="54849" x="3200400" y="2700338"/>
          <p14:tracePt t="54865" x="3206750" y="2693988"/>
          <p14:tracePt t="54874" x="3206750" y="2687638"/>
          <p14:tracePt t="54881" x="3219450" y="2657475"/>
          <p14:tracePt t="54889" x="3230563" y="2609850"/>
          <p14:tracePt t="54897" x="3249613" y="2549525"/>
          <p14:tracePt t="54905" x="3254375" y="2525713"/>
          <p14:tracePt t="54913" x="3267075" y="2476500"/>
          <p14:tracePt t="54921" x="3273425" y="2446338"/>
          <p14:tracePt t="54930" x="3284538" y="2386013"/>
          <p14:tracePt t="54937" x="3284538" y="2362200"/>
          <p14:tracePt t="54945" x="3284538" y="2332038"/>
          <p14:tracePt t="54953" x="3284538" y="2295525"/>
          <p14:tracePt t="54961" x="3284538" y="2265363"/>
          <p14:tracePt t="54969" x="3284538" y="2241550"/>
          <p14:tracePt t="54977" x="3284538" y="2211388"/>
          <p14:tracePt t="54985" x="3273425" y="2193925"/>
          <p14:tracePt t="54993" x="3267075" y="2170113"/>
          <p14:tracePt t="55001" x="3267075" y="2157413"/>
          <p14:tracePt t="55009" x="3243263" y="2133600"/>
          <p14:tracePt t="55017" x="3224213" y="2114550"/>
          <p14:tracePt t="55025" x="3213100" y="2090738"/>
          <p14:tracePt t="55033" x="3189288" y="2066925"/>
          <p14:tracePt t="55041" x="3159125" y="2043113"/>
          <p14:tracePt t="55049" x="3122613" y="2019300"/>
          <p14:tracePt t="55057" x="3086100" y="1989138"/>
          <p14:tracePt t="55065" x="3049588" y="1958975"/>
          <p14:tracePt t="55073" x="3013075" y="1935163"/>
          <p14:tracePt t="55081" x="2971800" y="1905000"/>
          <p14:tracePt t="55089" x="2935288" y="1874838"/>
          <p14:tracePt t="55097" x="2887663" y="1844675"/>
          <p14:tracePt t="55105" x="2820988" y="1801813"/>
          <p14:tracePt t="55113" x="2773363" y="1771650"/>
          <p14:tracePt t="55121" x="2693988" y="1741488"/>
          <p14:tracePt t="55130" x="2640013" y="1687513"/>
          <p14:tracePt t="55137" x="2562225" y="1651000"/>
          <p14:tracePt t="55146" x="2501900" y="1620838"/>
          <p14:tracePt t="55153" x="2435225" y="1590675"/>
          <p14:tracePt t="55161" x="2387600" y="1560513"/>
          <p14:tracePt t="55169" x="2338388" y="1530350"/>
          <p14:tracePt t="55177" x="2301875" y="1512888"/>
          <p14:tracePt t="55185" x="2247900" y="1482725"/>
          <p14:tracePt t="55193" x="2217738" y="1463675"/>
          <p14:tracePt t="55201" x="2176463" y="1433513"/>
          <p14:tracePt t="55209" x="2133600" y="1428750"/>
          <p14:tracePt t="55217" x="2116138" y="1416050"/>
          <p14:tracePt t="55225" x="2079625" y="1403350"/>
          <p14:tracePt t="55233" x="2062163" y="1392238"/>
          <p14:tracePt t="55241" x="2036763" y="1385888"/>
          <p14:tracePt t="55249" x="2012950" y="1379538"/>
          <p14:tracePt t="55257" x="1989138" y="1368425"/>
          <p14:tracePt t="55265" x="1971675" y="1362075"/>
          <p14:tracePt t="55273" x="1946275" y="1362075"/>
          <p14:tracePt t="55282" x="1935163" y="1338263"/>
          <p14:tracePt t="55289" x="1928813" y="1338263"/>
          <p14:tracePt t="55297" x="1898650" y="1338263"/>
          <p14:tracePt t="55305" x="1855788" y="1338263"/>
          <p14:tracePt t="55314" x="1814513" y="1338263"/>
          <p14:tracePt t="55321" x="1754188" y="1338263"/>
          <p14:tracePt t="55330" x="1706563" y="1349375"/>
          <p14:tracePt t="55337" x="1627188" y="1374775"/>
          <p14:tracePt t="55345" x="1579563" y="1416050"/>
          <p14:tracePt t="55353" x="1525588" y="1458913"/>
          <p14:tracePt t="55361" x="1489075" y="1482725"/>
          <p14:tracePt t="55377" x="1446213" y="1524000"/>
          <p14:tracePt t="55385" x="1439863" y="1549400"/>
          <p14:tracePt t="55393" x="1409700" y="1603375"/>
          <p14:tracePt t="55401" x="1404938" y="1639888"/>
          <p14:tracePt t="55409" x="1392238" y="1700213"/>
          <p14:tracePt t="55417" x="1385888" y="1747838"/>
          <p14:tracePt t="55425" x="1385888" y="1801813"/>
          <p14:tracePt t="55433" x="1385888" y="1874838"/>
          <p14:tracePt t="55441" x="1385888" y="1935163"/>
          <p14:tracePt t="55449" x="1385888" y="1995488"/>
          <p14:tracePt t="55457" x="1409700" y="2054225"/>
          <p14:tracePt t="55465" x="1428750" y="2103438"/>
          <p14:tracePt t="55473" x="1458913" y="2157413"/>
          <p14:tracePt t="55481" x="1512888" y="2211388"/>
          <p14:tracePt t="55489" x="1555750" y="2260600"/>
          <p14:tracePt t="55505" x="1603375" y="2301875"/>
          <p14:tracePt t="55514" x="1646238" y="2332038"/>
          <p14:tracePt t="55521" x="1706563" y="2362200"/>
          <p14:tracePt t="55529" x="1754188" y="2379663"/>
          <p14:tracePt t="55537" x="1801813" y="2392363"/>
          <p14:tracePt t="55545" x="1874838" y="2409825"/>
          <p14:tracePt t="55553" x="1935163" y="2422525"/>
          <p14:tracePt t="55561" x="2012950" y="2435225"/>
          <p14:tracePt t="55569" x="2116138" y="2446338"/>
          <p14:tracePt t="55577" x="2200275" y="2452688"/>
          <p14:tracePt t="55585" x="2301875" y="2452688"/>
          <p14:tracePt t="55593" x="2362200" y="2452688"/>
          <p14:tracePt t="55601" x="2417763" y="2452688"/>
          <p14:tracePt t="55609" x="2478088" y="2452688"/>
          <p14:tracePt t="55617" x="2525713" y="2452688"/>
          <p14:tracePt t="55633" x="2549525" y="2452688"/>
          <p14:tracePt t="55641" x="2562225" y="2446338"/>
          <p14:tracePt t="55649" x="2568575" y="2446338"/>
          <p14:tracePt t="55657" x="2573338" y="2439988"/>
          <p14:tracePt t="55665" x="2579688" y="2435225"/>
          <p14:tracePt t="55818" x="2586038" y="2435225"/>
          <p14:tracePt t="55825" x="2616200" y="2439988"/>
          <p14:tracePt t="55833" x="2640013" y="2465388"/>
          <p14:tracePt t="55841" x="2670175" y="2500313"/>
          <p14:tracePt t="55850" x="2693988" y="2530475"/>
          <p14:tracePt t="55857" x="2724150" y="2566988"/>
          <p14:tracePt t="55865" x="2760663" y="2590800"/>
          <p14:tracePt t="55873" x="2797175" y="2620963"/>
          <p14:tracePt t="55898" x="2863850" y="2657475"/>
          <p14:tracePt t="55905" x="2887663" y="2674938"/>
          <p14:tracePt t="55913" x="2911475" y="2681288"/>
          <p14:tracePt t="55921" x="2924175" y="2693988"/>
          <p14:tracePt t="55929" x="2941638" y="2705100"/>
          <p14:tracePt t="55937" x="2954338" y="2705100"/>
          <p14:tracePt t="55945" x="2965450" y="2705100"/>
          <p14:tracePt t="55953" x="2971800" y="2705100"/>
          <p14:tracePt t="55969" x="2978150" y="2705100"/>
          <p14:tracePt t="55977" x="2982913" y="2705100"/>
          <p14:tracePt t="55985" x="2989263" y="2705100"/>
          <p14:tracePt t="56001" x="3001963" y="2705100"/>
          <p14:tracePt t="56017" x="3025775" y="2711450"/>
          <p14:tracePt t="56025" x="3043238" y="2711450"/>
          <p14:tracePt t="56033" x="3062288" y="2711450"/>
          <p14:tracePt t="56041" x="3068638" y="2717800"/>
          <p14:tracePt t="56049" x="3073400" y="2717800"/>
          <p14:tracePt t="56057" x="3079750" y="2717800"/>
          <p14:tracePt t="56065" x="3086100" y="2717800"/>
          <p14:tracePt t="56082" x="3092450" y="2717800"/>
          <p14:tracePt t="56089" x="3103563" y="2717800"/>
          <p14:tracePt t="56098" x="3109913" y="2717800"/>
          <p14:tracePt t="56105" x="3128963" y="2717800"/>
          <p14:tracePt t="56113" x="3140075" y="2717800"/>
          <p14:tracePt t="56121" x="3163888" y="2717800"/>
          <p14:tracePt t="56130" x="3189288" y="2717800"/>
          <p14:tracePt t="56153" x="3194050" y="2717800"/>
          <p14:tracePt t="56161" x="3200400" y="2717800"/>
          <p14:tracePt t="56257" x="3194050" y="2711450"/>
          <p14:tracePt t="56265" x="3170238" y="2700338"/>
          <p14:tracePt t="56273" x="3133725" y="2693988"/>
          <p14:tracePt t="56281" x="3103563" y="2687638"/>
          <p14:tracePt t="56289" x="3055938" y="2670175"/>
          <p14:tracePt t="56299" x="3008313" y="2657475"/>
          <p14:tracePt t="56306" x="2947988" y="2640013"/>
          <p14:tracePt t="56315" x="2868613" y="2616200"/>
          <p14:tracePt t="56322" x="2808288" y="2603500"/>
          <p14:tracePt t="56330" x="2736850" y="2597150"/>
          <p14:tracePt t="56338" x="2687638" y="2586038"/>
          <p14:tracePt t="56346" x="2640013" y="2573338"/>
          <p14:tracePt t="56353" x="2597150" y="2573338"/>
          <p14:tracePt t="56361" x="2555875" y="2573338"/>
          <p14:tracePt t="56369" x="2519363" y="2573338"/>
          <p14:tracePt t="56377" x="2478088" y="2573338"/>
          <p14:tracePt t="56386" x="2452688" y="2573338"/>
          <p14:tracePt t="56401" x="2428875" y="2573338"/>
          <p14:tracePt t="56409" x="2411413" y="2573338"/>
          <p14:tracePt t="56417" x="2374900" y="2586038"/>
          <p14:tracePt t="56425" x="2338388" y="2597150"/>
          <p14:tracePt t="56434" x="2301875" y="2616200"/>
          <p14:tracePt t="56441" x="2254250" y="2633663"/>
          <p14:tracePt t="56449" x="2230438" y="2640013"/>
          <p14:tracePt t="56457" x="2187575" y="2657475"/>
          <p14:tracePt t="56467" x="2163763" y="2681288"/>
          <p14:tracePt t="56473" x="2139950" y="2693988"/>
          <p14:tracePt t="56483" x="2092325" y="2711450"/>
          <p14:tracePt t="56489" x="2066925" y="2724150"/>
          <p14:tracePt t="56498" x="2055813" y="2741613"/>
          <p14:tracePt t="56505" x="2036763" y="2754313"/>
          <p14:tracePt t="56514" x="2012950" y="2778125"/>
          <p14:tracePt t="56530" x="1989138" y="2808288"/>
          <p14:tracePt t="56537" x="1982788" y="2820988"/>
          <p14:tracePt t="56545" x="1965325" y="2844800"/>
          <p14:tracePt t="56562" x="1958975" y="2868613"/>
          <p14:tracePt t="56569" x="1946275" y="2892425"/>
          <p14:tracePt t="56577" x="1941513" y="2916238"/>
          <p14:tracePt t="56585" x="1941513" y="2946400"/>
          <p14:tracePt t="56593" x="1941513" y="2970213"/>
          <p14:tracePt t="56601" x="1941513" y="2995613"/>
          <p14:tracePt t="56610" x="1935163" y="3025775"/>
          <p14:tracePt t="56618" x="1935163" y="3073400"/>
          <p14:tracePt t="56625" x="1935163" y="3090863"/>
          <p14:tracePt t="56634" x="1935163" y="3140075"/>
          <p14:tracePt t="56641" x="1935163" y="3181350"/>
          <p14:tracePt t="56650" x="1935163" y="3224213"/>
          <p14:tracePt t="56657" x="1935163" y="3284538"/>
          <p14:tracePt t="56667" x="1935163" y="3314700"/>
          <p14:tracePt t="56673" x="1935163" y="3355975"/>
          <p14:tracePt t="56682" x="1935163" y="3416300"/>
          <p14:tracePt t="56689" x="1935163" y="3452813"/>
          <p14:tracePt t="56698" x="1922463" y="3495675"/>
          <p14:tracePt t="56705" x="1922463" y="3567113"/>
          <p14:tracePt t="56714" x="1922463" y="3627438"/>
          <p14:tracePt t="56721" x="1922463" y="3681413"/>
          <p14:tracePt t="56730" x="1922463" y="3741738"/>
          <p14:tracePt t="56737" x="1922463" y="3771900"/>
          <p14:tracePt t="56745" x="1928813" y="3821113"/>
          <p14:tracePt t="56753" x="1935163" y="3844925"/>
          <p14:tracePt t="56761" x="1941513" y="3868738"/>
          <p14:tracePt t="56769" x="1958975" y="3892550"/>
          <p14:tracePt t="56777" x="1976438" y="3916363"/>
          <p14:tracePt t="56785" x="1989138" y="3929063"/>
          <p14:tracePt t="56793" x="2006600" y="3952875"/>
          <p14:tracePt t="56802" x="2032000" y="3976688"/>
          <p14:tracePt t="56809" x="2062163" y="4013200"/>
          <p14:tracePt t="56817" x="2109788" y="4043363"/>
          <p14:tracePt t="56825" x="2133600" y="4073525"/>
          <p14:tracePt t="56833" x="2170113" y="4097338"/>
          <p14:tracePt t="56841" x="2200275" y="4122738"/>
          <p14:tracePt t="56849" x="2224088" y="4146550"/>
          <p14:tracePt t="56857" x="2260600" y="4176713"/>
          <p14:tracePt t="56865" x="2271713" y="4194175"/>
          <p14:tracePt t="56873" x="2301875" y="4217988"/>
          <p14:tracePt t="56884" x="2327275" y="4241800"/>
          <p14:tracePt t="56889" x="2351088" y="4267200"/>
          <p14:tracePt t="56897" x="2387600" y="4297363"/>
          <p14:tracePt t="56905" x="2422525" y="4314825"/>
          <p14:tracePt t="56914" x="2447925" y="4327525"/>
          <p14:tracePt t="56921" x="2471738" y="4344988"/>
          <p14:tracePt t="56929" x="2495550" y="4351338"/>
          <p14:tracePt t="56937" x="2519363" y="4362450"/>
          <p14:tracePt t="56945" x="2532063" y="4368800"/>
          <p14:tracePt t="56953" x="2555875" y="4368800"/>
          <p14:tracePt t="56961" x="2579688" y="4368800"/>
          <p14:tracePt t="56969" x="2603500" y="4375150"/>
          <p14:tracePt t="56977" x="2633663" y="4375150"/>
          <p14:tracePt t="56985" x="2670175" y="4375150"/>
          <p14:tracePt t="56993" x="2730500" y="4375150"/>
          <p14:tracePt t="57001" x="2808288" y="4368800"/>
          <p14:tracePt t="57009" x="2894013" y="4362450"/>
          <p14:tracePt t="57017" x="2971800" y="4351338"/>
          <p14:tracePt t="57025" x="3073400" y="4327525"/>
          <p14:tracePt t="57033" x="3159125" y="4327525"/>
          <p14:tracePt t="57041" x="3260725" y="4314825"/>
          <p14:tracePt t="57049" x="3363913" y="4302125"/>
          <p14:tracePt t="57057" x="3435350" y="4302125"/>
          <p14:tracePt t="57066" x="3465513" y="4297363"/>
          <p14:tracePt t="57073" x="3514725" y="4284663"/>
          <p14:tracePt t="57082" x="3549650" y="4267200"/>
          <p14:tracePt t="57089" x="3575050" y="4260850"/>
          <p14:tracePt t="57098" x="3622675" y="4230688"/>
          <p14:tracePt t="57105" x="3659188" y="4206875"/>
          <p14:tracePt t="57113" x="3683000" y="4187825"/>
          <p14:tracePt t="57121" x="3706813" y="4164013"/>
          <p14:tracePt t="57129" x="3730625" y="4140200"/>
          <p14:tracePt t="57137" x="3784600" y="4097338"/>
          <p14:tracePt t="57145" x="3810000" y="4062413"/>
          <p14:tracePt t="57153" x="3840163" y="4006850"/>
          <p14:tracePt t="57169" x="3863975" y="3905250"/>
          <p14:tracePt t="57177" x="3881438" y="3868738"/>
          <p14:tracePt t="57185" x="3894138" y="3784600"/>
          <p14:tracePt t="57193" x="3894138" y="3724275"/>
          <p14:tracePt t="57201" x="3905250" y="3663950"/>
          <p14:tracePt t="57209" x="3905250" y="3609975"/>
          <p14:tracePt t="57217" x="3905250" y="3549650"/>
          <p14:tracePt t="57225" x="3905250" y="3489325"/>
          <p14:tracePt t="57233" x="3905250" y="3429000"/>
          <p14:tracePt t="57241" x="3905250" y="3386138"/>
          <p14:tracePt t="57249" x="3905250" y="3302000"/>
          <p14:tracePt t="57257" x="3900488" y="3241675"/>
          <p14:tracePt t="57265" x="3887788" y="3181350"/>
          <p14:tracePt t="57273" x="3887788" y="3121025"/>
          <p14:tracePt t="57282" x="3870325" y="3060700"/>
          <p14:tracePt t="57289" x="3857625" y="3013075"/>
          <p14:tracePt t="57297" x="3840163" y="2952750"/>
          <p14:tracePt t="57305" x="3821113" y="2916238"/>
          <p14:tracePt t="57313" x="3803650" y="2868613"/>
          <p14:tracePt t="57321" x="3767138" y="2801938"/>
          <p14:tracePt t="57330" x="3749675" y="2765425"/>
          <p14:tracePt t="57337" x="3730625" y="2705100"/>
          <p14:tracePt t="57345" x="3695700" y="2663825"/>
          <p14:tracePt t="57353" x="3665538" y="2627313"/>
          <p14:tracePt t="57361" x="3622675" y="2590800"/>
          <p14:tracePt t="57369" x="3609975" y="2573338"/>
          <p14:tracePt t="57377" x="3575050" y="2536825"/>
          <p14:tracePt t="57385" x="3525838" y="2506663"/>
          <p14:tracePt t="57393" x="3471863" y="2476500"/>
          <p14:tracePt t="57401" x="3435350" y="2452688"/>
          <p14:tracePt t="57409" x="3370263" y="2416175"/>
          <p14:tracePt t="57425" x="3297238" y="2398713"/>
          <p14:tracePt t="57432" x="3260725" y="2386013"/>
          <p14:tracePt t="57441" x="3200400" y="2379663"/>
          <p14:tracePt t="57449" x="3159125" y="2379663"/>
          <p14:tracePt t="57457" x="3109913" y="2368550"/>
          <p14:tracePt t="57465" x="3068638" y="2368550"/>
          <p14:tracePt t="57473" x="3008313" y="2368550"/>
          <p14:tracePt t="57481" x="2965450" y="2368550"/>
          <p14:tracePt t="57489" x="2905125" y="2368550"/>
          <p14:tracePt t="57497" x="2857500" y="2374900"/>
          <p14:tracePt t="57505" x="2797175" y="2392363"/>
          <p14:tracePt t="57513" x="2760663" y="2422525"/>
          <p14:tracePt t="57521" x="2706688" y="2452688"/>
          <p14:tracePt t="57529" x="2633663" y="2495550"/>
          <p14:tracePt t="57537" x="2568575" y="2549525"/>
          <p14:tracePt t="57553" x="2471738" y="2620963"/>
          <p14:tracePt t="57561" x="2435225" y="2657475"/>
          <p14:tracePt t="57569" x="2381250" y="2700338"/>
          <p14:tracePt t="57577" x="2344738" y="2730500"/>
          <p14:tracePt t="57585" x="2290763" y="2760663"/>
          <p14:tracePt t="57593" x="2254250" y="2795588"/>
          <p14:tracePt t="57601" x="2217738" y="2825750"/>
          <p14:tracePt t="57609" x="2200275" y="2844800"/>
          <p14:tracePt t="57617" x="2152650" y="2886075"/>
          <p14:tracePt t="57625" x="2127250" y="2916238"/>
          <p14:tracePt t="57633" x="2103438" y="2952750"/>
          <p14:tracePt t="57641" x="2073275" y="2989263"/>
          <p14:tracePt t="57649" x="2055813" y="3025775"/>
          <p14:tracePt t="57657" x="2025650" y="3086100"/>
          <p14:tracePt t="57665" x="2006600" y="3109913"/>
          <p14:tracePt t="57673" x="1989138" y="3170238"/>
          <p14:tracePt t="57681" x="1958975" y="3206750"/>
          <p14:tracePt t="57689" x="1941513" y="3267075"/>
          <p14:tracePt t="57697" x="1911350" y="3321050"/>
          <p14:tracePt t="57705" x="1911350" y="3351213"/>
          <p14:tracePt t="57713" x="1881188" y="3398838"/>
          <p14:tracePt t="57721" x="1862138" y="3459163"/>
          <p14:tracePt t="57729" x="1851025" y="3506788"/>
          <p14:tracePt t="57737" x="1838325" y="3567113"/>
          <p14:tracePt t="57745" x="1831975" y="3616325"/>
          <p14:tracePt t="57753" x="1831975" y="3657600"/>
          <p14:tracePt t="57761" x="1831975" y="3687763"/>
          <p14:tracePt t="57769" x="1831975" y="3724275"/>
          <p14:tracePt t="57777" x="1831975" y="3778250"/>
          <p14:tracePt t="57785" x="1844675" y="3838575"/>
          <p14:tracePt t="57793" x="1874838" y="3887788"/>
          <p14:tracePt t="57801" x="1898650" y="3935413"/>
          <p14:tracePt t="57809" x="1941513" y="4002088"/>
          <p14:tracePt t="57817" x="1958975" y="4037013"/>
          <p14:tracePt t="57825" x="1982788" y="4062413"/>
          <p14:tracePt t="57833" x="2006600" y="4086225"/>
          <p14:tracePt t="57841" x="2012950" y="4092575"/>
          <p14:tracePt t="57849" x="2025650" y="4110038"/>
          <p14:tracePt t="57857" x="2049463" y="4116388"/>
          <p14:tracePt t="57866" x="2055813" y="4116388"/>
          <p14:tracePt t="57873" x="2079625" y="4127500"/>
          <p14:tracePt t="57884" x="2092325" y="4127500"/>
          <p14:tracePt t="57889" x="2116138" y="4140200"/>
          <p14:tracePt t="57897" x="2146300" y="4146550"/>
          <p14:tracePt t="57905" x="2193925" y="4157663"/>
          <p14:tracePt t="57913" x="2241550" y="4176713"/>
          <p14:tracePt t="57921" x="2320925" y="4187825"/>
          <p14:tracePt t="57929" x="2392363" y="4206875"/>
          <p14:tracePt t="57937" x="2471738" y="4230688"/>
          <p14:tracePt t="57945" x="2543175" y="4237038"/>
          <p14:tracePt t="57953" x="2646363" y="4248150"/>
          <p14:tracePt t="57961" x="2730500" y="4260850"/>
          <p14:tracePt t="57969" x="2820988" y="4284663"/>
          <p14:tracePt t="57977" x="2911475" y="4284663"/>
          <p14:tracePt t="57985" x="2995613" y="4284663"/>
          <p14:tracePt t="57993" x="3086100" y="4297363"/>
          <p14:tracePt t="58001" x="3182938" y="4297363"/>
          <p14:tracePt t="58009" x="3273425" y="4297363"/>
          <p14:tracePt t="58017" x="3370263" y="4297363"/>
          <p14:tracePt t="58025" x="3459163" y="4278313"/>
          <p14:tracePt t="58033" x="3549650" y="4230688"/>
          <p14:tracePt t="58041" x="3640138" y="4200525"/>
          <p14:tracePt t="58049" x="3719513" y="4152900"/>
          <p14:tracePt t="58057" x="3784600" y="4110038"/>
          <p14:tracePt t="58066" x="3863975" y="4067175"/>
          <p14:tracePt t="58073" x="3911600" y="4037013"/>
          <p14:tracePt t="58081" x="3965575" y="3995738"/>
          <p14:tracePt t="58097" x="4002088" y="3952875"/>
          <p14:tracePt t="58105" x="4025900" y="3929063"/>
          <p14:tracePt t="58113" x="4056063" y="3892550"/>
          <p14:tracePt t="58121" x="4075113" y="3857625"/>
          <p14:tracePt t="58129" x="4105275" y="3821113"/>
          <p14:tracePt t="58137" x="4111625" y="3771900"/>
          <p14:tracePt t="58145" x="4122738" y="3741738"/>
          <p14:tracePt t="58153" x="4141788" y="3676650"/>
          <p14:tracePt t="58161" x="4159250" y="3627438"/>
          <p14:tracePt t="58169" x="4159250" y="3597275"/>
          <p14:tracePt t="58176" x="4171950" y="3573463"/>
          <p14:tracePt t="58192" x="4189413" y="3532188"/>
          <p14:tracePt t="58200" x="4189413" y="3513138"/>
          <p14:tracePt t="58208" x="4189413" y="3482975"/>
          <p14:tracePt t="58217" x="4189413" y="3452813"/>
          <p14:tracePt t="58224" x="4189413" y="3416300"/>
          <p14:tracePt t="58233" x="4189413" y="3375025"/>
          <p14:tracePt t="58240" x="4189413" y="3332163"/>
          <p14:tracePt t="58248" x="4171950" y="3284538"/>
          <p14:tracePt t="58256" x="4165600" y="3236913"/>
          <p14:tracePt t="58265" x="4135438" y="3200400"/>
          <p14:tracePt t="58273" x="4105275" y="3146425"/>
          <p14:tracePt t="58281" x="4038600" y="3090863"/>
          <p14:tracePt t="58289" x="3995738" y="3043238"/>
          <p14:tracePt t="58296" x="3905250" y="2970213"/>
          <p14:tracePt t="58305" x="3810000" y="2898775"/>
          <p14:tracePt t="58321" x="3689350" y="2825750"/>
          <p14:tracePt t="58328" x="3598863" y="2784475"/>
          <p14:tracePt t="58337" x="3495675" y="2724150"/>
          <p14:tracePt t="58353" x="3398838" y="2674938"/>
          <p14:tracePt t="58360" x="3340100" y="2646363"/>
          <p14:tracePt t="58369" x="3279775" y="2627313"/>
          <p14:tracePt t="58376" x="3224213" y="2609850"/>
          <p14:tracePt t="58385" x="3176588" y="2586038"/>
          <p14:tracePt t="58392" x="3159125" y="2586038"/>
          <p14:tracePt t="58401" x="3133725" y="2579688"/>
          <p14:tracePt t="58408" x="3109913" y="2579688"/>
          <p14:tracePt t="58417" x="3086100" y="2579688"/>
          <p14:tracePt t="58425" x="3032125" y="2579688"/>
          <p14:tracePt t="58432" x="2971800" y="2590800"/>
          <p14:tracePt t="58449" x="2851150" y="2663825"/>
          <p14:tracePt t="58457" x="2760663" y="2700338"/>
          <p14:tracePt t="58465" x="2663825" y="2760663"/>
          <p14:tracePt t="58473" x="2562225" y="2814638"/>
          <p14:tracePt t="58481" x="2441575" y="2862263"/>
          <p14:tracePt t="58489" x="2351088" y="2911475"/>
          <p14:tracePt t="58496" x="2260600" y="2946400"/>
          <p14:tracePt t="58505" x="2200275" y="2965450"/>
          <p14:tracePt t="58512" x="2157413" y="2995613"/>
          <p14:tracePt t="58521" x="2109788" y="3030538"/>
          <p14:tracePt t="58529" x="2085975" y="3060700"/>
          <p14:tracePt t="58537" x="2032000" y="3090863"/>
          <p14:tracePt t="58544" x="1982788" y="3140075"/>
          <p14:tracePt t="58553" x="1952625" y="3194050"/>
          <p14:tracePt t="58561" x="1916113" y="3254375"/>
          <p14:tracePt t="58569" x="1892300" y="3290888"/>
          <p14:tracePt t="58576" x="1855788" y="3398838"/>
          <p14:tracePt t="58585" x="1855788" y="3441700"/>
          <p14:tracePt t="58592" x="1820863" y="3519488"/>
          <p14:tracePt t="58601" x="1820863" y="3579813"/>
          <p14:tracePt t="58609" x="1820863" y="3633788"/>
          <p14:tracePt t="58617" x="1820863" y="3706813"/>
          <p14:tracePt t="58624" x="1820863" y="3767138"/>
          <p14:tracePt t="58632" x="1820863" y="3808413"/>
          <p14:tracePt t="58640" x="1820863" y="3868738"/>
          <p14:tracePt t="58649" x="1831975" y="3892550"/>
          <p14:tracePt t="58657" x="1874838" y="3952875"/>
          <p14:tracePt t="58665" x="1885950" y="3976688"/>
          <p14:tracePt t="58673" x="1911350" y="3989388"/>
          <p14:tracePt t="58681" x="1941513" y="4025900"/>
          <p14:tracePt t="58688" x="1952625" y="4043363"/>
          <p14:tracePt t="58696" x="1989138" y="4062413"/>
          <p14:tracePt t="58704" x="2025650" y="4079875"/>
          <p14:tracePt t="58712" x="2049463" y="4086225"/>
          <p14:tracePt t="58721" x="2092325" y="4092575"/>
          <p14:tracePt t="58728" x="2152650" y="4116388"/>
          <p14:tracePt t="58737" x="2211388" y="4116388"/>
          <p14:tracePt t="58744" x="2297113" y="4116388"/>
          <p14:tracePt t="58753" x="2387600" y="4127500"/>
          <p14:tracePt t="58761" x="2532063" y="4140200"/>
          <p14:tracePt t="58769" x="2670175" y="4140200"/>
          <p14:tracePt t="58776" x="2827338" y="4140200"/>
          <p14:tracePt t="58785" x="2971800" y="4140200"/>
          <p14:tracePt t="58793" x="3098800" y="4140200"/>
          <p14:tracePt t="58801" x="3243263" y="4140200"/>
          <p14:tracePt t="58808" x="3357563" y="4140200"/>
          <p14:tracePt t="58817" x="3459163" y="4140200"/>
          <p14:tracePt t="58828" x="3556000" y="4133850"/>
          <p14:tracePt t="58833" x="3635375" y="4110038"/>
          <p14:tracePt t="58840" x="3683000" y="4079875"/>
          <p14:tracePt t="58849" x="3719513" y="4056063"/>
          <p14:tracePt t="58857" x="3749675" y="4025900"/>
          <p14:tracePt t="58865" x="3840163" y="3959225"/>
          <p14:tracePt t="58873" x="3870325" y="3892550"/>
          <p14:tracePt t="58880" x="3887788" y="3857625"/>
          <p14:tracePt t="58899" x="3900488" y="3741738"/>
          <p14:tracePt t="58905" x="3900488" y="3651250"/>
          <p14:tracePt t="58912" x="3900488" y="3567113"/>
          <p14:tracePt t="58921" x="3894138" y="3495675"/>
          <p14:tracePt t="58928" x="3875088" y="3416300"/>
          <p14:tracePt t="58937" x="3840163" y="3355975"/>
          <p14:tracePt t="58944" x="3797300" y="3278188"/>
          <p14:tracePt t="58961" x="3756025" y="3200400"/>
          <p14:tracePt t="58969" x="3713163" y="3146425"/>
          <p14:tracePt t="58976" x="3670300" y="3090863"/>
          <p14:tracePt t="58985" x="3629025" y="3043238"/>
          <p14:tracePt t="58992" x="3592513" y="3000375"/>
          <p14:tracePt t="59001" x="3538538" y="2952750"/>
          <p14:tracePt t="59008" x="3454400" y="2881313"/>
          <p14:tracePt t="59017" x="3394075" y="2838450"/>
          <p14:tracePt t="59025" x="3314700" y="2808288"/>
          <p14:tracePt t="59032" x="3213100" y="2795588"/>
          <p14:tracePt t="59041" x="3122613" y="2760663"/>
          <p14:tracePt t="59049" x="3032125" y="2724150"/>
          <p14:tracePt t="59057" x="2941638" y="2693988"/>
          <p14:tracePt t="59065" x="2881313" y="2670175"/>
          <p14:tracePt t="59073" x="2803525" y="2651125"/>
          <p14:tracePt t="59089" x="2743200" y="2640013"/>
          <p14:tracePt t="59097" x="2717800" y="2640013"/>
          <p14:tracePt t="59104" x="2663825" y="2640013"/>
          <p14:tracePt t="59112" x="2622550" y="2640013"/>
          <p14:tracePt t="59121" x="2573338" y="2646363"/>
          <p14:tracePt t="59128" x="2525713" y="2687638"/>
          <p14:tracePt t="59136" x="2459038" y="2730500"/>
          <p14:tracePt t="59144" x="2392363" y="2771775"/>
          <p14:tracePt t="59153" x="2314575" y="2838450"/>
          <p14:tracePt t="59161" x="2260600" y="2905125"/>
          <p14:tracePt t="59169" x="2187575" y="3000375"/>
          <p14:tracePt t="59176" x="2146300" y="3079750"/>
          <p14:tracePt t="59185" x="2097088" y="3170238"/>
          <p14:tracePt t="59192" x="2062163" y="3284538"/>
          <p14:tracePt t="59201" x="2032000" y="3375025"/>
          <p14:tracePt t="59209" x="2006600" y="3465513"/>
          <p14:tracePt t="59217" x="2006600" y="3525838"/>
          <p14:tracePt t="59224" x="2006600" y="3586163"/>
          <p14:tracePt t="59233" x="2006600" y="3640138"/>
          <p14:tracePt t="59240" x="2006600" y="3700463"/>
          <p14:tracePt t="59250" x="2055813" y="3767138"/>
          <p14:tracePt t="59257" x="2097088" y="3821113"/>
          <p14:tracePt t="59265" x="2152650" y="3881438"/>
          <p14:tracePt t="59273" x="2217738" y="3941763"/>
          <p14:tracePt t="59280" x="2297113" y="3983038"/>
          <p14:tracePt t="59289" x="2387600" y="4032250"/>
          <p14:tracePt t="59296" x="2478088" y="4073525"/>
          <p14:tracePt t="59304" x="2586038" y="4122738"/>
          <p14:tracePt t="59312" x="2700338" y="4146550"/>
          <p14:tracePt t="59321" x="2820988" y="4183063"/>
          <p14:tracePt t="59328" x="2959100" y="4194175"/>
          <p14:tracePt t="59337" x="3092450" y="4206875"/>
          <p14:tracePt t="59344" x="3206750" y="4224338"/>
          <p14:tracePt t="59353" x="3321050" y="4237038"/>
          <p14:tracePt t="59361" x="3435350" y="4237038"/>
          <p14:tracePt t="59369" x="3525838" y="4237038"/>
          <p14:tracePt t="59376" x="3622675" y="4237038"/>
          <p14:tracePt t="59385" x="3713163" y="4211638"/>
          <p14:tracePt t="59392" x="3790950" y="4176713"/>
          <p14:tracePt t="59401" x="3857625" y="4122738"/>
          <p14:tracePt t="59408" x="3941763" y="4043363"/>
          <p14:tracePt t="59416" x="3978275" y="3989388"/>
          <p14:tracePt t="59425" x="4025900" y="3911600"/>
          <p14:tracePt t="59433" x="4044950" y="3851275"/>
          <p14:tracePt t="59440" x="4056063" y="3790950"/>
          <p14:tracePt t="59449" x="4068763" y="3730625"/>
          <p14:tracePt t="59457" x="4068763" y="3657600"/>
          <p14:tracePt t="59465" x="4068763" y="3597275"/>
          <p14:tracePt t="59473" x="4068763" y="3525838"/>
          <p14:tracePt t="59480" x="4068763" y="3465513"/>
          <p14:tracePt t="59489" x="4038600" y="3392488"/>
          <p14:tracePt t="59496" x="3984625" y="3314700"/>
          <p14:tracePt t="59504" x="3935413" y="3236913"/>
          <p14:tracePt t="59512" x="3870325" y="3140075"/>
          <p14:tracePt t="59521" x="3784600" y="3060700"/>
          <p14:tracePt t="59529" x="3719513" y="2995613"/>
          <p14:tracePt t="59537" x="3652838" y="2922588"/>
          <p14:tracePt t="59545" x="3575050" y="2868613"/>
          <p14:tracePt t="59553" x="3484563" y="2814638"/>
          <p14:tracePt t="59561" x="3387725" y="2765425"/>
          <p14:tracePt t="59569" x="3340100" y="2735263"/>
          <p14:tracePt t="59577" x="3260725" y="2700338"/>
          <p14:tracePt t="59585" x="3213100" y="2681288"/>
          <p14:tracePt t="59593" x="3163888" y="2674938"/>
          <p14:tracePt t="59602" x="3133725" y="2657475"/>
          <p14:tracePt t="59609" x="3109913" y="2657475"/>
          <p14:tracePt t="59618" x="3068638" y="2657475"/>
          <p14:tracePt t="59625" x="3019425" y="2657475"/>
          <p14:tracePt t="59635" x="2978150" y="2657475"/>
          <p14:tracePt t="59641" x="2911475" y="2681288"/>
          <p14:tracePt t="59650" x="2851150" y="2700338"/>
          <p14:tracePt t="59657" x="2784475" y="2754313"/>
          <p14:tracePt t="59666" x="2706688" y="2801938"/>
          <p14:tracePt t="59673" x="2616200" y="2855913"/>
          <p14:tracePt t="59681" x="2549525" y="2911475"/>
          <p14:tracePt t="59689" x="2482850" y="2946400"/>
          <p14:tracePt t="59697" x="2435225" y="2982913"/>
          <p14:tracePt t="59706" x="2357438" y="3030538"/>
          <p14:tracePt t="59713" x="2314575" y="3067050"/>
          <p14:tracePt t="59721" x="2290763" y="3090863"/>
          <p14:tracePt t="59729" x="2236788" y="3133725"/>
          <p14:tracePt t="59737" x="2211388" y="3176588"/>
          <p14:tracePt t="59745" x="2182813" y="3236913"/>
          <p14:tracePt t="59754" x="2163763" y="3271838"/>
          <p14:tracePt t="59761" x="2152650" y="3321050"/>
          <p14:tracePt t="59770" x="2152650" y="3375025"/>
          <p14:tracePt t="59777" x="2139950" y="3465513"/>
          <p14:tracePt t="59785" x="2139950" y="3525838"/>
          <p14:tracePt t="59793" x="2139950" y="3597275"/>
          <p14:tracePt t="59803" x="2157413" y="3657600"/>
          <p14:tracePt t="59809" x="2176463" y="3706813"/>
          <p14:tracePt t="59819" x="2217738" y="3771900"/>
          <p14:tracePt t="59825" x="2260600" y="3851275"/>
          <p14:tracePt t="59834" x="2301875" y="3887788"/>
          <p14:tracePt t="59841" x="2332038" y="3941763"/>
          <p14:tracePt t="59850" x="2357438" y="3965575"/>
          <p14:tracePt t="59857" x="2374900" y="3976688"/>
          <p14:tracePt t="59865" x="2387600" y="4002088"/>
          <p14:tracePt t="59873" x="2405063" y="4013200"/>
          <p14:tracePt t="59885" x="2428875" y="4019550"/>
          <p14:tracePt t="59889" x="2441575" y="4025900"/>
          <p14:tracePt t="59897" x="2465388" y="4025900"/>
          <p14:tracePt t="59905" x="2508250" y="4043363"/>
          <p14:tracePt t="59913" x="2586038" y="4056063"/>
          <p14:tracePt t="59921" x="2640013" y="4056063"/>
          <p14:tracePt t="59929" x="2743200" y="4056063"/>
          <p14:tracePt t="59937" x="2827338" y="4056063"/>
          <p14:tracePt t="59945" x="2917825" y="4056063"/>
          <p14:tracePt t="59953" x="3013075" y="4056063"/>
          <p14:tracePt t="59961" x="3146425" y="4056063"/>
          <p14:tracePt t="59969" x="3249613" y="4037013"/>
          <p14:tracePt t="59977" x="3340100" y="4013200"/>
          <p14:tracePt t="59985" x="3454400" y="3989388"/>
          <p14:tracePt t="59993" x="3544888" y="3959225"/>
          <p14:tracePt t="60001" x="3635375" y="3922713"/>
          <p14:tracePt t="60009" x="3713163" y="3857625"/>
          <p14:tracePt t="60017" x="3767138" y="3814763"/>
          <p14:tracePt t="60025" x="3803650" y="3784600"/>
          <p14:tracePt t="60033" x="3833813" y="3748088"/>
          <p14:tracePt t="60041" x="3851275" y="3711575"/>
          <p14:tracePt t="60049" x="3870325" y="3663950"/>
          <p14:tracePt t="60057" x="3887788" y="3616325"/>
          <p14:tracePt t="60065" x="3905250" y="3579813"/>
          <p14:tracePt t="60073" x="3905250" y="3536950"/>
          <p14:tracePt t="60081" x="3905250" y="3476625"/>
          <p14:tracePt t="60089" x="3905250" y="3446463"/>
          <p14:tracePt t="60097" x="3917950" y="3398838"/>
          <p14:tracePt t="60105" x="3917950" y="3381375"/>
          <p14:tracePt t="60113" x="3917950" y="3355975"/>
          <p14:tracePt t="60121" x="3917950" y="3332163"/>
          <p14:tracePt t="60129" x="3911600" y="3295650"/>
          <p14:tracePt t="60137" x="3905250" y="3267075"/>
          <p14:tracePt t="60145" x="3887788" y="3230563"/>
          <p14:tracePt t="60153" x="3870325" y="3206750"/>
          <p14:tracePt t="60161" x="3844925" y="3170238"/>
          <p14:tracePt t="60169" x="3814763" y="3121025"/>
          <p14:tracePt t="60177" x="3749675" y="3055938"/>
          <p14:tracePt t="60185" x="3695700" y="3000375"/>
          <p14:tracePt t="60193" x="3609975" y="2922588"/>
          <p14:tracePt t="60200" x="3519488" y="2851150"/>
          <p14:tracePt t="60209" x="3454400" y="2808288"/>
          <p14:tracePt t="60217" x="3375025" y="2760663"/>
          <p14:tracePt t="60225" x="3314700" y="2741613"/>
          <p14:tracePt t="60237" x="3267075" y="2711450"/>
          <p14:tracePt t="60241" x="3230563" y="2705100"/>
          <p14:tracePt t="60249" x="3194050" y="2687638"/>
          <p14:tracePt t="60257" x="3170238" y="2674938"/>
          <p14:tracePt t="60265" x="3140075" y="2657475"/>
          <p14:tracePt t="60273" x="3116263" y="2657475"/>
          <p14:tracePt t="60281" x="3068638" y="2651125"/>
          <p14:tracePt t="60289" x="3049588" y="2651125"/>
          <p14:tracePt t="60297" x="3001963" y="2651125"/>
          <p14:tracePt t="60305" x="2959100" y="2651125"/>
          <p14:tracePt t="60313" x="2928938" y="2651125"/>
          <p14:tracePt t="60321" x="2894013" y="2651125"/>
          <p14:tracePt t="60329" x="2827338" y="2674938"/>
          <p14:tracePt t="60337" x="2760663" y="2705100"/>
          <p14:tracePt t="60345" x="2682875" y="2747963"/>
          <p14:tracePt t="60353" x="2622550" y="2784475"/>
          <p14:tracePt t="60361" x="2555875" y="2825750"/>
          <p14:tracePt t="60369" x="2489200" y="2868613"/>
          <p14:tracePt t="60377" x="2398713" y="2916238"/>
          <p14:tracePt t="60385" x="2338388" y="2959100"/>
          <p14:tracePt t="60393" x="2284413" y="3000375"/>
          <p14:tracePt t="60401" x="2217738" y="3043238"/>
          <p14:tracePt t="60409" x="2170113" y="3086100"/>
          <p14:tracePt t="60418" x="2116138" y="3127375"/>
          <p14:tracePt t="60425" x="2062163" y="3176588"/>
          <p14:tracePt t="60433" x="2025650" y="3217863"/>
          <p14:tracePt t="60441" x="2012950" y="3241675"/>
          <p14:tracePt t="60449" x="1976438" y="3290888"/>
          <p14:tracePt t="60457" x="1946275" y="3351213"/>
          <p14:tracePt t="60465" x="1916113" y="3405188"/>
          <p14:tracePt t="60473" x="1905000" y="3465513"/>
          <p14:tracePt t="60481" x="1885950" y="3513138"/>
          <p14:tracePt t="60489" x="1868488" y="3573463"/>
          <p14:tracePt t="60497" x="1868488" y="3616325"/>
          <p14:tracePt t="60505" x="1868488" y="3663950"/>
          <p14:tracePt t="60513" x="1868488" y="3736975"/>
          <p14:tracePt t="60521" x="1868488" y="3767138"/>
          <p14:tracePt t="60529" x="1868488" y="3832225"/>
          <p14:tracePt t="60537" x="1898650" y="3887788"/>
          <p14:tracePt t="60545" x="1928813" y="3935413"/>
          <p14:tracePt t="60553" x="1971675" y="3983038"/>
          <p14:tracePt t="60561" x="2036763" y="4067175"/>
          <p14:tracePt t="60569" x="2066925" y="4092575"/>
          <p14:tracePt t="60577" x="2116138" y="4133850"/>
          <p14:tracePt t="60584" x="2152650" y="4152900"/>
          <p14:tracePt t="60593" x="2200275" y="4170363"/>
          <p14:tracePt t="60601" x="2236788" y="4187825"/>
          <p14:tracePt t="60609" x="2314575" y="4217988"/>
          <p14:tracePt t="60618" x="2374900" y="4254500"/>
          <p14:tracePt t="60625" x="2465388" y="4260850"/>
          <p14:tracePt t="60633" x="2555875" y="4284663"/>
          <p14:tracePt t="60641" x="2657475" y="4308475"/>
          <p14:tracePt t="60649" x="2784475" y="4321175"/>
          <p14:tracePt t="60657" x="2898775" y="4332288"/>
          <p14:tracePt t="60665" x="3032125" y="4332288"/>
          <p14:tracePt t="60673" x="3170238" y="4332288"/>
          <p14:tracePt t="60681" x="3303588" y="4332288"/>
          <p14:tracePt t="60689" x="3405188" y="4327525"/>
          <p14:tracePt t="60697" x="3519488" y="4291013"/>
          <p14:tracePt t="60705" x="3609975" y="4254500"/>
          <p14:tracePt t="60713" x="3700463" y="4211638"/>
          <p14:tracePt t="60721" x="3756025" y="4183063"/>
          <p14:tracePt t="60729" x="3821113" y="4116388"/>
          <p14:tracePt t="60737" x="3857625" y="4073525"/>
          <p14:tracePt t="60745" x="3900488" y="4013200"/>
          <p14:tracePt t="60753" x="3935413" y="3946525"/>
          <p14:tracePt t="60761" x="3954463" y="3898900"/>
          <p14:tracePt t="60769" x="3971925" y="3851275"/>
          <p14:tracePt t="60777" x="3984625" y="3802063"/>
          <p14:tracePt t="60785" x="3984625" y="3741738"/>
          <p14:tracePt t="60793" x="3990975" y="3681413"/>
          <p14:tracePt t="60801" x="3990975" y="3627438"/>
          <p14:tracePt t="60809" x="3990975" y="3536950"/>
          <p14:tracePt t="60817" x="3990975" y="3452813"/>
          <p14:tracePt t="60825" x="3965575" y="3386138"/>
          <p14:tracePt t="60833" x="3930650" y="3295650"/>
          <p14:tracePt t="60841" x="3924300" y="3236913"/>
          <p14:tracePt t="60849" x="3900488" y="3176588"/>
          <p14:tracePt t="60857" x="3870325" y="3127375"/>
          <p14:tracePt t="60865" x="3863975" y="3090863"/>
          <p14:tracePt t="60873" x="3840163" y="3067050"/>
          <p14:tracePt t="60881" x="3810000" y="3006725"/>
          <p14:tracePt t="60901" x="3689350" y="2898775"/>
          <p14:tracePt t="60913" x="3609975" y="2862263"/>
          <p14:tracePt t="60921" x="3549650" y="2844800"/>
          <p14:tracePt t="60929" x="3459163" y="2808288"/>
          <p14:tracePt t="60937" x="3381375" y="2795588"/>
          <p14:tracePt t="60945" x="3309938" y="2790825"/>
          <p14:tracePt t="60953" x="3206750" y="2778125"/>
          <p14:tracePt t="60961" x="3133725" y="2778125"/>
          <p14:tracePt t="60969" x="3062288" y="2778125"/>
          <p14:tracePt t="60977" x="2978150" y="2778125"/>
          <p14:tracePt t="60985" x="2917825" y="2778125"/>
          <p14:tracePt t="60993" x="2874963" y="2778125"/>
          <p14:tracePt t="61001" x="2827338" y="2778125"/>
          <p14:tracePt t="61009" x="2767013" y="2790825"/>
          <p14:tracePt t="61018" x="2706688" y="2808288"/>
          <p14:tracePt t="61025" x="2670175" y="2820988"/>
          <p14:tracePt t="61033" x="2622550" y="2851150"/>
          <p14:tracePt t="61041" x="2573338" y="2881313"/>
          <p14:tracePt t="61049" x="2538413" y="2898775"/>
          <p14:tracePt t="61057" x="2482850" y="2941638"/>
          <p14:tracePt t="61065" x="2447925" y="2965450"/>
          <p14:tracePt t="61073" x="2381250" y="3030538"/>
          <p14:tracePt t="61081" x="2327275" y="3060700"/>
          <p14:tracePt t="61089" x="2271713" y="3127375"/>
          <p14:tracePt t="61097" x="2230438" y="3181350"/>
          <p14:tracePt t="61105" x="2187575" y="3248025"/>
          <p14:tracePt t="61113" x="2146300" y="3308350"/>
          <p14:tracePt t="61121" x="2116138" y="3375025"/>
          <p14:tracePt t="61129" x="2079625" y="3452813"/>
          <p14:tracePt t="61137" x="2073275" y="3525838"/>
          <p14:tracePt t="61145" x="2049463" y="3603625"/>
          <p14:tracePt t="61153" x="2049463" y="3700463"/>
          <p14:tracePt t="61161" x="2049463" y="3760788"/>
          <p14:tracePt t="61170" x="2049463" y="3821113"/>
          <p14:tracePt t="61177" x="2049463" y="3851275"/>
          <p14:tracePt t="61185" x="2062163" y="3892550"/>
          <p14:tracePt t="61193" x="2092325" y="3935413"/>
          <p14:tracePt t="61201" x="2116138" y="3971925"/>
          <p14:tracePt t="61209" x="2146300" y="3995738"/>
          <p14:tracePt t="61217" x="2182813" y="4032250"/>
          <p14:tracePt t="61225" x="2236788" y="4073525"/>
          <p14:tracePt t="61233" x="2284413" y="4127500"/>
          <p14:tracePt t="61241" x="2338388" y="4170363"/>
          <p14:tracePt t="61249" x="2405063" y="4224338"/>
          <p14:tracePt t="61257" x="2465388" y="4254500"/>
          <p14:tracePt t="61265" x="2543175" y="4302125"/>
          <p14:tracePt t="61273" x="2622550" y="4332288"/>
          <p14:tracePt t="61281" x="2700338" y="4368800"/>
          <p14:tracePt t="61289" x="2760663" y="4387850"/>
          <p14:tracePt t="61297" x="2851150" y="4398963"/>
          <p14:tracePt t="61305" x="2924175" y="4398963"/>
          <p14:tracePt t="61313" x="2978150" y="4398963"/>
          <p14:tracePt t="61321" x="3079750" y="4398963"/>
          <p14:tracePt t="61329" x="3163888" y="4398963"/>
          <p14:tracePt t="61337" x="3273425" y="4381500"/>
          <p14:tracePt t="61345" x="3344863" y="4362450"/>
          <p14:tracePt t="61353" x="3424238" y="4314825"/>
          <p14:tracePt t="61361" x="3502025" y="4284663"/>
          <p14:tracePt t="61369" x="3538538" y="4241800"/>
          <p14:tracePt t="61377" x="3605213" y="4176713"/>
          <p14:tracePt t="61385" x="3659188" y="4122738"/>
          <p14:tracePt t="61393" x="3689350" y="4073525"/>
          <p14:tracePt t="61402" x="3719513" y="4006850"/>
          <p14:tracePt t="61409" x="3743325" y="3946525"/>
          <p14:tracePt t="61417" x="3760788" y="3922713"/>
          <p14:tracePt t="61425" x="3760788" y="3868738"/>
          <p14:tracePt t="61433" x="3760788" y="3808413"/>
          <p14:tracePt t="61441" x="3760788" y="3767138"/>
          <p14:tracePt t="61449" x="3760788" y="3706813"/>
          <p14:tracePt t="61457" x="3760788" y="3676650"/>
          <p14:tracePt t="61465" x="3760788" y="3621088"/>
          <p14:tracePt t="61473" x="3756025" y="3586163"/>
          <p14:tracePt t="61481" x="3736975" y="3536950"/>
          <p14:tracePt t="61489" x="3706813" y="3476625"/>
          <p14:tracePt t="61497" x="3676650" y="3441700"/>
          <p14:tracePt t="61505" x="3635375" y="3375025"/>
          <p14:tracePt t="61513" x="3605213" y="3308350"/>
          <p14:tracePt t="61521" x="3562350" y="3271838"/>
          <p14:tracePt t="61529" x="3508375" y="3217863"/>
          <p14:tracePt t="61537" x="3459163" y="3163888"/>
          <p14:tracePt t="61545" x="3405188" y="3121025"/>
          <p14:tracePt t="61553" x="3340100" y="3067050"/>
          <p14:tracePt t="61561" x="3260725" y="3025775"/>
          <p14:tracePt t="61568" x="3170238" y="2965450"/>
          <p14:tracePt t="61577" x="3103563" y="2946400"/>
          <p14:tracePt t="61584" x="3013075" y="2911475"/>
          <p14:tracePt t="61593" x="2941638" y="2892425"/>
          <p14:tracePt t="61601" x="2894013" y="2881313"/>
          <p14:tracePt t="61609" x="2863850" y="2874963"/>
          <p14:tracePt t="61617" x="2827338" y="2862263"/>
          <p14:tracePt t="61625" x="2814638" y="2862263"/>
          <p14:tracePt t="61633" x="2790825" y="2862263"/>
          <p14:tracePt t="61641" x="2760663" y="2862263"/>
          <p14:tracePt t="61649" x="2743200" y="2862263"/>
          <p14:tracePt t="61657" x="2687638" y="2862263"/>
          <p14:tracePt t="61665" x="2652713" y="2898775"/>
          <p14:tracePt t="61673" x="2616200" y="2928938"/>
          <p14:tracePt t="61681" x="2562225" y="2976563"/>
          <p14:tracePt t="61689" x="2519363" y="3019425"/>
          <p14:tracePt t="61697" x="2482850" y="3055938"/>
          <p14:tracePt t="61705" x="2452688" y="3109913"/>
          <p14:tracePt t="61713" x="2411413" y="3187700"/>
          <p14:tracePt t="61721" x="2362200" y="3248025"/>
          <p14:tracePt t="61729" x="2332038" y="3325813"/>
          <p14:tracePt t="61737" x="2301875" y="3362325"/>
          <p14:tracePt t="61745" x="2271713" y="3416300"/>
          <p14:tracePt t="61753" x="2254250" y="3446463"/>
          <p14:tracePt t="61761" x="2247900" y="3513138"/>
          <p14:tracePt t="61769" x="2247900" y="3556000"/>
          <p14:tracePt t="61777" x="2247900" y="3586163"/>
          <p14:tracePt t="61785" x="2247900" y="3640138"/>
          <p14:tracePt t="61793" x="2247900" y="3676650"/>
          <p14:tracePt t="61801" x="2247900" y="3730625"/>
          <p14:tracePt t="61809" x="2247900" y="3790950"/>
          <p14:tracePt t="61817" x="2278063" y="3827463"/>
          <p14:tracePt t="61825" x="2284413" y="3875088"/>
          <p14:tracePt t="61833" x="2308225" y="3922713"/>
          <p14:tracePt t="61841" x="2338388" y="3971925"/>
          <p14:tracePt t="61849" x="2368550" y="4019550"/>
          <p14:tracePt t="61857" x="2381250" y="4043363"/>
          <p14:tracePt t="61865" x="2411413" y="4073525"/>
          <p14:tracePt t="61873" x="2428875" y="4073525"/>
          <p14:tracePt t="61887" x="2465388" y="4097338"/>
          <p14:tracePt t="61889" x="2501900" y="4116388"/>
          <p14:tracePt t="61897" x="2549525" y="4133850"/>
          <p14:tracePt t="61905" x="2573338" y="4152900"/>
          <p14:tracePt t="61913" x="2616200" y="4152900"/>
          <p14:tracePt t="61921" x="2652713" y="4170363"/>
          <p14:tracePt t="61929" x="2700338" y="4170363"/>
          <p14:tracePt t="61937" x="2754313" y="4170363"/>
          <p14:tracePt t="61945" x="2827338" y="4170363"/>
          <p14:tracePt t="61953" x="2898775" y="4170363"/>
          <p14:tracePt t="61961" x="3001963" y="4164013"/>
          <p14:tracePt t="61969" x="3092450" y="4140200"/>
          <p14:tracePt t="61977" x="3182938" y="4116388"/>
          <p14:tracePt t="61985" x="3254375" y="4097338"/>
          <p14:tracePt t="61993" x="3344863" y="4062413"/>
          <p14:tracePt t="62001" x="3411538" y="4032250"/>
          <p14:tracePt t="62009" x="3448050" y="4002088"/>
          <p14:tracePt t="62017" x="3514725" y="3971925"/>
          <p14:tracePt t="62025" x="3549650" y="3941763"/>
          <p14:tracePt t="62033" x="3586163" y="3916363"/>
          <p14:tracePt t="62041" x="3609975" y="3892550"/>
          <p14:tracePt t="62049" x="3640138" y="3851275"/>
          <p14:tracePt t="62057" x="3665538" y="3814763"/>
          <p14:tracePt t="62065" x="3695700" y="3767138"/>
          <p14:tracePt t="62073" x="3719513" y="3717925"/>
          <p14:tracePt t="62081" x="3725863" y="3640138"/>
          <p14:tracePt t="62089" x="3749675" y="3567113"/>
          <p14:tracePt t="62105" x="3749675" y="3536950"/>
          <p14:tracePt t="62113" x="3749675" y="3532188"/>
          <p14:tracePt t="62121" x="3756025" y="3502025"/>
          <p14:tracePt t="62129" x="3756025" y="3441700"/>
          <p14:tracePt t="62137" x="3756025" y="3416300"/>
          <p14:tracePt t="62145" x="3756025" y="3375025"/>
          <p14:tracePt t="62153" x="3743325" y="3314700"/>
          <p14:tracePt t="62161" x="3725863" y="3278188"/>
          <p14:tracePt t="62169" x="3706813" y="3230563"/>
          <p14:tracePt t="62177" x="3676650" y="3194050"/>
          <p14:tracePt t="62186" x="3659188" y="3170238"/>
          <p14:tracePt t="62193" x="3646488" y="3151188"/>
          <p14:tracePt t="62201" x="3616325" y="3116263"/>
          <p14:tracePt t="62209" x="3592513" y="3090863"/>
          <p14:tracePt t="62217" x="3568700" y="3067050"/>
          <p14:tracePt t="62233" x="3478213" y="3019425"/>
          <p14:tracePt t="62241" x="3441700" y="3000375"/>
          <p14:tracePt t="62249" x="3375025" y="2970213"/>
          <p14:tracePt t="62257" x="3314700" y="2916238"/>
          <p14:tracePt t="62265" x="3236913" y="2886075"/>
          <p14:tracePt t="62273" x="3170238" y="2862263"/>
          <p14:tracePt t="62281" x="3109913" y="2851150"/>
          <p14:tracePt t="62289" x="3068638" y="2844800"/>
          <p14:tracePt t="62297" x="3019425" y="2825750"/>
          <p14:tracePt t="62305" x="2995613" y="2825750"/>
          <p14:tracePt t="62313" x="2941638" y="2825750"/>
          <p14:tracePt t="62321" x="2905125" y="2825750"/>
          <p14:tracePt t="62329" x="2838450" y="2851150"/>
          <p14:tracePt t="62337" x="2784475" y="2886075"/>
          <p14:tracePt t="62345" x="2724150" y="2935288"/>
          <p14:tracePt t="62353" x="2646363" y="2965450"/>
          <p14:tracePt t="62361" x="2568575" y="3006725"/>
          <p14:tracePt t="62369" x="2501900" y="3055938"/>
          <p14:tracePt t="62377" x="2435225" y="3097213"/>
          <p14:tracePt t="62385" x="2398713" y="3121025"/>
          <p14:tracePt t="62393" x="2351088" y="3163888"/>
          <p14:tracePt t="62401" x="2327275" y="3181350"/>
          <p14:tracePt t="62409" x="2301875" y="3200400"/>
          <p14:tracePt t="62417" x="2284413" y="3211513"/>
          <p14:tracePt t="62425" x="2260600" y="3236913"/>
          <p14:tracePt t="62433" x="2230438" y="3278188"/>
          <p14:tracePt t="62441" x="2217738" y="3302000"/>
          <p14:tracePt t="62449" x="2200275" y="3325813"/>
          <p14:tracePt t="62457" x="2182813" y="3392488"/>
          <p14:tracePt t="62465" x="2182813" y="3435350"/>
          <p14:tracePt t="62473" x="2157413" y="3513138"/>
          <p14:tracePt t="62481" x="2152650" y="3562350"/>
          <p14:tracePt t="62489" x="2152650" y="3616325"/>
          <p14:tracePt t="62497" x="2139950" y="3663950"/>
          <p14:tracePt t="62505" x="2139950" y="3706813"/>
          <p14:tracePt t="62513" x="2139950" y="3754438"/>
          <p14:tracePt t="62521" x="2139950" y="3784600"/>
          <p14:tracePt t="62529" x="2139950" y="3827463"/>
          <p14:tracePt t="62537" x="2139950" y="3851275"/>
          <p14:tracePt t="62545" x="2152650" y="3898900"/>
          <p14:tracePt t="62554" x="2170113" y="3922713"/>
          <p14:tracePt t="62561" x="2193925" y="3952875"/>
          <p14:tracePt t="62569" x="2224088" y="3995738"/>
          <p14:tracePt t="62577" x="2236788" y="4006850"/>
          <p14:tracePt t="62585" x="2260600" y="4032250"/>
          <p14:tracePt t="62593" x="2278063" y="4037013"/>
          <p14:tracePt t="62601" x="2290763" y="4056063"/>
          <p14:tracePt t="62609" x="2327275" y="4062413"/>
          <p14:tracePt t="62617" x="2351088" y="4073525"/>
          <p14:tracePt t="62625" x="2387600" y="4092575"/>
          <p14:tracePt t="62633" x="2405063" y="4092575"/>
          <p14:tracePt t="62641" x="2452688" y="4097338"/>
          <p14:tracePt t="62649" x="2513013" y="4116388"/>
          <p14:tracePt t="62657" x="2573338" y="4116388"/>
          <p14:tracePt t="62665" x="2646363" y="4127500"/>
          <p14:tracePt t="62673" x="2730500" y="4127500"/>
          <p14:tracePt t="62681" x="2820988" y="4140200"/>
          <p14:tracePt t="62689" x="2905125" y="4140200"/>
          <p14:tracePt t="62697" x="2978150" y="4140200"/>
          <p14:tracePt t="62705" x="3079750" y="4140200"/>
          <p14:tracePt t="62713" x="3163888" y="4140200"/>
          <p14:tracePt t="62721" x="3243263" y="4133850"/>
          <p14:tracePt t="62729" x="3314700" y="4116388"/>
          <p14:tracePt t="62737" x="3387725" y="4103688"/>
          <p14:tracePt t="62745" x="3454400" y="4073525"/>
          <p14:tracePt t="62753" x="3484563" y="4062413"/>
          <p14:tracePt t="62761" x="3508375" y="4049713"/>
          <p14:tracePt t="62769" x="3544888" y="4019550"/>
          <p14:tracePt t="62777" x="3586163" y="3983038"/>
          <p14:tracePt t="62785" x="3609975" y="3959225"/>
          <p14:tracePt t="62793" x="3616325" y="3935413"/>
          <p14:tracePt t="62802" x="3646488" y="3887788"/>
          <p14:tracePt t="62809" x="3646488" y="3862388"/>
          <p14:tracePt t="62817" x="3665538" y="3808413"/>
          <p14:tracePt t="62825" x="3665538" y="3784600"/>
          <p14:tracePt t="62833" x="3676650" y="3730625"/>
          <p14:tracePt t="62841" x="3683000" y="3694113"/>
          <p14:tracePt t="62849" x="3683000" y="3633788"/>
          <p14:tracePt t="62857" x="3689350" y="3603625"/>
          <p14:tracePt t="62865" x="3689350" y="3579813"/>
          <p14:tracePt t="62873" x="3689350" y="3549650"/>
          <p14:tracePt t="62881" x="3689350" y="3506788"/>
          <p14:tracePt t="62889" x="3689350" y="3471863"/>
          <p14:tracePt t="62897" x="3676650" y="3429000"/>
          <p14:tracePt t="62905" x="3659188" y="3368675"/>
          <p14:tracePt t="62913" x="3616325" y="3314700"/>
          <p14:tracePt t="62921" x="3586163" y="3267075"/>
          <p14:tracePt t="62929" x="3568700" y="3241675"/>
          <p14:tracePt t="62937" x="3544888" y="3211513"/>
          <p14:tracePt t="62945" x="3532188" y="3200400"/>
          <p14:tracePt t="62953" x="3514725" y="3181350"/>
          <p14:tracePt t="62961" x="3502025" y="3170238"/>
          <p14:tracePt t="62977" x="3484563" y="3163888"/>
          <p14:tracePt t="62985" x="3478213" y="3157538"/>
          <p14:tracePt t="63145" x="0" y="0"/>
        </p14:tracePtLst>
        <p14:tracePtLst>
          <p14:tracePt t="66219" x="1646238" y="2422525"/>
          <p14:tracePt t="66265" x="1639888" y="2422525"/>
          <p14:tracePt t="66274" x="1639888" y="2439988"/>
          <p14:tracePt t="66282" x="1651000" y="2489200"/>
          <p14:tracePt t="66290" x="1681163" y="2536825"/>
          <p14:tracePt t="66297" x="1711325" y="2590800"/>
          <p14:tracePt t="66306" x="1747838" y="2627313"/>
          <p14:tracePt t="66313" x="1808163" y="2693988"/>
          <p14:tracePt t="66321" x="1855788" y="2735263"/>
          <p14:tracePt t="66329" x="1898650" y="2790825"/>
          <p14:tracePt t="66337" x="1941513" y="2838450"/>
          <p14:tracePt t="66345" x="1982788" y="2892425"/>
          <p14:tracePt t="66353" x="2025650" y="2941638"/>
          <p14:tracePt t="66361" x="2062163" y="2982913"/>
          <p14:tracePt t="66369" x="2085975" y="3006725"/>
          <p14:tracePt t="66377" x="2127250" y="3055938"/>
          <p14:tracePt t="66385" x="2146300" y="3073400"/>
          <p14:tracePt t="66393" x="2170113" y="3097213"/>
          <p14:tracePt t="66401" x="2182813" y="3116263"/>
          <p14:tracePt t="66409" x="2200275" y="3140075"/>
          <p14:tracePt t="66417" x="2217738" y="3163888"/>
          <p14:tracePt t="66425" x="2230438" y="3176588"/>
          <p14:tracePt t="66433" x="2254250" y="3200400"/>
          <p14:tracePt t="66441" x="2278063" y="3217863"/>
          <p14:tracePt t="66449" x="2301875" y="3241675"/>
          <p14:tracePt t="66457" x="2327275" y="3267075"/>
          <p14:tracePt t="66465" x="2368550" y="3321050"/>
          <p14:tracePt t="66473" x="2387600" y="3332163"/>
          <p14:tracePt t="66481" x="2398713" y="3351213"/>
          <p14:tracePt t="66490" x="2405063" y="3355975"/>
          <p14:tracePt t="66617" x="2387600" y="3351213"/>
          <p14:tracePt t="66625" x="2362200" y="3321050"/>
          <p14:tracePt t="66633" x="2332038" y="3271838"/>
          <p14:tracePt t="66641" x="2290763" y="3224213"/>
          <p14:tracePt t="66649" x="2266950" y="3194050"/>
          <p14:tracePt t="66657" x="2200275" y="3140075"/>
          <p14:tracePt t="66665" x="2176463" y="3116263"/>
          <p14:tracePt t="66673" x="2133600" y="3079750"/>
          <p14:tracePt t="66681" x="2109788" y="3060700"/>
          <p14:tracePt t="66690" x="2073275" y="3025775"/>
          <p14:tracePt t="66697" x="2036763" y="2982913"/>
          <p14:tracePt t="66705" x="2012950" y="2959100"/>
          <p14:tracePt t="66713" x="1946275" y="2928938"/>
          <p14:tracePt t="66721" x="1868488" y="2862263"/>
          <p14:tracePt t="66729" x="1814513" y="2820988"/>
          <p14:tracePt t="66737" x="1736725" y="2760663"/>
          <p14:tracePt t="66745" x="1687513" y="2730500"/>
          <p14:tracePt t="66753" x="1609725" y="2674938"/>
          <p14:tracePt t="66761" x="1579563" y="2651125"/>
          <p14:tracePt t="66769" x="1530350" y="2633663"/>
          <p14:tracePt t="66777" x="1495425" y="2603500"/>
          <p14:tracePt t="66785" x="1482725" y="2586038"/>
          <p14:tracePt t="66906" x="1489075" y="2609850"/>
          <p14:tracePt t="66913" x="1536700" y="2651125"/>
          <p14:tracePt t="66922" x="1616075" y="2711450"/>
          <p14:tracePt t="66929" x="1693863" y="2765425"/>
          <p14:tracePt t="66937" x="1771650" y="2814638"/>
          <p14:tracePt t="66945" x="1855788" y="2868613"/>
          <p14:tracePt t="66953" x="1922463" y="2922588"/>
          <p14:tracePt t="66962" x="1982788" y="2976563"/>
          <p14:tracePt t="66969" x="2036763" y="3019425"/>
          <p14:tracePt t="66978" x="2073275" y="3049588"/>
          <p14:tracePt t="66985" x="2116138" y="3086100"/>
          <p14:tracePt t="66993" x="2127250" y="3103563"/>
          <p14:tracePt t="67001" x="2133600" y="3109913"/>
          <p14:tracePt t="67017" x="2139950" y="3116263"/>
          <p14:tracePt t="67233" x="0" y="0"/>
        </p14:tracePtLst>
        <p14:tracePtLst>
          <p14:tracePt t="73468" x="3152775" y="3140075"/>
          <p14:tracePt t="73474" x="3159125" y="3140075"/>
          <p14:tracePt t="73578" x="3140075" y="3140075"/>
          <p14:tracePt t="73585" x="3116263" y="3133725"/>
          <p14:tracePt t="73596" x="3098800" y="3127375"/>
          <p14:tracePt t="73601" x="3062288" y="3109913"/>
          <p14:tracePt t="73609" x="3043238" y="3090863"/>
          <p14:tracePt t="73617" x="3001963" y="3067050"/>
          <p14:tracePt t="73626" x="2978150" y="3049588"/>
          <p14:tracePt t="73633" x="2941638" y="3019425"/>
          <p14:tracePt t="73641" x="2917825" y="3006725"/>
          <p14:tracePt t="73649" x="2894013" y="2989263"/>
          <p14:tracePt t="73657" x="2868613" y="2982913"/>
          <p14:tracePt t="73665" x="2851150" y="2965450"/>
          <p14:tracePt t="73677" x="2827338" y="2959100"/>
          <p14:tracePt t="73681" x="2814638" y="2952750"/>
          <p14:tracePt t="73689" x="2808288" y="2946400"/>
          <p14:tracePt t="73697" x="2784475" y="2941638"/>
          <p14:tracePt t="73705" x="2778125" y="2941638"/>
          <p14:tracePt t="73713" x="2767013" y="2928938"/>
          <p14:tracePt t="73721" x="2736850" y="2922588"/>
          <p14:tracePt t="73737" x="2717800" y="2922588"/>
          <p14:tracePt t="73746" x="2706688" y="2922588"/>
          <p14:tracePt t="73753" x="2700338" y="2922588"/>
          <p14:tracePt t="73761" x="2682875" y="2922588"/>
          <p14:tracePt t="73769" x="2676525" y="2922588"/>
          <p14:tracePt t="73777" x="2652713" y="2922588"/>
          <p14:tracePt t="73785" x="2640013" y="2922588"/>
          <p14:tracePt t="73793" x="2616200" y="2922588"/>
          <p14:tracePt t="73801" x="2603500" y="2922588"/>
          <p14:tracePt t="73809" x="2579688" y="2922588"/>
          <p14:tracePt t="73817" x="2568575" y="2922588"/>
          <p14:tracePt t="73825" x="2549525" y="2922588"/>
          <p14:tracePt t="73841" x="2538413" y="2935288"/>
          <p14:tracePt t="73849" x="2532063" y="2935288"/>
          <p14:tracePt t="73857" x="2519363" y="2935288"/>
          <p14:tracePt t="73865" x="2501900" y="2935288"/>
          <p14:tracePt t="73873" x="2489200" y="2941638"/>
          <p14:tracePt t="73881" x="2465388" y="2946400"/>
          <p14:tracePt t="73898" x="2428875" y="2970213"/>
          <p14:tracePt t="73905" x="2405063" y="2989263"/>
          <p14:tracePt t="73914" x="2374900" y="3000375"/>
          <p14:tracePt t="73921" x="2344738" y="3019425"/>
          <p14:tracePt t="73937" x="2320925" y="3036888"/>
          <p14:tracePt t="73946" x="2297113" y="3043238"/>
          <p14:tracePt t="73953" x="2271713" y="3060700"/>
          <p14:tracePt t="73961" x="2254250" y="3073400"/>
          <p14:tracePt t="73969" x="2241550" y="3086100"/>
          <p14:tracePt t="73977" x="2224088" y="3097213"/>
          <p14:tracePt t="73985" x="2211388" y="3116263"/>
          <p14:tracePt t="73993" x="2206625" y="3121025"/>
          <p14:tracePt t="74001" x="2187575" y="3133725"/>
          <p14:tracePt t="74009" x="2176463" y="3146425"/>
          <p14:tracePt t="74017" x="2170113" y="3170238"/>
          <p14:tracePt t="74025" x="2157413" y="3187700"/>
          <p14:tracePt t="74033" x="2146300" y="3211513"/>
          <p14:tracePt t="74041" x="2133600" y="3241675"/>
          <p14:tracePt t="74049" x="2127250" y="3267075"/>
          <p14:tracePt t="74065" x="2122488" y="3302000"/>
          <p14:tracePt t="74073" x="2122488" y="3314700"/>
          <p14:tracePt t="74081" x="2122488" y="3344863"/>
          <p14:tracePt t="74089" x="2122488" y="3386138"/>
          <p14:tracePt t="74097" x="2122488" y="3422650"/>
          <p14:tracePt t="74105" x="2122488" y="3465513"/>
          <p14:tracePt t="74114" x="2133600" y="3513138"/>
          <p14:tracePt t="74121" x="2152650" y="3573463"/>
          <p14:tracePt t="74129" x="2176463" y="3621088"/>
          <p14:tracePt t="74137" x="2200275" y="3663950"/>
          <p14:tracePt t="74145" x="2217738" y="3700463"/>
          <p14:tracePt t="74154" x="2241550" y="3724275"/>
          <p14:tracePt t="74161" x="2254250" y="3736975"/>
          <p14:tracePt t="74169" x="2266950" y="3760788"/>
          <p14:tracePt t="74177" x="2284413" y="3778250"/>
          <p14:tracePt t="74185" x="2290763" y="3784600"/>
          <p14:tracePt t="74193" x="2308225" y="3802063"/>
          <p14:tracePt t="74201" x="2314575" y="3808413"/>
          <p14:tracePt t="74209" x="2332038" y="3827463"/>
          <p14:tracePt t="74217" x="2338388" y="3832225"/>
          <p14:tracePt t="74225" x="2344738" y="3838575"/>
          <p14:tracePt t="74233" x="2351088" y="3844925"/>
          <p14:tracePt t="74241" x="2357438" y="3844925"/>
          <p14:tracePt t="74249" x="2362200" y="3844925"/>
          <p14:tracePt t="74257" x="2374900" y="3844925"/>
          <p14:tracePt t="74265" x="2381250" y="3844925"/>
          <p14:tracePt t="74273" x="2392363" y="3844925"/>
          <p14:tracePt t="74281" x="2405063" y="3844925"/>
          <p14:tracePt t="74289" x="2428875" y="3844925"/>
          <p14:tracePt t="74297" x="2441575" y="3844925"/>
          <p14:tracePt t="74305" x="2478088" y="3844925"/>
          <p14:tracePt t="74313" x="2519363" y="3844925"/>
          <p14:tracePt t="74321" x="2579688" y="3844925"/>
          <p14:tracePt t="74330" x="2622550" y="3844925"/>
          <p14:tracePt t="74337" x="2693988" y="3844925"/>
          <p14:tracePt t="74346" x="2767013" y="3844925"/>
          <p14:tracePt t="74353" x="2838450" y="3844925"/>
          <p14:tracePt t="74362" x="2911475" y="3838575"/>
          <p14:tracePt t="74369" x="2959100" y="3838575"/>
          <p14:tracePt t="74377" x="2995613" y="3821113"/>
          <p14:tracePt t="74385" x="3013075" y="3821113"/>
          <p14:tracePt t="74393" x="3049588" y="3802063"/>
          <p14:tracePt t="74401" x="3073400" y="3784600"/>
          <p14:tracePt t="74409" x="3092450" y="3778250"/>
          <p14:tracePt t="74417" x="3122613" y="3754438"/>
          <p14:tracePt t="74425" x="3152775" y="3730625"/>
          <p14:tracePt t="74433" x="3159125" y="3711575"/>
          <p14:tracePt t="74449" x="3182938" y="3663950"/>
          <p14:tracePt t="74457" x="3194050" y="3646488"/>
          <p14:tracePt t="74465" x="3213100" y="3609975"/>
          <p14:tracePt t="74481" x="3219450" y="3573463"/>
          <p14:tracePt t="74489" x="3224213" y="3543300"/>
          <p14:tracePt t="74497" x="3224213" y="3519488"/>
          <p14:tracePt t="74505" x="3224213" y="3476625"/>
          <p14:tracePt t="74514" x="3224213" y="3465513"/>
          <p14:tracePt t="74521" x="3224213" y="3459163"/>
          <p14:tracePt t="74530" x="3224213" y="3435350"/>
          <p14:tracePt t="74537" x="3224213" y="3422650"/>
          <p14:tracePt t="74545" x="3224213" y="3411538"/>
          <p14:tracePt t="74553" x="3206750" y="3375025"/>
          <p14:tracePt t="74562" x="3200400" y="3355975"/>
          <p14:tracePt t="74569" x="3163888" y="3321050"/>
          <p14:tracePt t="74577" x="3122613" y="3271838"/>
          <p14:tracePt t="74585" x="3086100" y="3241675"/>
          <p14:tracePt t="74593" x="3019425" y="3187700"/>
          <p14:tracePt t="74609" x="2941638" y="3127375"/>
          <p14:tracePt t="74617" x="2887663" y="3097213"/>
          <p14:tracePt t="74625" x="2808288" y="3055938"/>
          <p14:tracePt t="74633" x="2730500" y="3013075"/>
          <p14:tracePt t="74645" x="2670175" y="2965450"/>
          <p14:tracePt t="74649" x="2579688" y="2935288"/>
          <p14:tracePt t="74657" x="2525713" y="2892425"/>
          <p14:tracePt t="74665" x="2478088" y="2874963"/>
          <p14:tracePt t="74673" x="2441575" y="2862263"/>
          <p14:tracePt t="74681" x="2411413" y="2855913"/>
          <p14:tracePt t="74697" x="2405063" y="2855913"/>
          <p14:tracePt t="74705" x="2392363" y="2855913"/>
          <p14:tracePt t="74721" x="2374900" y="2855913"/>
          <p14:tracePt t="74737" x="2327275" y="2898775"/>
          <p14:tracePt t="74745" x="2290763" y="2952750"/>
          <p14:tracePt t="74753" x="2260600" y="2989263"/>
          <p14:tracePt t="74761" x="2217738" y="3036888"/>
          <p14:tracePt t="74777" x="2176463" y="3103563"/>
          <p14:tracePt t="74785" x="2157413" y="3140075"/>
          <p14:tracePt t="74793" x="2127250" y="3187700"/>
          <p14:tracePt t="74801" x="2122488" y="3224213"/>
          <p14:tracePt t="74809" x="2109788" y="3254375"/>
          <p14:tracePt t="74817" x="2103438" y="3290888"/>
          <p14:tracePt t="74825" x="2092325" y="3314700"/>
          <p14:tracePt t="74833" x="2092325" y="3355975"/>
          <p14:tracePt t="74841" x="2092325" y="3398838"/>
          <p14:tracePt t="74849" x="2092325" y="3435350"/>
          <p14:tracePt t="74857" x="2092325" y="3489325"/>
          <p14:tracePt t="74881" x="2103438" y="3567113"/>
          <p14:tracePt t="74882" x="2127250" y="3627438"/>
          <p14:tracePt t="74889" x="2157413" y="3663950"/>
          <p14:tracePt t="74897" x="2176463" y="3711575"/>
          <p14:tracePt t="74905" x="2200275" y="3748088"/>
          <p14:tracePt t="74914" x="2230438" y="3790950"/>
          <p14:tracePt t="74921" x="2271713" y="3838575"/>
          <p14:tracePt t="74929" x="2297113" y="3862388"/>
          <p14:tracePt t="74937" x="2320925" y="3887788"/>
          <p14:tracePt t="74945" x="2344738" y="3916363"/>
          <p14:tracePt t="74953" x="2368550" y="3922713"/>
          <p14:tracePt t="74961" x="2387600" y="3935413"/>
          <p14:tracePt t="74969" x="2398713" y="3946525"/>
          <p14:tracePt t="74977" x="2422525" y="3959225"/>
          <p14:tracePt t="74985" x="2447925" y="3959225"/>
          <p14:tracePt t="74993" x="2482850" y="3971925"/>
          <p14:tracePt t="75001" x="2508250" y="3976688"/>
          <p14:tracePt t="75009" x="2538413" y="3983038"/>
          <p14:tracePt t="75017" x="2579688" y="3983038"/>
          <p14:tracePt t="75025" x="2627313" y="3983038"/>
          <p14:tracePt t="75033" x="2670175" y="3983038"/>
          <p14:tracePt t="75041" x="2754313" y="3983038"/>
          <p14:tracePt t="75049" x="2827338" y="3983038"/>
          <p14:tracePt t="75057" x="2917825" y="3983038"/>
          <p14:tracePt t="75065" x="3001963" y="3983038"/>
          <p14:tracePt t="75073" x="3086100" y="3983038"/>
          <p14:tracePt t="75081" x="3152775" y="3971925"/>
          <p14:tracePt t="75089" x="3213100" y="3946525"/>
          <p14:tracePt t="75097" x="3249613" y="3935413"/>
          <p14:tracePt t="75105" x="3284538" y="3905250"/>
          <p14:tracePt t="75121" x="3327400" y="3862388"/>
          <p14:tracePt t="75129" x="3340100" y="3851275"/>
          <p14:tracePt t="75137" x="3357563" y="3814763"/>
          <p14:tracePt t="75146" x="3375025" y="3767138"/>
          <p14:tracePt t="75153" x="3387725" y="3736975"/>
          <p14:tracePt t="75161" x="3387725" y="3687763"/>
          <p14:tracePt t="75169" x="3387725" y="3657600"/>
          <p14:tracePt t="75177" x="3387725" y="3590925"/>
          <p14:tracePt t="75185" x="3387725" y="3562350"/>
          <p14:tracePt t="75193" x="3381375" y="3502025"/>
          <p14:tracePt t="75201" x="3375025" y="3471863"/>
          <p14:tracePt t="75209" x="3351213" y="3422650"/>
          <p14:tracePt t="75217" x="3340100" y="3386138"/>
          <p14:tracePt t="75225" x="3321050" y="3351213"/>
          <p14:tracePt t="75233" x="3279775" y="3308350"/>
          <p14:tracePt t="75249" x="3224213" y="3260725"/>
          <p14:tracePt t="75257" x="3189288" y="3230563"/>
          <p14:tracePt t="75265" x="3152775" y="3194050"/>
          <p14:tracePt t="75273" x="3098800" y="3151188"/>
          <p14:tracePt t="75281" x="3073400" y="3127375"/>
          <p14:tracePt t="75289" x="3038475" y="3109913"/>
          <p14:tracePt t="75298" x="2971800" y="3060700"/>
          <p14:tracePt t="75305" x="2935288" y="3043238"/>
          <p14:tracePt t="75314" x="2874963" y="3013075"/>
          <p14:tracePt t="75321" x="2827338" y="2995613"/>
          <p14:tracePt t="75329" x="2778125" y="2976563"/>
          <p14:tracePt t="75337" x="2730500" y="2965450"/>
          <p14:tracePt t="75345" x="2670175" y="2946400"/>
          <p14:tracePt t="75353" x="2646363" y="2946400"/>
          <p14:tracePt t="75361" x="2622550" y="2946400"/>
          <p14:tracePt t="75377" x="2597150" y="2946400"/>
          <p14:tracePt t="75385" x="2592388" y="2946400"/>
          <p14:tracePt t="75393" x="2555875" y="2952750"/>
          <p14:tracePt t="75401" x="2489200" y="3000375"/>
          <p14:tracePt t="75417" x="2422525" y="3043238"/>
          <p14:tracePt t="75425" x="2398713" y="3067050"/>
          <p14:tracePt t="75433" x="2362200" y="3097213"/>
          <p14:tracePt t="75441" x="2332038" y="3133725"/>
          <p14:tracePt t="75449" x="2290763" y="3181350"/>
          <p14:tracePt t="75457" x="2247900" y="3236913"/>
          <p14:tracePt t="75466" x="2224088" y="3260725"/>
          <p14:tracePt t="75473" x="2182813" y="3314700"/>
          <p14:tracePt t="75481" x="2163763" y="3351213"/>
          <p14:tracePt t="75489" x="2127250" y="3398838"/>
          <p14:tracePt t="75497" x="2097088" y="3446463"/>
          <p14:tracePt t="75505" x="2062163" y="3513138"/>
          <p14:tracePt t="75514" x="2043113" y="3549650"/>
          <p14:tracePt t="75521" x="2036763" y="3609975"/>
          <p14:tracePt t="75529" x="2036763" y="3670300"/>
          <p14:tracePt t="75537" x="2036763" y="3724275"/>
          <p14:tracePt t="75546" x="2036763" y="3760788"/>
          <p14:tracePt t="75553" x="2036763" y="3802063"/>
          <p14:tracePt t="75561" x="2036763" y="3851275"/>
          <p14:tracePt t="75569" x="2055813" y="3881438"/>
          <p14:tracePt t="75577" x="2085975" y="3922713"/>
          <p14:tracePt t="75585" x="2103438" y="3959225"/>
          <p14:tracePt t="75593" x="2127250" y="3983038"/>
          <p14:tracePt t="75601" x="2133600" y="3995738"/>
          <p14:tracePt t="75609" x="2152650" y="4002088"/>
          <p14:tracePt t="75618" x="2163763" y="4019550"/>
          <p14:tracePt t="75625" x="2170113" y="4019550"/>
          <p14:tracePt t="75633" x="2193925" y="4032250"/>
          <p14:tracePt t="75641" x="2217738" y="4043363"/>
          <p14:tracePt t="75650" x="2247900" y="4049713"/>
          <p14:tracePt t="75657" x="2271713" y="4056063"/>
          <p14:tracePt t="75665" x="2314575" y="4067175"/>
          <p14:tracePt t="75673" x="2351088" y="4067175"/>
          <p14:tracePt t="75681" x="2405063" y="4067175"/>
          <p14:tracePt t="75689" x="2478088" y="4067175"/>
          <p14:tracePt t="75697" x="2532063" y="4067175"/>
          <p14:tracePt t="75705" x="2622550" y="4067175"/>
          <p14:tracePt t="75714" x="2706688" y="4067175"/>
          <p14:tracePt t="75721" x="2797175" y="4037013"/>
          <p14:tracePt t="75729" x="2887663" y="4013200"/>
          <p14:tracePt t="75737" x="2995613" y="3946525"/>
          <p14:tracePt t="75745" x="3068638" y="3911600"/>
          <p14:tracePt t="75761" x="3152775" y="3857625"/>
          <p14:tracePt t="75769" x="3189288" y="3827463"/>
          <p14:tracePt t="75777" x="3236913" y="3784600"/>
          <p14:tracePt t="75785" x="3267075" y="3748088"/>
          <p14:tracePt t="75793" x="3297238" y="3700463"/>
          <p14:tracePt t="75801" x="3340100" y="3646488"/>
          <p14:tracePt t="75809" x="3357563" y="3597275"/>
          <p14:tracePt t="75817" x="3363913" y="3562350"/>
          <p14:tracePt t="75825" x="3375025" y="3519488"/>
          <p14:tracePt t="75833" x="3387725" y="3459163"/>
          <p14:tracePt t="75841" x="3387725" y="3398838"/>
          <p14:tracePt t="75857" x="3387725" y="3314700"/>
          <p14:tracePt t="75865" x="3387725" y="3290888"/>
          <p14:tracePt t="75873" x="3363913" y="3230563"/>
          <p14:tracePt t="75883" x="3351213" y="3187700"/>
          <p14:tracePt t="75889" x="3327400" y="3146425"/>
          <p14:tracePt t="75898" x="3309938" y="3109913"/>
          <p14:tracePt t="75905" x="3267075" y="3073400"/>
          <p14:tracePt t="75913" x="3230563" y="3043238"/>
          <p14:tracePt t="75921" x="3182938" y="3013075"/>
          <p14:tracePt t="75930" x="3092450" y="2982913"/>
          <p14:tracePt t="75937" x="3001963" y="2935288"/>
          <p14:tracePt t="75945" x="2894013" y="2911475"/>
          <p14:tracePt t="75953" x="2797175" y="2898775"/>
          <p14:tracePt t="75961" x="2676525" y="2886075"/>
          <p14:tracePt t="75969" x="2562225" y="2886075"/>
          <p14:tracePt t="75977" x="2465388" y="2892425"/>
          <p14:tracePt t="75985" x="2332038" y="2928938"/>
          <p14:tracePt t="75993" x="2230438" y="2952750"/>
          <p14:tracePt t="76001" x="2109788" y="2989263"/>
          <p14:tracePt t="76009" x="2006600" y="3025775"/>
          <p14:tracePt t="76017" x="1928813" y="3055938"/>
          <p14:tracePt t="76025" x="1862138" y="3109913"/>
          <p14:tracePt t="76033" x="1838325" y="3133725"/>
          <p14:tracePt t="76041" x="1801813" y="3176588"/>
          <p14:tracePt t="76050" x="1790700" y="3224213"/>
          <p14:tracePt t="76057" x="1778000" y="3267075"/>
          <p14:tracePt t="76066" x="1778000" y="3314700"/>
          <p14:tracePt t="76073" x="1778000" y="3355975"/>
          <p14:tracePt t="76081" x="1778000" y="3429000"/>
          <p14:tracePt t="76089" x="1795463" y="3489325"/>
          <p14:tracePt t="76098" x="1825625" y="3556000"/>
          <p14:tracePt t="76105" x="1874838" y="3633788"/>
          <p14:tracePt t="76114" x="1922463" y="3687763"/>
          <p14:tracePt t="76121" x="1958975" y="3748088"/>
          <p14:tracePt t="76130" x="2006600" y="3802063"/>
          <p14:tracePt t="76137" x="2066925" y="3881438"/>
          <p14:tracePt t="76145" x="2146300" y="3952875"/>
          <p14:tracePt t="76153" x="2200275" y="3989388"/>
          <p14:tracePt t="76161" x="2260600" y="4037013"/>
          <p14:tracePt t="76169" x="2357438" y="4079875"/>
          <p14:tracePt t="76177" x="2417763" y="4103688"/>
          <p14:tracePt t="76185" x="2508250" y="4122738"/>
          <p14:tracePt t="76193" x="2592388" y="4122738"/>
          <p14:tracePt t="76201" x="2663825" y="4122738"/>
          <p14:tracePt t="76209" x="2747963" y="4122738"/>
          <p14:tracePt t="76217" x="2820988" y="4122738"/>
          <p14:tracePt t="76225" x="2881313" y="4122738"/>
          <p14:tracePt t="76233" x="2941638" y="4110038"/>
          <p14:tracePt t="76241" x="3019425" y="4067175"/>
          <p14:tracePt t="76249" x="3073400" y="4013200"/>
          <p14:tracePt t="76257" x="3140075" y="3946525"/>
          <p14:tracePt t="76273" x="3200400" y="3862388"/>
          <p14:tracePt t="76281" x="3230563" y="3814763"/>
          <p14:tracePt t="76289" x="3273425" y="3748088"/>
          <p14:tracePt t="76297" x="3314700" y="3687763"/>
          <p14:tracePt t="76305" x="3340100" y="3597275"/>
          <p14:tracePt t="76313" x="3344863" y="3536950"/>
          <p14:tracePt t="76321" x="3363913" y="3502025"/>
          <p14:tracePt t="76330" x="3375025" y="3452813"/>
          <p14:tracePt t="76337" x="3375025" y="3422650"/>
          <p14:tracePt t="76345" x="3381375" y="3386138"/>
          <p14:tracePt t="76353" x="3381375" y="3368675"/>
          <p14:tracePt t="76366" x="3381375" y="3344863"/>
          <p14:tracePt t="76369" x="3381375" y="3308350"/>
          <p14:tracePt t="76377" x="3370263" y="3267075"/>
          <p14:tracePt t="76385" x="3340100" y="3211513"/>
          <p14:tracePt t="76401" x="3297238" y="3163888"/>
          <p14:tracePt t="76409" x="3273425" y="3140075"/>
          <p14:tracePt t="76417" x="3236913" y="3109913"/>
          <p14:tracePt t="76425" x="3213100" y="3086100"/>
          <p14:tracePt t="76433" x="3176588" y="3067050"/>
          <p14:tracePt t="76441" x="3159125" y="3060700"/>
          <p14:tracePt t="76449" x="3103563" y="3049588"/>
          <p14:tracePt t="76457" x="3055938" y="3043238"/>
          <p14:tracePt t="76466" x="3001963" y="3043238"/>
          <p14:tracePt t="76473" x="2941638" y="3043238"/>
          <p14:tracePt t="76482" x="2881313" y="3055938"/>
          <p14:tracePt t="76489" x="2803525" y="3090863"/>
          <p14:tracePt t="76498" x="2736850" y="3121025"/>
          <p14:tracePt t="76505" x="2663825" y="3163888"/>
          <p14:tracePt t="76513" x="2586038" y="3211513"/>
          <p14:tracePt t="76530" x="2519363" y="3267075"/>
          <p14:tracePt t="76537" x="2482850" y="3284538"/>
          <p14:tracePt t="76545" x="2428875" y="3325813"/>
          <p14:tracePt t="76553" x="2392363" y="3362325"/>
          <p14:tracePt t="76561" x="2351088" y="3405188"/>
          <p14:tracePt t="76569" x="2338388" y="3416300"/>
          <p14:tracePt t="76577" x="2308225" y="3452813"/>
          <p14:tracePt t="76585" x="2297113" y="3476625"/>
          <p14:tracePt t="76593" x="2297113" y="3489325"/>
          <p14:tracePt t="76601" x="2297113" y="3513138"/>
          <p14:tracePt t="76609" x="2297113" y="3536950"/>
          <p14:tracePt t="76617" x="2297113" y="3562350"/>
          <p14:tracePt t="76625" x="2297113" y="3603625"/>
          <p14:tracePt t="76633" x="2297113" y="3646488"/>
          <p14:tracePt t="76641" x="2297113" y="3694113"/>
          <p14:tracePt t="76649" x="2297113" y="3736975"/>
          <p14:tracePt t="76657" x="2308225" y="3771900"/>
          <p14:tracePt t="76666" x="2320925" y="3808413"/>
          <p14:tracePt t="76673" x="2338388" y="3844925"/>
          <p14:tracePt t="76682" x="2362200" y="3892550"/>
          <p14:tracePt t="76689" x="2368550" y="3905250"/>
          <p14:tracePt t="76697" x="2387600" y="3929063"/>
          <p14:tracePt t="76705" x="2411413" y="3965575"/>
          <p14:tracePt t="76714" x="2435225" y="3989388"/>
          <p14:tracePt t="76721" x="2471738" y="4019550"/>
          <p14:tracePt t="76729" x="2508250" y="4043363"/>
          <p14:tracePt t="76737" x="2562225" y="4067175"/>
          <p14:tracePt t="76745" x="2586038" y="4079875"/>
          <p14:tracePt t="76753" x="2616200" y="4097338"/>
          <p14:tracePt t="76761" x="2652713" y="4110038"/>
          <p14:tracePt t="76769" x="2713038" y="4127500"/>
          <p14:tracePt t="76777" x="2790825" y="4152900"/>
          <p14:tracePt t="76785" x="2833688" y="4157663"/>
          <p14:tracePt t="76793" x="2924175" y="4157663"/>
          <p14:tracePt t="76801" x="2995613" y="4157663"/>
          <p14:tracePt t="76809" x="3068638" y="4157663"/>
          <p14:tracePt t="76817" x="3152775" y="4152900"/>
          <p14:tracePt t="76825" x="3219450" y="4133850"/>
          <p14:tracePt t="76833" x="3309938" y="4086225"/>
          <p14:tracePt t="76841" x="3344863" y="4067175"/>
          <p14:tracePt t="76849" x="3424238" y="4025900"/>
          <p14:tracePt t="76857" x="3471863" y="3995738"/>
          <p14:tracePt t="76866" x="3514725" y="3959225"/>
          <p14:tracePt t="76873" x="3549650" y="3929063"/>
          <p14:tracePt t="76882" x="3562350" y="3905250"/>
          <p14:tracePt t="76900" x="3598863" y="3851275"/>
          <p14:tracePt t="76905" x="3605213" y="3832225"/>
          <p14:tracePt t="76913" x="3609975" y="3808413"/>
          <p14:tracePt t="76921" x="3629025" y="3784600"/>
          <p14:tracePt t="76929" x="3646488" y="3736975"/>
          <p14:tracePt t="76937" x="3652838" y="3724275"/>
          <p14:tracePt t="76945" x="3665538" y="3700463"/>
          <p14:tracePt t="76953" x="3665538" y="3657600"/>
          <p14:tracePt t="76961" x="3683000" y="3621088"/>
          <p14:tracePt t="76969" x="3689350" y="3586163"/>
          <p14:tracePt t="76976" x="3689350" y="3532188"/>
          <p14:tracePt t="76984" x="3689350" y="3482975"/>
          <p14:tracePt t="76993" x="3689350" y="3441700"/>
          <p14:tracePt t="77008" x="3689350" y="3381375"/>
          <p14:tracePt t="77016" x="3689350" y="3355975"/>
          <p14:tracePt t="77024" x="3676650" y="3325813"/>
          <p14:tracePt t="77032" x="3670300" y="3290888"/>
          <p14:tracePt t="77040" x="3646488" y="3267075"/>
          <p14:tracePt t="77049" x="3629025" y="3230563"/>
          <p14:tracePt t="77056" x="3592513" y="3200400"/>
          <p14:tracePt t="77064" x="3562350" y="3163888"/>
          <p14:tracePt t="77072" x="3538538" y="3151188"/>
          <p14:tracePt t="77081" x="3489325" y="3121025"/>
          <p14:tracePt t="77089" x="3454400" y="3090863"/>
          <p14:tracePt t="77097" x="3405188" y="3060700"/>
          <p14:tracePt t="77104" x="3363913" y="3036888"/>
          <p14:tracePt t="77112" x="3303588" y="3013075"/>
          <p14:tracePt t="77120" x="3254375" y="2995613"/>
          <p14:tracePt t="77136" x="3206750" y="2982913"/>
          <p14:tracePt t="77144" x="3176588" y="2976563"/>
          <p14:tracePt t="77153" x="3140075" y="2976563"/>
          <p14:tracePt t="77169" x="3073400" y="2976563"/>
          <p14:tracePt t="77177" x="3043238" y="2976563"/>
          <p14:tracePt t="77185" x="2978150" y="3013075"/>
          <p14:tracePt t="77193" x="2917825" y="3030538"/>
          <p14:tracePt t="77201" x="2851150" y="3073400"/>
          <p14:tracePt t="77209" x="2803525" y="3103563"/>
          <p14:tracePt t="77217" x="2754313" y="3127375"/>
          <p14:tracePt t="77225" x="2706688" y="3157538"/>
          <p14:tracePt t="77233" x="2682875" y="3163888"/>
          <p14:tracePt t="77241" x="2633663" y="3187700"/>
          <p14:tracePt t="77248" x="2597150" y="3217863"/>
          <p14:tracePt t="77257" x="2562225" y="3248025"/>
          <p14:tracePt t="77265" x="2519363" y="3284538"/>
          <p14:tracePt t="77273" x="2482850" y="3314700"/>
          <p14:tracePt t="77283" x="2441575" y="3362325"/>
          <p14:tracePt t="77289" x="2417763" y="3392488"/>
          <p14:tracePt t="77297" x="2387600" y="3429000"/>
          <p14:tracePt t="77305" x="2362200" y="3465513"/>
          <p14:tracePt t="77313" x="2344738" y="3502025"/>
          <p14:tracePt t="77321" x="2332038" y="3549650"/>
          <p14:tracePt t="77329" x="2332038" y="3579813"/>
          <p14:tracePt t="77337" x="2327275" y="3621088"/>
          <p14:tracePt t="77345" x="2327275" y="3646488"/>
          <p14:tracePt t="77353" x="2327275" y="3681413"/>
          <p14:tracePt t="77361" x="2327275" y="3711575"/>
          <p14:tracePt t="77369" x="2338388" y="3754438"/>
          <p14:tracePt t="77377" x="2357438" y="3790950"/>
          <p14:tracePt t="77385" x="2387600" y="3844925"/>
          <p14:tracePt t="77393" x="2411413" y="3868738"/>
          <p14:tracePt t="77401" x="2435225" y="3892550"/>
          <p14:tracePt t="77409" x="2459038" y="3916363"/>
          <p14:tracePt t="77417" x="2482850" y="3935413"/>
          <p14:tracePt t="77425" x="2508250" y="3941763"/>
          <p14:tracePt t="77433" x="2538413" y="3946525"/>
          <p14:tracePt t="77441" x="2562225" y="3959225"/>
          <p14:tracePt t="77449" x="2609850" y="3965575"/>
          <p14:tracePt t="77457" x="2670175" y="3976688"/>
          <p14:tracePt t="77466" x="2730500" y="3989388"/>
          <p14:tracePt t="77473" x="2803525" y="3995738"/>
          <p14:tracePt t="77481" x="2887663" y="3995738"/>
          <p14:tracePt t="77489" x="2989263" y="3995738"/>
          <p14:tracePt t="77497" x="3049588" y="3995738"/>
          <p14:tracePt t="77505" x="3122613" y="3995738"/>
          <p14:tracePt t="77513" x="3163888" y="3995738"/>
          <p14:tracePt t="77521" x="3224213" y="3995738"/>
          <p14:tracePt t="77529" x="3279775" y="3995738"/>
          <p14:tracePt t="77537" x="3321050" y="3976688"/>
          <p14:tracePt t="77545" x="3370263" y="3946525"/>
          <p14:tracePt t="77553" x="3405188" y="3916363"/>
          <p14:tracePt t="77561" x="3459163" y="3862388"/>
          <p14:tracePt t="77569" x="3495675" y="3827463"/>
          <p14:tracePt t="77577" x="3525838" y="3771900"/>
          <p14:tracePt t="77585" x="3562350" y="3711575"/>
          <p14:tracePt t="77593" x="3586163" y="3676650"/>
          <p14:tracePt t="77601" x="3609975" y="3597275"/>
          <p14:tracePt t="77609" x="3635375" y="3525838"/>
          <p14:tracePt t="77617" x="3635375" y="3476625"/>
          <p14:tracePt t="77625" x="3640138" y="3429000"/>
          <p14:tracePt t="77633" x="3652838" y="3386138"/>
          <p14:tracePt t="77641" x="3652838" y="3351213"/>
          <p14:tracePt t="77650" x="3652838" y="3325813"/>
          <p14:tracePt t="77657" x="3652838" y="3314700"/>
          <p14:tracePt t="77665" x="3652838" y="3302000"/>
          <p14:tracePt t="77681" x="3652838" y="3295650"/>
          <p14:tracePt t="77689" x="3652838" y="3290888"/>
          <p14:tracePt t="77713" x="3635375" y="3284538"/>
          <p14:tracePt t="77721" x="3622675" y="3278188"/>
          <p14:tracePt t="77729" x="3598863" y="3267075"/>
          <p14:tracePt t="77737" x="3538538" y="3236913"/>
          <p14:tracePt t="77745" x="3478213" y="3206750"/>
          <p14:tracePt t="77753" x="3387725" y="3176588"/>
          <p14:tracePt t="77761" x="3297238" y="3116263"/>
          <p14:tracePt t="77769" x="3206750" y="3079750"/>
          <p14:tracePt t="77777" x="3098800" y="3049588"/>
          <p14:tracePt t="77785" x="2965450" y="3013075"/>
          <p14:tracePt t="77793" x="2863850" y="2989263"/>
          <p14:tracePt t="77801" x="2767013" y="2976563"/>
          <p14:tracePt t="77809" x="2663825" y="2976563"/>
          <p14:tracePt t="77817" x="2579688" y="2976563"/>
          <p14:tracePt t="77825" x="2501900" y="2976563"/>
          <p14:tracePt t="77833" x="2417763" y="2976563"/>
          <p14:tracePt t="77841" x="2357438" y="3000375"/>
          <p14:tracePt t="77849" x="2290763" y="3043238"/>
          <p14:tracePt t="77857" x="2236788" y="3086100"/>
          <p14:tracePt t="77866" x="2211388" y="3109913"/>
          <p14:tracePt t="77873" x="2176463" y="3151188"/>
          <p14:tracePt t="77885" x="2146300" y="3187700"/>
          <p14:tracePt t="77889" x="2127250" y="3224213"/>
          <p14:tracePt t="77898" x="2109788" y="3260725"/>
          <p14:tracePt t="77905" x="2097088" y="3321050"/>
          <p14:tracePt t="77913" x="2092325" y="3351213"/>
          <p14:tracePt t="77921" x="2079625" y="3411538"/>
          <p14:tracePt t="77929" x="2079625" y="3471863"/>
          <p14:tracePt t="77937" x="2079625" y="3513138"/>
          <p14:tracePt t="77945" x="2097088" y="3567113"/>
          <p14:tracePt t="77953" x="2116138" y="3616325"/>
          <p14:tracePt t="77961" x="2157413" y="3663950"/>
          <p14:tracePt t="77969" x="2182813" y="3700463"/>
          <p14:tracePt t="77977" x="2224088" y="3730625"/>
          <p14:tracePt t="77985" x="2271713" y="3771900"/>
          <p14:tracePt t="77993" x="2327275" y="3802063"/>
          <p14:tracePt t="78001" x="2362200" y="3832225"/>
          <p14:tracePt t="78009" x="2411413" y="3851275"/>
          <p14:tracePt t="78017" x="2459038" y="3881438"/>
          <p14:tracePt t="78025" x="2508250" y="3881438"/>
          <p14:tracePt t="78033" x="2568575" y="3898900"/>
          <p14:tracePt t="78041" x="2627313" y="3898900"/>
          <p14:tracePt t="78049" x="2713038" y="3898900"/>
          <p14:tracePt t="78057" x="2784475" y="3898900"/>
          <p14:tracePt t="78065" x="2887663" y="3898900"/>
          <p14:tracePt t="78073" x="2971800" y="3898900"/>
          <p14:tracePt t="78081" x="3055938" y="3898900"/>
          <p14:tracePt t="78089" x="3122613" y="3875088"/>
          <p14:tracePt t="78097" x="3182938" y="3844925"/>
          <p14:tracePt t="78105" x="3219450" y="3814763"/>
          <p14:tracePt t="78113" x="3267075" y="3748088"/>
          <p14:tracePt t="78121" x="3297238" y="3687763"/>
          <p14:tracePt t="78129" x="3314700" y="3621088"/>
          <p14:tracePt t="78137" x="3314700" y="3567113"/>
          <p14:tracePt t="78145" x="3314700" y="3506788"/>
          <p14:tracePt t="78153" x="3314700" y="3435350"/>
          <p14:tracePt t="78161" x="3314700" y="3375025"/>
          <p14:tracePt t="78169" x="3303588" y="3314700"/>
          <p14:tracePt t="78177" x="3273425" y="3254375"/>
          <p14:tracePt t="78189" x="3243263" y="3200400"/>
          <p14:tracePt t="78193" x="3213100" y="3163888"/>
          <p14:tracePt t="78201" x="3176588" y="3127375"/>
          <p14:tracePt t="78209" x="3140075" y="3109913"/>
          <p14:tracePt t="78217" x="3116263" y="3079750"/>
          <p14:tracePt t="78225" x="3073400" y="3055938"/>
          <p14:tracePt t="78233" x="3062288" y="3030538"/>
          <p14:tracePt t="78241" x="3038475" y="3013075"/>
          <p14:tracePt t="78249" x="3013075" y="3013075"/>
          <p14:tracePt t="78257" x="2989263" y="3013075"/>
          <p14:tracePt t="78266" x="2965450" y="3006725"/>
          <p14:tracePt t="78273" x="2924175" y="3006725"/>
          <p14:tracePt t="78281" x="2894013" y="3006725"/>
          <p14:tracePt t="78289" x="2868613" y="3006725"/>
          <p14:tracePt t="78297" x="2844800" y="3006725"/>
          <p14:tracePt t="78305" x="2820988" y="3006725"/>
          <p14:tracePt t="78313" x="2808288" y="3013075"/>
          <p14:tracePt t="78321" x="2790825" y="3025775"/>
          <p14:tracePt t="78329" x="2784475" y="3030538"/>
          <p14:tracePt t="78353" x="2778125" y="3036888"/>
          <p14:tracePt t="78425" x="2773363" y="3043238"/>
          <p14:tracePt t="78489" x="0" y="0"/>
        </p14:tracePtLst>
        <p14:tracePtLst>
          <p14:tracePt t="94779" x="3327400" y="3187700"/>
          <p14:tracePt t="94969" x="3327400" y="3176588"/>
          <p14:tracePt t="94977" x="3321050" y="3151188"/>
          <p14:tracePt t="94985" x="3303588" y="3127375"/>
          <p14:tracePt t="94993" x="3284538" y="3109913"/>
          <p14:tracePt t="95001" x="3273425" y="3090863"/>
          <p14:tracePt t="95009" x="3249613" y="3067050"/>
          <p14:tracePt t="95017" x="3224213" y="3043238"/>
          <p14:tracePt t="95025" x="3200400" y="3030538"/>
          <p14:tracePt t="95033" x="3176588" y="3000375"/>
          <p14:tracePt t="95041" x="3152775" y="2989263"/>
          <p14:tracePt t="95049" x="3128963" y="2976563"/>
          <p14:tracePt t="95057" x="3109913" y="2970213"/>
          <p14:tracePt t="95065" x="3086100" y="2965450"/>
          <p14:tracePt t="95073" x="3062288" y="2959100"/>
          <p14:tracePt t="95081" x="3038475" y="2946400"/>
          <p14:tracePt t="95089" x="3019425" y="2946400"/>
          <p14:tracePt t="95097" x="3001963" y="2941638"/>
          <p14:tracePt t="95105" x="2978150" y="2941638"/>
          <p14:tracePt t="95114" x="2947988" y="2941638"/>
          <p14:tracePt t="95121" x="2935288" y="2941638"/>
          <p14:tracePt t="95129" x="2911475" y="2935288"/>
          <p14:tracePt t="95137" x="2887663" y="2935288"/>
          <p14:tracePt t="95145" x="2863850" y="2935288"/>
          <p14:tracePt t="95153" x="2851150" y="2935288"/>
          <p14:tracePt t="95161" x="2838450" y="2935288"/>
          <p14:tracePt t="95169" x="2814638" y="2935288"/>
          <p14:tracePt t="95177" x="2808288" y="2935288"/>
          <p14:tracePt t="95185" x="2797175" y="2935288"/>
          <p14:tracePt t="95193" x="2778125" y="2935288"/>
          <p14:tracePt t="95201" x="2773363" y="2935288"/>
          <p14:tracePt t="95209" x="2760663" y="2935288"/>
          <p14:tracePt t="95217" x="2754313" y="2935288"/>
          <p14:tracePt t="95257" x="2747963" y="2935288"/>
          <p14:tracePt t="95297" x="2736850" y="2935288"/>
          <p14:tracePt t="95315" x="2724150" y="2935288"/>
          <p14:tracePt t="95321" x="2706688" y="2935288"/>
          <p14:tracePt t="95330" x="2693988" y="2935288"/>
          <p14:tracePt t="95337" x="2670175" y="2935288"/>
          <p14:tracePt t="95347" x="2646363" y="2952750"/>
          <p14:tracePt t="95353" x="2622550" y="2952750"/>
          <p14:tracePt t="95361" x="2597150" y="2965450"/>
          <p14:tracePt t="95369" x="2573338" y="2976563"/>
          <p14:tracePt t="95377" x="2549525" y="2982913"/>
          <p14:tracePt t="95385" x="2525713" y="3000375"/>
          <p14:tracePt t="95393" x="2508250" y="3006725"/>
          <p14:tracePt t="95402" x="2482850" y="3025775"/>
          <p14:tracePt t="95409" x="2478088" y="3030538"/>
          <p14:tracePt t="95417" x="2452688" y="3043238"/>
          <p14:tracePt t="95441" x="2447925" y="3049588"/>
          <p14:tracePt t="95450" x="2435225" y="3055938"/>
          <p14:tracePt t="95457" x="2428875" y="3060700"/>
          <p14:tracePt t="95466" x="2405063" y="3086100"/>
          <p14:tracePt t="95473" x="2387600" y="3121025"/>
          <p14:tracePt t="95482" x="2381250" y="3133725"/>
          <p14:tracePt t="95489" x="2357438" y="3170238"/>
          <p14:tracePt t="95499" x="2351088" y="3176588"/>
          <p14:tracePt t="95506" x="2332038" y="3206750"/>
          <p14:tracePt t="95514" x="2314575" y="3241675"/>
          <p14:tracePt t="95521" x="2297113" y="3267075"/>
          <p14:tracePt t="95530" x="2284413" y="3290888"/>
          <p14:tracePt t="95538" x="2271713" y="3314700"/>
          <p14:tracePt t="95546" x="2260600" y="3351213"/>
          <p14:tracePt t="95553" x="2260600" y="3362325"/>
          <p14:tracePt t="95569" x="2260600" y="3405188"/>
          <p14:tracePt t="95577" x="2260600" y="3416300"/>
          <p14:tracePt t="95585" x="2260600" y="3441700"/>
          <p14:tracePt t="95593" x="2260600" y="3465513"/>
          <p14:tracePt t="95601" x="2260600" y="3495675"/>
          <p14:tracePt t="95609" x="2266950" y="3532188"/>
          <p14:tracePt t="95617" x="2284413" y="3567113"/>
          <p14:tracePt t="95625" x="2301875" y="3579813"/>
          <p14:tracePt t="95633" x="2320925" y="3616325"/>
          <p14:tracePt t="95641" x="2351088" y="3663950"/>
          <p14:tracePt t="95649" x="2374900" y="3694113"/>
          <p14:tracePt t="95657" x="2392363" y="3724275"/>
          <p14:tracePt t="95666" x="2428875" y="3754438"/>
          <p14:tracePt t="95673" x="2471738" y="3797300"/>
          <p14:tracePt t="95682" x="2508250" y="3821113"/>
          <p14:tracePt t="95689" x="2543175" y="3851275"/>
          <p14:tracePt t="95698" x="2603500" y="3868738"/>
          <p14:tracePt t="95705" x="2640013" y="3898900"/>
          <p14:tracePt t="95713" x="2687638" y="3898900"/>
          <p14:tracePt t="95721" x="2717800" y="3898900"/>
          <p14:tracePt t="95730" x="2760663" y="3898900"/>
          <p14:tracePt t="95737" x="2820988" y="3898900"/>
          <p14:tracePt t="95745" x="2881313" y="3898900"/>
          <p14:tracePt t="95753" x="2911475" y="3898900"/>
          <p14:tracePt t="95761" x="2959100" y="3875088"/>
          <p14:tracePt t="95769" x="3038475" y="3832225"/>
          <p14:tracePt t="95777" x="3092450" y="3802063"/>
          <p14:tracePt t="95785" x="3140075" y="3760788"/>
          <p14:tracePt t="95793" x="3182938" y="3724275"/>
          <p14:tracePt t="95801" x="3230563" y="3681413"/>
          <p14:tracePt t="95809" x="3273425" y="3640138"/>
          <p14:tracePt t="95817" x="3309938" y="3603625"/>
          <p14:tracePt t="95825" x="3340100" y="3567113"/>
          <p14:tracePt t="95833" x="3381375" y="3502025"/>
          <p14:tracePt t="95841" x="3398838" y="3441700"/>
          <p14:tracePt t="95849" x="3429000" y="3386138"/>
          <p14:tracePt t="95857" x="3454400" y="3338513"/>
          <p14:tracePt t="95865" x="3459163" y="3308350"/>
          <p14:tracePt t="95881" x="3489325" y="3224213"/>
          <p14:tracePt t="95889" x="3489325" y="3181350"/>
          <p14:tracePt t="95898" x="3495675" y="3133725"/>
          <p14:tracePt t="95905" x="3514725" y="3097213"/>
          <p14:tracePt t="95913" x="3514725" y="3055938"/>
          <p14:tracePt t="95921" x="3514725" y="3030538"/>
          <p14:tracePt t="95930" x="3514725" y="2989263"/>
          <p14:tracePt t="95937" x="3514725" y="2941638"/>
          <p14:tracePt t="95945" x="3495675" y="2916238"/>
          <p14:tracePt t="95953" x="3448050" y="2868613"/>
          <p14:tracePt t="95961" x="3405188" y="2832100"/>
          <p14:tracePt t="95969" x="3357563" y="2790825"/>
          <p14:tracePt t="95977" x="3290888" y="2735263"/>
          <p14:tracePt t="95985" x="3213100" y="2700338"/>
          <p14:tracePt t="95993" x="3133725" y="2670175"/>
          <p14:tracePt t="96001" x="3043238" y="2633663"/>
          <p14:tracePt t="96009" x="2971800" y="2609850"/>
          <p14:tracePt t="96017" x="2898775" y="2609850"/>
          <p14:tracePt t="96025" x="2838450" y="2603500"/>
          <p14:tracePt t="96033" x="2790825" y="2603500"/>
          <p14:tracePt t="96041" x="2760663" y="2603500"/>
          <p14:tracePt t="96049" x="2717800" y="2603500"/>
          <p14:tracePt t="96057" x="2652713" y="2627313"/>
          <p14:tracePt t="96066" x="2622550" y="2646363"/>
          <p14:tracePt t="96081" x="2579688" y="2681288"/>
          <p14:tracePt t="96089" x="2555875" y="2700338"/>
          <p14:tracePt t="96097" x="2543175" y="2711450"/>
          <p14:tracePt t="96105" x="2508250" y="2741613"/>
          <p14:tracePt t="96113" x="2465388" y="2778125"/>
          <p14:tracePt t="96121" x="2441575" y="2814638"/>
          <p14:tracePt t="96130" x="2411413" y="2855913"/>
          <p14:tracePt t="96137" x="2357438" y="2935288"/>
          <p14:tracePt t="96145" x="2301875" y="2982913"/>
          <p14:tracePt t="96153" x="2284413" y="3036888"/>
          <p14:tracePt t="96161" x="2260600" y="3109913"/>
          <p14:tracePt t="96169" x="2224088" y="3187700"/>
          <p14:tracePt t="96178" x="2206625" y="3278188"/>
          <p14:tracePt t="96185" x="2182813" y="3362325"/>
          <p14:tracePt t="96193" x="2182813" y="3411538"/>
          <p14:tracePt t="96201" x="2182813" y="3465513"/>
          <p14:tracePt t="96209" x="2182813" y="3525838"/>
          <p14:tracePt t="96217" x="2187575" y="3573463"/>
          <p14:tracePt t="96225" x="2193925" y="3621088"/>
          <p14:tracePt t="96233" x="2224088" y="3670300"/>
          <p14:tracePt t="96241" x="2247900" y="3730625"/>
          <p14:tracePt t="96249" x="2271713" y="3771900"/>
          <p14:tracePt t="96257" x="2320925" y="3851275"/>
          <p14:tracePt t="96265" x="2338388" y="3881438"/>
          <p14:tracePt t="96273" x="2344738" y="3898900"/>
          <p14:tracePt t="96281" x="2362200" y="3922713"/>
          <p14:tracePt t="96289" x="2374900" y="3935413"/>
          <p14:tracePt t="96299" x="2381250" y="3952875"/>
          <p14:tracePt t="96305" x="2387600" y="3959225"/>
          <p14:tracePt t="96313" x="2405063" y="3965575"/>
          <p14:tracePt t="96321" x="2417763" y="3971925"/>
          <p14:tracePt t="96330" x="2428875" y="3976688"/>
          <p14:tracePt t="96337" x="2447925" y="3976688"/>
          <p14:tracePt t="96345" x="2471738" y="3989388"/>
          <p14:tracePt t="96353" x="2489200" y="3989388"/>
          <p14:tracePt t="96361" x="2513013" y="3989388"/>
          <p14:tracePt t="96369" x="2538413" y="3989388"/>
          <p14:tracePt t="96377" x="2579688" y="3989388"/>
          <p14:tracePt t="96385" x="2616200" y="3983038"/>
          <p14:tracePt t="96393" x="2652713" y="3965575"/>
          <p14:tracePt t="96401" x="2713038" y="3922713"/>
          <p14:tracePt t="96409" x="2790825" y="3881438"/>
          <p14:tracePt t="96417" x="2844800" y="3838575"/>
          <p14:tracePt t="96425" x="2894013" y="3821113"/>
          <p14:tracePt t="96434" x="2928938" y="3778250"/>
          <p14:tracePt t="96441" x="2995613" y="3724275"/>
          <p14:tracePt t="96449" x="3013075" y="3700463"/>
          <p14:tracePt t="96461" x="3032125" y="3663950"/>
          <p14:tracePt t="96465" x="3049588" y="3633788"/>
          <p14:tracePt t="96473" x="3049588" y="3609975"/>
          <p14:tracePt t="96482" x="3055938" y="3590925"/>
          <p14:tracePt t="96489" x="3055938" y="3579813"/>
          <p14:tracePt t="96497" x="3055938" y="3556000"/>
          <p14:tracePt t="96505" x="3055938" y="3532188"/>
          <p14:tracePt t="96513" x="3055938" y="3502025"/>
          <p14:tracePt t="96521" x="3043238" y="3482975"/>
          <p14:tracePt t="96530" x="3032125" y="3459163"/>
          <p14:tracePt t="96537" x="3001963" y="3429000"/>
          <p14:tracePt t="96545" x="2978150" y="3398838"/>
          <p14:tracePt t="96553" x="2941638" y="3362325"/>
          <p14:tracePt t="96561" x="2905125" y="3344863"/>
          <p14:tracePt t="96569" x="2863850" y="3308350"/>
          <p14:tracePt t="96577" x="2833688" y="3290888"/>
          <p14:tracePt t="96585" x="2790825" y="3260725"/>
          <p14:tracePt t="96593" x="2730500" y="3230563"/>
          <p14:tracePt t="96601" x="2640013" y="3194050"/>
          <p14:tracePt t="96609" x="2562225" y="3163888"/>
          <p14:tracePt t="96625" x="2441575" y="3127375"/>
          <p14:tracePt t="96633" x="2381250" y="3090863"/>
          <p14:tracePt t="96641" x="2320925" y="3073400"/>
          <p14:tracePt t="96649" x="2254250" y="3043238"/>
          <p14:tracePt t="96657" x="2211388" y="3043238"/>
          <p14:tracePt t="96666" x="2187575" y="3030538"/>
          <p14:tracePt t="96673" x="2176463" y="3030538"/>
          <p14:tracePt t="96682" x="2157413" y="3030538"/>
          <p14:tracePt t="96689" x="2146300" y="3030538"/>
          <p14:tracePt t="96697" x="2109788" y="3036888"/>
          <p14:tracePt t="96705" x="2049463" y="3090863"/>
          <p14:tracePt t="96714" x="2019300" y="3116263"/>
          <p14:tracePt t="96721" x="1982788" y="3170238"/>
          <p14:tracePt t="96729" x="1952625" y="3217863"/>
          <p14:tracePt t="96737" x="1905000" y="3284538"/>
          <p14:tracePt t="96745" x="1862138" y="3362325"/>
          <p14:tracePt t="96753" x="1831975" y="3422650"/>
          <p14:tracePt t="96761" x="1831975" y="3482975"/>
          <p14:tracePt t="96769" x="1808163" y="3543300"/>
          <p14:tracePt t="96777" x="1808163" y="3603625"/>
          <p14:tracePt t="96785" x="1808163" y="3663950"/>
          <p14:tracePt t="96793" x="1808163" y="3717925"/>
          <p14:tracePt t="96801" x="1808163" y="3754438"/>
          <p14:tracePt t="96809" x="1844675" y="3802063"/>
          <p14:tracePt t="96817" x="1874838" y="3851275"/>
          <p14:tracePt t="96825" x="1922463" y="3892550"/>
          <p14:tracePt t="96833" x="2001838" y="3935413"/>
          <p14:tracePt t="96841" x="2066925" y="3976688"/>
          <p14:tracePt t="96849" x="2146300" y="4025900"/>
          <p14:tracePt t="96857" x="2247900" y="4097338"/>
          <p14:tracePt t="96865" x="2368550" y="4140200"/>
          <p14:tracePt t="96882" x="2633663" y="4237038"/>
          <p14:tracePt t="96889" x="2754313" y="4271963"/>
          <p14:tracePt t="96897" x="2857500" y="4284663"/>
          <p14:tracePt t="96905" x="2959100" y="4321175"/>
          <p14:tracePt t="96913" x="3043238" y="4321175"/>
          <p14:tracePt t="96921" x="3133725" y="4332288"/>
          <p14:tracePt t="96930" x="3230563" y="4332288"/>
          <p14:tracePt t="96937" x="3321050" y="4332288"/>
          <p14:tracePt t="96945" x="3405188" y="4332288"/>
          <p14:tracePt t="96953" x="3484563" y="4302125"/>
          <p14:tracePt t="96961" x="3562350" y="4260850"/>
          <p14:tracePt t="96969" x="3616325" y="4183063"/>
          <p14:tracePt t="96977" x="3652838" y="4103688"/>
          <p14:tracePt t="96985" x="3683000" y="4013200"/>
          <p14:tracePt t="96993" x="3719513" y="3922713"/>
          <p14:tracePt t="97009" x="3743325" y="3790950"/>
          <p14:tracePt t="97017" x="3756025" y="3717925"/>
          <p14:tracePt t="97025" x="3756025" y="3646488"/>
          <p14:tracePt t="97033" x="3756025" y="3573463"/>
          <p14:tracePt t="97041" x="3749675" y="3482975"/>
          <p14:tracePt t="97049" x="3713163" y="3411538"/>
          <p14:tracePt t="97057" x="3683000" y="3332163"/>
          <p14:tracePt t="97065" x="3622675" y="3254375"/>
          <p14:tracePt t="97073" x="3579813" y="3187700"/>
          <p14:tracePt t="97083" x="3525838" y="3121025"/>
          <p14:tracePt t="97089" x="3459163" y="3055938"/>
          <p14:tracePt t="97097" x="3394075" y="3013075"/>
          <p14:tracePt t="97105" x="3327400" y="2959100"/>
          <p14:tracePt t="97113" x="3267075" y="2911475"/>
          <p14:tracePt t="97121" x="3200400" y="2881313"/>
          <p14:tracePt t="97137" x="3140075" y="2851150"/>
          <p14:tracePt t="97145" x="3122613" y="2844800"/>
          <p14:tracePt t="97153" x="3098800" y="2844800"/>
          <p14:tracePt t="97161" x="3086100" y="2844800"/>
          <p14:tracePt t="97169" x="3055938" y="2844800"/>
          <p14:tracePt t="97177" x="3032125" y="2844800"/>
          <p14:tracePt t="97185" x="2989263" y="2844800"/>
          <p14:tracePt t="97193" x="2954338" y="2844800"/>
          <p14:tracePt t="97201" x="2898775" y="2844800"/>
          <p14:tracePt t="97209" x="2838450" y="2855913"/>
          <p14:tracePt t="97217" x="2760663" y="2892425"/>
          <p14:tracePt t="97225" x="2682875" y="2922588"/>
          <p14:tracePt t="97233" x="2622550" y="2941638"/>
          <p14:tracePt t="97241" x="2562225" y="2965450"/>
          <p14:tracePt t="97249" x="2482850" y="2982913"/>
          <p14:tracePt t="97257" x="2422525" y="3019425"/>
          <p14:tracePt t="97265" x="2398713" y="3030538"/>
          <p14:tracePt t="97273" x="2338388" y="3060700"/>
          <p14:tracePt t="97281" x="2301875" y="3090863"/>
          <p14:tracePt t="97289" x="2278063" y="3116263"/>
          <p14:tracePt t="97297" x="2224088" y="3170238"/>
          <p14:tracePt t="97305" x="2206625" y="3206750"/>
          <p14:tracePt t="97313" x="2187575" y="3267075"/>
          <p14:tracePt t="97321" x="2170113" y="3302000"/>
          <p14:tracePt t="97329" x="2157413" y="3351213"/>
          <p14:tracePt t="97337" x="2127250" y="3411538"/>
          <p14:tracePt t="97345" x="2116138" y="3471863"/>
          <p14:tracePt t="97353" x="2109788" y="3532188"/>
          <p14:tracePt t="97361" x="2097088" y="3579813"/>
          <p14:tracePt t="97369" x="2097088" y="3651250"/>
          <p14:tracePt t="97377" x="2097088" y="3711575"/>
          <p14:tracePt t="97386" x="2097088" y="3767138"/>
          <p14:tracePt t="97393" x="2097088" y="3838575"/>
          <p14:tracePt t="97401" x="2097088" y="3911600"/>
          <p14:tracePt t="97409" x="2097088" y="3983038"/>
          <p14:tracePt t="97417" x="2127250" y="4062413"/>
          <p14:tracePt t="97425" x="2170113" y="4152900"/>
          <p14:tracePt t="97433" x="2224088" y="4217988"/>
          <p14:tracePt t="97441" x="2254250" y="4254500"/>
          <p14:tracePt t="97449" x="2284413" y="4308475"/>
          <p14:tracePt t="97457" x="2332038" y="4351338"/>
          <p14:tracePt t="97466" x="2351088" y="4375150"/>
          <p14:tracePt t="97473" x="2387600" y="4398963"/>
          <p14:tracePt t="97481" x="2435225" y="4411663"/>
          <p14:tracePt t="97489" x="2495550" y="4441825"/>
          <p14:tracePt t="97497" x="2543175" y="4459288"/>
          <p14:tracePt t="97505" x="2622550" y="4483100"/>
          <p14:tracePt t="97513" x="2670175" y="4489450"/>
          <p14:tracePt t="97521" x="2730500" y="4502150"/>
          <p14:tracePt t="97529" x="2790825" y="4513263"/>
          <p14:tracePt t="97537" x="2844800" y="4513263"/>
          <p14:tracePt t="97545" x="2905125" y="4513263"/>
          <p14:tracePt t="97553" x="2965450" y="4513263"/>
          <p14:tracePt t="97561" x="2989263" y="4513263"/>
          <p14:tracePt t="97569" x="3032125" y="4508500"/>
          <p14:tracePt t="97577" x="3043238" y="4502150"/>
          <p14:tracePt t="97585" x="3073400" y="4478338"/>
          <p14:tracePt t="97593" x="3086100" y="4459288"/>
          <p14:tracePt t="97601" x="3092450" y="4448175"/>
          <p14:tracePt t="97609" x="3098800" y="4441825"/>
          <p14:tracePt t="97617" x="3103563" y="4429125"/>
          <p14:tracePt t="97625" x="3116263" y="4405313"/>
          <p14:tracePt t="97633" x="3116263" y="4381500"/>
          <p14:tracePt t="97641" x="3122613" y="4357688"/>
          <p14:tracePt t="97649" x="3122613" y="4344988"/>
          <p14:tracePt t="97657" x="3122613" y="4308475"/>
          <p14:tracePt t="97666" x="3122613" y="4302125"/>
          <p14:tracePt t="97673" x="3122613" y="4284663"/>
          <p14:tracePt t="97682" x="3122613" y="4271963"/>
          <p14:tracePt t="97689" x="3122613" y="4248150"/>
          <p14:tracePt t="97697" x="3122613" y="4224338"/>
          <p14:tracePt t="97705" x="3116263" y="4217988"/>
          <p14:tracePt t="97713" x="3098800" y="4206875"/>
          <p14:tracePt t="97721" x="3098800" y="4200525"/>
          <p14:tracePt t="97729" x="3092450" y="4187825"/>
          <p14:tracePt t="97737" x="3086100" y="4183063"/>
          <p14:tracePt t="97745" x="3079750" y="4176713"/>
          <p14:tracePt t="97761" x="3062288" y="4170363"/>
          <p14:tracePt t="97769" x="3055938" y="4164013"/>
          <p14:tracePt t="97777" x="3032125" y="4152900"/>
          <p14:tracePt t="97785" x="3008313" y="4133850"/>
          <p14:tracePt t="97793" x="2978150" y="4127500"/>
          <p14:tracePt t="97801" x="2954338" y="4110038"/>
          <p14:tracePt t="97809" x="2941638" y="4110038"/>
          <p14:tracePt t="97817" x="2924175" y="4097338"/>
          <p14:tracePt t="97825" x="2917825" y="4092575"/>
          <p14:tracePt t="97921" x="2911475" y="4092575"/>
          <p14:tracePt t="97953" x="2905125" y="4092575"/>
          <p14:tracePt t="98033" x="2898775" y="4092575"/>
          <p14:tracePt t="98041" x="2887663" y="4092575"/>
          <p14:tracePt t="98058" x="2874963" y="4092575"/>
          <p14:tracePt t="98066" x="2863850" y="4092575"/>
          <p14:tracePt t="98073" x="2857500" y="4092575"/>
          <p14:tracePt t="98089" x="2844800" y="4092575"/>
          <p14:tracePt t="98121" x="2838450" y="4092575"/>
          <p14:tracePt t="98129" x="2833688" y="4092575"/>
          <p14:tracePt t="98137" x="2827338" y="4092575"/>
          <p14:tracePt t="98146" x="2808288" y="4097338"/>
          <p14:tracePt t="98161" x="2803525" y="4103688"/>
          <p14:tracePt t="98169" x="2784475" y="4116388"/>
          <p14:tracePt t="98178" x="2773363" y="4133850"/>
          <p14:tracePt t="98186" x="2773363" y="4140200"/>
          <p14:tracePt t="98193" x="2767013" y="4152900"/>
          <p14:tracePt t="98202" x="2767013" y="4157663"/>
          <p14:tracePt t="98209" x="2767013" y="4170363"/>
          <p14:tracePt t="98217" x="2760663" y="4187825"/>
          <p14:tracePt t="98225" x="2760663" y="4200525"/>
          <p14:tracePt t="98235" x="2760663" y="4224338"/>
          <p14:tracePt t="98241" x="2760663" y="4248150"/>
          <p14:tracePt t="98253" x="2760663" y="4267200"/>
          <p14:tracePt t="98257" x="2760663" y="4302125"/>
          <p14:tracePt t="98266" x="2767013" y="4332288"/>
          <p14:tracePt t="98273" x="2778125" y="4357688"/>
          <p14:tracePt t="98282" x="2803525" y="4392613"/>
          <p14:tracePt t="98289" x="2820988" y="4429125"/>
          <p14:tracePt t="98298" x="2838450" y="4452938"/>
          <p14:tracePt t="98305" x="2851150" y="4459288"/>
          <p14:tracePt t="98321" x="2857500" y="4483100"/>
          <p14:tracePt t="98345" x="2868613" y="4489450"/>
          <p14:tracePt t="98369" x="2874963" y="4513263"/>
          <p14:tracePt t="98377" x="2874963" y="4525963"/>
          <p14:tracePt t="98386" x="2881313" y="4532313"/>
          <p14:tracePt t="98393" x="2894013" y="4556125"/>
          <p14:tracePt t="98401" x="2894013" y="4562475"/>
          <p14:tracePt t="98409" x="2898775" y="4573588"/>
          <p14:tracePt t="98418" x="2917825" y="4597400"/>
          <p14:tracePt t="98425" x="2917825" y="4610100"/>
          <p14:tracePt t="98433" x="2924175" y="4616450"/>
          <p14:tracePt t="98441" x="2935288" y="4633913"/>
          <p14:tracePt t="98450" x="2935288" y="4646613"/>
          <p14:tracePt t="98457" x="2941638" y="4657725"/>
          <p14:tracePt t="98466" x="2959100" y="4676775"/>
          <p14:tracePt t="98473" x="2959100" y="4683125"/>
          <p14:tracePt t="98483" x="2965450" y="4694238"/>
          <p14:tracePt t="98489" x="2971800" y="4700588"/>
          <p14:tracePt t="98498" x="2971800" y="4706938"/>
          <p14:tracePt t="98506" x="2971800" y="4713288"/>
          <p14:tracePt t="98514" x="2978150" y="4718050"/>
          <p14:tracePt t="98521" x="2978150" y="4724400"/>
          <p14:tracePt t="98529" x="2978150" y="4730750"/>
          <p14:tracePt t="98537" x="2982913" y="4754563"/>
          <p14:tracePt t="98547" x="2982913" y="4767263"/>
          <p14:tracePt t="98553" x="2989263" y="4773613"/>
          <p14:tracePt t="98561" x="2995613" y="4791075"/>
          <p14:tracePt t="98570" x="2995613" y="4814888"/>
          <p14:tracePt t="98577" x="2995613" y="4851400"/>
          <p14:tracePt t="98586" x="3013075" y="4881563"/>
          <p14:tracePt t="98593" x="3025775" y="4905375"/>
          <p14:tracePt t="98601" x="3049588" y="4941888"/>
          <p14:tracePt t="98609" x="3055938" y="4965700"/>
          <p14:tracePt t="98618" x="3073400" y="5002213"/>
          <p14:tracePt t="98625" x="3073400" y="5026025"/>
          <p14:tracePt t="98636" x="3092450" y="5049838"/>
          <p14:tracePt t="98641" x="3098800" y="5068888"/>
          <p14:tracePt t="98650" x="3116263" y="5116513"/>
          <p14:tracePt t="98657" x="3122613" y="5140325"/>
          <p14:tracePt t="98667" x="3140075" y="5176838"/>
          <p14:tracePt t="98673" x="3152775" y="5207000"/>
          <p14:tracePt t="98682" x="3182938" y="5260975"/>
          <p14:tracePt t="98689" x="3189288" y="5278438"/>
          <p14:tracePt t="98697" x="3206750" y="5327650"/>
          <p14:tracePt t="98713" x="3219450" y="5387975"/>
          <p14:tracePt t="98721" x="3230563" y="5411788"/>
          <p14:tracePt t="98729" x="3230563" y="5454650"/>
          <p14:tracePt t="98737" x="3243263" y="5489575"/>
          <p14:tracePt t="98745" x="3249613" y="5513388"/>
          <p14:tracePt t="98753" x="3254375" y="5543550"/>
          <p14:tracePt t="98761" x="3254375" y="5568950"/>
          <p14:tracePt t="98769" x="3254375" y="5592763"/>
          <p14:tracePt t="98777" x="3267075" y="5603875"/>
          <p14:tracePt t="98785" x="3273425" y="5640388"/>
          <p14:tracePt t="98793" x="3279775" y="5653088"/>
          <p14:tracePt t="98801" x="3279775" y="5676900"/>
          <p14:tracePt t="98809" x="3297238" y="5713413"/>
          <p14:tracePt t="98817" x="3309938" y="5773738"/>
          <p14:tracePt t="98825" x="3321050" y="5797550"/>
          <p14:tracePt t="98833" x="3333750" y="5851525"/>
          <p14:tracePt t="98841" x="3340100" y="5881688"/>
          <p14:tracePt t="98850" x="3357563" y="5899150"/>
          <p14:tracePt t="98857" x="3357563" y="5924550"/>
          <p14:tracePt t="98865" x="3375025" y="5948363"/>
          <p14:tracePt t="98873" x="3381375" y="5954713"/>
          <p14:tracePt t="98889" x="3381375" y="5959475"/>
          <p14:tracePt t="98905" x="3381375" y="5965825"/>
          <p14:tracePt t="98921" x="3394075" y="5978525"/>
          <p14:tracePt t="98929" x="3398838" y="5984875"/>
          <p14:tracePt t="98937" x="3398838" y="5989638"/>
          <p14:tracePt t="98945" x="3405188" y="6002338"/>
          <p14:tracePt t="98953" x="3405188" y="6008688"/>
          <p14:tracePt t="98961" x="3411538" y="6015038"/>
          <p14:tracePt t="98969" x="3417888" y="6019800"/>
          <p14:tracePt t="98977" x="3417888" y="6026150"/>
          <p14:tracePt t="98993" x="3417888" y="6032500"/>
          <p14:tracePt t="99113" x="3417888" y="6038850"/>
          <p14:tracePt t="99121" x="3398838" y="6015038"/>
          <p14:tracePt t="99129" x="3381375" y="5965825"/>
          <p14:tracePt t="99138" x="3375025" y="5935663"/>
          <p14:tracePt t="99145" x="3344863" y="5899150"/>
          <p14:tracePt t="99153" x="3327400" y="5851525"/>
          <p14:tracePt t="99161" x="3309938" y="5784850"/>
          <p14:tracePt t="99169" x="3290888" y="5749925"/>
          <p14:tracePt t="99177" x="3267075" y="5700713"/>
          <p14:tracePt t="99186" x="3236913" y="5640388"/>
          <p14:tracePt t="99193" x="3230563" y="5616575"/>
          <p14:tracePt t="99201" x="3200400" y="5580063"/>
          <p14:tracePt t="99209" x="3194050" y="5556250"/>
          <p14:tracePt t="99217" x="3176588" y="5532438"/>
          <p14:tracePt t="99225" x="3163888" y="5495925"/>
          <p14:tracePt t="99234" x="3146425" y="5472113"/>
          <p14:tracePt t="99241" x="3128963" y="5441950"/>
          <p14:tracePt t="99249" x="3109913" y="5405438"/>
          <p14:tracePt t="99257" x="3098800" y="5387975"/>
          <p14:tracePt t="99266" x="3068638" y="5351463"/>
          <p14:tracePt t="99273" x="3049588" y="5303838"/>
          <p14:tracePt t="99281" x="3032125" y="5278438"/>
          <p14:tracePt t="99289" x="3019425" y="5254625"/>
          <p14:tracePt t="99297" x="2989263" y="5207000"/>
          <p14:tracePt t="99305" x="2971800" y="5194300"/>
          <p14:tracePt t="99313" x="2965450" y="5187950"/>
          <p14:tracePt t="99321" x="2954338" y="5176838"/>
          <p14:tracePt t="99345" x="2947988" y="5170488"/>
          <p14:tracePt t="99353" x="2941638" y="5164138"/>
          <p14:tracePt t="99361" x="2935288" y="5157788"/>
          <p14:tracePt t="99377" x="2935288" y="5153025"/>
          <p14:tracePt t="99401" x="2928938" y="5146675"/>
          <p14:tracePt t="99513" x="2935288" y="5146675"/>
          <p14:tracePt t="99521" x="2959100" y="5146675"/>
          <p14:tracePt t="99529" x="2995613" y="5164138"/>
          <p14:tracePt t="99538" x="3032125" y="5200650"/>
          <p14:tracePt t="99545" x="3086100" y="5243513"/>
          <p14:tracePt t="99553" x="3116263" y="5308600"/>
          <p14:tracePt t="99562" x="3159125" y="5368925"/>
          <p14:tracePt t="99570" x="3194050" y="5448300"/>
          <p14:tracePt t="99577" x="3236913" y="5526088"/>
          <p14:tracePt t="99586" x="3297238" y="5603875"/>
          <p14:tracePt t="99593" x="3327400" y="5670550"/>
          <p14:tracePt t="99601" x="3357563" y="5719763"/>
          <p14:tracePt t="99609" x="3387725" y="5767388"/>
          <p14:tracePt t="99617" x="3417888" y="5834063"/>
          <p14:tracePt t="99625" x="3441700" y="5857875"/>
          <p14:tracePt t="99633" x="3454400" y="5881688"/>
          <p14:tracePt t="99641" x="3465513" y="5899150"/>
          <p14:tracePt t="99649" x="3471863" y="5918200"/>
          <p14:tracePt t="99657" x="3489325" y="5935663"/>
          <p14:tracePt t="99673" x="3495675" y="5959475"/>
          <p14:tracePt t="99681" x="3514725" y="5978525"/>
          <p14:tracePt t="99689" x="3519488" y="5984875"/>
          <p14:tracePt t="99697" x="3525838" y="5995988"/>
          <p14:tracePt t="99705" x="3532188" y="6008688"/>
          <p14:tracePt t="99713" x="3538538" y="6026150"/>
          <p14:tracePt t="99721" x="3549650" y="6038850"/>
          <p14:tracePt t="99729" x="3556000" y="6045200"/>
          <p14:tracePt t="99737" x="3556000" y="6049963"/>
          <p14:tracePt t="99745" x="3562350" y="6062663"/>
          <p14:tracePt t="99761" x="3568700" y="6069013"/>
          <p14:tracePt t="99769" x="3568700" y="6075363"/>
          <p14:tracePt t="99777" x="3568700" y="6092825"/>
          <p14:tracePt t="99785" x="3568700" y="6099175"/>
          <p14:tracePt t="99793" x="3568700" y="6110288"/>
          <p14:tracePt t="99801" x="3568700" y="6116638"/>
          <p14:tracePt t="99825" x="3568700" y="6122988"/>
          <p14:tracePt t="99873" x="3568700" y="6129338"/>
          <p14:tracePt t="99889" x="3544888" y="6116638"/>
          <p14:tracePt t="99897" x="3525838" y="6086475"/>
          <p14:tracePt t="99905" x="3508375" y="6038850"/>
          <p14:tracePt t="99913" x="3478213" y="5984875"/>
          <p14:tracePt t="99921" x="3459163" y="5935663"/>
          <p14:tracePt t="99929" x="3417888" y="5868988"/>
          <p14:tracePt t="99937" x="3387725" y="5821363"/>
          <p14:tracePt t="99945" x="3351213" y="5743575"/>
          <p14:tracePt t="99953" x="3321050" y="5694363"/>
          <p14:tracePt t="99961" x="3290888" y="5629275"/>
          <p14:tracePt t="99970" x="3284538" y="5599113"/>
          <p14:tracePt t="99977" x="3260725" y="5538788"/>
          <p14:tracePt t="99984" x="3230563" y="5483225"/>
          <p14:tracePt t="99993" x="3200400" y="5424488"/>
          <p14:tracePt t="100001" x="3170238" y="5357813"/>
          <p14:tracePt t="100009" x="3146425" y="5297488"/>
          <p14:tracePt t="100018" x="3140075" y="5248275"/>
          <p14:tracePt t="100025" x="3092450" y="5170488"/>
          <p14:tracePt t="100033" x="3062288" y="5110163"/>
          <p14:tracePt t="100041" x="3043238" y="5073650"/>
          <p14:tracePt t="100050" x="3013075" y="5019675"/>
          <p14:tracePt t="100057" x="2982913" y="4983163"/>
          <p14:tracePt t="100065" x="2954338" y="4935538"/>
          <p14:tracePt t="100073" x="2935288" y="4899025"/>
          <p14:tracePt t="100081" x="2924175" y="4875213"/>
          <p14:tracePt t="100089" x="2905125" y="4851400"/>
          <p14:tracePt t="100129" x="2898775" y="4845050"/>
          <p14:tracePt t="100193" x="2898775" y="4838700"/>
          <p14:tracePt t="100281" x="2898775" y="4832350"/>
          <p14:tracePt t="100289" x="2928938" y="4857750"/>
          <p14:tracePt t="100297" x="2965450" y="4922838"/>
          <p14:tracePt t="100305" x="2982913" y="4972050"/>
          <p14:tracePt t="100313" x="3038475" y="5026025"/>
          <p14:tracePt t="100322" x="3079750" y="5103813"/>
          <p14:tracePt t="100329" x="3140075" y="5194300"/>
          <p14:tracePt t="100337" x="3182938" y="5260975"/>
          <p14:tracePt t="100345" x="3224213" y="5351463"/>
          <p14:tracePt t="100353" x="3267075" y="5418138"/>
          <p14:tracePt t="100361" x="3290888" y="5465763"/>
          <p14:tracePt t="100369" x="3344863" y="5532438"/>
          <p14:tracePt t="100377" x="3363913" y="5603875"/>
          <p14:tracePt t="100385" x="3394075" y="5653088"/>
          <p14:tracePt t="100393" x="3417888" y="5707063"/>
          <p14:tracePt t="100402" x="3435350" y="5754688"/>
          <p14:tracePt t="100409" x="3441700" y="5778500"/>
          <p14:tracePt t="100417" x="3459163" y="5803900"/>
          <p14:tracePt t="100425" x="3459163" y="5808663"/>
          <p14:tracePt t="100434" x="3459163" y="5815013"/>
          <p14:tracePt t="100481" x="3459163" y="5821363"/>
          <p14:tracePt t="100618" x="3459163" y="5827713"/>
          <p14:tracePt t="100665" x="3459163" y="5834063"/>
          <p14:tracePt t="100673" x="3459163" y="5838825"/>
          <p14:tracePt t="101033" x="0" y="0"/>
        </p14:tracePtLst>
        <p14:tracePtLst>
          <p14:tracePt t="102391" x="3454400" y="4097338"/>
          <p14:tracePt t="102395" x="3465513" y="4092575"/>
          <p14:tracePt t="102402" x="3471863" y="4086225"/>
          <p14:tracePt t="102409" x="3478213" y="4079875"/>
          <p14:tracePt t="102417" x="3495675" y="4067175"/>
          <p14:tracePt t="102425" x="3502025" y="4062413"/>
          <p14:tracePt t="102433" x="3514725" y="4049713"/>
          <p14:tracePt t="102441" x="3519488" y="4043363"/>
          <p14:tracePt t="102449" x="3532188" y="4025900"/>
          <p14:tracePt t="102457" x="3549650" y="3989388"/>
          <p14:tracePt t="102465" x="3556000" y="3965575"/>
          <p14:tracePt t="102481" x="3575050" y="3935413"/>
          <p14:tracePt t="102489" x="3575050" y="3911600"/>
          <p14:tracePt t="102497" x="3586163" y="3887788"/>
          <p14:tracePt t="102505" x="3592513" y="3851275"/>
          <p14:tracePt t="102513" x="3592513" y="3821113"/>
          <p14:tracePt t="102521" x="3592513" y="3767138"/>
          <p14:tracePt t="102529" x="3592513" y="3724275"/>
          <p14:tracePt t="102537" x="3592513" y="3651250"/>
          <p14:tracePt t="102545" x="3592513" y="3579813"/>
          <p14:tracePt t="102553" x="3586163" y="3519488"/>
          <p14:tracePt t="102561" x="3568700" y="3429000"/>
          <p14:tracePt t="102569" x="3532188" y="3338513"/>
          <p14:tracePt t="102577" x="3502025" y="3284538"/>
          <p14:tracePt t="102585" x="3471863" y="3224213"/>
          <p14:tracePt t="102593" x="3424238" y="3146425"/>
          <p14:tracePt t="102601" x="3405188" y="3109913"/>
          <p14:tracePt t="102609" x="3394075" y="3086100"/>
          <p14:tracePt t="102617" x="3381375" y="3043238"/>
          <p14:tracePt t="102625" x="3363913" y="3006725"/>
          <p14:tracePt t="102633" x="3340100" y="2965450"/>
          <p14:tracePt t="102641" x="3309938" y="2928938"/>
          <p14:tracePt t="102649" x="3284538" y="2905125"/>
          <p14:tracePt t="102657" x="3254375" y="2868613"/>
          <p14:tracePt t="102665" x="3243263" y="2851150"/>
          <p14:tracePt t="102673" x="3224213" y="2838450"/>
          <p14:tracePt t="102681" x="3213100" y="2820988"/>
          <p14:tracePt t="102689" x="3189288" y="2814638"/>
          <p14:tracePt t="102697" x="3163888" y="2808288"/>
          <p14:tracePt t="102705" x="3140075" y="2790825"/>
          <p14:tracePt t="102713" x="3103563" y="2784475"/>
          <p14:tracePt t="102721" x="3068638" y="2765425"/>
          <p14:tracePt t="102729" x="3008313" y="2741613"/>
          <p14:tracePt t="102737" x="2947988" y="2724150"/>
          <p14:tracePt t="102745" x="2868613" y="2700338"/>
          <p14:tracePt t="102753" x="2838450" y="2693988"/>
          <p14:tracePt t="102761" x="2778125" y="2693988"/>
          <p14:tracePt t="102770" x="2730500" y="2681288"/>
          <p14:tracePt t="102777" x="2687638" y="2681288"/>
          <p14:tracePt t="102785" x="2640013" y="2681288"/>
          <p14:tracePt t="102793" x="2609850" y="2681288"/>
          <p14:tracePt t="102801" x="2568575" y="2687638"/>
          <p14:tracePt t="102809" x="2532063" y="2705100"/>
          <p14:tracePt t="102817" x="2482850" y="2735263"/>
          <p14:tracePt t="102825" x="2441575" y="2760663"/>
          <p14:tracePt t="102833" x="2392363" y="2790825"/>
          <p14:tracePt t="102841" x="2368550" y="2820988"/>
          <p14:tracePt t="102849" x="2332038" y="2844800"/>
          <p14:tracePt t="102865" x="2278063" y="2874963"/>
          <p14:tracePt t="102873" x="2266950" y="2892425"/>
          <p14:tracePt t="102889" x="2187575" y="2959100"/>
          <p14:tracePt t="102897" x="2163763" y="2982913"/>
          <p14:tracePt t="102905" x="2122488" y="3030538"/>
          <p14:tracePt t="102913" x="2097088" y="3073400"/>
          <p14:tracePt t="102921" x="2073275" y="3133725"/>
          <p14:tracePt t="102929" x="2043113" y="3181350"/>
          <p14:tracePt t="102937" x="2025650" y="3248025"/>
          <p14:tracePt t="102945" x="1995488" y="3295650"/>
          <p14:tracePt t="102954" x="1982788" y="3325813"/>
          <p14:tracePt t="102961" x="1976438" y="3386138"/>
          <p14:tracePt t="102969" x="1965325" y="3435350"/>
          <p14:tracePt t="102977" x="1958975" y="3506788"/>
          <p14:tracePt t="102985" x="1946275" y="3586163"/>
          <p14:tracePt t="102993" x="1946275" y="3657600"/>
          <p14:tracePt t="103001" x="1946275" y="3700463"/>
          <p14:tracePt t="103009" x="1946275" y="3760788"/>
          <p14:tracePt t="103017" x="1946275" y="3821113"/>
          <p14:tracePt t="103025" x="1946275" y="3862388"/>
          <p14:tracePt t="103033" x="1971675" y="3929063"/>
          <p14:tracePt t="103041" x="1989138" y="3976688"/>
          <p14:tracePt t="103049" x="1995488" y="4002088"/>
          <p14:tracePt t="103057" x="2006600" y="4032250"/>
          <p14:tracePt t="103065" x="2019300" y="4056063"/>
          <p14:tracePt t="103073" x="2032000" y="4067175"/>
          <p14:tracePt t="103081" x="2055813" y="4086225"/>
          <p14:tracePt t="103089" x="2066925" y="4110038"/>
          <p14:tracePt t="103097" x="2073275" y="4110038"/>
          <p14:tracePt t="103105" x="2116138" y="4133850"/>
          <p14:tracePt t="103113" x="2139950" y="4146550"/>
          <p14:tracePt t="103121" x="2182813" y="4164013"/>
          <p14:tracePt t="103129" x="2236788" y="4183063"/>
          <p14:tracePt t="103137" x="2308225" y="4194175"/>
          <p14:tracePt t="103145" x="2381250" y="4200525"/>
          <p14:tracePt t="103154" x="2471738" y="4224338"/>
          <p14:tracePt t="103161" x="2543175" y="4224338"/>
          <p14:tracePt t="103169" x="2646363" y="4224338"/>
          <p14:tracePt t="103178" x="2743200" y="4224338"/>
          <p14:tracePt t="103186" x="2833688" y="4224338"/>
          <p14:tracePt t="103193" x="2905125" y="4224338"/>
          <p14:tracePt t="103201" x="2978150" y="4217988"/>
          <p14:tracePt t="103209" x="3038475" y="4211638"/>
          <p14:tracePt t="103217" x="3098800" y="4187825"/>
          <p14:tracePt t="103225" x="3146425" y="4170363"/>
          <p14:tracePt t="103233" x="3182938" y="4140200"/>
          <p14:tracePt t="103249" x="3236913" y="4097338"/>
          <p14:tracePt t="103257" x="3260725" y="4073525"/>
          <p14:tracePt t="103265" x="3284538" y="4049713"/>
          <p14:tracePt t="103273" x="3303588" y="4013200"/>
          <p14:tracePt t="103281" x="3333750" y="3976688"/>
          <p14:tracePt t="103289" x="3351213" y="3941763"/>
          <p14:tracePt t="103297" x="3351213" y="3911600"/>
          <p14:tracePt t="103305" x="3370263" y="3875088"/>
          <p14:tracePt t="103313" x="3375025" y="3844925"/>
          <p14:tracePt t="103321" x="3387725" y="3808413"/>
          <p14:tracePt t="103329" x="3394075" y="3784600"/>
          <p14:tracePt t="103337" x="3394075" y="3754438"/>
          <p14:tracePt t="103345" x="3398838" y="3706813"/>
          <p14:tracePt t="103353" x="3398838" y="3687763"/>
          <p14:tracePt t="103360" x="3398838" y="3651250"/>
          <p14:tracePt t="103373" x="3398838" y="3640138"/>
          <p14:tracePt t="103376" x="3398838" y="3597275"/>
          <p14:tracePt t="103384" x="3398838" y="3562350"/>
          <p14:tracePt t="103392" x="3398838" y="3532188"/>
          <p14:tracePt t="103400" x="3394075" y="3495675"/>
          <p14:tracePt t="103408" x="3381375" y="3465513"/>
          <p14:tracePt t="103416" x="3363913" y="3429000"/>
          <p14:tracePt t="103424" x="3351213" y="3416300"/>
          <p14:tracePt t="103432" x="3327400" y="3386138"/>
          <p14:tracePt t="103441" x="3309938" y="3375025"/>
          <p14:tracePt t="103448" x="3284538" y="3355975"/>
          <p14:tracePt t="103456" x="3260725" y="3344863"/>
          <p14:tracePt t="103464" x="3249613" y="3332163"/>
          <p14:tracePt t="103472" x="3200400" y="3308350"/>
          <p14:tracePt t="103480" x="3152775" y="3295650"/>
          <p14:tracePt t="103488" x="3092450" y="3267075"/>
          <p14:tracePt t="103504" x="3025775" y="3236913"/>
          <p14:tracePt t="103512" x="2978150" y="3211513"/>
          <p14:tracePt t="103520" x="2941638" y="3206750"/>
          <p14:tracePt t="103529" x="2911475" y="3187700"/>
          <p14:tracePt t="103537" x="2874963" y="3181350"/>
          <p14:tracePt t="103545" x="2851150" y="3170238"/>
          <p14:tracePt t="103554" x="2827338" y="3157538"/>
          <p14:tracePt t="103561" x="2820988" y="3157538"/>
          <p14:tracePt t="103569" x="2808288" y="3157538"/>
          <p14:tracePt t="103577" x="2797175" y="3157538"/>
          <p14:tracePt t="103586" x="2778125" y="3157538"/>
          <p14:tracePt t="103593" x="2760663" y="3157538"/>
          <p14:tracePt t="103601" x="2713038" y="3157538"/>
          <p14:tracePt t="103609" x="2663825" y="3170238"/>
          <p14:tracePt t="103617" x="2603500" y="3200400"/>
          <p14:tracePt t="103625" x="2538413" y="3230563"/>
          <p14:tracePt t="103633" x="2489200" y="3260725"/>
          <p14:tracePt t="103641" x="2422525" y="3314700"/>
          <p14:tracePt t="103649" x="2374900" y="3338513"/>
          <p14:tracePt t="103665" x="2327275" y="3368675"/>
          <p14:tracePt t="103673" x="2308225" y="3381375"/>
          <p14:tracePt t="103681" x="2284413" y="3398838"/>
          <p14:tracePt t="103689" x="2260600" y="3422650"/>
          <p14:tracePt t="103697" x="2241550" y="3435350"/>
          <p14:tracePt t="103705" x="2230438" y="3459163"/>
          <p14:tracePt t="103713" x="2217738" y="3495675"/>
          <p14:tracePt t="103721" x="2217738" y="3519488"/>
          <p14:tracePt t="103729" x="2217738" y="3562350"/>
          <p14:tracePt t="103738" x="2217738" y="3603625"/>
          <p14:tracePt t="103745" x="2217738" y="3651250"/>
          <p14:tracePt t="103753" x="2217738" y="3694113"/>
          <p14:tracePt t="103761" x="2217738" y="3736975"/>
          <p14:tracePt t="103769" x="2224088" y="3797300"/>
          <p14:tracePt t="103777" x="2236788" y="3844925"/>
          <p14:tracePt t="103785" x="2260600" y="3881438"/>
          <p14:tracePt t="103793" x="2284413" y="3946525"/>
          <p14:tracePt t="103801" x="2327275" y="4006850"/>
          <p14:tracePt t="103809" x="2344738" y="4032250"/>
          <p14:tracePt t="103817" x="2392363" y="4092575"/>
          <p14:tracePt t="103825" x="2428875" y="4133850"/>
          <p14:tracePt t="103833" x="2471738" y="4170363"/>
          <p14:tracePt t="103841" x="2508250" y="4211638"/>
          <p14:tracePt t="103849" x="2573338" y="4254500"/>
          <p14:tracePt t="103857" x="2622550" y="4271963"/>
          <p14:tracePt t="103865" x="2670175" y="4291013"/>
          <p14:tracePt t="103873" x="2730500" y="4314825"/>
          <p14:tracePt t="103881" x="2808288" y="4332288"/>
          <p14:tracePt t="103890" x="2898775" y="4357688"/>
          <p14:tracePt t="103897" x="2982913" y="4368800"/>
          <p14:tracePt t="103905" x="3086100" y="4368800"/>
          <p14:tracePt t="103921" x="3200400" y="4368800"/>
          <p14:tracePt t="103929" x="3230563" y="4362450"/>
          <p14:tracePt t="103938" x="3297238" y="4344988"/>
          <p14:tracePt t="103945" x="3333750" y="4314825"/>
          <p14:tracePt t="103953" x="3387725" y="4267200"/>
          <p14:tracePt t="103961" x="3411538" y="4237038"/>
          <p14:tracePt t="103969" x="3448050" y="4200525"/>
          <p14:tracePt t="103977" x="3471863" y="4176713"/>
          <p14:tracePt t="103985" x="3495675" y="4127500"/>
          <p14:tracePt t="103993" x="3502025" y="4079875"/>
          <p14:tracePt t="104001" x="3514725" y="4032250"/>
          <p14:tracePt t="104017" x="3519488" y="3971925"/>
          <p14:tracePt t="104025" x="3519488" y="3898900"/>
          <p14:tracePt t="104033" x="3519488" y="3797300"/>
          <p14:tracePt t="104041" x="3519488" y="3741738"/>
          <p14:tracePt t="104049" x="3508375" y="3651250"/>
          <p14:tracePt t="104057" x="3495675" y="3603625"/>
          <p14:tracePt t="104065" x="3478213" y="3543300"/>
          <p14:tracePt t="104073" x="3454400" y="3495675"/>
          <p14:tracePt t="104081" x="3424238" y="3429000"/>
          <p14:tracePt t="104090" x="3411538" y="3405188"/>
          <p14:tracePt t="104097" x="3381375" y="3351213"/>
          <p14:tracePt t="104105" x="3357563" y="3325813"/>
          <p14:tracePt t="104113" x="3314700" y="3284538"/>
          <p14:tracePt t="104121" x="3290888" y="3260725"/>
          <p14:tracePt t="104129" x="3254375" y="3230563"/>
          <p14:tracePt t="104145" x="3176588" y="3200400"/>
          <p14:tracePt t="104153" x="3140075" y="3181350"/>
          <p14:tracePt t="104161" x="3079750" y="3170238"/>
          <p14:tracePt t="104177" x="3008313" y="3163888"/>
          <p14:tracePt t="104185" x="2971800" y="3163888"/>
          <p14:tracePt t="104193" x="2911475" y="3163888"/>
          <p14:tracePt t="104201" x="2863850" y="3163888"/>
          <p14:tracePt t="104209" x="2790825" y="3163888"/>
          <p14:tracePt t="104217" x="2747963" y="3163888"/>
          <p14:tracePt t="104225" x="2700338" y="3163888"/>
          <p14:tracePt t="104233" x="2657475" y="3163888"/>
          <p14:tracePt t="104241" x="2622550" y="3163888"/>
          <p14:tracePt t="104249" x="2597150" y="3181350"/>
          <p14:tracePt t="104257" x="2573338" y="3187700"/>
          <p14:tracePt t="104265" x="2532063" y="3217863"/>
          <p14:tracePt t="104273" x="2495550" y="3236913"/>
          <p14:tracePt t="104281" x="2441575" y="3271838"/>
          <p14:tracePt t="104289" x="2392363" y="3314700"/>
          <p14:tracePt t="104297" x="2368550" y="3332163"/>
          <p14:tracePt t="104305" x="2332038" y="3368675"/>
          <p14:tracePt t="104313" x="2301875" y="3392488"/>
          <p14:tracePt t="104321" x="2278063" y="3429000"/>
          <p14:tracePt t="104329" x="2236788" y="3471863"/>
          <p14:tracePt t="104337" x="2217738" y="3506788"/>
          <p14:tracePt t="104345" x="2200275" y="3543300"/>
          <p14:tracePt t="104353" x="2170113" y="3590925"/>
          <p14:tracePt t="104361" x="2170113" y="3621088"/>
          <p14:tracePt t="104369" x="2146300" y="3670300"/>
          <p14:tracePt t="104377" x="2133600" y="3706813"/>
          <p14:tracePt t="104385" x="2133600" y="3736975"/>
          <p14:tracePt t="104393" x="2127250" y="3778250"/>
          <p14:tracePt t="104401" x="2127250" y="3827463"/>
          <p14:tracePt t="104409" x="2127250" y="3844925"/>
          <p14:tracePt t="104417" x="2127250" y="3892550"/>
          <p14:tracePt t="104425" x="2127250" y="3911600"/>
          <p14:tracePt t="104433" x="2127250" y="3959225"/>
          <p14:tracePt t="104441" x="2157413" y="3983038"/>
          <p14:tracePt t="104449" x="2163763" y="4006850"/>
          <p14:tracePt t="104457" x="2187575" y="4032250"/>
          <p14:tracePt t="104465" x="2200275" y="4043363"/>
          <p14:tracePt t="104473" x="2217738" y="4062413"/>
          <p14:tracePt t="104481" x="2224088" y="4067175"/>
          <p14:tracePt t="104489" x="2236788" y="4079875"/>
          <p14:tracePt t="104497" x="2260600" y="4097338"/>
          <p14:tracePt t="104505" x="2278063" y="4103688"/>
          <p14:tracePt t="104513" x="2290763" y="4103688"/>
          <p14:tracePt t="104522" x="2314575" y="4103688"/>
          <p14:tracePt t="104529" x="2338388" y="4103688"/>
          <p14:tracePt t="104538" x="2392363" y="4103688"/>
          <p14:tracePt t="104545" x="2447925" y="4103688"/>
          <p14:tracePt t="104554" x="2549525" y="4103688"/>
          <p14:tracePt t="104561" x="2663825" y="4103688"/>
          <p14:tracePt t="104569" x="2790825" y="4103688"/>
          <p14:tracePt t="104577" x="2894013" y="4103688"/>
          <p14:tracePt t="104585" x="3019425" y="4103688"/>
          <p14:tracePt t="104593" x="3140075" y="4097338"/>
          <p14:tracePt t="104601" x="3224213" y="4086225"/>
          <p14:tracePt t="104609" x="3309938" y="4086225"/>
          <p14:tracePt t="104617" x="3398838" y="4067175"/>
          <p14:tracePt t="104625" x="3459163" y="4067175"/>
          <p14:tracePt t="104633" x="3484563" y="4056063"/>
          <p14:tracePt t="104641" x="3519488" y="4032250"/>
          <p14:tracePt t="104649" x="3532188" y="4025900"/>
          <p14:tracePt t="104657" x="3538538" y="4019550"/>
          <p14:tracePt t="104665" x="3544888" y="4013200"/>
          <p14:tracePt t="104673" x="3549650" y="4002088"/>
          <p14:tracePt t="104681" x="3562350" y="3983038"/>
          <p14:tracePt t="104689" x="3562350" y="3976688"/>
          <p14:tracePt t="104697" x="3568700" y="3965575"/>
          <p14:tracePt t="104705" x="3579813" y="3946525"/>
          <p14:tracePt t="104713" x="3579813" y="3935413"/>
          <p14:tracePt t="104721" x="3592513" y="3911600"/>
          <p14:tracePt t="104729" x="3605213" y="3875088"/>
          <p14:tracePt t="104737" x="3616325" y="3862388"/>
          <p14:tracePt t="104745" x="3622675" y="3838575"/>
          <p14:tracePt t="104754" x="3629025" y="3814763"/>
          <p14:tracePt t="104761" x="3640138" y="3790950"/>
          <p14:tracePt t="104769" x="3652838" y="3767138"/>
          <p14:tracePt t="104785" x="3670300" y="3730625"/>
          <p14:tracePt t="104793" x="3676650" y="3700463"/>
          <p14:tracePt t="104801" x="3689350" y="3663950"/>
          <p14:tracePt t="104809" x="3695700" y="3640138"/>
          <p14:tracePt t="104817" x="3695700" y="3621088"/>
          <p14:tracePt t="104825" x="3706813" y="3586163"/>
          <p14:tracePt t="104833" x="3706813" y="3556000"/>
          <p14:tracePt t="104841" x="3706813" y="3525838"/>
          <p14:tracePt t="104849" x="3706813" y="3502025"/>
          <p14:tracePt t="104857" x="3706813" y="3476625"/>
          <p14:tracePt t="104865" x="3706813" y="3452813"/>
          <p14:tracePt t="104873" x="3706813" y="3429000"/>
          <p14:tracePt t="104890" x="3706813" y="3411538"/>
          <p14:tracePt t="104897" x="3700463" y="3398838"/>
          <p14:tracePt t="104913" x="3689350" y="3375025"/>
          <p14:tracePt t="104922" x="3683000" y="3368675"/>
          <p14:tracePt t="104929" x="3676650" y="3362325"/>
          <p14:tracePt t="104937" x="3670300" y="3344863"/>
          <p14:tracePt t="104945" x="3652838" y="3332163"/>
          <p14:tracePt t="104953" x="3635375" y="3314700"/>
          <p14:tracePt t="104961" x="3622675" y="3302000"/>
          <p14:tracePt t="104969" x="3586163" y="3267075"/>
          <p14:tracePt t="104977" x="3549650" y="3236913"/>
          <p14:tracePt t="104985" x="3495675" y="3181350"/>
          <p14:tracePt t="104993" x="3448050" y="3151188"/>
          <p14:tracePt t="105001" x="3394075" y="3121025"/>
          <p14:tracePt t="105009" x="3333750" y="3090863"/>
          <p14:tracePt t="105017" x="3254375" y="3036888"/>
          <p14:tracePt t="105025" x="3200400" y="3006725"/>
          <p14:tracePt t="105041" x="3170238" y="2995613"/>
          <p14:tracePt t="105049" x="3146425" y="2989263"/>
          <p14:tracePt t="105058" x="3122613" y="2982913"/>
          <p14:tracePt t="105065" x="3116263" y="2982913"/>
          <p14:tracePt t="105073" x="3103563" y="2982913"/>
          <p14:tracePt t="105081" x="3086100" y="2982913"/>
          <p14:tracePt t="105089" x="3068638" y="2982913"/>
          <p14:tracePt t="105097" x="3049588" y="2982913"/>
          <p14:tracePt t="105106" x="3008313" y="2982913"/>
          <p14:tracePt t="105113" x="2978150" y="2982913"/>
          <p14:tracePt t="105121" x="2917825" y="2995613"/>
          <p14:tracePt t="105129" x="2844800" y="3000375"/>
          <p14:tracePt t="105137" x="2797175" y="3013075"/>
          <p14:tracePt t="105145" x="2754313" y="3025775"/>
          <p14:tracePt t="105153" x="2717800" y="3030538"/>
          <p14:tracePt t="105161" x="2682875" y="3036888"/>
          <p14:tracePt t="105169" x="2663825" y="3036888"/>
          <p14:tracePt t="105177" x="2627313" y="3055938"/>
          <p14:tracePt t="105185" x="2616200" y="3060700"/>
          <p14:tracePt t="105193" x="2592388" y="3073400"/>
          <p14:tracePt t="105201" x="2568575" y="3086100"/>
          <p14:tracePt t="105209" x="2549525" y="3103563"/>
          <p14:tracePt t="105217" x="2501900" y="3140075"/>
          <p14:tracePt t="105225" x="2478088" y="3163888"/>
          <p14:tracePt t="105233" x="2411413" y="3230563"/>
          <p14:tracePt t="105241" x="2368550" y="3284538"/>
          <p14:tracePt t="105249" x="2327275" y="3338513"/>
          <p14:tracePt t="105258" x="2284413" y="3398838"/>
          <p14:tracePt t="105265" x="2266950" y="3446463"/>
          <p14:tracePt t="105273" x="2247900" y="3495675"/>
          <p14:tracePt t="105281" x="2211388" y="3562350"/>
          <p14:tracePt t="105289" x="2206625" y="3597275"/>
          <p14:tracePt t="105297" x="2193925" y="3640138"/>
          <p14:tracePt t="105305" x="2193925" y="3676650"/>
          <p14:tracePt t="105313" x="2187575" y="3717925"/>
          <p14:tracePt t="105321" x="2187575" y="3778250"/>
          <p14:tracePt t="105329" x="2187575" y="3797300"/>
          <p14:tracePt t="105337" x="2187575" y="3857625"/>
          <p14:tracePt t="105345" x="2211388" y="3905250"/>
          <p14:tracePt t="105353" x="2230438" y="3941763"/>
          <p14:tracePt t="105361" x="2247900" y="3976688"/>
          <p14:tracePt t="105369" x="2266950" y="4025900"/>
          <p14:tracePt t="105377" x="2290763" y="4062413"/>
          <p14:tracePt t="105385" x="2320925" y="4110038"/>
          <p14:tracePt t="105393" x="2351088" y="4146550"/>
          <p14:tracePt t="105401" x="2368550" y="4164013"/>
          <p14:tracePt t="105409" x="2381250" y="4187825"/>
          <p14:tracePt t="105417" x="2398713" y="4206875"/>
          <p14:tracePt t="105425" x="2422525" y="4217988"/>
          <p14:tracePt t="105433" x="2428875" y="4217988"/>
          <p14:tracePt t="105441" x="2447925" y="4224338"/>
          <p14:tracePt t="105449" x="2465388" y="4224338"/>
          <p14:tracePt t="105457" x="2508250" y="4237038"/>
          <p14:tracePt t="105465" x="2538413" y="4237038"/>
          <p14:tracePt t="105472" x="2592388" y="4237038"/>
          <p14:tracePt t="105481" x="2652713" y="4237038"/>
          <p14:tracePt t="105489" x="2736850" y="4237038"/>
          <p14:tracePt t="105497" x="2808288" y="4237038"/>
          <p14:tracePt t="105505" x="2887663" y="4230688"/>
          <p14:tracePt t="105513" x="2959100" y="4217988"/>
          <p14:tracePt t="105521" x="3038475" y="4200525"/>
          <p14:tracePt t="105529" x="3109913" y="4187825"/>
          <p14:tracePt t="105537" x="3182938" y="4164013"/>
          <p14:tracePt t="105545" x="3236913" y="4133850"/>
          <p14:tracePt t="105553" x="3284538" y="4103688"/>
          <p14:tracePt t="105561" x="3351213" y="4062413"/>
          <p14:tracePt t="105569" x="3387725" y="4037013"/>
          <p14:tracePt t="105577" x="3429000" y="3995738"/>
          <p14:tracePt t="105585" x="3465513" y="3959225"/>
          <p14:tracePt t="105593" x="3484563" y="3935413"/>
          <p14:tracePt t="105601" x="3495675" y="3911600"/>
          <p14:tracePt t="105609" x="3538538" y="3862388"/>
          <p14:tracePt t="105617" x="3556000" y="3827463"/>
          <p14:tracePt t="105625" x="3562350" y="3802063"/>
          <p14:tracePt t="105633" x="3579813" y="3754438"/>
          <p14:tracePt t="105641" x="3586163" y="3730625"/>
          <p14:tracePt t="105649" x="3598863" y="3676650"/>
          <p14:tracePt t="105657" x="3598863" y="3621088"/>
          <p14:tracePt t="105665" x="3598863" y="3597275"/>
          <p14:tracePt t="105681" x="3598863" y="3579813"/>
          <p14:tracePt t="105689" x="3598863" y="3573463"/>
          <p14:tracePt t="105697" x="3598863" y="3562350"/>
          <p14:tracePt t="105721" x="3598863" y="3549650"/>
          <p14:tracePt t="105729" x="3598863" y="3543300"/>
          <p14:tracePt t="105738" x="3598863" y="3532188"/>
          <p14:tracePt t="105745" x="3598863" y="3525838"/>
          <p14:tracePt t="105753" x="3575050" y="3502025"/>
          <p14:tracePt t="105761" x="3562350" y="3489325"/>
          <p14:tracePt t="105769" x="3525838" y="3471863"/>
          <p14:tracePt t="105777" x="3471863" y="3429000"/>
          <p14:tracePt t="105785" x="3424238" y="3411538"/>
          <p14:tracePt t="105793" x="3375025" y="3368675"/>
          <p14:tracePt t="105801" x="3327400" y="3351213"/>
          <p14:tracePt t="105809" x="3303588" y="3338513"/>
          <p14:tracePt t="105817" x="3267075" y="3321050"/>
          <p14:tracePt t="105825" x="3260725" y="3321050"/>
          <p14:tracePt t="105837" x="3236913" y="3314700"/>
          <p14:tracePt t="105841" x="3230563" y="3314700"/>
          <p14:tracePt t="105849" x="3219450" y="3314700"/>
          <p14:tracePt t="105880" x="3213100" y="3314700"/>
          <p14:tracePt t="105897" x="3200400" y="3314700"/>
          <p14:tracePt t="105905" x="3189288" y="3314700"/>
          <p14:tracePt t="105913" x="3163888" y="3314700"/>
          <p14:tracePt t="105921" x="3133725" y="3314700"/>
          <p14:tracePt t="105929" x="3079750" y="3314700"/>
          <p14:tracePt t="105937" x="3043238" y="3314700"/>
          <p14:tracePt t="105945" x="2989263" y="3314700"/>
          <p14:tracePt t="105953" x="2935288" y="3314700"/>
          <p14:tracePt t="105961" x="2874963" y="3321050"/>
          <p14:tracePt t="105969" x="2808288" y="3338513"/>
          <p14:tracePt t="105977" x="2760663" y="3351213"/>
          <p14:tracePt t="105985" x="2700338" y="3368675"/>
          <p14:tracePt t="105993" x="2640013" y="3405188"/>
          <p14:tracePt t="106001" x="2586038" y="3435350"/>
          <p14:tracePt t="106009" x="2549525" y="3459163"/>
          <p14:tracePt t="106017" x="2459038" y="3532188"/>
          <p14:tracePt t="106025" x="2417763" y="3562350"/>
          <p14:tracePt t="106033" x="2381250" y="3597275"/>
          <p14:tracePt t="106041" x="2327275" y="3651250"/>
          <p14:tracePt t="106049" x="2297113" y="3700463"/>
          <p14:tracePt t="106057" x="2290763" y="3748088"/>
          <p14:tracePt t="106065" x="2266950" y="3808413"/>
          <p14:tracePt t="106074" x="2254250" y="3868738"/>
          <p14:tracePt t="106081" x="2254250" y="3916363"/>
          <p14:tracePt t="106089" x="2254250" y="3971925"/>
          <p14:tracePt t="106097" x="2271713" y="4037013"/>
          <p14:tracePt t="106105" x="2301875" y="4097338"/>
          <p14:tracePt t="106113" x="2351088" y="4176713"/>
          <p14:tracePt t="106122" x="2374900" y="4211638"/>
          <p14:tracePt t="106129" x="2441575" y="4254500"/>
          <p14:tracePt t="106137" x="2478088" y="4284663"/>
          <p14:tracePt t="106145" x="2538413" y="4284663"/>
          <p14:tracePt t="106153" x="2573338" y="4302125"/>
          <p14:tracePt t="106161" x="2633663" y="4327525"/>
          <p14:tracePt t="106169" x="2693988" y="4332288"/>
          <p14:tracePt t="106177" x="2736850" y="4332288"/>
          <p14:tracePt t="106185" x="2784475" y="4332288"/>
          <p14:tracePt t="106193" x="2844800" y="4332288"/>
          <p14:tracePt t="106201" x="2887663" y="4332288"/>
          <p14:tracePt t="106209" x="2959100" y="4327525"/>
          <p14:tracePt t="106217" x="3038475" y="4297363"/>
          <p14:tracePt t="106225" x="3116263" y="4271963"/>
          <p14:tracePt t="106233" x="3176588" y="4241800"/>
          <p14:tracePt t="106241" x="3254375" y="4224338"/>
          <p14:tracePt t="106249" x="3314700" y="4187825"/>
          <p14:tracePt t="106257" x="3340100" y="4176713"/>
          <p14:tracePt t="106265" x="3375025" y="4140200"/>
          <p14:tracePt t="106273" x="3405188" y="4097338"/>
          <p14:tracePt t="106281" x="3429000" y="4073525"/>
          <p14:tracePt t="106290" x="3459163" y="4037013"/>
          <p14:tracePt t="106297" x="3478213" y="3989388"/>
          <p14:tracePt t="106305" x="3478213" y="3965575"/>
          <p14:tracePt t="106313" x="3484563" y="3922713"/>
          <p14:tracePt t="106321" x="3495675" y="3887788"/>
          <p14:tracePt t="106329" x="3495675" y="3832225"/>
          <p14:tracePt t="106337" x="3495675" y="3797300"/>
          <p14:tracePt t="106353" x="3489325" y="3741738"/>
          <p14:tracePt t="106361" x="3471863" y="3663950"/>
          <p14:tracePt t="106369" x="3441700" y="3616325"/>
          <p14:tracePt t="106377" x="3411538" y="3579813"/>
          <p14:tracePt t="106385" x="3370263" y="3525838"/>
          <p14:tracePt t="106393" x="3340100" y="3489325"/>
          <p14:tracePt t="106401" x="3303588" y="3452813"/>
          <p14:tracePt t="106409" x="3260725" y="3411538"/>
          <p14:tracePt t="106417" x="3213100" y="3368675"/>
          <p14:tracePt t="106425" x="3163888" y="3338513"/>
          <p14:tracePt t="106433" x="3109913" y="3321050"/>
          <p14:tracePt t="106442" x="3062288" y="3290888"/>
          <p14:tracePt t="106449" x="3038475" y="3271838"/>
          <p14:tracePt t="106457" x="3001963" y="3260725"/>
          <p14:tracePt t="106465" x="2971800" y="3260725"/>
          <p14:tracePt t="106481" x="2947988" y="3248025"/>
          <p14:tracePt t="106489" x="2941638" y="3248025"/>
          <p14:tracePt t="106497" x="2924175" y="3248025"/>
          <p14:tracePt t="106505" x="2898775" y="3248025"/>
          <p14:tracePt t="106513" x="2868613" y="3248025"/>
          <p14:tracePt t="106521" x="2833688" y="3254375"/>
          <p14:tracePt t="106529" x="2784475" y="3260725"/>
          <p14:tracePt t="106537" x="2724150" y="3284538"/>
          <p14:tracePt t="106545" x="2663825" y="3302000"/>
          <p14:tracePt t="106553" x="2597150" y="3321050"/>
          <p14:tracePt t="106561" x="2549525" y="3344863"/>
          <p14:tracePt t="106569" x="2501900" y="3375025"/>
          <p14:tracePt t="106577" x="2465388" y="3392488"/>
          <p14:tracePt t="106585" x="2417763" y="3422650"/>
          <p14:tracePt t="106593" x="2392363" y="3429000"/>
          <p14:tracePt t="106601" x="2368550" y="3446463"/>
          <p14:tracePt t="106609" x="2332038" y="3482975"/>
          <p14:tracePt t="106617" x="2327275" y="3489325"/>
          <p14:tracePt t="106625" x="2284413" y="3532188"/>
          <p14:tracePt t="106633" x="2266950" y="3556000"/>
          <p14:tracePt t="106641" x="2247900" y="3586163"/>
          <p14:tracePt t="106649" x="2217738" y="3651250"/>
          <p14:tracePt t="106656" x="2217738" y="3694113"/>
          <p14:tracePt t="106665" x="2187575" y="3760788"/>
          <p14:tracePt t="106673" x="2187575" y="3802063"/>
          <p14:tracePt t="106681" x="2176463" y="3851275"/>
          <p14:tracePt t="106689" x="2176463" y="3881438"/>
          <p14:tracePt t="106697" x="2176463" y="3935413"/>
          <p14:tracePt t="106705" x="2176463" y="3959225"/>
          <p14:tracePt t="106713" x="2176463" y="4002088"/>
          <p14:tracePt t="106721" x="2182813" y="4037013"/>
          <p14:tracePt t="106729" x="2206625" y="4073525"/>
          <p14:tracePt t="106737" x="2236788" y="4122738"/>
          <p14:tracePt t="106745" x="2260600" y="4146550"/>
          <p14:tracePt t="106753" x="2278063" y="4183063"/>
          <p14:tracePt t="106761" x="2284413" y="4187825"/>
          <p14:tracePt t="106769" x="2301875" y="4206875"/>
          <p14:tracePt t="106785" x="2308225" y="4211638"/>
          <p14:tracePt t="106793" x="2327275" y="4217988"/>
          <p14:tracePt t="106809" x="2351088" y="4230688"/>
          <p14:tracePt t="106817" x="2362200" y="4230688"/>
          <p14:tracePt t="106825" x="2387600" y="4248150"/>
          <p14:tracePt t="106833" x="2411413" y="4254500"/>
          <p14:tracePt t="106842" x="2459038" y="4271963"/>
          <p14:tracePt t="106849" x="2508250" y="4284663"/>
          <p14:tracePt t="106857" x="2555875" y="4302125"/>
          <p14:tracePt t="106865" x="2616200" y="4327525"/>
          <p14:tracePt t="106873" x="2640013" y="4332288"/>
          <p14:tracePt t="106890" x="2670175" y="4332288"/>
          <p14:tracePt t="107041" x="0" y="0"/>
        </p14:tracePtLst>
        <p14:tracePtLst>
          <p14:tracePt t="115148" x="788988" y="5834063"/>
          <p14:tracePt t="115266" x="819150" y="5834063"/>
          <p14:tracePt t="115274" x="946150" y="5834063"/>
          <p14:tracePt t="115282" x="1079500" y="5834063"/>
          <p14:tracePt t="115289" x="1193800" y="5834063"/>
          <p14:tracePt t="115299" x="1331913" y="5834063"/>
          <p14:tracePt t="115306" x="1446213" y="5834063"/>
          <p14:tracePt t="115314" x="1603375" y="5834063"/>
          <p14:tracePt t="115321" x="1760538" y="5834063"/>
          <p14:tracePt t="115330" x="1905000" y="5834063"/>
          <p14:tracePt t="115338" x="2043113" y="5834063"/>
          <p14:tracePt t="115346" x="2200275" y="5834063"/>
          <p14:tracePt t="115353" x="2301875" y="5834063"/>
          <p14:tracePt t="115361" x="2387600" y="5834063"/>
          <p14:tracePt t="115369" x="2435225" y="5834063"/>
          <p14:tracePt t="115377" x="2465388" y="5838825"/>
          <p14:tracePt t="115385" x="2489200" y="5838825"/>
          <p14:tracePt t="115425" x="2495550" y="5838825"/>
          <p14:tracePt t="115537" x="2501900" y="5845175"/>
          <p14:tracePt t="115554" x="2489200" y="5851525"/>
          <p14:tracePt t="115561" x="2465388" y="5857875"/>
          <p14:tracePt t="115569" x="2428875" y="5864225"/>
          <p14:tracePt t="115577" x="2374900" y="5864225"/>
          <p14:tracePt t="115585" x="2284413" y="5864225"/>
          <p14:tracePt t="115593" x="2170113" y="5864225"/>
          <p14:tracePt t="115601" x="2032000" y="5864225"/>
          <p14:tracePt t="115609" x="1898650" y="5864225"/>
          <p14:tracePt t="115617" x="1771650" y="5864225"/>
          <p14:tracePt t="115625" x="1633538" y="5864225"/>
          <p14:tracePt t="115633" x="1446213" y="5845175"/>
          <p14:tracePt t="115641" x="1290638" y="5845175"/>
          <p14:tracePt t="115649" x="1109663" y="5821363"/>
          <p14:tracePt t="115657" x="952500" y="5821363"/>
          <p14:tracePt t="115665" x="825500" y="5808663"/>
          <p14:tracePt t="115673" x="693738" y="5808663"/>
          <p14:tracePt t="115681" x="620713" y="5808663"/>
          <p14:tracePt t="115689" x="549275" y="5808663"/>
          <p14:tracePt t="115698" x="476250" y="5808663"/>
          <p14:tracePt t="115705" x="446088" y="5808663"/>
          <p14:tracePt t="115713" x="403225" y="5808663"/>
          <p14:tracePt t="115721" x="385763" y="5808663"/>
          <p14:tracePt t="115825" x="379413" y="5803900"/>
          <p14:tracePt t="115834" x="392113" y="5797550"/>
          <p14:tracePt t="115841" x="415925" y="5784850"/>
          <p14:tracePt t="115851" x="458788" y="5784850"/>
          <p14:tracePt t="115857" x="500063" y="5784850"/>
          <p14:tracePt t="115865" x="584200" y="5784850"/>
          <p14:tracePt t="115873" x="687388" y="5784850"/>
          <p14:tracePt t="115881" x="814388" y="5784850"/>
          <p14:tracePt t="115900" x="1090613" y="5827713"/>
          <p14:tracePt t="115914" x="1350963" y="5875338"/>
          <p14:tracePt t="115921" x="1470025" y="5888038"/>
          <p14:tracePt t="115929" x="1573213" y="5911850"/>
          <p14:tracePt t="115937" x="1657350" y="5911850"/>
          <p14:tracePt t="115945" x="1730375" y="5924550"/>
          <p14:tracePt t="115953" x="1790700" y="5929313"/>
          <p14:tracePt t="115961" x="1825625" y="5942013"/>
          <p14:tracePt t="115969" x="1838325" y="5942013"/>
          <p14:tracePt t="115977" x="1851025" y="5942013"/>
          <p14:tracePt t="116041" x="1855788" y="5948363"/>
          <p14:tracePt t="116057" x="1844675" y="5959475"/>
          <p14:tracePt t="116066" x="1801813" y="5972175"/>
          <p14:tracePt t="116073" x="1741488" y="5978525"/>
          <p14:tracePt t="116081" x="1651000" y="5978525"/>
          <p14:tracePt t="116089" x="1566863" y="5978525"/>
          <p14:tracePt t="116099" x="1422400" y="5978525"/>
          <p14:tracePt t="116105" x="1284288" y="5978525"/>
          <p14:tracePt t="116113" x="1139825" y="5978525"/>
          <p14:tracePt t="116121" x="1023938" y="5972175"/>
          <p14:tracePt t="116130" x="892175" y="5935663"/>
          <p14:tracePt t="116137" x="747713" y="5924550"/>
          <p14:tracePt t="116145" x="633413" y="5899150"/>
          <p14:tracePt t="116153" x="530225" y="5881688"/>
          <p14:tracePt t="116161" x="428625" y="5868988"/>
          <p14:tracePt t="116169" x="368300" y="5845175"/>
          <p14:tracePt t="116177" x="331788" y="5838825"/>
          <p14:tracePt t="116273" x="355600" y="5838825"/>
          <p14:tracePt t="116282" x="409575" y="5838825"/>
          <p14:tracePt t="116289" x="500063" y="5838825"/>
          <p14:tracePt t="116298" x="596900" y="5838825"/>
          <p14:tracePt t="116305" x="728663" y="5838825"/>
          <p14:tracePt t="116313" x="831850" y="5845175"/>
          <p14:tracePt t="116321" x="946150" y="5868988"/>
          <p14:tracePt t="116330" x="1090613" y="5894388"/>
          <p14:tracePt t="116337" x="1204913" y="5905500"/>
          <p14:tracePt t="116345" x="1338263" y="5929313"/>
          <p14:tracePt t="116353" x="1439863" y="5935663"/>
          <p14:tracePt t="116361" x="1525588" y="5959475"/>
          <p14:tracePt t="116369" x="1616075" y="5959475"/>
          <p14:tracePt t="116377" x="1657350" y="5959475"/>
          <p14:tracePt t="116385" x="1693863" y="5959475"/>
          <p14:tracePt t="116393" x="1700213" y="5959475"/>
          <p14:tracePt t="116401" x="1706563" y="5959475"/>
          <p14:tracePt t="116506" x="1687513" y="5959475"/>
          <p14:tracePt t="116514" x="1620838" y="5959475"/>
          <p14:tracePt t="116521" x="1560513" y="5959475"/>
          <p14:tracePt t="116530" x="1489075" y="5959475"/>
          <p14:tracePt t="116537" x="1416050" y="5972175"/>
          <p14:tracePt t="116545" x="1355725" y="5972175"/>
          <p14:tracePt t="116554" x="1314450" y="5972175"/>
          <p14:tracePt t="116561" x="1271588" y="5972175"/>
          <p14:tracePt t="116569" x="1235075" y="5972175"/>
          <p14:tracePt t="116577" x="1223963" y="5972175"/>
          <p14:tracePt t="116586" x="1211263" y="5972175"/>
          <p14:tracePt t="116594" x="1204913" y="5972175"/>
          <p14:tracePt t="116609" x="1200150" y="5972175"/>
          <p14:tracePt t="116705" x="1211263" y="5972175"/>
          <p14:tracePt t="116714" x="1265238" y="5972175"/>
          <p14:tracePt t="116721" x="1314450" y="5972175"/>
          <p14:tracePt t="116731" x="1368425" y="5972175"/>
          <p14:tracePt t="116737" x="1416050" y="5972175"/>
          <p14:tracePt t="116745" x="1446213" y="5972175"/>
          <p14:tracePt t="116754" x="1476375" y="5972175"/>
          <p14:tracePt t="116761" x="1482725" y="5972175"/>
          <p14:tracePt t="117001" x="0" y="0"/>
        </p14:tracePtLst>
        <p14:tracePtLst>
          <p14:tracePt t="126551" x="4146550" y="6099175"/>
          <p14:tracePt t="126657" x="4141788" y="6099175"/>
          <p14:tracePt t="126714" x="4129088" y="6086475"/>
          <p14:tracePt t="126722" x="4129088" y="6080125"/>
          <p14:tracePt t="126729" x="4129088" y="6069013"/>
          <p14:tracePt t="126737" x="4122738" y="6056313"/>
          <p14:tracePt t="126745" x="4111625" y="6038850"/>
          <p14:tracePt t="126753" x="4105275" y="6026150"/>
          <p14:tracePt t="126761" x="4098925" y="5989638"/>
          <p14:tracePt t="126769" x="4092575" y="5978525"/>
          <p14:tracePt t="126777" x="4081463" y="5954713"/>
          <p14:tracePt t="126785" x="4062413" y="5918200"/>
          <p14:tracePt t="126801" x="4056063" y="5888038"/>
          <p14:tracePt t="126809" x="4051300" y="5868988"/>
          <p14:tracePt t="126817" x="4044950" y="5857875"/>
          <p14:tracePt t="126833" x="4032250" y="5834063"/>
          <p14:tracePt t="126841" x="4025900" y="5821363"/>
          <p14:tracePt t="126849" x="4021138" y="5815013"/>
          <p14:tracePt t="126857" x="4014788" y="5797550"/>
          <p14:tracePt t="126865" x="3995738" y="5773738"/>
          <p14:tracePt t="126874" x="3990975" y="5761038"/>
          <p14:tracePt t="126891" x="3965575" y="5730875"/>
          <p14:tracePt t="126897" x="3954463" y="5707063"/>
          <p14:tracePt t="126905" x="3941763" y="5689600"/>
          <p14:tracePt t="126913" x="3935413" y="5683250"/>
          <p14:tracePt t="126929" x="3924300" y="5653088"/>
          <p14:tracePt t="126937" x="3905250" y="5640388"/>
          <p14:tracePt t="126945" x="3900488" y="5634038"/>
          <p14:tracePt t="126953" x="3887788" y="5622925"/>
          <p14:tracePt t="126961" x="3875088" y="5603875"/>
          <p14:tracePt t="126969" x="3844925" y="5580063"/>
          <p14:tracePt t="126977" x="3840163" y="5568950"/>
          <p14:tracePt t="126985" x="3814763" y="5538788"/>
          <p14:tracePt t="126993" x="3790950" y="5513388"/>
          <p14:tracePt t="127001" x="3779838" y="5508625"/>
          <p14:tracePt t="127009" x="3760788" y="5495925"/>
          <p14:tracePt t="127017" x="3736975" y="5465763"/>
          <p14:tracePt t="127025" x="3719513" y="5454650"/>
          <p14:tracePt t="127033" x="3706813" y="5435600"/>
          <p14:tracePt t="127041" x="3683000" y="5424488"/>
          <p14:tracePt t="127057" x="3676650" y="5418138"/>
          <p14:tracePt t="127065" x="3670300" y="5411788"/>
          <p14:tracePt t="127074" x="3665538" y="5405438"/>
          <p14:tracePt t="127113" x="3659188" y="5405438"/>
          <p14:tracePt t="127145" x="3652838" y="5405438"/>
          <p14:tracePt t="127153" x="3646488" y="5399088"/>
          <p14:tracePt t="127185" x="3640138" y="5399088"/>
          <p14:tracePt t="127201" x="3616325" y="5399088"/>
          <p14:tracePt t="127209" x="3605213" y="5399088"/>
          <p14:tracePt t="127217" x="3579813" y="5387975"/>
          <p14:tracePt t="127225" x="3549650" y="5387975"/>
          <p14:tracePt t="127233" x="3525838" y="5381625"/>
          <p14:tracePt t="127241" x="3502025" y="5381625"/>
          <p14:tracePt t="127249" x="3489325" y="5375275"/>
          <p14:tracePt t="127257" x="3471863" y="5368925"/>
          <p14:tracePt t="127265" x="3459163" y="5368925"/>
          <p14:tracePt t="127273" x="3454400" y="5368925"/>
          <p14:tracePt t="127281" x="3448050" y="5364163"/>
          <p14:tracePt t="127290" x="3441700" y="5364163"/>
          <p14:tracePt t="127313" x="3435350" y="5364163"/>
          <p14:tracePt t="127337" x="3424238" y="5364163"/>
          <p14:tracePt t="127345" x="3417888" y="5364163"/>
          <p14:tracePt t="127353" x="3394075" y="5364163"/>
          <p14:tracePt t="127361" x="3381375" y="5364163"/>
          <p14:tracePt t="127369" x="3357563" y="5364163"/>
          <p14:tracePt t="127377" x="3333750" y="5364163"/>
          <p14:tracePt t="127385" x="3303588" y="5364163"/>
          <p14:tracePt t="127393" x="3284538" y="5364163"/>
          <p14:tracePt t="127401" x="3273425" y="5364163"/>
          <p14:tracePt t="127409" x="3249613" y="5368925"/>
          <p14:tracePt t="127417" x="3243263" y="5368925"/>
          <p14:tracePt t="127425" x="3224213" y="5375275"/>
          <p14:tracePt t="127433" x="3206750" y="5387975"/>
          <p14:tracePt t="127441" x="3194050" y="5394325"/>
          <p14:tracePt t="127449" x="3170238" y="5399088"/>
          <p14:tracePt t="127457" x="3163888" y="5405438"/>
          <p14:tracePt t="127465" x="3159125" y="5411788"/>
          <p14:tracePt t="127473" x="3146425" y="5424488"/>
          <p14:tracePt t="127481" x="3128963" y="5441950"/>
          <p14:tracePt t="127490" x="3128963" y="5454650"/>
          <p14:tracePt t="127497" x="3109913" y="5472113"/>
          <p14:tracePt t="127505" x="3103563" y="5495925"/>
          <p14:tracePt t="127513" x="3092450" y="5508625"/>
          <p14:tracePt t="127521" x="3079750" y="5532438"/>
          <p14:tracePt t="127529" x="3073400" y="5549900"/>
          <p14:tracePt t="127537" x="3068638" y="5573713"/>
          <p14:tracePt t="127545" x="3062288" y="5586413"/>
          <p14:tracePt t="127553" x="3062288" y="5610225"/>
          <p14:tracePt t="127561" x="3049588" y="5640388"/>
          <p14:tracePt t="127569" x="3049588" y="5689600"/>
          <p14:tracePt t="127577" x="3043238" y="5719763"/>
          <p14:tracePt t="127585" x="3043238" y="5767388"/>
          <p14:tracePt t="127593" x="3043238" y="5808663"/>
          <p14:tracePt t="127601" x="3043238" y="5851525"/>
          <p14:tracePt t="127609" x="3043238" y="5899150"/>
          <p14:tracePt t="127617" x="3049588" y="5959475"/>
          <p14:tracePt t="127625" x="3055938" y="6002338"/>
          <p14:tracePt t="127633" x="3086100" y="6056313"/>
          <p14:tracePt t="127641" x="3116263" y="6103938"/>
          <p14:tracePt t="127649" x="3133725" y="6140450"/>
          <p14:tracePt t="127658" x="3176588" y="6194425"/>
          <p14:tracePt t="127665" x="3194050" y="6219825"/>
          <p14:tracePt t="127673" x="3206750" y="6230938"/>
          <p14:tracePt t="127681" x="3224213" y="6249988"/>
          <p14:tracePt t="127690" x="3249613" y="6273800"/>
          <p14:tracePt t="127697" x="3273425" y="6297613"/>
          <p14:tracePt t="127705" x="3279775" y="6303963"/>
          <p14:tracePt t="127713" x="3297238" y="6315075"/>
          <p14:tracePt t="127721" x="3303588" y="6315075"/>
          <p14:tracePt t="127729" x="3333750" y="6334125"/>
          <p14:tracePt t="127737" x="3357563" y="6340475"/>
          <p14:tracePt t="127745" x="3375025" y="6340475"/>
          <p14:tracePt t="127753" x="3398838" y="6345238"/>
          <p14:tracePt t="127761" x="3424238" y="6357938"/>
          <p14:tracePt t="127769" x="3435350" y="6364288"/>
          <p14:tracePt t="127777" x="3441700" y="6364288"/>
          <p14:tracePt t="127785" x="3459163" y="6364288"/>
          <p14:tracePt t="127793" x="3478213" y="6364288"/>
          <p14:tracePt t="127801" x="3484563" y="6364288"/>
          <p14:tracePt t="127809" x="3502025" y="6364288"/>
          <p14:tracePt t="127817" x="3525838" y="6364288"/>
          <p14:tracePt t="127825" x="3538538" y="6364288"/>
          <p14:tracePt t="127833" x="3575050" y="6364288"/>
          <p14:tracePt t="127842" x="3598863" y="6351588"/>
          <p14:tracePt t="127849" x="3629025" y="6334125"/>
          <p14:tracePt t="127858" x="3665538" y="6315075"/>
          <p14:tracePt t="127865" x="3700463" y="6303963"/>
          <p14:tracePt t="127874" x="3725863" y="6273800"/>
          <p14:tracePt t="127881" x="3749675" y="6249988"/>
          <p14:tracePt t="127890" x="3790950" y="6213475"/>
          <p14:tracePt t="127897" x="3814763" y="6189663"/>
          <p14:tracePt t="127905" x="3833813" y="6164263"/>
          <p14:tracePt t="127914" x="3840163" y="6140450"/>
          <p14:tracePt t="127921" x="3857625" y="6103938"/>
          <p14:tracePt t="127929" x="3875088" y="6080125"/>
          <p14:tracePt t="127937" x="3881438" y="6056313"/>
          <p14:tracePt t="127945" x="3887788" y="6032500"/>
          <p14:tracePt t="127953" x="3887788" y="5989638"/>
          <p14:tracePt t="127961" x="3887788" y="5965825"/>
          <p14:tracePt t="127969" x="3887788" y="5935663"/>
          <p14:tracePt t="127977" x="3887788" y="5894388"/>
          <p14:tracePt t="127985" x="3887788" y="5857875"/>
          <p14:tracePt t="127993" x="3887788" y="5827713"/>
          <p14:tracePt t="128001" x="3870325" y="5778500"/>
          <p14:tracePt t="128009" x="3857625" y="5737225"/>
          <p14:tracePt t="128017" x="3833813" y="5707063"/>
          <p14:tracePt t="128025" x="3803650" y="5659438"/>
          <p14:tracePt t="128033" x="3760788" y="5610225"/>
          <p14:tracePt t="128041" x="3719513" y="5556250"/>
          <p14:tracePt t="128049" x="3665538" y="5502275"/>
          <p14:tracePt t="128058" x="3640138" y="5465763"/>
          <p14:tracePt t="128065" x="3586163" y="5424488"/>
          <p14:tracePt t="128081" x="3519488" y="5368925"/>
          <p14:tracePt t="128089" x="3484563" y="5338763"/>
          <p14:tracePt t="128097" x="3405188" y="5297488"/>
          <p14:tracePt t="128109" x="3340100" y="5267325"/>
          <p14:tracePt t="128113" x="3279775" y="5230813"/>
          <p14:tracePt t="128121" x="3230563" y="5200650"/>
          <p14:tracePt t="128129" x="3176588" y="5183188"/>
          <p14:tracePt t="128137" x="3146425" y="5164138"/>
          <p14:tracePt t="128145" x="3128963" y="5157788"/>
          <p14:tracePt t="128153" x="3116263" y="5153025"/>
          <p14:tracePt t="128161" x="3109913" y="5153025"/>
          <p14:tracePt t="128169" x="3103563" y="5153025"/>
          <p14:tracePt t="128193" x="3098800" y="5153025"/>
          <p14:tracePt t="128201" x="3079750" y="5153025"/>
          <p14:tracePt t="128217" x="3068638" y="5153025"/>
          <p14:tracePt t="128225" x="3043238" y="5153025"/>
          <p14:tracePt t="128233" x="3032125" y="5170488"/>
          <p14:tracePt t="128242" x="2995613" y="5207000"/>
          <p14:tracePt t="128249" x="2971800" y="5230813"/>
          <p14:tracePt t="128257" x="2928938" y="5267325"/>
          <p14:tracePt t="128265" x="2898775" y="5303838"/>
          <p14:tracePt t="128274" x="2881313" y="5338763"/>
          <p14:tracePt t="128281" x="2868613" y="5375275"/>
          <p14:tracePt t="128290" x="2857500" y="5411788"/>
          <p14:tracePt t="128297" x="2838450" y="5459413"/>
          <p14:tracePt t="128305" x="2838450" y="5472113"/>
          <p14:tracePt t="128313" x="2838450" y="5513388"/>
          <p14:tracePt t="128321" x="2838450" y="5549900"/>
          <p14:tracePt t="128329" x="2838450" y="5603875"/>
          <p14:tracePt t="128337" x="2838450" y="5634038"/>
          <p14:tracePt t="128345" x="2838450" y="5676900"/>
          <p14:tracePt t="128353" x="2838450" y="5737225"/>
          <p14:tracePt t="128361" x="2863850" y="5797550"/>
          <p14:tracePt t="128369" x="2881313" y="5845175"/>
          <p14:tracePt t="128377" x="2928938" y="5924550"/>
          <p14:tracePt t="128385" x="2959100" y="5978525"/>
          <p14:tracePt t="128394" x="2989263" y="6026150"/>
          <p14:tracePt t="128401" x="3043238" y="6092825"/>
          <p14:tracePt t="128409" x="3086100" y="6146800"/>
          <p14:tracePt t="128417" x="3109913" y="6170613"/>
          <p14:tracePt t="128425" x="3163888" y="6224588"/>
          <p14:tracePt t="128433" x="3200400" y="6261100"/>
          <p14:tracePt t="128442" x="3236913" y="6291263"/>
          <p14:tracePt t="128449" x="3290888" y="6334125"/>
          <p14:tracePt t="128457" x="3327400" y="6357938"/>
          <p14:tracePt t="128465" x="3381375" y="6388100"/>
          <p14:tracePt t="128474" x="3411538" y="6399213"/>
          <p14:tracePt t="128481" x="3448050" y="6411913"/>
          <p14:tracePt t="128489" x="3484563" y="6429375"/>
          <p14:tracePt t="128497" x="3532188" y="6442075"/>
          <p14:tracePt t="128505" x="3549650" y="6442075"/>
          <p14:tracePt t="128513" x="3586163" y="6448425"/>
          <p14:tracePt t="128521" x="3616325" y="6448425"/>
          <p14:tracePt t="128529" x="3652838" y="6448425"/>
          <p14:tracePt t="128537" x="3670300" y="6448425"/>
          <p14:tracePt t="128545" x="3719513" y="6448425"/>
          <p14:tracePt t="128553" x="3749675" y="6448425"/>
          <p14:tracePt t="128561" x="3784600" y="6442075"/>
          <p14:tracePt t="128569" x="3814763" y="6424613"/>
          <p14:tracePt t="128577" x="3840163" y="6405563"/>
          <p14:tracePt t="128585" x="3887788" y="6375400"/>
          <p14:tracePt t="128593" x="3911600" y="6364288"/>
          <p14:tracePt t="128601" x="3935413" y="6334125"/>
          <p14:tracePt t="128609" x="3971925" y="6310313"/>
          <p14:tracePt t="128617" x="4002088" y="6273800"/>
          <p14:tracePt t="128626" x="4021138" y="6249988"/>
          <p14:tracePt t="128633" x="4044950" y="6213475"/>
          <p14:tracePt t="128642" x="4056063" y="6176963"/>
          <p14:tracePt t="128649" x="4056063" y="6153150"/>
          <p14:tracePt t="128657" x="4075113" y="6099175"/>
          <p14:tracePt t="128665" x="4075113" y="6086475"/>
          <p14:tracePt t="128673" x="4075113" y="6045200"/>
          <p14:tracePt t="128681" x="4068763" y="5995988"/>
          <p14:tracePt t="128689" x="4062413" y="5948363"/>
          <p14:tracePt t="128697" x="4051300" y="5918200"/>
          <p14:tracePt t="128705" x="4021138" y="5851525"/>
          <p14:tracePt t="128721" x="3990975" y="5784850"/>
          <p14:tracePt t="128729" x="3960813" y="5749925"/>
          <p14:tracePt t="128737" x="3930650" y="5700713"/>
          <p14:tracePt t="128745" x="3900488" y="5664200"/>
          <p14:tracePt t="128753" x="3863975" y="5622925"/>
          <p14:tracePt t="128761" x="3810000" y="5568950"/>
          <p14:tracePt t="128769" x="3756025" y="5519738"/>
          <p14:tracePt t="128777" x="3689350" y="5454650"/>
          <p14:tracePt t="128785" x="3629025" y="5418138"/>
          <p14:tracePt t="128794" x="3544888" y="5351463"/>
          <p14:tracePt t="128801" x="3465513" y="5297488"/>
          <p14:tracePt t="128809" x="3405188" y="5260975"/>
          <p14:tracePt t="128817" x="3327400" y="5230813"/>
          <p14:tracePt t="128825" x="3279775" y="5200650"/>
          <p14:tracePt t="128833" x="3243263" y="5187950"/>
          <p14:tracePt t="128849" x="3219450" y="5183188"/>
          <p14:tracePt t="128857" x="3206750" y="5183188"/>
          <p14:tracePt t="128865" x="3200400" y="5183188"/>
          <p14:tracePt t="128873" x="3194050" y="5183188"/>
          <p14:tracePt t="128881" x="3189288" y="5183188"/>
          <p14:tracePt t="128894" x="3163888" y="5183188"/>
          <p14:tracePt t="128897" x="3152775" y="5183188"/>
          <p14:tracePt t="128905" x="3103563" y="5213350"/>
          <p14:tracePt t="128913" x="3068638" y="5243513"/>
          <p14:tracePt t="128921" x="3019425" y="5278438"/>
          <p14:tracePt t="128929" x="2989263" y="5308600"/>
          <p14:tracePt t="128937" x="2954338" y="5327650"/>
          <p14:tracePt t="128945" x="2917825" y="5364163"/>
          <p14:tracePt t="128953" x="2894013" y="5387975"/>
          <p14:tracePt t="128961" x="2851150" y="5429250"/>
          <p14:tracePt t="128969" x="2838450" y="5441950"/>
          <p14:tracePt t="128977" x="2827338" y="5478463"/>
          <p14:tracePt t="128985" x="2820988" y="5519738"/>
          <p14:tracePt t="128993" x="2820988" y="5556250"/>
          <p14:tracePt t="129001" x="2820988" y="5610225"/>
          <p14:tracePt t="129009" x="2820988" y="5640388"/>
          <p14:tracePt t="129017" x="2833688" y="5689600"/>
          <p14:tracePt t="129026" x="2874963" y="5767388"/>
          <p14:tracePt t="129033" x="2898775" y="5827713"/>
          <p14:tracePt t="129042" x="2941638" y="5881688"/>
          <p14:tracePt t="129049" x="2982913" y="5954713"/>
          <p14:tracePt t="129057" x="3025775" y="6019800"/>
          <p14:tracePt t="129065" x="3068638" y="6086475"/>
          <p14:tracePt t="129073" x="3128963" y="6153150"/>
          <p14:tracePt t="129081" x="3163888" y="6207125"/>
          <p14:tracePt t="129089" x="3230563" y="6273800"/>
          <p14:tracePt t="129097" x="3284538" y="6310313"/>
          <p14:tracePt t="129105" x="3327400" y="6351588"/>
          <p14:tracePt t="129113" x="3351213" y="6375400"/>
          <p14:tracePt t="129121" x="3387725" y="6405563"/>
          <p14:tracePt t="129129" x="3424238" y="6429375"/>
          <p14:tracePt t="129137" x="3459163" y="6459538"/>
          <p14:tracePt t="129145" x="3495675" y="6465888"/>
          <p14:tracePt t="129153" x="3532188" y="6484938"/>
          <p14:tracePt t="129161" x="3592513" y="6519863"/>
          <p14:tracePt t="129169" x="3652838" y="6526213"/>
          <p14:tracePt t="129177" x="3700463" y="6550025"/>
          <p14:tracePt t="129185" x="3749675" y="6556375"/>
          <p14:tracePt t="129194" x="3790950" y="6556375"/>
          <p14:tracePt t="129201" x="3827463" y="6556375"/>
          <p14:tracePt t="129209" x="3870325" y="6556375"/>
          <p14:tracePt t="129217" x="3894138" y="6556375"/>
          <p14:tracePt t="129225" x="3924300" y="6556375"/>
          <p14:tracePt t="129234" x="3941763" y="6538913"/>
          <p14:tracePt t="129241" x="3965575" y="6515100"/>
          <p14:tracePt t="129249" x="3990975" y="6489700"/>
          <p14:tracePt t="129257" x="4008438" y="6472238"/>
          <p14:tracePt t="129265" x="4025900" y="6429375"/>
          <p14:tracePt t="129273" x="4032250" y="6394450"/>
          <p14:tracePt t="129281" x="4044950" y="6334125"/>
          <p14:tracePt t="129289" x="4051300" y="6273800"/>
          <p14:tracePt t="129297" x="4051300" y="6230938"/>
          <p14:tracePt t="129305" x="4051300" y="6170613"/>
          <p14:tracePt t="129313" x="4051300" y="6140450"/>
          <p14:tracePt t="129321" x="4051300" y="6110288"/>
          <p14:tracePt t="129329" x="4032250" y="6049963"/>
          <p14:tracePt t="129337" x="4021138" y="6015038"/>
          <p14:tracePt t="129345" x="4002088" y="5965825"/>
          <p14:tracePt t="129361" x="3948113" y="5888038"/>
          <p14:tracePt t="129369" x="3917950" y="5851525"/>
          <p14:tracePt t="129377" x="3875088" y="5784850"/>
          <p14:tracePt t="129385" x="3821113" y="5737225"/>
          <p14:tracePt t="129393" x="3797300" y="5707063"/>
          <p14:tracePt t="129401" x="3730625" y="5640388"/>
          <p14:tracePt t="129409" x="3665538" y="5573713"/>
          <p14:tracePt t="129417" x="3609975" y="5532438"/>
          <p14:tracePt t="129425" x="3544888" y="5489575"/>
          <p14:tracePt t="129433" x="3495675" y="5472113"/>
          <p14:tracePt t="129441" x="3429000" y="5418138"/>
          <p14:tracePt t="129449" x="3381375" y="5405438"/>
          <p14:tracePt t="129458" x="3333750" y="5387975"/>
          <p14:tracePt t="129465" x="3297238" y="5357813"/>
          <p14:tracePt t="129473" x="3236913" y="5351463"/>
          <p14:tracePt t="129481" x="3189288" y="5327650"/>
          <p14:tracePt t="129489" x="3152775" y="5314950"/>
          <p14:tracePt t="129497" x="3128963" y="5303838"/>
          <p14:tracePt t="129505" x="3103563" y="5303838"/>
          <p14:tracePt t="129513" x="3086100" y="5303838"/>
          <p14:tracePt t="129521" x="3068638" y="5303838"/>
          <p14:tracePt t="129529" x="3055938" y="5303838"/>
          <p14:tracePt t="129537" x="3043238" y="5303838"/>
          <p14:tracePt t="129545" x="3019425" y="5303838"/>
          <p14:tracePt t="129553" x="3008313" y="5303838"/>
          <p14:tracePt t="129561" x="2989263" y="5321300"/>
          <p14:tracePt t="129569" x="2971800" y="5334000"/>
          <p14:tracePt t="129577" x="2959100" y="5364163"/>
          <p14:tracePt t="129585" x="2935288" y="5387975"/>
          <p14:tracePt t="129593" x="2917825" y="5424488"/>
          <p14:tracePt t="129601" x="2905125" y="5454650"/>
          <p14:tracePt t="129609" x="2894013" y="5478463"/>
          <p14:tracePt t="129617" x="2881313" y="5519738"/>
          <p14:tracePt t="129625" x="2863850" y="5568950"/>
          <p14:tracePt t="129633" x="2857500" y="5603875"/>
          <p14:tracePt t="129641" x="2857500" y="5634038"/>
          <p14:tracePt t="129649" x="2844800" y="5683250"/>
          <p14:tracePt t="129657" x="2844800" y="5713413"/>
          <p14:tracePt t="129665" x="2844800" y="5743575"/>
          <p14:tracePt t="129673" x="2844800" y="5784850"/>
          <p14:tracePt t="129681" x="2857500" y="5808663"/>
          <p14:tracePt t="129689" x="2881313" y="5857875"/>
          <p14:tracePt t="129697" x="2924175" y="5911850"/>
          <p14:tracePt t="129705" x="2947988" y="5935663"/>
          <p14:tracePt t="129713" x="2982913" y="5995988"/>
          <p14:tracePt t="129721" x="3019425" y="6038850"/>
          <p14:tracePt t="129729" x="3055938" y="6056313"/>
          <p14:tracePt t="129737" x="3122613" y="6122988"/>
          <p14:tracePt t="129745" x="3163888" y="6159500"/>
          <p14:tracePt t="129753" x="3200400" y="6200775"/>
          <p14:tracePt t="129761" x="3267075" y="6243638"/>
          <p14:tracePt t="129769" x="3290888" y="6267450"/>
          <p14:tracePt t="129778" x="3351213" y="6297613"/>
          <p14:tracePt t="129785" x="3394075" y="6327775"/>
          <p14:tracePt t="129794" x="3405188" y="6334125"/>
          <p14:tracePt t="129801" x="3441700" y="6345238"/>
          <p14:tracePt t="129810" x="3459163" y="6345238"/>
          <p14:tracePt t="129817" x="3478213" y="6351588"/>
          <p14:tracePt t="129825" x="3508375" y="6351588"/>
          <p14:tracePt t="129833" x="3532188" y="6351588"/>
          <p14:tracePt t="129841" x="3556000" y="6351588"/>
          <p14:tracePt t="129849" x="3592513" y="6340475"/>
          <p14:tracePt t="129857" x="3640138" y="6321425"/>
          <p14:tracePt t="129878" x="3725863" y="6284913"/>
          <p14:tracePt t="129881" x="3773488" y="6254750"/>
          <p14:tracePt t="129889" x="3803650" y="6243638"/>
          <p14:tracePt t="129897" x="3833813" y="6219825"/>
          <p14:tracePt t="129905" x="3857625" y="6194425"/>
          <p14:tracePt t="129913" x="3894138" y="6176963"/>
          <p14:tracePt t="129921" x="3911600" y="6140450"/>
          <p14:tracePt t="129929" x="3917950" y="6110288"/>
          <p14:tracePt t="129937" x="3935413" y="6075363"/>
          <p14:tracePt t="129945" x="3935413" y="6056313"/>
          <p14:tracePt t="129953" x="3935413" y="6015038"/>
          <p14:tracePt t="129961" x="3935413" y="5984875"/>
          <p14:tracePt t="129969" x="3935413" y="5959475"/>
          <p14:tracePt t="129977" x="3935413" y="5918200"/>
          <p14:tracePt t="129985" x="3935413" y="5888038"/>
          <p14:tracePt t="129993" x="3924300" y="5838825"/>
          <p14:tracePt t="130001" x="3917950" y="5808663"/>
          <p14:tracePt t="130010" x="3887788" y="5784850"/>
          <p14:tracePt t="130017" x="3833813" y="5700713"/>
          <p14:tracePt t="130026" x="3790950" y="5653088"/>
          <p14:tracePt t="130033" x="3736975" y="5599113"/>
          <p14:tracePt t="130042" x="3670300" y="5532438"/>
          <p14:tracePt t="130049" x="3605213" y="5489575"/>
          <p14:tracePt t="130057" x="3532188" y="5441950"/>
          <p14:tracePt t="130065" x="3454400" y="5399088"/>
          <p14:tracePt t="130073" x="3387725" y="5357813"/>
          <p14:tracePt t="130081" x="3314700" y="5345113"/>
          <p14:tracePt t="130089" x="3249613" y="5303838"/>
          <p14:tracePt t="130097" x="3224213" y="5297488"/>
          <p14:tracePt t="130105" x="3200400" y="5284788"/>
          <p14:tracePt t="130113" x="3189288" y="5284788"/>
          <p14:tracePt t="130137" x="3182938" y="5284788"/>
          <p14:tracePt t="130177" x="3163888" y="5284788"/>
          <p14:tracePt t="130185" x="3159125" y="5284788"/>
          <p14:tracePt t="130233" x="3152775" y="5284788"/>
          <p14:tracePt t="130265" x="0" y="0"/>
        </p14:tracePtLst>
        <p14:tracePtLst>
          <p14:tracePt t="136373" x="862013" y="838200"/>
          <p14:tracePt t="136489" x="868363" y="838200"/>
          <p14:tracePt t="136499" x="892175" y="838200"/>
          <p14:tracePt t="136505" x="946150" y="838200"/>
          <p14:tracePt t="136514" x="1019175" y="838200"/>
          <p14:tracePt t="136521" x="1042988" y="838200"/>
          <p14:tracePt t="136530" x="1096963" y="838200"/>
          <p14:tracePt t="136537" x="1157288" y="838200"/>
          <p14:tracePt t="136545" x="1230313" y="838200"/>
          <p14:tracePt t="136554" x="1301750" y="838200"/>
          <p14:tracePt t="136561" x="1446213" y="838200"/>
          <p14:tracePt t="136569" x="1585913" y="838200"/>
          <p14:tracePt t="136577" x="1741488" y="838200"/>
          <p14:tracePt t="136585" x="1928813" y="855663"/>
          <p14:tracePt t="136593" x="2085975" y="855663"/>
          <p14:tracePt t="136601" x="2241550" y="868363"/>
          <p14:tracePt t="136609" x="2398713" y="879475"/>
          <p14:tracePt t="136617" x="2538413" y="879475"/>
          <p14:tracePt t="136625" x="2693988" y="892175"/>
          <p14:tracePt t="136633" x="2827338" y="892175"/>
          <p14:tracePt t="136641" x="2924175" y="892175"/>
          <p14:tracePt t="136649" x="2995613" y="892175"/>
          <p14:tracePt t="136657" x="3019425" y="892175"/>
          <p14:tracePt t="136665" x="3043238" y="892175"/>
          <p14:tracePt t="136673" x="3055938" y="892175"/>
          <p14:tracePt t="136697" x="3073400" y="892175"/>
          <p14:tracePt t="136714" x="3079750" y="892175"/>
          <p14:tracePt t="136737" x="3086100" y="892175"/>
          <p14:tracePt t="136745" x="3098800" y="892175"/>
          <p14:tracePt t="136754" x="3103563" y="892175"/>
          <p14:tracePt t="136761" x="3122613" y="892175"/>
          <p14:tracePt t="136769" x="3163888" y="892175"/>
          <p14:tracePt t="136777" x="3189288" y="892175"/>
          <p14:tracePt t="136786" x="3213100" y="892175"/>
          <p14:tracePt t="136793" x="3236913" y="892175"/>
          <p14:tracePt t="136801" x="3243263" y="892175"/>
          <p14:tracePt t="136941" x="3206750" y="892175"/>
          <p14:tracePt t="136946" x="3116263" y="892175"/>
          <p14:tracePt t="136954" x="3019425" y="892175"/>
          <p14:tracePt t="136961" x="2887663" y="892175"/>
          <p14:tracePt t="136969" x="2747963" y="892175"/>
          <p14:tracePt t="136977" x="2592388" y="892175"/>
          <p14:tracePt t="136986" x="2392363" y="892175"/>
          <p14:tracePt t="136993" x="2127250" y="892175"/>
          <p14:tracePt t="137002" x="1892300" y="892175"/>
          <p14:tracePt t="137009" x="1657350" y="892175"/>
          <p14:tracePt t="137018" x="1482725" y="892175"/>
          <p14:tracePt t="137025" x="1265238" y="885825"/>
          <p14:tracePt t="137034" x="1079500" y="873125"/>
          <p14:tracePt t="137041" x="952500" y="862013"/>
          <p14:tracePt t="137051" x="862013" y="849313"/>
          <p14:tracePt t="137057" x="788988" y="849313"/>
          <p14:tracePt t="137068" x="747713" y="838200"/>
          <p14:tracePt t="137073" x="728663" y="838200"/>
          <p14:tracePt t="137201" x="741363" y="831850"/>
          <p14:tracePt t="137210" x="784225" y="831850"/>
          <p14:tracePt t="137217" x="844550" y="831850"/>
          <p14:tracePt t="137225" x="898525" y="831850"/>
          <p14:tracePt t="137234" x="969963" y="831850"/>
          <p14:tracePt t="137241" x="1060450" y="831850"/>
          <p14:tracePt t="137253" x="1187450" y="831850"/>
          <p14:tracePt t="137257" x="1314450" y="831850"/>
          <p14:tracePt t="137267" x="1476375" y="849313"/>
          <p14:tracePt t="137273" x="1620838" y="862013"/>
          <p14:tracePt t="137282" x="1766888" y="898525"/>
          <p14:tracePt t="137289" x="1911350" y="909638"/>
          <p14:tracePt t="137298" x="2097088" y="952500"/>
          <p14:tracePt t="137305" x="2241550" y="976313"/>
          <p14:tracePt t="137313" x="2447925" y="1019175"/>
          <p14:tracePt t="137321" x="2592388" y="1042988"/>
          <p14:tracePt t="137329" x="2706688" y="1049338"/>
          <p14:tracePt t="137337" x="2820988" y="1049338"/>
          <p14:tracePt t="137345" x="2881313" y="1049338"/>
          <p14:tracePt t="137353" x="2894013" y="1049338"/>
          <p14:tracePt t="137361" x="2917825" y="1049338"/>
          <p14:tracePt t="137369" x="2924175" y="1049338"/>
          <p14:tracePt t="137482" x="2928938" y="1049338"/>
          <p14:tracePt t="137521" x="2905125" y="1042988"/>
          <p14:tracePt t="137529" x="2844800" y="1036638"/>
          <p14:tracePt t="137537" x="2713038" y="1012825"/>
          <p14:tracePt t="137545" x="2586038" y="1000125"/>
          <p14:tracePt t="137553" x="2362200" y="969963"/>
          <p14:tracePt t="137561" x="2152650" y="969963"/>
          <p14:tracePt t="137569" x="1844675" y="915988"/>
          <p14:tracePt t="137577" x="1609725" y="915988"/>
          <p14:tracePt t="137585" x="1301750" y="885825"/>
          <p14:tracePt t="137593" x="1114425" y="873125"/>
          <p14:tracePt t="137601" x="958850" y="873125"/>
          <p14:tracePt t="137609" x="831850" y="862013"/>
          <p14:tracePt t="137617" x="717550" y="849313"/>
          <p14:tracePt t="137625" x="627063" y="849313"/>
          <p14:tracePt t="137633" x="584200" y="849313"/>
          <p14:tracePt t="137641" x="560388" y="849313"/>
          <p14:tracePt t="137753" x="554038" y="842963"/>
          <p14:tracePt t="137761" x="573088" y="842963"/>
          <p14:tracePt t="137769" x="627063" y="842963"/>
          <p14:tracePt t="137777" x="711200" y="842963"/>
          <p14:tracePt t="137786" x="825500" y="842963"/>
          <p14:tracePt t="137793" x="1000125" y="842963"/>
          <p14:tracePt t="137802" x="1211263" y="849313"/>
          <p14:tracePt t="137809" x="1435100" y="879475"/>
          <p14:tracePt t="137818" x="1693863" y="946150"/>
          <p14:tracePt t="137825" x="2012950" y="1012825"/>
          <p14:tracePt t="137834" x="2278063" y="1096963"/>
          <p14:tracePt t="137841" x="2603500" y="1204913"/>
          <p14:tracePt t="137850" x="2863850" y="1271588"/>
          <p14:tracePt t="137858" x="3043238" y="1325563"/>
          <p14:tracePt t="137866" x="3176588" y="1385888"/>
          <p14:tracePt t="137874" x="3290888" y="1398588"/>
          <p14:tracePt t="137885" x="3370263" y="1409700"/>
          <p14:tracePt t="137889" x="3381375" y="1409700"/>
          <p14:tracePt t="138033" x="3387725" y="1416050"/>
          <p14:tracePt t="138177" x="0" y="0"/>
        </p14:tracePtLst>
        <p14:tracePtLst>
          <p14:tracePt t="188868" x="5292725" y="3471863"/>
          <p14:tracePt t="188929" x="5286375" y="3471863"/>
          <p14:tracePt t="188953" x="5280025" y="3471863"/>
          <p14:tracePt t="188978" x="5273675" y="3471863"/>
          <p14:tracePt t="188985" x="5262563" y="3471863"/>
          <p14:tracePt t="188993" x="5219700" y="3459163"/>
          <p14:tracePt t="189010" x="5111750" y="3375025"/>
          <p14:tracePt t="189018" x="5002213" y="3290888"/>
          <p14:tracePt t="189028" x="4894263" y="3206750"/>
          <p14:tracePt t="189042" x="4756150" y="3116263"/>
          <p14:tracePt t="189049" x="4659313" y="3049588"/>
          <p14:tracePt t="189059" x="4557713" y="2976563"/>
          <p14:tracePt t="189065" x="4430713" y="2892425"/>
          <p14:tracePt t="189073" x="4351338" y="2832100"/>
          <p14:tracePt t="189081" x="4273550" y="2790825"/>
          <p14:tracePt t="189091" x="4206875" y="2735263"/>
          <p14:tracePt t="189097" x="4176713" y="2717800"/>
          <p14:tracePt t="189105" x="4135438" y="2687638"/>
          <p14:tracePt t="189113" x="4111625" y="2681288"/>
          <p14:tracePt t="189121" x="4086225" y="2663825"/>
          <p14:tracePt t="189129" x="4062413" y="2657475"/>
          <p14:tracePt t="189137" x="4032250" y="2657475"/>
          <p14:tracePt t="189145" x="3995738" y="2640013"/>
          <p14:tracePt t="189153" x="3954463" y="2640013"/>
          <p14:tracePt t="189169" x="3870325" y="2640013"/>
          <p14:tracePt t="189177" x="3797300" y="2640013"/>
          <p14:tracePt t="189185" x="3706813" y="2640013"/>
          <p14:tracePt t="189193" x="3609975" y="2640013"/>
          <p14:tracePt t="189201" x="3495675" y="2640013"/>
          <p14:tracePt t="189209" x="3394075" y="2640013"/>
          <p14:tracePt t="189217" x="3309938" y="2640013"/>
          <p14:tracePt t="189226" x="3219450" y="2640013"/>
          <p14:tracePt t="189233" x="3133725" y="2640013"/>
          <p14:tracePt t="189242" x="3092450" y="2640013"/>
          <p14:tracePt t="189249" x="3043238" y="2640013"/>
          <p14:tracePt t="189257" x="3025775" y="2640013"/>
          <p14:tracePt t="189265" x="3008313" y="2640013"/>
          <p14:tracePt t="189273" x="2982913" y="2651125"/>
          <p14:tracePt t="189281" x="2941638" y="2674938"/>
          <p14:tracePt t="189289" x="2898775" y="2717800"/>
          <p14:tracePt t="189297" x="2863850" y="2754313"/>
          <p14:tracePt t="189305" x="2808288" y="2808288"/>
          <p14:tracePt t="189313" x="2767013" y="2874963"/>
          <p14:tracePt t="189321" x="2713038" y="2941638"/>
          <p14:tracePt t="189329" x="2670175" y="2976563"/>
          <p14:tracePt t="189337" x="2627313" y="3043238"/>
          <p14:tracePt t="189345" x="2586038" y="3109913"/>
          <p14:tracePt t="189353" x="2543175" y="3170238"/>
          <p14:tracePt t="189362" x="2508250" y="3236913"/>
          <p14:tracePt t="189369" x="2501900" y="3295650"/>
          <p14:tracePt t="189377" x="2489200" y="3398838"/>
          <p14:tracePt t="189385" x="2489200" y="3471863"/>
          <p14:tracePt t="189393" x="2489200" y="3556000"/>
          <p14:tracePt t="189401" x="2501900" y="3633788"/>
          <p14:tracePt t="189409" x="2549525" y="3724275"/>
          <p14:tracePt t="189417" x="2627313" y="3802063"/>
          <p14:tracePt t="189426" x="2693988" y="3875088"/>
          <p14:tracePt t="189433" x="2767013" y="3941763"/>
          <p14:tracePt t="189442" x="2857500" y="3983038"/>
          <p14:tracePt t="189449" x="2978150" y="4043363"/>
          <p14:tracePt t="189457" x="3109913" y="4092575"/>
          <p14:tracePt t="189465" x="3297238" y="4146550"/>
          <p14:tracePt t="189473" x="3484563" y="4157663"/>
          <p14:tracePt t="189481" x="3719513" y="4157663"/>
          <p14:tracePt t="189489" x="3894138" y="4157663"/>
          <p14:tracePt t="189497" x="4086225" y="4140200"/>
          <p14:tracePt t="189505" x="4206875" y="4092575"/>
          <p14:tracePt t="189513" x="4286250" y="4032250"/>
          <p14:tracePt t="189521" x="4351338" y="3965575"/>
          <p14:tracePt t="189529" x="4437063" y="3898900"/>
          <p14:tracePt t="189537" x="4491038" y="3821113"/>
          <p14:tracePt t="189545" x="4521200" y="3741738"/>
          <p14:tracePt t="189553" x="4557713" y="3663950"/>
          <p14:tracePt t="189561" x="4557713" y="3590925"/>
          <p14:tracePt t="189569" x="4557713" y="3506788"/>
          <p14:tracePt t="189578" x="4557713" y="3422650"/>
          <p14:tracePt t="189585" x="4557713" y="3332163"/>
          <p14:tracePt t="189594" x="4514850" y="3200400"/>
          <p14:tracePt t="189601" x="4467225" y="3067050"/>
          <p14:tracePt t="189610" x="4381500" y="2946400"/>
          <p14:tracePt t="189617" x="4297363" y="2838450"/>
          <p14:tracePt t="189625" x="4213225" y="2747963"/>
          <p14:tracePt t="189633" x="4122738" y="2674938"/>
          <p14:tracePt t="189642" x="4032250" y="2633663"/>
          <p14:tracePt t="189649" x="3941763" y="2597150"/>
          <p14:tracePt t="189657" x="3870325" y="2597150"/>
          <p14:tracePt t="189665" x="3779838" y="2597150"/>
          <p14:tracePt t="189673" x="3706813" y="2597150"/>
          <p14:tracePt t="189681" x="3616325" y="2627313"/>
          <p14:tracePt t="189689" x="3525838" y="2693988"/>
          <p14:tracePt t="189697" x="3429000" y="2790825"/>
          <p14:tracePt t="189705" x="3344863" y="2898775"/>
          <p14:tracePt t="189713" x="3284538" y="3000375"/>
          <p14:tracePt t="189721" x="3243263" y="3079750"/>
          <p14:tracePt t="189729" x="3200400" y="3146425"/>
          <p14:tracePt t="189737" x="3189288" y="3181350"/>
          <p14:tracePt t="189745" x="3189288" y="3224213"/>
          <p14:tracePt t="189753" x="3189288" y="3254375"/>
          <p14:tracePt t="189761" x="3189288" y="3295650"/>
          <p14:tracePt t="189769" x="3200400" y="3332163"/>
          <p14:tracePt t="189777" x="3249613" y="3411538"/>
          <p14:tracePt t="189785" x="3314700" y="3495675"/>
          <p14:tracePt t="189794" x="3381375" y="3562350"/>
          <p14:tracePt t="189801" x="3478213" y="3627438"/>
          <p14:tracePt t="189809" x="3568700" y="3687763"/>
          <p14:tracePt t="189817" x="3676650" y="3760788"/>
          <p14:tracePt t="189825" x="3779838" y="3821113"/>
          <p14:tracePt t="189833" x="3911600" y="3868738"/>
          <p14:tracePt t="189842" x="4044950" y="3929063"/>
          <p14:tracePt t="189849" x="4195763" y="3976688"/>
          <p14:tracePt t="189857" x="4376738" y="4032250"/>
          <p14:tracePt t="189865" x="4695825" y="4122738"/>
          <p14:tracePt t="189878" x="4954588" y="4170363"/>
          <p14:tracePt t="189881" x="5172075" y="4200525"/>
          <p14:tracePt t="189889" x="5443538" y="4211638"/>
          <p14:tracePt t="189897" x="5659438" y="4230688"/>
          <p14:tracePt t="189905" x="5799138" y="4230688"/>
          <p14:tracePt t="189913" x="5930900" y="4230688"/>
          <p14:tracePt t="189921" x="6034088" y="4187825"/>
          <p14:tracePt t="189929" x="6100763" y="4157663"/>
          <p14:tracePt t="189937" x="6165850" y="4097338"/>
          <p14:tracePt t="189946" x="6232525" y="4032250"/>
          <p14:tracePt t="189953" x="6262688" y="3983038"/>
          <p14:tracePt t="189961" x="6280150" y="3905250"/>
          <p14:tracePt t="189969" x="6280150" y="3832225"/>
          <p14:tracePt t="189977" x="6305550" y="3760788"/>
          <p14:tracePt t="189985" x="6305550" y="3687763"/>
          <p14:tracePt t="189994" x="6305550" y="3586163"/>
          <p14:tracePt t="190001" x="6299200" y="3513138"/>
          <p14:tracePt t="190010" x="6286500" y="3441700"/>
          <p14:tracePt t="190017" x="6256338" y="3375025"/>
          <p14:tracePt t="190025" x="6232525" y="3302000"/>
          <p14:tracePt t="190033" x="6178550" y="3217863"/>
          <p14:tracePt t="190042" x="6111875" y="3140075"/>
          <p14:tracePt t="190049" x="6027738" y="3060700"/>
          <p14:tracePt t="190057" x="5937250" y="2976563"/>
          <p14:tracePt t="190065" x="5816600" y="2905125"/>
          <p14:tracePt t="190073" x="5684838" y="2844800"/>
          <p14:tracePt t="190081" x="5564188" y="2784475"/>
          <p14:tracePt t="190089" x="5473700" y="2760663"/>
          <p14:tracePt t="190097" x="5383213" y="2741613"/>
          <p14:tracePt t="190105" x="5322888" y="2741613"/>
          <p14:tracePt t="190113" x="5249863" y="2741613"/>
          <p14:tracePt t="190121" x="5178425" y="2754313"/>
          <p14:tracePt t="190129" x="5111750" y="2808288"/>
          <p14:tracePt t="190137" x="5014913" y="2892425"/>
          <p14:tracePt t="190145" x="4930775" y="3000375"/>
          <p14:tracePt t="190153" x="4870450" y="3151188"/>
          <p14:tracePt t="190161" x="4786313" y="3321050"/>
          <p14:tracePt t="190169" x="4749800" y="3489325"/>
          <p14:tracePt t="190177" x="4725988" y="3633788"/>
          <p14:tracePt t="190185" x="4725988" y="3724275"/>
          <p14:tracePt t="190194" x="4725988" y="3808413"/>
          <p14:tracePt t="190201" x="4725988" y="3892550"/>
          <p14:tracePt t="190209" x="4786313" y="3976688"/>
          <p14:tracePt t="190217" x="4840288" y="4043363"/>
          <p14:tracePt t="190226" x="4906963" y="4110038"/>
          <p14:tracePt t="190233" x="4972050" y="4176713"/>
          <p14:tracePt t="190241" x="5051425" y="4241800"/>
          <p14:tracePt t="190249" x="5148263" y="4302125"/>
          <p14:tracePt t="190257" x="5249863" y="4362450"/>
          <p14:tracePt t="190265" x="5353050" y="4381500"/>
          <p14:tracePt t="190273" x="5497513" y="4405313"/>
          <p14:tracePt t="190281" x="5611813" y="4418013"/>
          <p14:tracePt t="190289" x="5715000" y="4418013"/>
          <p14:tracePt t="190297" x="5816600" y="4418013"/>
          <p14:tracePt t="190305" x="5876925" y="4418013"/>
          <p14:tracePt t="190313" x="5937250" y="4392613"/>
          <p14:tracePt t="190321" x="6015038" y="4338638"/>
          <p14:tracePt t="190329" x="6057900" y="4297363"/>
          <p14:tracePt t="190337" x="6100763" y="4206875"/>
          <p14:tracePt t="190345" x="6161088" y="4097338"/>
          <p14:tracePt t="190353" x="6172200" y="4013200"/>
          <p14:tracePt t="190361" x="6184900" y="3868738"/>
          <p14:tracePt t="190369" x="6184900" y="3741738"/>
          <p14:tracePt t="190377" x="6165850" y="3609975"/>
          <p14:tracePt t="190385" x="6118225" y="3489325"/>
          <p14:tracePt t="190394" x="6034088" y="3368675"/>
          <p14:tracePt t="190401" x="5949950" y="3260725"/>
          <p14:tracePt t="190410" x="5834063" y="3133725"/>
          <p14:tracePt t="190417" x="5738813" y="3036888"/>
          <p14:tracePt t="190425" x="5648325" y="2970213"/>
          <p14:tracePt t="190433" x="5545138" y="2935288"/>
          <p14:tracePt t="190441" x="5454650" y="2911475"/>
          <p14:tracePt t="190449" x="5364163" y="2905125"/>
          <p14:tracePt t="190457" x="5262563" y="2905125"/>
          <p14:tracePt t="190465" x="5178425" y="2905125"/>
          <p14:tracePt t="190473" x="5087938" y="2952750"/>
          <p14:tracePt t="190481" x="4978400" y="3049588"/>
          <p14:tracePt t="190489" x="4883150" y="3146425"/>
          <p14:tracePt t="190497" x="4797425" y="3254375"/>
          <p14:tracePt t="190505" x="4749800" y="3368675"/>
          <p14:tracePt t="190513" x="4732338" y="3459163"/>
          <p14:tracePt t="190521" x="4732338" y="3549650"/>
          <p14:tracePt t="190529" x="4732338" y="3633788"/>
          <p14:tracePt t="190537" x="4779963" y="3724275"/>
          <p14:tracePt t="190545" x="4864100" y="3808413"/>
          <p14:tracePt t="190553" x="4913313" y="3857625"/>
          <p14:tracePt t="190561" x="5002213" y="3892550"/>
          <p14:tracePt t="190569" x="5099050" y="3952875"/>
          <p14:tracePt t="190577" x="5213350" y="4002088"/>
          <p14:tracePt t="190585" x="5346700" y="4025900"/>
          <p14:tracePt t="190594" x="5491163" y="4062413"/>
          <p14:tracePt t="190601" x="5635625" y="4062413"/>
          <p14:tracePt t="190610" x="5773738" y="4062413"/>
          <p14:tracePt t="190617" x="5907088" y="4062413"/>
          <p14:tracePt t="190626" x="5991225" y="4062413"/>
          <p14:tracePt t="190633" x="6075363" y="4062413"/>
          <p14:tracePt t="190641" x="6172200" y="4019550"/>
          <p14:tracePt t="190649" x="6219825" y="3976688"/>
          <p14:tracePt t="190657" x="6245225" y="3952875"/>
          <p14:tracePt t="190665" x="6299200" y="3887788"/>
          <p14:tracePt t="190673" x="6299200" y="3827463"/>
          <p14:tracePt t="190681" x="6310313" y="3724275"/>
          <p14:tracePt t="190689" x="6310313" y="3640138"/>
          <p14:tracePt t="190697" x="6310313" y="3556000"/>
          <p14:tracePt t="190705" x="6310313" y="3495675"/>
          <p14:tracePt t="190713" x="6286500" y="3416300"/>
          <p14:tracePt t="190721" x="6256338" y="3355975"/>
          <p14:tracePt t="190729" x="6184900" y="3271838"/>
          <p14:tracePt t="190737" x="6118225" y="3230563"/>
          <p14:tracePt t="190745" x="6040438" y="3187700"/>
          <p14:tracePt t="190753" x="5937250" y="3163888"/>
          <p14:tracePt t="190761" x="5822950" y="3151188"/>
          <p14:tracePt t="190769" x="5708650" y="3151188"/>
          <p14:tracePt t="190778" x="5581650" y="3151188"/>
          <p14:tracePt t="190785" x="5478463" y="3151188"/>
          <p14:tracePt t="190793" x="5376863" y="3157538"/>
          <p14:tracePt t="190801" x="5273675" y="3206750"/>
          <p14:tracePt t="190809" x="5183188" y="3260725"/>
          <p14:tracePt t="190817" x="5087938" y="3308350"/>
          <p14:tracePt t="190826" x="5038725" y="3362325"/>
          <p14:tracePt t="190833" x="5014913" y="3411538"/>
          <p14:tracePt t="190841" x="5008563" y="3471863"/>
          <p14:tracePt t="190849" x="5008563" y="3513138"/>
          <p14:tracePt t="190857" x="5008563" y="3549650"/>
          <p14:tracePt t="190865" x="5038725" y="3590925"/>
          <p14:tracePt t="190873" x="5105400" y="3663950"/>
          <p14:tracePt t="190894" x="5280025" y="3802063"/>
          <p14:tracePt t="190897" x="5437188" y="3892550"/>
          <p14:tracePt t="190905" x="5557838" y="3965575"/>
          <p14:tracePt t="190913" x="5719763" y="4056063"/>
          <p14:tracePt t="190921" x="5883275" y="4140200"/>
          <p14:tracePt t="190930" x="6003925" y="4176713"/>
          <p14:tracePt t="190937" x="6105525" y="4211638"/>
          <p14:tracePt t="190945" x="6208713" y="4237038"/>
          <p14:tracePt t="190953" x="6232525" y="4241800"/>
          <p14:tracePt t="190961" x="6238875" y="4241800"/>
          <p14:tracePt t="190985" x="6245225" y="4241800"/>
          <p14:tracePt t="191017" x="6249988" y="4241800"/>
          <p14:tracePt t="191041" x="6249988" y="4230688"/>
          <p14:tracePt t="191049" x="6249988" y="4224338"/>
          <p14:tracePt t="191057" x="6245225" y="4206875"/>
          <p14:tracePt t="191073" x="6238875" y="4194175"/>
          <p14:tracePt t="191081" x="6232525" y="4187825"/>
          <p14:tracePt t="191089" x="6226175" y="4183063"/>
          <p14:tracePt t="191097" x="6219825" y="4176713"/>
          <p14:tracePt t="191104" x="6184900" y="4152900"/>
          <p14:tracePt t="191105" x="0" y="0"/>
        </p14:tracePtLst>
        <p14:tracePtLst>
          <p14:tracePt t="207931" x="4437063" y="3502025"/>
          <p14:tracePt t="207945" x="4430713" y="3495675"/>
          <p14:tracePt t="208009" x="4430713" y="3489325"/>
          <p14:tracePt t="208033" x="4430713" y="3471863"/>
          <p14:tracePt t="208042" x="4430713" y="3441700"/>
          <p14:tracePt t="208049" x="4418013" y="3392488"/>
          <p14:tracePt t="208059" x="4418013" y="3338513"/>
          <p14:tracePt t="208066" x="4400550" y="3260725"/>
          <p14:tracePt t="208074" x="4387850" y="3187700"/>
          <p14:tracePt t="208081" x="4364038" y="3109913"/>
          <p14:tracePt t="208090" x="4346575" y="3049588"/>
          <p14:tracePt t="208098" x="4297363" y="2959100"/>
          <p14:tracePt t="208106" x="4267200" y="2881313"/>
          <p14:tracePt t="208113" x="4230688" y="2814638"/>
          <p14:tracePt t="208121" x="4189413" y="2741613"/>
          <p14:tracePt t="208130" x="4159250" y="2687638"/>
          <p14:tracePt t="208138" x="4105275" y="2620963"/>
          <p14:tracePt t="208145" x="4062413" y="2555875"/>
          <p14:tracePt t="208153" x="4021138" y="2506663"/>
          <p14:tracePt t="208162" x="3960813" y="2428875"/>
          <p14:tracePt t="208169" x="3924300" y="2386013"/>
          <p14:tracePt t="208178" x="3887788" y="2349500"/>
          <p14:tracePt t="208185" x="3857625" y="2325688"/>
          <p14:tracePt t="208193" x="3833813" y="2284413"/>
          <p14:tracePt t="208201" x="3797300" y="2271713"/>
          <p14:tracePt t="208209" x="3773488" y="2254250"/>
          <p14:tracePt t="208217" x="3749675" y="2235200"/>
          <p14:tracePt t="208225" x="3725863" y="2230438"/>
          <p14:tracePt t="208233" x="3700463" y="2211388"/>
          <p14:tracePt t="208242" x="3665538" y="2205038"/>
          <p14:tracePt t="208249" x="3646488" y="2205038"/>
          <p14:tracePt t="208257" x="3598863" y="2187575"/>
          <p14:tracePt t="208265" x="3549650" y="2174875"/>
          <p14:tracePt t="208273" x="3508375" y="2170113"/>
          <p14:tracePt t="208281" x="3417888" y="2144713"/>
          <p14:tracePt t="208289" x="3344863" y="2144713"/>
          <p14:tracePt t="208297" x="3284538" y="2133600"/>
          <p14:tracePt t="208305" x="3206750" y="2127250"/>
          <p14:tracePt t="208313" x="3146425" y="2114550"/>
          <p14:tracePt t="208321" x="3092450" y="2114550"/>
          <p14:tracePt t="208329" x="3043238" y="2114550"/>
          <p14:tracePt t="208337" x="2989263" y="2114550"/>
          <p14:tracePt t="208345" x="2954338" y="2114550"/>
          <p14:tracePt t="208353" x="2911475" y="2114550"/>
          <p14:tracePt t="208369" x="2833688" y="2139950"/>
          <p14:tracePt t="208377" x="2784475" y="2170113"/>
          <p14:tracePt t="208385" x="2736850" y="2200275"/>
          <p14:tracePt t="208393" x="2670175" y="2260600"/>
          <p14:tracePt t="208409" x="2592388" y="2325688"/>
          <p14:tracePt t="208417" x="2549525" y="2355850"/>
          <p14:tracePt t="208426" x="2501900" y="2392363"/>
          <p14:tracePt t="208433" x="2459038" y="2435225"/>
          <p14:tracePt t="208442" x="2422525" y="2465388"/>
          <p14:tracePt t="208449" x="2387600" y="2500313"/>
          <p14:tracePt t="208458" x="2362200" y="2519363"/>
          <p14:tracePt t="208465" x="2301875" y="2579688"/>
          <p14:tracePt t="208473" x="2266950" y="2603500"/>
          <p14:tracePt t="208481" x="2206625" y="2670175"/>
          <p14:tracePt t="208489" x="2170113" y="2724150"/>
          <p14:tracePt t="208497" x="2133600" y="2784475"/>
          <p14:tracePt t="208505" x="2062163" y="2892425"/>
          <p14:tracePt t="208513" x="2043113" y="2970213"/>
          <p14:tracePt t="208521" x="2012950" y="3030538"/>
          <p14:tracePt t="208529" x="1989138" y="3090863"/>
          <p14:tracePt t="208537" x="1971675" y="3140075"/>
          <p14:tracePt t="208545" x="1952625" y="3194050"/>
          <p14:tracePt t="208553" x="1941513" y="3224213"/>
          <p14:tracePt t="208561" x="1941513" y="3254375"/>
          <p14:tracePt t="208569" x="1935163" y="3290888"/>
          <p14:tracePt t="208578" x="1935163" y="3314700"/>
          <p14:tracePt t="208585" x="1935163" y="3344863"/>
          <p14:tracePt t="208594" x="1935163" y="3368675"/>
          <p14:tracePt t="208601" x="1935163" y="3411538"/>
          <p14:tracePt t="208609" x="1946275" y="3446463"/>
          <p14:tracePt t="208617" x="1989138" y="3513138"/>
          <p14:tracePt t="208625" x="2032000" y="3573463"/>
          <p14:tracePt t="208633" x="2097088" y="3640138"/>
          <p14:tracePt t="208642" x="2182813" y="3724275"/>
          <p14:tracePt t="208649" x="2260600" y="3790950"/>
          <p14:tracePt t="208657" x="2338388" y="3875088"/>
          <p14:tracePt t="208665" x="2435225" y="3952875"/>
          <p14:tracePt t="208673" x="2513013" y="4002088"/>
          <p14:tracePt t="208681" x="2609850" y="4067175"/>
          <p14:tracePt t="208689" x="2687638" y="4116388"/>
          <p14:tracePt t="208697" x="2736850" y="4170363"/>
          <p14:tracePt t="208705" x="2778125" y="4194175"/>
          <p14:tracePt t="208713" x="2827338" y="4224338"/>
          <p14:tracePt t="208721" x="2851150" y="4237038"/>
          <p14:tracePt t="208729" x="2874963" y="4241800"/>
          <p14:tracePt t="208737" x="2881313" y="4248150"/>
          <p14:tracePt t="208745" x="2894013" y="4248150"/>
          <p14:tracePt t="208753" x="2935288" y="4248150"/>
          <p14:tracePt t="208761" x="2982913" y="4241800"/>
          <p14:tracePt t="208769" x="3055938" y="4224338"/>
          <p14:tracePt t="208778" x="3176588" y="4164013"/>
          <p14:tracePt t="208785" x="3309938" y="4103688"/>
          <p14:tracePt t="208793" x="3459163" y="4056063"/>
          <p14:tracePt t="208801" x="3622675" y="3971925"/>
          <p14:tracePt t="208809" x="3790950" y="3887788"/>
          <p14:tracePt t="208818" x="3924300" y="3838575"/>
          <p14:tracePt t="208826" x="4044950" y="3767138"/>
          <p14:tracePt t="208833" x="4165600" y="3681413"/>
          <p14:tracePt t="208841" x="4230688" y="3627438"/>
          <p14:tracePt t="208849" x="4273550" y="3549650"/>
          <p14:tracePt t="208858" x="4303713" y="3513138"/>
          <p14:tracePt t="208865" x="4316413" y="3422650"/>
          <p14:tracePt t="208881" x="4316413" y="3338513"/>
          <p14:tracePt t="208889" x="4316413" y="3308350"/>
          <p14:tracePt t="208897" x="4316413" y="3230563"/>
          <p14:tracePt t="208905" x="4316413" y="3170238"/>
          <p14:tracePt t="208913" x="4297363" y="3090863"/>
          <p14:tracePt t="208921" x="4273550" y="3019425"/>
          <p14:tracePt t="208929" x="4256088" y="2970213"/>
          <p14:tracePt t="208944" x="4213225" y="2905125"/>
          <p14:tracePt t="208945" x="4171950" y="2838450"/>
          <p14:tracePt t="208953" x="4129088" y="2778125"/>
          <p14:tracePt t="208961" x="4081463" y="2700338"/>
          <p14:tracePt t="208969" x="4051300" y="2646363"/>
          <p14:tracePt t="208978" x="4008438" y="2586038"/>
          <p14:tracePt t="208985" x="3965575" y="2530475"/>
          <p14:tracePt t="208993" x="3941763" y="2495550"/>
          <p14:tracePt t="209010" x="3887788" y="2465388"/>
          <p14:tracePt t="209017" x="3851275" y="2446338"/>
          <p14:tracePt t="209025" x="3810000" y="2435225"/>
          <p14:tracePt t="209033" x="3760788" y="2428875"/>
          <p14:tracePt t="209041" x="3713163" y="2416175"/>
          <p14:tracePt t="209049" x="3652838" y="2416175"/>
          <p14:tracePt t="209057" x="3598863" y="2416175"/>
          <p14:tracePt t="209065" x="3525838" y="2416175"/>
          <p14:tracePt t="209073" x="3454400" y="2416175"/>
          <p14:tracePt t="209081" x="3381375" y="2416175"/>
          <p14:tracePt t="209089" x="3290888" y="2416175"/>
          <p14:tracePt t="209097" x="3219450" y="2416175"/>
          <p14:tracePt t="209105" x="3146425" y="2422525"/>
          <p14:tracePt t="209113" x="3073400" y="2435225"/>
          <p14:tracePt t="209121" x="3008313" y="2452688"/>
          <p14:tracePt t="209129" x="2935288" y="2489200"/>
          <p14:tracePt t="209137" x="2857500" y="2519363"/>
          <p14:tracePt t="209145" x="2778125" y="2549525"/>
          <p14:tracePt t="209153" x="2687638" y="2620963"/>
          <p14:tracePt t="209161" x="2622550" y="2674938"/>
          <p14:tracePt t="209169" x="2525713" y="2771775"/>
          <p14:tracePt t="209178" x="2459038" y="2851150"/>
          <p14:tracePt t="209185" x="2362200" y="2935288"/>
          <p14:tracePt t="209193" x="2308225" y="3000375"/>
          <p14:tracePt t="209201" x="2236788" y="3079750"/>
          <p14:tracePt t="209210" x="2187575" y="3133725"/>
          <p14:tracePt t="209217" x="2133600" y="3187700"/>
          <p14:tracePt t="209225" x="2116138" y="3211513"/>
          <p14:tracePt t="209233" x="2092325" y="3254375"/>
          <p14:tracePt t="209242" x="2073275" y="3278188"/>
          <p14:tracePt t="209249" x="2043113" y="3325813"/>
          <p14:tracePt t="209257" x="2012950" y="3375025"/>
          <p14:tracePt t="209265" x="2006600" y="3435350"/>
          <p14:tracePt t="209273" x="1989138" y="3471863"/>
          <p14:tracePt t="209281" x="1989138" y="3519488"/>
          <p14:tracePt t="209289" x="1976438" y="3579813"/>
          <p14:tracePt t="209297" x="1976438" y="3633788"/>
          <p14:tracePt t="209305" x="1976438" y="3694113"/>
          <p14:tracePt t="209313" x="1976438" y="3741738"/>
          <p14:tracePt t="209321" x="2019300" y="3832225"/>
          <p14:tracePt t="209329" x="2036763" y="3881438"/>
          <p14:tracePt t="209337" x="2092325" y="3946525"/>
          <p14:tracePt t="209345" x="2127250" y="3983038"/>
          <p14:tracePt t="209353" x="2193925" y="4037013"/>
          <p14:tracePt t="209361" x="2247900" y="4067175"/>
          <p14:tracePt t="209369" x="2327275" y="4116388"/>
          <p14:tracePt t="209377" x="2417763" y="4146550"/>
          <p14:tracePt t="209385" x="2532063" y="4183063"/>
          <p14:tracePt t="209393" x="2652713" y="4217988"/>
          <p14:tracePt t="209401" x="2767013" y="4230688"/>
          <p14:tracePt t="209410" x="2881313" y="4254500"/>
          <p14:tracePt t="209417" x="2995613" y="4254500"/>
          <p14:tracePt t="209426" x="3098800" y="4254500"/>
          <p14:tracePt t="209433" x="3200400" y="4254500"/>
          <p14:tracePt t="209442" x="3303588" y="4200525"/>
          <p14:tracePt t="209449" x="3394075" y="4157663"/>
          <p14:tracePt t="209457" x="3502025" y="4086225"/>
          <p14:tracePt t="209465" x="3592513" y="4025900"/>
          <p14:tracePt t="209473" x="3689350" y="3929063"/>
          <p14:tracePt t="209481" x="3743325" y="3887788"/>
          <p14:tracePt t="209489" x="3827463" y="3784600"/>
          <p14:tracePt t="209497" x="3844925" y="3694113"/>
          <p14:tracePt t="209505" x="3881438" y="3590925"/>
          <p14:tracePt t="209513" x="3894138" y="3502025"/>
          <p14:tracePt t="209521" x="3924300" y="3422650"/>
          <p14:tracePt t="209529" x="3935413" y="3362325"/>
          <p14:tracePt t="209537" x="3948113" y="3302000"/>
          <p14:tracePt t="209545" x="3948113" y="3230563"/>
          <p14:tracePt t="209553" x="3948113" y="3157538"/>
          <p14:tracePt t="209561" x="3948113" y="3086100"/>
          <p14:tracePt t="209569" x="3941763" y="3000375"/>
          <p14:tracePt t="209577" x="3905250" y="2922588"/>
          <p14:tracePt t="209585" x="3863975" y="2844800"/>
          <p14:tracePt t="209593" x="3821113" y="2765425"/>
          <p14:tracePt t="209601" x="3749675" y="2687638"/>
          <p14:tracePt t="209609" x="3713163" y="2646363"/>
          <p14:tracePt t="209617" x="3605213" y="2573338"/>
          <p14:tracePt t="209625" x="3525838" y="2530475"/>
          <p14:tracePt t="209633" x="3448050" y="2495550"/>
          <p14:tracePt t="209642" x="3357563" y="2452688"/>
          <p14:tracePt t="209649" x="3267075" y="2405063"/>
          <p14:tracePt t="209657" x="3176588" y="2386013"/>
          <p14:tracePt t="209665" x="3073400" y="2362200"/>
          <p14:tracePt t="209673" x="2971800" y="2338388"/>
          <p14:tracePt t="209681" x="2898775" y="2338388"/>
          <p14:tracePt t="209689" x="2827338" y="2325688"/>
          <p14:tracePt t="209697" x="2724150" y="2314575"/>
          <p14:tracePt t="209705" x="2633663" y="2314575"/>
          <p14:tracePt t="209713" x="2549525" y="2314575"/>
          <p14:tracePt t="209721" x="2435225" y="2314575"/>
          <p14:tracePt t="209729" x="2357438" y="2355850"/>
          <p14:tracePt t="209737" x="2266950" y="2398713"/>
          <p14:tracePt t="209745" x="2157413" y="2459038"/>
          <p14:tracePt t="209753" x="2066925" y="2543175"/>
          <p14:tracePt t="209762" x="1958975" y="2603500"/>
          <p14:tracePt t="209769" x="1862138" y="2693988"/>
          <p14:tracePt t="209777" x="1795463" y="2790825"/>
          <p14:tracePt t="209785" x="1741488" y="2855913"/>
          <p14:tracePt t="209794" x="1693863" y="2935288"/>
          <p14:tracePt t="209801" x="1663700" y="2995613"/>
          <p14:tracePt t="209810" x="1633538" y="3060700"/>
          <p14:tracePt t="209817" x="1597025" y="3121025"/>
          <p14:tracePt t="209826" x="1566863" y="3187700"/>
          <p14:tracePt t="209833" x="1555750" y="3271838"/>
          <p14:tracePt t="209841" x="1549400" y="3321050"/>
          <p14:tracePt t="209849" x="1549400" y="3392488"/>
          <p14:tracePt t="209857" x="1549400" y="3441700"/>
          <p14:tracePt t="209865" x="1560513" y="3513138"/>
          <p14:tracePt t="209873" x="1609725" y="3579813"/>
          <p14:tracePt t="209893" x="1717675" y="3724275"/>
          <p14:tracePt t="209898" x="1795463" y="3790950"/>
          <p14:tracePt t="209905" x="1916113" y="3875088"/>
          <p14:tracePt t="209913" x="2055813" y="3935413"/>
          <p14:tracePt t="209921" x="2230438" y="4019550"/>
          <p14:tracePt t="209929" x="2411413" y="4073525"/>
          <p14:tracePt t="209937" x="2652713" y="4170363"/>
          <p14:tracePt t="209945" x="2941638" y="4241800"/>
          <p14:tracePt t="209953" x="3230563" y="4308475"/>
          <p14:tracePt t="209962" x="3448050" y="4338638"/>
          <p14:tracePt t="209969" x="3689350" y="4338638"/>
          <p14:tracePt t="209977" x="3863975" y="4338638"/>
          <p14:tracePt t="209985" x="4051300" y="4332288"/>
          <p14:tracePt t="209994" x="4171950" y="4271963"/>
          <p14:tracePt t="210001" x="4273550" y="4200525"/>
          <p14:tracePt t="210009" x="4357688" y="4116388"/>
          <p14:tracePt t="210017" x="4406900" y="4013200"/>
          <p14:tracePt t="210029" x="4460875" y="3905250"/>
          <p14:tracePt t="210033" x="4497388" y="3790950"/>
          <p14:tracePt t="210041" x="4521200" y="3657600"/>
          <p14:tracePt t="210049" x="4521200" y="3502025"/>
          <p14:tracePt t="210057" x="4521200" y="3362325"/>
          <p14:tracePt t="210065" x="4502150" y="3241675"/>
          <p14:tracePt t="210073" x="4441825" y="3090863"/>
          <p14:tracePt t="210081" x="4381500" y="2982913"/>
          <p14:tracePt t="210089" x="4346575" y="2892425"/>
          <p14:tracePt t="210097" x="4316413" y="2814638"/>
          <p14:tracePt t="210105" x="4286250" y="2765425"/>
          <p14:tracePt t="210113" x="4256088" y="2717800"/>
          <p14:tracePt t="210121" x="4225925" y="2651125"/>
          <p14:tracePt t="210129" x="4183063" y="2603500"/>
          <p14:tracePt t="210137" x="4129088" y="2549525"/>
          <p14:tracePt t="210145" x="4044950" y="2465388"/>
          <p14:tracePt t="210161" x="3870325" y="2368550"/>
          <p14:tracePt t="210169" x="3779838" y="2338388"/>
          <p14:tracePt t="210178" x="3605213" y="2271713"/>
          <p14:tracePt t="210185" x="3454400" y="2217738"/>
          <p14:tracePt t="210194" x="3297238" y="2205038"/>
          <p14:tracePt t="210201" x="3152775" y="2193925"/>
          <p14:tracePt t="210210" x="3019425" y="2193925"/>
          <p14:tracePt t="210217" x="2851150" y="2193925"/>
          <p14:tracePt t="210226" x="2706688" y="2200275"/>
          <p14:tracePt t="210233" x="2562225" y="2235200"/>
          <p14:tracePt t="210241" x="2392363" y="2290763"/>
          <p14:tracePt t="210249" x="2260600" y="2325688"/>
          <p14:tracePt t="210257" x="2152650" y="2386013"/>
          <p14:tracePt t="210265" x="2032000" y="2470150"/>
          <p14:tracePt t="210273" x="1941513" y="2536825"/>
          <p14:tracePt t="210281" x="1855788" y="2633663"/>
          <p14:tracePt t="210289" x="1820863" y="2735263"/>
          <p14:tracePt t="210297" x="1801813" y="2814638"/>
          <p14:tracePt t="210305" x="1778000" y="2916238"/>
          <p14:tracePt t="210313" x="1778000" y="3000375"/>
          <p14:tracePt t="210321" x="1778000" y="3090863"/>
          <p14:tracePt t="210329" x="1790700" y="3163888"/>
          <p14:tracePt t="210337" x="1825625" y="3254375"/>
          <p14:tracePt t="210345" x="1855788" y="3321050"/>
          <p14:tracePt t="210353" x="1905000" y="3411538"/>
          <p14:tracePt t="210361" x="1935163" y="3471863"/>
          <p14:tracePt t="210369" x="1965325" y="3536950"/>
          <p14:tracePt t="210377" x="1995488" y="3586163"/>
          <p14:tracePt t="210385" x="2066925" y="3651250"/>
          <p14:tracePt t="210393" x="2116138" y="3706813"/>
          <p14:tracePt t="210401" x="2193925" y="3767138"/>
          <p14:tracePt t="210409" x="2290763" y="3821113"/>
          <p14:tracePt t="210417" x="2405063" y="3857625"/>
          <p14:tracePt t="210426" x="2616200" y="3898900"/>
          <p14:tracePt t="210433" x="2808288" y="3922713"/>
          <p14:tracePt t="210441" x="3049588" y="3941763"/>
          <p14:tracePt t="210449" x="3370263" y="3941763"/>
          <p14:tracePt t="210457" x="3695700" y="3941763"/>
          <p14:tracePt t="210465" x="3990975" y="3941763"/>
          <p14:tracePt t="210474" x="4219575" y="3887788"/>
          <p14:tracePt t="210481" x="4340225" y="3814763"/>
          <p14:tracePt t="210489" x="4460875" y="3741738"/>
          <p14:tracePt t="210497" x="4514850" y="3676650"/>
          <p14:tracePt t="210505" x="4538663" y="3586163"/>
          <p14:tracePt t="210513" x="4551363" y="3495675"/>
          <p14:tracePt t="210521" x="4562475" y="3392488"/>
          <p14:tracePt t="210529" x="4562475" y="3278188"/>
          <p14:tracePt t="210545" x="4508500" y="3146425"/>
          <p14:tracePt t="210553" x="4460875" y="3055938"/>
          <p14:tracePt t="210561" x="4376738" y="2946400"/>
          <p14:tracePt t="210569" x="4279900" y="2855913"/>
          <p14:tracePt t="210578" x="4200525" y="2760663"/>
          <p14:tracePt t="210585" x="4105275" y="2651125"/>
          <p14:tracePt t="210594" x="4025900" y="2586038"/>
          <p14:tracePt t="210601" x="3930650" y="2536825"/>
          <p14:tracePt t="210609" x="3827463" y="2476500"/>
          <p14:tracePt t="210617" x="3725863" y="2452688"/>
          <p14:tracePt t="210626" x="3622675" y="2435225"/>
          <p14:tracePt t="210633" x="3489325" y="2409825"/>
          <p14:tracePt t="210641" x="3387725" y="2409825"/>
          <p14:tracePt t="210649" x="3249613" y="2409825"/>
          <p14:tracePt t="210657" x="3128963" y="2428875"/>
          <p14:tracePt t="210665" x="3025775" y="2470150"/>
          <p14:tracePt t="210673" x="2905125" y="2543175"/>
          <p14:tracePt t="210681" x="2760663" y="2651125"/>
          <p14:tracePt t="210689" x="2663825" y="2741613"/>
          <p14:tracePt t="210698" x="2519363" y="2862263"/>
          <p14:tracePt t="210705" x="2422525" y="2959100"/>
          <p14:tracePt t="210713" x="2327275" y="3067050"/>
          <p14:tracePt t="210721" x="2206625" y="3211513"/>
          <p14:tracePt t="210730" x="2116138" y="3355975"/>
          <p14:tracePt t="210737" x="2092325" y="3502025"/>
          <p14:tracePt t="210745" x="2055813" y="3621088"/>
          <p14:tracePt t="210753" x="2055813" y="3724275"/>
          <p14:tracePt t="210762" x="2055813" y="3808413"/>
          <p14:tracePt t="210769" x="2062163" y="3898900"/>
          <p14:tracePt t="210778" x="2116138" y="3976688"/>
          <p14:tracePt t="210785" x="2152650" y="4067175"/>
          <p14:tracePt t="210793" x="2206625" y="4133850"/>
          <p14:tracePt t="210801" x="2266950" y="4211638"/>
          <p14:tracePt t="210810" x="2332038" y="4278313"/>
          <p14:tracePt t="210817" x="2398713" y="4332288"/>
          <p14:tracePt t="210825" x="2489200" y="4392613"/>
          <p14:tracePt t="210833" x="2597150" y="4448175"/>
          <p14:tracePt t="210841" x="2724150" y="4495800"/>
          <p14:tracePt t="210849" x="2874963" y="4549775"/>
          <p14:tracePt t="210857" x="3019425" y="4573588"/>
          <p14:tracePt t="210865" x="3219450" y="4586288"/>
          <p14:tracePt t="210880" x="3375025" y="4597400"/>
          <p14:tracePt t="210882" x="3575050" y="4597400"/>
          <p14:tracePt t="210889" x="3743325" y="4562475"/>
          <p14:tracePt t="210897" x="3875088" y="4513263"/>
          <p14:tracePt t="210905" x="4021138" y="4422775"/>
          <p14:tracePt t="210913" x="4111625" y="4344988"/>
          <p14:tracePt t="210930" x="4171950" y="4211638"/>
          <p14:tracePt t="210937" x="4195763" y="4122738"/>
          <p14:tracePt t="210945" x="4206875" y="3989388"/>
          <p14:tracePt t="210953" x="4206875" y="3832225"/>
          <p14:tracePt t="210961" x="4206875" y="3694113"/>
          <p14:tracePt t="210969" x="4146550" y="3536950"/>
          <p14:tracePt t="210979" x="4044950" y="3344863"/>
          <p14:tracePt t="210985" x="3971925" y="3224213"/>
          <p14:tracePt t="210993" x="3887788" y="3116263"/>
          <p14:tracePt t="211001" x="3790950" y="3006725"/>
          <p14:tracePt t="211009" x="3695700" y="2911475"/>
          <p14:tracePt t="211017" x="3605213" y="2844800"/>
          <p14:tracePt t="211025" x="3514725" y="2795588"/>
          <p14:tracePt t="211033" x="3417888" y="2747963"/>
          <p14:tracePt t="211041" x="3314700" y="2730500"/>
          <p14:tracePt t="211057" x="3189288" y="2705100"/>
          <p14:tracePt t="211065" x="3098800" y="2693988"/>
          <p14:tracePt t="211073" x="2982913" y="2693988"/>
          <p14:tracePt t="211081" x="2868613" y="2693988"/>
          <p14:tracePt t="211089" x="2706688" y="2711450"/>
          <p14:tracePt t="211097" x="2573338" y="2760663"/>
          <p14:tracePt t="211105" x="2441575" y="2820988"/>
          <p14:tracePt t="211113" x="2301875" y="2892425"/>
          <p14:tracePt t="211121" x="2187575" y="2965450"/>
          <p14:tracePt t="211129" x="2079625" y="3036888"/>
          <p14:tracePt t="211137" x="1982788" y="3109913"/>
          <p14:tracePt t="211145" x="1905000" y="3176588"/>
          <p14:tracePt t="211153" x="1851025" y="3217863"/>
          <p14:tracePt t="211161" x="1784350" y="3284538"/>
          <p14:tracePt t="211169" x="1766888" y="3332163"/>
          <p14:tracePt t="211178" x="1736725" y="3411538"/>
          <p14:tracePt t="211185" x="1711325" y="3459163"/>
          <p14:tracePt t="211193" x="1706563" y="3506788"/>
          <p14:tracePt t="211201" x="1706563" y="3579813"/>
          <p14:tracePt t="211210" x="1706563" y="3676650"/>
          <p14:tracePt t="211217" x="1724025" y="3767138"/>
          <p14:tracePt t="211225" x="1778000" y="3875088"/>
          <p14:tracePt t="211233" x="1838325" y="3952875"/>
          <p14:tracePt t="211241" x="1905000" y="4043363"/>
          <p14:tracePt t="211249" x="1976438" y="4127500"/>
          <p14:tracePt t="211257" x="2055813" y="4206875"/>
          <p14:tracePt t="211265" x="2152650" y="4291013"/>
          <p14:tracePt t="211273" x="2230438" y="4332288"/>
          <p14:tracePt t="211281" x="2332038" y="4392613"/>
          <p14:tracePt t="211289" x="2465388" y="4429125"/>
          <p14:tracePt t="211297" x="2609850" y="4452938"/>
          <p14:tracePt t="211305" x="2808288" y="4452938"/>
          <p14:tracePt t="211313" x="3068638" y="4452938"/>
          <p14:tracePt t="211321" x="3279775" y="4452938"/>
          <p14:tracePt t="211329" x="3454400" y="4452938"/>
          <p14:tracePt t="211337" x="3598863" y="4435475"/>
          <p14:tracePt t="211345" x="3767138" y="4398963"/>
          <p14:tracePt t="211353" x="3857625" y="4351338"/>
          <p14:tracePt t="211361" x="3960813" y="4302125"/>
          <p14:tracePt t="211369" x="4044950" y="4237038"/>
          <p14:tracePt t="211378" x="4122738" y="4152900"/>
          <p14:tracePt t="211385" x="4171950" y="4049713"/>
          <p14:tracePt t="211393" x="4195763" y="3935413"/>
          <p14:tracePt t="211401" x="4206875" y="3814763"/>
          <p14:tracePt t="211409" x="4206875" y="3676650"/>
          <p14:tracePt t="211417" x="4206875" y="3549650"/>
          <p14:tracePt t="211425" x="4206875" y="3446463"/>
          <p14:tracePt t="211433" x="4200525" y="3332163"/>
          <p14:tracePt t="211441" x="4165600" y="3224213"/>
          <p14:tracePt t="211449" x="4116388" y="3121025"/>
          <p14:tracePt t="211457" x="4081463" y="3030538"/>
          <p14:tracePt t="211465" x="4025900" y="2952750"/>
          <p14:tracePt t="211473" x="3984625" y="2886075"/>
          <p14:tracePt t="211481" x="3900488" y="2790825"/>
          <p14:tracePt t="211489" x="3821113" y="2700338"/>
          <p14:tracePt t="211497" x="3725863" y="2616200"/>
          <p14:tracePt t="211505" x="3635375" y="2573338"/>
          <p14:tracePt t="211513" x="3544888" y="2525713"/>
          <p14:tracePt t="211521" x="3435350" y="2476500"/>
          <p14:tracePt t="211529" x="3351213" y="2465388"/>
          <p14:tracePt t="211537" x="3260725" y="2459038"/>
          <p14:tracePt t="211545" x="3189288" y="2459038"/>
          <p14:tracePt t="211553" x="3103563" y="2459038"/>
          <p14:tracePt t="211561" x="3013075" y="2482850"/>
          <p14:tracePt t="211570" x="2894013" y="2555875"/>
          <p14:tracePt t="211577" x="2773363" y="2627313"/>
          <p14:tracePt t="211585" x="2646363" y="2730500"/>
          <p14:tracePt t="211594" x="2495550" y="2838450"/>
          <p14:tracePt t="211601" x="2398713" y="2935288"/>
          <p14:tracePt t="211609" x="2301875" y="3025775"/>
          <p14:tracePt t="211617" x="2224088" y="3121025"/>
          <p14:tracePt t="211625" x="2163763" y="3211513"/>
          <p14:tracePt t="211633" x="2127250" y="3332163"/>
          <p14:tracePt t="211641" x="2097088" y="3422650"/>
          <p14:tracePt t="211649" x="2097088" y="3525838"/>
          <p14:tracePt t="211657" x="2097088" y="3621088"/>
          <p14:tracePt t="211665" x="2097088" y="3724275"/>
          <p14:tracePt t="211673" x="2122488" y="3814763"/>
          <p14:tracePt t="211681" x="2193925" y="3892550"/>
          <p14:tracePt t="211689" x="2260600" y="3959225"/>
          <p14:tracePt t="211697" x="2327275" y="4043363"/>
          <p14:tracePt t="211705" x="2381250" y="4092575"/>
          <p14:tracePt t="211714" x="2471738" y="4140200"/>
          <p14:tracePt t="211721" x="2549525" y="4164013"/>
          <p14:tracePt t="211729" x="2652713" y="4194175"/>
          <p14:tracePt t="211737" x="2767013" y="4206875"/>
          <p14:tracePt t="211746" x="2928938" y="4230688"/>
          <p14:tracePt t="211753" x="3170238" y="4248150"/>
          <p14:tracePt t="211762" x="3387725" y="4260850"/>
          <p14:tracePt t="211769" x="3622675" y="4260850"/>
          <p14:tracePt t="211777" x="3857625" y="4260850"/>
          <p14:tracePt t="211785" x="4152900" y="4260850"/>
          <p14:tracePt t="211794" x="4327525" y="4260850"/>
          <p14:tracePt t="211801" x="4532313" y="4260850"/>
          <p14:tracePt t="211809" x="4652963" y="4230688"/>
          <p14:tracePt t="211817" x="4773613" y="4176713"/>
          <p14:tracePt t="211825" x="4852988" y="4103688"/>
          <p14:tracePt t="211833" x="4894263" y="4037013"/>
          <p14:tracePt t="211841" x="4930775" y="3946525"/>
          <p14:tracePt t="211849" x="4954588" y="3844925"/>
          <p14:tracePt t="211857" x="4954588" y="3748088"/>
          <p14:tracePt t="211866" x="4954588" y="3616325"/>
          <p14:tracePt t="211873" x="4924425" y="3513138"/>
          <p14:tracePt t="211881" x="4876800" y="3422650"/>
          <p14:tracePt t="211889" x="4792663" y="3314700"/>
          <p14:tracePt t="211897" x="4672013" y="3170238"/>
          <p14:tracePt t="211905" x="4575175" y="3060700"/>
          <p14:tracePt t="211913" x="4437063" y="2952750"/>
          <p14:tracePt t="211921" x="4200525" y="2808288"/>
          <p14:tracePt t="211929" x="4051300" y="2693988"/>
          <p14:tracePt t="211937" x="3875088" y="2597150"/>
          <p14:tracePt t="211945" x="3749675" y="2549525"/>
          <p14:tracePt t="211953" x="3640138" y="2500313"/>
          <p14:tracePt t="211962" x="3508375" y="2452688"/>
          <p14:tracePt t="211969" x="3394075" y="2416175"/>
          <p14:tracePt t="211978" x="3303588" y="2405063"/>
          <p14:tracePt t="211985" x="3189288" y="2392363"/>
          <p14:tracePt t="211993" x="3086100" y="2392363"/>
          <p14:tracePt t="212001" x="2989263" y="2392363"/>
          <p14:tracePt t="212009" x="2898775" y="2398713"/>
          <p14:tracePt t="212017" x="2808288" y="2446338"/>
          <p14:tracePt t="212025" x="2687638" y="2519363"/>
          <p14:tracePt t="212033" x="2549525" y="2609850"/>
          <p14:tracePt t="212041" x="2417763" y="2705100"/>
          <p14:tracePt t="212049" x="2290763" y="2808288"/>
          <p14:tracePt t="212057" x="2187575" y="2892425"/>
          <p14:tracePt t="212065" x="2092325" y="2989263"/>
          <p14:tracePt t="212073" x="2036763" y="3055938"/>
          <p14:tracePt t="212081" x="1989138" y="3146425"/>
          <p14:tracePt t="212089" x="1976438" y="3236913"/>
          <p14:tracePt t="212097" x="1965325" y="3308350"/>
          <p14:tracePt t="212105" x="1965325" y="3392488"/>
          <p14:tracePt t="212113" x="1965325" y="3452813"/>
          <p14:tracePt t="212121" x="2006600" y="3532188"/>
          <p14:tracePt t="212130" x="2036763" y="3609975"/>
          <p14:tracePt t="212137" x="2103438" y="3676650"/>
          <p14:tracePt t="212145" x="2176463" y="3741738"/>
          <p14:tracePt t="212153" x="2241550" y="3832225"/>
          <p14:tracePt t="212162" x="2308225" y="3905250"/>
          <p14:tracePt t="212169" x="2405063" y="3995738"/>
          <p14:tracePt t="212180" x="2482850" y="4079875"/>
          <p14:tracePt t="212185" x="2549525" y="4122738"/>
          <p14:tracePt t="212193" x="2657475" y="4194175"/>
          <p14:tracePt t="212201" x="2747963" y="4237038"/>
          <p14:tracePt t="212209" x="2851150" y="4260850"/>
          <p14:tracePt t="212217" x="2995613" y="4284663"/>
          <p14:tracePt t="212225" x="3122613" y="4284663"/>
          <p14:tracePt t="212233" x="3297238" y="4284663"/>
          <p14:tracePt t="212241" x="3441700" y="4284663"/>
          <p14:tracePt t="212249" x="3556000" y="4278313"/>
          <p14:tracePt t="212257" x="3676650" y="4230688"/>
          <p14:tracePt t="212265" x="3779838" y="4176713"/>
          <p14:tracePt t="212273" x="3840163" y="4110038"/>
          <p14:tracePt t="212281" x="3870325" y="4032250"/>
          <p14:tracePt t="212289" x="3894138" y="3929063"/>
          <p14:tracePt t="212297" x="3905250" y="3827463"/>
          <p14:tracePt t="212305" x="3905250" y="3681413"/>
          <p14:tracePt t="212314" x="3905250" y="3567113"/>
          <p14:tracePt t="212321" x="3900488" y="3452813"/>
          <p14:tracePt t="212330" x="3851275" y="3351213"/>
          <p14:tracePt t="212337" x="3790950" y="3217863"/>
          <p14:tracePt t="212345" x="3719513" y="3121025"/>
          <p14:tracePt t="212353" x="3640138" y="3013075"/>
          <p14:tracePt t="212362" x="3556000" y="2922588"/>
          <p14:tracePt t="212369" x="3448050" y="2808288"/>
          <p14:tracePt t="212378" x="3370263" y="2754313"/>
          <p14:tracePt t="212385" x="3260725" y="2705100"/>
          <p14:tracePt t="212394" x="3146425" y="2657475"/>
          <p14:tracePt t="212401" x="3008313" y="2597150"/>
          <p14:tracePt t="212409" x="2924175" y="2579688"/>
          <p14:tracePt t="212417" x="2833688" y="2555875"/>
          <p14:tracePt t="212425" x="2730500" y="2555875"/>
          <p14:tracePt t="212433" x="2657475" y="2555875"/>
          <p14:tracePt t="212441" x="2555875" y="2555875"/>
          <p14:tracePt t="212449" x="2471738" y="2555875"/>
          <p14:tracePt t="212457" x="2381250" y="2586038"/>
          <p14:tracePt t="212465" x="2290763" y="2640013"/>
          <p14:tracePt t="212473" x="2211388" y="2700338"/>
          <p14:tracePt t="212481" x="2116138" y="2778125"/>
          <p14:tracePt t="212489" x="2055813" y="2874963"/>
          <p14:tracePt t="212497" x="2025650" y="2965450"/>
          <p14:tracePt t="212505" x="1989138" y="3055938"/>
          <p14:tracePt t="212513" x="1976438" y="3157538"/>
          <p14:tracePt t="212521" x="1965325" y="3241675"/>
          <p14:tracePt t="212529" x="1965325" y="3314700"/>
          <p14:tracePt t="212537" x="1971675" y="3386138"/>
          <p14:tracePt t="212546" x="2025650" y="3452813"/>
          <p14:tracePt t="212553" x="2079625" y="3506788"/>
          <p14:tracePt t="212561" x="2157413" y="3579813"/>
          <p14:tracePt t="212569" x="2236788" y="3621088"/>
          <p14:tracePt t="212578" x="2327275" y="3657600"/>
          <p14:tracePt t="212585" x="2447925" y="3687763"/>
          <p14:tracePt t="212593" x="2562225" y="3700463"/>
          <p14:tracePt t="212601" x="2676525" y="3700463"/>
          <p14:tracePt t="212609" x="2820988" y="3700463"/>
          <p14:tracePt t="212617" x="2935288" y="3700463"/>
          <p14:tracePt t="212625" x="3019425" y="3700463"/>
          <p14:tracePt t="212633" x="3109913" y="3676650"/>
          <p14:tracePt t="212641" x="3176588" y="3633788"/>
          <p14:tracePt t="212649" x="3213100" y="3590925"/>
          <p14:tracePt t="212657" x="3254375" y="3525838"/>
          <p14:tracePt t="212665" x="3279775" y="3476625"/>
          <p14:tracePt t="212673" x="3297238" y="3429000"/>
          <p14:tracePt t="212681" x="3309938" y="3368675"/>
          <p14:tracePt t="212689" x="3309938" y="3314700"/>
          <p14:tracePt t="212697" x="3309938" y="3254375"/>
          <p14:tracePt t="212705" x="3309938" y="3181350"/>
          <p14:tracePt t="212713" x="3309938" y="3133725"/>
          <p14:tracePt t="212721" x="3279775" y="3073400"/>
          <p14:tracePt t="212730" x="3224213" y="3006725"/>
          <p14:tracePt t="212737" x="3170238" y="2952750"/>
          <p14:tracePt t="212746" x="3146425" y="2946400"/>
          <p14:tracePt t="212753" x="3092450" y="2935288"/>
          <p14:tracePt t="212761" x="3032125" y="2916238"/>
          <p14:tracePt t="212769" x="2959100" y="2905125"/>
          <p14:tracePt t="212777" x="2868613" y="2892425"/>
          <p14:tracePt t="212785" x="2797175" y="2892425"/>
          <p14:tracePt t="212793" x="2693988" y="2892425"/>
          <p14:tracePt t="212801" x="2609850" y="2892425"/>
          <p14:tracePt t="212809" x="2519363" y="2935288"/>
          <p14:tracePt t="212817" x="2422525" y="3006725"/>
          <p14:tracePt t="212825" x="2357438" y="3086100"/>
          <p14:tracePt t="212833" x="2338388" y="3121025"/>
          <p14:tracePt t="212841" x="2327275" y="3194050"/>
          <p14:tracePt t="212849" x="2327275" y="3236913"/>
          <p14:tracePt t="212857" x="2327275" y="3271838"/>
          <p14:tracePt t="212865" x="2327275" y="3295650"/>
          <p14:tracePt t="212882" x="2398713" y="3392488"/>
          <p14:tracePt t="212889" x="2465388" y="3435350"/>
          <p14:tracePt t="212897" x="2532063" y="3502025"/>
          <p14:tracePt t="212905" x="2622550" y="3536950"/>
          <p14:tracePt t="212913" x="2743200" y="3579813"/>
          <p14:tracePt t="212921" x="2887663" y="3616325"/>
          <p14:tracePt t="212929" x="3013075" y="3640138"/>
          <p14:tracePt t="212937" x="3176588" y="3651250"/>
          <p14:tracePt t="212946" x="3303588" y="3651250"/>
          <p14:tracePt t="212953" x="3448050" y="3651250"/>
          <p14:tracePt t="212962" x="3532188" y="3651250"/>
          <p14:tracePt t="212969" x="3605213" y="3640138"/>
          <p14:tracePt t="212977" x="3659188" y="3586163"/>
          <p14:tracePt t="212985" x="3689350" y="3536950"/>
          <p14:tracePt t="212993" x="3700463" y="3502025"/>
          <p14:tracePt t="213001" x="3700463" y="3429000"/>
          <p14:tracePt t="213009" x="3700463" y="3355975"/>
          <p14:tracePt t="213017" x="3670300" y="3278188"/>
          <p14:tracePt t="213025" x="3609975" y="3187700"/>
          <p14:tracePt t="213033" x="3544888" y="3109913"/>
          <p14:tracePt t="213041" x="3508375" y="3067050"/>
          <p14:tracePt t="213049" x="3429000" y="3013075"/>
          <p14:tracePt t="213057" x="3351213" y="2976563"/>
          <p14:tracePt t="213065" x="3273425" y="2970213"/>
          <p14:tracePt t="213073" x="3200400" y="2970213"/>
          <p14:tracePt t="213081" x="3128963" y="2970213"/>
          <p14:tracePt t="213089" x="3043238" y="2970213"/>
          <p14:tracePt t="213097" x="2954338" y="2976563"/>
          <p14:tracePt t="213105" x="2851150" y="3006725"/>
          <p14:tracePt t="213113" x="2773363" y="3079750"/>
          <p14:tracePt t="213121" x="2693988" y="3133725"/>
          <p14:tracePt t="213130" x="2652713" y="3170238"/>
          <p14:tracePt t="213137" x="2597150" y="3236913"/>
          <p14:tracePt t="213145" x="2573338" y="3278188"/>
          <p14:tracePt t="213153" x="2562225" y="3302000"/>
          <p14:tracePt t="213161" x="2555875" y="3344863"/>
          <p14:tracePt t="213169" x="2555875" y="3375025"/>
          <p14:tracePt t="213185" x="2555875" y="3422650"/>
          <p14:tracePt t="213193" x="2609850" y="3459163"/>
          <p14:tracePt t="213201" x="2657475" y="3502025"/>
          <p14:tracePt t="213209" x="2754313" y="3562350"/>
          <p14:tracePt t="213217" x="2844800" y="3597275"/>
          <p14:tracePt t="213225" x="3008313" y="3633788"/>
          <p14:tracePt t="213233" x="3189288" y="3687763"/>
          <p14:tracePt t="213241" x="3381375" y="3717925"/>
          <p14:tracePt t="213249" x="3544888" y="3741738"/>
          <p14:tracePt t="213257" x="3689350" y="3741738"/>
          <p14:tracePt t="213265" x="3833813" y="3741738"/>
          <p14:tracePt t="213273" x="3917950" y="3741738"/>
          <p14:tracePt t="213281" x="3978275" y="3741738"/>
          <p14:tracePt t="213289" x="4002088" y="3730625"/>
          <p14:tracePt t="213297" x="4025900" y="3706813"/>
          <p14:tracePt t="213305" x="4062413" y="3670300"/>
          <p14:tracePt t="213313" x="4075113" y="3646488"/>
          <p14:tracePt t="213321" x="4081463" y="3609975"/>
          <p14:tracePt t="213330" x="4081463" y="3567113"/>
          <p14:tracePt t="213337" x="4081463" y="3543300"/>
          <p14:tracePt t="213345" x="4081463" y="3489325"/>
          <p14:tracePt t="213353" x="4062413" y="3411538"/>
          <p14:tracePt t="213362" x="4038600" y="3386138"/>
          <p14:tracePt t="213369" x="3984625" y="3321050"/>
          <p14:tracePt t="213377" x="3924300" y="3290888"/>
          <p14:tracePt t="213385" x="3844925" y="3248025"/>
          <p14:tracePt t="213393" x="3756025" y="3211513"/>
          <p14:tracePt t="213401" x="3665538" y="3187700"/>
          <p14:tracePt t="213409" x="3544888" y="3151188"/>
          <p14:tracePt t="213417" x="3459163" y="3151188"/>
          <p14:tracePt t="213425" x="3375025" y="3151188"/>
          <p14:tracePt t="213433" x="3303588" y="3151188"/>
          <p14:tracePt t="213441" x="3224213" y="3170238"/>
          <p14:tracePt t="213449" x="3146425" y="3194050"/>
          <p14:tracePt t="213457" x="3068638" y="3248025"/>
          <p14:tracePt t="213465" x="3019425" y="3290888"/>
          <p14:tracePt t="213473" x="2982913" y="3321050"/>
          <p14:tracePt t="213481" x="2924175" y="3381375"/>
          <p14:tracePt t="213489" x="2898775" y="3422650"/>
          <p14:tracePt t="213497" x="2881313" y="3471863"/>
          <p14:tracePt t="213505" x="2881313" y="3525838"/>
          <p14:tracePt t="213513" x="2881313" y="3573463"/>
          <p14:tracePt t="213521" x="2881313" y="3597275"/>
          <p14:tracePt t="213530" x="2881313" y="3640138"/>
          <p14:tracePt t="213537" x="2887663" y="3676650"/>
          <p14:tracePt t="213545" x="2917825" y="3711575"/>
          <p14:tracePt t="213553" x="2941638" y="3736975"/>
          <p14:tracePt t="213561" x="3019425" y="3767138"/>
          <p14:tracePt t="213569" x="3079750" y="3790950"/>
          <p14:tracePt t="213577" x="3170238" y="3814763"/>
          <p14:tracePt t="213585" x="3243263" y="3814763"/>
          <p14:tracePt t="213593" x="3357563" y="3827463"/>
          <p14:tracePt t="213601" x="3459163" y="3827463"/>
          <p14:tracePt t="213609" x="3586163" y="3827463"/>
          <p14:tracePt t="213617" x="3659188" y="3827463"/>
          <p14:tracePt t="213625" x="3749675" y="3827463"/>
          <p14:tracePt t="213633" x="3810000" y="3797300"/>
          <p14:tracePt t="213641" x="3851275" y="3760788"/>
          <p14:tracePt t="213650" x="3894138" y="3706813"/>
          <p14:tracePt t="213657" x="3924300" y="3657600"/>
          <p14:tracePt t="213666" x="3924300" y="3597275"/>
          <p14:tracePt t="213673" x="3924300" y="3525838"/>
          <p14:tracePt t="213681" x="3924300" y="3482975"/>
          <p14:tracePt t="213689" x="3924300" y="3422650"/>
          <p14:tracePt t="213697" x="3905250" y="3375025"/>
          <p14:tracePt t="213705" x="3881438" y="3351213"/>
          <p14:tracePt t="213714" x="3844925" y="3308350"/>
          <p14:tracePt t="213721" x="3797300" y="3290888"/>
          <p14:tracePt t="213729" x="3719513" y="3271838"/>
          <p14:tracePt t="213741" x="3629025" y="3236913"/>
          <p14:tracePt t="213745" x="3556000" y="3236913"/>
          <p14:tracePt t="213753" x="3429000" y="3236913"/>
          <p14:tracePt t="213761" x="3314700" y="3236913"/>
          <p14:tracePt t="213769" x="3213100" y="3236913"/>
          <p14:tracePt t="213777" x="3109913" y="3236913"/>
          <p14:tracePt t="213785" x="3008313" y="3254375"/>
          <p14:tracePt t="213793" x="2905125" y="3290888"/>
          <p14:tracePt t="213801" x="2833688" y="3308350"/>
          <p14:tracePt t="213809" x="2790825" y="3338513"/>
          <p14:tracePt t="213817" x="2767013" y="3351213"/>
          <p14:tracePt t="213825" x="2743200" y="3381375"/>
          <p14:tracePt t="213833" x="2736850" y="3411538"/>
          <p14:tracePt t="213841" x="2717800" y="3459163"/>
          <p14:tracePt t="213849" x="2706688" y="3482975"/>
          <p14:tracePt t="213857" x="2706688" y="3513138"/>
          <p14:tracePt t="213865" x="2706688" y="3549650"/>
          <p14:tracePt t="213873" x="2747963" y="3609975"/>
          <p14:tracePt t="213882" x="2820988" y="3676650"/>
          <p14:tracePt t="213889" x="2857500" y="3711575"/>
          <p14:tracePt t="213897" x="2935288" y="3767138"/>
          <p14:tracePt t="213905" x="3025775" y="3802063"/>
          <p14:tracePt t="213913" x="3133725" y="3862388"/>
          <p14:tracePt t="213921" x="3267075" y="3898900"/>
          <p14:tracePt t="213929" x="3381375" y="3922713"/>
          <p14:tracePt t="213937" x="3525838" y="3946525"/>
          <p14:tracePt t="213945" x="3629025" y="3946525"/>
          <p14:tracePt t="213953" x="3713163" y="3946525"/>
          <p14:tracePt t="213962" x="3784600" y="3946525"/>
          <p14:tracePt t="213969" x="3833813" y="3941763"/>
          <p14:tracePt t="213977" x="3857625" y="3905250"/>
          <p14:tracePt t="213985" x="3870325" y="3887788"/>
          <p14:tracePt t="213993" x="3887788" y="3832225"/>
          <p14:tracePt t="214001" x="3894138" y="3784600"/>
          <p14:tracePt t="214009" x="3894138" y="3711575"/>
          <p14:tracePt t="214017" x="3894138" y="3627438"/>
          <p14:tracePt t="214025" x="3894138" y="3579813"/>
          <p14:tracePt t="214033" x="3844925" y="3502025"/>
          <p14:tracePt t="214041" x="3790950" y="3435350"/>
          <p14:tracePt t="214049" x="3743325" y="3392488"/>
          <p14:tracePt t="214057" x="3676650" y="3362325"/>
          <p14:tracePt t="214065" x="3598863" y="3344863"/>
          <p14:tracePt t="214073" x="3514725" y="3321050"/>
          <p14:tracePt t="214081" x="3411538" y="3321050"/>
          <p14:tracePt t="214089" x="3309938" y="3321050"/>
          <p14:tracePt t="214098" x="3213100" y="3321050"/>
          <p14:tracePt t="214105" x="3079750" y="3321050"/>
          <p14:tracePt t="214114" x="2978150" y="3351213"/>
          <p14:tracePt t="214121" x="2898775" y="3392488"/>
          <p14:tracePt t="214129" x="2808288" y="3452813"/>
          <p14:tracePt t="214137" x="2784475" y="3476625"/>
          <p14:tracePt t="214146" x="2767013" y="3489325"/>
          <p14:tracePt t="214153" x="2767013" y="3495675"/>
          <p14:tracePt t="214161" x="2767013" y="3502025"/>
          <p14:tracePt t="214169" x="2767013" y="3519488"/>
          <p14:tracePt t="214177" x="2784475" y="3543300"/>
          <p14:tracePt t="214185" x="2820988" y="3567113"/>
          <p14:tracePt t="214193" x="2898775" y="3603625"/>
          <p14:tracePt t="214201" x="2989263" y="3646488"/>
          <p14:tracePt t="214209" x="3092450" y="3670300"/>
          <p14:tracePt t="214217" x="3213100" y="3694113"/>
          <p14:tracePt t="214225" x="3340100" y="3706813"/>
          <p14:tracePt t="214233" x="3429000" y="3706813"/>
          <p14:tracePt t="214241" x="3514725" y="3706813"/>
          <p14:tracePt t="214249" x="3538538" y="3706813"/>
          <p14:tracePt t="214257" x="3562350" y="3706813"/>
          <p14:tracePt t="214265" x="3575050" y="3687763"/>
          <p14:tracePt t="214273" x="3575050" y="3663950"/>
          <p14:tracePt t="214281" x="3575050" y="3640138"/>
          <p14:tracePt t="214289" x="3575050" y="3621088"/>
          <p14:tracePt t="214297" x="3575050" y="3597275"/>
          <p14:tracePt t="214305" x="3575050" y="3586163"/>
          <p14:tracePt t="214314" x="3575050" y="3567113"/>
          <p14:tracePt t="214321" x="3568700" y="3562350"/>
          <p14:tracePt t="214329" x="3562350" y="3556000"/>
          <p14:tracePt t="214337" x="3544888" y="3556000"/>
          <p14:tracePt t="214346" x="3508375" y="3556000"/>
          <p14:tracePt t="214353" x="3478213" y="3556000"/>
          <p14:tracePt t="214361" x="3454400" y="3556000"/>
          <p14:tracePt t="214369" x="3411538" y="3556000"/>
          <p14:tracePt t="214377" x="3375025" y="3579813"/>
          <p14:tracePt t="214385" x="3340100" y="3603625"/>
          <p14:tracePt t="214393" x="3309938" y="3633788"/>
          <p14:tracePt t="214401" x="3303588" y="3646488"/>
          <p14:tracePt t="214409" x="3290888" y="3670300"/>
          <p14:tracePt t="214417" x="3290888" y="3676650"/>
          <p14:tracePt t="214425" x="3290888" y="3681413"/>
          <p14:tracePt t="214433" x="3290888" y="3694113"/>
          <p14:tracePt t="214449" x="3290888" y="3700463"/>
          <p14:tracePt t="214473" x="3297238" y="3711575"/>
          <p14:tracePt t="214481" x="3327400" y="3724275"/>
          <p14:tracePt t="214489" x="3363913" y="3724275"/>
          <p14:tracePt t="214498" x="3381375" y="3724275"/>
          <p14:tracePt t="214505" x="3387725" y="3724275"/>
          <p14:tracePt t="214521" x="3394075" y="3724275"/>
          <p14:tracePt t="214770" x="3405188" y="3724275"/>
          <p14:tracePt t="214777" x="3411538" y="3724275"/>
          <p14:tracePt t="214785" x="3417888" y="3724275"/>
          <p14:tracePt t="214793" x="3435350" y="3717925"/>
          <p14:tracePt t="214801" x="3454400" y="3700463"/>
          <p14:tracePt t="214809" x="3465513" y="3676650"/>
          <p14:tracePt t="214819" x="3471863" y="3670300"/>
          <p14:tracePt t="214825" x="3478213" y="3663950"/>
          <p14:tracePt t="214833" x="0" y="0"/>
        </p14:tracePtLst>
        <p14:tracePtLst>
          <p14:tracePt t="218948" x="5153025" y="3170238"/>
          <p14:tracePt t="219018" x="5148263" y="3176588"/>
          <p14:tracePt t="219121" x="5153025" y="3176588"/>
          <p14:tracePt t="219130" x="5178425" y="3181350"/>
          <p14:tracePt t="219137" x="5208588" y="3200400"/>
          <p14:tracePt t="219145" x="5232400" y="3200400"/>
          <p14:tracePt t="219153" x="5256213" y="3200400"/>
          <p14:tracePt t="219161" x="5280025" y="3206750"/>
          <p14:tracePt t="219169" x="5303838" y="3206750"/>
          <p14:tracePt t="219180" x="5329238" y="3217863"/>
          <p14:tracePt t="219186" x="5353050" y="3224213"/>
          <p14:tracePt t="219193" x="5394325" y="3224213"/>
          <p14:tracePt t="219202" x="5418138" y="3224213"/>
          <p14:tracePt t="219209" x="5448300" y="3230563"/>
          <p14:tracePt t="219218" x="5478463" y="3230563"/>
          <p14:tracePt t="219225" x="5503863" y="3241675"/>
          <p14:tracePt t="219234" x="5538788" y="3241675"/>
          <p14:tracePt t="219250" x="5568950" y="3241675"/>
          <p14:tracePt t="219257" x="5594350" y="3241675"/>
          <p14:tracePt t="219265" x="5618163" y="3241675"/>
          <p14:tracePt t="219273" x="5635625" y="3241675"/>
          <p14:tracePt t="219281" x="5654675" y="3241675"/>
          <p14:tracePt t="219289" x="5659438" y="3241675"/>
          <p14:tracePt t="219297" x="5678488" y="3241675"/>
          <p14:tracePt t="219313" x="5684838" y="3241675"/>
          <p14:tracePt t="219321" x="5695950" y="3241675"/>
          <p14:tracePt t="219353" x="5702300" y="3241675"/>
          <p14:tracePt t="219449" x="5708650" y="3248025"/>
          <p14:tracePt t="219642" x="5715000" y="3248025"/>
          <p14:tracePt t="219650" x="5719763" y="3248025"/>
          <p14:tracePt t="219658" x="5745163" y="3248025"/>
          <p14:tracePt t="219666" x="5786438" y="3248025"/>
          <p14:tracePt t="219673" x="5846763" y="3248025"/>
          <p14:tracePt t="219681" x="5930900" y="3248025"/>
          <p14:tracePt t="219689" x="6015038" y="3248025"/>
          <p14:tracePt t="219697" x="6075363" y="3248025"/>
          <p14:tracePt t="219705" x="6135688" y="3248025"/>
          <p14:tracePt t="219713" x="6165850" y="3248025"/>
          <p14:tracePt t="219729" x="6178550" y="3248025"/>
          <p14:tracePt t="219737" x="6184900" y="3248025"/>
          <p14:tracePt t="219745" x="6189663" y="3248025"/>
          <p14:tracePt t="219761" x="6196013" y="3248025"/>
          <p14:tracePt t="219785" x="6215063" y="3248025"/>
          <p14:tracePt t="219793" x="6219825" y="3248025"/>
          <p14:tracePt t="219802" x="6226175" y="3248025"/>
          <p14:tracePt t="219809" x="6238875" y="3248025"/>
          <p14:tracePt t="219825" x="6245225" y="3248025"/>
          <p14:tracePt t="219865" x="6249988" y="3248025"/>
          <p14:tracePt t="219873" x="6256338" y="3248025"/>
          <p14:tracePt t="220073" x="0" y="0"/>
        </p14:tracePtLst>
        <p14:tracePtLst>
          <p14:tracePt t="227115" x="8607425" y="3386138"/>
          <p14:tracePt t="227154" x="8613775" y="3381375"/>
          <p14:tracePt t="227169" x="8620125" y="3375025"/>
          <p14:tracePt t="227177" x="8624888" y="3375025"/>
          <p14:tracePt t="227186" x="8631238" y="3368675"/>
          <p14:tracePt t="227201" x="8650288" y="3355975"/>
          <p14:tracePt t="227209" x="8655050" y="3351213"/>
          <p14:tracePt t="227217" x="8667750" y="3332163"/>
          <p14:tracePt t="227225" x="8674100" y="3325813"/>
          <p14:tracePt t="227233" x="8680450" y="3314700"/>
          <p14:tracePt t="227249" x="8697913" y="3302000"/>
          <p14:tracePt t="227258" x="8710613" y="3284538"/>
          <p14:tracePt t="227274" x="8715375" y="3278188"/>
          <p14:tracePt t="227281" x="8715375" y="3271838"/>
          <p14:tracePt t="227289" x="8721725" y="3260725"/>
          <p14:tracePt t="227305" x="8734425" y="3236913"/>
          <p14:tracePt t="227337" x="8734425" y="3224213"/>
          <p14:tracePt t="227345" x="8734425" y="3217863"/>
          <p14:tracePt t="227361" x="8740775" y="3200400"/>
          <p14:tracePt t="227369" x="8740775" y="3194050"/>
          <p14:tracePt t="227377" x="8740775" y="3187700"/>
          <p14:tracePt t="227385" x="8740775" y="3181350"/>
          <p14:tracePt t="227393" x="8740775" y="3176588"/>
          <p14:tracePt t="227401" x="8740775" y="3163888"/>
          <p14:tracePt t="227409" x="8740775" y="3157538"/>
          <p14:tracePt t="227417" x="8740775" y="3151188"/>
          <p14:tracePt t="227425" x="8740775" y="3146425"/>
          <p14:tracePt t="227433" x="8740775" y="3140075"/>
          <p14:tracePt t="227442" x="8740775" y="3133725"/>
          <p14:tracePt t="227449" x="8734425" y="3116263"/>
          <p14:tracePt t="227474" x="8728075" y="3109913"/>
          <p14:tracePt t="227497" x="8721725" y="3103563"/>
          <p14:tracePt t="227505" x="8715375" y="3090863"/>
          <p14:tracePt t="227513" x="8704263" y="3086100"/>
          <p14:tracePt t="227529" x="8697913" y="3073400"/>
          <p14:tracePt t="227537" x="8691563" y="3073400"/>
          <p14:tracePt t="227569" x="8685213" y="3067050"/>
          <p14:tracePt t="227601" x="8680450" y="3060700"/>
          <p14:tracePt t="227609" x="8674100" y="3055938"/>
          <p14:tracePt t="227633" x="8667750" y="3049588"/>
          <p14:tracePt t="227641" x="8661400" y="3043238"/>
          <p14:tracePt t="227649" x="8650288" y="3036888"/>
          <p14:tracePt t="227665" x="8643938" y="3030538"/>
          <p14:tracePt t="227674" x="8637588" y="3025775"/>
          <p14:tracePt t="227681" x="8631238" y="3019425"/>
          <p14:tracePt t="227689" x="8624888" y="3019425"/>
          <p14:tracePt t="227697" x="8601075" y="3013075"/>
          <p14:tracePt t="227705" x="8589963" y="3000375"/>
          <p14:tracePt t="227713" x="8564563" y="2995613"/>
          <p14:tracePt t="227721" x="8540750" y="2995613"/>
          <p14:tracePt t="227729" x="8505825" y="2989263"/>
          <p14:tracePt t="227737" x="8456613" y="2965450"/>
          <p14:tracePt t="227745" x="8445500" y="2965450"/>
          <p14:tracePt t="227753" x="8415338" y="2959100"/>
          <p14:tracePt t="227761" x="8389938" y="2959100"/>
          <p14:tracePt t="227769" x="8372475" y="2952750"/>
          <p14:tracePt t="227777" x="8359775" y="2946400"/>
          <p14:tracePt t="227785" x="8348663" y="2946400"/>
          <p14:tracePt t="227801" x="8342313" y="2946400"/>
          <p14:tracePt t="227858" x="8335963" y="2946400"/>
          <p14:tracePt t="227866" x="8329613" y="2946400"/>
          <p14:tracePt t="227890" x="8305800" y="2946400"/>
          <p14:tracePt t="227897" x="8299450" y="2952750"/>
          <p14:tracePt t="227906" x="8288338" y="2965450"/>
          <p14:tracePt t="227913" x="8281988" y="2970213"/>
          <p14:tracePt t="227921" x="8275638" y="2976563"/>
          <p14:tracePt t="227930" x="8269288" y="2982913"/>
          <p14:tracePt t="227937" x="8264525" y="2995613"/>
          <p14:tracePt t="227946" x="8245475" y="3013075"/>
          <p14:tracePt t="227953" x="8239125" y="3025775"/>
          <p14:tracePt t="227961" x="8239125" y="3030538"/>
          <p14:tracePt t="227969" x="8239125" y="3043238"/>
          <p14:tracePt t="227977" x="8239125" y="3067050"/>
          <p14:tracePt t="227985" x="8239125" y="3086100"/>
          <p14:tracePt t="227993" x="8239125" y="3090863"/>
          <p14:tracePt t="228001" x="8239125" y="3109913"/>
          <p14:tracePt t="228009" x="8239125" y="3133725"/>
          <p14:tracePt t="228017" x="8245475" y="3157538"/>
          <p14:tracePt t="228025" x="8251825" y="3163888"/>
          <p14:tracePt t="228033" x="8269288" y="3176588"/>
          <p14:tracePt t="228042" x="8294688" y="3200400"/>
          <p14:tracePt t="228049" x="8305800" y="3217863"/>
          <p14:tracePt t="228058" x="8324850" y="3230563"/>
          <p14:tracePt t="228065" x="8335963" y="3248025"/>
          <p14:tracePt t="228073" x="8355013" y="3254375"/>
          <p14:tracePt t="228081" x="8359775" y="3260725"/>
          <p14:tracePt t="228089" x="8366125" y="3267075"/>
          <p14:tracePt t="228097" x="8372475" y="3267075"/>
          <p14:tracePt t="228105" x="8385175" y="3271838"/>
          <p14:tracePt t="228121" x="8389938" y="3271838"/>
          <p14:tracePt t="228129" x="8396288" y="3271838"/>
          <p14:tracePt t="228137" x="8402638" y="3271838"/>
          <p14:tracePt t="228145" x="8415338" y="3271838"/>
          <p14:tracePt t="228153" x="8432800" y="3271838"/>
          <p14:tracePt t="228161" x="8456613" y="3271838"/>
          <p14:tracePt t="228169" x="8475663" y="3271838"/>
          <p14:tracePt t="228178" x="8516938" y="3271838"/>
          <p14:tracePt t="228185" x="8540750" y="3271838"/>
          <p14:tracePt t="228193" x="8577263" y="3271838"/>
          <p14:tracePt t="228201" x="8620125" y="3271838"/>
          <p14:tracePt t="228209" x="8643938" y="3271838"/>
          <p14:tracePt t="228217" x="8661400" y="3271838"/>
          <p14:tracePt t="228226" x="8685213" y="3271838"/>
          <p14:tracePt t="228233" x="8697913" y="3271838"/>
          <p14:tracePt t="228242" x="8710613" y="3271838"/>
          <p14:tracePt t="228249" x="8721725" y="3271838"/>
          <p14:tracePt t="228257" x="8728075" y="3267075"/>
          <p14:tracePt t="228265" x="8734425" y="3260725"/>
          <p14:tracePt t="228273" x="8745538" y="3248025"/>
          <p14:tracePt t="228281" x="8751888" y="3241675"/>
          <p14:tracePt t="228289" x="8751888" y="3236913"/>
          <p14:tracePt t="228297" x="8758238" y="3211513"/>
          <p14:tracePt t="228305" x="8764588" y="3200400"/>
          <p14:tracePt t="228321" x="8775700" y="3181350"/>
          <p14:tracePt t="228329" x="8775700" y="3176588"/>
          <p14:tracePt t="228345" x="8775700" y="3170238"/>
          <p14:tracePt t="228353" x="8775700" y="3151188"/>
          <p14:tracePt t="228361" x="8775700" y="3146425"/>
          <p14:tracePt t="228369" x="8775700" y="3133725"/>
          <p14:tracePt t="228377" x="8775700" y="3121025"/>
          <p14:tracePt t="228385" x="8770938" y="3103563"/>
          <p14:tracePt t="228393" x="8764588" y="3079750"/>
          <p14:tracePt t="228401" x="8745538" y="3055938"/>
          <p14:tracePt t="228409" x="8710613" y="3019425"/>
          <p14:tracePt t="228417" x="8674100" y="2982913"/>
          <p14:tracePt t="228426" x="8637588" y="2965450"/>
          <p14:tracePt t="228433" x="8570913" y="2911475"/>
          <p14:tracePt t="228441" x="8510588" y="2874963"/>
          <p14:tracePt t="228449" x="8432800" y="2844800"/>
          <p14:tracePt t="228457" x="8335963" y="2784475"/>
          <p14:tracePt t="228465" x="8245475" y="2754313"/>
          <p14:tracePt t="228473" x="8197850" y="2730500"/>
          <p14:tracePt t="228481" x="8167688" y="2711450"/>
          <p14:tracePt t="228489" x="8120063" y="2705100"/>
          <p14:tracePt t="228497" x="8113713" y="2700338"/>
          <p14:tracePt t="228521" x="8107363" y="2700338"/>
          <p14:tracePt t="228537" x="8101013" y="2700338"/>
          <p14:tracePt t="228553" x="8094663" y="2700338"/>
          <p14:tracePt t="228561" x="8070850" y="2724150"/>
          <p14:tracePt t="228569" x="8070850" y="2730500"/>
          <p14:tracePt t="228577" x="8059738" y="2747963"/>
          <p14:tracePt t="228585" x="8040688" y="2795588"/>
          <p14:tracePt t="228593" x="8023225" y="2820988"/>
          <p14:tracePt t="228601" x="7993063" y="2862263"/>
          <p14:tracePt t="228609" x="7993063" y="2886075"/>
          <p14:tracePt t="228617" x="7986713" y="2911475"/>
          <p14:tracePt t="228626" x="7980363" y="2952750"/>
          <p14:tracePt t="228633" x="7980363" y="2989263"/>
          <p14:tracePt t="228641" x="7980363" y="3019425"/>
          <p14:tracePt t="228649" x="7980363" y="3049588"/>
          <p14:tracePt t="228658" x="7980363" y="3073400"/>
          <p14:tracePt t="228665" x="7993063" y="3109913"/>
          <p14:tracePt t="228673" x="8004175" y="3146425"/>
          <p14:tracePt t="228681" x="8023225" y="3170238"/>
          <p14:tracePt t="228689" x="8047038" y="3194050"/>
          <p14:tracePt t="228697" x="8070850" y="3217863"/>
          <p14:tracePt t="228705" x="8107363" y="3224213"/>
          <p14:tracePt t="228713" x="8131175" y="3241675"/>
          <p14:tracePt t="228721" x="8154988" y="3248025"/>
          <p14:tracePt t="228729" x="8178800" y="3260725"/>
          <p14:tracePt t="228737" x="8204200" y="3267075"/>
          <p14:tracePt t="228745" x="8234363" y="3271838"/>
          <p14:tracePt t="228753" x="8269288" y="3290888"/>
          <p14:tracePt t="228761" x="8329613" y="3290888"/>
          <p14:tracePt t="228769" x="8359775" y="3290888"/>
          <p14:tracePt t="228777" x="8415338" y="3290888"/>
          <p14:tracePt t="228785" x="8445500" y="3290888"/>
          <p14:tracePt t="228793" x="8480425" y="3290888"/>
          <p14:tracePt t="228801" x="8510588" y="3290888"/>
          <p14:tracePt t="228809" x="8535988" y="3290888"/>
          <p14:tracePt t="228817" x="8559800" y="3290888"/>
          <p14:tracePt t="228826" x="8607425" y="3260725"/>
          <p14:tracePt t="228833" x="8631238" y="3248025"/>
          <p14:tracePt t="228842" x="8643938" y="3230563"/>
          <p14:tracePt t="228849" x="8661400" y="3217863"/>
          <p14:tracePt t="228857" x="8667750" y="3194050"/>
          <p14:tracePt t="228865" x="8674100" y="3176588"/>
          <p14:tracePt t="228877" x="8691563" y="3146425"/>
          <p14:tracePt t="228881" x="8691563" y="3127375"/>
          <p14:tracePt t="228889" x="8691563" y="3116263"/>
          <p14:tracePt t="228897" x="8691563" y="3103563"/>
          <p14:tracePt t="228905" x="8691563" y="3097213"/>
          <p14:tracePt t="228913" x="8691563" y="3086100"/>
          <p14:tracePt t="228921" x="8691563" y="3079750"/>
          <p14:tracePt t="228929" x="8691563" y="3060700"/>
          <p14:tracePt t="228937" x="8691563" y="3055938"/>
          <p14:tracePt t="228945" x="8691563" y="3043238"/>
          <p14:tracePt t="228953" x="8691563" y="3030538"/>
          <p14:tracePt t="228961" x="8674100" y="3013075"/>
          <p14:tracePt t="228969" x="8667750" y="3006725"/>
          <p14:tracePt t="228978" x="8655050" y="2995613"/>
          <p14:tracePt t="228985" x="8650288" y="2989263"/>
          <p14:tracePt t="228993" x="8637588" y="2976563"/>
          <p14:tracePt t="229001" x="8620125" y="2959100"/>
          <p14:tracePt t="229010" x="8613775" y="2952750"/>
          <p14:tracePt t="229017" x="8601075" y="2952750"/>
          <p14:tracePt t="229025" x="8594725" y="2952750"/>
          <p14:tracePt t="229033" x="8577263" y="2952750"/>
          <p14:tracePt t="229041" x="8559800" y="2952750"/>
          <p14:tracePt t="229049" x="8547100" y="2952750"/>
          <p14:tracePt t="229057" x="8535988" y="2952750"/>
          <p14:tracePt t="229065" x="8510588" y="2965450"/>
          <p14:tracePt t="229073" x="8475663" y="2982913"/>
          <p14:tracePt t="229081" x="8450263" y="3006725"/>
          <p14:tracePt t="229089" x="8415338" y="3030538"/>
          <p14:tracePt t="229097" x="8396288" y="3049588"/>
          <p14:tracePt t="229105" x="8385175" y="3060700"/>
          <p14:tracePt t="229113" x="8355013" y="3097213"/>
          <p14:tracePt t="229121" x="8355013" y="3121025"/>
          <p14:tracePt t="229129" x="8348663" y="3157538"/>
          <p14:tracePt t="229137" x="8348663" y="3176588"/>
          <p14:tracePt t="229145" x="8348663" y="3194050"/>
          <p14:tracePt t="229153" x="8348663" y="3206750"/>
          <p14:tracePt t="229161" x="8348663" y="3217863"/>
          <p14:tracePt t="229169" x="8348663" y="3236913"/>
          <p14:tracePt t="229177" x="8355013" y="3241675"/>
          <p14:tracePt t="229185" x="8359775" y="3248025"/>
          <p14:tracePt t="229193" x="8366125" y="3248025"/>
          <p14:tracePt t="229201" x="8378825" y="3248025"/>
          <p14:tracePt t="229210" x="8385175" y="3248025"/>
          <p14:tracePt t="229217" x="8396288" y="3248025"/>
          <p14:tracePt t="229226" x="8420100" y="3248025"/>
          <p14:tracePt t="229233" x="8445500" y="3248025"/>
          <p14:tracePt t="229242" x="8469313" y="3248025"/>
          <p14:tracePt t="229249" x="8493125" y="3248025"/>
          <p14:tracePt t="229257" x="8510588" y="3248025"/>
          <p14:tracePt t="229265" x="8516938" y="3248025"/>
          <p14:tracePt t="229273" x="8535988" y="3248025"/>
          <p14:tracePt t="229281" x="8540750" y="3248025"/>
          <p14:tracePt t="229289" x="8547100" y="3248025"/>
          <p14:tracePt t="229297" x="8559800" y="3241675"/>
          <p14:tracePt t="229305" x="8564563" y="3236913"/>
          <p14:tracePt t="229313" x="8570913" y="3224213"/>
          <p14:tracePt t="229321" x="8577263" y="3211513"/>
          <p14:tracePt t="229329" x="8577263" y="3187700"/>
          <p14:tracePt t="229337" x="8577263" y="3170238"/>
          <p14:tracePt t="229345" x="8577263" y="3146425"/>
          <p14:tracePt t="229353" x="8577263" y="3121025"/>
          <p14:tracePt t="229361" x="8577263" y="3109913"/>
          <p14:tracePt t="229369" x="8577263" y="3073400"/>
          <p14:tracePt t="229377" x="8559800" y="3060700"/>
          <p14:tracePt t="229385" x="8535988" y="3043238"/>
          <p14:tracePt t="229393" x="8523288" y="3036888"/>
          <p14:tracePt t="229401" x="8499475" y="3036888"/>
          <p14:tracePt t="229411" x="8475663" y="3025775"/>
          <p14:tracePt t="229417" x="8450263" y="3019425"/>
          <p14:tracePt t="229425" x="8426450" y="3019425"/>
          <p14:tracePt t="229433" x="8402638" y="3019425"/>
          <p14:tracePt t="229442" x="8385175" y="3019425"/>
          <p14:tracePt t="229449" x="8359775" y="3019425"/>
          <p14:tracePt t="229457" x="8335963" y="3019425"/>
          <p14:tracePt t="229465" x="8329613" y="3019425"/>
          <p14:tracePt t="229473" x="8305800" y="3019425"/>
          <p14:tracePt t="229481" x="8288338" y="3030538"/>
          <p14:tracePt t="229489" x="8269288" y="3043238"/>
          <p14:tracePt t="229497" x="8251825" y="3060700"/>
          <p14:tracePt t="229505" x="8245475" y="3067050"/>
          <p14:tracePt t="229513" x="8239125" y="3073400"/>
          <p14:tracePt t="229521" x="8239125" y="3090863"/>
          <p14:tracePt t="229529" x="8239125" y="3097213"/>
          <p14:tracePt t="229537" x="8239125" y="3121025"/>
          <p14:tracePt t="229545" x="8239125" y="3133725"/>
          <p14:tracePt t="229553" x="8239125" y="3146425"/>
          <p14:tracePt t="229561" x="8251825" y="3170238"/>
          <p14:tracePt t="229569" x="8275638" y="3194050"/>
          <p14:tracePt t="229577" x="8312150" y="3224213"/>
          <p14:tracePt t="229585" x="8355013" y="3254375"/>
          <p14:tracePt t="229594" x="8402638" y="3271838"/>
          <p14:tracePt t="229601" x="8462963" y="3290888"/>
          <p14:tracePt t="229610" x="8510588" y="3302000"/>
          <p14:tracePt t="229617" x="8559800" y="3308350"/>
          <p14:tracePt t="229625" x="8589963" y="3321050"/>
          <p14:tracePt t="229633" x="8624888" y="3325813"/>
          <p14:tracePt t="229642" x="8643938" y="3325813"/>
          <p14:tracePt t="229649" x="8680450" y="3325813"/>
          <p14:tracePt t="229657" x="8691563" y="3325813"/>
          <p14:tracePt t="229665" x="8704263" y="3325813"/>
          <p14:tracePt t="229673" x="8728075" y="3325813"/>
          <p14:tracePt t="229681" x="8745538" y="3321050"/>
          <p14:tracePt t="229689" x="8770938" y="3295650"/>
          <p14:tracePt t="229697" x="8782050" y="3271838"/>
          <p14:tracePt t="229705" x="8801100" y="3236913"/>
          <p14:tracePt t="229713" x="8812213" y="3211513"/>
          <p14:tracePt t="229721" x="8812213" y="3157538"/>
          <p14:tracePt t="229729" x="8812213" y="3133725"/>
          <p14:tracePt t="229737" x="8812213" y="3090863"/>
          <p14:tracePt t="229745" x="8812213" y="3067050"/>
          <p14:tracePt t="229753" x="8805863" y="3043238"/>
          <p14:tracePt t="229761" x="8794750" y="3030538"/>
          <p14:tracePt t="229769" x="8770938" y="3013075"/>
          <p14:tracePt t="229778" x="8721725" y="2995613"/>
          <p14:tracePt t="229785" x="8685213" y="2976563"/>
          <p14:tracePt t="229794" x="8613775" y="2965450"/>
          <p14:tracePt t="229801" x="8540750" y="2965450"/>
          <p14:tracePt t="229809" x="8469313" y="2952750"/>
          <p14:tracePt t="229817" x="8396288" y="2952750"/>
          <p14:tracePt t="229827" x="8324850" y="2952750"/>
          <p14:tracePt t="229833" x="8264525" y="2952750"/>
          <p14:tracePt t="229841" x="8234363" y="2952750"/>
          <p14:tracePt t="229849" x="8215313" y="2959100"/>
          <p14:tracePt t="229857" x="8191500" y="2970213"/>
          <p14:tracePt t="229865" x="8185150" y="2976563"/>
          <p14:tracePt t="229873" x="8174038" y="2982913"/>
          <p14:tracePt t="229882" x="8167688" y="2995613"/>
          <p14:tracePt t="229889" x="8167688" y="3013075"/>
          <p14:tracePt t="229897" x="8167688" y="3025775"/>
          <p14:tracePt t="229905" x="8167688" y="3049588"/>
          <p14:tracePt t="229913" x="8167688" y="3073400"/>
          <p14:tracePt t="229921" x="8167688" y="3086100"/>
          <p14:tracePt t="229929" x="8167688" y="3097213"/>
          <p14:tracePt t="229937" x="8178800" y="3121025"/>
          <p14:tracePt t="229945" x="8204200" y="3157538"/>
          <p14:tracePt t="229953" x="8239125" y="3187700"/>
          <p14:tracePt t="229961" x="8294688" y="3230563"/>
          <p14:tracePt t="229969" x="8342313" y="3248025"/>
          <p14:tracePt t="229978" x="8389938" y="3278188"/>
          <p14:tracePt t="229985" x="8480425" y="3325813"/>
          <p14:tracePt t="229994" x="8547100" y="3355975"/>
          <p14:tracePt t="230001" x="8624888" y="3386138"/>
          <p14:tracePt t="230009" x="8697913" y="3411538"/>
          <p14:tracePt t="230017" x="8758238" y="3411538"/>
          <p14:tracePt t="230026" x="8831263" y="3411538"/>
          <p14:tracePt t="230033" x="8842375" y="3411538"/>
          <p14:tracePt t="230041" x="8848725" y="3411538"/>
          <p14:tracePt t="230057" x="8855075" y="3411538"/>
          <p14:tracePt t="230073" x="8878888" y="3405188"/>
          <p14:tracePt t="230081" x="8878888" y="3398838"/>
          <p14:tracePt t="230089" x="8878888" y="3368675"/>
          <p14:tracePt t="230097" x="8878888" y="3344863"/>
          <p14:tracePt t="230105" x="8878888" y="3314700"/>
          <p14:tracePt t="230113" x="8872538" y="3278188"/>
          <p14:tracePt t="230121" x="8842375" y="3230563"/>
          <p14:tracePt t="230129" x="8831263" y="3206750"/>
          <p14:tracePt t="230137" x="8805863" y="3181350"/>
          <p14:tracePt t="230145" x="8788400" y="3163888"/>
          <p14:tracePt t="230153" x="8751888" y="3140075"/>
          <p14:tracePt t="230161" x="8728075" y="3133725"/>
          <p14:tracePt t="230169" x="8704263" y="3121025"/>
          <p14:tracePt t="230178" x="8680450" y="3116263"/>
          <p14:tracePt t="230185" x="8667750" y="3116263"/>
          <p14:tracePt t="230194" x="8643938" y="3116263"/>
          <p14:tracePt t="230201" x="8637588" y="3116263"/>
          <p14:tracePt t="230209" x="8620125" y="3116263"/>
          <p14:tracePt t="230217" x="8607425" y="3116263"/>
          <p14:tracePt t="230226" x="8589963" y="3133725"/>
          <p14:tracePt t="230233" x="8583613" y="3140075"/>
          <p14:tracePt t="230241" x="8559800" y="3146425"/>
          <p14:tracePt t="230249" x="8553450" y="3151188"/>
          <p14:tracePt t="230257" x="8547100" y="3157538"/>
          <p14:tracePt t="230265" x="8540750" y="3170238"/>
          <p14:tracePt t="230273" x="8535988" y="3176588"/>
          <p14:tracePt t="230281" x="8535988" y="3187700"/>
          <p14:tracePt t="230289" x="8535988" y="3206750"/>
          <p14:tracePt t="230297" x="8535988" y="3211513"/>
          <p14:tracePt t="230305" x="8535988" y="3224213"/>
          <p14:tracePt t="230321" x="8540750" y="3230563"/>
          <p14:tracePt t="230329" x="8547100" y="3236913"/>
          <p14:tracePt t="230337" x="8553450" y="3236913"/>
          <p14:tracePt t="230345" x="8559800" y="3236913"/>
          <p14:tracePt t="230353" x="8577263" y="3241675"/>
          <p14:tracePt t="230361" x="8583613" y="3241675"/>
          <p14:tracePt t="230369" x="8594725" y="3241675"/>
          <p14:tracePt t="230377" x="8607425" y="3241675"/>
          <p14:tracePt t="230385" x="8620125" y="3241675"/>
          <p14:tracePt t="230394" x="8624888" y="3241675"/>
          <p14:tracePt t="230401" x="8650288" y="3241675"/>
          <p14:tracePt t="230410" x="8667750" y="3224213"/>
          <p14:tracePt t="230417" x="8674100" y="3211513"/>
          <p14:tracePt t="230425" x="8680450" y="3187700"/>
          <p14:tracePt t="230441" x="8680450" y="3176588"/>
          <p14:tracePt t="230449" x="8680450" y="3170238"/>
          <p14:tracePt t="230465" x="8680450" y="3151188"/>
          <p14:tracePt t="230473" x="8680450" y="3146425"/>
          <p14:tracePt t="230481" x="8674100" y="3127375"/>
          <p14:tracePt t="230489" x="8637588" y="3097213"/>
          <p14:tracePt t="230497" x="8601075" y="3090863"/>
          <p14:tracePt t="230505" x="8540750" y="3060700"/>
          <p14:tracePt t="230513" x="8450263" y="3036888"/>
          <p14:tracePt t="230521" x="8372475" y="3019425"/>
          <p14:tracePt t="230529" x="8275638" y="3019425"/>
          <p14:tracePt t="230537" x="8197850" y="3006725"/>
          <p14:tracePt t="230546" x="8154988" y="2995613"/>
          <p14:tracePt t="230553" x="8137525" y="2995613"/>
          <p14:tracePt t="230673" x="8131175" y="2995613"/>
          <p14:tracePt t="230690" x="0" y="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0" name="Rectangle 74">
            <a:extLst>
              <a:ext uri="{FF2B5EF4-FFF2-40B4-BE49-F238E27FC236}">
                <a16:creationId xmlns:a16="http://schemas.microsoft.com/office/drawing/2014/main" id="{9392075C-502A-48F0-BBFD-AE9D7A3CB95A}"/>
              </a:ext>
            </a:extLst>
          </p:cNvPr>
          <p:cNvSpPr>
            <a:spLocks noChangeArrowheads="1"/>
          </p:cNvSpPr>
          <p:nvPr/>
        </p:nvSpPr>
        <p:spPr bwMode="auto">
          <a:xfrm>
            <a:off x="327025" y="1493838"/>
            <a:ext cx="19685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1800" b="1">
                <a:solidFill>
                  <a:schemeClr val="bg1"/>
                </a:solidFill>
                <a:latin typeface="Arial" panose="020B0604020202020204" pitchFamily="34" charset="0"/>
              </a:rPr>
              <a:t>buňky produkující</a:t>
            </a:r>
          </a:p>
          <a:p>
            <a:r>
              <a:rPr lang="cs-CZ" altLang="cs-CZ" sz="1800" b="1">
                <a:solidFill>
                  <a:schemeClr val="bg1"/>
                </a:solidFill>
                <a:latin typeface="Arial" panose="020B0604020202020204" pitchFamily="34" charset="0"/>
              </a:rPr>
              <a:t>protilátky</a:t>
            </a:r>
            <a:endParaRPr lang="en-GB" altLang="cs-CZ" sz="1800" b="1">
              <a:solidFill>
                <a:schemeClr val="bg1"/>
              </a:solidFill>
            </a:endParaRPr>
          </a:p>
        </p:txBody>
      </p:sp>
      <p:sp>
        <p:nvSpPr>
          <p:cNvPr id="9219" name="Freeform 3">
            <a:extLst>
              <a:ext uri="{FF2B5EF4-FFF2-40B4-BE49-F238E27FC236}">
                <a16:creationId xmlns:a16="http://schemas.microsoft.com/office/drawing/2014/main" id="{AFF5C8BE-0784-4208-821C-126618B38B2A}"/>
              </a:ext>
            </a:extLst>
          </p:cNvPr>
          <p:cNvSpPr>
            <a:spLocks/>
          </p:cNvSpPr>
          <p:nvPr/>
        </p:nvSpPr>
        <p:spPr bwMode="auto">
          <a:xfrm>
            <a:off x="3448050" y="6005513"/>
            <a:ext cx="1817688" cy="742950"/>
          </a:xfrm>
          <a:custGeom>
            <a:avLst/>
            <a:gdLst>
              <a:gd name="T0" fmla="*/ 925 w 1145"/>
              <a:gd name="T1" fmla="*/ 275 h 468"/>
              <a:gd name="T2" fmla="*/ 985 w 1145"/>
              <a:gd name="T3" fmla="*/ 282 h 468"/>
              <a:gd name="T4" fmla="*/ 1023 w 1145"/>
              <a:gd name="T5" fmla="*/ 286 h 468"/>
              <a:gd name="T6" fmla="*/ 1075 w 1145"/>
              <a:gd name="T7" fmla="*/ 299 h 468"/>
              <a:gd name="T8" fmla="*/ 1128 w 1145"/>
              <a:gd name="T9" fmla="*/ 325 h 468"/>
              <a:gd name="T10" fmla="*/ 1145 w 1145"/>
              <a:gd name="T11" fmla="*/ 366 h 468"/>
              <a:gd name="T12" fmla="*/ 1095 w 1145"/>
              <a:gd name="T13" fmla="*/ 397 h 468"/>
              <a:gd name="T14" fmla="*/ 1000 w 1145"/>
              <a:gd name="T15" fmla="*/ 405 h 468"/>
              <a:gd name="T16" fmla="*/ 903 w 1145"/>
              <a:gd name="T17" fmla="*/ 407 h 468"/>
              <a:gd name="T18" fmla="*/ 833 w 1145"/>
              <a:gd name="T19" fmla="*/ 416 h 468"/>
              <a:gd name="T20" fmla="*/ 763 w 1145"/>
              <a:gd name="T21" fmla="*/ 429 h 468"/>
              <a:gd name="T22" fmla="*/ 758 w 1145"/>
              <a:gd name="T23" fmla="*/ 455 h 468"/>
              <a:gd name="T24" fmla="*/ 766 w 1145"/>
              <a:gd name="T25" fmla="*/ 468 h 468"/>
              <a:gd name="T26" fmla="*/ 728 w 1145"/>
              <a:gd name="T27" fmla="*/ 457 h 468"/>
              <a:gd name="T28" fmla="*/ 736 w 1145"/>
              <a:gd name="T29" fmla="*/ 425 h 468"/>
              <a:gd name="T30" fmla="*/ 801 w 1145"/>
              <a:gd name="T31" fmla="*/ 405 h 468"/>
              <a:gd name="T32" fmla="*/ 876 w 1145"/>
              <a:gd name="T33" fmla="*/ 394 h 468"/>
              <a:gd name="T34" fmla="*/ 970 w 1145"/>
              <a:gd name="T35" fmla="*/ 392 h 468"/>
              <a:gd name="T36" fmla="*/ 1078 w 1145"/>
              <a:gd name="T37" fmla="*/ 384 h 468"/>
              <a:gd name="T38" fmla="*/ 1110 w 1145"/>
              <a:gd name="T39" fmla="*/ 345 h 468"/>
              <a:gd name="T40" fmla="*/ 1033 w 1145"/>
              <a:gd name="T41" fmla="*/ 312 h 468"/>
              <a:gd name="T42" fmla="*/ 923 w 1145"/>
              <a:gd name="T43" fmla="*/ 301 h 468"/>
              <a:gd name="T44" fmla="*/ 838 w 1145"/>
              <a:gd name="T45" fmla="*/ 303 h 468"/>
              <a:gd name="T46" fmla="*/ 763 w 1145"/>
              <a:gd name="T47" fmla="*/ 312 h 468"/>
              <a:gd name="T48" fmla="*/ 713 w 1145"/>
              <a:gd name="T49" fmla="*/ 316 h 468"/>
              <a:gd name="T50" fmla="*/ 666 w 1145"/>
              <a:gd name="T51" fmla="*/ 321 h 468"/>
              <a:gd name="T52" fmla="*/ 561 w 1145"/>
              <a:gd name="T53" fmla="*/ 325 h 468"/>
              <a:gd name="T54" fmla="*/ 471 w 1145"/>
              <a:gd name="T55" fmla="*/ 323 h 468"/>
              <a:gd name="T56" fmla="*/ 506 w 1145"/>
              <a:gd name="T57" fmla="*/ 308 h 468"/>
              <a:gd name="T58" fmla="*/ 541 w 1145"/>
              <a:gd name="T59" fmla="*/ 306 h 468"/>
              <a:gd name="T60" fmla="*/ 456 w 1145"/>
              <a:gd name="T61" fmla="*/ 303 h 468"/>
              <a:gd name="T62" fmla="*/ 382 w 1145"/>
              <a:gd name="T63" fmla="*/ 299 h 468"/>
              <a:gd name="T64" fmla="*/ 309 w 1145"/>
              <a:gd name="T65" fmla="*/ 291 h 468"/>
              <a:gd name="T66" fmla="*/ 259 w 1145"/>
              <a:gd name="T67" fmla="*/ 303 h 468"/>
              <a:gd name="T68" fmla="*/ 219 w 1145"/>
              <a:gd name="T69" fmla="*/ 308 h 468"/>
              <a:gd name="T70" fmla="*/ 182 w 1145"/>
              <a:gd name="T71" fmla="*/ 310 h 468"/>
              <a:gd name="T72" fmla="*/ 157 w 1145"/>
              <a:gd name="T73" fmla="*/ 299 h 468"/>
              <a:gd name="T74" fmla="*/ 194 w 1145"/>
              <a:gd name="T75" fmla="*/ 284 h 468"/>
              <a:gd name="T76" fmla="*/ 224 w 1145"/>
              <a:gd name="T77" fmla="*/ 282 h 468"/>
              <a:gd name="T78" fmla="*/ 249 w 1145"/>
              <a:gd name="T79" fmla="*/ 265 h 468"/>
              <a:gd name="T80" fmla="*/ 209 w 1145"/>
              <a:gd name="T81" fmla="*/ 247 h 468"/>
              <a:gd name="T82" fmla="*/ 177 w 1145"/>
              <a:gd name="T83" fmla="*/ 236 h 468"/>
              <a:gd name="T84" fmla="*/ 102 w 1145"/>
              <a:gd name="T85" fmla="*/ 230 h 468"/>
              <a:gd name="T86" fmla="*/ 37 w 1145"/>
              <a:gd name="T87" fmla="*/ 223 h 468"/>
              <a:gd name="T88" fmla="*/ 0 w 1145"/>
              <a:gd name="T89" fmla="*/ 193 h 468"/>
              <a:gd name="T90" fmla="*/ 25 w 1145"/>
              <a:gd name="T91" fmla="*/ 163 h 468"/>
              <a:gd name="T92" fmla="*/ 50 w 1145"/>
              <a:gd name="T93" fmla="*/ 141 h 468"/>
              <a:gd name="T94" fmla="*/ 80 w 1145"/>
              <a:gd name="T95" fmla="*/ 111 h 468"/>
              <a:gd name="T96" fmla="*/ 115 w 1145"/>
              <a:gd name="T97" fmla="*/ 91 h 468"/>
              <a:gd name="T98" fmla="*/ 127 w 1145"/>
              <a:gd name="T99" fmla="*/ 68 h 468"/>
              <a:gd name="T100" fmla="*/ 145 w 1145"/>
              <a:gd name="T101" fmla="*/ 20 h 468"/>
              <a:gd name="T102" fmla="*/ 197 w 1145"/>
              <a:gd name="T103" fmla="*/ 0 h 468"/>
              <a:gd name="T104" fmla="*/ 224 w 1145"/>
              <a:gd name="T105" fmla="*/ 37 h 468"/>
              <a:gd name="T106" fmla="*/ 267 w 1145"/>
              <a:gd name="T107" fmla="*/ 11 h 468"/>
              <a:gd name="T108" fmla="*/ 299 w 1145"/>
              <a:gd name="T109" fmla="*/ 42 h 468"/>
              <a:gd name="T110" fmla="*/ 307 w 1145"/>
              <a:gd name="T111" fmla="*/ 68 h 468"/>
              <a:gd name="T112" fmla="*/ 362 w 1145"/>
              <a:gd name="T113" fmla="*/ 70 h 468"/>
              <a:gd name="T114" fmla="*/ 414 w 1145"/>
              <a:gd name="T115" fmla="*/ 65 h 468"/>
              <a:gd name="T116" fmla="*/ 519 w 1145"/>
              <a:gd name="T117" fmla="*/ 70 h 468"/>
              <a:gd name="T118" fmla="*/ 611 w 1145"/>
              <a:gd name="T119" fmla="*/ 74 h 468"/>
              <a:gd name="T120" fmla="*/ 696 w 1145"/>
              <a:gd name="T121" fmla="*/ 89 h 468"/>
              <a:gd name="T122" fmla="*/ 786 w 1145"/>
              <a:gd name="T123" fmla="*/ 148 h 468"/>
              <a:gd name="T124" fmla="*/ 838 w 1145"/>
              <a:gd name="T125" fmla="*/ 223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45" h="468">
                <a:moveTo>
                  <a:pt x="871" y="252"/>
                </a:moveTo>
                <a:lnTo>
                  <a:pt x="876" y="256"/>
                </a:lnTo>
                <a:lnTo>
                  <a:pt x="883" y="260"/>
                </a:lnTo>
                <a:lnTo>
                  <a:pt x="893" y="265"/>
                </a:lnTo>
                <a:lnTo>
                  <a:pt x="903" y="269"/>
                </a:lnTo>
                <a:lnTo>
                  <a:pt x="913" y="271"/>
                </a:lnTo>
                <a:lnTo>
                  <a:pt x="925" y="275"/>
                </a:lnTo>
                <a:lnTo>
                  <a:pt x="938" y="275"/>
                </a:lnTo>
                <a:lnTo>
                  <a:pt x="953" y="278"/>
                </a:lnTo>
                <a:lnTo>
                  <a:pt x="958" y="278"/>
                </a:lnTo>
                <a:lnTo>
                  <a:pt x="965" y="280"/>
                </a:lnTo>
                <a:lnTo>
                  <a:pt x="973" y="280"/>
                </a:lnTo>
                <a:lnTo>
                  <a:pt x="980" y="282"/>
                </a:lnTo>
                <a:lnTo>
                  <a:pt x="985" y="282"/>
                </a:lnTo>
                <a:lnTo>
                  <a:pt x="990" y="282"/>
                </a:lnTo>
                <a:lnTo>
                  <a:pt x="998" y="284"/>
                </a:lnTo>
                <a:lnTo>
                  <a:pt x="1003" y="284"/>
                </a:lnTo>
                <a:lnTo>
                  <a:pt x="1008" y="286"/>
                </a:lnTo>
                <a:lnTo>
                  <a:pt x="1013" y="286"/>
                </a:lnTo>
                <a:lnTo>
                  <a:pt x="1018" y="286"/>
                </a:lnTo>
                <a:lnTo>
                  <a:pt x="1023" y="286"/>
                </a:lnTo>
                <a:lnTo>
                  <a:pt x="1025" y="288"/>
                </a:lnTo>
                <a:lnTo>
                  <a:pt x="1030" y="288"/>
                </a:lnTo>
                <a:lnTo>
                  <a:pt x="1035" y="288"/>
                </a:lnTo>
                <a:lnTo>
                  <a:pt x="1038" y="288"/>
                </a:lnTo>
                <a:lnTo>
                  <a:pt x="1050" y="293"/>
                </a:lnTo>
                <a:lnTo>
                  <a:pt x="1063" y="295"/>
                </a:lnTo>
                <a:lnTo>
                  <a:pt x="1075" y="299"/>
                </a:lnTo>
                <a:lnTo>
                  <a:pt x="1085" y="303"/>
                </a:lnTo>
                <a:lnTo>
                  <a:pt x="1095" y="306"/>
                </a:lnTo>
                <a:lnTo>
                  <a:pt x="1103" y="310"/>
                </a:lnTo>
                <a:lnTo>
                  <a:pt x="1110" y="314"/>
                </a:lnTo>
                <a:lnTo>
                  <a:pt x="1115" y="316"/>
                </a:lnTo>
                <a:lnTo>
                  <a:pt x="1123" y="321"/>
                </a:lnTo>
                <a:lnTo>
                  <a:pt x="1128" y="325"/>
                </a:lnTo>
                <a:lnTo>
                  <a:pt x="1135" y="332"/>
                </a:lnTo>
                <a:lnTo>
                  <a:pt x="1137" y="336"/>
                </a:lnTo>
                <a:lnTo>
                  <a:pt x="1140" y="340"/>
                </a:lnTo>
                <a:lnTo>
                  <a:pt x="1145" y="347"/>
                </a:lnTo>
                <a:lnTo>
                  <a:pt x="1145" y="353"/>
                </a:lnTo>
                <a:lnTo>
                  <a:pt x="1145" y="360"/>
                </a:lnTo>
                <a:lnTo>
                  <a:pt x="1145" y="366"/>
                </a:lnTo>
                <a:lnTo>
                  <a:pt x="1140" y="371"/>
                </a:lnTo>
                <a:lnTo>
                  <a:pt x="1137" y="377"/>
                </a:lnTo>
                <a:lnTo>
                  <a:pt x="1132" y="381"/>
                </a:lnTo>
                <a:lnTo>
                  <a:pt x="1125" y="386"/>
                </a:lnTo>
                <a:lnTo>
                  <a:pt x="1115" y="390"/>
                </a:lnTo>
                <a:lnTo>
                  <a:pt x="1108" y="394"/>
                </a:lnTo>
                <a:lnTo>
                  <a:pt x="1095" y="397"/>
                </a:lnTo>
                <a:lnTo>
                  <a:pt x="1083" y="399"/>
                </a:lnTo>
                <a:lnTo>
                  <a:pt x="1070" y="401"/>
                </a:lnTo>
                <a:lnTo>
                  <a:pt x="1055" y="401"/>
                </a:lnTo>
                <a:lnTo>
                  <a:pt x="1043" y="403"/>
                </a:lnTo>
                <a:lnTo>
                  <a:pt x="1028" y="403"/>
                </a:lnTo>
                <a:lnTo>
                  <a:pt x="1015" y="403"/>
                </a:lnTo>
                <a:lnTo>
                  <a:pt x="1000" y="405"/>
                </a:lnTo>
                <a:lnTo>
                  <a:pt x="985" y="405"/>
                </a:lnTo>
                <a:lnTo>
                  <a:pt x="973" y="405"/>
                </a:lnTo>
                <a:lnTo>
                  <a:pt x="958" y="405"/>
                </a:lnTo>
                <a:lnTo>
                  <a:pt x="945" y="405"/>
                </a:lnTo>
                <a:lnTo>
                  <a:pt x="930" y="407"/>
                </a:lnTo>
                <a:lnTo>
                  <a:pt x="918" y="407"/>
                </a:lnTo>
                <a:lnTo>
                  <a:pt x="903" y="407"/>
                </a:lnTo>
                <a:lnTo>
                  <a:pt x="888" y="410"/>
                </a:lnTo>
                <a:lnTo>
                  <a:pt x="873" y="412"/>
                </a:lnTo>
                <a:lnTo>
                  <a:pt x="868" y="412"/>
                </a:lnTo>
                <a:lnTo>
                  <a:pt x="861" y="412"/>
                </a:lnTo>
                <a:lnTo>
                  <a:pt x="853" y="412"/>
                </a:lnTo>
                <a:lnTo>
                  <a:pt x="843" y="414"/>
                </a:lnTo>
                <a:lnTo>
                  <a:pt x="833" y="416"/>
                </a:lnTo>
                <a:lnTo>
                  <a:pt x="823" y="416"/>
                </a:lnTo>
                <a:lnTo>
                  <a:pt x="813" y="418"/>
                </a:lnTo>
                <a:lnTo>
                  <a:pt x="801" y="418"/>
                </a:lnTo>
                <a:lnTo>
                  <a:pt x="791" y="423"/>
                </a:lnTo>
                <a:lnTo>
                  <a:pt x="778" y="425"/>
                </a:lnTo>
                <a:lnTo>
                  <a:pt x="771" y="427"/>
                </a:lnTo>
                <a:lnTo>
                  <a:pt x="763" y="429"/>
                </a:lnTo>
                <a:lnTo>
                  <a:pt x="758" y="433"/>
                </a:lnTo>
                <a:lnTo>
                  <a:pt x="753" y="438"/>
                </a:lnTo>
                <a:lnTo>
                  <a:pt x="751" y="440"/>
                </a:lnTo>
                <a:lnTo>
                  <a:pt x="751" y="446"/>
                </a:lnTo>
                <a:lnTo>
                  <a:pt x="751" y="451"/>
                </a:lnTo>
                <a:lnTo>
                  <a:pt x="753" y="453"/>
                </a:lnTo>
                <a:lnTo>
                  <a:pt x="758" y="455"/>
                </a:lnTo>
                <a:lnTo>
                  <a:pt x="766" y="457"/>
                </a:lnTo>
                <a:lnTo>
                  <a:pt x="771" y="459"/>
                </a:lnTo>
                <a:lnTo>
                  <a:pt x="776" y="462"/>
                </a:lnTo>
                <a:lnTo>
                  <a:pt x="776" y="464"/>
                </a:lnTo>
                <a:lnTo>
                  <a:pt x="773" y="468"/>
                </a:lnTo>
                <a:lnTo>
                  <a:pt x="771" y="468"/>
                </a:lnTo>
                <a:lnTo>
                  <a:pt x="766" y="468"/>
                </a:lnTo>
                <a:lnTo>
                  <a:pt x="761" y="468"/>
                </a:lnTo>
                <a:lnTo>
                  <a:pt x="758" y="468"/>
                </a:lnTo>
                <a:lnTo>
                  <a:pt x="753" y="466"/>
                </a:lnTo>
                <a:lnTo>
                  <a:pt x="748" y="464"/>
                </a:lnTo>
                <a:lnTo>
                  <a:pt x="743" y="464"/>
                </a:lnTo>
                <a:lnTo>
                  <a:pt x="738" y="462"/>
                </a:lnTo>
                <a:lnTo>
                  <a:pt x="728" y="457"/>
                </a:lnTo>
                <a:lnTo>
                  <a:pt x="721" y="453"/>
                </a:lnTo>
                <a:lnTo>
                  <a:pt x="718" y="446"/>
                </a:lnTo>
                <a:lnTo>
                  <a:pt x="721" y="440"/>
                </a:lnTo>
                <a:lnTo>
                  <a:pt x="723" y="436"/>
                </a:lnTo>
                <a:lnTo>
                  <a:pt x="726" y="431"/>
                </a:lnTo>
                <a:lnTo>
                  <a:pt x="731" y="427"/>
                </a:lnTo>
                <a:lnTo>
                  <a:pt x="736" y="425"/>
                </a:lnTo>
                <a:lnTo>
                  <a:pt x="741" y="420"/>
                </a:lnTo>
                <a:lnTo>
                  <a:pt x="748" y="418"/>
                </a:lnTo>
                <a:lnTo>
                  <a:pt x="756" y="414"/>
                </a:lnTo>
                <a:lnTo>
                  <a:pt x="766" y="412"/>
                </a:lnTo>
                <a:lnTo>
                  <a:pt x="778" y="407"/>
                </a:lnTo>
                <a:lnTo>
                  <a:pt x="788" y="407"/>
                </a:lnTo>
                <a:lnTo>
                  <a:pt x="801" y="405"/>
                </a:lnTo>
                <a:lnTo>
                  <a:pt x="808" y="403"/>
                </a:lnTo>
                <a:lnTo>
                  <a:pt x="818" y="401"/>
                </a:lnTo>
                <a:lnTo>
                  <a:pt x="828" y="399"/>
                </a:lnTo>
                <a:lnTo>
                  <a:pt x="838" y="397"/>
                </a:lnTo>
                <a:lnTo>
                  <a:pt x="846" y="397"/>
                </a:lnTo>
                <a:lnTo>
                  <a:pt x="861" y="394"/>
                </a:lnTo>
                <a:lnTo>
                  <a:pt x="876" y="394"/>
                </a:lnTo>
                <a:lnTo>
                  <a:pt x="890" y="394"/>
                </a:lnTo>
                <a:lnTo>
                  <a:pt x="905" y="394"/>
                </a:lnTo>
                <a:lnTo>
                  <a:pt x="918" y="394"/>
                </a:lnTo>
                <a:lnTo>
                  <a:pt x="930" y="392"/>
                </a:lnTo>
                <a:lnTo>
                  <a:pt x="943" y="392"/>
                </a:lnTo>
                <a:lnTo>
                  <a:pt x="958" y="392"/>
                </a:lnTo>
                <a:lnTo>
                  <a:pt x="970" y="392"/>
                </a:lnTo>
                <a:lnTo>
                  <a:pt x="983" y="392"/>
                </a:lnTo>
                <a:lnTo>
                  <a:pt x="998" y="390"/>
                </a:lnTo>
                <a:lnTo>
                  <a:pt x="1013" y="390"/>
                </a:lnTo>
                <a:lnTo>
                  <a:pt x="1028" y="390"/>
                </a:lnTo>
                <a:lnTo>
                  <a:pt x="1043" y="388"/>
                </a:lnTo>
                <a:lnTo>
                  <a:pt x="1060" y="386"/>
                </a:lnTo>
                <a:lnTo>
                  <a:pt x="1078" y="384"/>
                </a:lnTo>
                <a:lnTo>
                  <a:pt x="1095" y="379"/>
                </a:lnTo>
                <a:lnTo>
                  <a:pt x="1108" y="377"/>
                </a:lnTo>
                <a:lnTo>
                  <a:pt x="1115" y="373"/>
                </a:lnTo>
                <a:lnTo>
                  <a:pt x="1120" y="366"/>
                </a:lnTo>
                <a:lnTo>
                  <a:pt x="1120" y="360"/>
                </a:lnTo>
                <a:lnTo>
                  <a:pt x="1115" y="353"/>
                </a:lnTo>
                <a:lnTo>
                  <a:pt x="1110" y="345"/>
                </a:lnTo>
                <a:lnTo>
                  <a:pt x="1098" y="334"/>
                </a:lnTo>
                <a:lnTo>
                  <a:pt x="1090" y="332"/>
                </a:lnTo>
                <a:lnTo>
                  <a:pt x="1083" y="327"/>
                </a:lnTo>
                <a:lnTo>
                  <a:pt x="1073" y="323"/>
                </a:lnTo>
                <a:lnTo>
                  <a:pt x="1063" y="319"/>
                </a:lnTo>
                <a:lnTo>
                  <a:pt x="1048" y="316"/>
                </a:lnTo>
                <a:lnTo>
                  <a:pt x="1033" y="312"/>
                </a:lnTo>
                <a:lnTo>
                  <a:pt x="1018" y="310"/>
                </a:lnTo>
                <a:lnTo>
                  <a:pt x="1000" y="308"/>
                </a:lnTo>
                <a:lnTo>
                  <a:pt x="983" y="306"/>
                </a:lnTo>
                <a:lnTo>
                  <a:pt x="965" y="303"/>
                </a:lnTo>
                <a:lnTo>
                  <a:pt x="950" y="303"/>
                </a:lnTo>
                <a:lnTo>
                  <a:pt x="935" y="301"/>
                </a:lnTo>
                <a:lnTo>
                  <a:pt x="923" y="301"/>
                </a:lnTo>
                <a:lnTo>
                  <a:pt x="910" y="301"/>
                </a:lnTo>
                <a:lnTo>
                  <a:pt x="900" y="299"/>
                </a:lnTo>
                <a:lnTo>
                  <a:pt x="890" y="299"/>
                </a:lnTo>
                <a:lnTo>
                  <a:pt x="876" y="301"/>
                </a:lnTo>
                <a:lnTo>
                  <a:pt x="863" y="301"/>
                </a:lnTo>
                <a:lnTo>
                  <a:pt x="851" y="303"/>
                </a:lnTo>
                <a:lnTo>
                  <a:pt x="838" y="303"/>
                </a:lnTo>
                <a:lnTo>
                  <a:pt x="823" y="306"/>
                </a:lnTo>
                <a:lnTo>
                  <a:pt x="811" y="306"/>
                </a:lnTo>
                <a:lnTo>
                  <a:pt x="798" y="308"/>
                </a:lnTo>
                <a:lnTo>
                  <a:pt x="783" y="310"/>
                </a:lnTo>
                <a:lnTo>
                  <a:pt x="778" y="310"/>
                </a:lnTo>
                <a:lnTo>
                  <a:pt x="771" y="312"/>
                </a:lnTo>
                <a:lnTo>
                  <a:pt x="763" y="312"/>
                </a:lnTo>
                <a:lnTo>
                  <a:pt x="756" y="314"/>
                </a:lnTo>
                <a:lnTo>
                  <a:pt x="751" y="314"/>
                </a:lnTo>
                <a:lnTo>
                  <a:pt x="743" y="314"/>
                </a:lnTo>
                <a:lnTo>
                  <a:pt x="736" y="316"/>
                </a:lnTo>
                <a:lnTo>
                  <a:pt x="728" y="316"/>
                </a:lnTo>
                <a:lnTo>
                  <a:pt x="721" y="316"/>
                </a:lnTo>
                <a:lnTo>
                  <a:pt x="713" y="316"/>
                </a:lnTo>
                <a:lnTo>
                  <a:pt x="708" y="316"/>
                </a:lnTo>
                <a:lnTo>
                  <a:pt x="701" y="319"/>
                </a:lnTo>
                <a:lnTo>
                  <a:pt x="693" y="319"/>
                </a:lnTo>
                <a:lnTo>
                  <a:pt x="686" y="319"/>
                </a:lnTo>
                <a:lnTo>
                  <a:pt x="678" y="321"/>
                </a:lnTo>
                <a:lnTo>
                  <a:pt x="671" y="321"/>
                </a:lnTo>
                <a:lnTo>
                  <a:pt x="666" y="321"/>
                </a:lnTo>
                <a:lnTo>
                  <a:pt x="658" y="321"/>
                </a:lnTo>
                <a:lnTo>
                  <a:pt x="646" y="321"/>
                </a:lnTo>
                <a:lnTo>
                  <a:pt x="634" y="321"/>
                </a:lnTo>
                <a:lnTo>
                  <a:pt x="619" y="321"/>
                </a:lnTo>
                <a:lnTo>
                  <a:pt x="601" y="323"/>
                </a:lnTo>
                <a:lnTo>
                  <a:pt x="584" y="323"/>
                </a:lnTo>
                <a:lnTo>
                  <a:pt x="561" y="325"/>
                </a:lnTo>
                <a:lnTo>
                  <a:pt x="541" y="327"/>
                </a:lnTo>
                <a:lnTo>
                  <a:pt x="524" y="327"/>
                </a:lnTo>
                <a:lnTo>
                  <a:pt x="509" y="327"/>
                </a:lnTo>
                <a:lnTo>
                  <a:pt x="496" y="327"/>
                </a:lnTo>
                <a:lnTo>
                  <a:pt x="486" y="327"/>
                </a:lnTo>
                <a:lnTo>
                  <a:pt x="479" y="325"/>
                </a:lnTo>
                <a:lnTo>
                  <a:pt x="471" y="323"/>
                </a:lnTo>
                <a:lnTo>
                  <a:pt x="469" y="321"/>
                </a:lnTo>
                <a:lnTo>
                  <a:pt x="466" y="319"/>
                </a:lnTo>
                <a:lnTo>
                  <a:pt x="469" y="314"/>
                </a:lnTo>
                <a:lnTo>
                  <a:pt x="476" y="312"/>
                </a:lnTo>
                <a:lnTo>
                  <a:pt x="491" y="310"/>
                </a:lnTo>
                <a:lnTo>
                  <a:pt x="499" y="310"/>
                </a:lnTo>
                <a:lnTo>
                  <a:pt x="506" y="308"/>
                </a:lnTo>
                <a:lnTo>
                  <a:pt x="514" y="308"/>
                </a:lnTo>
                <a:lnTo>
                  <a:pt x="521" y="306"/>
                </a:lnTo>
                <a:lnTo>
                  <a:pt x="529" y="306"/>
                </a:lnTo>
                <a:lnTo>
                  <a:pt x="536" y="306"/>
                </a:lnTo>
                <a:lnTo>
                  <a:pt x="541" y="306"/>
                </a:lnTo>
                <a:lnTo>
                  <a:pt x="549" y="306"/>
                </a:lnTo>
                <a:lnTo>
                  <a:pt x="541" y="306"/>
                </a:lnTo>
                <a:lnTo>
                  <a:pt x="534" y="306"/>
                </a:lnTo>
                <a:lnTo>
                  <a:pt x="524" y="306"/>
                </a:lnTo>
                <a:lnTo>
                  <a:pt x="514" y="303"/>
                </a:lnTo>
                <a:lnTo>
                  <a:pt x="501" y="303"/>
                </a:lnTo>
                <a:lnTo>
                  <a:pt x="486" y="303"/>
                </a:lnTo>
                <a:lnTo>
                  <a:pt x="471" y="303"/>
                </a:lnTo>
                <a:lnTo>
                  <a:pt x="456" y="303"/>
                </a:lnTo>
                <a:lnTo>
                  <a:pt x="446" y="303"/>
                </a:lnTo>
                <a:lnTo>
                  <a:pt x="436" y="303"/>
                </a:lnTo>
                <a:lnTo>
                  <a:pt x="426" y="303"/>
                </a:lnTo>
                <a:lnTo>
                  <a:pt x="416" y="303"/>
                </a:lnTo>
                <a:lnTo>
                  <a:pt x="404" y="301"/>
                </a:lnTo>
                <a:lnTo>
                  <a:pt x="394" y="301"/>
                </a:lnTo>
                <a:lnTo>
                  <a:pt x="382" y="299"/>
                </a:lnTo>
                <a:lnTo>
                  <a:pt x="367" y="299"/>
                </a:lnTo>
                <a:lnTo>
                  <a:pt x="357" y="295"/>
                </a:lnTo>
                <a:lnTo>
                  <a:pt x="344" y="295"/>
                </a:lnTo>
                <a:lnTo>
                  <a:pt x="337" y="293"/>
                </a:lnTo>
                <a:lnTo>
                  <a:pt x="327" y="293"/>
                </a:lnTo>
                <a:lnTo>
                  <a:pt x="317" y="291"/>
                </a:lnTo>
                <a:lnTo>
                  <a:pt x="309" y="291"/>
                </a:lnTo>
                <a:lnTo>
                  <a:pt x="304" y="288"/>
                </a:lnTo>
                <a:lnTo>
                  <a:pt x="299" y="288"/>
                </a:lnTo>
                <a:lnTo>
                  <a:pt x="289" y="291"/>
                </a:lnTo>
                <a:lnTo>
                  <a:pt x="282" y="293"/>
                </a:lnTo>
                <a:lnTo>
                  <a:pt x="274" y="295"/>
                </a:lnTo>
                <a:lnTo>
                  <a:pt x="269" y="299"/>
                </a:lnTo>
                <a:lnTo>
                  <a:pt x="259" y="303"/>
                </a:lnTo>
                <a:lnTo>
                  <a:pt x="252" y="306"/>
                </a:lnTo>
                <a:lnTo>
                  <a:pt x="244" y="306"/>
                </a:lnTo>
                <a:lnTo>
                  <a:pt x="239" y="308"/>
                </a:lnTo>
                <a:lnTo>
                  <a:pt x="234" y="308"/>
                </a:lnTo>
                <a:lnTo>
                  <a:pt x="229" y="308"/>
                </a:lnTo>
                <a:lnTo>
                  <a:pt x="224" y="308"/>
                </a:lnTo>
                <a:lnTo>
                  <a:pt x="219" y="308"/>
                </a:lnTo>
                <a:lnTo>
                  <a:pt x="214" y="310"/>
                </a:lnTo>
                <a:lnTo>
                  <a:pt x="209" y="310"/>
                </a:lnTo>
                <a:lnTo>
                  <a:pt x="202" y="310"/>
                </a:lnTo>
                <a:lnTo>
                  <a:pt x="197" y="310"/>
                </a:lnTo>
                <a:lnTo>
                  <a:pt x="192" y="310"/>
                </a:lnTo>
                <a:lnTo>
                  <a:pt x="187" y="310"/>
                </a:lnTo>
                <a:lnTo>
                  <a:pt x="182" y="310"/>
                </a:lnTo>
                <a:lnTo>
                  <a:pt x="177" y="310"/>
                </a:lnTo>
                <a:lnTo>
                  <a:pt x="172" y="310"/>
                </a:lnTo>
                <a:lnTo>
                  <a:pt x="167" y="308"/>
                </a:lnTo>
                <a:lnTo>
                  <a:pt x="164" y="308"/>
                </a:lnTo>
                <a:lnTo>
                  <a:pt x="159" y="306"/>
                </a:lnTo>
                <a:lnTo>
                  <a:pt x="157" y="303"/>
                </a:lnTo>
                <a:lnTo>
                  <a:pt x="157" y="299"/>
                </a:lnTo>
                <a:lnTo>
                  <a:pt x="162" y="295"/>
                </a:lnTo>
                <a:lnTo>
                  <a:pt x="172" y="293"/>
                </a:lnTo>
                <a:lnTo>
                  <a:pt x="177" y="288"/>
                </a:lnTo>
                <a:lnTo>
                  <a:pt x="182" y="288"/>
                </a:lnTo>
                <a:lnTo>
                  <a:pt x="187" y="286"/>
                </a:lnTo>
                <a:lnTo>
                  <a:pt x="192" y="284"/>
                </a:lnTo>
                <a:lnTo>
                  <a:pt x="194" y="284"/>
                </a:lnTo>
                <a:lnTo>
                  <a:pt x="199" y="282"/>
                </a:lnTo>
                <a:lnTo>
                  <a:pt x="202" y="282"/>
                </a:lnTo>
                <a:lnTo>
                  <a:pt x="204" y="282"/>
                </a:lnTo>
                <a:lnTo>
                  <a:pt x="209" y="282"/>
                </a:lnTo>
                <a:lnTo>
                  <a:pt x="214" y="282"/>
                </a:lnTo>
                <a:lnTo>
                  <a:pt x="219" y="282"/>
                </a:lnTo>
                <a:lnTo>
                  <a:pt x="224" y="282"/>
                </a:lnTo>
                <a:lnTo>
                  <a:pt x="227" y="282"/>
                </a:lnTo>
                <a:lnTo>
                  <a:pt x="229" y="282"/>
                </a:lnTo>
                <a:lnTo>
                  <a:pt x="232" y="282"/>
                </a:lnTo>
                <a:lnTo>
                  <a:pt x="234" y="280"/>
                </a:lnTo>
                <a:lnTo>
                  <a:pt x="239" y="278"/>
                </a:lnTo>
                <a:lnTo>
                  <a:pt x="244" y="273"/>
                </a:lnTo>
                <a:lnTo>
                  <a:pt x="249" y="265"/>
                </a:lnTo>
                <a:lnTo>
                  <a:pt x="239" y="262"/>
                </a:lnTo>
                <a:lnTo>
                  <a:pt x="232" y="258"/>
                </a:lnTo>
                <a:lnTo>
                  <a:pt x="224" y="256"/>
                </a:lnTo>
                <a:lnTo>
                  <a:pt x="219" y="254"/>
                </a:lnTo>
                <a:lnTo>
                  <a:pt x="217" y="249"/>
                </a:lnTo>
                <a:lnTo>
                  <a:pt x="212" y="249"/>
                </a:lnTo>
                <a:lnTo>
                  <a:pt x="209" y="247"/>
                </a:lnTo>
                <a:lnTo>
                  <a:pt x="209" y="245"/>
                </a:lnTo>
                <a:lnTo>
                  <a:pt x="209" y="243"/>
                </a:lnTo>
                <a:lnTo>
                  <a:pt x="207" y="243"/>
                </a:lnTo>
                <a:lnTo>
                  <a:pt x="202" y="241"/>
                </a:lnTo>
                <a:lnTo>
                  <a:pt x="194" y="241"/>
                </a:lnTo>
                <a:lnTo>
                  <a:pt x="187" y="239"/>
                </a:lnTo>
                <a:lnTo>
                  <a:pt x="177" y="236"/>
                </a:lnTo>
                <a:lnTo>
                  <a:pt x="164" y="234"/>
                </a:lnTo>
                <a:lnTo>
                  <a:pt x="150" y="232"/>
                </a:lnTo>
                <a:lnTo>
                  <a:pt x="140" y="232"/>
                </a:lnTo>
                <a:lnTo>
                  <a:pt x="130" y="232"/>
                </a:lnTo>
                <a:lnTo>
                  <a:pt x="120" y="230"/>
                </a:lnTo>
                <a:lnTo>
                  <a:pt x="112" y="230"/>
                </a:lnTo>
                <a:lnTo>
                  <a:pt x="102" y="230"/>
                </a:lnTo>
                <a:lnTo>
                  <a:pt x="92" y="230"/>
                </a:lnTo>
                <a:lnTo>
                  <a:pt x="82" y="230"/>
                </a:lnTo>
                <a:lnTo>
                  <a:pt x="75" y="230"/>
                </a:lnTo>
                <a:lnTo>
                  <a:pt x="62" y="230"/>
                </a:lnTo>
                <a:lnTo>
                  <a:pt x="55" y="228"/>
                </a:lnTo>
                <a:lnTo>
                  <a:pt x="45" y="226"/>
                </a:lnTo>
                <a:lnTo>
                  <a:pt x="37" y="223"/>
                </a:lnTo>
                <a:lnTo>
                  <a:pt x="30" y="221"/>
                </a:lnTo>
                <a:lnTo>
                  <a:pt x="22" y="217"/>
                </a:lnTo>
                <a:lnTo>
                  <a:pt x="15" y="213"/>
                </a:lnTo>
                <a:lnTo>
                  <a:pt x="7" y="208"/>
                </a:lnTo>
                <a:lnTo>
                  <a:pt x="2" y="204"/>
                </a:lnTo>
                <a:lnTo>
                  <a:pt x="0" y="200"/>
                </a:lnTo>
                <a:lnTo>
                  <a:pt x="0" y="193"/>
                </a:lnTo>
                <a:lnTo>
                  <a:pt x="5" y="184"/>
                </a:lnTo>
                <a:lnTo>
                  <a:pt x="7" y="180"/>
                </a:lnTo>
                <a:lnTo>
                  <a:pt x="12" y="176"/>
                </a:lnTo>
                <a:lnTo>
                  <a:pt x="15" y="171"/>
                </a:lnTo>
                <a:lnTo>
                  <a:pt x="20" y="169"/>
                </a:lnTo>
                <a:lnTo>
                  <a:pt x="22" y="165"/>
                </a:lnTo>
                <a:lnTo>
                  <a:pt x="25" y="163"/>
                </a:lnTo>
                <a:lnTo>
                  <a:pt x="30" y="158"/>
                </a:lnTo>
                <a:lnTo>
                  <a:pt x="32" y="156"/>
                </a:lnTo>
                <a:lnTo>
                  <a:pt x="37" y="152"/>
                </a:lnTo>
                <a:lnTo>
                  <a:pt x="40" y="150"/>
                </a:lnTo>
                <a:lnTo>
                  <a:pt x="42" y="148"/>
                </a:lnTo>
                <a:lnTo>
                  <a:pt x="45" y="143"/>
                </a:lnTo>
                <a:lnTo>
                  <a:pt x="50" y="141"/>
                </a:lnTo>
                <a:lnTo>
                  <a:pt x="52" y="137"/>
                </a:lnTo>
                <a:lnTo>
                  <a:pt x="57" y="132"/>
                </a:lnTo>
                <a:lnTo>
                  <a:pt x="60" y="130"/>
                </a:lnTo>
                <a:lnTo>
                  <a:pt x="65" y="124"/>
                </a:lnTo>
                <a:lnTo>
                  <a:pt x="70" y="117"/>
                </a:lnTo>
                <a:lnTo>
                  <a:pt x="75" y="113"/>
                </a:lnTo>
                <a:lnTo>
                  <a:pt x="80" y="111"/>
                </a:lnTo>
                <a:lnTo>
                  <a:pt x="85" y="107"/>
                </a:lnTo>
                <a:lnTo>
                  <a:pt x="90" y="102"/>
                </a:lnTo>
                <a:lnTo>
                  <a:pt x="95" y="100"/>
                </a:lnTo>
                <a:lnTo>
                  <a:pt x="100" y="98"/>
                </a:lnTo>
                <a:lnTo>
                  <a:pt x="105" y="96"/>
                </a:lnTo>
                <a:lnTo>
                  <a:pt x="112" y="94"/>
                </a:lnTo>
                <a:lnTo>
                  <a:pt x="115" y="91"/>
                </a:lnTo>
                <a:lnTo>
                  <a:pt x="120" y="89"/>
                </a:lnTo>
                <a:lnTo>
                  <a:pt x="125" y="85"/>
                </a:lnTo>
                <a:lnTo>
                  <a:pt x="127" y="83"/>
                </a:lnTo>
                <a:lnTo>
                  <a:pt x="132" y="81"/>
                </a:lnTo>
                <a:lnTo>
                  <a:pt x="135" y="78"/>
                </a:lnTo>
                <a:lnTo>
                  <a:pt x="130" y="72"/>
                </a:lnTo>
                <a:lnTo>
                  <a:pt x="127" y="68"/>
                </a:lnTo>
                <a:lnTo>
                  <a:pt x="127" y="61"/>
                </a:lnTo>
                <a:lnTo>
                  <a:pt x="127" y="55"/>
                </a:lnTo>
                <a:lnTo>
                  <a:pt x="127" y="48"/>
                </a:lnTo>
                <a:lnTo>
                  <a:pt x="130" y="42"/>
                </a:lnTo>
                <a:lnTo>
                  <a:pt x="135" y="35"/>
                </a:lnTo>
                <a:lnTo>
                  <a:pt x="140" y="29"/>
                </a:lnTo>
                <a:lnTo>
                  <a:pt x="145" y="20"/>
                </a:lnTo>
                <a:lnTo>
                  <a:pt x="152" y="16"/>
                </a:lnTo>
                <a:lnTo>
                  <a:pt x="157" y="9"/>
                </a:lnTo>
                <a:lnTo>
                  <a:pt x="164" y="5"/>
                </a:lnTo>
                <a:lnTo>
                  <a:pt x="172" y="3"/>
                </a:lnTo>
                <a:lnTo>
                  <a:pt x="179" y="0"/>
                </a:lnTo>
                <a:lnTo>
                  <a:pt x="189" y="0"/>
                </a:lnTo>
                <a:lnTo>
                  <a:pt x="197" y="0"/>
                </a:lnTo>
                <a:lnTo>
                  <a:pt x="207" y="3"/>
                </a:lnTo>
                <a:lnTo>
                  <a:pt x="214" y="7"/>
                </a:lnTo>
                <a:lnTo>
                  <a:pt x="219" y="11"/>
                </a:lnTo>
                <a:lnTo>
                  <a:pt x="222" y="20"/>
                </a:lnTo>
                <a:lnTo>
                  <a:pt x="224" y="26"/>
                </a:lnTo>
                <a:lnTo>
                  <a:pt x="224" y="33"/>
                </a:lnTo>
                <a:lnTo>
                  <a:pt x="224" y="37"/>
                </a:lnTo>
                <a:lnTo>
                  <a:pt x="227" y="44"/>
                </a:lnTo>
                <a:lnTo>
                  <a:pt x="234" y="33"/>
                </a:lnTo>
                <a:lnTo>
                  <a:pt x="239" y="26"/>
                </a:lnTo>
                <a:lnTo>
                  <a:pt x="247" y="20"/>
                </a:lnTo>
                <a:lnTo>
                  <a:pt x="252" y="16"/>
                </a:lnTo>
                <a:lnTo>
                  <a:pt x="259" y="11"/>
                </a:lnTo>
                <a:lnTo>
                  <a:pt x="267" y="11"/>
                </a:lnTo>
                <a:lnTo>
                  <a:pt x="272" y="11"/>
                </a:lnTo>
                <a:lnTo>
                  <a:pt x="279" y="16"/>
                </a:lnTo>
                <a:lnTo>
                  <a:pt x="287" y="20"/>
                </a:lnTo>
                <a:lnTo>
                  <a:pt x="292" y="24"/>
                </a:lnTo>
                <a:lnTo>
                  <a:pt x="297" y="31"/>
                </a:lnTo>
                <a:lnTo>
                  <a:pt x="299" y="35"/>
                </a:lnTo>
                <a:lnTo>
                  <a:pt x="299" y="42"/>
                </a:lnTo>
                <a:lnTo>
                  <a:pt x="299" y="48"/>
                </a:lnTo>
                <a:lnTo>
                  <a:pt x="299" y="57"/>
                </a:lnTo>
                <a:lnTo>
                  <a:pt x="294" y="63"/>
                </a:lnTo>
                <a:lnTo>
                  <a:pt x="297" y="65"/>
                </a:lnTo>
                <a:lnTo>
                  <a:pt x="299" y="65"/>
                </a:lnTo>
                <a:lnTo>
                  <a:pt x="304" y="65"/>
                </a:lnTo>
                <a:lnTo>
                  <a:pt x="307" y="68"/>
                </a:lnTo>
                <a:lnTo>
                  <a:pt x="314" y="68"/>
                </a:lnTo>
                <a:lnTo>
                  <a:pt x="322" y="68"/>
                </a:lnTo>
                <a:lnTo>
                  <a:pt x="329" y="68"/>
                </a:lnTo>
                <a:lnTo>
                  <a:pt x="337" y="68"/>
                </a:lnTo>
                <a:lnTo>
                  <a:pt x="344" y="70"/>
                </a:lnTo>
                <a:lnTo>
                  <a:pt x="354" y="70"/>
                </a:lnTo>
                <a:lnTo>
                  <a:pt x="362" y="70"/>
                </a:lnTo>
                <a:lnTo>
                  <a:pt x="367" y="70"/>
                </a:lnTo>
                <a:lnTo>
                  <a:pt x="372" y="70"/>
                </a:lnTo>
                <a:lnTo>
                  <a:pt x="377" y="70"/>
                </a:lnTo>
                <a:lnTo>
                  <a:pt x="379" y="68"/>
                </a:lnTo>
                <a:lnTo>
                  <a:pt x="382" y="68"/>
                </a:lnTo>
                <a:lnTo>
                  <a:pt x="396" y="68"/>
                </a:lnTo>
                <a:lnTo>
                  <a:pt x="414" y="65"/>
                </a:lnTo>
                <a:lnTo>
                  <a:pt x="429" y="65"/>
                </a:lnTo>
                <a:lnTo>
                  <a:pt x="444" y="65"/>
                </a:lnTo>
                <a:lnTo>
                  <a:pt x="461" y="65"/>
                </a:lnTo>
                <a:lnTo>
                  <a:pt x="476" y="65"/>
                </a:lnTo>
                <a:lnTo>
                  <a:pt x="491" y="68"/>
                </a:lnTo>
                <a:lnTo>
                  <a:pt x="506" y="68"/>
                </a:lnTo>
                <a:lnTo>
                  <a:pt x="519" y="70"/>
                </a:lnTo>
                <a:lnTo>
                  <a:pt x="531" y="72"/>
                </a:lnTo>
                <a:lnTo>
                  <a:pt x="546" y="72"/>
                </a:lnTo>
                <a:lnTo>
                  <a:pt x="559" y="72"/>
                </a:lnTo>
                <a:lnTo>
                  <a:pt x="571" y="74"/>
                </a:lnTo>
                <a:lnTo>
                  <a:pt x="584" y="74"/>
                </a:lnTo>
                <a:lnTo>
                  <a:pt x="599" y="74"/>
                </a:lnTo>
                <a:lnTo>
                  <a:pt x="611" y="74"/>
                </a:lnTo>
                <a:lnTo>
                  <a:pt x="624" y="74"/>
                </a:lnTo>
                <a:lnTo>
                  <a:pt x="636" y="76"/>
                </a:lnTo>
                <a:lnTo>
                  <a:pt x="648" y="78"/>
                </a:lnTo>
                <a:lnTo>
                  <a:pt x="661" y="78"/>
                </a:lnTo>
                <a:lnTo>
                  <a:pt x="673" y="83"/>
                </a:lnTo>
                <a:lnTo>
                  <a:pt x="683" y="85"/>
                </a:lnTo>
                <a:lnTo>
                  <a:pt x="696" y="89"/>
                </a:lnTo>
                <a:lnTo>
                  <a:pt x="708" y="94"/>
                </a:lnTo>
                <a:lnTo>
                  <a:pt x="723" y="102"/>
                </a:lnTo>
                <a:lnTo>
                  <a:pt x="738" y="111"/>
                </a:lnTo>
                <a:lnTo>
                  <a:pt x="753" y="119"/>
                </a:lnTo>
                <a:lnTo>
                  <a:pt x="763" y="128"/>
                </a:lnTo>
                <a:lnTo>
                  <a:pt x="776" y="139"/>
                </a:lnTo>
                <a:lnTo>
                  <a:pt x="786" y="148"/>
                </a:lnTo>
                <a:lnTo>
                  <a:pt x="793" y="158"/>
                </a:lnTo>
                <a:lnTo>
                  <a:pt x="798" y="169"/>
                </a:lnTo>
                <a:lnTo>
                  <a:pt x="806" y="182"/>
                </a:lnTo>
                <a:lnTo>
                  <a:pt x="813" y="193"/>
                </a:lnTo>
                <a:lnTo>
                  <a:pt x="821" y="204"/>
                </a:lnTo>
                <a:lnTo>
                  <a:pt x="831" y="215"/>
                </a:lnTo>
                <a:lnTo>
                  <a:pt x="838" y="223"/>
                </a:lnTo>
                <a:lnTo>
                  <a:pt x="848" y="234"/>
                </a:lnTo>
                <a:lnTo>
                  <a:pt x="858" y="243"/>
                </a:lnTo>
                <a:lnTo>
                  <a:pt x="871" y="252"/>
                </a:lnTo>
                <a:close/>
              </a:path>
            </a:pathLst>
          </a:custGeom>
          <a:solidFill>
            <a:srgbClr val="969696"/>
          </a:solidFill>
          <a:ln w="9525">
            <a:solidFill>
              <a:schemeClr val="bg1"/>
            </a:solidFill>
            <a:round/>
            <a:headEnd/>
            <a:tailEnd/>
          </a:ln>
        </p:spPr>
        <p:txBody>
          <a:bodyPr/>
          <a:lstStyle/>
          <a:p>
            <a:endParaRPr lang="cs-CZ"/>
          </a:p>
        </p:txBody>
      </p:sp>
      <p:sp>
        <p:nvSpPr>
          <p:cNvPr id="9220" name="Freeform 4">
            <a:extLst>
              <a:ext uri="{FF2B5EF4-FFF2-40B4-BE49-F238E27FC236}">
                <a16:creationId xmlns:a16="http://schemas.microsoft.com/office/drawing/2014/main" id="{42FBE4AC-F407-4185-BC43-B3FFDE42B3DC}"/>
              </a:ext>
            </a:extLst>
          </p:cNvPr>
          <p:cNvSpPr>
            <a:spLocks/>
          </p:cNvSpPr>
          <p:nvPr/>
        </p:nvSpPr>
        <p:spPr bwMode="auto">
          <a:xfrm>
            <a:off x="3448050" y="6005513"/>
            <a:ext cx="1817688" cy="742950"/>
          </a:xfrm>
          <a:custGeom>
            <a:avLst/>
            <a:gdLst>
              <a:gd name="T0" fmla="*/ 925 w 1145"/>
              <a:gd name="T1" fmla="*/ 275 h 468"/>
              <a:gd name="T2" fmla="*/ 985 w 1145"/>
              <a:gd name="T3" fmla="*/ 282 h 468"/>
              <a:gd name="T4" fmla="*/ 1023 w 1145"/>
              <a:gd name="T5" fmla="*/ 286 h 468"/>
              <a:gd name="T6" fmla="*/ 1075 w 1145"/>
              <a:gd name="T7" fmla="*/ 299 h 468"/>
              <a:gd name="T8" fmla="*/ 1128 w 1145"/>
              <a:gd name="T9" fmla="*/ 325 h 468"/>
              <a:gd name="T10" fmla="*/ 1145 w 1145"/>
              <a:gd name="T11" fmla="*/ 366 h 468"/>
              <a:gd name="T12" fmla="*/ 1095 w 1145"/>
              <a:gd name="T13" fmla="*/ 397 h 468"/>
              <a:gd name="T14" fmla="*/ 1000 w 1145"/>
              <a:gd name="T15" fmla="*/ 405 h 468"/>
              <a:gd name="T16" fmla="*/ 903 w 1145"/>
              <a:gd name="T17" fmla="*/ 407 h 468"/>
              <a:gd name="T18" fmla="*/ 833 w 1145"/>
              <a:gd name="T19" fmla="*/ 416 h 468"/>
              <a:gd name="T20" fmla="*/ 763 w 1145"/>
              <a:gd name="T21" fmla="*/ 429 h 468"/>
              <a:gd name="T22" fmla="*/ 758 w 1145"/>
              <a:gd name="T23" fmla="*/ 455 h 468"/>
              <a:gd name="T24" fmla="*/ 766 w 1145"/>
              <a:gd name="T25" fmla="*/ 468 h 468"/>
              <a:gd name="T26" fmla="*/ 728 w 1145"/>
              <a:gd name="T27" fmla="*/ 457 h 468"/>
              <a:gd name="T28" fmla="*/ 736 w 1145"/>
              <a:gd name="T29" fmla="*/ 425 h 468"/>
              <a:gd name="T30" fmla="*/ 801 w 1145"/>
              <a:gd name="T31" fmla="*/ 405 h 468"/>
              <a:gd name="T32" fmla="*/ 876 w 1145"/>
              <a:gd name="T33" fmla="*/ 394 h 468"/>
              <a:gd name="T34" fmla="*/ 970 w 1145"/>
              <a:gd name="T35" fmla="*/ 392 h 468"/>
              <a:gd name="T36" fmla="*/ 1078 w 1145"/>
              <a:gd name="T37" fmla="*/ 384 h 468"/>
              <a:gd name="T38" fmla="*/ 1110 w 1145"/>
              <a:gd name="T39" fmla="*/ 345 h 468"/>
              <a:gd name="T40" fmla="*/ 1033 w 1145"/>
              <a:gd name="T41" fmla="*/ 312 h 468"/>
              <a:gd name="T42" fmla="*/ 923 w 1145"/>
              <a:gd name="T43" fmla="*/ 301 h 468"/>
              <a:gd name="T44" fmla="*/ 838 w 1145"/>
              <a:gd name="T45" fmla="*/ 303 h 468"/>
              <a:gd name="T46" fmla="*/ 763 w 1145"/>
              <a:gd name="T47" fmla="*/ 312 h 468"/>
              <a:gd name="T48" fmla="*/ 713 w 1145"/>
              <a:gd name="T49" fmla="*/ 316 h 468"/>
              <a:gd name="T50" fmla="*/ 666 w 1145"/>
              <a:gd name="T51" fmla="*/ 321 h 468"/>
              <a:gd name="T52" fmla="*/ 561 w 1145"/>
              <a:gd name="T53" fmla="*/ 325 h 468"/>
              <a:gd name="T54" fmla="*/ 471 w 1145"/>
              <a:gd name="T55" fmla="*/ 323 h 468"/>
              <a:gd name="T56" fmla="*/ 506 w 1145"/>
              <a:gd name="T57" fmla="*/ 308 h 468"/>
              <a:gd name="T58" fmla="*/ 541 w 1145"/>
              <a:gd name="T59" fmla="*/ 306 h 468"/>
              <a:gd name="T60" fmla="*/ 456 w 1145"/>
              <a:gd name="T61" fmla="*/ 303 h 468"/>
              <a:gd name="T62" fmla="*/ 382 w 1145"/>
              <a:gd name="T63" fmla="*/ 299 h 468"/>
              <a:gd name="T64" fmla="*/ 309 w 1145"/>
              <a:gd name="T65" fmla="*/ 291 h 468"/>
              <a:gd name="T66" fmla="*/ 259 w 1145"/>
              <a:gd name="T67" fmla="*/ 303 h 468"/>
              <a:gd name="T68" fmla="*/ 219 w 1145"/>
              <a:gd name="T69" fmla="*/ 308 h 468"/>
              <a:gd name="T70" fmla="*/ 182 w 1145"/>
              <a:gd name="T71" fmla="*/ 310 h 468"/>
              <a:gd name="T72" fmla="*/ 157 w 1145"/>
              <a:gd name="T73" fmla="*/ 299 h 468"/>
              <a:gd name="T74" fmla="*/ 194 w 1145"/>
              <a:gd name="T75" fmla="*/ 284 h 468"/>
              <a:gd name="T76" fmla="*/ 224 w 1145"/>
              <a:gd name="T77" fmla="*/ 282 h 468"/>
              <a:gd name="T78" fmla="*/ 249 w 1145"/>
              <a:gd name="T79" fmla="*/ 265 h 468"/>
              <a:gd name="T80" fmla="*/ 209 w 1145"/>
              <a:gd name="T81" fmla="*/ 247 h 468"/>
              <a:gd name="T82" fmla="*/ 177 w 1145"/>
              <a:gd name="T83" fmla="*/ 236 h 468"/>
              <a:gd name="T84" fmla="*/ 102 w 1145"/>
              <a:gd name="T85" fmla="*/ 230 h 468"/>
              <a:gd name="T86" fmla="*/ 37 w 1145"/>
              <a:gd name="T87" fmla="*/ 223 h 468"/>
              <a:gd name="T88" fmla="*/ 0 w 1145"/>
              <a:gd name="T89" fmla="*/ 193 h 468"/>
              <a:gd name="T90" fmla="*/ 25 w 1145"/>
              <a:gd name="T91" fmla="*/ 163 h 468"/>
              <a:gd name="T92" fmla="*/ 50 w 1145"/>
              <a:gd name="T93" fmla="*/ 141 h 468"/>
              <a:gd name="T94" fmla="*/ 80 w 1145"/>
              <a:gd name="T95" fmla="*/ 111 h 468"/>
              <a:gd name="T96" fmla="*/ 115 w 1145"/>
              <a:gd name="T97" fmla="*/ 91 h 468"/>
              <a:gd name="T98" fmla="*/ 127 w 1145"/>
              <a:gd name="T99" fmla="*/ 68 h 468"/>
              <a:gd name="T100" fmla="*/ 145 w 1145"/>
              <a:gd name="T101" fmla="*/ 20 h 468"/>
              <a:gd name="T102" fmla="*/ 197 w 1145"/>
              <a:gd name="T103" fmla="*/ 0 h 468"/>
              <a:gd name="T104" fmla="*/ 224 w 1145"/>
              <a:gd name="T105" fmla="*/ 37 h 468"/>
              <a:gd name="T106" fmla="*/ 267 w 1145"/>
              <a:gd name="T107" fmla="*/ 11 h 468"/>
              <a:gd name="T108" fmla="*/ 299 w 1145"/>
              <a:gd name="T109" fmla="*/ 42 h 468"/>
              <a:gd name="T110" fmla="*/ 307 w 1145"/>
              <a:gd name="T111" fmla="*/ 68 h 468"/>
              <a:gd name="T112" fmla="*/ 362 w 1145"/>
              <a:gd name="T113" fmla="*/ 70 h 468"/>
              <a:gd name="T114" fmla="*/ 414 w 1145"/>
              <a:gd name="T115" fmla="*/ 65 h 468"/>
              <a:gd name="T116" fmla="*/ 519 w 1145"/>
              <a:gd name="T117" fmla="*/ 70 h 468"/>
              <a:gd name="T118" fmla="*/ 611 w 1145"/>
              <a:gd name="T119" fmla="*/ 74 h 468"/>
              <a:gd name="T120" fmla="*/ 696 w 1145"/>
              <a:gd name="T121" fmla="*/ 89 h 468"/>
              <a:gd name="T122" fmla="*/ 786 w 1145"/>
              <a:gd name="T123" fmla="*/ 148 h 468"/>
              <a:gd name="T124" fmla="*/ 838 w 1145"/>
              <a:gd name="T125" fmla="*/ 223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45" h="468">
                <a:moveTo>
                  <a:pt x="871" y="252"/>
                </a:moveTo>
                <a:lnTo>
                  <a:pt x="876" y="256"/>
                </a:lnTo>
                <a:lnTo>
                  <a:pt x="883" y="260"/>
                </a:lnTo>
                <a:lnTo>
                  <a:pt x="893" y="265"/>
                </a:lnTo>
                <a:lnTo>
                  <a:pt x="903" y="269"/>
                </a:lnTo>
                <a:lnTo>
                  <a:pt x="913" y="271"/>
                </a:lnTo>
                <a:lnTo>
                  <a:pt x="925" y="275"/>
                </a:lnTo>
                <a:lnTo>
                  <a:pt x="938" y="275"/>
                </a:lnTo>
                <a:lnTo>
                  <a:pt x="953" y="278"/>
                </a:lnTo>
                <a:lnTo>
                  <a:pt x="958" y="278"/>
                </a:lnTo>
                <a:lnTo>
                  <a:pt x="965" y="280"/>
                </a:lnTo>
                <a:lnTo>
                  <a:pt x="973" y="280"/>
                </a:lnTo>
                <a:lnTo>
                  <a:pt x="980" y="282"/>
                </a:lnTo>
                <a:lnTo>
                  <a:pt x="985" y="282"/>
                </a:lnTo>
                <a:lnTo>
                  <a:pt x="990" y="282"/>
                </a:lnTo>
                <a:lnTo>
                  <a:pt x="998" y="284"/>
                </a:lnTo>
                <a:lnTo>
                  <a:pt x="1003" y="284"/>
                </a:lnTo>
                <a:lnTo>
                  <a:pt x="1008" y="286"/>
                </a:lnTo>
                <a:lnTo>
                  <a:pt x="1013" y="286"/>
                </a:lnTo>
                <a:lnTo>
                  <a:pt x="1018" y="286"/>
                </a:lnTo>
                <a:lnTo>
                  <a:pt x="1023" y="286"/>
                </a:lnTo>
                <a:lnTo>
                  <a:pt x="1025" y="288"/>
                </a:lnTo>
                <a:lnTo>
                  <a:pt x="1030" y="288"/>
                </a:lnTo>
                <a:lnTo>
                  <a:pt x="1035" y="288"/>
                </a:lnTo>
                <a:lnTo>
                  <a:pt x="1038" y="288"/>
                </a:lnTo>
                <a:lnTo>
                  <a:pt x="1050" y="293"/>
                </a:lnTo>
                <a:lnTo>
                  <a:pt x="1063" y="295"/>
                </a:lnTo>
                <a:lnTo>
                  <a:pt x="1075" y="299"/>
                </a:lnTo>
                <a:lnTo>
                  <a:pt x="1085" y="303"/>
                </a:lnTo>
                <a:lnTo>
                  <a:pt x="1095" y="306"/>
                </a:lnTo>
                <a:lnTo>
                  <a:pt x="1103" y="310"/>
                </a:lnTo>
                <a:lnTo>
                  <a:pt x="1110" y="314"/>
                </a:lnTo>
                <a:lnTo>
                  <a:pt x="1115" y="316"/>
                </a:lnTo>
                <a:lnTo>
                  <a:pt x="1123" y="321"/>
                </a:lnTo>
                <a:lnTo>
                  <a:pt x="1128" y="325"/>
                </a:lnTo>
                <a:lnTo>
                  <a:pt x="1135" y="332"/>
                </a:lnTo>
                <a:lnTo>
                  <a:pt x="1137" y="336"/>
                </a:lnTo>
                <a:lnTo>
                  <a:pt x="1140" y="340"/>
                </a:lnTo>
                <a:lnTo>
                  <a:pt x="1145" y="347"/>
                </a:lnTo>
                <a:lnTo>
                  <a:pt x="1145" y="353"/>
                </a:lnTo>
                <a:lnTo>
                  <a:pt x="1145" y="360"/>
                </a:lnTo>
                <a:lnTo>
                  <a:pt x="1145" y="366"/>
                </a:lnTo>
                <a:lnTo>
                  <a:pt x="1140" y="371"/>
                </a:lnTo>
                <a:lnTo>
                  <a:pt x="1137" y="377"/>
                </a:lnTo>
                <a:lnTo>
                  <a:pt x="1132" y="381"/>
                </a:lnTo>
                <a:lnTo>
                  <a:pt x="1125" y="386"/>
                </a:lnTo>
                <a:lnTo>
                  <a:pt x="1115" y="390"/>
                </a:lnTo>
                <a:lnTo>
                  <a:pt x="1108" y="394"/>
                </a:lnTo>
                <a:lnTo>
                  <a:pt x="1095" y="397"/>
                </a:lnTo>
                <a:lnTo>
                  <a:pt x="1083" y="399"/>
                </a:lnTo>
                <a:lnTo>
                  <a:pt x="1070" y="401"/>
                </a:lnTo>
                <a:lnTo>
                  <a:pt x="1055" y="401"/>
                </a:lnTo>
                <a:lnTo>
                  <a:pt x="1043" y="403"/>
                </a:lnTo>
                <a:lnTo>
                  <a:pt x="1028" y="403"/>
                </a:lnTo>
                <a:lnTo>
                  <a:pt x="1015" y="403"/>
                </a:lnTo>
                <a:lnTo>
                  <a:pt x="1000" y="405"/>
                </a:lnTo>
                <a:lnTo>
                  <a:pt x="985" y="405"/>
                </a:lnTo>
                <a:lnTo>
                  <a:pt x="973" y="405"/>
                </a:lnTo>
                <a:lnTo>
                  <a:pt x="958" y="405"/>
                </a:lnTo>
                <a:lnTo>
                  <a:pt x="945" y="405"/>
                </a:lnTo>
                <a:lnTo>
                  <a:pt x="930" y="407"/>
                </a:lnTo>
                <a:lnTo>
                  <a:pt x="918" y="407"/>
                </a:lnTo>
                <a:lnTo>
                  <a:pt x="903" y="407"/>
                </a:lnTo>
                <a:lnTo>
                  <a:pt x="888" y="410"/>
                </a:lnTo>
                <a:lnTo>
                  <a:pt x="873" y="412"/>
                </a:lnTo>
                <a:lnTo>
                  <a:pt x="868" y="412"/>
                </a:lnTo>
                <a:lnTo>
                  <a:pt x="861" y="412"/>
                </a:lnTo>
                <a:lnTo>
                  <a:pt x="853" y="412"/>
                </a:lnTo>
                <a:lnTo>
                  <a:pt x="843" y="414"/>
                </a:lnTo>
                <a:lnTo>
                  <a:pt x="833" y="416"/>
                </a:lnTo>
                <a:lnTo>
                  <a:pt x="823" y="416"/>
                </a:lnTo>
                <a:lnTo>
                  <a:pt x="813" y="418"/>
                </a:lnTo>
                <a:lnTo>
                  <a:pt x="801" y="418"/>
                </a:lnTo>
                <a:lnTo>
                  <a:pt x="791" y="423"/>
                </a:lnTo>
                <a:lnTo>
                  <a:pt x="778" y="425"/>
                </a:lnTo>
                <a:lnTo>
                  <a:pt x="771" y="427"/>
                </a:lnTo>
                <a:lnTo>
                  <a:pt x="763" y="429"/>
                </a:lnTo>
                <a:lnTo>
                  <a:pt x="758" y="433"/>
                </a:lnTo>
                <a:lnTo>
                  <a:pt x="753" y="438"/>
                </a:lnTo>
                <a:lnTo>
                  <a:pt x="751" y="440"/>
                </a:lnTo>
                <a:lnTo>
                  <a:pt x="751" y="446"/>
                </a:lnTo>
                <a:lnTo>
                  <a:pt x="751" y="451"/>
                </a:lnTo>
                <a:lnTo>
                  <a:pt x="753" y="453"/>
                </a:lnTo>
                <a:lnTo>
                  <a:pt x="758" y="455"/>
                </a:lnTo>
                <a:lnTo>
                  <a:pt x="766" y="457"/>
                </a:lnTo>
                <a:lnTo>
                  <a:pt x="771" y="459"/>
                </a:lnTo>
                <a:lnTo>
                  <a:pt x="776" y="462"/>
                </a:lnTo>
                <a:lnTo>
                  <a:pt x="776" y="464"/>
                </a:lnTo>
                <a:lnTo>
                  <a:pt x="773" y="468"/>
                </a:lnTo>
                <a:lnTo>
                  <a:pt x="771" y="468"/>
                </a:lnTo>
                <a:lnTo>
                  <a:pt x="766" y="468"/>
                </a:lnTo>
                <a:lnTo>
                  <a:pt x="761" y="468"/>
                </a:lnTo>
                <a:lnTo>
                  <a:pt x="758" y="468"/>
                </a:lnTo>
                <a:lnTo>
                  <a:pt x="753" y="466"/>
                </a:lnTo>
                <a:lnTo>
                  <a:pt x="748" y="464"/>
                </a:lnTo>
                <a:lnTo>
                  <a:pt x="743" y="464"/>
                </a:lnTo>
                <a:lnTo>
                  <a:pt x="738" y="462"/>
                </a:lnTo>
                <a:lnTo>
                  <a:pt x="728" y="457"/>
                </a:lnTo>
                <a:lnTo>
                  <a:pt x="721" y="453"/>
                </a:lnTo>
                <a:lnTo>
                  <a:pt x="718" y="446"/>
                </a:lnTo>
                <a:lnTo>
                  <a:pt x="721" y="440"/>
                </a:lnTo>
                <a:lnTo>
                  <a:pt x="723" y="436"/>
                </a:lnTo>
                <a:lnTo>
                  <a:pt x="726" y="431"/>
                </a:lnTo>
                <a:lnTo>
                  <a:pt x="731" y="427"/>
                </a:lnTo>
                <a:lnTo>
                  <a:pt x="736" y="425"/>
                </a:lnTo>
                <a:lnTo>
                  <a:pt x="741" y="420"/>
                </a:lnTo>
                <a:lnTo>
                  <a:pt x="748" y="418"/>
                </a:lnTo>
                <a:lnTo>
                  <a:pt x="756" y="414"/>
                </a:lnTo>
                <a:lnTo>
                  <a:pt x="766" y="412"/>
                </a:lnTo>
                <a:lnTo>
                  <a:pt x="778" y="407"/>
                </a:lnTo>
                <a:lnTo>
                  <a:pt x="788" y="407"/>
                </a:lnTo>
                <a:lnTo>
                  <a:pt x="801" y="405"/>
                </a:lnTo>
                <a:lnTo>
                  <a:pt x="808" y="403"/>
                </a:lnTo>
                <a:lnTo>
                  <a:pt x="818" y="401"/>
                </a:lnTo>
                <a:lnTo>
                  <a:pt x="828" y="399"/>
                </a:lnTo>
                <a:lnTo>
                  <a:pt x="838" y="397"/>
                </a:lnTo>
                <a:lnTo>
                  <a:pt x="846" y="397"/>
                </a:lnTo>
                <a:lnTo>
                  <a:pt x="861" y="394"/>
                </a:lnTo>
                <a:lnTo>
                  <a:pt x="876" y="394"/>
                </a:lnTo>
                <a:lnTo>
                  <a:pt x="890" y="394"/>
                </a:lnTo>
                <a:lnTo>
                  <a:pt x="905" y="394"/>
                </a:lnTo>
                <a:lnTo>
                  <a:pt x="918" y="394"/>
                </a:lnTo>
                <a:lnTo>
                  <a:pt x="930" y="392"/>
                </a:lnTo>
                <a:lnTo>
                  <a:pt x="943" y="392"/>
                </a:lnTo>
                <a:lnTo>
                  <a:pt x="958" y="392"/>
                </a:lnTo>
                <a:lnTo>
                  <a:pt x="970" y="392"/>
                </a:lnTo>
                <a:lnTo>
                  <a:pt x="983" y="392"/>
                </a:lnTo>
                <a:lnTo>
                  <a:pt x="998" y="390"/>
                </a:lnTo>
                <a:lnTo>
                  <a:pt x="1013" y="390"/>
                </a:lnTo>
                <a:lnTo>
                  <a:pt x="1028" y="390"/>
                </a:lnTo>
                <a:lnTo>
                  <a:pt x="1043" y="388"/>
                </a:lnTo>
                <a:lnTo>
                  <a:pt x="1060" y="386"/>
                </a:lnTo>
                <a:lnTo>
                  <a:pt x="1078" y="384"/>
                </a:lnTo>
                <a:lnTo>
                  <a:pt x="1095" y="379"/>
                </a:lnTo>
                <a:lnTo>
                  <a:pt x="1108" y="377"/>
                </a:lnTo>
                <a:lnTo>
                  <a:pt x="1115" y="373"/>
                </a:lnTo>
                <a:lnTo>
                  <a:pt x="1120" y="366"/>
                </a:lnTo>
                <a:lnTo>
                  <a:pt x="1120" y="360"/>
                </a:lnTo>
                <a:lnTo>
                  <a:pt x="1115" y="353"/>
                </a:lnTo>
                <a:lnTo>
                  <a:pt x="1110" y="345"/>
                </a:lnTo>
                <a:lnTo>
                  <a:pt x="1098" y="334"/>
                </a:lnTo>
                <a:lnTo>
                  <a:pt x="1090" y="332"/>
                </a:lnTo>
                <a:lnTo>
                  <a:pt x="1083" y="327"/>
                </a:lnTo>
                <a:lnTo>
                  <a:pt x="1073" y="323"/>
                </a:lnTo>
                <a:lnTo>
                  <a:pt x="1063" y="319"/>
                </a:lnTo>
                <a:lnTo>
                  <a:pt x="1048" y="316"/>
                </a:lnTo>
                <a:lnTo>
                  <a:pt x="1033" y="312"/>
                </a:lnTo>
                <a:lnTo>
                  <a:pt x="1018" y="310"/>
                </a:lnTo>
                <a:lnTo>
                  <a:pt x="1000" y="308"/>
                </a:lnTo>
                <a:lnTo>
                  <a:pt x="983" y="306"/>
                </a:lnTo>
                <a:lnTo>
                  <a:pt x="965" y="303"/>
                </a:lnTo>
                <a:lnTo>
                  <a:pt x="950" y="303"/>
                </a:lnTo>
                <a:lnTo>
                  <a:pt x="935" y="301"/>
                </a:lnTo>
                <a:lnTo>
                  <a:pt x="923" y="301"/>
                </a:lnTo>
                <a:lnTo>
                  <a:pt x="910" y="301"/>
                </a:lnTo>
                <a:lnTo>
                  <a:pt x="900" y="299"/>
                </a:lnTo>
                <a:lnTo>
                  <a:pt x="890" y="299"/>
                </a:lnTo>
                <a:lnTo>
                  <a:pt x="876" y="301"/>
                </a:lnTo>
                <a:lnTo>
                  <a:pt x="863" y="301"/>
                </a:lnTo>
                <a:lnTo>
                  <a:pt x="851" y="303"/>
                </a:lnTo>
                <a:lnTo>
                  <a:pt x="838" y="303"/>
                </a:lnTo>
                <a:lnTo>
                  <a:pt x="823" y="306"/>
                </a:lnTo>
                <a:lnTo>
                  <a:pt x="811" y="306"/>
                </a:lnTo>
                <a:lnTo>
                  <a:pt x="798" y="308"/>
                </a:lnTo>
                <a:lnTo>
                  <a:pt x="783" y="310"/>
                </a:lnTo>
                <a:lnTo>
                  <a:pt x="778" y="310"/>
                </a:lnTo>
                <a:lnTo>
                  <a:pt x="771" y="312"/>
                </a:lnTo>
                <a:lnTo>
                  <a:pt x="763" y="312"/>
                </a:lnTo>
                <a:lnTo>
                  <a:pt x="756" y="314"/>
                </a:lnTo>
                <a:lnTo>
                  <a:pt x="751" y="314"/>
                </a:lnTo>
                <a:lnTo>
                  <a:pt x="743" y="314"/>
                </a:lnTo>
                <a:lnTo>
                  <a:pt x="736" y="316"/>
                </a:lnTo>
                <a:lnTo>
                  <a:pt x="728" y="316"/>
                </a:lnTo>
                <a:lnTo>
                  <a:pt x="721" y="316"/>
                </a:lnTo>
                <a:lnTo>
                  <a:pt x="713" y="316"/>
                </a:lnTo>
                <a:lnTo>
                  <a:pt x="708" y="316"/>
                </a:lnTo>
                <a:lnTo>
                  <a:pt x="701" y="319"/>
                </a:lnTo>
                <a:lnTo>
                  <a:pt x="693" y="319"/>
                </a:lnTo>
                <a:lnTo>
                  <a:pt x="686" y="319"/>
                </a:lnTo>
                <a:lnTo>
                  <a:pt x="678" y="321"/>
                </a:lnTo>
                <a:lnTo>
                  <a:pt x="671" y="321"/>
                </a:lnTo>
                <a:lnTo>
                  <a:pt x="666" y="321"/>
                </a:lnTo>
                <a:lnTo>
                  <a:pt x="658" y="321"/>
                </a:lnTo>
                <a:lnTo>
                  <a:pt x="646" y="321"/>
                </a:lnTo>
                <a:lnTo>
                  <a:pt x="634" y="321"/>
                </a:lnTo>
                <a:lnTo>
                  <a:pt x="619" y="321"/>
                </a:lnTo>
                <a:lnTo>
                  <a:pt x="601" y="323"/>
                </a:lnTo>
                <a:lnTo>
                  <a:pt x="584" y="323"/>
                </a:lnTo>
                <a:lnTo>
                  <a:pt x="561" y="325"/>
                </a:lnTo>
                <a:lnTo>
                  <a:pt x="541" y="327"/>
                </a:lnTo>
                <a:lnTo>
                  <a:pt x="524" y="327"/>
                </a:lnTo>
                <a:lnTo>
                  <a:pt x="509" y="327"/>
                </a:lnTo>
                <a:lnTo>
                  <a:pt x="496" y="327"/>
                </a:lnTo>
                <a:lnTo>
                  <a:pt x="486" y="327"/>
                </a:lnTo>
                <a:lnTo>
                  <a:pt x="479" y="325"/>
                </a:lnTo>
                <a:lnTo>
                  <a:pt x="471" y="323"/>
                </a:lnTo>
                <a:lnTo>
                  <a:pt x="469" y="321"/>
                </a:lnTo>
                <a:lnTo>
                  <a:pt x="466" y="319"/>
                </a:lnTo>
                <a:lnTo>
                  <a:pt x="469" y="314"/>
                </a:lnTo>
                <a:lnTo>
                  <a:pt x="476" y="312"/>
                </a:lnTo>
                <a:lnTo>
                  <a:pt x="491" y="310"/>
                </a:lnTo>
                <a:lnTo>
                  <a:pt x="499" y="310"/>
                </a:lnTo>
                <a:lnTo>
                  <a:pt x="506" y="308"/>
                </a:lnTo>
                <a:lnTo>
                  <a:pt x="514" y="308"/>
                </a:lnTo>
                <a:lnTo>
                  <a:pt x="521" y="306"/>
                </a:lnTo>
                <a:lnTo>
                  <a:pt x="529" y="306"/>
                </a:lnTo>
                <a:lnTo>
                  <a:pt x="536" y="306"/>
                </a:lnTo>
                <a:lnTo>
                  <a:pt x="541" y="306"/>
                </a:lnTo>
                <a:lnTo>
                  <a:pt x="549" y="306"/>
                </a:lnTo>
                <a:lnTo>
                  <a:pt x="541" y="306"/>
                </a:lnTo>
                <a:lnTo>
                  <a:pt x="534" y="306"/>
                </a:lnTo>
                <a:lnTo>
                  <a:pt x="524" y="306"/>
                </a:lnTo>
                <a:lnTo>
                  <a:pt x="514" y="303"/>
                </a:lnTo>
                <a:lnTo>
                  <a:pt x="501" y="303"/>
                </a:lnTo>
                <a:lnTo>
                  <a:pt x="486" y="303"/>
                </a:lnTo>
                <a:lnTo>
                  <a:pt x="471" y="303"/>
                </a:lnTo>
                <a:lnTo>
                  <a:pt x="456" y="303"/>
                </a:lnTo>
                <a:lnTo>
                  <a:pt x="446" y="303"/>
                </a:lnTo>
                <a:lnTo>
                  <a:pt x="436" y="303"/>
                </a:lnTo>
                <a:lnTo>
                  <a:pt x="426" y="303"/>
                </a:lnTo>
                <a:lnTo>
                  <a:pt x="416" y="303"/>
                </a:lnTo>
                <a:lnTo>
                  <a:pt x="404" y="301"/>
                </a:lnTo>
                <a:lnTo>
                  <a:pt x="394" y="301"/>
                </a:lnTo>
                <a:lnTo>
                  <a:pt x="382" y="299"/>
                </a:lnTo>
                <a:lnTo>
                  <a:pt x="367" y="299"/>
                </a:lnTo>
                <a:lnTo>
                  <a:pt x="357" y="295"/>
                </a:lnTo>
                <a:lnTo>
                  <a:pt x="344" y="295"/>
                </a:lnTo>
                <a:lnTo>
                  <a:pt x="337" y="293"/>
                </a:lnTo>
                <a:lnTo>
                  <a:pt x="327" y="293"/>
                </a:lnTo>
                <a:lnTo>
                  <a:pt x="317" y="291"/>
                </a:lnTo>
                <a:lnTo>
                  <a:pt x="309" y="291"/>
                </a:lnTo>
                <a:lnTo>
                  <a:pt x="304" y="288"/>
                </a:lnTo>
                <a:lnTo>
                  <a:pt x="299" y="288"/>
                </a:lnTo>
                <a:lnTo>
                  <a:pt x="289" y="291"/>
                </a:lnTo>
                <a:lnTo>
                  <a:pt x="282" y="293"/>
                </a:lnTo>
                <a:lnTo>
                  <a:pt x="274" y="295"/>
                </a:lnTo>
                <a:lnTo>
                  <a:pt x="269" y="299"/>
                </a:lnTo>
                <a:lnTo>
                  <a:pt x="259" y="303"/>
                </a:lnTo>
                <a:lnTo>
                  <a:pt x="252" y="306"/>
                </a:lnTo>
                <a:lnTo>
                  <a:pt x="244" y="306"/>
                </a:lnTo>
                <a:lnTo>
                  <a:pt x="239" y="308"/>
                </a:lnTo>
                <a:lnTo>
                  <a:pt x="234" y="308"/>
                </a:lnTo>
                <a:lnTo>
                  <a:pt x="229" y="308"/>
                </a:lnTo>
                <a:lnTo>
                  <a:pt x="224" y="308"/>
                </a:lnTo>
                <a:lnTo>
                  <a:pt x="219" y="308"/>
                </a:lnTo>
                <a:lnTo>
                  <a:pt x="214" y="310"/>
                </a:lnTo>
                <a:lnTo>
                  <a:pt x="209" y="310"/>
                </a:lnTo>
                <a:lnTo>
                  <a:pt x="202" y="310"/>
                </a:lnTo>
                <a:lnTo>
                  <a:pt x="197" y="310"/>
                </a:lnTo>
                <a:lnTo>
                  <a:pt x="192" y="310"/>
                </a:lnTo>
                <a:lnTo>
                  <a:pt x="187" y="310"/>
                </a:lnTo>
                <a:lnTo>
                  <a:pt x="182" y="310"/>
                </a:lnTo>
                <a:lnTo>
                  <a:pt x="177" y="310"/>
                </a:lnTo>
                <a:lnTo>
                  <a:pt x="172" y="310"/>
                </a:lnTo>
                <a:lnTo>
                  <a:pt x="167" y="308"/>
                </a:lnTo>
                <a:lnTo>
                  <a:pt x="164" y="308"/>
                </a:lnTo>
                <a:lnTo>
                  <a:pt x="159" y="306"/>
                </a:lnTo>
                <a:lnTo>
                  <a:pt x="157" y="303"/>
                </a:lnTo>
                <a:lnTo>
                  <a:pt x="157" y="299"/>
                </a:lnTo>
                <a:lnTo>
                  <a:pt x="162" y="295"/>
                </a:lnTo>
                <a:lnTo>
                  <a:pt x="172" y="293"/>
                </a:lnTo>
                <a:lnTo>
                  <a:pt x="177" y="288"/>
                </a:lnTo>
                <a:lnTo>
                  <a:pt x="182" y="288"/>
                </a:lnTo>
                <a:lnTo>
                  <a:pt x="187" y="286"/>
                </a:lnTo>
                <a:lnTo>
                  <a:pt x="192" y="284"/>
                </a:lnTo>
                <a:lnTo>
                  <a:pt x="194" y="284"/>
                </a:lnTo>
                <a:lnTo>
                  <a:pt x="199" y="282"/>
                </a:lnTo>
                <a:lnTo>
                  <a:pt x="202" y="282"/>
                </a:lnTo>
                <a:lnTo>
                  <a:pt x="204" y="282"/>
                </a:lnTo>
                <a:lnTo>
                  <a:pt x="209" y="282"/>
                </a:lnTo>
                <a:lnTo>
                  <a:pt x="214" y="282"/>
                </a:lnTo>
                <a:lnTo>
                  <a:pt x="219" y="282"/>
                </a:lnTo>
                <a:lnTo>
                  <a:pt x="224" y="282"/>
                </a:lnTo>
                <a:lnTo>
                  <a:pt x="227" y="282"/>
                </a:lnTo>
                <a:lnTo>
                  <a:pt x="229" y="282"/>
                </a:lnTo>
                <a:lnTo>
                  <a:pt x="232" y="282"/>
                </a:lnTo>
                <a:lnTo>
                  <a:pt x="234" y="280"/>
                </a:lnTo>
                <a:lnTo>
                  <a:pt x="239" y="278"/>
                </a:lnTo>
                <a:lnTo>
                  <a:pt x="244" y="273"/>
                </a:lnTo>
                <a:lnTo>
                  <a:pt x="249" y="265"/>
                </a:lnTo>
                <a:lnTo>
                  <a:pt x="239" y="262"/>
                </a:lnTo>
                <a:lnTo>
                  <a:pt x="232" y="258"/>
                </a:lnTo>
                <a:lnTo>
                  <a:pt x="224" y="256"/>
                </a:lnTo>
                <a:lnTo>
                  <a:pt x="219" y="254"/>
                </a:lnTo>
                <a:lnTo>
                  <a:pt x="217" y="249"/>
                </a:lnTo>
                <a:lnTo>
                  <a:pt x="212" y="249"/>
                </a:lnTo>
                <a:lnTo>
                  <a:pt x="209" y="247"/>
                </a:lnTo>
                <a:lnTo>
                  <a:pt x="209" y="245"/>
                </a:lnTo>
                <a:lnTo>
                  <a:pt x="209" y="243"/>
                </a:lnTo>
                <a:lnTo>
                  <a:pt x="207" y="243"/>
                </a:lnTo>
                <a:lnTo>
                  <a:pt x="202" y="241"/>
                </a:lnTo>
                <a:lnTo>
                  <a:pt x="194" y="241"/>
                </a:lnTo>
                <a:lnTo>
                  <a:pt x="187" y="239"/>
                </a:lnTo>
                <a:lnTo>
                  <a:pt x="177" y="236"/>
                </a:lnTo>
                <a:lnTo>
                  <a:pt x="164" y="234"/>
                </a:lnTo>
                <a:lnTo>
                  <a:pt x="150" y="232"/>
                </a:lnTo>
                <a:lnTo>
                  <a:pt x="140" y="232"/>
                </a:lnTo>
                <a:lnTo>
                  <a:pt x="130" y="232"/>
                </a:lnTo>
                <a:lnTo>
                  <a:pt x="120" y="230"/>
                </a:lnTo>
                <a:lnTo>
                  <a:pt x="112" y="230"/>
                </a:lnTo>
                <a:lnTo>
                  <a:pt x="102" y="230"/>
                </a:lnTo>
                <a:lnTo>
                  <a:pt x="92" y="230"/>
                </a:lnTo>
                <a:lnTo>
                  <a:pt x="82" y="230"/>
                </a:lnTo>
                <a:lnTo>
                  <a:pt x="75" y="230"/>
                </a:lnTo>
                <a:lnTo>
                  <a:pt x="62" y="230"/>
                </a:lnTo>
                <a:lnTo>
                  <a:pt x="55" y="228"/>
                </a:lnTo>
                <a:lnTo>
                  <a:pt x="45" y="226"/>
                </a:lnTo>
                <a:lnTo>
                  <a:pt x="37" y="223"/>
                </a:lnTo>
                <a:lnTo>
                  <a:pt x="30" y="221"/>
                </a:lnTo>
                <a:lnTo>
                  <a:pt x="22" y="217"/>
                </a:lnTo>
                <a:lnTo>
                  <a:pt x="15" y="213"/>
                </a:lnTo>
                <a:lnTo>
                  <a:pt x="7" y="208"/>
                </a:lnTo>
                <a:lnTo>
                  <a:pt x="2" y="204"/>
                </a:lnTo>
                <a:lnTo>
                  <a:pt x="0" y="200"/>
                </a:lnTo>
                <a:lnTo>
                  <a:pt x="0" y="193"/>
                </a:lnTo>
                <a:lnTo>
                  <a:pt x="5" y="184"/>
                </a:lnTo>
                <a:lnTo>
                  <a:pt x="7" y="180"/>
                </a:lnTo>
                <a:lnTo>
                  <a:pt x="12" y="176"/>
                </a:lnTo>
                <a:lnTo>
                  <a:pt x="15" y="171"/>
                </a:lnTo>
                <a:lnTo>
                  <a:pt x="20" y="169"/>
                </a:lnTo>
                <a:lnTo>
                  <a:pt x="22" y="165"/>
                </a:lnTo>
                <a:lnTo>
                  <a:pt x="25" y="163"/>
                </a:lnTo>
                <a:lnTo>
                  <a:pt x="30" y="158"/>
                </a:lnTo>
                <a:lnTo>
                  <a:pt x="32" y="156"/>
                </a:lnTo>
                <a:lnTo>
                  <a:pt x="37" y="152"/>
                </a:lnTo>
                <a:lnTo>
                  <a:pt x="40" y="150"/>
                </a:lnTo>
                <a:lnTo>
                  <a:pt x="42" y="148"/>
                </a:lnTo>
                <a:lnTo>
                  <a:pt x="45" y="143"/>
                </a:lnTo>
                <a:lnTo>
                  <a:pt x="50" y="141"/>
                </a:lnTo>
                <a:lnTo>
                  <a:pt x="52" y="137"/>
                </a:lnTo>
                <a:lnTo>
                  <a:pt x="57" y="132"/>
                </a:lnTo>
                <a:lnTo>
                  <a:pt x="60" y="130"/>
                </a:lnTo>
                <a:lnTo>
                  <a:pt x="65" y="124"/>
                </a:lnTo>
                <a:lnTo>
                  <a:pt x="70" y="117"/>
                </a:lnTo>
                <a:lnTo>
                  <a:pt x="75" y="113"/>
                </a:lnTo>
                <a:lnTo>
                  <a:pt x="80" y="111"/>
                </a:lnTo>
                <a:lnTo>
                  <a:pt x="85" y="107"/>
                </a:lnTo>
                <a:lnTo>
                  <a:pt x="90" y="102"/>
                </a:lnTo>
                <a:lnTo>
                  <a:pt x="95" y="100"/>
                </a:lnTo>
                <a:lnTo>
                  <a:pt x="100" y="98"/>
                </a:lnTo>
                <a:lnTo>
                  <a:pt x="105" y="96"/>
                </a:lnTo>
                <a:lnTo>
                  <a:pt x="112" y="94"/>
                </a:lnTo>
                <a:lnTo>
                  <a:pt x="115" y="91"/>
                </a:lnTo>
                <a:lnTo>
                  <a:pt x="120" y="89"/>
                </a:lnTo>
                <a:lnTo>
                  <a:pt x="125" y="85"/>
                </a:lnTo>
                <a:lnTo>
                  <a:pt x="127" y="83"/>
                </a:lnTo>
                <a:lnTo>
                  <a:pt x="132" y="81"/>
                </a:lnTo>
                <a:lnTo>
                  <a:pt x="135" y="78"/>
                </a:lnTo>
                <a:lnTo>
                  <a:pt x="130" y="72"/>
                </a:lnTo>
                <a:lnTo>
                  <a:pt x="127" y="68"/>
                </a:lnTo>
                <a:lnTo>
                  <a:pt x="127" y="61"/>
                </a:lnTo>
                <a:lnTo>
                  <a:pt x="127" y="55"/>
                </a:lnTo>
                <a:lnTo>
                  <a:pt x="127" y="48"/>
                </a:lnTo>
                <a:lnTo>
                  <a:pt x="130" y="42"/>
                </a:lnTo>
                <a:lnTo>
                  <a:pt x="135" y="35"/>
                </a:lnTo>
                <a:lnTo>
                  <a:pt x="140" y="29"/>
                </a:lnTo>
                <a:lnTo>
                  <a:pt x="145" y="20"/>
                </a:lnTo>
                <a:lnTo>
                  <a:pt x="152" y="16"/>
                </a:lnTo>
                <a:lnTo>
                  <a:pt x="157" y="9"/>
                </a:lnTo>
                <a:lnTo>
                  <a:pt x="164" y="5"/>
                </a:lnTo>
                <a:lnTo>
                  <a:pt x="172" y="3"/>
                </a:lnTo>
                <a:lnTo>
                  <a:pt x="179" y="0"/>
                </a:lnTo>
                <a:lnTo>
                  <a:pt x="189" y="0"/>
                </a:lnTo>
                <a:lnTo>
                  <a:pt x="197" y="0"/>
                </a:lnTo>
                <a:lnTo>
                  <a:pt x="207" y="3"/>
                </a:lnTo>
                <a:lnTo>
                  <a:pt x="214" y="7"/>
                </a:lnTo>
                <a:lnTo>
                  <a:pt x="219" y="11"/>
                </a:lnTo>
                <a:lnTo>
                  <a:pt x="222" y="20"/>
                </a:lnTo>
                <a:lnTo>
                  <a:pt x="224" y="26"/>
                </a:lnTo>
                <a:lnTo>
                  <a:pt x="224" y="33"/>
                </a:lnTo>
                <a:lnTo>
                  <a:pt x="224" y="37"/>
                </a:lnTo>
                <a:lnTo>
                  <a:pt x="227" y="44"/>
                </a:lnTo>
                <a:lnTo>
                  <a:pt x="234" y="33"/>
                </a:lnTo>
                <a:lnTo>
                  <a:pt x="239" y="26"/>
                </a:lnTo>
                <a:lnTo>
                  <a:pt x="247" y="20"/>
                </a:lnTo>
                <a:lnTo>
                  <a:pt x="252" y="16"/>
                </a:lnTo>
                <a:lnTo>
                  <a:pt x="259" y="11"/>
                </a:lnTo>
                <a:lnTo>
                  <a:pt x="267" y="11"/>
                </a:lnTo>
                <a:lnTo>
                  <a:pt x="272" y="11"/>
                </a:lnTo>
                <a:lnTo>
                  <a:pt x="279" y="16"/>
                </a:lnTo>
                <a:lnTo>
                  <a:pt x="287" y="20"/>
                </a:lnTo>
                <a:lnTo>
                  <a:pt x="292" y="24"/>
                </a:lnTo>
                <a:lnTo>
                  <a:pt x="297" y="31"/>
                </a:lnTo>
                <a:lnTo>
                  <a:pt x="299" y="35"/>
                </a:lnTo>
                <a:lnTo>
                  <a:pt x="299" y="42"/>
                </a:lnTo>
                <a:lnTo>
                  <a:pt x="299" y="48"/>
                </a:lnTo>
                <a:lnTo>
                  <a:pt x="299" y="57"/>
                </a:lnTo>
                <a:lnTo>
                  <a:pt x="294" y="63"/>
                </a:lnTo>
                <a:lnTo>
                  <a:pt x="297" y="65"/>
                </a:lnTo>
                <a:lnTo>
                  <a:pt x="299" y="65"/>
                </a:lnTo>
                <a:lnTo>
                  <a:pt x="304" y="65"/>
                </a:lnTo>
                <a:lnTo>
                  <a:pt x="307" y="68"/>
                </a:lnTo>
                <a:lnTo>
                  <a:pt x="314" y="68"/>
                </a:lnTo>
                <a:lnTo>
                  <a:pt x="322" y="68"/>
                </a:lnTo>
                <a:lnTo>
                  <a:pt x="329" y="68"/>
                </a:lnTo>
                <a:lnTo>
                  <a:pt x="337" y="68"/>
                </a:lnTo>
                <a:lnTo>
                  <a:pt x="344" y="70"/>
                </a:lnTo>
                <a:lnTo>
                  <a:pt x="354" y="70"/>
                </a:lnTo>
                <a:lnTo>
                  <a:pt x="362" y="70"/>
                </a:lnTo>
                <a:lnTo>
                  <a:pt x="367" y="70"/>
                </a:lnTo>
                <a:lnTo>
                  <a:pt x="372" y="70"/>
                </a:lnTo>
                <a:lnTo>
                  <a:pt x="377" y="70"/>
                </a:lnTo>
                <a:lnTo>
                  <a:pt x="379" y="68"/>
                </a:lnTo>
                <a:lnTo>
                  <a:pt x="382" y="68"/>
                </a:lnTo>
                <a:lnTo>
                  <a:pt x="396" y="68"/>
                </a:lnTo>
                <a:lnTo>
                  <a:pt x="414" y="65"/>
                </a:lnTo>
                <a:lnTo>
                  <a:pt x="429" y="65"/>
                </a:lnTo>
                <a:lnTo>
                  <a:pt x="444" y="65"/>
                </a:lnTo>
                <a:lnTo>
                  <a:pt x="461" y="65"/>
                </a:lnTo>
                <a:lnTo>
                  <a:pt x="476" y="65"/>
                </a:lnTo>
                <a:lnTo>
                  <a:pt x="491" y="68"/>
                </a:lnTo>
                <a:lnTo>
                  <a:pt x="506" y="68"/>
                </a:lnTo>
                <a:lnTo>
                  <a:pt x="519" y="70"/>
                </a:lnTo>
                <a:lnTo>
                  <a:pt x="531" y="72"/>
                </a:lnTo>
                <a:lnTo>
                  <a:pt x="546" y="72"/>
                </a:lnTo>
                <a:lnTo>
                  <a:pt x="559" y="72"/>
                </a:lnTo>
                <a:lnTo>
                  <a:pt x="571" y="74"/>
                </a:lnTo>
                <a:lnTo>
                  <a:pt x="584" y="74"/>
                </a:lnTo>
                <a:lnTo>
                  <a:pt x="599" y="74"/>
                </a:lnTo>
                <a:lnTo>
                  <a:pt x="611" y="74"/>
                </a:lnTo>
                <a:lnTo>
                  <a:pt x="624" y="74"/>
                </a:lnTo>
                <a:lnTo>
                  <a:pt x="636" y="76"/>
                </a:lnTo>
                <a:lnTo>
                  <a:pt x="648" y="78"/>
                </a:lnTo>
                <a:lnTo>
                  <a:pt x="661" y="78"/>
                </a:lnTo>
                <a:lnTo>
                  <a:pt x="673" y="83"/>
                </a:lnTo>
                <a:lnTo>
                  <a:pt x="683" y="85"/>
                </a:lnTo>
                <a:lnTo>
                  <a:pt x="696" y="89"/>
                </a:lnTo>
                <a:lnTo>
                  <a:pt x="708" y="94"/>
                </a:lnTo>
                <a:lnTo>
                  <a:pt x="723" y="102"/>
                </a:lnTo>
                <a:lnTo>
                  <a:pt x="738" y="111"/>
                </a:lnTo>
                <a:lnTo>
                  <a:pt x="753" y="119"/>
                </a:lnTo>
                <a:lnTo>
                  <a:pt x="763" y="128"/>
                </a:lnTo>
                <a:lnTo>
                  <a:pt x="776" y="139"/>
                </a:lnTo>
                <a:lnTo>
                  <a:pt x="786" y="148"/>
                </a:lnTo>
                <a:lnTo>
                  <a:pt x="793" y="158"/>
                </a:lnTo>
                <a:lnTo>
                  <a:pt x="798" y="169"/>
                </a:lnTo>
                <a:lnTo>
                  <a:pt x="806" y="182"/>
                </a:lnTo>
                <a:lnTo>
                  <a:pt x="813" y="193"/>
                </a:lnTo>
                <a:lnTo>
                  <a:pt x="821" y="204"/>
                </a:lnTo>
                <a:lnTo>
                  <a:pt x="831" y="215"/>
                </a:lnTo>
                <a:lnTo>
                  <a:pt x="838" y="223"/>
                </a:lnTo>
                <a:lnTo>
                  <a:pt x="848" y="234"/>
                </a:lnTo>
                <a:lnTo>
                  <a:pt x="858" y="243"/>
                </a:lnTo>
                <a:lnTo>
                  <a:pt x="871" y="252"/>
                </a:lnTo>
              </a:path>
            </a:pathLst>
          </a:custGeom>
          <a:noFill/>
          <a:ln w="3175">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9221" name="Rectangle 5">
            <a:extLst>
              <a:ext uri="{FF2B5EF4-FFF2-40B4-BE49-F238E27FC236}">
                <a16:creationId xmlns:a16="http://schemas.microsoft.com/office/drawing/2014/main" id="{8E0E53B3-D0C0-46E0-A988-75C9EB1DF69F}"/>
              </a:ext>
            </a:extLst>
          </p:cNvPr>
          <p:cNvSpPr>
            <a:spLocks noChangeArrowheads="1"/>
          </p:cNvSpPr>
          <p:nvPr/>
        </p:nvSpPr>
        <p:spPr bwMode="auto">
          <a:xfrm>
            <a:off x="382588" y="4294188"/>
            <a:ext cx="259397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9222" name="Rectangle 6">
            <a:extLst>
              <a:ext uri="{FF2B5EF4-FFF2-40B4-BE49-F238E27FC236}">
                <a16:creationId xmlns:a16="http://schemas.microsoft.com/office/drawing/2014/main" id="{CF6E7425-A82B-49AE-BC20-DDE48CE6A11E}"/>
              </a:ext>
            </a:extLst>
          </p:cNvPr>
          <p:cNvSpPr>
            <a:spLocks noChangeArrowheads="1"/>
          </p:cNvSpPr>
          <p:nvPr/>
        </p:nvSpPr>
        <p:spPr bwMode="auto">
          <a:xfrm>
            <a:off x="5707063" y="4381500"/>
            <a:ext cx="2997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cs-CZ" sz="1800" b="1">
                <a:effectLst>
                  <a:outerShdw blurRad="38100" dist="38100" dir="2700000" algn="tl">
                    <a:srgbClr val="C0C0C0"/>
                  </a:outerShdw>
                </a:effectLst>
                <a:latin typeface="Arial" panose="020B0604020202020204" pitchFamily="34" charset="0"/>
              </a:rPr>
              <a:t>4. </a:t>
            </a:r>
            <a:r>
              <a:rPr lang="cs-CZ" altLang="cs-CZ" sz="1800" b="1">
                <a:effectLst>
                  <a:outerShdw blurRad="38100" dist="38100" dir="2700000" algn="tl">
                    <a:srgbClr val="C0C0C0"/>
                  </a:outerShdw>
                </a:effectLst>
                <a:latin typeface="Arial" panose="020B0604020202020204" pitchFamily="34" charset="0"/>
              </a:rPr>
              <a:t>Klonování</a:t>
            </a:r>
            <a:r>
              <a:rPr lang="en-GB" altLang="cs-CZ" sz="1800" b="1">
                <a:effectLst>
                  <a:outerShdw blurRad="38100" dist="38100" dir="2700000" algn="tl">
                    <a:srgbClr val="C0C0C0"/>
                  </a:outerShdw>
                </a:effectLst>
                <a:latin typeface="Arial" panose="020B0604020202020204" pitchFamily="34" charset="0"/>
              </a:rPr>
              <a:t> (limit</a:t>
            </a:r>
            <a:r>
              <a:rPr lang="cs-CZ" altLang="cs-CZ" sz="1800" b="1">
                <a:effectLst>
                  <a:outerShdw blurRad="38100" dist="38100" dir="2700000" algn="tl">
                    <a:srgbClr val="C0C0C0"/>
                  </a:outerShdw>
                </a:effectLst>
                <a:latin typeface="Arial" panose="020B0604020202020204" pitchFamily="34" charset="0"/>
              </a:rPr>
              <a:t>ní</a:t>
            </a:r>
            <a:r>
              <a:rPr lang="en-GB" altLang="cs-CZ" sz="1800" b="1">
                <a:effectLst>
                  <a:outerShdw blurRad="38100" dist="38100" dir="2700000" algn="tl">
                    <a:srgbClr val="C0C0C0"/>
                  </a:outerShdw>
                </a:effectLst>
                <a:latin typeface="Arial" panose="020B0604020202020204" pitchFamily="34" charset="0"/>
              </a:rPr>
              <a:t> </a:t>
            </a:r>
            <a:r>
              <a:rPr lang="cs-CZ" altLang="cs-CZ" sz="1800" b="1">
                <a:effectLst>
                  <a:outerShdw blurRad="38100" dist="38100" dir="2700000" algn="tl">
                    <a:srgbClr val="C0C0C0"/>
                  </a:outerShdw>
                </a:effectLst>
                <a:latin typeface="Arial" panose="020B0604020202020204" pitchFamily="34" charset="0"/>
              </a:rPr>
              <a:t>ředění</a:t>
            </a:r>
            <a:r>
              <a:rPr lang="en-GB" altLang="cs-CZ" sz="1800" b="1">
                <a:effectLst>
                  <a:outerShdw blurRad="38100" dist="38100" dir="2700000" algn="tl">
                    <a:srgbClr val="C0C0C0"/>
                  </a:outerShdw>
                </a:effectLst>
                <a:latin typeface="Arial" panose="020B0604020202020204" pitchFamily="34" charset="0"/>
              </a:rPr>
              <a:t>)</a:t>
            </a:r>
            <a:endParaRPr lang="en-GB" altLang="cs-CZ" sz="1800" b="1">
              <a:effectLst>
                <a:outerShdw blurRad="38100" dist="38100" dir="2700000" algn="tl">
                  <a:srgbClr val="C0C0C0"/>
                </a:outerShdw>
              </a:effectLst>
            </a:endParaRPr>
          </a:p>
        </p:txBody>
      </p:sp>
      <p:sp>
        <p:nvSpPr>
          <p:cNvPr id="9227" name="Rectangle 11">
            <a:extLst>
              <a:ext uri="{FF2B5EF4-FFF2-40B4-BE49-F238E27FC236}">
                <a16:creationId xmlns:a16="http://schemas.microsoft.com/office/drawing/2014/main" id="{02D8BEBF-8F8E-44A1-A027-5BD02187A645}"/>
              </a:ext>
            </a:extLst>
          </p:cNvPr>
          <p:cNvSpPr>
            <a:spLocks noChangeArrowheads="1"/>
          </p:cNvSpPr>
          <p:nvPr/>
        </p:nvSpPr>
        <p:spPr bwMode="auto">
          <a:xfrm>
            <a:off x="160338" y="5407025"/>
            <a:ext cx="1879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1800" b="1">
                <a:solidFill>
                  <a:schemeClr val="bg1"/>
                </a:solidFill>
                <a:latin typeface="Arial" panose="020B0604020202020204" pitchFamily="34" charset="0"/>
              </a:rPr>
              <a:t>v tkáňové kultuře</a:t>
            </a:r>
            <a:br>
              <a:rPr lang="en-GB" altLang="cs-CZ" sz="1800" b="1">
                <a:solidFill>
                  <a:schemeClr val="bg1"/>
                </a:solidFill>
                <a:latin typeface="Arial" panose="020B0604020202020204" pitchFamily="34" charset="0"/>
              </a:rPr>
            </a:br>
            <a:r>
              <a:rPr lang="en-GB" altLang="cs-CZ" sz="1800" b="1">
                <a:solidFill>
                  <a:schemeClr val="bg1"/>
                </a:solidFill>
                <a:latin typeface="Arial" panose="020B0604020202020204" pitchFamily="34" charset="0"/>
              </a:rPr>
              <a:t>(5-50 µg/L)</a:t>
            </a:r>
            <a:endParaRPr lang="en-GB" altLang="cs-CZ" sz="1800" b="1">
              <a:solidFill>
                <a:schemeClr val="bg1"/>
              </a:solidFill>
            </a:endParaRPr>
          </a:p>
        </p:txBody>
      </p:sp>
      <p:sp>
        <p:nvSpPr>
          <p:cNvPr id="9237" name="Rectangle 21">
            <a:extLst>
              <a:ext uri="{FF2B5EF4-FFF2-40B4-BE49-F238E27FC236}">
                <a16:creationId xmlns:a16="http://schemas.microsoft.com/office/drawing/2014/main" id="{C4233E52-676E-43F9-82F7-CA1BBB336041}"/>
              </a:ext>
            </a:extLst>
          </p:cNvPr>
          <p:cNvSpPr>
            <a:spLocks noChangeArrowheads="1"/>
          </p:cNvSpPr>
          <p:nvPr/>
        </p:nvSpPr>
        <p:spPr bwMode="auto">
          <a:xfrm>
            <a:off x="4073525" y="5027613"/>
            <a:ext cx="179070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9239" name="Rectangle 23">
            <a:extLst>
              <a:ext uri="{FF2B5EF4-FFF2-40B4-BE49-F238E27FC236}">
                <a16:creationId xmlns:a16="http://schemas.microsoft.com/office/drawing/2014/main" id="{48D915DD-A07E-48EC-8CC7-7F1E729562EE}"/>
              </a:ext>
            </a:extLst>
          </p:cNvPr>
          <p:cNvSpPr>
            <a:spLocks noChangeArrowheads="1"/>
          </p:cNvSpPr>
          <p:nvPr/>
        </p:nvSpPr>
        <p:spPr bwMode="auto">
          <a:xfrm>
            <a:off x="234950" y="2838450"/>
            <a:ext cx="6634163" cy="141287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9240" name="Rectangle 24">
            <a:extLst>
              <a:ext uri="{FF2B5EF4-FFF2-40B4-BE49-F238E27FC236}">
                <a16:creationId xmlns:a16="http://schemas.microsoft.com/office/drawing/2014/main" id="{ABEA33BA-8763-426E-9D62-2CC406DAFF62}"/>
              </a:ext>
            </a:extLst>
          </p:cNvPr>
          <p:cNvSpPr>
            <a:spLocks noChangeArrowheads="1"/>
          </p:cNvSpPr>
          <p:nvPr/>
        </p:nvSpPr>
        <p:spPr bwMode="auto">
          <a:xfrm>
            <a:off x="358775" y="2989263"/>
            <a:ext cx="286702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9241" name="Rectangle 25">
            <a:extLst>
              <a:ext uri="{FF2B5EF4-FFF2-40B4-BE49-F238E27FC236}">
                <a16:creationId xmlns:a16="http://schemas.microsoft.com/office/drawing/2014/main" id="{11F6AAED-5BAC-420B-89A8-75F67CEDBC76}"/>
              </a:ext>
            </a:extLst>
          </p:cNvPr>
          <p:cNvSpPr>
            <a:spLocks noChangeArrowheads="1"/>
          </p:cNvSpPr>
          <p:nvPr/>
        </p:nvSpPr>
        <p:spPr bwMode="auto">
          <a:xfrm>
            <a:off x="338138" y="2873375"/>
            <a:ext cx="3746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cs-CZ" sz="1800" b="1">
                <a:effectLst>
                  <a:outerShdw blurRad="38100" dist="38100" dir="2700000" algn="tl">
                    <a:srgbClr val="C0C0C0"/>
                  </a:outerShdw>
                </a:effectLst>
                <a:latin typeface="Arial" panose="020B0604020202020204" pitchFamily="34" charset="0"/>
              </a:rPr>
              <a:t>3. Sele</a:t>
            </a:r>
            <a:r>
              <a:rPr lang="cs-CZ" altLang="cs-CZ" sz="1800" b="1">
                <a:effectLst>
                  <a:outerShdw blurRad="38100" dist="38100" dir="2700000" algn="tl">
                    <a:srgbClr val="C0C0C0"/>
                  </a:outerShdw>
                </a:effectLst>
                <a:latin typeface="Arial" panose="020B0604020202020204" pitchFamily="34" charset="0"/>
              </a:rPr>
              <a:t>kce</a:t>
            </a:r>
            <a:r>
              <a:rPr lang="en-GB" altLang="cs-CZ" sz="1800" b="1">
                <a:effectLst>
                  <a:outerShdw blurRad="38100" dist="38100" dir="2700000" algn="tl">
                    <a:srgbClr val="C0C0C0"/>
                  </a:outerShdw>
                </a:effectLst>
                <a:latin typeface="Arial" panose="020B0604020202020204" pitchFamily="34" charset="0"/>
              </a:rPr>
              <a:t> -</a:t>
            </a:r>
            <a:r>
              <a:rPr lang="cs-CZ" altLang="cs-CZ" sz="1800" b="1">
                <a:effectLst>
                  <a:outerShdw blurRad="38100" dist="38100" dir="2700000" algn="tl">
                    <a:srgbClr val="C0C0C0"/>
                  </a:outerShdw>
                </a:effectLst>
                <a:latin typeface="Arial" panose="020B0604020202020204" pitchFamily="34" charset="0"/>
              </a:rPr>
              <a:t> k</a:t>
            </a:r>
            <a:r>
              <a:rPr lang="en-GB" altLang="cs-CZ" sz="1800" b="1">
                <a:effectLst>
                  <a:outerShdw blurRad="38100" dist="38100" dir="2700000" algn="tl">
                    <a:srgbClr val="C0C0C0"/>
                  </a:outerShdw>
                </a:effectLst>
                <a:latin typeface="Arial" panose="020B0604020202020204" pitchFamily="34" charset="0"/>
              </a:rPr>
              <a:t>ultiva</a:t>
            </a:r>
            <a:r>
              <a:rPr lang="cs-CZ" altLang="cs-CZ" sz="1800" b="1">
                <a:effectLst>
                  <a:outerShdw blurRad="38100" dist="38100" dir="2700000" algn="tl">
                    <a:srgbClr val="C0C0C0"/>
                  </a:outerShdw>
                </a:effectLst>
                <a:latin typeface="Arial" panose="020B0604020202020204" pitchFamily="34" charset="0"/>
              </a:rPr>
              <a:t>ce v </a:t>
            </a:r>
            <a:r>
              <a:rPr lang="en-GB" altLang="cs-CZ" sz="1800" b="1">
                <a:effectLst>
                  <a:outerShdw blurRad="38100" dist="38100" dir="2700000" algn="tl">
                    <a:srgbClr val="C0C0C0"/>
                  </a:outerShdw>
                </a:effectLst>
                <a:latin typeface="Arial" panose="020B0604020202020204" pitchFamily="34" charset="0"/>
              </a:rPr>
              <a:t>HAT mediu</a:t>
            </a:r>
            <a:endParaRPr lang="en-GB" altLang="cs-CZ" sz="1800" b="1">
              <a:effectLst>
                <a:outerShdw blurRad="38100" dist="38100" dir="2700000" algn="tl">
                  <a:srgbClr val="C0C0C0"/>
                </a:outerShdw>
              </a:effectLst>
            </a:endParaRPr>
          </a:p>
        </p:txBody>
      </p:sp>
      <p:sp>
        <p:nvSpPr>
          <p:cNvPr id="9242" name="Rectangle 26">
            <a:extLst>
              <a:ext uri="{FF2B5EF4-FFF2-40B4-BE49-F238E27FC236}">
                <a16:creationId xmlns:a16="http://schemas.microsoft.com/office/drawing/2014/main" id="{B3A4A5F5-43B3-420D-95A3-EED6318EA22C}"/>
              </a:ext>
            </a:extLst>
          </p:cNvPr>
          <p:cNvSpPr>
            <a:spLocks noChangeArrowheads="1"/>
          </p:cNvSpPr>
          <p:nvPr/>
        </p:nvSpPr>
        <p:spPr bwMode="auto">
          <a:xfrm>
            <a:off x="358775" y="3676650"/>
            <a:ext cx="57467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9243" name="Rectangle 27">
            <a:extLst>
              <a:ext uri="{FF2B5EF4-FFF2-40B4-BE49-F238E27FC236}">
                <a16:creationId xmlns:a16="http://schemas.microsoft.com/office/drawing/2014/main" id="{401AF421-05B5-4B1C-89F4-711305CEC403}"/>
              </a:ext>
            </a:extLst>
          </p:cNvPr>
          <p:cNvSpPr>
            <a:spLocks noChangeArrowheads="1"/>
          </p:cNvSpPr>
          <p:nvPr/>
        </p:nvSpPr>
        <p:spPr bwMode="auto">
          <a:xfrm>
            <a:off x="354013" y="3676650"/>
            <a:ext cx="64008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1800" b="1">
                <a:latin typeface="Arial" panose="020B0604020202020204" pitchFamily="34" charset="0"/>
              </a:rPr>
              <a:t>nezfúzované 	    </a:t>
            </a:r>
            <a:r>
              <a:rPr lang="en-GB" altLang="cs-CZ" sz="1800" b="1">
                <a:latin typeface="Arial" panose="020B0604020202020204" pitchFamily="34" charset="0"/>
              </a:rPr>
              <a:t> hybridom</a:t>
            </a:r>
            <a:r>
              <a:rPr lang="cs-CZ" altLang="cs-CZ" sz="1800" b="1">
                <a:latin typeface="Arial" panose="020B0604020202020204" pitchFamily="34" charset="0"/>
              </a:rPr>
              <a:t>y</a:t>
            </a:r>
            <a:r>
              <a:rPr lang="en-GB" altLang="cs-CZ" sz="1800" b="1">
                <a:latin typeface="Arial" panose="020B0604020202020204" pitchFamily="34" charset="0"/>
              </a:rPr>
              <a:t>    </a:t>
            </a:r>
            <a:r>
              <a:rPr lang="cs-CZ" altLang="cs-CZ" sz="1800" b="1">
                <a:latin typeface="Arial" panose="020B0604020202020204" pitchFamily="34" charset="0"/>
              </a:rPr>
              <a:t>	     nezfúzované myelomy</a:t>
            </a:r>
          </a:p>
          <a:p>
            <a:r>
              <a:rPr lang="cs-CZ" altLang="cs-CZ" sz="1800" b="1">
                <a:latin typeface="Arial" panose="020B0604020202020204" pitchFamily="34" charset="0"/>
              </a:rPr>
              <a:t>slezinné buňky</a:t>
            </a:r>
            <a:r>
              <a:rPr lang="en-GB" altLang="cs-CZ" sz="1800" b="1">
                <a:latin typeface="Arial" panose="020B0604020202020204" pitchFamily="34" charset="0"/>
              </a:rPr>
              <a:t> </a:t>
            </a:r>
            <a:r>
              <a:rPr lang="cs-CZ" altLang="cs-CZ" sz="1800" b="1">
                <a:latin typeface="Arial" panose="020B0604020202020204" pitchFamily="34" charset="0"/>
              </a:rPr>
              <a:t>			     nepřežijí v</a:t>
            </a:r>
            <a:r>
              <a:rPr lang="en-GB" altLang="cs-CZ" sz="1800" b="1">
                <a:latin typeface="Arial" panose="020B0604020202020204" pitchFamily="34" charset="0"/>
              </a:rPr>
              <a:t> HAT mediu</a:t>
            </a:r>
            <a:endParaRPr lang="cs-CZ" altLang="cs-CZ" sz="1800" b="1">
              <a:latin typeface="Arial" panose="020B0604020202020204" pitchFamily="34" charset="0"/>
            </a:endParaRPr>
          </a:p>
          <a:p>
            <a:r>
              <a:rPr lang="cs-CZ" altLang="cs-CZ" sz="1800" b="1">
                <a:latin typeface="Arial" panose="020B0604020202020204" pitchFamily="34" charset="0"/>
              </a:rPr>
              <a:t>nepřežijí v kultuře</a:t>
            </a:r>
            <a:r>
              <a:rPr lang="en-GB" altLang="cs-CZ" sz="1800" b="1">
                <a:latin typeface="Arial" panose="020B0604020202020204" pitchFamily="34" charset="0"/>
              </a:rPr>
              <a:t>		</a:t>
            </a:r>
          </a:p>
        </p:txBody>
      </p:sp>
      <p:sp>
        <p:nvSpPr>
          <p:cNvPr id="9249" name="Freeform 33">
            <a:extLst>
              <a:ext uri="{FF2B5EF4-FFF2-40B4-BE49-F238E27FC236}">
                <a16:creationId xmlns:a16="http://schemas.microsoft.com/office/drawing/2014/main" id="{919640A8-22E9-49C0-BB35-2599E8FB8B29}"/>
              </a:ext>
            </a:extLst>
          </p:cNvPr>
          <p:cNvSpPr>
            <a:spLocks/>
          </p:cNvSpPr>
          <p:nvPr/>
        </p:nvSpPr>
        <p:spPr bwMode="auto">
          <a:xfrm>
            <a:off x="6356350" y="534988"/>
            <a:ext cx="1812925" cy="741362"/>
          </a:xfrm>
          <a:custGeom>
            <a:avLst/>
            <a:gdLst>
              <a:gd name="T0" fmla="*/ 923 w 1142"/>
              <a:gd name="T1" fmla="*/ 275 h 467"/>
              <a:gd name="T2" fmla="*/ 983 w 1142"/>
              <a:gd name="T3" fmla="*/ 281 h 467"/>
              <a:gd name="T4" fmla="*/ 1020 w 1142"/>
              <a:gd name="T5" fmla="*/ 286 h 467"/>
              <a:gd name="T6" fmla="*/ 1073 w 1142"/>
              <a:gd name="T7" fmla="*/ 299 h 467"/>
              <a:gd name="T8" fmla="*/ 1127 w 1142"/>
              <a:gd name="T9" fmla="*/ 325 h 467"/>
              <a:gd name="T10" fmla="*/ 1142 w 1142"/>
              <a:gd name="T11" fmla="*/ 366 h 467"/>
              <a:gd name="T12" fmla="*/ 1092 w 1142"/>
              <a:gd name="T13" fmla="*/ 396 h 467"/>
              <a:gd name="T14" fmla="*/ 998 w 1142"/>
              <a:gd name="T15" fmla="*/ 405 h 467"/>
              <a:gd name="T16" fmla="*/ 900 w 1142"/>
              <a:gd name="T17" fmla="*/ 409 h 467"/>
              <a:gd name="T18" fmla="*/ 831 w 1142"/>
              <a:gd name="T19" fmla="*/ 416 h 467"/>
              <a:gd name="T20" fmla="*/ 761 w 1142"/>
              <a:gd name="T21" fmla="*/ 431 h 467"/>
              <a:gd name="T22" fmla="*/ 756 w 1142"/>
              <a:gd name="T23" fmla="*/ 455 h 467"/>
              <a:gd name="T24" fmla="*/ 763 w 1142"/>
              <a:gd name="T25" fmla="*/ 467 h 467"/>
              <a:gd name="T26" fmla="*/ 726 w 1142"/>
              <a:gd name="T27" fmla="*/ 457 h 467"/>
              <a:gd name="T28" fmla="*/ 733 w 1142"/>
              <a:gd name="T29" fmla="*/ 424 h 467"/>
              <a:gd name="T30" fmla="*/ 798 w 1142"/>
              <a:gd name="T31" fmla="*/ 405 h 467"/>
              <a:gd name="T32" fmla="*/ 873 w 1142"/>
              <a:gd name="T33" fmla="*/ 394 h 467"/>
              <a:gd name="T34" fmla="*/ 968 w 1142"/>
              <a:gd name="T35" fmla="*/ 392 h 467"/>
              <a:gd name="T36" fmla="*/ 1075 w 1142"/>
              <a:gd name="T37" fmla="*/ 383 h 467"/>
              <a:gd name="T38" fmla="*/ 1107 w 1142"/>
              <a:gd name="T39" fmla="*/ 344 h 467"/>
              <a:gd name="T40" fmla="*/ 1033 w 1142"/>
              <a:gd name="T41" fmla="*/ 312 h 467"/>
              <a:gd name="T42" fmla="*/ 923 w 1142"/>
              <a:gd name="T43" fmla="*/ 301 h 467"/>
              <a:gd name="T44" fmla="*/ 836 w 1142"/>
              <a:gd name="T45" fmla="*/ 303 h 467"/>
              <a:gd name="T46" fmla="*/ 763 w 1142"/>
              <a:gd name="T47" fmla="*/ 312 h 467"/>
              <a:gd name="T48" fmla="*/ 713 w 1142"/>
              <a:gd name="T49" fmla="*/ 318 h 467"/>
              <a:gd name="T50" fmla="*/ 663 w 1142"/>
              <a:gd name="T51" fmla="*/ 320 h 467"/>
              <a:gd name="T52" fmla="*/ 559 w 1142"/>
              <a:gd name="T53" fmla="*/ 325 h 467"/>
              <a:gd name="T54" fmla="*/ 471 w 1142"/>
              <a:gd name="T55" fmla="*/ 325 h 467"/>
              <a:gd name="T56" fmla="*/ 504 w 1142"/>
              <a:gd name="T57" fmla="*/ 307 h 467"/>
              <a:gd name="T58" fmla="*/ 539 w 1142"/>
              <a:gd name="T59" fmla="*/ 305 h 467"/>
              <a:gd name="T60" fmla="*/ 454 w 1142"/>
              <a:gd name="T61" fmla="*/ 303 h 467"/>
              <a:gd name="T62" fmla="*/ 379 w 1142"/>
              <a:gd name="T63" fmla="*/ 299 h 467"/>
              <a:gd name="T64" fmla="*/ 312 w 1142"/>
              <a:gd name="T65" fmla="*/ 290 h 467"/>
              <a:gd name="T66" fmla="*/ 259 w 1142"/>
              <a:gd name="T67" fmla="*/ 303 h 467"/>
              <a:gd name="T68" fmla="*/ 217 w 1142"/>
              <a:gd name="T69" fmla="*/ 307 h 467"/>
              <a:gd name="T70" fmla="*/ 179 w 1142"/>
              <a:gd name="T71" fmla="*/ 309 h 467"/>
              <a:gd name="T72" fmla="*/ 154 w 1142"/>
              <a:gd name="T73" fmla="*/ 301 h 467"/>
              <a:gd name="T74" fmla="*/ 197 w 1142"/>
              <a:gd name="T75" fmla="*/ 283 h 467"/>
              <a:gd name="T76" fmla="*/ 224 w 1142"/>
              <a:gd name="T77" fmla="*/ 281 h 467"/>
              <a:gd name="T78" fmla="*/ 249 w 1142"/>
              <a:gd name="T79" fmla="*/ 264 h 467"/>
              <a:gd name="T80" fmla="*/ 212 w 1142"/>
              <a:gd name="T81" fmla="*/ 247 h 467"/>
              <a:gd name="T82" fmla="*/ 164 w 1142"/>
              <a:gd name="T83" fmla="*/ 234 h 467"/>
              <a:gd name="T84" fmla="*/ 92 w 1142"/>
              <a:gd name="T85" fmla="*/ 229 h 467"/>
              <a:gd name="T86" fmla="*/ 30 w 1142"/>
              <a:gd name="T87" fmla="*/ 223 h 467"/>
              <a:gd name="T88" fmla="*/ 5 w 1142"/>
              <a:gd name="T89" fmla="*/ 184 h 467"/>
              <a:gd name="T90" fmla="*/ 30 w 1142"/>
              <a:gd name="T91" fmla="*/ 158 h 467"/>
              <a:gd name="T92" fmla="*/ 52 w 1142"/>
              <a:gd name="T93" fmla="*/ 138 h 467"/>
              <a:gd name="T94" fmla="*/ 85 w 1142"/>
              <a:gd name="T95" fmla="*/ 106 h 467"/>
              <a:gd name="T96" fmla="*/ 117 w 1142"/>
              <a:gd name="T97" fmla="*/ 89 h 467"/>
              <a:gd name="T98" fmla="*/ 127 w 1142"/>
              <a:gd name="T99" fmla="*/ 63 h 467"/>
              <a:gd name="T100" fmla="*/ 152 w 1142"/>
              <a:gd name="T101" fmla="*/ 17 h 467"/>
              <a:gd name="T102" fmla="*/ 204 w 1142"/>
              <a:gd name="T103" fmla="*/ 2 h 467"/>
              <a:gd name="T104" fmla="*/ 227 w 1142"/>
              <a:gd name="T105" fmla="*/ 43 h 467"/>
              <a:gd name="T106" fmla="*/ 274 w 1142"/>
              <a:gd name="T107" fmla="*/ 13 h 467"/>
              <a:gd name="T108" fmla="*/ 299 w 1142"/>
              <a:gd name="T109" fmla="*/ 50 h 467"/>
              <a:gd name="T110" fmla="*/ 312 w 1142"/>
              <a:gd name="T111" fmla="*/ 67 h 467"/>
              <a:gd name="T112" fmla="*/ 364 w 1142"/>
              <a:gd name="T113" fmla="*/ 71 h 467"/>
              <a:gd name="T114" fmla="*/ 429 w 1142"/>
              <a:gd name="T115" fmla="*/ 65 h 467"/>
              <a:gd name="T116" fmla="*/ 534 w 1142"/>
              <a:gd name="T117" fmla="*/ 74 h 467"/>
              <a:gd name="T118" fmla="*/ 621 w 1142"/>
              <a:gd name="T119" fmla="*/ 76 h 467"/>
              <a:gd name="T120" fmla="*/ 706 w 1142"/>
              <a:gd name="T121" fmla="*/ 95 h 467"/>
              <a:gd name="T122" fmla="*/ 791 w 1142"/>
              <a:gd name="T123" fmla="*/ 160 h 467"/>
              <a:gd name="T124" fmla="*/ 848 w 1142"/>
              <a:gd name="T125" fmla="*/ 234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42" h="467">
                <a:moveTo>
                  <a:pt x="868" y="251"/>
                </a:moveTo>
                <a:lnTo>
                  <a:pt x="875" y="255"/>
                </a:lnTo>
                <a:lnTo>
                  <a:pt x="883" y="262"/>
                </a:lnTo>
                <a:lnTo>
                  <a:pt x="890" y="264"/>
                </a:lnTo>
                <a:lnTo>
                  <a:pt x="900" y="268"/>
                </a:lnTo>
                <a:lnTo>
                  <a:pt x="910" y="273"/>
                </a:lnTo>
                <a:lnTo>
                  <a:pt x="923" y="275"/>
                </a:lnTo>
                <a:lnTo>
                  <a:pt x="935" y="275"/>
                </a:lnTo>
                <a:lnTo>
                  <a:pt x="950" y="277"/>
                </a:lnTo>
                <a:lnTo>
                  <a:pt x="958" y="279"/>
                </a:lnTo>
                <a:lnTo>
                  <a:pt x="965" y="279"/>
                </a:lnTo>
                <a:lnTo>
                  <a:pt x="970" y="279"/>
                </a:lnTo>
                <a:lnTo>
                  <a:pt x="978" y="281"/>
                </a:lnTo>
                <a:lnTo>
                  <a:pt x="983" y="281"/>
                </a:lnTo>
                <a:lnTo>
                  <a:pt x="990" y="281"/>
                </a:lnTo>
                <a:lnTo>
                  <a:pt x="995" y="283"/>
                </a:lnTo>
                <a:lnTo>
                  <a:pt x="1000" y="283"/>
                </a:lnTo>
                <a:lnTo>
                  <a:pt x="1005" y="286"/>
                </a:lnTo>
                <a:lnTo>
                  <a:pt x="1010" y="286"/>
                </a:lnTo>
                <a:lnTo>
                  <a:pt x="1015" y="286"/>
                </a:lnTo>
                <a:lnTo>
                  <a:pt x="1020" y="286"/>
                </a:lnTo>
                <a:lnTo>
                  <a:pt x="1025" y="288"/>
                </a:lnTo>
                <a:lnTo>
                  <a:pt x="1028" y="288"/>
                </a:lnTo>
                <a:lnTo>
                  <a:pt x="1033" y="288"/>
                </a:lnTo>
                <a:lnTo>
                  <a:pt x="1035" y="290"/>
                </a:lnTo>
                <a:lnTo>
                  <a:pt x="1050" y="292"/>
                </a:lnTo>
                <a:lnTo>
                  <a:pt x="1063" y="296"/>
                </a:lnTo>
                <a:lnTo>
                  <a:pt x="1073" y="299"/>
                </a:lnTo>
                <a:lnTo>
                  <a:pt x="1083" y="303"/>
                </a:lnTo>
                <a:lnTo>
                  <a:pt x="1092" y="305"/>
                </a:lnTo>
                <a:lnTo>
                  <a:pt x="1102" y="309"/>
                </a:lnTo>
                <a:lnTo>
                  <a:pt x="1107" y="314"/>
                </a:lnTo>
                <a:lnTo>
                  <a:pt x="1115" y="316"/>
                </a:lnTo>
                <a:lnTo>
                  <a:pt x="1122" y="320"/>
                </a:lnTo>
                <a:lnTo>
                  <a:pt x="1127" y="325"/>
                </a:lnTo>
                <a:lnTo>
                  <a:pt x="1132" y="331"/>
                </a:lnTo>
                <a:lnTo>
                  <a:pt x="1137" y="335"/>
                </a:lnTo>
                <a:lnTo>
                  <a:pt x="1140" y="342"/>
                </a:lnTo>
                <a:lnTo>
                  <a:pt x="1142" y="346"/>
                </a:lnTo>
                <a:lnTo>
                  <a:pt x="1142" y="353"/>
                </a:lnTo>
                <a:lnTo>
                  <a:pt x="1142" y="359"/>
                </a:lnTo>
                <a:lnTo>
                  <a:pt x="1142" y="366"/>
                </a:lnTo>
                <a:lnTo>
                  <a:pt x="1140" y="370"/>
                </a:lnTo>
                <a:lnTo>
                  <a:pt x="1137" y="377"/>
                </a:lnTo>
                <a:lnTo>
                  <a:pt x="1130" y="381"/>
                </a:lnTo>
                <a:lnTo>
                  <a:pt x="1125" y="385"/>
                </a:lnTo>
                <a:lnTo>
                  <a:pt x="1115" y="390"/>
                </a:lnTo>
                <a:lnTo>
                  <a:pt x="1105" y="394"/>
                </a:lnTo>
                <a:lnTo>
                  <a:pt x="1092" y="396"/>
                </a:lnTo>
                <a:lnTo>
                  <a:pt x="1080" y="398"/>
                </a:lnTo>
                <a:lnTo>
                  <a:pt x="1068" y="400"/>
                </a:lnTo>
                <a:lnTo>
                  <a:pt x="1053" y="400"/>
                </a:lnTo>
                <a:lnTo>
                  <a:pt x="1040" y="403"/>
                </a:lnTo>
                <a:lnTo>
                  <a:pt x="1028" y="403"/>
                </a:lnTo>
                <a:lnTo>
                  <a:pt x="1013" y="403"/>
                </a:lnTo>
                <a:lnTo>
                  <a:pt x="998" y="405"/>
                </a:lnTo>
                <a:lnTo>
                  <a:pt x="983" y="405"/>
                </a:lnTo>
                <a:lnTo>
                  <a:pt x="970" y="405"/>
                </a:lnTo>
                <a:lnTo>
                  <a:pt x="958" y="405"/>
                </a:lnTo>
                <a:lnTo>
                  <a:pt x="943" y="405"/>
                </a:lnTo>
                <a:lnTo>
                  <a:pt x="928" y="407"/>
                </a:lnTo>
                <a:lnTo>
                  <a:pt x="915" y="407"/>
                </a:lnTo>
                <a:lnTo>
                  <a:pt x="900" y="409"/>
                </a:lnTo>
                <a:lnTo>
                  <a:pt x="885" y="409"/>
                </a:lnTo>
                <a:lnTo>
                  <a:pt x="870" y="411"/>
                </a:lnTo>
                <a:lnTo>
                  <a:pt x="865" y="411"/>
                </a:lnTo>
                <a:lnTo>
                  <a:pt x="858" y="411"/>
                </a:lnTo>
                <a:lnTo>
                  <a:pt x="850" y="411"/>
                </a:lnTo>
                <a:lnTo>
                  <a:pt x="841" y="413"/>
                </a:lnTo>
                <a:lnTo>
                  <a:pt x="831" y="416"/>
                </a:lnTo>
                <a:lnTo>
                  <a:pt x="823" y="416"/>
                </a:lnTo>
                <a:lnTo>
                  <a:pt x="811" y="418"/>
                </a:lnTo>
                <a:lnTo>
                  <a:pt x="801" y="420"/>
                </a:lnTo>
                <a:lnTo>
                  <a:pt x="788" y="422"/>
                </a:lnTo>
                <a:lnTo>
                  <a:pt x="778" y="424"/>
                </a:lnTo>
                <a:lnTo>
                  <a:pt x="768" y="426"/>
                </a:lnTo>
                <a:lnTo>
                  <a:pt x="761" y="431"/>
                </a:lnTo>
                <a:lnTo>
                  <a:pt x="756" y="433"/>
                </a:lnTo>
                <a:lnTo>
                  <a:pt x="751" y="437"/>
                </a:lnTo>
                <a:lnTo>
                  <a:pt x="751" y="439"/>
                </a:lnTo>
                <a:lnTo>
                  <a:pt x="748" y="446"/>
                </a:lnTo>
                <a:lnTo>
                  <a:pt x="751" y="450"/>
                </a:lnTo>
                <a:lnTo>
                  <a:pt x="751" y="452"/>
                </a:lnTo>
                <a:lnTo>
                  <a:pt x="756" y="455"/>
                </a:lnTo>
                <a:lnTo>
                  <a:pt x="763" y="457"/>
                </a:lnTo>
                <a:lnTo>
                  <a:pt x="771" y="459"/>
                </a:lnTo>
                <a:lnTo>
                  <a:pt x="773" y="461"/>
                </a:lnTo>
                <a:lnTo>
                  <a:pt x="773" y="465"/>
                </a:lnTo>
                <a:lnTo>
                  <a:pt x="771" y="467"/>
                </a:lnTo>
                <a:lnTo>
                  <a:pt x="768" y="467"/>
                </a:lnTo>
                <a:lnTo>
                  <a:pt x="763" y="467"/>
                </a:lnTo>
                <a:lnTo>
                  <a:pt x="758" y="467"/>
                </a:lnTo>
                <a:lnTo>
                  <a:pt x="756" y="467"/>
                </a:lnTo>
                <a:lnTo>
                  <a:pt x="751" y="465"/>
                </a:lnTo>
                <a:lnTo>
                  <a:pt x="746" y="465"/>
                </a:lnTo>
                <a:lnTo>
                  <a:pt x="741" y="463"/>
                </a:lnTo>
                <a:lnTo>
                  <a:pt x="736" y="461"/>
                </a:lnTo>
                <a:lnTo>
                  <a:pt x="726" y="457"/>
                </a:lnTo>
                <a:lnTo>
                  <a:pt x="718" y="452"/>
                </a:lnTo>
                <a:lnTo>
                  <a:pt x="718" y="448"/>
                </a:lnTo>
                <a:lnTo>
                  <a:pt x="718" y="439"/>
                </a:lnTo>
                <a:lnTo>
                  <a:pt x="721" y="435"/>
                </a:lnTo>
                <a:lnTo>
                  <a:pt x="723" y="431"/>
                </a:lnTo>
                <a:lnTo>
                  <a:pt x="728" y="426"/>
                </a:lnTo>
                <a:lnTo>
                  <a:pt x="733" y="424"/>
                </a:lnTo>
                <a:lnTo>
                  <a:pt x="738" y="420"/>
                </a:lnTo>
                <a:lnTo>
                  <a:pt x="746" y="418"/>
                </a:lnTo>
                <a:lnTo>
                  <a:pt x="756" y="413"/>
                </a:lnTo>
                <a:lnTo>
                  <a:pt x="766" y="411"/>
                </a:lnTo>
                <a:lnTo>
                  <a:pt x="776" y="409"/>
                </a:lnTo>
                <a:lnTo>
                  <a:pt x="788" y="407"/>
                </a:lnTo>
                <a:lnTo>
                  <a:pt x="798" y="405"/>
                </a:lnTo>
                <a:lnTo>
                  <a:pt x="808" y="403"/>
                </a:lnTo>
                <a:lnTo>
                  <a:pt x="816" y="400"/>
                </a:lnTo>
                <a:lnTo>
                  <a:pt x="826" y="398"/>
                </a:lnTo>
                <a:lnTo>
                  <a:pt x="836" y="398"/>
                </a:lnTo>
                <a:lnTo>
                  <a:pt x="843" y="396"/>
                </a:lnTo>
                <a:lnTo>
                  <a:pt x="858" y="394"/>
                </a:lnTo>
                <a:lnTo>
                  <a:pt x="873" y="394"/>
                </a:lnTo>
                <a:lnTo>
                  <a:pt x="888" y="394"/>
                </a:lnTo>
                <a:lnTo>
                  <a:pt x="903" y="394"/>
                </a:lnTo>
                <a:lnTo>
                  <a:pt x="915" y="394"/>
                </a:lnTo>
                <a:lnTo>
                  <a:pt x="928" y="392"/>
                </a:lnTo>
                <a:lnTo>
                  <a:pt x="943" y="392"/>
                </a:lnTo>
                <a:lnTo>
                  <a:pt x="955" y="392"/>
                </a:lnTo>
                <a:lnTo>
                  <a:pt x="968" y="392"/>
                </a:lnTo>
                <a:lnTo>
                  <a:pt x="980" y="392"/>
                </a:lnTo>
                <a:lnTo>
                  <a:pt x="995" y="392"/>
                </a:lnTo>
                <a:lnTo>
                  <a:pt x="1010" y="390"/>
                </a:lnTo>
                <a:lnTo>
                  <a:pt x="1025" y="390"/>
                </a:lnTo>
                <a:lnTo>
                  <a:pt x="1040" y="387"/>
                </a:lnTo>
                <a:lnTo>
                  <a:pt x="1058" y="385"/>
                </a:lnTo>
                <a:lnTo>
                  <a:pt x="1075" y="383"/>
                </a:lnTo>
                <a:lnTo>
                  <a:pt x="1092" y="381"/>
                </a:lnTo>
                <a:lnTo>
                  <a:pt x="1105" y="377"/>
                </a:lnTo>
                <a:lnTo>
                  <a:pt x="1115" y="372"/>
                </a:lnTo>
                <a:lnTo>
                  <a:pt x="1117" y="366"/>
                </a:lnTo>
                <a:lnTo>
                  <a:pt x="1120" y="359"/>
                </a:lnTo>
                <a:lnTo>
                  <a:pt x="1115" y="353"/>
                </a:lnTo>
                <a:lnTo>
                  <a:pt x="1107" y="344"/>
                </a:lnTo>
                <a:lnTo>
                  <a:pt x="1095" y="335"/>
                </a:lnTo>
                <a:lnTo>
                  <a:pt x="1090" y="331"/>
                </a:lnTo>
                <a:lnTo>
                  <a:pt x="1080" y="327"/>
                </a:lnTo>
                <a:lnTo>
                  <a:pt x="1070" y="322"/>
                </a:lnTo>
                <a:lnTo>
                  <a:pt x="1060" y="318"/>
                </a:lnTo>
                <a:lnTo>
                  <a:pt x="1048" y="316"/>
                </a:lnTo>
                <a:lnTo>
                  <a:pt x="1033" y="312"/>
                </a:lnTo>
                <a:lnTo>
                  <a:pt x="1015" y="309"/>
                </a:lnTo>
                <a:lnTo>
                  <a:pt x="998" y="307"/>
                </a:lnTo>
                <a:lnTo>
                  <a:pt x="980" y="305"/>
                </a:lnTo>
                <a:lnTo>
                  <a:pt x="965" y="303"/>
                </a:lnTo>
                <a:lnTo>
                  <a:pt x="948" y="303"/>
                </a:lnTo>
                <a:lnTo>
                  <a:pt x="935" y="301"/>
                </a:lnTo>
                <a:lnTo>
                  <a:pt x="923" y="301"/>
                </a:lnTo>
                <a:lnTo>
                  <a:pt x="908" y="301"/>
                </a:lnTo>
                <a:lnTo>
                  <a:pt x="898" y="301"/>
                </a:lnTo>
                <a:lnTo>
                  <a:pt x="888" y="301"/>
                </a:lnTo>
                <a:lnTo>
                  <a:pt x="875" y="301"/>
                </a:lnTo>
                <a:lnTo>
                  <a:pt x="863" y="301"/>
                </a:lnTo>
                <a:lnTo>
                  <a:pt x="848" y="303"/>
                </a:lnTo>
                <a:lnTo>
                  <a:pt x="836" y="303"/>
                </a:lnTo>
                <a:lnTo>
                  <a:pt x="823" y="305"/>
                </a:lnTo>
                <a:lnTo>
                  <a:pt x="808" y="307"/>
                </a:lnTo>
                <a:lnTo>
                  <a:pt x="796" y="307"/>
                </a:lnTo>
                <a:lnTo>
                  <a:pt x="781" y="309"/>
                </a:lnTo>
                <a:lnTo>
                  <a:pt x="776" y="312"/>
                </a:lnTo>
                <a:lnTo>
                  <a:pt x="768" y="312"/>
                </a:lnTo>
                <a:lnTo>
                  <a:pt x="763" y="312"/>
                </a:lnTo>
                <a:lnTo>
                  <a:pt x="756" y="314"/>
                </a:lnTo>
                <a:lnTo>
                  <a:pt x="748" y="314"/>
                </a:lnTo>
                <a:lnTo>
                  <a:pt x="741" y="314"/>
                </a:lnTo>
                <a:lnTo>
                  <a:pt x="733" y="316"/>
                </a:lnTo>
                <a:lnTo>
                  <a:pt x="728" y="316"/>
                </a:lnTo>
                <a:lnTo>
                  <a:pt x="718" y="316"/>
                </a:lnTo>
                <a:lnTo>
                  <a:pt x="713" y="318"/>
                </a:lnTo>
                <a:lnTo>
                  <a:pt x="706" y="318"/>
                </a:lnTo>
                <a:lnTo>
                  <a:pt x="698" y="318"/>
                </a:lnTo>
                <a:lnTo>
                  <a:pt x="691" y="318"/>
                </a:lnTo>
                <a:lnTo>
                  <a:pt x="683" y="318"/>
                </a:lnTo>
                <a:lnTo>
                  <a:pt x="676" y="320"/>
                </a:lnTo>
                <a:lnTo>
                  <a:pt x="668" y="320"/>
                </a:lnTo>
                <a:lnTo>
                  <a:pt x="663" y="320"/>
                </a:lnTo>
                <a:lnTo>
                  <a:pt x="656" y="320"/>
                </a:lnTo>
                <a:lnTo>
                  <a:pt x="646" y="320"/>
                </a:lnTo>
                <a:lnTo>
                  <a:pt x="631" y="320"/>
                </a:lnTo>
                <a:lnTo>
                  <a:pt x="616" y="320"/>
                </a:lnTo>
                <a:lnTo>
                  <a:pt x="601" y="322"/>
                </a:lnTo>
                <a:lnTo>
                  <a:pt x="581" y="325"/>
                </a:lnTo>
                <a:lnTo>
                  <a:pt x="559" y="325"/>
                </a:lnTo>
                <a:lnTo>
                  <a:pt x="539" y="327"/>
                </a:lnTo>
                <a:lnTo>
                  <a:pt x="521" y="327"/>
                </a:lnTo>
                <a:lnTo>
                  <a:pt x="509" y="327"/>
                </a:lnTo>
                <a:lnTo>
                  <a:pt x="496" y="327"/>
                </a:lnTo>
                <a:lnTo>
                  <a:pt x="484" y="327"/>
                </a:lnTo>
                <a:lnTo>
                  <a:pt x="476" y="325"/>
                </a:lnTo>
                <a:lnTo>
                  <a:pt x="471" y="325"/>
                </a:lnTo>
                <a:lnTo>
                  <a:pt x="466" y="320"/>
                </a:lnTo>
                <a:lnTo>
                  <a:pt x="464" y="318"/>
                </a:lnTo>
                <a:lnTo>
                  <a:pt x="466" y="314"/>
                </a:lnTo>
                <a:lnTo>
                  <a:pt x="474" y="312"/>
                </a:lnTo>
                <a:lnTo>
                  <a:pt x="489" y="309"/>
                </a:lnTo>
                <a:lnTo>
                  <a:pt x="496" y="309"/>
                </a:lnTo>
                <a:lnTo>
                  <a:pt x="504" y="307"/>
                </a:lnTo>
                <a:lnTo>
                  <a:pt x="511" y="307"/>
                </a:lnTo>
                <a:lnTo>
                  <a:pt x="521" y="307"/>
                </a:lnTo>
                <a:lnTo>
                  <a:pt x="526" y="307"/>
                </a:lnTo>
                <a:lnTo>
                  <a:pt x="534" y="305"/>
                </a:lnTo>
                <a:lnTo>
                  <a:pt x="541" y="305"/>
                </a:lnTo>
                <a:lnTo>
                  <a:pt x="546" y="305"/>
                </a:lnTo>
                <a:lnTo>
                  <a:pt x="539" y="305"/>
                </a:lnTo>
                <a:lnTo>
                  <a:pt x="534" y="305"/>
                </a:lnTo>
                <a:lnTo>
                  <a:pt x="521" y="305"/>
                </a:lnTo>
                <a:lnTo>
                  <a:pt x="511" y="303"/>
                </a:lnTo>
                <a:lnTo>
                  <a:pt x="499" y="303"/>
                </a:lnTo>
                <a:lnTo>
                  <a:pt x="484" y="303"/>
                </a:lnTo>
                <a:lnTo>
                  <a:pt x="471" y="303"/>
                </a:lnTo>
                <a:lnTo>
                  <a:pt x="454" y="303"/>
                </a:lnTo>
                <a:lnTo>
                  <a:pt x="446" y="303"/>
                </a:lnTo>
                <a:lnTo>
                  <a:pt x="436" y="303"/>
                </a:lnTo>
                <a:lnTo>
                  <a:pt x="424" y="303"/>
                </a:lnTo>
                <a:lnTo>
                  <a:pt x="414" y="303"/>
                </a:lnTo>
                <a:lnTo>
                  <a:pt x="404" y="301"/>
                </a:lnTo>
                <a:lnTo>
                  <a:pt x="391" y="301"/>
                </a:lnTo>
                <a:lnTo>
                  <a:pt x="379" y="299"/>
                </a:lnTo>
                <a:lnTo>
                  <a:pt x="366" y="299"/>
                </a:lnTo>
                <a:lnTo>
                  <a:pt x="354" y="296"/>
                </a:lnTo>
                <a:lnTo>
                  <a:pt x="347" y="294"/>
                </a:lnTo>
                <a:lnTo>
                  <a:pt x="337" y="292"/>
                </a:lnTo>
                <a:lnTo>
                  <a:pt x="324" y="292"/>
                </a:lnTo>
                <a:lnTo>
                  <a:pt x="317" y="290"/>
                </a:lnTo>
                <a:lnTo>
                  <a:pt x="312" y="290"/>
                </a:lnTo>
                <a:lnTo>
                  <a:pt x="302" y="290"/>
                </a:lnTo>
                <a:lnTo>
                  <a:pt x="299" y="290"/>
                </a:lnTo>
                <a:lnTo>
                  <a:pt x="289" y="290"/>
                </a:lnTo>
                <a:lnTo>
                  <a:pt x="279" y="292"/>
                </a:lnTo>
                <a:lnTo>
                  <a:pt x="274" y="294"/>
                </a:lnTo>
                <a:lnTo>
                  <a:pt x="267" y="299"/>
                </a:lnTo>
                <a:lnTo>
                  <a:pt x="259" y="303"/>
                </a:lnTo>
                <a:lnTo>
                  <a:pt x="252" y="305"/>
                </a:lnTo>
                <a:lnTo>
                  <a:pt x="242" y="307"/>
                </a:lnTo>
                <a:lnTo>
                  <a:pt x="239" y="307"/>
                </a:lnTo>
                <a:lnTo>
                  <a:pt x="234" y="307"/>
                </a:lnTo>
                <a:lnTo>
                  <a:pt x="227" y="307"/>
                </a:lnTo>
                <a:lnTo>
                  <a:pt x="224" y="307"/>
                </a:lnTo>
                <a:lnTo>
                  <a:pt x="217" y="307"/>
                </a:lnTo>
                <a:lnTo>
                  <a:pt x="214" y="309"/>
                </a:lnTo>
                <a:lnTo>
                  <a:pt x="209" y="309"/>
                </a:lnTo>
                <a:lnTo>
                  <a:pt x="202" y="309"/>
                </a:lnTo>
                <a:lnTo>
                  <a:pt x="199" y="309"/>
                </a:lnTo>
                <a:lnTo>
                  <a:pt x="192" y="309"/>
                </a:lnTo>
                <a:lnTo>
                  <a:pt x="187" y="309"/>
                </a:lnTo>
                <a:lnTo>
                  <a:pt x="179" y="309"/>
                </a:lnTo>
                <a:lnTo>
                  <a:pt x="177" y="309"/>
                </a:lnTo>
                <a:lnTo>
                  <a:pt x="172" y="309"/>
                </a:lnTo>
                <a:lnTo>
                  <a:pt x="167" y="307"/>
                </a:lnTo>
                <a:lnTo>
                  <a:pt x="164" y="307"/>
                </a:lnTo>
                <a:lnTo>
                  <a:pt x="159" y="305"/>
                </a:lnTo>
                <a:lnTo>
                  <a:pt x="154" y="303"/>
                </a:lnTo>
                <a:lnTo>
                  <a:pt x="154" y="301"/>
                </a:lnTo>
                <a:lnTo>
                  <a:pt x="162" y="296"/>
                </a:lnTo>
                <a:lnTo>
                  <a:pt x="172" y="292"/>
                </a:lnTo>
                <a:lnTo>
                  <a:pt x="177" y="290"/>
                </a:lnTo>
                <a:lnTo>
                  <a:pt x="179" y="288"/>
                </a:lnTo>
                <a:lnTo>
                  <a:pt x="187" y="286"/>
                </a:lnTo>
                <a:lnTo>
                  <a:pt x="192" y="283"/>
                </a:lnTo>
                <a:lnTo>
                  <a:pt x="197" y="283"/>
                </a:lnTo>
                <a:lnTo>
                  <a:pt x="199" y="281"/>
                </a:lnTo>
                <a:lnTo>
                  <a:pt x="202" y="281"/>
                </a:lnTo>
                <a:lnTo>
                  <a:pt x="202" y="281"/>
                </a:lnTo>
                <a:lnTo>
                  <a:pt x="209" y="281"/>
                </a:lnTo>
                <a:lnTo>
                  <a:pt x="214" y="281"/>
                </a:lnTo>
                <a:lnTo>
                  <a:pt x="217" y="281"/>
                </a:lnTo>
                <a:lnTo>
                  <a:pt x="224" y="281"/>
                </a:lnTo>
                <a:lnTo>
                  <a:pt x="227" y="281"/>
                </a:lnTo>
                <a:lnTo>
                  <a:pt x="227" y="281"/>
                </a:lnTo>
                <a:lnTo>
                  <a:pt x="229" y="281"/>
                </a:lnTo>
                <a:lnTo>
                  <a:pt x="237" y="279"/>
                </a:lnTo>
                <a:lnTo>
                  <a:pt x="239" y="277"/>
                </a:lnTo>
                <a:lnTo>
                  <a:pt x="242" y="273"/>
                </a:lnTo>
                <a:lnTo>
                  <a:pt x="249" y="264"/>
                </a:lnTo>
                <a:lnTo>
                  <a:pt x="239" y="262"/>
                </a:lnTo>
                <a:lnTo>
                  <a:pt x="229" y="258"/>
                </a:lnTo>
                <a:lnTo>
                  <a:pt x="227" y="255"/>
                </a:lnTo>
                <a:lnTo>
                  <a:pt x="217" y="253"/>
                </a:lnTo>
                <a:lnTo>
                  <a:pt x="214" y="251"/>
                </a:lnTo>
                <a:lnTo>
                  <a:pt x="214" y="249"/>
                </a:lnTo>
                <a:lnTo>
                  <a:pt x="212" y="247"/>
                </a:lnTo>
                <a:lnTo>
                  <a:pt x="212" y="245"/>
                </a:lnTo>
                <a:lnTo>
                  <a:pt x="204" y="245"/>
                </a:lnTo>
                <a:lnTo>
                  <a:pt x="202" y="240"/>
                </a:lnTo>
                <a:lnTo>
                  <a:pt x="197" y="240"/>
                </a:lnTo>
                <a:lnTo>
                  <a:pt x="187" y="238"/>
                </a:lnTo>
                <a:lnTo>
                  <a:pt x="177" y="236"/>
                </a:lnTo>
                <a:lnTo>
                  <a:pt x="164" y="234"/>
                </a:lnTo>
                <a:lnTo>
                  <a:pt x="149" y="234"/>
                </a:lnTo>
                <a:lnTo>
                  <a:pt x="139" y="234"/>
                </a:lnTo>
                <a:lnTo>
                  <a:pt x="129" y="234"/>
                </a:lnTo>
                <a:lnTo>
                  <a:pt x="122" y="229"/>
                </a:lnTo>
                <a:lnTo>
                  <a:pt x="112" y="229"/>
                </a:lnTo>
                <a:lnTo>
                  <a:pt x="102" y="229"/>
                </a:lnTo>
                <a:lnTo>
                  <a:pt x="92" y="229"/>
                </a:lnTo>
                <a:lnTo>
                  <a:pt x="85" y="229"/>
                </a:lnTo>
                <a:lnTo>
                  <a:pt x="75" y="229"/>
                </a:lnTo>
                <a:lnTo>
                  <a:pt x="65" y="229"/>
                </a:lnTo>
                <a:lnTo>
                  <a:pt x="55" y="227"/>
                </a:lnTo>
                <a:lnTo>
                  <a:pt x="45" y="227"/>
                </a:lnTo>
                <a:lnTo>
                  <a:pt x="37" y="223"/>
                </a:lnTo>
                <a:lnTo>
                  <a:pt x="30" y="223"/>
                </a:lnTo>
                <a:lnTo>
                  <a:pt x="22" y="216"/>
                </a:lnTo>
                <a:lnTo>
                  <a:pt x="15" y="212"/>
                </a:lnTo>
                <a:lnTo>
                  <a:pt x="10" y="208"/>
                </a:lnTo>
                <a:lnTo>
                  <a:pt x="2" y="203"/>
                </a:lnTo>
                <a:lnTo>
                  <a:pt x="0" y="201"/>
                </a:lnTo>
                <a:lnTo>
                  <a:pt x="2" y="193"/>
                </a:lnTo>
                <a:lnTo>
                  <a:pt x="5" y="184"/>
                </a:lnTo>
                <a:lnTo>
                  <a:pt x="10" y="180"/>
                </a:lnTo>
                <a:lnTo>
                  <a:pt x="12" y="175"/>
                </a:lnTo>
                <a:lnTo>
                  <a:pt x="17" y="171"/>
                </a:lnTo>
                <a:lnTo>
                  <a:pt x="20" y="169"/>
                </a:lnTo>
                <a:lnTo>
                  <a:pt x="22" y="164"/>
                </a:lnTo>
                <a:lnTo>
                  <a:pt x="27" y="162"/>
                </a:lnTo>
                <a:lnTo>
                  <a:pt x="30" y="158"/>
                </a:lnTo>
                <a:lnTo>
                  <a:pt x="32" y="158"/>
                </a:lnTo>
                <a:lnTo>
                  <a:pt x="37" y="151"/>
                </a:lnTo>
                <a:lnTo>
                  <a:pt x="40" y="149"/>
                </a:lnTo>
                <a:lnTo>
                  <a:pt x="42" y="149"/>
                </a:lnTo>
                <a:lnTo>
                  <a:pt x="47" y="143"/>
                </a:lnTo>
                <a:lnTo>
                  <a:pt x="50" y="141"/>
                </a:lnTo>
                <a:lnTo>
                  <a:pt x="52" y="138"/>
                </a:lnTo>
                <a:lnTo>
                  <a:pt x="57" y="132"/>
                </a:lnTo>
                <a:lnTo>
                  <a:pt x="60" y="130"/>
                </a:lnTo>
                <a:lnTo>
                  <a:pt x="65" y="125"/>
                </a:lnTo>
                <a:lnTo>
                  <a:pt x="70" y="117"/>
                </a:lnTo>
                <a:lnTo>
                  <a:pt x="75" y="117"/>
                </a:lnTo>
                <a:lnTo>
                  <a:pt x="80" y="110"/>
                </a:lnTo>
                <a:lnTo>
                  <a:pt x="85" y="106"/>
                </a:lnTo>
                <a:lnTo>
                  <a:pt x="90" y="106"/>
                </a:lnTo>
                <a:lnTo>
                  <a:pt x="92" y="100"/>
                </a:lnTo>
                <a:lnTo>
                  <a:pt x="100" y="97"/>
                </a:lnTo>
                <a:lnTo>
                  <a:pt x="105" y="97"/>
                </a:lnTo>
                <a:lnTo>
                  <a:pt x="112" y="95"/>
                </a:lnTo>
                <a:lnTo>
                  <a:pt x="117" y="93"/>
                </a:lnTo>
                <a:lnTo>
                  <a:pt x="117" y="89"/>
                </a:lnTo>
                <a:lnTo>
                  <a:pt x="124" y="87"/>
                </a:lnTo>
                <a:lnTo>
                  <a:pt x="129" y="84"/>
                </a:lnTo>
                <a:lnTo>
                  <a:pt x="129" y="82"/>
                </a:lnTo>
                <a:lnTo>
                  <a:pt x="134" y="78"/>
                </a:lnTo>
                <a:lnTo>
                  <a:pt x="129" y="74"/>
                </a:lnTo>
                <a:lnTo>
                  <a:pt x="127" y="67"/>
                </a:lnTo>
                <a:lnTo>
                  <a:pt x="127" y="63"/>
                </a:lnTo>
                <a:lnTo>
                  <a:pt x="127" y="54"/>
                </a:lnTo>
                <a:lnTo>
                  <a:pt x="127" y="50"/>
                </a:lnTo>
                <a:lnTo>
                  <a:pt x="129" y="43"/>
                </a:lnTo>
                <a:lnTo>
                  <a:pt x="134" y="35"/>
                </a:lnTo>
                <a:lnTo>
                  <a:pt x="139" y="30"/>
                </a:lnTo>
                <a:lnTo>
                  <a:pt x="147" y="22"/>
                </a:lnTo>
                <a:lnTo>
                  <a:pt x="152" y="17"/>
                </a:lnTo>
                <a:lnTo>
                  <a:pt x="159" y="11"/>
                </a:lnTo>
                <a:lnTo>
                  <a:pt x="167" y="9"/>
                </a:lnTo>
                <a:lnTo>
                  <a:pt x="174" y="2"/>
                </a:lnTo>
                <a:lnTo>
                  <a:pt x="179" y="0"/>
                </a:lnTo>
                <a:lnTo>
                  <a:pt x="189" y="0"/>
                </a:lnTo>
                <a:lnTo>
                  <a:pt x="199" y="0"/>
                </a:lnTo>
                <a:lnTo>
                  <a:pt x="204" y="2"/>
                </a:lnTo>
                <a:lnTo>
                  <a:pt x="214" y="9"/>
                </a:lnTo>
                <a:lnTo>
                  <a:pt x="217" y="13"/>
                </a:lnTo>
                <a:lnTo>
                  <a:pt x="222" y="22"/>
                </a:lnTo>
                <a:lnTo>
                  <a:pt x="224" y="28"/>
                </a:lnTo>
                <a:lnTo>
                  <a:pt x="224" y="32"/>
                </a:lnTo>
                <a:lnTo>
                  <a:pt x="227" y="39"/>
                </a:lnTo>
                <a:lnTo>
                  <a:pt x="227" y="43"/>
                </a:lnTo>
                <a:lnTo>
                  <a:pt x="234" y="35"/>
                </a:lnTo>
                <a:lnTo>
                  <a:pt x="239" y="28"/>
                </a:lnTo>
                <a:lnTo>
                  <a:pt x="247" y="22"/>
                </a:lnTo>
                <a:lnTo>
                  <a:pt x="252" y="17"/>
                </a:lnTo>
                <a:lnTo>
                  <a:pt x="259" y="13"/>
                </a:lnTo>
                <a:lnTo>
                  <a:pt x="264" y="11"/>
                </a:lnTo>
                <a:lnTo>
                  <a:pt x="274" y="13"/>
                </a:lnTo>
                <a:lnTo>
                  <a:pt x="279" y="17"/>
                </a:lnTo>
                <a:lnTo>
                  <a:pt x="287" y="22"/>
                </a:lnTo>
                <a:lnTo>
                  <a:pt x="289" y="24"/>
                </a:lnTo>
                <a:lnTo>
                  <a:pt x="297" y="32"/>
                </a:lnTo>
                <a:lnTo>
                  <a:pt x="299" y="39"/>
                </a:lnTo>
                <a:lnTo>
                  <a:pt x="299" y="43"/>
                </a:lnTo>
                <a:lnTo>
                  <a:pt x="299" y="50"/>
                </a:lnTo>
                <a:lnTo>
                  <a:pt x="299" y="56"/>
                </a:lnTo>
                <a:lnTo>
                  <a:pt x="297" y="63"/>
                </a:lnTo>
                <a:lnTo>
                  <a:pt x="297" y="65"/>
                </a:lnTo>
                <a:lnTo>
                  <a:pt x="299" y="65"/>
                </a:lnTo>
                <a:lnTo>
                  <a:pt x="302" y="65"/>
                </a:lnTo>
                <a:lnTo>
                  <a:pt x="309" y="67"/>
                </a:lnTo>
                <a:lnTo>
                  <a:pt x="312" y="67"/>
                </a:lnTo>
                <a:lnTo>
                  <a:pt x="322" y="71"/>
                </a:lnTo>
                <a:lnTo>
                  <a:pt x="327" y="71"/>
                </a:lnTo>
                <a:lnTo>
                  <a:pt x="337" y="71"/>
                </a:lnTo>
                <a:lnTo>
                  <a:pt x="347" y="71"/>
                </a:lnTo>
                <a:lnTo>
                  <a:pt x="352" y="71"/>
                </a:lnTo>
                <a:lnTo>
                  <a:pt x="361" y="71"/>
                </a:lnTo>
                <a:lnTo>
                  <a:pt x="364" y="71"/>
                </a:lnTo>
                <a:lnTo>
                  <a:pt x="371" y="71"/>
                </a:lnTo>
                <a:lnTo>
                  <a:pt x="374" y="71"/>
                </a:lnTo>
                <a:lnTo>
                  <a:pt x="376" y="71"/>
                </a:lnTo>
                <a:lnTo>
                  <a:pt x="379" y="71"/>
                </a:lnTo>
                <a:lnTo>
                  <a:pt x="399" y="67"/>
                </a:lnTo>
                <a:lnTo>
                  <a:pt x="411" y="65"/>
                </a:lnTo>
                <a:lnTo>
                  <a:pt x="429" y="65"/>
                </a:lnTo>
                <a:lnTo>
                  <a:pt x="441" y="65"/>
                </a:lnTo>
                <a:lnTo>
                  <a:pt x="459" y="65"/>
                </a:lnTo>
                <a:lnTo>
                  <a:pt x="474" y="65"/>
                </a:lnTo>
                <a:lnTo>
                  <a:pt x="489" y="67"/>
                </a:lnTo>
                <a:lnTo>
                  <a:pt x="504" y="71"/>
                </a:lnTo>
                <a:lnTo>
                  <a:pt x="516" y="71"/>
                </a:lnTo>
                <a:lnTo>
                  <a:pt x="534" y="74"/>
                </a:lnTo>
                <a:lnTo>
                  <a:pt x="544" y="74"/>
                </a:lnTo>
                <a:lnTo>
                  <a:pt x="556" y="74"/>
                </a:lnTo>
                <a:lnTo>
                  <a:pt x="571" y="74"/>
                </a:lnTo>
                <a:lnTo>
                  <a:pt x="584" y="74"/>
                </a:lnTo>
                <a:lnTo>
                  <a:pt x="596" y="74"/>
                </a:lnTo>
                <a:lnTo>
                  <a:pt x="608" y="74"/>
                </a:lnTo>
                <a:lnTo>
                  <a:pt x="621" y="76"/>
                </a:lnTo>
                <a:lnTo>
                  <a:pt x="633" y="76"/>
                </a:lnTo>
                <a:lnTo>
                  <a:pt x="646" y="78"/>
                </a:lnTo>
                <a:lnTo>
                  <a:pt x="658" y="82"/>
                </a:lnTo>
                <a:lnTo>
                  <a:pt x="671" y="84"/>
                </a:lnTo>
                <a:lnTo>
                  <a:pt x="683" y="84"/>
                </a:lnTo>
                <a:lnTo>
                  <a:pt x="693" y="89"/>
                </a:lnTo>
                <a:lnTo>
                  <a:pt x="706" y="95"/>
                </a:lnTo>
                <a:lnTo>
                  <a:pt x="721" y="104"/>
                </a:lnTo>
                <a:lnTo>
                  <a:pt x="736" y="110"/>
                </a:lnTo>
                <a:lnTo>
                  <a:pt x="751" y="119"/>
                </a:lnTo>
                <a:lnTo>
                  <a:pt x="763" y="128"/>
                </a:lnTo>
                <a:lnTo>
                  <a:pt x="773" y="138"/>
                </a:lnTo>
                <a:lnTo>
                  <a:pt x="783" y="149"/>
                </a:lnTo>
                <a:lnTo>
                  <a:pt x="791" y="160"/>
                </a:lnTo>
                <a:lnTo>
                  <a:pt x="796" y="171"/>
                </a:lnTo>
                <a:lnTo>
                  <a:pt x="803" y="182"/>
                </a:lnTo>
                <a:lnTo>
                  <a:pt x="811" y="193"/>
                </a:lnTo>
                <a:lnTo>
                  <a:pt x="818" y="203"/>
                </a:lnTo>
                <a:lnTo>
                  <a:pt x="828" y="214"/>
                </a:lnTo>
                <a:lnTo>
                  <a:pt x="838" y="223"/>
                </a:lnTo>
                <a:lnTo>
                  <a:pt x="848" y="234"/>
                </a:lnTo>
                <a:lnTo>
                  <a:pt x="855" y="245"/>
                </a:lnTo>
                <a:lnTo>
                  <a:pt x="868" y="251"/>
                </a:lnTo>
                <a:close/>
              </a:path>
            </a:pathLst>
          </a:custGeom>
          <a:solidFill>
            <a:srgbClr val="DDDDDD"/>
          </a:solidFill>
          <a:ln w="9525">
            <a:solidFill>
              <a:schemeClr val="bg1"/>
            </a:solidFill>
            <a:round/>
            <a:headEnd/>
            <a:tailEnd/>
          </a:ln>
        </p:spPr>
        <p:txBody>
          <a:bodyPr/>
          <a:lstStyle/>
          <a:p>
            <a:endParaRPr lang="cs-CZ"/>
          </a:p>
        </p:txBody>
      </p:sp>
      <p:sp>
        <p:nvSpPr>
          <p:cNvPr id="9250" name="Freeform 34">
            <a:extLst>
              <a:ext uri="{FF2B5EF4-FFF2-40B4-BE49-F238E27FC236}">
                <a16:creationId xmlns:a16="http://schemas.microsoft.com/office/drawing/2014/main" id="{3ECEE907-FA51-49E3-9F5F-FEE36993950B}"/>
              </a:ext>
            </a:extLst>
          </p:cNvPr>
          <p:cNvSpPr>
            <a:spLocks/>
          </p:cNvSpPr>
          <p:nvPr/>
        </p:nvSpPr>
        <p:spPr bwMode="auto">
          <a:xfrm>
            <a:off x="6356350" y="534988"/>
            <a:ext cx="1812925" cy="741362"/>
          </a:xfrm>
          <a:custGeom>
            <a:avLst/>
            <a:gdLst>
              <a:gd name="T0" fmla="*/ 923 w 1142"/>
              <a:gd name="T1" fmla="*/ 275 h 467"/>
              <a:gd name="T2" fmla="*/ 983 w 1142"/>
              <a:gd name="T3" fmla="*/ 281 h 467"/>
              <a:gd name="T4" fmla="*/ 1020 w 1142"/>
              <a:gd name="T5" fmla="*/ 286 h 467"/>
              <a:gd name="T6" fmla="*/ 1073 w 1142"/>
              <a:gd name="T7" fmla="*/ 299 h 467"/>
              <a:gd name="T8" fmla="*/ 1127 w 1142"/>
              <a:gd name="T9" fmla="*/ 325 h 467"/>
              <a:gd name="T10" fmla="*/ 1142 w 1142"/>
              <a:gd name="T11" fmla="*/ 366 h 467"/>
              <a:gd name="T12" fmla="*/ 1092 w 1142"/>
              <a:gd name="T13" fmla="*/ 396 h 467"/>
              <a:gd name="T14" fmla="*/ 998 w 1142"/>
              <a:gd name="T15" fmla="*/ 405 h 467"/>
              <a:gd name="T16" fmla="*/ 900 w 1142"/>
              <a:gd name="T17" fmla="*/ 409 h 467"/>
              <a:gd name="T18" fmla="*/ 831 w 1142"/>
              <a:gd name="T19" fmla="*/ 416 h 467"/>
              <a:gd name="T20" fmla="*/ 761 w 1142"/>
              <a:gd name="T21" fmla="*/ 431 h 467"/>
              <a:gd name="T22" fmla="*/ 756 w 1142"/>
              <a:gd name="T23" fmla="*/ 455 h 467"/>
              <a:gd name="T24" fmla="*/ 763 w 1142"/>
              <a:gd name="T25" fmla="*/ 467 h 467"/>
              <a:gd name="T26" fmla="*/ 726 w 1142"/>
              <a:gd name="T27" fmla="*/ 457 h 467"/>
              <a:gd name="T28" fmla="*/ 733 w 1142"/>
              <a:gd name="T29" fmla="*/ 424 h 467"/>
              <a:gd name="T30" fmla="*/ 798 w 1142"/>
              <a:gd name="T31" fmla="*/ 405 h 467"/>
              <a:gd name="T32" fmla="*/ 873 w 1142"/>
              <a:gd name="T33" fmla="*/ 394 h 467"/>
              <a:gd name="T34" fmla="*/ 968 w 1142"/>
              <a:gd name="T35" fmla="*/ 392 h 467"/>
              <a:gd name="T36" fmla="*/ 1075 w 1142"/>
              <a:gd name="T37" fmla="*/ 383 h 467"/>
              <a:gd name="T38" fmla="*/ 1107 w 1142"/>
              <a:gd name="T39" fmla="*/ 344 h 467"/>
              <a:gd name="T40" fmla="*/ 1033 w 1142"/>
              <a:gd name="T41" fmla="*/ 312 h 467"/>
              <a:gd name="T42" fmla="*/ 923 w 1142"/>
              <a:gd name="T43" fmla="*/ 301 h 467"/>
              <a:gd name="T44" fmla="*/ 836 w 1142"/>
              <a:gd name="T45" fmla="*/ 303 h 467"/>
              <a:gd name="T46" fmla="*/ 763 w 1142"/>
              <a:gd name="T47" fmla="*/ 312 h 467"/>
              <a:gd name="T48" fmla="*/ 713 w 1142"/>
              <a:gd name="T49" fmla="*/ 318 h 467"/>
              <a:gd name="T50" fmla="*/ 663 w 1142"/>
              <a:gd name="T51" fmla="*/ 320 h 467"/>
              <a:gd name="T52" fmla="*/ 559 w 1142"/>
              <a:gd name="T53" fmla="*/ 325 h 467"/>
              <a:gd name="T54" fmla="*/ 471 w 1142"/>
              <a:gd name="T55" fmla="*/ 325 h 467"/>
              <a:gd name="T56" fmla="*/ 504 w 1142"/>
              <a:gd name="T57" fmla="*/ 307 h 467"/>
              <a:gd name="T58" fmla="*/ 539 w 1142"/>
              <a:gd name="T59" fmla="*/ 305 h 467"/>
              <a:gd name="T60" fmla="*/ 454 w 1142"/>
              <a:gd name="T61" fmla="*/ 303 h 467"/>
              <a:gd name="T62" fmla="*/ 379 w 1142"/>
              <a:gd name="T63" fmla="*/ 299 h 467"/>
              <a:gd name="T64" fmla="*/ 312 w 1142"/>
              <a:gd name="T65" fmla="*/ 290 h 467"/>
              <a:gd name="T66" fmla="*/ 259 w 1142"/>
              <a:gd name="T67" fmla="*/ 303 h 467"/>
              <a:gd name="T68" fmla="*/ 217 w 1142"/>
              <a:gd name="T69" fmla="*/ 307 h 467"/>
              <a:gd name="T70" fmla="*/ 179 w 1142"/>
              <a:gd name="T71" fmla="*/ 309 h 467"/>
              <a:gd name="T72" fmla="*/ 154 w 1142"/>
              <a:gd name="T73" fmla="*/ 301 h 467"/>
              <a:gd name="T74" fmla="*/ 197 w 1142"/>
              <a:gd name="T75" fmla="*/ 283 h 467"/>
              <a:gd name="T76" fmla="*/ 224 w 1142"/>
              <a:gd name="T77" fmla="*/ 281 h 467"/>
              <a:gd name="T78" fmla="*/ 249 w 1142"/>
              <a:gd name="T79" fmla="*/ 264 h 467"/>
              <a:gd name="T80" fmla="*/ 212 w 1142"/>
              <a:gd name="T81" fmla="*/ 247 h 467"/>
              <a:gd name="T82" fmla="*/ 164 w 1142"/>
              <a:gd name="T83" fmla="*/ 234 h 467"/>
              <a:gd name="T84" fmla="*/ 92 w 1142"/>
              <a:gd name="T85" fmla="*/ 229 h 467"/>
              <a:gd name="T86" fmla="*/ 30 w 1142"/>
              <a:gd name="T87" fmla="*/ 223 h 467"/>
              <a:gd name="T88" fmla="*/ 5 w 1142"/>
              <a:gd name="T89" fmla="*/ 184 h 467"/>
              <a:gd name="T90" fmla="*/ 30 w 1142"/>
              <a:gd name="T91" fmla="*/ 158 h 467"/>
              <a:gd name="T92" fmla="*/ 52 w 1142"/>
              <a:gd name="T93" fmla="*/ 138 h 467"/>
              <a:gd name="T94" fmla="*/ 85 w 1142"/>
              <a:gd name="T95" fmla="*/ 106 h 467"/>
              <a:gd name="T96" fmla="*/ 117 w 1142"/>
              <a:gd name="T97" fmla="*/ 89 h 467"/>
              <a:gd name="T98" fmla="*/ 127 w 1142"/>
              <a:gd name="T99" fmla="*/ 63 h 467"/>
              <a:gd name="T100" fmla="*/ 152 w 1142"/>
              <a:gd name="T101" fmla="*/ 17 h 467"/>
              <a:gd name="T102" fmla="*/ 204 w 1142"/>
              <a:gd name="T103" fmla="*/ 2 h 467"/>
              <a:gd name="T104" fmla="*/ 227 w 1142"/>
              <a:gd name="T105" fmla="*/ 43 h 467"/>
              <a:gd name="T106" fmla="*/ 274 w 1142"/>
              <a:gd name="T107" fmla="*/ 13 h 467"/>
              <a:gd name="T108" fmla="*/ 299 w 1142"/>
              <a:gd name="T109" fmla="*/ 50 h 467"/>
              <a:gd name="T110" fmla="*/ 312 w 1142"/>
              <a:gd name="T111" fmla="*/ 67 h 467"/>
              <a:gd name="T112" fmla="*/ 364 w 1142"/>
              <a:gd name="T113" fmla="*/ 71 h 467"/>
              <a:gd name="T114" fmla="*/ 429 w 1142"/>
              <a:gd name="T115" fmla="*/ 65 h 467"/>
              <a:gd name="T116" fmla="*/ 534 w 1142"/>
              <a:gd name="T117" fmla="*/ 74 h 467"/>
              <a:gd name="T118" fmla="*/ 621 w 1142"/>
              <a:gd name="T119" fmla="*/ 76 h 467"/>
              <a:gd name="T120" fmla="*/ 706 w 1142"/>
              <a:gd name="T121" fmla="*/ 95 h 467"/>
              <a:gd name="T122" fmla="*/ 791 w 1142"/>
              <a:gd name="T123" fmla="*/ 160 h 467"/>
              <a:gd name="T124" fmla="*/ 848 w 1142"/>
              <a:gd name="T125" fmla="*/ 234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42" h="467">
                <a:moveTo>
                  <a:pt x="868" y="251"/>
                </a:moveTo>
                <a:lnTo>
                  <a:pt x="875" y="255"/>
                </a:lnTo>
                <a:lnTo>
                  <a:pt x="883" y="262"/>
                </a:lnTo>
                <a:lnTo>
                  <a:pt x="890" y="264"/>
                </a:lnTo>
                <a:lnTo>
                  <a:pt x="900" y="268"/>
                </a:lnTo>
                <a:lnTo>
                  <a:pt x="910" y="273"/>
                </a:lnTo>
                <a:lnTo>
                  <a:pt x="923" y="275"/>
                </a:lnTo>
                <a:lnTo>
                  <a:pt x="935" y="275"/>
                </a:lnTo>
                <a:lnTo>
                  <a:pt x="950" y="277"/>
                </a:lnTo>
                <a:lnTo>
                  <a:pt x="958" y="279"/>
                </a:lnTo>
                <a:lnTo>
                  <a:pt x="965" y="279"/>
                </a:lnTo>
                <a:lnTo>
                  <a:pt x="970" y="279"/>
                </a:lnTo>
                <a:lnTo>
                  <a:pt x="978" y="281"/>
                </a:lnTo>
                <a:lnTo>
                  <a:pt x="983" y="281"/>
                </a:lnTo>
                <a:lnTo>
                  <a:pt x="990" y="281"/>
                </a:lnTo>
                <a:lnTo>
                  <a:pt x="995" y="283"/>
                </a:lnTo>
                <a:lnTo>
                  <a:pt x="1000" y="283"/>
                </a:lnTo>
                <a:lnTo>
                  <a:pt x="1005" y="286"/>
                </a:lnTo>
                <a:lnTo>
                  <a:pt x="1010" y="286"/>
                </a:lnTo>
                <a:lnTo>
                  <a:pt x="1015" y="286"/>
                </a:lnTo>
                <a:lnTo>
                  <a:pt x="1020" y="286"/>
                </a:lnTo>
                <a:lnTo>
                  <a:pt x="1025" y="288"/>
                </a:lnTo>
                <a:lnTo>
                  <a:pt x="1028" y="288"/>
                </a:lnTo>
                <a:lnTo>
                  <a:pt x="1033" y="288"/>
                </a:lnTo>
                <a:lnTo>
                  <a:pt x="1035" y="290"/>
                </a:lnTo>
                <a:lnTo>
                  <a:pt x="1050" y="292"/>
                </a:lnTo>
                <a:lnTo>
                  <a:pt x="1063" y="296"/>
                </a:lnTo>
                <a:lnTo>
                  <a:pt x="1073" y="299"/>
                </a:lnTo>
                <a:lnTo>
                  <a:pt x="1083" y="303"/>
                </a:lnTo>
                <a:lnTo>
                  <a:pt x="1092" y="305"/>
                </a:lnTo>
                <a:lnTo>
                  <a:pt x="1102" y="309"/>
                </a:lnTo>
                <a:lnTo>
                  <a:pt x="1107" y="314"/>
                </a:lnTo>
                <a:lnTo>
                  <a:pt x="1115" y="316"/>
                </a:lnTo>
                <a:lnTo>
                  <a:pt x="1122" y="320"/>
                </a:lnTo>
                <a:lnTo>
                  <a:pt x="1127" y="325"/>
                </a:lnTo>
                <a:lnTo>
                  <a:pt x="1132" y="331"/>
                </a:lnTo>
                <a:lnTo>
                  <a:pt x="1137" y="335"/>
                </a:lnTo>
                <a:lnTo>
                  <a:pt x="1140" y="342"/>
                </a:lnTo>
                <a:lnTo>
                  <a:pt x="1142" y="346"/>
                </a:lnTo>
                <a:lnTo>
                  <a:pt x="1142" y="353"/>
                </a:lnTo>
                <a:lnTo>
                  <a:pt x="1142" y="359"/>
                </a:lnTo>
                <a:lnTo>
                  <a:pt x="1142" y="366"/>
                </a:lnTo>
                <a:lnTo>
                  <a:pt x="1140" y="370"/>
                </a:lnTo>
                <a:lnTo>
                  <a:pt x="1137" y="377"/>
                </a:lnTo>
                <a:lnTo>
                  <a:pt x="1130" y="381"/>
                </a:lnTo>
                <a:lnTo>
                  <a:pt x="1125" y="385"/>
                </a:lnTo>
                <a:lnTo>
                  <a:pt x="1115" y="390"/>
                </a:lnTo>
                <a:lnTo>
                  <a:pt x="1105" y="394"/>
                </a:lnTo>
                <a:lnTo>
                  <a:pt x="1092" y="396"/>
                </a:lnTo>
                <a:lnTo>
                  <a:pt x="1080" y="398"/>
                </a:lnTo>
                <a:lnTo>
                  <a:pt x="1068" y="400"/>
                </a:lnTo>
                <a:lnTo>
                  <a:pt x="1053" y="400"/>
                </a:lnTo>
                <a:lnTo>
                  <a:pt x="1040" y="403"/>
                </a:lnTo>
                <a:lnTo>
                  <a:pt x="1028" y="403"/>
                </a:lnTo>
                <a:lnTo>
                  <a:pt x="1013" y="403"/>
                </a:lnTo>
                <a:lnTo>
                  <a:pt x="998" y="405"/>
                </a:lnTo>
                <a:lnTo>
                  <a:pt x="983" y="405"/>
                </a:lnTo>
                <a:lnTo>
                  <a:pt x="970" y="405"/>
                </a:lnTo>
                <a:lnTo>
                  <a:pt x="958" y="405"/>
                </a:lnTo>
                <a:lnTo>
                  <a:pt x="943" y="405"/>
                </a:lnTo>
                <a:lnTo>
                  <a:pt x="928" y="407"/>
                </a:lnTo>
                <a:lnTo>
                  <a:pt x="915" y="407"/>
                </a:lnTo>
                <a:lnTo>
                  <a:pt x="900" y="409"/>
                </a:lnTo>
                <a:lnTo>
                  <a:pt x="885" y="409"/>
                </a:lnTo>
                <a:lnTo>
                  <a:pt x="870" y="411"/>
                </a:lnTo>
                <a:lnTo>
                  <a:pt x="865" y="411"/>
                </a:lnTo>
                <a:lnTo>
                  <a:pt x="858" y="411"/>
                </a:lnTo>
                <a:lnTo>
                  <a:pt x="850" y="411"/>
                </a:lnTo>
                <a:lnTo>
                  <a:pt x="841" y="413"/>
                </a:lnTo>
                <a:lnTo>
                  <a:pt x="831" y="416"/>
                </a:lnTo>
                <a:lnTo>
                  <a:pt x="823" y="416"/>
                </a:lnTo>
                <a:lnTo>
                  <a:pt x="811" y="418"/>
                </a:lnTo>
                <a:lnTo>
                  <a:pt x="801" y="420"/>
                </a:lnTo>
                <a:lnTo>
                  <a:pt x="788" y="422"/>
                </a:lnTo>
                <a:lnTo>
                  <a:pt x="778" y="424"/>
                </a:lnTo>
                <a:lnTo>
                  <a:pt x="768" y="426"/>
                </a:lnTo>
                <a:lnTo>
                  <a:pt x="761" y="431"/>
                </a:lnTo>
                <a:lnTo>
                  <a:pt x="756" y="433"/>
                </a:lnTo>
                <a:lnTo>
                  <a:pt x="751" y="437"/>
                </a:lnTo>
                <a:lnTo>
                  <a:pt x="751" y="439"/>
                </a:lnTo>
                <a:lnTo>
                  <a:pt x="748" y="446"/>
                </a:lnTo>
                <a:lnTo>
                  <a:pt x="751" y="450"/>
                </a:lnTo>
                <a:lnTo>
                  <a:pt x="751" y="452"/>
                </a:lnTo>
                <a:lnTo>
                  <a:pt x="756" y="455"/>
                </a:lnTo>
                <a:lnTo>
                  <a:pt x="763" y="457"/>
                </a:lnTo>
                <a:lnTo>
                  <a:pt x="771" y="459"/>
                </a:lnTo>
                <a:lnTo>
                  <a:pt x="773" y="461"/>
                </a:lnTo>
                <a:lnTo>
                  <a:pt x="773" y="465"/>
                </a:lnTo>
                <a:lnTo>
                  <a:pt x="771" y="467"/>
                </a:lnTo>
                <a:lnTo>
                  <a:pt x="768" y="467"/>
                </a:lnTo>
                <a:lnTo>
                  <a:pt x="763" y="467"/>
                </a:lnTo>
                <a:lnTo>
                  <a:pt x="758" y="467"/>
                </a:lnTo>
                <a:lnTo>
                  <a:pt x="756" y="467"/>
                </a:lnTo>
                <a:lnTo>
                  <a:pt x="751" y="465"/>
                </a:lnTo>
                <a:lnTo>
                  <a:pt x="746" y="465"/>
                </a:lnTo>
                <a:lnTo>
                  <a:pt x="741" y="463"/>
                </a:lnTo>
                <a:lnTo>
                  <a:pt x="736" y="461"/>
                </a:lnTo>
                <a:lnTo>
                  <a:pt x="726" y="457"/>
                </a:lnTo>
                <a:lnTo>
                  <a:pt x="718" y="452"/>
                </a:lnTo>
                <a:lnTo>
                  <a:pt x="718" y="448"/>
                </a:lnTo>
                <a:lnTo>
                  <a:pt x="718" y="439"/>
                </a:lnTo>
                <a:lnTo>
                  <a:pt x="721" y="435"/>
                </a:lnTo>
                <a:lnTo>
                  <a:pt x="723" y="431"/>
                </a:lnTo>
                <a:lnTo>
                  <a:pt x="728" y="426"/>
                </a:lnTo>
                <a:lnTo>
                  <a:pt x="733" y="424"/>
                </a:lnTo>
                <a:lnTo>
                  <a:pt x="738" y="420"/>
                </a:lnTo>
                <a:lnTo>
                  <a:pt x="746" y="418"/>
                </a:lnTo>
                <a:lnTo>
                  <a:pt x="756" y="413"/>
                </a:lnTo>
                <a:lnTo>
                  <a:pt x="766" y="411"/>
                </a:lnTo>
                <a:lnTo>
                  <a:pt x="776" y="409"/>
                </a:lnTo>
                <a:lnTo>
                  <a:pt x="788" y="407"/>
                </a:lnTo>
                <a:lnTo>
                  <a:pt x="798" y="405"/>
                </a:lnTo>
                <a:lnTo>
                  <a:pt x="808" y="403"/>
                </a:lnTo>
                <a:lnTo>
                  <a:pt x="816" y="400"/>
                </a:lnTo>
                <a:lnTo>
                  <a:pt x="826" y="398"/>
                </a:lnTo>
                <a:lnTo>
                  <a:pt x="836" y="398"/>
                </a:lnTo>
                <a:lnTo>
                  <a:pt x="843" y="396"/>
                </a:lnTo>
                <a:lnTo>
                  <a:pt x="858" y="394"/>
                </a:lnTo>
                <a:lnTo>
                  <a:pt x="873" y="394"/>
                </a:lnTo>
                <a:lnTo>
                  <a:pt x="888" y="394"/>
                </a:lnTo>
                <a:lnTo>
                  <a:pt x="903" y="394"/>
                </a:lnTo>
                <a:lnTo>
                  <a:pt x="915" y="394"/>
                </a:lnTo>
                <a:lnTo>
                  <a:pt x="928" y="392"/>
                </a:lnTo>
                <a:lnTo>
                  <a:pt x="943" y="392"/>
                </a:lnTo>
                <a:lnTo>
                  <a:pt x="955" y="392"/>
                </a:lnTo>
                <a:lnTo>
                  <a:pt x="968" y="392"/>
                </a:lnTo>
                <a:lnTo>
                  <a:pt x="980" y="392"/>
                </a:lnTo>
                <a:lnTo>
                  <a:pt x="995" y="392"/>
                </a:lnTo>
                <a:lnTo>
                  <a:pt x="1010" y="390"/>
                </a:lnTo>
                <a:lnTo>
                  <a:pt x="1025" y="390"/>
                </a:lnTo>
                <a:lnTo>
                  <a:pt x="1040" y="387"/>
                </a:lnTo>
                <a:lnTo>
                  <a:pt x="1058" y="385"/>
                </a:lnTo>
                <a:lnTo>
                  <a:pt x="1075" y="383"/>
                </a:lnTo>
                <a:lnTo>
                  <a:pt x="1092" y="381"/>
                </a:lnTo>
                <a:lnTo>
                  <a:pt x="1105" y="377"/>
                </a:lnTo>
                <a:lnTo>
                  <a:pt x="1115" y="372"/>
                </a:lnTo>
                <a:lnTo>
                  <a:pt x="1117" y="366"/>
                </a:lnTo>
                <a:lnTo>
                  <a:pt x="1120" y="359"/>
                </a:lnTo>
                <a:lnTo>
                  <a:pt x="1115" y="353"/>
                </a:lnTo>
                <a:lnTo>
                  <a:pt x="1107" y="344"/>
                </a:lnTo>
                <a:lnTo>
                  <a:pt x="1095" y="335"/>
                </a:lnTo>
                <a:lnTo>
                  <a:pt x="1090" y="331"/>
                </a:lnTo>
                <a:lnTo>
                  <a:pt x="1080" y="327"/>
                </a:lnTo>
                <a:lnTo>
                  <a:pt x="1070" y="322"/>
                </a:lnTo>
                <a:lnTo>
                  <a:pt x="1060" y="318"/>
                </a:lnTo>
                <a:lnTo>
                  <a:pt x="1048" y="316"/>
                </a:lnTo>
                <a:lnTo>
                  <a:pt x="1033" y="312"/>
                </a:lnTo>
                <a:lnTo>
                  <a:pt x="1015" y="309"/>
                </a:lnTo>
                <a:lnTo>
                  <a:pt x="998" y="307"/>
                </a:lnTo>
                <a:lnTo>
                  <a:pt x="980" y="305"/>
                </a:lnTo>
                <a:lnTo>
                  <a:pt x="965" y="303"/>
                </a:lnTo>
                <a:lnTo>
                  <a:pt x="948" y="303"/>
                </a:lnTo>
                <a:lnTo>
                  <a:pt x="935" y="301"/>
                </a:lnTo>
                <a:lnTo>
                  <a:pt x="923" y="301"/>
                </a:lnTo>
                <a:lnTo>
                  <a:pt x="908" y="301"/>
                </a:lnTo>
                <a:lnTo>
                  <a:pt x="898" y="301"/>
                </a:lnTo>
                <a:lnTo>
                  <a:pt x="888" y="301"/>
                </a:lnTo>
                <a:lnTo>
                  <a:pt x="875" y="301"/>
                </a:lnTo>
                <a:lnTo>
                  <a:pt x="863" y="301"/>
                </a:lnTo>
                <a:lnTo>
                  <a:pt x="848" y="303"/>
                </a:lnTo>
                <a:lnTo>
                  <a:pt x="836" y="303"/>
                </a:lnTo>
                <a:lnTo>
                  <a:pt x="823" y="305"/>
                </a:lnTo>
                <a:lnTo>
                  <a:pt x="808" y="307"/>
                </a:lnTo>
                <a:lnTo>
                  <a:pt x="796" y="307"/>
                </a:lnTo>
                <a:lnTo>
                  <a:pt x="781" y="309"/>
                </a:lnTo>
                <a:lnTo>
                  <a:pt x="776" y="312"/>
                </a:lnTo>
                <a:lnTo>
                  <a:pt x="768" y="312"/>
                </a:lnTo>
                <a:lnTo>
                  <a:pt x="763" y="312"/>
                </a:lnTo>
                <a:lnTo>
                  <a:pt x="756" y="314"/>
                </a:lnTo>
                <a:lnTo>
                  <a:pt x="748" y="314"/>
                </a:lnTo>
                <a:lnTo>
                  <a:pt x="741" y="314"/>
                </a:lnTo>
                <a:lnTo>
                  <a:pt x="733" y="316"/>
                </a:lnTo>
                <a:lnTo>
                  <a:pt x="728" y="316"/>
                </a:lnTo>
                <a:lnTo>
                  <a:pt x="718" y="316"/>
                </a:lnTo>
                <a:lnTo>
                  <a:pt x="713" y="318"/>
                </a:lnTo>
                <a:lnTo>
                  <a:pt x="706" y="318"/>
                </a:lnTo>
                <a:lnTo>
                  <a:pt x="698" y="318"/>
                </a:lnTo>
                <a:lnTo>
                  <a:pt x="691" y="318"/>
                </a:lnTo>
                <a:lnTo>
                  <a:pt x="683" y="318"/>
                </a:lnTo>
                <a:lnTo>
                  <a:pt x="676" y="320"/>
                </a:lnTo>
                <a:lnTo>
                  <a:pt x="668" y="320"/>
                </a:lnTo>
                <a:lnTo>
                  <a:pt x="663" y="320"/>
                </a:lnTo>
                <a:lnTo>
                  <a:pt x="656" y="320"/>
                </a:lnTo>
                <a:lnTo>
                  <a:pt x="646" y="320"/>
                </a:lnTo>
                <a:lnTo>
                  <a:pt x="631" y="320"/>
                </a:lnTo>
                <a:lnTo>
                  <a:pt x="616" y="320"/>
                </a:lnTo>
                <a:lnTo>
                  <a:pt x="601" y="322"/>
                </a:lnTo>
                <a:lnTo>
                  <a:pt x="581" y="325"/>
                </a:lnTo>
                <a:lnTo>
                  <a:pt x="559" y="325"/>
                </a:lnTo>
                <a:lnTo>
                  <a:pt x="539" y="327"/>
                </a:lnTo>
                <a:lnTo>
                  <a:pt x="521" y="327"/>
                </a:lnTo>
                <a:lnTo>
                  <a:pt x="509" y="327"/>
                </a:lnTo>
                <a:lnTo>
                  <a:pt x="496" y="327"/>
                </a:lnTo>
                <a:lnTo>
                  <a:pt x="484" y="327"/>
                </a:lnTo>
                <a:lnTo>
                  <a:pt x="476" y="325"/>
                </a:lnTo>
                <a:lnTo>
                  <a:pt x="471" y="325"/>
                </a:lnTo>
                <a:lnTo>
                  <a:pt x="466" y="320"/>
                </a:lnTo>
                <a:lnTo>
                  <a:pt x="464" y="318"/>
                </a:lnTo>
                <a:lnTo>
                  <a:pt x="466" y="314"/>
                </a:lnTo>
                <a:lnTo>
                  <a:pt x="474" y="312"/>
                </a:lnTo>
                <a:lnTo>
                  <a:pt x="489" y="309"/>
                </a:lnTo>
                <a:lnTo>
                  <a:pt x="496" y="309"/>
                </a:lnTo>
                <a:lnTo>
                  <a:pt x="504" y="307"/>
                </a:lnTo>
                <a:lnTo>
                  <a:pt x="511" y="307"/>
                </a:lnTo>
                <a:lnTo>
                  <a:pt x="521" y="307"/>
                </a:lnTo>
                <a:lnTo>
                  <a:pt x="526" y="307"/>
                </a:lnTo>
                <a:lnTo>
                  <a:pt x="534" y="305"/>
                </a:lnTo>
                <a:lnTo>
                  <a:pt x="541" y="305"/>
                </a:lnTo>
                <a:lnTo>
                  <a:pt x="546" y="305"/>
                </a:lnTo>
                <a:lnTo>
                  <a:pt x="539" y="305"/>
                </a:lnTo>
                <a:lnTo>
                  <a:pt x="534" y="305"/>
                </a:lnTo>
                <a:lnTo>
                  <a:pt x="521" y="305"/>
                </a:lnTo>
                <a:lnTo>
                  <a:pt x="511" y="303"/>
                </a:lnTo>
                <a:lnTo>
                  <a:pt x="499" y="303"/>
                </a:lnTo>
                <a:lnTo>
                  <a:pt x="484" y="303"/>
                </a:lnTo>
                <a:lnTo>
                  <a:pt x="471" y="303"/>
                </a:lnTo>
                <a:lnTo>
                  <a:pt x="454" y="303"/>
                </a:lnTo>
                <a:lnTo>
                  <a:pt x="446" y="303"/>
                </a:lnTo>
                <a:lnTo>
                  <a:pt x="436" y="303"/>
                </a:lnTo>
                <a:lnTo>
                  <a:pt x="424" y="303"/>
                </a:lnTo>
                <a:lnTo>
                  <a:pt x="414" y="303"/>
                </a:lnTo>
                <a:lnTo>
                  <a:pt x="404" y="301"/>
                </a:lnTo>
                <a:lnTo>
                  <a:pt x="391" y="301"/>
                </a:lnTo>
                <a:lnTo>
                  <a:pt x="379" y="299"/>
                </a:lnTo>
                <a:lnTo>
                  <a:pt x="366" y="299"/>
                </a:lnTo>
                <a:lnTo>
                  <a:pt x="354" y="296"/>
                </a:lnTo>
                <a:lnTo>
                  <a:pt x="347" y="294"/>
                </a:lnTo>
                <a:lnTo>
                  <a:pt x="337" y="292"/>
                </a:lnTo>
                <a:lnTo>
                  <a:pt x="324" y="292"/>
                </a:lnTo>
                <a:lnTo>
                  <a:pt x="317" y="290"/>
                </a:lnTo>
                <a:lnTo>
                  <a:pt x="312" y="290"/>
                </a:lnTo>
                <a:lnTo>
                  <a:pt x="302" y="290"/>
                </a:lnTo>
                <a:lnTo>
                  <a:pt x="299" y="290"/>
                </a:lnTo>
                <a:lnTo>
                  <a:pt x="289" y="290"/>
                </a:lnTo>
                <a:lnTo>
                  <a:pt x="279" y="292"/>
                </a:lnTo>
                <a:lnTo>
                  <a:pt x="274" y="294"/>
                </a:lnTo>
                <a:lnTo>
                  <a:pt x="267" y="299"/>
                </a:lnTo>
                <a:lnTo>
                  <a:pt x="259" y="303"/>
                </a:lnTo>
                <a:lnTo>
                  <a:pt x="252" y="305"/>
                </a:lnTo>
                <a:lnTo>
                  <a:pt x="242" y="307"/>
                </a:lnTo>
                <a:lnTo>
                  <a:pt x="239" y="307"/>
                </a:lnTo>
                <a:lnTo>
                  <a:pt x="234" y="307"/>
                </a:lnTo>
                <a:lnTo>
                  <a:pt x="227" y="307"/>
                </a:lnTo>
                <a:lnTo>
                  <a:pt x="224" y="307"/>
                </a:lnTo>
                <a:lnTo>
                  <a:pt x="217" y="307"/>
                </a:lnTo>
                <a:lnTo>
                  <a:pt x="214" y="309"/>
                </a:lnTo>
                <a:lnTo>
                  <a:pt x="209" y="309"/>
                </a:lnTo>
                <a:lnTo>
                  <a:pt x="202" y="309"/>
                </a:lnTo>
                <a:lnTo>
                  <a:pt x="199" y="309"/>
                </a:lnTo>
                <a:lnTo>
                  <a:pt x="192" y="309"/>
                </a:lnTo>
                <a:lnTo>
                  <a:pt x="187" y="309"/>
                </a:lnTo>
                <a:lnTo>
                  <a:pt x="179" y="309"/>
                </a:lnTo>
                <a:lnTo>
                  <a:pt x="177" y="309"/>
                </a:lnTo>
                <a:lnTo>
                  <a:pt x="172" y="309"/>
                </a:lnTo>
                <a:lnTo>
                  <a:pt x="167" y="307"/>
                </a:lnTo>
                <a:lnTo>
                  <a:pt x="164" y="307"/>
                </a:lnTo>
                <a:lnTo>
                  <a:pt x="159" y="305"/>
                </a:lnTo>
                <a:lnTo>
                  <a:pt x="154" y="303"/>
                </a:lnTo>
                <a:lnTo>
                  <a:pt x="154" y="301"/>
                </a:lnTo>
                <a:lnTo>
                  <a:pt x="162" y="296"/>
                </a:lnTo>
                <a:lnTo>
                  <a:pt x="172" y="292"/>
                </a:lnTo>
                <a:lnTo>
                  <a:pt x="177" y="290"/>
                </a:lnTo>
                <a:lnTo>
                  <a:pt x="179" y="288"/>
                </a:lnTo>
                <a:lnTo>
                  <a:pt x="187" y="286"/>
                </a:lnTo>
                <a:lnTo>
                  <a:pt x="192" y="283"/>
                </a:lnTo>
                <a:lnTo>
                  <a:pt x="197" y="283"/>
                </a:lnTo>
                <a:lnTo>
                  <a:pt x="199" y="281"/>
                </a:lnTo>
                <a:lnTo>
                  <a:pt x="202" y="281"/>
                </a:lnTo>
                <a:lnTo>
                  <a:pt x="202" y="281"/>
                </a:lnTo>
                <a:lnTo>
                  <a:pt x="209" y="281"/>
                </a:lnTo>
                <a:lnTo>
                  <a:pt x="214" y="281"/>
                </a:lnTo>
                <a:lnTo>
                  <a:pt x="217" y="281"/>
                </a:lnTo>
                <a:lnTo>
                  <a:pt x="224" y="281"/>
                </a:lnTo>
                <a:lnTo>
                  <a:pt x="227" y="281"/>
                </a:lnTo>
                <a:lnTo>
                  <a:pt x="227" y="281"/>
                </a:lnTo>
                <a:lnTo>
                  <a:pt x="229" y="281"/>
                </a:lnTo>
                <a:lnTo>
                  <a:pt x="237" y="279"/>
                </a:lnTo>
                <a:lnTo>
                  <a:pt x="239" y="277"/>
                </a:lnTo>
                <a:lnTo>
                  <a:pt x="242" y="273"/>
                </a:lnTo>
                <a:lnTo>
                  <a:pt x="249" y="264"/>
                </a:lnTo>
                <a:lnTo>
                  <a:pt x="239" y="262"/>
                </a:lnTo>
                <a:lnTo>
                  <a:pt x="229" y="258"/>
                </a:lnTo>
                <a:lnTo>
                  <a:pt x="227" y="255"/>
                </a:lnTo>
                <a:lnTo>
                  <a:pt x="217" y="253"/>
                </a:lnTo>
                <a:lnTo>
                  <a:pt x="214" y="251"/>
                </a:lnTo>
                <a:lnTo>
                  <a:pt x="214" y="249"/>
                </a:lnTo>
                <a:lnTo>
                  <a:pt x="212" y="247"/>
                </a:lnTo>
                <a:lnTo>
                  <a:pt x="212" y="245"/>
                </a:lnTo>
                <a:lnTo>
                  <a:pt x="204" y="245"/>
                </a:lnTo>
                <a:lnTo>
                  <a:pt x="202" y="240"/>
                </a:lnTo>
                <a:lnTo>
                  <a:pt x="197" y="240"/>
                </a:lnTo>
                <a:lnTo>
                  <a:pt x="187" y="238"/>
                </a:lnTo>
                <a:lnTo>
                  <a:pt x="177" y="236"/>
                </a:lnTo>
                <a:lnTo>
                  <a:pt x="164" y="234"/>
                </a:lnTo>
                <a:lnTo>
                  <a:pt x="149" y="234"/>
                </a:lnTo>
                <a:lnTo>
                  <a:pt x="139" y="234"/>
                </a:lnTo>
                <a:lnTo>
                  <a:pt x="129" y="234"/>
                </a:lnTo>
                <a:lnTo>
                  <a:pt x="122" y="229"/>
                </a:lnTo>
                <a:lnTo>
                  <a:pt x="112" y="229"/>
                </a:lnTo>
                <a:lnTo>
                  <a:pt x="102" y="229"/>
                </a:lnTo>
                <a:lnTo>
                  <a:pt x="92" y="229"/>
                </a:lnTo>
                <a:lnTo>
                  <a:pt x="85" y="229"/>
                </a:lnTo>
                <a:lnTo>
                  <a:pt x="75" y="229"/>
                </a:lnTo>
                <a:lnTo>
                  <a:pt x="65" y="229"/>
                </a:lnTo>
                <a:lnTo>
                  <a:pt x="55" y="227"/>
                </a:lnTo>
                <a:lnTo>
                  <a:pt x="45" y="227"/>
                </a:lnTo>
                <a:lnTo>
                  <a:pt x="37" y="223"/>
                </a:lnTo>
                <a:lnTo>
                  <a:pt x="30" y="223"/>
                </a:lnTo>
                <a:lnTo>
                  <a:pt x="22" y="216"/>
                </a:lnTo>
                <a:lnTo>
                  <a:pt x="15" y="212"/>
                </a:lnTo>
                <a:lnTo>
                  <a:pt x="10" y="208"/>
                </a:lnTo>
                <a:lnTo>
                  <a:pt x="2" y="203"/>
                </a:lnTo>
                <a:lnTo>
                  <a:pt x="0" y="201"/>
                </a:lnTo>
                <a:lnTo>
                  <a:pt x="2" y="193"/>
                </a:lnTo>
                <a:lnTo>
                  <a:pt x="5" y="184"/>
                </a:lnTo>
                <a:lnTo>
                  <a:pt x="10" y="180"/>
                </a:lnTo>
                <a:lnTo>
                  <a:pt x="12" y="175"/>
                </a:lnTo>
                <a:lnTo>
                  <a:pt x="17" y="171"/>
                </a:lnTo>
                <a:lnTo>
                  <a:pt x="20" y="169"/>
                </a:lnTo>
                <a:lnTo>
                  <a:pt x="22" y="164"/>
                </a:lnTo>
                <a:lnTo>
                  <a:pt x="27" y="162"/>
                </a:lnTo>
                <a:lnTo>
                  <a:pt x="30" y="158"/>
                </a:lnTo>
                <a:lnTo>
                  <a:pt x="32" y="158"/>
                </a:lnTo>
                <a:lnTo>
                  <a:pt x="37" y="151"/>
                </a:lnTo>
                <a:lnTo>
                  <a:pt x="40" y="149"/>
                </a:lnTo>
                <a:lnTo>
                  <a:pt x="42" y="149"/>
                </a:lnTo>
                <a:lnTo>
                  <a:pt x="47" y="143"/>
                </a:lnTo>
                <a:lnTo>
                  <a:pt x="50" y="141"/>
                </a:lnTo>
                <a:lnTo>
                  <a:pt x="52" y="138"/>
                </a:lnTo>
                <a:lnTo>
                  <a:pt x="57" y="132"/>
                </a:lnTo>
                <a:lnTo>
                  <a:pt x="60" y="130"/>
                </a:lnTo>
                <a:lnTo>
                  <a:pt x="65" y="125"/>
                </a:lnTo>
                <a:lnTo>
                  <a:pt x="70" y="117"/>
                </a:lnTo>
                <a:lnTo>
                  <a:pt x="75" y="117"/>
                </a:lnTo>
                <a:lnTo>
                  <a:pt x="80" y="110"/>
                </a:lnTo>
                <a:lnTo>
                  <a:pt x="85" y="106"/>
                </a:lnTo>
                <a:lnTo>
                  <a:pt x="90" y="106"/>
                </a:lnTo>
                <a:lnTo>
                  <a:pt x="92" y="100"/>
                </a:lnTo>
                <a:lnTo>
                  <a:pt x="100" y="97"/>
                </a:lnTo>
                <a:lnTo>
                  <a:pt x="105" y="97"/>
                </a:lnTo>
                <a:lnTo>
                  <a:pt x="112" y="95"/>
                </a:lnTo>
                <a:lnTo>
                  <a:pt x="117" y="93"/>
                </a:lnTo>
                <a:lnTo>
                  <a:pt x="117" y="89"/>
                </a:lnTo>
                <a:lnTo>
                  <a:pt x="124" y="87"/>
                </a:lnTo>
                <a:lnTo>
                  <a:pt x="129" y="84"/>
                </a:lnTo>
                <a:lnTo>
                  <a:pt x="129" y="82"/>
                </a:lnTo>
                <a:lnTo>
                  <a:pt x="134" y="78"/>
                </a:lnTo>
                <a:lnTo>
                  <a:pt x="129" y="74"/>
                </a:lnTo>
                <a:lnTo>
                  <a:pt x="127" y="67"/>
                </a:lnTo>
                <a:lnTo>
                  <a:pt x="127" y="63"/>
                </a:lnTo>
                <a:lnTo>
                  <a:pt x="127" y="54"/>
                </a:lnTo>
                <a:lnTo>
                  <a:pt x="127" y="50"/>
                </a:lnTo>
                <a:lnTo>
                  <a:pt x="129" y="43"/>
                </a:lnTo>
                <a:lnTo>
                  <a:pt x="134" y="35"/>
                </a:lnTo>
                <a:lnTo>
                  <a:pt x="139" y="30"/>
                </a:lnTo>
                <a:lnTo>
                  <a:pt x="147" y="22"/>
                </a:lnTo>
                <a:lnTo>
                  <a:pt x="152" y="17"/>
                </a:lnTo>
                <a:lnTo>
                  <a:pt x="159" y="11"/>
                </a:lnTo>
                <a:lnTo>
                  <a:pt x="167" y="9"/>
                </a:lnTo>
                <a:lnTo>
                  <a:pt x="174" y="2"/>
                </a:lnTo>
                <a:lnTo>
                  <a:pt x="179" y="0"/>
                </a:lnTo>
                <a:lnTo>
                  <a:pt x="189" y="0"/>
                </a:lnTo>
                <a:lnTo>
                  <a:pt x="199" y="0"/>
                </a:lnTo>
                <a:lnTo>
                  <a:pt x="204" y="2"/>
                </a:lnTo>
                <a:lnTo>
                  <a:pt x="214" y="9"/>
                </a:lnTo>
                <a:lnTo>
                  <a:pt x="217" y="13"/>
                </a:lnTo>
                <a:lnTo>
                  <a:pt x="222" y="22"/>
                </a:lnTo>
                <a:lnTo>
                  <a:pt x="224" y="28"/>
                </a:lnTo>
                <a:lnTo>
                  <a:pt x="224" y="32"/>
                </a:lnTo>
                <a:lnTo>
                  <a:pt x="227" y="39"/>
                </a:lnTo>
                <a:lnTo>
                  <a:pt x="227" y="43"/>
                </a:lnTo>
                <a:lnTo>
                  <a:pt x="234" y="35"/>
                </a:lnTo>
                <a:lnTo>
                  <a:pt x="239" y="28"/>
                </a:lnTo>
                <a:lnTo>
                  <a:pt x="247" y="22"/>
                </a:lnTo>
                <a:lnTo>
                  <a:pt x="252" y="17"/>
                </a:lnTo>
                <a:lnTo>
                  <a:pt x="259" y="13"/>
                </a:lnTo>
                <a:lnTo>
                  <a:pt x="264" y="11"/>
                </a:lnTo>
                <a:lnTo>
                  <a:pt x="274" y="13"/>
                </a:lnTo>
                <a:lnTo>
                  <a:pt x="279" y="17"/>
                </a:lnTo>
                <a:lnTo>
                  <a:pt x="287" y="22"/>
                </a:lnTo>
                <a:lnTo>
                  <a:pt x="289" y="24"/>
                </a:lnTo>
                <a:lnTo>
                  <a:pt x="297" y="32"/>
                </a:lnTo>
                <a:lnTo>
                  <a:pt x="299" y="39"/>
                </a:lnTo>
                <a:lnTo>
                  <a:pt x="299" y="43"/>
                </a:lnTo>
                <a:lnTo>
                  <a:pt x="299" y="50"/>
                </a:lnTo>
                <a:lnTo>
                  <a:pt x="299" y="56"/>
                </a:lnTo>
                <a:lnTo>
                  <a:pt x="297" y="63"/>
                </a:lnTo>
                <a:lnTo>
                  <a:pt x="297" y="65"/>
                </a:lnTo>
                <a:lnTo>
                  <a:pt x="299" y="65"/>
                </a:lnTo>
                <a:lnTo>
                  <a:pt x="302" y="65"/>
                </a:lnTo>
                <a:lnTo>
                  <a:pt x="309" y="67"/>
                </a:lnTo>
                <a:lnTo>
                  <a:pt x="312" y="67"/>
                </a:lnTo>
                <a:lnTo>
                  <a:pt x="322" y="71"/>
                </a:lnTo>
                <a:lnTo>
                  <a:pt x="327" y="71"/>
                </a:lnTo>
                <a:lnTo>
                  <a:pt x="337" y="71"/>
                </a:lnTo>
                <a:lnTo>
                  <a:pt x="347" y="71"/>
                </a:lnTo>
                <a:lnTo>
                  <a:pt x="352" y="71"/>
                </a:lnTo>
                <a:lnTo>
                  <a:pt x="361" y="71"/>
                </a:lnTo>
                <a:lnTo>
                  <a:pt x="364" y="71"/>
                </a:lnTo>
                <a:lnTo>
                  <a:pt x="371" y="71"/>
                </a:lnTo>
                <a:lnTo>
                  <a:pt x="374" y="71"/>
                </a:lnTo>
                <a:lnTo>
                  <a:pt x="376" y="71"/>
                </a:lnTo>
                <a:lnTo>
                  <a:pt x="379" y="71"/>
                </a:lnTo>
                <a:lnTo>
                  <a:pt x="399" y="67"/>
                </a:lnTo>
                <a:lnTo>
                  <a:pt x="411" y="65"/>
                </a:lnTo>
                <a:lnTo>
                  <a:pt x="429" y="65"/>
                </a:lnTo>
                <a:lnTo>
                  <a:pt x="441" y="65"/>
                </a:lnTo>
                <a:lnTo>
                  <a:pt x="459" y="65"/>
                </a:lnTo>
                <a:lnTo>
                  <a:pt x="474" y="65"/>
                </a:lnTo>
                <a:lnTo>
                  <a:pt x="489" y="67"/>
                </a:lnTo>
                <a:lnTo>
                  <a:pt x="504" y="71"/>
                </a:lnTo>
                <a:lnTo>
                  <a:pt x="516" y="71"/>
                </a:lnTo>
                <a:lnTo>
                  <a:pt x="534" y="74"/>
                </a:lnTo>
                <a:lnTo>
                  <a:pt x="544" y="74"/>
                </a:lnTo>
                <a:lnTo>
                  <a:pt x="556" y="74"/>
                </a:lnTo>
                <a:lnTo>
                  <a:pt x="571" y="74"/>
                </a:lnTo>
                <a:lnTo>
                  <a:pt x="584" y="74"/>
                </a:lnTo>
                <a:lnTo>
                  <a:pt x="596" y="74"/>
                </a:lnTo>
                <a:lnTo>
                  <a:pt x="608" y="74"/>
                </a:lnTo>
                <a:lnTo>
                  <a:pt x="621" y="76"/>
                </a:lnTo>
                <a:lnTo>
                  <a:pt x="633" y="76"/>
                </a:lnTo>
                <a:lnTo>
                  <a:pt x="646" y="78"/>
                </a:lnTo>
                <a:lnTo>
                  <a:pt x="658" y="82"/>
                </a:lnTo>
                <a:lnTo>
                  <a:pt x="671" y="84"/>
                </a:lnTo>
                <a:lnTo>
                  <a:pt x="683" y="84"/>
                </a:lnTo>
                <a:lnTo>
                  <a:pt x="693" y="89"/>
                </a:lnTo>
                <a:lnTo>
                  <a:pt x="706" y="95"/>
                </a:lnTo>
                <a:lnTo>
                  <a:pt x="721" y="104"/>
                </a:lnTo>
                <a:lnTo>
                  <a:pt x="736" y="110"/>
                </a:lnTo>
                <a:lnTo>
                  <a:pt x="751" y="119"/>
                </a:lnTo>
                <a:lnTo>
                  <a:pt x="763" y="128"/>
                </a:lnTo>
                <a:lnTo>
                  <a:pt x="773" y="138"/>
                </a:lnTo>
                <a:lnTo>
                  <a:pt x="783" y="149"/>
                </a:lnTo>
                <a:lnTo>
                  <a:pt x="791" y="160"/>
                </a:lnTo>
                <a:lnTo>
                  <a:pt x="796" y="171"/>
                </a:lnTo>
                <a:lnTo>
                  <a:pt x="803" y="182"/>
                </a:lnTo>
                <a:lnTo>
                  <a:pt x="811" y="193"/>
                </a:lnTo>
                <a:lnTo>
                  <a:pt x="818" y="203"/>
                </a:lnTo>
                <a:lnTo>
                  <a:pt x="828" y="214"/>
                </a:lnTo>
                <a:lnTo>
                  <a:pt x="838" y="223"/>
                </a:lnTo>
                <a:lnTo>
                  <a:pt x="848" y="234"/>
                </a:lnTo>
                <a:lnTo>
                  <a:pt x="855" y="245"/>
                </a:lnTo>
                <a:lnTo>
                  <a:pt x="868" y="251"/>
                </a:lnTo>
              </a:path>
            </a:pathLst>
          </a:custGeom>
          <a:noFill/>
          <a:ln w="3175">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9251" name="Oval 35">
            <a:extLst>
              <a:ext uri="{FF2B5EF4-FFF2-40B4-BE49-F238E27FC236}">
                <a16:creationId xmlns:a16="http://schemas.microsoft.com/office/drawing/2014/main" id="{3B155016-2EF5-408F-879E-26EEDD35BD54}"/>
              </a:ext>
            </a:extLst>
          </p:cNvPr>
          <p:cNvSpPr>
            <a:spLocks noChangeArrowheads="1"/>
          </p:cNvSpPr>
          <p:nvPr/>
        </p:nvSpPr>
        <p:spPr bwMode="auto">
          <a:xfrm>
            <a:off x="6581775" y="738188"/>
            <a:ext cx="66675" cy="50800"/>
          </a:xfrm>
          <a:prstGeom prst="ellipse">
            <a:avLst/>
          </a:prstGeom>
          <a:solidFill>
            <a:schemeClr val="tx1"/>
          </a:solidFill>
          <a:ln w="11113">
            <a:solidFill>
              <a:schemeClr val="tx1"/>
            </a:solidFill>
            <a:round/>
            <a:headEnd/>
            <a:tailEnd/>
          </a:ln>
        </p:spPr>
        <p:txBody>
          <a:bodyPr/>
          <a:lstStyle/>
          <a:p>
            <a:endParaRPr lang="cs-CZ"/>
          </a:p>
        </p:txBody>
      </p:sp>
      <p:sp>
        <p:nvSpPr>
          <p:cNvPr id="9252" name="Freeform 36">
            <a:extLst>
              <a:ext uri="{FF2B5EF4-FFF2-40B4-BE49-F238E27FC236}">
                <a16:creationId xmlns:a16="http://schemas.microsoft.com/office/drawing/2014/main" id="{2E3AF7CA-C8A1-4B8B-B175-72F5286B7AEB}"/>
              </a:ext>
            </a:extLst>
          </p:cNvPr>
          <p:cNvSpPr>
            <a:spLocks/>
          </p:cNvSpPr>
          <p:nvPr/>
        </p:nvSpPr>
        <p:spPr bwMode="auto">
          <a:xfrm>
            <a:off x="7413625" y="266700"/>
            <a:ext cx="720725" cy="365125"/>
          </a:xfrm>
          <a:custGeom>
            <a:avLst/>
            <a:gdLst>
              <a:gd name="T0" fmla="*/ 409 w 454"/>
              <a:gd name="T1" fmla="*/ 0 h 230"/>
              <a:gd name="T2" fmla="*/ 0 w 454"/>
              <a:gd name="T3" fmla="*/ 130 h 230"/>
              <a:gd name="T4" fmla="*/ 42 w 454"/>
              <a:gd name="T5" fmla="*/ 230 h 230"/>
              <a:gd name="T6" fmla="*/ 454 w 454"/>
              <a:gd name="T7" fmla="*/ 97 h 230"/>
            </a:gdLst>
            <a:ahLst/>
            <a:cxnLst>
              <a:cxn ang="0">
                <a:pos x="T0" y="T1"/>
              </a:cxn>
              <a:cxn ang="0">
                <a:pos x="T2" y="T3"/>
              </a:cxn>
              <a:cxn ang="0">
                <a:pos x="T4" y="T5"/>
              </a:cxn>
              <a:cxn ang="0">
                <a:pos x="T6" y="T7"/>
              </a:cxn>
            </a:cxnLst>
            <a:rect l="0" t="0" r="r" b="b"/>
            <a:pathLst>
              <a:path w="454" h="230">
                <a:moveTo>
                  <a:pt x="409" y="0"/>
                </a:moveTo>
                <a:lnTo>
                  <a:pt x="0" y="130"/>
                </a:lnTo>
                <a:lnTo>
                  <a:pt x="42" y="230"/>
                </a:lnTo>
                <a:lnTo>
                  <a:pt x="454" y="97"/>
                </a:lnTo>
              </a:path>
            </a:pathLst>
          </a:custGeom>
          <a:noFill/>
          <a:ln w="11113">
            <a:solidFill>
              <a:srgbClr val="3366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9253" name="Freeform 37">
            <a:extLst>
              <a:ext uri="{FF2B5EF4-FFF2-40B4-BE49-F238E27FC236}">
                <a16:creationId xmlns:a16="http://schemas.microsoft.com/office/drawing/2014/main" id="{CF8CCEA6-7657-46F3-AE1A-F602E316949F}"/>
              </a:ext>
            </a:extLst>
          </p:cNvPr>
          <p:cNvSpPr>
            <a:spLocks/>
          </p:cNvSpPr>
          <p:nvPr/>
        </p:nvSpPr>
        <p:spPr bwMode="auto">
          <a:xfrm>
            <a:off x="7432675" y="396875"/>
            <a:ext cx="317500" cy="206375"/>
          </a:xfrm>
          <a:custGeom>
            <a:avLst/>
            <a:gdLst>
              <a:gd name="T0" fmla="*/ 172 w 200"/>
              <a:gd name="T1" fmla="*/ 0 h 130"/>
              <a:gd name="T2" fmla="*/ 0 w 200"/>
              <a:gd name="T3" fmla="*/ 54 h 130"/>
              <a:gd name="T4" fmla="*/ 35 w 200"/>
              <a:gd name="T5" fmla="*/ 130 h 130"/>
              <a:gd name="T6" fmla="*/ 200 w 200"/>
              <a:gd name="T7" fmla="*/ 78 h 130"/>
              <a:gd name="T8" fmla="*/ 172 w 200"/>
              <a:gd name="T9" fmla="*/ 0 h 130"/>
            </a:gdLst>
            <a:ahLst/>
            <a:cxnLst>
              <a:cxn ang="0">
                <a:pos x="T0" y="T1"/>
              </a:cxn>
              <a:cxn ang="0">
                <a:pos x="T2" y="T3"/>
              </a:cxn>
              <a:cxn ang="0">
                <a:pos x="T4" y="T5"/>
              </a:cxn>
              <a:cxn ang="0">
                <a:pos x="T6" y="T7"/>
              </a:cxn>
              <a:cxn ang="0">
                <a:pos x="T8" y="T9"/>
              </a:cxn>
            </a:cxnLst>
            <a:rect l="0" t="0" r="r" b="b"/>
            <a:pathLst>
              <a:path w="200" h="130">
                <a:moveTo>
                  <a:pt x="172" y="0"/>
                </a:moveTo>
                <a:lnTo>
                  <a:pt x="0" y="54"/>
                </a:lnTo>
                <a:lnTo>
                  <a:pt x="35" y="130"/>
                </a:lnTo>
                <a:lnTo>
                  <a:pt x="200" y="78"/>
                </a:lnTo>
                <a:lnTo>
                  <a:pt x="172" y="0"/>
                </a:lnTo>
                <a:close/>
              </a:path>
            </a:pathLst>
          </a:custGeom>
          <a:solidFill>
            <a:srgbClr val="FF00FF"/>
          </a:solidFill>
          <a:ln>
            <a:noFill/>
          </a:ln>
          <a:extLst>
            <a:ext uri="{91240B29-F687-4F45-9708-019B960494DF}">
              <a14:hiddenLine xmlns:a14="http://schemas.microsoft.com/office/drawing/2010/main" w="9525">
                <a:solidFill>
                  <a:schemeClr val="bg1"/>
                </a:solidFill>
                <a:round/>
                <a:headEnd/>
                <a:tailEnd/>
              </a14:hiddenLine>
            </a:ext>
          </a:extLst>
        </p:spPr>
        <p:txBody>
          <a:bodyPr/>
          <a:lstStyle/>
          <a:p>
            <a:endParaRPr lang="cs-CZ"/>
          </a:p>
        </p:txBody>
      </p:sp>
      <p:sp>
        <p:nvSpPr>
          <p:cNvPr id="9254" name="Line 38">
            <a:extLst>
              <a:ext uri="{FF2B5EF4-FFF2-40B4-BE49-F238E27FC236}">
                <a16:creationId xmlns:a16="http://schemas.microsoft.com/office/drawing/2014/main" id="{D970545C-896A-452B-93C7-EE2CFF04E70C}"/>
              </a:ext>
            </a:extLst>
          </p:cNvPr>
          <p:cNvSpPr>
            <a:spLocks noChangeShapeType="1"/>
          </p:cNvSpPr>
          <p:nvPr/>
        </p:nvSpPr>
        <p:spPr bwMode="auto">
          <a:xfrm>
            <a:off x="7742238" y="387350"/>
            <a:ext cx="47625" cy="1206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9255" name="Line 39">
            <a:extLst>
              <a:ext uri="{FF2B5EF4-FFF2-40B4-BE49-F238E27FC236}">
                <a16:creationId xmlns:a16="http://schemas.microsoft.com/office/drawing/2014/main" id="{8C359897-7D6F-4B52-BA14-C4315A054642}"/>
              </a:ext>
            </a:extLst>
          </p:cNvPr>
          <p:cNvSpPr>
            <a:spLocks noChangeShapeType="1"/>
          </p:cNvSpPr>
          <p:nvPr/>
        </p:nvSpPr>
        <p:spPr bwMode="auto">
          <a:xfrm flipV="1">
            <a:off x="7766050" y="236538"/>
            <a:ext cx="661988" cy="209550"/>
          </a:xfrm>
          <a:prstGeom prst="line">
            <a:avLst/>
          </a:prstGeom>
          <a:noFill/>
          <a:ln w="11113">
            <a:solidFill>
              <a:srgbClr val="3366F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9256" name="Freeform 40">
            <a:extLst>
              <a:ext uri="{FF2B5EF4-FFF2-40B4-BE49-F238E27FC236}">
                <a16:creationId xmlns:a16="http://schemas.microsoft.com/office/drawing/2014/main" id="{55876E58-C3B5-4488-AAF3-6BA21AF65587}"/>
              </a:ext>
            </a:extLst>
          </p:cNvPr>
          <p:cNvSpPr>
            <a:spLocks/>
          </p:cNvSpPr>
          <p:nvPr/>
        </p:nvSpPr>
        <p:spPr bwMode="auto">
          <a:xfrm>
            <a:off x="8375650" y="115888"/>
            <a:ext cx="119063" cy="233362"/>
          </a:xfrm>
          <a:custGeom>
            <a:avLst/>
            <a:gdLst>
              <a:gd name="T0" fmla="*/ 15 w 75"/>
              <a:gd name="T1" fmla="*/ 0 h 147"/>
              <a:gd name="T2" fmla="*/ 0 w 75"/>
              <a:gd name="T3" fmla="*/ 4 h 147"/>
              <a:gd name="T4" fmla="*/ 60 w 75"/>
              <a:gd name="T5" fmla="*/ 147 h 147"/>
              <a:gd name="T6" fmla="*/ 75 w 75"/>
              <a:gd name="T7" fmla="*/ 143 h 147"/>
              <a:gd name="T8" fmla="*/ 15 w 75"/>
              <a:gd name="T9" fmla="*/ 0 h 147"/>
            </a:gdLst>
            <a:ahLst/>
            <a:cxnLst>
              <a:cxn ang="0">
                <a:pos x="T0" y="T1"/>
              </a:cxn>
              <a:cxn ang="0">
                <a:pos x="T2" y="T3"/>
              </a:cxn>
              <a:cxn ang="0">
                <a:pos x="T4" y="T5"/>
              </a:cxn>
              <a:cxn ang="0">
                <a:pos x="T6" y="T7"/>
              </a:cxn>
              <a:cxn ang="0">
                <a:pos x="T8" y="T9"/>
              </a:cxn>
            </a:cxnLst>
            <a:rect l="0" t="0" r="r" b="b"/>
            <a:pathLst>
              <a:path w="75" h="147">
                <a:moveTo>
                  <a:pt x="15" y="0"/>
                </a:moveTo>
                <a:lnTo>
                  <a:pt x="0" y="4"/>
                </a:lnTo>
                <a:lnTo>
                  <a:pt x="60" y="147"/>
                </a:lnTo>
                <a:lnTo>
                  <a:pt x="75" y="143"/>
                </a:lnTo>
                <a:lnTo>
                  <a:pt x="15" y="0"/>
                </a:lnTo>
                <a:close/>
              </a:path>
            </a:pathLst>
          </a:custGeom>
          <a:solidFill>
            <a:srgbClr val="000000"/>
          </a:solidFill>
          <a:ln w="9525">
            <a:solidFill>
              <a:srgbClr val="3366FF"/>
            </a:solidFill>
            <a:round/>
            <a:headEnd/>
            <a:tailEnd/>
          </a:ln>
        </p:spPr>
        <p:txBody>
          <a:bodyPr/>
          <a:lstStyle/>
          <a:p>
            <a:endParaRPr lang="cs-CZ"/>
          </a:p>
        </p:txBody>
      </p:sp>
      <p:sp>
        <p:nvSpPr>
          <p:cNvPr id="9257" name="Line 41">
            <a:extLst>
              <a:ext uri="{FF2B5EF4-FFF2-40B4-BE49-F238E27FC236}">
                <a16:creationId xmlns:a16="http://schemas.microsoft.com/office/drawing/2014/main" id="{D98B462F-1054-43A8-9F39-AF7103E3AA0F}"/>
              </a:ext>
            </a:extLst>
          </p:cNvPr>
          <p:cNvSpPr>
            <a:spLocks noChangeShapeType="1"/>
          </p:cNvSpPr>
          <p:nvPr/>
        </p:nvSpPr>
        <p:spPr bwMode="auto">
          <a:xfrm flipH="1">
            <a:off x="7143750" y="552450"/>
            <a:ext cx="309563" cy="100013"/>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9258" name="Oval 42">
            <a:extLst>
              <a:ext uri="{FF2B5EF4-FFF2-40B4-BE49-F238E27FC236}">
                <a16:creationId xmlns:a16="http://schemas.microsoft.com/office/drawing/2014/main" id="{054BE57A-E672-48B2-BD9D-91C481A102B7}"/>
              </a:ext>
            </a:extLst>
          </p:cNvPr>
          <p:cNvSpPr>
            <a:spLocks noChangeArrowheads="1"/>
          </p:cNvSpPr>
          <p:nvPr/>
        </p:nvSpPr>
        <p:spPr bwMode="auto">
          <a:xfrm>
            <a:off x="3705225" y="6215063"/>
            <a:ext cx="63500" cy="52387"/>
          </a:xfrm>
          <a:prstGeom prst="ellipse">
            <a:avLst/>
          </a:prstGeom>
          <a:solidFill>
            <a:schemeClr val="tx1"/>
          </a:solidFill>
          <a:ln w="11113">
            <a:solidFill>
              <a:schemeClr val="tx1"/>
            </a:solidFill>
            <a:round/>
            <a:headEnd/>
            <a:tailEnd/>
          </a:ln>
        </p:spPr>
        <p:txBody>
          <a:bodyPr/>
          <a:lstStyle/>
          <a:p>
            <a:endParaRPr lang="cs-CZ"/>
          </a:p>
        </p:txBody>
      </p:sp>
      <p:sp>
        <p:nvSpPr>
          <p:cNvPr id="9259" name="Rectangle 43">
            <a:extLst>
              <a:ext uri="{FF2B5EF4-FFF2-40B4-BE49-F238E27FC236}">
                <a16:creationId xmlns:a16="http://schemas.microsoft.com/office/drawing/2014/main" id="{C560DD64-0166-4517-AB02-7D31E20A0E2A}"/>
              </a:ext>
            </a:extLst>
          </p:cNvPr>
          <p:cNvSpPr>
            <a:spLocks noChangeArrowheads="1"/>
          </p:cNvSpPr>
          <p:nvPr/>
        </p:nvSpPr>
        <p:spPr bwMode="auto">
          <a:xfrm>
            <a:off x="4738688" y="1298575"/>
            <a:ext cx="125571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9260" name="Rectangle 44">
            <a:extLst>
              <a:ext uri="{FF2B5EF4-FFF2-40B4-BE49-F238E27FC236}">
                <a16:creationId xmlns:a16="http://schemas.microsoft.com/office/drawing/2014/main" id="{6B9199D3-0949-4C86-B613-6CFE6D3ECD41}"/>
              </a:ext>
            </a:extLst>
          </p:cNvPr>
          <p:cNvSpPr>
            <a:spLocks noChangeArrowheads="1"/>
          </p:cNvSpPr>
          <p:nvPr/>
        </p:nvSpPr>
        <p:spPr bwMode="auto">
          <a:xfrm>
            <a:off x="4943475" y="1423988"/>
            <a:ext cx="1192213"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9261" name="Rectangle 45">
            <a:extLst>
              <a:ext uri="{FF2B5EF4-FFF2-40B4-BE49-F238E27FC236}">
                <a16:creationId xmlns:a16="http://schemas.microsoft.com/office/drawing/2014/main" id="{4319DB96-0B26-45DF-80D5-73389EA2CA7B}"/>
              </a:ext>
            </a:extLst>
          </p:cNvPr>
          <p:cNvSpPr>
            <a:spLocks noChangeArrowheads="1"/>
          </p:cNvSpPr>
          <p:nvPr/>
        </p:nvSpPr>
        <p:spPr bwMode="auto">
          <a:xfrm>
            <a:off x="6257925" y="1409700"/>
            <a:ext cx="22225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cs-CZ" sz="1800" b="1">
                <a:effectLst>
                  <a:outerShdw blurRad="38100" dist="38100" dir="2700000" algn="tl">
                    <a:srgbClr val="C0C0C0"/>
                  </a:outerShdw>
                </a:effectLst>
                <a:latin typeface="Arial" panose="020B0604020202020204" pitchFamily="34" charset="0"/>
              </a:rPr>
              <a:t>1. </a:t>
            </a:r>
            <a:r>
              <a:rPr lang="cs-CZ" altLang="cs-CZ" sz="1800" b="1">
                <a:effectLst>
                  <a:outerShdw blurRad="38100" dist="38100" dir="2700000" algn="tl">
                    <a:srgbClr val="C0C0C0"/>
                  </a:outerShdw>
                </a:effectLst>
                <a:latin typeface="Arial" panose="020B0604020202020204" pitchFamily="34" charset="0"/>
              </a:rPr>
              <a:t>Imunizovaná myš </a:t>
            </a:r>
          </a:p>
          <a:p>
            <a:r>
              <a:rPr lang="cs-CZ" altLang="cs-CZ" sz="1800" b="1">
                <a:effectLst>
                  <a:outerShdw blurRad="38100" dist="38100" dir="2700000" algn="tl">
                    <a:srgbClr val="C0C0C0"/>
                  </a:outerShdw>
                </a:effectLst>
                <a:latin typeface="Arial" panose="020B0604020202020204" pitchFamily="34" charset="0"/>
              </a:rPr>
              <a:t>    nebo krysa</a:t>
            </a:r>
            <a:endParaRPr lang="en-GB" altLang="cs-CZ" sz="1800" b="1">
              <a:effectLst>
                <a:outerShdw blurRad="38100" dist="38100" dir="2700000" algn="tl">
                  <a:srgbClr val="C0C0C0"/>
                </a:outerShdw>
              </a:effectLst>
            </a:endParaRPr>
          </a:p>
        </p:txBody>
      </p:sp>
      <p:sp>
        <p:nvSpPr>
          <p:cNvPr id="9262" name="Freeform 46">
            <a:extLst>
              <a:ext uri="{FF2B5EF4-FFF2-40B4-BE49-F238E27FC236}">
                <a16:creationId xmlns:a16="http://schemas.microsoft.com/office/drawing/2014/main" id="{528D6A85-C9A9-4C3D-8EEC-EE6ACBCD6128}"/>
              </a:ext>
            </a:extLst>
          </p:cNvPr>
          <p:cNvSpPr>
            <a:spLocks/>
          </p:cNvSpPr>
          <p:nvPr/>
        </p:nvSpPr>
        <p:spPr bwMode="auto">
          <a:xfrm>
            <a:off x="4464050" y="1058863"/>
            <a:ext cx="800100" cy="215900"/>
          </a:xfrm>
          <a:custGeom>
            <a:avLst/>
            <a:gdLst>
              <a:gd name="T0" fmla="*/ 347 w 504"/>
              <a:gd name="T1" fmla="*/ 136 h 136"/>
              <a:gd name="T2" fmla="*/ 366 w 504"/>
              <a:gd name="T3" fmla="*/ 136 h 136"/>
              <a:gd name="T4" fmla="*/ 391 w 504"/>
              <a:gd name="T5" fmla="*/ 134 h 136"/>
              <a:gd name="T6" fmla="*/ 419 w 504"/>
              <a:gd name="T7" fmla="*/ 134 h 136"/>
              <a:gd name="T8" fmla="*/ 446 w 504"/>
              <a:gd name="T9" fmla="*/ 130 h 136"/>
              <a:gd name="T10" fmla="*/ 471 w 504"/>
              <a:gd name="T11" fmla="*/ 127 h 136"/>
              <a:gd name="T12" fmla="*/ 489 w 504"/>
              <a:gd name="T13" fmla="*/ 121 h 136"/>
              <a:gd name="T14" fmla="*/ 496 w 504"/>
              <a:gd name="T15" fmla="*/ 119 h 136"/>
              <a:gd name="T16" fmla="*/ 501 w 504"/>
              <a:gd name="T17" fmla="*/ 114 h 136"/>
              <a:gd name="T18" fmla="*/ 504 w 504"/>
              <a:gd name="T19" fmla="*/ 112 h 136"/>
              <a:gd name="T20" fmla="*/ 501 w 504"/>
              <a:gd name="T21" fmla="*/ 108 h 136"/>
              <a:gd name="T22" fmla="*/ 496 w 504"/>
              <a:gd name="T23" fmla="*/ 104 h 136"/>
              <a:gd name="T24" fmla="*/ 491 w 504"/>
              <a:gd name="T25" fmla="*/ 97 h 136"/>
              <a:gd name="T26" fmla="*/ 481 w 504"/>
              <a:gd name="T27" fmla="*/ 91 h 136"/>
              <a:gd name="T28" fmla="*/ 469 w 504"/>
              <a:gd name="T29" fmla="*/ 82 h 136"/>
              <a:gd name="T30" fmla="*/ 441 w 504"/>
              <a:gd name="T31" fmla="*/ 65 h 136"/>
              <a:gd name="T32" fmla="*/ 406 w 504"/>
              <a:gd name="T33" fmla="*/ 47 h 136"/>
              <a:gd name="T34" fmla="*/ 369 w 504"/>
              <a:gd name="T35" fmla="*/ 30 h 136"/>
              <a:gd name="T36" fmla="*/ 329 w 504"/>
              <a:gd name="T37" fmla="*/ 15 h 136"/>
              <a:gd name="T38" fmla="*/ 292 w 504"/>
              <a:gd name="T39" fmla="*/ 4 h 136"/>
              <a:gd name="T40" fmla="*/ 257 w 504"/>
              <a:gd name="T41" fmla="*/ 0 h 136"/>
              <a:gd name="T42" fmla="*/ 222 w 504"/>
              <a:gd name="T43" fmla="*/ 2 h 136"/>
              <a:gd name="T44" fmla="*/ 182 w 504"/>
              <a:gd name="T45" fmla="*/ 8 h 136"/>
              <a:gd name="T46" fmla="*/ 139 w 504"/>
              <a:gd name="T47" fmla="*/ 19 h 136"/>
              <a:gd name="T48" fmla="*/ 100 w 504"/>
              <a:gd name="T49" fmla="*/ 32 h 136"/>
              <a:gd name="T50" fmla="*/ 60 w 504"/>
              <a:gd name="T51" fmla="*/ 47 h 136"/>
              <a:gd name="T52" fmla="*/ 30 w 504"/>
              <a:gd name="T53" fmla="*/ 62 h 136"/>
              <a:gd name="T54" fmla="*/ 17 w 504"/>
              <a:gd name="T55" fmla="*/ 69 h 136"/>
              <a:gd name="T56" fmla="*/ 7 w 504"/>
              <a:gd name="T57" fmla="*/ 75 h 136"/>
              <a:gd name="T58" fmla="*/ 2 w 504"/>
              <a:gd name="T59" fmla="*/ 80 h 136"/>
              <a:gd name="T60" fmla="*/ 0 w 504"/>
              <a:gd name="T61" fmla="*/ 84 h 136"/>
              <a:gd name="T62" fmla="*/ 2 w 504"/>
              <a:gd name="T63" fmla="*/ 86 h 136"/>
              <a:gd name="T64" fmla="*/ 7 w 504"/>
              <a:gd name="T65" fmla="*/ 91 h 136"/>
              <a:gd name="T66" fmla="*/ 15 w 504"/>
              <a:gd name="T67" fmla="*/ 93 h 136"/>
              <a:gd name="T68" fmla="*/ 27 w 504"/>
              <a:gd name="T69" fmla="*/ 93 h 136"/>
              <a:gd name="T70" fmla="*/ 42 w 504"/>
              <a:gd name="T71" fmla="*/ 95 h 136"/>
              <a:gd name="T72" fmla="*/ 57 w 504"/>
              <a:gd name="T73" fmla="*/ 97 h 136"/>
              <a:gd name="T74" fmla="*/ 95 w 504"/>
              <a:gd name="T75" fmla="*/ 99 h 136"/>
              <a:gd name="T76" fmla="*/ 134 w 504"/>
              <a:gd name="T77" fmla="*/ 99 h 136"/>
              <a:gd name="T78" fmla="*/ 174 w 504"/>
              <a:gd name="T79" fmla="*/ 101 h 136"/>
              <a:gd name="T80" fmla="*/ 209 w 504"/>
              <a:gd name="T81" fmla="*/ 104 h 136"/>
              <a:gd name="T82" fmla="*/ 224 w 504"/>
              <a:gd name="T83" fmla="*/ 104 h 136"/>
              <a:gd name="T84" fmla="*/ 237 w 504"/>
              <a:gd name="T85" fmla="*/ 106 h 136"/>
              <a:gd name="T86" fmla="*/ 257 w 504"/>
              <a:gd name="T87" fmla="*/ 110 h 136"/>
              <a:gd name="T88" fmla="*/ 272 w 504"/>
              <a:gd name="T89" fmla="*/ 112 h 136"/>
              <a:gd name="T90" fmla="*/ 287 w 504"/>
              <a:gd name="T91" fmla="*/ 117 h 136"/>
              <a:gd name="T92" fmla="*/ 299 w 504"/>
              <a:gd name="T93" fmla="*/ 121 h 136"/>
              <a:gd name="T94" fmla="*/ 322 w 504"/>
              <a:gd name="T95" fmla="*/ 130 h 136"/>
              <a:gd name="T96" fmla="*/ 332 w 504"/>
              <a:gd name="T97" fmla="*/ 134 h 136"/>
              <a:gd name="T98" fmla="*/ 347 w 504"/>
              <a:gd name="T99"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04" h="136">
                <a:moveTo>
                  <a:pt x="347" y="136"/>
                </a:moveTo>
                <a:lnTo>
                  <a:pt x="366" y="136"/>
                </a:lnTo>
                <a:lnTo>
                  <a:pt x="391" y="134"/>
                </a:lnTo>
                <a:lnTo>
                  <a:pt x="419" y="134"/>
                </a:lnTo>
                <a:lnTo>
                  <a:pt x="446" y="130"/>
                </a:lnTo>
                <a:lnTo>
                  <a:pt x="471" y="127"/>
                </a:lnTo>
                <a:lnTo>
                  <a:pt x="489" y="121"/>
                </a:lnTo>
                <a:lnTo>
                  <a:pt x="496" y="119"/>
                </a:lnTo>
                <a:lnTo>
                  <a:pt x="501" y="114"/>
                </a:lnTo>
                <a:lnTo>
                  <a:pt x="504" y="112"/>
                </a:lnTo>
                <a:lnTo>
                  <a:pt x="501" y="108"/>
                </a:lnTo>
                <a:lnTo>
                  <a:pt x="496" y="104"/>
                </a:lnTo>
                <a:lnTo>
                  <a:pt x="491" y="97"/>
                </a:lnTo>
                <a:lnTo>
                  <a:pt x="481" y="91"/>
                </a:lnTo>
                <a:lnTo>
                  <a:pt x="469" y="82"/>
                </a:lnTo>
                <a:lnTo>
                  <a:pt x="441" y="65"/>
                </a:lnTo>
                <a:lnTo>
                  <a:pt x="406" y="47"/>
                </a:lnTo>
                <a:lnTo>
                  <a:pt x="369" y="30"/>
                </a:lnTo>
                <a:lnTo>
                  <a:pt x="329" y="15"/>
                </a:lnTo>
                <a:lnTo>
                  <a:pt x="292" y="4"/>
                </a:lnTo>
                <a:lnTo>
                  <a:pt x="257" y="0"/>
                </a:lnTo>
                <a:lnTo>
                  <a:pt x="222" y="2"/>
                </a:lnTo>
                <a:lnTo>
                  <a:pt x="182" y="8"/>
                </a:lnTo>
                <a:lnTo>
                  <a:pt x="139" y="19"/>
                </a:lnTo>
                <a:lnTo>
                  <a:pt x="100" y="32"/>
                </a:lnTo>
                <a:lnTo>
                  <a:pt x="60" y="47"/>
                </a:lnTo>
                <a:lnTo>
                  <a:pt x="30" y="62"/>
                </a:lnTo>
                <a:lnTo>
                  <a:pt x="17" y="69"/>
                </a:lnTo>
                <a:lnTo>
                  <a:pt x="7" y="75"/>
                </a:lnTo>
                <a:lnTo>
                  <a:pt x="2" y="80"/>
                </a:lnTo>
                <a:lnTo>
                  <a:pt x="0" y="84"/>
                </a:lnTo>
                <a:lnTo>
                  <a:pt x="2" y="86"/>
                </a:lnTo>
                <a:lnTo>
                  <a:pt x="7" y="91"/>
                </a:lnTo>
                <a:lnTo>
                  <a:pt x="15" y="93"/>
                </a:lnTo>
                <a:lnTo>
                  <a:pt x="27" y="93"/>
                </a:lnTo>
                <a:lnTo>
                  <a:pt x="42" y="95"/>
                </a:lnTo>
                <a:lnTo>
                  <a:pt x="57" y="97"/>
                </a:lnTo>
                <a:lnTo>
                  <a:pt x="95" y="99"/>
                </a:lnTo>
                <a:lnTo>
                  <a:pt x="134" y="99"/>
                </a:lnTo>
                <a:lnTo>
                  <a:pt x="174" y="101"/>
                </a:lnTo>
                <a:lnTo>
                  <a:pt x="209" y="104"/>
                </a:lnTo>
                <a:lnTo>
                  <a:pt x="224" y="104"/>
                </a:lnTo>
                <a:lnTo>
                  <a:pt x="237" y="106"/>
                </a:lnTo>
                <a:lnTo>
                  <a:pt x="257" y="110"/>
                </a:lnTo>
                <a:lnTo>
                  <a:pt x="272" y="112"/>
                </a:lnTo>
                <a:lnTo>
                  <a:pt x="287" y="117"/>
                </a:lnTo>
                <a:lnTo>
                  <a:pt x="299" y="121"/>
                </a:lnTo>
                <a:lnTo>
                  <a:pt x="322" y="130"/>
                </a:lnTo>
                <a:lnTo>
                  <a:pt x="332" y="134"/>
                </a:lnTo>
                <a:lnTo>
                  <a:pt x="347" y="136"/>
                </a:lnTo>
                <a:close/>
              </a:path>
            </a:pathLst>
          </a:custGeom>
          <a:solidFill>
            <a:srgbClr val="FF9900"/>
          </a:solidFill>
          <a:ln w="11113">
            <a:solidFill>
              <a:srgbClr val="FF0000"/>
            </a:solidFill>
            <a:prstDash val="solid"/>
            <a:round/>
            <a:headEnd/>
            <a:tailEnd/>
          </a:ln>
        </p:spPr>
        <p:txBody>
          <a:bodyPr/>
          <a:lstStyle/>
          <a:p>
            <a:endParaRPr lang="cs-CZ"/>
          </a:p>
        </p:txBody>
      </p:sp>
      <p:sp>
        <p:nvSpPr>
          <p:cNvPr id="9263" name="Oval 47">
            <a:extLst>
              <a:ext uri="{FF2B5EF4-FFF2-40B4-BE49-F238E27FC236}">
                <a16:creationId xmlns:a16="http://schemas.microsoft.com/office/drawing/2014/main" id="{3C2C07EB-4889-48C1-A87E-9C6986C96194}"/>
              </a:ext>
            </a:extLst>
          </p:cNvPr>
          <p:cNvSpPr>
            <a:spLocks noChangeArrowheads="1"/>
          </p:cNvSpPr>
          <p:nvPr/>
        </p:nvSpPr>
        <p:spPr bwMode="auto">
          <a:xfrm>
            <a:off x="2220913" y="1685925"/>
            <a:ext cx="193675" cy="165100"/>
          </a:xfrm>
          <a:prstGeom prst="ellipse">
            <a:avLst/>
          </a:prstGeom>
          <a:solidFill>
            <a:srgbClr val="FF0000"/>
          </a:solidFill>
          <a:ln w="28575">
            <a:solidFill>
              <a:srgbClr val="FF0000"/>
            </a:solidFill>
            <a:round/>
            <a:headEnd/>
            <a:tailEnd/>
          </a:ln>
        </p:spPr>
        <p:txBody>
          <a:bodyPr/>
          <a:lstStyle/>
          <a:p>
            <a:endParaRPr lang="cs-CZ"/>
          </a:p>
        </p:txBody>
      </p:sp>
      <p:sp>
        <p:nvSpPr>
          <p:cNvPr id="9264" name="Oval 48">
            <a:extLst>
              <a:ext uri="{FF2B5EF4-FFF2-40B4-BE49-F238E27FC236}">
                <a16:creationId xmlns:a16="http://schemas.microsoft.com/office/drawing/2014/main" id="{64CA1D48-2242-4D55-AE09-7D38533EFCB1}"/>
              </a:ext>
            </a:extLst>
          </p:cNvPr>
          <p:cNvSpPr>
            <a:spLocks noChangeArrowheads="1"/>
          </p:cNvSpPr>
          <p:nvPr/>
        </p:nvSpPr>
        <p:spPr bwMode="auto">
          <a:xfrm>
            <a:off x="1860550" y="1773238"/>
            <a:ext cx="193675" cy="163512"/>
          </a:xfrm>
          <a:prstGeom prst="ellipse">
            <a:avLst/>
          </a:prstGeom>
          <a:solidFill>
            <a:srgbClr val="FF0000"/>
          </a:solidFill>
          <a:ln w="28575">
            <a:solidFill>
              <a:srgbClr val="FF0000"/>
            </a:solidFill>
            <a:round/>
            <a:headEnd/>
            <a:tailEnd/>
          </a:ln>
        </p:spPr>
        <p:txBody>
          <a:bodyPr/>
          <a:lstStyle/>
          <a:p>
            <a:endParaRPr lang="cs-CZ"/>
          </a:p>
        </p:txBody>
      </p:sp>
      <p:sp>
        <p:nvSpPr>
          <p:cNvPr id="9265" name="Oval 49">
            <a:extLst>
              <a:ext uri="{FF2B5EF4-FFF2-40B4-BE49-F238E27FC236}">
                <a16:creationId xmlns:a16="http://schemas.microsoft.com/office/drawing/2014/main" id="{24DBA8F2-CFDA-4BF2-B0BB-5191F6FDE047}"/>
              </a:ext>
            </a:extLst>
          </p:cNvPr>
          <p:cNvSpPr>
            <a:spLocks noChangeArrowheads="1"/>
          </p:cNvSpPr>
          <p:nvPr/>
        </p:nvSpPr>
        <p:spPr bwMode="auto">
          <a:xfrm>
            <a:off x="2133600" y="1909763"/>
            <a:ext cx="193675" cy="168275"/>
          </a:xfrm>
          <a:prstGeom prst="ellipse">
            <a:avLst/>
          </a:prstGeom>
          <a:solidFill>
            <a:srgbClr val="FF0000"/>
          </a:solidFill>
          <a:ln w="28575">
            <a:solidFill>
              <a:srgbClr val="FF0000"/>
            </a:solidFill>
            <a:round/>
            <a:headEnd/>
            <a:tailEnd/>
          </a:ln>
        </p:spPr>
        <p:txBody>
          <a:bodyPr/>
          <a:lstStyle/>
          <a:p>
            <a:endParaRPr lang="cs-CZ"/>
          </a:p>
        </p:txBody>
      </p:sp>
      <p:sp>
        <p:nvSpPr>
          <p:cNvPr id="9266" name="Oval 50">
            <a:extLst>
              <a:ext uri="{FF2B5EF4-FFF2-40B4-BE49-F238E27FC236}">
                <a16:creationId xmlns:a16="http://schemas.microsoft.com/office/drawing/2014/main" id="{583521E4-02BC-424E-845A-D252D2D15416}"/>
              </a:ext>
            </a:extLst>
          </p:cNvPr>
          <p:cNvSpPr>
            <a:spLocks noChangeArrowheads="1"/>
          </p:cNvSpPr>
          <p:nvPr/>
        </p:nvSpPr>
        <p:spPr bwMode="auto">
          <a:xfrm>
            <a:off x="2552700" y="1868488"/>
            <a:ext cx="195263" cy="168275"/>
          </a:xfrm>
          <a:prstGeom prst="ellipse">
            <a:avLst/>
          </a:prstGeom>
          <a:solidFill>
            <a:srgbClr val="FF0000"/>
          </a:solidFill>
          <a:ln w="28575">
            <a:solidFill>
              <a:srgbClr val="FF0000"/>
            </a:solidFill>
            <a:round/>
            <a:headEnd/>
            <a:tailEnd/>
          </a:ln>
        </p:spPr>
        <p:txBody>
          <a:bodyPr/>
          <a:lstStyle/>
          <a:p>
            <a:endParaRPr lang="cs-CZ"/>
          </a:p>
        </p:txBody>
      </p:sp>
      <p:sp>
        <p:nvSpPr>
          <p:cNvPr id="9267" name="Oval 51">
            <a:extLst>
              <a:ext uri="{FF2B5EF4-FFF2-40B4-BE49-F238E27FC236}">
                <a16:creationId xmlns:a16="http://schemas.microsoft.com/office/drawing/2014/main" id="{86583A46-6043-42C7-95E5-9034F36762BB}"/>
              </a:ext>
            </a:extLst>
          </p:cNvPr>
          <p:cNvSpPr>
            <a:spLocks noChangeArrowheads="1"/>
          </p:cNvSpPr>
          <p:nvPr/>
        </p:nvSpPr>
        <p:spPr bwMode="auto">
          <a:xfrm>
            <a:off x="2382838" y="2030413"/>
            <a:ext cx="193675" cy="165100"/>
          </a:xfrm>
          <a:prstGeom prst="ellipse">
            <a:avLst/>
          </a:prstGeom>
          <a:solidFill>
            <a:srgbClr val="FF0000"/>
          </a:solidFill>
          <a:ln w="28575">
            <a:solidFill>
              <a:srgbClr val="FF0000"/>
            </a:solidFill>
            <a:round/>
            <a:headEnd/>
            <a:tailEnd/>
          </a:ln>
        </p:spPr>
        <p:txBody>
          <a:bodyPr/>
          <a:lstStyle/>
          <a:p>
            <a:endParaRPr lang="cs-CZ"/>
          </a:p>
        </p:txBody>
      </p:sp>
      <p:sp>
        <p:nvSpPr>
          <p:cNvPr id="9268" name="Oval 52">
            <a:extLst>
              <a:ext uri="{FF2B5EF4-FFF2-40B4-BE49-F238E27FC236}">
                <a16:creationId xmlns:a16="http://schemas.microsoft.com/office/drawing/2014/main" id="{D2562D85-B4D1-44A6-8840-B517AEE000AD}"/>
              </a:ext>
            </a:extLst>
          </p:cNvPr>
          <p:cNvSpPr>
            <a:spLocks noChangeArrowheads="1"/>
          </p:cNvSpPr>
          <p:nvPr/>
        </p:nvSpPr>
        <p:spPr bwMode="auto">
          <a:xfrm>
            <a:off x="3781425" y="1930400"/>
            <a:ext cx="193675" cy="168275"/>
          </a:xfrm>
          <a:prstGeom prst="ellipse">
            <a:avLst/>
          </a:prstGeom>
          <a:solidFill>
            <a:schemeClr val="accent1"/>
          </a:solidFill>
          <a:ln w="11113">
            <a:solidFill>
              <a:schemeClr val="accent1"/>
            </a:solidFill>
            <a:round/>
            <a:headEnd/>
            <a:tailEnd/>
          </a:ln>
        </p:spPr>
        <p:txBody>
          <a:bodyPr/>
          <a:lstStyle/>
          <a:p>
            <a:endParaRPr lang="cs-CZ"/>
          </a:p>
        </p:txBody>
      </p:sp>
      <p:sp>
        <p:nvSpPr>
          <p:cNvPr id="9269" name="Oval 53">
            <a:extLst>
              <a:ext uri="{FF2B5EF4-FFF2-40B4-BE49-F238E27FC236}">
                <a16:creationId xmlns:a16="http://schemas.microsoft.com/office/drawing/2014/main" id="{40DAE75E-C193-4134-A887-3F3F5DFCD820}"/>
              </a:ext>
            </a:extLst>
          </p:cNvPr>
          <p:cNvSpPr>
            <a:spLocks noChangeArrowheads="1"/>
          </p:cNvSpPr>
          <p:nvPr/>
        </p:nvSpPr>
        <p:spPr bwMode="auto">
          <a:xfrm>
            <a:off x="3868738" y="1685925"/>
            <a:ext cx="193675" cy="165100"/>
          </a:xfrm>
          <a:prstGeom prst="ellipse">
            <a:avLst/>
          </a:prstGeom>
          <a:solidFill>
            <a:schemeClr val="accent1"/>
          </a:solidFill>
          <a:ln w="11113">
            <a:solidFill>
              <a:schemeClr val="accent1"/>
            </a:solidFill>
            <a:round/>
            <a:headEnd/>
            <a:tailEnd/>
          </a:ln>
        </p:spPr>
        <p:txBody>
          <a:bodyPr/>
          <a:lstStyle/>
          <a:p>
            <a:endParaRPr lang="cs-CZ"/>
          </a:p>
        </p:txBody>
      </p:sp>
      <p:sp>
        <p:nvSpPr>
          <p:cNvPr id="9270" name="Oval 54">
            <a:extLst>
              <a:ext uri="{FF2B5EF4-FFF2-40B4-BE49-F238E27FC236}">
                <a16:creationId xmlns:a16="http://schemas.microsoft.com/office/drawing/2014/main" id="{19FF3F3D-CD67-4021-BC0C-3968D391971E}"/>
              </a:ext>
            </a:extLst>
          </p:cNvPr>
          <p:cNvSpPr>
            <a:spLocks noChangeArrowheads="1"/>
          </p:cNvSpPr>
          <p:nvPr/>
        </p:nvSpPr>
        <p:spPr bwMode="auto">
          <a:xfrm>
            <a:off x="4065588" y="1858963"/>
            <a:ext cx="195262" cy="165100"/>
          </a:xfrm>
          <a:prstGeom prst="ellipse">
            <a:avLst/>
          </a:prstGeom>
          <a:solidFill>
            <a:schemeClr val="accent1"/>
          </a:solidFill>
          <a:ln w="11113">
            <a:solidFill>
              <a:schemeClr val="accent1"/>
            </a:solidFill>
            <a:round/>
            <a:headEnd/>
            <a:tailEnd/>
          </a:ln>
        </p:spPr>
        <p:txBody>
          <a:bodyPr/>
          <a:lstStyle/>
          <a:p>
            <a:endParaRPr lang="cs-CZ"/>
          </a:p>
        </p:txBody>
      </p:sp>
      <p:sp>
        <p:nvSpPr>
          <p:cNvPr id="9271" name="Oval 55">
            <a:extLst>
              <a:ext uri="{FF2B5EF4-FFF2-40B4-BE49-F238E27FC236}">
                <a16:creationId xmlns:a16="http://schemas.microsoft.com/office/drawing/2014/main" id="{2233459B-25CA-4DAA-891D-61B26538D562}"/>
              </a:ext>
            </a:extLst>
          </p:cNvPr>
          <p:cNvSpPr>
            <a:spLocks noChangeArrowheads="1"/>
          </p:cNvSpPr>
          <p:nvPr/>
        </p:nvSpPr>
        <p:spPr bwMode="auto">
          <a:xfrm>
            <a:off x="4264025" y="2030413"/>
            <a:ext cx="193675" cy="165100"/>
          </a:xfrm>
          <a:prstGeom prst="ellipse">
            <a:avLst/>
          </a:prstGeom>
          <a:solidFill>
            <a:schemeClr val="accent1"/>
          </a:solidFill>
          <a:ln w="11113">
            <a:solidFill>
              <a:schemeClr val="accent1"/>
            </a:solidFill>
            <a:round/>
            <a:headEnd/>
            <a:tailEnd/>
          </a:ln>
        </p:spPr>
        <p:txBody>
          <a:bodyPr/>
          <a:lstStyle/>
          <a:p>
            <a:endParaRPr lang="cs-CZ"/>
          </a:p>
        </p:txBody>
      </p:sp>
      <p:sp>
        <p:nvSpPr>
          <p:cNvPr id="9272" name="Oval 56">
            <a:extLst>
              <a:ext uri="{FF2B5EF4-FFF2-40B4-BE49-F238E27FC236}">
                <a16:creationId xmlns:a16="http://schemas.microsoft.com/office/drawing/2014/main" id="{ABC98911-8890-4A29-B482-576871AB9EA9}"/>
              </a:ext>
            </a:extLst>
          </p:cNvPr>
          <p:cNvSpPr>
            <a:spLocks noChangeArrowheads="1"/>
          </p:cNvSpPr>
          <p:nvPr/>
        </p:nvSpPr>
        <p:spPr bwMode="auto">
          <a:xfrm>
            <a:off x="608013" y="3275013"/>
            <a:ext cx="193675" cy="163512"/>
          </a:xfrm>
          <a:prstGeom prst="ellipse">
            <a:avLst/>
          </a:prstGeom>
          <a:solidFill>
            <a:srgbClr val="FF0000"/>
          </a:solidFill>
          <a:ln w="28575">
            <a:solidFill>
              <a:srgbClr val="FF0000"/>
            </a:solidFill>
            <a:round/>
            <a:headEnd/>
            <a:tailEnd/>
          </a:ln>
        </p:spPr>
        <p:txBody>
          <a:bodyPr/>
          <a:lstStyle/>
          <a:p>
            <a:endParaRPr lang="cs-CZ"/>
          </a:p>
        </p:txBody>
      </p:sp>
      <p:sp>
        <p:nvSpPr>
          <p:cNvPr id="9273" name="Oval 57">
            <a:extLst>
              <a:ext uri="{FF2B5EF4-FFF2-40B4-BE49-F238E27FC236}">
                <a16:creationId xmlns:a16="http://schemas.microsoft.com/office/drawing/2014/main" id="{F1C8A2B3-F0DE-4E1C-BD02-970B985B40D7}"/>
              </a:ext>
            </a:extLst>
          </p:cNvPr>
          <p:cNvSpPr>
            <a:spLocks noChangeArrowheads="1"/>
          </p:cNvSpPr>
          <p:nvPr/>
        </p:nvSpPr>
        <p:spPr bwMode="auto">
          <a:xfrm>
            <a:off x="877888" y="3414713"/>
            <a:ext cx="196850" cy="168275"/>
          </a:xfrm>
          <a:prstGeom prst="ellipse">
            <a:avLst/>
          </a:prstGeom>
          <a:solidFill>
            <a:srgbClr val="FF0000"/>
          </a:solidFill>
          <a:ln w="28575">
            <a:solidFill>
              <a:srgbClr val="FF0000"/>
            </a:solidFill>
            <a:round/>
            <a:headEnd/>
            <a:tailEnd/>
          </a:ln>
        </p:spPr>
        <p:txBody>
          <a:bodyPr/>
          <a:lstStyle/>
          <a:p>
            <a:endParaRPr lang="cs-CZ"/>
          </a:p>
        </p:txBody>
      </p:sp>
      <p:sp>
        <p:nvSpPr>
          <p:cNvPr id="9274" name="Oval 58">
            <a:extLst>
              <a:ext uri="{FF2B5EF4-FFF2-40B4-BE49-F238E27FC236}">
                <a16:creationId xmlns:a16="http://schemas.microsoft.com/office/drawing/2014/main" id="{9649FDE5-882D-4170-81DE-955E86BA4B9A}"/>
              </a:ext>
            </a:extLst>
          </p:cNvPr>
          <p:cNvSpPr>
            <a:spLocks noChangeArrowheads="1"/>
          </p:cNvSpPr>
          <p:nvPr/>
        </p:nvSpPr>
        <p:spPr bwMode="auto">
          <a:xfrm>
            <a:off x="1301750" y="3367088"/>
            <a:ext cx="188913" cy="171450"/>
          </a:xfrm>
          <a:prstGeom prst="ellipse">
            <a:avLst/>
          </a:prstGeom>
          <a:solidFill>
            <a:srgbClr val="FF0000"/>
          </a:solidFill>
          <a:ln w="28575">
            <a:solidFill>
              <a:srgbClr val="FF0000"/>
            </a:solidFill>
            <a:round/>
            <a:headEnd/>
            <a:tailEnd/>
          </a:ln>
        </p:spPr>
        <p:txBody>
          <a:bodyPr/>
          <a:lstStyle/>
          <a:p>
            <a:endParaRPr lang="cs-CZ"/>
          </a:p>
        </p:txBody>
      </p:sp>
      <p:sp>
        <p:nvSpPr>
          <p:cNvPr id="9275" name="Oval 59">
            <a:extLst>
              <a:ext uri="{FF2B5EF4-FFF2-40B4-BE49-F238E27FC236}">
                <a16:creationId xmlns:a16="http://schemas.microsoft.com/office/drawing/2014/main" id="{0A21A4EA-7322-4182-AB39-0E0EABAECB73}"/>
              </a:ext>
            </a:extLst>
          </p:cNvPr>
          <p:cNvSpPr>
            <a:spLocks noChangeArrowheads="1"/>
          </p:cNvSpPr>
          <p:nvPr/>
        </p:nvSpPr>
        <p:spPr bwMode="auto">
          <a:xfrm>
            <a:off x="1066800" y="3263900"/>
            <a:ext cx="190500" cy="168275"/>
          </a:xfrm>
          <a:prstGeom prst="ellipse">
            <a:avLst/>
          </a:prstGeom>
          <a:solidFill>
            <a:srgbClr val="FF0000"/>
          </a:solidFill>
          <a:ln w="28575">
            <a:solidFill>
              <a:srgbClr val="FF0000"/>
            </a:solidFill>
            <a:round/>
            <a:headEnd/>
            <a:tailEnd/>
          </a:ln>
        </p:spPr>
        <p:txBody>
          <a:bodyPr/>
          <a:lstStyle/>
          <a:p>
            <a:endParaRPr lang="cs-CZ"/>
          </a:p>
        </p:txBody>
      </p:sp>
      <p:sp>
        <p:nvSpPr>
          <p:cNvPr id="9276" name="Oval 60">
            <a:extLst>
              <a:ext uri="{FF2B5EF4-FFF2-40B4-BE49-F238E27FC236}">
                <a16:creationId xmlns:a16="http://schemas.microsoft.com/office/drawing/2014/main" id="{68576C72-58BD-44A5-A22E-570BAD2DF8C4}"/>
              </a:ext>
            </a:extLst>
          </p:cNvPr>
          <p:cNvSpPr>
            <a:spLocks noChangeArrowheads="1"/>
          </p:cNvSpPr>
          <p:nvPr/>
        </p:nvSpPr>
        <p:spPr bwMode="auto">
          <a:xfrm>
            <a:off x="4552950" y="3295650"/>
            <a:ext cx="193675" cy="168275"/>
          </a:xfrm>
          <a:prstGeom prst="ellipse">
            <a:avLst/>
          </a:prstGeom>
          <a:solidFill>
            <a:schemeClr val="accent1"/>
          </a:solidFill>
          <a:ln w="11113">
            <a:solidFill>
              <a:schemeClr val="accent1"/>
            </a:solidFill>
            <a:round/>
            <a:headEnd/>
            <a:tailEnd/>
          </a:ln>
        </p:spPr>
        <p:txBody>
          <a:bodyPr/>
          <a:lstStyle/>
          <a:p>
            <a:endParaRPr lang="cs-CZ"/>
          </a:p>
        </p:txBody>
      </p:sp>
      <p:sp>
        <p:nvSpPr>
          <p:cNvPr id="9277" name="Oval 61">
            <a:extLst>
              <a:ext uri="{FF2B5EF4-FFF2-40B4-BE49-F238E27FC236}">
                <a16:creationId xmlns:a16="http://schemas.microsoft.com/office/drawing/2014/main" id="{DBC457E0-B7CF-44D4-AC51-C2986E81D97D}"/>
              </a:ext>
            </a:extLst>
          </p:cNvPr>
          <p:cNvSpPr>
            <a:spLocks noChangeArrowheads="1"/>
          </p:cNvSpPr>
          <p:nvPr/>
        </p:nvSpPr>
        <p:spPr bwMode="auto">
          <a:xfrm>
            <a:off x="4664075" y="3136900"/>
            <a:ext cx="193675" cy="165100"/>
          </a:xfrm>
          <a:prstGeom prst="ellipse">
            <a:avLst/>
          </a:prstGeom>
          <a:solidFill>
            <a:schemeClr val="accent1"/>
          </a:solidFill>
          <a:ln w="11113">
            <a:solidFill>
              <a:schemeClr val="accent1"/>
            </a:solidFill>
            <a:round/>
            <a:headEnd/>
            <a:tailEnd/>
          </a:ln>
        </p:spPr>
        <p:txBody>
          <a:bodyPr/>
          <a:lstStyle/>
          <a:p>
            <a:endParaRPr lang="cs-CZ"/>
          </a:p>
        </p:txBody>
      </p:sp>
      <p:sp>
        <p:nvSpPr>
          <p:cNvPr id="9278" name="Oval 62">
            <a:extLst>
              <a:ext uri="{FF2B5EF4-FFF2-40B4-BE49-F238E27FC236}">
                <a16:creationId xmlns:a16="http://schemas.microsoft.com/office/drawing/2014/main" id="{6AC5B5CF-515F-4782-9703-55FEE4B23072}"/>
              </a:ext>
            </a:extLst>
          </p:cNvPr>
          <p:cNvSpPr>
            <a:spLocks noChangeArrowheads="1"/>
          </p:cNvSpPr>
          <p:nvPr/>
        </p:nvSpPr>
        <p:spPr bwMode="auto">
          <a:xfrm>
            <a:off x="5048250" y="3157538"/>
            <a:ext cx="190500" cy="168275"/>
          </a:xfrm>
          <a:prstGeom prst="ellipse">
            <a:avLst/>
          </a:prstGeom>
          <a:solidFill>
            <a:schemeClr val="accent1"/>
          </a:solidFill>
          <a:ln w="11113">
            <a:solidFill>
              <a:schemeClr val="accent1"/>
            </a:solidFill>
            <a:round/>
            <a:headEnd/>
            <a:tailEnd/>
          </a:ln>
        </p:spPr>
        <p:txBody>
          <a:bodyPr/>
          <a:lstStyle/>
          <a:p>
            <a:endParaRPr lang="cs-CZ"/>
          </a:p>
        </p:txBody>
      </p:sp>
      <p:sp>
        <p:nvSpPr>
          <p:cNvPr id="9279" name="Oval 63">
            <a:extLst>
              <a:ext uri="{FF2B5EF4-FFF2-40B4-BE49-F238E27FC236}">
                <a16:creationId xmlns:a16="http://schemas.microsoft.com/office/drawing/2014/main" id="{53CA42A3-BE6A-48A3-A6EE-7C115627FD18}"/>
              </a:ext>
            </a:extLst>
          </p:cNvPr>
          <p:cNvSpPr>
            <a:spLocks noChangeArrowheads="1"/>
          </p:cNvSpPr>
          <p:nvPr/>
        </p:nvSpPr>
        <p:spPr bwMode="auto">
          <a:xfrm>
            <a:off x="4814888" y="3243263"/>
            <a:ext cx="193675" cy="168275"/>
          </a:xfrm>
          <a:prstGeom prst="ellipse">
            <a:avLst/>
          </a:prstGeom>
          <a:solidFill>
            <a:schemeClr val="accent1"/>
          </a:solidFill>
          <a:ln w="11113">
            <a:solidFill>
              <a:schemeClr val="accent1"/>
            </a:solidFill>
            <a:round/>
            <a:headEnd/>
            <a:tailEnd/>
          </a:ln>
        </p:spPr>
        <p:txBody>
          <a:bodyPr/>
          <a:lstStyle/>
          <a:p>
            <a:endParaRPr lang="cs-CZ"/>
          </a:p>
        </p:txBody>
      </p:sp>
      <p:sp>
        <p:nvSpPr>
          <p:cNvPr id="9281" name="Oval 65">
            <a:extLst>
              <a:ext uri="{FF2B5EF4-FFF2-40B4-BE49-F238E27FC236}">
                <a16:creationId xmlns:a16="http://schemas.microsoft.com/office/drawing/2014/main" id="{05239324-89D2-45E9-9047-86A93ED4A81F}"/>
              </a:ext>
            </a:extLst>
          </p:cNvPr>
          <p:cNvSpPr>
            <a:spLocks noChangeArrowheads="1"/>
          </p:cNvSpPr>
          <p:nvPr/>
        </p:nvSpPr>
        <p:spPr bwMode="auto">
          <a:xfrm>
            <a:off x="2497138" y="4786313"/>
            <a:ext cx="193675" cy="168275"/>
          </a:xfrm>
          <a:prstGeom prst="ellipse">
            <a:avLst/>
          </a:prstGeom>
          <a:noFill/>
          <a:ln w="11113">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9282" name="Oval 66">
            <a:extLst>
              <a:ext uri="{FF2B5EF4-FFF2-40B4-BE49-F238E27FC236}">
                <a16:creationId xmlns:a16="http://schemas.microsoft.com/office/drawing/2014/main" id="{67A03268-CBFC-4761-8370-156CE0E42CE6}"/>
              </a:ext>
            </a:extLst>
          </p:cNvPr>
          <p:cNvSpPr>
            <a:spLocks noChangeArrowheads="1"/>
          </p:cNvSpPr>
          <p:nvPr/>
        </p:nvSpPr>
        <p:spPr bwMode="auto">
          <a:xfrm>
            <a:off x="1408113" y="4786313"/>
            <a:ext cx="193675" cy="168275"/>
          </a:xfrm>
          <a:prstGeom prst="ellipse">
            <a:avLst/>
          </a:prstGeom>
          <a:blipFill dpi="0" rotWithShape="0">
            <a:blip r:embed="rId4"/>
            <a:srcRect/>
            <a:tile tx="0" ty="0" sx="100000" sy="100000" flip="none" algn="tl"/>
          </a:blipFill>
          <a:ln w="9525">
            <a:solidFill>
              <a:srgbClr val="3366FF"/>
            </a:solidFill>
            <a:round/>
            <a:headEnd/>
            <a:tailEnd/>
          </a:ln>
        </p:spPr>
        <p:txBody>
          <a:bodyPr/>
          <a:lstStyle/>
          <a:p>
            <a:endParaRPr lang="cs-CZ"/>
          </a:p>
        </p:txBody>
      </p:sp>
      <p:sp>
        <p:nvSpPr>
          <p:cNvPr id="9284" name="Oval 68">
            <a:extLst>
              <a:ext uri="{FF2B5EF4-FFF2-40B4-BE49-F238E27FC236}">
                <a16:creationId xmlns:a16="http://schemas.microsoft.com/office/drawing/2014/main" id="{D3E9395B-C88D-469A-8D2D-688AF3DB4DDF}"/>
              </a:ext>
            </a:extLst>
          </p:cNvPr>
          <p:cNvSpPr>
            <a:spLocks noChangeArrowheads="1"/>
          </p:cNvSpPr>
          <p:nvPr/>
        </p:nvSpPr>
        <p:spPr bwMode="auto">
          <a:xfrm>
            <a:off x="3625850" y="4786313"/>
            <a:ext cx="193675" cy="168275"/>
          </a:xfrm>
          <a:prstGeom prst="ellipse">
            <a:avLst/>
          </a:prstGeom>
          <a:blipFill dpi="0" rotWithShape="0">
            <a:blip r:embed="rId5"/>
            <a:srcRect/>
            <a:tile tx="0" ty="0" sx="100000" sy="100000" flip="none" algn="tl"/>
          </a:blipFill>
          <a:ln w="9525">
            <a:solidFill>
              <a:srgbClr val="3366FF"/>
            </a:solidFill>
            <a:round/>
            <a:headEnd/>
            <a:tailEnd/>
          </a:ln>
        </p:spPr>
        <p:txBody>
          <a:bodyPr/>
          <a:lstStyle/>
          <a:p>
            <a:endParaRPr lang="cs-CZ"/>
          </a:p>
        </p:txBody>
      </p:sp>
      <p:sp>
        <p:nvSpPr>
          <p:cNvPr id="9286" name="Oval 70">
            <a:extLst>
              <a:ext uri="{FF2B5EF4-FFF2-40B4-BE49-F238E27FC236}">
                <a16:creationId xmlns:a16="http://schemas.microsoft.com/office/drawing/2014/main" id="{072B29DC-FF31-441D-8C49-F13D85F7F883}"/>
              </a:ext>
            </a:extLst>
          </p:cNvPr>
          <p:cNvSpPr>
            <a:spLocks noChangeArrowheads="1"/>
          </p:cNvSpPr>
          <p:nvPr/>
        </p:nvSpPr>
        <p:spPr bwMode="auto">
          <a:xfrm>
            <a:off x="4897438" y="4786313"/>
            <a:ext cx="193675" cy="168275"/>
          </a:xfrm>
          <a:prstGeom prst="ellipse">
            <a:avLst/>
          </a:prstGeom>
          <a:blipFill dpi="0" rotWithShape="0">
            <a:blip r:embed="rId6"/>
            <a:srcRect/>
            <a:tile tx="0" ty="0" sx="100000" sy="100000" flip="none" algn="tl"/>
          </a:blipFill>
          <a:ln w="9525">
            <a:solidFill>
              <a:srgbClr val="3366FF"/>
            </a:solidFill>
            <a:round/>
            <a:headEnd/>
            <a:tailEnd/>
          </a:ln>
        </p:spPr>
        <p:txBody>
          <a:bodyPr/>
          <a:lstStyle/>
          <a:p>
            <a:endParaRPr lang="cs-CZ"/>
          </a:p>
        </p:txBody>
      </p:sp>
      <p:sp>
        <p:nvSpPr>
          <p:cNvPr id="9288" name="Rectangle 72">
            <a:extLst>
              <a:ext uri="{FF2B5EF4-FFF2-40B4-BE49-F238E27FC236}">
                <a16:creationId xmlns:a16="http://schemas.microsoft.com/office/drawing/2014/main" id="{17237162-D77B-4D74-A539-A488E01FC6F7}"/>
              </a:ext>
            </a:extLst>
          </p:cNvPr>
          <p:cNvSpPr>
            <a:spLocks noChangeArrowheads="1"/>
          </p:cNvSpPr>
          <p:nvPr/>
        </p:nvSpPr>
        <p:spPr bwMode="auto">
          <a:xfrm>
            <a:off x="239713" y="1900238"/>
            <a:ext cx="61626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9289" name="Rectangle 73">
            <a:extLst>
              <a:ext uri="{FF2B5EF4-FFF2-40B4-BE49-F238E27FC236}">
                <a16:creationId xmlns:a16="http://schemas.microsoft.com/office/drawing/2014/main" id="{FA6C64FE-4EBA-44DA-945E-38E30E577CEF}"/>
              </a:ext>
            </a:extLst>
          </p:cNvPr>
          <p:cNvSpPr>
            <a:spLocks noChangeArrowheads="1"/>
          </p:cNvSpPr>
          <p:nvPr/>
        </p:nvSpPr>
        <p:spPr bwMode="auto">
          <a:xfrm>
            <a:off x="331788" y="1497013"/>
            <a:ext cx="15081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9293" name="Rectangle 77">
            <a:extLst>
              <a:ext uri="{FF2B5EF4-FFF2-40B4-BE49-F238E27FC236}">
                <a16:creationId xmlns:a16="http://schemas.microsoft.com/office/drawing/2014/main" id="{C7375203-1785-4E94-B709-37A5FD692279}"/>
              </a:ext>
            </a:extLst>
          </p:cNvPr>
          <p:cNvSpPr>
            <a:spLocks noChangeArrowheads="1"/>
          </p:cNvSpPr>
          <p:nvPr/>
        </p:nvSpPr>
        <p:spPr bwMode="auto">
          <a:xfrm>
            <a:off x="4510088" y="1473200"/>
            <a:ext cx="1576387"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9294" name="Rectangle 78">
            <a:extLst>
              <a:ext uri="{FF2B5EF4-FFF2-40B4-BE49-F238E27FC236}">
                <a16:creationId xmlns:a16="http://schemas.microsoft.com/office/drawing/2014/main" id="{23E163C6-AFD9-4220-A813-B888BFC7374B}"/>
              </a:ext>
            </a:extLst>
          </p:cNvPr>
          <p:cNvSpPr>
            <a:spLocks noChangeArrowheads="1"/>
          </p:cNvSpPr>
          <p:nvPr/>
        </p:nvSpPr>
        <p:spPr bwMode="auto">
          <a:xfrm>
            <a:off x="4524375" y="1804988"/>
            <a:ext cx="12573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1800" b="1">
                <a:solidFill>
                  <a:schemeClr val="bg1"/>
                </a:solidFill>
                <a:latin typeface="Arial" panose="020B0604020202020204" pitchFamily="34" charset="0"/>
              </a:rPr>
              <a:t>m</a:t>
            </a:r>
            <a:r>
              <a:rPr lang="en-GB" altLang="cs-CZ" sz="1800" b="1">
                <a:solidFill>
                  <a:schemeClr val="bg1"/>
                </a:solidFill>
                <a:latin typeface="Arial" panose="020B0604020202020204" pitchFamily="34" charset="0"/>
              </a:rPr>
              <a:t>yelom</a:t>
            </a:r>
            <a:r>
              <a:rPr lang="cs-CZ" altLang="cs-CZ" sz="1800" b="1">
                <a:solidFill>
                  <a:schemeClr val="bg1"/>
                </a:solidFill>
                <a:latin typeface="Arial" panose="020B0604020202020204" pitchFamily="34" charset="0"/>
              </a:rPr>
              <a:t>ové</a:t>
            </a:r>
            <a:br>
              <a:rPr lang="cs-CZ" altLang="cs-CZ" sz="1800" b="1">
                <a:solidFill>
                  <a:schemeClr val="bg1"/>
                </a:solidFill>
                <a:latin typeface="Arial" panose="020B0604020202020204" pitchFamily="34" charset="0"/>
              </a:rPr>
            </a:br>
            <a:r>
              <a:rPr lang="cs-CZ" altLang="cs-CZ" sz="1800" b="1">
                <a:solidFill>
                  <a:schemeClr val="bg1"/>
                </a:solidFill>
                <a:latin typeface="Arial" panose="020B0604020202020204" pitchFamily="34" charset="0"/>
              </a:rPr>
              <a:t>  buňky</a:t>
            </a:r>
            <a:endParaRPr lang="en-GB" altLang="cs-CZ" sz="1800" b="1">
              <a:solidFill>
                <a:schemeClr val="bg1"/>
              </a:solidFill>
            </a:endParaRPr>
          </a:p>
        </p:txBody>
      </p:sp>
      <p:sp>
        <p:nvSpPr>
          <p:cNvPr id="9296" name="Rectangle 80">
            <a:extLst>
              <a:ext uri="{FF2B5EF4-FFF2-40B4-BE49-F238E27FC236}">
                <a16:creationId xmlns:a16="http://schemas.microsoft.com/office/drawing/2014/main" id="{EC09909C-C535-43DB-9EA1-FFD2FDDA104E}"/>
              </a:ext>
            </a:extLst>
          </p:cNvPr>
          <p:cNvSpPr>
            <a:spLocks noChangeArrowheads="1"/>
          </p:cNvSpPr>
          <p:nvPr/>
        </p:nvSpPr>
        <p:spPr bwMode="auto">
          <a:xfrm>
            <a:off x="3230563" y="1776413"/>
            <a:ext cx="185737"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a:lstStyle/>
          <a:p>
            <a:endParaRPr lang="cs-CZ"/>
          </a:p>
        </p:txBody>
      </p:sp>
      <p:sp>
        <p:nvSpPr>
          <p:cNvPr id="9297" name="Rectangle 81">
            <a:extLst>
              <a:ext uri="{FF2B5EF4-FFF2-40B4-BE49-F238E27FC236}">
                <a16:creationId xmlns:a16="http://schemas.microsoft.com/office/drawing/2014/main" id="{D074530D-DD39-4773-9127-4C847101A70F}"/>
              </a:ext>
            </a:extLst>
          </p:cNvPr>
          <p:cNvSpPr>
            <a:spLocks noChangeArrowheads="1"/>
          </p:cNvSpPr>
          <p:nvPr/>
        </p:nvSpPr>
        <p:spPr bwMode="auto">
          <a:xfrm>
            <a:off x="3230563" y="1776413"/>
            <a:ext cx="133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p>
            <a:r>
              <a:rPr lang="en-GB" altLang="cs-CZ" sz="1800" b="1">
                <a:solidFill>
                  <a:srgbClr val="66FF33"/>
                </a:solidFill>
                <a:latin typeface="Arial" panose="020B0604020202020204" pitchFamily="34" charset="0"/>
              </a:rPr>
              <a:t>+</a:t>
            </a:r>
            <a:endParaRPr lang="en-GB" altLang="cs-CZ" sz="1800" b="1">
              <a:solidFill>
                <a:srgbClr val="66FF33"/>
              </a:solidFill>
            </a:endParaRPr>
          </a:p>
        </p:txBody>
      </p:sp>
      <p:sp>
        <p:nvSpPr>
          <p:cNvPr id="9298" name="Rectangle 82">
            <a:extLst>
              <a:ext uri="{FF2B5EF4-FFF2-40B4-BE49-F238E27FC236}">
                <a16:creationId xmlns:a16="http://schemas.microsoft.com/office/drawing/2014/main" id="{58A5D889-8BB7-4F56-A803-D4E08BC52947}"/>
              </a:ext>
            </a:extLst>
          </p:cNvPr>
          <p:cNvSpPr>
            <a:spLocks noChangeArrowheads="1"/>
          </p:cNvSpPr>
          <p:nvPr/>
        </p:nvSpPr>
        <p:spPr bwMode="auto">
          <a:xfrm>
            <a:off x="4508500" y="2576513"/>
            <a:ext cx="1565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9299" name="Rectangle 83">
            <a:extLst>
              <a:ext uri="{FF2B5EF4-FFF2-40B4-BE49-F238E27FC236}">
                <a16:creationId xmlns:a16="http://schemas.microsoft.com/office/drawing/2014/main" id="{C80CF036-6D62-401E-BFF2-B84AE1075BA6}"/>
              </a:ext>
            </a:extLst>
          </p:cNvPr>
          <p:cNvSpPr>
            <a:spLocks noChangeArrowheads="1"/>
          </p:cNvSpPr>
          <p:nvPr/>
        </p:nvSpPr>
        <p:spPr bwMode="auto">
          <a:xfrm>
            <a:off x="4479925" y="2374900"/>
            <a:ext cx="21272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cs-CZ" sz="1800" b="1">
                <a:solidFill>
                  <a:schemeClr val="bg1"/>
                </a:solidFill>
                <a:latin typeface="Arial" panose="020B0604020202020204" pitchFamily="34" charset="0"/>
              </a:rPr>
              <a:t>+ polyethylenglykol</a:t>
            </a:r>
            <a:endParaRPr lang="en-GB" altLang="cs-CZ" sz="1800" b="1">
              <a:solidFill>
                <a:schemeClr val="bg1"/>
              </a:solidFill>
            </a:endParaRPr>
          </a:p>
        </p:txBody>
      </p:sp>
      <p:sp>
        <p:nvSpPr>
          <p:cNvPr id="9300" name="Rectangle 84">
            <a:extLst>
              <a:ext uri="{FF2B5EF4-FFF2-40B4-BE49-F238E27FC236}">
                <a16:creationId xmlns:a16="http://schemas.microsoft.com/office/drawing/2014/main" id="{5B9EBF3F-D14B-4D90-83C1-8632972BA44C}"/>
              </a:ext>
            </a:extLst>
          </p:cNvPr>
          <p:cNvSpPr>
            <a:spLocks noChangeArrowheads="1"/>
          </p:cNvSpPr>
          <p:nvPr/>
        </p:nvSpPr>
        <p:spPr bwMode="auto">
          <a:xfrm>
            <a:off x="358775" y="2439988"/>
            <a:ext cx="1346200"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9301" name="Rectangle 85">
            <a:extLst>
              <a:ext uri="{FF2B5EF4-FFF2-40B4-BE49-F238E27FC236}">
                <a16:creationId xmlns:a16="http://schemas.microsoft.com/office/drawing/2014/main" id="{9A0B913D-606E-4A17-B69F-7D5D92E4260C}"/>
              </a:ext>
            </a:extLst>
          </p:cNvPr>
          <p:cNvSpPr>
            <a:spLocks noChangeArrowheads="1"/>
          </p:cNvSpPr>
          <p:nvPr/>
        </p:nvSpPr>
        <p:spPr bwMode="auto">
          <a:xfrm>
            <a:off x="354013" y="2439988"/>
            <a:ext cx="15113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cs-CZ" sz="1800" b="1">
                <a:effectLst>
                  <a:outerShdw blurRad="38100" dist="38100" dir="2700000" algn="tl">
                    <a:srgbClr val="C0C0C0"/>
                  </a:outerShdw>
                </a:effectLst>
                <a:latin typeface="Arial" panose="020B0604020202020204" pitchFamily="34" charset="0"/>
              </a:rPr>
              <a:t>2. </a:t>
            </a:r>
            <a:r>
              <a:rPr lang="cs-CZ" altLang="cs-CZ" sz="1800" b="1">
                <a:effectLst>
                  <a:outerShdw blurRad="38100" dist="38100" dir="2700000" algn="tl">
                    <a:srgbClr val="C0C0C0"/>
                  </a:outerShdw>
                </a:effectLst>
                <a:latin typeface="Arial" panose="020B0604020202020204" pitchFamily="34" charset="0"/>
              </a:rPr>
              <a:t>Fúze buněk</a:t>
            </a:r>
            <a:endParaRPr lang="en-GB" altLang="cs-CZ" sz="1800" b="1">
              <a:effectLst>
                <a:outerShdw blurRad="38100" dist="38100" dir="2700000" algn="tl">
                  <a:srgbClr val="C0C0C0"/>
                </a:outerShdw>
              </a:effectLst>
            </a:endParaRPr>
          </a:p>
        </p:txBody>
      </p:sp>
      <p:sp>
        <p:nvSpPr>
          <p:cNvPr id="9303" name="Line 87">
            <a:extLst>
              <a:ext uri="{FF2B5EF4-FFF2-40B4-BE49-F238E27FC236}">
                <a16:creationId xmlns:a16="http://schemas.microsoft.com/office/drawing/2014/main" id="{9D88CECF-28C6-46DC-BF92-BC1014EC78E7}"/>
              </a:ext>
            </a:extLst>
          </p:cNvPr>
          <p:cNvSpPr>
            <a:spLocks noChangeShapeType="1"/>
          </p:cNvSpPr>
          <p:nvPr/>
        </p:nvSpPr>
        <p:spPr bwMode="auto">
          <a:xfrm flipH="1">
            <a:off x="5341938" y="873125"/>
            <a:ext cx="693737" cy="236538"/>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9305" name="Line 89">
            <a:extLst>
              <a:ext uri="{FF2B5EF4-FFF2-40B4-BE49-F238E27FC236}">
                <a16:creationId xmlns:a16="http://schemas.microsoft.com/office/drawing/2014/main" id="{B009CF49-281D-4A9A-A562-42B0E91D6A23}"/>
              </a:ext>
            </a:extLst>
          </p:cNvPr>
          <p:cNvSpPr>
            <a:spLocks noChangeShapeType="1"/>
          </p:cNvSpPr>
          <p:nvPr/>
        </p:nvSpPr>
        <p:spPr bwMode="auto">
          <a:xfrm flipH="1">
            <a:off x="2854325" y="1162050"/>
            <a:ext cx="1468438" cy="392113"/>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9309" name="Rectangle 93">
            <a:extLst>
              <a:ext uri="{FF2B5EF4-FFF2-40B4-BE49-F238E27FC236}">
                <a16:creationId xmlns:a16="http://schemas.microsoft.com/office/drawing/2014/main" id="{16FB81A7-98E7-42F3-9947-92BC05DEC2B0}"/>
              </a:ext>
            </a:extLst>
          </p:cNvPr>
          <p:cNvSpPr>
            <a:spLocks noChangeArrowheads="1"/>
          </p:cNvSpPr>
          <p:nvPr/>
        </p:nvSpPr>
        <p:spPr bwMode="auto">
          <a:xfrm>
            <a:off x="4797425" y="1314450"/>
            <a:ext cx="762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1800" b="1">
                <a:solidFill>
                  <a:schemeClr val="bg1"/>
                </a:solidFill>
                <a:latin typeface="Arial" panose="020B0604020202020204" pitchFamily="34" charset="0"/>
              </a:rPr>
              <a:t>slezina</a:t>
            </a:r>
            <a:endParaRPr lang="en-GB" altLang="cs-CZ" sz="1800" b="1">
              <a:solidFill>
                <a:schemeClr val="bg1"/>
              </a:solidFill>
            </a:endParaRPr>
          </a:p>
        </p:txBody>
      </p:sp>
      <p:sp>
        <p:nvSpPr>
          <p:cNvPr id="9310" name="Oval 94">
            <a:extLst>
              <a:ext uri="{FF2B5EF4-FFF2-40B4-BE49-F238E27FC236}">
                <a16:creationId xmlns:a16="http://schemas.microsoft.com/office/drawing/2014/main" id="{BEB6D9A5-1F1A-40A6-B6B4-1C64E408406C}"/>
              </a:ext>
            </a:extLst>
          </p:cNvPr>
          <p:cNvSpPr>
            <a:spLocks noChangeArrowheads="1"/>
          </p:cNvSpPr>
          <p:nvPr/>
        </p:nvSpPr>
        <p:spPr bwMode="auto">
          <a:xfrm>
            <a:off x="2909888" y="3167063"/>
            <a:ext cx="193675" cy="165100"/>
          </a:xfrm>
          <a:prstGeom prst="ellipse">
            <a:avLst/>
          </a:prstGeom>
          <a:solidFill>
            <a:schemeClr val="accent1"/>
          </a:solidFill>
          <a:ln w="28575">
            <a:solidFill>
              <a:srgbClr val="FF0000"/>
            </a:solidFill>
            <a:round/>
            <a:headEnd/>
            <a:tailEnd/>
          </a:ln>
        </p:spPr>
        <p:txBody>
          <a:bodyPr/>
          <a:lstStyle/>
          <a:p>
            <a:endParaRPr lang="cs-CZ"/>
          </a:p>
        </p:txBody>
      </p:sp>
      <p:sp>
        <p:nvSpPr>
          <p:cNvPr id="9311" name="Oval 95">
            <a:extLst>
              <a:ext uri="{FF2B5EF4-FFF2-40B4-BE49-F238E27FC236}">
                <a16:creationId xmlns:a16="http://schemas.microsoft.com/office/drawing/2014/main" id="{AAB4083A-1AE8-4B9D-9DEC-0A12B5356ED8}"/>
              </a:ext>
            </a:extLst>
          </p:cNvPr>
          <p:cNvSpPr>
            <a:spLocks noChangeArrowheads="1"/>
          </p:cNvSpPr>
          <p:nvPr/>
        </p:nvSpPr>
        <p:spPr bwMode="auto">
          <a:xfrm>
            <a:off x="2971800" y="3198813"/>
            <a:ext cx="123825" cy="130175"/>
          </a:xfrm>
          <a:prstGeom prst="ellipse">
            <a:avLst/>
          </a:prstGeom>
          <a:solidFill>
            <a:schemeClr val="accent1"/>
          </a:solidFill>
          <a:ln w="11113">
            <a:solidFill>
              <a:srgbClr val="3366FF"/>
            </a:solidFill>
            <a:round/>
            <a:headEnd/>
            <a:tailEnd/>
          </a:ln>
        </p:spPr>
        <p:txBody>
          <a:bodyPr/>
          <a:lstStyle/>
          <a:p>
            <a:endParaRPr lang="cs-CZ"/>
          </a:p>
        </p:txBody>
      </p:sp>
      <p:sp>
        <p:nvSpPr>
          <p:cNvPr id="9312" name="Oval 96">
            <a:extLst>
              <a:ext uri="{FF2B5EF4-FFF2-40B4-BE49-F238E27FC236}">
                <a16:creationId xmlns:a16="http://schemas.microsoft.com/office/drawing/2014/main" id="{A2900A36-ED19-452D-9B9F-06544557D218}"/>
              </a:ext>
            </a:extLst>
          </p:cNvPr>
          <p:cNvSpPr>
            <a:spLocks noChangeArrowheads="1"/>
          </p:cNvSpPr>
          <p:nvPr/>
        </p:nvSpPr>
        <p:spPr bwMode="auto">
          <a:xfrm>
            <a:off x="3313113" y="3236913"/>
            <a:ext cx="193675" cy="168275"/>
          </a:xfrm>
          <a:prstGeom prst="ellipse">
            <a:avLst/>
          </a:prstGeom>
          <a:solidFill>
            <a:srgbClr val="FF0000"/>
          </a:solidFill>
          <a:ln w="28575">
            <a:solidFill>
              <a:srgbClr val="FF0000"/>
            </a:solidFill>
            <a:round/>
            <a:headEnd/>
            <a:tailEnd/>
          </a:ln>
        </p:spPr>
        <p:txBody>
          <a:bodyPr/>
          <a:lstStyle/>
          <a:p>
            <a:endParaRPr lang="cs-CZ"/>
          </a:p>
        </p:txBody>
      </p:sp>
      <p:sp>
        <p:nvSpPr>
          <p:cNvPr id="9313" name="Oval 97">
            <a:extLst>
              <a:ext uri="{FF2B5EF4-FFF2-40B4-BE49-F238E27FC236}">
                <a16:creationId xmlns:a16="http://schemas.microsoft.com/office/drawing/2014/main" id="{E3CD123D-12CD-40E2-B4A4-953B5902E200}"/>
              </a:ext>
            </a:extLst>
          </p:cNvPr>
          <p:cNvSpPr>
            <a:spLocks noChangeArrowheads="1"/>
          </p:cNvSpPr>
          <p:nvPr/>
        </p:nvSpPr>
        <p:spPr bwMode="auto">
          <a:xfrm>
            <a:off x="3313113" y="3257550"/>
            <a:ext cx="122237" cy="130175"/>
          </a:xfrm>
          <a:prstGeom prst="ellipse">
            <a:avLst/>
          </a:prstGeom>
          <a:solidFill>
            <a:schemeClr val="accent1"/>
          </a:solidFill>
          <a:ln w="11113">
            <a:solidFill>
              <a:srgbClr val="3366FF"/>
            </a:solidFill>
            <a:round/>
            <a:headEnd/>
            <a:tailEnd/>
          </a:ln>
        </p:spPr>
        <p:txBody>
          <a:bodyPr/>
          <a:lstStyle/>
          <a:p>
            <a:endParaRPr lang="cs-CZ"/>
          </a:p>
        </p:txBody>
      </p:sp>
      <p:sp>
        <p:nvSpPr>
          <p:cNvPr id="9314" name="Oval 98">
            <a:extLst>
              <a:ext uri="{FF2B5EF4-FFF2-40B4-BE49-F238E27FC236}">
                <a16:creationId xmlns:a16="http://schemas.microsoft.com/office/drawing/2014/main" id="{42913F7C-8E24-4CDA-9BE6-329B894A407B}"/>
              </a:ext>
            </a:extLst>
          </p:cNvPr>
          <p:cNvSpPr>
            <a:spLocks noChangeArrowheads="1"/>
          </p:cNvSpPr>
          <p:nvPr/>
        </p:nvSpPr>
        <p:spPr bwMode="auto">
          <a:xfrm>
            <a:off x="3455988" y="3384550"/>
            <a:ext cx="190500" cy="171450"/>
          </a:xfrm>
          <a:prstGeom prst="ellipse">
            <a:avLst/>
          </a:prstGeom>
          <a:solidFill>
            <a:schemeClr val="accent1"/>
          </a:solidFill>
          <a:ln w="28575">
            <a:solidFill>
              <a:srgbClr val="FF0000"/>
            </a:solidFill>
            <a:round/>
            <a:headEnd/>
            <a:tailEnd/>
          </a:ln>
        </p:spPr>
        <p:txBody>
          <a:bodyPr/>
          <a:lstStyle/>
          <a:p>
            <a:endParaRPr lang="cs-CZ"/>
          </a:p>
        </p:txBody>
      </p:sp>
      <p:sp>
        <p:nvSpPr>
          <p:cNvPr id="9315" name="Oval 99">
            <a:extLst>
              <a:ext uri="{FF2B5EF4-FFF2-40B4-BE49-F238E27FC236}">
                <a16:creationId xmlns:a16="http://schemas.microsoft.com/office/drawing/2014/main" id="{F97E00E6-A38A-4065-A87A-416F9731CC42}"/>
              </a:ext>
            </a:extLst>
          </p:cNvPr>
          <p:cNvSpPr>
            <a:spLocks noChangeArrowheads="1"/>
          </p:cNvSpPr>
          <p:nvPr/>
        </p:nvSpPr>
        <p:spPr bwMode="auto">
          <a:xfrm>
            <a:off x="3503613" y="3390900"/>
            <a:ext cx="127000" cy="114300"/>
          </a:xfrm>
          <a:prstGeom prst="ellipse">
            <a:avLst/>
          </a:prstGeom>
          <a:solidFill>
            <a:schemeClr val="accent1"/>
          </a:solidFill>
          <a:ln w="11113">
            <a:solidFill>
              <a:srgbClr val="3366FF"/>
            </a:solidFill>
            <a:round/>
            <a:headEnd/>
            <a:tailEnd/>
          </a:ln>
        </p:spPr>
        <p:txBody>
          <a:bodyPr/>
          <a:lstStyle/>
          <a:p>
            <a:endParaRPr lang="cs-CZ"/>
          </a:p>
        </p:txBody>
      </p:sp>
      <p:sp>
        <p:nvSpPr>
          <p:cNvPr id="9316" name="Oval 100">
            <a:extLst>
              <a:ext uri="{FF2B5EF4-FFF2-40B4-BE49-F238E27FC236}">
                <a16:creationId xmlns:a16="http://schemas.microsoft.com/office/drawing/2014/main" id="{A445B548-0C66-4A21-A49E-724D925AD7B2}"/>
              </a:ext>
            </a:extLst>
          </p:cNvPr>
          <p:cNvSpPr>
            <a:spLocks noChangeArrowheads="1"/>
          </p:cNvSpPr>
          <p:nvPr/>
        </p:nvSpPr>
        <p:spPr bwMode="auto">
          <a:xfrm>
            <a:off x="3106738" y="3340100"/>
            <a:ext cx="195262" cy="165100"/>
          </a:xfrm>
          <a:prstGeom prst="ellipse">
            <a:avLst/>
          </a:prstGeom>
          <a:solidFill>
            <a:srgbClr val="FF0000"/>
          </a:solidFill>
          <a:ln w="28575">
            <a:solidFill>
              <a:srgbClr val="FF0000"/>
            </a:solidFill>
            <a:round/>
            <a:headEnd/>
            <a:tailEnd/>
          </a:ln>
        </p:spPr>
        <p:txBody>
          <a:bodyPr/>
          <a:lstStyle/>
          <a:p>
            <a:endParaRPr lang="cs-CZ"/>
          </a:p>
        </p:txBody>
      </p:sp>
      <p:sp>
        <p:nvSpPr>
          <p:cNvPr id="9317" name="Oval 101">
            <a:extLst>
              <a:ext uri="{FF2B5EF4-FFF2-40B4-BE49-F238E27FC236}">
                <a16:creationId xmlns:a16="http://schemas.microsoft.com/office/drawing/2014/main" id="{08C95F03-7D2E-446E-B0FF-6DD7EFD7C7DE}"/>
              </a:ext>
            </a:extLst>
          </p:cNvPr>
          <p:cNvSpPr>
            <a:spLocks noChangeArrowheads="1"/>
          </p:cNvSpPr>
          <p:nvPr/>
        </p:nvSpPr>
        <p:spPr bwMode="auto">
          <a:xfrm>
            <a:off x="3103563" y="3363913"/>
            <a:ext cx="122237" cy="109537"/>
          </a:xfrm>
          <a:prstGeom prst="ellipse">
            <a:avLst/>
          </a:prstGeom>
          <a:solidFill>
            <a:schemeClr val="accent1"/>
          </a:solidFill>
          <a:ln w="11113">
            <a:solidFill>
              <a:srgbClr val="3366FF"/>
            </a:solidFill>
            <a:round/>
            <a:headEnd/>
            <a:tailEnd/>
          </a:ln>
        </p:spPr>
        <p:txBody>
          <a:bodyPr/>
          <a:lstStyle/>
          <a:p>
            <a:endParaRPr lang="cs-CZ"/>
          </a:p>
        </p:txBody>
      </p:sp>
      <p:sp>
        <p:nvSpPr>
          <p:cNvPr id="9318" name="Rectangle 102">
            <a:extLst>
              <a:ext uri="{FF2B5EF4-FFF2-40B4-BE49-F238E27FC236}">
                <a16:creationId xmlns:a16="http://schemas.microsoft.com/office/drawing/2014/main" id="{319D2543-AD32-4FDB-B633-57481E843BD5}"/>
              </a:ext>
            </a:extLst>
          </p:cNvPr>
          <p:cNvSpPr>
            <a:spLocks noChangeArrowheads="1"/>
          </p:cNvSpPr>
          <p:nvPr/>
        </p:nvSpPr>
        <p:spPr bwMode="auto">
          <a:xfrm>
            <a:off x="311150" y="5353050"/>
            <a:ext cx="55086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9319" name="Rectangle 103">
            <a:extLst>
              <a:ext uri="{FF2B5EF4-FFF2-40B4-BE49-F238E27FC236}">
                <a16:creationId xmlns:a16="http://schemas.microsoft.com/office/drawing/2014/main" id="{9403ADAD-EA5A-427E-B417-2287C8BED77E}"/>
              </a:ext>
            </a:extLst>
          </p:cNvPr>
          <p:cNvSpPr>
            <a:spLocks noChangeArrowheads="1"/>
          </p:cNvSpPr>
          <p:nvPr/>
        </p:nvSpPr>
        <p:spPr bwMode="auto">
          <a:xfrm>
            <a:off x="430213" y="5400675"/>
            <a:ext cx="1663700"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9320" name="Rectangle 104">
            <a:extLst>
              <a:ext uri="{FF2B5EF4-FFF2-40B4-BE49-F238E27FC236}">
                <a16:creationId xmlns:a16="http://schemas.microsoft.com/office/drawing/2014/main" id="{A6194815-C168-4CEA-BC50-6FC6DABAD0A2}"/>
              </a:ext>
            </a:extLst>
          </p:cNvPr>
          <p:cNvSpPr>
            <a:spLocks noChangeArrowheads="1"/>
          </p:cNvSpPr>
          <p:nvPr/>
        </p:nvSpPr>
        <p:spPr bwMode="auto">
          <a:xfrm>
            <a:off x="4629150" y="5487988"/>
            <a:ext cx="41021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cs-CZ" sz="1800" b="1">
                <a:effectLst>
                  <a:outerShdw blurRad="38100" dist="38100" dir="2700000" algn="tl">
                    <a:srgbClr val="C0C0C0"/>
                  </a:outerShdw>
                </a:effectLst>
                <a:latin typeface="Arial" panose="020B0604020202020204" pitchFamily="34" charset="0"/>
              </a:rPr>
              <a:t>5. Produ</a:t>
            </a:r>
            <a:r>
              <a:rPr lang="cs-CZ" altLang="cs-CZ" sz="1800" b="1">
                <a:effectLst>
                  <a:outerShdw blurRad="38100" dist="38100" dir="2700000" algn="tl">
                    <a:srgbClr val="C0C0C0"/>
                  </a:outerShdw>
                </a:effectLst>
                <a:latin typeface="Arial" panose="020B0604020202020204" pitchFamily="34" charset="0"/>
              </a:rPr>
              <a:t>kce protilátek</a:t>
            </a:r>
            <a:endParaRPr lang="en-GB" altLang="cs-CZ" sz="1800" b="1">
              <a:effectLst>
                <a:outerShdw blurRad="38100" dist="38100" dir="2700000" algn="tl">
                  <a:srgbClr val="C0C0C0"/>
                </a:outerShdw>
              </a:effectLst>
              <a:latin typeface="Arial" panose="020B0604020202020204" pitchFamily="34" charset="0"/>
            </a:endParaRPr>
          </a:p>
          <a:p>
            <a:endParaRPr lang="en-GB" altLang="cs-CZ" sz="1800" b="1">
              <a:effectLst>
                <a:outerShdw blurRad="38100" dist="38100" dir="2700000" algn="tl">
                  <a:srgbClr val="C0C0C0"/>
                </a:outerShdw>
              </a:effectLst>
              <a:latin typeface="Arial" panose="020B0604020202020204" pitchFamily="34" charset="0"/>
            </a:endParaRPr>
          </a:p>
          <a:p>
            <a:r>
              <a:rPr lang="en-GB" altLang="cs-CZ" sz="1800" b="1">
                <a:effectLst>
                  <a:outerShdw blurRad="38100" dist="38100" dir="2700000" algn="tl">
                    <a:srgbClr val="C0C0C0"/>
                  </a:outerShdw>
                </a:effectLst>
                <a:latin typeface="Arial" panose="020B0604020202020204" pitchFamily="34" charset="0"/>
              </a:rPr>
              <a:t>   </a:t>
            </a:r>
            <a:r>
              <a:rPr lang="cs-CZ" altLang="cs-CZ" sz="1800" b="1">
                <a:effectLst>
                  <a:outerShdw blurRad="38100" dist="38100" dir="2700000" algn="tl">
                    <a:srgbClr val="C0C0C0"/>
                  </a:outerShdw>
                </a:effectLst>
                <a:latin typeface="Arial" panose="020B0604020202020204" pitchFamily="34" charset="0"/>
              </a:rPr>
              <a:t>jako</a:t>
            </a:r>
            <a:r>
              <a:rPr lang="en-GB" altLang="cs-CZ" sz="1800" b="1">
                <a:effectLst>
                  <a:outerShdw blurRad="38100" dist="38100" dir="2700000" algn="tl">
                    <a:srgbClr val="C0C0C0"/>
                  </a:outerShdw>
                </a:effectLst>
                <a:latin typeface="Arial" panose="020B0604020202020204" pitchFamily="34" charset="0"/>
              </a:rPr>
              <a:t> asci</a:t>
            </a:r>
            <a:r>
              <a:rPr lang="cs-CZ" altLang="cs-CZ" sz="1800" b="1">
                <a:effectLst>
                  <a:outerShdw blurRad="38100" dist="38100" dir="2700000" algn="tl">
                    <a:srgbClr val="C0C0C0"/>
                  </a:outerShdw>
                </a:effectLst>
                <a:latin typeface="Arial" panose="020B0604020202020204" pitchFamily="34" charset="0"/>
              </a:rPr>
              <a:t>tická tekutina</a:t>
            </a:r>
            <a:r>
              <a:rPr lang="en-GB" altLang="cs-CZ" sz="1800" b="1">
                <a:effectLst>
                  <a:outerShdw blurRad="38100" dist="38100" dir="2700000" algn="tl">
                    <a:srgbClr val="C0C0C0"/>
                  </a:outerShdw>
                </a:effectLst>
                <a:latin typeface="Arial" panose="020B0604020202020204" pitchFamily="34" charset="0"/>
              </a:rPr>
              <a:t> (5-15 mg/mL)</a:t>
            </a:r>
            <a:endParaRPr lang="en-GB" altLang="cs-CZ" sz="1800" b="1">
              <a:effectLst>
                <a:outerShdw blurRad="38100" dist="38100" dir="2700000" algn="tl">
                  <a:srgbClr val="C0C0C0"/>
                </a:outerShdw>
              </a:effectLst>
            </a:endParaRPr>
          </a:p>
        </p:txBody>
      </p:sp>
      <p:sp>
        <p:nvSpPr>
          <p:cNvPr id="9321" name="Rectangle 105">
            <a:extLst>
              <a:ext uri="{FF2B5EF4-FFF2-40B4-BE49-F238E27FC236}">
                <a16:creationId xmlns:a16="http://schemas.microsoft.com/office/drawing/2014/main" id="{3625D4D3-7CA4-4FB2-8F39-619A682C42CF}"/>
              </a:ext>
            </a:extLst>
          </p:cNvPr>
          <p:cNvSpPr>
            <a:spLocks noChangeArrowheads="1"/>
          </p:cNvSpPr>
          <p:nvPr/>
        </p:nvSpPr>
        <p:spPr bwMode="auto">
          <a:xfrm>
            <a:off x="881063" y="5718175"/>
            <a:ext cx="4443412"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9322" name="Rectangle 106">
            <a:extLst>
              <a:ext uri="{FF2B5EF4-FFF2-40B4-BE49-F238E27FC236}">
                <a16:creationId xmlns:a16="http://schemas.microsoft.com/office/drawing/2014/main" id="{EEA0444E-C58B-43D8-B69D-C6F6B96BEAB1}"/>
              </a:ext>
            </a:extLst>
          </p:cNvPr>
          <p:cNvSpPr>
            <a:spLocks noChangeArrowheads="1"/>
          </p:cNvSpPr>
          <p:nvPr/>
        </p:nvSpPr>
        <p:spPr bwMode="auto">
          <a:xfrm>
            <a:off x="1746250" y="4765675"/>
            <a:ext cx="65151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cs-CZ" sz="1800" b="1">
                <a:latin typeface="Arial" panose="020B0604020202020204" pitchFamily="34" charset="0"/>
              </a:rPr>
              <a:t>A               B               C                 D       </a:t>
            </a:r>
            <a:r>
              <a:rPr lang="cs-CZ" altLang="cs-CZ" sz="1800" b="1">
                <a:latin typeface="Arial" panose="020B0604020202020204" pitchFamily="34" charset="0"/>
              </a:rPr>
              <a:t>klony prdukující různé</a:t>
            </a:r>
            <a:endParaRPr lang="en-GB" altLang="cs-CZ" sz="1800" b="1">
              <a:latin typeface="Arial" panose="020B0604020202020204" pitchFamily="34" charset="0"/>
            </a:endParaRPr>
          </a:p>
          <a:p>
            <a:r>
              <a:rPr lang="en-GB" altLang="cs-CZ" sz="1800" b="1">
                <a:latin typeface="Arial" panose="020B0604020202020204" pitchFamily="34" charset="0"/>
              </a:rPr>
              <a:t>				       </a:t>
            </a:r>
            <a:r>
              <a:rPr lang="cs-CZ" altLang="cs-CZ" sz="1800" b="1">
                <a:latin typeface="Arial" panose="020B0604020202020204" pitchFamily="34" charset="0"/>
              </a:rPr>
              <a:t>protilátky</a:t>
            </a:r>
            <a:endParaRPr lang="en-GB" altLang="cs-CZ" sz="1800" b="1"/>
          </a:p>
        </p:txBody>
      </p:sp>
      <p:sp>
        <p:nvSpPr>
          <p:cNvPr id="9324" name="Oval 108">
            <a:extLst>
              <a:ext uri="{FF2B5EF4-FFF2-40B4-BE49-F238E27FC236}">
                <a16:creationId xmlns:a16="http://schemas.microsoft.com/office/drawing/2014/main" id="{59839403-C842-4391-BA09-A0499BA1FE15}"/>
              </a:ext>
            </a:extLst>
          </p:cNvPr>
          <p:cNvSpPr>
            <a:spLocks noChangeArrowheads="1"/>
          </p:cNvSpPr>
          <p:nvPr/>
        </p:nvSpPr>
        <p:spPr bwMode="auto">
          <a:xfrm>
            <a:off x="730250" y="6157913"/>
            <a:ext cx="195263" cy="168275"/>
          </a:xfrm>
          <a:prstGeom prst="ellipse">
            <a:avLst/>
          </a:prstGeom>
          <a:blipFill dpi="0" rotWithShape="0">
            <a:blip r:embed="rId7"/>
            <a:srcRect/>
            <a:tile tx="0" ty="0" sx="100000" sy="100000" flip="none" algn="tl"/>
          </a:blipFill>
          <a:ln w="9525">
            <a:solidFill>
              <a:schemeClr val="bg1"/>
            </a:solidFill>
            <a:round/>
            <a:headEnd/>
            <a:tailEnd/>
          </a:ln>
        </p:spPr>
        <p:txBody>
          <a:bodyPr/>
          <a:lstStyle/>
          <a:p>
            <a:endParaRPr lang="cs-CZ"/>
          </a:p>
        </p:txBody>
      </p:sp>
      <p:sp>
        <p:nvSpPr>
          <p:cNvPr id="9325" name="Oval 109">
            <a:extLst>
              <a:ext uri="{FF2B5EF4-FFF2-40B4-BE49-F238E27FC236}">
                <a16:creationId xmlns:a16="http://schemas.microsoft.com/office/drawing/2014/main" id="{D0F004F9-965D-4B73-AA63-B611ACFF2026}"/>
              </a:ext>
            </a:extLst>
          </p:cNvPr>
          <p:cNvSpPr>
            <a:spLocks noChangeArrowheads="1"/>
          </p:cNvSpPr>
          <p:nvPr/>
        </p:nvSpPr>
        <p:spPr bwMode="auto">
          <a:xfrm>
            <a:off x="730250" y="6157913"/>
            <a:ext cx="195263" cy="168275"/>
          </a:xfrm>
          <a:prstGeom prst="ellipse">
            <a:avLst/>
          </a:prstGeom>
          <a:solidFill>
            <a:schemeClr val="accent1"/>
          </a:solidFill>
          <a:ln w="38100">
            <a:solidFill>
              <a:srgbClr val="FF0000"/>
            </a:solidFill>
            <a:round/>
            <a:headEnd/>
            <a:tailEnd/>
          </a:ln>
        </p:spPr>
        <p:txBody>
          <a:bodyPr/>
          <a:lstStyle/>
          <a:p>
            <a:endParaRPr lang="cs-CZ"/>
          </a:p>
        </p:txBody>
      </p:sp>
      <p:sp>
        <p:nvSpPr>
          <p:cNvPr id="9326" name="Oval 110">
            <a:extLst>
              <a:ext uri="{FF2B5EF4-FFF2-40B4-BE49-F238E27FC236}">
                <a16:creationId xmlns:a16="http://schemas.microsoft.com/office/drawing/2014/main" id="{0CBBA2AB-5628-4EC8-BB10-0C831AB122E5}"/>
              </a:ext>
            </a:extLst>
          </p:cNvPr>
          <p:cNvSpPr>
            <a:spLocks noChangeArrowheads="1"/>
          </p:cNvSpPr>
          <p:nvPr/>
        </p:nvSpPr>
        <p:spPr bwMode="auto">
          <a:xfrm>
            <a:off x="1435100" y="6232525"/>
            <a:ext cx="195263" cy="168275"/>
          </a:xfrm>
          <a:prstGeom prst="ellipse">
            <a:avLst/>
          </a:prstGeom>
          <a:blipFill dpi="0" rotWithShape="0">
            <a:blip r:embed="rId7"/>
            <a:srcRect/>
            <a:tile tx="0" ty="0" sx="100000" sy="100000" flip="none" algn="tl"/>
          </a:blipFill>
          <a:ln w="9525">
            <a:solidFill>
              <a:schemeClr val="bg1"/>
            </a:solidFill>
            <a:round/>
            <a:headEnd/>
            <a:tailEnd/>
          </a:ln>
        </p:spPr>
        <p:txBody>
          <a:bodyPr/>
          <a:lstStyle/>
          <a:p>
            <a:endParaRPr lang="cs-CZ"/>
          </a:p>
        </p:txBody>
      </p:sp>
      <p:sp>
        <p:nvSpPr>
          <p:cNvPr id="9327" name="Oval 111">
            <a:extLst>
              <a:ext uri="{FF2B5EF4-FFF2-40B4-BE49-F238E27FC236}">
                <a16:creationId xmlns:a16="http://schemas.microsoft.com/office/drawing/2014/main" id="{5D748BDB-6C58-4F8E-8489-A57211A64873}"/>
              </a:ext>
            </a:extLst>
          </p:cNvPr>
          <p:cNvSpPr>
            <a:spLocks noChangeArrowheads="1"/>
          </p:cNvSpPr>
          <p:nvPr/>
        </p:nvSpPr>
        <p:spPr bwMode="auto">
          <a:xfrm>
            <a:off x="1435100" y="6232525"/>
            <a:ext cx="195263" cy="168275"/>
          </a:xfrm>
          <a:prstGeom prst="ellipse">
            <a:avLst/>
          </a:prstGeom>
          <a:solidFill>
            <a:schemeClr val="accent1"/>
          </a:solidFill>
          <a:ln w="38100">
            <a:solidFill>
              <a:srgbClr val="FF0000"/>
            </a:solidFill>
            <a:round/>
            <a:headEnd/>
            <a:tailEnd/>
          </a:ln>
        </p:spPr>
        <p:txBody>
          <a:bodyPr/>
          <a:lstStyle/>
          <a:p>
            <a:endParaRPr lang="cs-CZ"/>
          </a:p>
        </p:txBody>
      </p:sp>
      <p:sp>
        <p:nvSpPr>
          <p:cNvPr id="9328" name="Oval 112">
            <a:extLst>
              <a:ext uri="{FF2B5EF4-FFF2-40B4-BE49-F238E27FC236}">
                <a16:creationId xmlns:a16="http://schemas.microsoft.com/office/drawing/2014/main" id="{692715F6-2828-42A4-84D0-272A28B68ABB}"/>
              </a:ext>
            </a:extLst>
          </p:cNvPr>
          <p:cNvSpPr>
            <a:spLocks noChangeArrowheads="1"/>
          </p:cNvSpPr>
          <p:nvPr/>
        </p:nvSpPr>
        <p:spPr bwMode="auto">
          <a:xfrm>
            <a:off x="941388" y="6545263"/>
            <a:ext cx="193675" cy="168275"/>
          </a:xfrm>
          <a:prstGeom prst="ellipse">
            <a:avLst/>
          </a:prstGeom>
          <a:blipFill dpi="0" rotWithShape="0">
            <a:blip r:embed="rId4"/>
            <a:srcRect/>
            <a:tile tx="0" ty="0" sx="100000" sy="100000" flip="none" algn="tl"/>
          </a:blipFill>
          <a:ln w="9525">
            <a:solidFill>
              <a:schemeClr val="bg1"/>
            </a:solidFill>
            <a:round/>
            <a:headEnd/>
            <a:tailEnd/>
          </a:ln>
        </p:spPr>
        <p:txBody>
          <a:bodyPr/>
          <a:lstStyle/>
          <a:p>
            <a:endParaRPr lang="cs-CZ"/>
          </a:p>
        </p:txBody>
      </p:sp>
      <p:sp>
        <p:nvSpPr>
          <p:cNvPr id="9329" name="Oval 113">
            <a:extLst>
              <a:ext uri="{FF2B5EF4-FFF2-40B4-BE49-F238E27FC236}">
                <a16:creationId xmlns:a16="http://schemas.microsoft.com/office/drawing/2014/main" id="{47CE6F27-3847-49C1-9376-F6A98F83F62E}"/>
              </a:ext>
            </a:extLst>
          </p:cNvPr>
          <p:cNvSpPr>
            <a:spLocks noChangeArrowheads="1"/>
          </p:cNvSpPr>
          <p:nvPr/>
        </p:nvSpPr>
        <p:spPr bwMode="auto">
          <a:xfrm>
            <a:off x="941388" y="6486525"/>
            <a:ext cx="193675" cy="168275"/>
          </a:xfrm>
          <a:prstGeom prst="ellipse">
            <a:avLst/>
          </a:prstGeom>
          <a:solidFill>
            <a:schemeClr val="accent1"/>
          </a:solidFill>
          <a:ln w="38100">
            <a:solidFill>
              <a:srgbClr val="FF0000"/>
            </a:solidFill>
            <a:round/>
            <a:headEnd/>
            <a:tailEnd/>
          </a:ln>
        </p:spPr>
        <p:txBody>
          <a:bodyPr/>
          <a:lstStyle/>
          <a:p>
            <a:endParaRPr lang="cs-CZ"/>
          </a:p>
        </p:txBody>
      </p:sp>
      <p:sp>
        <p:nvSpPr>
          <p:cNvPr id="9330" name="Oval 114">
            <a:extLst>
              <a:ext uri="{FF2B5EF4-FFF2-40B4-BE49-F238E27FC236}">
                <a16:creationId xmlns:a16="http://schemas.microsoft.com/office/drawing/2014/main" id="{0250B194-B59B-4BC7-9E67-87A2A335485B}"/>
              </a:ext>
            </a:extLst>
          </p:cNvPr>
          <p:cNvSpPr>
            <a:spLocks noChangeArrowheads="1"/>
          </p:cNvSpPr>
          <p:nvPr/>
        </p:nvSpPr>
        <p:spPr bwMode="auto">
          <a:xfrm>
            <a:off x="1906588" y="6308725"/>
            <a:ext cx="195262" cy="168275"/>
          </a:xfrm>
          <a:prstGeom prst="ellipse">
            <a:avLst/>
          </a:prstGeom>
          <a:blipFill dpi="0" rotWithShape="0">
            <a:blip r:embed="rId4"/>
            <a:srcRect/>
            <a:tile tx="0" ty="0" sx="100000" sy="100000" flip="none" algn="tl"/>
          </a:blipFill>
          <a:ln w="9525">
            <a:solidFill>
              <a:schemeClr val="bg1"/>
            </a:solidFill>
            <a:round/>
            <a:headEnd/>
            <a:tailEnd/>
          </a:ln>
        </p:spPr>
        <p:txBody>
          <a:bodyPr/>
          <a:lstStyle/>
          <a:p>
            <a:endParaRPr lang="cs-CZ"/>
          </a:p>
        </p:txBody>
      </p:sp>
      <p:sp>
        <p:nvSpPr>
          <p:cNvPr id="9331" name="Oval 115">
            <a:extLst>
              <a:ext uri="{FF2B5EF4-FFF2-40B4-BE49-F238E27FC236}">
                <a16:creationId xmlns:a16="http://schemas.microsoft.com/office/drawing/2014/main" id="{12BF0838-8FFC-42DE-81A9-F063F201F2C9}"/>
              </a:ext>
            </a:extLst>
          </p:cNvPr>
          <p:cNvSpPr>
            <a:spLocks noChangeArrowheads="1"/>
          </p:cNvSpPr>
          <p:nvPr/>
        </p:nvSpPr>
        <p:spPr bwMode="auto">
          <a:xfrm>
            <a:off x="1906588" y="6308725"/>
            <a:ext cx="195262" cy="168275"/>
          </a:xfrm>
          <a:prstGeom prst="ellipse">
            <a:avLst/>
          </a:prstGeom>
          <a:solidFill>
            <a:schemeClr val="accent1"/>
          </a:solidFill>
          <a:ln w="38100">
            <a:solidFill>
              <a:srgbClr val="FF0000"/>
            </a:solidFill>
            <a:round/>
            <a:headEnd/>
            <a:tailEnd/>
          </a:ln>
        </p:spPr>
        <p:txBody>
          <a:bodyPr/>
          <a:lstStyle/>
          <a:p>
            <a:endParaRPr lang="cs-CZ"/>
          </a:p>
        </p:txBody>
      </p:sp>
      <p:sp>
        <p:nvSpPr>
          <p:cNvPr id="9332" name="Freeform 116">
            <a:extLst>
              <a:ext uri="{FF2B5EF4-FFF2-40B4-BE49-F238E27FC236}">
                <a16:creationId xmlns:a16="http://schemas.microsoft.com/office/drawing/2014/main" id="{0F43D870-4A30-4628-BC44-E0E8CC592485}"/>
              </a:ext>
            </a:extLst>
          </p:cNvPr>
          <p:cNvSpPr>
            <a:spLocks/>
          </p:cNvSpPr>
          <p:nvPr/>
        </p:nvSpPr>
        <p:spPr bwMode="auto">
          <a:xfrm>
            <a:off x="703263" y="6072188"/>
            <a:ext cx="1422400" cy="641350"/>
          </a:xfrm>
          <a:custGeom>
            <a:avLst/>
            <a:gdLst>
              <a:gd name="T0" fmla="*/ 25 w 896"/>
              <a:gd name="T1" fmla="*/ 0 h 404"/>
              <a:gd name="T2" fmla="*/ 0 w 896"/>
              <a:gd name="T3" fmla="*/ 0 h 404"/>
              <a:gd name="T4" fmla="*/ 0 w 896"/>
              <a:gd name="T5" fmla="*/ 394 h 404"/>
              <a:gd name="T6" fmla="*/ 5 w 896"/>
              <a:gd name="T7" fmla="*/ 400 h 404"/>
              <a:gd name="T8" fmla="*/ 12 w 896"/>
              <a:gd name="T9" fmla="*/ 404 h 404"/>
              <a:gd name="T10" fmla="*/ 883 w 896"/>
              <a:gd name="T11" fmla="*/ 404 h 404"/>
              <a:gd name="T12" fmla="*/ 883 w 896"/>
              <a:gd name="T13" fmla="*/ 402 h 404"/>
              <a:gd name="T14" fmla="*/ 891 w 896"/>
              <a:gd name="T15" fmla="*/ 400 h 404"/>
              <a:gd name="T16" fmla="*/ 896 w 896"/>
              <a:gd name="T17" fmla="*/ 394 h 404"/>
              <a:gd name="T18" fmla="*/ 896 w 896"/>
              <a:gd name="T19" fmla="*/ 0 h 404"/>
              <a:gd name="T20" fmla="*/ 873 w 896"/>
              <a:gd name="T21" fmla="*/ 0 h 404"/>
              <a:gd name="T22" fmla="*/ 873 w 896"/>
              <a:gd name="T23" fmla="*/ 394 h 404"/>
              <a:gd name="T24" fmla="*/ 883 w 896"/>
              <a:gd name="T25" fmla="*/ 385 h 404"/>
              <a:gd name="T26" fmla="*/ 876 w 896"/>
              <a:gd name="T27" fmla="*/ 387 h 404"/>
              <a:gd name="T28" fmla="*/ 873 w 896"/>
              <a:gd name="T29" fmla="*/ 394 h 404"/>
              <a:gd name="T30" fmla="*/ 883 w 896"/>
              <a:gd name="T31" fmla="*/ 394 h 404"/>
              <a:gd name="T32" fmla="*/ 883 w 896"/>
              <a:gd name="T33" fmla="*/ 385 h 404"/>
              <a:gd name="T34" fmla="*/ 12 w 896"/>
              <a:gd name="T35" fmla="*/ 385 h 404"/>
              <a:gd name="T36" fmla="*/ 22 w 896"/>
              <a:gd name="T37" fmla="*/ 394 h 404"/>
              <a:gd name="T38" fmla="*/ 20 w 896"/>
              <a:gd name="T39" fmla="*/ 387 h 404"/>
              <a:gd name="T40" fmla="*/ 12 w 896"/>
              <a:gd name="T41" fmla="*/ 394 h 404"/>
              <a:gd name="T42" fmla="*/ 25 w 896"/>
              <a:gd name="T43" fmla="*/ 394 h 404"/>
              <a:gd name="T44" fmla="*/ 25 w 896"/>
              <a:gd name="T45" fmla="*/ 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96" h="404">
                <a:moveTo>
                  <a:pt x="25" y="0"/>
                </a:moveTo>
                <a:lnTo>
                  <a:pt x="0" y="0"/>
                </a:lnTo>
                <a:lnTo>
                  <a:pt x="0" y="394"/>
                </a:lnTo>
                <a:lnTo>
                  <a:pt x="5" y="400"/>
                </a:lnTo>
                <a:lnTo>
                  <a:pt x="12" y="404"/>
                </a:lnTo>
                <a:lnTo>
                  <a:pt x="883" y="404"/>
                </a:lnTo>
                <a:lnTo>
                  <a:pt x="883" y="402"/>
                </a:lnTo>
                <a:lnTo>
                  <a:pt x="891" y="400"/>
                </a:lnTo>
                <a:lnTo>
                  <a:pt x="896" y="394"/>
                </a:lnTo>
                <a:lnTo>
                  <a:pt x="896" y="0"/>
                </a:lnTo>
                <a:lnTo>
                  <a:pt x="873" y="0"/>
                </a:lnTo>
                <a:lnTo>
                  <a:pt x="873" y="394"/>
                </a:lnTo>
                <a:lnTo>
                  <a:pt x="883" y="385"/>
                </a:lnTo>
                <a:lnTo>
                  <a:pt x="876" y="387"/>
                </a:lnTo>
                <a:lnTo>
                  <a:pt x="873" y="394"/>
                </a:lnTo>
                <a:lnTo>
                  <a:pt x="883" y="394"/>
                </a:lnTo>
                <a:lnTo>
                  <a:pt x="883" y="385"/>
                </a:lnTo>
                <a:lnTo>
                  <a:pt x="12" y="385"/>
                </a:lnTo>
                <a:lnTo>
                  <a:pt x="22" y="394"/>
                </a:lnTo>
                <a:lnTo>
                  <a:pt x="20" y="387"/>
                </a:lnTo>
                <a:lnTo>
                  <a:pt x="12" y="394"/>
                </a:lnTo>
                <a:lnTo>
                  <a:pt x="25" y="394"/>
                </a:lnTo>
                <a:lnTo>
                  <a:pt x="25" y="0"/>
                </a:lnTo>
                <a:close/>
              </a:path>
            </a:pathLst>
          </a:custGeom>
          <a:solidFill>
            <a:srgbClr val="3366FF"/>
          </a:solidFill>
          <a:ln w="9525">
            <a:solidFill>
              <a:srgbClr val="3366FF"/>
            </a:solidFill>
            <a:round/>
            <a:headEnd/>
            <a:tailEnd/>
          </a:ln>
        </p:spPr>
        <p:txBody>
          <a:bodyPr/>
          <a:lstStyle/>
          <a:p>
            <a:endParaRPr lang="cs-CZ"/>
          </a:p>
        </p:txBody>
      </p:sp>
      <p:sp>
        <p:nvSpPr>
          <p:cNvPr id="9333" name="Freeform 117">
            <a:extLst>
              <a:ext uri="{FF2B5EF4-FFF2-40B4-BE49-F238E27FC236}">
                <a16:creationId xmlns:a16="http://schemas.microsoft.com/office/drawing/2014/main" id="{A6AE2549-624E-4DB0-A6FB-63BBFAF5A9C4}"/>
              </a:ext>
            </a:extLst>
          </p:cNvPr>
          <p:cNvSpPr>
            <a:spLocks/>
          </p:cNvSpPr>
          <p:nvPr/>
        </p:nvSpPr>
        <p:spPr bwMode="auto">
          <a:xfrm>
            <a:off x="1423988" y="6462713"/>
            <a:ext cx="339725" cy="111125"/>
          </a:xfrm>
          <a:custGeom>
            <a:avLst/>
            <a:gdLst>
              <a:gd name="T0" fmla="*/ 0 w 214"/>
              <a:gd name="T1" fmla="*/ 57 h 70"/>
              <a:gd name="T2" fmla="*/ 0 w 214"/>
              <a:gd name="T3" fmla="*/ 70 h 70"/>
              <a:gd name="T4" fmla="*/ 147 w 214"/>
              <a:gd name="T5" fmla="*/ 70 h 70"/>
              <a:gd name="T6" fmla="*/ 150 w 214"/>
              <a:gd name="T7" fmla="*/ 67 h 70"/>
              <a:gd name="T8" fmla="*/ 152 w 214"/>
              <a:gd name="T9" fmla="*/ 67 h 70"/>
              <a:gd name="T10" fmla="*/ 214 w 214"/>
              <a:gd name="T11" fmla="*/ 9 h 70"/>
              <a:gd name="T12" fmla="*/ 205 w 214"/>
              <a:gd name="T13" fmla="*/ 0 h 70"/>
              <a:gd name="T14" fmla="*/ 142 w 214"/>
              <a:gd name="T15" fmla="*/ 59 h 70"/>
              <a:gd name="T16" fmla="*/ 147 w 214"/>
              <a:gd name="T17" fmla="*/ 57 h 70"/>
              <a:gd name="T18" fmla="*/ 145 w 214"/>
              <a:gd name="T19" fmla="*/ 59 h 70"/>
              <a:gd name="T20" fmla="*/ 147 w 214"/>
              <a:gd name="T21" fmla="*/ 63 h 70"/>
              <a:gd name="T22" fmla="*/ 147 w 214"/>
              <a:gd name="T23" fmla="*/ 57 h 70"/>
              <a:gd name="T24" fmla="*/ 0 w 214"/>
              <a:gd name="T25" fmla="*/ 5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4" h="70">
                <a:moveTo>
                  <a:pt x="0" y="57"/>
                </a:moveTo>
                <a:lnTo>
                  <a:pt x="0" y="70"/>
                </a:lnTo>
                <a:lnTo>
                  <a:pt x="147" y="70"/>
                </a:lnTo>
                <a:lnTo>
                  <a:pt x="150" y="67"/>
                </a:lnTo>
                <a:lnTo>
                  <a:pt x="152" y="67"/>
                </a:lnTo>
                <a:lnTo>
                  <a:pt x="214" y="9"/>
                </a:lnTo>
                <a:lnTo>
                  <a:pt x="205" y="0"/>
                </a:lnTo>
                <a:lnTo>
                  <a:pt x="142" y="59"/>
                </a:lnTo>
                <a:lnTo>
                  <a:pt x="147" y="57"/>
                </a:lnTo>
                <a:lnTo>
                  <a:pt x="145" y="59"/>
                </a:lnTo>
                <a:lnTo>
                  <a:pt x="147" y="63"/>
                </a:lnTo>
                <a:lnTo>
                  <a:pt x="147" y="57"/>
                </a:lnTo>
                <a:lnTo>
                  <a:pt x="0" y="57"/>
                </a:lnTo>
                <a:close/>
              </a:path>
            </a:pathLst>
          </a:custGeom>
          <a:solidFill>
            <a:srgbClr val="FF00FF"/>
          </a:solidFill>
          <a:ln w="38100" cmpd="sng">
            <a:solidFill>
              <a:srgbClr val="FF00FF"/>
            </a:solidFill>
            <a:round/>
            <a:headEnd/>
            <a:tailEnd/>
          </a:ln>
        </p:spPr>
        <p:txBody>
          <a:bodyPr/>
          <a:lstStyle/>
          <a:p>
            <a:endParaRPr lang="cs-CZ"/>
          </a:p>
        </p:txBody>
      </p:sp>
      <p:sp>
        <p:nvSpPr>
          <p:cNvPr id="9334" name="Freeform 118">
            <a:extLst>
              <a:ext uri="{FF2B5EF4-FFF2-40B4-BE49-F238E27FC236}">
                <a16:creationId xmlns:a16="http://schemas.microsoft.com/office/drawing/2014/main" id="{7E865330-9EBB-47A3-B94F-A0612A435FF3}"/>
              </a:ext>
            </a:extLst>
          </p:cNvPr>
          <p:cNvSpPr>
            <a:spLocks/>
          </p:cNvSpPr>
          <p:nvPr/>
        </p:nvSpPr>
        <p:spPr bwMode="auto">
          <a:xfrm>
            <a:off x="1649413" y="6556375"/>
            <a:ext cx="114300" cy="103188"/>
          </a:xfrm>
          <a:custGeom>
            <a:avLst/>
            <a:gdLst>
              <a:gd name="T0" fmla="*/ 10 w 72"/>
              <a:gd name="T1" fmla="*/ 0 h 65"/>
              <a:gd name="T2" fmla="*/ 0 w 72"/>
              <a:gd name="T3" fmla="*/ 8 h 65"/>
              <a:gd name="T4" fmla="*/ 63 w 72"/>
              <a:gd name="T5" fmla="*/ 65 h 65"/>
              <a:gd name="T6" fmla="*/ 72 w 72"/>
              <a:gd name="T7" fmla="*/ 56 h 65"/>
              <a:gd name="T8" fmla="*/ 10 w 72"/>
              <a:gd name="T9" fmla="*/ 0 h 65"/>
            </a:gdLst>
            <a:ahLst/>
            <a:cxnLst>
              <a:cxn ang="0">
                <a:pos x="T0" y="T1"/>
              </a:cxn>
              <a:cxn ang="0">
                <a:pos x="T2" y="T3"/>
              </a:cxn>
              <a:cxn ang="0">
                <a:pos x="T4" y="T5"/>
              </a:cxn>
              <a:cxn ang="0">
                <a:pos x="T6" y="T7"/>
              </a:cxn>
              <a:cxn ang="0">
                <a:pos x="T8" y="T9"/>
              </a:cxn>
            </a:cxnLst>
            <a:rect l="0" t="0" r="r" b="b"/>
            <a:pathLst>
              <a:path w="72" h="65">
                <a:moveTo>
                  <a:pt x="10" y="0"/>
                </a:moveTo>
                <a:lnTo>
                  <a:pt x="0" y="8"/>
                </a:lnTo>
                <a:lnTo>
                  <a:pt x="63" y="65"/>
                </a:lnTo>
                <a:lnTo>
                  <a:pt x="72" y="56"/>
                </a:lnTo>
                <a:lnTo>
                  <a:pt x="10" y="0"/>
                </a:lnTo>
                <a:close/>
              </a:path>
            </a:pathLst>
          </a:custGeom>
          <a:solidFill>
            <a:srgbClr val="FF00FF"/>
          </a:solidFill>
          <a:ln w="38100" cmpd="sng">
            <a:solidFill>
              <a:srgbClr val="FF00FF"/>
            </a:solidFill>
            <a:round/>
            <a:headEnd/>
            <a:tailEnd/>
          </a:ln>
        </p:spPr>
        <p:txBody>
          <a:bodyPr/>
          <a:lstStyle/>
          <a:p>
            <a:endParaRPr lang="cs-CZ"/>
          </a:p>
        </p:txBody>
      </p:sp>
      <p:sp>
        <p:nvSpPr>
          <p:cNvPr id="9335" name="Freeform 119">
            <a:extLst>
              <a:ext uri="{FF2B5EF4-FFF2-40B4-BE49-F238E27FC236}">
                <a16:creationId xmlns:a16="http://schemas.microsoft.com/office/drawing/2014/main" id="{9979A823-4F76-4DFE-A54F-6F26BF972FB4}"/>
              </a:ext>
            </a:extLst>
          </p:cNvPr>
          <p:cNvSpPr>
            <a:spLocks/>
          </p:cNvSpPr>
          <p:nvPr/>
        </p:nvSpPr>
        <p:spPr bwMode="auto">
          <a:xfrm>
            <a:off x="1158875" y="6113463"/>
            <a:ext cx="90488" cy="312737"/>
          </a:xfrm>
          <a:custGeom>
            <a:avLst/>
            <a:gdLst>
              <a:gd name="T0" fmla="*/ 0 w 57"/>
              <a:gd name="T1" fmla="*/ 194 h 197"/>
              <a:gd name="T2" fmla="*/ 15 w 57"/>
              <a:gd name="T3" fmla="*/ 197 h 197"/>
              <a:gd name="T4" fmla="*/ 57 w 57"/>
              <a:gd name="T5" fmla="*/ 73 h 197"/>
              <a:gd name="T6" fmla="*/ 57 w 57"/>
              <a:gd name="T7" fmla="*/ 71 h 197"/>
              <a:gd name="T8" fmla="*/ 57 w 57"/>
              <a:gd name="T9" fmla="*/ 69 h 197"/>
              <a:gd name="T10" fmla="*/ 12 w 57"/>
              <a:gd name="T11" fmla="*/ 0 h 197"/>
              <a:gd name="T12" fmla="*/ 0 w 57"/>
              <a:gd name="T13" fmla="*/ 4 h 197"/>
              <a:gd name="T14" fmla="*/ 45 w 57"/>
              <a:gd name="T15" fmla="*/ 73 h 197"/>
              <a:gd name="T16" fmla="*/ 42 w 57"/>
              <a:gd name="T17" fmla="*/ 71 h 197"/>
              <a:gd name="T18" fmla="*/ 50 w 57"/>
              <a:gd name="T19" fmla="*/ 71 h 197"/>
              <a:gd name="T20" fmla="*/ 42 w 57"/>
              <a:gd name="T21" fmla="*/ 71 h 197"/>
              <a:gd name="T22" fmla="*/ 0 w 57"/>
              <a:gd name="T23" fmla="*/ 19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97">
                <a:moveTo>
                  <a:pt x="0" y="194"/>
                </a:moveTo>
                <a:lnTo>
                  <a:pt x="15" y="197"/>
                </a:lnTo>
                <a:lnTo>
                  <a:pt x="57" y="73"/>
                </a:lnTo>
                <a:lnTo>
                  <a:pt x="57" y="71"/>
                </a:lnTo>
                <a:lnTo>
                  <a:pt x="57" y="69"/>
                </a:lnTo>
                <a:lnTo>
                  <a:pt x="12" y="0"/>
                </a:lnTo>
                <a:lnTo>
                  <a:pt x="0" y="4"/>
                </a:lnTo>
                <a:lnTo>
                  <a:pt x="45" y="73"/>
                </a:lnTo>
                <a:lnTo>
                  <a:pt x="42" y="71"/>
                </a:lnTo>
                <a:lnTo>
                  <a:pt x="50" y="71"/>
                </a:lnTo>
                <a:lnTo>
                  <a:pt x="42" y="71"/>
                </a:lnTo>
                <a:lnTo>
                  <a:pt x="0" y="194"/>
                </a:lnTo>
                <a:close/>
              </a:path>
            </a:pathLst>
          </a:custGeom>
          <a:solidFill>
            <a:srgbClr val="FF00FF"/>
          </a:solidFill>
          <a:ln w="38100" cmpd="sng">
            <a:solidFill>
              <a:srgbClr val="FF00FF"/>
            </a:solidFill>
            <a:round/>
            <a:headEnd/>
            <a:tailEnd/>
          </a:ln>
        </p:spPr>
        <p:txBody>
          <a:bodyPr/>
          <a:lstStyle/>
          <a:p>
            <a:endParaRPr lang="cs-CZ"/>
          </a:p>
        </p:txBody>
      </p:sp>
      <p:sp>
        <p:nvSpPr>
          <p:cNvPr id="9336" name="Freeform 120">
            <a:extLst>
              <a:ext uri="{FF2B5EF4-FFF2-40B4-BE49-F238E27FC236}">
                <a16:creationId xmlns:a16="http://schemas.microsoft.com/office/drawing/2014/main" id="{B1FAE2D8-71AA-4354-88BC-58E2BA3F6CC2}"/>
              </a:ext>
            </a:extLst>
          </p:cNvPr>
          <p:cNvSpPr>
            <a:spLocks/>
          </p:cNvSpPr>
          <p:nvPr/>
        </p:nvSpPr>
        <p:spPr bwMode="auto">
          <a:xfrm>
            <a:off x="1238250" y="6161088"/>
            <a:ext cx="133350" cy="74612"/>
          </a:xfrm>
          <a:custGeom>
            <a:avLst/>
            <a:gdLst>
              <a:gd name="T0" fmla="*/ 0 w 84"/>
              <a:gd name="T1" fmla="*/ 34 h 47"/>
              <a:gd name="T2" fmla="*/ 5 w 84"/>
              <a:gd name="T3" fmla="*/ 47 h 47"/>
              <a:gd name="T4" fmla="*/ 84 w 84"/>
              <a:gd name="T5" fmla="*/ 13 h 47"/>
              <a:gd name="T6" fmla="*/ 79 w 84"/>
              <a:gd name="T7" fmla="*/ 0 h 47"/>
              <a:gd name="T8" fmla="*/ 0 w 84"/>
              <a:gd name="T9" fmla="*/ 34 h 47"/>
            </a:gdLst>
            <a:ahLst/>
            <a:cxnLst>
              <a:cxn ang="0">
                <a:pos x="T0" y="T1"/>
              </a:cxn>
              <a:cxn ang="0">
                <a:pos x="T2" y="T3"/>
              </a:cxn>
              <a:cxn ang="0">
                <a:pos x="T4" y="T5"/>
              </a:cxn>
              <a:cxn ang="0">
                <a:pos x="T6" y="T7"/>
              </a:cxn>
              <a:cxn ang="0">
                <a:pos x="T8" y="T9"/>
              </a:cxn>
            </a:cxnLst>
            <a:rect l="0" t="0" r="r" b="b"/>
            <a:pathLst>
              <a:path w="84" h="47">
                <a:moveTo>
                  <a:pt x="0" y="34"/>
                </a:moveTo>
                <a:lnTo>
                  <a:pt x="5" y="47"/>
                </a:lnTo>
                <a:lnTo>
                  <a:pt x="84" y="13"/>
                </a:lnTo>
                <a:lnTo>
                  <a:pt x="79" y="0"/>
                </a:lnTo>
                <a:lnTo>
                  <a:pt x="0" y="34"/>
                </a:lnTo>
                <a:close/>
              </a:path>
            </a:pathLst>
          </a:custGeom>
          <a:solidFill>
            <a:srgbClr val="FF00FF"/>
          </a:solidFill>
          <a:ln w="38100" cmpd="sng">
            <a:solidFill>
              <a:srgbClr val="FF00FF"/>
            </a:solidFill>
            <a:round/>
            <a:headEnd/>
            <a:tailEnd/>
          </a:ln>
        </p:spPr>
        <p:txBody>
          <a:bodyPr/>
          <a:lstStyle/>
          <a:p>
            <a:endParaRPr lang="cs-CZ"/>
          </a:p>
        </p:txBody>
      </p:sp>
      <p:sp>
        <p:nvSpPr>
          <p:cNvPr id="9337" name="Freeform 121">
            <a:extLst>
              <a:ext uri="{FF2B5EF4-FFF2-40B4-BE49-F238E27FC236}">
                <a16:creationId xmlns:a16="http://schemas.microsoft.com/office/drawing/2014/main" id="{E7700007-5B7F-4052-BBBA-C645AC0B2479}"/>
              </a:ext>
            </a:extLst>
          </p:cNvPr>
          <p:cNvSpPr>
            <a:spLocks/>
          </p:cNvSpPr>
          <p:nvPr/>
        </p:nvSpPr>
        <p:spPr bwMode="auto">
          <a:xfrm>
            <a:off x="1677988" y="6170613"/>
            <a:ext cx="296862" cy="193675"/>
          </a:xfrm>
          <a:custGeom>
            <a:avLst/>
            <a:gdLst>
              <a:gd name="T0" fmla="*/ 187 w 187"/>
              <a:gd name="T1" fmla="*/ 13 h 122"/>
              <a:gd name="T2" fmla="*/ 184 w 187"/>
              <a:gd name="T3" fmla="*/ 0 h 122"/>
              <a:gd name="T4" fmla="*/ 45 w 187"/>
              <a:gd name="T5" fmla="*/ 41 h 122"/>
              <a:gd name="T6" fmla="*/ 42 w 187"/>
              <a:gd name="T7" fmla="*/ 44 h 122"/>
              <a:gd name="T8" fmla="*/ 40 w 187"/>
              <a:gd name="T9" fmla="*/ 46 h 122"/>
              <a:gd name="T10" fmla="*/ 37 w 187"/>
              <a:gd name="T11" fmla="*/ 46 h 122"/>
              <a:gd name="T12" fmla="*/ 0 w 187"/>
              <a:gd name="T13" fmla="*/ 117 h 122"/>
              <a:gd name="T14" fmla="*/ 15 w 187"/>
              <a:gd name="T15" fmla="*/ 122 h 122"/>
              <a:gd name="T16" fmla="*/ 52 w 187"/>
              <a:gd name="T17" fmla="*/ 50 h 122"/>
              <a:gd name="T18" fmla="*/ 47 w 187"/>
              <a:gd name="T19" fmla="*/ 52 h 122"/>
              <a:gd name="T20" fmla="*/ 49 w 187"/>
              <a:gd name="T21" fmla="*/ 50 h 122"/>
              <a:gd name="T22" fmla="*/ 45 w 187"/>
              <a:gd name="T23" fmla="*/ 48 h 122"/>
              <a:gd name="T24" fmla="*/ 47 w 187"/>
              <a:gd name="T25" fmla="*/ 54 h 122"/>
              <a:gd name="T26" fmla="*/ 187 w 187"/>
              <a:gd name="T27" fmla="*/ 1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7" h="122">
                <a:moveTo>
                  <a:pt x="187" y="13"/>
                </a:moveTo>
                <a:lnTo>
                  <a:pt x="184" y="0"/>
                </a:lnTo>
                <a:lnTo>
                  <a:pt x="45" y="41"/>
                </a:lnTo>
                <a:lnTo>
                  <a:pt x="42" y="44"/>
                </a:lnTo>
                <a:lnTo>
                  <a:pt x="40" y="46"/>
                </a:lnTo>
                <a:lnTo>
                  <a:pt x="37" y="46"/>
                </a:lnTo>
                <a:lnTo>
                  <a:pt x="0" y="117"/>
                </a:lnTo>
                <a:lnTo>
                  <a:pt x="15" y="122"/>
                </a:lnTo>
                <a:lnTo>
                  <a:pt x="52" y="50"/>
                </a:lnTo>
                <a:lnTo>
                  <a:pt x="47" y="52"/>
                </a:lnTo>
                <a:lnTo>
                  <a:pt x="49" y="50"/>
                </a:lnTo>
                <a:lnTo>
                  <a:pt x="45" y="48"/>
                </a:lnTo>
                <a:lnTo>
                  <a:pt x="47" y="54"/>
                </a:lnTo>
                <a:lnTo>
                  <a:pt x="187" y="13"/>
                </a:lnTo>
                <a:close/>
              </a:path>
            </a:pathLst>
          </a:custGeom>
          <a:solidFill>
            <a:srgbClr val="FF00FF"/>
          </a:solidFill>
          <a:ln w="38100" cmpd="sng">
            <a:solidFill>
              <a:srgbClr val="FF00FF"/>
            </a:solidFill>
            <a:round/>
            <a:headEnd/>
            <a:tailEnd/>
          </a:ln>
        </p:spPr>
        <p:txBody>
          <a:bodyPr/>
          <a:lstStyle/>
          <a:p>
            <a:endParaRPr lang="cs-CZ"/>
          </a:p>
        </p:txBody>
      </p:sp>
      <p:sp>
        <p:nvSpPr>
          <p:cNvPr id="9338" name="Freeform 122">
            <a:extLst>
              <a:ext uri="{FF2B5EF4-FFF2-40B4-BE49-F238E27FC236}">
                <a16:creationId xmlns:a16="http://schemas.microsoft.com/office/drawing/2014/main" id="{1CDB4DD1-498D-4B3B-9904-DD4B89A10D6F}"/>
              </a:ext>
            </a:extLst>
          </p:cNvPr>
          <p:cNvSpPr>
            <a:spLocks/>
          </p:cNvSpPr>
          <p:nvPr/>
        </p:nvSpPr>
        <p:spPr bwMode="auto">
          <a:xfrm>
            <a:off x="1617663" y="6178550"/>
            <a:ext cx="134937" cy="77788"/>
          </a:xfrm>
          <a:custGeom>
            <a:avLst/>
            <a:gdLst>
              <a:gd name="T0" fmla="*/ 80 w 85"/>
              <a:gd name="T1" fmla="*/ 49 h 49"/>
              <a:gd name="T2" fmla="*/ 85 w 85"/>
              <a:gd name="T3" fmla="*/ 36 h 49"/>
              <a:gd name="T4" fmla="*/ 5 w 85"/>
              <a:gd name="T5" fmla="*/ 0 h 49"/>
              <a:gd name="T6" fmla="*/ 0 w 85"/>
              <a:gd name="T7" fmla="*/ 13 h 49"/>
              <a:gd name="T8" fmla="*/ 80 w 85"/>
              <a:gd name="T9" fmla="*/ 49 h 49"/>
            </a:gdLst>
            <a:ahLst/>
            <a:cxnLst>
              <a:cxn ang="0">
                <a:pos x="T0" y="T1"/>
              </a:cxn>
              <a:cxn ang="0">
                <a:pos x="T2" y="T3"/>
              </a:cxn>
              <a:cxn ang="0">
                <a:pos x="T4" y="T5"/>
              </a:cxn>
              <a:cxn ang="0">
                <a:pos x="T6" y="T7"/>
              </a:cxn>
              <a:cxn ang="0">
                <a:pos x="T8" y="T9"/>
              </a:cxn>
            </a:cxnLst>
            <a:rect l="0" t="0" r="r" b="b"/>
            <a:pathLst>
              <a:path w="85" h="49">
                <a:moveTo>
                  <a:pt x="80" y="49"/>
                </a:moveTo>
                <a:lnTo>
                  <a:pt x="85" y="36"/>
                </a:lnTo>
                <a:lnTo>
                  <a:pt x="5" y="0"/>
                </a:lnTo>
                <a:lnTo>
                  <a:pt x="0" y="13"/>
                </a:lnTo>
                <a:lnTo>
                  <a:pt x="80" y="49"/>
                </a:lnTo>
                <a:close/>
              </a:path>
            </a:pathLst>
          </a:custGeom>
          <a:solidFill>
            <a:srgbClr val="FF00FF"/>
          </a:solidFill>
          <a:ln w="38100" cmpd="sng">
            <a:solidFill>
              <a:srgbClr val="FF00FF"/>
            </a:solidFill>
            <a:round/>
            <a:headEnd/>
            <a:tailEnd/>
          </a:ln>
        </p:spPr>
        <p:txBody>
          <a:bodyPr/>
          <a:lstStyle/>
          <a:p>
            <a:endParaRPr lang="cs-CZ"/>
          </a:p>
        </p:txBody>
      </p:sp>
      <p:sp>
        <p:nvSpPr>
          <p:cNvPr id="9339" name="Line 123">
            <a:extLst>
              <a:ext uri="{FF2B5EF4-FFF2-40B4-BE49-F238E27FC236}">
                <a16:creationId xmlns:a16="http://schemas.microsoft.com/office/drawing/2014/main" id="{B4A16D81-FDAD-4AF1-BAA2-A83E3A358D0A}"/>
              </a:ext>
            </a:extLst>
          </p:cNvPr>
          <p:cNvSpPr>
            <a:spLocks noChangeShapeType="1"/>
          </p:cNvSpPr>
          <p:nvPr/>
        </p:nvSpPr>
        <p:spPr bwMode="auto">
          <a:xfrm>
            <a:off x="3316288" y="2246313"/>
            <a:ext cx="1587" cy="550862"/>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9341" name="Line 125">
            <a:extLst>
              <a:ext uri="{FF2B5EF4-FFF2-40B4-BE49-F238E27FC236}">
                <a16:creationId xmlns:a16="http://schemas.microsoft.com/office/drawing/2014/main" id="{C91C9C74-BC13-45F2-B1AB-E3C2D68EC475}"/>
              </a:ext>
            </a:extLst>
          </p:cNvPr>
          <p:cNvSpPr>
            <a:spLocks noChangeShapeType="1"/>
          </p:cNvSpPr>
          <p:nvPr/>
        </p:nvSpPr>
        <p:spPr bwMode="auto">
          <a:xfrm flipH="1">
            <a:off x="3346450" y="3940175"/>
            <a:ext cx="3175" cy="614363"/>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9343" name="Line 127">
            <a:extLst>
              <a:ext uri="{FF2B5EF4-FFF2-40B4-BE49-F238E27FC236}">
                <a16:creationId xmlns:a16="http://schemas.microsoft.com/office/drawing/2014/main" id="{EEA6F379-FC50-4357-A90B-5053ECD42D13}"/>
              </a:ext>
            </a:extLst>
          </p:cNvPr>
          <p:cNvSpPr>
            <a:spLocks noChangeShapeType="1"/>
          </p:cNvSpPr>
          <p:nvPr/>
        </p:nvSpPr>
        <p:spPr bwMode="auto">
          <a:xfrm>
            <a:off x="1608138" y="5165725"/>
            <a:ext cx="1933575" cy="595313"/>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9345" name="Line 129">
            <a:extLst>
              <a:ext uri="{FF2B5EF4-FFF2-40B4-BE49-F238E27FC236}">
                <a16:creationId xmlns:a16="http://schemas.microsoft.com/office/drawing/2014/main" id="{340B3F8A-4E97-430C-84D7-25031F831E7F}"/>
              </a:ext>
            </a:extLst>
          </p:cNvPr>
          <p:cNvSpPr>
            <a:spLocks noChangeShapeType="1"/>
          </p:cNvSpPr>
          <p:nvPr/>
        </p:nvSpPr>
        <p:spPr bwMode="auto">
          <a:xfrm flipH="1">
            <a:off x="2135188" y="5597525"/>
            <a:ext cx="681037" cy="236538"/>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9347" name="Rectangle 131">
            <a:extLst>
              <a:ext uri="{FF2B5EF4-FFF2-40B4-BE49-F238E27FC236}">
                <a16:creationId xmlns:a16="http://schemas.microsoft.com/office/drawing/2014/main" id="{2157FB7F-2CCF-4726-96E5-B7F433EC6CE5}"/>
              </a:ext>
            </a:extLst>
          </p:cNvPr>
          <p:cNvSpPr>
            <a:spLocks noChangeArrowheads="1"/>
          </p:cNvSpPr>
          <p:nvPr/>
        </p:nvSpPr>
        <p:spPr bwMode="auto">
          <a:xfrm>
            <a:off x="200025" y="573088"/>
            <a:ext cx="3548063"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9348" name="Rectangle 132">
            <a:extLst>
              <a:ext uri="{FF2B5EF4-FFF2-40B4-BE49-F238E27FC236}">
                <a16:creationId xmlns:a16="http://schemas.microsoft.com/office/drawing/2014/main" id="{FED3D217-C601-4B3B-B867-E92586D609C2}"/>
              </a:ext>
            </a:extLst>
          </p:cNvPr>
          <p:cNvSpPr>
            <a:spLocks noChangeArrowheads="1"/>
          </p:cNvSpPr>
          <p:nvPr/>
        </p:nvSpPr>
        <p:spPr bwMode="auto">
          <a:xfrm>
            <a:off x="388938" y="254000"/>
            <a:ext cx="53514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cs-CZ" sz="4000" b="1">
                <a:solidFill>
                  <a:srgbClr val="6600CC"/>
                </a:solidFill>
                <a:effectLst>
                  <a:outerShdw blurRad="38100" dist="38100" dir="2700000" algn="tl">
                    <a:srgbClr val="C0C0C0"/>
                  </a:outerShdw>
                </a:effectLst>
              </a:rPr>
              <a:t>Mono</a:t>
            </a:r>
            <a:r>
              <a:rPr lang="cs-CZ" altLang="cs-CZ" sz="4000" b="1">
                <a:solidFill>
                  <a:srgbClr val="6600CC"/>
                </a:solidFill>
                <a:effectLst>
                  <a:outerShdw blurRad="38100" dist="38100" dir="2700000" algn="tl">
                    <a:srgbClr val="C0C0C0"/>
                  </a:outerShdw>
                </a:effectLst>
              </a:rPr>
              <a:t>k</a:t>
            </a:r>
            <a:r>
              <a:rPr lang="en-GB" altLang="cs-CZ" sz="4000" b="1">
                <a:solidFill>
                  <a:srgbClr val="6600CC"/>
                </a:solidFill>
                <a:effectLst>
                  <a:outerShdw blurRad="38100" dist="38100" dir="2700000" algn="tl">
                    <a:srgbClr val="C0C0C0"/>
                  </a:outerShdw>
                </a:effectLst>
              </a:rPr>
              <a:t>lon</a:t>
            </a:r>
            <a:r>
              <a:rPr lang="cs-CZ" altLang="cs-CZ" sz="4000" b="1">
                <a:solidFill>
                  <a:srgbClr val="6600CC"/>
                </a:solidFill>
                <a:effectLst>
                  <a:outerShdw blurRad="38100" dist="38100" dir="2700000" algn="tl">
                    <a:srgbClr val="C0C0C0"/>
                  </a:outerShdw>
                </a:effectLst>
              </a:rPr>
              <a:t>ální protilátky</a:t>
            </a:r>
            <a:endParaRPr lang="en-GB" altLang="cs-CZ" sz="4000" b="1">
              <a:solidFill>
                <a:srgbClr val="6600CC"/>
              </a:solidFill>
              <a:effectLst>
                <a:outerShdw blurRad="38100" dist="38100" dir="2700000" algn="tl">
                  <a:srgbClr val="C0C0C0"/>
                </a:outerShdw>
              </a:effectLst>
            </a:endParaRPr>
          </a:p>
        </p:txBody>
      </p:sp>
      <p:sp>
        <p:nvSpPr>
          <p:cNvPr id="9280" name="Oval 64">
            <a:extLst>
              <a:ext uri="{FF2B5EF4-FFF2-40B4-BE49-F238E27FC236}">
                <a16:creationId xmlns:a16="http://schemas.microsoft.com/office/drawing/2014/main" id="{F631018B-D86E-414A-B711-4AE9AF8FCF12}"/>
              </a:ext>
            </a:extLst>
          </p:cNvPr>
          <p:cNvSpPr>
            <a:spLocks noChangeArrowheads="1"/>
          </p:cNvSpPr>
          <p:nvPr/>
        </p:nvSpPr>
        <p:spPr bwMode="auto">
          <a:xfrm>
            <a:off x="2497138" y="4786313"/>
            <a:ext cx="193675" cy="168275"/>
          </a:xfrm>
          <a:prstGeom prst="ellipse">
            <a:avLst/>
          </a:prstGeom>
          <a:solidFill>
            <a:schemeClr val="accent1"/>
          </a:solidFill>
          <a:ln w="57150">
            <a:solidFill>
              <a:srgbClr val="FF0000"/>
            </a:solidFill>
            <a:round/>
            <a:headEnd/>
            <a:tailEnd/>
          </a:ln>
        </p:spPr>
        <p:txBody>
          <a:bodyPr/>
          <a:lstStyle/>
          <a:p>
            <a:endParaRPr lang="cs-CZ"/>
          </a:p>
        </p:txBody>
      </p:sp>
      <p:sp>
        <p:nvSpPr>
          <p:cNvPr id="9283" name="Oval 67">
            <a:extLst>
              <a:ext uri="{FF2B5EF4-FFF2-40B4-BE49-F238E27FC236}">
                <a16:creationId xmlns:a16="http://schemas.microsoft.com/office/drawing/2014/main" id="{CE8646E2-9431-4A8C-80B0-1DD8483499BD}"/>
              </a:ext>
            </a:extLst>
          </p:cNvPr>
          <p:cNvSpPr>
            <a:spLocks noChangeArrowheads="1"/>
          </p:cNvSpPr>
          <p:nvPr/>
        </p:nvSpPr>
        <p:spPr bwMode="auto">
          <a:xfrm>
            <a:off x="1408113" y="4786313"/>
            <a:ext cx="193675" cy="168275"/>
          </a:xfrm>
          <a:prstGeom prst="ellipse">
            <a:avLst/>
          </a:prstGeom>
          <a:solidFill>
            <a:schemeClr val="accent1"/>
          </a:solidFill>
          <a:ln w="57150">
            <a:solidFill>
              <a:srgbClr val="FF0000"/>
            </a:solidFill>
            <a:round/>
            <a:headEnd/>
            <a:tailEnd/>
          </a:ln>
        </p:spPr>
        <p:txBody>
          <a:bodyPr/>
          <a:lstStyle/>
          <a:p>
            <a:endParaRPr lang="cs-CZ"/>
          </a:p>
        </p:txBody>
      </p:sp>
      <p:sp>
        <p:nvSpPr>
          <p:cNvPr id="9285" name="Oval 69">
            <a:extLst>
              <a:ext uri="{FF2B5EF4-FFF2-40B4-BE49-F238E27FC236}">
                <a16:creationId xmlns:a16="http://schemas.microsoft.com/office/drawing/2014/main" id="{14D08004-C191-4221-8CA2-77952EEFA552}"/>
              </a:ext>
            </a:extLst>
          </p:cNvPr>
          <p:cNvSpPr>
            <a:spLocks noChangeArrowheads="1"/>
          </p:cNvSpPr>
          <p:nvPr/>
        </p:nvSpPr>
        <p:spPr bwMode="auto">
          <a:xfrm>
            <a:off x="3625850" y="4786313"/>
            <a:ext cx="193675" cy="168275"/>
          </a:xfrm>
          <a:prstGeom prst="ellipse">
            <a:avLst/>
          </a:prstGeom>
          <a:solidFill>
            <a:schemeClr val="accent1"/>
          </a:solidFill>
          <a:ln w="57150">
            <a:solidFill>
              <a:srgbClr val="FF0000"/>
            </a:solidFill>
            <a:round/>
            <a:headEnd/>
            <a:tailEnd/>
          </a:ln>
        </p:spPr>
        <p:txBody>
          <a:bodyPr/>
          <a:lstStyle/>
          <a:p>
            <a:endParaRPr lang="cs-CZ"/>
          </a:p>
        </p:txBody>
      </p:sp>
      <p:sp>
        <p:nvSpPr>
          <p:cNvPr id="9287" name="Oval 71">
            <a:extLst>
              <a:ext uri="{FF2B5EF4-FFF2-40B4-BE49-F238E27FC236}">
                <a16:creationId xmlns:a16="http://schemas.microsoft.com/office/drawing/2014/main" id="{4E105CB9-68F3-41D2-98B9-A895DEAF8C21}"/>
              </a:ext>
            </a:extLst>
          </p:cNvPr>
          <p:cNvSpPr>
            <a:spLocks noChangeArrowheads="1"/>
          </p:cNvSpPr>
          <p:nvPr/>
        </p:nvSpPr>
        <p:spPr bwMode="auto">
          <a:xfrm>
            <a:off x="4897438" y="4786313"/>
            <a:ext cx="193675" cy="168275"/>
          </a:xfrm>
          <a:prstGeom prst="ellipse">
            <a:avLst/>
          </a:prstGeom>
          <a:solidFill>
            <a:schemeClr val="accent1"/>
          </a:solidFill>
          <a:ln w="57150">
            <a:solidFill>
              <a:srgbClr val="FF0000"/>
            </a:solidFill>
            <a:round/>
            <a:headEnd/>
            <a:tailEnd/>
          </a:ln>
        </p:spPr>
        <p:txBody>
          <a:bodyPr/>
          <a:lstStyle/>
          <a:p>
            <a:endParaRPr lang="cs-CZ"/>
          </a:p>
        </p:txBody>
      </p:sp>
      <p:pic>
        <p:nvPicPr>
          <p:cNvPr id="2" name="Audio 1">
            <a:hlinkClick r:id="" action="ppaction://media"/>
            <a:extLst>
              <a:ext uri="{FF2B5EF4-FFF2-40B4-BE49-F238E27FC236}">
                <a16:creationId xmlns:a16="http://schemas.microsoft.com/office/drawing/2014/main" id="{29F082C9-FB8A-46E7-BDDD-7C28894CEAD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91538" y="62055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59154"/>
    </mc:Choice>
    <mc:Fallback>
      <p:transition spd="slow" advTm="359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1158" x="849313" y="795338"/>
          <p14:tracePt t="11285" x="879475" y="795338"/>
          <p14:tracePt t="11292" x="935038" y="795338"/>
          <p14:tracePt t="11301" x="976313" y="795338"/>
          <p14:tracePt t="11309" x="1023938" y="795338"/>
          <p14:tracePt t="11318" x="1066800" y="795338"/>
          <p14:tracePt t="11324" x="1127125" y="795338"/>
          <p14:tracePt t="11332" x="1187450" y="795338"/>
          <p14:tracePt t="11340" x="1230313" y="795338"/>
          <p14:tracePt t="11348" x="1301750" y="795338"/>
          <p14:tracePt t="11356" x="1385888" y="795338"/>
          <p14:tracePt t="11365" x="1476375" y="795338"/>
          <p14:tracePt t="11372" x="1549400" y="795338"/>
          <p14:tracePt t="11382" x="1603375" y="795338"/>
          <p14:tracePt t="11388" x="1676400" y="795338"/>
          <p14:tracePt t="11396" x="1736725" y="795338"/>
          <p14:tracePt t="11404" x="1795463" y="795338"/>
          <p14:tracePt t="11412" x="1851025" y="795338"/>
          <p14:tracePt t="11420" x="1922463" y="795338"/>
          <p14:tracePt t="11428" x="1995488" y="795338"/>
          <p14:tracePt t="11436" x="2097088" y="795338"/>
          <p14:tracePt t="11444" x="2182813" y="795338"/>
          <p14:tracePt t="11452" x="2271713" y="795338"/>
          <p14:tracePt t="11460" x="2327275" y="795338"/>
          <p14:tracePt t="11468" x="2398713" y="795338"/>
          <p14:tracePt t="11476" x="2471738" y="795338"/>
          <p14:tracePt t="11484" x="2532063" y="795338"/>
          <p14:tracePt t="11492" x="2603500" y="795338"/>
          <p14:tracePt t="11500" x="2663825" y="795338"/>
          <p14:tracePt t="11508" x="2736850" y="795338"/>
          <p14:tracePt t="11516" x="2820988" y="795338"/>
          <p14:tracePt t="11524" x="2894013" y="795338"/>
          <p14:tracePt t="11533" x="2995613" y="795338"/>
          <p14:tracePt t="11540" x="3109913" y="795338"/>
          <p14:tracePt t="11549" x="3236913" y="795338"/>
          <p14:tracePt t="11556" x="3370263" y="795338"/>
          <p14:tracePt t="11565" x="3508375" y="795338"/>
          <p14:tracePt t="11572" x="3652838" y="795338"/>
          <p14:tracePt t="11582" x="3810000" y="795338"/>
          <p14:tracePt t="11588" x="3935413" y="795338"/>
          <p14:tracePt t="11596" x="4062413" y="795338"/>
          <p14:tracePt t="11604" x="4206875" y="795338"/>
          <p14:tracePt t="11612" x="4333875" y="795338"/>
          <p14:tracePt t="11620" x="4424363" y="795338"/>
          <p14:tracePt t="11628" x="4508500" y="795338"/>
          <p14:tracePt t="11636" x="4592638" y="795338"/>
          <p14:tracePt t="11644" x="4683125" y="795338"/>
          <p14:tracePt t="11652" x="4725988" y="795338"/>
          <p14:tracePt t="11660" x="4756150" y="795338"/>
          <p14:tracePt t="11668" x="4810125" y="795338"/>
          <p14:tracePt t="11676" x="4870450" y="795338"/>
          <p14:tracePt t="11684" x="4913313" y="795338"/>
          <p14:tracePt t="11692" x="4972050" y="788988"/>
          <p14:tracePt t="11700" x="5051425" y="777875"/>
          <p14:tracePt t="11708" x="5135563" y="777875"/>
          <p14:tracePt t="11716" x="5219700" y="777875"/>
          <p14:tracePt t="11724" x="5292725" y="777875"/>
          <p14:tracePt t="11732" x="5329238" y="777875"/>
          <p14:tracePt t="11740" x="5370513" y="777875"/>
          <p14:tracePt t="11749" x="5400675" y="777875"/>
          <p14:tracePt t="11756" x="5424488" y="777875"/>
          <p14:tracePt t="11766" x="5448300" y="777875"/>
          <p14:tracePt t="11772" x="5473700" y="777875"/>
          <p14:tracePt t="11782" x="5503863" y="777875"/>
          <p14:tracePt t="11788" x="5527675" y="777875"/>
          <p14:tracePt t="11796" x="5551488" y="777875"/>
          <p14:tracePt t="11804" x="5575300" y="771525"/>
          <p14:tracePt t="11812" x="5581650" y="771525"/>
          <p14:tracePt t="11820" x="5588000" y="771525"/>
          <p14:tracePt t="12029" x="5564188" y="771525"/>
          <p14:tracePt t="12037" x="5521325" y="771525"/>
          <p14:tracePt t="12044" x="5430838" y="771525"/>
          <p14:tracePt t="12052" x="5346700" y="771525"/>
          <p14:tracePt t="12061" x="5243513" y="771525"/>
          <p14:tracePt t="12070" x="5129213" y="771525"/>
          <p14:tracePt t="12076" x="5021263" y="771525"/>
          <p14:tracePt t="12084" x="4918075" y="771525"/>
          <p14:tracePt t="12092" x="4773613" y="771525"/>
          <p14:tracePt t="12100" x="4676775" y="771525"/>
          <p14:tracePt t="12108" x="4575175" y="758825"/>
          <p14:tracePt t="12118" x="4471988" y="747713"/>
          <p14:tracePt t="12125" x="4381500" y="735013"/>
          <p14:tracePt t="12133" x="4310063" y="717550"/>
          <p14:tracePt t="12140" x="4249738" y="704850"/>
          <p14:tracePt t="12149" x="4171950" y="693738"/>
          <p14:tracePt t="12156" x="4111625" y="687388"/>
          <p14:tracePt t="12164" x="4038600" y="674688"/>
          <p14:tracePt t="12172" x="3965575" y="674688"/>
          <p14:tracePt t="12181" x="3894138" y="663575"/>
          <p14:tracePt t="12188" x="3814763" y="650875"/>
          <p14:tracePt t="12197" x="3730625" y="638175"/>
          <p14:tracePt t="12204" x="3640138" y="633413"/>
          <p14:tracePt t="12212" x="3525838" y="620713"/>
          <p14:tracePt t="12220" x="3411538" y="620713"/>
          <p14:tracePt t="12228" x="3284538" y="608013"/>
          <p14:tracePt t="12236" x="3152775" y="596900"/>
          <p14:tracePt t="12244" x="2971800" y="584200"/>
          <p14:tracePt t="12252" x="2844800" y="584200"/>
          <p14:tracePt t="12260" x="2717800" y="584200"/>
          <p14:tracePt t="12268" x="2603500" y="584200"/>
          <p14:tracePt t="12276" x="2489200" y="584200"/>
          <p14:tracePt t="12284" x="2405063" y="584200"/>
          <p14:tracePt t="12292" x="2314575" y="584200"/>
          <p14:tracePt t="12300" x="2230438" y="584200"/>
          <p14:tracePt t="12308" x="2157413" y="573088"/>
          <p14:tracePt t="12317" x="2066925" y="573088"/>
          <p14:tracePt t="12324" x="1982788" y="560388"/>
          <p14:tracePt t="12333" x="1922463" y="547688"/>
          <p14:tracePt t="12340" x="1831975" y="547688"/>
          <p14:tracePt t="12349" x="1760538" y="547688"/>
          <p14:tracePt t="12356" x="1706563" y="547688"/>
          <p14:tracePt t="12365" x="1657350" y="547688"/>
          <p14:tracePt t="12372" x="1616075" y="547688"/>
          <p14:tracePt t="12381" x="1573213" y="547688"/>
          <p14:tracePt t="12388" x="1549400" y="547688"/>
          <p14:tracePt t="12396" x="1525588" y="547688"/>
          <p14:tracePt t="12404" x="1500188" y="547688"/>
          <p14:tracePt t="12412" x="1489075" y="547688"/>
          <p14:tracePt t="12420" x="1482725" y="547688"/>
          <p14:tracePt t="12428" x="1470025" y="547688"/>
          <p14:tracePt t="12436" x="1465263" y="547688"/>
          <p14:tracePt t="12444" x="1446213" y="547688"/>
          <p14:tracePt t="12452" x="1439863" y="547688"/>
          <p14:tracePt t="12460" x="1422400" y="554038"/>
          <p14:tracePt t="12468" x="1409700" y="554038"/>
          <p14:tracePt t="12476" x="1374775" y="554038"/>
          <p14:tracePt t="12484" x="1331913" y="560388"/>
          <p14:tracePt t="12492" x="1308100" y="560388"/>
          <p14:tracePt t="12500" x="1265238" y="560388"/>
          <p14:tracePt t="12508" x="1235075" y="560388"/>
          <p14:tracePt t="12517" x="1211263" y="560388"/>
          <p14:tracePt t="12524" x="1187450" y="560388"/>
          <p14:tracePt t="12533" x="1163638" y="560388"/>
          <p14:tracePt t="12540" x="1133475" y="560388"/>
          <p14:tracePt t="12550" x="1109663" y="560388"/>
          <p14:tracePt t="12556" x="1084263" y="560388"/>
          <p14:tracePt t="12564" x="1060450" y="560388"/>
          <p14:tracePt t="12572" x="1049338" y="560388"/>
          <p14:tracePt t="12581" x="1042988" y="560388"/>
          <p14:tracePt t="12604" x="1036638" y="566738"/>
          <p14:tracePt t="12620" x="1030288" y="566738"/>
          <p14:tracePt t="12628" x="1023938" y="566738"/>
          <p14:tracePt t="12636" x="1019175" y="573088"/>
          <p14:tracePt t="12644" x="1006475" y="577850"/>
          <p14:tracePt t="12652" x="1000125" y="584200"/>
          <p14:tracePt t="12660" x="993775" y="590550"/>
          <p14:tracePt t="12676" x="989013" y="596900"/>
          <p14:tracePt t="12684" x="976313" y="596900"/>
          <p14:tracePt t="12692" x="969963" y="603250"/>
          <p14:tracePt t="12700" x="965200" y="608013"/>
          <p14:tracePt t="12708" x="958850" y="614363"/>
          <p14:tracePt t="12869" x="982663" y="614363"/>
          <p14:tracePt t="12876" x="1023938" y="614363"/>
          <p14:tracePt t="12885" x="1084263" y="614363"/>
          <p14:tracePt t="12893" x="1157288" y="614363"/>
          <p14:tracePt t="12903" x="1230313" y="627063"/>
          <p14:tracePt t="12908" x="1308100" y="638175"/>
          <p14:tracePt t="12916" x="1392238" y="650875"/>
          <p14:tracePt t="12924" x="1452563" y="650875"/>
          <p14:tracePt t="12932" x="1512888" y="650875"/>
          <p14:tracePt t="12941" x="1597025" y="668338"/>
          <p14:tracePt t="12950" x="1687513" y="693738"/>
          <p14:tracePt t="12956" x="1778000" y="693738"/>
          <p14:tracePt t="12964" x="1851025" y="717550"/>
          <p14:tracePt t="12972" x="1952625" y="728663"/>
          <p14:tracePt t="12980" x="2055813" y="735013"/>
          <p14:tracePt t="12988" x="2146300" y="747713"/>
          <p14:tracePt t="12996" x="2230438" y="747713"/>
          <p14:tracePt t="13004" x="2301875" y="747713"/>
          <p14:tracePt t="13012" x="2344738" y="747713"/>
          <p14:tracePt t="13020" x="2381250" y="758825"/>
          <p14:tracePt t="13028" x="2422525" y="758825"/>
          <p14:tracePt t="13036" x="2452688" y="758825"/>
          <p14:tracePt t="13044" x="2519363" y="758825"/>
          <p14:tracePt t="13052" x="2579688" y="758825"/>
          <p14:tracePt t="13060" x="2652713" y="758825"/>
          <p14:tracePt t="13068" x="2736850" y="758825"/>
          <p14:tracePt t="13076" x="2814638" y="758825"/>
          <p14:tracePt t="13084" x="2911475" y="758825"/>
          <p14:tracePt t="13092" x="3001963" y="758825"/>
          <p14:tracePt t="13100" x="3086100" y="758825"/>
          <p14:tracePt t="13118" x="3230563" y="754063"/>
          <p14:tracePt t="13124" x="3279775" y="741363"/>
          <p14:tracePt t="13134" x="3309938" y="741363"/>
          <p14:tracePt t="13140" x="3357563" y="735013"/>
          <p14:tracePt t="13150" x="3398838" y="735013"/>
          <p14:tracePt t="13156" x="3424238" y="735013"/>
          <p14:tracePt t="13164" x="3448050" y="735013"/>
          <p14:tracePt t="13172" x="3465513" y="735013"/>
          <p14:tracePt t="13180" x="3489325" y="723900"/>
          <p14:tracePt t="13188" x="3508375" y="723900"/>
          <p14:tracePt t="13196" x="3525838" y="723900"/>
          <p14:tracePt t="13204" x="3544888" y="717550"/>
          <p14:tracePt t="13212" x="3586163" y="717550"/>
          <p14:tracePt t="13220" x="3622675" y="711200"/>
          <p14:tracePt t="13228" x="3676650" y="711200"/>
          <p14:tracePt t="13236" x="3725863" y="711200"/>
          <p14:tracePt t="13244" x="3810000" y="711200"/>
          <p14:tracePt t="13252" x="3870325" y="711200"/>
          <p14:tracePt t="13260" x="3924300" y="711200"/>
          <p14:tracePt t="13268" x="3971925" y="711200"/>
          <p14:tracePt t="13276" x="4014788" y="711200"/>
          <p14:tracePt t="13284" x="4044950" y="711200"/>
          <p14:tracePt t="13292" x="4062413" y="711200"/>
          <p14:tracePt t="13300" x="4081463" y="711200"/>
          <p14:tracePt t="13476" x="4086225" y="711200"/>
          <p14:tracePt t="13492" x="4086225" y="717550"/>
          <p14:tracePt t="13500" x="4075113" y="717550"/>
          <p14:tracePt t="13508" x="4032250" y="723900"/>
          <p14:tracePt t="13517" x="3984625" y="747713"/>
          <p14:tracePt t="13524" x="3954463" y="747713"/>
          <p14:tracePt t="13534" x="3894138" y="747713"/>
          <p14:tracePt t="13541" x="3821113" y="747713"/>
          <p14:tracePt t="13548" x="3749675" y="747713"/>
          <p14:tracePt t="13556" x="3676650" y="747713"/>
          <p14:tracePt t="13565" x="3592513" y="747713"/>
          <p14:tracePt t="13572" x="3519488" y="747713"/>
          <p14:tracePt t="13580" x="3435350" y="747713"/>
          <p14:tracePt t="13588" x="3344863" y="747713"/>
          <p14:tracePt t="13596" x="3260725" y="747713"/>
          <p14:tracePt t="13604" x="3176588" y="747713"/>
          <p14:tracePt t="13612" x="3086100" y="747713"/>
          <p14:tracePt t="13620" x="3001963" y="747713"/>
          <p14:tracePt t="13628" x="2898775" y="747713"/>
          <p14:tracePt t="13636" x="2803525" y="747713"/>
          <p14:tracePt t="13644" x="2700338" y="747713"/>
          <p14:tracePt t="13652" x="2586038" y="747713"/>
          <p14:tracePt t="13660" x="2482850" y="747713"/>
          <p14:tracePt t="13668" x="2387600" y="747713"/>
          <p14:tracePt t="13676" x="2271713" y="747713"/>
          <p14:tracePt t="13684" x="2146300" y="747713"/>
          <p14:tracePt t="13692" x="2032000" y="747713"/>
          <p14:tracePt t="13701" x="1928813" y="747713"/>
          <p14:tracePt t="13708" x="1814513" y="741363"/>
          <p14:tracePt t="13717" x="1711325" y="728663"/>
          <p14:tracePt t="13724" x="1620838" y="728663"/>
          <p14:tracePt t="13732" x="1525588" y="728663"/>
          <p14:tracePt t="13740" x="1435100" y="728663"/>
          <p14:tracePt t="13748" x="1350963" y="728663"/>
          <p14:tracePt t="13756" x="1247775" y="728663"/>
          <p14:tracePt t="13765" x="1204913" y="728663"/>
          <p14:tracePt t="13772" x="1157288" y="717550"/>
          <p14:tracePt t="13780" x="1139825" y="717550"/>
          <p14:tracePt t="13788" x="1114425" y="711200"/>
          <p14:tracePt t="13796" x="1109663" y="711200"/>
          <p14:tracePt t="13804" x="1084263" y="711200"/>
          <p14:tracePt t="13812" x="1060450" y="704850"/>
          <p14:tracePt t="13820" x="1036638" y="704850"/>
          <p14:tracePt t="13828" x="1019175" y="704850"/>
          <p14:tracePt t="13836" x="982663" y="693738"/>
          <p14:tracePt t="13844" x="958850" y="693738"/>
          <p14:tracePt t="13852" x="935038" y="693738"/>
          <p14:tracePt t="13860" x="915988" y="693738"/>
          <p14:tracePt t="13868" x="898525" y="687388"/>
          <p14:tracePt t="13876" x="892175" y="687388"/>
          <p14:tracePt t="13884" x="885825" y="687388"/>
          <p14:tracePt t="13892" x="874713" y="687388"/>
          <p14:tracePt t="13916" x="868363" y="687388"/>
          <p14:tracePt t="14085" x="868363" y="681038"/>
          <p14:tracePt t="14093" x="879475" y="681038"/>
          <p14:tracePt t="14100" x="928688" y="674688"/>
          <p14:tracePt t="14117" x="1073150" y="674688"/>
          <p14:tracePt t="14124" x="1187450" y="674688"/>
          <p14:tracePt t="14132" x="1325563" y="674688"/>
          <p14:tracePt t="14140" x="1525588" y="674688"/>
          <p14:tracePt t="14149" x="1681163" y="674688"/>
          <p14:tracePt t="14156" x="1838325" y="674688"/>
          <p14:tracePt t="14164" x="1995488" y="693738"/>
          <p14:tracePt t="14172" x="2170113" y="728663"/>
          <p14:tracePt t="14180" x="2297113" y="741363"/>
          <p14:tracePt t="14188" x="2417763" y="777875"/>
          <p14:tracePt t="14196" x="2508250" y="788988"/>
          <p14:tracePt t="14204" x="2592388" y="801688"/>
          <p14:tracePt t="14212" x="2627313" y="808038"/>
          <p14:tracePt t="14220" x="2646363" y="808038"/>
          <p14:tracePt t="14228" x="2652713" y="808038"/>
          <p14:tracePt t="14236" x="2657475" y="808038"/>
          <p14:tracePt t="14260" x="2670175" y="808038"/>
          <p14:tracePt t="14292" x="2676525" y="808038"/>
          <p14:tracePt t="14300" x="2682875" y="808038"/>
          <p14:tracePt t="14308" x="2687638" y="808038"/>
          <p14:tracePt t="14477" x="2700338" y="808038"/>
          <p14:tracePt t="14485" x="2706688" y="808038"/>
          <p14:tracePt t="14501" x="2717800" y="808038"/>
          <p14:tracePt t="14509" x="2724150" y="808038"/>
          <p14:tracePt t="14518" x="2736850" y="808038"/>
          <p14:tracePt t="14524" x="2760663" y="808038"/>
          <p14:tracePt t="14532" x="2784475" y="808038"/>
          <p14:tracePt t="14540" x="2808288" y="801688"/>
          <p14:tracePt t="14549" x="2820988" y="801688"/>
          <p14:tracePt t="14556" x="2833688" y="801688"/>
          <p14:tracePt t="14564" x="2851150" y="801688"/>
          <p14:tracePt t="14572" x="2863850" y="788988"/>
          <p14:tracePt t="14580" x="2874963" y="788988"/>
          <p14:tracePt t="14588" x="2881313" y="782638"/>
          <p14:tracePt t="14604" x="2894013" y="782638"/>
          <p14:tracePt t="14628" x="2911475" y="777875"/>
          <p14:tracePt t="14636" x="2917825" y="777875"/>
          <p14:tracePt t="14652" x="2924175" y="777875"/>
          <p14:tracePt t="14844" x="0" y="0"/>
        </p14:tracePtLst>
        <p14:tracePtLst>
          <p14:tracePt t="35327" x="7920038" y="1030288"/>
          <p14:tracePt t="35469" x="7913688" y="1019175"/>
          <p14:tracePt t="35477" x="7908925" y="1000125"/>
          <p14:tracePt t="35485" x="7889875" y="976313"/>
          <p14:tracePt t="35492" x="7872413" y="963613"/>
          <p14:tracePt t="35509" x="7848600" y="939800"/>
          <p14:tracePt t="35517" x="7842250" y="933450"/>
          <p14:tracePt t="35524" x="7829550" y="909638"/>
          <p14:tracePt t="35536" x="7805738" y="885825"/>
          <p14:tracePt t="35540" x="7788275" y="862013"/>
          <p14:tracePt t="35548" x="7775575" y="849313"/>
          <p14:tracePt t="35556" x="7758113" y="831850"/>
          <p14:tracePt t="35564" x="7739063" y="808038"/>
          <p14:tracePt t="35572" x="7734300" y="801688"/>
          <p14:tracePt t="35580" x="7721600" y="788988"/>
          <p14:tracePt t="35588" x="7715250" y="782638"/>
          <p14:tracePt t="35596" x="7708900" y="777875"/>
          <p14:tracePt t="35604" x="7704138" y="771525"/>
          <p14:tracePt t="35612" x="7697788" y="765175"/>
          <p14:tracePt t="35620" x="7685088" y="765175"/>
          <p14:tracePt t="35628" x="7667625" y="754063"/>
          <p14:tracePt t="35636" x="7661275" y="754063"/>
          <p14:tracePt t="35644" x="7643813" y="747713"/>
          <p14:tracePt t="35652" x="7624763" y="741363"/>
          <p14:tracePt t="35660" x="7618413" y="735013"/>
          <p14:tracePt t="35669" x="7600950" y="735013"/>
          <p14:tracePt t="35676" x="7564438" y="717550"/>
          <p14:tracePt t="35685" x="7540625" y="711200"/>
          <p14:tracePt t="35692" x="7516813" y="704850"/>
          <p14:tracePt t="35700" x="7504113" y="693738"/>
          <p14:tracePt t="35708" x="7480300" y="687388"/>
          <p14:tracePt t="35716" x="7456488" y="687388"/>
          <p14:tracePt t="35724" x="7432675" y="668338"/>
          <p14:tracePt t="35732" x="7407275" y="663575"/>
          <p14:tracePt t="35741" x="7396163" y="657225"/>
          <p14:tracePt t="35748" x="7372350" y="650875"/>
          <p14:tracePt t="35756" x="7359650" y="638175"/>
          <p14:tracePt t="35764" x="7342188" y="638175"/>
          <p14:tracePt t="35772" x="7329488" y="638175"/>
          <p14:tracePt t="35780" x="7312025" y="633413"/>
          <p14:tracePt t="35788" x="7299325" y="627063"/>
          <p14:tracePt t="35796" x="7275513" y="620713"/>
          <p14:tracePt t="35804" x="7251700" y="608013"/>
          <p14:tracePt t="35812" x="7227888" y="608013"/>
          <p14:tracePt t="35820" x="7202488" y="603250"/>
          <p14:tracePt t="35828" x="7185025" y="596900"/>
          <p14:tracePt t="35836" x="7148513" y="596900"/>
          <p14:tracePt t="35844" x="7124700" y="577850"/>
          <p14:tracePt t="35852" x="7094538" y="577850"/>
          <p14:tracePt t="35860" x="7058025" y="573088"/>
          <p14:tracePt t="35869" x="7027863" y="573088"/>
          <p14:tracePt t="35876" x="6997700" y="560388"/>
          <p14:tracePt t="35886" x="6961188" y="554038"/>
          <p14:tracePt t="35892" x="6950075" y="547688"/>
          <p14:tracePt t="35900" x="6913563" y="547688"/>
          <p14:tracePt t="35908" x="6889750" y="536575"/>
          <p14:tracePt t="35916" x="6865938" y="536575"/>
          <p14:tracePt t="35924" x="6853238" y="530225"/>
          <p14:tracePt t="35932" x="6842125" y="523875"/>
          <p14:tracePt t="35940" x="6823075" y="523875"/>
          <p14:tracePt t="35948" x="6816725" y="523875"/>
          <p14:tracePt t="35956" x="6811963" y="523875"/>
          <p14:tracePt t="35964" x="6805613" y="523875"/>
          <p14:tracePt t="35972" x="6799263" y="523875"/>
          <p14:tracePt t="35980" x="6786563" y="523875"/>
          <p14:tracePt t="35988" x="6775450" y="523875"/>
          <p14:tracePt t="35996" x="6769100" y="523875"/>
          <p14:tracePt t="36004" x="6762750" y="523875"/>
          <p14:tracePt t="36012" x="6751638" y="523875"/>
          <p14:tracePt t="36028" x="6745288" y="523875"/>
          <p14:tracePt t="36036" x="6738938" y="523875"/>
          <p14:tracePt t="36044" x="6732588" y="523875"/>
          <p14:tracePt t="36052" x="6726238" y="523875"/>
          <p14:tracePt t="36060" x="6708775" y="523875"/>
          <p14:tracePt t="36070" x="6696075" y="530225"/>
          <p14:tracePt t="36076" x="6672263" y="547688"/>
          <p14:tracePt t="36086" x="6654800" y="554038"/>
          <p14:tracePt t="36092" x="6642100" y="566738"/>
          <p14:tracePt t="36100" x="6618288" y="577850"/>
          <p14:tracePt t="36108" x="6611938" y="584200"/>
          <p14:tracePt t="36116" x="6588125" y="603250"/>
          <p14:tracePt t="36124" x="6575425" y="608013"/>
          <p14:tracePt t="36132" x="6570663" y="614363"/>
          <p14:tracePt t="36140" x="6564313" y="620713"/>
          <p14:tracePt t="36148" x="6557963" y="627063"/>
          <p14:tracePt t="36156" x="6551613" y="633413"/>
          <p14:tracePt t="36172" x="6546850" y="638175"/>
          <p14:tracePt t="36188" x="6534150" y="650875"/>
          <p14:tracePt t="36212" x="6534150" y="663575"/>
          <p14:tracePt t="36220" x="6534150" y="668338"/>
          <p14:tracePt t="36228" x="6534150" y="674688"/>
          <p14:tracePt t="36236" x="6521450" y="698500"/>
          <p14:tracePt t="36252" x="6521450" y="711200"/>
          <p14:tracePt t="36260" x="6521450" y="717550"/>
          <p14:tracePt t="36269" x="6521450" y="728663"/>
          <p14:tracePt t="36276" x="6521450" y="754063"/>
          <p14:tracePt t="36286" x="6521450" y="758825"/>
          <p14:tracePt t="36292" x="6527800" y="782638"/>
          <p14:tracePt t="36301" x="6534150" y="788988"/>
          <p14:tracePt t="36308" x="6546850" y="801688"/>
          <p14:tracePt t="36316" x="6564313" y="825500"/>
          <p14:tracePt t="36324" x="6575425" y="842963"/>
          <p14:tracePt t="36332" x="6594475" y="855663"/>
          <p14:tracePt t="36340" x="6605588" y="873125"/>
          <p14:tracePt t="36348" x="6630988" y="898525"/>
          <p14:tracePt t="36356" x="6654800" y="909638"/>
          <p14:tracePt t="36364" x="6678613" y="928688"/>
          <p14:tracePt t="36372" x="6696075" y="946150"/>
          <p14:tracePt t="36380" x="6721475" y="958850"/>
          <p14:tracePt t="36388" x="6751638" y="969963"/>
          <p14:tracePt t="36396" x="6775450" y="993775"/>
          <p14:tracePt t="36404" x="6811963" y="1012825"/>
          <p14:tracePt t="36412" x="6835775" y="1019175"/>
          <p14:tracePt t="36420" x="6896100" y="1036638"/>
          <p14:tracePt t="36428" x="6919913" y="1049338"/>
          <p14:tracePt t="36436" x="6937375" y="1049338"/>
          <p14:tracePt t="36444" x="6986588" y="1054100"/>
          <p14:tracePt t="36453" x="7016750" y="1060450"/>
          <p14:tracePt t="36460" x="7064375" y="1073150"/>
          <p14:tracePt t="36470" x="7100888" y="1079500"/>
          <p14:tracePt t="36476" x="7131050" y="1090613"/>
          <p14:tracePt t="36484" x="7191375" y="1096963"/>
          <p14:tracePt t="36492" x="7251700" y="1108075"/>
          <p14:tracePt t="36501" x="7299325" y="1127125"/>
          <p14:tracePt t="36508" x="7359650" y="1138238"/>
          <p14:tracePt t="36516" x="7383463" y="1144588"/>
          <p14:tracePt t="36524" x="7432675" y="1157288"/>
          <p14:tracePt t="36532" x="7462838" y="1163638"/>
          <p14:tracePt t="36540" x="7473950" y="1168400"/>
          <p14:tracePt t="36548" x="7486650" y="1168400"/>
          <p14:tracePt t="36556" x="7497763" y="1168400"/>
          <p14:tracePt t="36564" x="7504113" y="1168400"/>
          <p14:tracePt t="36572" x="7510463" y="1168400"/>
          <p14:tracePt t="36580" x="7516813" y="1168400"/>
          <p14:tracePt t="36604" x="7527925" y="1168400"/>
          <p14:tracePt t="36612" x="7534275" y="1168400"/>
          <p14:tracePt t="36628" x="7553325" y="1168400"/>
          <p14:tracePt t="36636" x="7577138" y="1163638"/>
          <p14:tracePt t="36644" x="7594600" y="1144588"/>
          <p14:tracePt t="36656" x="7631113" y="1127125"/>
          <p14:tracePt t="36660" x="7661275" y="1108075"/>
          <p14:tracePt t="36669" x="7678738" y="1096963"/>
          <p14:tracePt t="36676" x="7685088" y="1090613"/>
          <p14:tracePt t="36684" x="7697788" y="1079500"/>
          <p14:tracePt t="36692" x="7721600" y="1049338"/>
          <p14:tracePt t="36701" x="7727950" y="1042988"/>
          <p14:tracePt t="36708" x="7727950" y="1030288"/>
          <p14:tracePt t="36716" x="7739063" y="1019175"/>
          <p14:tracePt t="36724" x="7739063" y="993775"/>
          <p14:tracePt t="36732" x="7739063" y="969963"/>
          <p14:tracePt t="36740" x="7739063" y="946150"/>
          <p14:tracePt t="36748" x="7739063" y="928688"/>
          <p14:tracePt t="36756" x="7739063" y="903288"/>
          <p14:tracePt t="36764" x="7739063" y="885825"/>
          <p14:tracePt t="36772" x="7734300" y="862013"/>
          <p14:tracePt t="36788" x="7721600" y="838200"/>
          <p14:tracePt t="36796" x="7697788" y="812800"/>
          <p14:tracePt t="36805" x="7667625" y="777875"/>
          <p14:tracePt t="36812" x="7643813" y="754063"/>
          <p14:tracePt t="36820" x="7613650" y="717550"/>
          <p14:tracePt t="36828" x="7570788" y="663575"/>
          <p14:tracePt t="36837" x="7534275" y="638175"/>
          <p14:tracePt t="36844" x="7480300" y="596900"/>
          <p14:tracePt t="36853" x="7419975" y="560388"/>
          <p14:tracePt t="36860" x="7342188" y="517525"/>
          <p14:tracePt t="36868" x="7262813" y="476250"/>
          <p14:tracePt t="36876" x="7215188" y="452438"/>
          <p14:tracePt t="36884" x="7137400" y="433388"/>
          <p14:tracePt t="36892" x="7077075" y="409575"/>
          <p14:tracePt t="36900" x="7016750" y="379413"/>
          <p14:tracePt t="36908" x="6980238" y="379413"/>
          <p14:tracePt t="36916" x="6937375" y="373063"/>
          <p14:tracePt t="36924" x="6926263" y="373063"/>
          <p14:tracePt t="36932" x="6907213" y="361950"/>
          <p14:tracePt t="36940" x="6896100" y="361950"/>
          <p14:tracePt t="36948" x="6883400" y="361950"/>
          <p14:tracePt t="36956" x="6877050" y="361950"/>
          <p14:tracePt t="36964" x="6859588" y="361950"/>
          <p14:tracePt t="36972" x="6853238" y="361950"/>
          <p14:tracePt t="36980" x="6842125" y="361950"/>
          <p14:tracePt t="36988" x="6829425" y="361950"/>
          <p14:tracePt t="36996" x="6792913" y="368300"/>
          <p14:tracePt t="37004" x="6775450" y="373063"/>
          <p14:tracePt t="37012" x="6751638" y="379413"/>
          <p14:tracePt t="37020" x="6715125" y="392113"/>
          <p14:tracePt t="37028" x="6665913" y="409575"/>
          <p14:tracePt t="37036" x="6642100" y="415925"/>
          <p14:tracePt t="37044" x="6600825" y="433388"/>
          <p14:tracePt t="37053" x="6564313" y="446088"/>
          <p14:tracePt t="37060" x="6540500" y="458788"/>
          <p14:tracePt t="37070" x="6516688" y="476250"/>
          <p14:tracePt t="37076" x="6480175" y="493713"/>
          <p14:tracePt t="37084" x="6467475" y="500063"/>
          <p14:tracePt t="37092" x="6450013" y="517525"/>
          <p14:tracePt t="37100" x="6426200" y="542925"/>
          <p14:tracePt t="37108" x="6413500" y="566738"/>
          <p14:tracePt t="37121" x="6400800" y="577850"/>
          <p14:tracePt t="37124" x="6396038" y="603250"/>
          <p14:tracePt t="37132" x="6389688" y="638175"/>
          <p14:tracePt t="37140" x="6389688" y="657225"/>
          <p14:tracePt t="37148" x="6389688" y="704850"/>
          <p14:tracePt t="37156" x="6389688" y="747713"/>
          <p14:tracePt t="37164" x="6389688" y="777875"/>
          <p14:tracePt t="37172" x="6407150" y="801688"/>
          <p14:tracePt t="37180" x="6430963" y="849313"/>
          <p14:tracePt t="37188" x="6461125" y="873125"/>
          <p14:tracePt t="37196" x="6491288" y="928688"/>
          <p14:tracePt t="37204" x="6527800" y="976313"/>
          <p14:tracePt t="37212" x="6594475" y="1042988"/>
          <p14:tracePt t="37220" x="6661150" y="1090613"/>
          <p14:tracePt t="37228" x="6756400" y="1157288"/>
          <p14:tracePt t="37237" x="6859588" y="1217613"/>
          <p14:tracePt t="37244" x="6967538" y="1265238"/>
          <p14:tracePt t="37253" x="7070725" y="1295400"/>
          <p14:tracePt t="37260" x="7178675" y="1355725"/>
          <p14:tracePt t="37268" x="7262813" y="1379538"/>
          <p14:tracePt t="37276" x="7342188" y="1398588"/>
          <p14:tracePt t="37284" x="7402513" y="1422400"/>
          <p14:tracePt t="37292" x="7450138" y="1422400"/>
          <p14:tracePt t="37300" x="7467600" y="1422400"/>
          <p14:tracePt t="37308" x="7493000" y="1422400"/>
          <p14:tracePt t="37316" x="7534275" y="1422400"/>
          <p14:tracePt t="37324" x="7570788" y="1422400"/>
          <p14:tracePt t="37332" x="7594600" y="1403350"/>
          <p14:tracePt t="37340" x="7648575" y="1374775"/>
          <p14:tracePt t="37348" x="7673975" y="1355725"/>
          <p14:tracePt t="37356" x="7734300" y="1319213"/>
          <p14:tracePt t="37364" x="7788275" y="1277938"/>
          <p14:tracePt t="37372" x="7835900" y="1258888"/>
          <p14:tracePt t="37380" x="7859713" y="1235075"/>
          <p14:tracePt t="37388" x="7908925" y="1204913"/>
          <p14:tracePt t="37396" x="7932738" y="1181100"/>
          <p14:tracePt t="37404" x="7939088" y="1174750"/>
          <p14:tracePt t="37412" x="7956550" y="1133475"/>
          <p14:tracePt t="37428" x="7956550" y="1090613"/>
          <p14:tracePt t="37437" x="7956550" y="1066800"/>
          <p14:tracePt t="37444" x="7956550" y="1042988"/>
          <p14:tracePt t="37453" x="7956550" y="989013"/>
          <p14:tracePt t="37460" x="7908925" y="922338"/>
          <p14:tracePt t="37468" x="7866063" y="855663"/>
          <p14:tracePt t="37476" x="7812088" y="801688"/>
          <p14:tracePt t="37484" x="7762875" y="754063"/>
          <p14:tracePt t="37492" x="7678738" y="693738"/>
          <p14:tracePt t="37500" x="7600950" y="614363"/>
          <p14:tracePt t="37508" x="7523163" y="566738"/>
          <p14:tracePt t="37516" x="7432675" y="500063"/>
          <p14:tracePt t="37524" x="7335838" y="439738"/>
          <p14:tracePt t="37532" x="7275513" y="409575"/>
          <p14:tracePt t="37540" x="7197725" y="368300"/>
          <p14:tracePt t="37556" x="7118350" y="331788"/>
          <p14:tracePt t="37564" x="7081838" y="312738"/>
          <p14:tracePt t="37572" x="7051675" y="312738"/>
          <p14:tracePt t="37580" x="7027863" y="312738"/>
          <p14:tracePt t="37588" x="6997700" y="312738"/>
          <p14:tracePt t="37596" x="6973888" y="312738"/>
          <p14:tracePt t="37604" x="6950075" y="312738"/>
          <p14:tracePt t="37612" x="6913563" y="325438"/>
          <p14:tracePt t="37621" x="6865938" y="355600"/>
          <p14:tracePt t="37628" x="6823075" y="392113"/>
          <p14:tracePt t="37637" x="6786563" y="422275"/>
          <p14:tracePt t="37644" x="6738938" y="463550"/>
          <p14:tracePt t="37654" x="6696075" y="500063"/>
          <p14:tracePt t="37660" x="6661150" y="542925"/>
          <p14:tracePt t="37668" x="6635750" y="566738"/>
          <p14:tracePt t="37676" x="6605588" y="590550"/>
          <p14:tracePt t="37684" x="6581775" y="614363"/>
          <p14:tracePt t="37692" x="6575425" y="638175"/>
          <p14:tracePt t="37700" x="6570663" y="674688"/>
          <p14:tracePt t="37708" x="6570663" y="717550"/>
          <p14:tracePt t="37716" x="6570663" y="747713"/>
          <p14:tracePt t="37724" x="6570663" y="801688"/>
          <p14:tracePt t="37732" x="6570663" y="838200"/>
          <p14:tracePt t="37740" x="6611938" y="892175"/>
          <p14:tracePt t="37748" x="6642100" y="952500"/>
          <p14:tracePt t="37756" x="6672263" y="989013"/>
          <p14:tracePt t="37764" x="6726238" y="1054100"/>
          <p14:tracePt t="37772" x="6751638" y="1073150"/>
          <p14:tracePt t="37780" x="6799263" y="1103313"/>
          <p14:tracePt t="37788" x="6846888" y="1138238"/>
          <p14:tracePt t="37796" x="6913563" y="1174750"/>
          <p14:tracePt t="37804" x="6991350" y="1204913"/>
          <p14:tracePt t="37812" x="7051675" y="1235075"/>
          <p14:tracePt t="37820" x="7131050" y="1258888"/>
          <p14:tracePt t="37828" x="7202488" y="1271588"/>
          <p14:tracePt t="37837" x="7305675" y="1308100"/>
          <p14:tracePt t="37844" x="7377113" y="1308100"/>
          <p14:tracePt t="37854" x="7480300" y="1308100"/>
          <p14:tracePt t="37860" x="7553325" y="1308100"/>
          <p14:tracePt t="37868" x="7613650" y="1308100"/>
          <p14:tracePt t="37876" x="7654925" y="1308100"/>
          <p14:tracePt t="37884" x="7685088" y="1308100"/>
          <p14:tracePt t="37892" x="7721600" y="1295400"/>
          <p14:tracePt t="37900" x="7745413" y="1271588"/>
          <p14:tracePt t="37908" x="7788275" y="1228725"/>
          <p14:tracePt t="37916" x="7799388" y="1217613"/>
          <p14:tracePt t="37924" x="7805738" y="1193800"/>
          <p14:tracePt t="37932" x="7823200" y="1144588"/>
          <p14:tracePt t="37940" x="7823200" y="1103313"/>
          <p14:tracePt t="37948" x="7823200" y="1042988"/>
          <p14:tracePt t="37956" x="7823200" y="1012825"/>
          <p14:tracePt t="37964" x="7823200" y="976313"/>
          <p14:tracePt t="37972" x="7805738" y="933450"/>
          <p14:tracePt t="37980" x="7775575" y="892175"/>
          <p14:tracePt t="37988" x="7745413" y="842963"/>
          <p14:tracePt t="37996" x="7708900" y="808038"/>
          <p14:tracePt t="38004" x="7654925" y="754063"/>
          <p14:tracePt t="38012" x="7613650" y="711200"/>
          <p14:tracePt t="38021" x="7577138" y="687388"/>
          <p14:tracePt t="38028" x="7486650" y="627063"/>
          <p14:tracePt t="38038" x="7396163" y="584200"/>
          <p14:tracePt t="38044" x="7288213" y="523875"/>
          <p14:tracePt t="38054" x="7154863" y="476250"/>
          <p14:tracePt t="38060" x="7016750" y="398463"/>
          <p14:tracePt t="38068" x="6913563" y="368300"/>
          <p14:tracePt t="38076" x="6811963" y="331788"/>
          <p14:tracePt t="38084" x="6732588" y="307975"/>
          <p14:tracePt t="38092" x="6691313" y="301625"/>
          <p14:tracePt t="38100" x="6654800" y="301625"/>
          <p14:tracePt t="38108" x="6630988" y="301625"/>
          <p14:tracePt t="38122" x="6611938" y="301625"/>
          <p14:tracePt t="38124" x="6588125" y="301625"/>
          <p14:tracePt t="38132" x="6564313" y="307975"/>
          <p14:tracePt t="38140" x="6527800" y="338138"/>
          <p14:tracePt t="38148" x="6473825" y="379413"/>
          <p14:tracePt t="38156" x="6437313" y="415925"/>
          <p14:tracePt t="38164" x="6376988" y="506413"/>
          <p14:tracePt t="38172" x="6335713" y="573088"/>
          <p14:tracePt t="38180" x="6316663" y="650875"/>
          <p14:tracePt t="38188" x="6269038" y="741363"/>
          <p14:tracePt t="38196" x="6245225" y="842963"/>
          <p14:tracePt t="38204" x="6232525" y="946150"/>
          <p14:tracePt t="38212" x="6232525" y="1019175"/>
          <p14:tracePt t="38221" x="6232525" y="1079500"/>
          <p14:tracePt t="38228" x="6262688" y="1150938"/>
          <p14:tracePt t="38237" x="6305550" y="1228725"/>
          <p14:tracePt t="38244" x="6359525" y="1284288"/>
          <p14:tracePt t="38252" x="6426200" y="1349375"/>
          <p14:tracePt t="38260" x="6534150" y="1422400"/>
          <p14:tracePt t="38269" x="6665913" y="1493838"/>
          <p14:tracePt t="38276" x="6786563" y="1566863"/>
          <p14:tracePt t="38284" x="6943725" y="1644650"/>
          <p14:tracePt t="38292" x="7124700" y="1704975"/>
          <p14:tracePt t="38300" x="7258050" y="1735138"/>
          <p14:tracePt t="38308" x="7372350" y="1758950"/>
          <p14:tracePt t="38316" x="7462838" y="1771650"/>
          <p14:tracePt t="38324" x="7534275" y="1771650"/>
          <p14:tracePt t="38332" x="7594600" y="1771650"/>
          <p14:tracePt t="38340" x="7624763" y="1771650"/>
          <p14:tracePt t="38348" x="7661275" y="1754188"/>
          <p14:tracePt t="38356" x="7697788" y="1724025"/>
          <p14:tracePt t="38364" x="7734300" y="1687513"/>
          <p14:tracePt t="38372" x="7775575" y="1633538"/>
          <p14:tracePt t="38380" x="7812088" y="1573213"/>
          <p14:tracePt t="38388" x="7829550" y="1493838"/>
          <p14:tracePt t="38396" x="7853363" y="1416050"/>
          <p14:tracePt t="38404" x="7853363" y="1344613"/>
          <p14:tracePt t="38413" x="7866063" y="1258888"/>
          <p14:tracePt t="38422" x="7866063" y="1187450"/>
          <p14:tracePt t="38428" x="7859713" y="1114425"/>
          <p14:tracePt t="38438" x="7835900" y="1023938"/>
          <p14:tracePt t="38448" x="7793038" y="958850"/>
          <p14:tracePt t="38453" x="7751763" y="879475"/>
          <p14:tracePt t="38460" x="7678738" y="801688"/>
          <p14:tracePt t="38468" x="7613650" y="735013"/>
          <p14:tracePt t="38476" x="7516813" y="650875"/>
          <p14:tracePt t="38484" x="7426325" y="590550"/>
          <p14:tracePt t="38492" x="7323138" y="547688"/>
          <p14:tracePt t="38500" x="7215188" y="487363"/>
          <p14:tracePt t="38508" x="7124700" y="452438"/>
          <p14:tracePt t="38516" x="7034213" y="422275"/>
          <p14:tracePt t="38524" x="6943725" y="409575"/>
          <p14:tracePt t="38532" x="6896100" y="385763"/>
          <p14:tracePt t="38540" x="6853238" y="385763"/>
          <p14:tracePt t="38548" x="6829425" y="385763"/>
          <p14:tracePt t="38556" x="6799263" y="385763"/>
          <p14:tracePt t="38564" x="6751638" y="409575"/>
          <p14:tracePt t="38572" x="6696075" y="463550"/>
          <p14:tracePt t="38580" x="6661150" y="500063"/>
          <p14:tracePt t="38588" x="6605588" y="577850"/>
          <p14:tracePt t="38596" x="6564313" y="633413"/>
          <p14:tracePt t="38604" x="6540500" y="693738"/>
          <p14:tracePt t="38612" x="6521450" y="741363"/>
          <p14:tracePt t="38621" x="6521450" y="812800"/>
          <p14:tracePt t="38628" x="6510338" y="873125"/>
          <p14:tracePt t="38638" x="6510338" y="922338"/>
          <p14:tracePt t="38644" x="6516688" y="993775"/>
          <p14:tracePt t="38652" x="6546850" y="1049338"/>
          <p14:tracePt t="38660" x="6588125" y="1108075"/>
          <p14:tracePt t="38668" x="6642100" y="1163638"/>
          <p14:tracePt t="38676" x="6708775" y="1217613"/>
          <p14:tracePt t="38684" x="6799263" y="1265238"/>
          <p14:tracePt t="38692" x="6896100" y="1331913"/>
          <p14:tracePt t="38700" x="6986588" y="1368425"/>
          <p14:tracePt t="38708" x="7100888" y="1403350"/>
          <p14:tracePt t="38716" x="7221538" y="1439863"/>
          <p14:tracePt t="38724" x="7335838" y="1476375"/>
          <p14:tracePt t="38732" x="7467600" y="1512888"/>
          <p14:tracePt t="38740" x="7558088" y="1519238"/>
          <p14:tracePt t="38748" x="7673975" y="1519238"/>
          <p14:tracePt t="38756" x="7727950" y="1519238"/>
          <p14:tracePt t="38764" x="7762875" y="1519238"/>
          <p14:tracePt t="38772" x="7805738" y="1506538"/>
          <p14:tracePt t="38780" x="7872413" y="1463675"/>
          <p14:tracePt t="38788" x="7896225" y="1439863"/>
          <p14:tracePt t="38796" x="7913688" y="1392238"/>
          <p14:tracePt t="38805" x="7932738" y="1368425"/>
          <p14:tracePt t="38812" x="7943850" y="1289050"/>
          <p14:tracePt t="38821" x="7943850" y="1228725"/>
          <p14:tracePt t="38828" x="7943850" y="1157288"/>
          <p14:tracePt t="38838" x="7939088" y="1108075"/>
          <p14:tracePt t="38844" x="7920038" y="1036638"/>
          <p14:tracePt t="38852" x="7878763" y="993775"/>
          <p14:tracePt t="38869" x="7799388" y="939800"/>
          <p14:tracePt t="38876" x="7745413" y="885825"/>
          <p14:tracePt t="38884" x="7654925" y="831850"/>
          <p14:tracePt t="38892" x="7546975" y="758825"/>
          <p14:tracePt t="38900" x="7413625" y="698500"/>
          <p14:tracePt t="38908" x="7312025" y="650875"/>
          <p14:tracePt t="38916" x="7191375" y="590550"/>
          <p14:tracePt t="38924" x="7100888" y="547688"/>
          <p14:tracePt t="38932" x="7040563" y="536575"/>
          <p14:tracePt t="38940" x="6973888" y="512763"/>
          <p14:tracePt t="38948" x="6943725" y="512763"/>
          <p14:tracePt t="38956" x="6932613" y="512763"/>
          <p14:tracePt t="38964" x="6926263" y="512763"/>
          <p14:tracePt t="38972" x="6919913" y="512763"/>
          <p14:tracePt t="38980" x="6913563" y="512763"/>
          <p14:tracePt t="38988" x="6877050" y="530225"/>
          <p14:tracePt t="38996" x="6853238" y="573088"/>
          <p14:tracePt t="39005" x="6823075" y="633413"/>
          <p14:tracePt t="39012" x="6775450" y="711200"/>
          <p14:tracePt t="39022" x="6756400" y="758825"/>
          <p14:tracePt t="39028" x="6715125" y="812800"/>
          <p14:tracePt t="39036" x="6696075" y="849313"/>
          <p14:tracePt t="39044" x="6678613" y="898525"/>
          <p14:tracePt t="39052" x="6678613" y="928688"/>
          <p14:tracePt t="39060" x="6665913" y="958850"/>
          <p14:tracePt t="39068" x="6665913" y="976313"/>
          <p14:tracePt t="39076" x="6665913" y="1000125"/>
          <p14:tracePt t="39084" x="6672263" y="1019175"/>
          <p14:tracePt t="39092" x="6684963" y="1036638"/>
          <p14:tracePt t="39106" x="6708775" y="1054100"/>
          <p14:tracePt t="39108" x="6781800" y="1073150"/>
          <p14:tracePt t="39116" x="6842125" y="1084263"/>
          <p14:tracePt t="39124" x="6932613" y="1114425"/>
          <p14:tracePt t="39132" x="7046913" y="1150938"/>
          <p14:tracePt t="39140" x="7167563" y="1174750"/>
          <p14:tracePt t="39148" x="7292975" y="1187450"/>
          <p14:tracePt t="39156" x="7407275" y="1198563"/>
          <p14:tracePt t="39164" x="7510463" y="1211263"/>
          <p14:tracePt t="39172" x="7613650" y="1211263"/>
          <p14:tracePt t="39180" x="7685088" y="1211263"/>
          <p14:tracePt t="39188" x="7727950" y="1211263"/>
          <p14:tracePt t="39196" x="7788275" y="1211263"/>
          <p14:tracePt t="39205" x="7799388" y="1204913"/>
          <p14:tracePt t="39212" x="7818438" y="1198563"/>
          <p14:tracePt t="39220" x="7842250" y="1174750"/>
          <p14:tracePt t="39228" x="7853363" y="1163638"/>
          <p14:tracePt t="39236" x="7853363" y="1144588"/>
          <p14:tracePt t="39244" x="7853363" y="1103313"/>
          <p14:tracePt t="39252" x="7866063" y="1079500"/>
          <p14:tracePt t="39260" x="7866063" y="1036638"/>
          <p14:tracePt t="39268" x="7866063" y="993775"/>
          <p14:tracePt t="39276" x="7866063" y="958850"/>
          <p14:tracePt t="39284" x="7853363" y="915988"/>
          <p14:tracePt t="39292" x="7835900" y="892175"/>
          <p14:tracePt t="39300" x="7805738" y="842963"/>
          <p14:tracePt t="39308" x="7781925" y="808038"/>
          <p14:tracePt t="39316" x="7739063" y="771525"/>
          <p14:tracePt t="39324" x="7673975" y="723900"/>
          <p14:tracePt t="39332" x="7613650" y="668338"/>
          <p14:tracePt t="39340" x="7558088" y="650875"/>
          <p14:tracePt t="39348" x="7523163" y="620713"/>
          <p14:tracePt t="39356" x="7443788" y="577850"/>
          <p14:tracePt t="39364" x="7383463" y="560388"/>
          <p14:tracePt t="39372" x="7318375" y="523875"/>
          <p14:tracePt t="39380" x="7269163" y="506413"/>
          <p14:tracePt t="39388" x="7239000" y="500063"/>
          <p14:tracePt t="39396" x="7178675" y="487363"/>
          <p14:tracePt t="39405" x="7154863" y="487363"/>
          <p14:tracePt t="39412" x="7124700" y="487363"/>
          <p14:tracePt t="39420" x="7088188" y="487363"/>
          <p14:tracePt t="39428" x="7070725" y="487363"/>
          <p14:tracePt t="39436" x="7034213" y="487363"/>
          <p14:tracePt t="39444" x="6991350" y="487363"/>
          <p14:tracePt t="39452" x="6943725" y="493713"/>
          <p14:tracePt t="39460" x="6883400" y="500063"/>
          <p14:tracePt t="39468" x="6823075" y="530225"/>
          <p14:tracePt t="39476" x="6786563" y="547688"/>
          <p14:tracePt t="39484" x="6751638" y="566738"/>
          <p14:tracePt t="39492" x="6702425" y="596900"/>
          <p14:tracePt t="39500" x="6661150" y="627063"/>
          <p14:tracePt t="39508" x="6635750" y="644525"/>
          <p14:tracePt t="39516" x="6594475" y="668338"/>
          <p14:tracePt t="39524" x="6570663" y="693738"/>
          <p14:tracePt t="39532" x="6551613" y="717550"/>
          <p14:tracePt t="39540" x="6534150" y="741363"/>
          <p14:tracePt t="39548" x="6527800" y="758825"/>
          <p14:tracePt t="39556" x="6521450" y="801688"/>
          <p14:tracePt t="39564" x="6521450" y="838200"/>
          <p14:tracePt t="39573" x="6521450" y="855663"/>
          <p14:tracePt t="39580" x="6521450" y="879475"/>
          <p14:tracePt t="39589" x="6527800" y="903288"/>
          <p14:tracePt t="39596" x="6557963" y="939800"/>
          <p14:tracePt t="39605" x="6581775" y="958850"/>
          <p14:tracePt t="39612" x="6594475" y="969963"/>
          <p14:tracePt t="39620" x="6630988" y="989013"/>
          <p14:tracePt t="39628" x="6691313" y="1019175"/>
          <p14:tracePt t="39636" x="6738938" y="1042988"/>
          <p14:tracePt t="39644" x="6816725" y="1060450"/>
          <p14:tracePt t="39652" x="6907213" y="1096963"/>
          <p14:tracePt t="39660" x="7027863" y="1133475"/>
          <p14:tracePt t="39668" x="7131050" y="1157288"/>
          <p14:tracePt t="39676" x="7258050" y="1193800"/>
          <p14:tracePt t="39684" x="7377113" y="1223963"/>
          <p14:tracePt t="39692" x="7480300" y="1247775"/>
          <p14:tracePt t="39700" x="7594600" y="1271588"/>
          <p14:tracePt t="39708" x="7685088" y="1295400"/>
          <p14:tracePt t="39716" x="7788275" y="1308100"/>
          <p14:tracePt t="39724" x="7848600" y="1314450"/>
          <p14:tracePt t="39732" x="7920038" y="1314450"/>
          <p14:tracePt t="39740" x="7969250" y="1314450"/>
          <p14:tracePt t="39748" x="7999413" y="1314450"/>
          <p14:tracePt t="39756" x="8010525" y="1314450"/>
          <p14:tracePt t="39764" x="8029575" y="1314450"/>
          <p14:tracePt t="39773" x="8053388" y="1289050"/>
          <p14:tracePt t="39780" x="8059738" y="1277938"/>
          <p14:tracePt t="39789" x="8083550" y="1258888"/>
          <p14:tracePt t="39796" x="8107363" y="1223963"/>
          <p14:tracePt t="39806" x="8120063" y="1198563"/>
          <p14:tracePt t="39812" x="8124825" y="1174750"/>
          <p14:tracePt t="39820" x="8131175" y="1150938"/>
          <p14:tracePt t="39828" x="8131175" y="1127125"/>
          <p14:tracePt t="39837" x="8131175" y="1108075"/>
          <p14:tracePt t="39844" x="8131175" y="1073150"/>
          <p14:tracePt t="39860" x="8113713" y="1019175"/>
          <p14:tracePt t="39868" x="8083550" y="963613"/>
          <p14:tracePt t="39876" x="8029575" y="915988"/>
          <p14:tracePt t="39884" x="7974013" y="849313"/>
          <p14:tracePt t="39892" x="7902575" y="777875"/>
          <p14:tracePt t="39900" x="7829550" y="735013"/>
          <p14:tracePt t="39908" x="7734300" y="674688"/>
          <p14:tracePt t="39916" x="7643813" y="633413"/>
          <p14:tracePt t="39924" x="7534275" y="573088"/>
          <p14:tracePt t="39932" x="7402513" y="512763"/>
          <p14:tracePt t="39940" x="7299325" y="476250"/>
          <p14:tracePt t="39948" x="7197725" y="433388"/>
          <p14:tracePt t="39956" x="7107238" y="422275"/>
          <p14:tracePt t="39964" x="7046913" y="398463"/>
          <p14:tracePt t="39973" x="6997700" y="392113"/>
          <p14:tracePt t="39980" x="6973888" y="392113"/>
          <p14:tracePt t="39989" x="6943725" y="392113"/>
          <p14:tracePt t="39996" x="6919913" y="392113"/>
          <p14:tracePt t="40006" x="6889750" y="392113"/>
          <p14:tracePt t="40012" x="6865938" y="398463"/>
          <p14:tracePt t="40020" x="6829425" y="428625"/>
          <p14:tracePt t="40028" x="6792913" y="446088"/>
          <p14:tracePt t="40037" x="6756400" y="469900"/>
          <p14:tracePt t="40044" x="6738938" y="487363"/>
          <p14:tracePt t="40052" x="6702425" y="512763"/>
          <p14:tracePt t="40060" x="6678613" y="530225"/>
          <p14:tracePt t="40068" x="6654800" y="554038"/>
          <p14:tracePt t="40076" x="6642100" y="573088"/>
          <p14:tracePt t="40084" x="6611938" y="596900"/>
          <p14:tracePt t="40092" x="6600825" y="633413"/>
          <p14:tracePt t="40100" x="6581775" y="657225"/>
          <p14:tracePt t="40108" x="6581775" y="687388"/>
          <p14:tracePt t="40124" x="6581775" y="754063"/>
          <p14:tracePt t="40132" x="6581775" y="782638"/>
          <p14:tracePt t="40140" x="6581775" y="808038"/>
          <p14:tracePt t="40148" x="6600825" y="842963"/>
          <p14:tracePt t="40156" x="6630988" y="879475"/>
          <p14:tracePt t="40164" x="6654800" y="903288"/>
          <p14:tracePt t="40173" x="6691313" y="946150"/>
          <p14:tracePt t="40180" x="6745288" y="976313"/>
          <p14:tracePt t="40189" x="6805613" y="1006475"/>
          <p14:tracePt t="40196" x="6883400" y="1036638"/>
          <p14:tracePt t="40206" x="6986588" y="1084263"/>
          <p14:tracePt t="40212" x="7107238" y="1120775"/>
          <p14:tracePt t="40220" x="7221538" y="1157288"/>
          <p14:tracePt t="40228" x="7342188" y="1168400"/>
          <p14:tracePt t="40236" x="7456488" y="1204913"/>
          <p14:tracePt t="40244" x="7540625" y="1204913"/>
          <p14:tracePt t="40252" x="7643813" y="1211263"/>
          <p14:tracePt t="40260" x="7734300" y="1211263"/>
          <p14:tracePt t="40268" x="7775575" y="1211263"/>
          <p14:tracePt t="40276" x="7818438" y="1211263"/>
          <p14:tracePt t="40284" x="7859713" y="1193800"/>
          <p14:tracePt t="40292" x="7866063" y="1187450"/>
          <p14:tracePt t="40300" x="7878763" y="1163638"/>
          <p14:tracePt t="40308" x="7883525" y="1133475"/>
          <p14:tracePt t="40316" x="7883525" y="1096963"/>
          <p14:tracePt t="40324" x="7883525" y="1066800"/>
          <p14:tracePt t="40332" x="7883525" y="1023938"/>
          <p14:tracePt t="40340" x="7883525" y="982663"/>
          <p14:tracePt t="40348" x="7883525" y="922338"/>
          <p14:tracePt t="40356" x="7848600" y="855663"/>
          <p14:tracePt t="40364" x="7799388" y="801688"/>
          <p14:tracePt t="40374" x="7775575" y="754063"/>
          <p14:tracePt t="40380" x="7751763" y="728663"/>
          <p14:tracePt t="40389" x="7697788" y="674688"/>
          <p14:tracePt t="40396" x="7637463" y="644525"/>
          <p14:tracePt t="40406" x="7588250" y="614363"/>
          <p14:tracePt t="40412" x="7523163" y="573088"/>
          <p14:tracePt t="40420" x="7443788" y="523875"/>
          <p14:tracePt t="40428" x="7366000" y="469900"/>
          <p14:tracePt t="40436" x="7262813" y="446088"/>
          <p14:tracePt t="40444" x="7172325" y="415925"/>
          <p14:tracePt t="40452" x="7107238" y="392113"/>
          <p14:tracePt t="40460" x="7034213" y="373063"/>
          <p14:tracePt t="40468" x="6973888" y="373063"/>
          <p14:tracePt t="40476" x="6932613" y="373063"/>
          <p14:tracePt t="40484" x="6883400" y="373063"/>
          <p14:tracePt t="40492" x="6842125" y="373063"/>
          <p14:tracePt t="40500" x="6829425" y="373063"/>
          <p14:tracePt t="40508" x="6792913" y="379413"/>
          <p14:tracePt t="40516" x="6769100" y="398463"/>
          <p14:tracePt t="40524" x="6751638" y="415925"/>
          <p14:tracePt t="40532" x="6726238" y="439738"/>
          <p14:tracePt t="40540" x="6708775" y="476250"/>
          <p14:tracePt t="40548" x="6708775" y="517525"/>
          <p14:tracePt t="40556" x="6702425" y="577850"/>
          <p14:tracePt t="40564" x="6702425" y="608013"/>
          <p14:tracePt t="40573" x="6702425" y="663575"/>
          <p14:tracePt t="40580" x="6702425" y="711200"/>
          <p14:tracePt t="40590" x="6702425" y="741363"/>
          <p14:tracePt t="40596" x="6732588" y="782638"/>
          <p14:tracePt t="40604" x="6762750" y="831850"/>
          <p14:tracePt t="40612" x="6786563" y="855663"/>
          <p14:tracePt t="40620" x="6842125" y="909638"/>
          <p14:tracePt t="40628" x="6865938" y="922338"/>
          <p14:tracePt t="40636" x="6913563" y="963613"/>
          <p14:tracePt t="40644" x="6973888" y="982663"/>
          <p14:tracePt t="40652" x="7021513" y="1012825"/>
          <p14:tracePt t="40660" x="7077075" y="1042988"/>
          <p14:tracePt t="40668" x="7148513" y="1066800"/>
          <p14:tracePt t="40676" x="7208838" y="1084263"/>
          <p14:tracePt t="40684" x="7275513" y="1108075"/>
          <p14:tracePt t="40692" x="7348538" y="1127125"/>
          <p14:tracePt t="40700" x="7407275" y="1138238"/>
          <p14:tracePt t="40708" x="7456488" y="1138238"/>
          <p14:tracePt t="40716" x="7486650" y="1138238"/>
          <p14:tracePt t="40724" x="7510463" y="1138238"/>
          <p14:tracePt t="40732" x="7523163" y="1138238"/>
          <p14:tracePt t="40740" x="7534275" y="1138238"/>
          <p14:tracePt t="40748" x="7558088" y="1127125"/>
          <p14:tracePt t="40756" x="7577138" y="1114425"/>
          <p14:tracePt t="40764" x="7583488" y="1090613"/>
          <p14:tracePt t="40772" x="7583488" y="1066800"/>
          <p14:tracePt t="40780" x="7583488" y="1036638"/>
          <p14:tracePt t="40790" x="7583488" y="1000125"/>
          <p14:tracePt t="40796" x="7583488" y="969963"/>
          <p14:tracePt t="40804" x="7583488" y="939800"/>
          <p14:tracePt t="40812" x="7553325" y="892175"/>
          <p14:tracePt t="40820" x="7510463" y="825500"/>
          <p14:tracePt t="40828" x="7456488" y="782638"/>
          <p14:tracePt t="40836" x="7377113" y="717550"/>
          <p14:tracePt t="40844" x="7299325" y="668338"/>
          <p14:tracePt t="40852" x="7208838" y="614363"/>
          <p14:tracePt t="40860" x="7112000" y="566738"/>
          <p14:tracePt t="40868" x="7021513" y="512763"/>
          <p14:tracePt t="40876" x="6961188" y="476250"/>
          <p14:tracePt t="40884" x="6907213" y="446088"/>
          <p14:tracePt t="40892" x="6859588" y="428625"/>
          <p14:tracePt t="40900" x="6835775" y="422275"/>
          <p14:tracePt t="40908" x="6811963" y="409575"/>
          <p14:tracePt t="40916" x="6805613" y="409575"/>
          <p14:tracePt t="40924" x="6799263" y="409575"/>
          <p14:tracePt t="40932" x="6792913" y="409575"/>
          <p14:tracePt t="40940" x="6786563" y="409575"/>
          <p14:tracePt t="40948" x="6769100" y="409575"/>
          <p14:tracePt t="40957" x="6762750" y="409575"/>
          <p14:tracePt t="40964" x="6738938" y="422275"/>
          <p14:tracePt t="40972" x="6715125" y="446088"/>
          <p14:tracePt t="40980" x="6691313" y="469900"/>
          <p14:tracePt t="40990" x="6661150" y="517525"/>
          <p14:tracePt t="40996" x="6642100" y="542925"/>
          <p14:tracePt t="41004" x="6624638" y="577850"/>
          <p14:tracePt t="41012" x="6618288" y="603250"/>
          <p14:tracePt t="41020" x="6611938" y="627063"/>
          <p14:tracePt t="41028" x="6611938" y="650875"/>
          <p14:tracePt t="41036" x="6611938" y="674688"/>
          <p14:tracePt t="41044" x="6611938" y="693738"/>
          <p14:tracePt t="41052" x="6611938" y="711200"/>
          <p14:tracePt t="41060" x="6611938" y="723900"/>
          <p14:tracePt t="41068" x="6642100" y="758825"/>
          <p14:tracePt t="41076" x="6665913" y="782638"/>
          <p14:tracePt t="41084" x="6715125" y="812800"/>
          <p14:tracePt t="41092" x="6769100" y="842963"/>
          <p14:tracePt t="41108" x="6896100" y="898525"/>
          <p14:tracePt t="41116" x="6956425" y="939800"/>
          <p14:tracePt t="41125" x="7034213" y="969963"/>
          <p14:tracePt t="41132" x="7081838" y="993775"/>
          <p14:tracePt t="41140" x="7142163" y="1012825"/>
          <p14:tracePt t="41148" x="7191375" y="1023938"/>
          <p14:tracePt t="41157" x="7239000" y="1042988"/>
          <p14:tracePt t="41164" x="7275513" y="1049338"/>
          <p14:tracePt t="41172" x="7305675" y="1049338"/>
          <p14:tracePt t="41180" x="7329488" y="1049338"/>
          <p14:tracePt t="41190" x="7342188" y="1049338"/>
          <p14:tracePt t="41196" x="7366000" y="1049338"/>
          <p14:tracePt t="41204" x="7389813" y="1049338"/>
          <p14:tracePt t="41212" x="7413625" y="1049338"/>
          <p14:tracePt t="41220" x="7432675" y="1049338"/>
          <p14:tracePt t="41228" x="7456488" y="1049338"/>
          <p14:tracePt t="41236" x="7473950" y="1042988"/>
          <p14:tracePt t="41244" x="7510463" y="1012825"/>
          <p14:tracePt t="41252" x="7534275" y="1000125"/>
          <p14:tracePt t="41260" x="7546975" y="982663"/>
          <p14:tracePt t="41268" x="7564438" y="969963"/>
          <p14:tracePt t="41284" x="7577138" y="952500"/>
          <p14:tracePt t="41292" x="7588250" y="939800"/>
          <p14:tracePt t="41300" x="7594600" y="922338"/>
          <p14:tracePt t="41308" x="7594600" y="909638"/>
          <p14:tracePt t="41316" x="7594600" y="885825"/>
          <p14:tracePt t="41324" x="7594600" y="862013"/>
          <p14:tracePt t="41332" x="7594600" y="838200"/>
          <p14:tracePt t="41340" x="7594600" y="819150"/>
          <p14:tracePt t="41348" x="7594600" y="795338"/>
          <p14:tracePt t="41357" x="7594600" y="771525"/>
          <p14:tracePt t="41364" x="7564438" y="747713"/>
          <p14:tracePt t="41373" x="7527925" y="704850"/>
          <p14:tracePt t="41380" x="7486650" y="668338"/>
          <p14:tracePt t="41388" x="7426325" y="638175"/>
          <p14:tracePt t="41396" x="7348538" y="590550"/>
          <p14:tracePt t="41404" x="7281863" y="547688"/>
          <p14:tracePt t="41412" x="7202488" y="517525"/>
          <p14:tracePt t="41420" x="7142163" y="482600"/>
          <p14:tracePt t="41428" x="7081838" y="476250"/>
          <p14:tracePt t="41436" x="7034213" y="452438"/>
          <p14:tracePt t="41444" x="6986588" y="446088"/>
          <p14:tracePt t="41452" x="6973888" y="446088"/>
          <p14:tracePt t="41460" x="6950075" y="446088"/>
          <p14:tracePt t="41468" x="6926263" y="446088"/>
          <p14:tracePt t="41476" x="6913563" y="446088"/>
          <p14:tracePt t="41484" x="6902450" y="446088"/>
          <p14:tracePt t="41492" x="6865938" y="446088"/>
          <p14:tracePt t="41500" x="6829425" y="463550"/>
          <p14:tracePt t="41508" x="6792913" y="493713"/>
          <p14:tracePt t="41516" x="6769100" y="506413"/>
          <p14:tracePt t="41524" x="6732588" y="536575"/>
          <p14:tracePt t="41532" x="6696075" y="560388"/>
          <p14:tracePt t="41540" x="6678613" y="577850"/>
          <p14:tracePt t="41548" x="6654800" y="584200"/>
          <p14:tracePt t="41557" x="6630988" y="608013"/>
          <p14:tracePt t="41564" x="6618288" y="627063"/>
          <p14:tracePt t="41574" x="6611938" y="638175"/>
          <p14:tracePt t="41580" x="6611938" y="657225"/>
          <p14:tracePt t="41596" x="6611938" y="681038"/>
          <p14:tracePt t="41604" x="6611938" y="693738"/>
          <p14:tracePt t="41612" x="6611938" y="723900"/>
          <p14:tracePt t="41620" x="6611938" y="735013"/>
          <p14:tracePt t="41628" x="6611938" y="771525"/>
          <p14:tracePt t="41636" x="6635750" y="795338"/>
          <p14:tracePt t="41644" x="6661150" y="819150"/>
          <p14:tracePt t="41652" x="6684963" y="842963"/>
          <p14:tracePt t="41660" x="6738938" y="898525"/>
          <p14:tracePt t="41668" x="6792913" y="939800"/>
          <p14:tracePt t="41676" x="6853238" y="982663"/>
          <p14:tracePt t="41684" x="6919913" y="1012825"/>
          <p14:tracePt t="41692" x="6986588" y="1049338"/>
          <p14:tracePt t="41700" x="7058025" y="1079500"/>
          <p14:tracePt t="41708" x="7148513" y="1103313"/>
          <p14:tracePt t="41716" x="7221538" y="1114425"/>
          <p14:tracePt t="41724" x="7299325" y="1133475"/>
          <p14:tracePt t="41732" x="7348538" y="1144588"/>
          <p14:tracePt t="41740" x="7353300" y="1144588"/>
          <p14:tracePt t="41748" x="7359650" y="1144588"/>
          <p14:tracePt t="41836" x="7348538" y="1144588"/>
          <p14:tracePt t="41844" x="7323138" y="1138238"/>
          <p14:tracePt t="41852" x="7299325" y="1133475"/>
          <p14:tracePt t="41860" x="7251700" y="1127125"/>
          <p14:tracePt t="41868" x="7191375" y="1103313"/>
          <p14:tracePt t="41876" x="7100888" y="1073150"/>
          <p14:tracePt t="41884" x="6997700" y="1023938"/>
          <p14:tracePt t="41892" x="6889750" y="989013"/>
          <p14:tracePt t="41900" x="6799263" y="946150"/>
          <p14:tracePt t="41908" x="6684963" y="909638"/>
          <p14:tracePt t="41916" x="6594475" y="873125"/>
          <p14:tracePt t="41924" x="6516688" y="849313"/>
          <p14:tracePt t="41932" x="6480175" y="838200"/>
          <p14:tracePt t="41941" x="6456363" y="825500"/>
          <p14:tracePt t="42021" x="6503988" y="825500"/>
          <p14:tracePt t="42029" x="6594475" y="825500"/>
          <p14:tracePt t="42036" x="6708775" y="842963"/>
          <p14:tracePt t="42045" x="6853238" y="868363"/>
          <p14:tracePt t="42052" x="7088188" y="939800"/>
          <p14:tracePt t="42060" x="7292975" y="1000125"/>
          <p14:tracePt t="42068" x="7540625" y="1096963"/>
          <p14:tracePt t="42076" x="7775575" y="1174750"/>
          <p14:tracePt t="42084" x="7962900" y="1247775"/>
          <p14:tracePt t="42093" x="8113713" y="1301750"/>
          <p14:tracePt t="42100" x="8185150" y="1301750"/>
          <p14:tracePt t="42108" x="8204200" y="1308100"/>
          <p14:tracePt t="42140" x="8208963" y="1314450"/>
          <p14:tracePt t="42172" x="8204200" y="1319213"/>
          <p14:tracePt t="42180" x="8178800" y="1319213"/>
          <p14:tracePt t="42189" x="8101013" y="1319213"/>
          <p14:tracePt t="42196" x="8016875" y="1319213"/>
          <p14:tracePt t="42204" x="7926388" y="1314450"/>
          <p14:tracePt t="42212" x="7793038" y="1301750"/>
          <p14:tracePt t="42220" x="7678738" y="1265238"/>
          <p14:tracePt t="42228" x="7577138" y="1247775"/>
          <p14:tracePt t="42236" x="7443788" y="1211263"/>
          <p14:tracePt t="42244" x="7323138" y="1163638"/>
          <p14:tracePt t="42252" x="7208838" y="1127125"/>
          <p14:tracePt t="42260" x="7088188" y="1079500"/>
          <p14:tracePt t="42268" x="6986588" y="1042988"/>
          <p14:tracePt t="42276" x="6896100" y="1023938"/>
          <p14:tracePt t="42284" x="6805613" y="976313"/>
          <p14:tracePt t="42292" x="6756400" y="958850"/>
          <p14:tracePt t="42300" x="6732588" y="946150"/>
          <p14:tracePt t="42308" x="6726238" y="939800"/>
          <p14:tracePt t="42356" x="6721475" y="933450"/>
          <p14:tracePt t="42396" x="6738938" y="933450"/>
          <p14:tracePt t="42404" x="6799263" y="933450"/>
          <p14:tracePt t="42412" x="6872288" y="933450"/>
          <p14:tracePt t="42420" x="6967538" y="933450"/>
          <p14:tracePt t="42428" x="7070725" y="933450"/>
          <p14:tracePt t="42436" x="7154863" y="933450"/>
          <p14:tracePt t="42444" x="7258050" y="933450"/>
          <p14:tracePt t="42452" x="7342188" y="933450"/>
          <p14:tracePt t="42460" x="7413625" y="939800"/>
          <p14:tracePt t="42468" x="7437438" y="946150"/>
          <p14:tracePt t="42476" x="7462838" y="946150"/>
          <p14:tracePt t="42565" x="7467600" y="958850"/>
          <p14:tracePt t="42581" x="7443788" y="963613"/>
          <p14:tracePt t="42589" x="7383463" y="969963"/>
          <p14:tracePt t="42597" x="7342188" y="969963"/>
          <p14:tracePt t="42605" x="7258050" y="969963"/>
          <p14:tracePt t="42613" x="7221538" y="969963"/>
          <p14:tracePt t="42620" x="7178675" y="969963"/>
          <p14:tracePt t="42628" x="7154863" y="969963"/>
          <p14:tracePt t="42636" x="7124700" y="969963"/>
          <p14:tracePt t="42644" x="7112000" y="969963"/>
          <p14:tracePt t="42652" x="7100888" y="969963"/>
          <p14:tracePt t="42773" x="7167563" y="969963"/>
          <p14:tracePt t="42780" x="7258050" y="969963"/>
          <p14:tracePt t="42790" x="7359650" y="993775"/>
          <p14:tracePt t="42797" x="7443788" y="1006475"/>
          <p14:tracePt t="42804" x="7534275" y="1019175"/>
          <p14:tracePt t="42812" x="7594600" y="1023938"/>
          <p14:tracePt t="42820" x="7618413" y="1036638"/>
          <p14:tracePt t="42828" x="7624763" y="1036638"/>
          <p14:tracePt t="42925" x="7588250" y="1036638"/>
          <p14:tracePt t="42933" x="7516813" y="1036638"/>
          <p14:tracePt t="42942" x="7456488" y="1036638"/>
          <p14:tracePt t="42949" x="7353300" y="1036638"/>
          <p14:tracePt t="42957" x="7281863" y="1036638"/>
          <p14:tracePt t="42965" x="7227888" y="1036638"/>
          <p14:tracePt t="42973" x="7137400" y="1036638"/>
          <p14:tracePt t="42980" x="7107238" y="1036638"/>
          <p14:tracePt t="42988" x="7077075" y="1036638"/>
          <p14:tracePt t="42996" x="7040563" y="1036638"/>
          <p14:tracePt t="43004" x="7034213" y="1036638"/>
          <p14:tracePt t="43012" x="7027863" y="1036638"/>
          <p14:tracePt t="43109" x="7046913" y="1036638"/>
          <p14:tracePt t="43116" x="7112000" y="1042988"/>
          <p14:tracePt t="43125" x="7197725" y="1042988"/>
          <p14:tracePt t="43132" x="7318375" y="1079500"/>
          <p14:tracePt t="43140" x="7432675" y="1090613"/>
          <p14:tracePt t="43148" x="7516813" y="1103313"/>
          <p14:tracePt t="43156" x="7594600" y="1114425"/>
          <p14:tracePt t="43164" x="7654925" y="1120775"/>
          <p14:tracePt t="43172" x="7661275" y="1120775"/>
          <p14:tracePt t="43253" x="7637463" y="1120775"/>
          <p14:tracePt t="43261" x="7594600" y="1120775"/>
          <p14:tracePt t="43269" x="7504113" y="1120775"/>
          <p14:tracePt t="43278" x="7402513" y="1096963"/>
          <p14:tracePt t="43284" x="7288213" y="1084263"/>
          <p14:tracePt t="43292" x="7154863" y="1049338"/>
          <p14:tracePt t="43300" x="7010400" y="1012825"/>
          <p14:tracePt t="43309" x="6865938" y="989013"/>
          <p14:tracePt t="43316" x="6732588" y="952500"/>
          <p14:tracePt t="43325" x="6618288" y="915988"/>
          <p14:tracePt t="43332" x="6527800" y="879475"/>
          <p14:tracePt t="43342" x="6480175" y="873125"/>
          <p14:tracePt t="43348" x="6467475" y="868363"/>
          <p14:tracePt t="43436" x="6473825" y="855663"/>
          <p14:tracePt t="43444" x="6527800" y="855663"/>
          <p14:tracePt t="43452" x="6600825" y="855663"/>
          <p14:tracePt t="43460" x="6672263" y="855663"/>
          <p14:tracePt t="43468" x="6762750" y="862013"/>
          <p14:tracePt t="43476" x="6846888" y="873125"/>
          <p14:tracePt t="43484" x="6950075" y="898525"/>
          <p14:tracePt t="43492" x="7027863" y="898525"/>
          <p14:tracePt t="43500" x="7088188" y="915988"/>
          <p14:tracePt t="43509" x="7161213" y="928688"/>
          <p14:tracePt t="43516" x="7172325" y="928688"/>
          <p14:tracePt t="43645" x="7161213" y="928688"/>
          <p14:tracePt t="43653" x="7142163" y="928688"/>
          <p14:tracePt t="43661" x="7118350" y="928688"/>
          <p14:tracePt t="43669" x="7100888" y="928688"/>
          <p14:tracePt t="43684" x="7094538" y="928688"/>
          <p14:tracePt t="43821" x="7094538" y="922338"/>
          <p14:tracePt t="43861" x="7100888" y="922338"/>
          <p14:tracePt t="44228" x="0" y="0"/>
        </p14:tracePtLst>
        <p14:tracePtLst>
          <p14:tracePt t="46014" x="5521325" y="1530350"/>
          <p14:tracePt t="46077" x="5514975" y="1524000"/>
          <p14:tracePt t="46141" x="5514975" y="1512888"/>
          <p14:tracePt t="46149" x="5514975" y="1482725"/>
          <p14:tracePt t="46157" x="5514975" y="1446213"/>
          <p14:tracePt t="46165" x="5514975" y="1422400"/>
          <p14:tracePt t="46173" x="5514975" y="1392238"/>
          <p14:tracePt t="46180" x="5508625" y="1362075"/>
          <p14:tracePt t="46188" x="5497513" y="1338263"/>
          <p14:tracePt t="46196" x="5484813" y="1314450"/>
          <p14:tracePt t="46204" x="5473700" y="1289050"/>
          <p14:tracePt t="46212" x="5448300" y="1265238"/>
          <p14:tracePt t="46220" x="5448300" y="1258888"/>
          <p14:tracePt t="46228" x="5437188" y="1235075"/>
          <p14:tracePt t="46236" x="5418138" y="1211263"/>
          <p14:tracePt t="46245" x="5413375" y="1204913"/>
          <p14:tracePt t="46252" x="5407025" y="1198563"/>
          <p14:tracePt t="46261" x="5394325" y="1187450"/>
          <p14:tracePt t="46284" x="5387975" y="1181100"/>
          <p14:tracePt t="46292" x="5383213" y="1174750"/>
          <p14:tracePt t="46300" x="5370513" y="1157288"/>
          <p14:tracePt t="46308" x="5364163" y="1150938"/>
          <p14:tracePt t="46324" x="5329238" y="1133475"/>
          <p14:tracePt t="46332" x="5316538" y="1114425"/>
          <p14:tracePt t="46340" x="5299075" y="1096963"/>
          <p14:tracePt t="46348" x="5273675" y="1073150"/>
          <p14:tracePt t="46356" x="5238750" y="1054100"/>
          <p14:tracePt t="46364" x="5213350" y="1030288"/>
          <p14:tracePt t="46372" x="5178425" y="1006475"/>
          <p14:tracePt t="46380" x="5165725" y="989013"/>
          <p14:tracePt t="46388" x="5148263" y="982663"/>
          <p14:tracePt t="46396" x="5122863" y="963613"/>
          <p14:tracePt t="46404" x="5111750" y="958850"/>
          <p14:tracePt t="46412" x="5087938" y="952500"/>
          <p14:tracePt t="46420" x="5062538" y="933450"/>
          <p14:tracePt t="46428" x="5038725" y="928688"/>
          <p14:tracePt t="46436" x="5021263" y="915988"/>
          <p14:tracePt t="46445" x="5008563" y="909638"/>
          <p14:tracePt t="46452" x="4984750" y="898525"/>
          <p14:tracePt t="46461" x="4967288" y="885825"/>
          <p14:tracePt t="46468" x="4948238" y="879475"/>
          <p14:tracePt t="46478" x="4930775" y="873125"/>
          <p14:tracePt t="46484" x="4918075" y="868363"/>
          <p14:tracePt t="46492" x="4913313" y="868363"/>
          <p14:tracePt t="46500" x="4887913" y="868363"/>
          <p14:tracePt t="46508" x="4876800" y="855663"/>
          <p14:tracePt t="46516" x="4852988" y="849313"/>
          <p14:tracePt t="46524" x="4846638" y="849313"/>
          <p14:tracePt t="46532" x="4822825" y="849313"/>
          <p14:tracePt t="46540" x="4810125" y="849313"/>
          <p14:tracePt t="46548" x="4797425" y="849313"/>
          <p14:tracePt t="46556" x="4773613" y="842963"/>
          <p14:tracePt t="46564" x="4767263" y="842963"/>
          <p14:tracePt t="46572" x="4762500" y="842963"/>
          <p14:tracePt t="46580" x="4749800" y="842963"/>
          <p14:tracePt t="46588" x="4732338" y="842963"/>
          <p14:tracePt t="46596" x="4719638" y="842963"/>
          <p14:tracePt t="46604" x="4706938" y="842963"/>
          <p14:tracePt t="46612" x="4695825" y="842963"/>
          <p14:tracePt t="46620" x="4676775" y="842963"/>
          <p14:tracePt t="46628" x="4665663" y="842963"/>
          <p14:tracePt t="46636" x="4646613" y="849313"/>
          <p14:tracePt t="46644" x="4641850" y="849313"/>
          <p14:tracePt t="46652" x="4629150" y="855663"/>
          <p14:tracePt t="46662" x="4616450" y="873125"/>
          <p14:tracePt t="46678" x="4598988" y="885825"/>
          <p14:tracePt t="46684" x="4592638" y="892175"/>
          <p14:tracePt t="46692" x="4568825" y="909638"/>
          <p14:tracePt t="46700" x="4562475" y="915988"/>
          <p14:tracePt t="46708" x="4557713" y="915988"/>
          <p14:tracePt t="46716" x="4545013" y="922338"/>
          <p14:tracePt t="46724" x="4538663" y="933450"/>
          <p14:tracePt t="46732" x="4532313" y="939800"/>
          <p14:tracePt t="46740" x="4527550" y="946150"/>
          <p14:tracePt t="46748" x="4521200" y="963613"/>
          <p14:tracePt t="46756" x="4514850" y="969963"/>
          <p14:tracePt t="46764" x="4508500" y="976313"/>
          <p14:tracePt t="46772" x="4508500" y="989013"/>
          <p14:tracePt t="46780" x="4502150" y="1000125"/>
          <p14:tracePt t="46788" x="4491038" y="1019175"/>
          <p14:tracePt t="46796" x="4491038" y="1023938"/>
          <p14:tracePt t="46804" x="4491038" y="1030288"/>
          <p14:tracePt t="46812" x="4491038" y="1042988"/>
          <p14:tracePt t="46820" x="4491038" y="1049338"/>
          <p14:tracePt t="46828" x="4491038" y="1060450"/>
          <p14:tracePt t="46836" x="4491038" y="1073150"/>
          <p14:tracePt t="46845" x="4491038" y="1090613"/>
          <p14:tracePt t="46852" x="4491038" y="1103313"/>
          <p14:tracePt t="46862" x="4491038" y="1114425"/>
          <p14:tracePt t="46868" x="4491038" y="1127125"/>
          <p14:tracePt t="46876" x="4497388" y="1150938"/>
          <p14:tracePt t="46884" x="4521200" y="1187450"/>
          <p14:tracePt t="46892" x="4527550" y="1204913"/>
          <p14:tracePt t="46900" x="4551363" y="1228725"/>
          <p14:tracePt t="46908" x="4581525" y="1254125"/>
          <p14:tracePt t="46916" x="4616450" y="1284288"/>
          <p14:tracePt t="46924" x="4641850" y="1295400"/>
          <p14:tracePt t="46932" x="4652963" y="1314450"/>
          <p14:tracePt t="46940" x="4676775" y="1319213"/>
          <p14:tracePt t="46948" x="4702175" y="1338263"/>
          <p14:tracePt t="46956" x="4706938" y="1338263"/>
          <p14:tracePt t="46964" x="4732338" y="1349375"/>
          <p14:tracePt t="46972" x="4743450" y="1355725"/>
          <p14:tracePt t="46980" x="4779963" y="1368425"/>
          <p14:tracePt t="46988" x="4803775" y="1379538"/>
          <p14:tracePt t="46996" x="4827588" y="1392238"/>
          <p14:tracePt t="47004" x="4852988" y="1403350"/>
          <p14:tracePt t="47012" x="4883150" y="1416050"/>
          <p14:tracePt t="47020" x="4943475" y="1422400"/>
          <p14:tracePt t="47029" x="4991100" y="1446213"/>
          <p14:tracePt t="47036" x="5057775" y="1463675"/>
          <p14:tracePt t="47045" x="5105400" y="1482725"/>
          <p14:tracePt t="47052" x="5165725" y="1493838"/>
          <p14:tracePt t="47062" x="5213350" y="1512888"/>
          <p14:tracePt t="47068" x="5232400" y="1512888"/>
          <p14:tracePt t="47077" x="5243513" y="1512888"/>
          <p14:tracePt t="47084" x="5249863" y="1512888"/>
          <p14:tracePt t="47092" x="5256213" y="1512888"/>
          <p14:tracePt t="47116" x="5268913" y="1512888"/>
          <p14:tracePt t="47124" x="5280025" y="1506538"/>
          <p14:tracePt t="47132" x="5286375" y="1500188"/>
          <p14:tracePt t="47140" x="5303838" y="1476375"/>
          <p14:tracePt t="47148" x="5303838" y="1463675"/>
          <p14:tracePt t="47156" x="5303838" y="1439863"/>
          <p14:tracePt t="47164" x="5310188" y="1416050"/>
          <p14:tracePt t="47172" x="5316538" y="1385888"/>
          <p14:tracePt t="47180" x="5329238" y="1362075"/>
          <p14:tracePt t="47188" x="5329238" y="1319213"/>
          <p14:tracePt t="47196" x="5329238" y="1284288"/>
          <p14:tracePt t="47204" x="5329238" y="1254125"/>
          <p14:tracePt t="47212" x="5329238" y="1211263"/>
          <p14:tracePt t="47220" x="5329238" y="1187450"/>
          <p14:tracePt t="47229" x="5329238" y="1163638"/>
          <p14:tracePt t="47236" x="5322888" y="1120775"/>
          <p14:tracePt t="47245" x="5303838" y="1096963"/>
          <p14:tracePt t="47252" x="5292725" y="1079500"/>
          <p14:tracePt t="47260" x="5273675" y="1054100"/>
          <p14:tracePt t="47268" x="5262563" y="1042988"/>
          <p14:tracePt t="47276" x="5238750" y="1019175"/>
          <p14:tracePt t="47284" x="5213350" y="1000125"/>
          <p14:tracePt t="47292" x="5195888" y="982663"/>
          <p14:tracePt t="47300" x="5159375" y="958850"/>
          <p14:tracePt t="47308" x="5135563" y="952500"/>
          <p14:tracePt t="47316" x="5122863" y="933450"/>
          <p14:tracePt t="47324" x="5099050" y="928688"/>
          <p14:tracePt t="47332" x="5075238" y="922338"/>
          <p14:tracePt t="47340" x="5051425" y="909638"/>
          <p14:tracePt t="47348" x="5027613" y="909638"/>
          <p14:tracePt t="47356" x="4972050" y="892175"/>
          <p14:tracePt t="47364" x="4948238" y="885825"/>
          <p14:tracePt t="47372" x="4924425" y="885825"/>
          <p14:tracePt t="47380" x="4894263" y="885825"/>
          <p14:tracePt t="47388" x="4846638" y="885825"/>
          <p14:tracePt t="47396" x="4827588" y="885825"/>
          <p14:tracePt t="47404" x="4803775" y="885825"/>
          <p14:tracePt t="47412" x="4773613" y="885825"/>
          <p14:tracePt t="47420" x="4749800" y="885825"/>
          <p14:tracePt t="47429" x="4725988" y="885825"/>
          <p14:tracePt t="47436" x="4713288" y="885825"/>
          <p14:tracePt t="47446" x="4695825" y="885825"/>
          <p14:tracePt t="47452" x="4689475" y="885825"/>
          <p14:tracePt t="47463" x="4676775" y="885825"/>
          <p14:tracePt t="47468" x="4665663" y="885825"/>
          <p14:tracePt t="47476" x="4652963" y="885825"/>
          <p14:tracePt t="47484" x="4629150" y="885825"/>
          <p14:tracePt t="47492" x="4592638" y="903288"/>
          <p14:tracePt t="47500" x="4586288" y="909638"/>
          <p14:tracePt t="47508" x="4581525" y="915988"/>
          <p14:tracePt t="47516" x="4557713" y="928688"/>
          <p14:tracePt t="47524" x="4551363" y="933450"/>
          <p14:tracePt t="47532" x="4545013" y="958850"/>
          <p14:tracePt t="47540" x="4538663" y="982663"/>
          <p14:tracePt t="47548" x="4532313" y="993775"/>
          <p14:tracePt t="47556" x="4532313" y="1019175"/>
          <p14:tracePt t="47564" x="4532313" y="1042988"/>
          <p14:tracePt t="47572" x="4532313" y="1066800"/>
          <p14:tracePt t="47580" x="4532313" y="1096963"/>
          <p14:tracePt t="47588" x="4532313" y="1120775"/>
          <p14:tracePt t="47596" x="4545013" y="1163638"/>
          <p14:tracePt t="47604" x="4568825" y="1187450"/>
          <p14:tracePt t="47612" x="4575175" y="1223963"/>
          <p14:tracePt t="47620" x="4598988" y="1247775"/>
          <p14:tracePt t="47629" x="4629150" y="1295400"/>
          <p14:tracePt t="47636" x="4659313" y="1338263"/>
          <p14:tracePt t="47644" x="4695825" y="1374775"/>
          <p14:tracePt t="47652" x="4713288" y="1392238"/>
          <p14:tracePt t="47660" x="4749800" y="1428750"/>
          <p14:tracePt t="47668" x="4786313" y="1446213"/>
          <p14:tracePt t="47677" x="4846638" y="1476375"/>
          <p14:tracePt t="47684" x="4900613" y="1493838"/>
          <p14:tracePt t="47692" x="4943475" y="1506538"/>
          <p14:tracePt t="47700" x="5021263" y="1524000"/>
          <p14:tracePt t="47708" x="5068888" y="1536700"/>
          <p14:tracePt t="47716" x="5111750" y="1543050"/>
          <p14:tracePt t="47724" x="5172075" y="1554163"/>
          <p14:tracePt t="47732" x="5219700" y="1554163"/>
          <p14:tracePt t="47740" x="5249863" y="1554163"/>
          <p14:tracePt t="47748" x="5280025" y="1554163"/>
          <p14:tracePt t="47756" x="5316538" y="1554163"/>
          <p14:tracePt t="47764" x="5340350" y="1554163"/>
          <p14:tracePt t="47772" x="5364163" y="1543050"/>
          <p14:tracePt t="47780" x="5376863" y="1530350"/>
          <p14:tracePt t="47788" x="5400675" y="1512888"/>
          <p14:tracePt t="47796" x="5418138" y="1500188"/>
          <p14:tracePt t="47804" x="5424488" y="1493838"/>
          <p14:tracePt t="47812" x="5424488" y="1470025"/>
          <p14:tracePt t="47820" x="5437188" y="1446213"/>
          <p14:tracePt t="47829" x="5437188" y="1422400"/>
          <p14:tracePt t="47836" x="5437188" y="1403350"/>
          <p14:tracePt t="47846" x="5437188" y="1385888"/>
          <p14:tracePt t="47852" x="5437188" y="1379538"/>
          <p14:tracePt t="47860" x="5437188" y="1368425"/>
          <p14:tracePt t="47868" x="5437188" y="1338263"/>
          <p14:tracePt t="47877" x="5424488" y="1319213"/>
          <p14:tracePt t="47884" x="5387975" y="1301750"/>
          <p14:tracePt t="47892" x="5334000" y="1271588"/>
          <p14:tracePt t="47900" x="5303838" y="1254125"/>
          <p14:tracePt t="47908" x="5226050" y="1211263"/>
          <p14:tracePt t="47916" x="5178425" y="1198563"/>
          <p14:tracePt t="47924" x="5129213" y="1181100"/>
          <p14:tracePt t="47932" x="5062538" y="1150938"/>
          <p14:tracePt t="47940" x="5032375" y="1150938"/>
          <p14:tracePt t="47948" x="4991100" y="1138238"/>
          <p14:tracePt t="47956" x="4954588" y="1138238"/>
          <p14:tracePt t="47964" x="4930775" y="1138238"/>
          <p14:tracePt t="47972" x="4913313" y="1138238"/>
          <p14:tracePt t="47980" x="4864100" y="1138238"/>
          <p14:tracePt t="47988" x="4833938" y="1138238"/>
          <p14:tracePt t="47996" x="4797425" y="1163638"/>
          <p14:tracePt t="48004" x="4749800" y="1193800"/>
          <p14:tracePt t="48013" x="4713288" y="1217613"/>
          <p14:tracePt t="48020" x="4659313" y="1247775"/>
          <p14:tracePt t="48029" x="4622800" y="1277938"/>
          <p14:tracePt t="48036" x="4598988" y="1301750"/>
          <p14:tracePt t="48046" x="4575175" y="1325563"/>
          <p14:tracePt t="48052" x="4557713" y="1344613"/>
          <p14:tracePt t="48060" x="4551363" y="1349375"/>
          <p14:tracePt t="48068" x="4538663" y="1362075"/>
          <p14:tracePt t="48084" x="4532313" y="1379538"/>
          <p14:tracePt t="48092" x="4532313" y="1385888"/>
          <p14:tracePt t="48100" x="4527550" y="1392238"/>
          <p14:tracePt t="48114" x="4508500" y="1409700"/>
          <p14:tracePt t="48124" x="4502150" y="1433513"/>
          <p14:tracePt t="48132" x="4497388" y="1458913"/>
          <p14:tracePt t="48140" x="4478338" y="1476375"/>
          <p14:tracePt t="48148" x="4471988" y="1489075"/>
          <p14:tracePt t="48156" x="4467225" y="1493838"/>
          <p14:tracePt t="48164" x="4460875" y="1506538"/>
          <p14:tracePt t="48172" x="4454525" y="1512888"/>
          <p14:tracePt t="48180" x="4448175" y="1519238"/>
          <p14:tracePt t="48204" x="4441825" y="1524000"/>
          <p14:tracePt t="48212" x="4430713" y="1543050"/>
          <p14:tracePt t="48229" x="4406900" y="1549400"/>
          <p14:tracePt t="48246" x="4387850" y="1554163"/>
          <p14:tracePt t="48252" x="4376738" y="1560513"/>
          <p14:tracePt t="48268" x="4370388" y="1560513"/>
          <p14:tracePt t="48276" x="4351338" y="1579563"/>
          <p14:tracePt t="48284" x="4346575" y="1579563"/>
          <p14:tracePt t="48292" x="4333875" y="1584325"/>
          <p14:tracePt t="48300" x="4327525" y="1584325"/>
          <p14:tracePt t="48316" x="4321175" y="1584325"/>
          <p14:tracePt t="48348" x="4310063" y="1590675"/>
          <p14:tracePt t="48436" x="4303713" y="1590675"/>
          <p14:tracePt t="48444" x="4297363" y="1597025"/>
          <p14:tracePt t="48460" x="4291013" y="1603375"/>
          <p14:tracePt t="48541" x="4286250" y="1603375"/>
          <p14:tracePt t="48556" x="4279900" y="1603375"/>
          <p14:tracePt t="48709" x="4273550" y="1603375"/>
          <p14:tracePt t="48981" x="4267200" y="1603375"/>
          <p14:tracePt t="49069" x="4267200" y="1590675"/>
          <p14:tracePt t="49076" x="4267200" y="1584325"/>
          <p14:tracePt t="49117" x="4267200" y="1579563"/>
          <p14:tracePt t="49165" x="4267200" y="1566863"/>
          <p14:tracePt t="49725" x="4267200" y="1560513"/>
          <p14:tracePt t="49765" x="4297363" y="1543050"/>
          <p14:tracePt t="49780" x="4303713" y="1543050"/>
          <p14:tracePt t="49789" x="4310063" y="1536700"/>
          <p14:tracePt t="49804" x="4316413" y="1536700"/>
          <p14:tracePt t="49820" x="4321175" y="1536700"/>
          <p14:tracePt t="49836" x="4327525" y="1536700"/>
          <p14:tracePt t="49844" x="4333875" y="1536700"/>
          <p14:tracePt t="49852" x="4340225" y="1536700"/>
          <p14:tracePt t="49860" x="4351338" y="1530350"/>
          <p14:tracePt t="49868" x="4357688" y="1530350"/>
          <p14:tracePt t="49876" x="4364038" y="1530350"/>
          <p14:tracePt t="49884" x="4376738" y="1524000"/>
          <p14:tracePt t="49892" x="4394200" y="1519238"/>
          <p14:tracePt t="49908" x="4400550" y="1519238"/>
          <p14:tracePt t="49916" x="4406900" y="1519238"/>
          <p14:tracePt t="49924" x="4411663" y="1519238"/>
          <p14:tracePt t="49948" x="4418013" y="1512888"/>
          <p14:tracePt t="49964" x="4430713" y="1512888"/>
          <p14:tracePt t="49980" x="4437063" y="1512888"/>
          <p14:tracePt t="49988" x="4448175" y="1512888"/>
          <p14:tracePt t="49998" x="4454525" y="1506538"/>
          <p14:tracePt t="50004" x="4460875" y="1500188"/>
          <p14:tracePt t="50014" x="4467225" y="1500188"/>
          <p14:tracePt t="50020" x="4478338" y="1500188"/>
          <p14:tracePt t="50029" x="4497388" y="1489075"/>
          <p14:tracePt t="50036" x="4508500" y="1489075"/>
          <p14:tracePt t="50045" x="4527550" y="1482725"/>
          <p14:tracePt t="50052" x="4551363" y="1476375"/>
          <p14:tracePt t="50060" x="4557713" y="1476375"/>
          <p14:tracePt t="50068" x="4568825" y="1476375"/>
          <p14:tracePt t="50076" x="4575175" y="1470025"/>
          <p14:tracePt t="50092" x="4581525" y="1463675"/>
          <p14:tracePt t="50124" x="4592638" y="1463675"/>
          <p14:tracePt t="50285" x="4598988" y="1463675"/>
          <p14:tracePt t="50301" x="4605338" y="1463675"/>
          <p14:tracePt t="50333" x="4616450" y="1463675"/>
          <p14:tracePt t="50381" x="4622800" y="1463675"/>
          <p14:tracePt t="50389" x="4629150" y="1463675"/>
          <p14:tracePt t="50405" x="4635500" y="1463675"/>
          <p14:tracePt t="50412" x="4641850" y="1458913"/>
          <p14:tracePt t="50420" x="4646613" y="1458913"/>
          <p14:tracePt t="50436" x="4652963" y="1458913"/>
          <p14:tracePt t="50444" x="4659313" y="1458913"/>
          <p14:tracePt t="50452" x="4665663" y="1458913"/>
          <p14:tracePt t="50460" x="4672013" y="1458913"/>
          <p14:tracePt t="50468" x="4683125" y="1458913"/>
          <p14:tracePt t="50476" x="4689475" y="1452563"/>
          <p14:tracePt t="50484" x="4695825" y="1452563"/>
          <p14:tracePt t="50492" x="4702175" y="1452563"/>
          <p14:tracePt t="50500" x="4719638" y="1446213"/>
          <p14:tracePt t="50508" x="4732338" y="1433513"/>
          <p14:tracePt t="50516" x="4737100" y="1433513"/>
          <p14:tracePt t="50524" x="4743450" y="1433513"/>
          <p14:tracePt t="50532" x="4749800" y="1433513"/>
          <p14:tracePt t="50540" x="4762500" y="1428750"/>
          <p14:tracePt t="50556" x="4767263" y="1422400"/>
          <p14:tracePt t="50572" x="4786313" y="1409700"/>
          <p14:tracePt t="50588" x="4792663" y="1403350"/>
          <p14:tracePt t="50598" x="4797425" y="1398588"/>
          <p14:tracePt t="50604" x="4803775" y="1392238"/>
          <p14:tracePt t="50613" x="4810125" y="1379538"/>
          <p14:tracePt t="50620" x="4810125" y="1374775"/>
          <p14:tracePt t="50629" x="4810125" y="1368425"/>
          <p14:tracePt t="50644" x="4810125" y="1355725"/>
          <p14:tracePt t="50660" x="4810125" y="1349375"/>
          <p14:tracePt t="50676" x="4810125" y="1331913"/>
          <p14:tracePt t="50692" x="4810125" y="1325563"/>
          <p14:tracePt t="50708" x="4810125" y="1319213"/>
          <p14:tracePt t="50716" x="4810125" y="1314450"/>
          <p14:tracePt t="50724" x="4810125" y="1308100"/>
          <p14:tracePt t="50748" x="4810125" y="1295400"/>
          <p14:tracePt t="50756" x="4810125" y="1289050"/>
          <p14:tracePt t="50765" x="4810125" y="1271588"/>
          <p14:tracePt t="50772" x="4803775" y="1265238"/>
          <p14:tracePt t="50782" x="4786313" y="1247775"/>
          <p14:tracePt t="50788" x="4779963" y="1241425"/>
          <p14:tracePt t="50796" x="4773613" y="1235075"/>
          <p14:tracePt t="50804" x="4762500" y="1223963"/>
          <p14:tracePt t="50813" x="4756150" y="1217613"/>
          <p14:tracePt t="50820" x="4743450" y="1204913"/>
          <p14:tracePt t="50828" x="4719638" y="1181100"/>
          <p14:tracePt t="50836" x="4702175" y="1168400"/>
          <p14:tracePt t="50844" x="4665663" y="1144588"/>
          <p14:tracePt t="50852" x="4616450" y="1127125"/>
          <p14:tracePt t="50860" x="4557713" y="1090613"/>
          <p14:tracePt t="50868" x="4491038" y="1073150"/>
          <p14:tracePt t="50876" x="4418013" y="1060450"/>
          <p14:tracePt t="50884" x="4370388" y="1054100"/>
          <p14:tracePt t="50892" x="4297363" y="1030288"/>
          <p14:tracePt t="50900" x="4225925" y="1030288"/>
          <p14:tracePt t="50908" x="4141788" y="1030288"/>
          <p14:tracePt t="50916" x="4068763" y="1030288"/>
          <p14:tracePt t="50924" x="3978275" y="1030288"/>
          <p14:tracePt t="50932" x="3905250" y="1030288"/>
          <p14:tracePt t="50940" x="3844925" y="1019175"/>
          <p14:tracePt t="50949" x="3784600" y="1019175"/>
          <p14:tracePt t="50956" x="3743325" y="1019175"/>
          <p14:tracePt t="50965" x="3683000" y="1019175"/>
          <p14:tracePt t="50972" x="3652838" y="1019175"/>
          <p14:tracePt t="50982" x="3598863" y="1019175"/>
          <p14:tracePt t="50988" x="3568700" y="1019175"/>
          <p14:tracePt t="50996" x="3514725" y="1019175"/>
          <p14:tracePt t="51004" x="3465513" y="1019175"/>
          <p14:tracePt t="51013" x="3394075" y="1019175"/>
          <p14:tracePt t="51020" x="3321050" y="1019175"/>
          <p14:tracePt t="51028" x="3249613" y="1019175"/>
          <p14:tracePt t="51036" x="3159125" y="1036638"/>
          <p14:tracePt t="51044" x="3073400" y="1060450"/>
          <p14:tracePt t="51052" x="2982913" y="1084263"/>
          <p14:tracePt t="51060" x="2894013" y="1103313"/>
          <p14:tracePt t="51068" x="2814638" y="1127125"/>
          <p14:tracePt t="51076" x="2743200" y="1144588"/>
          <p14:tracePt t="51084" x="2717800" y="1144588"/>
          <p14:tracePt t="51092" x="2687638" y="1144588"/>
          <p14:tracePt t="51100" x="2670175" y="1144588"/>
          <p14:tracePt t="51118" x="2652713" y="1150938"/>
          <p14:tracePt t="51124" x="2646363" y="1157288"/>
          <p14:tracePt t="51133" x="2633663" y="1168400"/>
          <p14:tracePt t="51140" x="2627313" y="1168400"/>
          <p14:tracePt t="51149" x="2622550" y="1168400"/>
          <p14:tracePt t="51156" x="2609850" y="1174750"/>
          <p14:tracePt t="51165" x="2592388" y="1181100"/>
          <p14:tracePt t="51172" x="2568575" y="1187450"/>
          <p14:tracePt t="51183" x="2549525" y="1187450"/>
          <p14:tracePt t="51188" x="2525713" y="1198563"/>
          <p14:tracePt t="51196" x="2501900" y="1198563"/>
          <p14:tracePt t="51204" x="2482850" y="1204913"/>
          <p14:tracePt t="51213" x="2452688" y="1211263"/>
          <p14:tracePt t="51220" x="2417763" y="1223963"/>
          <p14:tracePt t="51228" x="2392363" y="1228725"/>
          <p14:tracePt t="51236" x="2362200" y="1235075"/>
          <p14:tracePt t="51244" x="2338388" y="1241425"/>
          <p14:tracePt t="51252" x="2308225" y="1254125"/>
          <p14:tracePt t="51260" x="2284413" y="1271588"/>
          <p14:tracePt t="51268" x="2260600" y="1284288"/>
          <p14:tracePt t="51276" x="2224088" y="1295400"/>
          <p14:tracePt t="51284" x="2200275" y="1308100"/>
          <p14:tracePt t="51292" x="2176463" y="1319213"/>
          <p14:tracePt t="51300" x="2152650" y="1331913"/>
          <p14:tracePt t="51308" x="2127250" y="1344613"/>
          <p14:tracePt t="51316" x="2103438" y="1355725"/>
          <p14:tracePt t="51324" x="2092325" y="1355725"/>
          <p14:tracePt t="51333" x="2073275" y="1374775"/>
          <p14:tracePt t="51340" x="2049463" y="1385888"/>
          <p14:tracePt t="51349" x="2036763" y="1403350"/>
          <p14:tracePt t="51364" x="2019300" y="1422400"/>
          <p14:tracePt t="51372" x="2012950" y="1428750"/>
          <p14:tracePt t="51383" x="2001838" y="1439863"/>
          <p14:tracePt t="51388" x="1995488" y="1446213"/>
          <p14:tracePt t="51397" x="1989138" y="1458913"/>
          <p14:tracePt t="51404" x="1976438" y="1482725"/>
          <p14:tracePt t="51412" x="1965325" y="1506538"/>
          <p14:tracePt t="51420" x="1965325" y="1519238"/>
          <p14:tracePt t="51428" x="1965325" y="1543050"/>
          <p14:tracePt t="51436" x="1965325" y="1566863"/>
          <p14:tracePt t="51444" x="1965325" y="1590675"/>
          <p14:tracePt t="51452" x="1965325" y="1614488"/>
          <p14:tracePt t="51460" x="1965325" y="1633538"/>
          <p14:tracePt t="51468" x="1965325" y="1657350"/>
          <p14:tracePt t="51476" x="1965325" y="1663700"/>
          <p14:tracePt t="51484" x="1965325" y="1687513"/>
          <p14:tracePt t="51492" x="1965325" y="1704975"/>
          <p14:tracePt t="51500" x="1965325" y="1711325"/>
          <p14:tracePt t="51508" x="1965325" y="1728788"/>
          <p14:tracePt t="51517" x="1965325" y="1754188"/>
          <p14:tracePt t="51524" x="1971675" y="1765300"/>
          <p14:tracePt t="51533" x="1982788" y="1789113"/>
          <p14:tracePt t="51540" x="1989138" y="1801813"/>
          <p14:tracePt t="51550" x="1995488" y="1819275"/>
          <p14:tracePt t="51556" x="2001838" y="1831975"/>
          <p14:tracePt t="51564" x="2001838" y="1849438"/>
          <p14:tracePt t="51572" x="2019300" y="1862138"/>
          <p14:tracePt t="51581" x="2025650" y="1885950"/>
          <p14:tracePt t="51588" x="2032000" y="1898650"/>
          <p14:tracePt t="51597" x="2036763" y="1905000"/>
          <p14:tracePt t="51604" x="2049463" y="1922463"/>
          <p14:tracePt t="51612" x="2062163" y="1935163"/>
          <p14:tracePt t="51620" x="2066925" y="1939925"/>
          <p14:tracePt t="51628" x="2073275" y="1946275"/>
          <p14:tracePt t="51636" x="2085975" y="1952625"/>
          <p14:tracePt t="51652" x="2092325" y="1958975"/>
          <p14:tracePt t="51660" x="2097088" y="1965325"/>
          <p14:tracePt t="51669" x="2116138" y="1982788"/>
          <p14:tracePt t="51676" x="2116138" y="1989138"/>
          <p14:tracePt t="51684" x="2122488" y="2006600"/>
          <p14:tracePt t="51692" x="2127250" y="2025650"/>
          <p14:tracePt t="51700" x="2152650" y="2049463"/>
          <p14:tracePt t="51708" x="2170113" y="2060575"/>
          <p14:tracePt t="51716" x="2193925" y="2084388"/>
          <p14:tracePt t="51724" x="2206625" y="2084388"/>
          <p14:tracePt t="51732" x="2241550" y="2103438"/>
          <p14:tracePt t="51740" x="2254250" y="2109788"/>
          <p14:tracePt t="51748" x="2278063" y="2109788"/>
          <p14:tracePt t="51756" x="2290763" y="2120900"/>
          <p14:tracePt t="51765" x="2301875" y="2120900"/>
          <p14:tracePt t="51772" x="2314575" y="2127250"/>
          <p14:tracePt t="51780" x="2327275" y="2127250"/>
          <p14:tracePt t="51788" x="2338388" y="2127250"/>
          <p14:tracePt t="51796" x="2362200" y="2127250"/>
          <p14:tracePt t="51804" x="2374900" y="2127250"/>
          <p14:tracePt t="51812" x="2392363" y="2127250"/>
          <p14:tracePt t="51820" x="2417763" y="2127250"/>
          <p14:tracePt t="51828" x="2422525" y="2127250"/>
          <p14:tracePt t="51836" x="2441575" y="2120900"/>
          <p14:tracePt t="51844" x="2465388" y="2103438"/>
          <p14:tracePt t="51852" x="2478088" y="2097088"/>
          <p14:tracePt t="51860" x="2495550" y="2079625"/>
          <p14:tracePt t="51868" x="2513013" y="2066925"/>
          <p14:tracePt t="51883" x="2538413" y="2049463"/>
          <p14:tracePt t="51884" x="2549525" y="2030413"/>
          <p14:tracePt t="51892" x="2573338" y="2019300"/>
          <p14:tracePt t="51900" x="2579688" y="2012950"/>
          <p14:tracePt t="51908" x="2592388" y="1989138"/>
          <p14:tracePt t="51916" x="2609850" y="1965325"/>
          <p14:tracePt t="51924" x="2627313" y="1935163"/>
          <p14:tracePt t="51932" x="2627313" y="1916113"/>
          <p14:tracePt t="51940" x="2633663" y="1885950"/>
          <p14:tracePt t="51948" x="2646363" y="1862138"/>
          <p14:tracePt t="51956" x="2646363" y="1838325"/>
          <p14:tracePt t="51965" x="2646363" y="1825625"/>
          <p14:tracePt t="51972" x="2646363" y="1789113"/>
          <p14:tracePt t="51980" x="2646363" y="1778000"/>
          <p14:tracePt t="51988" x="2646363" y="1771650"/>
          <p14:tracePt t="51996" x="2646363" y="1754188"/>
          <p14:tracePt t="52004" x="2640013" y="1735138"/>
          <p14:tracePt t="52012" x="2627313" y="1711325"/>
          <p14:tracePt t="52020" x="2609850" y="1700213"/>
          <p14:tracePt t="52028" x="2603500" y="1693863"/>
          <p14:tracePt t="52036" x="2586038" y="1670050"/>
          <p14:tracePt t="52044" x="2562225" y="1651000"/>
          <p14:tracePt t="52052" x="2538413" y="1639888"/>
          <p14:tracePt t="52060" x="2519363" y="1620838"/>
          <p14:tracePt t="52068" x="2508250" y="1609725"/>
          <p14:tracePt t="52076" x="2489200" y="1590675"/>
          <p14:tracePt t="52084" x="2471738" y="1579563"/>
          <p14:tracePt t="52100" x="2459038" y="1579563"/>
          <p14:tracePt t="52116" x="2452688" y="1573213"/>
          <p14:tracePt t="52132" x="2435225" y="1560513"/>
          <p14:tracePt t="52148" x="2411413" y="1554163"/>
          <p14:tracePt t="52156" x="2392363" y="1554163"/>
          <p14:tracePt t="52165" x="2374900" y="1554163"/>
          <p14:tracePt t="52172" x="2338388" y="1554163"/>
          <p14:tracePt t="52180" x="2297113" y="1554163"/>
          <p14:tracePt t="52188" x="2266950" y="1554163"/>
          <p14:tracePt t="52196" x="2224088" y="1554163"/>
          <p14:tracePt t="52204" x="2200275" y="1554163"/>
          <p14:tracePt t="52212" x="2157413" y="1554163"/>
          <p14:tracePt t="52220" x="2133600" y="1554163"/>
          <p14:tracePt t="52228" x="2109788" y="1566863"/>
          <p14:tracePt t="52236" x="2103438" y="1566863"/>
          <p14:tracePt t="52244" x="2079625" y="1573213"/>
          <p14:tracePt t="52252" x="2066925" y="1584325"/>
          <p14:tracePt t="52260" x="2049463" y="1597025"/>
          <p14:tracePt t="52268" x="2036763" y="1609725"/>
          <p14:tracePt t="52276" x="2019300" y="1614488"/>
          <p14:tracePt t="52284" x="1995488" y="1639888"/>
          <p14:tracePt t="52292" x="1982788" y="1657350"/>
          <p14:tracePt t="52300" x="1965325" y="1681163"/>
          <p14:tracePt t="52308" x="1946275" y="1704975"/>
          <p14:tracePt t="52316" x="1935163" y="1724025"/>
          <p14:tracePt t="52324" x="1928813" y="1741488"/>
          <p14:tracePt t="52332" x="1916113" y="1758950"/>
          <p14:tracePt t="52340" x="1911350" y="1771650"/>
          <p14:tracePt t="52349" x="1911350" y="1789113"/>
          <p14:tracePt t="52356" x="1905000" y="1801813"/>
          <p14:tracePt t="52365" x="1905000" y="1814513"/>
          <p14:tracePt t="52372" x="1905000" y="1831975"/>
          <p14:tracePt t="52380" x="1905000" y="1849438"/>
          <p14:tracePt t="52388" x="1905000" y="1855788"/>
          <p14:tracePt t="52396" x="1905000" y="1874838"/>
          <p14:tracePt t="52404" x="1922463" y="1905000"/>
          <p14:tracePt t="52412" x="1928813" y="1928813"/>
          <p14:tracePt t="52420" x="1952625" y="1952625"/>
          <p14:tracePt t="52428" x="1971675" y="1976438"/>
          <p14:tracePt t="52436" x="1989138" y="1995488"/>
          <p14:tracePt t="52444" x="2001838" y="2012950"/>
          <p14:tracePt t="52452" x="2019300" y="2036763"/>
          <p14:tracePt t="52460" x="2043113" y="2049463"/>
          <p14:tracePt t="52468" x="2055813" y="2066925"/>
          <p14:tracePt t="52476" x="2079625" y="2073275"/>
          <p14:tracePt t="52484" x="2097088" y="2090738"/>
          <p14:tracePt t="52492" x="2109788" y="2097088"/>
          <p14:tracePt t="52500" x="2133600" y="2114550"/>
          <p14:tracePt t="52508" x="2139950" y="2120900"/>
          <p14:tracePt t="52516" x="2146300" y="2120900"/>
          <p14:tracePt t="52524" x="2152650" y="2120900"/>
          <p14:tracePt t="52532" x="2157413" y="2120900"/>
          <p14:tracePt t="52540" x="2163763" y="2120900"/>
          <p14:tracePt t="52549" x="2170113" y="2120900"/>
          <p14:tracePt t="52556" x="2182813" y="2120900"/>
          <p14:tracePt t="52564" x="2187575" y="2120900"/>
          <p14:tracePt t="52572" x="2211388" y="2120900"/>
          <p14:tracePt t="52580" x="2241550" y="2120900"/>
          <p14:tracePt t="52588" x="2278063" y="2120900"/>
          <p14:tracePt t="52596" x="2308225" y="2120900"/>
          <p14:tracePt t="52604" x="2332038" y="2114550"/>
          <p14:tracePt t="52612" x="2357438" y="2109788"/>
          <p14:tracePt t="52620" x="2381250" y="2103438"/>
          <p14:tracePt t="52628" x="2392363" y="2084388"/>
          <p14:tracePt t="52636" x="2411413" y="2079625"/>
          <p14:tracePt t="52644" x="2435225" y="2054225"/>
          <p14:tracePt t="52652" x="2447925" y="2030413"/>
          <p14:tracePt t="52660" x="2465388" y="2012950"/>
          <p14:tracePt t="52668" x="2482850" y="2000250"/>
          <p14:tracePt t="52676" x="2495550" y="1976438"/>
          <p14:tracePt t="52684" x="2501900" y="1958975"/>
          <p14:tracePt t="52692" x="2519363" y="1916113"/>
          <p14:tracePt t="52700" x="2532063" y="1898650"/>
          <p14:tracePt t="52708" x="2532063" y="1874838"/>
          <p14:tracePt t="52716" x="2532063" y="1855788"/>
          <p14:tracePt t="52724" x="2532063" y="1831975"/>
          <p14:tracePt t="52732" x="2532063" y="1808163"/>
          <p14:tracePt t="52740" x="2532063" y="1795463"/>
          <p14:tracePt t="52749" x="2532063" y="1778000"/>
          <p14:tracePt t="52756" x="2532063" y="1758950"/>
          <p14:tracePt t="52764" x="2532063" y="1735138"/>
          <p14:tracePt t="52772" x="2519363" y="1711325"/>
          <p14:tracePt t="52780" x="2501900" y="1687513"/>
          <p14:tracePt t="52788" x="2489200" y="1663700"/>
          <p14:tracePt t="52796" x="2471738" y="1644650"/>
          <p14:tracePt t="52804" x="2452688" y="1609725"/>
          <p14:tracePt t="52812" x="2417763" y="1573213"/>
          <p14:tracePt t="52820" x="2398713" y="1554163"/>
          <p14:tracePt t="52828" x="2362200" y="1530350"/>
          <p14:tracePt t="52836" x="2351088" y="1519238"/>
          <p14:tracePt t="52844" x="2314575" y="1500188"/>
          <p14:tracePt t="52852" x="2308225" y="1493838"/>
          <p14:tracePt t="52860" x="2290763" y="1482725"/>
          <p14:tracePt t="52868" x="2266950" y="1476375"/>
          <p14:tracePt t="52876" x="2260600" y="1476375"/>
          <p14:tracePt t="52884" x="2236788" y="1470025"/>
          <p14:tracePt t="52892" x="2224088" y="1470025"/>
          <p14:tracePt t="52900" x="2211388" y="1470025"/>
          <p14:tracePt t="52908" x="2193925" y="1470025"/>
          <p14:tracePt t="52916" x="2187575" y="1470025"/>
          <p14:tracePt t="52924" x="2176463" y="1470025"/>
          <p14:tracePt t="52933" x="2152650" y="1470025"/>
          <p14:tracePt t="52940" x="2122488" y="1489075"/>
          <p14:tracePt t="52950" x="2103438" y="1500188"/>
          <p14:tracePt t="52956" x="2066925" y="1519238"/>
          <p14:tracePt t="52964" x="2043113" y="1530350"/>
          <p14:tracePt t="52972" x="2036763" y="1549400"/>
          <p14:tracePt t="52980" x="2019300" y="1579563"/>
          <p14:tracePt t="52988" x="2012950" y="1597025"/>
          <p14:tracePt t="52996" x="2006600" y="1627188"/>
          <p14:tracePt t="53004" x="2006600" y="1651000"/>
          <p14:tracePt t="53012" x="2006600" y="1674813"/>
          <p14:tracePt t="53020" x="1995488" y="1687513"/>
          <p14:tracePt t="53028" x="1995488" y="1724025"/>
          <p14:tracePt t="53036" x="1995488" y="1741488"/>
          <p14:tracePt t="53044" x="1995488" y="1778000"/>
          <p14:tracePt t="53052" x="2006600" y="1801813"/>
          <p14:tracePt t="53060" x="2025650" y="1838325"/>
          <p14:tracePt t="53068" x="2055813" y="1874838"/>
          <p14:tracePt t="53076" x="2079625" y="1909763"/>
          <p14:tracePt t="53084" x="2097088" y="1935163"/>
          <p14:tracePt t="53092" x="2116138" y="1958975"/>
          <p14:tracePt t="53100" x="2152650" y="1995488"/>
          <p14:tracePt t="53114" x="2163763" y="2012950"/>
          <p14:tracePt t="53117" x="2211388" y="2049463"/>
          <p14:tracePt t="53124" x="2247900" y="2073275"/>
          <p14:tracePt t="53132" x="2290763" y="2114550"/>
          <p14:tracePt t="53140" x="2338388" y="2144713"/>
          <p14:tracePt t="53149" x="2387600" y="2163763"/>
          <p14:tracePt t="53156" x="2452688" y="2193925"/>
          <p14:tracePt t="53164" x="2482850" y="2193925"/>
          <p14:tracePt t="53172" x="2532063" y="2211388"/>
          <p14:tracePt t="53180" x="2586038" y="2211388"/>
          <p14:tracePt t="53188" x="2633663" y="2211388"/>
          <p14:tracePt t="53196" x="2652713" y="2211388"/>
          <p14:tracePt t="53204" x="2687638" y="2211388"/>
          <p14:tracePt t="53212" x="2713038" y="2205038"/>
          <p14:tracePt t="53220" x="2736850" y="2181225"/>
          <p14:tracePt t="53228" x="2760663" y="2163763"/>
          <p14:tracePt t="53236" x="2784475" y="2139950"/>
          <p14:tracePt t="53244" x="2803525" y="2114550"/>
          <p14:tracePt t="53252" x="2820988" y="2079625"/>
          <p14:tracePt t="53260" x="2844800" y="2043113"/>
          <p14:tracePt t="53268" x="2844800" y="2019300"/>
          <p14:tracePt t="53276" x="2863850" y="1982788"/>
          <p14:tracePt t="53284" x="2868613" y="1952625"/>
          <p14:tracePt t="53292" x="2881313" y="1905000"/>
          <p14:tracePt t="53300" x="2881313" y="1898650"/>
          <p14:tracePt t="53308" x="2881313" y="1879600"/>
          <p14:tracePt t="53316" x="2881313" y="1874838"/>
          <p14:tracePt t="53324" x="2881313" y="1849438"/>
          <p14:tracePt t="53334" x="2881313" y="1838325"/>
          <p14:tracePt t="53340" x="2881313" y="1814513"/>
          <p14:tracePt t="53348" x="2868613" y="1789113"/>
          <p14:tracePt t="53356" x="2857500" y="1765300"/>
          <p14:tracePt t="53364" x="2838450" y="1741488"/>
          <p14:tracePt t="53372" x="2803525" y="1717675"/>
          <p14:tracePt t="53380" x="2778125" y="1693863"/>
          <p14:tracePt t="53388" x="2730500" y="1663700"/>
          <p14:tracePt t="53396" x="2682875" y="1639888"/>
          <p14:tracePt t="53404" x="2616200" y="1609725"/>
          <p14:tracePt t="53412" x="2568575" y="1590675"/>
          <p14:tracePt t="53420" x="2519363" y="1579563"/>
          <p14:tracePt t="53428" x="2495550" y="1579563"/>
          <p14:tracePt t="53436" x="2465388" y="1573213"/>
          <p14:tracePt t="53444" x="2435225" y="1573213"/>
          <p14:tracePt t="53452" x="2417763" y="1573213"/>
          <p14:tracePt t="53460" x="2392363" y="1573213"/>
          <p14:tracePt t="53468" x="2381250" y="1573213"/>
          <p14:tracePt t="53476" x="2344738" y="1584325"/>
          <p14:tracePt t="53484" x="2338388" y="1590675"/>
          <p14:tracePt t="53492" x="2332038" y="1597025"/>
          <p14:tracePt t="53500" x="2320925" y="1603375"/>
          <p14:tracePt t="53508" x="2314575" y="1609725"/>
          <p14:tracePt t="53516" x="2308225" y="1614488"/>
          <p14:tracePt t="53524" x="2308225" y="1633538"/>
          <p14:tracePt t="53532" x="2308225" y="1639888"/>
          <p14:tracePt t="53540" x="2308225" y="1657350"/>
          <p14:tracePt t="53548" x="2308225" y="1687513"/>
          <p14:tracePt t="53556" x="2308225" y="1693863"/>
          <p14:tracePt t="53564" x="2320925" y="1724025"/>
          <p14:tracePt t="53572" x="2344738" y="1747838"/>
          <p14:tracePt t="53580" x="2368550" y="1784350"/>
          <p14:tracePt t="53588" x="2381250" y="1801813"/>
          <p14:tracePt t="53596" x="2392363" y="1814513"/>
          <p14:tracePt t="53604" x="2417763" y="1831975"/>
          <p14:tracePt t="53612" x="2422525" y="1838325"/>
          <p14:tracePt t="53620" x="2435225" y="1838325"/>
          <p14:tracePt t="53628" x="2452688" y="1838325"/>
          <p14:tracePt t="53636" x="2459038" y="1844675"/>
          <p14:tracePt t="53644" x="2478088" y="1844675"/>
          <p14:tracePt t="53652" x="2501900" y="1844675"/>
          <p14:tracePt t="53660" x="2532063" y="1844675"/>
          <p14:tracePt t="53668" x="2555875" y="1844675"/>
          <p14:tracePt t="53676" x="2592388" y="1825625"/>
          <p14:tracePt t="53684" x="2616200" y="1814513"/>
          <p14:tracePt t="53692" x="2652713" y="1789113"/>
          <p14:tracePt t="53700" x="2663825" y="1784350"/>
          <p14:tracePt t="53708" x="2693988" y="1747838"/>
          <p14:tracePt t="53716" x="2700338" y="1741488"/>
          <p14:tracePt t="53724" x="2706688" y="1717675"/>
          <p14:tracePt t="53732" x="2706688" y="1693863"/>
          <p14:tracePt t="53740" x="2706688" y="1687513"/>
          <p14:tracePt t="53748" x="2706688" y="1674813"/>
          <p14:tracePt t="53756" x="2706688" y="1670050"/>
          <p14:tracePt t="53772" x="2706688" y="1657350"/>
          <p14:tracePt t="53780" x="2700338" y="1651000"/>
          <p14:tracePt t="53788" x="2693988" y="1644650"/>
          <p14:tracePt t="53796" x="2687638" y="1644650"/>
          <p14:tracePt t="53804" x="2682875" y="1644650"/>
          <p14:tracePt t="53812" x="2670175" y="1644650"/>
          <p14:tracePt t="53820" x="2646363" y="1644650"/>
          <p14:tracePt t="53828" x="2609850" y="1639888"/>
          <p14:tracePt t="53836" x="2579688" y="1639888"/>
          <p14:tracePt t="53844" x="2525713" y="1639888"/>
          <p14:tracePt t="53852" x="2422525" y="1639888"/>
          <p14:tracePt t="53860" x="2327275" y="1639888"/>
          <p14:tracePt t="53868" x="2271713" y="1651000"/>
          <p14:tracePt t="53876" x="2211388" y="1657350"/>
          <p14:tracePt t="53884" x="2187575" y="1670050"/>
          <p14:tracePt t="53892" x="2163763" y="1681163"/>
          <p14:tracePt t="53900" x="2157413" y="1687513"/>
          <p14:tracePt t="53908" x="2152650" y="1693863"/>
          <p14:tracePt t="53916" x="2146300" y="1711325"/>
          <p14:tracePt t="53924" x="2146300" y="1717675"/>
          <p14:tracePt t="53933" x="2146300" y="1724025"/>
          <p14:tracePt t="53940" x="2163763" y="1754188"/>
          <p14:tracePt t="53948" x="2182813" y="1765300"/>
          <p14:tracePt t="53956" x="2193925" y="1789113"/>
          <p14:tracePt t="53964" x="2230438" y="1825625"/>
          <p14:tracePt t="53972" x="2254250" y="1838325"/>
          <p14:tracePt t="53980" x="2278063" y="1862138"/>
          <p14:tracePt t="53988" x="2301875" y="1879600"/>
          <p14:tracePt t="53996" x="2327275" y="1885950"/>
          <p14:tracePt t="54004" x="2344738" y="1898650"/>
          <p14:tracePt t="54012" x="2357438" y="1916113"/>
          <p14:tracePt t="54020" x="2362200" y="1916113"/>
          <p14:tracePt t="54028" x="2374900" y="1916113"/>
          <p14:tracePt t="54132" x="2381250" y="1916113"/>
          <p14:tracePt t="54132" x="0" y="0"/>
        </p14:tracePtLst>
        <p14:tracePtLst>
          <p14:tracePt t="85599" x="2754313" y="1724025"/>
          <p14:tracePt t="85725" x="2743200" y="1724025"/>
          <p14:tracePt t="85733" x="2717800" y="1711325"/>
          <p14:tracePt t="85741" x="2700338" y="1704975"/>
          <p14:tracePt t="85749" x="2676525" y="1700213"/>
          <p14:tracePt t="85757" x="2652713" y="1681163"/>
          <p14:tracePt t="85764" x="2627313" y="1674813"/>
          <p14:tracePt t="85772" x="2603500" y="1657350"/>
          <p14:tracePt t="85780" x="2573338" y="1651000"/>
          <p14:tracePt t="85788" x="2525713" y="1620838"/>
          <p14:tracePt t="85796" x="2489200" y="1609725"/>
          <p14:tracePt t="85804" x="2452688" y="1597025"/>
          <p14:tracePt t="85812" x="2392363" y="1573213"/>
          <p14:tracePt t="85820" x="2357438" y="1566863"/>
          <p14:tracePt t="85828" x="2332038" y="1549400"/>
          <p14:tracePt t="85836" x="2308225" y="1543050"/>
          <p14:tracePt t="85844" x="2278063" y="1530350"/>
          <p14:tracePt t="85852" x="2271713" y="1524000"/>
          <p14:tracePt t="85861" x="2266950" y="1524000"/>
          <p14:tracePt t="85868" x="2254250" y="1519238"/>
          <p14:tracePt t="85877" x="2247900" y="1519238"/>
          <p14:tracePt t="85884" x="2241550" y="1519238"/>
          <p14:tracePt t="85900" x="2236788" y="1519238"/>
          <p14:tracePt t="85916" x="2230438" y="1519238"/>
          <p14:tracePt t="85924" x="2217738" y="1519238"/>
          <p14:tracePt t="85932" x="2206625" y="1519238"/>
          <p14:tracePt t="85940" x="2193925" y="1512888"/>
          <p14:tracePt t="85948" x="2187575" y="1512888"/>
          <p14:tracePt t="85956" x="2170113" y="1512888"/>
          <p14:tracePt t="85964" x="2146300" y="1512888"/>
          <p14:tracePt t="85972" x="2122488" y="1512888"/>
          <p14:tracePt t="85980" x="2079625" y="1512888"/>
          <p14:tracePt t="85988" x="2049463" y="1512888"/>
          <p14:tracePt t="85996" x="2012950" y="1512888"/>
          <p14:tracePt t="86004" x="1965325" y="1524000"/>
          <p14:tracePt t="86012" x="1935163" y="1530350"/>
          <p14:tracePt t="86020" x="1874838" y="1543050"/>
          <p14:tracePt t="86028" x="1855788" y="1549400"/>
          <p14:tracePt t="86036" x="1838325" y="1560513"/>
          <p14:tracePt t="86045" x="1814513" y="1566863"/>
          <p14:tracePt t="86052" x="1790700" y="1584325"/>
          <p14:tracePt t="86062" x="1771650" y="1597025"/>
          <p14:tracePt t="86068" x="1760538" y="1603375"/>
          <p14:tracePt t="86078" x="1724025" y="1633538"/>
          <p14:tracePt t="86084" x="1706563" y="1644650"/>
          <p14:tracePt t="86092" x="1693863" y="1663700"/>
          <p14:tracePt t="86100" x="1670050" y="1687513"/>
          <p14:tracePt t="86108" x="1651000" y="1704975"/>
          <p14:tracePt t="86116" x="1627188" y="1728788"/>
          <p14:tracePt t="86124" x="1609725" y="1741488"/>
          <p14:tracePt t="86132" x="1603375" y="1765300"/>
          <p14:tracePt t="86140" x="1585913" y="1789113"/>
          <p14:tracePt t="86148" x="1585913" y="1814513"/>
          <p14:tracePt t="86156" x="1579563" y="1825625"/>
          <p14:tracePt t="86164" x="1579563" y="1844675"/>
          <p14:tracePt t="86172" x="1579563" y="1855788"/>
          <p14:tracePt t="86180" x="1579563" y="1879600"/>
          <p14:tracePt t="86188" x="1579563" y="1892300"/>
          <p14:tracePt t="86196" x="1585913" y="1928813"/>
          <p14:tracePt t="86204" x="1590675" y="1946275"/>
          <p14:tracePt t="86212" x="1609725" y="1970088"/>
          <p14:tracePt t="86220" x="1620838" y="2006600"/>
          <p14:tracePt t="86228" x="1639888" y="2030413"/>
          <p14:tracePt t="86236" x="1670050" y="2079625"/>
          <p14:tracePt t="86244" x="1681163" y="2103438"/>
          <p14:tracePt t="86252" x="1706563" y="2127250"/>
          <p14:tracePt t="86260" x="1736725" y="2151063"/>
          <p14:tracePt t="86268" x="1760538" y="2187575"/>
          <p14:tracePt t="86278" x="1801813" y="2230438"/>
          <p14:tracePt t="86284" x="1825625" y="2241550"/>
          <p14:tracePt t="86292" x="1862138" y="2271713"/>
          <p14:tracePt t="86300" x="1892300" y="2290763"/>
          <p14:tracePt t="86308" x="1916113" y="2295525"/>
          <p14:tracePt t="86316" x="1941513" y="2314575"/>
          <p14:tracePt t="86324" x="1965325" y="2320925"/>
          <p14:tracePt t="86332" x="1989138" y="2325688"/>
          <p14:tracePt t="86340" x="2006600" y="2325688"/>
          <p14:tracePt t="86348" x="2025650" y="2338388"/>
          <p14:tracePt t="86356" x="2036763" y="2338388"/>
          <p14:tracePt t="86364" x="2049463" y="2338388"/>
          <p14:tracePt t="86372" x="2066925" y="2338388"/>
          <p14:tracePt t="86380" x="2085975" y="2338388"/>
          <p14:tracePt t="86388" x="2109788" y="2338388"/>
          <p14:tracePt t="86396" x="2139950" y="2338388"/>
          <p14:tracePt t="86404" x="2163763" y="2332038"/>
          <p14:tracePt t="86412" x="2230438" y="2325688"/>
          <p14:tracePt t="86420" x="2266950" y="2308225"/>
          <p14:tracePt t="86428" x="2327275" y="2278063"/>
          <p14:tracePt t="86436" x="2381250" y="2254250"/>
          <p14:tracePt t="86445" x="2441575" y="2224088"/>
          <p14:tracePt t="86452" x="2478088" y="2205038"/>
          <p14:tracePt t="86460" x="2525713" y="2174875"/>
          <p14:tracePt t="86468" x="2562225" y="2157413"/>
          <p14:tracePt t="86478" x="2597150" y="2139950"/>
          <p14:tracePt t="86484" x="2622550" y="2114550"/>
          <p14:tracePt t="86493" x="2657475" y="2084388"/>
          <p14:tracePt t="86500" x="2687638" y="2060575"/>
          <p14:tracePt t="86508" x="2713038" y="2025650"/>
          <p14:tracePt t="86516" x="2730500" y="2000250"/>
          <p14:tracePt t="86524" x="2736850" y="1989138"/>
          <p14:tracePt t="86532" x="2754313" y="1952625"/>
          <p14:tracePt t="86540" x="2760663" y="1916113"/>
          <p14:tracePt t="86548" x="2773363" y="1898650"/>
          <p14:tracePt t="86556" x="2773363" y="1874838"/>
          <p14:tracePt t="86564" x="2773363" y="1849438"/>
          <p14:tracePt t="86572" x="2773363" y="1819275"/>
          <p14:tracePt t="86580" x="2773363" y="1784350"/>
          <p14:tracePt t="86588" x="2767013" y="1741488"/>
          <p14:tracePt t="86596" x="2730500" y="1700213"/>
          <p14:tracePt t="86604" x="2706688" y="1674813"/>
          <p14:tracePt t="86612" x="2676525" y="1651000"/>
          <p14:tracePt t="86620" x="2616200" y="1609725"/>
          <p14:tracePt t="86628" x="2562225" y="1566863"/>
          <p14:tracePt t="86636" x="2471738" y="1506538"/>
          <p14:tracePt t="86645" x="2381250" y="1463675"/>
          <p14:tracePt t="86652" x="2271713" y="1416050"/>
          <p14:tracePt t="86660" x="2182813" y="1374775"/>
          <p14:tracePt t="86668" x="2062163" y="1314450"/>
          <p14:tracePt t="86676" x="1982788" y="1277938"/>
          <p14:tracePt t="86684" x="1922463" y="1258888"/>
          <p14:tracePt t="86693" x="1898650" y="1247775"/>
          <p14:tracePt t="86700" x="1868488" y="1247775"/>
          <p14:tracePt t="86708" x="1844675" y="1241425"/>
          <p14:tracePt t="86716" x="1838325" y="1241425"/>
          <p14:tracePt t="86724" x="1831975" y="1241425"/>
          <p14:tracePt t="86732" x="1825625" y="1241425"/>
          <p14:tracePt t="86740" x="1814513" y="1241425"/>
          <p14:tracePt t="86748" x="1778000" y="1254125"/>
          <p14:tracePt t="86756" x="1724025" y="1295400"/>
          <p14:tracePt t="86764" x="1676400" y="1338263"/>
          <p14:tracePt t="86772" x="1651000" y="1362075"/>
          <p14:tracePt t="86780" x="1609725" y="1398588"/>
          <p14:tracePt t="86788" x="1573213" y="1439863"/>
          <p14:tracePt t="86796" x="1549400" y="1463675"/>
          <p14:tracePt t="86804" x="1536700" y="1489075"/>
          <p14:tracePt t="86812" x="1512888" y="1536700"/>
          <p14:tracePt t="86820" x="1489075" y="1584325"/>
          <p14:tracePt t="86828" x="1458913" y="1633538"/>
          <p14:tracePt t="86836" x="1452563" y="1657350"/>
          <p14:tracePt t="86845" x="1435100" y="1693863"/>
          <p14:tracePt t="86852" x="1435100" y="1711325"/>
          <p14:tracePt t="86860" x="1428750" y="1735138"/>
          <p14:tracePt t="86868" x="1422400" y="1758950"/>
          <p14:tracePt t="86880" x="1422400" y="1795463"/>
          <p14:tracePt t="86884" x="1422400" y="1814513"/>
          <p14:tracePt t="86893" x="1422400" y="1849438"/>
          <p14:tracePt t="86900" x="1422400" y="1862138"/>
          <p14:tracePt t="86908" x="1422400" y="1885950"/>
          <p14:tracePt t="86916" x="1439863" y="1922463"/>
          <p14:tracePt t="86924" x="1452563" y="1935163"/>
          <p14:tracePt t="86932" x="1476375" y="1958975"/>
          <p14:tracePt t="86940" x="1495425" y="1976438"/>
          <p14:tracePt t="86948" x="1512888" y="1989138"/>
          <p14:tracePt t="86956" x="1536700" y="2012950"/>
          <p14:tracePt t="86964" x="1573213" y="2030413"/>
          <p14:tracePt t="86972" x="1597025" y="2060575"/>
          <p14:tracePt t="86980" x="1609725" y="2066925"/>
          <p14:tracePt t="86988" x="1633538" y="2079625"/>
          <p14:tracePt t="86996" x="1651000" y="2090738"/>
          <p14:tracePt t="87004" x="1657350" y="2090738"/>
          <p14:tracePt t="87012" x="1663700" y="2097088"/>
          <p14:tracePt t="87020" x="1681163" y="2109788"/>
          <p14:tracePt t="87029" x="1706563" y="2114550"/>
          <p14:tracePt t="87036" x="1741488" y="2133600"/>
          <p14:tracePt t="87045" x="1790700" y="2151063"/>
          <p14:tracePt t="87052" x="1851025" y="2174875"/>
          <p14:tracePt t="87060" x="1928813" y="2193925"/>
          <p14:tracePt t="87068" x="2032000" y="2230438"/>
          <p14:tracePt t="87076" x="2146300" y="2265363"/>
          <p14:tracePt t="87084" x="2266950" y="2290763"/>
          <p14:tracePt t="87093" x="2398713" y="2338388"/>
          <p14:tracePt t="87100" x="2532063" y="2374900"/>
          <p14:tracePt t="87108" x="2657475" y="2409825"/>
          <p14:tracePt t="87116" x="2767013" y="2435225"/>
          <p14:tracePt t="87124" x="2868613" y="2465388"/>
          <p14:tracePt t="87132" x="2928938" y="2476500"/>
          <p14:tracePt t="87140" x="2989263" y="2489200"/>
          <p14:tracePt t="87148" x="3038475" y="2495550"/>
          <p14:tracePt t="87156" x="3062288" y="2506663"/>
          <p14:tracePt t="87164" x="3079750" y="2506663"/>
          <p14:tracePt t="87172" x="3098800" y="2506663"/>
          <p14:tracePt t="87180" x="3116263" y="2506663"/>
          <p14:tracePt t="87188" x="3140075" y="2506663"/>
          <p14:tracePt t="87196" x="3163888" y="2506663"/>
          <p14:tracePt t="87204" x="3194050" y="2506663"/>
          <p14:tracePt t="87212" x="3219450" y="2506663"/>
          <p14:tracePt t="87220" x="3273425" y="2506663"/>
          <p14:tracePt t="87229" x="3344863" y="2506663"/>
          <p14:tracePt t="87236" x="3405188" y="2506663"/>
          <p14:tracePt t="87246" x="3489325" y="2506663"/>
          <p14:tracePt t="87252" x="3562350" y="2506663"/>
          <p14:tracePt t="87260" x="3622675" y="2506663"/>
          <p14:tracePt t="87268" x="3652838" y="2506663"/>
          <p14:tracePt t="87276" x="3676650" y="2506663"/>
          <p14:tracePt t="87284" x="3689350" y="2506663"/>
          <p14:tracePt t="87292" x="3706813" y="2506663"/>
          <p14:tracePt t="87300" x="3713163" y="2506663"/>
          <p14:tracePt t="87316" x="3725863" y="2506663"/>
          <p14:tracePt t="87324" x="3736975" y="2500313"/>
          <p14:tracePt t="87332" x="3743325" y="2495550"/>
          <p14:tracePt t="87340" x="3767138" y="2482850"/>
          <p14:tracePt t="87348" x="3779838" y="2476500"/>
          <p14:tracePt t="87356" x="3814763" y="2446338"/>
          <p14:tracePt t="87364" x="3840163" y="2435225"/>
          <p14:tracePt t="87372" x="3863975" y="2416175"/>
          <p14:tracePt t="87380" x="3881438" y="2398713"/>
          <p14:tracePt t="87388" x="3911600" y="2386013"/>
          <p14:tracePt t="87396" x="3930650" y="2374900"/>
          <p14:tracePt t="87404" x="3954463" y="2362200"/>
          <p14:tracePt t="87412" x="3978275" y="2344738"/>
          <p14:tracePt t="87420" x="4002088" y="2325688"/>
          <p14:tracePt t="87429" x="4025900" y="2301875"/>
          <p14:tracePt t="87436" x="4044950" y="2290763"/>
          <p14:tracePt t="87445" x="4051300" y="2284413"/>
          <p14:tracePt t="87452" x="4056063" y="2260600"/>
          <p14:tracePt t="87460" x="4062413" y="2254250"/>
          <p14:tracePt t="87468" x="4068763" y="2247900"/>
          <p14:tracePt t="87476" x="4081463" y="2230438"/>
          <p14:tracePt t="87484" x="4086225" y="2211388"/>
          <p14:tracePt t="87492" x="4105275" y="2200275"/>
          <p14:tracePt t="87500" x="4111625" y="2181225"/>
          <p14:tracePt t="87508" x="4129088" y="2170113"/>
          <p14:tracePt t="87516" x="4141788" y="2151063"/>
          <p14:tracePt t="87524" x="4146550" y="2144713"/>
          <p14:tracePt t="87532" x="4152900" y="2139950"/>
          <p14:tracePt t="87548" x="4159250" y="2133600"/>
          <p14:tracePt t="87556" x="4159250" y="2127250"/>
          <p14:tracePt t="87564" x="4165600" y="2120900"/>
          <p14:tracePt t="87572" x="4171950" y="2114550"/>
          <p14:tracePt t="87588" x="4176713" y="2097088"/>
          <p14:tracePt t="87596" x="4189413" y="2090738"/>
          <p14:tracePt t="87604" x="4195763" y="2084388"/>
          <p14:tracePt t="87613" x="4195763" y="2066925"/>
          <p14:tracePt t="87620" x="4200525" y="2060575"/>
          <p14:tracePt t="87629" x="4206875" y="2049463"/>
          <p14:tracePt t="87636" x="4206875" y="2043113"/>
          <p14:tracePt t="87646" x="4213225" y="2030413"/>
          <p14:tracePt t="87652" x="4213225" y="2025650"/>
          <p14:tracePt t="87660" x="4219575" y="2012950"/>
          <p14:tracePt t="87668" x="4219575" y="2006600"/>
          <p14:tracePt t="87676" x="4219575" y="1989138"/>
          <p14:tracePt t="87684" x="4219575" y="1976438"/>
          <p14:tracePt t="87692" x="4219575" y="1952625"/>
          <p14:tracePt t="87700" x="4219575" y="1935163"/>
          <p14:tracePt t="87708" x="4219575" y="1909763"/>
          <p14:tracePt t="87716" x="4219575" y="1868488"/>
          <p14:tracePt t="87724" x="4219575" y="1844675"/>
          <p14:tracePt t="87732" x="4219575" y="1819275"/>
          <p14:tracePt t="87740" x="4219575" y="1808163"/>
          <p14:tracePt t="87748" x="4219575" y="1784350"/>
          <p14:tracePt t="87756" x="4206875" y="1747838"/>
          <p14:tracePt t="87764" x="4195763" y="1724025"/>
          <p14:tracePt t="87772" x="4176713" y="1711325"/>
          <p14:tracePt t="87780" x="4159250" y="1687513"/>
          <p14:tracePt t="87788" x="4146550" y="1670050"/>
          <p14:tracePt t="87796" x="4129088" y="1633538"/>
          <p14:tracePt t="87804" x="4111625" y="1620838"/>
          <p14:tracePt t="87813" x="4098925" y="1603375"/>
          <p14:tracePt t="87820" x="4081463" y="1590675"/>
          <p14:tracePt t="87829" x="4075113" y="1584325"/>
          <p14:tracePt t="87836" x="4068763" y="1579563"/>
          <p14:tracePt t="87844" x="4056063" y="1560513"/>
          <p14:tracePt t="87868" x="4051300" y="1554163"/>
          <p14:tracePt t="87884" x="4044950" y="1549400"/>
          <p14:tracePt t="87892" x="4038600" y="1543050"/>
          <p14:tracePt t="87908" x="4032250" y="1536700"/>
          <p14:tracePt t="87916" x="4025900" y="1536700"/>
          <p14:tracePt t="87932" x="4008438" y="1536700"/>
          <p14:tracePt t="87940" x="3984625" y="1536700"/>
          <p14:tracePt t="87948" x="3960813" y="1536700"/>
          <p14:tracePt t="87956" x="3935413" y="1530350"/>
          <p14:tracePt t="87964" x="3911600" y="1530350"/>
          <p14:tracePt t="87972" x="3887788" y="1530350"/>
          <p14:tracePt t="87980" x="3863975" y="1524000"/>
          <p14:tracePt t="87988" x="3857625" y="1524000"/>
          <p14:tracePt t="87996" x="3844925" y="1524000"/>
          <p14:tracePt t="88004" x="3840163" y="1524000"/>
          <p14:tracePt t="88013" x="3827463" y="1524000"/>
          <p14:tracePt t="88020" x="3821113" y="1524000"/>
          <p14:tracePt t="88029" x="3810000" y="1524000"/>
          <p14:tracePt t="88036" x="3803650" y="1530350"/>
          <p14:tracePt t="88046" x="3790950" y="1536700"/>
          <p14:tracePt t="88052" x="3784600" y="1543050"/>
          <p14:tracePt t="88060" x="3767138" y="1549400"/>
          <p14:tracePt t="88068" x="3743325" y="1566863"/>
          <p14:tracePt t="88076" x="3719513" y="1573213"/>
          <p14:tracePt t="88084" x="3706813" y="1590675"/>
          <p14:tracePt t="88092" x="3659188" y="1609725"/>
          <p14:tracePt t="88112" x="3622675" y="1639888"/>
          <p14:tracePt t="88116" x="3586163" y="1644650"/>
          <p14:tracePt t="88124" x="3575050" y="1663700"/>
          <p14:tracePt t="88132" x="3568700" y="1670050"/>
          <p14:tracePt t="88140" x="3556000" y="1674813"/>
          <p14:tracePt t="88148" x="3549650" y="1681163"/>
          <p14:tracePt t="88156" x="3532188" y="1693863"/>
          <p14:tracePt t="88164" x="3525838" y="1700213"/>
          <p14:tracePt t="88180" x="3519488" y="1704975"/>
          <p14:tracePt t="88196" x="3514725" y="1711325"/>
          <p14:tracePt t="88204" x="3514725" y="1717675"/>
          <p14:tracePt t="88213" x="3508375" y="1724025"/>
          <p14:tracePt t="88220" x="3508375" y="1728788"/>
          <p14:tracePt t="88236" x="3508375" y="1754188"/>
          <p14:tracePt t="88244" x="3508375" y="1765300"/>
          <p14:tracePt t="88252" x="3508375" y="1771650"/>
          <p14:tracePt t="88261" x="3508375" y="1789113"/>
          <p14:tracePt t="88268" x="3508375" y="1795463"/>
          <p14:tracePt t="88276" x="3508375" y="1814513"/>
          <p14:tracePt t="88284" x="3508375" y="1825625"/>
          <p14:tracePt t="88292" x="3508375" y="1838325"/>
          <p14:tracePt t="88300" x="3508375" y="1849438"/>
          <p14:tracePt t="88308" x="3508375" y="1862138"/>
          <p14:tracePt t="88316" x="3508375" y="1874838"/>
          <p14:tracePt t="88324" x="3514725" y="1905000"/>
          <p14:tracePt t="88332" x="3525838" y="1922463"/>
          <p14:tracePt t="88340" x="3532188" y="1935163"/>
          <p14:tracePt t="88348" x="3549650" y="1958975"/>
          <p14:tracePt t="88356" x="3549650" y="1970088"/>
          <p14:tracePt t="88364" x="3568700" y="1989138"/>
          <p14:tracePt t="88372" x="3575050" y="2012950"/>
          <p14:tracePt t="88380" x="3575050" y="2036763"/>
          <p14:tracePt t="88388" x="3586163" y="2049463"/>
          <p14:tracePt t="88396" x="3598863" y="2066925"/>
          <p14:tracePt t="88404" x="3605213" y="2090738"/>
          <p14:tracePt t="88414" x="3616325" y="2103438"/>
          <p14:tracePt t="88420" x="3635375" y="2127250"/>
          <p14:tracePt t="88430" x="3640138" y="2144713"/>
          <p14:tracePt t="88436" x="3652838" y="2170113"/>
          <p14:tracePt t="88444" x="3665538" y="2181225"/>
          <p14:tracePt t="88452" x="3670300" y="2187575"/>
          <p14:tracePt t="88460" x="3689350" y="2200275"/>
          <p14:tracePt t="88468" x="3695700" y="2205038"/>
          <p14:tracePt t="88476" x="3706813" y="2224088"/>
          <p14:tracePt t="88484" x="3713163" y="2230438"/>
          <p14:tracePt t="88492" x="3725863" y="2241550"/>
          <p14:tracePt t="88500" x="3743325" y="2247900"/>
          <p14:tracePt t="88508" x="3784600" y="2278063"/>
          <p14:tracePt t="88516" x="3821113" y="2301875"/>
          <p14:tracePt t="88524" x="3857625" y="2320925"/>
          <p14:tracePt t="88532" x="3911600" y="2349500"/>
          <p14:tracePt t="88540" x="3948113" y="2368550"/>
          <p14:tracePt t="88548" x="3971925" y="2379663"/>
          <p14:tracePt t="88556" x="3990975" y="2386013"/>
          <p14:tracePt t="88564" x="4014788" y="2405063"/>
          <p14:tracePt t="88572" x="4032250" y="2405063"/>
          <p14:tracePt t="88580" x="4044950" y="2405063"/>
          <p14:tracePt t="88588" x="4051300" y="2409825"/>
          <p14:tracePt t="88604" x="4062413" y="2416175"/>
          <p14:tracePt t="88628" x="4068763" y="2416175"/>
          <p14:tracePt t="88644" x="4081463" y="2416175"/>
          <p14:tracePt t="88652" x="4092575" y="2416175"/>
          <p14:tracePt t="88660" x="4111625" y="2416175"/>
          <p14:tracePt t="88668" x="4135438" y="2416175"/>
          <p14:tracePt t="88676" x="4146550" y="2416175"/>
          <p14:tracePt t="88684" x="4165600" y="2405063"/>
          <p14:tracePt t="88692" x="4176713" y="2398713"/>
          <p14:tracePt t="88700" x="4200525" y="2392363"/>
          <p14:tracePt t="88708" x="4213225" y="2374900"/>
          <p14:tracePt t="88716" x="4230688" y="2368550"/>
          <p14:tracePt t="88724" x="4243388" y="2349500"/>
          <p14:tracePt t="88732" x="4260850" y="2344738"/>
          <p14:tracePt t="88740" x="4273550" y="2338388"/>
          <p14:tracePt t="88748" x="4291013" y="2320925"/>
          <p14:tracePt t="88756" x="4297363" y="2314575"/>
          <p14:tracePt t="88764" x="4310063" y="2301875"/>
          <p14:tracePt t="88772" x="4327525" y="2290763"/>
          <p14:tracePt t="88780" x="4340225" y="2271713"/>
          <p14:tracePt t="88788" x="4346575" y="2265363"/>
          <p14:tracePt t="88797" x="4370388" y="2241550"/>
          <p14:tracePt t="88804" x="4376738" y="2235200"/>
          <p14:tracePt t="88814" x="4381500" y="2224088"/>
          <p14:tracePt t="88820" x="4400550" y="2200275"/>
          <p14:tracePt t="88830" x="4406900" y="2193925"/>
          <p14:tracePt t="88844" x="4411663" y="2181225"/>
          <p14:tracePt t="88852" x="4418013" y="2174875"/>
          <p14:tracePt t="88860" x="4424363" y="2163763"/>
          <p14:tracePt t="88876" x="4430713" y="2139950"/>
          <p14:tracePt t="88884" x="4448175" y="2120900"/>
          <p14:tracePt t="88892" x="4448175" y="2090738"/>
          <p14:tracePt t="88900" x="4454525" y="2073275"/>
          <p14:tracePt t="88908" x="4460875" y="2054225"/>
          <p14:tracePt t="88916" x="4460875" y="2043113"/>
          <p14:tracePt t="88924" x="4471988" y="2025650"/>
          <p14:tracePt t="88932" x="4471988" y="2012950"/>
          <p14:tracePt t="88940" x="4471988" y="1989138"/>
          <p14:tracePt t="88948" x="4471988" y="1965325"/>
          <p14:tracePt t="88956" x="4471988" y="1939925"/>
          <p14:tracePt t="88964" x="4471988" y="1916113"/>
          <p14:tracePt t="88972" x="4471988" y="1885950"/>
          <p14:tracePt t="88981" x="4471988" y="1862138"/>
          <p14:tracePt t="88988" x="4471988" y="1855788"/>
          <p14:tracePt t="88997" x="4471988" y="1831975"/>
          <p14:tracePt t="89004" x="4467225" y="1808163"/>
          <p14:tracePt t="89012" x="4460875" y="1789113"/>
          <p14:tracePt t="89020" x="4441825" y="1758950"/>
          <p14:tracePt t="89028" x="4430713" y="1741488"/>
          <p14:tracePt t="89036" x="4411663" y="1717675"/>
          <p14:tracePt t="89044" x="4394200" y="1700213"/>
          <p14:tracePt t="89052" x="4381500" y="1687513"/>
          <p14:tracePt t="89060" x="4357688" y="1663700"/>
          <p14:tracePt t="89068" x="4340225" y="1644650"/>
          <p14:tracePt t="89076" x="4327525" y="1633538"/>
          <p14:tracePt t="89084" x="4303713" y="1620838"/>
          <p14:tracePt t="89092" x="4279900" y="1597025"/>
          <p14:tracePt t="89113" x="4219575" y="1573213"/>
          <p14:tracePt t="89116" x="4195763" y="1566863"/>
          <p14:tracePt t="89124" x="4159250" y="1549400"/>
          <p14:tracePt t="89132" x="4122738" y="1530350"/>
          <p14:tracePt t="89140" x="4081463" y="1519238"/>
          <p14:tracePt t="89149" x="4044950" y="1506538"/>
          <p14:tracePt t="89156" x="4008438" y="1493838"/>
          <p14:tracePt t="89164" x="3995738" y="1493838"/>
          <p14:tracePt t="89172" x="3984625" y="1489075"/>
          <p14:tracePt t="89188" x="3978275" y="1489075"/>
          <p14:tracePt t="89197" x="3971925" y="1489075"/>
          <p14:tracePt t="89214" x="3965575" y="1489075"/>
          <p14:tracePt t="89236" x="3948113" y="1489075"/>
          <p14:tracePt t="89244" x="3941763" y="1489075"/>
          <p14:tracePt t="89252" x="3930650" y="1489075"/>
          <p14:tracePt t="89260" x="3917950" y="1489075"/>
          <p14:tracePt t="89268" x="3900488" y="1506538"/>
          <p14:tracePt t="89276" x="3887788" y="1506538"/>
          <p14:tracePt t="89284" x="3870325" y="1519238"/>
          <p14:tracePt t="89292" x="3857625" y="1524000"/>
          <p14:tracePt t="89300" x="3833813" y="1536700"/>
          <p14:tracePt t="89308" x="3821113" y="1543050"/>
          <p14:tracePt t="89316" x="3803650" y="1549400"/>
          <p14:tracePt t="89324" x="3790950" y="1554163"/>
          <p14:tracePt t="89332" x="3773488" y="1573213"/>
          <p14:tracePt t="89340" x="3767138" y="1579563"/>
          <p14:tracePt t="89348" x="3756025" y="1590675"/>
          <p14:tracePt t="89356" x="3749675" y="1597025"/>
          <p14:tracePt t="89364" x="3743325" y="1603375"/>
          <p14:tracePt t="89372" x="3736975" y="1609725"/>
          <p14:tracePt t="89381" x="3730625" y="1627188"/>
          <p14:tracePt t="89388" x="3719513" y="1639888"/>
          <p14:tracePt t="89397" x="3713163" y="1644650"/>
          <p14:tracePt t="89404" x="3706813" y="1651000"/>
          <p14:tracePt t="89414" x="3700463" y="1663700"/>
          <p14:tracePt t="89420" x="3695700" y="1670050"/>
          <p14:tracePt t="89429" x="3689350" y="1693863"/>
          <p14:tracePt t="89436" x="3689350" y="1704975"/>
          <p14:tracePt t="89444" x="3689350" y="1711325"/>
          <p14:tracePt t="89452" x="3689350" y="1724025"/>
          <p14:tracePt t="89460" x="3689350" y="1735138"/>
          <p14:tracePt t="89468" x="3683000" y="1747838"/>
          <p14:tracePt t="89476" x="3683000" y="1758950"/>
          <p14:tracePt t="89484" x="3676650" y="1784350"/>
          <p14:tracePt t="89492" x="3670300" y="1795463"/>
          <p14:tracePt t="89500" x="3670300" y="1808163"/>
          <p14:tracePt t="89508" x="3670300" y="1825625"/>
          <p14:tracePt t="89516" x="3670300" y="1844675"/>
          <p14:tracePt t="89524" x="3670300" y="1862138"/>
          <p14:tracePt t="89532" x="3670300" y="1874838"/>
          <p14:tracePt t="89540" x="3670300" y="1898650"/>
          <p14:tracePt t="89548" x="3670300" y="1909763"/>
          <p14:tracePt t="89556" x="3670300" y="1922463"/>
          <p14:tracePt t="89564" x="3670300" y="1946275"/>
          <p14:tracePt t="89572" x="3683000" y="1965325"/>
          <p14:tracePt t="89581" x="3695700" y="1976438"/>
          <p14:tracePt t="89588" x="3700463" y="1995488"/>
          <p14:tracePt t="89597" x="3706813" y="2000250"/>
          <p14:tracePt t="89604" x="3713163" y="2012950"/>
          <p14:tracePt t="89614" x="3730625" y="2030413"/>
          <p14:tracePt t="89620" x="3736975" y="2036763"/>
          <p14:tracePt t="89629" x="3743325" y="2043113"/>
          <p14:tracePt t="89636" x="3756025" y="2054225"/>
          <p14:tracePt t="89644" x="3760788" y="2054225"/>
          <p14:tracePt t="89652" x="3767138" y="2060575"/>
          <p14:tracePt t="89660" x="3784600" y="2073275"/>
          <p14:tracePt t="89668" x="3790950" y="2073275"/>
          <p14:tracePt t="89676" x="3814763" y="2097088"/>
          <p14:tracePt t="89684" x="3851275" y="2114550"/>
          <p14:tracePt t="89692" x="3875088" y="2127250"/>
          <p14:tracePt t="89700" x="3911600" y="2157413"/>
          <p14:tracePt t="89708" x="3935413" y="2181225"/>
          <p14:tracePt t="89716" x="3984625" y="2200275"/>
          <p14:tracePt t="89724" x="4008438" y="2217738"/>
          <p14:tracePt t="89732" x="4044950" y="2235200"/>
          <p14:tracePt t="89740" x="4056063" y="2247900"/>
          <p14:tracePt t="89748" x="4092575" y="2265363"/>
          <p14:tracePt t="89756" x="4105275" y="2271713"/>
          <p14:tracePt t="89764" x="4129088" y="2290763"/>
          <p14:tracePt t="89772" x="4135438" y="2295525"/>
          <p14:tracePt t="89781" x="4152900" y="2308225"/>
          <p14:tracePt t="89788" x="4165600" y="2320925"/>
          <p14:tracePt t="89797" x="4171950" y="2320925"/>
          <p14:tracePt t="89804" x="4183063" y="2325688"/>
          <p14:tracePt t="89812" x="4200525" y="2332038"/>
          <p14:tracePt t="89820" x="4206875" y="2338388"/>
          <p14:tracePt t="89829" x="4219575" y="2338388"/>
          <p14:tracePt t="89836" x="4237038" y="2344738"/>
          <p14:tracePt t="89845" x="4243388" y="2344738"/>
          <p14:tracePt t="89852" x="4256088" y="2349500"/>
          <p14:tracePt t="89860" x="4260850" y="2349500"/>
          <p14:tracePt t="89868" x="4279900" y="2355850"/>
          <p14:tracePt t="89876" x="4286250" y="2355850"/>
          <p14:tracePt t="89884" x="4297363" y="2355850"/>
          <p14:tracePt t="89892" x="4316413" y="2355850"/>
          <p14:tracePt t="89900" x="4340225" y="2355850"/>
          <p14:tracePt t="89908" x="4346575" y="2355850"/>
          <p14:tracePt t="89916" x="4364038" y="2355850"/>
          <p14:tracePt t="89924" x="4376738" y="2355850"/>
          <p14:tracePt t="89932" x="4394200" y="2355850"/>
          <p14:tracePt t="89940" x="4406900" y="2355850"/>
          <p14:tracePt t="89948" x="4418013" y="2355850"/>
          <p14:tracePt t="89956" x="4424363" y="2355850"/>
          <p14:tracePt t="89964" x="4437063" y="2355850"/>
          <p14:tracePt t="89972" x="4471988" y="2349500"/>
          <p14:tracePt t="89981" x="4484688" y="2338388"/>
          <p14:tracePt t="89988" x="4508500" y="2332038"/>
          <p14:tracePt t="89998" x="4527550" y="2325688"/>
          <p14:tracePt t="90004" x="4551363" y="2308225"/>
          <p14:tracePt t="90012" x="4557713" y="2301875"/>
          <p14:tracePt t="90020" x="4562475" y="2295525"/>
          <p14:tracePt t="90029" x="4575175" y="2284413"/>
          <p14:tracePt t="90044" x="4592638" y="2265363"/>
          <p14:tracePt t="90052" x="4598988" y="2260600"/>
          <p14:tracePt t="90060" x="4605338" y="2254250"/>
          <p14:tracePt t="90068" x="4605338" y="2247900"/>
          <p14:tracePt t="90076" x="4611688" y="2235200"/>
          <p14:tracePt t="90084" x="4611688" y="2230438"/>
          <p14:tracePt t="90092" x="4616450" y="2205038"/>
          <p14:tracePt t="90113" x="4622800" y="2170113"/>
          <p14:tracePt t="90117" x="4622800" y="2139950"/>
          <p14:tracePt t="90124" x="4622800" y="2127250"/>
          <p14:tracePt t="90133" x="4622800" y="2103438"/>
          <p14:tracePt t="90140" x="4622800" y="2079625"/>
          <p14:tracePt t="90148" x="4611688" y="2030413"/>
          <p14:tracePt t="90156" x="4605338" y="2019300"/>
          <p14:tracePt t="90164" x="4575175" y="1970088"/>
          <p14:tracePt t="90172" x="4557713" y="1922463"/>
          <p14:tracePt t="90181" x="4538663" y="1885950"/>
          <p14:tracePt t="90188" x="4527550" y="1862138"/>
          <p14:tracePt t="90198" x="4508500" y="1819275"/>
          <p14:tracePt t="90204" x="4497388" y="1801813"/>
          <p14:tracePt t="90212" x="4484688" y="1778000"/>
          <p14:tracePt t="90220" x="4471988" y="1765300"/>
          <p14:tracePt t="90228" x="4460875" y="1741488"/>
          <p14:tracePt t="90236" x="4441825" y="1724025"/>
          <p14:tracePt t="90244" x="4430713" y="1700213"/>
          <p14:tracePt t="90252" x="4400550" y="1674813"/>
          <p14:tracePt t="90260" x="4376738" y="1651000"/>
          <p14:tracePt t="90268" x="4351338" y="1627188"/>
          <p14:tracePt t="90276" x="4316413" y="1597025"/>
          <p14:tracePt t="90284" x="4297363" y="1573213"/>
          <p14:tracePt t="90292" x="4273550" y="1549400"/>
          <p14:tracePt t="90300" x="4237038" y="1524000"/>
          <p14:tracePt t="90308" x="4213225" y="1506538"/>
          <p14:tracePt t="90316" x="4189413" y="1482725"/>
          <p14:tracePt t="90324" x="4171950" y="1476375"/>
          <p14:tracePt t="90332" x="4152900" y="1463675"/>
          <p14:tracePt t="90340" x="4135438" y="1458913"/>
          <p14:tracePt t="90348" x="4122738" y="1452563"/>
          <p14:tracePt t="90356" x="4116388" y="1452563"/>
          <p14:tracePt t="90365" x="4092575" y="1452563"/>
          <p14:tracePt t="90372" x="4086225" y="1452563"/>
          <p14:tracePt t="90381" x="4075113" y="1452563"/>
          <p14:tracePt t="90388" x="4062413" y="1452563"/>
          <p14:tracePt t="90398" x="4044950" y="1452563"/>
          <p14:tracePt t="90404" x="4025900" y="1452563"/>
          <p14:tracePt t="90412" x="4008438" y="1452563"/>
          <p14:tracePt t="90420" x="3990975" y="1452563"/>
          <p14:tracePt t="90428" x="3965575" y="1452563"/>
          <p14:tracePt t="90436" x="3941763" y="1458913"/>
          <p14:tracePt t="90444" x="3917950" y="1458913"/>
          <p14:tracePt t="90452" x="3881438" y="1476375"/>
          <p14:tracePt t="90468" x="3857625" y="1489075"/>
          <p14:tracePt t="90476" x="3833813" y="1493838"/>
          <p14:tracePt t="90484" x="3827463" y="1500188"/>
          <p14:tracePt t="90492" x="3814763" y="1506538"/>
          <p14:tracePt t="90500" x="3803650" y="1512888"/>
          <p14:tracePt t="90508" x="3784600" y="1519238"/>
          <p14:tracePt t="90516" x="3779838" y="1524000"/>
          <p14:tracePt t="90524" x="3760788" y="1543050"/>
          <p14:tracePt t="90532" x="3756025" y="1549400"/>
          <p14:tracePt t="90540" x="3725863" y="1560513"/>
          <p14:tracePt t="90549" x="3706813" y="1579563"/>
          <p14:tracePt t="90556" x="3683000" y="1597025"/>
          <p14:tracePt t="90565" x="3665538" y="1620838"/>
          <p14:tracePt t="90572" x="3640138" y="1633538"/>
          <p14:tracePt t="90582" x="3629025" y="1651000"/>
          <p14:tracePt t="90588" x="3609975" y="1663700"/>
          <p14:tracePt t="90599" x="3605213" y="1687513"/>
          <p14:tracePt t="90604" x="3605213" y="1693863"/>
          <p14:tracePt t="90612" x="3605213" y="1700213"/>
          <p14:tracePt t="90628" x="3605213" y="1711325"/>
          <p14:tracePt t="90644" x="3605213" y="1717675"/>
          <p14:tracePt t="90660" x="3605213" y="1735138"/>
          <p14:tracePt t="90668" x="3605213" y="1741488"/>
          <p14:tracePt t="90676" x="3605213" y="1747838"/>
          <p14:tracePt t="90684" x="3605213" y="1758950"/>
          <p14:tracePt t="90692" x="3605213" y="1771650"/>
          <p14:tracePt t="90700" x="3605213" y="1789113"/>
          <p14:tracePt t="90708" x="3622675" y="1819275"/>
          <p14:tracePt t="90716" x="3629025" y="1838325"/>
          <p14:tracePt t="90724" x="3659188" y="1874838"/>
          <p14:tracePt t="90732" x="3665538" y="1885950"/>
          <p14:tracePt t="90740" x="3695700" y="1935163"/>
          <p14:tracePt t="90749" x="3719513" y="1970088"/>
          <p14:tracePt t="90756" x="3743325" y="1995488"/>
          <p14:tracePt t="90765" x="3767138" y="2019300"/>
          <p14:tracePt t="90772" x="3797300" y="2043113"/>
          <p14:tracePt t="90782" x="3821113" y="2066925"/>
          <p14:tracePt t="90788" x="3844925" y="2097088"/>
          <p14:tracePt t="90796" x="3875088" y="2133600"/>
          <p14:tracePt t="90804" x="3887788" y="2144713"/>
          <p14:tracePt t="90812" x="3905250" y="2163763"/>
          <p14:tracePt t="90820" x="3911600" y="2170113"/>
          <p14:tracePt t="90828" x="3924300" y="2174875"/>
          <p14:tracePt t="90836" x="3948113" y="2193925"/>
          <p14:tracePt t="90852" x="3971925" y="2200275"/>
          <p14:tracePt t="90860" x="3984625" y="2217738"/>
          <p14:tracePt t="90868" x="4008438" y="2230438"/>
          <p14:tracePt t="90876" x="4032250" y="2241550"/>
          <p14:tracePt t="90884" x="4051300" y="2247900"/>
          <p14:tracePt t="90892" x="4081463" y="2265363"/>
          <p14:tracePt t="90900" x="4105275" y="2271713"/>
          <p14:tracePt t="90908" x="4129088" y="2290763"/>
          <p14:tracePt t="90916" x="4165600" y="2295525"/>
          <p14:tracePt t="90924" x="4189413" y="2314575"/>
          <p14:tracePt t="90932" x="4225925" y="2325688"/>
          <p14:tracePt t="90940" x="4243388" y="2338388"/>
          <p14:tracePt t="90949" x="4267200" y="2344738"/>
          <p14:tracePt t="90956" x="4303713" y="2349500"/>
          <p14:tracePt t="90965" x="4316413" y="2362200"/>
          <p14:tracePt t="90972" x="4333875" y="2362200"/>
          <p14:tracePt t="90982" x="4340225" y="2362200"/>
          <p14:tracePt t="90988" x="4351338" y="2362200"/>
          <p14:tracePt t="90996" x="4376738" y="2362200"/>
          <p14:tracePt t="91004" x="4394200" y="2362200"/>
          <p14:tracePt t="91013" x="4411663" y="2362200"/>
          <p14:tracePt t="91020" x="4424363" y="2362200"/>
          <p14:tracePt t="91028" x="4448175" y="2349500"/>
          <p14:tracePt t="91036" x="4471988" y="2344738"/>
          <p14:tracePt t="91044" x="4484688" y="2325688"/>
          <p14:tracePt t="91052" x="4491038" y="2320925"/>
          <p14:tracePt t="91060" x="4508500" y="2308225"/>
          <p14:tracePt t="91068" x="4521200" y="2290763"/>
          <p14:tracePt t="91076" x="4521200" y="2284413"/>
          <p14:tracePt t="91084" x="4527550" y="2265363"/>
          <p14:tracePt t="91092" x="4527550" y="2260600"/>
          <p14:tracePt t="91100" x="4538663" y="2235200"/>
          <p14:tracePt t="91108" x="4538663" y="2224088"/>
          <p14:tracePt t="91117" x="4538663" y="2200275"/>
          <p14:tracePt t="91124" x="4538663" y="2170113"/>
          <p14:tracePt t="91133" x="4538663" y="2144713"/>
          <p14:tracePt t="91140" x="4538663" y="2120900"/>
          <p14:tracePt t="91149" x="4538663" y="2090738"/>
          <p14:tracePt t="91156" x="4538663" y="2066925"/>
          <p14:tracePt t="91165" x="4538663" y="2043113"/>
          <p14:tracePt t="91172" x="4514850" y="2006600"/>
          <p14:tracePt t="91182" x="4514850" y="1989138"/>
          <p14:tracePt t="91188" x="4508500" y="1965325"/>
          <p14:tracePt t="91197" x="4502150" y="1939925"/>
          <p14:tracePt t="91204" x="4497388" y="1935163"/>
          <p14:tracePt t="91212" x="4484688" y="1909763"/>
          <p14:tracePt t="91220" x="4478338" y="1898650"/>
          <p14:tracePt t="91228" x="4471988" y="1879600"/>
          <p14:tracePt t="91236" x="4467225" y="1868488"/>
          <p14:tracePt t="91244" x="4448175" y="1849438"/>
          <p14:tracePt t="91252" x="4441825" y="1825625"/>
          <p14:tracePt t="91260" x="4418013" y="1801813"/>
          <p14:tracePt t="91268" x="4400550" y="1789113"/>
          <p14:tracePt t="91276" x="4376738" y="1765300"/>
          <p14:tracePt t="91284" x="4351338" y="1741488"/>
          <p14:tracePt t="91292" x="4321175" y="1700213"/>
          <p14:tracePt t="91300" x="4310063" y="1687513"/>
          <p14:tracePt t="91308" x="4291013" y="1663700"/>
          <p14:tracePt t="91316" x="4279900" y="1657350"/>
          <p14:tracePt t="91324" x="4256088" y="1627188"/>
          <p14:tracePt t="91340" x="4237038" y="1620838"/>
          <p14:tracePt t="91349" x="4230688" y="1614488"/>
          <p14:tracePt t="91356" x="4225925" y="1609725"/>
          <p14:tracePt t="91365" x="4219575" y="1609725"/>
          <p14:tracePt t="91372" x="4200525" y="1603375"/>
          <p14:tracePt t="91380" x="4195763" y="1597025"/>
          <p14:tracePt t="91388" x="4176713" y="1590675"/>
          <p14:tracePt t="91397" x="4171950" y="1590675"/>
          <p14:tracePt t="91404" x="4159250" y="1584325"/>
          <p14:tracePt t="91412" x="4146550" y="1584325"/>
          <p14:tracePt t="91420" x="4122738" y="1584325"/>
          <p14:tracePt t="91428" x="4092575" y="1584325"/>
          <p14:tracePt t="91436" x="4056063" y="1584325"/>
          <p14:tracePt t="91444" x="4038600" y="1584325"/>
          <p14:tracePt t="91452" x="3990975" y="1584325"/>
          <p14:tracePt t="91460" x="3960813" y="1584325"/>
          <p14:tracePt t="91468" x="3935413" y="1584325"/>
          <p14:tracePt t="91476" x="3911600" y="1584325"/>
          <p14:tracePt t="91484" x="3894138" y="1584325"/>
          <p14:tracePt t="91492" x="3857625" y="1584325"/>
          <p14:tracePt t="91500" x="3833813" y="1603375"/>
          <p14:tracePt t="91508" x="3797300" y="1627188"/>
          <p14:tracePt t="91516" x="3773488" y="1651000"/>
          <p14:tracePt t="91524" x="3736975" y="1681163"/>
          <p14:tracePt t="91532" x="3719513" y="1700213"/>
          <p14:tracePt t="91540" x="3706813" y="1724025"/>
          <p14:tracePt t="91549" x="3689350" y="1735138"/>
          <p14:tracePt t="91556" x="3683000" y="1754188"/>
          <p14:tracePt t="91566" x="3676650" y="1765300"/>
          <p14:tracePt t="91572" x="3665538" y="1789113"/>
          <p14:tracePt t="91580" x="3659188" y="1801813"/>
          <p14:tracePt t="91588" x="3659188" y="1819275"/>
          <p14:tracePt t="91597" x="3652838" y="1844675"/>
          <p14:tracePt t="91604" x="3652838" y="1855788"/>
          <p14:tracePt t="91612" x="3646488" y="1868488"/>
          <p14:tracePt t="91620" x="3646488" y="1885950"/>
          <p14:tracePt t="91628" x="3646488" y="1898650"/>
          <p14:tracePt t="91636" x="3646488" y="1922463"/>
          <p14:tracePt t="91644" x="3646488" y="1928813"/>
          <p14:tracePt t="91652" x="3646488" y="1939925"/>
          <p14:tracePt t="91660" x="3646488" y="1965325"/>
          <p14:tracePt t="91668" x="3652838" y="1989138"/>
          <p14:tracePt t="91676" x="3665538" y="2012950"/>
          <p14:tracePt t="91684" x="3689350" y="2036763"/>
          <p14:tracePt t="91692" x="3713163" y="2073275"/>
          <p14:tracePt t="91700" x="3743325" y="2097088"/>
          <p14:tracePt t="91708" x="3756025" y="2114550"/>
          <p14:tracePt t="91716" x="3790950" y="2139950"/>
          <p14:tracePt t="91724" x="3814763" y="2163763"/>
          <p14:tracePt t="91733" x="3833813" y="2181225"/>
          <p14:tracePt t="91740" x="3857625" y="2193925"/>
          <p14:tracePt t="91749" x="3870325" y="2211388"/>
          <p14:tracePt t="91756" x="3887788" y="2217738"/>
          <p14:tracePt t="91766" x="3900488" y="2217738"/>
          <p14:tracePt t="91772" x="3905250" y="2224088"/>
          <p14:tracePt t="91780" x="3924300" y="2230438"/>
          <p14:tracePt t="91788" x="3948113" y="2241550"/>
          <p14:tracePt t="91797" x="3965575" y="2241550"/>
          <p14:tracePt t="91804" x="3990975" y="2247900"/>
          <p14:tracePt t="91812" x="4021138" y="2265363"/>
          <p14:tracePt t="91820" x="4056063" y="2265363"/>
          <p14:tracePt t="91828" x="4086225" y="2271713"/>
          <p14:tracePt t="91836" x="4111625" y="2278063"/>
          <p14:tracePt t="91844" x="4141788" y="2290763"/>
          <p14:tracePt t="91852" x="4165600" y="2290763"/>
          <p14:tracePt t="91860" x="4206875" y="2290763"/>
          <p14:tracePt t="91868" x="4230688" y="2290763"/>
          <p14:tracePt t="91876" x="4256088" y="2290763"/>
          <p14:tracePt t="91884" x="4267200" y="2290763"/>
          <p14:tracePt t="91892" x="4291013" y="2290763"/>
          <p14:tracePt t="91900" x="4303713" y="2290763"/>
          <p14:tracePt t="91908" x="4321175" y="2278063"/>
          <p14:tracePt t="91916" x="4327525" y="2271713"/>
          <p14:tracePt t="91924" x="4340225" y="2260600"/>
          <p14:tracePt t="91933" x="4357688" y="2241550"/>
          <p14:tracePt t="91940" x="4370388" y="2230438"/>
          <p14:tracePt t="91949" x="4370388" y="2224088"/>
          <p14:tracePt t="91956" x="4376738" y="2217738"/>
          <p14:tracePt t="91966" x="4394200" y="2187575"/>
          <p14:tracePt t="91972" x="4394200" y="2181225"/>
          <p14:tracePt t="91980" x="4394200" y="2157413"/>
          <p14:tracePt t="91988" x="4411663" y="2133600"/>
          <p14:tracePt t="91996" x="4418013" y="2103438"/>
          <p14:tracePt t="92004" x="4424363" y="2084388"/>
          <p14:tracePt t="92012" x="4437063" y="2054225"/>
          <p14:tracePt t="92020" x="4441825" y="2043113"/>
          <p14:tracePt t="92028" x="4441825" y="2019300"/>
          <p14:tracePt t="92036" x="4441825" y="1995488"/>
          <p14:tracePt t="92044" x="4441825" y="1970088"/>
          <p14:tracePt t="92052" x="4441825" y="1958975"/>
          <p14:tracePt t="92060" x="4441825" y="1935163"/>
          <p14:tracePt t="92068" x="4441825" y="1922463"/>
          <p14:tracePt t="92076" x="4441825" y="1898650"/>
          <p14:tracePt t="92084" x="4441825" y="1885950"/>
          <p14:tracePt t="92092" x="4441825" y="1862138"/>
          <p14:tracePt t="92116" x="4430713" y="1819275"/>
          <p14:tracePt t="92117" x="4424363" y="1801813"/>
          <p14:tracePt t="92124" x="4400550" y="1771650"/>
          <p14:tracePt t="92132" x="4394200" y="1758950"/>
          <p14:tracePt t="92140" x="4381500" y="1747838"/>
          <p14:tracePt t="92150" x="4357688" y="1711325"/>
          <p14:tracePt t="92156" x="4333875" y="1687513"/>
          <p14:tracePt t="92164" x="4310063" y="1670050"/>
          <p14:tracePt t="92172" x="4273550" y="1639888"/>
          <p14:tracePt t="92181" x="4237038" y="1620838"/>
          <p14:tracePt t="92188" x="4189413" y="1590675"/>
          <p14:tracePt t="92196" x="4152900" y="1579563"/>
          <p14:tracePt t="92204" x="4116388" y="1549400"/>
          <p14:tracePt t="92212" x="4062413" y="1519238"/>
          <p14:tracePt t="92220" x="4014788" y="1500188"/>
          <p14:tracePt t="92228" x="3978275" y="1470025"/>
          <p14:tracePt t="92236" x="3954463" y="1463675"/>
          <p14:tracePt t="92244" x="3924300" y="1452563"/>
          <p14:tracePt t="92252" x="3900488" y="1446213"/>
          <p14:tracePt t="92260" x="3881438" y="1439863"/>
          <p14:tracePt t="92268" x="3875088" y="1439863"/>
          <p14:tracePt t="92276" x="3863975" y="1439863"/>
          <p14:tracePt t="92284" x="3857625" y="1439863"/>
          <p14:tracePt t="92292" x="3840163" y="1439863"/>
          <p14:tracePt t="92300" x="3821113" y="1439863"/>
          <p14:tracePt t="92308" x="3797300" y="1439863"/>
          <p14:tracePt t="92317" x="3760788" y="1470025"/>
          <p14:tracePt t="92324" x="3736975" y="1476375"/>
          <p14:tracePt t="92333" x="3706813" y="1493838"/>
          <p14:tracePt t="92340" x="3689350" y="1500188"/>
          <p14:tracePt t="92350" x="3665538" y="1519238"/>
          <p14:tracePt t="92356" x="3640138" y="1524000"/>
          <p14:tracePt t="92364" x="3629025" y="1536700"/>
          <p14:tracePt t="92372" x="3622675" y="1543050"/>
          <p14:tracePt t="92381" x="3609975" y="1560513"/>
          <p14:tracePt t="92388" x="3605213" y="1566863"/>
          <p14:tracePt t="92396" x="3586163" y="1584325"/>
          <p14:tracePt t="92404" x="3579813" y="1609725"/>
          <p14:tracePt t="92412" x="3575050" y="1633538"/>
          <p14:tracePt t="92420" x="3575050" y="1657350"/>
          <p14:tracePt t="92428" x="3575050" y="1687513"/>
          <p14:tracePt t="92436" x="3575050" y="1724025"/>
          <p14:tracePt t="92444" x="3575050" y="1754188"/>
          <p14:tracePt t="92452" x="3575050" y="1778000"/>
          <p14:tracePt t="92460" x="3575050" y="1808163"/>
          <p14:tracePt t="92468" x="3575050" y="1838325"/>
          <p14:tracePt t="92476" x="3575050" y="1874838"/>
          <p14:tracePt t="92484" x="3575050" y="1905000"/>
          <p14:tracePt t="92492" x="3592513" y="1928813"/>
          <p14:tracePt t="92500" x="3605213" y="1965325"/>
          <p14:tracePt t="92508" x="3622675" y="1982788"/>
          <p14:tracePt t="92516" x="3640138" y="1995488"/>
          <p14:tracePt t="92524" x="3652838" y="2012950"/>
          <p14:tracePt t="92533" x="3670300" y="2019300"/>
          <p14:tracePt t="92540" x="3676650" y="2019300"/>
          <p14:tracePt t="92548" x="3689350" y="2025650"/>
          <p14:tracePt t="92556" x="3700463" y="2043113"/>
          <p14:tracePt t="92564" x="3706813" y="2043113"/>
          <p14:tracePt t="92572" x="3725863" y="2049463"/>
          <p14:tracePt t="92580" x="3749675" y="2060575"/>
          <p14:tracePt t="92588" x="3760788" y="2073275"/>
          <p14:tracePt t="92596" x="3784600" y="2084388"/>
          <p14:tracePt t="92604" x="3827463" y="2097088"/>
          <p14:tracePt t="92612" x="3863975" y="2114550"/>
          <p14:tracePt t="92620" x="3930650" y="2144713"/>
          <p14:tracePt t="92628" x="3990975" y="2174875"/>
          <p14:tracePt t="92636" x="4081463" y="2211388"/>
          <p14:tracePt t="92644" x="4171950" y="2230438"/>
          <p14:tracePt t="92652" x="4260850" y="2278063"/>
          <p14:tracePt t="92660" x="4370388" y="2314575"/>
          <p14:tracePt t="92668" x="4460875" y="2344738"/>
          <p14:tracePt t="92676" x="4545013" y="2368550"/>
          <p14:tracePt t="92684" x="4635500" y="2392363"/>
          <p14:tracePt t="92692" x="4683125" y="2398713"/>
          <p14:tracePt t="92700" x="4695825" y="2409825"/>
          <p14:tracePt t="92708" x="4702175" y="2409825"/>
          <p14:tracePt t="92740" x="4713288" y="2409825"/>
          <p14:tracePt t="92748" x="4719638" y="2409825"/>
          <p14:tracePt t="92756" x="4732338" y="2398713"/>
          <p14:tracePt t="92765" x="4737100" y="2374900"/>
          <p14:tracePt t="92772" x="4737100" y="2362200"/>
          <p14:tracePt t="92781" x="4737100" y="2349500"/>
          <p14:tracePt t="92788" x="4737100" y="2338388"/>
          <p14:tracePt t="92796" x="4737100" y="2314575"/>
          <p14:tracePt t="92804" x="4737100" y="2278063"/>
          <p14:tracePt t="92812" x="4737100" y="2247900"/>
          <p14:tracePt t="92820" x="4737100" y="2235200"/>
          <p14:tracePt t="92828" x="4725988" y="2187575"/>
          <p14:tracePt t="92836" x="4695825" y="2127250"/>
          <p14:tracePt t="92844" x="4641850" y="2060575"/>
          <p14:tracePt t="92852" x="4575175" y="1995488"/>
          <p14:tracePt t="92860" x="4514850" y="1916113"/>
          <p14:tracePt t="92868" x="4448175" y="1844675"/>
          <p14:tracePt t="92876" x="4381500" y="1778000"/>
          <p14:tracePt t="92884" x="4316413" y="1724025"/>
          <p14:tracePt t="92892" x="4249738" y="1657350"/>
          <p14:tracePt t="92901" x="4183063" y="1603375"/>
          <p14:tracePt t="92908" x="4129088" y="1560513"/>
          <p14:tracePt t="92917" x="4062413" y="1493838"/>
          <p14:tracePt t="92924" x="4025900" y="1458913"/>
          <p14:tracePt t="92934" x="4002088" y="1428750"/>
          <p14:tracePt t="92940" x="3978275" y="1403350"/>
          <p14:tracePt t="92951" x="3960813" y="1398588"/>
          <p14:tracePt t="92956" x="3954463" y="1392238"/>
          <p14:tracePt t="92965" x="3941763" y="1392238"/>
          <p14:tracePt t="92972" x="3935413" y="1385888"/>
          <p14:tracePt t="92996" x="3924300" y="1385888"/>
          <p14:tracePt t="93004" x="3917950" y="1385888"/>
          <p14:tracePt t="93012" x="3894138" y="1385888"/>
          <p14:tracePt t="93020" x="3870325" y="1403350"/>
          <p14:tracePt t="93028" x="3827463" y="1416050"/>
          <p14:tracePt t="93036" x="3784600" y="1439863"/>
          <p14:tracePt t="93044" x="3760788" y="1458913"/>
          <p14:tracePt t="93053" x="3725863" y="1482725"/>
          <p14:tracePt t="93060" x="3713163" y="1493838"/>
          <p14:tracePt t="93068" x="3695700" y="1506538"/>
          <p14:tracePt t="93076" x="3670300" y="1530350"/>
          <p14:tracePt t="93084" x="3665538" y="1536700"/>
          <p14:tracePt t="93092" x="3652838" y="1554163"/>
          <p14:tracePt t="93101" x="3646488" y="1566863"/>
          <p14:tracePt t="93108" x="3646488" y="1590675"/>
          <p14:tracePt t="93120" x="3635375" y="1614488"/>
          <p14:tracePt t="93124" x="3629025" y="1639888"/>
          <p14:tracePt t="93134" x="3629025" y="1657350"/>
          <p14:tracePt t="93140" x="3629025" y="1681163"/>
          <p14:tracePt t="93149" x="3629025" y="1704975"/>
          <p14:tracePt t="93156" x="3629025" y="1735138"/>
          <p14:tracePt t="93165" x="3629025" y="1771650"/>
          <p14:tracePt t="93172" x="3629025" y="1801813"/>
          <p14:tracePt t="93180" x="3629025" y="1814513"/>
          <p14:tracePt t="93188" x="3629025" y="1849438"/>
          <p14:tracePt t="93196" x="3629025" y="1874838"/>
          <p14:tracePt t="93204" x="3629025" y="1905000"/>
          <p14:tracePt t="93212" x="3629025" y="1935163"/>
          <p14:tracePt t="93220" x="3635375" y="1970088"/>
          <p14:tracePt t="93229" x="3640138" y="1995488"/>
          <p14:tracePt t="93236" x="3659188" y="2036763"/>
          <p14:tracePt t="93244" x="3676650" y="2060575"/>
          <p14:tracePt t="93252" x="3689350" y="2084388"/>
          <p14:tracePt t="93260" x="3706813" y="2103438"/>
          <p14:tracePt t="93268" x="3713163" y="2109788"/>
          <p14:tracePt t="93276" x="3730625" y="2120900"/>
          <p14:tracePt t="93292" x="3756025" y="2139950"/>
          <p14:tracePt t="93302" x="3773488" y="2144713"/>
          <p14:tracePt t="93308" x="3784600" y="2151063"/>
          <p14:tracePt t="93318" x="3821113" y="2170113"/>
          <p14:tracePt t="93324" x="3844925" y="2170113"/>
          <p14:tracePt t="93334" x="3875088" y="2187575"/>
          <p14:tracePt t="93340" x="3924300" y="2187575"/>
          <p14:tracePt t="93349" x="3984625" y="2200275"/>
          <p14:tracePt t="93356" x="4038600" y="2200275"/>
          <p14:tracePt t="93365" x="4086225" y="2200275"/>
          <p14:tracePt t="93372" x="4146550" y="2200275"/>
          <p14:tracePt t="93380" x="4176713" y="2200275"/>
          <p14:tracePt t="93388" x="4206875" y="2193925"/>
          <p14:tracePt t="93396" x="4243388" y="2174875"/>
          <p14:tracePt t="93404" x="4267200" y="2163763"/>
          <p14:tracePt t="93412" x="4303713" y="2127250"/>
          <p14:tracePt t="93420" x="4321175" y="2109788"/>
          <p14:tracePt t="93428" x="4346575" y="2073275"/>
          <p14:tracePt t="93436" x="4364038" y="2049463"/>
          <p14:tracePt t="93444" x="4370388" y="2036763"/>
          <p14:tracePt t="93452" x="4370388" y="2019300"/>
          <p14:tracePt t="93460" x="4387850" y="1995488"/>
          <p14:tracePt t="93468" x="4387850" y="1976438"/>
          <p14:tracePt t="93476" x="4387850" y="1952625"/>
          <p14:tracePt t="93485" x="4387850" y="1939925"/>
          <p14:tracePt t="93492" x="4387850" y="1916113"/>
          <p14:tracePt t="93502" x="4387850" y="1892300"/>
          <p14:tracePt t="93508" x="4387850" y="1868488"/>
          <p14:tracePt t="93518" x="4387850" y="1844675"/>
          <p14:tracePt t="93524" x="4387850" y="1819275"/>
          <p14:tracePt t="93535" x="4370388" y="1795463"/>
          <p14:tracePt t="93540" x="4340225" y="1758950"/>
          <p14:tracePt t="93549" x="4327525" y="1747838"/>
          <p14:tracePt t="93556" x="4303713" y="1724025"/>
          <p14:tracePt t="93565" x="4273550" y="1670050"/>
          <p14:tracePt t="93572" x="4237038" y="1644650"/>
          <p14:tracePt t="93580" x="4171950" y="1614488"/>
          <p14:tracePt t="93588" x="4105275" y="1579563"/>
          <p14:tracePt t="93596" x="4086225" y="1573213"/>
          <p14:tracePt t="93604" x="4062413" y="1554163"/>
          <p14:tracePt t="93612" x="4038600" y="1543050"/>
          <p14:tracePt t="93620" x="4021138" y="1543050"/>
          <p14:tracePt t="93628" x="3995738" y="1530350"/>
          <p14:tracePt t="93636" x="3990975" y="1530350"/>
          <p14:tracePt t="93644" x="3978275" y="1530350"/>
          <p14:tracePt t="93652" x="3965575" y="1530350"/>
          <p14:tracePt t="93660" x="3954463" y="1530350"/>
          <p14:tracePt t="93668" x="3930650" y="1536700"/>
          <p14:tracePt t="93676" x="3905250" y="1549400"/>
          <p14:tracePt t="93685" x="3887788" y="1566863"/>
          <p14:tracePt t="93692" x="3851275" y="1590675"/>
          <p14:tracePt t="93702" x="3827463" y="1609725"/>
          <p14:tracePt t="93708" x="3803650" y="1633538"/>
          <p14:tracePt t="93716" x="3790950" y="1651000"/>
          <p14:tracePt t="93724" x="3760788" y="1674813"/>
          <p14:tracePt t="93732" x="3736975" y="1687513"/>
          <p14:tracePt t="93740" x="3725863" y="1704975"/>
          <p14:tracePt t="93749" x="3695700" y="1741488"/>
          <p14:tracePt t="93756" x="3683000" y="1765300"/>
          <p14:tracePt t="93765" x="3676650" y="1778000"/>
          <p14:tracePt t="93772" x="3665538" y="1814513"/>
          <p14:tracePt t="93780" x="3665538" y="1825625"/>
          <p14:tracePt t="93788" x="3659188" y="1868488"/>
          <p14:tracePt t="93796" x="3659188" y="1885950"/>
          <p14:tracePt t="93804" x="3659188" y="1898650"/>
          <p14:tracePt t="93812" x="3659188" y="1928813"/>
          <p14:tracePt t="93820" x="3659188" y="1946275"/>
          <p14:tracePt t="93828" x="3676650" y="1970088"/>
          <p14:tracePt t="93836" x="3689350" y="1982788"/>
          <p14:tracePt t="93844" x="3719513" y="2006600"/>
          <p14:tracePt t="93852" x="3730625" y="2025650"/>
          <p14:tracePt t="93860" x="3749675" y="2036763"/>
          <p14:tracePt t="93868" x="3773488" y="2054225"/>
          <p14:tracePt t="93883" x="3784600" y="2073275"/>
          <p14:tracePt t="93885" x="3803650" y="2084388"/>
          <p14:tracePt t="93892" x="3810000" y="2090738"/>
          <p14:tracePt t="93902" x="3827463" y="2097088"/>
          <p14:tracePt t="93908" x="3844925" y="2114550"/>
          <p14:tracePt t="93919" x="3875088" y="2120900"/>
          <p14:tracePt t="93924" x="3900488" y="2133600"/>
          <p14:tracePt t="93932" x="3924300" y="2139950"/>
          <p14:tracePt t="93940" x="3965575" y="2144713"/>
          <p14:tracePt t="93949" x="4002088" y="2157413"/>
          <p14:tracePt t="93956" x="4025900" y="2157413"/>
          <p14:tracePt t="93964" x="4051300" y="2157413"/>
          <p14:tracePt t="93972" x="4062413" y="2157413"/>
          <p14:tracePt t="93980" x="4086225" y="2157413"/>
          <p14:tracePt t="93988" x="4116388" y="2157413"/>
          <p14:tracePt t="93996" x="4141788" y="2157413"/>
          <p14:tracePt t="94004" x="4146550" y="2157413"/>
          <p14:tracePt t="94012" x="4159250" y="2157413"/>
          <p14:tracePt t="94020" x="4183063" y="2151063"/>
          <p14:tracePt t="94028" x="4206875" y="2151063"/>
          <p14:tracePt t="94036" x="4213225" y="2144713"/>
          <p14:tracePt t="94044" x="4225925" y="2133600"/>
          <p14:tracePt t="94053" x="4230688" y="2127250"/>
          <p14:tracePt t="94061" x="4243388" y="2114550"/>
          <p14:tracePt t="94069" x="4256088" y="2097088"/>
          <p14:tracePt t="94076" x="4267200" y="2084388"/>
          <p14:tracePt t="94085" x="4273550" y="2079625"/>
          <p14:tracePt t="94092" x="4279900" y="2066925"/>
          <p14:tracePt t="94102" x="4279900" y="2060575"/>
          <p14:tracePt t="94108" x="4286250" y="2043113"/>
          <p14:tracePt t="94119" x="4286250" y="2030413"/>
          <p14:tracePt t="94124" x="4286250" y="2019300"/>
          <p14:tracePt t="94133" x="4297363" y="1995488"/>
          <p14:tracePt t="94140" x="4297363" y="1989138"/>
          <p14:tracePt t="94149" x="4297363" y="1976438"/>
          <p14:tracePt t="94156" x="4297363" y="1958975"/>
          <p14:tracePt t="94164" x="4297363" y="1946275"/>
          <p14:tracePt t="94172" x="4297363" y="1935163"/>
          <p14:tracePt t="94180" x="4297363" y="1916113"/>
          <p14:tracePt t="94188" x="4297363" y="1905000"/>
          <p14:tracePt t="94196" x="4297363" y="1892300"/>
          <p14:tracePt t="94204" x="4291013" y="1868488"/>
          <p14:tracePt t="94212" x="4286250" y="1844675"/>
          <p14:tracePt t="94220" x="4279900" y="1831975"/>
          <p14:tracePt t="94228" x="4273550" y="1808163"/>
          <p14:tracePt t="94236" x="4260850" y="1784350"/>
          <p14:tracePt t="94244" x="4260850" y="1778000"/>
          <p14:tracePt t="94252" x="4256088" y="1758950"/>
          <p14:tracePt t="94260" x="4256088" y="1754188"/>
          <p14:tracePt t="94269" x="4249738" y="1747838"/>
          <p14:tracePt t="94276" x="4249738" y="1741488"/>
          <p14:tracePt t="94285" x="4237038" y="1728788"/>
          <p14:tracePt t="94302" x="4230688" y="1724025"/>
          <p14:tracePt t="94308" x="4219575" y="1717675"/>
          <p14:tracePt t="94319" x="4200525" y="1711325"/>
          <p14:tracePt t="94324" x="4189413" y="1704975"/>
          <p14:tracePt t="94333" x="4171950" y="1693863"/>
          <p14:tracePt t="94340" x="4146550" y="1687513"/>
          <p14:tracePt t="94356" x="4135438" y="1687513"/>
          <p14:tracePt t="94364" x="4111625" y="1681163"/>
          <p14:tracePt t="94372" x="4086225" y="1670050"/>
          <p14:tracePt t="94380" x="4075113" y="1663700"/>
          <p14:tracePt t="94388" x="4051300" y="1663700"/>
          <p14:tracePt t="94396" x="4025900" y="1657350"/>
          <p14:tracePt t="94404" x="4014788" y="1657350"/>
          <p14:tracePt t="94412" x="3990975" y="1651000"/>
          <p14:tracePt t="94420" x="3971925" y="1651000"/>
          <p14:tracePt t="94428" x="3954463" y="1651000"/>
          <p14:tracePt t="94436" x="3930650" y="1651000"/>
          <p14:tracePt t="94444" x="3900488" y="1651000"/>
          <p14:tracePt t="94453" x="3881438" y="1651000"/>
          <p14:tracePt t="94460" x="3857625" y="1651000"/>
          <p14:tracePt t="94470" x="3844925" y="1651000"/>
          <p14:tracePt t="94476" x="3833813" y="1651000"/>
          <p14:tracePt t="94485" x="3821113" y="1651000"/>
          <p14:tracePt t="94492" x="3803650" y="1651000"/>
          <p14:tracePt t="94500" x="3790950" y="1651000"/>
          <p14:tracePt t="94508" x="3779838" y="1651000"/>
          <p14:tracePt t="94516" x="3760788" y="1651000"/>
          <p14:tracePt t="94524" x="3756025" y="1651000"/>
          <p14:tracePt t="94533" x="3749675" y="1651000"/>
          <p14:tracePt t="94540" x="3730625" y="1657350"/>
          <p14:tracePt t="94549" x="3725863" y="1663700"/>
          <p14:tracePt t="94556" x="3719513" y="1670050"/>
          <p14:tracePt t="94564" x="3713163" y="1674813"/>
          <p14:tracePt t="94572" x="3706813" y="1687513"/>
          <p14:tracePt t="94580" x="3700463" y="1693863"/>
          <p14:tracePt t="94588" x="3695700" y="1700213"/>
          <p14:tracePt t="94596" x="3695700" y="1724025"/>
          <p14:tracePt t="94604" x="3676650" y="1754188"/>
          <p14:tracePt t="94612" x="3676650" y="1765300"/>
          <p14:tracePt t="94620" x="3670300" y="1784350"/>
          <p14:tracePt t="94628" x="3670300" y="1795463"/>
          <p14:tracePt t="94636" x="3670300" y="1819275"/>
          <p14:tracePt t="94644" x="3670300" y="1844675"/>
          <p14:tracePt t="94653" x="3670300" y="1868488"/>
          <p14:tracePt t="94660" x="3670300" y="1879600"/>
          <p14:tracePt t="94669" x="3689350" y="1916113"/>
          <p14:tracePt t="94676" x="3706813" y="1939925"/>
          <p14:tracePt t="94685" x="3719513" y="1965325"/>
          <p14:tracePt t="94692" x="3743325" y="1989138"/>
          <p14:tracePt t="94702" x="3773488" y="2012950"/>
          <p14:tracePt t="94708" x="3784600" y="2030413"/>
          <p14:tracePt t="94717" x="3803650" y="2036763"/>
          <p14:tracePt t="94724" x="3827463" y="2054225"/>
          <p14:tracePt t="94733" x="3840163" y="2066925"/>
          <p14:tracePt t="94740" x="3863975" y="2084388"/>
          <p14:tracePt t="94749" x="3900488" y="2103438"/>
          <p14:tracePt t="94756" x="3911600" y="2109788"/>
          <p14:tracePt t="94764" x="3935413" y="2114550"/>
          <p14:tracePt t="94772" x="3960813" y="2133600"/>
          <p14:tracePt t="94780" x="3995738" y="2133600"/>
          <p14:tracePt t="94788" x="4025900" y="2157413"/>
          <p14:tracePt t="94796" x="4062413" y="2174875"/>
          <p14:tracePt t="94804" x="4111625" y="2193925"/>
          <p14:tracePt t="94812" x="4165600" y="2217738"/>
          <p14:tracePt t="94820" x="4225925" y="2235200"/>
          <p14:tracePt t="94828" x="4260850" y="2254250"/>
          <p14:tracePt t="94836" x="4303713" y="2265363"/>
          <p14:tracePt t="94844" x="4351338" y="2271713"/>
          <p14:tracePt t="94853" x="4387850" y="2278063"/>
          <p14:tracePt t="94860" x="4411663" y="2278063"/>
          <p14:tracePt t="94869" x="4430713" y="2290763"/>
          <p14:tracePt t="94876" x="4437063" y="2290763"/>
          <p14:tracePt t="94886" x="4454525" y="2290763"/>
          <p14:tracePt t="94892" x="4467225" y="2290763"/>
          <p14:tracePt t="94902" x="4478338" y="2290763"/>
          <p14:tracePt t="94909" x="4497388" y="2290763"/>
          <p14:tracePt t="94916" x="4514850" y="2290763"/>
          <p14:tracePt t="94924" x="4532313" y="2290763"/>
          <p14:tracePt t="94933" x="4538663" y="2290763"/>
          <p14:tracePt t="94940" x="4568825" y="2265363"/>
          <p14:tracePt t="94956" x="4581525" y="2247900"/>
          <p14:tracePt t="94964" x="4592638" y="2235200"/>
          <p14:tracePt t="94972" x="4598988" y="2217738"/>
          <p14:tracePt t="94980" x="4605338" y="2205038"/>
          <p14:tracePt t="94988" x="4605338" y="2193925"/>
          <p14:tracePt t="94996" x="4605338" y="2187575"/>
          <p14:tracePt t="95004" x="4605338" y="2174875"/>
          <p14:tracePt t="95012" x="4605338" y="2151063"/>
          <p14:tracePt t="95020" x="4605338" y="2127250"/>
          <p14:tracePt t="95028" x="4605338" y="2103438"/>
          <p14:tracePt t="95036" x="4605338" y="2079625"/>
          <p14:tracePt t="95044" x="4605338" y="2054225"/>
          <p14:tracePt t="95052" x="4592638" y="2030413"/>
          <p14:tracePt t="95060" x="4581525" y="2000250"/>
          <p14:tracePt t="95070" x="4562475" y="1965325"/>
          <p14:tracePt t="95076" x="4545013" y="1939925"/>
          <p14:tracePt t="95086" x="4514850" y="1892300"/>
          <p14:tracePt t="95092" x="4491038" y="1855788"/>
          <p14:tracePt t="95104" x="4460875" y="1819275"/>
          <p14:tracePt t="95108" x="4430713" y="1784350"/>
          <p14:tracePt t="95117" x="4418013" y="1758950"/>
          <p14:tracePt t="95124" x="4406900" y="1735138"/>
          <p14:tracePt t="95133" x="4381500" y="1711325"/>
          <p14:tracePt t="95140" x="4376738" y="1704975"/>
          <p14:tracePt t="95148" x="4364038" y="1687513"/>
          <p14:tracePt t="95156" x="4340225" y="1651000"/>
          <p14:tracePt t="95164" x="4321175" y="1639888"/>
          <p14:tracePt t="95172" x="4310063" y="1633538"/>
          <p14:tracePt t="95180" x="4260850" y="1614488"/>
          <p14:tracePt t="95188" x="4249738" y="1603375"/>
          <p14:tracePt t="95196" x="4243388" y="1603375"/>
          <p14:tracePt t="95204" x="4225925" y="1603375"/>
          <p14:tracePt t="95212" x="4195763" y="1597025"/>
          <p14:tracePt t="95221" x="4176713" y="1590675"/>
          <p14:tracePt t="95229" x="4159250" y="1590675"/>
          <p14:tracePt t="95236" x="4141788" y="1584325"/>
          <p14:tracePt t="95244" x="4129088" y="1584325"/>
          <p14:tracePt t="95253" x="4116388" y="1584325"/>
          <p14:tracePt t="95261" x="4098925" y="1584325"/>
          <p14:tracePt t="95269" x="4081463" y="1584325"/>
          <p14:tracePt t="95276" x="4062413" y="1584325"/>
          <p14:tracePt t="95286" x="4051300" y="1584325"/>
          <p14:tracePt t="95292" x="4025900" y="1584325"/>
          <p14:tracePt t="95301" x="4002088" y="1584325"/>
          <p14:tracePt t="95308" x="3971925" y="1584325"/>
          <p14:tracePt t="95317" x="3935413" y="1584325"/>
          <p14:tracePt t="95324" x="3905250" y="1590675"/>
          <p14:tracePt t="95332" x="3881438" y="1603375"/>
          <p14:tracePt t="95340" x="3844925" y="1614488"/>
          <p14:tracePt t="95348" x="3821113" y="1627188"/>
          <p14:tracePt t="95356" x="3810000" y="1639888"/>
          <p14:tracePt t="95364" x="3773488" y="1657350"/>
          <p14:tracePt t="95372" x="3767138" y="1663700"/>
          <p14:tracePt t="95380" x="3756025" y="1674813"/>
          <p14:tracePt t="95396" x="3749675" y="1681163"/>
          <p14:tracePt t="95420" x="3749675" y="1700213"/>
          <p14:tracePt t="95436" x="3743325" y="1724025"/>
          <p14:tracePt t="95444" x="3743325" y="1735138"/>
          <p14:tracePt t="95453" x="3743325" y="1758950"/>
          <p14:tracePt t="95460" x="3743325" y="1765300"/>
          <p14:tracePt t="95470" x="3743325" y="1784350"/>
          <p14:tracePt t="95476" x="3743325" y="1808163"/>
          <p14:tracePt t="95486" x="3743325" y="1819275"/>
          <p14:tracePt t="95492" x="3743325" y="1838325"/>
          <p14:tracePt t="95501" x="3749675" y="1862138"/>
          <p14:tracePt t="95508" x="3756025" y="1879600"/>
          <p14:tracePt t="95517" x="3767138" y="1898650"/>
          <p14:tracePt t="95525" x="3779838" y="1922463"/>
          <p14:tracePt t="95532" x="3797300" y="1946275"/>
          <p14:tracePt t="95540" x="3810000" y="1958975"/>
          <p14:tracePt t="95548" x="3840163" y="1976438"/>
          <p14:tracePt t="95556" x="3863975" y="2000250"/>
          <p14:tracePt t="95564" x="3900488" y="2030413"/>
          <p14:tracePt t="95572" x="3935413" y="2060575"/>
          <p14:tracePt t="95580" x="3971925" y="2084388"/>
          <p14:tracePt t="95588" x="4021138" y="2097088"/>
          <p14:tracePt t="95596" x="4044950" y="2109788"/>
          <p14:tracePt t="95604" x="4092575" y="2139950"/>
          <p14:tracePt t="95612" x="4116388" y="2139950"/>
          <p14:tracePt t="95620" x="4129088" y="2139950"/>
          <p14:tracePt t="95628" x="4152900" y="2144713"/>
          <p14:tracePt t="95636" x="4165600" y="2144713"/>
          <p14:tracePt t="95644" x="4171950" y="2151063"/>
          <p14:tracePt t="95652" x="4183063" y="2151063"/>
          <p14:tracePt t="95660" x="4219575" y="2163763"/>
          <p14:tracePt t="95670" x="4237038" y="2163763"/>
          <p14:tracePt t="95676" x="4273550" y="2163763"/>
          <p14:tracePt t="95686" x="4316413" y="2163763"/>
          <p14:tracePt t="95692" x="4346575" y="2163763"/>
          <p14:tracePt t="95700" x="4381500" y="2163763"/>
          <p14:tracePt t="95708" x="4411663" y="2163763"/>
          <p14:tracePt t="95717" x="4454525" y="2157413"/>
          <p14:tracePt t="95724" x="4491038" y="2151063"/>
          <p14:tracePt t="95732" x="4538663" y="2139950"/>
          <p14:tracePt t="95740" x="4551363" y="2133600"/>
          <p14:tracePt t="95748" x="4575175" y="2127250"/>
          <p14:tracePt t="95756" x="4598988" y="2109788"/>
          <p14:tracePt t="95764" x="4605338" y="2103438"/>
          <p14:tracePt t="95773" x="4611688" y="2097088"/>
          <p14:tracePt t="95780" x="4616450" y="2084388"/>
          <p14:tracePt t="95804" x="4616450" y="2073275"/>
          <p14:tracePt t="95828" x="4616450" y="2066925"/>
          <p14:tracePt t="95901" x="4616450" y="2049463"/>
          <p14:tracePt t="95909" x="4616450" y="2043113"/>
          <p14:tracePt t="95917" x="4616450" y="2036763"/>
          <p14:tracePt t="95925" x="4616450" y="2030413"/>
          <p14:tracePt t="95932" x="4616450" y="2019300"/>
          <p14:tracePt t="96084" x="0" y="0"/>
        </p14:tracePtLst>
        <p14:tracePtLst>
          <p14:tracePt t="100287" x="4316413" y="2084388"/>
          <p14:tracePt t="100397" x="4291013" y="2079625"/>
          <p14:tracePt t="100406" x="4267200" y="2049463"/>
          <p14:tracePt t="100413" x="4243388" y="2036763"/>
          <p14:tracePt t="100422" x="4219575" y="2012950"/>
          <p14:tracePt t="100428" x="4171950" y="1982788"/>
          <p14:tracePt t="100436" x="4152900" y="1965325"/>
          <p14:tracePt t="100444" x="4111625" y="1946275"/>
          <p14:tracePt t="100452" x="4086225" y="1928813"/>
          <p14:tracePt t="100460" x="4038600" y="1905000"/>
          <p14:tracePt t="100468" x="3971925" y="1874838"/>
          <p14:tracePt t="100476" x="3924300" y="1849438"/>
          <p14:tracePt t="100484" x="3894138" y="1844675"/>
          <p14:tracePt t="100493" x="3833813" y="1819275"/>
          <p14:tracePt t="100500" x="3797300" y="1814513"/>
          <p14:tracePt t="100508" x="3736975" y="1801813"/>
          <p14:tracePt t="100516" x="3689350" y="1784350"/>
          <p14:tracePt t="100524" x="3646488" y="1784350"/>
          <p14:tracePt t="100532" x="3579813" y="1765300"/>
          <p14:tracePt t="100540" x="3549650" y="1754188"/>
          <p14:tracePt t="100548" x="3489325" y="1747838"/>
          <p14:tracePt t="100557" x="3429000" y="1735138"/>
          <p14:tracePt t="100564" x="3405188" y="1728788"/>
          <p14:tracePt t="100574" x="3351213" y="1717675"/>
          <p14:tracePt t="100580" x="3314700" y="1711325"/>
          <p14:tracePt t="100590" x="3254375" y="1700213"/>
          <p14:tracePt t="100596" x="3243263" y="1700213"/>
          <p14:tracePt t="100604" x="3182938" y="1693863"/>
          <p14:tracePt t="100612" x="3152775" y="1681163"/>
          <p14:tracePt t="100620" x="3092450" y="1663700"/>
          <p14:tracePt t="100628" x="3013075" y="1639888"/>
          <p14:tracePt t="100636" x="2941638" y="1620838"/>
          <p14:tracePt t="100644" x="2894013" y="1609725"/>
          <p14:tracePt t="100652" x="2844800" y="1603375"/>
          <p14:tracePt t="100660" x="2797175" y="1590675"/>
          <p14:tracePt t="100668" x="2754313" y="1579563"/>
          <p14:tracePt t="100676" x="2693988" y="1579563"/>
          <p14:tracePt t="100684" x="2657475" y="1573213"/>
          <p14:tracePt t="100692" x="2627313" y="1573213"/>
          <p14:tracePt t="100700" x="2603500" y="1573213"/>
          <p14:tracePt t="100708" x="2573338" y="1573213"/>
          <p14:tracePt t="100716" x="2549525" y="1573213"/>
          <p14:tracePt t="100724" x="2538413" y="1573213"/>
          <p14:tracePt t="100732" x="2513013" y="1573213"/>
          <p14:tracePt t="100740" x="2501900" y="1573213"/>
          <p14:tracePt t="100748" x="2465388" y="1573213"/>
          <p14:tracePt t="100757" x="2452688" y="1573213"/>
          <p14:tracePt t="100764" x="2422525" y="1573213"/>
          <p14:tracePt t="100774" x="2405063" y="1573213"/>
          <p14:tracePt t="100780" x="2387600" y="1573213"/>
          <p14:tracePt t="100791" x="2362200" y="1573213"/>
          <p14:tracePt t="100796" x="2338388" y="1573213"/>
          <p14:tracePt t="100804" x="2327275" y="1573213"/>
          <p14:tracePt t="100812" x="2308225" y="1573213"/>
          <p14:tracePt t="100820" x="2297113" y="1573213"/>
          <p14:tracePt t="100828" x="2271713" y="1573213"/>
          <p14:tracePt t="100836" x="2260600" y="1584325"/>
          <p14:tracePt t="100844" x="2236788" y="1590675"/>
          <p14:tracePt t="100852" x="2217738" y="1597025"/>
          <p14:tracePt t="100860" x="2206625" y="1614488"/>
          <p14:tracePt t="100868" x="2200275" y="1620838"/>
          <p14:tracePt t="100876" x="2176463" y="1633538"/>
          <p14:tracePt t="100884" x="2170113" y="1639888"/>
          <p14:tracePt t="100892" x="2157413" y="1651000"/>
          <p14:tracePt t="100900" x="2133600" y="1663700"/>
          <p14:tracePt t="100908" x="2116138" y="1674813"/>
          <p14:tracePt t="100916" x="2103438" y="1693863"/>
          <p14:tracePt t="100924" x="2085975" y="1704975"/>
          <p14:tracePt t="100932" x="2073275" y="1724025"/>
          <p14:tracePt t="100941" x="2066925" y="1728788"/>
          <p14:tracePt t="100949" x="2062163" y="1735138"/>
          <p14:tracePt t="100957" x="2049463" y="1747838"/>
          <p14:tracePt t="100964" x="2049463" y="1754188"/>
          <p14:tracePt t="100974" x="2036763" y="1758950"/>
          <p14:tracePt t="100980" x="2032000" y="1771650"/>
          <p14:tracePt t="100989" x="2032000" y="1789113"/>
          <p14:tracePt t="100996" x="2032000" y="1808163"/>
          <p14:tracePt t="101005" x="2032000" y="1819275"/>
          <p14:tracePt t="101012" x="2032000" y="1844675"/>
          <p14:tracePt t="101020" x="2032000" y="1862138"/>
          <p14:tracePt t="101028" x="2036763" y="1892300"/>
          <p14:tracePt t="101036" x="2049463" y="1916113"/>
          <p14:tracePt t="101044" x="2066925" y="1935163"/>
          <p14:tracePt t="101052" x="2103438" y="1970088"/>
          <p14:tracePt t="101060" x="2157413" y="2019300"/>
          <p14:tracePt t="101068" x="2206625" y="2060575"/>
          <p14:tracePt t="101076" x="2247900" y="2090738"/>
          <p14:tracePt t="101084" x="2297113" y="2120900"/>
          <p14:tracePt t="101092" x="2332038" y="2151063"/>
          <p14:tracePt t="101100" x="2357438" y="2163763"/>
          <p14:tracePt t="101108" x="2374900" y="2170113"/>
          <p14:tracePt t="101123" x="2392363" y="2181225"/>
          <p14:tracePt t="101127" x="2405063" y="2187575"/>
          <p14:tracePt t="101132" x="2422525" y="2193925"/>
          <p14:tracePt t="101141" x="2435225" y="2193925"/>
          <p14:tracePt t="101148" x="2471738" y="2193925"/>
          <p14:tracePt t="101157" x="2489200" y="2193925"/>
          <p14:tracePt t="101164" x="2538413" y="2200275"/>
          <p14:tracePt t="101174" x="2592388" y="2200275"/>
          <p14:tracePt t="101180" x="2682875" y="2200275"/>
          <p14:tracePt t="101188" x="2778125" y="2200275"/>
          <p14:tracePt t="101196" x="2887663" y="2224088"/>
          <p14:tracePt t="101205" x="3001963" y="2224088"/>
          <p14:tracePt t="101212" x="3098800" y="2235200"/>
          <p14:tracePt t="101220" x="3200400" y="2247900"/>
          <p14:tracePt t="101228" x="3314700" y="2260600"/>
          <p14:tracePt t="101236" x="3405188" y="2271713"/>
          <p14:tracePt t="101244" x="3495675" y="2290763"/>
          <p14:tracePt t="101252" x="3579813" y="2301875"/>
          <p14:tracePt t="101260" x="3629025" y="2301875"/>
          <p14:tracePt t="101268" x="3689350" y="2314575"/>
          <p14:tracePt t="101276" x="3730625" y="2314575"/>
          <p14:tracePt t="101284" x="3779838" y="2314575"/>
          <p14:tracePt t="101292" x="3821113" y="2314575"/>
          <p14:tracePt t="101300" x="3851275" y="2314575"/>
          <p14:tracePt t="101308" x="3887788" y="2308225"/>
          <p14:tracePt t="101316" x="3917950" y="2301875"/>
          <p14:tracePt t="101324" x="3954463" y="2284413"/>
          <p14:tracePt t="101332" x="3978275" y="2278063"/>
          <p14:tracePt t="101341" x="4014788" y="2265363"/>
          <p14:tracePt t="101348" x="4025900" y="2260600"/>
          <p14:tracePt t="101358" x="4056063" y="2260600"/>
          <p14:tracePt t="101364" x="4081463" y="2247900"/>
          <p14:tracePt t="101374" x="4098925" y="2247900"/>
          <p14:tracePt t="101380" x="4111625" y="2235200"/>
          <p14:tracePt t="101389" x="4152900" y="2235200"/>
          <p14:tracePt t="101396" x="4171950" y="2230438"/>
          <p14:tracePt t="101404" x="4183063" y="2224088"/>
          <p14:tracePt t="101412" x="4200525" y="2217738"/>
          <p14:tracePt t="101420" x="4213225" y="2217738"/>
          <p14:tracePt t="101428" x="4237038" y="2193925"/>
          <p14:tracePt t="101436" x="4243388" y="2187575"/>
          <p14:tracePt t="101444" x="4256088" y="2170113"/>
          <p14:tracePt t="101452" x="4260850" y="2157413"/>
          <p14:tracePt t="101460" x="4260850" y="2144713"/>
          <p14:tracePt t="101468" x="4273550" y="2127250"/>
          <p14:tracePt t="101476" x="4279900" y="2114550"/>
          <p14:tracePt t="101484" x="4279900" y="2097088"/>
          <p14:tracePt t="101492" x="4279900" y="2079625"/>
          <p14:tracePt t="101500" x="4279900" y="2060575"/>
          <p14:tracePt t="101508" x="4279900" y="2036763"/>
          <p14:tracePt t="101516" x="4279900" y="2025650"/>
          <p14:tracePt t="101524" x="4279900" y="1995488"/>
          <p14:tracePt t="101532" x="4256088" y="1946275"/>
          <p14:tracePt t="101542" x="4243388" y="1928813"/>
          <p14:tracePt t="101549" x="4230688" y="1898650"/>
          <p14:tracePt t="101558" x="4206875" y="1868488"/>
          <p14:tracePt t="101564" x="4183063" y="1844675"/>
          <p14:tracePt t="101574" x="4146550" y="1808163"/>
          <p14:tracePt t="101580" x="4092575" y="1778000"/>
          <p14:tracePt t="101589" x="4044950" y="1747838"/>
          <p14:tracePt t="101596" x="3978275" y="1717675"/>
          <p14:tracePt t="101605" x="3917950" y="1681163"/>
          <p14:tracePt t="101612" x="3870325" y="1663700"/>
          <p14:tracePt t="101620" x="3790950" y="1644650"/>
          <p14:tracePt t="101628" x="3743325" y="1620838"/>
          <p14:tracePt t="101636" x="3683000" y="1603375"/>
          <p14:tracePt t="101644" x="3635375" y="1590675"/>
          <p14:tracePt t="101652" x="3544888" y="1560513"/>
          <p14:tracePt t="101660" x="3471863" y="1560513"/>
          <p14:tracePt t="101668" x="3387725" y="1560513"/>
          <p14:tracePt t="101676" x="3297238" y="1549400"/>
          <p14:tracePt t="101684" x="3213100" y="1536700"/>
          <p14:tracePt t="101692" x="3122613" y="1536700"/>
          <p14:tracePt t="101700" x="3038475" y="1536700"/>
          <p14:tracePt t="101709" x="2965450" y="1536700"/>
          <p14:tracePt t="101716" x="2874963" y="1524000"/>
          <p14:tracePt t="101725" x="2803525" y="1524000"/>
          <p14:tracePt t="101732" x="2747963" y="1524000"/>
          <p14:tracePt t="101742" x="2687638" y="1519238"/>
          <p14:tracePt t="101748" x="2627313" y="1506538"/>
          <p14:tracePt t="101758" x="2568575" y="1506538"/>
          <p14:tracePt t="101764" x="2508250" y="1506538"/>
          <p14:tracePt t="101772" x="2465388" y="1506538"/>
          <p14:tracePt t="101780" x="2417763" y="1506538"/>
          <p14:tracePt t="101789" x="2374900" y="1506538"/>
          <p14:tracePt t="101796" x="2314575" y="1506538"/>
          <p14:tracePt t="101804" x="2284413" y="1506538"/>
          <p14:tracePt t="101812" x="2254250" y="1506538"/>
          <p14:tracePt t="101820" x="2217738" y="1506538"/>
          <p14:tracePt t="101828" x="2193925" y="1506538"/>
          <p14:tracePt t="101836" x="2139950" y="1524000"/>
          <p14:tracePt t="101844" x="2127250" y="1536700"/>
          <p14:tracePt t="101852" x="2103438" y="1543050"/>
          <p14:tracePt t="101860" x="2079625" y="1549400"/>
          <p14:tracePt t="101868" x="2055813" y="1554163"/>
          <p14:tracePt t="101877" x="2036763" y="1566863"/>
          <p14:tracePt t="101884" x="2025650" y="1573213"/>
          <p14:tracePt t="101892" x="2001838" y="1579563"/>
          <p14:tracePt t="101900" x="1989138" y="1584325"/>
          <p14:tracePt t="101908" x="1971675" y="1597025"/>
          <p14:tracePt t="101916" x="1965325" y="1603375"/>
          <p14:tracePt t="101925" x="1952625" y="1609725"/>
          <p14:tracePt t="101932" x="1935163" y="1620838"/>
          <p14:tracePt t="101942" x="1928813" y="1627188"/>
          <p14:tracePt t="101948" x="1916113" y="1644650"/>
          <p14:tracePt t="101958" x="1911350" y="1651000"/>
          <p14:tracePt t="101964" x="1905000" y="1663700"/>
          <p14:tracePt t="101972" x="1905000" y="1674813"/>
          <p14:tracePt t="101980" x="1905000" y="1687513"/>
          <p14:tracePt t="101988" x="1905000" y="1704975"/>
          <p14:tracePt t="101996" x="1905000" y="1728788"/>
          <p14:tracePt t="102004" x="1905000" y="1735138"/>
          <p14:tracePt t="102012" x="1905000" y="1741488"/>
          <p14:tracePt t="102020" x="1911350" y="1758950"/>
          <p14:tracePt t="102028" x="1916113" y="1765300"/>
          <p14:tracePt t="102036" x="1928813" y="1765300"/>
          <p14:tracePt t="102044" x="1965325" y="1795463"/>
          <p14:tracePt t="102052" x="1982788" y="1795463"/>
          <p14:tracePt t="102060" x="2012950" y="1801813"/>
          <p14:tracePt t="102068" x="2036763" y="1819275"/>
          <p14:tracePt t="102076" x="2085975" y="1838325"/>
          <p14:tracePt t="102084" x="2127250" y="1844675"/>
          <p14:tracePt t="102092" x="2182813" y="1874838"/>
          <p14:tracePt t="102106" x="2241550" y="1905000"/>
          <p14:tracePt t="102109" x="2278063" y="1922463"/>
          <p14:tracePt t="102127" x="2374900" y="1965325"/>
          <p14:tracePt t="102132" x="2398713" y="1989138"/>
          <p14:tracePt t="102142" x="2417763" y="2006600"/>
          <p14:tracePt t="102164" x="2417763" y="2019300"/>
          <p14:tracePt t="102172" x="2417763" y="2043113"/>
          <p14:tracePt t="102180" x="2417763" y="2066925"/>
          <p14:tracePt t="102188" x="2417763" y="2097088"/>
          <p14:tracePt t="102196" x="2405063" y="2133600"/>
          <p14:tracePt t="102204" x="2398713" y="2174875"/>
          <p14:tracePt t="102212" x="2387600" y="2224088"/>
          <p14:tracePt t="102220" x="2368550" y="2271713"/>
          <p14:tracePt t="102228" x="2344738" y="2338388"/>
          <p14:tracePt t="102236" x="2338388" y="2379663"/>
          <p14:tracePt t="102244" x="2327275" y="2416175"/>
          <p14:tracePt t="102252" x="2320925" y="2465388"/>
          <p14:tracePt t="102260" x="2308225" y="2495550"/>
          <p14:tracePt t="102269" x="2308225" y="2519363"/>
          <p14:tracePt t="102276" x="2308225" y="2543175"/>
          <p14:tracePt t="102284" x="2308225" y="2566988"/>
          <p14:tracePt t="102292" x="2308225" y="2586038"/>
          <p14:tracePt t="102300" x="2308225" y="2620963"/>
          <p14:tracePt t="102309" x="2301875" y="2646363"/>
          <p14:tracePt t="102316" x="2297113" y="2670175"/>
          <p14:tracePt t="102325" x="2290763" y="2681288"/>
          <p14:tracePt t="102332" x="2290763" y="2693988"/>
          <p14:tracePt t="102340" x="2278063" y="2711450"/>
          <p14:tracePt t="102348" x="2271713" y="2724150"/>
          <p14:tracePt t="102358" x="2260600" y="2741613"/>
          <p14:tracePt t="102364" x="2254250" y="2747963"/>
          <p14:tracePt t="102372" x="2230438" y="2765425"/>
          <p14:tracePt t="102380" x="2211388" y="2784475"/>
          <p14:tracePt t="102388" x="2200275" y="2795588"/>
          <p14:tracePt t="102396" x="2176463" y="2814638"/>
          <p14:tracePt t="102404" x="2127250" y="2844800"/>
          <p14:tracePt t="102412" x="2103438" y="2855913"/>
          <p14:tracePt t="102420" x="2055813" y="2898775"/>
          <p14:tracePt t="102428" x="2019300" y="2916238"/>
          <p14:tracePt t="102436" x="1989138" y="2935288"/>
          <p14:tracePt t="102444" x="1935163" y="2952750"/>
          <p14:tracePt t="102452" x="1905000" y="2970213"/>
          <p14:tracePt t="102460" x="1838325" y="2989263"/>
          <p14:tracePt t="102468" x="1795463" y="3000375"/>
          <p14:tracePt t="102476" x="1747838" y="3006725"/>
          <p14:tracePt t="102484" x="1711325" y="3019425"/>
          <p14:tracePt t="102493" x="1663700" y="3036888"/>
          <p14:tracePt t="102500" x="1616075" y="3043238"/>
          <p14:tracePt t="102509" x="1585913" y="3060700"/>
          <p14:tracePt t="102516" x="1549400" y="3073400"/>
          <p14:tracePt t="102526" x="1500188" y="3079750"/>
          <p14:tracePt t="102532" x="1470025" y="3090863"/>
          <p14:tracePt t="102540" x="1409700" y="3090863"/>
          <p14:tracePt t="102548" x="1381125" y="3090863"/>
          <p14:tracePt t="102556" x="1331913" y="3097213"/>
          <p14:tracePt t="102564" x="1290638" y="3109913"/>
          <p14:tracePt t="102573" x="1254125" y="3116263"/>
          <p14:tracePt t="102580" x="1223963" y="3116263"/>
          <p14:tracePt t="102588" x="1187450" y="3133725"/>
          <p14:tracePt t="102596" x="1163638" y="3140075"/>
          <p14:tracePt t="102604" x="1133475" y="3140075"/>
          <p14:tracePt t="102612" x="1109663" y="3157538"/>
          <p14:tracePt t="102620" x="1084263" y="3163888"/>
          <p14:tracePt t="102628" x="1060450" y="3163888"/>
          <p14:tracePt t="102636" x="1036638" y="3181350"/>
          <p14:tracePt t="102644" x="1006475" y="3187700"/>
          <p14:tracePt t="102652" x="989013" y="3187700"/>
          <p14:tracePt t="102660" x="965200" y="3200400"/>
          <p14:tracePt t="102668" x="935038" y="3206750"/>
          <p14:tracePt t="102676" x="885825" y="3217863"/>
          <p14:tracePt t="102684" x="855663" y="3224213"/>
          <p14:tracePt t="102692" x="819150" y="3241675"/>
          <p14:tracePt t="102700" x="754063" y="3260725"/>
          <p14:tracePt t="102709" x="723900" y="3271838"/>
          <p14:tracePt t="102716" x="687388" y="3290888"/>
          <p14:tracePt t="102725" x="674688" y="3295650"/>
          <p14:tracePt t="102732" x="650875" y="3302000"/>
          <p14:tracePt t="102742" x="644525" y="3308350"/>
          <p14:tracePt t="102748" x="638175" y="3314700"/>
          <p14:tracePt t="102804" x="633413" y="3321050"/>
          <p14:tracePt t="102812" x="627063" y="3325813"/>
          <p14:tracePt t="102836" x="620713" y="3332163"/>
          <p14:tracePt t="102893" x="638175" y="3332163"/>
          <p14:tracePt t="102900" x="681038" y="3332163"/>
          <p14:tracePt t="102909" x="741363" y="3344863"/>
          <p14:tracePt t="102916" x="801688" y="3344863"/>
          <p14:tracePt t="102926" x="874713" y="3355975"/>
          <p14:tracePt t="102932" x="965200" y="3362325"/>
          <p14:tracePt t="102943" x="1036638" y="3362325"/>
          <p14:tracePt t="102948" x="1109663" y="3375025"/>
          <p14:tracePt t="102957" x="1223963" y="3398838"/>
          <p14:tracePt t="102964" x="1344613" y="3435350"/>
          <p14:tracePt t="102973" x="1489075" y="3459163"/>
          <p14:tracePt t="102981" x="1633538" y="3482975"/>
          <p14:tracePt t="102988" x="1760538" y="3506788"/>
          <p14:tracePt t="102996" x="1892300" y="3519488"/>
          <p14:tracePt t="103004" x="1982788" y="3532188"/>
          <p14:tracePt t="103012" x="2097088" y="3556000"/>
          <p14:tracePt t="103020" x="2230438" y="3573463"/>
          <p14:tracePt t="103029" x="2344738" y="3573463"/>
          <p14:tracePt t="103036" x="2459038" y="3586163"/>
          <p14:tracePt t="103044" x="2586038" y="3597275"/>
          <p14:tracePt t="103052" x="2717800" y="3597275"/>
          <p14:tracePt t="103060" x="2814638" y="3597275"/>
          <p14:tracePt t="103068" x="2917825" y="3597275"/>
          <p14:tracePt t="103076" x="3019425" y="3597275"/>
          <p14:tracePt t="103084" x="3116263" y="3597275"/>
          <p14:tracePt t="103093" x="3219450" y="3597275"/>
          <p14:tracePt t="103100" x="3303588" y="3597275"/>
          <p14:tracePt t="103109" x="3387725" y="3597275"/>
          <p14:tracePt t="103128" x="3575050" y="3597275"/>
          <p14:tracePt t="103132" x="3665538" y="3597275"/>
          <p14:tracePt t="103140" x="3760788" y="3597275"/>
          <p14:tracePt t="103148" x="3863975" y="3597275"/>
          <p14:tracePt t="103157" x="3978275" y="3597275"/>
          <p14:tracePt t="103164" x="4081463" y="3597275"/>
          <p14:tracePt t="103173" x="4195763" y="3597275"/>
          <p14:tracePt t="103180" x="4333875" y="3597275"/>
          <p14:tracePt t="103188" x="4448175" y="3597275"/>
          <p14:tracePt t="103196" x="4562475" y="3597275"/>
          <p14:tracePt t="103204" x="4706938" y="3597275"/>
          <p14:tracePt t="103212" x="4833938" y="3597275"/>
          <p14:tracePt t="103220" x="4948238" y="3597275"/>
          <p14:tracePt t="103229" x="5038725" y="3597275"/>
          <p14:tracePt t="103236" x="5122863" y="3597275"/>
          <p14:tracePt t="103244" x="5195888" y="3597275"/>
          <p14:tracePt t="103252" x="5256213" y="3597275"/>
          <p14:tracePt t="103260" x="5273675" y="3597275"/>
          <p14:tracePt t="103268" x="5334000" y="3597275"/>
          <p14:tracePt t="103276" x="5353050" y="3597275"/>
          <p14:tracePt t="103284" x="5387975" y="3597275"/>
          <p14:tracePt t="103293" x="5430838" y="3597275"/>
          <p14:tracePt t="103300" x="5454650" y="3597275"/>
          <p14:tracePt t="103310" x="5484813" y="3597275"/>
          <p14:tracePt t="103316" x="5527675" y="3597275"/>
          <p14:tracePt t="103326" x="5551488" y="3597275"/>
          <p14:tracePt t="103332" x="5605463" y="3597275"/>
          <p14:tracePt t="103340" x="5635625" y="3597275"/>
          <p14:tracePt t="103348" x="5678488" y="3597275"/>
          <p14:tracePt t="103356" x="5738813" y="3609975"/>
          <p14:tracePt t="103364" x="5810250" y="3609975"/>
          <p14:tracePt t="103372" x="5889625" y="3621088"/>
          <p14:tracePt t="103380" x="5937250" y="3627438"/>
          <p14:tracePt t="103388" x="5997575" y="3640138"/>
          <p14:tracePt t="103396" x="6070600" y="3651250"/>
          <p14:tracePt t="103404" x="6130925" y="3657600"/>
          <p14:tracePt t="103412" x="6161088" y="3657600"/>
          <p14:tracePt t="103420" x="6172200" y="3657600"/>
          <p14:tracePt t="103597" x="6161088" y="3657600"/>
          <p14:tracePt t="103605" x="6118225" y="3657600"/>
          <p14:tracePt t="103613" x="6070600" y="3657600"/>
          <p14:tracePt t="103621" x="5984875" y="3657600"/>
          <p14:tracePt t="103629" x="5883275" y="3657600"/>
          <p14:tracePt t="103636" x="5792788" y="3646488"/>
          <p14:tracePt t="103644" x="5689600" y="3621088"/>
          <p14:tracePt t="103652" x="5575300" y="3609975"/>
          <p14:tracePt t="103660" x="5461000" y="3586163"/>
          <p14:tracePt t="103668" x="5316538" y="3586163"/>
          <p14:tracePt t="103676" x="5189538" y="3573463"/>
          <p14:tracePt t="103684" x="5068888" y="3549650"/>
          <p14:tracePt t="103694" x="4954588" y="3536950"/>
          <p14:tracePt t="103700" x="4852988" y="3525838"/>
          <p14:tracePt t="103710" x="4725988" y="3506788"/>
          <p14:tracePt t="103716" x="4592638" y="3495675"/>
          <p14:tracePt t="103726" x="4478338" y="3482975"/>
          <p14:tracePt t="103732" x="4346575" y="3459163"/>
          <p14:tracePt t="103741" x="4243388" y="3446463"/>
          <p14:tracePt t="103748" x="4129088" y="3422650"/>
          <p14:tracePt t="103757" x="4038600" y="3411538"/>
          <p14:tracePt t="103764" x="3954463" y="3398838"/>
          <p14:tracePt t="103772" x="3863975" y="3392488"/>
          <p14:tracePt t="103780" x="3790950" y="3392488"/>
          <p14:tracePt t="103788" x="3719513" y="3392488"/>
          <p14:tracePt t="103796" x="3659188" y="3392488"/>
          <p14:tracePt t="103804" x="3605213" y="3392488"/>
          <p14:tracePt t="103812" x="3514725" y="3392488"/>
          <p14:tracePt t="103820" x="3441700" y="3392488"/>
          <p14:tracePt t="103828" x="3357563" y="3392488"/>
          <p14:tracePt t="103836" x="3254375" y="3392488"/>
          <p14:tracePt t="103844" x="3140075" y="3392488"/>
          <p14:tracePt t="103852" x="3038475" y="3368675"/>
          <p14:tracePt t="103860" x="2954338" y="3355975"/>
          <p14:tracePt t="103868" x="2874963" y="3344863"/>
          <p14:tracePt t="103877" x="2803525" y="3332163"/>
          <p14:tracePt t="103884" x="2743200" y="3314700"/>
          <p14:tracePt t="103894" x="2670175" y="3314700"/>
          <p14:tracePt t="103900" x="2622550" y="3302000"/>
          <p14:tracePt t="103910" x="2592388" y="3302000"/>
          <p14:tracePt t="103916" x="2555875" y="3302000"/>
          <p14:tracePt t="103927" x="2532063" y="3295650"/>
          <p14:tracePt t="103932" x="2513013" y="3295650"/>
          <p14:tracePt t="103941" x="2489200" y="3295650"/>
          <p14:tracePt t="103948" x="2465388" y="3290888"/>
          <p14:tracePt t="103957" x="2411413" y="3290888"/>
          <p14:tracePt t="103964" x="2374900" y="3278188"/>
          <p14:tracePt t="103972" x="2314575" y="3271838"/>
          <p14:tracePt t="103980" x="2271713" y="3260725"/>
          <p14:tracePt t="103988" x="2211388" y="3254375"/>
          <p14:tracePt t="103996" x="2163763" y="3241675"/>
          <p14:tracePt t="104004" x="2139950" y="3241675"/>
          <p14:tracePt t="104012" x="2109788" y="3236913"/>
          <p14:tracePt t="104020" x="2085975" y="3236913"/>
          <p14:tracePt t="104029" x="2062163" y="3236913"/>
          <p14:tracePt t="104036" x="2036763" y="3236913"/>
          <p14:tracePt t="104044" x="2025650" y="3224213"/>
          <p14:tracePt t="104052" x="2006600" y="3224213"/>
          <p14:tracePt t="104061" x="1965325" y="3224213"/>
          <p14:tracePt t="104068" x="1952625" y="3224213"/>
          <p14:tracePt t="104077" x="1928813" y="3224213"/>
          <p14:tracePt t="104084" x="1922463" y="3224213"/>
          <p14:tracePt t="104094" x="1916113" y="3224213"/>
          <p14:tracePt t="104116" x="1911350" y="3224213"/>
          <p14:tracePt t="104189" x="1911350" y="3217863"/>
          <p14:tracePt t="104196" x="1922463" y="3217863"/>
          <p14:tracePt t="104204" x="1946275" y="3217863"/>
          <p14:tracePt t="104212" x="1989138" y="3217863"/>
          <p14:tracePt t="104220" x="2036763" y="3217863"/>
          <p14:tracePt t="104228" x="2079625" y="3217863"/>
          <p14:tracePt t="104236" x="2163763" y="3217863"/>
          <p14:tracePt t="104244" x="2236788" y="3217863"/>
          <p14:tracePt t="104252" x="2308225" y="3217863"/>
          <p14:tracePt t="104261" x="2398713" y="3217863"/>
          <p14:tracePt t="104268" x="2513013" y="3224213"/>
          <p14:tracePt t="104277" x="2657475" y="3260725"/>
          <p14:tracePt t="104284" x="2838450" y="3290888"/>
          <p14:tracePt t="104294" x="3038475" y="3332163"/>
          <p14:tracePt t="104300" x="3219450" y="3386138"/>
          <p14:tracePt t="104311" x="3448050" y="3429000"/>
          <p14:tracePt t="104316" x="3616325" y="3471863"/>
          <p14:tracePt t="104324" x="3760788" y="3506788"/>
          <p14:tracePt t="104332" x="3894138" y="3543300"/>
          <p14:tracePt t="104341" x="3995738" y="3556000"/>
          <p14:tracePt t="104348" x="4098925" y="3579813"/>
          <p14:tracePt t="104356" x="4159250" y="3579813"/>
          <p14:tracePt t="104364" x="4165600" y="3586163"/>
          <p14:tracePt t="104909" x="4171950" y="3586163"/>
          <p14:tracePt t="104925" x="4165600" y="3597275"/>
          <p14:tracePt t="104932" x="4159250" y="3597275"/>
          <p14:tracePt t="104942" x="4129088" y="3597275"/>
          <p14:tracePt t="104949" x="4086225" y="3597275"/>
          <p14:tracePt t="104956" x="4038600" y="3597275"/>
          <p14:tracePt t="104965" x="3995738" y="3597275"/>
          <p14:tracePt t="104972" x="3954463" y="3597275"/>
          <p14:tracePt t="104981" x="3894138" y="3597275"/>
          <p14:tracePt t="104988" x="3833813" y="3597275"/>
          <p14:tracePt t="104996" x="3779838" y="3597275"/>
          <p14:tracePt t="105004" x="3719513" y="3597275"/>
          <p14:tracePt t="105012" x="3659188" y="3597275"/>
          <p14:tracePt t="105020" x="3605213" y="3597275"/>
          <p14:tracePt t="105028" x="3544888" y="3597275"/>
          <p14:tracePt t="105036" x="3495675" y="3597275"/>
          <p14:tracePt t="105044" x="3454400" y="3597275"/>
          <p14:tracePt t="105052" x="3411538" y="3597275"/>
          <p14:tracePt t="105061" x="3375025" y="3597275"/>
          <p14:tracePt t="105068" x="3333750" y="3597275"/>
          <p14:tracePt t="105078" x="3290888" y="3597275"/>
          <p14:tracePt t="105084" x="3230563" y="3597275"/>
          <p14:tracePt t="105094" x="3176588" y="3597275"/>
          <p14:tracePt t="105100" x="3103563" y="3597275"/>
          <p14:tracePt t="105109" x="3043238" y="3597275"/>
          <p14:tracePt t="105129" x="2941638" y="3597275"/>
          <p14:tracePt t="105132" x="2881313" y="3597275"/>
          <p14:tracePt t="105140" x="2857500" y="3597275"/>
          <p14:tracePt t="105148" x="2827338" y="3597275"/>
          <p14:tracePt t="105156" x="2820988" y="3597275"/>
          <p14:tracePt t="105164" x="2814638" y="3597275"/>
          <p14:tracePt t="105212" x="2808288" y="3597275"/>
          <p14:tracePt t="105228" x="2797175" y="3597275"/>
          <p14:tracePt t="105244" x="2773363" y="3597275"/>
          <p14:tracePt t="105252" x="2760663" y="3597275"/>
          <p14:tracePt t="105260" x="2743200" y="3597275"/>
          <p14:tracePt t="105268" x="2730500" y="3597275"/>
          <p14:tracePt t="105278" x="2724150" y="3597275"/>
          <p14:tracePt t="105284" x="2717800" y="3597275"/>
          <p14:tracePt t="105294" x="2706688" y="3597275"/>
          <p14:tracePt t="105300" x="2700338" y="3597275"/>
          <p14:tracePt t="105309" x="2687638" y="3597275"/>
          <p14:tracePt t="105316" x="2682875" y="3597275"/>
          <p14:tracePt t="105325" x="2663825" y="3597275"/>
          <p14:tracePt t="105332" x="2657475" y="3597275"/>
          <p14:tracePt t="105340" x="2652713" y="3597275"/>
          <p14:tracePt t="105348" x="2646363" y="3597275"/>
          <p14:tracePt t="105372" x="2640013" y="3597275"/>
          <p14:tracePt t="105893" x="2652713" y="3597275"/>
          <p14:tracePt t="105917" x="2657475" y="3597275"/>
          <p14:tracePt t="105925" x="2670175" y="3597275"/>
          <p14:tracePt t="105949" x="2693988" y="3597275"/>
          <p14:tracePt t="105957" x="2713038" y="3603625"/>
          <p14:tracePt t="105965" x="2773363" y="3603625"/>
          <p14:tracePt t="105972" x="2790825" y="3603625"/>
          <p14:tracePt t="105980" x="2833688" y="3603625"/>
          <p14:tracePt t="105988" x="2868613" y="3603625"/>
          <p14:tracePt t="105996" x="2911475" y="3603625"/>
          <p14:tracePt t="106004" x="2941638" y="3603625"/>
          <p14:tracePt t="106012" x="2982913" y="3603625"/>
          <p14:tracePt t="106020" x="3019425" y="3603625"/>
          <p14:tracePt t="106028" x="3049588" y="3603625"/>
          <p14:tracePt t="106036" x="3079750" y="3603625"/>
          <p14:tracePt t="106044" x="3116263" y="3603625"/>
          <p14:tracePt t="106052" x="3140075" y="3603625"/>
          <p14:tracePt t="106060" x="3159125" y="3603625"/>
          <p14:tracePt t="106068" x="3176588" y="3603625"/>
          <p14:tracePt t="106078" x="3189288" y="3603625"/>
          <p14:tracePt t="106084" x="3200400" y="3603625"/>
          <p14:tracePt t="106100" x="3206750" y="3603625"/>
          <p14:tracePt t="106113" x="3213100" y="3603625"/>
          <p14:tracePt t="106116" x="3219450" y="3603625"/>
          <p14:tracePt t="106124" x="3224213" y="3603625"/>
          <p14:tracePt t="106132" x="3236913" y="3603625"/>
          <p14:tracePt t="106140" x="3249613" y="3603625"/>
          <p14:tracePt t="106148" x="3260725" y="3603625"/>
          <p14:tracePt t="106156" x="3267075" y="3603625"/>
          <p14:tracePt t="106164" x="3284538" y="3603625"/>
          <p14:tracePt t="106172" x="3297238" y="3603625"/>
          <p14:tracePt t="106180" x="3321050" y="3603625"/>
          <p14:tracePt t="106188" x="3344863" y="3603625"/>
          <p14:tracePt t="106196" x="3357563" y="3603625"/>
          <p14:tracePt t="106204" x="3381375" y="3603625"/>
          <p14:tracePt t="106213" x="3387725" y="3603625"/>
          <p14:tracePt t="106220" x="3411538" y="3597275"/>
          <p14:tracePt t="106228" x="3417888" y="3597275"/>
          <p14:tracePt t="106236" x="3424238" y="3590925"/>
          <p14:tracePt t="106245" x="3435350" y="3590925"/>
          <p14:tracePt t="106252" x="3448050" y="3590925"/>
          <p14:tracePt t="106260" x="3454400" y="3590925"/>
          <p14:tracePt t="106268" x="3465513" y="3586163"/>
          <p14:tracePt t="106278" x="3484563" y="3573463"/>
          <p14:tracePt t="106284" x="3495675" y="3567113"/>
          <p14:tracePt t="106292" x="3502025" y="3567113"/>
          <p14:tracePt t="106300" x="3519488" y="3556000"/>
          <p14:tracePt t="106308" x="3532188" y="3549650"/>
          <p14:tracePt t="106340" x="3538538" y="3549650"/>
          <p14:tracePt t="106348" x="3549650" y="3532188"/>
          <p14:tracePt t="106356" x="3556000" y="3525838"/>
          <p14:tracePt t="106372" x="3562350" y="3519488"/>
          <p14:tracePt t="106380" x="3579813" y="3506788"/>
          <p14:tracePt t="106396" x="3592513" y="3482975"/>
          <p14:tracePt t="106404" x="3605213" y="3471863"/>
          <p14:tracePt t="106412" x="3616325" y="3452813"/>
          <p14:tracePt t="106420" x="3616325" y="3446463"/>
          <p14:tracePt t="106428" x="3622675" y="3441700"/>
          <p14:tracePt t="106468" x="3622675" y="3429000"/>
          <p14:tracePt t="106476" x="3622675" y="3422650"/>
          <p14:tracePt t="106484" x="3622675" y="3411538"/>
          <p14:tracePt t="106500" x="3622675" y="3392488"/>
          <p14:tracePt t="106508" x="3622675" y="3386138"/>
          <p14:tracePt t="106516" x="3622675" y="3381375"/>
          <p14:tracePt t="106524" x="3622675" y="3368675"/>
          <p14:tracePt t="106532" x="3622675" y="3362325"/>
          <p14:tracePt t="106540" x="3622675" y="3351213"/>
          <p14:tracePt t="106548" x="3616325" y="3325813"/>
          <p14:tracePt t="106556" x="3609975" y="3321050"/>
          <p14:tracePt t="106564" x="3609975" y="3308350"/>
          <p14:tracePt t="106572" x="3605213" y="3302000"/>
          <p14:tracePt t="106580" x="3598863" y="3295650"/>
          <p14:tracePt t="106604" x="3592513" y="3290888"/>
          <p14:tracePt t="106620" x="3586163" y="3284538"/>
          <p14:tracePt t="106628" x="3579813" y="3284538"/>
          <p14:tracePt t="106645" x="3575050" y="3284538"/>
          <p14:tracePt t="106652" x="3556000" y="3284538"/>
          <p14:tracePt t="106662" x="3538538" y="3284538"/>
          <p14:tracePt t="106668" x="3532188" y="3278188"/>
          <p14:tracePt t="106676" x="3514725" y="3278188"/>
          <p14:tracePt t="106684" x="3495675" y="3278188"/>
          <p14:tracePt t="106692" x="3471863" y="3278188"/>
          <p14:tracePt t="106700" x="3448050" y="3271838"/>
          <p14:tracePt t="106708" x="3435350" y="3271838"/>
          <p14:tracePt t="106716" x="3411538" y="3260725"/>
          <p14:tracePt t="106724" x="3394075" y="3260725"/>
          <p14:tracePt t="106732" x="3381375" y="3260725"/>
          <p14:tracePt t="106740" x="3375025" y="3260725"/>
          <p14:tracePt t="106748" x="3363913" y="3260725"/>
          <p14:tracePt t="106756" x="3357563" y="3260725"/>
          <p14:tracePt t="106772" x="3351213" y="3260725"/>
          <p14:tracePt t="106780" x="3344863" y="3260725"/>
          <p14:tracePt t="106796" x="3340100" y="3254375"/>
          <p14:tracePt t="106804" x="3314700" y="3248025"/>
          <p14:tracePt t="106820" x="3309938" y="3248025"/>
          <p14:tracePt t="106829" x="3303588" y="3248025"/>
          <p14:tracePt t="106836" x="3297238" y="3248025"/>
          <p14:tracePt t="106845" x="3284538" y="3248025"/>
          <p14:tracePt t="106852" x="3273425" y="3248025"/>
          <p14:tracePt t="106862" x="3267075" y="3248025"/>
          <p14:tracePt t="106868" x="3254375" y="3248025"/>
          <p14:tracePt t="106876" x="3249613" y="3248025"/>
          <p14:tracePt t="106884" x="3224213" y="3248025"/>
          <p14:tracePt t="106892" x="3200400" y="3248025"/>
          <p14:tracePt t="106900" x="3189288" y="3248025"/>
          <p14:tracePt t="106908" x="3182938" y="3248025"/>
          <p14:tracePt t="106916" x="3170238" y="3248025"/>
          <p14:tracePt t="106924" x="3163888" y="3248025"/>
          <p14:tracePt t="106932" x="3152775" y="3248025"/>
          <p14:tracePt t="106948" x="3146425" y="3248025"/>
          <p14:tracePt t="106956" x="3133725" y="3248025"/>
          <p14:tracePt t="106964" x="3128963" y="3248025"/>
          <p14:tracePt t="106972" x="3109913" y="3248025"/>
          <p14:tracePt t="106980" x="3098800" y="3248025"/>
          <p14:tracePt t="106988" x="3086100" y="3248025"/>
          <p14:tracePt t="106996" x="3062288" y="3260725"/>
          <p14:tracePt t="107004" x="3025775" y="3271838"/>
          <p14:tracePt t="107012" x="3013075" y="3271838"/>
          <p14:tracePt t="107020" x="3008313" y="3278188"/>
          <p14:tracePt t="107029" x="2995613" y="3290888"/>
          <p14:tracePt t="107036" x="2989263" y="3295650"/>
          <p14:tracePt t="107052" x="2971800" y="3302000"/>
          <p14:tracePt t="107062" x="2965450" y="3308350"/>
          <p14:tracePt t="107084" x="2965450" y="3314700"/>
          <p14:tracePt t="107092" x="2965450" y="3321050"/>
          <p14:tracePt t="107100" x="2965450" y="3325813"/>
          <p14:tracePt t="107113" x="2965450" y="3332163"/>
          <p14:tracePt t="107116" x="2965450" y="3344863"/>
          <p14:tracePt t="107124" x="2971800" y="3355975"/>
          <p14:tracePt t="107132" x="2978150" y="3362325"/>
          <p14:tracePt t="107140" x="2982913" y="3381375"/>
          <p14:tracePt t="107148" x="2989263" y="3392488"/>
          <p14:tracePt t="107156" x="3008313" y="3416300"/>
          <p14:tracePt t="107164" x="3013075" y="3441700"/>
          <p14:tracePt t="107172" x="3019425" y="3446463"/>
          <p14:tracePt t="107180" x="3025775" y="3452813"/>
          <p14:tracePt t="107188" x="3038475" y="3465513"/>
          <p14:tracePt t="107196" x="3043238" y="3471863"/>
          <p14:tracePt t="107204" x="3049588" y="3476625"/>
          <p14:tracePt t="107212" x="3062288" y="3482975"/>
          <p14:tracePt t="107229" x="3073400" y="3489325"/>
          <p14:tracePt t="107236" x="3086100" y="3502025"/>
          <p14:tracePt t="107252" x="3092450" y="3502025"/>
          <p14:tracePt t="107260" x="3098800" y="3502025"/>
          <p14:tracePt t="107268" x="3103563" y="3506788"/>
          <p14:tracePt t="107277" x="3116263" y="3506788"/>
          <p14:tracePt t="107284" x="3122613" y="3513138"/>
          <p14:tracePt t="107292" x="3133725" y="3513138"/>
          <p14:tracePt t="107300" x="3152775" y="3519488"/>
          <p14:tracePt t="107308" x="3163888" y="3519488"/>
          <p14:tracePt t="107316" x="3189288" y="3525838"/>
          <p14:tracePt t="107324" x="3213100" y="3532188"/>
          <p14:tracePt t="107332" x="3236913" y="3543300"/>
          <p14:tracePt t="107340" x="3254375" y="3543300"/>
          <p14:tracePt t="107348" x="3279775" y="3549650"/>
          <p14:tracePt t="107356" x="3303588" y="3556000"/>
          <p14:tracePt t="107364" x="3340100" y="3556000"/>
          <p14:tracePt t="107372" x="3357563" y="3556000"/>
          <p14:tracePt t="107380" x="3375025" y="3556000"/>
          <p14:tracePt t="107388" x="3387725" y="3556000"/>
          <p14:tracePt t="107404" x="3398838" y="3556000"/>
          <p14:tracePt t="107413" x="3405188" y="3556000"/>
          <p14:tracePt t="107429" x="3417888" y="3556000"/>
          <p14:tracePt t="107436" x="3429000" y="3556000"/>
          <p14:tracePt t="107446" x="3435350" y="3556000"/>
          <p14:tracePt t="107452" x="3441700" y="3556000"/>
          <p14:tracePt t="107460" x="3448050" y="3556000"/>
          <p14:tracePt t="107476" x="3454400" y="3556000"/>
          <p14:tracePt t="107484" x="3465513" y="3556000"/>
          <p14:tracePt t="107500" x="3471863" y="3556000"/>
          <p14:tracePt t="107516" x="3478213" y="3556000"/>
          <p14:tracePt t="107532" x="3484563" y="3556000"/>
          <p14:tracePt t="107548" x="3489325" y="3556000"/>
          <p14:tracePt t="107564" x="3489325" y="3543300"/>
          <p14:tracePt t="107588" x="3489325" y="3532188"/>
          <p14:tracePt t="107596" x="3489325" y="3525838"/>
          <p14:tracePt t="107604" x="3489325" y="3502025"/>
          <p14:tracePt t="107613" x="3489325" y="3495675"/>
          <p14:tracePt t="107620" x="3489325" y="3482975"/>
          <p14:tracePt t="107629" x="3489325" y="3471863"/>
          <p14:tracePt t="107636" x="3478213" y="3446463"/>
          <p14:tracePt t="107646" x="3471863" y="3422650"/>
          <p14:tracePt t="107652" x="3465513" y="3411538"/>
          <p14:tracePt t="107660" x="3448050" y="3386138"/>
          <p14:tracePt t="107668" x="3441700" y="3368675"/>
          <p14:tracePt t="107676" x="3435350" y="3362325"/>
          <p14:tracePt t="107684" x="3429000" y="3355975"/>
          <p14:tracePt t="107700" x="3424238" y="3351213"/>
          <p14:tracePt t="107708" x="3417888" y="3344863"/>
          <p14:tracePt t="107748" x="3411538" y="3344863"/>
          <p14:tracePt t="107756" x="3405188" y="3344863"/>
          <p14:tracePt t="107764" x="3398838" y="3344863"/>
          <p14:tracePt t="107772" x="3394075" y="3344863"/>
          <p14:tracePt t="107780" x="3375025" y="3338513"/>
          <p14:tracePt t="107796" x="3351213" y="3332163"/>
          <p14:tracePt t="107804" x="3344863" y="3325813"/>
          <p14:tracePt t="107813" x="3327400" y="3321050"/>
          <p14:tracePt t="107820" x="3314700" y="3321050"/>
          <p14:tracePt t="107830" x="3297238" y="3302000"/>
          <p14:tracePt t="107836" x="3273425" y="3302000"/>
          <p14:tracePt t="107846" x="3249613" y="3284538"/>
          <p14:tracePt t="107852" x="3236913" y="3278188"/>
          <p14:tracePt t="107860" x="3200400" y="3260725"/>
          <p14:tracePt t="107868" x="3194050" y="3254375"/>
          <p14:tracePt t="107876" x="3189288" y="3254375"/>
          <p14:tracePt t="107884" x="3170238" y="3241675"/>
          <p14:tracePt t="107892" x="3152775" y="3236913"/>
          <p14:tracePt t="107900" x="3146425" y="3236913"/>
          <p14:tracePt t="107908" x="3133725" y="3236913"/>
          <p14:tracePt t="107916" x="3116263" y="3224213"/>
          <p14:tracePt t="107924" x="3103563" y="3217863"/>
          <p14:tracePt t="107932" x="3092450" y="3211513"/>
          <p14:tracePt t="107940" x="3073400" y="3211513"/>
          <p14:tracePt t="107948" x="3062288" y="3211513"/>
          <p14:tracePt t="107956" x="3038475" y="3206750"/>
          <p14:tracePt t="107964" x="3032125" y="3206750"/>
          <p14:tracePt t="107972" x="3019425" y="3206750"/>
          <p14:tracePt t="107980" x="3008313" y="3206750"/>
          <p14:tracePt t="107988" x="3001963" y="3206750"/>
          <p14:tracePt t="107996" x="2982913" y="3206750"/>
          <p14:tracePt t="108013" x="2978150" y="3206750"/>
          <p14:tracePt t="108020" x="2971800" y="3206750"/>
          <p14:tracePt t="108030" x="2965450" y="3206750"/>
          <p14:tracePt t="108052" x="2954338" y="3206750"/>
          <p14:tracePt t="108068" x="2947988" y="3206750"/>
          <p14:tracePt t="108084" x="2935288" y="3206750"/>
          <p14:tracePt t="108092" x="2928938" y="3206750"/>
          <p14:tracePt t="108100" x="2924175" y="3206750"/>
          <p14:tracePt t="108108" x="2911475" y="3206750"/>
          <p14:tracePt t="108116" x="2905125" y="3206750"/>
          <p14:tracePt t="108124" x="2894013" y="3206750"/>
          <p14:tracePt t="108132" x="2874963" y="3211513"/>
          <p14:tracePt t="108140" x="2868613" y="3217863"/>
          <p14:tracePt t="108148" x="2857500" y="3217863"/>
          <p14:tracePt t="108156" x="2844800" y="3224213"/>
          <p14:tracePt t="108164" x="2827338" y="3241675"/>
          <p14:tracePt t="108180" x="2808288" y="3254375"/>
          <p14:tracePt t="108188" x="2803525" y="3260725"/>
          <p14:tracePt t="108196" x="2797175" y="3267075"/>
          <p14:tracePt t="108220" x="2784475" y="3284538"/>
          <p14:tracePt t="108230" x="2778125" y="3290888"/>
          <p14:tracePt t="108236" x="2778125" y="3295650"/>
          <p14:tracePt t="108244" x="2778125" y="3302000"/>
          <p14:tracePt t="108252" x="2778125" y="3308350"/>
          <p14:tracePt t="108260" x="2773363" y="3321050"/>
          <p14:tracePt t="108268" x="2773363" y="3325813"/>
          <p14:tracePt t="108276" x="2773363" y="3332163"/>
          <p14:tracePt t="108284" x="2773363" y="3351213"/>
          <p14:tracePt t="108292" x="2773363" y="3355975"/>
          <p14:tracePt t="108300" x="2773363" y="3362325"/>
          <p14:tracePt t="108308" x="2773363" y="3368675"/>
          <p14:tracePt t="108316" x="2773363" y="3386138"/>
          <p14:tracePt t="108324" x="2790825" y="3398838"/>
          <p14:tracePt t="108340" x="2797175" y="3405188"/>
          <p14:tracePt t="108348" x="2803525" y="3411538"/>
          <p14:tracePt t="108356" x="2808288" y="3416300"/>
          <p14:tracePt t="108372" x="2814638" y="3422650"/>
          <p14:tracePt t="108380" x="2820988" y="3429000"/>
          <p14:tracePt t="108388" x="2827338" y="3429000"/>
          <p14:tracePt t="108397" x="2838450" y="3435350"/>
          <p14:tracePt t="108404" x="2844800" y="3435350"/>
          <p14:tracePt t="108413" x="2857500" y="3446463"/>
          <p14:tracePt t="108420" x="2874963" y="3452813"/>
          <p14:tracePt t="108428" x="2887663" y="3459163"/>
          <p14:tracePt t="108436" x="2894013" y="3459163"/>
          <p14:tracePt t="108444" x="2905125" y="3465513"/>
          <p14:tracePt t="108460" x="2928938" y="3471863"/>
          <p14:tracePt t="108468" x="2947988" y="3471863"/>
          <p14:tracePt t="108476" x="2959100" y="3482975"/>
          <p14:tracePt t="108484" x="2982913" y="3482975"/>
          <p14:tracePt t="108492" x="3008313" y="3482975"/>
          <p14:tracePt t="108500" x="3025775" y="3482975"/>
          <p14:tracePt t="108508" x="3043238" y="3489325"/>
          <p14:tracePt t="108516" x="3068638" y="3495675"/>
          <p14:tracePt t="108524" x="3073400" y="3495675"/>
          <p14:tracePt t="108532" x="3086100" y="3495675"/>
          <p14:tracePt t="108540" x="3109913" y="3502025"/>
          <p14:tracePt t="108548" x="3116263" y="3502025"/>
          <p14:tracePt t="108556" x="3133725" y="3502025"/>
          <p14:tracePt t="108564" x="3159125" y="3513138"/>
          <p14:tracePt t="108572" x="3182938" y="3513138"/>
          <p14:tracePt t="108581" x="3194050" y="3513138"/>
          <p14:tracePt t="108588" x="3219450" y="3513138"/>
          <p14:tracePt t="108597" x="3230563" y="3513138"/>
          <p14:tracePt t="108604" x="3267075" y="3513138"/>
          <p14:tracePt t="108614" x="3279775" y="3513138"/>
          <p14:tracePt t="108620" x="3303588" y="3513138"/>
          <p14:tracePt t="108628" x="3333750" y="3506788"/>
          <p14:tracePt t="108636" x="3340100" y="3502025"/>
          <p14:tracePt t="108644" x="3344863" y="3495675"/>
          <p14:tracePt t="108652" x="3351213" y="3495675"/>
          <p14:tracePt t="108660" x="3357563" y="3489325"/>
          <p14:tracePt t="108668" x="3381375" y="3476625"/>
          <p14:tracePt t="108676" x="3387725" y="3471863"/>
          <p14:tracePt t="108684" x="3394075" y="3465513"/>
          <p14:tracePt t="108692" x="3417888" y="3441700"/>
          <p14:tracePt t="108700" x="3429000" y="3429000"/>
          <p14:tracePt t="108708" x="3448050" y="3411538"/>
          <p14:tracePt t="108716" x="3459163" y="3386138"/>
          <p14:tracePt t="108724" x="3471863" y="3375025"/>
          <p14:tracePt t="108732" x="3484563" y="3351213"/>
          <p14:tracePt t="108740" x="3489325" y="3344863"/>
          <p14:tracePt t="108748" x="3489325" y="3332163"/>
          <p14:tracePt t="108756" x="3489325" y="3314700"/>
          <p14:tracePt t="108764" x="3489325" y="3295650"/>
          <p14:tracePt t="108772" x="3502025" y="3278188"/>
          <p14:tracePt t="108780" x="3502025" y="3267075"/>
          <p14:tracePt t="108788" x="3502025" y="3260725"/>
          <p14:tracePt t="108797" x="3502025" y="3254375"/>
          <p14:tracePt t="108804" x="3502025" y="3248025"/>
          <p14:tracePt t="108814" x="3502025" y="3241675"/>
          <p14:tracePt t="108820" x="3502025" y="3236913"/>
          <p14:tracePt t="108828" x="3495675" y="3217863"/>
          <p14:tracePt t="108836" x="3489325" y="3211513"/>
          <p14:tracePt t="108845" x="3478213" y="3200400"/>
          <p14:tracePt t="108860" x="3471863" y="3194050"/>
          <p14:tracePt t="108868" x="3459163" y="3187700"/>
          <p14:tracePt t="108879" x="3454400" y="3181350"/>
          <p14:tracePt t="108884" x="3448050" y="3181350"/>
          <p14:tracePt t="108892" x="3435350" y="3181350"/>
          <p14:tracePt t="108900" x="3417888" y="3176588"/>
          <p14:tracePt t="108908" x="3411538" y="3176588"/>
          <p14:tracePt t="108916" x="3405188" y="3176588"/>
          <p14:tracePt t="108924" x="3398838" y="3176588"/>
          <p14:tracePt t="108932" x="3387725" y="3176588"/>
          <p14:tracePt t="108940" x="3381375" y="3176588"/>
          <p14:tracePt t="108948" x="3370263" y="3176588"/>
          <p14:tracePt t="108956" x="3363913" y="3176588"/>
          <p14:tracePt t="108964" x="3351213" y="3176588"/>
          <p14:tracePt t="108972" x="3327400" y="3163888"/>
          <p14:tracePt t="108980" x="3303588" y="3163888"/>
          <p14:tracePt t="108988" x="3279775" y="3163888"/>
          <p14:tracePt t="108997" x="3254375" y="3163888"/>
          <p14:tracePt t="109004" x="3230563" y="3163888"/>
          <p14:tracePt t="109014" x="3200400" y="3163888"/>
          <p14:tracePt t="109020" x="3176588" y="3163888"/>
          <p14:tracePt t="109028" x="3146425" y="3163888"/>
          <p14:tracePt t="109036" x="3122613" y="3163888"/>
          <p14:tracePt t="109044" x="3092450" y="3170238"/>
          <p14:tracePt t="109052" x="3068638" y="3170238"/>
          <p14:tracePt t="109060" x="3032125" y="3187700"/>
          <p14:tracePt t="109068" x="3008313" y="3194050"/>
          <p14:tracePt t="109076" x="2995613" y="3200400"/>
          <p14:tracePt t="109084" x="2978150" y="3217863"/>
          <p14:tracePt t="109092" x="2965450" y="3224213"/>
          <p14:tracePt t="109100" x="2947988" y="3241675"/>
          <p14:tracePt t="109108" x="2941638" y="3248025"/>
          <p14:tracePt t="109116" x="2941638" y="3260725"/>
          <p14:tracePt t="109124" x="2935288" y="3271838"/>
          <p14:tracePt t="109132" x="2935288" y="3295650"/>
          <p14:tracePt t="109140" x="2935288" y="3321050"/>
          <p14:tracePt t="109148" x="2935288" y="3351213"/>
          <p14:tracePt t="109156" x="2954338" y="3375025"/>
          <p14:tracePt t="109164" x="2971800" y="3398838"/>
          <p14:tracePt t="109172" x="2995613" y="3422650"/>
          <p14:tracePt t="109180" x="3019425" y="3452813"/>
          <p14:tracePt t="109188" x="3043238" y="3465513"/>
          <p14:tracePt t="109197" x="3073400" y="3476625"/>
          <p14:tracePt t="109204" x="3092450" y="3489325"/>
          <p14:tracePt t="109214" x="3103563" y="3495675"/>
          <p14:tracePt t="109220" x="3128963" y="3506788"/>
          <p14:tracePt t="109229" x="3152775" y="3519488"/>
          <p14:tracePt t="109236" x="3176588" y="3519488"/>
          <p14:tracePt t="109245" x="3200400" y="3543300"/>
          <p14:tracePt t="109252" x="3224213" y="3543300"/>
          <p14:tracePt t="109260" x="3249613" y="3556000"/>
          <p14:tracePt t="109268" x="3290888" y="3562350"/>
          <p14:tracePt t="109276" x="3314700" y="3562350"/>
          <p14:tracePt t="109284" x="3351213" y="3562350"/>
          <p14:tracePt t="109292" x="3370263" y="3562350"/>
          <p14:tracePt t="109300" x="3394075" y="3562350"/>
          <p14:tracePt t="109308" x="3417888" y="3562350"/>
          <p14:tracePt t="109316" x="3435350" y="3556000"/>
          <p14:tracePt t="109324" x="3459163" y="3536950"/>
          <p14:tracePt t="109332" x="3471863" y="3519488"/>
          <p14:tracePt t="109340" x="3495675" y="3506788"/>
          <p14:tracePt t="109348" x="3514725" y="3489325"/>
          <p14:tracePt t="109356" x="3525838" y="3476625"/>
          <p14:tracePt t="109364" x="3544888" y="3459163"/>
          <p14:tracePt t="109372" x="3556000" y="3446463"/>
          <p14:tracePt t="109380" x="3575050" y="3435350"/>
          <p14:tracePt t="109388" x="3579813" y="3429000"/>
          <p14:tracePt t="109397" x="3586163" y="3416300"/>
          <p14:tracePt t="109404" x="3592513" y="3411538"/>
          <p14:tracePt t="109414" x="3592513" y="3398838"/>
          <p14:tracePt t="109420" x="3592513" y="3386138"/>
          <p14:tracePt t="109428" x="3598863" y="3362325"/>
          <p14:tracePt t="109436" x="3598863" y="3344863"/>
          <p14:tracePt t="109445" x="3598863" y="3338513"/>
          <p14:tracePt t="109452" x="3598863" y="3321050"/>
          <p14:tracePt t="109460" x="3598863" y="3295650"/>
          <p14:tracePt t="109468" x="3598863" y="3290888"/>
          <p14:tracePt t="109476" x="3598863" y="3284538"/>
          <p14:tracePt t="109484" x="3598863" y="3278188"/>
          <p14:tracePt t="109492" x="3592513" y="3271838"/>
          <p14:tracePt t="109500" x="3586163" y="3267075"/>
          <p14:tracePt t="109516" x="3579813" y="3260725"/>
          <p14:tracePt t="109524" x="3575050" y="3260725"/>
          <p14:tracePt t="109532" x="3562350" y="3254375"/>
          <p14:tracePt t="109540" x="3525838" y="3248025"/>
          <p14:tracePt t="109548" x="3514725" y="3236913"/>
          <p14:tracePt t="109556" x="3478213" y="3230563"/>
          <p14:tracePt t="109564" x="3459163" y="3230563"/>
          <p14:tracePt t="109572" x="3435350" y="3211513"/>
          <p14:tracePt t="109581" x="3398838" y="3211513"/>
          <p14:tracePt t="109588" x="3370263" y="3206750"/>
          <p14:tracePt t="109598" x="3344863" y="3200400"/>
          <p14:tracePt t="109604" x="3303588" y="3187700"/>
          <p14:tracePt t="109612" x="3279775" y="3187700"/>
          <p14:tracePt t="109620" x="3254375" y="3181350"/>
          <p14:tracePt t="109629" x="3213100" y="3181350"/>
          <p14:tracePt t="109636" x="3176588" y="3176588"/>
          <p14:tracePt t="109645" x="3146425" y="3176588"/>
          <p14:tracePt t="109652" x="3109913" y="3176588"/>
          <p14:tracePt t="109660" x="3092450" y="3176588"/>
          <p14:tracePt t="109668" x="3068638" y="3176588"/>
          <p14:tracePt t="109676" x="3032125" y="3176588"/>
          <p14:tracePt t="109684" x="3013075" y="3176588"/>
          <p14:tracePt t="109692" x="2989263" y="3176588"/>
          <p14:tracePt t="109700" x="2965450" y="3181350"/>
          <p14:tracePt t="109708" x="2941638" y="3200400"/>
          <p14:tracePt t="109716" x="2917825" y="3211513"/>
          <p14:tracePt t="109724" x="2911475" y="3217863"/>
          <p14:tracePt t="109732" x="2898775" y="3236913"/>
          <p14:tracePt t="109748" x="2898775" y="3241675"/>
          <p14:tracePt t="109756" x="2898775" y="3260725"/>
          <p14:tracePt t="109764" x="2898775" y="3278188"/>
          <p14:tracePt t="109772" x="2898775" y="3295650"/>
          <p14:tracePt t="109781" x="2898775" y="3321050"/>
          <p14:tracePt t="109788" x="2917825" y="3355975"/>
          <p14:tracePt t="109798" x="2928938" y="3375025"/>
          <p14:tracePt t="109804" x="2959100" y="3398838"/>
          <p14:tracePt t="109812" x="2971800" y="3411538"/>
          <p14:tracePt t="109820" x="2995613" y="3429000"/>
          <p14:tracePt t="109828" x="3013075" y="3435350"/>
          <p14:tracePt t="109836" x="3043238" y="3452813"/>
          <p14:tracePt t="109844" x="3062288" y="3465513"/>
          <p14:tracePt t="109852" x="3086100" y="3476625"/>
          <p14:tracePt t="109860" x="3109913" y="3502025"/>
          <p14:tracePt t="109880" x="3140075" y="3513138"/>
          <p14:tracePt t="109884" x="3152775" y="3532188"/>
          <p14:tracePt t="109892" x="3170238" y="3532188"/>
          <p14:tracePt t="109900" x="3189288" y="3536950"/>
          <p14:tracePt t="109908" x="3206750" y="3543300"/>
          <p14:tracePt t="109916" x="3236913" y="3543300"/>
          <p14:tracePt t="109924" x="3273425" y="3543300"/>
          <p14:tracePt t="109932" x="3290888" y="3543300"/>
          <p14:tracePt t="109940" x="3327400" y="3543300"/>
          <p14:tracePt t="109948" x="3351213" y="3543300"/>
          <p14:tracePt t="109956" x="3363913" y="3543300"/>
          <p14:tracePt t="109965" x="3387725" y="3543300"/>
          <p14:tracePt t="109972" x="3398838" y="3543300"/>
          <p14:tracePt t="109982" x="3417888" y="3536950"/>
          <p14:tracePt t="109988" x="3424238" y="3532188"/>
          <p14:tracePt t="109998" x="3435350" y="3519488"/>
          <p14:tracePt t="110012" x="3441700" y="3495675"/>
          <p14:tracePt t="110020" x="3448050" y="3471863"/>
          <p14:tracePt t="110028" x="3448050" y="3465513"/>
          <p14:tracePt t="110036" x="3448050" y="3452813"/>
          <p14:tracePt t="110044" x="3448050" y="3435350"/>
          <p14:tracePt t="110052" x="3448050" y="3429000"/>
          <p14:tracePt t="110060" x="3448050" y="3416300"/>
          <p14:tracePt t="110068" x="3448050" y="3411538"/>
          <p14:tracePt t="110076" x="3448050" y="3405188"/>
          <p14:tracePt t="110084" x="3448050" y="3398838"/>
          <p14:tracePt t="110092" x="3448050" y="3392488"/>
          <p14:tracePt t="110108" x="3448050" y="3386138"/>
          <p14:tracePt t="110116" x="3448050" y="3381375"/>
          <p14:tracePt t="110124" x="3441700" y="3368675"/>
          <p14:tracePt t="110132" x="3429000" y="3351213"/>
          <p14:tracePt t="110140" x="3411538" y="3338513"/>
          <p14:tracePt t="110148" x="3398838" y="3321050"/>
          <p14:tracePt t="110156" x="3381375" y="3314700"/>
          <p14:tracePt t="110165" x="3370263" y="3308350"/>
          <p14:tracePt t="110172" x="3351213" y="3295650"/>
          <p14:tracePt t="110180" x="3340100" y="3290888"/>
          <p14:tracePt t="110188" x="3333750" y="3284538"/>
          <p14:tracePt t="110198" x="3327400" y="3284538"/>
          <p14:tracePt t="110204" x="3314700" y="3284538"/>
          <p14:tracePt t="110212" x="3309938" y="3278188"/>
          <p14:tracePt t="110228" x="3303588" y="3271838"/>
          <p14:tracePt t="110268" x="3297238" y="3267075"/>
          <p14:tracePt t="110276" x="3279775" y="3267075"/>
          <p14:tracePt t="110284" x="3260725" y="3267075"/>
          <p14:tracePt t="110292" x="3243263" y="3260725"/>
          <p14:tracePt t="110300" x="3230563" y="3260725"/>
          <p14:tracePt t="110308" x="3206750" y="3260725"/>
          <p14:tracePt t="110316" x="3176588" y="3260725"/>
          <p14:tracePt t="110324" x="3152775" y="3260725"/>
          <p14:tracePt t="110332" x="3140075" y="3260725"/>
          <p14:tracePt t="110340" x="3116263" y="3260725"/>
          <p14:tracePt t="110349" x="3109913" y="3260725"/>
          <p14:tracePt t="110356" x="3098800" y="3260725"/>
          <p14:tracePt t="110365" x="3079750" y="3260725"/>
          <p14:tracePt t="110372" x="3073400" y="3260725"/>
          <p14:tracePt t="110382" x="3068638" y="3260725"/>
          <p14:tracePt t="110388" x="3062288" y="3260725"/>
          <p14:tracePt t="110396" x="3049588" y="3267075"/>
          <p14:tracePt t="110413" x="3032125" y="3284538"/>
          <p14:tracePt t="110420" x="3032125" y="3290888"/>
          <p14:tracePt t="110428" x="3032125" y="3308350"/>
          <p14:tracePt t="110436" x="3032125" y="3314700"/>
          <p14:tracePt t="110444" x="3032125" y="3325813"/>
          <p14:tracePt t="110452" x="3032125" y="3344863"/>
          <p14:tracePt t="110460" x="3032125" y="3351213"/>
          <p14:tracePt t="110468" x="3038475" y="3368675"/>
          <p14:tracePt t="110476" x="3043238" y="3375025"/>
          <p14:tracePt t="110484" x="3049588" y="3386138"/>
          <p14:tracePt t="110492" x="3055938" y="3392488"/>
          <p14:tracePt t="110508" x="3062288" y="3398838"/>
          <p14:tracePt t="110516" x="3068638" y="3405188"/>
          <p14:tracePt t="110524" x="3073400" y="3405188"/>
          <p14:tracePt t="110532" x="3092450" y="3416300"/>
          <p14:tracePt t="110540" x="3098800" y="3416300"/>
          <p14:tracePt t="110548" x="3122613" y="3422650"/>
          <p14:tracePt t="110556" x="3128963" y="3429000"/>
          <p14:tracePt t="110565" x="3140075" y="3435350"/>
          <p14:tracePt t="110572" x="3152775" y="3435350"/>
          <p14:tracePt t="110581" x="3159125" y="3441700"/>
          <p14:tracePt t="110588" x="3176588" y="3446463"/>
          <p14:tracePt t="110596" x="3182938" y="3446463"/>
          <p14:tracePt t="110604" x="3194050" y="3452813"/>
          <p14:tracePt t="110613" x="3219450" y="3452813"/>
          <p14:tracePt t="110620" x="3230563" y="3452813"/>
          <p14:tracePt t="110628" x="3236913" y="3452813"/>
          <p14:tracePt t="110636" x="3254375" y="3452813"/>
          <p14:tracePt t="110644" x="3273425" y="3452813"/>
          <p14:tracePt t="110652" x="3279775" y="3452813"/>
          <p14:tracePt t="110660" x="3290888" y="3452813"/>
          <p14:tracePt t="110668" x="3303588" y="3452813"/>
          <p14:tracePt t="110676" x="3314700" y="3452813"/>
          <p14:tracePt t="110684" x="3333750" y="3452813"/>
          <p14:tracePt t="110692" x="3340100" y="3452813"/>
          <p14:tracePt t="110700" x="3357563" y="3452813"/>
          <p14:tracePt t="110708" x="3363913" y="3446463"/>
          <p14:tracePt t="110716" x="3375025" y="3441700"/>
          <p14:tracePt t="110724" x="3381375" y="3435350"/>
          <p14:tracePt t="110732" x="3387725" y="3429000"/>
          <p14:tracePt t="110740" x="3405188" y="3405188"/>
          <p14:tracePt t="110756" x="3405188" y="3392488"/>
          <p14:tracePt t="110765" x="3405188" y="3368675"/>
          <p14:tracePt t="110772" x="3411538" y="3355975"/>
          <p14:tracePt t="110782" x="3411538" y="3351213"/>
          <p14:tracePt t="110796" x="3411538" y="3344863"/>
          <p14:tracePt t="110804" x="3411538" y="3332163"/>
          <p14:tracePt t="110813" x="3411538" y="3325813"/>
          <p14:tracePt t="110820" x="3411538" y="3321050"/>
          <p14:tracePt t="110828" x="3411538" y="3314700"/>
          <p14:tracePt t="110836" x="3411538" y="3295650"/>
          <p14:tracePt t="110844" x="3405188" y="3284538"/>
          <p14:tracePt t="110852" x="3398838" y="3278188"/>
          <p14:tracePt t="110860" x="3394075" y="3271838"/>
          <p14:tracePt t="110868" x="3387725" y="3267075"/>
          <p14:tracePt t="110876" x="3381375" y="3260725"/>
          <p14:tracePt t="110892" x="3357563" y="3241675"/>
          <p14:tracePt t="110900" x="3333750" y="3230563"/>
          <p14:tracePt t="110908" x="3321050" y="3224213"/>
          <p14:tracePt t="110916" x="3297238" y="3206750"/>
          <p14:tracePt t="110924" x="3290888" y="3200400"/>
          <p14:tracePt t="110932" x="3273425" y="3200400"/>
          <p14:tracePt t="110940" x="3260725" y="3181350"/>
          <p14:tracePt t="110948" x="3249613" y="3181350"/>
          <p14:tracePt t="110956" x="3230563" y="3176588"/>
          <p14:tracePt t="110964" x="3224213" y="3176588"/>
          <p14:tracePt t="110972" x="3213100" y="3176588"/>
          <p14:tracePt t="110980" x="3206750" y="3176588"/>
          <p14:tracePt t="110988" x="3200400" y="3176588"/>
          <p14:tracePt t="111004" x="3189288" y="3176588"/>
          <p14:tracePt t="111044" x="3182938" y="3176588"/>
          <p14:tracePt t="111053" x="3176588" y="3176588"/>
          <p14:tracePt t="111069" x="3163888" y="3176588"/>
          <p14:tracePt t="111077" x="3159125" y="3181350"/>
          <p14:tracePt t="111092" x="3140075" y="3187700"/>
          <p14:tracePt t="111115" x="3133725" y="3211513"/>
          <p14:tracePt t="111118" x="3128963" y="3217863"/>
          <p14:tracePt t="111124" x="3128963" y="3230563"/>
          <p14:tracePt t="111133" x="3128963" y="3236913"/>
          <p14:tracePt t="111140" x="3128963" y="3248025"/>
          <p14:tracePt t="111150" x="3128963" y="3254375"/>
          <p14:tracePt t="111156" x="3128963" y="3260725"/>
          <p14:tracePt t="111180" x="3128963" y="3271838"/>
          <p14:tracePt t="111213" x="3140075" y="3290888"/>
          <p14:tracePt t="111220" x="3146425" y="3302000"/>
          <p14:tracePt t="111228" x="3152775" y="3308350"/>
          <p14:tracePt t="111236" x="3159125" y="3314700"/>
          <p14:tracePt t="111244" x="3163888" y="3321050"/>
          <p14:tracePt t="112261" x="3170238" y="3321050"/>
          <p14:tracePt t="112309" x="3163888" y="3325813"/>
          <p14:tracePt t="112317" x="3140075" y="3338513"/>
          <p14:tracePt t="112325" x="3098800" y="3338513"/>
          <p14:tracePt t="112336" x="3062288" y="3338513"/>
          <p14:tracePt t="112340" x="3019425" y="3338513"/>
          <p14:tracePt t="112350" x="2959100" y="3338513"/>
          <p14:tracePt t="112356" x="2905125" y="3338513"/>
          <p14:tracePt t="112364" x="2833688" y="3338513"/>
          <p14:tracePt t="112372" x="2760663" y="3338513"/>
          <p14:tracePt t="112381" x="2700338" y="3338513"/>
          <p14:tracePt t="112388" x="2627313" y="3338513"/>
          <p14:tracePt t="112396" x="2568575" y="3338513"/>
          <p14:tracePt t="112404" x="2482850" y="3338513"/>
          <p14:tracePt t="112412" x="2411413" y="3338513"/>
          <p14:tracePt t="112420" x="2351088" y="3338513"/>
          <p14:tracePt t="112428" x="2278063" y="3332163"/>
          <p14:tracePt t="112436" x="2217738" y="3332163"/>
          <p14:tracePt t="112444" x="2187575" y="3332163"/>
          <p14:tracePt t="112452" x="2157413" y="3332163"/>
          <p14:tracePt t="112460" x="2133600" y="3325813"/>
          <p14:tracePt t="112468" x="2097088" y="3314700"/>
          <p14:tracePt t="112476" x="2073275" y="3314700"/>
          <p14:tracePt t="112484" x="2043113" y="3314700"/>
          <p14:tracePt t="112492" x="2032000" y="3308350"/>
          <p14:tracePt t="112501" x="2006600" y="3308350"/>
          <p14:tracePt t="112517" x="1989138" y="3308350"/>
          <p14:tracePt t="112540" x="1976438" y="3308350"/>
          <p14:tracePt t="112550" x="1971675" y="3308350"/>
          <p14:tracePt t="112660" x="1965325" y="3308350"/>
          <p14:tracePt t="112668" x="1952625" y="3308350"/>
          <p14:tracePt t="112676" x="1946275" y="3308350"/>
          <p14:tracePt t="112684" x="1928813" y="3308350"/>
          <p14:tracePt t="112692" x="1911350" y="3308350"/>
          <p14:tracePt t="112701" x="1885950" y="3308350"/>
          <p14:tracePt t="112708" x="1855788" y="3308350"/>
          <p14:tracePt t="112717" x="1825625" y="3308350"/>
          <p14:tracePt t="112724" x="1790700" y="3302000"/>
          <p14:tracePt t="112734" x="1766888" y="3290888"/>
          <p14:tracePt t="112740" x="1747838" y="3290888"/>
          <p14:tracePt t="112750" x="1741488" y="3284538"/>
          <p14:tracePt t="112756" x="1736725" y="3284538"/>
          <p14:tracePt t="112765" x="1730375" y="3284538"/>
          <p14:tracePt t="112812" x="1717675" y="3284538"/>
          <p14:tracePt t="112828" x="1711325" y="3284538"/>
          <p14:tracePt t="112836" x="1706563" y="3278188"/>
          <p14:tracePt t="112844" x="1700213" y="3278188"/>
          <p14:tracePt t="112852" x="1687513" y="3278188"/>
          <p14:tracePt t="112860" x="1681163" y="3271838"/>
          <p14:tracePt t="112869" x="1663700" y="3267075"/>
          <p14:tracePt t="112876" x="1646238" y="3267075"/>
          <p14:tracePt t="112884" x="1627188" y="3260725"/>
          <p14:tracePt t="112892" x="1590675" y="3241675"/>
          <p14:tracePt t="112901" x="1560513" y="3241675"/>
          <p14:tracePt t="112908" x="1536700" y="3236913"/>
          <p14:tracePt t="112917" x="1512888" y="3217863"/>
          <p14:tracePt t="112924" x="1476375" y="3211513"/>
          <p14:tracePt t="112934" x="1452563" y="3194050"/>
          <p14:tracePt t="112940" x="1428750" y="3187700"/>
          <p14:tracePt t="112948" x="1404938" y="3176588"/>
          <p14:tracePt t="112956" x="1381125" y="3170238"/>
          <p14:tracePt t="112965" x="1362075" y="3170238"/>
          <p14:tracePt t="112972" x="1314450" y="3163888"/>
          <p14:tracePt t="112980" x="1284288" y="3151188"/>
          <p14:tracePt t="112988" x="1247775" y="3146425"/>
          <p14:tracePt t="112996" x="1204913" y="3146425"/>
          <p14:tracePt t="113004" x="1157288" y="3133725"/>
          <p14:tracePt t="113012" x="1120775" y="3127375"/>
          <p14:tracePt t="113020" x="1090613" y="3121025"/>
          <p14:tracePt t="113028" x="1049338" y="3121025"/>
          <p14:tracePt t="113036" x="1023938" y="3121025"/>
          <p14:tracePt t="113044" x="1000125" y="3121025"/>
          <p14:tracePt t="113052" x="976313" y="3121025"/>
          <p14:tracePt t="113060" x="952500" y="3121025"/>
          <p14:tracePt t="113068" x="935038" y="3121025"/>
          <p14:tracePt t="113076" x="922338" y="3121025"/>
          <p14:tracePt t="113084" x="909638" y="3109913"/>
          <p14:tracePt t="113092" x="885825" y="3109913"/>
          <p14:tracePt t="113102" x="874713" y="3109913"/>
          <p14:tracePt t="113120" x="849313" y="3109913"/>
          <p14:tracePt t="113124" x="814388" y="3103563"/>
          <p14:tracePt t="113134" x="801688" y="3103563"/>
          <p14:tracePt t="113140" x="777875" y="3097213"/>
          <p14:tracePt t="113149" x="765175" y="3097213"/>
          <p14:tracePt t="113156" x="758825" y="3097213"/>
          <p14:tracePt t="113165" x="741363" y="3097213"/>
          <p14:tracePt t="113172" x="735013" y="3097213"/>
          <p14:tracePt t="113212" x="723900" y="3097213"/>
          <p14:tracePt t="113220" x="717550" y="3097213"/>
          <p14:tracePt t="113228" x="698500" y="3097213"/>
          <p14:tracePt t="113236" x="687388" y="3097213"/>
          <p14:tracePt t="113244" x="663575" y="3097213"/>
          <p14:tracePt t="113252" x="638175" y="3103563"/>
          <p14:tracePt t="113260" x="614363" y="3116263"/>
          <p14:tracePt t="113268" x="590550" y="3127375"/>
          <p14:tracePt t="113276" x="573088" y="3127375"/>
          <p14:tracePt t="113284" x="560388" y="3140075"/>
          <p14:tracePt t="113292" x="542925" y="3151188"/>
          <p14:tracePt t="113340" x="536575" y="3157538"/>
          <p14:tracePt t="113348" x="530225" y="3163888"/>
          <p14:tracePt t="113372" x="530225" y="3170238"/>
          <p14:tracePt t="113388" x="523875" y="3181350"/>
          <p14:tracePt t="113396" x="519113" y="3200400"/>
          <p14:tracePt t="113404" x="519113" y="3206750"/>
          <p14:tracePt t="113412" x="519113" y="3217863"/>
          <p14:tracePt t="113420" x="519113" y="3230563"/>
          <p14:tracePt t="113428" x="519113" y="3248025"/>
          <p14:tracePt t="113436" x="519113" y="3260725"/>
          <p14:tracePt t="113444" x="519113" y="3267075"/>
          <p14:tracePt t="113452" x="519113" y="3284538"/>
          <p14:tracePt t="113468" x="519113" y="3302000"/>
          <p14:tracePt t="113476" x="530225" y="3314700"/>
          <p14:tracePt t="113485" x="536575" y="3321050"/>
          <p14:tracePt t="113492" x="549275" y="3325813"/>
          <p14:tracePt t="113501" x="560388" y="3344863"/>
          <p14:tracePt t="113508" x="584200" y="3362325"/>
          <p14:tracePt t="113518" x="620713" y="3375025"/>
          <p14:tracePt t="113524" x="633413" y="3386138"/>
          <p14:tracePt t="113532" x="681038" y="3405188"/>
          <p14:tracePt t="113540" x="704850" y="3411538"/>
          <p14:tracePt t="113549" x="741363" y="3429000"/>
          <p14:tracePt t="113556" x="765175" y="3435350"/>
          <p14:tracePt t="113564" x="808038" y="3465513"/>
          <p14:tracePt t="113572" x="831850" y="3465513"/>
          <p14:tracePt t="113580" x="855663" y="3471863"/>
          <p14:tracePt t="113588" x="868363" y="3476625"/>
          <p14:tracePt t="113596" x="892175" y="3489325"/>
          <p14:tracePt t="113604" x="909638" y="3489325"/>
          <p14:tracePt t="113612" x="935038" y="3495675"/>
          <p14:tracePt t="113620" x="939800" y="3502025"/>
          <p14:tracePt t="113628" x="952500" y="3506788"/>
          <p14:tracePt t="113637" x="976313" y="3506788"/>
          <p14:tracePt t="113644" x="1000125" y="3513138"/>
          <p14:tracePt t="113653" x="1012825" y="3513138"/>
          <p14:tracePt t="113660" x="1042988" y="3513138"/>
          <p14:tracePt t="113668" x="1066800" y="3513138"/>
          <p14:tracePt t="113676" x="1109663" y="3513138"/>
          <p14:tracePt t="113685" x="1139825" y="3513138"/>
          <p14:tracePt t="113692" x="1200150" y="3513138"/>
          <p14:tracePt t="113701" x="1271588" y="3525838"/>
          <p14:tracePt t="113709" x="1331913" y="3525838"/>
          <p14:tracePt t="113718" x="1404938" y="3536950"/>
          <p14:tracePt t="113724" x="1489075" y="3549650"/>
          <p14:tracePt t="113733" x="1549400" y="3556000"/>
          <p14:tracePt t="113740" x="1597025" y="3567113"/>
          <p14:tracePt t="113749" x="1646238" y="3567113"/>
          <p14:tracePt t="113756" x="1651000" y="3567113"/>
          <p14:tracePt t="113764" x="1670050" y="3567113"/>
          <p14:tracePt t="113780" x="1676400" y="3567113"/>
          <p14:tracePt t="113804" x="1687513" y="3567113"/>
          <p14:tracePt t="113812" x="1693863" y="3567113"/>
          <p14:tracePt t="113820" x="1706563" y="3567113"/>
          <p14:tracePt t="113828" x="1730375" y="3567113"/>
          <p14:tracePt t="113836" x="1736725" y="3562350"/>
          <p14:tracePt t="113844" x="1754188" y="3549650"/>
          <p14:tracePt t="113852" x="1760538" y="3543300"/>
          <p14:tracePt t="113860" x="1766888" y="3543300"/>
          <p14:tracePt t="113868" x="1771650" y="3536950"/>
          <p14:tracePt t="113885" x="1778000" y="3532188"/>
          <p14:tracePt t="113901" x="1790700" y="3519488"/>
          <p14:tracePt t="113908" x="1790700" y="3513138"/>
          <p14:tracePt t="113918" x="1790700" y="3506788"/>
          <p14:tracePt t="113924" x="1790700" y="3495675"/>
          <p14:tracePt t="113932" x="1795463" y="3489325"/>
          <p14:tracePt t="113940" x="1795463" y="3476625"/>
          <p14:tracePt t="113949" x="1795463" y="3471863"/>
          <p14:tracePt t="113956" x="1795463" y="3446463"/>
          <p14:tracePt t="113964" x="1778000" y="3422650"/>
          <p14:tracePt t="113972" x="1760538" y="3398838"/>
          <p14:tracePt t="113980" x="1754188" y="3386138"/>
          <p14:tracePt t="113988" x="1741488" y="3362325"/>
          <p14:tracePt t="113996" x="1724025" y="3344863"/>
          <p14:tracePt t="114004" x="1711325" y="3338513"/>
          <p14:tracePt t="114012" x="1687513" y="3321050"/>
          <p14:tracePt t="114020" x="1663700" y="3308350"/>
          <p14:tracePt t="114028" x="1646238" y="3295650"/>
          <p14:tracePt t="114036" x="1620838" y="3290888"/>
          <p14:tracePt t="114044" x="1597025" y="3278188"/>
          <p14:tracePt t="114052" x="1573213" y="3267075"/>
          <p14:tracePt t="114060" x="1543050" y="3248025"/>
          <p14:tracePt t="114068" x="1519238" y="3241675"/>
          <p14:tracePt t="114076" x="1470025" y="3224213"/>
          <p14:tracePt t="114085" x="1439863" y="3224213"/>
          <p14:tracePt t="114092" x="1392238" y="3194050"/>
          <p14:tracePt t="114102" x="1331913" y="3176588"/>
          <p14:tracePt t="114120" x="1204913" y="3121025"/>
          <p14:tracePt t="114124" x="1169988" y="3103563"/>
          <p14:tracePt t="114133" x="1109663" y="3086100"/>
          <p14:tracePt t="114140" x="1090613" y="3079750"/>
          <p14:tracePt t="114148" x="1060450" y="3067050"/>
          <p14:tracePt t="114156" x="1036638" y="3060700"/>
          <p14:tracePt t="114164" x="1012825" y="3055938"/>
          <p14:tracePt t="114172" x="969963" y="3055938"/>
          <p14:tracePt t="114180" x="946150" y="3055938"/>
          <p14:tracePt t="114188" x="909638" y="3043238"/>
          <p14:tracePt t="114196" x="879475" y="3036888"/>
          <p14:tracePt t="114204" x="831850" y="3025775"/>
          <p14:tracePt t="114212" x="808038" y="3025775"/>
          <p14:tracePt t="114221" x="765175" y="3025775"/>
          <p14:tracePt t="114228" x="735013" y="3025775"/>
          <p14:tracePt t="114236" x="711200" y="3025775"/>
          <p14:tracePt t="114244" x="687388" y="3025775"/>
          <p14:tracePt t="114252" x="663575" y="3025775"/>
          <p14:tracePt t="114260" x="650875" y="3025775"/>
          <p14:tracePt t="114269" x="644525" y="3025775"/>
          <p14:tracePt t="114276" x="638175" y="3025775"/>
          <p14:tracePt t="114285" x="627063" y="3025775"/>
          <p14:tracePt t="114292" x="608013" y="3036888"/>
          <p14:tracePt t="114302" x="603250" y="3036888"/>
          <p14:tracePt t="114308" x="584200" y="3049588"/>
          <p14:tracePt t="114316" x="566738" y="3055938"/>
          <p14:tracePt t="114324" x="542925" y="3073400"/>
          <p14:tracePt t="114332" x="536575" y="3079750"/>
          <p14:tracePt t="114340" x="519113" y="3090863"/>
          <p14:tracePt t="114348" x="493713" y="3109913"/>
          <p14:tracePt t="114356" x="476250" y="3127375"/>
          <p14:tracePt t="114364" x="469900" y="3133725"/>
          <p14:tracePt t="114372" x="469900" y="3140075"/>
          <p14:tracePt t="114380" x="463550" y="3151188"/>
          <p14:tracePt t="114388" x="463550" y="3157538"/>
          <p14:tracePt t="114396" x="463550" y="3170238"/>
          <p14:tracePt t="114404" x="463550" y="3176588"/>
          <p14:tracePt t="114412" x="463550" y="3187700"/>
          <p14:tracePt t="114420" x="463550" y="3200400"/>
          <p14:tracePt t="114428" x="463550" y="3217863"/>
          <p14:tracePt t="114436" x="463550" y="3230563"/>
          <p14:tracePt t="114444" x="463550" y="3236913"/>
          <p14:tracePt t="114453" x="482600" y="3260725"/>
          <p14:tracePt t="114460" x="488950" y="3271838"/>
          <p14:tracePt t="114469" x="506413" y="3290888"/>
          <p14:tracePt t="114476" x="512763" y="3302000"/>
          <p14:tracePt t="114485" x="519113" y="3308350"/>
          <p14:tracePt t="114492" x="523875" y="3314700"/>
          <p14:tracePt t="114502" x="530225" y="3321050"/>
          <p14:tracePt t="114508" x="542925" y="3325813"/>
          <p14:tracePt t="114516" x="549275" y="3332163"/>
          <p14:tracePt t="114524" x="573088" y="3351213"/>
          <p14:tracePt t="114533" x="608013" y="3375025"/>
          <p14:tracePt t="114540" x="627063" y="3381375"/>
          <p14:tracePt t="114548" x="663575" y="3398838"/>
          <p14:tracePt t="114556" x="698500" y="3416300"/>
          <p14:tracePt t="114564" x="735013" y="3429000"/>
          <p14:tracePt t="114572" x="765175" y="3435350"/>
          <p14:tracePt t="114580" x="814388" y="3452813"/>
          <p14:tracePt t="114588" x="849313" y="3452813"/>
          <p14:tracePt t="114596" x="879475" y="3465513"/>
          <p14:tracePt t="114604" x="909638" y="3465513"/>
          <p14:tracePt t="114612" x="946150" y="3471863"/>
          <p14:tracePt t="114620" x="976313" y="3471863"/>
          <p14:tracePt t="114628" x="1006475" y="3471863"/>
          <p14:tracePt t="114636" x="1042988" y="3471863"/>
          <p14:tracePt t="114644" x="1066800" y="3471863"/>
          <p14:tracePt t="114654" x="1084263" y="3471863"/>
          <p14:tracePt t="114660" x="1109663" y="3471863"/>
          <p14:tracePt t="114669" x="1133475" y="3471863"/>
          <p14:tracePt t="114676" x="1157288" y="3471863"/>
          <p14:tracePt t="114686" x="1181100" y="3471863"/>
          <p14:tracePt t="114692" x="1204913" y="3471863"/>
          <p14:tracePt t="114703" x="1223963" y="3471863"/>
          <p14:tracePt t="114708" x="1241425" y="3459163"/>
          <p14:tracePt t="114716" x="1254125" y="3452813"/>
          <p14:tracePt t="114724" x="1271588" y="3452813"/>
          <p14:tracePt t="114733" x="1284288" y="3446463"/>
          <p14:tracePt t="114740" x="1295400" y="3446463"/>
          <p14:tracePt t="114748" x="1314450" y="3429000"/>
          <p14:tracePt t="114756" x="1320800" y="3422650"/>
          <p14:tracePt t="114765" x="1325563" y="3416300"/>
          <p14:tracePt t="114772" x="1331913" y="3405188"/>
          <p14:tracePt t="114780" x="1338263" y="3398838"/>
          <p14:tracePt t="114788" x="1338263" y="3392488"/>
          <p14:tracePt t="114796" x="1338263" y="3375025"/>
          <p14:tracePt t="114804" x="1338263" y="3368675"/>
          <p14:tracePt t="114812" x="1338263" y="3355975"/>
          <p14:tracePt t="114820" x="1338263" y="3338513"/>
          <p14:tracePt t="114828" x="1338263" y="3314700"/>
          <p14:tracePt t="114836" x="1331913" y="3308350"/>
          <p14:tracePt t="114844" x="1308100" y="3290888"/>
          <p14:tracePt t="114852" x="1290638" y="3267075"/>
          <p14:tracePt t="114860" x="1277938" y="3248025"/>
          <p14:tracePt t="114869" x="1260475" y="3236913"/>
          <p14:tracePt t="114876" x="1235075" y="3217863"/>
          <p14:tracePt t="114886" x="1223963" y="3211513"/>
          <p14:tracePt t="114892" x="1200150" y="3194050"/>
          <p14:tracePt t="114902" x="1193800" y="3194050"/>
          <p14:tracePt t="114908" x="1163638" y="3187700"/>
          <p14:tracePt t="114917" x="1139825" y="3181350"/>
          <p14:tracePt t="114924" x="1114425" y="3170238"/>
          <p14:tracePt t="114932" x="1073150" y="3163888"/>
          <p14:tracePt t="114940" x="1042988" y="3163888"/>
          <p14:tracePt t="114948" x="1006475" y="3163888"/>
          <p14:tracePt t="114956" x="976313" y="3163888"/>
          <p14:tracePt t="114964" x="952500" y="3163888"/>
          <p14:tracePt t="114972" x="922338" y="3163888"/>
          <p14:tracePt t="114980" x="904875" y="3163888"/>
          <p14:tracePt t="114988" x="874713" y="3163888"/>
          <p14:tracePt t="114996" x="844550" y="3163888"/>
          <p14:tracePt t="115004" x="819150" y="3170238"/>
          <p14:tracePt t="115012" x="814388" y="3170238"/>
          <p14:tracePt t="115020" x="795338" y="3181350"/>
          <p14:tracePt t="115028" x="784225" y="3187700"/>
          <p14:tracePt t="115036" x="771525" y="3200400"/>
          <p14:tracePt t="115044" x="758825" y="3206750"/>
          <p14:tracePt t="115053" x="754063" y="3230563"/>
          <p14:tracePt t="115060" x="747713" y="3236913"/>
          <p14:tracePt t="115069" x="741363" y="3254375"/>
          <p14:tracePt t="115086" x="741363" y="3271838"/>
          <p14:tracePt t="115092" x="741363" y="3278188"/>
          <p14:tracePt t="115100" x="741363" y="3290888"/>
          <p14:tracePt t="115117" x="765175" y="3325813"/>
          <p14:tracePt t="115132" x="777875" y="3338513"/>
          <p14:tracePt t="115140" x="784225" y="3344863"/>
          <p14:tracePt t="115148" x="795338" y="3355975"/>
          <p14:tracePt t="115156" x="801688" y="3355975"/>
          <p14:tracePt t="115164" x="819150" y="3368675"/>
          <p14:tracePt t="115172" x="825500" y="3368675"/>
          <p14:tracePt t="115180" x="838200" y="3381375"/>
          <p14:tracePt t="115188" x="844550" y="3386138"/>
          <p14:tracePt t="115196" x="855663" y="3392488"/>
          <p14:tracePt t="115205" x="874713" y="3398838"/>
          <p14:tracePt t="115212" x="885825" y="3405188"/>
          <p14:tracePt t="115220" x="892175" y="3405188"/>
          <p14:tracePt t="115228" x="904875" y="3422650"/>
          <p14:tracePt t="115236" x="909638" y="3429000"/>
          <p14:tracePt t="115244" x="915988" y="3429000"/>
          <p14:tracePt t="115253" x="935038" y="3429000"/>
          <p14:tracePt t="115260" x="946150" y="3435350"/>
          <p14:tracePt t="115270" x="969963" y="3441700"/>
          <p14:tracePt t="115276" x="982663" y="3452813"/>
          <p14:tracePt t="115286" x="1006475" y="3452813"/>
          <p14:tracePt t="115292" x="1030288" y="3452813"/>
          <p14:tracePt t="115300" x="1054100" y="3459163"/>
          <p14:tracePt t="115308" x="1079500" y="3459163"/>
          <p14:tracePt t="115316" x="1109663" y="3465513"/>
          <p14:tracePt t="115324" x="1133475" y="3476625"/>
          <p14:tracePt t="115332" x="1169988" y="3476625"/>
          <p14:tracePt t="115340" x="1235075" y="3482975"/>
          <p14:tracePt t="115348" x="1295400" y="3495675"/>
          <p14:tracePt t="115356" x="1381125" y="3506788"/>
          <p14:tracePt t="115364" x="1470025" y="3536950"/>
          <p14:tracePt t="115372" x="1560513" y="3549650"/>
          <p14:tracePt t="115380" x="1651000" y="3573463"/>
          <p14:tracePt t="115388" x="1724025" y="3586163"/>
          <p14:tracePt t="115396" x="1844675" y="3616325"/>
          <p14:tracePt t="115405" x="1958975" y="3640138"/>
          <p14:tracePt t="115412" x="2085975" y="3651250"/>
          <p14:tracePt t="115420" x="2230438" y="3676650"/>
          <p14:tracePt t="115428" x="2374900" y="3687763"/>
          <p14:tracePt t="115436" x="2532063" y="3700463"/>
          <p14:tracePt t="115444" x="2713038" y="3711575"/>
          <p14:tracePt t="115453" x="2838450" y="3724275"/>
          <p14:tracePt t="115460" x="2995613" y="3736975"/>
          <p14:tracePt t="115469" x="3200400" y="3748088"/>
          <p14:tracePt t="115476" x="3340100" y="3748088"/>
          <p14:tracePt t="115486" x="3471863" y="3760788"/>
          <p14:tracePt t="115492" x="3568700" y="3760788"/>
          <p14:tracePt t="115500" x="3659188" y="3760788"/>
          <p14:tracePt t="115508" x="3730625" y="3760788"/>
          <p14:tracePt t="115516" x="3784600" y="3760788"/>
          <p14:tracePt t="115524" x="3844925" y="3760788"/>
          <p14:tracePt t="115532" x="3924300" y="3748088"/>
          <p14:tracePt t="115540" x="4014788" y="3711575"/>
          <p14:tracePt t="115548" x="4098925" y="3694113"/>
          <p14:tracePt t="115556" x="4206875" y="3657600"/>
          <p14:tracePt t="115564" x="4310063" y="3646488"/>
          <p14:tracePt t="115572" x="4381500" y="3633788"/>
          <p14:tracePt t="115580" x="4441825" y="3621088"/>
          <p14:tracePt t="115588" x="4502150" y="3603625"/>
          <p14:tracePt t="115596" x="4551363" y="3603625"/>
          <p14:tracePt t="115604" x="4581525" y="3597275"/>
          <p14:tracePt t="115612" x="4605338" y="3586163"/>
          <p14:tracePt t="115620" x="4629150" y="3579813"/>
          <p14:tracePt t="115628" x="4641850" y="3579813"/>
          <p14:tracePt t="115636" x="4659313" y="3579813"/>
          <p14:tracePt t="115644" x="4672013" y="3573463"/>
          <p14:tracePt t="115652" x="4676775" y="3567113"/>
          <p14:tracePt t="115660" x="4689475" y="3562350"/>
          <p14:tracePt t="115668" x="4695825" y="3562350"/>
          <p14:tracePt t="115676" x="4706938" y="3556000"/>
          <p14:tracePt t="115685" x="4713288" y="3549650"/>
          <p14:tracePt t="115692" x="4737100" y="3536950"/>
          <p14:tracePt t="115700" x="4749800" y="3536950"/>
          <p14:tracePt t="115708" x="4756150" y="3532188"/>
          <p14:tracePt t="115716" x="4762500" y="3525838"/>
          <p14:tracePt t="115740" x="4767263" y="3519488"/>
          <p14:tracePt t="115780" x="4773613" y="3519488"/>
          <p14:tracePt t="115796" x="4792663" y="3513138"/>
          <p14:tracePt t="115804" x="4803775" y="3502025"/>
          <p14:tracePt t="115812" x="4810125" y="3502025"/>
          <p14:tracePt t="115820" x="4816475" y="3502025"/>
          <p14:tracePt t="115828" x="4827588" y="3502025"/>
          <p14:tracePt t="115836" x="4833938" y="3502025"/>
          <p14:tracePt t="115844" x="4857750" y="3489325"/>
          <p14:tracePt t="115854" x="4870450" y="3482975"/>
          <p14:tracePt t="115860" x="4887913" y="3482975"/>
          <p14:tracePt t="115868" x="4894263" y="3476625"/>
          <p14:tracePt t="115876" x="4906963" y="3476625"/>
          <p14:tracePt t="115884" x="4918075" y="3471863"/>
          <p14:tracePt t="115892" x="4943475" y="3465513"/>
          <p14:tracePt t="115900" x="4967288" y="3452813"/>
          <p14:tracePt t="115908" x="4991100" y="3446463"/>
          <p14:tracePt t="115916" x="5027613" y="3429000"/>
          <p14:tracePt t="115924" x="5057775" y="3429000"/>
          <p14:tracePt t="115932" x="5068888" y="3429000"/>
          <p14:tracePt t="115940" x="5087938" y="3422650"/>
          <p14:tracePt t="115948" x="5092700" y="3416300"/>
          <p14:tracePt t="115956" x="5111750" y="3416300"/>
          <p14:tracePt t="115964" x="5118100" y="3411538"/>
          <p14:tracePt t="115980" x="5122863" y="3411538"/>
          <p14:tracePt t="115988" x="5135563" y="3411538"/>
          <p14:tracePt t="115996" x="5141913" y="3405188"/>
          <p14:tracePt t="116012" x="5153025" y="3405188"/>
          <p14:tracePt t="116020" x="5165725" y="3398838"/>
          <p14:tracePt t="116037" x="5172075" y="3398838"/>
          <p14:tracePt t="116044" x="5178425" y="3392488"/>
          <p14:tracePt t="116084" x="5183188" y="3392488"/>
          <p14:tracePt t="116092" x="5189538" y="3392488"/>
          <p14:tracePt t="116108" x="5195888" y="3392488"/>
          <p14:tracePt t="116116" x="5213350" y="3386138"/>
          <p14:tracePt t="116124" x="5219700" y="3381375"/>
          <p14:tracePt t="116140" x="5226050" y="3381375"/>
          <p14:tracePt t="116148" x="5238750" y="3375025"/>
          <p14:tracePt t="116157" x="5243513" y="3375025"/>
          <p14:tracePt t="116164" x="5249863" y="3375025"/>
          <p14:tracePt t="116172" x="5268913" y="3368675"/>
          <p14:tracePt t="116180" x="5273675" y="3362325"/>
          <p14:tracePt t="116188" x="5286375" y="3351213"/>
          <p14:tracePt t="116196" x="5292725" y="3351213"/>
          <p14:tracePt t="116212" x="5303838" y="3344863"/>
          <p14:tracePt t="116220" x="5310188" y="3344863"/>
          <p14:tracePt t="116228" x="5316538" y="3338513"/>
          <p14:tracePt t="116237" x="5322888" y="3332163"/>
          <p14:tracePt t="116253" x="5334000" y="3325813"/>
          <p14:tracePt t="116269" x="5340350" y="3321050"/>
          <p14:tracePt t="116276" x="5346700" y="3314700"/>
          <p14:tracePt t="116308" x="5353050" y="3314700"/>
          <p14:tracePt t="116316" x="5359400" y="3308350"/>
          <p14:tracePt t="116324" x="5364163" y="3302000"/>
          <p14:tracePt t="116332" x="5376863" y="3295650"/>
          <p14:tracePt t="116340" x="5383213" y="3290888"/>
          <p14:tracePt t="116348" x="5383213" y="3284538"/>
          <p14:tracePt t="116356" x="5387975" y="3278188"/>
          <p14:tracePt t="116364" x="5394325" y="3267075"/>
          <p14:tracePt t="116388" x="5394325" y="3248025"/>
          <p14:tracePt t="116404" x="5394325" y="3241675"/>
          <p14:tracePt t="116412" x="5394325" y="3236913"/>
          <p14:tracePt t="116421" x="5394325" y="3230563"/>
          <p14:tracePt t="116428" x="5394325" y="3224213"/>
          <p14:tracePt t="116437" x="5394325" y="3217863"/>
          <p14:tracePt t="116454" x="5394325" y="3206750"/>
          <p14:tracePt t="116508" x="5394325" y="3200400"/>
          <p14:tracePt t="116516" x="5394325" y="3194050"/>
          <p14:tracePt t="116524" x="5394325" y="3181350"/>
          <p14:tracePt t="116532" x="5387975" y="3176588"/>
          <p14:tracePt t="116540" x="5370513" y="3163888"/>
          <p14:tracePt t="116548" x="5359400" y="3151188"/>
          <p14:tracePt t="116556" x="5353050" y="3146425"/>
          <p14:tracePt t="116564" x="5346700" y="3140075"/>
          <p14:tracePt t="116572" x="5334000" y="3133725"/>
          <p14:tracePt t="116580" x="5316538" y="3121025"/>
          <p14:tracePt t="116588" x="5299075" y="3103563"/>
          <p14:tracePt t="116596" x="5286375" y="3097213"/>
          <p14:tracePt t="116604" x="5273675" y="3090863"/>
          <p14:tracePt t="116612" x="5256213" y="3086100"/>
          <p14:tracePt t="116620" x="5243513" y="3073400"/>
          <p14:tracePt t="116628" x="5238750" y="3073400"/>
          <p14:tracePt t="116637" x="5219700" y="3067050"/>
          <p14:tracePt t="116654" x="5213350" y="3067050"/>
          <p14:tracePt t="116685" x="5208588" y="3067050"/>
          <p14:tracePt t="116708" x="5195888" y="3067050"/>
          <p14:tracePt t="116716" x="5189538" y="3067050"/>
          <p14:tracePt t="116724" x="5178425" y="3067050"/>
          <p14:tracePt t="116732" x="5172075" y="3067050"/>
          <p14:tracePt t="116740" x="5141913" y="3067050"/>
          <p14:tracePt t="116748" x="5118100" y="3060700"/>
          <p14:tracePt t="116757" x="5105400" y="3060700"/>
          <p14:tracePt t="116764" x="5081588" y="3060700"/>
          <p14:tracePt t="116772" x="5051425" y="3060700"/>
          <p14:tracePt t="116780" x="5021263" y="3060700"/>
          <p14:tracePt t="116788" x="4997450" y="3055938"/>
          <p14:tracePt t="116796" x="4972050" y="3055938"/>
          <p14:tracePt t="116804" x="4948238" y="3055938"/>
          <p14:tracePt t="116812" x="4924425" y="3055938"/>
          <p14:tracePt t="116821" x="4900613" y="3055938"/>
          <p14:tracePt t="116828" x="4894263" y="3055938"/>
          <p14:tracePt t="116837" x="4883150" y="3055938"/>
          <p14:tracePt t="116844" x="4870450" y="3055938"/>
          <p14:tracePt t="116854" x="4857750" y="3055938"/>
          <p14:tracePt t="116860" x="4822825" y="3055938"/>
          <p14:tracePt t="116868" x="4803775" y="3055938"/>
          <p14:tracePt t="116876" x="4767263" y="3055938"/>
          <p14:tracePt t="116885" x="4725988" y="3055938"/>
          <p14:tracePt t="116892" x="4695825" y="3055938"/>
          <p14:tracePt t="116900" x="4659313" y="3055938"/>
          <p14:tracePt t="116908" x="4646613" y="3055938"/>
          <p14:tracePt t="116916" x="4616450" y="3055938"/>
          <p14:tracePt t="116924" x="4598988" y="3055938"/>
          <p14:tracePt t="116932" x="4586288" y="3055938"/>
          <p14:tracePt t="116940" x="4581525" y="3055938"/>
          <p14:tracePt t="116996" x="4568825" y="3055938"/>
          <p14:tracePt t="117004" x="4562475" y="3055938"/>
          <p14:tracePt t="117020" x="4557713" y="3055938"/>
          <p14:tracePt t="117028" x="4551363" y="3055938"/>
          <p14:tracePt t="117036" x="4538663" y="3055938"/>
          <p14:tracePt t="117044" x="4532313" y="3060700"/>
          <p14:tracePt t="117054" x="4527550" y="3067050"/>
          <p14:tracePt t="117060" x="4521200" y="3073400"/>
          <p14:tracePt t="117068" x="4514850" y="3086100"/>
          <p14:tracePt t="117076" x="4497388" y="3103563"/>
          <p14:tracePt t="117092" x="4491038" y="3121025"/>
          <p14:tracePt t="117108" x="4478338" y="3146425"/>
          <p14:tracePt t="117124" x="4478338" y="3163888"/>
          <p14:tracePt t="117132" x="4471988" y="3170238"/>
          <p14:tracePt t="117148" x="4471988" y="3181350"/>
          <p14:tracePt t="117180" x="4471988" y="3187700"/>
          <p14:tracePt t="117196" x="4471988" y="3194050"/>
          <p14:tracePt t="117220" x="4471988" y="3200400"/>
          <p14:tracePt t="117236" x="4471988" y="3211513"/>
          <p14:tracePt t="117244" x="4478338" y="3217863"/>
          <p14:tracePt t="117252" x="4491038" y="3224213"/>
          <p14:tracePt t="117268" x="4502150" y="3248025"/>
          <p14:tracePt t="117285" x="4508500" y="3254375"/>
          <p14:tracePt t="117300" x="4521200" y="3267075"/>
          <p14:tracePt t="117316" x="4532313" y="3267075"/>
          <p14:tracePt t="117325" x="4538663" y="3271838"/>
          <p14:tracePt t="117332" x="4545013" y="3271838"/>
          <p14:tracePt t="117340" x="4551363" y="3278188"/>
          <p14:tracePt t="117348" x="4568825" y="3284538"/>
          <p14:tracePt t="117356" x="4575175" y="3284538"/>
          <p14:tracePt t="117364" x="4586288" y="3284538"/>
          <p14:tracePt t="117372" x="4611688" y="3302000"/>
          <p14:tracePt t="117380" x="4622800" y="3308350"/>
          <p14:tracePt t="117388" x="4659313" y="3314700"/>
          <p14:tracePt t="117396" x="4683125" y="3332163"/>
          <p14:tracePt t="117404" x="4719638" y="3351213"/>
          <p14:tracePt t="117412" x="4749800" y="3355975"/>
          <p14:tracePt t="117421" x="4773613" y="3375025"/>
          <p14:tracePt t="117428" x="4810125" y="3392488"/>
          <p14:tracePt t="117438" x="4857750" y="3398838"/>
          <p14:tracePt t="117444" x="4870450" y="3411538"/>
          <p14:tracePt t="117452" x="4894263" y="3411538"/>
          <p14:tracePt t="117460" x="4918075" y="3422650"/>
          <p14:tracePt t="117468" x="4943475" y="3435350"/>
          <p14:tracePt t="117476" x="4948238" y="3435350"/>
          <p14:tracePt t="117485" x="4967288" y="3435350"/>
          <p14:tracePt t="117492" x="4991100" y="3441700"/>
          <p14:tracePt t="117500" x="5014913" y="3441700"/>
          <p14:tracePt t="117508" x="5027613" y="3446463"/>
          <p14:tracePt t="117516" x="5062538" y="3446463"/>
          <p14:tracePt t="117524" x="5092700" y="3446463"/>
          <p14:tracePt t="117532" x="5118100" y="3446463"/>
          <p14:tracePt t="117540" x="5159375" y="3446463"/>
          <p14:tracePt t="117548" x="5172075" y="3446463"/>
          <p14:tracePt t="117556" x="5195888" y="3446463"/>
          <p14:tracePt t="117564" x="5219700" y="3446463"/>
          <p14:tracePt t="117572" x="5226050" y="3446463"/>
          <p14:tracePt t="117580" x="5238750" y="3446463"/>
          <p14:tracePt t="117589" x="5243513" y="3446463"/>
          <p14:tracePt t="117596" x="5256213" y="3441700"/>
          <p14:tracePt t="117605" x="5262563" y="3435350"/>
          <p14:tracePt t="117612" x="5268913" y="3429000"/>
          <p14:tracePt t="117620" x="5292725" y="3422650"/>
          <p14:tracePt t="117628" x="5299075" y="3416300"/>
          <p14:tracePt t="117638" x="5303838" y="3411538"/>
          <p14:tracePt t="117644" x="5310188" y="3405188"/>
          <p14:tracePt t="117653" x="5322888" y="3398838"/>
          <p14:tracePt t="117660" x="5329238" y="3392488"/>
          <p14:tracePt t="117669" x="5340350" y="3381375"/>
          <p14:tracePt t="117676" x="5359400" y="3368675"/>
          <p14:tracePt t="117684" x="5364163" y="3362325"/>
          <p14:tracePt t="117692" x="5370513" y="3355975"/>
          <p14:tracePt t="117700" x="5370513" y="3351213"/>
          <p14:tracePt t="117708" x="5376863" y="3325813"/>
          <p14:tracePt t="117716" x="5383213" y="3321050"/>
          <p14:tracePt t="117724" x="5383213" y="3314700"/>
          <p14:tracePt t="117732" x="5387975" y="3295650"/>
          <p14:tracePt t="117740" x="5387975" y="3290888"/>
          <p14:tracePt t="117748" x="5387975" y="3278188"/>
          <p14:tracePt t="117756" x="5387975" y="3260725"/>
          <p14:tracePt t="117764" x="5387975" y="3254375"/>
          <p14:tracePt t="117772" x="5387975" y="3241675"/>
          <p14:tracePt t="117780" x="5387975" y="3236913"/>
          <p14:tracePt t="117788" x="5387975" y="3224213"/>
          <p14:tracePt t="117796" x="5387975" y="3217863"/>
          <p14:tracePt t="117805" x="5387975" y="3211513"/>
          <p14:tracePt t="117813" x="5387975" y="3206750"/>
          <p14:tracePt t="117820" x="5383213" y="3194050"/>
          <p14:tracePt t="117828" x="5376863" y="3187700"/>
          <p14:tracePt t="117838" x="5376863" y="3181350"/>
          <p14:tracePt t="117853" x="5370513" y="3157538"/>
          <p14:tracePt t="117860" x="5364163" y="3146425"/>
          <p14:tracePt t="117868" x="5359400" y="3140075"/>
          <p14:tracePt t="117876" x="5359400" y="3133725"/>
          <p14:tracePt t="117884" x="5346700" y="3116263"/>
          <p14:tracePt t="117892" x="5334000" y="3103563"/>
          <p14:tracePt t="117908" x="5322888" y="3079750"/>
          <p14:tracePt t="117916" x="5303838" y="3060700"/>
          <p14:tracePt t="117924" x="5292725" y="3049588"/>
          <p14:tracePt t="117932" x="5273675" y="3030538"/>
          <p14:tracePt t="117940" x="5256213" y="3019425"/>
          <p14:tracePt t="117948" x="5232400" y="2995613"/>
          <p14:tracePt t="117957" x="5208588" y="2976563"/>
          <p14:tracePt t="117964" x="5195888" y="2959100"/>
          <p14:tracePt t="117972" x="5159375" y="2946400"/>
          <p14:tracePt t="117980" x="5148263" y="2935288"/>
          <p14:tracePt t="117988" x="5122863" y="2922588"/>
          <p14:tracePt t="117996" x="5099050" y="2911475"/>
          <p14:tracePt t="118005" x="5092700" y="2905125"/>
          <p14:tracePt t="118012" x="5087938" y="2898775"/>
          <p14:tracePt t="118020" x="5062538" y="2898775"/>
          <p14:tracePt t="118028" x="5057775" y="2892425"/>
          <p14:tracePt t="118038" x="5045075" y="2881313"/>
          <p14:tracePt t="118060" x="5032375" y="2881313"/>
          <p14:tracePt t="118077" x="5027613" y="2881313"/>
          <p14:tracePt t="118092" x="5014913" y="2881313"/>
          <p14:tracePt t="118100" x="5002213" y="2881313"/>
          <p14:tracePt t="118108" x="4991100" y="2881313"/>
          <p14:tracePt t="118116" x="4978400" y="2881313"/>
          <p14:tracePt t="118124" x="4967288" y="2881313"/>
          <p14:tracePt t="118132" x="4943475" y="2881313"/>
          <p14:tracePt t="118140" x="4930775" y="2881313"/>
          <p14:tracePt t="118157" x="4883150" y="2881313"/>
          <p14:tracePt t="118164" x="4870450" y="2881313"/>
          <p14:tracePt t="118173" x="4852988" y="2881313"/>
          <p14:tracePt t="118180" x="4833938" y="2881313"/>
          <p14:tracePt t="118189" x="4816475" y="2881313"/>
          <p14:tracePt t="118196" x="4810125" y="2881313"/>
          <p14:tracePt t="118205" x="4797425" y="2881313"/>
          <p14:tracePt t="118212" x="4792663" y="2881313"/>
          <p14:tracePt t="118228" x="4779963" y="2881313"/>
          <p14:tracePt t="118238" x="4773613" y="2881313"/>
          <p14:tracePt t="118252" x="4762500" y="2881313"/>
          <p14:tracePt t="118260" x="4743450" y="2881313"/>
          <p14:tracePt t="118268" x="4719638" y="2892425"/>
          <p14:tracePt t="118276" x="4706938" y="2898775"/>
          <p14:tracePt t="118284" x="4695825" y="2905125"/>
          <p14:tracePt t="118292" x="4689475" y="2905125"/>
          <p14:tracePt t="118300" x="4683125" y="2911475"/>
          <p14:tracePt t="118308" x="4665663" y="2911475"/>
          <p14:tracePt t="118316" x="4659313" y="2916238"/>
          <p14:tracePt t="118324" x="4652963" y="2922588"/>
          <p14:tracePt t="118332" x="4646613" y="2922588"/>
          <p14:tracePt t="118341" x="4641850" y="2928938"/>
          <p14:tracePt t="118348" x="4629150" y="2935288"/>
          <p14:tracePt t="118357" x="4616450" y="2941638"/>
          <p14:tracePt t="118372" x="4611688" y="2946400"/>
          <p14:tracePt t="118380" x="4605338" y="2952750"/>
          <p14:tracePt t="118396" x="4598988" y="2952750"/>
          <p14:tracePt t="118405" x="4581525" y="2970213"/>
          <p14:tracePt t="118422" x="4575175" y="2976563"/>
          <p14:tracePt t="118428" x="4568825" y="2982913"/>
          <p14:tracePt t="118437" x="4562475" y="2989263"/>
          <p14:tracePt t="118460" x="4557713" y="2995613"/>
          <p14:tracePt t="118468" x="4551363" y="3000375"/>
          <p14:tracePt t="118492" x="4545013" y="3006725"/>
          <p14:tracePt t="118500" x="4545013" y="3013075"/>
          <p14:tracePt t="118508" x="4545013" y="3019425"/>
          <p14:tracePt t="118524" x="4545013" y="3030538"/>
          <p14:tracePt t="118532" x="4545013" y="3036888"/>
          <p14:tracePt t="118548" x="4545013" y="3043238"/>
          <p14:tracePt t="118564" x="4545013" y="3055938"/>
          <p14:tracePt t="118580" x="4545013" y="3060700"/>
          <p14:tracePt t="118589" x="4545013" y="3067050"/>
          <p14:tracePt t="118596" x="4545013" y="3073400"/>
          <p14:tracePt t="118606" x="4545013" y="3079750"/>
          <p14:tracePt t="118620" x="4545013" y="3090863"/>
          <p14:tracePt t="118644" x="4545013" y="3109913"/>
          <p14:tracePt t="118653" x="4545013" y="3116263"/>
          <p14:tracePt t="118660" x="4545013" y="3121025"/>
          <p14:tracePt t="118668" x="4545013" y="3127375"/>
          <p14:tracePt t="118684" x="4545013" y="3133725"/>
          <p14:tracePt t="118692" x="4551363" y="3140075"/>
          <p14:tracePt t="118708" x="4557713" y="3146425"/>
          <p14:tracePt t="118716" x="4562475" y="3151188"/>
          <p14:tracePt t="118732" x="4568825" y="3157538"/>
          <p14:tracePt t="118756" x="4575175" y="3163888"/>
          <p14:tracePt t="118764" x="4575175" y="3170238"/>
          <p14:tracePt t="118788" x="4575175" y="3176588"/>
          <p14:tracePt t="118796" x="4581525" y="3181350"/>
          <p14:tracePt t="118805" x="4586288" y="3187700"/>
          <p14:tracePt t="118822" x="4592638" y="3194050"/>
          <p14:tracePt t="118837" x="4611688" y="3206750"/>
          <p14:tracePt t="118876" x="4616450" y="3211513"/>
          <p14:tracePt t="118892" x="4622800" y="3211513"/>
          <p14:tracePt t="118900" x="4629150" y="3211513"/>
          <p14:tracePt t="118908" x="4635500" y="3217863"/>
          <p14:tracePt t="118916" x="4646613" y="3224213"/>
          <p14:tracePt t="118932" x="4652963" y="3230563"/>
          <p14:tracePt t="118940" x="4665663" y="3230563"/>
          <p14:tracePt t="118948" x="4672013" y="3236913"/>
          <p14:tracePt t="118956" x="4683125" y="3248025"/>
          <p14:tracePt t="118964" x="4689475" y="3254375"/>
          <p14:tracePt t="118972" x="4713288" y="3260725"/>
          <p14:tracePt t="118980" x="4719638" y="3267075"/>
          <p14:tracePt t="118989" x="4732338" y="3271838"/>
          <p14:tracePt t="118996" x="4756150" y="3290888"/>
          <p14:tracePt t="119006" x="4779963" y="3295650"/>
          <p14:tracePt t="119012" x="4792663" y="3295650"/>
          <p14:tracePt t="119021" x="4816475" y="3321050"/>
          <p14:tracePt t="119028" x="4840288" y="3338513"/>
          <p14:tracePt t="119037" x="4876800" y="3355975"/>
          <p14:tracePt t="119044" x="4913313" y="3368675"/>
          <p14:tracePt t="119052" x="4943475" y="3368675"/>
          <p14:tracePt t="119060" x="5002213" y="3392488"/>
          <p14:tracePt t="119068" x="5027613" y="3398838"/>
          <p14:tracePt t="119076" x="5051425" y="3398838"/>
          <p14:tracePt t="119084" x="5081588" y="3416300"/>
          <p14:tracePt t="119092" x="5099050" y="3416300"/>
          <p14:tracePt t="119100" x="5111750" y="3416300"/>
          <p14:tracePt t="119122" x="5141913" y="3422650"/>
          <p14:tracePt t="119125" x="5153025" y="3422650"/>
          <p14:tracePt t="119132" x="5183188" y="3422650"/>
          <p14:tracePt t="119141" x="5208588" y="3422650"/>
          <p14:tracePt t="119148" x="5219700" y="3422650"/>
          <p14:tracePt t="119156" x="5243513" y="3411538"/>
          <p14:tracePt t="119164" x="5262563" y="3411538"/>
          <p14:tracePt t="119173" x="5273675" y="3405188"/>
          <p14:tracePt t="119180" x="5292725" y="3392488"/>
          <p14:tracePt t="119189" x="5299075" y="3392488"/>
          <p14:tracePt t="119196" x="5316538" y="3368675"/>
          <p14:tracePt t="119220" x="5322888" y="3368675"/>
          <p14:tracePt t="119228" x="5329238" y="3362325"/>
          <p14:tracePt t="119237" x="5340350" y="3355975"/>
          <p14:tracePt t="119244" x="5353050" y="3338513"/>
          <p14:tracePt t="119252" x="5359400" y="3325813"/>
          <p14:tracePt t="119260" x="5364163" y="3321050"/>
          <p14:tracePt t="119268" x="5364163" y="3314700"/>
          <p14:tracePt t="119276" x="5364163" y="3302000"/>
          <p14:tracePt t="119284" x="5364163" y="3278188"/>
          <p14:tracePt t="119292" x="5370513" y="3271838"/>
          <p14:tracePt t="119300" x="5370513" y="3260725"/>
          <p14:tracePt t="119308" x="5370513" y="3254375"/>
          <p14:tracePt t="119316" x="5370513" y="3241675"/>
          <p14:tracePt t="119324" x="5370513" y="3236913"/>
          <p14:tracePt t="119364" x="5370513" y="3230563"/>
          <p14:tracePt t="119372" x="5370513" y="3224213"/>
          <p14:tracePt t="119388" x="5359400" y="3206750"/>
          <p14:tracePt t="119396" x="5340350" y="3200400"/>
          <p14:tracePt t="119406" x="5316538" y="3194050"/>
          <p14:tracePt t="119412" x="5303838" y="3181350"/>
          <p14:tracePt t="119420" x="5280025" y="3176588"/>
          <p14:tracePt t="119428" x="5262563" y="3163888"/>
          <p14:tracePt t="119437" x="5243513" y="3163888"/>
          <p14:tracePt t="119444" x="5213350" y="3146425"/>
          <p14:tracePt t="119452" x="5195888" y="3140075"/>
          <p14:tracePt t="119460" x="5172075" y="3127375"/>
          <p14:tracePt t="119468" x="5148263" y="3121025"/>
          <p14:tracePt t="119476" x="5111750" y="3116263"/>
          <p14:tracePt t="119484" x="5087938" y="3103563"/>
          <p14:tracePt t="119492" x="5045075" y="3097213"/>
          <p14:tracePt t="119500" x="5021263" y="3090863"/>
          <p14:tracePt t="119508" x="4991100" y="3090863"/>
          <p14:tracePt t="119516" x="4954588" y="3079750"/>
          <p14:tracePt t="119524" x="4924425" y="3079750"/>
          <p14:tracePt t="119532" x="4883150" y="3079750"/>
          <p14:tracePt t="119541" x="4833938" y="3073400"/>
          <p14:tracePt t="119548" x="4803775" y="3073400"/>
          <p14:tracePt t="119556" x="4779963" y="3073400"/>
          <p14:tracePt t="119564" x="4743450" y="3073400"/>
          <p14:tracePt t="119573" x="4725988" y="3073400"/>
          <p14:tracePt t="119580" x="4706938" y="3073400"/>
          <p14:tracePt t="119590" x="4702175" y="3073400"/>
          <p14:tracePt t="119596" x="4689475" y="3073400"/>
          <p14:tracePt t="119607" x="4676775" y="3073400"/>
          <p14:tracePt t="119612" x="4672013" y="3079750"/>
          <p14:tracePt t="119621" x="4646613" y="3090863"/>
          <p14:tracePt t="119637" x="4622800" y="3090863"/>
          <p14:tracePt t="119644" x="4611688" y="3109913"/>
          <p14:tracePt t="119652" x="4605338" y="3116263"/>
          <p14:tracePt t="119660" x="4592638" y="3127375"/>
          <p14:tracePt t="119668" x="4586288" y="3133725"/>
          <p14:tracePt t="119684" x="4568825" y="3146425"/>
          <p14:tracePt t="119700" x="4568825" y="3163888"/>
          <p14:tracePt t="119708" x="4568825" y="3176588"/>
          <p14:tracePt t="119716" x="4568825" y="3187700"/>
          <p14:tracePt t="119724" x="4568825" y="3206750"/>
          <p14:tracePt t="119732" x="4568825" y="3236913"/>
          <p14:tracePt t="119740" x="4568825" y="3241675"/>
          <p14:tracePt t="119748" x="4568825" y="3260725"/>
          <p14:tracePt t="119756" x="4586288" y="3284538"/>
          <p14:tracePt t="119764" x="4592638" y="3302000"/>
          <p14:tracePt t="119773" x="4611688" y="3314700"/>
          <p14:tracePt t="119780" x="4629150" y="3338513"/>
          <p14:tracePt t="119790" x="4635500" y="3344863"/>
          <p14:tracePt t="119796" x="4652963" y="3368675"/>
          <p14:tracePt t="119806" x="4659313" y="3375025"/>
          <p14:tracePt t="119812" x="4665663" y="3381375"/>
          <p14:tracePt t="119820" x="4672013" y="3386138"/>
          <p14:tracePt t="119828" x="4683125" y="3398838"/>
          <p14:tracePt t="119844" x="4689475" y="3398838"/>
          <p14:tracePt t="119852" x="4706938" y="3405188"/>
          <p14:tracePt t="119860" x="4732338" y="3416300"/>
          <p14:tracePt t="119868" x="4756150" y="3422650"/>
          <p14:tracePt t="119876" x="4797425" y="3441700"/>
          <p14:tracePt t="119884" x="4833938" y="3446463"/>
          <p14:tracePt t="119892" x="4894263" y="3471863"/>
          <p14:tracePt t="119900" x="4954588" y="3482975"/>
          <p14:tracePt t="119909" x="4984750" y="3489325"/>
          <p14:tracePt t="119916" x="5032375" y="3495675"/>
          <p14:tracePt t="119924" x="5081588" y="3495675"/>
          <p14:tracePt t="119932" x="5111750" y="3495675"/>
          <p14:tracePt t="119940" x="5141913" y="3495675"/>
          <p14:tracePt t="119948" x="5178425" y="3495675"/>
          <p14:tracePt t="119957" x="5195888" y="3495675"/>
          <p14:tracePt t="119964" x="5219700" y="3495675"/>
          <p14:tracePt t="119973" x="5238750" y="3495675"/>
          <p14:tracePt t="119980" x="5262563" y="3482975"/>
          <p14:tracePt t="119988" x="5286375" y="3465513"/>
          <p14:tracePt t="119997" x="5310188" y="3441700"/>
          <p14:tracePt t="120004" x="5329238" y="3416300"/>
          <p14:tracePt t="120012" x="5334000" y="3392488"/>
          <p14:tracePt t="120021" x="5340350" y="3355975"/>
          <p14:tracePt t="120028" x="5359400" y="3332163"/>
          <p14:tracePt t="120036" x="5359400" y="3325813"/>
          <p14:tracePt t="120044" x="5359400" y="3308350"/>
          <p14:tracePt t="120052" x="5359400" y="3302000"/>
          <p14:tracePt t="120060" x="5359400" y="3295650"/>
          <p14:tracePt t="120068" x="5359400" y="3290888"/>
          <p14:tracePt t="120076" x="5359400" y="3284538"/>
          <p14:tracePt t="120084" x="5359400" y="3278188"/>
          <p14:tracePt t="120100" x="5359400" y="3254375"/>
          <p14:tracePt t="120122" x="5292725" y="3206750"/>
          <p14:tracePt t="120125" x="5268913" y="3187700"/>
          <p14:tracePt t="120132" x="5232400" y="3157538"/>
          <p14:tracePt t="120141" x="5183188" y="3127375"/>
          <p14:tracePt t="120148" x="5118100" y="3086100"/>
          <p14:tracePt t="120157" x="5068888" y="3067050"/>
          <p14:tracePt t="120164" x="5021263" y="3036888"/>
          <p14:tracePt t="120173" x="4984750" y="3019425"/>
          <p14:tracePt t="120180" x="4972050" y="3013075"/>
          <p14:tracePt t="120188" x="4924425" y="3000375"/>
          <p14:tracePt t="120196" x="4900613" y="2989263"/>
          <p14:tracePt t="120204" x="4876800" y="2976563"/>
          <p14:tracePt t="120212" x="4852988" y="2970213"/>
          <p14:tracePt t="120221" x="4827588" y="2965450"/>
          <p14:tracePt t="120228" x="4810125" y="2965450"/>
          <p14:tracePt t="120236" x="4786313" y="2959100"/>
          <p14:tracePt t="120244" x="4762500" y="2946400"/>
          <p14:tracePt t="120252" x="4737100" y="2946400"/>
          <p14:tracePt t="120260" x="4713288" y="2946400"/>
          <p14:tracePt t="120268" x="4683125" y="2946400"/>
          <p14:tracePt t="120276" x="4659313" y="2946400"/>
          <p14:tracePt t="120284" x="4616450" y="2946400"/>
          <p14:tracePt t="120292" x="4568825" y="2952750"/>
          <p14:tracePt t="120300" x="4532313" y="2970213"/>
          <p14:tracePt t="120308" x="4508500" y="2976563"/>
          <p14:tracePt t="120316" x="4478338" y="2995613"/>
          <p14:tracePt t="120324" x="4448175" y="3019425"/>
          <p14:tracePt t="120332" x="4441825" y="3025775"/>
          <p14:tracePt t="120340" x="4430713" y="3036888"/>
          <p14:tracePt t="120348" x="4430713" y="3043238"/>
          <p14:tracePt t="120357" x="4430713" y="3055938"/>
          <p14:tracePt t="120364" x="4430713" y="3079750"/>
          <p14:tracePt t="120374" x="4430713" y="3097213"/>
          <p14:tracePt t="120380" x="4430713" y="3116263"/>
          <p14:tracePt t="120391" x="4430713" y="3151188"/>
          <p14:tracePt t="120396" x="4441825" y="3163888"/>
          <p14:tracePt t="120404" x="4448175" y="3187700"/>
          <p14:tracePt t="120412" x="4467225" y="3224213"/>
          <p14:tracePt t="120421" x="4478338" y="3236913"/>
          <p14:tracePt t="120428" x="4497388" y="3254375"/>
          <p14:tracePt t="120436" x="4514850" y="3278188"/>
          <p14:tracePt t="120444" x="4538663" y="3302000"/>
          <p14:tracePt t="120452" x="4551363" y="3321050"/>
          <p14:tracePt t="120460" x="4557713" y="3325813"/>
          <p14:tracePt t="120468" x="4581525" y="3344863"/>
          <p14:tracePt t="120476" x="4605338" y="3362325"/>
          <p14:tracePt t="120484" x="4629150" y="3368675"/>
          <p14:tracePt t="120492" x="4665663" y="3398838"/>
          <p14:tracePt t="120500" x="4695825" y="3398838"/>
          <p14:tracePt t="120508" x="4749800" y="3416300"/>
          <p14:tracePt t="120516" x="4810125" y="3422650"/>
          <p14:tracePt t="120524" x="4900613" y="3435350"/>
          <p14:tracePt t="120532" x="4978400" y="3459163"/>
          <p14:tracePt t="120540" x="5051425" y="3459163"/>
          <p14:tracePt t="120548" x="5105400" y="3459163"/>
          <p14:tracePt t="120557" x="5165725" y="3459163"/>
          <p14:tracePt t="120564" x="5195888" y="3459163"/>
          <p14:tracePt t="120574" x="5213350" y="3459163"/>
          <p14:tracePt t="120580" x="5232400" y="3459163"/>
          <p14:tracePt t="120589" x="5256213" y="3446463"/>
          <p14:tracePt t="120596" x="5262563" y="3441700"/>
          <p14:tracePt t="120604" x="5273675" y="3429000"/>
          <p14:tracePt t="120612" x="5280025" y="3422650"/>
          <p14:tracePt t="120620" x="5286375" y="3416300"/>
          <p14:tracePt t="120628" x="5292725" y="3392488"/>
          <p14:tracePt t="120636" x="5299075" y="3375025"/>
          <p14:tracePt t="120644" x="5303838" y="3351213"/>
          <p14:tracePt t="120652" x="5303838" y="3332163"/>
          <p14:tracePt t="120660" x="5303838" y="3321050"/>
          <p14:tracePt t="120668" x="5303838" y="3308350"/>
          <p14:tracePt t="120676" x="5303838" y="3302000"/>
          <p14:tracePt t="120684" x="5303838" y="3290888"/>
          <p14:tracePt t="120708" x="5303838" y="3271838"/>
          <p14:tracePt t="120724" x="5303838" y="3267075"/>
          <p14:tracePt t="120732" x="5303838" y="3254375"/>
          <p14:tracePt t="120741" x="5292725" y="3236913"/>
          <p14:tracePt t="120748" x="5268913" y="3224213"/>
          <p14:tracePt t="120757" x="5232400" y="3194050"/>
          <p14:tracePt t="120764" x="5183188" y="3176588"/>
          <p14:tracePt t="120774" x="5118100" y="3157538"/>
          <p14:tracePt t="120780" x="5068888" y="3127375"/>
          <p14:tracePt t="120789" x="5057775" y="3127375"/>
          <p14:tracePt t="120796" x="5008563" y="3116263"/>
          <p14:tracePt t="120805" x="4997450" y="3109913"/>
          <p14:tracePt t="120812" x="4991100" y="3109913"/>
          <p14:tracePt t="120820" x="4978400" y="3109913"/>
          <p14:tracePt t="120828" x="4967288" y="3109913"/>
          <p14:tracePt t="120836" x="4948238" y="3109913"/>
          <p14:tracePt t="120844" x="4924425" y="3109913"/>
          <p14:tracePt t="120852" x="4906963" y="3109913"/>
          <p14:tracePt t="120861" x="4883150" y="3109913"/>
          <p14:tracePt t="120868" x="4846638" y="3109913"/>
          <p14:tracePt t="120876" x="4803775" y="3109913"/>
          <p14:tracePt t="120884" x="4756150" y="3121025"/>
          <p14:tracePt t="120892" x="4713288" y="3133725"/>
          <p14:tracePt t="120900" x="4665663" y="3140075"/>
          <p14:tracePt t="120908" x="4629150" y="3157538"/>
          <p14:tracePt t="120916" x="4568825" y="3170238"/>
          <p14:tracePt t="120924" x="4532313" y="3187700"/>
          <p14:tracePt t="120932" x="4497388" y="3206750"/>
          <p14:tracePt t="120942" x="4471988" y="3217863"/>
          <p14:tracePt t="120948" x="4460875" y="3236913"/>
          <p14:tracePt t="120957" x="4448175" y="3248025"/>
          <p14:tracePt t="120964" x="4448175" y="3267075"/>
          <p14:tracePt t="120972" x="4448175" y="3308350"/>
          <p14:tracePt t="120980" x="4448175" y="3332163"/>
          <p14:tracePt t="120989" x="4448175" y="3351213"/>
          <p14:tracePt t="120996" x="4448175" y="3375025"/>
          <p14:tracePt t="121005" x="4448175" y="3398838"/>
          <p14:tracePt t="121012" x="4460875" y="3435350"/>
          <p14:tracePt t="121020" x="4478338" y="3446463"/>
          <p14:tracePt t="121028" x="4491038" y="3471863"/>
          <p14:tracePt t="121036" x="4508500" y="3489325"/>
          <p14:tracePt t="121044" x="4532313" y="3502025"/>
          <p14:tracePt t="121052" x="4551363" y="3519488"/>
          <p14:tracePt t="121060" x="4562475" y="3525838"/>
          <p14:tracePt t="121068" x="4598988" y="3556000"/>
          <p14:tracePt t="121076" x="4622800" y="3562350"/>
          <p14:tracePt t="121084" x="4646613" y="3562350"/>
          <p14:tracePt t="121092" x="4689475" y="3579813"/>
          <p14:tracePt t="121100" x="4719638" y="3579813"/>
          <p14:tracePt t="121110" x="4779963" y="3579813"/>
          <p14:tracePt t="121116" x="4833938" y="3579813"/>
          <p14:tracePt t="121125" x="4870450" y="3579813"/>
          <p14:tracePt t="121132" x="4913313" y="3573463"/>
          <p14:tracePt t="121141" x="4948238" y="3562350"/>
          <p14:tracePt t="121148" x="5008563" y="3536950"/>
          <p14:tracePt t="121158" x="5032375" y="3513138"/>
          <p14:tracePt t="121164" x="5057775" y="3489325"/>
          <p14:tracePt t="121175" x="5099050" y="3459163"/>
          <p14:tracePt t="121180" x="5122863" y="3435350"/>
          <p14:tracePt t="121188" x="5129213" y="3422650"/>
          <p14:tracePt t="121196" x="5148263" y="3386138"/>
          <p14:tracePt t="121205" x="5153025" y="3368675"/>
          <p14:tracePt t="121212" x="5159375" y="3351213"/>
          <p14:tracePt t="121220" x="5172075" y="3325813"/>
          <p14:tracePt t="121228" x="5172075" y="3308350"/>
          <p14:tracePt t="121236" x="5178425" y="3302000"/>
          <p14:tracePt t="121244" x="5178425" y="3284538"/>
          <p14:tracePt t="121252" x="5178425" y="3271838"/>
          <p14:tracePt t="121260" x="5178425" y="3254375"/>
          <p14:tracePt t="121268" x="5178425" y="3241675"/>
          <p14:tracePt t="121276" x="5172075" y="3217863"/>
          <p14:tracePt t="121284" x="5165725" y="3211513"/>
          <p14:tracePt t="121292" x="5153025" y="3200400"/>
          <p14:tracePt t="121300" x="5148263" y="3194050"/>
          <p14:tracePt t="121308" x="5129213" y="3176588"/>
          <p14:tracePt t="121316" x="5111750" y="3170238"/>
          <p14:tracePt t="121324" x="5099050" y="3157538"/>
          <p14:tracePt t="121332" x="5062538" y="3146425"/>
          <p14:tracePt t="121341" x="5038725" y="3133725"/>
          <p14:tracePt t="121348" x="5014913" y="3121025"/>
          <p14:tracePt t="121358" x="4972050" y="3121025"/>
          <p14:tracePt t="121364" x="4937125" y="3116263"/>
          <p14:tracePt t="121372" x="4906963" y="3109913"/>
          <p14:tracePt t="121380" x="4870450" y="3097213"/>
          <p14:tracePt t="121389" x="4816475" y="3097213"/>
          <p14:tracePt t="121396" x="4792663" y="3097213"/>
          <p14:tracePt t="121404" x="4737100" y="3097213"/>
          <p14:tracePt t="121412" x="4706938" y="3097213"/>
          <p14:tracePt t="121420" x="4683125" y="3109913"/>
          <p14:tracePt t="121428" x="4635500" y="3133725"/>
          <p14:tracePt t="121436" x="4611688" y="3163888"/>
          <p14:tracePt t="121444" x="4586288" y="3187700"/>
          <p14:tracePt t="121452" x="4568825" y="3200400"/>
          <p14:tracePt t="121460" x="4568825" y="3206750"/>
          <p14:tracePt t="121468" x="4551363" y="3248025"/>
          <p14:tracePt t="121476" x="4551363" y="3278188"/>
          <p14:tracePt t="121484" x="4551363" y="3290888"/>
          <p14:tracePt t="121492" x="4545013" y="3325813"/>
          <p14:tracePt t="121500" x="4545013" y="3368675"/>
          <p14:tracePt t="121508" x="4545013" y="3386138"/>
          <p14:tracePt t="121516" x="4545013" y="3416300"/>
          <p14:tracePt t="121525" x="4545013" y="3429000"/>
          <p14:tracePt t="121532" x="4562475" y="3446463"/>
          <p14:tracePt t="121541" x="4575175" y="3459163"/>
          <p14:tracePt t="121548" x="4581525" y="3471863"/>
          <p14:tracePt t="121558" x="4611688" y="3482975"/>
          <p14:tracePt t="121564" x="4629150" y="3489325"/>
          <p14:tracePt t="121572" x="4652963" y="3502025"/>
          <p14:tracePt t="121580" x="4683125" y="3506788"/>
          <p14:tracePt t="121589" x="4732338" y="3513138"/>
          <p14:tracePt t="121596" x="4773613" y="3513138"/>
          <p14:tracePt t="121604" x="4822825" y="3513138"/>
          <p14:tracePt t="121612" x="4864100" y="3513138"/>
          <p14:tracePt t="121620" x="4924425" y="3513138"/>
          <p14:tracePt t="121628" x="4948238" y="3513138"/>
          <p14:tracePt t="121636" x="4967288" y="3513138"/>
          <p14:tracePt t="121644" x="4991100" y="3495675"/>
          <p14:tracePt t="121652" x="5008563" y="3482975"/>
          <p14:tracePt t="121660" x="5014913" y="3459163"/>
          <p14:tracePt t="121668" x="5027613" y="3422650"/>
          <p14:tracePt t="121677" x="5027613" y="3392488"/>
          <p14:tracePt t="121684" x="5027613" y="3368675"/>
          <p14:tracePt t="121692" x="5027613" y="3338513"/>
          <p14:tracePt t="121700" x="5027613" y="3308350"/>
          <p14:tracePt t="121708" x="5027613" y="3302000"/>
          <p14:tracePt t="121716" x="5027613" y="3284538"/>
          <p14:tracePt t="121725" x="5027613" y="3278188"/>
          <p14:tracePt t="121732" x="5027613" y="3271838"/>
          <p14:tracePt t="121742" x="5014913" y="3260725"/>
          <p14:tracePt t="121748" x="5008563" y="3254375"/>
          <p14:tracePt t="121758" x="5002213" y="3248025"/>
          <p14:tracePt t="121764" x="4984750" y="3241675"/>
          <p14:tracePt t="121772" x="4978400" y="3236913"/>
          <p14:tracePt t="121780" x="4948238" y="3230563"/>
          <p14:tracePt t="121789" x="4937125" y="3217863"/>
          <p14:tracePt t="121796" x="4913313" y="3211513"/>
          <p14:tracePt t="121804" x="4876800" y="3211513"/>
          <p14:tracePt t="121812" x="4846638" y="3206750"/>
          <p14:tracePt t="121820" x="4822825" y="3206750"/>
          <p14:tracePt t="121828" x="4797425" y="3206750"/>
          <p14:tracePt t="121836" x="4792663" y="3206750"/>
          <p14:tracePt t="121844" x="4779963" y="3206750"/>
          <p14:tracePt t="121852" x="4773613" y="3206750"/>
          <p14:tracePt t="121868" x="4767263" y="3206750"/>
          <p14:tracePt t="121876" x="4756150" y="3206750"/>
          <p14:tracePt t="121893" x="4756150" y="3230563"/>
          <p14:tracePt t="121909" x="4756150" y="3271838"/>
          <p14:tracePt t="121916" x="4756150" y="3290888"/>
          <p14:tracePt t="121925" x="4762500" y="3314700"/>
          <p14:tracePt t="121941" x="4792663" y="3338513"/>
          <p14:tracePt t="121948" x="4797425" y="3344863"/>
          <p14:tracePt t="121959" x="4803775" y="3344863"/>
          <p14:tracePt t="121964" x="4816475" y="3351213"/>
          <p14:tracePt t="121973" x="4827588" y="3355975"/>
          <p14:tracePt t="121980" x="4864100" y="3368675"/>
          <p14:tracePt t="121989" x="4887913" y="3381375"/>
          <p14:tracePt t="121996" x="4913313" y="3381375"/>
          <p14:tracePt t="122004" x="4918075" y="3381375"/>
          <p14:tracePt t="122012" x="4937125" y="3381375"/>
          <p14:tracePt t="122020" x="4948238" y="3381375"/>
          <p14:tracePt t="122028" x="4954588" y="3381375"/>
          <p14:tracePt t="122300" x="0" y="0"/>
        </p14:tracePtLst>
        <p14:tracePtLst>
          <p14:tracePt t="126288" x="1495425" y="3392488"/>
          <p14:tracePt t="126333" x="1500188" y="3386138"/>
          <p14:tracePt t="126349" x="1500188" y="3375025"/>
          <p14:tracePt t="126357" x="1500188" y="3362325"/>
          <p14:tracePt t="126365" x="1500188" y="3355975"/>
          <p14:tracePt t="126373" x="1495425" y="3344863"/>
          <p14:tracePt t="126388" x="1482725" y="3325813"/>
          <p14:tracePt t="126397" x="1476375" y="3321050"/>
          <p14:tracePt t="126404" x="1470025" y="3308350"/>
          <p14:tracePt t="126412" x="1465263" y="3308350"/>
          <p14:tracePt t="126429" x="1458913" y="3302000"/>
          <p14:tracePt t="126445" x="1452563" y="3302000"/>
          <p14:tracePt t="126452" x="1446213" y="3295650"/>
          <p14:tracePt t="126460" x="1439863" y="3290888"/>
          <p14:tracePt t="126477" x="1435100" y="3290888"/>
          <p14:tracePt t="126484" x="1422400" y="3284538"/>
          <p14:tracePt t="126493" x="1404938" y="3278188"/>
          <p14:tracePt t="126500" x="1392238" y="3267075"/>
          <p14:tracePt t="126508" x="1381125" y="3267075"/>
          <p14:tracePt t="126516" x="1355725" y="3260725"/>
          <p14:tracePt t="126524" x="1331913" y="3241675"/>
          <p14:tracePt t="126532" x="1320800" y="3241675"/>
          <p14:tracePt t="126540" x="1295400" y="3236913"/>
          <p14:tracePt t="126548" x="1271588" y="3236913"/>
          <p14:tracePt t="126556" x="1254125" y="3230563"/>
          <p14:tracePt t="126564" x="1235075" y="3230563"/>
          <p14:tracePt t="126572" x="1217613" y="3230563"/>
          <p14:tracePt t="126580" x="1193800" y="3230563"/>
          <p14:tracePt t="126588" x="1163638" y="3230563"/>
          <p14:tracePt t="126596" x="1133475" y="3217863"/>
          <p14:tracePt t="126604" x="1127125" y="3217863"/>
          <p14:tracePt t="126613" x="1103313" y="3217863"/>
          <p14:tracePt t="126620" x="1090613" y="3217863"/>
          <p14:tracePt t="126629" x="1066800" y="3217863"/>
          <p14:tracePt t="126636" x="1060450" y="3217863"/>
          <p14:tracePt t="126646" x="1042988" y="3211513"/>
          <p14:tracePt t="126652" x="1023938" y="3211513"/>
          <p14:tracePt t="126662" x="1019175" y="3211513"/>
          <p14:tracePt t="126668" x="1012825" y="3211513"/>
          <p14:tracePt t="126677" x="1000125" y="3211513"/>
          <p14:tracePt t="126693" x="993775" y="3206750"/>
          <p14:tracePt t="126708" x="989013" y="3200400"/>
          <p14:tracePt t="126716" x="982663" y="3200400"/>
          <p14:tracePt t="126724" x="969963" y="3200400"/>
          <p14:tracePt t="126732" x="946150" y="3200400"/>
          <p14:tracePt t="126740" x="935038" y="3200400"/>
          <p14:tracePt t="126748" x="898525" y="3200400"/>
          <p14:tracePt t="126756" x="879475" y="3200400"/>
          <p14:tracePt t="126764" x="831850" y="3200400"/>
          <p14:tracePt t="126772" x="788988" y="3200400"/>
          <p14:tracePt t="126780" x="747713" y="3200400"/>
          <p14:tracePt t="126788" x="698500" y="3200400"/>
          <p14:tracePt t="126796" x="657225" y="3200400"/>
          <p14:tracePt t="126804" x="614363" y="3200400"/>
          <p14:tracePt t="126812" x="579438" y="3206750"/>
          <p14:tracePt t="126820" x="554038" y="3211513"/>
          <p14:tracePt t="126829" x="542925" y="3211513"/>
          <p14:tracePt t="126836" x="536575" y="3211513"/>
          <p14:tracePt t="126846" x="523875" y="3217863"/>
          <p14:tracePt t="126862" x="519113" y="3224213"/>
          <p14:tracePt t="126868" x="512763" y="3230563"/>
          <p14:tracePt t="126884" x="512763" y="3236913"/>
          <p14:tracePt t="126893" x="506413" y="3241675"/>
          <p14:tracePt t="126908" x="506413" y="3254375"/>
          <p14:tracePt t="126916" x="493713" y="3271838"/>
          <p14:tracePt t="126924" x="493713" y="3284538"/>
          <p14:tracePt t="126932" x="488950" y="3295650"/>
          <p14:tracePt t="126940" x="488950" y="3314700"/>
          <p14:tracePt t="126948" x="488950" y="3344863"/>
          <p14:tracePt t="126956" x="488950" y="3355975"/>
          <p14:tracePt t="126964" x="488950" y="3381375"/>
          <p14:tracePt t="126972" x="493713" y="3416300"/>
          <p14:tracePt t="126980" x="506413" y="3441700"/>
          <p14:tracePt t="126988" x="512763" y="3452813"/>
          <p14:tracePt t="126996" x="523875" y="3476625"/>
          <p14:tracePt t="127004" x="530225" y="3482975"/>
          <p14:tracePt t="127013" x="542925" y="3495675"/>
          <p14:tracePt t="127020" x="554038" y="3506788"/>
          <p14:tracePt t="127030" x="560388" y="3513138"/>
          <p14:tracePt t="127036" x="584200" y="3519488"/>
          <p14:tracePt t="127046" x="596900" y="3519488"/>
          <p14:tracePt t="127052" x="614363" y="3525838"/>
          <p14:tracePt t="127060" x="638175" y="3532188"/>
          <p14:tracePt t="127068" x="650875" y="3536950"/>
          <p14:tracePt t="127077" x="681038" y="3536950"/>
          <p14:tracePt t="127084" x="704850" y="3549650"/>
          <p14:tracePt t="127093" x="741363" y="3556000"/>
          <p14:tracePt t="127100" x="765175" y="3562350"/>
          <p14:tracePt t="127114" x="795338" y="3579813"/>
          <p14:tracePt t="127117" x="844550" y="3590925"/>
          <p14:tracePt t="127124" x="892175" y="3609975"/>
          <p14:tracePt t="127132" x="928688" y="3616325"/>
          <p14:tracePt t="127140" x="976313" y="3640138"/>
          <p14:tracePt t="127149" x="1006475" y="3646488"/>
          <p14:tracePt t="127156" x="1030288" y="3651250"/>
          <p14:tracePt t="127164" x="1054100" y="3663950"/>
          <p14:tracePt t="127172" x="1079500" y="3663950"/>
          <p14:tracePt t="127180" x="1103313" y="3663950"/>
          <p14:tracePt t="127188" x="1114425" y="3670300"/>
          <p14:tracePt t="127196" x="1150938" y="3670300"/>
          <p14:tracePt t="127204" x="1169988" y="3670300"/>
          <p14:tracePt t="127213" x="1193800" y="3670300"/>
          <p14:tracePt t="127220" x="1217613" y="3670300"/>
          <p14:tracePt t="127229" x="1247775" y="3670300"/>
          <p14:tracePt t="127236" x="1271588" y="3670300"/>
          <p14:tracePt t="127247" x="1314450" y="3670300"/>
          <p14:tracePt t="127252" x="1350963" y="3670300"/>
          <p14:tracePt t="127260" x="1362075" y="3670300"/>
          <p14:tracePt t="127268" x="1374775" y="3670300"/>
          <p14:tracePt t="127277" x="1392238" y="3670300"/>
          <p14:tracePt t="127284" x="1404938" y="3670300"/>
          <p14:tracePt t="127292" x="1428750" y="3670300"/>
          <p14:tracePt t="127300" x="1435100" y="3670300"/>
          <p14:tracePt t="127308" x="1452563" y="3670300"/>
          <p14:tracePt t="127316" x="1458913" y="3670300"/>
          <p14:tracePt t="127324" x="1470025" y="3670300"/>
          <p14:tracePt t="127332" x="1489075" y="3670300"/>
          <p14:tracePt t="127340" x="1512888" y="3657600"/>
          <p14:tracePt t="127348" x="1525588" y="3651250"/>
          <p14:tracePt t="127356" x="1549400" y="3633788"/>
          <p14:tracePt t="127364" x="1566863" y="3627438"/>
          <p14:tracePt t="127372" x="1573213" y="3621088"/>
          <p14:tracePt t="127380" x="1579563" y="3616325"/>
          <p14:tracePt t="127388" x="1585913" y="3603625"/>
          <p14:tracePt t="127404" x="1585913" y="3597275"/>
          <p14:tracePt t="127413" x="1590675" y="3590925"/>
          <p14:tracePt t="127420" x="1590675" y="3586163"/>
          <p14:tracePt t="127429" x="1590675" y="3573463"/>
          <p14:tracePt t="127436" x="1590675" y="3567113"/>
          <p14:tracePt t="127447" x="1590675" y="3556000"/>
          <p14:tracePt t="127452" x="1590675" y="3549650"/>
          <p14:tracePt t="127460" x="1590675" y="3532188"/>
          <p14:tracePt t="127468" x="1590675" y="3525838"/>
          <p14:tracePt t="127477" x="1590675" y="3513138"/>
          <p14:tracePt t="127484" x="1590675" y="3502025"/>
          <p14:tracePt t="127492" x="1590675" y="3489325"/>
          <p14:tracePt t="127500" x="1590675" y="3482975"/>
          <p14:tracePt t="127508" x="1573213" y="3465513"/>
          <p14:tracePt t="127516" x="1573213" y="3459163"/>
          <p14:tracePt t="127524" x="1560513" y="3446463"/>
          <p14:tracePt t="127532" x="1555750" y="3441700"/>
          <p14:tracePt t="127540" x="1549400" y="3435350"/>
          <p14:tracePt t="127548" x="1543050" y="3435350"/>
          <p14:tracePt t="127556" x="1530350" y="3422650"/>
          <p14:tracePt t="127564" x="1512888" y="3416300"/>
          <p14:tracePt t="127572" x="1500188" y="3405188"/>
          <p14:tracePt t="127580" x="1465263" y="3398838"/>
          <p14:tracePt t="127588" x="1439863" y="3381375"/>
          <p14:tracePt t="127597" x="1409700" y="3375025"/>
          <p14:tracePt t="127604" x="1374775" y="3368675"/>
          <p14:tracePt t="127613" x="1350963" y="3351213"/>
          <p14:tracePt t="127620" x="1320800" y="3351213"/>
          <p14:tracePt t="127630" x="1277938" y="3332163"/>
          <p14:tracePt t="127636" x="1254125" y="3325813"/>
          <p14:tracePt t="127647" x="1217613" y="3325813"/>
          <p14:tracePt t="127652" x="1174750" y="3308350"/>
          <p14:tracePt t="127661" x="1150938" y="3308350"/>
          <p14:tracePt t="127668" x="1120775" y="3308350"/>
          <p14:tracePt t="127678" x="1073150" y="3295650"/>
          <p14:tracePt t="127684" x="1042988" y="3295650"/>
          <p14:tracePt t="127692" x="1000125" y="3295650"/>
          <p14:tracePt t="127700" x="952500" y="3295650"/>
          <p14:tracePt t="127708" x="909638" y="3295650"/>
          <p14:tracePt t="127716" x="862013" y="3290888"/>
          <p14:tracePt t="127724" x="831850" y="3278188"/>
          <p14:tracePt t="127732" x="795338" y="3278188"/>
          <p14:tracePt t="127740" x="765175" y="3278188"/>
          <p14:tracePt t="127748" x="741363" y="3278188"/>
          <p14:tracePt t="127756" x="717550" y="3278188"/>
          <p14:tracePt t="127764" x="698500" y="3278188"/>
          <p14:tracePt t="127772" x="674688" y="3278188"/>
          <p14:tracePt t="127781" x="650875" y="3278188"/>
          <p14:tracePt t="127788" x="627063" y="3278188"/>
          <p14:tracePt t="127796" x="596900" y="3278188"/>
          <p14:tracePt t="127804" x="584200" y="3278188"/>
          <p14:tracePt t="127813" x="560388" y="3278188"/>
          <p14:tracePt t="127820" x="536575" y="3278188"/>
          <p14:tracePt t="127830" x="523875" y="3278188"/>
          <p14:tracePt t="127836" x="506413" y="3278188"/>
          <p14:tracePt t="127844" x="493713" y="3278188"/>
          <p14:tracePt t="127852" x="469900" y="3278188"/>
          <p14:tracePt t="127861" x="458788" y="3295650"/>
          <p14:tracePt t="127868" x="433388" y="3302000"/>
          <p14:tracePt t="127877" x="428625" y="3302000"/>
          <p14:tracePt t="127884" x="409575" y="3321050"/>
          <p14:tracePt t="127892" x="403225" y="3325813"/>
          <p14:tracePt t="127900" x="398463" y="3332163"/>
          <p14:tracePt t="127908" x="392113" y="3344863"/>
          <p14:tracePt t="127916" x="392113" y="3351213"/>
          <p14:tracePt t="127924" x="379413" y="3362325"/>
          <p14:tracePt t="127940" x="379413" y="3368675"/>
          <p14:tracePt t="127948" x="379413" y="3381375"/>
          <p14:tracePt t="127956" x="379413" y="3398838"/>
          <p14:tracePt t="127972" x="385763" y="3411538"/>
          <p14:tracePt t="127980" x="409575" y="3429000"/>
          <p14:tracePt t="127988" x="446088" y="3429000"/>
          <p14:tracePt t="127997" x="476250" y="3446463"/>
          <p14:tracePt t="128004" x="519113" y="3471863"/>
          <p14:tracePt t="128013" x="554038" y="3489325"/>
          <p14:tracePt t="128020" x="590550" y="3519488"/>
          <p14:tracePt t="128030" x="620713" y="3525838"/>
          <p14:tracePt t="128036" x="657225" y="3543300"/>
          <p14:tracePt t="128045" x="693738" y="3573463"/>
          <p14:tracePt t="128053" x="747713" y="3603625"/>
          <p14:tracePt t="128061" x="784225" y="3621088"/>
          <p14:tracePt t="128068" x="819150" y="3640138"/>
          <p14:tracePt t="128076" x="868363" y="3657600"/>
          <p14:tracePt t="128084" x="928688" y="3676650"/>
          <p14:tracePt t="128092" x="989013" y="3700463"/>
          <p14:tracePt t="128100" x="1049338" y="3711575"/>
          <p14:tracePt t="128115" x="1139825" y="3717925"/>
          <p14:tracePt t="128116" x="1223963" y="3717925"/>
          <p14:tracePt t="128124" x="1284288" y="3717925"/>
          <p14:tracePt t="128132" x="1344613" y="3717925"/>
          <p14:tracePt t="128140" x="1398588" y="3717925"/>
          <p14:tracePt t="128148" x="1446213" y="3717925"/>
          <p14:tracePt t="128156" x="1476375" y="3717925"/>
          <p14:tracePt t="128164" x="1500188" y="3717925"/>
          <p14:tracePt t="128172" x="1525588" y="3711575"/>
          <p14:tracePt t="128180" x="1530350" y="3706813"/>
          <p14:tracePt t="128188" x="1549400" y="3687763"/>
          <p14:tracePt t="128197" x="1555750" y="3681413"/>
          <p14:tracePt t="128204" x="1573213" y="3670300"/>
          <p14:tracePt t="128214" x="1579563" y="3663950"/>
          <p14:tracePt t="128220" x="1579563" y="3651250"/>
          <p14:tracePt t="128230" x="1585913" y="3646488"/>
          <p14:tracePt t="128236" x="1590675" y="3633788"/>
          <p14:tracePt t="128252" x="1597025" y="3609975"/>
          <p14:tracePt t="128277" x="1603375" y="3603625"/>
          <p14:tracePt t="128284" x="1603375" y="3590925"/>
          <p14:tracePt t="128292" x="1603375" y="3586163"/>
          <p14:tracePt t="128300" x="1609725" y="3573463"/>
          <p14:tracePt t="128308" x="1609725" y="3567113"/>
          <p14:tracePt t="128316" x="1609725" y="3556000"/>
          <p14:tracePt t="128324" x="1609725" y="3549650"/>
          <p14:tracePt t="128332" x="1609725" y="3536950"/>
          <p14:tracePt t="128340" x="1609725" y="3532188"/>
          <p14:tracePt t="128661" x="1616075" y="3525838"/>
          <p14:tracePt t="128709" x="1627188" y="3513138"/>
          <p14:tracePt t="128925" x="1620838" y="3549650"/>
          <p14:tracePt t="128933" x="1609725" y="3573463"/>
          <p14:tracePt t="128941" x="1597025" y="3597275"/>
          <p14:tracePt t="128950" x="1579563" y="3633788"/>
          <p14:tracePt t="128957" x="1560513" y="3651250"/>
          <p14:tracePt t="128964" x="1560513" y="3670300"/>
          <p14:tracePt t="128972" x="1536700" y="3706813"/>
          <p14:tracePt t="128988" x="1530350" y="3730625"/>
          <p14:tracePt t="128998" x="1525588" y="3736975"/>
          <p14:tracePt t="129004" x="1506538" y="3754438"/>
          <p14:tracePt t="129014" x="1500188" y="3760788"/>
          <p14:tracePt t="129020" x="1489075" y="3771900"/>
          <p14:tracePt t="129028" x="1465263" y="3784600"/>
          <p14:tracePt t="129036" x="1458913" y="3797300"/>
          <p14:tracePt t="129045" x="1446213" y="3808413"/>
          <p14:tracePt t="129052" x="1439863" y="3814763"/>
          <p14:tracePt t="129060" x="1435100" y="3821113"/>
          <p14:tracePt t="129069" x="1428750" y="3832225"/>
          <p14:tracePt t="129076" x="1409700" y="3838575"/>
          <p14:tracePt t="129084" x="1398588" y="3857625"/>
          <p14:tracePt t="129092" x="1392238" y="3862388"/>
          <p14:tracePt t="129100" x="1368425" y="3881438"/>
          <p14:tracePt t="129108" x="1362075" y="3887788"/>
          <p14:tracePt t="129116" x="1350963" y="3911600"/>
          <p14:tracePt t="129130" x="1320800" y="3946525"/>
          <p14:tracePt t="129133" x="1295400" y="3971925"/>
          <p14:tracePt t="129140" x="1271588" y="3995738"/>
          <p14:tracePt t="129148" x="1247775" y="4019550"/>
          <p14:tracePt t="129156" x="1211263" y="4049713"/>
          <p14:tracePt t="129164" x="1187450" y="4073525"/>
          <p14:tracePt t="129172" x="1144588" y="4103688"/>
          <p14:tracePt t="129181" x="1139825" y="4110038"/>
          <p14:tracePt t="129188" x="1120775" y="4127500"/>
          <p14:tracePt t="129198" x="1114425" y="4133850"/>
          <p14:tracePt t="129204" x="1109663" y="4140200"/>
          <p14:tracePt t="129220" x="1103313" y="4146550"/>
          <p14:tracePt t="129229" x="1096963" y="4152900"/>
          <p14:tracePt t="129236" x="1079500" y="4183063"/>
          <p14:tracePt t="129245" x="1079500" y="4187825"/>
          <p14:tracePt t="129252" x="1079500" y="4206875"/>
          <p14:tracePt t="129260" x="1073150" y="4237038"/>
          <p14:tracePt t="129268" x="1066800" y="4241800"/>
          <p14:tracePt t="129276" x="1060450" y="4267200"/>
          <p14:tracePt t="129284" x="1049338" y="4278313"/>
          <p14:tracePt t="129292" x="1036638" y="4302125"/>
          <p14:tracePt t="129300" x="1036638" y="4308475"/>
          <p14:tracePt t="129308" x="1030288" y="4327525"/>
          <p14:tracePt t="129316" x="1030288" y="4338638"/>
          <p14:tracePt t="129324" x="1019175" y="4351338"/>
          <p14:tracePt t="129364" x="1019175" y="4357688"/>
          <p14:tracePt t="129380" x="1012825" y="4362450"/>
          <p14:tracePt t="129412" x="1006475" y="4368800"/>
          <p14:tracePt t="129445" x="1000125" y="4375150"/>
          <p14:tracePt t="129549" x="993775" y="4357688"/>
          <p14:tracePt t="129557" x="993775" y="4291013"/>
          <p14:tracePt t="129565" x="993775" y="4176713"/>
          <p14:tracePt t="129573" x="993775" y="4062413"/>
          <p14:tracePt t="129584" x="976313" y="4002088"/>
          <p14:tracePt t="129588" x="965200" y="3929063"/>
          <p14:tracePt t="129598" x="952500" y="3881438"/>
          <p14:tracePt t="129604" x="935038" y="3821113"/>
          <p14:tracePt t="129612" x="915988" y="3771900"/>
          <p14:tracePt t="129620" x="904875" y="3711575"/>
          <p14:tracePt t="129629" x="874713" y="3633788"/>
          <p14:tracePt t="129636" x="849313" y="3573463"/>
          <p14:tracePt t="129644" x="844550" y="3536950"/>
          <p14:tracePt t="129652" x="825500" y="3502025"/>
          <p14:tracePt t="129660" x="819150" y="3476625"/>
          <p14:tracePt t="129668" x="819150" y="3471863"/>
          <p14:tracePt t="129676" x="819150" y="3446463"/>
          <p14:tracePt t="129684" x="808038" y="3429000"/>
          <p14:tracePt t="129692" x="801688" y="3416300"/>
          <p14:tracePt t="129700" x="801688" y="3411538"/>
          <p14:tracePt t="129708" x="795338" y="3405188"/>
          <p14:tracePt t="129716" x="795338" y="3386138"/>
          <p14:tracePt t="129781" x="795338" y="3381375"/>
          <p14:tracePt t="129788" x="825500" y="3392488"/>
          <p14:tracePt t="129797" x="892175" y="3446463"/>
          <p14:tracePt t="129805" x="958850" y="3502025"/>
          <p14:tracePt t="129813" x="1036638" y="3573463"/>
          <p14:tracePt t="129821" x="1120775" y="3651250"/>
          <p14:tracePt t="129829" x="1187450" y="3717925"/>
          <p14:tracePt t="129836" x="1241425" y="3784600"/>
          <p14:tracePt t="129844" x="1338263" y="3892550"/>
          <p14:tracePt t="129852" x="1416050" y="3971925"/>
          <p14:tracePt t="129860" x="1489075" y="4056063"/>
          <p14:tracePt t="129868" x="1555750" y="4133850"/>
          <p14:tracePt t="129876" x="1627188" y="4224338"/>
          <p14:tracePt t="129884" x="1670050" y="4291013"/>
          <p14:tracePt t="129892" x="1724025" y="4344988"/>
          <p14:tracePt t="129901" x="1766888" y="4411663"/>
          <p14:tracePt t="129908" x="1784350" y="4435475"/>
          <p14:tracePt t="129916" x="1795463" y="4459288"/>
          <p14:tracePt t="129924" x="1801813" y="4465638"/>
          <p14:tracePt t="130037" x="1790700" y="4465638"/>
          <p14:tracePt t="130046" x="1766888" y="4448175"/>
          <p14:tracePt t="130054" x="1711325" y="4405313"/>
          <p14:tracePt t="130060" x="1646238" y="4362450"/>
          <p14:tracePt t="130068" x="1597025" y="4321175"/>
          <p14:tracePt t="130076" x="1543050" y="4291013"/>
          <p14:tracePt t="130084" x="1495425" y="4248150"/>
          <p14:tracePt t="130092" x="1416050" y="4206875"/>
          <p14:tracePt t="130100" x="1325563" y="4170363"/>
          <p14:tracePt t="130108" x="1247775" y="4133850"/>
          <p14:tracePt t="130116" x="1174750" y="4116388"/>
          <p14:tracePt t="130124" x="1127125" y="4103688"/>
          <p14:tracePt t="130132" x="1090613" y="4097338"/>
          <p14:tracePt t="130140" x="1060450" y="4092575"/>
          <p14:tracePt t="130148" x="1036638" y="4092575"/>
          <p14:tracePt t="130156" x="1006475" y="4092575"/>
          <p14:tracePt t="130165" x="982663" y="4079875"/>
          <p14:tracePt t="130172" x="965200" y="4079875"/>
          <p14:tracePt t="130181" x="958850" y="4073525"/>
          <p14:tracePt t="130244" x="976313" y="4062413"/>
          <p14:tracePt t="130252" x="1006475" y="4062413"/>
          <p14:tracePt t="130260" x="1049338" y="4062413"/>
          <p14:tracePt t="130268" x="1096963" y="4049713"/>
          <p14:tracePt t="130276" x="1169988" y="4043363"/>
          <p14:tracePt t="130284" x="1187450" y="4043363"/>
          <p14:tracePt t="130292" x="1241425" y="4032250"/>
          <p14:tracePt t="130300" x="1290638" y="4013200"/>
          <p14:tracePt t="130308" x="1325563" y="4002088"/>
          <p14:tracePt t="130317" x="1355725" y="3983038"/>
          <p14:tracePt t="130324" x="1392238" y="3965575"/>
          <p14:tracePt t="130332" x="1428750" y="3959225"/>
          <p14:tracePt t="130340" x="1452563" y="3941763"/>
          <p14:tracePt t="130348" x="1476375" y="3935413"/>
          <p14:tracePt t="130356" x="1512888" y="3911600"/>
          <p14:tracePt t="130365" x="1525588" y="3892550"/>
          <p14:tracePt t="130372" x="1549400" y="3868738"/>
          <p14:tracePt t="130382" x="1555750" y="3862388"/>
          <p14:tracePt t="130388" x="1555750" y="3857625"/>
          <p14:tracePt t="130396" x="1555750" y="3851275"/>
          <p14:tracePt t="130413" x="1555750" y="3844925"/>
          <p14:tracePt t="130420" x="1549400" y="3844925"/>
          <p14:tracePt t="130428" x="1525588" y="3844925"/>
          <p14:tracePt t="130436" x="1500188" y="3844925"/>
          <p14:tracePt t="130444" x="1458913" y="3844925"/>
          <p14:tracePt t="130452" x="1422400" y="3844925"/>
          <p14:tracePt t="130460" x="1392238" y="3844925"/>
          <p14:tracePt t="130468" x="1344613" y="3868738"/>
          <p14:tracePt t="130476" x="1308100" y="3887788"/>
          <p14:tracePt t="130484" x="1260475" y="3892550"/>
          <p14:tracePt t="130492" x="1223963" y="3911600"/>
          <p14:tracePt t="130500" x="1200150" y="3911600"/>
          <p14:tracePt t="130508" x="1193800" y="3916363"/>
          <p14:tracePt t="130517" x="1169988" y="3922713"/>
          <p14:tracePt t="130524" x="1163638" y="3929063"/>
          <p14:tracePt t="130540" x="1157288" y="3929063"/>
          <p14:tracePt t="130572" x="1150938" y="3935413"/>
          <p14:tracePt t="130604" x="1157288" y="3941763"/>
          <p14:tracePt t="130612" x="1211263" y="3952875"/>
          <p14:tracePt t="130620" x="1254125" y="3952875"/>
          <p14:tracePt t="130628" x="1331913" y="3965575"/>
          <p14:tracePt t="130636" x="1392238" y="3983038"/>
          <p14:tracePt t="130644" x="1452563" y="3995738"/>
          <p14:tracePt t="130652" x="1512888" y="4013200"/>
          <p14:tracePt t="130660" x="1573213" y="4025900"/>
          <p14:tracePt t="130668" x="1620838" y="4043363"/>
          <p14:tracePt t="130676" x="1657350" y="4043363"/>
          <p14:tracePt t="130684" x="1663700" y="4043363"/>
          <p14:tracePt t="130740" x="1639888" y="4062413"/>
          <p14:tracePt t="130748" x="1603375" y="4062413"/>
          <p14:tracePt t="130756" x="1560513" y="4067175"/>
          <p14:tracePt t="130764" x="1519238" y="4067175"/>
          <p14:tracePt t="130772" x="1482725" y="4073525"/>
          <p14:tracePt t="130782" x="1409700" y="4086225"/>
          <p14:tracePt t="130788" x="1381125" y="4086225"/>
          <p14:tracePt t="130796" x="1320800" y="4097338"/>
          <p14:tracePt t="130804" x="1277938" y="4097338"/>
          <p14:tracePt t="130813" x="1204913" y="4097338"/>
          <p14:tracePt t="130820" x="1120775" y="4097338"/>
          <p14:tracePt t="130828" x="1049338" y="4097338"/>
          <p14:tracePt t="130836" x="989013" y="4097338"/>
          <p14:tracePt t="130844" x="928688" y="4097338"/>
          <p14:tracePt t="130852" x="904875" y="4097338"/>
          <p14:tracePt t="130860" x="892175" y="4097338"/>
          <p14:tracePt t="130941" x="898525" y="4097338"/>
          <p14:tracePt t="130950" x="915988" y="4097338"/>
          <p14:tracePt t="130957" x="928688" y="4097338"/>
          <p14:tracePt t="130968" x="935038" y="4097338"/>
          <p14:tracePt t="130973" x="952500" y="4097338"/>
          <p14:tracePt t="130981" x="969963" y="4097338"/>
          <p14:tracePt t="130989" x="993775" y="4103688"/>
          <p14:tracePt t="130998" x="1019175" y="4110038"/>
          <p14:tracePt t="131005" x="1036638" y="4110038"/>
          <p14:tracePt t="131014" x="1060450" y="4122738"/>
          <p14:tracePt t="131020" x="1079500" y="4122738"/>
          <p14:tracePt t="131028" x="1084263" y="4122738"/>
          <p14:tracePt t="131036" x="1090613" y="4122738"/>
          <p14:tracePt t="131116" x="1096963" y="4127500"/>
          <p14:tracePt t="131124" x="1096963" y="4133850"/>
          <p14:tracePt t="131132" x="1079500" y="4140200"/>
          <p14:tracePt t="131140" x="1066800" y="4140200"/>
          <p14:tracePt t="131150" x="1054100" y="4140200"/>
          <p14:tracePt t="131156" x="1049338" y="4140200"/>
          <p14:tracePt t="131166" x="1036638" y="4146550"/>
          <p14:tracePt t="131172" x="1030288" y="4152900"/>
          <p14:tracePt t="131212" x="1023938" y="4157663"/>
          <p14:tracePt t="131260" x="1049338" y="4157663"/>
          <p14:tracePt t="131268" x="1084263" y="4157663"/>
          <p14:tracePt t="131276" x="1127125" y="4164013"/>
          <p14:tracePt t="131284" x="1150938" y="4176713"/>
          <p14:tracePt t="131292" x="1181100" y="4183063"/>
          <p14:tracePt t="131300" x="1217613" y="4183063"/>
          <p14:tracePt t="131308" x="1271588" y="4200525"/>
          <p14:tracePt t="131317" x="1308100" y="4211638"/>
          <p14:tracePt t="131324" x="1338263" y="4217988"/>
          <p14:tracePt t="131333" x="1362075" y="4237038"/>
          <p14:tracePt t="131340" x="1385888" y="4237038"/>
          <p14:tracePt t="131350" x="1392238" y="4237038"/>
          <p14:tracePt t="131461" x="1368425" y="4237038"/>
          <p14:tracePt t="131469" x="1338263" y="4237038"/>
          <p14:tracePt t="131477" x="1314450" y="4237038"/>
          <p14:tracePt t="131486" x="1290638" y="4237038"/>
          <p14:tracePt t="131493" x="1260475" y="4237038"/>
          <p14:tracePt t="131502" x="1230313" y="4237038"/>
          <p14:tracePt t="131509" x="1204913" y="4237038"/>
          <p14:tracePt t="131519" x="1181100" y="4237038"/>
          <p14:tracePt t="131525" x="1169988" y="4237038"/>
          <p14:tracePt t="131537" x="1144588" y="4237038"/>
          <p14:tracePt t="131540" x="1139825" y="4237038"/>
          <p14:tracePt t="131638" x="1144588" y="4237038"/>
          <p14:tracePt t="131645" x="1169988" y="4237038"/>
          <p14:tracePt t="131653" x="1200150" y="4230688"/>
          <p14:tracePt t="131660" x="1223963" y="4230688"/>
          <p14:tracePt t="131668" x="1265238" y="4230688"/>
          <p14:tracePt t="131676" x="1314450" y="4230688"/>
          <p14:tracePt t="131684" x="1344613" y="4230688"/>
          <p14:tracePt t="131692" x="1368425" y="4230688"/>
          <p14:tracePt t="131700" x="1398588" y="4230688"/>
          <p14:tracePt t="131708" x="1404938" y="4230688"/>
          <p14:tracePt t="131717" x="1409700" y="4230688"/>
          <p14:tracePt t="131772" x="1404938" y="4230688"/>
          <p14:tracePt t="131781" x="1368425" y="4224338"/>
          <p14:tracePt t="131788" x="1314450" y="4224338"/>
          <p14:tracePt t="131796" x="1265238" y="4224338"/>
          <p14:tracePt t="131804" x="1223963" y="4211638"/>
          <p14:tracePt t="131812" x="1174750" y="4206875"/>
          <p14:tracePt t="131820" x="1139825" y="4200525"/>
          <p14:tracePt t="131828" x="1120775" y="4200525"/>
          <p14:tracePt t="131836" x="1114425" y="4200525"/>
          <p14:tracePt t="131844" x="1109663" y="4200525"/>
          <p14:tracePt t="131909" x="1144588" y="4200525"/>
          <p14:tracePt t="131916" x="1200150" y="4200525"/>
          <p14:tracePt t="131925" x="1290638" y="4200525"/>
          <p14:tracePt t="131936" x="1362075" y="4200525"/>
          <p14:tracePt t="131941" x="1422400" y="4200525"/>
          <p14:tracePt t="131953" x="1439863" y="4200525"/>
          <p14:tracePt t="131957" x="1446213" y="4200525"/>
          <p14:tracePt t="132013" x="1439863" y="4200525"/>
          <p14:tracePt t="132021" x="1416050" y="4200525"/>
          <p14:tracePt t="132028" x="1385888" y="4200525"/>
          <p14:tracePt t="132037" x="1362075" y="4200525"/>
          <p14:tracePt t="132045" x="1350963" y="4200525"/>
          <p14:tracePt t="132052" x="1325563" y="4200525"/>
          <p14:tracePt t="132060" x="1301750" y="4200525"/>
          <p14:tracePt t="132069" x="1295400" y="4200525"/>
          <p14:tracePt t="132076" x="1290638" y="4200525"/>
          <p14:tracePt t="132148" x="1314450" y="4200525"/>
          <p14:tracePt t="132156" x="1355725" y="4200525"/>
          <p14:tracePt t="132164" x="1381125" y="4200525"/>
          <p14:tracePt t="132172" x="1404938" y="4206875"/>
          <p14:tracePt t="132181" x="1428750" y="4206875"/>
          <p14:tracePt t="132188" x="1439863" y="4206875"/>
          <p14:tracePt t="132196" x="1446213" y="4206875"/>
          <p14:tracePt t="132261" x="1428750" y="4211638"/>
          <p14:tracePt t="132269" x="1404938" y="4211638"/>
          <p14:tracePt t="132277" x="1381125" y="4211638"/>
          <p14:tracePt t="132286" x="1368425" y="4224338"/>
          <p14:tracePt t="132292" x="1350963" y="4230688"/>
          <p14:tracePt t="132308" x="1344613" y="4230688"/>
          <p14:tracePt t="132332" x="1338263" y="4230688"/>
          <p14:tracePt t="132421" x="1355725" y="4230688"/>
          <p14:tracePt t="132429" x="1374775" y="4230688"/>
          <p14:tracePt t="132437" x="1385888" y="4230688"/>
          <p14:tracePt t="132445" x="1398588" y="4230688"/>
          <p14:tracePt t="132533" x="1385888" y="4230688"/>
          <p14:tracePt t="132540" x="1381125" y="4230688"/>
          <p14:tracePt t="132549" x="1362075" y="4230688"/>
          <p14:tracePt t="132557" x="1355725" y="4230688"/>
          <p14:tracePt t="132573" x="1350963" y="4230688"/>
          <p14:tracePt t="132661" x="1344613" y="4230688"/>
          <p14:tracePt t="132789" x="1338263" y="4230688"/>
          <p14:tracePt t="133013" x="1331913" y="4224338"/>
          <p14:tracePt t="133332" x="0" y="0"/>
        </p14:tracePtLst>
        <p14:tracePtLst>
          <p14:tracePt t="134791" x="5635625" y="3513138"/>
          <p14:tracePt t="135109" x="5635625" y="3489325"/>
          <p14:tracePt t="135140" x="5635625" y="3482975"/>
          <p14:tracePt t="135156" x="5635625" y="3471863"/>
          <p14:tracePt t="135180" x="5629275" y="3465513"/>
          <p14:tracePt t="135196" x="5629275" y="3452813"/>
          <p14:tracePt t="135204" x="5629275" y="3446463"/>
          <p14:tracePt t="135212" x="5629275" y="3435350"/>
          <p14:tracePt t="135220" x="5629275" y="3422650"/>
          <p14:tracePt t="135228" x="5629275" y="3416300"/>
          <p14:tracePt t="135237" x="5624513" y="3405188"/>
          <p14:tracePt t="135260" x="5624513" y="3392488"/>
          <p14:tracePt t="135270" x="5624513" y="3386138"/>
          <p14:tracePt t="135287" x="5624513" y="3375025"/>
          <p14:tracePt t="135301" x="5624513" y="3368675"/>
          <p14:tracePt t="135308" x="5624513" y="3362325"/>
          <p14:tracePt t="135332" x="5618163" y="3351213"/>
          <p14:tracePt t="135356" x="5618163" y="3338513"/>
          <p14:tracePt t="135364" x="5618163" y="3332163"/>
          <p14:tracePt t="135380" x="5611813" y="3321050"/>
          <p14:tracePt t="135388" x="5611813" y="3314700"/>
          <p14:tracePt t="135404" x="5605463" y="3302000"/>
          <p14:tracePt t="135412" x="5594350" y="3290888"/>
          <p14:tracePt t="135428" x="5588000" y="3284538"/>
          <p14:tracePt t="135439" x="5588000" y="3278188"/>
          <p14:tracePt t="135444" x="5588000" y="3267075"/>
          <p14:tracePt t="135453" x="5581650" y="3260725"/>
          <p14:tracePt t="135460" x="5581650" y="3254375"/>
          <p14:tracePt t="135470" x="5575300" y="3248025"/>
          <p14:tracePt t="135476" x="5568950" y="3241675"/>
          <p14:tracePt t="135487" x="5564188" y="3236913"/>
          <p14:tracePt t="135492" x="5557838" y="3230563"/>
          <p14:tracePt t="135501" x="5551488" y="3217863"/>
          <p14:tracePt t="135508" x="5538788" y="3206750"/>
          <p14:tracePt t="135517" x="5521325" y="3187700"/>
          <p14:tracePt t="135524" x="5503863" y="3163888"/>
          <p14:tracePt t="135532" x="5497513" y="3157538"/>
          <p14:tracePt t="135540" x="5484813" y="3146425"/>
          <p14:tracePt t="135548" x="5473700" y="3140075"/>
          <p14:tracePt t="135556" x="5467350" y="3133725"/>
          <p14:tracePt t="135564" x="5461000" y="3127375"/>
          <p14:tracePt t="135580" x="5443538" y="3109913"/>
          <p14:tracePt t="135621" x="5437188" y="3103563"/>
          <p14:tracePt t="135628" x="5430838" y="3103563"/>
          <p14:tracePt t="135637" x="5424488" y="3103563"/>
          <p14:tracePt t="135645" x="5407025" y="3097213"/>
          <p14:tracePt t="135653" x="5394325" y="3097213"/>
          <p14:tracePt t="135660" x="5370513" y="3079750"/>
          <p14:tracePt t="135670" x="5353050" y="3079750"/>
          <p14:tracePt t="135676" x="5329238" y="3073400"/>
          <p14:tracePt t="135686" x="5316538" y="3067050"/>
          <p14:tracePt t="135692" x="5292725" y="3060700"/>
          <p14:tracePt t="135701" x="5256213" y="3049588"/>
          <p14:tracePt t="135708" x="5238750" y="3043238"/>
          <p14:tracePt t="135716" x="5213350" y="3036888"/>
          <p14:tracePt t="135724" x="5189538" y="3025775"/>
          <p14:tracePt t="135732" x="5153025" y="3019425"/>
          <p14:tracePt t="135740" x="5129213" y="3013075"/>
          <p14:tracePt t="135748" x="5099050" y="2995613"/>
          <p14:tracePt t="135756" x="5075238" y="2982913"/>
          <p14:tracePt t="135764" x="5038725" y="2976563"/>
          <p14:tracePt t="135772" x="5014913" y="2970213"/>
          <p14:tracePt t="135780" x="4991100" y="2959100"/>
          <p14:tracePt t="135788" x="4967288" y="2952750"/>
          <p14:tracePt t="135796" x="4954588" y="2946400"/>
          <p14:tracePt t="135804" x="4943475" y="2941638"/>
          <p14:tracePt t="135812" x="4924425" y="2941638"/>
          <p14:tracePt t="135820" x="4913313" y="2941638"/>
          <p14:tracePt t="135828" x="4906963" y="2935288"/>
          <p14:tracePt t="135836" x="4900613" y="2935288"/>
          <p14:tracePt t="135853" x="4894263" y="2935288"/>
          <p14:tracePt t="135860" x="4883150" y="2935288"/>
          <p14:tracePt t="135868" x="4864100" y="2935288"/>
          <p14:tracePt t="135876" x="4852988" y="2935288"/>
          <p14:tracePt t="135884" x="4827588" y="2935288"/>
          <p14:tracePt t="135892" x="4816475" y="2935288"/>
          <p14:tracePt t="135900" x="4792663" y="2935288"/>
          <p14:tracePt t="135908" x="4779963" y="2935288"/>
          <p14:tracePt t="135916" x="4767263" y="2935288"/>
          <p14:tracePt t="135924" x="4743450" y="2935288"/>
          <p14:tracePt t="135932" x="4737100" y="2935288"/>
          <p14:tracePt t="135940" x="4725988" y="2935288"/>
          <p14:tracePt t="135948" x="4706938" y="2941638"/>
          <p14:tracePt t="135956" x="4695825" y="2941638"/>
          <p14:tracePt t="135964" x="4689475" y="2946400"/>
          <p14:tracePt t="135972" x="4665663" y="2952750"/>
          <p14:tracePt t="135980" x="4641850" y="2970213"/>
          <p14:tracePt t="135988" x="4616450" y="2976563"/>
          <p14:tracePt t="135997" x="4592638" y="2995613"/>
          <p14:tracePt t="136005" x="4581525" y="3006725"/>
          <p14:tracePt t="136012" x="4557713" y="3025775"/>
          <p14:tracePt t="136020" x="4532313" y="3043238"/>
          <p14:tracePt t="136028" x="4521200" y="3043238"/>
          <p14:tracePt t="136036" x="4502150" y="3055938"/>
          <p14:tracePt t="136044" x="4478338" y="3067050"/>
          <p14:tracePt t="136053" x="4471988" y="3073400"/>
          <p14:tracePt t="136060" x="4454525" y="3086100"/>
          <p14:tracePt t="136068" x="4430713" y="3103563"/>
          <p14:tracePt t="136076" x="4406900" y="3116263"/>
          <p14:tracePt t="136084" x="4387850" y="3140075"/>
          <p14:tracePt t="136092" x="4370388" y="3157538"/>
          <p14:tracePt t="136101" x="4346575" y="3181350"/>
          <p14:tracePt t="136119" x="4303713" y="3241675"/>
          <p14:tracePt t="136124" x="4286250" y="3278188"/>
          <p14:tracePt t="136132" x="4267200" y="3314700"/>
          <p14:tracePt t="136140" x="4260850" y="3338513"/>
          <p14:tracePt t="136148" x="4260850" y="3381375"/>
          <p14:tracePt t="136156" x="4260850" y="3398838"/>
          <p14:tracePt t="136164" x="4260850" y="3422650"/>
          <p14:tracePt t="136172" x="4260850" y="3441700"/>
          <p14:tracePt t="136180" x="4260850" y="3459163"/>
          <p14:tracePt t="136188" x="4260850" y="3506788"/>
          <p14:tracePt t="136196" x="4273550" y="3519488"/>
          <p14:tracePt t="136204" x="4297363" y="3536950"/>
          <p14:tracePt t="136212" x="4321175" y="3562350"/>
          <p14:tracePt t="136220" x="4346575" y="3579813"/>
          <p14:tracePt t="136228" x="4370388" y="3590925"/>
          <p14:tracePt t="136236" x="4381500" y="3603625"/>
          <p14:tracePt t="136244" x="4418013" y="3627438"/>
          <p14:tracePt t="136253" x="4441825" y="3633788"/>
          <p14:tracePt t="136260" x="4467225" y="3651250"/>
          <p14:tracePt t="136270" x="4514850" y="3681413"/>
          <p14:tracePt t="136276" x="4545013" y="3687763"/>
          <p14:tracePt t="136284" x="4592638" y="3706813"/>
          <p14:tracePt t="136292" x="4616450" y="3711575"/>
          <p14:tracePt t="136300" x="4676775" y="3724275"/>
          <p14:tracePt t="136308" x="4737100" y="3736975"/>
          <p14:tracePt t="136316" x="4767263" y="3754438"/>
          <p14:tracePt t="136324" x="4827588" y="3760788"/>
          <p14:tracePt t="136332" x="4876800" y="3760788"/>
          <p14:tracePt t="136340" x="4937125" y="3760788"/>
          <p14:tracePt t="136348" x="4978400" y="3760788"/>
          <p14:tracePt t="136356" x="5021263" y="3760788"/>
          <p14:tracePt t="136364" x="5081588" y="3760788"/>
          <p14:tracePt t="136372" x="5122863" y="3760788"/>
          <p14:tracePt t="136380" x="5183188" y="3760788"/>
          <p14:tracePt t="136388" x="5232400" y="3748088"/>
          <p14:tracePt t="136396" x="5292725" y="3730625"/>
          <p14:tracePt t="136404" x="5340350" y="3717925"/>
          <p14:tracePt t="136412" x="5387975" y="3700463"/>
          <p14:tracePt t="136420" x="5424488" y="3687763"/>
          <p14:tracePt t="136428" x="5473700" y="3670300"/>
          <p14:tracePt t="136437" x="5497513" y="3663950"/>
          <p14:tracePt t="136444" x="5521325" y="3663950"/>
          <p14:tracePt t="136453" x="5545138" y="3646488"/>
          <p14:tracePt t="136460" x="5551488" y="3640138"/>
          <p14:tracePt t="136470" x="5557838" y="3640138"/>
          <p14:tracePt t="136476" x="5568950" y="3633788"/>
          <p14:tracePt t="136485" x="5568950" y="3627438"/>
          <p14:tracePt t="136492" x="5575300" y="3621088"/>
          <p14:tracePt t="136500" x="5581650" y="3609975"/>
          <p14:tracePt t="136508" x="5588000" y="3590925"/>
          <p14:tracePt t="136516" x="5588000" y="3586163"/>
          <p14:tracePt t="136524" x="5588000" y="3579813"/>
          <p14:tracePt t="136532" x="5588000" y="3567113"/>
          <p14:tracePt t="136540" x="5588000" y="3562350"/>
          <p14:tracePt t="136548" x="5588000" y="3549650"/>
          <p14:tracePt t="136556" x="5588000" y="3525838"/>
          <p14:tracePt t="136564" x="5588000" y="3502025"/>
          <p14:tracePt t="136572" x="5588000" y="3471863"/>
          <p14:tracePt t="136580" x="5588000" y="3429000"/>
          <p14:tracePt t="136588" x="5588000" y="3392488"/>
          <p14:tracePt t="136596" x="5575300" y="3351213"/>
          <p14:tracePt t="136604" x="5568950" y="3302000"/>
          <p14:tracePt t="136612" x="5538788" y="3254375"/>
          <p14:tracePt t="136620" x="5527675" y="3206750"/>
          <p14:tracePt t="136628" x="5508625" y="3170238"/>
          <p14:tracePt t="136637" x="5491163" y="3109913"/>
          <p14:tracePt t="136644" x="5478463" y="3060700"/>
          <p14:tracePt t="136653" x="5454650" y="3025775"/>
          <p14:tracePt t="136660" x="5437188" y="2989263"/>
          <p14:tracePt t="136668" x="5394325" y="2935288"/>
          <p14:tracePt t="136676" x="5376863" y="2911475"/>
          <p14:tracePt t="136684" x="5359400" y="2886075"/>
          <p14:tracePt t="136692" x="5346700" y="2874963"/>
          <p14:tracePt t="136700" x="5329238" y="2855913"/>
          <p14:tracePt t="136716" x="5316538" y="2855913"/>
          <p14:tracePt t="136724" x="5310188" y="2855913"/>
          <p14:tracePt t="136732" x="5303838" y="2855913"/>
          <p14:tracePt t="136740" x="5292725" y="2855913"/>
          <p14:tracePt t="136756" x="5268913" y="2855913"/>
          <p14:tracePt t="136764" x="5243513" y="2855913"/>
          <p14:tracePt t="136772" x="5219700" y="2855913"/>
          <p14:tracePt t="136780" x="5189538" y="2855913"/>
          <p14:tracePt t="136788" x="5148263" y="2855913"/>
          <p14:tracePt t="136796" x="5099050" y="2862263"/>
          <p14:tracePt t="136804" x="5051425" y="2868613"/>
          <p14:tracePt t="136812" x="5008563" y="2881313"/>
          <p14:tracePt t="136821" x="4948238" y="2881313"/>
          <p14:tracePt t="136828" x="4924425" y="2886075"/>
          <p14:tracePt t="136837" x="4894263" y="2892425"/>
          <p14:tracePt t="136844" x="4857750" y="2905125"/>
          <p14:tracePt t="136854" x="4833938" y="2905125"/>
          <p14:tracePt t="136860" x="4827588" y="2905125"/>
          <p14:tracePt t="136868" x="4810125" y="2916238"/>
          <p14:tracePt t="136876" x="4786313" y="2922588"/>
          <p14:tracePt t="136884" x="4762500" y="2922588"/>
          <p14:tracePt t="136892" x="4737100" y="2941638"/>
          <p14:tracePt t="136900" x="4702175" y="2946400"/>
          <p14:tracePt t="136908" x="4665663" y="2976563"/>
          <p14:tracePt t="136916" x="4616450" y="2995613"/>
          <p14:tracePt t="136924" x="4557713" y="3030538"/>
          <p14:tracePt t="136932" x="4502150" y="3060700"/>
          <p14:tracePt t="136940" x="4467225" y="3079750"/>
          <p14:tracePt t="136948" x="4406900" y="3121025"/>
          <p14:tracePt t="136956" x="4381500" y="3133725"/>
          <p14:tracePt t="136964" x="4321175" y="3187700"/>
          <p14:tracePt t="136972" x="4303713" y="3200400"/>
          <p14:tracePt t="136980" x="4267200" y="3230563"/>
          <p14:tracePt t="136988" x="4260850" y="3236913"/>
          <p14:tracePt t="136996" x="4249738" y="3248025"/>
          <p14:tracePt t="137004" x="4249738" y="3260725"/>
          <p14:tracePt t="137012" x="4230688" y="3284538"/>
          <p14:tracePt t="137021" x="4225925" y="3308350"/>
          <p14:tracePt t="137028" x="4219575" y="3344863"/>
          <p14:tracePt t="137037" x="4206875" y="3375025"/>
          <p14:tracePt t="137044" x="4200525" y="3422650"/>
          <p14:tracePt t="137054" x="4200525" y="3482975"/>
          <p14:tracePt t="137060" x="4200525" y="3536950"/>
          <p14:tracePt t="137068" x="4200525" y="3597275"/>
          <p14:tracePt t="137076" x="4200525" y="3640138"/>
          <p14:tracePt t="137084" x="4200525" y="3687763"/>
          <p14:tracePt t="137092" x="4237038" y="3754438"/>
          <p14:tracePt t="137100" x="4256088" y="3784600"/>
          <p14:tracePt t="137122" x="4310063" y="3857625"/>
          <p14:tracePt t="137124" x="4321175" y="3862388"/>
          <p14:tracePt t="137132" x="4340225" y="3868738"/>
          <p14:tracePt t="137140" x="4346575" y="3875088"/>
          <p14:tracePt t="137148" x="4364038" y="3875088"/>
          <p14:tracePt t="137156" x="4387850" y="3881438"/>
          <p14:tracePt t="137164" x="4411663" y="3881438"/>
          <p14:tracePt t="137172" x="4454525" y="3881438"/>
          <p14:tracePt t="137180" x="4502150" y="3881438"/>
          <p14:tracePt t="137189" x="4557713" y="3881438"/>
          <p14:tracePt t="137196" x="4629150" y="3881438"/>
          <p14:tracePt t="137204" x="4702175" y="3881438"/>
          <p14:tracePt t="137212" x="4792663" y="3881438"/>
          <p14:tracePt t="137221" x="4876800" y="3868738"/>
          <p14:tracePt t="137228" x="4991100" y="3868738"/>
          <p14:tracePt t="137238" x="5062538" y="3868738"/>
          <p14:tracePt t="137244" x="5165725" y="3857625"/>
          <p14:tracePt t="137254" x="5232400" y="3832225"/>
          <p14:tracePt t="137260" x="5273675" y="3832225"/>
          <p14:tracePt t="137268" x="5310188" y="3808413"/>
          <p14:tracePt t="137276" x="5346700" y="3808413"/>
          <p14:tracePt t="137285" x="5370513" y="3784600"/>
          <p14:tracePt t="137292" x="5394325" y="3767138"/>
          <p14:tracePt t="137300" x="5418138" y="3748088"/>
          <p14:tracePt t="137308" x="5430838" y="3736975"/>
          <p14:tracePt t="137316" x="5448300" y="3717925"/>
          <p14:tracePt t="137324" x="5461000" y="3706813"/>
          <p14:tracePt t="137332" x="5478463" y="3681413"/>
          <p14:tracePt t="137340" x="5497513" y="3646488"/>
          <p14:tracePt t="137348" x="5514975" y="3609975"/>
          <p14:tracePt t="137356" x="5514975" y="3586163"/>
          <p14:tracePt t="137364" x="5514975" y="3556000"/>
          <p14:tracePt t="137372" x="5514975" y="3513138"/>
          <p14:tracePt t="137380" x="5514975" y="3465513"/>
          <p14:tracePt t="137388" x="5514975" y="3435350"/>
          <p14:tracePt t="137396" x="5514975" y="3392488"/>
          <p14:tracePt t="137404" x="5503863" y="3368675"/>
          <p14:tracePt t="137412" x="5497513" y="3344863"/>
          <p14:tracePt t="137421" x="5484813" y="3314700"/>
          <p14:tracePt t="137428" x="5473700" y="3295650"/>
          <p14:tracePt t="137444" x="5454650" y="3278188"/>
          <p14:tracePt t="137452" x="5443538" y="3267075"/>
          <p14:tracePt t="137460" x="5413375" y="3230563"/>
          <p14:tracePt t="137469" x="5387975" y="3194050"/>
          <p14:tracePt t="137476" x="5346700" y="3151188"/>
          <p14:tracePt t="137484" x="5310188" y="3127375"/>
          <p14:tracePt t="137492" x="5273675" y="3097213"/>
          <p14:tracePt t="137500" x="5238750" y="3067050"/>
          <p14:tracePt t="137508" x="5172075" y="3036888"/>
          <p14:tracePt t="137516" x="5141913" y="3030538"/>
          <p14:tracePt t="137524" x="5105400" y="3013075"/>
          <p14:tracePt t="137532" x="5027613" y="3000375"/>
          <p14:tracePt t="137540" x="4997450" y="2995613"/>
          <p14:tracePt t="137548" x="4954588" y="2995613"/>
          <p14:tracePt t="137556" x="4906963" y="2995613"/>
          <p14:tracePt t="137564" x="4846638" y="2995613"/>
          <p14:tracePt t="137572" x="4792663" y="2995613"/>
          <p14:tracePt t="137580" x="4732338" y="2995613"/>
          <p14:tracePt t="137588" x="4672013" y="2995613"/>
          <p14:tracePt t="137596" x="4629150" y="2995613"/>
          <p14:tracePt t="137604" x="4586288" y="2995613"/>
          <p14:tracePt t="137612" x="4562475" y="2995613"/>
          <p14:tracePt t="137621" x="4538663" y="2995613"/>
          <p14:tracePt t="137628" x="4508500" y="2995613"/>
          <p14:tracePt t="137638" x="4484688" y="2995613"/>
          <p14:tracePt t="137644" x="4467225" y="2995613"/>
          <p14:tracePt t="137653" x="4448175" y="2995613"/>
          <p14:tracePt t="137660" x="4424363" y="3013075"/>
          <p14:tracePt t="137669" x="4387850" y="3025775"/>
          <p14:tracePt t="137676" x="4364038" y="3043238"/>
          <p14:tracePt t="137684" x="4340225" y="3060700"/>
          <p14:tracePt t="137692" x="4321175" y="3073400"/>
          <p14:tracePt t="137700" x="4297363" y="3090863"/>
          <p14:tracePt t="137708" x="4267200" y="3109913"/>
          <p14:tracePt t="137716" x="4243388" y="3121025"/>
          <p14:tracePt t="137724" x="4225925" y="3140075"/>
          <p14:tracePt t="137732" x="4219575" y="3151188"/>
          <p14:tracePt t="137740" x="4213225" y="3170238"/>
          <p14:tracePt t="137748" x="4200525" y="3181350"/>
          <p14:tracePt t="137756" x="4200525" y="3200400"/>
          <p14:tracePt t="137764" x="4195763" y="3211513"/>
          <p14:tracePt t="137772" x="4195763" y="3224213"/>
          <p14:tracePt t="137780" x="4195763" y="3241675"/>
          <p14:tracePt t="137788" x="4195763" y="3260725"/>
          <p14:tracePt t="137796" x="4195763" y="3278188"/>
          <p14:tracePt t="137805" x="4195763" y="3284538"/>
          <p14:tracePt t="137812" x="4195763" y="3332163"/>
          <p14:tracePt t="137821" x="4195763" y="3351213"/>
          <p14:tracePt t="137828" x="4195763" y="3375025"/>
          <p14:tracePt t="137838" x="4195763" y="3411538"/>
          <p14:tracePt t="137844" x="4195763" y="3429000"/>
          <p14:tracePt t="137852" x="4206875" y="3476625"/>
          <p14:tracePt t="137860" x="4219575" y="3502025"/>
          <p14:tracePt t="137868" x="4230688" y="3525838"/>
          <p14:tracePt t="137876" x="4237038" y="3536950"/>
          <p14:tracePt t="137892" x="4249738" y="3556000"/>
          <p14:tracePt t="137916" x="4256088" y="3562350"/>
          <p14:tracePt t="137924" x="4260850" y="3573463"/>
          <p14:tracePt t="137940" x="4267200" y="3579813"/>
          <p14:tracePt t="137948" x="4273550" y="3586163"/>
          <p14:tracePt t="137956" x="4279900" y="3590925"/>
          <p14:tracePt t="137972" x="4286250" y="3597275"/>
          <p14:tracePt t="137980" x="4291013" y="3609975"/>
          <p14:tracePt t="138165" x="4297363" y="3627438"/>
          <p14:tracePt t="138173" x="4297363" y="3651250"/>
          <p14:tracePt t="138181" x="4297363" y="3663950"/>
          <p14:tracePt t="138192" x="4279900" y="3687763"/>
          <p14:tracePt t="138196" x="4279900" y="3700463"/>
          <p14:tracePt t="138206" x="4267200" y="3724275"/>
          <p14:tracePt t="138212" x="4256088" y="3741738"/>
          <p14:tracePt t="138222" x="4256088" y="3754438"/>
          <p14:tracePt t="138228" x="4249738" y="3771900"/>
          <p14:tracePt t="138237" x="4249738" y="3778250"/>
          <p14:tracePt t="138244" x="4243388" y="3790950"/>
          <p14:tracePt t="138253" x="4243388" y="3797300"/>
          <p14:tracePt t="138260" x="4243388" y="3802063"/>
          <p14:tracePt t="138268" x="4237038" y="3808413"/>
          <p14:tracePt t="138284" x="4237038" y="3814763"/>
          <p14:tracePt t="138300" x="4237038" y="3821113"/>
          <p14:tracePt t="138324" x="4237038" y="3827463"/>
          <p14:tracePt t="138332" x="4230688" y="3838575"/>
          <p14:tracePt t="138340" x="4225925" y="3844925"/>
          <p14:tracePt t="138348" x="4225925" y="3851275"/>
          <p14:tracePt t="138356" x="4219575" y="3857625"/>
          <p14:tracePt t="138364" x="4219575" y="3862388"/>
          <p14:tracePt t="138372" x="4219575" y="3868738"/>
          <p14:tracePt t="138380" x="4219575" y="3875088"/>
          <p14:tracePt t="138389" x="4219575" y="3881438"/>
          <p14:tracePt t="138500" x="4219575" y="3887788"/>
          <p14:tracePt t="138508" x="4219575" y="3892550"/>
          <p14:tracePt t="138613" x="4219575" y="3898900"/>
          <p14:tracePt t="138629" x="4219575" y="3905250"/>
          <p14:tracePt t="138638" x="4219575" y="3911600"/>
          <p14:tracePt t="138653" x="4219575" y="3922713"/>
          <p14:tracePt t="138661" x="4219575" y="3935413"/>
          <p14:tracePt t="138668" x="4219575" y="3941763"/>
          <p14:tracePt t="138676" x="4219575" y="3952875"/>
          <p14:tracePt t="138684" x="4225925" y="3959225"/>
          <p14:tracePt t="138692" x="4225925" y="3965575"/>
          <p14:tracePt t="138700" x="4230688" y="3971925"/>
          <p14:tracePt t="138708" x="4230688" y="3983038"/>
          <p14:tracePt t="138716" x="4237038" y="3995738"/>
          <p14:tracePt t="138724" x="4243388" y="4002088"/>
          <p14:tracePt t="138748" x="4249738" y="4006850"/>
          <p14:tracePt t="138877" x="4256088" y="4006850"/>
          <p14:tracePt t="138901" x="4260850" y="4006850"/>
          <p14:tracePt t="138941" x="4267200" y="4006850"/>
          <p14:tracePt t="138957" x="4279900" y="4006850"/>
          <p14:tracePt t="138964" x="4286250" y="4006850"/>
          <p14:tracePt t="138973" x="4303713" y="4006850"/>
          <p14:tracePt t="138981" x="4310063" y="4006850"/>
          <p14:tracePt t="138989" x="4321175" y="4006850"/>
          <p14:tracePt t="138997" x="4333875" y="4006850"/>
          <p14:tracePt t="139009" x="4346575" y="4006850"/>
          <p14:tracePt t="139013" x="4381500" y="4006850"/>
          <p14:tracePt t="139021" x="4424363" y="4019550"/>
          <p14:tracePt t="139029" x="4448175" y="4019550"/>
          <p14:tracePt t="139038" x="4491038" y="4019550"/>
          <p14:tracePt t="139045" x="4551363" y="4025900"/>
          <p14:tracePt t="139054" x="4581525" y="4025900"/>
          <p14:tracePt t="139061" x="4629150" y="4037013"/>
          <p14:tracePt t="139068" x="4672013" y="4049713"/>
          <p14:tracePt t="139076" x="4719638" y="4056063"/>
          <p14:tracePt t="139084" x="4779963" y="4067175"/>
          <p14:tracePt t="139092" x="4827588" y="4073525"/>
          <p14:tracePt t="139100" x="4857750" y="4086225"/>
          <p14:tracePt t="139120" x="4954588" y="4103688"/>
          <p14:tracePt t="139126" x="4984750" y="4103688"/>
          <p14:tracePt t="139132" x="5032375" y="4110038"/>
          <p14:tracePt t="139141" x="5062538" y="4122738"/>
          <p14:tracePt t="139148" x="5111750" y="4127500"/>
          <p14:tracePt t="139157" x="5141913" y="4127500"/>
          <p14:tracePt t="139164" x="5195888" y="4127500"/>
          <p14:tracePt t="139173" x="5256213" y="4127500"/>
          <p14:tracePt t="139180" x="5316538" y="4127500"/>
          <p14:tracePt t="139191" x="5370513" y="4127500"/>
          <p14:tracePt t="139197" x="5430838" y="4127500"/>
          <p14:tracePt t="139206" x="5503863" y="4127500"/>
          <p14:tracePt t="139212" x="5564188" y="4152900"/>
          <p14:tracePt t="139221" x="5624513" y="4157663"/>
          <p14:tracePt t="139228" x="5672138" y="4157663"/>
          <p14:tracePt t="139237" x="5732463" y="4170363"/>
          <p14:tracePt t="139244" x="5780088" y="4176713"/>
          <p14:tracePt t="139252" x="5822950" y="4187825"/>
          <p14:tracePt t="139260" x="5859463" y="4187825"/>
          <p14:tracePt t="139268" x="5889625" y="4194175"/>
          <p14:tracePt t="139276" x="5924550" y="4211638"/>
          <p14:tracePt t="139284" x="5954713" y="4211638"/>
          <p14:tracePt t="139292" x="5991225" y="4224338"/>
          <p14:tracePt t="139300" x="6003925" y="4224338"/>
          <p14:tracePt t="139308" x="6027738" y="4230688"/>
          <p14:tracePt t="139316" x="6040438" y="4230688"/>
          <p14:tracePt t="139324" x="6057900" y="4237038"/>
          <p14:tracePt t="139332" x="6081713" y="4237038"/>
          <p14:tracePt t="139340" x="6100763" y="4237038"/>
          <p14:tracePt t="139348" x="6124575" y="4237038"/>
          <p14:tracePt t="139357" x="6148388" y="4237038"/>
          <p14:tracePt t="139364" x="6172200" y="4248150"/>
          <p14:tracePt t="139373" x="6215063" y="4254500"/>
          <p14:tracePt t="139380" x="6249988" y="4260850"/>
          <p14:tracePt t="139391" x="6292850" y="4260850"/>
          <p14:tracePt t="139396" x="6329363" y="4260850"/>
          <p14:tracePt t="139406" x="6383338" y="4284663"/>
          <p14:tracePt t="139412" x="6407150" y="4291013"/>
          <p14:tracePt t="139421" x="6430963" y="4291013"/>
          <p14:tracePt t="139428" x="6461125" y="4297363"/>
          <p14:tracePt t="139436" x="6486525" y="4308475"/>
          <p14:tracePt t="139444" x="6497638" y="4308475"/>
          <p14:tracePt t="139452" x="6516688" y="4308475"/>
          <p14:tracePt t="139461" x="6521450" y="4308475"/>
          <p14:tracePt t="139468" x="6540500" y="4314825"/>
          <p14:tracePt t="139476" x="6546850" y="4314825"/>
          <p14:tracePt t="139484" x="6557963" y="4314825"/>
          <p14:tracePt t="139492" x="6581775" y="4314825"/>
          <p14:tracePt t="139500" x="6588125" y="4314825"/>
          <p14:tracePt t="139508" x="6600825" y="4314825"/>
          <p14:tracePt t="139516" x="6618288" y="4314825"/>
          <p14:tracePt t="139524" x="6630988" y="4314825"/>
          <p14:tracePt t="139532" x="6635750" y="4314825"/>
          <p14:tracePt t="139541" x="6642100" y="4314825"/>
          <p14:tracePt t="139548" x="6654800" y="4314825"/>
          <p14:tracePt t="139557" x="6661150" y="4314825"/>
          <p14:tracePt t="139564" x="6672263" y="4314825"/>
          <p14:tracePt t="139573" x="6678613" y="4314825"/>
          <p14:tracePt t="139588" x="6696075" y="4314825"/>
          <p14:tracePt t="139597" x="6708775" y="4314825"/>
          <p14:tracePt t="139607" x="6721475" y="4314825"/>
          <p14:tracePt t="139612" x="6732588" y="4314825"/>
          <p14:tracePt t="139621" x="6738938" y="4314825"/>
          <p14:tracePt t="139813" x="6721475" y="4321175"/>
          <p14:tracePt t="139821" x="6708775" y="4321175"/>
          <p14:tracePt t="139829" x="6691313" y="4321175"/>
          <p14:tracePt t="139838" x="6661150" y="4327525"/>
          <p14:tracePt t="139845" x="6624638" y="4327525"/>
          <p14:tracePt t="139852" x="6581775" y="4327525"/>
          <p14:tracePt t="139860" x="6527800" y="4327525"/>
          <p14:tracePt t="139868" x="6467475" y="4327525"/>
          <p14:tracePt t="139876" x="6407150" y="4327525"/>
          <p14:tracePt t="139884" x="6365875" y="4327525"/>
          <p14:tracePt t="139892" x="6280150" y="4327525"/>
          <p14:tracePt t="139900" x="6208713" y="4327525"/>
          <p14:tracePt t="139908" x="6118225" y="4327525"/>
          <p14:tracePt t="139916" x="6034088" y="4327525"/>
          <p14:tracePt t="139924" x="5949950" y="4327525"/>
          <p14:tracePt t="139932" x="5859463" y="4327525"/>
          <p14:tracePt t="139940" x="5786438" y="4327525"/>
          <p14:tracePt t="139948" x="5702300" y="4327525"/>
          <p14:tracePt t="139956" x="5641975" y="4327525"/>
          <p14:tracePt t="139964" x="5568950" y="4327525"/>
          <p14:tracePt t="139972" x="5497513" y="4327525"/>
          <p14:tracePt t="139980" x="5437188" y="4327525"/>
          <p14:tracePt t="139989" x="5383213" y="4327525"/>
          <p14:tracePt t="139996" x="5334000" y="4327525"/>
          <p14:tracePt t="140004" x="5292725" y="4327525"/>
          <p14:tracePt t="140012" x="5232400" y="4338638"/>
          <p14:tracePt t="140020" x="5202238" y="4338638"/>
          <p14:tracePt t="140028" x="5159375" y="4338638"/>
          <p14:tracePt t="140036" x="5111750" y="4338638"/>
          <p14:tracePt t="140044" x="5051425" y="4338638"/>
          <p14:tracePt t="140052" x="5021263" y="4338638"/>
          <p14:tracePt t="140060" x="4967288" y="4344988"/>
          <p14:tracePt t="140068" x="4937125" y="4344988"/>
          <p14:tracePt t="140076" x="4900613" y="4344988"/>
          <p14:tracePt t="140084" x="4857750" y="4344988"/>
          <p14:tracePt t="140092" x="4816475" y="4344988"/>
          <p14:tracePt t="140100" x="4792663" y="4344988"/>
          <p14:tracePt t="140123" x="4743450" y="4344988"/>
          <p14:tracePt t="140125" x="4719638" y="4344988"/>
          <p14:tracePt t="140132" x="4706938" y="4344988"/>
          <p14:tracePt t="140140" x="4695825" y="4344988"/>
          <p14:tracePt t="140148" x="4683125" y="4344988"/>
          <p14:tracePt t="140156" x="4665663" y="4344988"/>
          <p14:tracePt t="140164" x="4652963" y="4344988"/>
          <p14:tracePt t="140173" x="4641850" y="4344988"/>
          <p14:tracePt t="140180" x="4622800" y="4344988"/>
          <p14:tracePt t="140189" x="4605338" y="4344988"/>
          <p14:tracePt t="140196" x="4586288" y="4344988"/>
          <p14:tracePt t="140204" x="4568825" y="4344988"/>
          <p14:tracePt t="140212" x="4545013" y="4344988"/>
          <p14:tracePt t="140220" x="4508500" y="4344988"/>
          <p14:tracePt t="140228" x="4497388" y="4344988"/>
          <p14:tracePt t="140236" x="4484688" y="4344988"/>
          <p14:tracePt t="140244" x="4478338" y="4338638"/>
          <p14:tracePt t="140260" x="4471988" y="4338638"/>
          <p14:tracePt t="140381" x="4467225" y="4332288"/>
          <p14:tracePt t="140397" x="4460875" y="4332288"/>
          <p14:tracePt t="140413" x="4454525" y="4332288"/>
          <p14:tracePt t="140421" x="4448175" y="4332288"/>
          <p14:tracePt t="140438" x="4441825" y="4332288"/>
          <p14:tracePt t="140445" x="4424363" y="4327525"/>
          <p14:tracePt t="140452" x="4418013" y="4321175"/>
          <p14:tracePt t="140460" x="4406900" y="4314825"/>
          <p14:tracePt t="140468" x="4394200" y="4314825"/>
          <p14:tracePt t="140476" x="4357688" y="4297363"/>
          <p14:tracePt t="140484" x="4346575" y="4291013"/>
          <p14:tracePt t="140492" x="4327525" y="4284663"/>
          <p14:tracePt t="140500" x="4321175" y="4271963"/>
          <p14:tracePt t="140508" x="4316413" y="4271963"/>
          <p14:tracePt t="140516" x="4303713" y="4271963"/>
          <p14:tracePt t="140653" x="4297363" y="4267200"/>
          <p14:tracePt t="140749" x="4291013" y="4260850"/>
          <p14:tracePt t="140773" x="4291013" y="4254500"/>
          <p14:tracePt t="140781" x="4297363" y="4254500"/>
          <p14:tracePt t="140789" x="4316413" y="4248150"/>
          <p14:tracePt t="140797" x="4340225" y="4248150"/>
          <p14:tracePt t="140805" x="4364038" y="4248150"/>
          <p14:tracePt t="140812" x="4394200" y="4248150"/>
          <p14:tracePt t="140820" x="4441825" y="4248150"/>
          <p14:tracePt t="140828" x="4471988" y="4248150"/>
          <p14:tracePt t="140836" x="4514850" y="4248150"/>
          <p14:tracePt t="140844" x="4557713" y="4248150"/>
          <p14:tracePt t="140852" x="4605338" y="4248150"/>
          <p14:tracePt t="140860" x="4646613" y="4248150"/>
          <p14:tracePt t="140868" x="4706938" y="4248150"/>
          <p14:tracePt t="140876" x="4749800" y="4248150"/>
          <p14:tracePt t="140884" x="4786313" y="4248150"/>
          <p14:tracePt t="140892" x="4827588" y="4248150"/>
          <p14:tracePt t="140900" x="4870450" y="4241800"/>
          <p14:tracePt t="140908" x="4930775" y="4230688"/>
          <p14:tracePt t="140916" x="4978400" y="4230688"/>
          <p14:tracePt t="140924" x="5038725" y="4217988"/>
          <p14:tracePt t="140932" x="5099050" y="4217988"/>
          <p14:tracePt t="140941" x="5153025" y="4217988"/>
          <p14:tracePt t="140948" x="5202238" y="4217988"/>
          <p14:tracePt t="140957" x="5256213" y="4217988"/>
          <p14:tracePt t="140964" x="5316538" y="4217988"/>
          <p14:tracePt t="140974" x="5387975" y="4217988"/>
          <p14:tracePt t="140980" x="5430838" y="4217988"/>
          <p14:tracePt t="140988" x="5478463" y="4217988"/>
          <p14:tracePt t="140996" x="5508625" y="4217988"/>
          <p14:tracePt t="141005" x="5551488" y="4217988"/>
          <p14:tracePt t="141012" x="5588000" y="4217988"/>
          <p14:tracePt t="141020" x="5618163" y="4217988"/>
          <p14:tracePt t="141028" x="5659438" y="4217988"/>
          <p14:tracePt t="141036" x="5689600" y="4217988"/>
          <p14:tracePt t="141044" x="5732463" y="4217988"/>
          <p14:tracePt t="141052" x="5780088" y="4217988"/>
          <p14:tracePt t="141060" x="5822950" y="4217988"/>
          <p14:tracePt t="141068" x="5883275" y="4217988"/>
          <p14:tracePt t="141076" x="5913438" y="4217988"/>
          <p14:tracePt t="141084" x="5954713" y="4217988"/>
          <p14:tracePt t="141092" x="6015038" y="4217988"/>
          <p14:tracePt t="141100" x="6057900" y="4217988"/>
          <p14:tracePt t="141123" x="6100763" y="4217988"/>
          <p14:tracePt t="141125" x="6118225" y="4217988"/>
          <p14:tracePt t="141132" x="6124575" y="4217988"/>
          <p14:tracePt t="141172" x="6130925" y="4217988"/>
          <p14:tracePt t="141180" x="6135688" y="4217988"/>
          <p14:tracePt t="141189" x="6142038" y="4217988"/>
          <p14:tracePt t="141196" x="6161088" y="4217988"/>
          <p14:tracePt t="141205" x="6178550" y="4217988"/>
          <p14:tracePt t="141212" x="6202363" y="4217988"/>
          <p14:tracePt t="141220" x="6219825" y="4217988"/>
          <p14:tracePt t="141228" x="6232525" y="4217988"/>
          <p14:tracePt t="141236" x="6245225" y="4217988"/>
          <p14:tracePt t="141244" x="6256338" y="4217988"/>
          <p14:tracePt t="141268" x="6262688" y="4217988"/>
          <p14:tracePt t="141308" x="6269038" y="4217988"/>
          <p14:tracePt t="141316" x="6275388" y="4217988"/>
          <p14:tracePt t="141324" x="6280150" y="4217988"/>
          <p14:tracePt t="141332" x="6299200" y="4217988"/>
          <p14:tracePt t="141342" x="6310313" y="4217988"/>
          <p14:tracePt t="141348" x="6316663" y="4217988"/>
          <p14:tracePt t="141358" x="6335713" y="4217988"/>
          <p14:tracePt t="141364" x="6340475" y="4217988"/>
          <p14:tracePt t="141380" x="6353175" y="4217988"/>
          <p14:tracePt t="141389" x="6365875" y="4217988"/>
          <p14:tracePt t="141396" x="6376988" y="4217988"/>
          <p14:tracePt t="141404" x="6383338" y="4217988"/>
          <p14:tracePt t="141412" x="6396038" y="4217988"/>
          <p14:tracePt t="141420" x="6400800" y="4217988"/>
          <p14:tracePt t="141428" x="6413500" y="4217988"/>
          <p14:tracePt t="141436" x="6419850" y="4217988"/>
          <p14:tracePt t="141444" x="6426200" y="4217988"/>
          <p14:tracePt t="141452" x="6430963" y="4217988"/>
          <p14:tracePt t="141468" x="6443663" y="4217988"/>
          <p14:tracePt t="141484" x="6450013" y="4217988"/>
          <p14:tracePt t="141500" x="6461125" y="4211638"/>
          <p14:tracePt t="141508" x="6473825" y="4211638"/>
          <p14:tracePt t="141516" x="6486525" y="4211638"/>
          <p14:tracePt t="141525" x="6491288" y="4211638"/>
          <p14:tracePt t="141532" x="6510338" y="4211638"/>
          <p14:tracePt t="141541" x="6534150" y="4211638"/>
          <p14:tracePt t="141548" x="6546850" y="4206875"/>
          <p14:tracePt t="141558" x="6564313" y="4206875"/>
          <p14:tracePt t="141564" x="6575425" y="4206875"/>
          <p14:tracePt t="141573" x="6588125" y="4206875"/>
          <p14:tracePt t="141580" x="6594475" y="4206875"/>
          <p14:tracePt t="141589" x="6605588" y="4206875"/>
          <p14:tracePt t="141596" x="6611938" y="4206875"/>
          <p14:tracePt t="141604" x="6630988" y="4206875"/>
          <p14:tracePt t="141620" x="6635750" y="4206875"/>
          <p14:tracePt t="141636" x="6648450" y="4206875"/>
          <p14:tracePt t="141644" x="6654800" y="4206875"/>
          <p14:tracePt t="141652" x="6661150" y="4206875"/>
          <p14:tracePt t="141668" x="6665913" y="4206875"/>
          <p14:tracePt t="141677" x="6672263" y="4206875"/>
          <p14:tracePt t="141692" x="6678613" y="4206875"/>
          <p14:tracePt t="141709" x="6684963" y="4206875"/>
          <p14:tracePt t="141716" x="6691313" y="4206875"/>
          <p14:tracePt t="141748" x="6696075" y="4206875"/>
          <p14:tracePt t="141757" x="6702425" y="4200525"/>
          <p14:tracePt t="141925" x="6678613" y="4200525"/>
          <p14:tracePt t="141933" x="6635750" y="4200525"/>
          <p14:tracePt t="141941" x="6581775" y="4200525"/>
          <p14:tracePt t="141949" x="6521450" y="4187825"/>
          <p14:tracePt t="141957" x="6450013" y="4187825"/>
          <p14:tracePt t="141965" x="6370638" y="4170363"/>
          <p14:tracePt t="141973" x="6299200" y="4170363"/>
          <p14:tracePt t="141981" x="6226175" y="4170363"/>
          <p14:tracePt t="141991" x="6154738" y="4157663"/>
          <p14:tracePt t="141996" x="6081713" y="4157663"/>
          <p14:tracePt t="142005" x="5980113" y="4146550"/>
          <p14:tracePt t="142013" x="5876925" y="4146550"/>
          <p14:tracePt t="142021" x="5780088" y="4146550"/>
          <p14:tracePt t="142028" x="5689600" y="4146550"/>
          <p14:tracePt t="142036" x="5605463" y="4146550"/>
          <p14:tracePt t="142044" x="5521325" y="4146550"/>
          <p14:tracePt t="142052" x="5443538" y="4146550"/>
          <p14:tracePt t="142060" x="5359400" y="4146550"/>
          <p14:tracePt t="142068" x="5299075" y="4146550"/>
          <p14:tracePt t="142076" x="5256213" y="4146550"/>
          <p14:tracePt t="142084" x="5208588" y="4140200"/>
          <p14:tracePt t="142092" x="5178425" y="4127500"/>
          <p14:tracePt t="142100" x="5141913" y="4127500"/>
          <p14:tracePt t="142112" x="5122863" y="4127500"/>
          <p14:tracePt t="142116" x="5105400" y="4127500"/>
          <p14:tracePt t="142126" x="5087938" y="4127500"/>
          <p14:tracePt t="142132" x="5062538" y="4127500"/>
          <p14:tracePt t="142143" x="5038725" y="4127500"/>
          <p14:tracePt t="142148" x="5008563" y="4127500"/>
          <p14:tracePt t="142156" x="4960938" y="4127500"/>
          <p14:tracePt t="142164" x="4887913" y="4116388"/>
          <p14:tracePt t="142173" x="4827588" y="4116388"/>
          <p14:tracePt t="142180" x="4786313" y="4110038"/>
          <p14:tracePt t="142189" x="4749800" y="4110038"/>
          <p14:tracePt t="142196" x="4719638" y="4103688"/>
          <p14:tracePt t="142204" x="4676775" y="4103688"/>
          <p14:tracePt t="142212" x="4652963" y="4092575"/>
          <p14:tracePt t="142220" x="4635500" y="4092575"/>
          <p14:tracePt t="142228" x="4629150" y="4092575"/>
          <p14:tracePt t="142317" x="4622800" y="4092575"/>
          <p14:tracePt t="142325" x="4616450" y="4092575"/>
          <p14:tracePt t="142332" x="4611688" y="4092575"/>
          <p14:tracePt t="142421" x="4611688" y="4086225"/>
          <p14:tracePt t="142429" x="4616450" y="4086225"/>
          <p14:tracePt t="142437" x="4641850" y="4079875"/>
          <p14:tracePt t="142446" x="4672013" y="4073525"/>
          <p14:tracePt t="142453" x="4706938" y="4062413"/>
          <p14:tracePt t="142460" x="4762500" y="4062413"/>
          <p14:tracePt t="142468" x="4840288" y="4056063"/>
          <p14:tracePt t="142476" x="4913313" y="4056063"/>
          <p14:tracePt t="142484" x="4984750" y="4043363"/>
          <p14:tracePt t="142492" x="5068888" y="4043363"/>
          <p14:tracePt t="142500" x="5172075" y="4043363"/>
          <p14:tracePt t="142509" x="5273675" y="4043363"/>
          <p14:tracePt t="142516" x="5387975" y="4043363"/>
          <p14:tracePt t="142526" x="5503863" y="4043363"/>
          <p14:tracePt t="142532" x="5618163" y="4043363"/>
          <p14:tracePt t="142542" x="5715000" y="4043363"/>
          <p14:tracePt t="142548" x="5816600" y="4043363"/>
          <p14:tracePt t="142556" x="5907088" y="4049713"/>
          <p14:tracePt t="142564" x="6003925" y="4049713"/>
          <p14:tracePt t="142573" x="6075363" y="4049713"/>
          <p14:tracePt t="142580" x="6148388" y="4049713"/>
          <p14:tracePt t="142588" x="6238875" y="4049713"/>
          <p14:tracePt t="142596" x="6292850" y="4049713"/>
          <p14:tracePt t="142604" x="6329363" y="4049713"/>
          <p14:tracePt t="142612" x="6383338" y="4049713"/>
          <p14:tracePt t="142620" x="6413500" y="4049713"/>
          <p14:tracePt t="142628" x="6443663" y="4049713"/>
          <p14:tracePt t="142636" x="6450013" y="4049713"/>
          <p14:tracePt t="142644" x="6473825" y="4049713"/>
          <p14:tracePt t="142652" x="6497638" y="4049713"/>
          <p14:tracePt t="142660" x="6516688" y="4049713"/>
          <p14:tracePt t="142668" x="6521450" y="4056063"/>
          <p14:tracePt t="142676" x="6527800" y="4056063"/>
          <p14:tracePt t="142684" x="6540500" y="4056063"/>
          <p14:tracePt t="142861" x="6546850" y="4062413"/>
          <p14:tracePt t="142917" x="6534150" y="4067175"/>
          <p14:tracePt t="142926" x="6510338" y="4067175"/>
          <p14:tracePt t="142932" x="6467475" y="4067175"/>
          <p14:tracePt t="142941" x="6426200" y="4067175"/>
          <p14:tracePt t="142949" x="6396038" y="4067175"/>
          <p14:tracePt t="142958" x="6340475" y="4067175"/>
          <p14:tracePt t="142965" x="6280150" y="4067175"/>
          <p14:tracePt t="142973" x="6219825" y="4067175"/>
          <p14:tracePt t="142981" x="6135688" y="4067175"/>
          <p14:tracePt t="142988" x="6051550" y="4067175"/>
          <p14:tracePt t="142998" x="5961063" y="4067175"/>
          <p14:tracePt t="143004" x="5876925" y="4067175"/>
          <p14:tracePt t="143013" x="5792788" y="4067175"/>
          <p14:tracePt t="143020" x="5702300" y="4067175"/>
          <p14:tracePt t="143028" x="5629275" y="4067175"/>
          <p14:tracePt t="143037" x="5568950" y="4062413"/>
          <p14:tracePt t="143045" x="5521325" y="4056063"/>
          <p14:tracePt t="143053" x="5491163" y="4056063"/>
          <p14:tracePt t="143062" x="5461000" y="4043363"/>
          <p14:tracePt t="143069" x="5437188" y="4037013"/>
          <p14:tracePt t="143078" x="5430838" y="4037013"/>
          <p14:tracePt t="143084" x="5424488" y="4037013"/>
          <p14:tracePt t="144413" x="5424488" y="4032250"/>
          <p14:tracePt t="144421" x="5430838" y="4025900"/>
          <p14:tracePt t="144429" x="5443538" y="4006850"/>
          <p14:tracePt t="144437" x="5467350" y="3983038"/>
          <p14:tracePt t="144444" x="5508625" y="3946525"/>
          <p14:tracePt t="144452" x="5534025" y="3916363"/>
          <p14:tracePt t="144461" x="5557838" y="3892550"/>
          <p14:tracePt t="144468" x="5581650" y="3868738"/>
          <p14:tracePt t="144478" x="5611813" y="3844925"/>
          <p14:tracePt t="144484" x="5624513" y="3808413"/>
          <p14:tracePt t="144494" x="5641975" y="3771900"/>
          <p14:tracePt t="144500" x="5659438" y="3760788"/>
          <p14:tracePt t="144509" x="5659438" y="3741738"/>
          <p14:tracePt t="144516" x="5665788" y="3724275"/>
          <p14:tracePt t="144525" x="5678488" y="3687763"/>
          <p14:tracePt t="144532" x="5678488" y="3663950"/>
          <p14:tracePt t="144540" x="5684838" y="3640138"/>
          <p14:tracePt t="144548" x="5684838" y="3616325"/>
          <p14:tracePt t="144556" x="5684838" y="3597275"/>
          <p14:tracePt t="144564" x="5684838" y="3573463"/>
          <p14:tracePt t="144572" x="5684838" y="3549650"/>
          <p14:tracePt t="144580" x="5684838" y="3525838"/>
          <p14:tracePt t="144588" x="5689600" y="3495675"/>
          <p14:tracePt t="144596" x="5689600" y="3459163"/>
          <p14:tracePt t="144604" x="5689600" y="3441700"/>
          <p14:tracePt t="144612" x="5689600" y="3416300"/>
          <p14:tracePt t="144620" x="5672138" y="3381375"/>
          <p14:tracePt t="144628" x="5665788" y="3355975"/>
          <p14:tracePt t="144636" x="5659438" y="3344863"/>
          <p14:tracePt t="144644" x="5641975" y="3321050"/>
          <p14:tracePt t="144660" x="5641975" y="3314700"/>
          <p14:tracePt t="144668" x="5635625" y="3308350"/>
          <p14:tracePt t="144676" x="5629275" y="3302000"/>
          <p14:tracePt t="144684" x="5624513" y="3295650"/>
          <p14:tracePt t="144700" x="5618163" y="3284538"/>
          <p14:tracePt t="144716" x="5611813" y="3278188"/>
          <p14:tracePt t="144732" x="5605463" y="3271838"/>
          <p14:tracePt t="144740" x="5599113" y="3267075"/>
          <p14:tracePt t="144748" x="5588000" y="3267075"/>
          <p14:tracePt t="144756" x="5564188" y="3260725"/>
          <p14:tracePt t="144764" x="5538788" y="3241675"/>
          <p14:tracePt t="144772" x="5491163" y="3236913"/>
          <p14:tracePt t="144780" x="5454650" y="3217863"/>
          <p14:tracePt t="144788" x="5413375" y="3217863"/>
          <p14:tracePt t="144796" x="5353050" y="3217863"/>
          <p14:tracePt t="144804" x="5299075" y="3217863"/>
          <p14:tracePt t="144812" x="5238750" y="3206750"/>
          <p14:tracePt t="144820" x="5178425" y="3206750"/>
          <p14:tracePt t="144828" x="5135563" y="3206750"/>
          <p14:tracePt t="144836" x="5075238" y="3200400"/>
          <p14:tracePt t="144844" x="5038725" y="3200400"/>
          <p14:tracePt t="144852" x="5027613" y="3200400"/>
          <p14:tracePt t="144860" x="5014913" y="3200400"/>
          <p14:tracePt t="144868" x="4997450" y="3200400"/>
          <p14:tracePt t="144876" x="4978400" y="3200400"/>
          <p14:tracePt t="144884" x="4954588" y="3200400"/>
          <p14:tracePt t="144892" x="4948238" y="3200400"/>
          <p14:tracePt t="144900" x="4924425" y="3200400"/>
          <p14:tracePt t="144908" x="4900613" y="3200400"/>
          <p14:tracePt t="144916" x="4887913" y="3200400"/>
          <p14:tracePt t="144924" x="4857750" y="3206750"/>
          <p14:tracePt t="144932" x="4833938" y="3224213"/>
          <p14:tracePt t="144940" x="4810125" y="3230563"/>
          <p14:tracePt t="144948" x="4773613" y="3248025"/>
          <p14:tracePt t="144956" x="4749800" y="3267075"/>
          <p14:tracePt t="144964" x="4737100" y="3271838"/>
          <p14:tracePt t="144972" x="4702175" y="3302000"/>
          <p14:tracePt t="144980" x="4683125" y="3308350"/>
          <p14:tracePt t="144988" x="4659313" y="3332163"/>
          <p14:tracePt t="144996" x="4652963" y="3338513"/>
          <p14:tracePt t="145004" x="4646613" y="3351213"/>
          <p14:tracePt t="145012" x="4641850" y="3375025"/>
          <p14:tracePt t="145020" x="4641850" y="3386138"/>
          <p14:tracePt t="145028" x="4641850" y="3405188"/>
          <p14:tracePt t="145036" x="4641850" y="3422650"/>
          <p14:tracePt t="145052" x="4641850" y="3459163"/>
          <p14:tracePt t="145060" x="4665663" y="3482975"/>
          <p14:tracePt t="145069" x="4689475" y="3502025"/>
          <p14:tracePt t="145078" x="4737100" y="3536950"/>
          <p14:tracePt t="145084" x="4773613" y="3567113"/>
          <p14:tracePt t="145094" x="4827588" y="3597275"/>
          <p14:tracePt t="145100" x="4864100" y="3621088"/>
          <p14:tracePt t="145109" x="4894263" y="3633788"/>
          <p14:tracePt t="145129" x="4997450" y="3681413"/>
          <p14:tracePt t="145132" x="5057775" y="3700463"/>
          <p14:tracePt t="145140" x="5092700" y="3711575"/>
          <p14:tracePt t="145148" x="5141913" y="3730625"/>
          <p14:tracePt t="145156" x="5213350" y="3741738"/>
          <p14:tracePt t="145164" x="5262563" y="3748088"/>
          <p14:tracePt t="145172" x="5303838" y="3760788"/>
          <p14:tracePt t="145180" x="5364163" y="3760788"/>
          <p14:tracePt t="145188" x="5400675" y="3760788"/>
          <p14:tracePt t="145196" x="5443538" y="3760788"/>
          <p14:tracePt t="145204" x="5473700" y="3760788"/>
          <p14:tracePt t="145212" x="5503863" y="3754438"/>
          <p14:tracePt t="145220" x="5527675" y="3741738"/>
          <p14:tracePt t="145228" x="5545138" y="3724275"/>
          <p14:tracePt t="145236" x="5568950" y="3700463"/>
          <p14:tracePt t="145244" x="5588000" y="3676650"/>
          <p14:tracePt t="145252" x="5605463" y="3640138"/>
          <p14:tracePt t="145261" x="5611813" y="3609975"/>
          <p14:tracePt t="145268" x="5618163" y="3586163"/>
          <p14:tracePt t="145277" x="5618163" y="3562350"/>
          <p14:tracePt t="145284" x="5618163" y="3519488"/>
          <p14:tracePt t="145292" x="5618163" y="3495675"/>
          <p14:tracePt t="145300" x="5618163" y="3452813"/>
          <p14:tracePt t="145308" x="5618163" y="3429000"/>
          <p14:tracePt t="145316" x="5599113" y="3405188"/>
          <p14:tracePt t="145324" x="5575300" y="3368675"/>
          <p14:tracePt t="145332" x="5557838" y="3344863"/>
          <p14:tracePt t="145340" x="5521325" y="3321050"/>
          <p14:tracePt t="145348" x="5497513" y="3290888"/>
          <p14:tracePt t="145356" x="5454650" y="3241675"/>
          <p14:tracePt t="145364" x="5387975" y="3200400"/>
          <p14:tracePt t="145372" x="5329238" y="3163888"/>
          <p14:tracePt t="145380" x="5280025" y="3146425"/>
          <p14:tracePt t="145388" x="5232400" y="3127375"/>
          <p14:tracePt t="145396" x="5165725" y="3097213"/>
          <p14:tracePt t="145404" x="5135563" y="3086100"/>
          <p14:tracePt t="145412" x="5081588" y="3067050"/>
          <p14:tracePt t="145420" x="5051425" y="3067050"/>
          <p14:tracePt t="145428" x="5027613" y="3067050"/>
          <p14:tracePt t="145436" x="5002213" y="3060700"/>
          <p14:tracePt t="145444" x="4960938" y="3060700"/>
          <p14:tracePt t="145452" x="4930775" y="3060700"/>
          <p14:tracePt t="145461" x="4887913" y="3060700"/>
          <p14:tracePt t="145468" x="4840288" y="3060700"/>
          <p14:tracePt t="145477" x="4797425" y="3060700"/>
          <p14:tracePt t="145484" x="4756150" y="3060700"/>
          <p14:tracePt t="145492" x="4695825" y="3060700"/>
          <p14:tracePt t="145500" x="4659313" y="3079750"/>
          <p14:tracePt t="145508" x="4605338" y="3109913"/>
          <p14:tracePt t="145516" x="4557713" y="3140075"/>
          <p14:tracePt t="145524" x="4521200" y="3157538"/>
          <p14:tracePt t="145532" x="4508500" y="3176588"/>
          <p14:tracePt t="145540" x="4491038" y="3187700"/>
          <p14:tracePt t="145548" x="4471988" y="3211513"/>
          <p14:tracePt t="145556" x="4471988" y="3236913"/>
          <p14:tracePt t="145564" x="4471988" y="3260725"/>
          <p14:tracePt t="145572" x="4471988" y="3290888"/>
          <p14:tracePt t="145580" x="4471988" y="3325813"/>
          <p14:tracePt t="145588" x="4484688" y="3355975"/>
          <p14:tracePt t="145596" x="4502150" y="3405188"/>
          <p14:tracePt t="145604" x="4532313" y="3435350"/>
          <p14:tracePt t="145613" x="4557713" y="3471863"/>
          <p14:tracePt t="145620" x="4586288" y="3506788"/>
          <p14:tracePt t="145630" x="4629150" y="3562350"/>
          <p14:tracePt t="145636" x="4652963" y="3586163"/>
          <p14:tracePt t="145646" x="4695825" y="3633788"/>
          <p14:tracePt t="145652" x="4732338" y="3676650"/>
          <p14:tracePt t="145660" x="4786313" y="3717925"/>
          <p14:tracePt t="145669" x="4833938" y="3748088"/>
          <p14:tracePt t="145678" x="4887913" y="3797300"/>
          <p14:tracePt t="145684" x="4924425" y="3814763"/>
          <p14:tracePt t="145692" x="4984750" y="3838575"/>
          <p14:tracePt t="145700" x="5002213" y="3844925"/>
          <p14:tracePt t="145708" x="5014913" y="3851275"/>
          <p14:tracePt t="145716" x="5021263" y="3851275"/>
          <p14:tracePt t="145853" x="5027613" y="3851275"/>
          <p14:tracePt t="145869" x="5038725" y="3851275"/>
          <p14:tracePt t="145877" x="5057775" y="3851275"/>
          <p14:tracePt t="145884" x="5087938" y="3851275"/>
          <p14:tracePt t="145893" x="5111750" y="3851275"/>
          <p14:tracePt t="145900" x="5153025" y="3862388"/>
          <p14:tracePt t="145909" x="5213350" y="3868738"/>
          <p14:tracePt t="145916" x="5273675" y="3881438"/>
          <p14:tracePt t="145924" x="5346700" y="3892550"/>
          <p14:tracePt t="145932" x="5437188" y="3916363"/>
          <p14:tracePt t="145940" x="5508625" y="3922713"/>
          <p14:tracePt t="145948" x="5618163" y="3946525"/>
          <p14:tracePt t="145956" x="5719763" y="3971925"/>
          <p14:tracePt t="145964" x="5822950" y="4006850"/>
          <p14:tracePt t="145972" x="5924550" y="4025900"/>
          <p14:tracePt t="145981" x="6015038" y="4049713"/>
          <p14:tracePt t="145988" x="6105525" y="4086225"/>
          <p14:tracePt t="145996" x="6165850" y="4103688"/>
          <p14:tracePt t="146004" x="6215063" y="4116388"/>
          <p14:tracePt t="146012" x="6245225" y="4116388"/>
          <p14:tracePt t="146020" x="6269038" y="4122738"/>
          <p14:tracePt t="146029" x="6292850" y="4122738"/>
          <p14:tracePt t="146036" x="6305550" y="4122738"/>
          <p14:tracePt t="146046" x="6329363" y="4122738"/>
          <p14:tracePt t="146052" x="6353175" y="4122738"/>
          <p14:tracePt t="146063" x="6396038" y="4122738"/>
          <p14:tracePt t="146068" x="6419850" y="4122738"/>
          <p14:tracePt t="146076" x="6443663" y="4122738"/>
          <p14:tracePt t="146084" x="6456363" y="4122738"/>
          <p14:tracePt t="146092" x="6480175" y="4122738"/>
          <p14:tracePt t="146100" x="6491288" y="4122738"/>
          <p14:tracePt t="146197" x="6497638" y="4127500"/>
          <p14:tracePt t="146229" x="6491288" y="4140200"/>
          <p14:tracePt t="146237" x="6450013" y="4140200"/>
          <p14:tracePt t="146245" x="6400800" y="4152900"/>
          <p14:tracePt t="146252" x="6310313" y="4164013"/>
          <p14:tracePt t="146265" x="6256338" y="4164013"/>
          <p14:tracePt t="146268" x="6165850" y="4164013"/>
          <p14:tracePt t="146276" x="6081713" y="4164013"/>
          <p14:tracePt t="146284" x="5997575" y="4164013"/>
          <p14:tracePt t="146293" x="5907088" y="4164013"/>
          <p14:tracePt t="146300" x="5822950" y="4164013"/>
          <p14:tracePt t="146308" x="5719763" y="4164013"/>
          <p14:tracePt t="146316" x="5635625" y="4164013"/>
          <p14:tracePt t="146324" x="5575300" y="4164013"/>
          <p14:tracePt t="146332" x="5534025" y="4164013"/>
          <p14:tracePt t="146340" x="5497513" y="4164013"/>
          <p14:tracePt t="146348" x="5478463" y="4157663"/>
          <p14:tracePt t="146356" x="5443538" y="4152900"/>
          <p14:tracePt t="146364" x="5430838" y="4152900"/>
          <p14:tracePt t="146372" x="5424488" y="4152900"/>
          <p14:tracePt t="146380" x="5413375" y="4152900"/>
          <p14:tracePt t="146388" x="5394325" y="4152900"/>
          <p14:tracePt t="146396" x="5376863" y="4152900"/>
          <p14:tracePt t="146404" x="5364163" y="4152900"/>
          <p14:tracePt t="146412" x="5353050" y="4146550"/>
          <p14:tracePt t="146420" x="5322888" y="4146550"/>
          <p14:tracePt t="146428" x="5310188" y="4146550"/>
          <p14:tracePt t="146436" x="5292725" y="4146550"/>
          <p14:tracePt t="146484" x="5286375" y="4140200"/>
          <p14:tracePt t="146500" x="5286375" y="4133850"/>
          <p14:tracePt t="146516" x="5303838" y="4127500"/>
          <p14:tracePt t="146524" x="5310188" y="4127500"/>
          <p14:tracePt t="146532" x="5329238" y="4127500"/>
          <p14:tracePt t="146540" x="5340350" y="4127500"/>
          <p14:tracePt t="146548" x="5383213" y="4127500"/>
          <p14:tracePt t="146556" x="5418138" y="4127500"/>
          <p14:tracePt t="146564" x="5473700" y="4127500"/>
          <p14:tracePt t="146572" x="5534025" y="4127500"/>
          <p14:tracePt t="146580" x="5605463" y="4127500"/>
          <p14:tracePt t="146588" x="5678488" y="4127500"/>
          <p14:tracePt t="146596" x="5762625" y="4127500"/>
          <p14:tracePt t="146604" x="5846763" y="4127500"/>
          <p14:tracePt t="146612" x="5949950" y="4133850"/>
          <p14:tracePt t="146620" x="6010275" y="4140200"/>
          <p14:tracePt t="146629" x="6070600" y="4152900"/>
          <p14:tracePt t="146636" x="6105525" y="4157663"/>
          <p14:tracePt t="146645" x="6130925" y="4170363"/>
          <p14:tracePt t="146652" x="6148388" y="4170363"/>
          <p14:tracePt t="146662" x="6172200" y="4176713"/>
          <p14:tracePt t="146668" x="6189663" y="4176713"/>
          <p14:tracePt t="146676" x="6202363" y="4176713"/>
          <p14:tracePt t="146684" x="6215063" y="4176713"/>
          <p14:tracePt t="146692" x="6219825" y="4176713"/>
          <p14:tracePt t="146700" x="6226175" y="4176713"/>
          <p14:tracePt t="146821" x="6189663" y="4176713"/>
          <p14:tracePt t="146828" x="6130925" y="4176713"/>
          <p14:tracePt t="146837" x="6045200" y="4176713"/>
          <p14:tracePt t="146849" x="5973763" y="4176713"/>
          <p14:tracePt t="146853" x="5889625" y="4176713"/>
          <p14:tracePt t="146861" x="5816600" y="4176713"/>
          <p14:tracePt t="146868" x="5726113" y="4170363"/>
          <p14:tracePt t="146878" x="5624513" y="4157663"/>
          <p14:tracePt t="146884" x="5538788" y="4157663"/>
          <p14:tracePt t="146893" x="5473700" y="4140200"/>
          <p14:tracePt t="146900" x="5443538" y="4133850"/>
          <p14:tracePt t="146909" x="5437188" y="4133850"/>
          <p14:tracePt t="147005" x="5443538" y="4122738"/>
          <p14:tracePt t="147012" x="5478463" y="4116388"/>
          <p14:tracePt t="147021" x="5521325" y="4116388"/>
          <p14:tracePt t="147032" x="5581650" y="4116388"/>
          <p14:tracePt t="147036" x="5654675" y="4116388"/>
          <p14:tracePt t="147049" x="5726113" y="4116388"/>
          <p14:tracePt t="147053" x="5780088" y="4116388"/>
          <p14:tracePt t="147061" x="5853113" y="4116388"/>
          <p14:tracePt t="147070" x="5943600" y="4116388"/>
          <p14:tracePt t="147078" x="6027738" y="4116388"/>
          <p14:tracePt t="147085" x="6088063" y="4116388"/>
          <p14:tracePt t="147093" x="6111875" y="4116388"/>
          <p14:tracePt t="147101" x="6130925" y="4116388"/>
          <p14:tracePt t="147120" x="6161088" y="4116388"/>
          <p14:tracePt t="147124" x="6165850" y="4116388"/>
          <p14:tracePt t="147132" x="6172200" y="4116388"/>
          <p14:tracePt t="147140" x="6184900" y="4116388"/>
          <p14:tracePt t="147148" x="6189663" y="4116388"/>
          <p14:tracePt t="147156" x="6208713" y="4116388"/>
          <p14:tracePt t="147164" x="6219825" y="4116388"/>
          <p14:tracePt t="147172" x="6232525" y="4116388"/>
          <p14:tracePt t="147181" x="6249988" y="4116388"/>
          <p14:tracePt t="147188" x="6256338" y="4116388"/>
          <p14:tracePt t="147269" x="6219825" y="4116388"/>
          <p14:tracePt t="147277" x="6165850" y="4116388"/>
          <p14:tracePt t="147285" x="6075363" y="4116388"/>
          <p14:tracePt t="147293" x="5991225" y="4116388"/>
          <p14:tracePt t="147301" x="5919788" y="4116388"/>
          <p14:tracePt t="147309" x="5834063" y="4116388"/>
          <p14:tracePt t="147317" x="5719763" y="4116388"/>
          <p14:tracePt t="147324" x="5629275" y="4110038"/>
          <p14:tracePt t="147332" x="5527675" y="4086225"/>
          <p14:tracePt t="147340" x="5424488" y="4067175"/>
          <p14:tracePt t="147348" x="5334000" y="4032250"/>
          <p14:tracePt t="147356" x="5262563" y="4032250"/>
          <p14:tracePt t="147364" x="5226050" y="4013200"/>
          <p14:tracePt t="147372" x="5202238" y="4013200"/>
          <p14:tracePt t="147412" x="5195888" y="4006850"/>
          <p14:tracePt t="147492" x="5202238" y="4006850"/>
          <p14:tracePt t="147500" x="5226050" y="4006850"/>
          <p14:tracePt t="147508" x="5280025" y="4006850"/>
          <p14:tracePt t="147516" x="5322888" y="4006850"/>
          <p14:tracePt t="147524" x="5394325" y="4006850"/>
          <p14:tracePt t="147532" x="5461000" y="4013200"/>
          <p14:tracePt t="147540" x="5534025" y="4019550"/>
          <p14:tracePt t="147548" x="5605463" y="4032250"/>
          <p14:tracePt t="147556" x="5678488" y="4043363"/>
          <p14:tracePt t="147564" x="5738813" y="4056063"/>
          <p14:tracePt t="147572" x="5803900" y="4073525"/>
          <p14:tracePt t="147581" x="5834063" y="4079875"/>
          <p14:tracePt t="147588" x="5859463" y="4092575"/>
          <p14:tracePt t="147597" x="5876925" y="4097338"/>
          <p14:tracePt t="147644" x="5883275" y="4103688"/>
          <p14:tracePt t="147885" x="5870575" y="4103688"/>
          <p14:tracePt t="147893" x="5829300" y="4103688"/>
          <p14:tracePt t="147901" x="5799138" y="4103688"/>
          <p14:tracePt t="147909" x="5773738" y="4103688"/>
          <p14:tracePt t="147916" x="5719763" y="4103688"/>
          <p14:tracePt t="147924" x="5689600" y="4103688"/>
          <p14:tracePt t="147932" x="5648325" y="4103688"/>
          <p14:tracePt t="147940" x="5599113" y="4103688"/>
          <p14:tracePt t="147948" x="5551488" y="4092575"/>
          <p14:tracePt t="147956" x="5527675" y="4092575"/>
          <p14:tracePt t="147964" x="5508625" y="4092575"/>
          <p14:tracePt t="147972" x="5491163" y="4092575"/>
          <p14:tracePt t="147980" x="5467350" y="4079875"/>
          <p14:tracePt t="147997" x="5448300" y="4079875"/>
          <p14:tracePt t="148004" x="5443538" y="4079875"/>
          <p14:tracePt t="148013" x="5424488" y="4079875"/>
          <p14:tracePt t="148020" x="5413375" y="4079875"/>
          <p14:tracePt t="148030" x="5407025" y="4079875"/>
          <p14:tracePt t="148036" x="5387975" y="4079875"/>
          <p14:tracePt t="148045" x="5383213" y="4079875"/>
          <p14:tracePt t="148052" x="5364163" y="4079875"/>
          <p14:tracePt t="148060" x="5359400" y="4073525"/>
          <p14:tracePt t="148076" x="5346700" y="4073525"/>
          <p14:tracePt t="148084" x="5340350" y="4073525"/>
          <p14:tracePt t="148092" x="5334000" y="4073525"/>
          <p14:tracePt t="148100" x="5329238" y="4073525"/>
          <p14:tracePt t="148108" x="5322888" y="4073525"/>
          <p14:tracePt t="148116" x="5310188" y="4073525"/>
          <p14:tracePt t="148125" x="5286375" y="4073525"/>
          <p14:tracePt t="148132" x="5262563" y="4073525"/>
          <p14:tracePt t="148140" x="5219700" y="4073525"/>
          <p14:tracePt t="148148" x="5189538" y="4067175"/>
          <p14:tracePt t="148156" x="5141913" y="4067175"/>
          <p14:tracePt t="148164" x="5122863" y="4067175"/>
          <p14:tracePt t="148172" x="5087938" y="4067175"/>
          <p14:tracePt t="148181" x="5057775" y="4067175"/>
          <p14:tracePt t="148188" x="5045075" y="4067175"/>
          <p14:tracePt t="148204" x="5038725" y="4067175"/>
          <p14:tracePt t="148525" x="5021263" y="4067175"/>
          <p14:tracePt t="148541" x="5008563" y="4067175"/>
          <p14:tracePt t="148549" x="4984750" y="4079875"/>
          <p14:tracePt t="148557" x="4978400" y="4079875"/>
          <p14:tracePt t="148566" x="4960938" y="4079875"/>
          <p14:tracePt t="148573" x="4943475" y="4086225"/>
          <p14:tracePt t="148581" x="4930775" y="4092575"/>
          <p14:tracePt t="148589" x="4913313" y="4092575"/>
          <p14:tracePt t="148598" x="4900613" y="4097338"/>
          <p14:tracePt t="148604" x="4894263" y="4097338"/>
          <p14:tracePt t="148636" x="4883150" y="4097338"/>
          <p14:tracePt t="148676" x="4876800" y="4097338"/>
          <p14:tracePt t="148684" x="4870450" y="4097338"/>
          <p14:tracePt t="148692" x="4846638" y="4097338"/>
          <p14:tracePt t="148700" x="4833938" y="4097338"/>
          <p14:tracePt t="148708" x="4803775" y="4097338"/>
          <p14:tracePt t="148716" x="4767263" y="4097338"/>
          <p14:tracePt t="148724" x="4737100" y="4097338"/>
          <p14:tracePt t="148732" x="4713288" y="4097338"/>
          <p14:tracePt t="148740" x="4672013" y="4097338"/>
          <p14:tracePt t="148748" x="4629150" y="4097338"/>
          <p14:tracePt t="148756" x="4581525" y="4097338"/>
          <p14:tracePt t="148764" x="4538663" y="4097338"/>
          <p14:tracePt t="148772" x="4491038" y="4086225"/>
          <p14:tracePt t="148781" x="4448175" y="4086225"/>
          <p14:tracePt t="148788" x="4387850" y="4073525"/>
          <p14:tracePt t="148798" x="4351338" y="4062413"/>
          <p14:tracePt t="148804" x="4291013" y="4049713"/>
          <p14:tracePt t="148814" x="4243388" y="4032250"/>
          <p14:tracePt t="148820" x="4189413" y="4002088"/>
          <p14:tracePt t="148828" x="4152900" y="3983038"/>
          <p14:tracePt t="148836" x="4105275" y="3952875"/>
          <p14:tracePt t="148845" x="4081463" y="3929063"/>
          <p14:tracePt t="148852" x="4075113" y="3922713"/>
          <p14:tracePt t="148860" x="4062413" y="3911600"/>
          <p14:tracePt t="148868" x="4044950" y="3898900"/>
          <p14:tracePt t="148884" x="4044950" y="3892550"/>
          <p14:tracePt t="148900" x="4044950" y="3887788"/>
          <p14:tracePt t="148916" x="4044950" y="3881438"/>
          <p14:tracePt t="148924" x="4044950" y="3875088"/>
          <p14:tracePt t="148932" x="4044950" y="3862388"/>
          <p14:tracePt t="148940" x="4044950" y="3844925"/>
          <p14:tracePt t="148948" x="4038600" y="3821113"/>
          <p14:tracePt t="148956" x="4021138" y="3790950"/>
          <p14:tracePt t="148966" x="4002088" y="3754438"/>
          <p14:tracePt t="148972" x="3995738" y="3730625"/>
          <p14:tracePt t="148982" x="3965575" y="3706813"/>
          <p14:tracePt t="148988" x="3960813" y="3687763"/>
          <p14:tracePt t="148998" x="3954463" y="3676650"/>
          <p14:tracePt t="149014" x="3948113" y="3670300"/>
          <p14:tracePt t="149068" x="3941763" y="3657600"/>
          <p14:tracePt t="149076" x="3924300" y="3640138"/>
          <p14:tracePt t="149084" x="3911600" y="3627438"/>
          <p14:tracePt t="149092" x="3894138" y="3609975"/>
          <p14:tracePt t="149100" x="3881438" y="3590925"/>
          <p14:tracePt t="149116" x="3851275" y="3573463"/>
          <p14:tracePt t="149124" x="3833813" y="3556000"/>
          <p14:tracePt t="149140" x="3827463" y="3549650"/>
          <p14:tracePt t="149148" x="3814763" y="3536950"/>
          <p14:tracePt t="149156" x="3797300" y="3513138"/>
          <p14:tracePt t="149166" x="3790950" y="3502025"/>
          <p14:tracePt t="149172" x="3767138" y="3476625"/>
          <p14:tracePt t="149182" x="3756025" y="3459163"/>
          <p14:tracePt t="149188" x="3749675" y="3452813"/>
          <p14:tracePt t="149198" x="3725863" y="3422650"/>
          <p14:tracePt t="149204" x="3700463" y="3398838"/>
          <p14:tracePt t="149213" x="3676650" y="3381375"/>
          <p14:tracePt t="149220" x="3635375" y="3344863"/>
          <p14:tracePt t="149229" x="3622675" y="3332163"/>
          <p14:tracePt t="149236" x="3598863" y="3302000"/>
          <p14:tracePt t="149245" x="3579813" y="3295650"/>
          <p14:tracePt t="149252" x="3556000" y="3271838"/>
          <p14:tracePt t="149260" x="3549650" y="3267075"/>
          <p14:tracePt t="149268" x="3538538" y="3254375"/>
          <p14:tracePt t="149276" x="3502025" y="3224213"/>
          <p14:tracePt t="149284" x="3495675" y="3217863"/>
          <p14:tracePt t="149292" x="3478213" y="3206750"/>
          <p14:tracePt t="149300" x="3459163" y="3200400"/>
          <p14:tracePt t="149308" x="3435350" y="3181350"/>
          <p14:tracePt t="149316" x="3398838" y="3163888"/>
          <p14:tracePt t="149324" x="3370263" y="3146425"/>
          <p14:tracePt t="149332" x="3333750" y="3127375"/>
          <p14:tracePt t="149340" x="3297238" y="3109913"/>
          <p14:tracePt t="149348" x="3260725" y="3103563"/>
          <p14:tracePt t="149356" x="3213100" y="3073400"/>
          <p14:tracePt t="149365" x="3189288" y="3067050"/>
          <p14:tracePt t="149372" x="3163888" y="3055938"/>
          <p14:tracePt t="149382" x="3140075" y="3049588"/>
          <p14:tracePt t="149388" x="3133725" y="3049588"/>
          <p14:tracePt t="149399" x="3122613" y="3043238"/>
          <p14:tracePt t="149404" x="3098800" y="3043238"/>
          <p14:tracePt t="149412" x="3086100" y="3043238"/>
          <p14:tracePt t="149420" x="3068638" y="3036888"/>
          <p14:tracePt t="149429" x="3043238" y="3036888"/>
          <p14:tracePt t="149437" x="3025775" y="3036888"/>
          <p14:tracePt t="149445" x="3001963" y="3036888"/>
          <p14:tracePt t="149452" x="2989263" y="3036888"/>
          <p14:tracePt t="149460" x="2971800" y="3036888"/>
          <p14:tracePt t="149468" x="2965450" y="3036888"/>
          <p14:tracePt t="149476" x="2959100" y="3043238"/>
          <p14:tracePt t="149484" x="2947988" y="3055938"/>
          <p14:tracePt t="149492" x="2941638" y="3055938"/>
          <p14:tracePt t="149500" x="2924175" y="3073400"/>
          <p14:tracePt t="149508" x="2917825" y="3079750"/>
          <p14:tracePt t="149516" x="2911475" y="3086100"/>
          <p14:tracePt t="149524" x="2894013" y="3103563"/>
          <p14:tracePt t="149532" x="2887663" y="3127375"/>
          <p14:tracePt t="149540" x="2874963" y="3146425"/>
          <p14:tracePt t="149548" x="2868613" y="3170238"/>
          <p14:tracePt t="149556" x="2868613" y="3187700"/>
          <p14:tracePt t="149565" x="2868613" y="3211513"/>
          <p14:tracePt t="149572" x="2868613" y="3236913"/>
          <p14:tracePt t="149580" x="2868613" y="3267075"/>
          <p14:tracePt t="149588" x="2868613" y="3290888"/>
          <p14:tracePt t="149599" x="2887663" y="3314700"/>
          <p14:tracePt t="149604" x="2894013" y="3338513"/>
          <p14:tracePt t="149612" x="2911475" y="3362325"/>
          <p14:tracePt t="149620" x="2928938" y="3386138"/>
          <p14:tracePt t="149629" x="2941638" y="3405188"/>
          <p14:tracePt t="149636" x="2959100" y="3416300"/>
          <p14:tracePt t="149652" x="2971800" y="3435350"/>
          <p14:tracePt t="149660" x="2978150" y="3441700"/>
          <p14:tracePt t="149668" x="3001963" y="3452813"/>
          <p14:tracePt t="149676" x="3025775" y="3471863"/>
          <p14:tracePt t="149684" x="3038475" y="3476625"/>
          <p14:tracePt t="149692" x="3062288" y="3495675"/>
          <p14:tracePt t="149700" x="3098800" y="3502025"/>
          <p14:tracePt t="149708" x="3133725" y="3519488"/>
          <p14:tracePt t="149716" x="3182938" y="3536950"/>
          <p14:tracePt t="149724" x="3230563" y="3549650"/>
          <p14:tracePt t="149733" x="3260725" y="3567113"/>
          <p14:tracePt t="149740" x="3321050" y="3573463"/>
          <p14:tracePt t="149749" x="3370263" y="3573463"/>
          <p14:tracePt t="149756" x="3454400" y="3586163"/>
          <p14:tracePt t="149765" x="3525838" y="3586163"/>
          <p14:tracePt t="149772" x="3586163" y="3586163"/>
          <p14:tracePt t="149780" x="3646488" y="3586163"/>
          <p14:tracePt t="149788" x="3676650" y="3586163"/>
          <p14:tracePt t="149798" x="3689350" y="3586163"/>
          <p14:tracePt t="149804" x="3706813" y="3586163"/>
          <p14:tracePt t="149812" x="3719513" y="3586163"/>
          <p14:tracePt t="149820" x="3725863" y="3573463"/>
          <p14:tracePt t="149828" x="3730625" y="3567113"/>
          <p14:tracePt t="149836" x="3730625" y="3562350"/>
          <p14:tracePt t="149844" x="3736975" y="3556000"/>
          <p14:tracePt t="149852" x="3736975" y="3532188"/>
          <p14:tracePt t="149860" x="3736975" y="3525838"/>
          <p14:tracePt t="149868" x="3736975" y="3519488"/>
          <p14:tracePt t="149876" x="3736975" y="3506788"/>
          <p14:tracePt t="149884" x="3736975" y="3495675"/>
          <p14:tracePt t="149892" x="3736975" y="3489325"/>
          <p14:tracePt t="149900" x="3736975" y="3482975"/>
          <p14:tracePt t="149916" x="3736975" y="3476625"/>
          <p14:tracePt t="149924" x="3736975" y="3459163"/>
          <p14:tracePt t="149933" x="3736975" y="3452813"/>
          <p14:tracePt t="149940" x="3725863" y="3441700"/>
          <p14:tracePt t="149948" x="3700463" y="3416300"/>
          <p14:tracePt t="149956" x="3676650" y="3398838"/>
          <p14:tracePt t="149965" x="3652838" y="3386138"/>
          <p14:tracePt t="149972" x="3629025" y="3362325"/>
          <p14:tracePt t="149980" x="3605213" y="3332163"/>
          <p14:tracePt t="149988" x="3568700" y="3321050"/>
          <p14:tracePt t="149996" x="3525838" y="3278188"/>
          <p14:tracePt t="150004" x="3478213" y="3248025"/>
          <p14:tracePt t="150013" x="3441700" y="3217863"/>
          <p14:tracePt t="150020" x="3405188" y="3211513"/>
          <p14:tracePt t="150028" x="3370263" y="3181350"/>
          <p14:tracePt t="150036" x="3309938" y="3163888"/>
          <p14:tracePt t="150044" x="3273425" y="3146425"/>
          <p14:tracePt t="150052" x="3249613" y="3140075"/>
          <p14:tracePt t="150060" x="3189288" y="3109913"/>
          <p14:tracePt t="150068" x="3159125" y="3109913"/>
          <p14:tracePt t="150076" x="3116263" y="3097213"/>
          <p14:tracePt t="150085" x="3079750" y="3097213"/>
          <p14:tracePt t="150092" x="3038475" y="3097213"/>
          <p14:tracePt t="150117" x="2905125" y="3097213"/>
          <p14:tracePt t="150124" x="2874963" y="3103563"/>
          <p14:tracePt t="150133" x="2827338" y="3109913"/>
          <p14:tracePt t="150140" x="2803525" y="3121025"/>
          <p14:tracePt t="150149" x="2778125" y="3127375"/>
          <p14:tracePt t="150156" x="2767013" y="3133725"/>
          <p14:tracePt t="150166" x="2747963" y="3140075"/>
          <p14:tracePt t="150172" x="2736850" y="3151188"/>
          <p14:tracePt t="150180" x="2713038" y="3163888"/>
          <p14:tracePt t="150188" x="2706688" y="3170238"/>
          <p14:tracePt t="150196" x="2706688" y="3176588"/>
          <p14:tracePt t="150204" x="2706688" y="3181350"/>
          <p14:tracePt t="150213" x="2706688" y="3200400"/>
          <p14:tracePt t="150220" x="2706688" y="3211513"/>
          <p14:tracePt t="150228" x="2706688" y="3224213"/>
          <p14:tracePt t="150236" x="2706688" y="3236913"/>
          <p14:tracePt t="150244" x="2717800" y="3260725"/>
          <p14:tracePt t="150252" x="2730500" y="3278188"/>
          <p14:tracePt t="150260" x="2767013" y="3302000"/>
          <p14:tracePt t="150268" x="2808288" y="3355975"/>
          <p14:tracePt t="150276" x="2833688" y="3381375"/>
          <p14:tracePt t="150284" x="2874963" y="3435350"/>
          <p14:tracePt t="150292" x="2911475" y="3471863"/>
          <p14:tracePt t="150300" x="2965450" y="3525838"/>
          <p14:tracePt t="150308" x="3032125" y="3579813"/>
          <p14:tracePt t="150316" x="3086100" y="3609975"/>
          <p14:tracePt t="150324" x="3133725" y="3651250"/>
          <p14:tracePt t="150333" x="3170238" y="3670300"/>
          <p14:tracePt t="150340" x="3219450" y="3687763"/>
          <p14:tracePt t="150349" x="3267075" y="3706813"/>
          <p14:tracePt t="150356" x="3303588" y="3717925"/>
          <p14:tracePt t="150366" x="3344863" y="3717925"/>
          <p14:tracePt t="150372" x="3381375" y="3724275"/>
          <p14:tracePt t="150381" x="3398838" y="3724275"/>
          <p14:tracePt t="150388" x="3435350" y="3724275"/>
          <p14:tracePt t="150396" x="3448050" y="3724275"/>
          <p14:tracePt t="150404" x="3478213" y="3724275"/>
          <p14:tracePt t="150413" x="3495675" y="3724275"/>
          <p14:tracePt t="150420" x="3525838" y="3711575"/>
          <p14:tracePt t="150428" x="3549650" y="3700463"/>
          <p14:tracePt t="150436" x="3568700" y="3681413"/>
          <p14:tracePt t="150444" x="3579813" y="3663950"/>
          <p14:tracePt t="150452" x="3598863" y="3640138"/>
          <p14:tracePt t="150460" x="3598863" y="3627438"/>
          <p14:tracePt t="150468" x="3598863" y="3616325"/>
          <p14:tracePt t="150476" x="3598863" y="3603625"/>
          <p14:tracePt t="150484" x="3598863" y="3597275"/>
          <p14:tracePt t="150492" x="3598863" y="3590925"/>
          <p14:tracePt t="150500" x="3598863" y="3586163"/>
          <p14:tracePt t="150508" x="3598863" y="3579813"/>
          <p14:tracePt t="150516" x="3598863" y="3562350"/>
          <p14:tracePt t="150524" x="3592513" y="3556000"/>
          <p14:tracePt t="150533" x="3586163" y="3549650"/>
          <p14:tracePt t="150540" x="3575050" y="3536950"/>
          <p14:tracePt t="150549" x="3549650" y="3513138"/>
          <p14:tracePt t="150556" x="3519488" y="3489325"/>
          <p14:tracePt t="150566" x="3495675" y="3471863"/>
          <p14:tracePt t="150572" x="3471863" y="3446463"/>
          <p14:tracePt t="150580" x="3424238" y="3416300"/>
          <p14:tracePt t="150588" x="3357563" y="3375025"/>
          <p14:tracePt t="150597" x="3321050" y="3355975"/>
          <p14:tracePt t="150605" x="3297238" y="3338513"/>
          <p14:tracePt t="150613" x="3267075" y="3321050"/>
          <p14:tracePt t="150620" x="3230563" y="3302000"/>
          <p14:tracePt t="150628" x="3213100" y="3295650"/>
          <p14:tracePt t="150636" x="3200400" y="3295650"/>
          <p14:tracePt t="150644" x="3176588" y="3290888"/>
          <p14:tracePt t="150653" x="3163888" y="3290888"/>
          <p14:tracePt t="150660" x="3140075" y="3290888"/>
          <p14:tracePt t="150668" x="3128963" y="3290888"/>
          <p14:tracePt t="150676" x="3092450" y="3290888"/>
          <p14:tracePt t="150684" x="3068638" y="3290888"/>
          <p14:tracePt t="150692" x="3038475" y="3290888"/>
          <p14:tracePt t="150700" x="3013075" y="3290888"/>
          <p14:tracePt t="150708" x="2982913" y="3290888"/>
          <p14:tracePt t="150716" x="2947988" y="3302000"/>
          <p14:tracePt t="150724" x="2924175" y="3308350"/>
          <p14:tracePt t="150733" x="2898775" y="3325813"/>
          <p14:tracePt t="150740" x="2894013" y="3332163"/>
          <p14:tracePt t="150756" x="2887663" y="3338513"/>
          <p14:tracePt t="150772" x="2887663" y="3344863"/>
          <p14:tracePt t="150780" x="2887663" y="3362325"/>
          <p14:tracePt t="150788" x="2887663" y="3368675"/>
          <p14:tracePt t="150797" x="2898775" y="3392488"/>
          <p14:tracePt t="150804" x="2905125" y="3398838"/>
          <p14:tracePt t="150812" x="2917825" y="3411538"/>
          <p14:tracePt t="150820" x="2954338" y="3446463"/>
          <p14:tracePt t="150828" x="2971800" y="3465513"/>
          <p14:tracePt t="150836" x="2989263" y="3471863"/>
          <p14:tracePt t="150844" x="3008313" y="3482975"/>
          <p14:tracePt t="150852" x="3038475" y="3482975"/>
          <p14:tracePt t="150860" x="3062288" y="3502025"/>
          <p14:tracePt t="150868" x="3086100" y="3506788"/>
          <p14:tracePt t="150876" x="3146425" y="3519488"/>
          <p14:tracePt t="150885" x="3206750" y="3532188"/>
          <p14:tracePt t="150892" x="3224213" y="3536950"/>
          <p14:tracePt t="150900" x="3290888" y="3536950"/>
          <p14:tracePt t="150908" x="3351213" y="3549650"/>
          <p14:tracePt t="150916" x="3398838" y="3549650"/>
          <p14:tracePt t="150924" x="3441700" y="3549650"/>
          <p14:tracePt t="150933" x="3489325" y="3549650"/>
          <p14:tracePt t="150940" x="3519488" y="3549650"/>
          <p14:tracePt t="150950" x="3525838" y="3549650"/>
          <p14:tracePt t="150956" x="3556000" y="3536950"/>
          <p14:tracePt t="150966" x="3562350" y="3532188"/>
          <p14:tracePt t="150972" x="3575050" y="3519488"/>
          <p14:tracePt t="150981" x="3575050" y="3502025"/>
          <p14:tracePt t="150988" x="3575050" y="3489325"/>
          <p14:tracePt t="150997" x="3575050" y="3476625"/>
          <p14:tracePt t="151004" x="3575050" y="3452813"/>
          <p14:tracePt t="151012" x="3575050" y="3441700"/>
          <p14:tracePt t="151020" x="3575050" y="3435350"/>
          <p14:tracePt t="151028" x="3575050" y="3411538"/>
          <p14:tracePt t="151036" x="3568700" y="3398838"/>
          <p14:tracePt t="151044" x="3549650" y="3381375"/>
          <p14:tracePt t="151052" x="3532188" y="3355975"/>
          <p14:tracePt t="151060" x="3519488" y="3332163"/>
          <p14:tracePt t="151068" x="3514725" y="3325813"/>
          <p14:tracePt t="151076" x="3489325" y="3314700"/>
          <p14:tracePt t="151093" x="3478213" y="3308350"/>
          <p14:tracePt t="151100" x="3471863" y="3302000"/>
          <p14:tracePt t="151108" x="3459163" y="3284538"/>
          <p14:tracePt t="151119" x="3454400" y="3278188"/>
          <p14:tracePt t="151124" x="3435350" y="3271838"/>
          <p14:tracePt t="151133" x="3429000" y="3267075"/>
          <p14:tracePt t="151140" x="3417888" y="3267075"/>
          <p14:tracePt t="151150" x="3405188" y="3254375"/>
          <p14:tracePt t="151156" x="3370263" y="3254375"/>
          <p14:tracePt t="151165" x="3344863" y="3236913"/>
          <p14:tracePt t="151172" x="3333750" y="3230563"/>
          <p14:tracePt t="151181" x="3297238" y="3230563"/>
          <p14:tracePt t="151188" x="3279775" y="3230563"/>
          <p14:tracePt t="151197" x="3254375" y="3230563"/>
          <p14:tracePt t="151204" x="3219450" y="3217863"/>
          <p14:tracePt t="151212" x="3189288" y="3217863"/>
          <p14:tracePt t="151220" x="3163888" y="3217863"/>
          <p14:tracePt t="151228" x="3152775" y="3217863"/>
          <p14:tracePt t="151236" x="3140075" y="3217863"/>
          <p14:tracePt t="151244" x="3122613" y="3217863"/>
          <p14:tracePt t="151252" x="3109913" y="3230563"/>
          <p14:tracePt t="151260" x="3103563" y="3236913"/>
          <p14:tracePt t="151268" x="3103563" y="3248025"/>
          <p14:tracePt t="151276" x="3103563" y="3271838"/>
          <p14:tracePt t="151284" x="3103563" y="3295650"/>
          <p14:tracePt t="151292" x="3103563" y="3325813"/>
          <p14:tracePt t="151300" x="3128963" y="3351213"/>
          <p14:tracePt t="151308" x="3146425" y="3375025"/>
          <p14:tracePt t="151317" x="3182938" y="3411538"/>
          <p14:tracePt t="151324" x="3200400" y="3435350"/>
          <p14:tracePt t="151333" x="3230563" y="3452813"/>
          <p14:tracePt t="151340" x="3267075" y="3471863"/>
          <p14:tracePt t="151350" x="3290888" y="3489325"/>
          <p14:tracePt t="151356" x="3327400" y="3506788"/>
          <p14:tracePt t="151367" x="3351213" y="3513138"/>
          <p14:tracePt t="151372" x="3363913" y="3519488"/>
          <p14:tracePt t="151381" x="3381375" y="3525838"/>
          <p14:tracePt t="151388" x="3387725" y="3525838"/>
          <p14:tracePt t="151397" x="3398838" y="3525838"/>
          <p14:tracePt t="151404" x="3411538" y="3525838"/>
          <p14:tracePt t="151412" x="3417888" y="3525838"/>
          <p14:tracePt t="151420" x="3441700" y="3519488"/>
          <p14:tracePt t="151428" x="3454400" y="3506788"/>
          <p14:tracePt t="151436" x="3471863" y="3495675"/>
          <p14:tracePt t="151444" x="3484563" y="3482975"/>
          <p14:tracePt t="151453" x="3495675" y="3459163"/>
          <p14:tracePt t="151460" x="3495675" y="3435350"/>
          <p14:tracePt t="151468" x="3495675" y="3411538"/>
          <p14:tracePt t="151476" x="3495675" y="3386138"/>
          <p14:tracePt t="151484" x="3495675" y="3368675"/>
          <p14:tracePt t="151492" x="3495675" y="3351213"/>
          <p14:tracePt t="151501" x="3495675" y="3321050"/>
          <p14:tracePt t="151508" x="3495675" y="3314700"/>
          <p14:tracePt t="151524" x="3484563" y="3302000"/>
          <p14:tracePt t="151534" x="3471863" y="3295650"/>
          <p14:tracePt t="151550" x="3465513" y="3295650"/>
          <p14:tracePt t="151556" x="3441700" y="3284538"/>
          <p14:tracePt t="151567" x="3411538" y="3271838"/>
          <p14:tracePt t="151572" x="3387725" y="3260725"/>
          <p14:tracePt t="151581" x="3327400" y="3230563"/>
          <p14:tracePt t="151588" x="3290888" y="3211513"/>
          <p14:tracePt t="151596" x="3230563" y="3206750"/>
          <p14:tracePt t="151604" x="3200400" y="3194050"/>
          <p14:tracePt t="151612" x="3170238" y="3194050"/>
          <p14:tracePt t="151620" x="3146425" y="3187700"/>
          <p14:tracePt t="151628" x="3098800" y="3187700"/>
          <p14:tracePt t="151636" x="3079750" y="3187700"/>
          <p14:tracePt t="151644" x="3043238" y="3187700"/>
          <p14:tracePt t="151652" x="3013075" y="3187700"/>
          <p14:tracePt t="151660" x="2978150" y="3194050"/>
          <p14:tracePt t="151668" x="2971800" y="3200400"/>
          <p14:tracePt t="151676" x="2959100" y="3211513"/>
          <p14:tracePt t="151684" x="2954338" y="3236913"/>
          <p14:tracePt t="151692" x="2954338" y="3248025"/>
          <p14:tracePt t="151700" x="2954338" y="3271838"/>
          <p14:tracePt t="151708" x="2954338" y="3284538"/>
          <p14:tracePt t="151717" x="2954338" y="3295650"/>
          <p14:tracePt t="151724" x="2959100" y="3314700"/>
          <p14:tracePt t="151734" x="2989263" y="3351213"/>
          <p14:tracePt t="151740" x="3013075" y="3355975"/>
          <p14:tracePt t="151751" x="3038475" y="3362325"/>
          <p14:tracePt t="151756" x="3073400" y="3392488"/>
          <p14:tracePt t="151764" x="3098800" y="3411538"/>
          <p14:tracePt t="151772" x="3140075" y="3429000"/>
          <p14:tracePt t="151781" x="3206750" y="3459163"/>
          <p14:tracePt t="151788" x="3249613" y="3465513"/>
          <p14:tracePt t="151796" x="3309938" y="3476625"/>
          <p14:tracePt t="151804" x="3370263" y="3489325"/>
          <p14:tracePt t="151812" x="3417888" y="3495675"/>
          <p14:tracePt t="151820" x="3454400" y="3495675"/>
          <p14:tracePt t="151828" x="3484563" y="3495675"/>
          <p14:tracePt t="151836" x="3508375" y="3495675"/>
          <p14:tracePt t="151844" x="3519488" y="3495675"/>
          <p14:tracePt t="151860" x="3532188" y="3495675"/>
          <p14:tracePt t="151868" x="3544888" y="3482975"/>
          <p14:tracePt t="151876" x="3544888" y="3465513"/>
          <p14:tracePt t="151884" x="3549650" y="3435350"/>
          <p14:tracePt t="151892" x="3549650" y="3429000"/>
          <p14:tracePt t="151900" x="3549650" y="3422650"/>
          <p14:tracePt t="151908" x="3549650" y="3411538"/>
          <p14:tracePt t="151924" x="3549650" y="3405188"/>
          <p14:tracePt t="151934" x="3544888" y="3398838"/>
          <p14:tracePt t="151940" x="3538538" y="3392488"/>
          <p14:tracePt t="151950" x="3525838" y="3381375"/>
          <p14:tracePt t="151956" x="3502025" y="3375025"/>
          <p14:tracePt t="151964" x="3484563" y="3362325"/>
          <p14:tracePt t="151972" x="3459163" y="3344863"/>
          <p14:tracePt t="151981" x="3435350" y="3338513"/>
          <p14:tracePt t="151988" x="3398838" y="3308350"/>
          <p14:tracePt t="151996" x="3351213" y="3290888"/>
          <p14:tracePt t="152004" x="3309938" y="3278188"/>
          <p14:tracePt t="152012" x="3254375" y="3248025"/>
          <p14:tracePt t="152020" x="3224213" y="3241675"/>
          <p14:tracePt t="152028" x="3189288" y="3224213"/>
          <p14:tracePt t="152036" x="3176588" y="3224213"/>
          <p14:tracePt t="152044" x="3159125" y="3224213"/>
          <p14:tracePt t="152052" x="3146425" y="3217863"/>
          <p14:tracePt t="152060" x="3140075" y="3217863"/>
          <p14:tracePt t="152076" x="3133725" y="3217863"/>
          <p14:tracePt t="152084" x="3128963" y="3217863"/>
          <p14:tracePt t="152092" x="3122613" y="3224213"/>
          <p14:tracePt t="152104" x="3109913" y="3241675"/>
          <p14:tracePt t="152108" x="3109913" y="3254375"/>
          <p14:tracePt t="152118" x="3109913" y="3260725"/>
          <p14:tracePt t="152124" x="3109913" y="3267075"/>
          <p14:tracePt t="152134" x="3116263" y="3278188"/>
          <p14:tracePt t="152151" x="3128963" y="3295650"/>
          <p14:tracePt t="153077" x="3140075" y="3295650"/>
          <p14:tracePt t="153549" x="3140075" y="3302000"/>
          <p14:tracePt t="153765" x="3140075" y="3308350"/>
          <p14:tracePt t="153781" x="3140075" y="3325813"/>
          <p14:tracePt t="153789" x="3140075" y="3351213"/>
          <p14:tracePt t="153797" x="3140075" y="3381375"/>
          <p14:tracePt t="153806" x="3163888" y="3416300"/>
          <p14:tracePt t="153813" x="3176588" y="3441700"/>
          <p14:tracePt t="153821" x="3194050" y="3465513"/>
          <p14:tracePt t="153828" x="3200400" y="3482975"/>
          <p14:tracePt t="153836" x="3230563" y="3519488"/>
          <p14:tracePt t="153844" x="3243263" y="3543300"/>
          <p14:tracePt t="153853" x="3254375" y="3556000"/>
          <p14:tracePt t="153860" x="3254375" y="3567113"/>
          <p14:tracePt t="153869" x="3267075" y="3586163"/>
          <p14:tracePt t="153876" x="3267075" y="3597275"/>
          <p14:tracePt t="153886" x="3273425" y="3603625"/>
          <p14:tracePt t="153892" x="3273425" y="3609975"/>
          <p14:tracePt t="153933" x="3279775" y="3616325"/>
          <p14:tracePt t="153940" x="3284538" y="3616325"/>
          <p14:tracePt t="153956" x="3297238" y="3616325"/>
          <p14:tracePt t="154036" x="3303588" y="3616325"/>
          <p14:tracePt t="154053" x="3309938" y="3609975"/>
          <p14:tracePt t="154070" x="3327400" y="3597275"/>
          <p14:tracePt t="154078" x="3333750" y="3590925"/>
          <p14:tracePt t="154085" x="3333750" y="3579813"/>
          <p14:tracePt t="154093" x="3333750" y="3556000"/>
          <p14:tracePt t="154104" x="3333750" y="3549650"/>
          <p14:tracePt t="154108" x="3333750" y="3525838"/>
          <p14:tracePt t="154116" x="3333750" y="3519488"/>
          <p14:tracePt t="154124" x="3333750" y="3506788"/>
          <p14:tracePt t="154133" x="3333750" y="3495675"/>
          <p14:tracePt t="154140" x="3333750" y="3489325"/>
          <p14:tracePt t="154148" x="3333750" y="3476625"/>
          <p14:tracePt t="154188" x="3333750" y="3471863"/>
          <p14:tracePt t="154204" x="3333750" y="3465513"/>
          <p14:tracePt t="154220" x="3333750" y="3459163"/>
          <p14:tracePt t="154269" x="3333750" y="3452813"/>
          <p14:tracePt t="154277" x="3321050" y="3435350"/>
          <p14:tracePt t="154293" x="3314700" y="3429000"/>
          <p14:tracePt t="154389" x="3303588" y="3429000"/>
          <p14:tracePt t="154405" x="3290888" y="3441700"/>
          <p14:tracePt t="154412" x="3273425" y="3452813"/>
          <p14:tracePt t="154421" x="3267075" y="3489325"/>
          <p14:tracePt t="154436" x="3260725" y="3502025"/>
          <p14:tracePt t="154444" x="3254375" y="3506788"/>
          <p14:tracePt t="154452" x="3254375" y="3513138"/>
          <p14:tracePt t="154460" x="3254375" y="3532188"/>
          <p14:tracePt t="154469" x="3254375" y="3549650"/>
          <p14:tracePt t="154476" x="3254375" y="3573463"/>
          <p14:tracePt t="154486" x="3254375" y="3616325"/>
          <p14:tracePt t="154492" x="3254375" y="3676650"/>
          <p14:tracePt t="154503" x="3254375" y="3724275"/>
          <p14:tracePt t="154508" x="3254375" y="3797300"/>
          <p14:tracePt t="154517" x="3254375" y="3851275"/>
          <p14:tracePt t="154524" x="3267075" y="3911600"/>
          <p14:tracePt t="154533" x="3279775" y="3971925"/>
          <p14:tracePt t="154540" x="3279775" y="3976688"/>
          <p14:tracePt t="154548" x="3279775" y="4002088"/>
          <p14:tracePt t="154556" x="3284538" y="4013200"/>
          <p14:tracePt t="154564" x="3284538" y="4019550"/>
          <p14:tracePt t="154572" x="3284538" y="4037013"/>
          <p14:tracePt t="154588" x="3284538" y="4049713"/>
          <p14:tracePt t="154596" x="3284538" y="4062413"/>
          <p14:tracePt t="154604" x="3284538" y="4073525"/>
          <p14:tracePt t="154612" x="3284538" y="4092575"/>
          <p14:tracePt t="154620" x="3284538" y="4097338"/>
          <p14:tracePt t="154628" x="3284538" y="4116388"/>
          <p14:tracePt t="154636" x="3284538" y="4140200"/>
          <p14:tracePt t="154644" x="3284538" y="4146550"/>
          <p14:tracePt t="154654" x="3284538" y="4157663"/>
          <p14:tracePt t="154660" x="3284538" y="4170363"/>
          <p14:tracePt t="154670" x="3284538" y="4194175"/>
          <p14:tracePt t="154676" x="3284538" y="4206875"/>
          <p14:tracePt t="154686" x="3284538" y="4224338"/>
          <p14:tracePt t="154692" x="3284538" y="4248150"/>
          <p14:tracePt t="154703" x="3284538" y="4267200"/>
          <p14:tracePt t="154708" x="3284538" y="4291013"/>
          <p14:tracePt t="154717" x="3290888" y="4314825"/>
          <p14:tracePt t="154724" x="3290888" y="4327525"/>
          <p14:tracePt t="154733" x="3290888" y="4351338"/>
          <p14:tracePt t="154740" x="3297238" y="4357688"/>
          <p14:tracePt t="154748" x="3297238" y="4368800"/>
          <p14:tracePt t="154756" x="3297238" y="4387850"/>
          <p14:tracePt t="154764" x="3297238" y="4398963"/>
          <p14:tracePt t="154772" x="3297238" y="4411663"/>
          <p14:tracePt t="154780" x="3297238" y="4418013"/>
          <p14:tracePt t="154788" x="3303588" y="4441825"/>
          <p14:tracePt t="154796" x="3303588" y="4452938"/>
          <p14:tracePt t="154804" x="3303588" y="4465638"/>
          <p14:tracePt t="154812" x="3303588" y="4483100"/>
          <p14:tracePt t="154820" x="3314700" y="4508500"/>
          <p14:tracePt t="154828" x="3321050" y="4532313"/>
          <p14:tracePt t="154836" x="3321050" y="4543425"/>
          <p14:tracePt t="154844" x="3321050" y="4573588"/>
          <p14:tracePt t="154853" x="3321050" y="4597400"/>
          <p14:tracePt t="154860" x="3327400" y="4627563"/>
          <p14:tracePt t="154870" x="3340100" y="4676775"/>
          <p14:tracePt t="154876" x="3344863" y="4700588"/>
          <p14:tracePt t="154886" x="3344863" y="4724400"/>
          <p14:tracePt t="154892" x="3344863" y="4737100"/>
          <p14:tracePt t="154900" x="3344863" y="4743450"/>
          <p14:tracePt t="155077" x="3351213" y="4748213"/>
          <p14:tracePt t="155293" x="3357563" y="4754563"/>
          <p14:tracePt t="155597" x="3363913" y="4754563"/>
          <p14:tracePt t="155709" x="3375025" y="4754563"/>
          <p14:tracePt t="157037" x="3381375" y="4754563"/>
          <p14:tracePt t="157053" x="3375025" y="4760913"/>
          <p14:tracePt t="157061" x="3363913" y="4760913"/>
          <p14:tracePt t="157070" x="3340100" y="4760913"/>
          <p14:tracePt t="157077" x="3321050" y="4760913"/>
          <p14:tracePt t="157087" x="3303588" y="4760913"/>
          <p14:tracePt t="157093" x="3290888" y="4760913"/>
          <p14:tracePt t="157100" x="3284538" y="4760913"/>
          <p14:tracePt t="157108" x="3273425" y="4760913"/>
          <p14:tracePt t="157116" x="3249613" y="4760913"/>
          <p14:tracePt t="157124" x="3236913" y="4760913"/>
          <p14:tracePt t="157132" x="3230563" y="4760913"/>
          <p14:tracePt t="157140" x="3219450" y="4760913"/>
          <p14:tracePt t="157148" x="3200400" y="4767263"/>
          <p14:tracePt t="157156" x="3170238" y="4767263"/>
          <p14:tracePt t="157164" x="3128963" y="4767263"/>
          <p14:tracePt t="157172" x="3079750" y="4767263"/>
          <p14:tracePt t="157180" x="3038475" y="4767263"/>
          <p14:tracePt t="157188" x="2995613" y="4767263"/>
          <p14:tracePt t="157196" x="2947988" y="4767263"/>
          <p14:tracePt t="157205" x="2924175" y="4767263"/>
          <p14:tracePt t="157212" x="2894013" y="4778375"/>
          <p14:tracePt t="157221" x="2844800" y="4778375"/>
          <p14:tracePt t="157228" x="2814638" y="4784725"/>
          <p14:tracePt t="157238" x="2773363" y="4784725"/>
          <p14:tracePt t="157244" x="2713038" y="4797425"/>
          <p14:tracePt t="157252" x="2687638" y="4797425"/>
          <p14:tracePt t="157260" x="2646363" y="4797425"/>
          <p14:tracePt t="157269" x="2597150" y="4803775"/>
          <p14:tracePt t="157276" x="2586038" y="4803775"/>
          <p14:tracePt t="157284" x="2562225" y="4814888"/>
          <p14:tracePt t="157292" x="2538413" y="4821238"/>
          <p14:tracePt t="157300" x="2519363" y="4821238"/>
          <p14:tracePt t="157308" x="2489200" y="4821238"/>
          <p14:tracePt t="157316" x="2478088" y="4821238"/>
          <p14:tracePt t="157324" x="2452688" y="4821238"/>
          <p14:tracePt t="157332" x="2428875" y="4821238"/>
          <p14:tracePt t="157340" x="2417763" y="4821238"/>
          <p14:tracePt t="157348" x="2392363" y="4821238"/>
          <p14:tracePt t="157356" x="2381250" y="4827588"/>
          <p14:tracePt t="157364" x="2362200" y="4827588"/>
          <p14:tracePt t="157372" x="2357438" y="4827588"/>
          <p14:tracePt t="157381" x="2344738" y="4827588"/>
          <p14:tracePt t="157388" x="2338388" y="4827588"/>
          <p14:tracePt t="157396" x="2327275" y="4827588"/>
          <p14:tracePt t="157405" x="2314575" y="4827588"/>
          <p14:tracePt t="157412" x="2290763" y="4827588"/>
          <p14:tracePt t="157422" x="2266950" y="4827588"/>
          <p14:tracePt t="157428" x="2236788" y="4827588"/>
          <p14:tracePt t="157438" x="2200275" y="4838700"/>
          <p14:tracePt t="157444" x="2157413" y="4845050"/>
          <p14:tracePt t="157453" x="2109788" y="4845050"/>
          <p14:tracePt t="157460" x="2066925" y="4845050"/>
          <p14:tracePt t="157469" x="2032000" y="4845050"/>
          <p14:tracePt t="157476" x="1989138" y="4857750"/>
          <p14:tracePt t="157484" x="1958975" y="4857750"/>
          <p14:tracePt t="157492" x="1898650" y="4875213"/>
          <p14:tracePt t="157500" x="1885950" y="4875213"/>
          <p14:tracePt t="157508" x="1844675" y="4875213"/>
          <p14:tracePt t="157516" x="1820863" y="4875213"/>
          <p14:tracePt t="157524" x="1814513" y="4875213"/>
          <p14:tracePt t="157532" x="1784350" y="4881563"/>
          <p14:tracePt t="157540" x="1771650" y="4881563"/>
          <p14:tracePt t="157548" x="1760538" y="4881563"/>
          <p14:tracePt t="157556" x="1741488" y="4881563"/>
          <p14:tracePt t="157564" x="1730375" y="4881563"/>
          <p14:tracePt t="157573" x="1700213" y="4887913"/>
          <p14:tracePt t="157580" x="1693863" y="4887913"/>
          <p14:tracePt t="157588" x="1687513" y="4887913"/>
          <p14:tracePt t="157596" x="1663700" y="4887913"/>
          <p14:tracePt t="157605" x="1657350" y="4887913"/>
          <p14:tracePt t="157612" x="1646238" y="4887913"/>
          <p14:tracePt t="157621" x="1620838" y="4887913"/>
          <p14:tracePt t="157628" x="1597025" y="4887913"/>
          <p14:tracePt t="157638" x="1585913" y="4887913"/>
          <p14:tracePt t="157645" x="1555750" y="4887913"/>
          <p14:tracePt t="157652" x="1530350" y="4887913"/>
          <p14:tracePt t="157660" x="1506538" y="4887913"/>
          <p14:tracePt t="157669" x="1495425" y="4887913"/>
          <p14:tracePt t="157676" x="1489075" y="4887913"/>
          <p14:tracePt t="157756" x="1482725" y="4887913"/>
          <p14:tracePt t="157853" x="1470025" y="4899025"/>
          <p14:tracePt t="158453" x="1465263" y="4899025"/>
          <p14:tracePt t="158477" x="1476375" y="4899025"/>
          <p14:tracePt t="158485" x="1489075" y="4899025"/>
          <p14:tracePt t="158493" x="1500188" y="4899025"/>
          <p14:tracePt t="158501" x="1506538" y="4899025"/>
          <p14:tracePt t="158508" x="1530350" y="4899025"/>
          <p14:tracePt t="158516" x="1555750" y="4905375"/>
          <p14:tracePt t="158524" x="1579563" y="4911725"/>
          <p14:tracePt t="158532" x="1633538" y="4922838"/>
          <p14:tracePt t="158540" x="1717675" y="4922838"/>
          <p14:tracePt t="158548" x="1838325" y="4959350"/>
          <p14:tracePt t="158556" x="1965325" y="4978400"/>
          <p14:tracePt t="158564" x="2097088" y="5002213"/>
          <p14:tracePt t="158572" x="2230438" y="5026025"/>
          <p14:tracePt t="158580" x="2374900" y="5062538"/>
          <p14:tracePt t="158589" x="2586038" y="5122863"/>
          <p14:tracePt t="158596" x="2784475" y="5164138"/>
          <p14:tracePt t="158606" x="3019425" y="5224463"/>
          <p14:tracePt t="158612" x="3159125" y="5237163"/>
          <p14:tracePt t="158621" x="3321050" y="5260975"/>
          <p14:tracePt t="158628" x="3441700" y="5284788"/>
          <p14:tracePt t="158637" x="3556000" y="5297488"/>
          <p14:tracePt t="158644" x="3640138" y="5308600"/>
          <p14:tracePt t="158653" x="3743325" y="5321300"/>
          <p14:tracePt t="158660" x="3821113" y="5327650"/>
          <p14:tracePt t="158668" x="3894138" y="5327650"/>
          <p14:tracePt t="158676" x="3924300" y="5338763"/>
          <p14:tracePt t="158684" x="3965575" y="5338763"/>
          <p14:tracePt t="158692" x="3990975" y="5338763"/>
          <p14:tracePt t="158700" x="4025900" y="5338763"/>
          <p14:tracePt t="158708" x="4056063" y="5338763"/>
          <p14:tracePt t="158716" x="4111625" y="5338763"/>
          <p14:tracePt t="158724" x="4152900" y="5338763"/>
          <p14:tracePt t="158732" x="4243388" y="5338763"/>
          <p14:tracePt t="158740" x="4297363" y="5338763"/>
          <p14:tracePt t="158748" x="4387850" y="5338763"/>
          <p14:tracePt t="158756" x="4430713" y="5338763"/>
          <p14:tracePt t="158764" x="4478338" y="5345113"/>
          <p14:tracePt t="158773" x="4508500" y="5345113"/>
          <p14:tracePt t="158780" x="4551363" y="5345113"/>
          <p14:tracePt t="158789" x="4575175" y="5345113"/>
          <p14:tracePt t="158796" x="4605338" y="5345113"/>
          <p14:tracePt t="158806" x="4641850" y="5345113"/>
          <p14:tracePt t="158812" x="4672013" y="5345113"/>
          <p14:tracePt t="158823" x="4695825" y="5345113"/>
          <p14:tracePt t="158828" x="4725988" y="5345113"/>
          <p14:tracePt t="158837" x="4762500" y="5345113"/>
          <p14:tracePt t="158844" x="4792663" y="5345113"/>
          <p14:tracePt t="158852" x="4822825" y="5345113"/>
          <p14:tracePt t="158860" x="4876800" y="5345113"/>
          <p14:tracePt t="158868" x="4913313" y="5345113"/>
          <p14:tracePt t="158876" x="4937125" y="5345113"/>
          <p14:tracePt t="158884" x="4978400" y="5345113"/>
          <p14:tracePt t="158892" x="4997450" y="5345113"/>
          <p14:tracePt t="158900" x="5021263" y="5345113"/>
          <p14:tracePt t="158908" x="5045075" y="5338763"/>
          <p14:tracePt t="158916" x="5092700" y="5327650"/>
          <p14:tracePt t="158924" x="5118100" y="5321300"/>
          <p14:tracePt t="158932" x="5135563" y="5321300"/>
          <p14:tracePt t="158940" x="5159375" y="5314950"/>
          <p14:tracePt t="158948" x="5178425" y="5303838"/>
          <p14:tracePt t="158956" x="5183188" y="5303838"/>
          <p14:tracePt t="158964" x="5202238" y="5297488"/>
          <p14:tracePt t="158980" x="5219700" y="5297488"/>
          <p14:tracePt t="158989" x="5232400" y="5297488"/>
          <p14:tracePt t="158996" x="5243513" y="5291138"/>
          <p14:tracePt t="159006" x="5249863" y="5284788"/>
          <p14:tracePt t="159012" x="5268913" y="5284788"/>
          <p14:tracePt t="159021" x="5273675" y="5284788"/>
          <p14:tracePt t="159028" x="5292725" y="5278438"/>
          <p14:tracePt t="159037" x="5303838" y="5273675"/>
          <p14:tracePt t="159044" x="5310188" y="5273675"/>
          <p14:tracePt t="159052" x="5316538" y="5267325"/>
          <p14:tracePt t="159060" x="5322888" y="5267325"/>
          <p14:tracePt t="159076" x="5334000" y="5260975"/>
          <p14:tracePt t="159092" x="5340350" y="5260975"/>
          <p14:tracePt t="159100" x="5346700" y="5254625"/>
          <p14:tracePt t="159122" x="5364163" y="5230813"/>
          <p14:tracePt t="159125" x="5370513" y="5224463"/>
          <p14:tracePt t="159141" x="5376863" y="5224463"/>
          <p14:tracePt t="159148" x="5383213" y="5218113"/>
          <p14:tracePt t="159156" x="5387975" y="5213350"/>
          <p14:tracePt t="159173" x="5394325" y="5207000"/>
          <p14:tracePt t="159180" x="5407025" y="5194300"/>
          <p14:tracePt t="159196" x="5430838" y="5170488"/>
          <p14:tracePt t="159212" x="5448300" y="5153025"/>
          <p14:tracePt t="159220" x="5454650" y="5146675"/>
          <p14:tracePt t="159228" x="5454650" y="5129213"/>
          <p14:tracePt t="159244" x="5461000" y="5122863"/>
          <p14:tracePt t="159477" x="5454650" y="5122863"/>
          <p14:tracePt t="159485" x="5448300" y="5116513"/>
          <p14:tracePt t="159509" x="5443538" y="5116513"/>
          <p14:tracePt t="159533" x="5430838" y="5116513"/>
          <p14:tracePt t="159557" x="5424488" y="5116513"/>
          <p14:tracePt t="159565" x="5418138" y="5116513"/>
          <p14:tracePt t="159597" x="5413375" y="5116513"/>
          <p14:tracePt t="159613" x="5387975" y="5116513"/>
          <p14:tracePt t="159621" x="5376863" y="5116513"/>
          <p14:tracePt t="159629" x="5370513" y="5116513"/>
          <p14:tracePt t="159637" x="5334000" y="5116513"/>
          <p14:tracePt t="159645" x="5299075" y="5116513"/>
          <p14:tracePt t="159652" x="5256213" y="5099050"/>
          <p14:tracePt t="159660" x="5219700" y="5099050"/>
          <p14:tracePt t="159668" x="5165725" y="5099050"/>
          <p14:tracePt t="159676" x="5092700" y="5099050"/>
          <p14:tracePt t="159684" x="5038725" y="5099050"/>
          <p14:tracePt t="159692" x="4978400" y="5099050"/>
          <p14:tracePt t="159700" x="4876800" y="5086350"/>
          <p14:tracePt t="159708" x="4786313" y="5073650"/>
          <p14:tracePt t="159716" x="4713288" y="5062538"/>
          <p14:tracePt t="159724" x="4629150" y="5056188"/>
          <p14:tracePt t="159732" x="4538663" y="5032375"/>
          <p14:tracePt t="159741" x="4448175" y="5019675"/>
          <p14:tracePt t="159748" x="4400550" y="5008563"/>
          <p14:tracePt t="159757" x="4327525" y="5002213"/>
          <p14:tracePt t="159764" x="4279900" y="4978400"/>
          <p14:tracePt t="159773" x="4243388" y="4972050"/>
          <p14:tracePt t="159780" x="4183063" y="4959350"/>
          <p14:tracePt t="159788" x="4098925" y="4953000"/>
          <p14:tracePt t="159796" x="4038600" y="4941888"/>
          <p14:tracePt t="159804" x="3965575" y="4929188"/>
          <p14:tracePt t="159812" x="3905250" y="4922838"/>
          <p14:tracePt t="159821" x="3833813" y="4922838"/>
          <p14:tracePt t="159828" x="3756025" y="4922838"/>
          <p14:tracePt t="159836" x="3683000" y="4911725"/>
          <p14:tracePt t="159844" x="3609975" y="4911725"/>
          <p14:tracePt t="159852" x="3549650" y="4911725"/>
          <p14:tracePt t="159860" x="3478213" y="4899025"/>
          <p14:tracePt t="159868" x="3405188" y="4899025"/>
          <p14:tracePt t="159876" x="3321050" y="4887913"/>
          <p14:tracePt t="159884" x="3260725" y="4881563"/>
          <p14:tracePt t="159892" x="3200400" y="4881563"/>
          <p14:tracePt t="159900" x="3116263" y="4881563"/>
          <p14:tracePt t="159908" x="3055938" y="4868863"/>
          <p14:tracePt t="159916" x="2982913" y="4868863"/>
          <p14:tracePt t="159924" x="2905125" y="4857750"/>
          <p14:tracePt t="159932" x="2833688" y="4845050"/>
          <p14:tracePt t="159941" x="2773363" y="4845050"/>
          <p14:tracePt t="159948" x="2700338" y="4845050"/>
          <p14:tracePt t="159957" x="2670175" y="4838700"/>
          <p14:tracePt t="159964" x="2597150" y="4838700"/>
          <p14:tracePt t="159974" x="2549525" y="4838700"/>
          <p14:tracePt t="159980" x="2495550" y="4838700"/>
          <p14:tracePt t="159988" x="2435225" y="4838700"/>
          <p14:tracePt t="159996" x="2374900" y="4838700"/>
          <p14:tracePt t="160004" x="2327275" y="4827588"/>
          <p14:tracePt t="160012" x="2284413" y="4827588"/>
          <p14:tracePt t="160021" x="2224088" y="4821238"/>
          <p14:tracePt t="160028" x="2193925" y="4821238"/>
          <p14:tracePt t="160036" x="2139950" y="4821238"/>
          <p14:tracePt t="160044" x="2092325" y="4808538"/>
          <p14:tracePt t="160052" x="2062163" y="4808538"/>
          <p14:tracePt t="160060" x="2012950" y="4803775"/>
          <p14:tracePt t="160068" x="1982788" y="4803775"/>
          <p14:tracePt t="160076" x="1928813" y="4791075"/>
          <p14:tracePt t="160084" x="1892300" y="4791075"/>
          <p14:tracePt t="160092" x="1838325" y="4791075"/>
          <p14:tracePt t="160100" x="1795463" y="4791075"/>
          <p14:tracePt t="160122" x="1693863" y="4791075"/>
          <p14:tracePt t="160126" x="1646238" y="4791075"/>
          <p14:tracePt t="160132" x="1616075" y="4791075"/>
          <p14:tracePt t="160141" x="1573213" y="4791075"/>
          <p14:tracePt t="160148" x="1549400" y="4791075"/>
          <p14:tracePt t="160157" x="1525588" y="4791075"/>
          <p14:tracePt t="160164" x="1495425" y="4791075"/>
          <p14:tracePt t="160174" x="1482725" y="4791075"/>
          <p14:tracePt t="160180" x="1458913" y="4791075"/>
          <p14:tracePt t="160188" x="1435100" y="4791075"/>
          <p14:tracePt t="160196" x="1422400" y="4791075"/>
          <p14:tracePt t="160205" x="1398588" y="4791075"/>
          <p14:tracePt t="160212" x="1392238" y="4791075"/>
          <p14:tracePt t="160221" x="1381125" y="4791075"/>
          <p14:tracePt t="160228" x="1374775" y="4791075"/>
          <p14:tracePt t="160236" x="1362075" y="4791075"/>
          <p14:tracePt t="160244" x="1355725" y="4791075"/>
          <p14:tracePt t="160252" x="1338263" y="4791075"/>
          <p14:tracePt t="160260" x="1325563" y="4791075"/>
          <p14:tracePt t="160268" x="1320800" y="4791075"/>
          <p14:tracePt t="160276" x="1308100" y="4791075"/>
          <p14:tracePt t="160300" x="1301750" y="4797425"/>
          <p14:tracePt t="160316" x="1295400" y="4797425"/>
          <p14:tracePt t="160332" x="1284288" y="4803775"/>
          <p14:tracePt t="160341" x="1277938" y="4808538"/>
          <p14:tracePt t="160348" x="1271588" y="4814888"/>
          <p14:tracePt t="160357" x="1265238" y="4814888"/>
          <p14:tracePt t="160364" x="1247775" y="4827588"/>
          <p14:tracePt t="160374" x="1241425" y="4832350"/>
          <p14:tracePt t="160380" x="1235075" y="4838700"/>
          <p14:tracePt t="160397" x="1230313" y="4845050"/>
          <p14:tracePt t="160405" x="1223963" y="4845050"/>
          <p14:tracePt t="160436" x="1217613" y="4851400"/>
          <p14:tracePt t="160581" x="1223963" y="4851400"/>
          <p14:tracePt t="160589" x="1260475" y="4851400"/>
          <p14:tracePt t="160597" x="1314450" y="4851400"/>
          <p14:tracePt t="160606" x="1374775" y="4851400"/>
          <p14:tracePt t="160612" x="1435100" y="4857750"/>
          <p14:tracePt t="160620" x="1519238" y="4857750"/>
          <p14:tracePt t="160628" x="1579563" y="4857750"/>
          <p14:tracePt t="160636" x="1663700" y="4868863"/>
          <p14:tracePt t="160644" x="1754188" y="4881563"/>
          <p14:tracePt t="160652" x="1808163" y="4881563"/>
          <p14:tracePt t="160660" x="1911350" y="4892675"/>
          <p14:tracePt t="160668" x="2001838" y="4892675"/>
          <p14:tracePt t="160676" x="2116138" y="4905375"/>
          <p14:tracePt t="160684" x="2217738" y="4929188"/>
          <p14:tracePt t="160692" x="2332038" y="4948238"/>
          <p14:tracePt t="160700" x="2447925" y="4959350"/>
          <p14:tracePt t="160708" x="2549525" y="4972050"/>
          <p14:tracePt t="160716" x="2682875" y="4983163"/>
          <p14:tracePt t="160724" x="2827338" y="4995863"/>
          <p14:tracePt t="160732" x="2954338" y="4995863"/>
          <p14:tracePt t="160740" x="3109913" y="4995863"/>
          <p14:tracePt t="160748" x="3267075" y="4995863"/>
          <p14:tracePt t="160757" x="3424238" y="4995863"/>
          <p14:tracePt t="160764" x="3549650" y="5008563"/>
          <p14:tracePt t="160774" x="3683000" y="5019675"/>
          <p14:tracePt t="160780" x="3784600" y="5032375"/>
          <p14:tracePt t="160788" x="3870325" y="5056188"/>
          <p14:tracePt t="160796" x="3935413" y="5062538"/>
          <p14:tracePt t="160804" x="4021138" y="5062538"/>
          <p14:tracePt t="160812" x="4105275" y="5073650"/>
          <p14:tracePt t="160820" x="4183063" y="5086350"/>
          <p14:tracePt t="160828" x="4256088" y="5099050"/>
          <p14:tracePt t="160836" x="4387850" y="5110163"/>
          <p14:tracePt t="160844" x="4497388" y="5110163"/>
          <p14:tracePt t="160852" x="4611688" y="5110163"/>
          <p14:tracePt t="160860" x="4743450" y="5110163"/>
          <p14:tracePt t="160868" x="4870450" y="5110163"/>
          <p14:tracePt t="160876" x="4972050" y="5110163"/>
          <p14:tracePt t="160884" x="5045075" y="5110163"/>
          <p14:tracePt t="160892" x="5129213" y="5110163"/>
          <p14:tracePt t="160900" x="5189538" y="5110163"/>
          <p14:tracePt t="160908" x="5243513" y="5110163"/>
          <p14:tracePt t="160916" x="5292725" y="5110163"/>
          <p14:tracePt t="160924" x="5322888" y="5110163"/>
          <p14:tracePt t="160932" x="5364163" y="5110163"/>
          <p14:tracePt t="160941" x="5400675" y="5110163"/>
          <p14:tracePt t="160948" x="5418138" y="5110163"/>
          <p14:tracePt t="160958" x="5443538" y="5110163"/>
          <p14:tracePt t="160964" x="5461000" y="5110163"/>
          <p14:tracePt t="160974" x="5467350" y="5110163"/>
          <p14:tracePt t="160980" x="5473700" y="5110163"/>
          <p14:tracePt t="160988" x="5484813" y="5110163"/>
          <p14:tracePt t="161004" x="5491163" y="5110163"/>
          <p14:tracePt t="161181" x="5484813" y="5116513"/>
          <p14:tracePt t="161189" x="5461000" y="5116513"/>
          <p14:tracePt t="161197" x="5437188" y="5116513"/>
          <p14:tracePt t="161206" x="5383213" y="5116513"/>
          <p14:tracePt t="161212" x="5322888" y="5116513"/>
          <p14:tracePt t="161220" x="5249863" y="5116513"/>
          <p14:tracePt t="161228" x="5165725" y="5116513"/>
          <p14:tracePt t="161236" x="5092700" y="5116513"/>
          <p14:tracePt t="161244" x="5002213" y="5116513"/>
          <p14:tracePt t="161252" x="4887913" y="5116513"/>
          <p14:tracePt t="161261" x="4803775" y="5116513"/>
          <p14:tracePt t="161268" x="4732338" y="5116513"/>
          <p14:tracePt t="161276" x="4646613" y="5116513"/>
          <p14:tracePt t="161284" x="4545013" y="5116513"/>
          <p14:tracePt t="161292" x="4460875" y="5116513"/>
          <p14:tracePt t="161300" x="4370388" y="5116513"/>
          <p14:tracePt t="161308" x="4286250" y="5116513"/>
          <p14:tracePt t="161316" x="4213225" y="5116513"/>
          <p14:tracePt t="161325" x="4129088" y="5116513"/>
          <p14:tracePt t="161332" x="4038600" y="5116513"/>
          <p14:tracePt t="161342" x="3954463" y="5110163"/>
          <p14:tracePt t="161348" x="3851275" y="5110163"/>
          <p14:tracePt t="161358" x="3736975" y="5099050"/>
          <p14:tracePt t="161364" x="3605213" y="5073650"/>
          <p14:tracePt t="161373" x="3465513" y="5073650"/>
          <p14:tracePt t="161380" x="3321050" y="5073650"/>
          <p14:tracePt t="161389" x="3176588" y="5073650"/>
          <p14:tracePt t="161396" x="3079750" y="5073650"/>
          <p14:tracePt t="161404" x="2978150" y="5062538"/>
          <p14:tracePt t="161412" x="2874963" y="5038725"/>
          <p14:tracePt t="161420" x="2790825" y="5038725"/>
          <p14:tracePt t="161428" x="2713038" y="5032375"/>
          <p14:tracePt t="161436" x="2652713" y="5008563"/>
          <p14:tracePt t="161444" x="2609850" y="5008563"/>
          <p14:tracePt t="161452" x="2586038" y="4989513"/>
          <p14:tracePt t="161460" x="2562225" y="4983163"/>
          <p14:tracePt t="161468" x="2525713" y="4978400"/>
          <p14:tracePt t="161476" x="2513013" y="4978400"/>
          <p14:tracePt t="161484" x="2489200" y="4972050"/>
          <p14:tracePt t="161492" x="2452688" y="4959350"/>
          <p14:tracePt t="161500" x="2392363" y="4948238"/>
          <p14:tracePt t="161509" x="2344738" y="4929188"/>
          <p14:tracePt t="161516" x="2284413" y="4922838"/>
          <p14:tracePt t="161525" x="2211388" y="4899025"/>
          <p14:tracePt t="161532" x="2133600" y="4875213"/>
          <p14:tracePt t="161542" x="2062163" y="4868863"/>
          <p14:tracePt t="161548" x="1995488" y="4832350"/>
          <p14:tracePt t="161558" x="1941513" y="4832350"/>
          <p14:tracePt t="161564" x="1874838" y="4814888"/>
          <p14:tracePt t="161572" x="1825625" y="4797425"/>
          <p14:tracePt t="161580" x="1784350" y="4784725"/>
          <p14:tracePt t="161589" x="1736725" y="4778375"/>
          <p14:tracePt t="161596" x="1711325" y="4778375"/>
          <p14:tracePt t="161604" x="1670050" y="4767263"/>
          <p14:tracePt t="161612" x="1633538" y="4760913"/>
          <p14:tracePt t="161620" x="1603375" y="4760913"/>
          <p14:tracePt t="161628" x="1579563" y="4760913"/>
          <p14:tracePt t="161636" x="1536700" y="4760913"/>
          <p14:tracePt t="161644" x="1512888" y="4760913"/>
          <p14:tracePt t="161652" x="1489075" y="4760913"/>
          <p14:tracePt t="161660" x="1465263" y="4760913"/>
          <p14:tracePt t="161668" x="1435100" y="4760913"/>
          <p14:tracePt t="161676" x="1409700" y="4760913"/>
          <p14:tracePt t="161684" x="1385888" y="4760913"/>
          <p14:tracePt t="161692" x="1355725" y="4760913"/>
          <p14:tracePt t="161700" x="1344613" y="4760913"/>
          <p14:tracePt t="161709" x="1320800" y="4760913"/>
          <p14:tracePt t="161716" x="1290638" y="4760913"/>
          <p14:tracePt t="161725" x="1265238" y="4760913"/>
          <p14:tracePt t="161732" x="1241425" y="4760913"/>
          <p14:tracePt t="161742" x="1230313" y="4760913"/>
          <p14:tracePt t="161748" x="1204913" y="4760913"/>
          <p14:tracePt t="161759" x="1181100" y="4760913"/>
          <p14:tracePt t="161764" x="1163638" y="4767263"/>
          <p14:tracePt t="161773" x="1133475" y="4784725"/>
          <p14:tracePt t="161780" x="1120775" y="4784725"/>
          <p14:tracePt t="161789" x="1090613" y="4803775"/>
          <p14:tracePt t="161796" x="1073150" y="4808538"/>
          <p14:tracePt t="161804" x="1023938" y="4827588"/>
          <p14:tracePt t="161812" x="1012825" y="4832350"/>
          <p14:tracePt t="161820" x="989013" y="4851400"/>
          <p14:tracePt t="161828" x="969963" y="4857750"/>
          <p14:tracePt t="161836" x="965200" y="4862513"/>
          <p14:tracePt t="161844" x="946150" y="4868863"/>
          <p14:tracePt t="161868" x="939800" y="4875213"/>
          <p14:tracePt t="161948" x="939800" y="4881563"/>
          <p14:tracePt t="161956" x="952500" y="4881563"/>
          <p14:tracePt t="161964" x="976313" y="4892675"/>
          <p14:tracePt t="161973" x="982663" y="4892675"/>
          <p14:tracePt t="161980" x="993775" y="4892675"/>
          <p14:tracePt t="161988" x="1019175" y="4892675"/>
          <p14:tracePt t="161996" x="1042988" y="4892675"/>
          <p14:tracePt t="162004" x="1060450" y="4892675"/>
          <p14:tracePt t="162012" x="1109663" y="4899025"/>
          <p14:tracePt t="162020" x="1139825" y="4899025"/>
          <p14:tracePt t="162028" x="1217613" y="4899025"/>
          <p14:tracePt t="162036" x="1277938" y="4899025"/>
          <p14:tracePt t="162044" x="1350963" y="4899025"/>
          <p14:tracePt t="162052" x="1422400" y="4899025"/>
          <p14:tracePt t="162060" x="1495425" y="4899025"/>
          <p14:tracePt t="162068" x="1566863" y="4899025"/>
          <p14:tracePt t="162076" x="1651000" y="4899025"/>
          <p14:tracePt t="162084" x="1778000" y="4899025"/>
          <p14:tracePt t="162092" x="1922463" y="4899025"/>
          <p14:tracePt t="162100" x="2066925" y="4899025"/>
          <p14:tracePt t="162109" x="2206625" y="4899025"/>
          <p14:tracePt t="162116" x="2338388" y="4899025"/>
          <p14:tracePt t="162124" x="2465388" y="4899025"/>
          <p14:tracePt t="162132" x="2549525" y="4899025"/>
          <p14:tracePt t="162142" x="2676525" y="4899025"/>
          <p14:tracePt t="162148" x="2790825" y="4899025"/>
          <p14:tracePt t="162156" x="2924175" y="4899025"/>
          <p14:tracePt t="162164" x="3049588" y="4899025"/>
          <p14:tracePt t="162173" x="3163888" y="4899025"/>
          <p14:tracePt t="162180" x="3267075" y="4899025"/>
          <p14:tracePt t="162188" x="3363913" y="4899025"/>
          <p14:tracePt t="162196" x="3441700" y="4911725"/>
          <p14:tracePt t="162204" x="3514725" y="4929188"/>
          <p14:tracePt t="162212" x="3586163" y="4929188"/>
          <p14:tracePt t="162220" x="3659188" y="4929188"/>
          <p14:tracePt t="162228" x="3749675" y="4941888"/>
          <p14:tracePt t="162236" x="3840163" y="4965700"/>
          <p14:tracePt t="162244" x="3911600" y="4965700"/>
          <p14:tracePt t="162252" x="3984625" y="4989513"/>
          <p14:tracePt t="162260" x="4075113" y="4989513"/>
          <p14:tracePt t="162268" x="4159250" y="4995863"/>
          <p14:tracePt t="162276" x="4230688" y="5008563"/>
          <p14:tracePt t="162284" x="4291013" y="5008563"/>
          <p14:tracePt t="162292" x="4364038" y="5019675"/>
          <p14:tracePt t="162300" x="4424363" y="5019675"/>
          <p14:tracePt t="162309" x="4484688" y="5032375"/>
          <p14:tracePt t="162316" x="4527550" y="5032375"/>
          <p14:tracePt t="162326" x="4586288" y="5032375"/>
          <p14:tracePt t="162332" x="4646613" y="5032375"/>
          <p14:tracePt t="162342" x="4706938" y="5032375"/>
          <p14:tracePt t="162348" x="4749800" y="5032375"/>
          <p14:tracePt t="162356" x="4810125" y="5032375"/>
          <p14:tracePt t="162364" x="4864100" y="5032375"/>
          <p14:tracePt t="162373" x="4900613" y="5032375"/>
          <p14:tracePt t="162380" x="4943475" y="5032375"/>
          <p14:tracePt t="162388" x="4972050" y="5032375"/>
          <p14:tracePt t="162396" x="4997450" y="5032375"/>
          <p14:tracePt t="162404" x="5008563" y="5032375"/>
          <p14:tracePt t="162412" x="5027613" y="5032375"/>
          <p14:tracePt t="162420" x="5038725" y="5032375"/>
          <p14:tracePt t="162428" x="5062538" y="5032375"/>
          <p14:tracePt t="162436" x="5075238" y="5026025"/>
          <p14:tracePt t="162444" x="5087938" y="5026025"/>
          <p14:tracePt t="162452" x="5105400" y="5026025"/>
          <p14:tracePt t="162460" x="5129213" y="5019675"/>
          <p14:tracePt t="162468" x="5141913" y="5019675"/>
          <p14:tracePt t="162476" x="5153025" y="5019675"/>
          <p14:tracePt t="162484" x="5165725" y="5019675"/>
          <p14:tracePt t="162493" x="5189538" y="5013325"/>
          <p14:tracePt t="162500" x="5213350" y="5002213"/>
          <p14:tracePt t="162509" x="5232400" y="5002213"/>
          <p14:tracePt t="162516" x="5249863" y="4995863"/>
          <p14:tracePt t="162526" x="5268913" y="4995863"/>
          <p14:tracePt t="162532" x="5280025" y="4995863"/>
          <p14:tracePt t="162542" x="5286375" y="4995863"/>
          <p14:tracePt t="162548" x="5299075" y="4995863"/>
          <p14:tracePt t="162557" x="5303838" y="4995863"/>
          <p14:tracePt t="162829" x="5299075" y="4995863"/>
          <p14:tracePt t="162837" x="5286375" y="4995863"/>
          <p14:tracePt t="162845" x="5262563" y="4995863"/>
          <p14:tracePt t="162853" x="5232400" y="4995863"/>
          <p14:tracePt t="162860" x="5178425" y="4995863"/>
          <p14:tracePt t="162868" x="5141913" y="4995863"/>
          <p14:tracePt t="162876" x="5087938" y="4995863"/>
          <p14:tracePt t="162884" x="5045075" y="4995863"/>
          <p14:tracePt t="162893" x="4984750" y="4995863"/>
          <p14:tracePt t="162901" x="4913313" y="4995863"/>
          <p14:tracePt t="162908" x="4810125" y="4995863"/>
          <p14:tracePt t="162917" x="4725988" y="4995863"/>
          <p14:tracePt t="162927" x="4622800" y="4995863"/>
          <p14:tracePt t="162932" x="4527550" y="4995863"/>
          <p14:tracePt t="162940" x="4424363" y="4995863"/>
          <p14:tracePt t="162948" x="4340225" y="4995863"/>
          <p14:tracePt t="162957" x="4237038" y="4995863"/>
          <p14:tracePt t="162964" x="4122738" y="4995863"/>
          <p14:tracePt t="162972" x="3978275" y="4959350"/>
          <p14:tracePt t="162980" x="3863975" y="4959350"/>
          <p14:tracePt t="162988" x="3779838" y="4948238"/>
          <p14:tracePt t="162996" x="3646488" y="4948238"/>
          <p14:tracePt t="163004" x="3532188" y="4948238"/>
          <p14:tracePt t="163012" x="3435350" y="4948238"/>
          <p14:tracePt t="163020" x="3333750" y="4948238"/>
          <p14:tracePt t="163028" x="3249613" y="4948238"/>
          <p14:tracePt t="163036" x="3176588" y="4948238"/>
          <p14:tracePt t="163044" x="3086100" y="4948238"/>
          <p14:tracePt t="163052" x="3013075" y="4948238"/>
          <p14:tracePt t="163061" x="2954338" y="4941888"/>
          <p14:tracePt t="163068" x="2894013" y="4929188"/>
          <p14:tracePt t="163077" x="2868613" y="4929188"/>
          <p14:tracePt t="163084" x="2838450" y="4929188"/>
          <p14:tracePt t="163093" x="2827338" y="4929188"/>
          <p14:tracePt t="163100" x="2803525" y="4922838"/>
          <p14:tracePt t="163112" x="2778125" y="4922838"/>
          <p14:tracePt t="163116" x="2754313" y="4911725"/>
          <p14:tracePt t="163127" x="2724150" y="4905375"/>
          <p14:tracePt t="163132" x="2706688" y="4905375"/>
          <p14:tracePt t="163140" x="2682875" y="4905375"/>
          <p14:tracePt t="163148" x="2663825" y="4899025"/>
          <p14:tracePt t="163157" x="2616200" y="4881563"/>
          <p14:tracePt t="163164" x="2555875" y="4881563"/>
          <p14:tracePt t="163172" x="2482850" y="4868863"/>
          <p14:tracePt t="163181" x="2422525" y="4857750"/>
          <p14:tracePt t="163188" x="2351088" y="4845050"/>
          <p14:tracePt t="163196" x="2278063" y="4845050"/>
          <p14:tracePt t="163204" x="2230438" y="4845050"/>
          <p14:tracePt t="163212" x="2187575" y="4845050"/>
          <p14:tracePt t="163220" x="2146300" y="4845050"/>
          <p14:tracePt t="163228" x="2109788" y="4845050"/>
          <p14:tracePt t="163236" x="2085975" y="4845050"/>
          <p14:tracePt t="163244" x="2062163" y="4838700"/>
          <p14:tracePt t="163252" x="2032000" y="4832350"/>
          <p14:tracePt t="163261" x="2001838" y="4832350"/>
          <p14:tracePt t="163268" x="1965325" y="4832350"/>
          <p14:tracePt t="163277" x="1922463" y="4821238"/>
          <p14:tracePt t="163284" x="1892300" y="4821238"/>
          <p14:tracePt t="163293" x="1855788" y="4821238"/>
          <p14:tracePt t="163300" x="1825625" y="4821238"/>
          <p14:tracePt t="163310" x="1795463" y="4821238"/>
          <p14:tracePt t="163316" x="1771650" y="4814888"/>
          <p14:tracePt t="163325" x="1717675" y="4814888"/>
          <p14:tracePt t="163332" x="1693863" y="4814888"/>
          <p14:tracePt t="163341" x="1657350" y="4814888"/>
          <p14:tracePt t="163348" x="1616075" y="4814888"/>
          <p14:tracePt t="163357" x="1603375" y="4814888"/>
          <p14:tracePt t="163364" x="1573213" y="4814888"/>
          <p14:tracePt t="163372" x="1549400" y="4814888"/>
          <p14:tracePt t="163380" x="1525588" y="4814888"/>
          <p14:tracePt t="163388" x="1482725" y="4814888"/>
          <p14:tracePt t="163396" x="1452563" y="4814888"/>
          <p14:tracePt t="163405" x="1428750" y="4814888"/>
          <p14:tracePt t="163412" x="1404938" y="4814888"/>
          <p14:tracePt t="163420" x="1398588" y="4814888"/>
          <p14:tracePt t="163428" x="1385888" y="4814888"/>
          <p14:tracePt t="163436" x="1374775" y="4814888"/>
          <p14:tracePt t="163452" x="1362075" y="4814888"/>
          <p14:tracePt t="163468" x="1355725" y="4814888"/>
          <p14:tracePt t="163477" x="1344613" y="4814888"/>
          <p14:tracePt t="163493" x="1338263" y="4814888"/>
          <p14:tracePt t="163510" x="1325563" y="4814888"/>
          <p14:tracePt t="163517" x="1320800" y="4814888"/>
          <p14:tracePt t="163524" x="1314450" y="4814888"/>
          <p14:tracePt t="163532" x="1308100" y="4821238"/>
          <p14:tracePt t="163548" x="1301750" y="4827588"/>
          <p14:tracePt t="163557" x="1290638" y="4827588"/>
          <p14:tracePt t="163564" x="1284288" y="4827588"/>
          <p14:tracePt t="163572" x="1271588" y="4838700"/>
          <p14:tracePt t="163588" x="1265238" y="4838700"/>
          <p14:tracePt t="163620" x="1260475" y="4845050"/>
          <p14:tracePt t="163701" x="1277938" y="4845050"/>
          <p14:tracePt t="163709" x="1320800" y="4845050"/>
          <p14:tracePt t="163717" x="1344613" y="4845050"/>
          <p14:tracePt t="163726" x="1398588" y="4857750"/>
          <p14:tracePt t="163732" x="1435100" y="4862513"/>
          <p14:tracePt t="163741" x="1476375" y="4862513"/>
          <p14:tracePt t="163748" x="1525588" y="4875213"/>
          <p14:tracePt t="163756" x="1555750" y="4875213"/>
          <p14:tracePt t="163764" x="1609725" y="4881563"/>
          <p14:tracePt t="163772" x="1633538" y="4881563"/>
          <p14:tracePt t="163780" x="1687513" y="4892675"/>
          <p14:tracePt t="163788" x="1724025" y="4892675"/>
          <p14:tracePt t="163796" x="1766888" y="4899025"/>
          <p14:tracePt t="163804" x="1825625" y="4899025"/>
          <p14:tracePt t="163812" x="1911350" y="4899025"/>
          <p14:tracePt t="163820" x="2001838" y="4911725"/>
          <p14:tracePt t="163828" x="2085975" y="4922838"/>
          <p14:tracePt t="163836" x="2187575" y="4935538"/>
          <p14:tracePt t="163844" x="2290763" y="4935538"/>
          <p14:tracePt t="163852" x="2392363" y="4948238"/>
          <p14:tracePt t="163861" x="2478088" y="4948238"/>
          <p14:tracePt t="163868" x="2549525" y="4959350"/>
          <p14:tracePt t="163877" x="2652713" y="4965700"/>
          <p14:tracePt t="163884" x="2724150" y="4965700"/>
          <p14:tracePt t="163893" x="2814638" y="4989513"/>
          <p14:tracePt t="163900" x="2874963" y="5002213"/>
          <p14:tracePt t="163908" x="2947988" y="5002213"/>
          <p14:tracePt t="163916" x="3025775" y="5019675"/>
          <p14:tracePt t="163924" x="3086100" y="5032375"/>
          <p14:tracePt t="163932" x="3159125" y="5032375"/>
          <p14:tracePt t="163941" x="3260725" y="5043488"/>
          <p14:tracePt t="163948" x="3363913" y="5056188"/>
          <p14:tracePt t="163956" x="3459163" y="5056188"/>
          <p14:tracePt t="163964" x="3605213" y="5068888"/>
          <p14:tracePt t="163972" x="3749675" y="5092700"/>
          <p14:tracePt t="163980" x="3894138" y="5103813"/>
          <p14:tracePt t="163988" x="4008438" y="5103813"/>
          <p14:tracePt t="163996" x="4135438" y="5116513"/>
          <p14:tracePt t="164004" x="4267200" y="5129213"/>
          <p14:tracePt t="164012" x="4370388" y="5140325"/>
          <p14:tracePt t="164020" x="4467225" y="5140325"/>
          <p14:tracePt t="164028" x="4538663" y="5140325"/>
          <p14:tracePt t="164036" x="4616450" y="5146675"/>
          <p14:tracePt t="164044" x="4676775" y="5157788"/>
          <p14:tracePt t="164052" x="4706938" y="5157788"/>
          <p14:tracePt t="164061" x="4762500" y="5157788"/>
          <p14:tracePt t="164068" x="4792663" y="5164138"/>
          <p14:tracePt t="164078" x="4827588" y="5164138"/>
          <p14:tracePt t="164084" x="4870450" y="5164138"/>
          <p14:tracePt t="164094" x="4894263" y="5164138"/>
          <p14:tracePt t="164100" x="4918075" y="5164138"/>
          <p14:tracePt t="164108" x="4930775" y="5164138"/>
          <p14:tracePt t="164116" x="4943475" y="5164138"/>
          <p14:tracePt t="164129" x="4954588" y="5164138"/>
          <p14:tracePt t="164132" x="4978400" y="5164138"/>
          <p14:tracePt t="164141" x="5002213" y="5164138"/>
          <p14:tracePt t="164148" x="5027613" y="5164138"/>
          <p14:tracePt t="164156" x="5057775" y="5164138"/>
          <p14:tracePt t="164164" x="5092700" y="5164138"/>
          <p14:tracePt t="164172" x="5111750" y="5164138"/>
          <p14:tracePt t="164180" x="5135563" y="5164138"/>
          <p14:tracePt t="164188" x="5172075" y="5164138"/>
          <p14:tracePt t="164196" x="5183188" y="5164138"/>
          <p14:tracePt t="164204" x="5189538" y="5164138"/>
          <p14:tracePt t="164236" x="5195888" y="5164138"/>
          <p14:tracePt t="164268" x="5202238" y="5164138"/>
          <p14:tracePt t="164276" x="5208588" y="5164138"/>
          <p14:tracePt t="164284" x="5219700" y="5164138"/>
          <p14:tracePt t="164292" x="5232400" y="5164138"/>
          <p14:tracePt t="164300" x="5249863" y="5164138"/>
          <p14:tracePt t="164309" x="5262563" y="5164138"/>
          <p14:tracePt t="164316" x="5273675" y="5164138"/>
          <p14:tracePt t="164324" x="5292725" y="5157788"/>
          <p14:tracePt t="164332" x="5303838" y="5157788"/>
          <p14:tracePt t="164340" x="5310188" y="5157788"/>
          <p14:tracePt t="164348" x="5334000" y="5153025"/>
          <p14:tracePt t="164356" x="5346700" y="5133975"/>
          <p14:tracePt t="164372" x="5353050" y="5133975"/>
          <p14:tracePt t="164636" x="0" y="0"/>
        </p14:tracePtLst>
        <p14:tracePtLst>
          <p14:tracePt t="167463" x="5189538" y="4845050"/>
          <p14:tracePt t="167557" x="5183188" y="4838700"/>
          <p14:tracePt t="167573" x="5178425" y="4838700"/>
          <p14:tracePt t="167581" x="5148263" y="4827588"/>
          <p14:tracePt t="167589" x="5099050" y="4814888"/>
          <p14:tracePt t="167598" x="5062538" y="4791075"/>
          <p14:tracePt t="167604" x="5014913" y="4760913"/>
          <p14:tracePt t="167613" x="4978400" y="4748213"/>
          <p14:tracePt t="167620" x="4954588" y="4737100"/>
          <p14:tracePt t="167628" x="4924425" y="4718050"/>
          <p14:tracePt t="167636" x="4900613" y="4706938"/>
          <p14:tracePt t="167644" x="4876800" y="4694238"/>
          <p14:tracePt t="167652" x="4852988" y="4683125"/>
          <p14:tracePt t="167661" x="4827588" y="4676775"/>
          <p14:tracePt t="167668" x="4792663" y="4657725"/>
          <p14:tracePt t="167677" x="4779963" y="4657725"/>
          <p14:tracePt t="167684" x="4756150" y="4657725"/>
          <p14:tracePt t="167692" x="4719638" y="4652963"/>
          <p14:tracePt t="167700" x="4689475" y="4646613"/>
          <p14:tracePt t="167708" x="4652963" y="4633913"/>
          <p14:tracePt t="167716" x="4622800" y="4633913"/>
          <p14:tracePt t="167724" x="4545013" y="4627563"/>
          <p14:tracePt t="167732" x="4484688" y="4616450"/>
          <p14:tracePt t="167740" x="4394200" y="4603750"/>
          <p14:tracePt t="167749" x="4310063" y="4592638"/>
          <p14:tracePt t="167756" x="4230688" y="4573588"/>
          <p14:tracePt t="167764" x="4159250" y="4573588"/>
          <p14:tracePt t="167772" x="4075113" y="4562475"/>
          <p14:tracePt t="167780" x="3995738" y="4549775"/>
          <p14:tracePt t="167788" x="3911600" y="4537075"/>
          <p14:tracePt t="167797" x="3821113" y="4525963"/>
          <p14:tracePt t="167804" x="3736975" y="4519613"/>
          <p14:tracePt t="167814" x="3646488" y="4519613"/>
          <p14:tracePt t="167820" x="3562350" y="4519613"/>
          <p14:tracePt t="167831" x="3459163" y="4519613"/>
          <p14:tracePt t="167836" x="3375025" y="4508500"/>
          <p14:tracePt t="167845" x="3303588" y="4508500"/>
          <p14:tracePt t="167852" x="3230563" y="4508500"/>
          <p14:tracePt t="167861" x="3170238" y="4508500"/>
          <p14:tracePt t="167868" x="3128963" y="4508500"/>
          <p14:tracePt t="167877" x="3068638" y="4508500"/>
          <p14:tracePt t="167885" x="3025775" y="4508500"/>
          <p14:tracePt t="167892" x="2989263" y="4508500"/>
          <p14:tracePt t="167900" x="2959100" y="4508500"/>
          <p14:tracePt t="167908" x="2917825" y="4508500"/>
          <p14:tracePt t="167916" x="2881313" y="4508500"/>
          <p14:tracePt t="167924" x="2838450" y="4508500"/>
          <p14:tracePt t="167932" x="2784475" y="4508500"/>
          <p14:tracePt t="167940" x="2736850" y="4508500"/>
          <p14:tracePt t="167948" x="2687638" y="4519613"/>
          <p14:tracePt t="167956" x="2646363" y="4519613"/>
          <p14:tracePt t="167964" x="2586038" y="4519613"/>
          <p14:tracePt t="167972" x="2543175" y="4519613"/>
          <p14:tracePt t="167980" x="2508250" y="4519613"/>
          <p14:tracePt t="167988" x="2478088" y="4519613"/>
          <p14:tracePt t="167997" x="2452688" y="4519613"/>
          <p14:tracePt t="168004" x="2428875" y="4519613"/>
          <p14:tracePt t="168014" x="2398713" y="4519613"/>
          <p14:tracePt t="168020" x="2368550" y="4519613"/>
          <p14:tracePt t="168031" x="2344738" y="4519613"/>
          <p14:tracePt t="168037" x="2308225" y="4525963"/>
          <p14:tracePt t="168045" x="2290763" y="4525963"/>
          <p14:tracePt t="168052" x="2254250" y="4537075"/>
          <p14:tracePt t="168060" x="2224088" y="4537075"/>
          <p14:tracePt t="168068" x="2176463" y="4543425"/>
          <p14:tracePt t="168078" x="2133600" y="4543425"/>
          <p14:tracePt t="168084" x="2085975" y="4556125"/>
          <p14:tracePt t="168092" x="2032000" y="4556125"/>
          <p14:tracePt t="168100" x="1995488" y="4562475"/>
          <p14:tracePt t="168116" x="1946275" y="4573588"/>
          <p14:tracePt t="168117" x="1916113" y="4573588"/>
          <p14:tracePt t="168124" x="1874838" y="4573588"/>
          <p14:tracePt t="168132" x="1851025" y="4579938"/>
          <p14:tracePt t="168140" x="1801813" y="4597400"/>
          <p14:tracePt t="168148" x="1790700" y="4597400"/>
          <p14:tracePt t="168156" x="1766888" y="4597400"/>
          <p14:tracePt t="168164" x="1754188" y="4597400"/>
          <p14:tracePt t="168172" x="1736725" y="4603750"/>
          <p14:tracePt t="168181" x="1730375" y="4603750"/>
          <p14:tracePt t="168188" x="1711325" y="4610100"/>
          <p14:tracePt t="168197" x="1687513" y="4622800"/>
          <p14:tracePt t="168204" x="1676400" y="4622800"/>
          <p14:tracePt t="168214" x="1639888" y="4627563"/>
          <p14:tracePt t="168220" x="1616075" y="4633913"/>
          <p14:tracePt t="168228" x="1585913" y="4646613"/>
          <p14:tracePt t="168236" x="1560513" y="4646613"/>
          <p14:tracePt t="168245" x="1536700" y="4646613"/>
          <p14:tracePt t="168252" x="1525588" y="4646613"/>
          <p14:tracePt t="168260" x="1500188" y="4652963"/>
          <p14:tracePt t="168268" x="1476375" y="4652963"/>
          <p14:tracePt t="168276" x="1452563" y="4657725"/>
          <p14:tracePt t="168284" x="1446213" y="4657725"/>
          <p14:tracePt t="168292" x="1428750" y="4664075"/>
          <p14:tracePt t="168300" x="1416050" y="4664075"/>
          <p14:tracePt t="168308" x="1392238" y="4664075"/>
          <p14:tracePt t="168316" x="1374775" y="4676775"/>
          <p14:tracePt t="168324" x="1350963" y="4683125"/>
          <p14:tracePt t="168333" x="1338263" y="4687888"/>
          <p14:tracePt t="168340" x="1325563" y="4687888"/>
          <p14:tracePt t="168348" x="1290638" y="4700588"/>
          <p14:tracePt t="168356" x="1254125" y="4713288"/>
          <p14:tracePt t="168365" x="1230313" y="4713288"/>
          <p14:tracePt t="168373" x="1217613" y="4724400"/>
          <p14:tracePt t="168381" x="1193800" y="4724400"/>
          <p14:tracePt t="168388" x="1169988" y="4730750"/>
          <p14:tracePt t="168397" x="1163638" y="4730750"/>
          <p14:tracePt t="168404" x="1157288" y="4737100"/>
          <p14:tracePt t="168420" x="1144588" y="4743450"/>
          <p14:tracePt t="168445" x="1139825" y="4748213"/>
          <p14:tracePt t="168452" x="1127125" y="4754563"/>
          <p14:tracePt t="168460" x="1120775" y="4760913"/>
          <p14:tracePt t="168468" x="1114425" y="4767263"/>
          <p14:tracePt t="168476" x="1114425" y="4778375"/>
          <p14:tracePt t="168484" x="1114425" y="4784725"/>
          <p14:tracePt t="168492" x="1114425" y="4803775"/>
          <p14:tracePt t="168500" x="1114425" y="4814888"/>
          <p14:tracePt t="168508" x="1114425" y="4827588"/>
          <p14:tracePt t="168516" x="1114425" y="4838700"/>
          <p14:tracePt t="168524" x="1114425" y="4857750"/>
          <p14:tracePt t="168532" x="1133475" y="4881563"/>
          <p14:tracePt t="168540" x="1139825" y="4881563"/>
          <p14:tracePt t="168548" x="1169988" y="4905375"/>
          <p14:tracePt t="168556" x="1193800" y="4905375"/>
          <p14:tracePt t="168564" x="1217613" y="4918075"/>
          <p14:tracePt t="168572" x="1247775" y="4929188"/>
          <p14:tracePt t="168581" x="1284288" y="4935538"/>
          <p14:tracePt t="168588" x="1314450" y="4948238"/>
          <p14:tracePt t="168599" x="1350963" y="4953000"/>
          <p14:tracePt t="168604" x="1381125" y="4953000"/>
          <p14:tracePt t="168614" x="1416050" y="4972050"/>
          <p14:tracePt t="168620" x="1465263" y="4978400"/>
          <p14:tracePt t="168628" x="1495425" y="4978400"/>
          <p14:tracePt t="168637" x="1536700" y="4989513"/>
          <p14:tracePt t="168645" x="1585913" y="4995863"/>
          <p14:tracePt t="168652" x="1627188" y="4995863"/>
          <p14:tracePt t="168660" x="1663700" y="4995863"/>
          <p14:tracePt t="168668" x="1706563" y="4995863"/>
          <p14:tracePt t="168676" x="1736725" y="4995863"/>
          <p14:tracePt t="168684" x="1771650" y="4995863"/>
          <p14:tracePt t="168692" x="1814513" y="4995863"/>
          <p14:tracePt t="168700" x="1844675" y="4995863"/>
          <p14:tracePt t="168708" x="1885950" y="4995863"/>
          <p14:tracePt t="168716" x="1935163" y="4995863"/>
          <p14:tracePt t="168724" x="1995488" y="5008563"/>
          <p14:tracePt t="168732" x="2066925" y="5008563"/>
          <p14:tracePt t="168740" x="2139950" y="5019675"/>
          <p14:tracePt t="168748" x="2211388" y="5038725"/>
          <p14:tracePt t="168756" x="2314575" y="5038725"/>
          <p14:tracePt t="168765" x="2387600" y="5038725"/>
          <p14:tracePt t="168772" x="2447925" y="5049838"/>
          <p14:tracePt t="168781" x="2482850" y="5056188"/>
          <p14:tracePt t="168788" x="2501900" y="5056188"/>
          <p14:tracePt t="168798" x="2525713" y="5056188"/>
          <p14:tracePt t="168804" x="2543175" y="5068888"/>
          <p14:tracePt t="168815" x="2555875" y="5068888"/>
          <p14:tracePt t="168820" x="2586038" y="5068888"/>
          <p14:tracePt t="168829" x="2603500" y="5068888"/>
          <p14:tracePt t="168836" x="2657475" y="5068888"/>
          <p14:tracePt t="168845" x="2687638" y="5068888"/>
          <p14:tracePt t="168852" x="2743200" y="5068888"/>
          <p14:tracePt t="168860" x="2814638" y="5068888"/>
          <p14:tracePt t="168868" x="2887663" y="5068888"/>
          <p14:tracePt t="168876" x="2989263" y="5068888"/>
          <p14:tracePt t="168884" x="3062288" y="5068888"/>
          <p14:tracePt t="168892" x="3146425" y="5073650"/>
          <p14:tracePt t="168900" x="3249613" y="5086350"/>
          <p14:tracePt t="168908" x="3351213" y="5099050"/>
          <p14:tracePt t="168916" x="3454400" y="5099050"/>
          <p14:tracePt t="168924" x="3538538" y="5110163"/>
          <p14:tracePt t="168932" x="3616325" y="5133975"/>
          <p14:tracePt t="168940" x="3676650" y="5133975"/>
          <p14:tracePt t="168948" x="3736975" y="5140325"/>
          <p14:tracePt t="168956" x="3749675" y="5140325"/>
          <p14:tracePt t="168965" x="3756025" y="5146675"/>
          <p14:tracePt t="168972" x="3760788" y="5146675"/>
          <p14:tracePt t="169013" x="3767138" y="5146675"/>
          <p14:tracePt t="169020" x="3773488" y="5146675"/>
          <p14:tracePt t="169036" x="3790950" y="5146675"/>
          <p14:tracePt t="169045" x="3797300" y="5153025"/>
          <p14:tracePt t="169053" x="3821113" y="5153025"/>
          <p14:tracePt t="169060" x="3844925" y="5153025"/>
          <p14:tracePt t="169068" x="3887788" y="5153025"/>
          <p14:tracePt t="169076" x="3917950" y="5153025"/>
          <p14:tracePt t="169084" x="3930650" y="5153025"/>
          <p14:tracePt t="169092" x="3948113" y="5153025"/>
          <p14:tracePt t="169113" x="3954463" y="5153025"/>
          <p14:tracePt t="169205" x="3960813" y="5153025"/>
          <p14:tracePt t="169221" x="3971925" y="5153025"/>
          <p14:tracePt t="169229" x="3995738" y="5153025"/>
          <p14:tracePt t="169237" x="4038600" y="5164138"/>
          <p14:tracePt t="169247" x="4068763" y="5164138"/>
          <p14:tracePt t="169252" x="4129088" y="5170488"/>
          <p14:tracePt t="169260" x="4171950" y="5170488"/>
          <p14:tracePt t="169268" x="4206875" y="5183188"/>
          <p14:tracePt t="169276" x="4260850" y="5183188"/>
          <p14:tracePt t="169284" x="4286250" y="5187950"/>
          <p14:tracePt t="169292" x="4310063" y="5187950"/>
          <p14:tracePt t="169300" x="4333875" y="5187950"/>
          <p14:tracePt t="169308" x="4346575" y="5187950"/>
          <p14:tracePt t="169316" x="4351338" y="5187950"/>
          <p14:tracePt t="169324" x="4376738" y="5187950"/>
          <p14:tracePt t="169332" x="4381500" y="5187950"/>
          <p14:tracePt t="169340" x="4394200" y="5187950"/>
          <p14:tracePt t="169348" x="4406900" y="5187950"/>
          <p14:tracePt t="169356" x="4430713" y="5187950"/>
          <p14:tracePt t="169365" x="4441825" y="5187950"/>
          <p14:tracePt t="169372" x="4467225" y="5187950"/>
          <p14:tracePt t="169381" x="4478338" y="5187950"/>
          <p14:tracePt t="169388" x="4502150" y="5187950"/>
          <p14:tracePt t="169398" x="4514850" y="5187950"/>
          <p14:tracePt t="169404" x="4538663" y="5187950"/>
          <p14:tracePt t="169412" x="4568825" y="5187950"/>
          <p14:tracePt t="169420" x="4592638" y="5187950"/>
          <p14:tracePt t="169428" x="4616450" y="5187950"/>
          <p14:tracePt t="169436" x="4646613" y="5187950"/>
          <p14:tracePt t="169444" x="4665663" y="5187950"/>
          <p14:tracePt t="169452" x="4676775" y="5187950"/>
          <p14:tracePt t="169460" x="4683125" y="5187950"/>
          <p14:tracePt t="169468" x="4695825" y="5187950"/>
          <p14:tracePt t="169484" x="4702175" y="5187950"/>
          <p14:tracePt t="169492" x="4713288" y="5187950"/>
          <p14:tracePt t="169500" x="4719638" y="5187950"/>
          <p14:tracePt t="169508" x="4737100" y="5187950"/>
          <p14:tracePt t="169516" x="4743450" y="5187950"/>
          <p14:tracePt t="169524" x="4762500" y="5187950"/>
          <p14:tracePt t="169532" x="4773613" y="5187950"/>
          <p14:tracePt t="169540" x="4792663" y="5187950"/>
          <p14:tracePt t="169548" x="4803775" y="5187950"/>
          <p14:tracePt t="169556" x="4827588" y="5187950"/>
          <p14:tracePt t="169565" x="4846638" y="5187950"/>
          <p14:tracePt t="169572" x="4864100" y="5187950"/>
          <p14:tracePt t="169582" x="4894263" y="5187950"/>
          <p14:tracePt t="169588" x="4930775" y="5176838"/>
          <p14:tracePt t="169598" x="4972050" y="5176838"/>
          <p14:tracePt t="169604" x="4997450" y="5170488"/>
          <p14:tracePt t="169612" x="5021263" y="5170488"/>
          <p14:tracePt t="169620" x="5045075" y="5170488"/>
          <p14:tracePt t="169628" x="5075238" y="5164138"/>
          <p14:tracePt t="169636" x="5099050" y="5153025"/>
          <p14:tracePt t="169652" x="5111750" y="5153025"/>
          <p14:tracePt t="169660" x="5129213" y="5153025"/>
          <p14:tracePt t="169668" x="5135563" y="5153025"/>
          <p14:tracePt t="169724" x="5148263" y="5153025"/>
          <p14:tracePt t="169740" x="5153025" y="5146675"/>
          <p14:tracePt t="169756" x="5165725" y="5146675"/>
          <p14:tracePt t="169788" x="5172075" y="5146675"/>
          <p14:tracePt t="169828" x="5183188" y="5146675"/>
          <p14:tracePt t="169844" x="5189538" y="5146675"/>
          <p14:tracePt t="169852" x="5202238" y="5140325"/>
          <p14:tracePt t="169860" x="5208588" y="5140325"/>
          <p14:tracePt t="169868" x="5213350" y="5133975"/>
          <p14:tracePt t="169876" x="5219700" y="5133975"/>
          <p14:tracePt t="169908" x="5232400" y="5133975"/>
          <p14:tracePt t="169924" x="5238750" y="5133975"/>
          <p14:tracePt t="170093" x="5243513" y="5133975"/>
          <p14:tracePt t="170189" x="5249863" y="5129213"/>
          <p14:tracePt t="170204" x="0" y="0"/>
        </p14:tracePtLst>
        <p14:tracePtLst>
          <p14:tracePt t="176598" x="8221663" y="4791075"/>
          <p14:tracePt t="176725" x="8228013" y="4784725"/>
          <p14:tracePt t="176749" x="8234363" y="4778375"/>
          <p14:tracePt t="176765" x="8245475" y="4773613"/>
          <p14:tracePt t="176773" x="8251825" y="4767263"/>
          <p14:tracePt t="176780" x="8258175" y="4767263"/>
          <p14:tracePt t="176788" x="8275638" y="4760913"/>
          <p14:tracePt t="176796" x="8281988" y="4754563"/>
          <p14:tracePt t="176805" x="8299450" y="4748213"/>
          <p14:tracePt t="176821" x="8312150" y="4748213"/>
          <p14:tracePt t="176828" x="8324850" y="4743450"/>
          <p14:tracePt t="176838" x="8342313" y="4724400"/>
          <p14:tracePt t="176844" x="8348663" y="4724400"/>
          <p14:tracePt t="176855" x="8359775" y="4724400"/>
          <p14:tracePt t="176860" x="8366125" y="4718050"/>
          <p14:tracePt t="176869" x="8378825" y="4713288"/>
          <p14:tracePt t="176876" x="8385175" y="4706938"/>
          <p14:tracePt t="176886" x="8389938" y="4700588"/>
          <p14:tracePt t="176892" x="8408988" y="4694238"/>
          <p14:tracePt t="176900" x="8415338" y="4687888"/>
          <p14:tracePt t="176908" x="8426450" y="4676775"/>
          <p14:tracePt t="176916" x="8439150" y="4657725"/>
          <p14:tracePt t="176924" x="8445500" y="4652963"/>
          <p14:tracePt t="176932" x="8445500" y="4646613"/>
          <p14:tracePt t="176940" x="8469313" y="4622800"/>
          <p14:tracePt t="176948" x="8469313" y="4616450"/>
          <p14:tracePt t="176957" x="8469313" y="4610100"/>
          <p14:tracePt t="176964" x="8469313" y="4603750"/>
          <p14:tracePt t="176972" x="8469313" y="4592638"/>
          <p14:tracePt t="176989" x="8469313" y="4586288"/>
          <p14:tracePt t="177005" x="8469313" y="4579938"/>
          <p14:tracePt t="177013" x="8469313" y="4573588"/>
          <p14:tracePt t="177022" x="8469313" y="4567238"/>
          <p14:tracePt t="177028" x="8469313" y="4556125"/>
          <p14:tracePt t="177038" x="8469313" y="4532313"/>
          <p14:tracePt t="177053" x="8469313" y="4508500"/>
          <p14:tracePt t="177060" x="8456613" y="4483100"/>
          <p14:tracePt t="177069" x="8445500" y="4459288"/>
          <p14:tracePt t="177076" x="8426450" y="4448175"/>
          <p14:tracePt t="177085" x="8415338" y="4429125"/>
          <p14:tracePt t="177092" x="8389938" y="4411663"/>
          <p14:tracePt t="177100" x="8385175" y="4405313"/>
          <p14:tracePt t="177108" x="8359775" y="4392613"/>
          <p14:tracePt t="177116" x="8348663" y="4387850"/>
          <p14:tracePt t="177125" x="8312150" y="4381500"/>
          <p14:tracePt t="177132" x="8288338" y="4362450"/>
          <p14:tracePt t="177140" x="8245475" y="4362450"/>
          <p14:tracePt t="177148" x="8221663" y="4344988"/>
          <p14:tracePt t="177156" x="8197850" y="4338638"/>
          <p14:tracePt t="177164" x="8161338" y="4321175"/>
          <p14:tracePt t="177172" x="8137525" y="4314825"/>
          <p14:tracePt t="177180" x="8107363" y="4302125"/>
          <p14:tracePt t="177188" x="8083550" y="4291013"/>
          <p14:tracePt t="177196" x="8059738" y="4291013"/>
          <p14:tracePt t="177205" x="8047038" y="4278313"/>
          <p14:tracePt t="177212" x="8029575" y="4271963"/>
          <p14:tracePt t="177221" x="8004175" y="4271963"/>
          <p14:tracePt t="177228" x="7999413" y="4271963"/>
          <p14:tracePt t="177238" x="7986713" y="4271963"/>
          <p14:tracePt t="177244" x="7980363" y="4271963"/>
          <p14:tracePt t="177253" x="7974013" y="4271963"/>
          <p14:tracePt t="177260" x="7969250" y="4271963"/>
          <p14:tracePt t="177269" x="7950200" y="4271963"/>
          <p14:tracePt t="177276" x="7926388" y="4271963"/>
          <p14:tracePt t="177284" x="7913688" y="4271963"/>
          <p14:tracePt t="177292" x="7878763" y="4271963"/>
          <p14:tracePt t="177300" x="7853363" y="4271963"/>
          <p14:tracePt t="177308" x="7823200" y="4271963"/>
          <p14:tracePt t="177316" x="7793038" y="4271963"/>
          <p14:tracePt t="177324" x="7769225" y="4271963"/>
          <p14:tracePt t="177332" x="7745413" y="4271963"/>
          <p14:tracePt t="177340" x="7721600" y="4278313"/>
          <p14:tracePt t="177348" x="7697788" y="4278313"/>
          <p14:tracePt t="177356" x="7673975" y="4284663"/>
          <p14:tracePt t="177364" x="7654925" y="4284663"/>
          <p14:tracePt t="177372" x="7631113" y="4291013"/>
          <p14:tracePt t="177380" x="7607300" y="4297363"/>
          <p14:tracePt t="177389" x="7583488" y="4297363"/>
          <p14:tracePt t="177396" x="7558088" y="4308475"/>
          <p14:tracePt t="177405" x="7546975" y="4314825"/>
          <p14:tracePt t="177412" x="7527925" y="4321175"/>
          <p14:tracePt t="177422" x="7497763" y="4321175"/>
          <p14:tracePt t="177428" x="7473950" y="4338638"/>
          <p14:tracePt t="177438" x="7426325" y="4344988"/>
          <p14:tracePt t="177444" x="7407275" y="4357688"/>
          <p14:tracePt t="177452" x="7372350" y="4375150"/>
          <p14:tracePt t="177460" x="7366000" y="4375150"/>
          <p14:tracePt t="177469" x="7353300" y="4381500"/>
          <p14:tracePt t="177476" x="7329488" y="4387850"/>
          <p14:tracePt t="177484" x="7312025" y="4392613"/>
          <p14:tracePt t="177492" x="7305675" y="4392613"/>
          <p14:tracePt t="177508" x="7288213" y="4398963"/>
          <p14:tracePt t="177540" x="7281863" y="4405313"/>
          <p14:tracePt t="177548" x="7275513" y="4411663"/>
          <p14:tracePt t="177556" x="7269163" y="4418013"/>
          <p14:tracePt t="177564" x="7262813" y="4422775"/>
          <p14:tracePt t="177572" x="7258050" y="4429125"/>
          <p14:tracePt t="177580" x="7258050" y="4435475"/>
          <p14:tracePt t="177589" x="7251700" y="4452938"/>
          <p14:tracePt t="177596" x="7251700" y="4465638"/>
          <p14:tracePt t="177605" x="7251700" y="4471988"/>
          <p14:tracePt t="177612" x="7239000" y="4489450"/>
          <p14:tracePt t="177628" x="7239000" y="4508500"/>
          <p14:tracePt t="177637" x="7239000" y="4513263"/>
          <p14:tracePt t="177644" x="7239000" y="4525963"/>
          <p14:tracePt t="177653" x="7239000" y="4532313"/>
          <p14:tracePt t="177660" x="7245350" y="4549775"/>
          <p14:tracePt t="177676" x="7251700" y="4556125"/>
          <p14:tracePt t="177684" x="7262813" y="4567238"/>
          <p14:tracePt t="177692" x="7269163" y="4573588"/>
          <p14:tracePt t="177700" x="7275513" y="4579938"/>
          <p14:tracePt t="177708" x="7288213" y="4586288"/>
          <p14:tracePt t="177716" x="7292975" y="4586288"/>
          <p14:tracePt t="177724" x="7299325" y="4592638"/>
          <p14:tracePt t="177732" x="7323138" y="4597400"/>
          <p14:tracePt t="177741" x="7335838" y="4603750"/>
          <p14:tracePt t="177748" x="7342188" y="4610100"/>
          <p14:tracePt t="177756" x="7348538" y="4610100"/>
          <p14:tracePt t="177764" x="7359650" y="4616450"/>
          <p14:tracePt t="177773" x="7377113" y="4616450"/>
          <p14:tracePt t="177780" x="7402513" y="4627563"/>
          <p14:tracePt t="177789" x="7432675" y="4633913"/>
          <p14:tracePt t="177796" x="7456488" y="4640263"/>
          <p14:tracePt t="177806" x="7497763" y="4652963"/>
          <p14:tracePt t="177812" x="7523163" y="4657725"/>
          <p14:tracePt t="177822" x="7577138" y="4657725"/>
          <p14:tracePt t="177828" x="7654925" y="4683125"/>
          <p14:tracePt t="177837" x="7697788" y="4683125"/>
          <p14:tracePt t="177844" x="7745413" y="4687888"/>
          <p14:tracePt t="177853" x="7805738" y="4687888"/>
          <p14:tracePt t="177860" x="7835900" y="4687888"/>
          <p14:tracePt t="177868" x="7859713" y="4687888"/>
          <p14:tracePt t="177877" x="7902575" y="4687888"/>
          <p14:tracePt t="177884" x="7926388" y="4694238"/>
          <p14:tracePt t="177892" x="7956550" y="4694238"/>
          <p14:tracePt t="177900" x="7969250" y="4694238"/>
          <p14:tracePt t="177908" x="7993063" y="4706938"/>
          <p14:tracePt t="177916" x="8016875" y="4706938"/>
          <p14:tracePt t="177924" x="8053388" y="4706938"/>
          <p14:tracePt t="177932" x="8083550" y="4706938"/>
          <p14:tracePt t="177940" x="8113713" y="4706938"/>
          <p14:tracePt t="177948" x="8167688" y="4706938"/>
          <p14:tracePt t="177956" x="8215313" y="4706938"/>
          <p14:tracePt t="177964" x="8275638" y="4700588"/>
          <p14:tracePt t="177972" x="8318500" y="4700588"/>
          <p14:tracePt t="177980" x="8355013" y="4694238"/>
          <p14:tracePt t="177989" x="8372475" y="4683125"/>
          <p14:tracePt t="177996" x="8408988" y="4670425"/>
          <p14:tracePt t="178006" x="8445500" y="4652963"/>
          <p14:tracePt t="178012" x="8469313" y="4633913"/>
          <p14:tracePt t="178023" x="8475663" y="4627563"/>
          <p14:tracePt t="178028" x="8499475" y="4622800"/>
          <p14:tracePt t="178037" x="8505825" y="4616450"/>
          <p14:tracePt t="178044" x="8516938" y="4610100"/>
          <p14:tracePt t="178054" x="8540750" y="4586288"/>
          <p14:tracePt t="178068" x="8553450" y="4567238"/>
          <p14:tracePt t="178085" x="8570913" y="4543425"/>
          <p14:tracePt t="178092" x="8577263" y="4532313"/>
          <p14:tracePt t="178100" x="8577263" y="4525963"/>
          <p14:tracePt t="178121" x="8589963" y="4489450"/>
          <p14:tracePt t="178124" x="8589963" y="4483100"/>
          <p14:tracePt t="178132" x="8589963" y="4459288"/>
          <p14:tracePt t="178140" x="8589963" y="4452938"/>
          <p14:tracePt t="178148" x="8589963" y="4441825"/>
          <p14:tracePt t="178156" x="8589963" y="4435475"/>
          <p14:tracePt t="178164" x="8589963" y="4429125"/>
          <p14:tracePt t="178180" x="8589963" y="4422775"/>
          <p14:tracePt t="178196" x="8570913" y="4398963"/>
          <p14:tracePt t="178206" x="8547100" y="4392613"/>
          <p14:tracePt t="178212" x="8456613" y="4362450"/>
          <p14:tracePt t="178223" x="8396288" y="4351338"/>
          <p14:tracePt t="178228" x="8264525" y="4314825"/>
          <p14:tracePt t="178237" x="8161338" y="4284663"/>
          <p14:tracePt t="178244" x="8059738" y="4260850"/>
          <p14:tracePt t="178253" x="7939088" y="4237038"/>
          <p14:tracePt t="178260" x="7853363" y="4224338"/>
          <p14:tracePt t="178268" x="7762875" y="4211638"/>
          <p14:tracePt t="178277" x="7678738" y="4200525"/>
          <p14:tracePt t="178284" x="7588250" y="4194175"/>
          <p14:tracePt t="178292" x="7527925" y="4194175"/>
          <p14:tracePt t="178300" x="7467600" y="4183063"/>
          <p14:tracePt t="178308" x="7437438" y="4183063"/>
          <p14:tracePt t="178316" x="7407275" y="4183063"/>
          <p14:tracePt t="178324" x="7383463" y="4183063"/>
          <p14:tracePt t="178332" x="7359650" y="4183063"/>
          <p14:tracePt t="178341" x="7353300" y="4183063"/>
          <p14:tracePt t="178348" x="7335838" y="4183063"/>
          <p14:tracePt t="178356" x="7299325" y="4194175"/>
          <p14:tracePt t="178364" x="7262813" y="4200525"/>
          <p14:tracePt t="178373" x="7227888" y="4217988"/>
          <p14:tracePt t="178380" x="7202488" y="4224338"/>
          <p14:tracePt t="178389" x="7191375" y="4237038"/>
          <p14:tracePt t="178396" x="7172325" y="4248150"/>
          <p14:tracePt t="178406" x="7154863" y="4260850"/>
          <p14:tracePt t="178412" x="7131050" y="4271963"/>
          <p14:tracePt t="178421" x="7112000" y="4278313"/>
          <p14:tracePt t="178428" x="7100888" y="4297363"/>
          <p14:tracePt t="178437" x="7081838" y="4314825"/>
          <p14:tracePt t="178444" x="7058025" y="4327525"/>
          <p14:tracePt t="178453" x="7040563" y="4344988"/>
          <p14:tracePt t="178460" x="7027863" y="4357688"/>
          <p14:tracePt t="178468" x="7010400" y="4375150"/>
          <p14:tracePt t="178476" x="7004050" y="4387850"/>
          <p14:tracePt t="178484" x="7004050" y="4405313"/>
          <p14:tracePt t="178492" x="6991350" y="4418013"/>
          <p14:tracePt t="178500" x="6991350" y="4429125"/>
          <p14:tracePt t="178508" x="6991350" y="4448175"/>
          <p14:tracePt t="178516" x="6991350" y="4459288"/>
          <p14:tracePt t="178524" x="6991350" y="4471988"/>
          <p14:tracePt t="178532" x="6991350" y="4489450"/>
          <p14:tracePt t="178540" x="6980238" y="4508500"/>
          <p14:tracePt t="178548" x="6980238" y="4513263"/>
          <p14:tracePt t="178556" x="6980238" y="4532313"/>
          <p14:tracePt t="178564" x="6980238" y="4537075"/>
          <p14:tracePt t="178573" x="6980238" y="4549775"/>
          <p14:tracePt t="178580" x="6980238" y="4556125"/>
          <p14:tracePt t="178590" x="6997700" y="4567238"/>
          <p14:tracePt t="178596" x="7004050" y="4573588"/>
          <p14:tracePt t="178606" x="7021513" y="4597400"/>
          <p14:tracePt t="178613" x="7040563" y="4610100"/>
          <p14:tracePt t="178620" x="7051675" y="4627563"/>
          <p14:tracePt t="178628" x="7077075" y="4646613"/>
          <p14:tracePt t="178637" x="7112000" y="4657725"/>
          <p14:tracePt t="178644" x="7148513" y="4676775"/>
          <p14:tracePt t="178653" x="7185025" y="4694238"/>
          <p14:tracePt t="178660" x="7208838" y="4706938"/>
          <p14:tracePt t="178668" x="7262813" y="4724400"/>
          <p14:tracePt t="178676" x="7299325" y="4743450"/>
          <p14:tracePt t="178684" x="7348538" y="4748213"/>
          <p14:tracePt t="178692" x="7407275" y="4784725"/>
          <p14:tracePt t="178700" x="7443788" y="4791075"/>
          <p14:tracePt t="178708" x="7480300" y="4808538"/>
          <p14:tracePt t="178716" x="7523163" y="4808538"/>
          <p14:tracePt t="178725" x="7558088" y="4827588"/>
          <p14:tracePt t="178732" x="7594600" y="4832350"/>
          <p14:tracePt t="178740" x="7624763" y="4832350"/>
          <p14:tracePt t="178748" x="7654925" y="4845050"/>
          <p14:tracePt t="178757" x="7673975" y="4845050"/>
          <p14:tracePt t="178764" x="7715250" y="4845050"/>
          <p14:tracePt t="178773" x="7739063" y="4851400"/>
          <p14:tracePt t="178780" x="7769225" y="4851400"/>
          <p14:tracePt t="178789" x="7799388" y="4851400"/>
          <p14:tracePt t="178796" x="7859713" y="4851400"/>
          <p14:tracePt t="178806" x="7913688" y="4851400"/>
          <p14:tracePt t="178812" x="7974013" y="4851400"/>
          <p14:tracePt t="178821" x="8034338" y="4851400"/>
          <p14:tracePt t="178828" x="8077200" y="4851400"/>
          <p14:tracePt t="178837" x="8137525" y="4851400"/>
          <p14:tracePt t="178844" x="8191500" y="4851400"/>
          <p14:tracePt t="178852" x="8215313" y="4851400"/>
          <p14:tracePt t="178860" x="8251825" y="4851400"/>
          <p14:tracePt t="178868" x="8269288" y="4851400"/>
          <p14:tracePt t="178876" x="8294688" y="4851400"/>
          <p14:tracePt t="178884" x="8312150" y="4851400"/>
          <p14:tracePt t="178892" x="8318500" y="4851400"/>
          <p14:tracePt t="178900" x="8329613" y="4845050"/>
          <p14:tracePt t="178916" x="8342313" y="4832350"/>
          <p14:tracePt t="178924" x="8348663" y="4827588"/>
          <p14:tracePt t="178932" x="8355013" y="4827588"/>
          <p14:tracePt t="178941" x="8372475" y="4821238"/>
          <p14:tracePt t="178948" x="8396288" y="4797425"/>
          <p14:tracePt t="178964" x="8420100" y="4773613"/>
          <p14:tracePt t="178973" x="8432800" y="4754563"/>
          <p14:tracePt t="178980" x="8439150" y="4748213"/>
          <p14:tracePt t="178990" x="8456613" y="4743450"/>
          <p14:tracePt t="178996" x="8469313" y="4730750"/>
          <p14:tracePt t="179006" x="8475663" y="4724400"/>
          <p14:tracePt t="179012" x="8480425" y="4706938"/>
          <p14:tracePt t="179021" x="8486775" y="4700588"/>
          <p14:tracePt t="179028" x="8486775" y="4687888"/>
          <p14:tracePt t="179037" x="8486775" y="4676775"/>
          <p14:tracePt t="179044" x="8486775" y="4670425"/>
          <p14:tracePt t="179060" x="8486775" y="4664075"/>
          <p14:tracePt t="179068" x="8486775" y="4646613"/>
          <p14:tracePt t="179084" x="8486775" y="4640263"/>
          <p14:tracePt t="179111" x="8486775" y="4627563"/>
          <p14:tracePt t="179116" x="8486775" y="4622800"/>
          <p14:tracePt t="179140" x="8486775" y="4616450"/>
          <p14:tracePt t="179157" x="8480425" y="4603750"/>
          <p14:tracePt t="179164" x="8456613" y="4597400"/>
          <p14:tracePt t="179174" x="8420100" y="4579938"/>
          <p14:tracePt t="179180" x="8359775" y="4549775"/>
          <p14:tracePt t="179190" x="8281988" y="4525963"/>
          <p14:tracePt t="179196" x="8208963" y="4495800"/>
          <p14:tracePt t="179207" x="8174038" y="4478338"/>
          <p14:tracePt t="179212" x="8124825" y="4478338"/>
          <p14:tracePt t="179221" x="8089900" y="4459288"/>
          <p14:tracePt t="179228" x="8064500" y="4448175"/>
          <p14:tracePt t="179237" x="8053388" y="4448175"/>
          <p14:tracePt t="179252" x="8040688" y="4448175"/>
          <p14:tracePt t="179260" x="8034338" y="4441825"/>
          <p14:tracePt t="179276" x="8023225" y="4441825"/>
          <p14:tracePt t="179284" x="8016875" y="4441825"/>
          <p14:tracePt t="179292" x="8004175" y="4441825"/>
          <p14:tracePt t="179300" x="7980363" y="4441825"/>
          <p14:tracePt t="179308" x="7943850" y="4441825"/>
          <p14:tracePt t="179316" x="7926388" y="4441825"/>
          <p14:tracePt t="179324" x="7866063" y="4441825"/>
          <p14:tracePt t="179332" x="7812088" y="4441825"/>
          <p14:tracePt t="179340" x="7751763" y="4435475"/>
          <p14:tracePt t="179348" x="7678738" y="4435475"/>
          <p14:tracePt t="179357" x="7618413" y="4422775"/>
          <p14:tracePt t="179364" x="7558088" y="4422775"/>
          <p14:tracePt t="179374" x="7516813" y="4422775"/>
          <p14:tracePt t="179380" x="7467600" y="4422775"/>
          <p14:tracePt t="179390" x="7437438" y="4422775"/>
          <p14:tracePt t="179396" x="7413625" y="4422775"/>
          <p14:tracePt t="179405" x="7402513" y="4422775"/>
          <p14:tracePt t="179412" x="7396163" y="4422775"/>
          <p14:tracePt t="179421" x="7372350" y="4422775"/>
          <p14:tracePt t="179428" x="7366000" y="4422775"/>
          <p14:tracePt t="179436" x="7353300" y="4422775"/>
          <p14:tracePt t="179445" x="7342188" y="4422775"/>
          <p14:tracePt t="179452" x="7318375" y="4422775"/>
          <p14:tracePt t="179460" x="7305675" y="4422775"/>
          <p14:tracePt t="179468" x="7288213" y="4422775"/>
          <p14:tracePt t="179476" x="7262813" y="4435475"/>
          <p14:tracePt t="179484" x="7239000" y="4448175"/>
          <p14:tracePt t="179492" x="7215188" y="4465638"/>
          <p14:tracePt t="179500" x="7191375" y="4483100"/>
          <p14:tracePt t="179509" x="7167563" y="4508500"/>
          <p14:tracePt t="179516" x="7154863" y="4519613"/>
          <p14:tracePt t="179524" x="7137400" y="4537075"/>
          <p14:tracePt t="179532" x="7112000" y="4573588"/>
          <p14:tracePt t="179541" x="7107238" y="4579938"/>
          <p14:tracePt t="179548" x="7100888" y="4592638"/>
          <p14:tracePt t="179557" x="7094538" y="4597400"/>
          <p14:tracePt t="179564" x="7094538" y="4603750"/>
          <p14:tracePt t="179573" x="7094538" y="4610100"/>
          <p14:tracePt t="179580" x="7094538" y="4627563"/>
          <p14:tracePt t="179588" x="7094538" y="4652963"/>
          <p14:tracePt t="179596" x="7094538" y="4657725"/>
          <p14:tracePt t="179604" x="7094538" y="4670425"/>
          <p14:tracePt t="179612" x="7094538" y="4694238"/>
          <p14:tracePt t="179621" x="7100888" y="4713288"/>
          <p14:tracePt t="179628" x="7107238" y="4718050"/>
          <p14:tracePt t="179636" x="7112000" y="4724400"/>
          <p14:tracePt t="179644" x="7131050" y="4737100"/>
          <p14:tracePt t="179652" x="7137400" y="4743450"/>
          <p14:tracePt t="179660" x="7142163" y="4743450"/>
          <p14:tracePt t="179668" x="7148513" y="4748213"/>
          <p14:tracePt t="179676" x="7154863" y="4754563"/>
          <p14:tracePt t="179684" x="7167563" y="4760913"/>
          <p14:tracePt t="179692" x="7172325" y="4760913"/>
          <p14:tracePt t="179700" x="7185025" y="4760913"/>
          <p14:tracePt t="179708" x="7208838" y="4773613"/>
          <p14:tracePt t="179716" x="7221538" y="4773613"/>
          <p14:tracePt t="179724" x="7245350" y="4778375"/>
          <p14:tracePt t="179732" x="7281863" y="4778375"/>
          <p14:tracePt t="179742" x="7312025" y="4784725"/>
          <p14:tracePt t="179748" x="7353300" y="4784725"/>
          <p14:tracePt t="179757" x="7402513" y="4784725"/>
          <p14:tracePt t="179764" x="7443788" y="4784725"/>
          <p14:tracePt t="179774" x="7516813" y="4784725"/>
          <p14:tracePt t="179781" x="7577138" y="4784725"/>
          <p14:tracePt t="179788" x="7624763" y="4797425"/>
          <p14:tracePt t="179796" x="7697788" y="4808538"/>
          <p14:tracePt t="179804" x="7769225" y="4808538"/>
          <p14:tracePt t="179812" x="7842250" y="4808538"/>
          <p14:tracePt t="179821" x="7902575" y="4814888"/>
          <p14:tracePt t="179828" x="7974013" y="4814888"/>
          <p14:tracePt t="179836" x="8016875" y="4814888"/>
          <p14:tracePt t="179844" x="8053388" y="4814888"/>
          <p14:tracePt t="179852" x="8107363" y="4814888"/>
          <p14:tracePt t="179860" x="8137525" y="4814888"/>
          <p14:tracePt t="179868" x="8178800" y="4814888"/>
          <p14:tracePt t="179876" x="8204200" y="4814888"/>
          <p14:tracePt t="179884" x="8234363" y="4814888"/>
          <p14:tracePt t="179892" x="8269288" y="4808538"/>
          <p14:tracePt t="179900" x="8294688" y="4797425"/>
          <p14:tracePt t="179908" x="8335963" y="4791075"/>
          <p14:tracePt t="179916" x="8372475" y="4778375"/>
          <p14:tracePt t="179924" x="8402638" y="4773613"/>
          <p14:tracePt t="179932" x="8426450" y="4767263"/>
          <p14:tracePt t="179941" x="8450263" y="4754563"/>
          <p14:tracePt t="179948" x="8486775" y="4748213"/>
          <p14:tracePt t="179957" x="8510588" y="4743450"/>
          <p14:tracePt t="179964" x="8516938" y="4737100"/>
          <p14:tracePt t="179974" x="8529638" y="4737100"/>
          <p14:tracePt t="179980" x="8540750" y="4724400"/>
          <p14:tracePt t="179996" x="8547100" y="4718050"/>
          <p14:tracePt t="180005" x="8553450" y="4713288"/>
          <p14:tracePt t="180068" x="8564563" y="4700588"/>
          <p14:tracePt t="180092" x="8564563" y="4694238"/>
          <p14:tracePt t="180100" x="8564563" y="4687888"/>
          <p14:tracePt t="180108" x="8564563" y="4683125"/>
          <p14:tracePt t="180124" x="8564563" y="4670425"/>
          <p14:tracePt t="180132" x="8564563" y="4664075"/>
          <p14:tracePt t="180148" x="8564563" y="4657725"/>
          <p14:tracePt t="180157" x="8564563" y="4652963"/>
          <p14:tracePt t="180196" x="8564563" y="4646613"/>
          <p14:tracePt t="180205" x="8564563" y="4633913"/>
          <p14:tracePt t="180212" x="8564563" y="4616450"/>
          <p14:tracePt t="180220" x="8553450" y="4610100"/>
          <p14:tracePt t="180228" x="8535988" y="4597400"/>
          <p14:tracePt t="180236" x="8529638" y="4597400"/>
          <p14:tracePt t="180244" x="8510588" y="4579938"/>
          <p14:tracePt t="180252" x="8493125" y="4573588"/>
          <p14:tracePt t="180260" x="8469313" y="4567238"/>
          <p14:tracePt t="180269" x="8445500" y="4549775"/>
          <p14:tracePt t="180276" x="8415338" y="4543425"/>
          <p14:tracePt t="180284" x="8396288" y="4532313"/>
          <p14:tracePt t="180292" x="8389938" y="4525963"/>
          <p14:tracePt t="180300" x="8378825" y="4525963"/>
          <p14:tracePt t="180308" x="8372475" y="4519613"/>
          <p14:tracePt t="180349" x="8366125" y="4519613"/>
          <p14:tracePt t="180364" x="8359775" y="4519613"/>
          <p14:tracePt t="180389" x="8348663" y="4513263"/>
          <p14:tracePt t="180396" x="8342313" y="4508500"/>
          <p14:tracePt t="180405" x="8335963" y="4508500"/>
          <p14:tracePt t="180412" x="8324850" y="4502150"/>
          <p14:tracePt t="180421" x="8305800" y="4502150"/>
          <p14:tracePt t="180428" x="8294688" y="4495800"/>
          <p14:tracePt t="180436" x="8281988" y="4489450"/>
          <p14:tracePt t="180444" x="8234363" y="4459288"/>
          <p14:tracePt t="180452" x="8197850" y="4452938"/>
          <p14:tracePt t="180460" x="8174038" y="4435475"/>
          <p14:tracePt t="180468" x="8131175" y="4405313"/>
          <p14:tracePt t="180477" x="8094663" y="4387850"/>
          <p14:tracePt t="180484" x="8059738" y="4368800"/>
          <p14:tracePt t="180492" x="8034338" y="4362450"/>
          <p14:tracePt t="180500" x="8016875" y="4357688"/>
          <p14:tracePt t="180508" x="8004175" y="4351338"/>
          <p14:tracePt t="180516" x="7993063" y="4338638"/>
          <p14:tracePt t="180532" x="7974013" y="4338638"/>
          <p14:tracePt t="180541" x="7969250" y="4338638"/>
          <p14:tracePt t="180548" x="7956550" y="4332288"/>
          <p14:tracePt t="180564" x="7943850" y="4332288"/>
          <p14:tracePt t="180575" x="7926388" y="4332288"/>
          <p14:tracePt t="180580" x="7913688" y="4332288"/>
          <p14:tracePt t="180589" x="7902575" y="4332288"/>
          <p14:tracePt t="180596" x="7878763" y="4332288"/>
          <p14:tracePt t="180605" x="7866063" y="4332288"/>
          <p14:tracePt t="180612" x="7842250" y="4332288"/>
          <p14:tracePt t="180620" x="7812088" y="4332288"/>
          <p14:tracePt t="180628" x="7788275" y="4338638"/>
          <p14:tracePt t="180636" x="7762875" y="4344988"/>
          <p14:tracePt t="180644" x="7727950" y="4351338"/>
          <p14:tracePt t="180652" x="7704138" y="4368800"/>
          <p14:tracePt t="180660" x="7673975" y="4375150"/>
          <p14:tracePt t="180668" x="7648575" y="4387850"/>
          <p14:tracePt t="180677" x="7613650" y="4392613"/>
          <p14:tracePt t="180684" x="7588250" y="4411663"/>
          <p14:tracePt t="180692" x="7564438" y="4418013"/>
          <p14:tracePt t="180700" x="7546975" y="4422775"/>
          <p14:tracePt t="180708" x="7523163" y="4441825"/>
          <p14:tracePt t="180716" x="7504113" y="4448175"/>
          <p14:tracePt t="180725" x="7480300" y="4465638"/>
          <p14:tracePt t="180732" x="7467600" y="4471988"/>
          <p14:tracePt t="180742" x="7443788" y="4489450"/>
          <p14:tracePt t="180759" x="7419975" y="4502150"/>
          <p14:tracePt t="180764" x="7413625" y="4508500"/>
          <p14:tracePt t="180774" x="7407275" y="4519613"/>
          <p14:tracePt t="180780" x="7389813" y="4532313"/>
          <p14:tracePt t="180789" x="7366000" y="4543425"/>
          <p14:tracePt t="180796" x="7366000" y="4549775"/>
          <p14:tracePt t="180804" x="7359650" y="4562475"/>
          <p14:tracePt t="180812" x="7348538" y="4573588"/>
          <p14:tracePt t="180820" x="7348538" y="4586288"/>
          <p14:tracePt t="180828" x="7348538" y="4610100"/>
          <p14:tracePt t="180836" x="7348538" y="4622800"/>
          <p14:tracePt t="180844" x="7348538" y="4627563"/>
          <p14:tracePt t="180884" x="7348538" y="4640263"/>
          <p14:tracePt t="180908" x="7348538" y="4646613"/>
          <p14:tracePt t="180916" x="7353300" y="4646613"/>
          <p14:tracePt t="180924" x="7372350" y="4646613"/>
          <p14:tracePt t="180932" x="7419975" y="4646613"/>
          <p14:tracePt t="180942" x="7450138" y="4657725"/>
          <p14:tracePt t="180948" x="7510463" y="4676775"/>
          <p14:tracePt t="180958" x="7534275" y="4683125"/>
          <p14:tracePt t="180964" x="7588250" y="4683125"/>
          <p14:tracePt t="180972" x="7624763" y="4694238"/>
          <p14:tracePt t="180980" x="7654925" y="4694238"/>
          <p14:tracePt t="180989" x="7691438" y="4694238"/>
          <p14:tracePt t="180996" x="7715250" y="4700588"/>
          <p14:tracePt t="181004" x="7734300" y="4700588"/>
          <p14:tracePt t="181012" x="7751763" y="4700588"/>
          <p14:tracePt t="181020" x="7758113" y="4700588"/>
          <p14:tracePt t="181028" x="7775575" y="4700588"/>
          <p14:tracePt t="181036" x="7788275" y="4700588"/>
          <p14:tracePt t="181044" x="7805738" y="4700588"/>
          <p14:tracePt t="181052" x="7818438" y="4700588"/>
          <p14:tracePt t="181060" x="7842250" y="4700588"/>
          <p14:tracePt t="181068" x="7866063" y="4700588"/>
          <p14:tracePt t="181077" x="7883525" y="4700588"/>
          <p14:tracePt t="181084" x="7908925" y="4700588"/>
          <p14:tracePt t="181092" x="7926388" y="4700588"/>
          <p14:tracePt t="181100" x="7956550" y="4694238"/>
          <p14:tracePt t="181108" x="7969250" y="4683125"/>
          <p14:tracePt t="181124" x="7986713" y="4676775"/>
          <p14:tracePt t="181125" x="7999413" y="4676775"/>
          <p14:tracePt t="181132" x="8004175" y="4676775"/>
          <p14:tracePt t="181142" x="8010525" y="4676775"/>
          <p14:tracePt t="181316" x="0" y="0"/>
        </p14:tracePtLst>
        <p14:tracePtLst>
          <p14:tracePt t="194607" x="7715250" y="4892675"/>
          <p14:tracePt t="194701" x="7708900" y="4892675"/>
          <p14:tracePt t="194725" x="7697788" y="4892675"/>
          <p14:tracePt t="194734" x="7685088" y="4892675"/>
          <p14:tracePt t="194741" x="7661275" y="4892675"/>
          <p14:tracePt t="194748" x="7637463" y="4892675"/>
          <p14:tracePt t="194756" x="7607300" y="4892675"/>
          <p14:tracePt t="194764" x="7570788" y="4892675"/>
          <p14:tracePt t="194772" x="7558088" y="4887913"/>
          <p14:tracePt t="194780" x="7510463" y="4868863"/>
          <p14:tracePt t="194788" x="7480300" y="4868863"/>
          <p14:tracePt t="194796" x="7456488" y="4862513"/>
          <p14:tracePt t="194804" x="7432675" y="4845050"/>
          <p14:tracePt t="194812" x="7426325" y="4845050"/>
          <p14:tracePt t="194820" x="7413625" y="4845050"/>
          <p14:tracePt t="194828" x="7396163" y="4838700"/>
          <p14:tracePt t="194836" x="7383463" y="4821238"/>
          <p14:tracePt t="194844" x="7377113" y="4814888"/>
          <p14:tracePt t="194852" x="7353300" y="4803775"/>
          <p14:tracePt t="194860" x="7348538" y="4803775"/>
          <p14:tracePt t="194868" x="7342188" y="4797425"/>
          <p14:tracePt t="194876" x="7329488" y="4784725"/>
          <p14:tracePt t="194885" x="7323138" y="4784725"/>
          <p14:tracePt t="194892" x="7312025" y="4767263"/>
          <p14:tracePt t="194900" x="7292975" y="4760913"/>
          <p14:tracePt t="194908" x="7281863" y="4754563"/>
          <p14:tracePt t="194917" x="7275513" y="4748213"/>
          <p14:tracePt t="194924" x="7262813" y="4748213"/>
          <p14:tracePt t="194932" x="7258050" y="4743450"/>
          <p14:tracePt t="194940" x="7239000" y="4743450"/>
          <p14:tracePt t="194948" x="7227888" y="4743450"/>
          <p14:tracePt t="194956" x="7215188" y="4743450"/>
          <p14:tracePt t="194964" x="7197725" y="4737100"/>
          <p14:tracePt t="194972" x="7191375" y="4730750"/>
          <p14:tracePt t="194988" x="7178675" y="4730750"/>
          <p14:tracePt t="195124" x="7172325" y="4724400"/>
          <p14:tracePt t="195132" x="7178675" y="4724400"/>
          <p14:tracePt t="195140" x="7197725" y="4713288"/>
          <p14:tracePt t="195148" x="7227888" y="4713288"/>
          <p14:tracePt t="195156" x="7251700" y="4713288"/>
          <p14:tracePt t="195164" x="7281863" y="4713288"/>
          <p14:tracePt t="195172" x="7318375" y="4713288"/>
          <p14:tracePt t="195180" x="7348538" y="4713288"/>
          <p14:tracePt t="195188" x="7372350" y="4713288"/>
          <p14:tracePt t="195196" x="7396163" y="4713288"/>
          <p14:tracePt t="195204" x="7413625" y="4713288"/>
          <p14:tracePt t="195212" x="7437438" y="4713288"/>
          <p14:tracePt t="195220" x="7462838" y="4706938"/>
          <p14:tracePt t="195228" x="7516813" y="4700588"/>
          <p14:tracePt t="195236" x="7594600" y="4687888"/>
          <p14:tracePt t="195244" x="7678738" y="4687888"/>
          <p14:tracePt t="195253" x="7781925" y="4676775"/>
          <p14:tracePt t="195260" x="7853363" y="4676775"/>
          <p14:tracePt t="195268" x="7939088" y="4676775"/>
          <p14:tracePt t="195276" x="8040688" y="4676775"/>
          <p14:tracePt t="195286" x="8101013" y="4676775"/>
          <p14:tracePt t="195292" x="8154988" y="4676775"/>
          <p14:tracePt t="195301" x="8191500" y="4676775"/>
          <p14:tracePt t="195308" x="8204200" y="4676775"/>
          <p14:tracePt t="195316" x="8215313" y="4676775"/>
          <p14:tracePt t="195340" x="8221663" y="4676775"/>
          <p14:tracePt t="195397" x="8234363" y="4683125"/>
          <p14:tracePt t="195413" x="8245475" y="4683125"/>
          <p14:tracePt t="195421" x="8269288" y="4694238"/>
          <p14:tracePt t="195429" x="8281988" y="4700588"/>
          <p14:tracePt t="195440" x="8305800" y="4700588"/>
          <p14:tracePt t="195445" x="8312150" y="4700588"/>
          <p14:tracePt t="195456" x="8318500" y="4700588"/>
          <p14:tracePt t="195461" x="8324850" y="4700588"/>
          <p14:tracePt t="195508" x="8329613" y="4700588"/>
          <p14:tracePt t="195524" x="8348663" y="4700588"/>
          <p14:tracePt t="195532" x="8366125" y="4700588"/>
          <p14:tracePt t="195540" x="8378825" y="4700588"/>
          <p14:tracePt t="195548" x="8389938" y="4700588"/>
          <p14:tracePt t="195564" x="8402638" y="4700588"/>
          <p14:tracePt t="195572" x="8415338" y="4700588"/>
          <p14:tracePt t="195580" x="8420100" y="4700588"/>
          <p14:tracePt t="195588" x="8426450" y="4700588"/>
          <p14:tracePt t="195596" x="8432800" y="4700588"/>
          <p14:tracePt t="195604" x="8439150" y="4700588"/>
          <p14:tracePt t="195612" x="8445500" y="4700588"/>
          <p14:tracePt t="195621" x="8450263" y="4700588"/>
          <p14:tracePt t="195629" x="8456613" y="4700588"/>
          <p14:tracePt t="195638" x="8469313" y="4700588"/>
          <p14:tracePt t="195654" x="8475663" y="4700588"/>
          <p14:tracePt t="195660" x="8486775" y="4700588"/>
          <p14:tracePt t="195676" x="8499475" y="4700588"/>
          <p14:tracePt t="195685" x="8505825" y="4700588"/>
          <p14:tracePt t="195692" x="8529638" y="4700588"/>
          <p14:tracePt t="195701" x="8540750" y="4700588"/>
          <p14:tracePt t="195709" x="8553450" y="4700588"/>
          <p14:tracePt t="195716" x="8570913" y="4700588"/>
          <p14:tracePt t="195732" x="8577263" y="4700588"/>
          <p14:tracePt t="195740" x="8583613" y="4700588"/>
          <p14:tracePt t="195756" x="8589963" y="4700588"/>
          <p14:tracePt t="195772" x="8594725" y="4700588"/>
          <p14:tracePt t="195804" x="8601075" y="4700588"/>
          <p14:tracePt t="195812" x="8607425" y="4700588"/>
          <p14:tracePt t="195828" x="8620125" y="4700588"/>
          <p14:tracePt t="195837" x="8624888" y="4700588"/>
          <p14:tracePt t="195844" x="8631238" y="4694238"/>
          <p14:tracePt t="195860" x="8637588" y="4694238"/>
          <p14:tracePt t="196061" x="8650288" y="4694238"/>
          <p14:tracePt t="196077" x="8661400" y="4694238"/>
          <p14:tracePt t="196086" x="8667750" y="4687888"/>
          <p14:tracePt t="196093" x="8674100" y="4687888"/>
          <p14:tracePt t="196100" x="8680450" y="4687888"/>
          <p14:tracePt t="196120" x="8697913" y="4687888"/>
          <p14:tracePt t="196124" x="8704263" y="4687888"/>
          <p14:tracePt t="196132" x="8710613" y="4687888"/>
          <p14:tracePt t="196140" x="8721725" y="4687888"/>
          <p14:tracePt t="196148" x="8728075" y="4687888"/>
          <p14:tracePt t="196156" x="8740775" y="4687888"/>
          <p14:tracePt t="196164" x="8745538" y="4683125"/>
          <p14:tracePt t="196365" x="8740775" y="4683125"/>
          <p14:tracePt t="196373" x="8715375" y="4683125"/>
          <p14:tracePt t="196381" x="8697913" y="4683125"/>
          <p14:tracePt t="196391" x="8674100" y="4683125"/>
          <p14:tracePt t="196396" x="8620125" y="4683125"/>
          <p14:tracePt t="196404" x="8583613" y="4683125"/>
          <p14:tracePt t="196412" x="8529638" y="4683125"/>
          <p14:tracePt t="196421" x="8486775" y="4683125"/>
          <p14:tracePt t="196428" x="8426450" y="4683125"/>
          <p14:tracePt t="196438" x="8366125" y="4683125"/>
          <p14:tracePt t="196444" x="8312150" y="4683125"/>
          <p14:tracePt t="196455" x="8251825" y="4694238"/>
          <p14:tracePt t="196460" x="8185150" y="4706938"/>
          <p14:tracePt t="196469" x="8101013" y="4706938"/>
          <p14:tracePt t="196476" x="8053388" y="4713288"/>
          <p14:tracePt t="196485" x="7980363" y="4713288"/>
          <p14:tracePt t="196492" x="7926388" y="4713288"/>
          <p14:tracePt t="196500" x="7866063" y="4724400"/>
          <p14:tracePt t="196508" x="7829550" y="4724400"/>
          <p14:tracePt t="196516" x="7799388" y="4724400"/>
          <p14:tracePt t="196524" x="7769225" y="4724400"/>
          <p14:tracePt t="196532" x="7734300" y="4730750"/>
          <p14:tracePt t="196540" x="7708900" y="4730750"/>
          <p14:tracePt t="196548" x="7667625" y="4743450"/>
          <p14:tracePt t="196556" x="7654925" y="4743450"/>
          <p14:tracePt t="196564" x="7631113" y="4743450"/>
          <p14:tracePt t="196572" x="7618413" y="4743450"/>
          <p14:tracePt t="196580" x="7594600" y="4743450"/>
          <p14:tracePt t="196589" x="7577138" y="4748213"/>
          <p14:tracePt t="196596" x="7570788" y="4748213"/>
          <p14:tracePt t="196605" x="7553325" y="4748213"/>
          <p14:tracePt t="196612" x="7527925" y="4748213"/>
          <p14:tracePt t="196621" x="7516813" y="4754563"/>
          <p14:tracePt t="196628" x="7497763" y="4754563"/>
          <p14:tracePt t="196638" x="7486650" y="4754563"/>
          <p14:tracePt t="196645" x="7473950" y="4754563"/>
          <p14:tracePt t="196655" x="7462838" y="4754563"/>
          <p14:tracePt t="196660" x="7443788" y="4754563"/>
          <p14:tracePt t="196669" x="7437438" y="4754563"/>
          <p14:tracePt t="196676" x="7426325" y="4754563"/>
          <p14:tracePt t="196685" x="7419975" y="4754563"/>
          <p14:tracePt t="196692" x="7407275" y="4754563"/>
          <p14:tracePt t="196700" x="7402513" y="4754563"/>
          <p14:tracePt t="196708" x="7389813" y="4754563"/>
          <p14:tracePt t="196716" x="7372350" y="4754563"/>
          <p14:tracePt t="196724" x="7359650" y="4754563"/>
          <p14:tracePt t="196732" x="7348538" y="4754563"/>
          <p14:tracePt t="196740" x="7329488" y="4760913"/>
          <p14:tracePt t="196748" x="7323138" y="4760913"/>
          <p14:tracePt t="196756" x="7312025" y="4760913"/>
          <p14:tracePt t="196764" x="7305675" y="4760913"/>
          <p14:tracePt t="196772" x="7299325" y="4760913"/>
          <p14:tracePt t="196780" x="7292975" y="4760913"/>
          <p14:tracePt t="196789" x="7288213" y="4760913"/>
          <p14:tracePt t="196917" x="7299325" y="4760913"/>
          <p14:tracePt t="196925" x="7323138" y="4760913"/>
          <p14:tracePt t="196933" x="7348538" y="4760913"/>
          <p14:tracePt t="196940" x="7372350" y="4760913"/>
          <p14:tracePt t="196949" x="7402513" y="4760913"/>
          <p14:tracePt t="196957" x="7450138" y="4754563"/>
          <p14:tracePt t="196964" x="7504113" y="4754563"/>
          <p14:tracePt t="196972" x="7577138" y="4754563"/>
          <p14:tracePt t="196980" x="7667625" y="4754563"/>
          <p14:tracePt t="196989" x="7781925" y="4754563"/>
          <p14:tracePt t="196996" x="7896225" y="4754563"/>
          <p14:tracePt t="197005" x="7993063" y="4754563"/>
          <p14:tracePt t="197012" x="8083550" y="4754563"/>
          <p14:tracePt t="197022" x="8167688" y="4754563"/>
          <p14:tracePt t="197028" x="8269288" y="4754563"/>
          <p14:tracePt t="197038" x="8355013" y="4754563"/>
          <p14:tracePt t="197044" x="8426450" y="4754563"/>
          <p14:tracePt t="197053" x="8456613" y="4754563"/>
          <p14:tracePt t="197060" x="8475663" y="4754563"/>
          <p14:tracePt t="197116" x="8480425" y="4754563"/>
          <p14:tracePt t="197124" x="8486775" y="4754563"/>
          <p14:tracePt t="197132" x="8499475" y="4754563"/>
          <p14:tracePt t="197140" x="8510588" y="4754563"/>
          <p14:tracePt t="197148" x="8516938" y="4754563"/>
          <p14:tracePt t="197156" x="8523288" y="4754563"/>
          <p14:tracePt t="197164" x="8535988" y="4754563"/>
          <p14:tracePt t="197180" x="8553450" y="4754563"/>
          <p14:tracePt t="197189" x="8559800" y="4754563"/>
          <p14:tracePt t="197196" x="8564563" y="4754563"/>
          <p14:tracePt t="197212" x="8570913" y="4754563"/>
          <p14:tracePt t="197341" x="8553450" y="4754563"/>
          <p14:tracePt t="197349" x="8529638" y="4754563"/>
          <p14:tracePt t="197357" x="8475663" y="4754563"/>
          <p14:tracePt t="197365" x="8426450" y="4730750"/>
          <p14:tracePt t="197374" x="8378825" y="4724400"/>
          <p14:tracePt t="197381" x="8324850" y="4724400"/>
          <p14:tracePt t="197389" x="8264525" y="4724400"/>
          <p14:tracePt t="197396" x="8191500" y="4724400"/>
          <p14:tracePt t="197406" x="8131175" y="4724400"/>
          <p14:tracePt t="197412" x="8059738" y="4724400"/>
          <p14:tracePt t="197422" x="7974013" y="4724400"/>
          <p14:tracePt t="197428" x="7889875" y="4724400"/>
          <p14:tracePt t="197439" x="7799388" y="4724400"/>
          <p14:tracePt t="197445" x="7745413" y="4724400"/>
          <p14:tracePt t="197453" x="7685088" y="4724400"/>
          <p14:tracePt t="197460" x="7654925" y="4724400"/>
          <p14:tracePt t="197469" x="7631113" y="4724400"/>
          <p14:tracePt t="197476" x="7588250" y="4724400"/>
          <p14:tracePt t="197484" x="7564438" y="4724400"/>
          <p14:tracePt t="197492" x="7540625" y="4724400"/>
          <p14:tracePt t="197500" x="7510463" y="4724400"/>
          <p14:tracePt t="197508" x="7493000" y="4724400"/>
          <p14:tracePt t="197516" x="7473950" y="4724400"/>
          <p14:tracePt t="197524" x="7450138" y="4724400"/>
          <p14:tracePt t="197532" x="7426325" y="4730750"/>
          <p14:tracePt t="197540" x="7402513" y="4730750"/>
          <p14:tracePt t="197548" x="7377113" y="4730750"/>
          <p14:tracePt t="197556" x="7353300" y="4743450"/>
          <p14:tracePt t="197580" x="7329488" y="4748213"/>
          <p14:tracePt t="197596" x="7323138" y="4748213"/>
          <p14:tracePt t="197605" x="7312025" y="4754563"/>
          <p14:tracePt t="197622" x="7305675" y="4754563"/>
          <p14:tracePt t="197692" x="7323138" y="4754563"/>
          <p14:tracePt t="197700" x="7372350" y="4754563"/>
          <p14:tracePt t="197708" x="7426325" y="4754563"/>
          <p14:tracePt t="197716" x="7497763" y="4754563"/>
          <p14:tracePt t="197724" x="7558088" y="4754563"/>
          <p14:tracePt t="197732" x="7618413" y="4754563"/>
          <p14:tracePt t="197740" x="7691438" y="4754563"/>
          <p14:tracePt t="197748" x="7762875" y="4754563"/>
          <p14:tracePt t="197756" x="7848600" y="4754563"/>
          <p14:tracePt t="197764" x="7920038" y="4754563"/>
          <p14:tracePt t="197772" x="8004175" y="4754563"/>
          <p14:tracePt t="197780" x="8107363" y="4754563"/>
          <p14:tracePt t="197789" x="8208963" y="4754563"/>
          <p14:tracePt t="197796" x="8305800" y="4754563"/>
          <p14:tracePt t="197806" x="8408988" y="4754563"/>
          <p14:tracePt t="197812" x="8493125" y="4754563"/>
          <p14:tracePt t="197823" x="8540750" y="4754563"/>
          <p14:tracePt t="197828" x="8553450" y="4754563"/>
          <p14:tracePt t="197836" x="8564563" y="4754563"/>
          <p14:tracePt t="197965" x="8547100" y="4754563"/>
          <p14:tracePt t="197973" x="8505825" y="4754563"/>
          <p14:tracePt t="197981" x="8450263" y="4754563"/>
          <p14:tracePt t="197991" x="8378825" y="4754563"/>
          <p14:tracePt t="197997" x="8305800" y="4754563"/>
          <p14:tracePt t="198009" x="8234363" y="4754563"/>
          <p14:tracePt t="198013" x="8174038" y="4754563"/>
          <p14:tracePt t="198025" x="8089900" y="4754563"/>
          <p14:tracePt t="198029" x="7999413" y="4754563"/>
          <p14:tracePt t="198037" x="7883525" y="4754563"/>
          <p14:tracePt t="198045" x="7788275" y="4754563"/>
          <p14:tracePt t="198053" x="7673975" y="4754563"/>
          <p14:tracePt t="198061" x="7558088" y="4754563"/>
          <p14:tracePt t="198069" x="7467600" y="4754563"/>
          <p14:tracePt t="198077" x="7372350" y="4754563"/>
          <p14:tracePt t="198084" x="7281863" y="4754563"/>
          <p14:tracePt t="198092" x="7197725" y="4754563"/>
          <p14:tracePt t="198100" x="7124700" y="4754563"/>
          <p14:tracePt t="198121" x="7058025" y="4754563"/>
          <p14:tracePt t="198125" x="7046913" y="4754563"/>
          <p14:tracePt t="198132" x="7040563" y="4754563"/>
          <p14:tracePt t="198189" x="7070725" y="4748213"/>
          <p14:tracePt t="198196" x="7112000" y="4748213"/>
          <p14:tracePt t="198205" x="7185025" y="4748213"/>
          <p14:tracePt t="198212" x="7269163" y="4748213"/>
          <p14:tracePt t="198223" x="7342188" y="4748213"/>
          <p14:tracePt t="198228" x="7443788" y="4748213"/>
          <p14:tracePt t="198236" x="7546975" y="4748213"/>
          <p14:tracePt t="198244" x="7648575" y="4754563"/>
          <p14:tracePt t="198253" x="7751763" y="4767263"/>
          <p14:tracePt t="198260" x="7848600" y="4778375"/>
          <p14:tracePt t="198268" x="7939088" y="4778375"/>
          <p14:tracePt t="198276" x="8023225" y="4778375"/>
          <p14:tracePt t="198284" x="8107363" y="4778375"/>
          <p14:tracePt t="198292" x="8178800" y="4778375"/>
          <p14:tracePt t="198300" x="8258175" y="4778375"/>
          <p14:tracePt t="198308" x="8329613" y="4778375"/>
          <p14:tracePt t="198316" x="8372475" y="4778375"/>
          <p14:tracePt t="198324" x="8415338" y="4778375"/>
          <p14:tracePt t="198332" x="8420100" y="4778375"/>
          <p14:tracePt t="198340" x="8426450" y="4778375"/>
          <p14:tracePt t="198404" x="8420100" y="4784725"/>
          <p14:tracePt t="198412" x="8366125" y="4791075"/>
          <p14:tracePt t="198420" x="8294688" y="4791075"/>
          <p14:tracePt t="198428" x="8204200" y="4791075"/>
          <p14:tracePt t="198437" x="8131175" y="4791075"/>
          <p14:tracePt t="198444" x="8047038" y="4791075"/>
          <p14:tracePt t="198453" x="7986713" y="4791075"/>
          <p14:tracePt t="198460" x="7932738" y="4791075"/>
          <p14:tracePt t="198468" x="7872413" y="4791075"/>
          <p14:tracePt t="198476" x="7842250" y="4791075"/>
          <p14:tracePt t="198484" x="7805738" y="4791075"/>
          <p14:tracePt t="198492" x="7775575" y="4791075"/>
          <p14:tracePt t="198500" x="7762875" y="4791075"/>
          <p14:tracePt t="198508" x="7758113" y="4791075"/>
          <p14:tracePt t="198605" x="7769225" y="4791075"/>
          <p14:tracePt t="198613" x="7799388" y="4791075"/>
          <p14:tracePt t="198621" x="7835900" y="4791075"/>
          <p14:tracePt t="198629" x="7859713" y="4791075"/>
          <p14:tracePt t="198638" x="7902575" y="4791075"/>
          <p14:tracePt t="198645" x="7956550" y="4791075"/>
          <p14:tracePt t="198652" x="7993063" y="4791075"/>
          <p14:tracePt t="198660" x="8023225" y="4791075"/>
          <p14:tracePt t="198668" x="8053388" y="4791075"/>
          <p14:tracePt t="198676" x="8077200" y="4791075"/>
          <p14:tracePt t="198684" x="8083550" y="4791075"/>
          <p14:tracePt t="198692" x="8101013" y="4797425"/>
          <p14:tracePt t="198788" x="8101013" y="4803775"/>
          <p14:tracePt t="198797" x="8070850" y="4803775"/>
          <p14:tracePt t="198805" x="8016875" y="4814888"/>
          <p14:tracePt t="198812" x="7956550" y="4814888"/>
          <p14:tracePt t="198821" x="7896225" y="4814888"/>
          <p14:tracePt t="198828" x="7823200" y="4814888"/>
          <p14:tracePt t="198837" x="7751763" y="4814888"/>
          <p14:tracePt t="198844" x="7691438" y="4814888"/>
          <p14:tracePt t="198852" x="7637463" y="4814888"/>
          <p14:tracePt t="198860" x="7577138" y="4814888"/>
          <p14:tracePt t="198868" x="7534275" y="4814888"/>
          <p14:tracePt t="198876" x="7510463" y="4814888"/>
          <p14:tracePt t="198884" x="7497763" y="4814888"/>
          <p14:tracePt t="198892" x="7493000" y="4814888"/>
          <p14:tracePt t="198964" x="7497763" y="4814888"/>
          <p14:tracePt t="198972" x="7527925" y="4814888"/>
          <p14:tracePt t="198980" x="7583488" y="4814888"/>
          <p14:tracePt t="198988" x="7631113" y="4814888"/>
          <p14:tracePt t="198996" x="7715250" y="4814888"/>
          <p14:tracePt t="199007" x="7799388" y="4814888"/>
          <p14:tracePt t="199012" x="7889875" y="4827588"/>
          <p14:tracePt t="199021" x="7980363" y="4845050"/>
          <p14:tracePt t="199028" x="8053388" y="4857750"/>
          <p14:tracePt t="199037" x="8124825" y="4881563"/>
          <p14:tracePt t="199044" x="8174038" y="4881563"/>
          <p14:tracePt t="199052" x="8185150" y="4887913"/>
          <p14:tracePt t="199060" x="8191500" y="4887913"/>
          <p14:tracePt t="199093" x="8197850" y="4892675"/>
          <p14:tracePt t="199125" x="8191500" y="4899025"/>
          <p14:tracePt t="199132" x="8178800" y="4899025"/>
          <p14:tracePt t="199140" x="8143875" y="4899025"/>
          <p14:tracePt t="199148" x="8101013" y="4899025"/>
          <p14:tracePt t="199157" x="8047038" y="4899025"/>
          <p14:tracePt t="199164" x="7956550" y="4899025"/>
          <p14:tracePt t="199173" x="7872413" y="4899025"/>
          <p14:tracePt t="199180" x="7799388" y="4899025"/>
          <p14:tracePt t="199190" x="7715250" y="4899025"/>
          <p14:tracePt t="199196" x="7624763" y="4899025"/>
          <p14:tracePt t="199204" x="7534275" y="4881563"/>
          <p14:tracePt t="199212" x="7450138" y="4875213"/>
          <p14:tracePt t="199221" x="7389813" y="4851400"/>
          <p14:tracePt t="199228" x="7353300" y="4845050"/>
          <p14:tracePt t="199293" x="7359650" y="4838700"/>
          <p14:tracePt t="199301" x="7407275" y="4838700"/>
          <p14:tracePt t="199309" x="7462838" y="4838700"/>
          <p14:tracePt t="199317" x="7510463" y="4838700"/>
          <p14:tracePt t="199326" x="7583488" y="4838700"/>
          <p14:tracePt t="199333" x="7654925" y="4862513"/>
          <p14:tracePt t="199340" x="7721600" y="4875213"/>
          <p14:tracePt t="199348" x="7751763" y="4881563"/>
          <p14:tracePt t="199357" x="7788275" y="4899025"/>
          <p14:tracePt t="199364" x="7818438" y="4899025"/>
          <p14:tracePt t="199374" x="7823200" y="4899025"/>
          <p14:tracePt t="199390" x="7829550" y="4899025"/>
          <p14:tracePt t="199765" x="7829550" y="4911725"/>
          <p14:tracePt t="199781" x="7805738" y="4918075"/>
          <p14:tracePt t="199789" x="7762875" y="4948238"/>
          <p14:tracePt t="199797" x="7727950" y="4953000"/>
          <p14:tracePt t="199806" x="7678738" y="4978400"/>
          <p14:tracePt t="199814" x="7637463" y="4978400"/>
          <p14:tracePt t="199821" x="7600950" y="4995863"/>
          <p14:tracePt t="199828" x="7583488" y="5002213"/>
          <p14:tracePt t="199836" x="7558088" y="5002213"/>
          <p14:tracePt t="199845" x="7540625" y="5008563"/>
          <p14:tracePt t="199852" x="7527925" y="5013325"/>
          <p14:tracePt t="199860" x="7523163" y="5013325"/>
          <p14:tracePt t="199868" x="7516813" y="5019675"/>
          <p14:tracePt t="199892" x="7510463" y="5019675"/>
          <p14:tracePt t="199900" x="7504113" y="5019675"/>
          <p14:tracePt t="199916" x="7493000" y="5026025"/>
          <p14:tracePt t="199924" x="7480300" y="5043488"/>
          <p14:tracePt t="199932" x="7462838" y="5043488"/>
          <p14:tracePt t="199941" x="7450138" y="5049838"/>
          <p14:tracePt t="199948" x="7432675" y="5056188"/>
          <p14:tracePt t="199958" x="7419975" y="5068888"/>
          <p14:tracePt t="199964" x="7413625" y="5068888"/>
          <p14:tracePt t="199974" x="7407275" y="5073650"/>
          <p14:tracePt t="199980" x="7396163" y="5073650"/>
          <p14:tracePt t="199991" x="7389813" y="5080000"/>
          <p14:tracePt t="199996" x="7366000" y="5086350"/>
          <p14:tracePt t="200012" x="7359650" y="5092700"/>
          <p14:tracePt t="200020" x="7348538" y="5099050"/>
          <p14:tracePt t="200028" x="7342188" y="5103813"/>
          <p14:tracePt t="200036" x="7335838" y="5103813"/>
          <p14:tracePt t="200045" x="7323138" y="5110163"/>
          <p14:tracePt t="200052" x="7318375" y="5116513"/>
          <p14:tracePt t="200061" x="7312025" y="5116513"/>
          <p14:tracePt t="200068" x="7299325" y="5122863"/>
          <p14:tracePt t="200076" x="7292975" y="5129213"/>
          <p14:tracePt t="200084" x="7262813" y="5146675"/>
          <p14:tracePt t="200092" x="7245350" y="5153025"/>
          <p14:tracePt t="200100" x="7221538" y="5170488"/>
          <p14:tracePt t="200110" x="7197725" y="5170488"/>
          <p14:tracePt t="200116" x="7167563" y="5183188"/>
          <p14:tracePt t="200125" x="7131050" y="5194300"/>
          <p14:tracePt t="200132" x="7107238" y="5194300"/>
          <p14:tracePt t="200141" x="7081838" y="5200650"/>
          <p14:tracePt t="200148" x="7070725" y="5207000"/>
          <p14:tracePt t="200158" x="7046913" y="5218113"/>
          <p14:tracePt t="200164" x="7040563" y="5218113"/>
          <p14:tracePt t="200174" x="7016750" y="5224463"/>
          <p14:tracePt t="200180" x="7004050" y="5230813"/>
          <p14:tracePt t="200188" x="6997700" y="5230813"/>
          <p14:tracePt t="200196" x="6991350" y="5230813"/>
          <p14:tracePt t="200205" x="6980238" y="5237163"/>
          <p14:tracePt t="200220" x="6973888" y="5237163"/>
          <p14:tracePt t="200252" x="6961188" y="5237163"/>
          <p14:tracePt t="200365" x="6956425" y="5237163"/>
          <p14:tracePt t="200381" x="6956425" y="5230813"/>
          <p14:tracePt t="200397" x="6961188" y="5224463"/>
          <p14:tracePt t="200405" x="6967538" y="5207000"/>
          <p14:tracePt t="200413" x="6967538" y="5187950"/>
          <p14:tracePt t="200420" x="6967538" y="5157788"/>
          <p14:tracePt t="200428" x="6967538" y="5133975"/>
          <p14:tracePt t="200436" x="6967538" y="5103813"/>
          <p14:tracePt t="200445" x="6967538" y="5080000"/>
          <p14:tracePt t="200452" x="6973888" y="5038725"/>
          <p14:tracePt t="200460" x="6973888" y="5002213"/>
          <p14:tracePt t="200468" x="6973888" y="4948238"/>
          <p14:tracePt t="200476" x="6973888" y="4922838"/>
          <p14:tracePt t="200484" x="6973888" y="4892675"/>
          <p14:tracePt t="200492" x="6973888" y="4862513"/>
          <p14:tracePt t="200500" x="6973888" y="4827588"/>
          <p14:tracePt t="200508" x="6973888" y="4808538"/>
          <p14:tracePt t="200516" x="6973888" y="4784725"/>
          <p14:tracePt t="200525" x="6973888" y="4748213"/>
          <p14:tracePt t="200532" x="6973888" y="4724400"/>
          <p14:tracePt t="200541" x="6973888" y="4713288"/>
          <p14:tracePt t="200548" x="6961188" y="4683125"/>
          <p14:tracePt t="200556" x="6956425" y="4664075"/>
          <p14:tracePt t="200564" x="6950075" y="4640263"/>
          <p14:tracePt t="200575" x="6943725" y="4610100"/>
          <p14:tracePt t="200580" x="6926263" y="4592638"/>
          <p14:tracePt t="200589" x="6907213" y="4562475"/>
          <p14:tracePt t="200596" x="6902450" y="4543425"/>
          <p14:tracePt t="200605" x="6883400" y="4532313"/>
          <p14:tracePt t="200612" x="6877050" y="4525963"/>
          <p14:tracePt t="200620" x="6865938" y="4508500"/>
          <p14:tracePt t="200636" x="6853238" y="4495800"/>
          <p14:tracePt t="200645" x="6846888" y="4495800"/>
          <p14:tracePt t="200652" x="6829425" y="4489450"/>
          <p14:tracePt t="200660" x="6816725" y="4478338"/>
          <p14:tracePt t="200668" x="6799263" y="4471988"/>
          <p14:tracePt t="200676" x="6786563" y="4471988"/>
          <p14:tracePt t="200684" x="6762750" y="4459288"/>
          <p14:tracePt t="200692" x="6738938" y="4448175"/>
          <p14:tracePt t="200700" x="6708775" y="4448175"/>
          <p14:tracePt t="200709" x="6661150" y="4429125"/>
          <p14:tracePt t="200716" x="6624638" y="4411663"/>
          <p14:tracePt t="200725" x="6594475" y="4392613"/>
          <p14:tracePt t="200732" x="6546850" y="4387850"/>
          <p14:tracePt t="200741" x="6510338" y="4368800"/>
          <p14:tracePt t="200748" x="6486525" y="4368800"/>
          <p14:tracePt t="200756" x="6473825" y="4351338"/>
          <p14:tracePt t="200764" x="6450013" y="4351338"/>
          <p14:tracePt t="200772" x="6443663" y="4344988"/>
          <p14:tracePt t="200780" x="6430963" y="4344988"/>
          <p14:tracePt t="200796" x="6413500" y="4344988"/>
          <p14:tracePt t="200805" x="6400800" y="4344988"/>
          <p14:tracePt t="200812" x="6389688" y="4344988"/>
          <p14:tracePt t="200820" x="6365875" y="4344988"/>
          <p14:tracePt t="200828" x="6353175" y="4344988"/>
          <p14:tracePt t="200836" x="6316663" y="4344988"/>
          <p14:tracePt t="200845" x="6292850" y="4344988"/>
          <p14:tracePt t="200852" x="6269038" y="4357688"/>
          <p14:tracePt t="200860" x="6215063" y="4375150"/>
          <p14:tracePt t="200868" x="6189663" y="4381500"/>
          <p14:tracePt t="200876" x="6154738" y="4411663"/>
          <p14:tracePt t="200884" x="6130925" y="4418013"/>
          <p14:tracePt t="200892" x="6105525" y="4435475"/>
          <p14:tracePt t="200901" x="6081713" y="4448175"/>
          <p14:tracePt t="200909" x="6070600" y="4459288"/>
          <p14:tracePt t="200916" x="6051550" y="4471988"/>
          <p14:tracePt t="200925" x="6040438" y="4489450"/>
          <p14:tracePt t="200932" x="6034088" y="4495800"/>
          <p14:tracePt t="200942" x="6027738" y="4513263"/>
          <p14:tracePt t="200948" x="6015038" y="4537075"/>
          <p14:tracePt t="200956" x="6015038" y="4562475"/>
          <p14:tracePt t="200964" x="6015038" y="4592638"/>
          <p14:tracePt t="200973" x="6010275" y="4640263"/>
          <p14:tracePt t="200980" x="6010275" y="4652963"/>
          <p14:tracePt t="200989" x="6010275" y="4683125"/>
          <p14:tracePt t="200996" x="6010275" y="4706938"/>
          <p14:tracePt t="201005" x="6010275" y="4743450"/>
          <p14:tracePt t="201012" x="6021388" y="4773613"/>
          <p14:tracePt t="201020" x="6027738" y="4808538"/>
          <p14:tracePt t="201028" x="6057900" y="4868863"/>
          <p14:tracePt t="201036" x="6064250" y="4892675"/>
          <p14:tracePt t="201044" x="6081713" y="4929188"/>
          <p14:tracePt t="201052" x="6100763" y="4953000"/>
          <p14:tracePt t="201061" x="6118225" y="4978400"/>
          <p14:tracePt t="201068" x="6130925" y="5002213"/>
          <p14:tracePt t="201076" x="6148388" y="5013325"/>
          <p14:tracePt t="201084" x="6161088" y="5032375"/>
          <p14:tracePt t="201092" x="6165850" y="5038725"/>
          <p14:tracePt t="201100" x="6172200" y="5038725"/>
          <p14:tracePt t="201111" x="6189663" y="5038725"/>
          <p14:tracePt t="201116" x="6196013" y="5038725"/>
          <p14:tracePt t="201126" x="6215063" y="5043488"/>
          <p14:tracePt t="201132" x="6238875" y="5043488"/>
          <p14:tracePt t="201142" x="6269038" y="5049838"/>
          <p14:tracePt t="201148" x="6305550" y="5049838"/>
          <p14:tracePt t="201156" x="6335713" y="5049838"/>
          <p14:tracePt t="201165" x="6359525" y="5049838"/>
          <p14:tracePt t="201172" x="6400800" y="5049838"/>
          <p14:tracePt t="201180" x="6430963" y="5049838"/>
          <p14:tracePt t="201189" x="6456363" y="5049838"/>
          <p14:tracePt t="201196" x="6491288" y="5043488"/>
          <p14:tracePt t="201205" x="6540500" y="5032375"/>
          <p14:tracePt t="201212" x="6575425" y="5002213"/>
          <p14:tracePt t="201220" x="6605588" y="4995863"/>
          <p14:tracePt t="201228" x="6642100" y="4978400"/>
          <p14:tracePt t="201236" x="6678613" y="4948238"/>
          <p14:tracePt t="201244" x="6708775" y="4922838"/>
          <p14:tracePt t="201252" x="6715125" y="4911725"/>
          <p14:tracePt t="201260" x="6726238" y="4892675"/>
          <p14:tracePt t="201268" x="6726238" y="4862513"/>
          <p14:tracePt t="201276" x="6738938" y="4838700"/>
          <p14:tracePt t="201284" x="6745288" y="4814888"/>
          <p14:tracePt t="201292" x="6745288" y="4791075"/>
          <p14:tracePt t="201300" x="6745288" y="4778375"/>
          <p14:tracePt t="201310" x="6745288" y="4767263"/>
          <p14:tracePt t="201316" x="6745288" y="4748213"/>
          <p14:tracePt t="201325" x="6745288" y="4737100"/>
          <p14:tracePt t="201332" x="6745288" y="4730750"/>
          <p14:tracePt t="201342" x="6745288" y="4713288"/>
          <p14:tracePt t="201348" x="6745288" y="4687888"/>
          <p14:tracePt t="201356" x="6732588" y="4664075"/>
          <p14:tracePt t="201364" x="6721475" y="4640263"/>
          <p14:tracePt t="201373" x="6691313" y="4603750"/>
          <p14:tracePt t="201380" x="6654800" y="4567238"/>
          <p14:tracePt t="201389" x="6600825" y="4502150"/>
          <p14:tracePt t="201396" x="6546850" y="4448175"/>
          <p14:tracePt t="201404" x="6467475" y="4387850"/>
          <p14:tracePt t="201412" x="6383338" y="4321175"/>
          <p14:tracePt t="201420" x="6305550" y="4267200"/>
          <p14:tracePt t="201428" x="6226175" y="4206875"/>
          <p14:tracePt t="201436" x="6165850" y="4176713"/>
          <p14:tracePt t="201444" x="6124575" y="4146550"/>
          <p14:tracePt t="201452" x="6075363" y="4116388"/>
          <p14:tracePt t="201460" x="6064250" y="4116388"/>
          <p14:tracePt t="201468" x="6057900" y="4110038"/>
          <p14:tracePt t="201476" x="6051550" y="4110038"/>
          <p14:tracePt t="201492" x="6040438" y="4110038"/>
          <p14:tracePt t="201510" x="6015038" y="4110038"/>
          <p14:tracePt t="201516" x="5980113" y="4133850"/>
          <p14:tracePt t="201525" x="5930900" y="4164013"/>
          <p14:tracePt t="201532" x="5894388" y="4183063"/>
          <p14:tracePt t="201542" x="5853113" y="4206875"/>
          <p14:tracePt t="201548" x="5816600" y="4237038"/>
          <p14:tracePt t="201556" x="5768975" y="4267200"/>
          <p14:tracePt t="201564" x="5726113" y="4302125"/>
          <p14:tracePt t="201573" x="5702300" y="4332288"/>
          <p14:tracePt t="201580" x="5695950" y="4338638"/>
          <p14:tracePt t="201589" x="5695950" y="4351338"/>
          <p14:tracePt t="201596" x="5695950" y="4375150"/>
          <p14:tracePt t="201604" x="5695950" y="4405313"/>
          <p14:tracePt t="201612" x="5695950" y="4429125"/>
          <p14:tracePt t="201620" x="5702300" y="4441825"/>
          <p14:tracePt t="201628" x="5715000" y="4465638"/>
          <p14:tracePt t="201636" x="5732463" y="4502150"/>
          <p14:tracePt t="201645" x="5738813" y="4525963"/>
          <p14:tracePt t="201652" x="5762625" y="4549775"/>
          <p14:tracePt t="201660" x="5773738" y="4597400"/>
          <p14:tracePt t="201668" x="5803900" y="4633913"/>
          <p14:tracePt t="201676" x="5822950" y="4670425"/>
          <p14:tracePt t="201684" x="5846763" y="4706938"/>
          <p14:tracePt t="201692" x="5864225" y="4724400"/>
          <p14:tracePt t="201700" x="5883275" y="4754563"/>
          <p14:tracePt t="201710" x="5894388" y="4773613"/>
          <p14:tracePt t="201716" x="5919788" y="4797425"/>
          <p14:tracePt t="201726" x="5943600" y="4821238"/>
          <p14:tracePt t="201732" x="5961063" y="4838700"/>
          <p14:tracePt t="201742" x="5997575" y="4862513"/>
          <p14:tracePt t="201748" x="6010275" y="4868863"/>
          <p14:tracePt t="201757" x="6034088" y="4881563"/>
          <p14:tracePt t="201764" x="6057900" y="4887913"/>
          <p14:tracePt t="201773" x="6081713" y="4892675"/>
          <p14:tracePt t="201780" x="6105525" y="4892675"/>
          <p14:tracePt t="201788" x="6130925" y="4892675"/>
          <p14:tracePt t="201796" x="6172200" y="4892675"/>
          <p14:tracePt t="201805" x="6202363" y="4892675"/>
          <p14:tracePt t="201812" x="6238875" y="4892675"/>
          <p14:tracePt t="201820" x="6256338" y="4892675"/>
          <p14:tracePt t="201828" x="6292850" y="4875213"/>
          <p14:tracePt t="201836" x="6316663" y="4857750"/>
          <p14:tracePt t="201844" x="6335713" y="4845050"/>
          <p14:tracePt t="201852" x="6359525" y="4827588"/>
          <p14:tracePt t="201860" x="6383338" y="4803775"/>
          <p14:tracePt t="201868" x="6413500" y="4754563"/>
          <p14:tracePt t="201876" x="6419850" y="4748213"/>
          <p14:tracePt t="201884" x="6430963" y="4724400"/>
          <p14:tracePt t="201892" x="6430963" y="4700588"/>
          <p14:tracePt t="201900" x="6430963" y="4687888"/>
          <p14:tracePt t="201909" x="6430963" y="4683125"/>
          <p14:tracePt t="201916" x="6430963" y="4670425"/>
          <p14:tracePt t="201926" x="6430963" y="4664075"/>
          <p14:tracePt t="201932" x="6430963" y="4652963"/>
          <p14:tracePt t="201964" x="6430963" y="4646613"/>
          <p14:tracePt t="201988" x="6430963" y="4640263"/>
          <p14:tracePt t="201996" x="6430963" y="4633913"/>
          <p14:tracePt t="202004" x="6426200" y="4627563"/>
          <p14:tracePt t="202012" x="6419850" y="4622800"/>
          <p14:tracePt t="202020" x="6407150" y="4622800"/>
          <p14:tracePt t="202028" x="6383338" y="4622800"/>
          <p14:tracePt t="202036" x="6353175" y="4610100"/>
          <p14:tracePt t="202044" x="6316663" y="4603750"/>
          <p14:tracePt t="202052" x="6269038" y="4592638"/>
          <p14:tracePt t="202060" x="6249988" y="4592638"/>
          <p14:tracePt t="202068" x="6208713" y="4592638"/>
          <p14:tracePt t="202076" x="6184900" y="4592638"/>
          <p14:tracePt t="202084" x="6148388" y="4592638"/>
          <p14:tracePt t="202093" x="6130925" y="4592638"/>
          <p14:tracePt t="202100" x="6094413" y="4603750"/>
          <p14:tracePt t="202111" x="6075363" y="4610100"/>
          <p14:tracePt t="202116" x="6051550" y="4622800"/>
          <p14:tracePt t="202127" x="6045200" y="4627563"/>
          <p14:tracePt t="202132" x="6034088" y="4640263"/>
          <p14:tracePt t="202140" x="6034088" y="4646613"/>
          <p14:tracePt t="202148" x="6034088" y="4676775"/>
          <p14:tracePt t="202157" x="6034088" y="4687888"/>
          <p14:tracePt t="202164" x="6034088" y="4713288"/>
          <p14:tracePt t="202173" x="6045200" y="4743450"/>
          <p14:tracePt t="202180" x="6064250" y="4767263"/>
          <p14:tracePt t="202188" x="6070600" y="4803775"/>
          <p14:tracePt t="202196" x="6088063" y="4838700"/>
          <p14:tracePt t="202204" x="6105525" y="4851400"/>
          <p14:tracePt t="202212" x="6130925" y="4899025"/>
          <p14:tracePt t="202220" x="6148388" y="4918075"/>
          <p14:tracePt t="202228" x="6154738" y="4922838"/>
          <p14:tracePt t="202236" x="6161088" y="4922838"/>
          <p14:tracePt t="202244" x="6165850" y="4922838"/>
          <p14:tracePt t="202260" x="6184900" y="4922838"/>
          <p14:tracePt t="202268" x="6189663" y="4922838"/>
          <p14:tracePt t="202276" x="6202363" y="4922838"/>
          <p14:tracePt t="202284" x="6238875" y="4911725"/>
          <p14:tracePt t="202293" x="6256338" y="4905375"/>
          <p14:tracePt t="202300" x="6299200" y="4875213"/>
          <p14:tracePt t="202309" x="6323013" y="4851400"/>
          <p14:tracePt t="202316" x="6340475" y="4832350"/>
          <p14:tracePt t="202326" x="6365875" y="4808538"/>
          <p14:tracePt t="202333" x="6396038" y="4760913"/>
          <p14:tracePt t="202340" x="6396038" y="4748213"/>
          <p14:tracePt t="202348" x="6396038" y="4713288"/>
          <p14:tracePt t="202357" x="6396038" y="4683125"/>
          <p14:tracePt t="202364" x="6396038" y="4657725"/>
          <p14:tracePt t="202373" x="6396038" y="4652963"/>
          <p14:tracePt t="202380" x="6396038" y="4640263"/>
          <p14:tracePt t="202461" x="6396038" y="4633913"/>
          <p14:tracePt t="202469" x="6396038" y="4622800"/>
          <p14:tracePt t="202477" x="6370638" y="4610100"/>
          <p14:tracePt t="202485" x="6346825" y="4597400"/>
          <p14:tracePt t="202493" x="6323013" y="4586288"/>
          <p14:tracePt t="202500" x="6310313" y="4586288"/>
          <p14:tracePt t="202510" x="6286500" y="4586288"/>
          <p14:tracePt t="202516" x="6256338" y="4586288"/>
          <p14:tracePt t="202527" x="6232525" y="4586288"/>
          <p14:tracePt t="202532" x="6208713" y="4586288"/>
          <p14:tracePt t="202541" x="6202363" y="4586288"/>
          <p14:tracePt t="202548" x="6196013" y="4586288"/>
          <p14:tracePt t="202557" x="6189663" y="4586288"/>
          <p14:tracePt t="202573" x="6184900" y="4586288"/>
          <p14:tracePt t="202828" x="0" y="0"/>
        </p14:tracePtLst>
        <p14:tracePtLst>
          <p14:tracePt t="205831" x="1560513" y="5303838"/>
          <p14:tracePt t="205885" x="1566863" y="5303838"/>
          <p14:tracePt t="205893" x="1609725" y="5303838"/>
          <p14:tracePt t="205901" x="1670050" y="5303838"/>
          <p14:tracePt t="205908" x="1711325" y="5303838"/>
          <p14:tracePt t="205916" x="1771650" y="5303838"/>
          <p14:tracePt t="205924" x="1831975" y="5284788"/>
          <p14:tracePt t="205932" x="1868488" y="5278438"/>
          <p14:tracePt t="205940" x="1916113" y="5254625"/>
          <p14:tracePt t="205948" x="1965325" y="5237163"/>
          <p14:tracePt t="205956" x="1989138" y="5224463"/>
          <p14:tracePt t="205964" x="2025650" y="5207000"/>
          <p14:tracePt t="205972" x="2049463" y="5183188"/>
          <p14:tracePt t="205980" x="2073275" y="5153025"/>
          <p14:tracePt t="205988" x="2097088" y="5129213"/>
          <p14:tracePt t="205996" x="2122488" y="5103813"/>
          <p14:tracePt t="206004" x="2139950" y="5068888"/>
          <p14:tracePt t="206013" x="2157413" y="5019675"/>
          <p14:tracePt t="206021" x="2157413" y="4995863"/>
          <p14:tracePt t="206029" x="2170113" y="4972050"/>
          <p14:tracePt t="206036" x="2170113" y="4941888"/>
          <p14:tracePt t="206046" x="2170113" y="4929188"/>
          <p14:tracePt t="206052" x="2170113" y="4905375"/>
          <p14:tracePt t="206062" x="2170113" y="4881563"/>
          <p14:tracePt t="206068" x="2170113" y="4875213"/>
          <p14:tracePt t="206077" x="2163763" y="4857750"/>
          <p14:tracePt t="206093" x="2157413" y="4857750"/>
          <p14:tracePt t="206100" x="2152650" y="4851400"/>
          <p14:tracePt t="206115" x="2139950" y="4845050"/>
          <p14:tracePt t="206116" x="2127250" y="4832350"/>
          <p14:tracePt t="206124" x="2103438" y="4832350"/>
          <p14:tracePt t="206132" x="2062163" y="4827588"/>
          <p14:tracePt t="206140" x="2036763" y="4821238"/>
          <p14:tracePt t="206148" x="1989138" y="4808538"/>
          <p14:tracePt t="206156" x="1935163" y="4808538"/>
          <p14:tracePt t="206164" x="1868488" y="4791075"/>
          <p14:tracePt t="206172" x="1795463" y="4778375"/>
          <p14:tracePt t="206180" x="1706563" y="4754563"/>
          <p14:tracePt t="206188" x="1633538" y="4737100"/>
          <p14:tracePt t="206197" x="1585913" y="4724400"/>
          <p14:tracePt t="206204" x="1525588" y="4713288"/>
          <p14:tracePt t="206213" x="1495425" y="4713288"/>
          <p14:tracePt t="206220" x="1476375" y="4713288"/>
          <p14:tracePt t="206229" x="1446213" y="4713288"/>
          <p14:tracePt t="206236" x="1435100" y="4713288"/>
          <p14:tracePt t="206246" x="1409700" y="4724400"/>
          <p14:tracePt t="206252" x="1385888" y="4743450"/>
          <p14:tracePt t="206262" x="1381125" y="4748213"/>
          <p14:tracePt t="206268" x="1355725" y="4767263"/>
          <p14:tracePt t="206277" x="1350963" y="4803775"/>
          <p14:tracePt t="206285" x="1331913" y="4827588"/>
          <p14:tracePt t="206292" x="1331913" y="4857750"/>
          <p14:tracePt t="206300" x="1331913" y="4899025"/>
          <p14:tracePt t="206308" x="1331913" y="4922838"/>
          <p14:tracePt t="206316" x="1331913" y="4948238"/>
          <p14:tracePt t="206324" x="1355725" y="4972050"/>
          <p14:tracePt t="206332" x="1385888" y="4995863"/>
          <p14:tracePt t="206340" x="1416050" y="5013325"/>
          <p14:tracePt t="206348" x="1446213" y="5038725"/>
          <p14:tracePt t="206356" x="1476375" y="5049838"/>
          <p14:tracePt t="206365" x="1495425" y="5062538"/>
          <p14:tracePt t="206372" x="1536700" y="5092700"/>
          <p14:tracePt t="206380" x="1573213" y="5099050"/>
          <p14:tracePt t="206388" x="1620838" y="5122863"/>
          <p14:tracePt t="206396" x="1693863" y="5140325"/>
          <p14:tracePt t="206404" x="1784350" y="5176838"/>
          <p14:tracePt t="206413" x="1874838" y="5194300"/>
          <p14:tracePt t="206420" x="1935163" y="5207000"/>
          <p14:tracePt t="206431" x="1995488" y="5207000"/>
          <p14:tracePt t="206436" x="2036763" y="5207000"/>
          <p14:tracePt t="206446" x="2085975" y="5207000"/>
          <p14:tracePt t="206452" x="2116138" y="5207000"/>
          <p14:tracePt t="206460" x="2152650" y="5207000"/>
          <p14:tracePt t="206468" x="2193925" y="5207000"/>
          <p14:tracePt t="206477" x="2241550" y="5194300"/>
          <p14:tracePt t="206485" x="2314575" y="5183188"/>
          <p14:tracePt t="206492" x="2374900" y="5176838"/>
          <p14:tracePt t="206500" x="2422525" y="5164138"/>
          <p14:tracePt t="206509" x="2452688" y="5164138"/>
          <p14:tracePt t="206516" x="2478088" y="5157788"/>
          <p14:tracePt t="206524" x="2508250" y="5153025"/>
          <p14:tracePt t="206532" x="2543175" y="5140325"/>
          <p14:tracePt t="206540" x="2568575" y="5133975"/>
          <p14:tracePt t="206549" x="2597150" y="5122863"/>
          <p14:tracePt t="206556" x="2622550" y="5116513"/>
          <p14:tracePt t="206564" x="2640013" y="5103813"/>
          <p14:tracePt t="206572" x="2663825" y="5086350"/>
          <p14:tracePt t="206580" x="2670175" y="5080000"/>
          <p14:tracePt t="206588" x="2693988" y="5056188"/>
          <p14:tracePt t="206596" x="2706688" y="5043488"/>
          <p14:tracePt t="206604" x="2730500" y="5019675"/>
          <p14:tracePt t="206614" x="2747963" y="5008563"/>
          <p14:tracePt t="206620" x="2773363" y="4983163"/>
          <p14:tracePt t="206630" x="2797175" y="4959350"/>
          <p14:tracePt t="206636" x="2820988" y="4935538"/>
          <p14:tracePt t="206647" x="2820988" y="4929188"/>
          <p14:tracePt t="206652" x="2844800" y="4899025"/>
          <p14:tracePt t="206661" x="2863850" y="4875213"/>
          <p14:tracePt t="206668" x="2868613" y="4851400"/>
          <p14:tracePt t="206677" x="2868613" y="4821238"/>
          <p14:tracePt t="206684" x="2874963" y="4803775"/>
          <p14:tracePt t="206692" x="2874963" y="4778375"/>
          <p14:tracePt t="206708" x="2874963" y="4773613"/>
          <p14:tracePt t="206716" x="2874963" y="4767263"/>
          <p14:tracePt t="206780" x="2868613" y="4767263"/>
          <p14:tracePt t="206788" x="2851150" y="4784725"/>
          <p14:tracePt t="206796" x="2827338" y="4808538"/>
          <p14:tracePt t="206812" x="2827338" y="4827588"/>
          <p14:tracePt t="206820" x="2820988" y="4838700"/>
          <p14:tracePt t="206830" x="2820988" y="4845050"/>
          <p14:tracePt t="206847" x="2820988" y="4851400"/>
          <p14:tracePt t="206852" x="2820988" y="4857750"/>
          <p14:tracePt t="206861" x="2820988" y="4862513"/>
          <p14:tracePt t="206868" x="2838450" y="4881563"/>
          <p14:tracePt t="206877" x="2857500" y="4887913"/>
          <p14:tracePt t="206885" x="2868613" y="4892675"/>
          <p14:tracePt t="206892" x="2887663" y="4892675"/>
          <p14:tracePt t="206900" x="2898775" y="4892675"/>
          <p14:tracePt t="206908" x="2911475" y="4892675"/>
          <p14:tracePt t="206924" x="2917825" y="4892675"/>
          <p14:tracePt t="206940" x="2924175" y="4892675"/>
          <p14:tracePt t="207021" x="2935288" y="4892675"/>
          <p14:tracePt t="207029" x="2941638" y="4892675"/>
          <p14:tracePt t="207037" x="2959100" y="4892675"/>
          <p14:tracePt t="207045" x="2978150" y="4899025"/>
          <p14:tracePt t="207052" x="2995613" y="4899025"/>
          <p14:tracePt t="207061" x="3049588" y="4899025"/>
          <p14:tracePt t="207068" x="3098800" y="4911725"/>
          <p14:tracePt t="207077" x="3182938" y="4911725"/>
          <p14:tracePt t="207084" x="3284538" y="4911725"/>
          <p14:tracePt t="207092" x="3398838" y="4922838"/>
          <p14:tracePt t="207100" x="3514725" y="4922838"/>
          <p14:tracePt t="207116" x="3629025" y="4922838"/>
          <p14:tracePt t="207117" x="3730625" y="4935538"/>
          <p14:tracePt t="207124" x="3814763" y="4935538"/>
          <p14:tracePt t="207132" x="3887788" y="4935538"/>
          <p14:tracePt t="207140" x="3911600" y="4935538"/>
          <p14:tracePt t="207148" x="3954463" y="4935538"/>
          <p14:tracePt t="207156" x="3965575" y="4935538"/>
          <p14:tracePt t="207164" x="3978275" y="4935538"/>
          <p14:tracePt t="207172" x="3984625" y="4935538"/>
          <p14:tracePt t="207180" x="4002088" y="4922838"/>
          <p14:tracePt t="207188" x="4008438" y="4918075"/>
          <p14:tracePt t="207228" x="4014788" y="4911725"/>
          <p14:tracePt t="207389" x="4021138" y="4905375"/>
          <p14:tracePt t="207429" x="4025900" y="4905375"/>
          <p14:tracePt t="207437" x="4038600" y="4905375"/>
          <p14:tracePt t="207446" x="4051300" y="4905375"/>
          <p14:tracePt t="207453" x="4086225" y="4905375"/>
          <p14:tracePt t="207462" x="4116388" y="4905375"/>
          <p14:tracePt t="207468" x="4171950" y="4905375"/>
          <p14:tracePt t="207476" x="4256088" y="4905375"/>
          <p14:tracePt t="207484" x="4346575" y="4905375"/>
          <p14:tracePt t="207492" x="4460875" y="4905375"/>
          <p14:tracePt t="207500" x="4575175" y="4905375"/>
          <p14:tracePt t="207508" x="4659313" y="4905375"/>
          <p14:tracePt t="207516" x="4762500" y="4905375"/>
          <p14:tracePt t="207524" x="4846638" y="4905375"/>
          <p14:tracePt t="207532" x="4930775" y="4905375"/>
          <p14:tracePt t="207540" x="4991100" y="4905375"/>
          <p14:tracePt t="207548" x="5032375" y="4905375"/>
          <p14:tracePt t="207556" x="5068888" y="4899025"/>
          <p14:tracePt t="207564" x="5081588" y="4899025"/>
          <p14:tracePt t="207572" x="5118100" y="4892675"/>
          <p14:tracePt t="207580" x="5141913" y="4881563"/>
          <p14:tracePt t="207588" x="5153025" y="4881563"/>
          <p14:tracePt t="207597" x="5165725" y="4875213"/>
          <p14:tracePt t="207605" x="5183188" y="4875213"/>
          <p14:tracePt t="207614" x="5195888" y="4875213"/>
          <p14:tracePt t="207620" x="5219700" y="4875213"/>
          <p14:tracePt t="207630" x="5243513" y="4868863"/>
          <p14:tracePt t="207636" x="5262563" y="4868863"/>
          <p14:tracePt t="207647" x="5286375" y="4862513"/>
          <p14:tracePt t="207652" x="5303838" y="4862513"/>
          <p14:tracePt t="207660" x="5316538" y="4862513"/>
          <p14:tracePt t="207668" x="5322888" y="4862513"/>
          <p14:tracePt t="207861" x="5329238" y="4862513"/>
          <p14:tracePt t="208125" x="5334000" y="4862513"/>
          <p14:tracePt t="208197" x="5346700" y="4862513"/>
          <p14:tracePt t="208293" x="5359400" y="4862513"/>
          <p14:tracePt t="208341" x="5364163" y="4862513"/>
          <p14:tracePt t="208357" x="5387975" y="4862513"/>
          <p14:tracePt t="208366" x="5418138" y="4862513"/>
          <p14:tracePt t="208373" x="5473700" y="4862513"/>
          <p14:tracePt t="208383" x="5564188" y="4862513"/>
          <p14:tracePt t="208389" x="5648325" y="4862513"/>
          <p14:tracePt t="208397" x="5780088" y="4899025"/>
          <p14:tracePt t="208405" x="5924550" y="4935538"/>
          <p14:tracePt t="208413" x="6088063" y="4959350"/>
          <p14:tracePt t="208421" x="6286500" y="5008563"/>
          <p14:tracePt t="208429" x="6461125" y="5043488"/>
          <p14:tracePt t="208436" x="6605588" y="5068888"/>
          <p14:tracePt t="208445" x="6751638" y="5092700"/>
          <p14:tracePt t="208452" x="6835775" y="5116513"/>
          <p14:tracePt t="208460" x="6937375" y="5129213"/>
          <p14:tracePt t="208468" x="6986588" y="5133975"/>
          <p14:tracePt t="208476" x="7021513" y="5146675"/>
          <p14:tracePt t="208484" x="7034213" y="5146675"/>
          <p14:tracePt t="208492" x="7040563" y="5153025"/>
          <p14:tracePt t="208500" x="7051675" y="5153025"/>
          <p14:tracePt t="208516" x="7077075" y="5153025"/>
          <p14:tracePt t="208524" x="7100888" y="5153025"/>
          <p14:tracePt t="208532" x="7118350" y="5153025"/>
          <p14:tracePt t="208540" x="7142163" y="5153025"/>
          <p14:tracePt t="208548" x="7167563" y="5153025"/>
          <p14:tracePt t="208556" x="7191375" y="5146675"/>
          <p14:tracePt t="208565" x="7215188" y="5146675"/>
          <p14:tracePt t="208572" x="7227888" y="5146675"/>
          <p14:tracePt t="208581" x="7232650" y="5146675"/>
          <p14:tracePt t="208588" x="7245350" y="5140325"/>
          <p14:tracePt t="208604" x="7251700" y="5140325"/>
          <p14:tracePt t="208892" x="0" y="0"/>
        </p14:tracePtLst>
        <p14:tracePtLst>
          <p14:tracePt t="213815" x="2579688" y="1603375"/>
          <p14:tracePt t="213829" x="2573338" y="1603375"/>
          <p14:tracePt t="213837" x="2562225" y="1603375"/>
          <p14:tracePt t="213845" x="2549525" y="1603375"/>
          <p14:tracePt t="213854" x="2525713" y="1603375"/>
          <p14:tracePt t="213860" x="2513013" y="1603375"/>
          <p14:tracePt t="213869" x="2482850" y="1603375"/>
          <p14:tracePt t="213876" x="2447925" y="1603375"/>
          <p14:tracePt t="213886" x="2417763" y="1603375"/>
          <p14:tracePt t="213892" x="2381250" y="1603375"/>
          <p14:tracePt t="213902" x="2351088" y="1603375"/>
          <p14:tracePt t="213908" x="2327275" y="1614488"/>
          <p14:tracePt t="213916" x="2271713" y="1633538"/>
          <p14:tracePt t="213924" x="2236788" y="1639888"/>
          <p14:tracePt t="213933" x="2176463" y="1663700"/>
          <p14:tracePt t="213940" x="2127250" y="1670050"/>
          <p14:tracePt t="213948" x="2066925" y="1693863"/>
          <p14:tracePt t="213956" x="2032000" y="1717675"/>
          <p14:tracePt t="213964" x="1976438" y="1758950"/>
          <p14:tracePt t="213972" x="1952625" y="1784350"/>
          <p14:tracePt t="213980" x="1922463" y="1825625"/>
          <p14:tracePt t="213988" x="1916113" y="1844675"/>
          <p14:tracePt t="213996" x="1905000" y="1892300"/>
          <p14:tracePt t="214005" x="1905000" y="1935163"/>
          <p14:tracePt t="214012" x="1911350" y="1958975"/>
          <p14:tracePt t="214021" x="1935163" y="2006600"/>
          <p14:tracePt t="214028" x="1989138" y="2036763"/>
          <p14:tracePt t="214036" x="2043113" y="2090738"/>
          <p14:tracePt t="214045" x="2103438" y="2120900"/>
          <p14:tracePt t="214052" x="2182813" y="2163763"/>
          <p14:tracePt t="214060" x="2260600" y="2211388"/>
          <p14:tracePt t="214070" x="2338388" y="2254250"/>
          <p14:tracePt t="214076" x="2428875" y="2301875"/>
          <p14:tracePt t="214084" x="2478088" y="2320925"/>
          <p14:tracePt t="214092" x="2525713" y="2338388"/>
          <p14:tracePt t="214103" x="2562225" y="2349500"/>
          <p14:tracePt t="214108" x="2586038" y="2355850"/>
          <p14:tracePt t="214121" x="2609850" y="2355850"/>
          <p14:tracePt t="214124" x="2627313" y="2355850"/>
          <p14:tracePt t="214133" x="2646363" y="2355850"/>
          <p14:tracePt t="214140" x="2663825" y="2355850"/>
          <p14:tracePt t="214148" x="2687638" y="2355850"/>
          <p14:tracePt t="214156" x="2724150" y="2325688"/>
          <p14:tracePt t="214164" x="2760663" y="2295525"/>
          <p14:tracePt t="214172" x="2797175" y="2284413"/>
          <p14:tracePt t="214180" x="2838450" y="2254250"/>
          <p14:tracePt t="214189" x="2874963" y="2211388"/>
          <p14:tracePt t="214196" x="2894013" y="2187575"/>
          <p14:tracePt t="214205" x="2911475" y="2157413"/>
          <p14:tracePt t="214212" x="2917825" y="2120900"/>
          <p14:tracePt t="214220" x="2917825" y="2079625"/>
          <p14:tracePt t="214228" x="2917825" y="2019300"/>
          <p14:tracePt t="214236" x="2917825" y="1958975"/>
          <p14:tracePt t="214244" x="2905125" y="1928813"/>
          <p14:tracePt t="214253" x="2874963" y="1874838"/>
          <p14:tracePt t="214260" x="2820988" y="1795463"/>
          <p14:tracePt t="214269" x="2736850" y="1728788"/>
          <p14:tracePt t="214276" x="2687638" y="1687513"/>
          <p14:tracePt t="214286" x="2597150" y="1639888"/>
          <p14:tracePt t="214292" x="2519363" y="1609725"/>
          <p14:tracePt t="214301" x="2411413" y="1560513"/>
          <p14:tracePt t="214308" x="2351088" y="1549400"/>
          <p14:tracePt t="214317" x="2290763" y="1530350"/>
          <p14:tracePt t="214324" x="2247900" y="1530350"/>
          <p14:tracePt t="214333" x="2211388" y="1530350"/>
          <p14:tracePt t="214340" x="2170113" y="1530350"/>
          <p14:tracePt t="214348" x="2127250" y="1530350"/>
          <p14:tracePt t="214356" x="2066925" y="1530350"/>
          <p14:tracePt t="214364" x="1995488" y="1530350"/>
          <p14:tracePt t="214372" x="1935163" y="1543050"/>
          <p14:tracePt t="214380" x="1868488" y="1579563"/>
          <p14:tracePt t="214388" x="1844675" y="1603375"/>
          <p14:tracePt t="214396" x="1808163" y="1639888"/>
          <p14:tracePt t="214405" x="1778000" y="1693863"/>
          <p14:tracePt t="214412" x="1778000" y="1704975"/>
          <p14:tracePt t="214420" x="1766888" y="1735138"/>
          <p14:tracePt t="214428" x="1766888" y="1754188"/>
          <p14:tracePt t="214436" x="1766888" y="1771650"/>
          <p14:tracePt t="214444" x="1790700" y="1808163"/>
          <p14:tracePt t="214453" x="1801813" y="1814513"/>
          <p14:tracePt t="214460" x="1838325" y="1844675"/>
          <p14:tracePt t="214470" x="1885950" y="1874838"/>
          <p14:tracePt t="214476" x="1952625" y="1905000"/>
          <p14:tracePt t="214486" x="2032000" y="1952625"/>
          <p14:tracePt t="214492" x="2133600" y="2006600"/>
          <p14:tracePt t="214501" x="2241550" y="2043113"/>
          <p14:tracePt t="214508" x="2357438" y="2090738"/>
          <p14:tracePt t="214517" x="2447925" y="2103438"/>
          <p14:tracePt t="214524" x="2525713" y="2120900"/>
          <p14:tracePt t="214532" x="2555875" y="2120900"/>
          <p14:tracePt t="214540" x="2579688" y="2120900"/>
          <p14:tracePt t="214548" x="2603500" y="2120900"/>
          <p14:tracePt t="214556" x="2622550" y="2120900"/>
          <p14:tracePt t="214564" x="2640013" y="2109788"/>
          <p14:tracePt t="214572" x="2663825" y="2073275"/>
          <p14:tracePt t="214580" x="2676525" y="2025650"/>
          <p14:tracePt t="214588" x="2682875" y="1976438"/>
          <p14:tracePt t="214596" x="2682875" y="1905000"/>
          <p14:tracePt t="214605" x="2682875" y="1879600"/>
          <p14:tracePt t="214612" x="2682875" y="1849438"/>
          <p14:tracePt t="214620" x="2682875" y="1795463"/>
          <p14:tracePt t="214628" x="2640013" y="1754188"/>
          <p14:tracePt t="214637" x="2609850" y="1735138"/>
          <p14:tracePt t="214644" x="2562225" y="1728788"/>
          <p14:tracePt t="214653" x="2501900" y="1704975"/>
          <p14:tracePt t="214660" x="2465388" y="1704975"/>
          <p14:tracePt t="214670" x="2398713" y="1704975"/>
          <p14:tracePt t="214676" x="2327275" y="1704975"/>
          <p14:tracePt t="214684" x="2254250" y="1711325"/>
          <p14:tracePt t="214692" x="2200275" y="1754188"/>
          <p14:tracePt t="214701" x="2122488" y="1808163"/>
          <p14:tracePt t="214708" x="2043113" y="1879600"/>
          <p14:tracePt t="214717" x="2012950" y="1939925"/>
          <p14:tracePt t="214724" x="1976438" y="2006600"/>
          <p14:tracePt t="214732" x="1971675" y="2066925"/>
          <p14:tracePt t="214740" x="1971675" y="2097088"/>
          <p14:tracePt t="214748" x="1971675" y="2151063"/>
          <p14:tracePt t="214756" x="2001838" y="2205038"/>
          <p14:tracePt t="214764" x="2055813" y="2271713"/>
          <p14:tracePt t="214772" x="2109788" y="2320925"/>
          <p14:tracePt t="214780" x="2217738" y="2379663"/>
          <p14:tracePt t="214789" x="2290763" y="2416175"/>
          <p14:tracePt t="214796" x="2398713" y="2476500"/>
          <p14:tracePt t="214804" x="2501900" y="2482850"/>
          <p14:tracePt t="214812" x="2573338" y="2495550"/>
          <p14:tracePt t="214820" x="2622550" y="2495550"/>
          <p14:tracePt t="214828" x="2652713" y="2495550"/>
          <p14:tracePt t="214837" x="2663825" y="2495550"/>
          <p14:tracePt t="214844" x="2670175" y="2495550"/>
          <p14:tracePt t="214853" x="2687638" y="2495550"/>
          <p14:tracePt t="214860" x="2700338" y="2459038"/>
          <p14:tracePt t="214870" x="2700338" y="2439988"/>
          <p14:tracePt t="214889" x="2700338" y="2349500"/>
          <p14:tracePt t="214901" x="2676525" y="2290763"/>
          <p14:tracePt t="214908" x="2657475" y="2278063"/>
          <p14:tracePt t="214917" x="2652713" y="2271713"/>
          <p14:tracePt t="214924" x="2633663" y="2254250"/>
          <p14:tracePt t="214932" x="2597150" y="2254250"/>
          <p14:tracePt t="214941" x="2532063" y="2247900"/>
          <p14:tracePt t="214948" x="2471738" y="2247900"/>
          <p14:tracePt t="214956" x="2387600" y="2247900"/>
          <p14:tracePt t="214964" x="2327275" y="2247900"/>
          <p14:tracePt t="214972" x="2266950" y="2271713"/>
          <p14:tracePt t="214980" x="2230438" y="2295525"/>
          <p14:tracePt t="214988" x="2211388" y="2308225"/>
          <p14:tracePt t="214996" x="2206625" y="2314575"/>
          <p14:tracePt t="215012" x="2206625" y="2325688"/>
          <p14:tracePt t="215028" x="2206625" y="2332038"/>
          <p14:tracePt t="215038" x="2211388" y="2344738"/>
          <p14:tracePt t="215044" x="2260600" y="2362200"/>
          <p14:tracePt t="215054" x="2297113" y="2368550"/>
          <p14:tracePt t="215060" x="2327275" y="2386013"/>
          <p14:tracePt t="215070" x="2344738" y="2386013"/>
          <p14:tracePt t="215181" x="2351088" y="2392363"/>
          <p14:tracePt t="215276" x="0" y="0"/>
        </p14:tracePtLst>
        <p14:tracePtLst>
          <p14:tracePt t="226359" x="915988" y="4989513"/>
          <p14:tracePt t="226469" x="928688" y="4989513"/>
          <p14:tracePt t="226485" x="939800" y="4989513"/>
          <p14:tracePt t="226493" x="958850" y="4989513"/>
          <p14:tracePt t="226502" x="969963" y="4989513"/>
          <p14:tracePt t="226509" x="1000125" y="4989513"/>
          <p14:tracePt t="226516" x="1036638" y="4989513"/>
          <p14:tracePt t="226524" x="1054100" y="4989513"/>
          <p14:tracePt t="226532" x="1090613" y="4989513"/>
          <p14:tracePt t="226540" x="1114425" y="4989513"/>
          <p14:tracePt t="226548" x="1157288" y="4989513"/>
          <p14:tracePt t="226556" x="1200150" y="4989513"/>
          <p14:tracePt t="226564" x="1223963" y="4989513"/>
          <p14:tracePt t="226572" x="1314450" y="4989513"/>
          <p14:tracePt t="226580" x="1428750" y="4989513"/>
          <p14:tracePt t="226588" x="1543050" y="4989513"/>
          <p14:tracePt t="226596" x="1639888" y="4989513"/>
          <p14:tracePt t="226604" x="1754188" y="4989513"/>
          <p14:tracePt t="226613" x="1874838" y="5008563"/>
          <p14:tracePt t="226620" x="1989138" y="5013325"/>
          <p14:tracePt t="226629" x="2122488" y="5038725"/>
          <p14:tracePt t="226636" x="2217738" y="5049838"/>
          <p14:tracePt t="226645" x="2308225" y="5049838"/>
          <p14:tracePt t="226652" x="2392363" y="5062538"/>
          <p14:tracePt t="226660" x="2482850" y="5062538"/>
          <p14:tracePt t="226668" x="2538413" y="5062538"/>
          <p14:tracePt t="226677" x="2609850" y="5062538"/>
          <p14:tracePt t="226684" x="2700338" y="5062538"/>
          <p14:tracePt t="226692" x="2773363" y="5062538"/>
          <p14:tracePt t="226700" x="2857500" y="5062538"/>
          <p14:tracePt t="226708" x="2928938" y="5062538"/>
          <p14:tracePt t="226716" x="3043238" y="5062538"/>
          <p14:tracePt t="226724" x="3159125" y="5062538"/>
          <p14:tracePt t="226732" x="3273425" y="5062538"/>
          <p14:tracePt t="226740" x="3398838" y="5062538"/>
          <p14:tracePt t="226748" x="3544888" y="5073650"/>
          <p14:tracePt t="226756" x="3676650" y="5086350"/>
          <p14:tracePt t="226764" x="3803650" y="5110163"/>
          <p14:tracePt t="226772" x="3935413" y="5122863"/>
          <p14:tracePt t="226780" x="4062413" y="5146675"/>
          <p14:tracePt t="226788" x="4165600" y="5157788"/>
          <p14:tracePt t="226796" x="4256088" y="5170488"/>
          <p14:tracePt t="226804" x="4316413" y="5176838"/>
          <p14:tracePt t="226813" x="4376738" y="5187950"/>
          <p14:tracePt t="226820" x="4418013" y="5187950"/>
          <p14:tracePt t="226830" x="4467225" y="5207000"/>
          <p14:tracePt t="226836" x="4514850" y="5207000"/>
          <p14:tracePt t="226844" x="4545013" y="5207000"/>
          <p14:tracePt t="226852" x="4598988" y="5207000"/>
          <p14:tracePt t="226860" x="4659313" y="5207000"/>
          <p14:tracePt t="226868" x="4719638" y="5218113"/>
          <p14:tracePt t="226876" x="4792663" y="5230813"/>
          <p14:tracePt t="226884" x="4864100" y="5237163"/>
          <p14:tracePt t="226892" x="4972050" y="5260975"/>
          <p14:tracePt t="226900" x="5075238" y="5284788"/>
          <p14:tracePt t="226908" x="5178425" y="5308600"/>
          <p14:tracePt t="226916" x="5292725" y="5345113"/>
          <p14:tracePt t="226924" x="5394325" y="5351463"/>
          <p14:tracePt t="226932" x="5467350" y="5351463"/>
          <p14:tracePt t="226940" x="5503863" y="5364163"/>
          <p14:tracePt t="226948" x="5514975" y="5364163"/>
          <p14:tracePt t="226956" x="5521325" y="5364163"/>
          <p14:tracePt t="226988" x="5534025" y="5364163"/>
          <p14:tracePt t="227004" x="5538788" y="5364163"/>
          <p14:tracePt t="227020" x="5545138" y="5364163"/>
          <p14:tracePt t="227028" x="5557838" y="5364163"/>
          <p14:tracePt t="227036" x="5575300" y="5364163"/>
          <p14:tracePt t="227052" x="5581650" y="5364163"/>
          <p14:tracePt t="227060" x="5588000" y="5364163"/>
          <p14:tracePt t="227076" x="5594350" y="5364163"/>
          <p14:tracePt t="227084" x="5599113" y="5364163"/>
          <p14:tracePt t="227100" x="5605463" y="5357813"/>
          <p14:tracePt t="227212" x="5568950" y="5357813"/>
          <p14:tracePt t="227220" x="5514975" y="5357813"/>
          <p14:tracePt t="227228" x="5413375" y="5345113"/>
          <p14:tracePt t="227236" x="5310188" y="5345113"/>
          <p14:tracePt t="227244" x="5208588" y="5321300"/>
          <p14:tracePt t="227252" x="5081588" y="5321300"/>
          <p14:tracePt t="227261" x="4948238" y="5308600"/>
          <p14:tracePt t="227268" x="4792663" y="5297488"/>
          <p14:tracePt t="227276" x="4646613" y="5273675"/>
          <p14:tracePt t="227284" x="4484688" y="5248275"/>
          <p14:tracePt t="227292" x="4327525" y="5237163"/>
          <p14:tracePt t="227300" x="4183063" y="5213350"/>
          <p14:tracePt t="227308" x="4025900" y="5200650"/>
          <p14:tracePt t="227316" x="3881438" y="5176838"/>
          <p14:tracePt t="227324" x="3743325" y="5164138"/>
          <p14:tracePt t="227332" x="3586163" y="5164138"/>
          <p14:tracePt t="227340" x="3387725" y="5164138"/>
          <p14:tracePt t="227348" x="3213100" y="5164138"/>
          <p14:tracePt t="227356" x="2978150" y="5164138"/>
          <p14:tracePt t="227364" x="2820988" y="5164138"/>
          <p14:tracePt t="227372" x="2663825" y="5164138"/>
          <p14:tracePt t="227381" x="2519363" y="5164138"/>
          <p14:tracePt t="227388" x="2392363" y="5164138"/>
          <p14:tracePt t="227397" x="2260600" y="5164138"/>
          <p14:tracePt t="227404" x="2122488" y="5164138"/>
          <p14:tracePt t="227413" x="2019300" y="5164138"/>
          <p14:tracePt t="227420" x="1916113" y="5164138"/>
          <p14:tracePt t="227430" x="1862138" y="5164138"/>
          <p14:tracePt t="227436" x="1801813" y="5164138"/>
          <p14:tracePt t="227445" x="1741488" y="5164138"/>
          <p14:tracePt t="227452" x="1724025" y="5164138"/>
          <p14:tracePt t="227460" x="1706563" y="5164138"/>
          <p14:tracePt t="227468" x="1693863" y="5164138"/>
          <p14:tracePt t="227476" x="1687513" y="5164138"/>
          <p14:tracePt t="227484" x="1681163" y="5164138"/>
          <p14:tracePt t="227508" x="1676400" y="5164138"/>
          <p14:tracePt t="227516" x="1663700" y="5164138"/>
          <p14:tracePt t="227524" x="1651000" y="5164138"/>
          <p14:tracePt t="227532" x="1633538" y="5164138"/>
          <p14:tracePt t="227540" x="1609725" y="5164138"/>
          <p14:tracePt t="227548" x="1590675" y="5164138"/>
          <p14:tracePt t="227556" x="1573213" y="5164138"/>
          <p14:tracePt t="227564" x="1555750" y="5164138"/>
          <p14:tracePt t="227572" x="1530350" y="5164138"/>
          <p14:tracePt t="227580" x="1506538" y="5164138"/>
          <p14:tracePt t="227588" x="1482725" y="5164138"/>
          <p14:tracePt t="227597" x="1476375" y="5164138"/>
          <p14:tracePt t="227604" x="1470025" y="5164138"/>
          <p14:tracePt t="227636" x="1465263" y="5164138"/>
          <p14:tracePt t="227676" x="1482725" y="5164138"/>
          <p14:tracePt t="227684" x="1519238" y="5157788"/>
          <p14:tracePt t="227692" x="1609725" y="5133975"/>
          <p14:tracePt t="227700" x="1711325" y="5122863"/>
          <p14:tracePt t="227708" x="1838325" y="5110163"/>
          <p14:tracePt t="227716" x="2012950" y="5110163"/>
          <p14:tracePt t="227724" x="2247900" y="5110163"/>
          <p14:tracePt t="227732" x="2452688" y="5110163"/>
          <p14:tracePt t="227740" x="2778125" y="5110163"/>
          <p14:tracePt t="227748" x="3043238" y="5110163"/>
          <p14:tracePt t="227756" x="3309938" y="5110163"/>
          <p14:tracePt t="227764" x="3549650" y="5122863"/>
          <p14:tracePt t="227772" x="3803650" y="5170488"/>
          <p14:tracePt t="227780" x="3971925" y="5194300"/>
          <p14:tracePt t="227788" x="4098925" y="5207000"/>
          <p14:tracePt t="227797" x="4230688" y="5230813"/>
          <p14:tracePt t="227804" x="4333875" y="5243513"/>
          <p14:tracePt t="227814" x="4448175" y="5243513"/>
          <p14:tracePt t="227820" x="4521200" y="5243513"/>
          <p14:tracePt t="227828" x="4605338" y="5243513"/>
          <p14:tracePt t="227836" x="4676775" y="5243513"/>
          <p14:tracePt t="227845" x="4749800" y="5243513"/>
          <p14:tracePt t="227852" x="4810125" y="5243513"/>
          <p14:tracePt t="227860" x="4852988" y="5243513"/>
          <p14:tracePt t="227868" x="4900613" y="5237163"/>
          <p14:tracePt t="227876" x="4960938" y="5224463"/>
          <p14:tracePt t="227884" x="5002213" y="5224463"/>
          <p14:tracePt t="227892" x="5057775" y="5194300"/>
          <p14:tracePt t="227900" x="5099050" y="5194300"/>
          <p14:tracePt t="227908" x="5135563" y="5170488"/>
          <p14:tracePt t="227916" x="5148263" y="5170488"/>
          <p14:tracePt t="227924" x="5165725" y="5170488"/>
          <p14:tracePt t="227932" x="5178425" y="5164138"/>
          <p14:tracePt t="228013" x="5183188" y="5153025"/>
          <p14:tracePt t="228021" x="5189538" y="5153025"/>
          <p14:tracePt t="228029" x="5202238" y="5146675"/>
          <p14:tracePt t="228037" x="5208588" y="5146675"/>
          <p14:tracePt t="228045" x="5213350" y="5146675"/>
          <p14:tracePt t="228052" x="5238750" y="5140325"/>
          <p14:tracePt t="228076" x="5243513" y="5140325"/>
          <p14:tracePt t="228164" x="5256213" y="5133975"/>
          <p14:tracePt t="228228" x="5219700" y="5133975"/>
          <p14:tracePt t="228236" x="5141913" y="5116513"/>
          <p14:tracePt t="228245" x="5014913" y="5092700"/>
          <p14:tracePt t="228252" x="4857750" y="5080000"/>
          <p14:tracePt t="228260" x="4672013" y="5049838"/>
          <p14:tracePt t="228268" x="4471988" y="5008563"/>
          <p14:tracePt t="228276" x="4310063" y="4983163"/>
          <p14:tracePt t="228284" x="4116388" y="4953000"/>
          <p14:tracePt t="228292" x="3971925" y="4929188"/>
          <p14:tracePt t="228300" x="3767138" y="4887913"/>
          <p14:tracePt t="228308" x="3622675" y="4868863"/>
          <p14:tracePt t="228317" x="3489325" y="4857750"/>
          <p14:tracePt t="228324" x="3387725" y="4821238"/>
          <p14:tracePt t="228332" x="3297238" y="4808538"/>
          <p14:tracePt t="228340" x="3213100" y="4797425"/>
          <p14:tracePt t="228349" x="3140075" y="4797425"/>
          <p14:tracePt t="228356" x="3049588" y="4797425"/>
          <p14:tracePt t="228365" x="2978150" y="4797425"/>
          <p14:tracePt t="228372" x="2905125" y="4797425"/>
          <p14:tracePt t="228382" x="2790825" y="4797425"/>
          <p14:tracePt t="228388" x="2706688" y="4797425"/>
          <p14:tracePt t="228396" x="2622550" y="4797425"/>
          <p14:tracePt t="228404" x="2532063" y="4797425"/>
          <p14:tracePt t="228414" x="2447925" y="4803775"/>
          <p14:tracePt t="228421" x="2387600" y="4803775"/>
          <p14:tracePt t="228428" x="2327275" y="4814888"/>
          <p14:tracePt t="228436" x="2266950" y="4821238"/>
          <p14:tracePt t="228444" x="2217738" y="4832350"/>
          <p14:tracePt t="228452" x="2176463" y="4832350"/>
          <p14:tracePt t="228460" x="2146300" y="4832350"/>
          <p14:tracePt t="228468" x="2097088" y="4832350"/>
          <p14:tracePt t="228476" x="2043113" y="4832350"/>
          <p14:tracePt t="228484" x="1995488" y="4838700"/>
          <p14:tracePt t="228493" x="1935163" y="4851400"/>
          <p14:tracePt t="228500" x="1874838" y="4851400"/>
          <p14:tracePt t="228508" x="1801813" y="4862513"/>
          <p14:tracePt t="228516" x="1754188" y="4868863"/>
          <p14:tracePt t="228524" x="1693863" y="4892675"/>
          <p14:tracePt t="228532" x="1646238" y="4899025"/>
          <p14:tracePt t="228540" x="1609725" y="4918075"/>
          <p14:tracePt t="228549" x="1597025" y="4918075"/>
          <p14:tracePt t="228556" x="1573213" y="4935538"/>
          <p14:tracePt t="228565" x="1566863" y="4941888"/>
          <p14:tracePt t="228572" x="1560513" y="4941888"/>
          <p14:tracePt t="228596" x="1555750" y="4941888"/>
          <p14:tracePt t="228620" x="1549400" y="4948238"/>
          <p14:tracePt t="228629" x="1543050" y="4953000"/>
          <p14:tracePt t="228647" x="1530350" y="4959350"/>
          <p14:tracePt t="228660" x="1525588" y="4959350"/>
          <p14:tracePt t="228749" x="1519238" y="4965700"/>
          <p14:tracePt t="228773" x="1536700" y="4965700"/>
          <p14:tracePt t="228781" x="1566863" y="4965700"/>
          <p14:tracePt t="228789" x="1620838" y="4965700"/>
          <p14:tracePt t="228801" x="1693863" y="4965700"/>
          <p14:tracePt t="228805" x="1825625" y="4965700"/>
          <p14:tracePt t="228813" x="2019300" y="4965700"/>
          <p14:tracePt t="228821" x="2200275" y="4965700"/>
          <p14:tracePt t="228830" x="2435225" y="4965700"/>
          <p14:tracePt t="228837" x="2670175" y="4965700"/>
          <p14:tracePt t="228845" x="2905125" y="4965700"/>
          <p14:tracePt t="228853" x="3062288" y="4965700"/>
          <p14:tracePt t="228860" x="3206750" y="4989513"/>
          <p14:tracePt t="228868" x="3309938" y="5002213"/>
          <p14:tracePt t="228876" x="3411538" y="5013325"/>
          <p14:tracePt t="228884" x="3508375" y="5013325"/>
          <p14:tracePt t="228892" x="3598863" y="5026025"/>
          <p14:tracePt t="228900" x="3683000" y="5026025"/>
          <p14:tracePt t="228908" x="3756025" y="5026025"/>
          <p14:tracePt t="228916" x="3857625" y="5026025"/>
          <p14:tracePt t="228924" x="3930650" y="5026025"/>
          <p14:tracePt t="228932" x="4032250" y="5026025"/>
          <p14:tracePt t="228940" x="4105275" y="5026025"/>
          <p14:tracePt t="228948" x="4189413" y="5026025"/>
          <p14:tracePt t="228956" x="4260850" y="5026025"/>
          <p14:tracePt t="228965" x="4303713" y="5026025"/>
          <p14:tracePt t="228972" x="4364038" y="5026025"/>
          <p14:tracePt t="228980" x="4406900" y="5026025"/>
          <p14:tracePt t="228988" x="4467225" y="5026025"/>
          <p14:tracePt t="228999" x="4497388" y="5026025"/>
          <p14:tracePt t="229004" x="4532313" y="5026025"/>
          <p14:tracePt t="229013" x="4562475" y="5026025"/>
          <p14:tracePt t="229020" x="4575175" y="5026025"/>
          <p14:tracePt t="229030" x="4581525" y="5026025"/>
          <p14:tracePt t="229036" x="4598988" y="5026025"/>
          <p14:tracePt t="229044" x="4605338" y="5026025"/>
          <p14:tracePt t="229052" x="4616450" y="5026025"/>
          <p14:tracePt t="229060" x="4646613" y="5026025"/>
          <p14:tracePt t="229068" x="4676775" y="5026025"/>
          <p14:tracePt t="229076" x="4725988" y="5032375"/>
          <p14:tracePt t="229084" x="4756150" y="5032375"/>
          <p14:tracePt t="229092" x="4797425" y="5043488"/>
          <p14:tracePt t="229101" x="4857750" y="5043488"/>
          <p14:tracePt t="229108" x="4894263" y="5049838"/>
          <p14:tracePt t="229132" x="4960938" y="5049838"/>
          <p14:tracePt t="229133" x="4984750" y="5049838"/>
          <p14:tracePt t="229140" x="4991100" y="5049838"/>
          <p14:tracePt t="229149" x="4997450" y="5049838"/>
          <p14:tracePt t="229156" x="5002213" y="5049838"/>
          <p14:tracePt t="229460" x="0" y="0"/>
        </p14:tracePtLst>
        <p14:tracePtLst>
          <p14:tracePt t="241703" x="1200150" y="5176838"/>
          <p14:tracePt t="241797" x="1223963" y="5187950"/>
          <p14:tracePt t="241805" x="1247775" y="5207000"/>
          <p14:tracePt t="241813" x="1260475" y="5207000"/>
          <p14:tracePt t="241821" x="1284288" y="5213350"/>
          <p14:tracePt t="241830" x="1320800" y="5218113"/>
          <p14:tracePt t="241837" x="1344613" y="5230813"/>
          <p14:tracePt t="241844" x="1368425" y="5243513"/>
          <p14:tracePt t="241852" x="1409700" y="5260975"/>
          <p14:tracePt t="241860" x="1446213" y="5273675"/>
          <p14:tracePt t="241868" x="1476375" y="5278438"/>
          <p14:tracePt t="241876" x="1525588" y="5291138"/>
          <p14:tracePt t="241884" x="1549400" y="5297488"/>
          <p14:tracePt t="241893" x="1573213" y="5303838"/>
          <p14:tracePt t="241900" x="1597025" y="5303838"/>
          <p14:tracePt t="241909" x="1616075" y="5303838"/>
          <p14:tracePt t="241916" x="1639888" y="5314950"/>
          <p14:tracePt t="241924" x="1676400" y="5314950"/>
          <p14:tracePt t="241932" x="1700213" y="5321300"/>
          <p14:tracePt t="241942" x="1717675" y="5327650"/>
          <p14:tracePt t="241948" x="1741488" y="5327650"/>
          <p14:tracePt t="241957" x="1760538" y="5327650"/>
          <p14:tracePt t="241964" x="1771650" y="5327650"/>
          <p14:tracePt t="241972" x="1795463" y="5327650"/>
          <p14:tracePt t="241980" x="1808163" y="5327650"/>
          <p14:tracePt t="241988" x="1838325" y="5327650"/>
          <p14:tracePt t="241996" x="1874838" y="5327650"/>
          <p14:tracePt t="242004" x="1892300" y="5327650"/>
          <p14:tracePt t="242012" x="1916113" y="5327650"/>
          <p14:tracePt t="242020" x="1941513" y="5327650"/>
          <p14:tracePt t="242028" x="1965325" y="5321300"/>
          <p14:tracePt t="242036" x="1976438" y="5321300"/>
          <p14:tracePt t="242044" x="1995488" y="5308600"/>
          <p14:tracePt t="242052" x="2001838" y="5303838"/>
          <p14:tracePt t="242060" x="2012950" y="5297488"/>
          <p14:tracePt t="242068" x="2036763" y="5284788"/>
          <p14:tracePt t="242077" x="2043113" y="5278438"/>
          <p14:tracePt t="242084" x="2049463" y="5273675"/>
          <p14:tracePt t="242094" x="2062163" y="5254625"/>
          <p14:tracePt t="242100" x="2079625" y="5248275"/>
          <p14:tracePt t="242111" x="2085975" y="5237163"/>
          <p14:tracePt t="242116" x="2103438" y="5224463"/>
          <p14:tracePt t="242125" x="2109788" y="5213350"/>
          <p14:tracePt t="242132" x="2122488" y="5194300"/>
          <p14:tracePt t="242148" x="2139950" y="5183188"/>
          <p14:tracePt t="242157" x="2146300" y="5157788"/>
          <p14:tracePt t="242164" x="2146300" y="5146675"/>
          <p14:tracePt t="242172" x="2152650" y="5122863"/>
          <p14:tracePt t="242180" x="2152650" y="5103813"/>
          <p14:tracePt t="242188" x="2163763" y="5080000"/>
          <p14:tracePt t="242196" x="2170113" y="5062538"/>
          <p14:tracePt t="242204" x="2170113" y="5038725"/>
          <p14:tracePt t="242212" x="2170113" y="5013325"/>
          <p14:tracePt t="242220" x="2170113" y="4989513"/>
          <p14:tracePt t="242228" x="2182813" y="4948238"/>
          <p14:tracePt t="242236" x="2182813" y="4922838"/>
          <p14:tracePt t="242244" x="2182813" y="4892675"/>
          <p14:tracePt t="242253" x="2182813" y="4875213"/>
          <p14:tracePt t="242260" x="2182813" y="4857750"/>
          <p14:tracePt t="242268" x="2182813" y="4845050"/>
          <p14:tracePt t="242277" x="2182813" y="4827588"/>
          <p14:tracePt t="242284" x="2176463" y="4797425"/>
          <p14:tracePt t="242293" x="2170113" y="4773613"/>
          <p14:tracePt t="242300" x="2170113" y="4767263"/>
          <p14:tracePt t="242309" x="2163763" y="4748213"/>
          <p14:tracePt t="242316" x="2157413" y="4737100"/>
          <p14:tracePt t="242324" x="2146300" y="4713288"/>
          <p14:tracePt t="242332" x="2139950" y="4700588"/>
          <p14:tracePt t="242341" x="2133600" y="4694238"/>
          <p14:tracePt t="242348" x="2127250" y="4676775"/>
          <p14:tracePt t="242357" x="2109788" y="4664075"/>
          <p14:tracePt t="242364" x="2097088" y="4646613"/>
          <p14:tracePt t="242372" x="2092325" y="4640263"/>
          <p14:tracePt t="242380" x="2073275" y="4627563"/>
          <p14:tracePt t="242388" x="2055813" y="4622800"/>
          <p14:tracePt t="242396" x="2032000" y="4603750"/>
          <p14:tracePt t="242404" x="2006600" y="4597400"/>
          <p14:tracePt t="242412" x="1946275" y="4579938"/>
          <p14:tracePt t="242420" x="1916113" y="4567238"/>
          <p14:tracePt t="242428" x="1868488" y="4562475"/>
          <p14:tracePt t="242436" x="1808163" y="4537075"/>
          <p14:tracePt t="242444" x="1741488" y="4519613"/>
          <p14:tracePt t="242453" x="1717675" y="4508500"/>
          <p14:tracePt t="242460" x="1663700" y="4489450"/>
          <p14:tracePt t="242468" x="1627188" y="4483100"/>
          <p14:tracePt t="242476" x="1585913" y="4471988"/>
          <p14:tracePt t="242484" x="1549400" y="4465638"/>
          <p14:tracePt t="242494" x="1536700" y="4465638"/>
          <p14:tracePt t="242500" x="1506538" y="4465638"/>
          <p14:tracePt t="242510" x="1489075" y="4465638"/>
          <p14:tracePt t="242516" x="1476375" y="4465638"/>
          <p14:tracePt t="242527" x="1452563" y="4465638"/>
          <p14:tracePt t="242532" x="1428750" y="4465638"/>
          <p14:tracePt t="242541" x="1416050" y="4465638"/>
          <p14:tracePt t="242548" x="1374775" y="4465638"/>
          <p14:tracePt t="242557" x="1338263" y="4483100"/>
          <p14:tracePt t="242564" x="1271588" y="4519613"/>
          <p14:tracePt t="242572" x="1211263" y="4549775"/>
          <p14:tracePt t="242580" x="1157288" y="4592638"/>
          <p14:tracePt t="242588" x="1109663" y="4622800"/>
          <p14:tracePt t="242596" x="1066800" y="4657725"/>
          <p14:tracePt t="242604" x="1042988" y="4683125"/>
          <p14:tracePt t="242612" x="1012825" y="4737100"/>
          <p14:tracePt t="242620" x="1006475" y="4767263"/>
          <p14:tracePt t="242628" x="993775" y="4845050"/>
          <p14:tracePt t="242636" x="989013" y="4887913"/>
          <p14:tracePt t="242644" x="989013" y="4935538"/>
          <p14:tracePt t="242653" x="989013" y="4989513"/>
          <p14:tracePt t="242660" x="1012825" y="5056188"/>
          <p14:tracePt t="242668" x="1079500" y="5146675"/>
          <p14:tracePt t="242676" x="1163638" y="5218113"/>
          <p14:tracePt t="242684" x="1223963" y="5260975"/>
          <p14:tracePt t="242693" x="1308100" y="5314950"/>
          <p14:tracePt t="242700" x="1385888" y="5364163"/>
          <p14:tracePt t="242710" x="1458913" y="5394325"/>
          <p14:tracePt t="242716" x="1512888" y="5424488"/>
          <p14:tracePt t="242726" x="1543050" y="5424488"/>
          <p14:tracePt t="242732" x="1566863" y="5441950"/>
          <p14:tracePt t="242741" x="1579563" y="5441950"/>
          <p14:tracePt t="242748" x="1585913" y="5441950"/>
          <p14:tracePt t="242757" x="1597025" y="5441950"/>
          <p14:tracePt t="242765" x="1609725" y="5441950"/>
          <p14:tracePt t="242772" x="1627188" y="5441950"/>
          <p14:tracePt t="242780" x="1651000" y="5429250"/>
          <p14:tracePt t="242788" x="1693863" y="5411788"/>
          <p14:tracePt t="242796" x="1790700" y="5368925"/>
          <p14:tracePt t="242804" x="1874838" y="5345113"/>
          <p14:tracePt t="242812" x="1971675" y="5284788"/>
          <p14:tracePt t="242820" x="2036763" y="5243513"/>
          <p14:tracePt t="242828" x="2085975" y="5213350"/>
          <p14:tracePt t="242836" x="2122488" y="5176838"/>
          <p14:tracePt t="242844" x="2152650" y="5153025"/>
          <p14:tracePt t="242853" x="2163763" y="5133975"/>
          <p14:tracePt t="242860" x="2176463" y="5092700"/>
          <p14:tracePt t="242868" x="2193925" y="5056188"/>
          <p14:tracePt t="242878" x="2193925" y="5019675"/>
          <p14:tracePt t="242884" x="2193925" y="4989513"/>
          <p14:tracePt t="242894" x="2193925" y="4935538"/>
          <p14:tracePt t="242900" x="2193925" y="4862513"/>
          <p14:tracePt t="242911" x="2187575" y="4803775"/>
          <p14:tracePt t="242916" x="2163763" y="4743450"/>
          <p14:tracePt t="242924" x="2127250" y="4687888"/>
          <p14:tracePt t="242932" x="2103438" y="4640263"/>
          <p14:tracePt t="242941" x="2079625" y="4603750"/>
          <p14:tracePt t="242948" x="2049463" y="4567238"/>
          <p14:tracePt t="242956" x="2025650" y="4537075"/>
          <p14:tracePt t="242964" x="2001838" y="4513263"/>
          <p14:tracePt t="242972" x="1982788" y="4502150"/>
          <p14:tracePt t="242980" x="1976438" y="4502150"/>
          <p14:tracePt t="242988" x="1971675" y="4502150"/>
          <p14:tracePt t="242996" x="1958975" y="4495800"/>
          <p14:tracePt t="243004" x="1946275" y="4495800"/>
          <p14:tracePt t="243013" x="1928813" y="4495800"/>
          <p14:tracePt t="243020" x="1898650" y="4495800"/>
          <p14:tracePt t="243029" x="1831975" y="4495800"/>
          <p14:tracePt t="243036" x="1747838" y="4495800"/>
          <p14:tracePt t="243044" x="1657350" y="4502150"/>
          <p14:tracePt t="243053" x="1543050" y="4508500"/>
          <p14:tracePt t="243060" x="1452563" y="4543425"/>
          <p14:tracePt t="243068" x="1350963" y="4556125"/>
          <p14:tracePt t="243077" x="1260475" y="4579938"/>
          <p14:tracePt t="243084" x="1174750" y="4586288"/>
          <p14:tracePt t="243093" x="1096963" y="4610100"/>
          <p14:tracePt t="243100" x="1023938" y="4622800"/>
          <p14:tracePt t="243110" x="958850" y="4640263"/>
          <p14:tracePt t="243116" x="909638" y="4670425"/>
          <p14:tracePt t="243125" x="874713" y="4700588"/>
          <p14:tracePt t="243132" x="808038" y="4767263"/>
          <p14:tracePt t="243141" x="765175" y="4803775"/>
          <p14:tracePt t="243148" x="758825" y="4838700"/>
          <p14:tracePt t="243156" x="758825" y="4881563"/>
          <p14:tracePt t="243164" x="758825" y="4918075"/>
          <p14:tracePt t="243172" x="758825" y="4959350"/>
          <p14:tracePt t="243181" x="758825" y="5019675"/>
          <p14:tracePt t="243188" x="784225" y="5068888"/>
          <p14:tracePt t="243196" x="814388" y="5129213"/>
          <p14:tracePt t="243204" x="879475" y="5200650"/>
          <p14:tracePt t="243213" x="946150" y="5267325"/>
          <p14:tracePt t="243220" x="989013" y="5303838"/>
          <p14:tracePt t="243229" x="1066800" y="5357813"/>
          <p14:tracePt t="243236" x="1144588" y="5405438"/>
          <p14:tracePt t="243244" x="1235075" y="5435600"/>
          <p14:tracePt t="243252" x="1314450" y="5472113"/>
          <p14:tracePt t="243260" x="1385888" y="5495925"/>
          <p14:tracePt t="243268" x="1465263" y="5502275"/>
          <p14:tracePt t="243277" x="1519238" y="5502275"/>
          <p14:tracePt t="243284" x="1579563" y="5502275"/>
          <p14:tracePt t="243294" x="1603375" y="5502275"/>
          <p14:tracePt t="243300" x="1670050" y="5502275"/>
          <p14:tracePt t="243310" x="1717675" y="5489575"/>
          <p14:tracePt t="243316" x="1766888" y="5448300"/>
          <p14:tracePt t="243324" x="1820863" y="5394325"/>
          <p14:tracePt t="243332" x="1851025" y="5357813"/>
          <p14:tracePt t="243341" x="1881188" y="5278438"/>
          <p14:tracePt t="243348" x="1905000" y="5230813"/>
          <p14:tracePt t="243356" x="1922463" y="5157788"/>
          <p14:tracePt t="243364" x="1935163" y="5110163"/>
          <p14:tracePt t="243372" x="1941513" y="5062538"/>
          <p14:tracePt t="243380" x="1952625" y="5019675"/>
          <p14:tracePt t="243388" x="1952625" y="4959350"/>
          <p14:tracePt t="243396" x="1952625" y="4929188"/>
          <p14:tracePt t="243404" x="1952625" y="4868863"/>
          <p14:tracePt t="243413" x="1952625" y="4814888"/>
          <p14:tracePt t="243420" x="1946275" y="4778375"/>
          <p14:tracePt t="243428" x="1916113" y="4718050"/>
          <p14:tracePt t="243436" x="1898650" y="4683125"/>
          <p14:tracePt t="243444" x="1855788" y="4627563"/>
          <p14:tracePt t="243452" x="1831975" y="4592638"/>
          <p14:tracePt t="243460" x="1808163" y="4567238"/>
          <p14:tracePt t="243468" x="1754188" y="4537075"/>
          <p14:tracePt t="243477" x="1730375" y="4519613"/>
          <p14:tracePt t="243484" x="1663700" y="4489450"/>
          <p14:tracePt t="243494" x="1627188" y="4483100"/>
          <p14:tracePt t="243500" x="1597025" y="4483100"/>
          <p14:tracePt t="243510" x="1573213" y="4478338"/>
          <p14:tracePt t="243516" x="1543050" y="4478338"/>
          <p14:tracePt t="243525" x="1506538" y="4478338"/>
          <p14:tracePt t="243532" x="1489075" y="4478338"/>
          <p14:tracePt t="243541" x="1452563" y="4478338"/>
          <p14:tracePt t="243548" x="1416050" y="4483100"/>
          <p14:tracePt t="243556" x="1381125" y="4513263"/>
          <p14:tracePt t="243564" x="1325563" y="4567238"/>
          <p14:tracePt t="243573" x="1301750" y="4603750"/>
          <p14:tracePt t="243580" x="1290638" y="4652963"/>
          <p14:tracePt t="243588" x="1271588" y="4713288"/>
          <p14:tracePt t="243596" x="1271588" y="4760913"/>
          <p14:tracePt t="243604" x="1260475" y="4803775"/>
          <p14:tracePt t="243613" x="1260475" y="4851400"/>
          <p14:tracePt t="243620" x="1260475" y="4881563"/>
          <p14:tracePt t="243628" x="1260475" y="4911725"/>
          <p14:tracePt t="243636" x="1265238" y="4959350"/>
          <p14:tracePt t="243645" x="1308100" y="5008563"/>
          <p14:tracePt t="243652" x="1331913" y="5049838"/>
          <p14:tracePt t="243661" x="1374775" y="5086350"/>
          <p14:tracePt t="243669" x="1409700" y="5116513"/>
          <p14:tracePt t="243677" x="1470025" y="5146675"/>
          <p14:tracePt t="243684" x="1549400" y="5164138"/>
          <p14:tracePt t="243694" x="1639888" y="5213350"/>
          <p14:tracePt t="243700" x="1730375" y="5248275"/>
          <p14:tracePt t="243709" x="1844675" y="5260975"/>
          <p14:tracePt t="243716" x="1952625" y="5278438"/>
          <p14:tracePt t="243725" x="2025650" y="5278438"/>
          <p14:tracePt t="243732" x="2109788" y="5278438"/>
          <p14:tracePt t="243741" x="2139950" y="5278438"/>
          <p14:tracePt t="243748" x="2152650" y="5278438"/>
          <p14:tracePt t="243756" x="2176463" y="5273675"/>
          <p14:tracePt t="243764" x="2206625" y="5224463"/>
          <p14:tracePt t="243773" x="2206625" y="5200650"/>
          <p14:tracePt t="243780" x="2211388" y="5170488"/>
          <p14:tracePt t="243788" x="2211388" y="5133975"/>
          <p14:tracePt t="243796" x="2211388" y="5103813"/>
          <p14:tracePt t="243804" x="2211388" y="5062538"/>
          <p14:tracePt t="243813" x="2211388" y="5013325"/>
          <p14:tracePt t="243820" x="2182813" y="4978400"/>
          <p14:tracePt t="243828" x="2157413" y="4953000"/>
          <p14:tracePt t="243836" x="2127250" y="4899025"/>
          <p14:tracePt t="243844" x="2073275" y="4851400"/>
          <p14:tracePt t="243852" x="2049463" y="4838700"/>
          <p14:tracePt t="243861" x="2019300" y="4814888"/>
          <p14:tracePt t="243868" x="1971675" y="4803775"/>
          <p14:tracePt t="243877" x="1922463" y="4797425"/>
          <p14:tracePt t="243884" x="1862138" y="4797425"/>
          <p14:tracePt t="243894" x="1790700" y="4797425"/>
          <p14:tracePt t="243900" x="1706563" y="4797425"/>
          <p14:tracePt t="243909" x="1633538" y="4797425"/>
          <p14:tracePt t="243916" x="1549400" y="4797425"/>
          <p14:tracePt t="243925" x="1512888" y="4808538"/>
          <p14:tracePt t="243932" x="1458913" y="4838700"/>
          <p14:tracePt t="243940" x="1435100" y="4845050"/>
          <p14:tracePt t="243948" x="1422400" y="4862513"/>
          <p14:tracePt t="243956" x="1398588" y="4887913"/>
          <p14:tracePt t="243964" x="1398588" y="4911725"/>
          <p14:tracePt t="243972" x="1398588" y="4941888"/>
          <p14:tracePt t="243980" x="1398588" y="4953000"/>
          <p14:tracePt t="243988" x="1409700" y="4989513"/>
          <p14:tracePt t="243996" x="1435100" y="5013325"/>
          <p14:tracePt t="244004" x="1470025" y="5056188"/>
          <p14:tracePt t="244012" x="1506538" y="5080000"/>
          <p14:tracePt t="244020" x="1560513" y="5110163"/>
          <p14:tracePt t="244028" x="1639888" y="5157788"/>
          <p14:tracePt t="244036" x="1717675" y="5200650"/>
          <p14:tracePt t="244045" x="1808163" y="5224463"/>
          <p14:tracePt t="244052" x="1911350" y="5254625"/>
          <p14:tracePt t="244061" x="1982788" y="5254625"/>
          <p14:tracePt t="244068" x="2055813" y="5254625"/>
          <p14:tracePt t="244078" x="2079625" y="5254625"/>
          <p14:tracePt t="244084" x="2092325" y="5254625"/>
          <p14:tracePt t="244094" x="2122488" y="5254625"/>
          <p14:tracePt t="244100" x="2133600" y="5243513"/>
          <p14:tracePt t="244113" x="2133600" y="5224463"/>
          <p14:tracePt t="244116" x="2133600" y="5183188"/>
          <p14:tracePt t="244125" x="2133600" y="5153025"/>
          <p14:tracePt t="244132" x="2133600" y="5110163"/>
          <p14:tracePt t="244140" x="2127250" y="5062538"/>
          <p14:tracePt t="244148" x="2097088" y="5002213"/>
          <p14:tracePt t="244156" x="2066925" y="4948238"/>
          <p14:tracePt t="244164" x="2036763" y="4899025"/>
          <p14:tracePt t="244172" x="1982788" y="4845050"/>
          <p14:tracePt t="244180" x="1905000" y="4791075"/>
          <p14:tracePt t="244188" x="1838325" y="4737100"/>
          <p14:tracePt t="244197" x="1747838" y="4687888"/>
          <p14:tracePt t="244204" x="1670050" y="4652963"/>
          <p14:tracePt t="244212" x="1579563" y="4633913"/>
          <p14:tracePt t="244220" x="1495425" y="4633913"/>
          <p14:tracePt t="244228" x="1422400" y="4633913"/>
          <p14:tracePt t="244236" x="1374775" y="4633913"/>
          <p14:tracePt t="244245" x="1344613" y="4633913"/>
          <p14:tracePt t="244252" x="1290638" y="4676775"/>
          <p14:tracePt t="244261" x="1271588" y="4713288"/>
          <p14:tracePt t="244268" x="1241425" y="4773613"/>
          <p14:tracePt t="244278" x="1241425" y="4808538"/>
          <p14:tracePt t="244284" x="1241425" y="4851400"/>
          <p14:tracePt t="244294" x="1241425" y="4881563"/>
          <p14:tracePt t="244300" x="1241425" y="4918075"/>
          <p14:tracePt t="244309" x="1265238" y="4972050"/>
          <p14:tracePt t="244316" x="1295400" y="5008563"/>
          <p14:tracePt t="244324" x="1325563" y="5062538"/>
          <p14:tracePt t="244333" x="1350963" y="5086350"/>
          <p14:tracePt t="244340" x="1398588" y="5140325"/>
          <p14:tracePt t="244348" x="1465263" y="5170488"/>
          <p14:tracePt t="244356" x="1555750" y="5207000"/>
          <p14:tracePt t="244364" x="1646238" y="5224463"/>
          <p14:tracePt t="244372" x="1771650" y="5237163"/>
          <p14:tracePt t="244380" x="1862138" y="5237163"/>
          <p14:tracePt t="244388" x="1935163" y="5237163"/>
          <p14:tracePt t="244396" x="2019300" y="5237163"/>
          <p14:tracePt t="244404" x="2043113" y="5237163"/>
          <p14:tracePt t="244412" x="2085975" y="5237163"/>
          <p14:tracePt t="244420" x="2122488" y="5207000"/>
          <p14:tracePt t="244428" x="2152650" y="5183188"/>
          <p14:tracePt t="244436" x="2163763" y="5146675"/>
          <p14:tracePt t="244445" x="2163763" y="5103813"/>
          <p14:tracePt t="244452" x="2187575" y="5056188"/>
          <p14:tracePt t="244461" x="2187575" y="5008563"/>
          <p14:tracePt t="244468" x="2187575" y="4965700"/>
          <p14:tracePt t="244478" x="2187575" y="4905375"/>
          <p14:tracePt t="244484" x="2182813" y="4875213"/>
          <p14:tracePt t="244492" x="2176463" y="4838700"/>
          <p14:tracePt t="244500" x="2157413" y="4791075"/>
          <p14:tracePt t="244509" x="2116138" y="4754563"/>
          <p14:tracePt t="244516" x="2079625" y="4713288"/>
          <p14:tracePt t="244524" x="2025650" y="4657725"/>
          <p14:tracePt t="244533" x="1958975" y="4627563"/>
          <p14:tracePt t="244540" x="1868488" y="4592638"/>
          <p14:tracePt t="244548" x="1795463" y="4573588"/>
          <p14:tracePt t="244556" x="1717675" y="4537075"/>
          <p14:tracePt t="244564" x="1657350" y="4519613"/>
          <p14:tracePt t="244572" x="1609725" y="4508500"/>
          <p14:tracePt t="244580" x="1579563" y="4502150"/>
          <p14:tracePt t="244588" x="1560513" y="4495800"/>
          <p14:tracePt t="244596" x="1536700" y="4483100"/>
          <p14:tracePt t="244628" x="1530350" y="4483100"/>
          <p14:tracePt t="244636" x="1525588" y="4483100"/>
          <p14:tracePt t="244644" x="1519238" y="4483100"/>
          <p14:tracePt t="244652" x="1506538" y="4483100"/>
          <p14:tracePt t="244660" x="1500188" y="4483100"/>
          <p14:tracePt t="244668" x="1476375" y="4495800"/>
          <p14:tracePt t="244676" x="1465263" y="4502150"/>
          <p14:tracePt t="244684" x="1446213" y="4519613"/>
          <p14:tracePt t="244693" x="1435100" y="4543425"/>
          <p14:tracePt t="244700" x="1416050" y="4556125"/>
          <p14:tracePt t="244709" x="1398588" y="4592638"/>
          <p14:tracePt t="244716" x="1392238" y="4640263"/>
          <p14:tracePt t="244724" x="1381125" y="4670425"/>
          <p14:tracePt t="244732" x="1381125" y="4730750"/>
          <p14:tracePt t="244740" x="1381125" y="4784725"/>
          <p14:tracePt t="244748" x="1381125" y="4845050"/>
          <p14:tracePt t="244756" x="1381125" y="4905375"/>
          <p14:tracePt t="244765" x="1381125" y="4948238"/>
          <p14:tracePt t="244772" x="1381125" y="4995863"/>
          <p14:tracePt t="244780" x="1381125" y="5026025"/>
          <p14:tracePt t="244788" x="1385888" y="5056188"/>
          <p14:tracePt t="244796" x="1392238" y="5080000"/>
          <p14:tracePt t="244804" x="1398588" y="5099050"/>
          <p14:tracePt t="244812" x="1398588" y="5122863"/>
          <p14:tracePt t="244820" x="1398588" y="5133975"/>
          <p14:tracePt t="244829" x="1416050" y="5157788"/>
          <p14:tracePt t="244837" x="1422400" y="5164138"/>
          <p14:tracePt t="244845" x="1446213" y="5207000"/>
          <p14:tracePt t="244852" x="1476375" y="5243513"/>
          <p14:tracePt t="244862" x="1512888" y="5273675"/>
          <p14:tracePt t="244868" x="1549400" y="5297488"/>
          <p14:tracePt t="244879" x="1603375" y="5327650"/>
          <p14:tracePt t="244884" x="1663700" y="5338763"/>
          <p14:tracePt t="244892" x="1693863" y="5345113"/>
          <p14:tracePt t="244900" x="1717675" y="5357813"/>
          <p14:tracePt t="244909" x="1741488" y="5357813"/>
          <p14:tracePt t="244916" x="1766888" y="5357813"/>
          <p14:tracePt t="244924" x="1808163" y="5357813"/>
          <p14:tracePt t="244932" x="1831975" y="5357813"/>
          <p14:tracePt t="244940" x="1855788" y="5345113"/>
          <p14:tracePt t="244948" x="1885950" y="5327650"/>
          <p14:tracePt t="244956" x="1911350" y="5303838"/>
          <p14:tracePt t="244965" x="1952625" y="5273675"/>
          <p14:tracePt t="244972" x="1976438" y="5260975"/>
          <p14:tracePt t="244980" x="2001838" y="5230813"/>
          <p14:tracePt t="244988" x="2025650" y="5207000"/>
          <p14:tracePt t="244996" x="2032000" y="5183188"/>
          <p14:tracePt t="245004" x="2055813" y="5157788"/>
          <p14:tracePt t="245013" x="2073275" y="5146675"/>
          <p14:tracePt t="245020" x="2073275" y="5129213"/>
          <p14:tracePt t="245029" x="2073275" y="5116513"/>
          <p14:tracePt t="245036" x="2073275" y="5086350"/>
          <p14:tracePt t="245045" x="2073275" y="5049838"/>
          <p14:tracePt t="245052" x="2073275" y="5019675"/>
          <p14:tracePt t="245062" x="2073275" y="4978400"/>
          <p14:tracePt t="245068" x="2062163" y="4929188"/>
          <p14:tracePt t="245076" x="2032000" y="4892675"/>
          <p14:tracePt t="245084" x="2001838" y="4857750"/>
          <p14:tracePt t="245093" x="1958975" y="4803775"/>
          <p14:tracePt t="245100" x="1911350" y="4748213"/>
          <p14:tracePt t="245113" x="1844675" y="4683125"/>
          <p14:tracePt t="245116" x="1790700" y="4640263"/>
          <p14:tracePt t="245125" x="1711325" y="4597400"/>
          <p14:tracePt t="245132" x="1676400" y="4579938"/>
          <p14:tracePt t="245140" x="1627188" y="4562475"/>
          <p14:tracePt t="245148" x="1566863" y="4537075"/>
          <p14:tracePt t="245156" x="1530350" y="4532313"/>
          <p14:tracePt t="245165" x="1506538" y="4519613"/>
          <p14:tracePt t="245172" x="1476375" y="4513263"/>
          <p14:tracePt t="245181" x="1452563" y="4513263"/>
          <p14:tracePt t="245188" x="1422400" y="4513263"/>
          <p14:tracePt t="245197" x="1398588" y="4513263"/>
          <p14:tracePt t="245204" x="1362075" y="4513263"/>
          <p14:tracePt t="245212" x="1320800" y="4513263"/>
          <p14:tracePt t="245220" x="1290638" y="4513263"/>
          <p14:tracePt t="245229" x="1247775" y="4513263"/>
          <p14:tracePt t="245236" x="1223963" y="4513263"/>
          <p14:tracePt t="245246" x="1200150" y="4513263"/>
          <p14:tracePt t="245252" x="1174750" y="4513263"/>
          <p14:tracePt t="245262" x="1144588" y="4525963"/>
          <p14:tracePt t="245268" x="1120775" y="4549775"/>
          <p14:tracePt t="245276" x="1090613" y="4573588"/>
          <p14:tracePt t="245284" x="1054100" y="4616450"/>
          <p14:tracePt t="245293" x="1036638" y="4652963"/>
          <p14:tracePt t="245300" x="1023938" y="4694238"/>
          <p14:tracePt t="245308" x="1006475" y="4760913"/>
          <p14:tracePt t="245316" x="1006475" y="4791075"/>
          <p14:tracePt t="245325" x="1006475" y="4857750"/>
          <p14:tracePt t="245332" x="1006475" y="4899025"/>
          <p14:tracePt t="245340" x="1006475" y="4948238"/>
          <p14:tracePt t="245348" x="1006475" y="4989513"/>
          <p14:tracePt t="245356" x="1006475" y="5019675"/>
          <p14:tracePt t="245365" x="1019175" y="5056188"/>
          <p14:tracePt t="245372" x="1054100" y="5099050"/>
          <p14:tracePt t="245380" x="1084263" y="5122863"/>
          <p14:tracePt t="245388" x="1120775" y="5157788"/>
          <p14:tracePt t="245397" x="1174750" y="5200650"/>
          <p14:tracePt t="245404" x="1223963" y="5230813"/>
          <p14:tracePt t="245412" x="1290638" y="5273675"/>
          <p14:tracePt t="245420" x="1338263" y="5314950"/>
          <p14:tracePt t="245429" x="1435100" y="5387975"/>
          <p14:tracePt t="245436" x="1495425" y="5418138"/>
          <p14:tracePt t="245446" x="1560513" y="5435600"/>
          <p14:tracePt t="245452" x="1609725" y="5459413"/>
          <p14:tracePt t="245462" x="1639888" y="5459413"/>
          <p14:tracePt t="245468" x="1651000" y="5459413"/>
          <p14:tracePt t="245484" x="1657350" y="5459413"/>
          <p14:tracePt t="245493" x="1670050" y="5459413"/>
          <p14:tracePt t="245500" x="1687513" y="5448300"/>
          <p14:tracePt t="245508" x="1700213" y="5441950"/>
          <p14:tracePt t="245516" x="1711325" y="5424488"/>
          <p14:tracePt t="245525" x="1724025" y="5411788"/>
          <p14:tracePt t="245532" x="1724025" y="5399088"/>
          <p14:tracePt t="245540" x="1730375" y="5381625"/>
          <p14:tracePt t="245548" x="1741488" y="5368925"/>
          <p14:tracePt t="245556" x="1747838" y="5351463"/>
          <p14:tracePt t="245572" x="1747838" y="5345113"/>
          <p14:tracePt t="245580" x="1747838" y="5338763"/>
          <p14:tracePt t="245644" x="1747838" y="5327650"/>
          <p14:tracePt t="245645" x="0" y="0"/>
        </p14:tracePtLst>
        <p14:tracePtLst>
          <p14:tracePt t="248417" x="1428750" y="5194300"/>
          <p14:tracePt t="248422" x="1435100" y="5207000"/>
          <p14:tracePt t="248437" x="1439863" y="5218113"/>
          <p14:tracePt t="248460" x="1446213" y="5224463"/>
          <p14:tracePt t="248468" x="1452563" y="5230813"/>
          <p14:tracePt t="248476" x="1476375" y="5243513"/>
          <p14:tracePt t="248484" x="1482725" y="5243513"/>
          <p14:tracePt t="248492" x="1495425" y="5248275"/>
          <p14:tracePt t="248500" x="1500188" y="5254625"/>
          <p14:tracePt t="248508" x="1512888" y="5260975"/>
          <p14:tracePt t="248516" x="1536700" y="5260975"/>
          <p14:tracePt t="248524" x="1585913" y="5273675"/>
          <p14:tracePt t="248532" x="1603375" y="5273675"/>
          <p14:tracePt t="248540" x="1639888" y="5273675"/>
          <p14:tracePt t="248548" x="1681163" y="5278438"/>
          <p14:tracePt t="248556" x="1706563" y="5278438"/>
          <p14:tracePt t="248564" x="1736725" y="5278438"/>
          <p14:tracePt t="248572" x="1760538" y="5278438"/>
          <p14:tracePt t="248580" x="1801813" y="5278438"/>
          <p14:tracePt t="248588" x="1838325" y="5278438"/>
          <p14:tracePt t="248597" x="1844675" y="5278438"/>
          <p14:tracePt t="248604" x="1862138" y="5273675"/>
          <p14:tracePt t="248614" x="1885950" y="5260975"/>
          <p14:tracePt t="248620" x="1905000" y="5254625"/>
          <p14:tracePt t="248628" x="1911350" y="5248275"/>
          <p14:tracePt t="248636" x="1928813" y="5243513"/>
          <p14:tracePt t="248644" x="1946275" y="5230813"/>
          <p14:tracePt t="248652" x="1952625" y="5224463"/>
          <p14:tracePt t="248660" x="1958975" y="5213350"/>
          <p14:tracePt t="248668" x="1965325" y="5200650"/>
          <p14:tracePt t="248676" x="1971675" y="5194300"/>
          <p14:tracePt t="248684" x="1971675" y="5183188"/>
          <p14:tracePt t="248692" x="1989138" y="5157788"/>
          <p14:tracePt t="248700" x="1989138" y="5133975"/>
          <p14:tracePt t="248708" x="2001838" y="5110163"/>
          <p14:tracePt t="248716" x="2001838" y="5086350"/>
          <p14:tracePt t="248724" x="2012950" y="5068888"/>
          <p14:tracePt t="248732" x="2019300" y="5032375"/>
          <p14:tracePt t="248740" x="2019300" y="5019675"/>
          <p14:tracePt t="248748" x="2025650" y="4995863"/>
          <p14:tracePt t="248756" x="2025650" y="4972050"/>
          <p14:tracePt t="248764" x="2025650" y="4948238"/>
          <p14:tracePt t="248772" x="2025650" y="4922838"/>
          <p14:tracePt t="248781" x="2025650" y="4911725"/>
          <p14:tracePt t="248788" x="2025650" y="4899025"/>
          <p14:tracePt t="248798" x="2025650" y="4892675"/>
          <p14:tracePt t="248804" x="2025650" y="4887913"/>
          <p14:tracePt t="248812" x="2025650" y="4881563"/>
          <p14:tracePt t="248820" x="2025650" y="4875213"/>
          <p14:tracePt t="248828" x="2025650" y="4868863"/>
          <p14:tracePt t="248836" x="2025650" y="4857750"/>
          <p14:tracePt t="248844" x="2019300" y="4851400"/>
          <p14:tracePt t="248852" x="2012950" y="4832350"/>
          <p14:tracePt t="248860" x="2006600" y="4827588"/>
          <p14:tracePt t="248868" x="2001838" y="4814888"/>
          <p14:tracePt t="248876" x="1982788" y="4791075"/>
          <p14:tracePt t="248884" x="1965325" y="4754563"/>
          <p14:tracePt t="248892" x="1958975" y="4730750"/>
          <p14:tracePt t="248900" x="1941513" y="4706938"/>
          <p14:tracePt t="248908" x="1935163" y="4683125"/>
          <p14:tracePt t="248916" x="1911350" y="4657725"/>
          <p14:tracePt t="248924" x="1892300" y="4622800"/>
          <p14:tracePt t="248932" x="1885950" y="4610100"/>
          <p14:tracePt t="248940" x="1868488" y="4586288"/>
          <p14:tracePt t="248948" x="1862138" y="4562475"/>
          <p14:tracePt t="248956" x="1855788" y="4556125"/>
          <p14:tracePt t="248964" x="1844675" y="4543425"/>
          <p14:tracePt t="248981" x="1838325" y="4537075"/>
          <p14:tracePt t="248988" x="1831975" y="4532313"/>
          <p14:tracePt t="248998" x="1814513" y="4525963"/>
          <p14:tracePt t="249004" x="1801813" y="4513263"/>
          <p14:tracePt t="249012" x="1790700" y="4513263"/>
          <p14:tracePt t="249020" x="1766888" y="4508500"/>
          <p14:tracePt t="249028" x="1741488" y="4502150"/>
          <p14:tracePt t="249036" x="1724025" y="4502150"/>
          <p14:tracePt t="249044" x="1711325" y="4495800"/>
          <p14:tracePt t="249052" x="1681163" y="4495800"/>
          <p14:tracePt t="249060" x="1646238" y="4495800"/>
          <p14:tracePt t="249068" x="1620838" y="4495800"/>
          <p14:tracePt t="249076" x="1590675" y="4495800"/>
          <p14:tracePt t="249084" x="1560513" y="4495800"/>
          <p14:tracePt t="249092" x="1525588" y="4495800"/>
          <p14:tracePt t="249100" x="1495425" y="4495800"/>
          <p14:tracePt t="249108" x="1452563" y="4495800"/>
          <p14:tracePt t="249130" x="1398588" y="4495800"/>
          <p14:tracePt t="249133" x="1362075" y="4495800"/>
          <p14:tracePt t="249140" x="1331913" y="4495800"/>
          <p14:tracePt t="249148" x="1325563" y="4495800"/>
          <p14:tracePt t="249156" x="1295400" y="4495800"/>
          <p14:tracePt t="249165" x="1290638" y="4495800"/>
          <p14:tracePt t="249172" x="1265238" y="4495800"/>
          <p14:tracePt t="249181" x="1260475" y="4502150"/>
          <p14:tracePt t="249188" x="1241425" y="4502150"/>
          <p14:tracePt t="249196" x="1230313" y="4513263"/>
          <p14:tracePt t="249204" x="1204913" y="4525963"/>
          <p14:tracePt t="249212" x="1169988" y="4549775"/>
          <p14:tracePt t="249220" x="1144588" y="4567238"/>
          <p14:tracePt t="249228" x="1133475" y="4579938"/>
          <p14:tracePt t="249236" x="1096963" y="4610100"/>
          <p14:tracePt t="249244" x="1096963" y="4616450"/>
          <p14:tracePt t="249252" x="1073150" y="4633913"/>
          <p14:tracePt t="249260" x="1073150" y="4652963"/>
          <p14:tracePt t="249268" x="1066800" y="4664075"/>
          <p14:tracePt t="249276" x="1066800" y="4676775"/>
          <p14:tracePt t="249284" x="1054100" y="4713288"/>
          <p14:tracePt t="249292" x="1054100" y="4718050"/>
          <p14:tracePt t="249300" x="1054100" y="4737100"/>
          <p14:tracePt t="249308" x="1054100" y="4760913"/>
          <p14:tracePt t="249316" x="1054100" y="4791075"/>
          <p14:tracePt t="249324" x="1054100" y="4814888"/>
          <p14:tracePt t="249332" x="1060450" y="4838700"/>
          <p14:tracePt t="249340" x="1066800" y="4881563"/>
          <p14:tracePt t="249348" x="1084263" y="4911725"/>
          <p14:tracePt t="249356" x="1103313" y="4941888"/>
          <p14:tracePt t="249365" x="1114425" y="4959350"/>
          <p14:tracePt t="249372" x="1144588" y="5002213"/>
          <p14:tracePt t="249381" x="1169988" y="5032375"/>
          <p14:tracePt t="249388" x="1200150" y="5068888"/>
          <p14:tracePt t="249396" x="1235075" y="5092700"/>
          <p14:tracePt t="249404" x="1260475" y="5110163"/>
          <p14:tracePt t="249412" x="1295400" y="5140325"/>
          <p14:tracePt t="249420" x="1331913" y="5164138"/>
          <p14:tracePt t="249428" x="1381125" y="5194300"/>
          <p14:tracePt t="249436" x="1404938" y="5207000"/>
          <p14:tracePt t="249444" x="1428750" y="5218113"/>
          <p14:tracePt t="249452" x="1452563" y="5218113"/>
          <p14:tracePt t="249460" x="1470025" y="5224463"/>
          <p14:tracePt t="249468" x="1489075" y="5237163"/>
          <p14:tracePt t="249476" x="1506538" y="5237163"/>
          <p14:tracePt t="249484" x="1519238" y="5237163"/>
          <p14:tracePt t="249492" x="1555750" y="5243513"/>
          <p14:tracePt t="249500" x="1560513" y="5243513"/>
          <p14:tracePt t="249508" x="1573213" y="5243513"/>
          <p14:tracePt t="249516" x="1585913" y="5243513"/>
          <p14:tracePt t="249524" x="1609725" y="5243513"/>
          <p14:tracePt t="249532" x="1620838" y="5243513"/>
          <p14:tracePt t="249540" x="1646238" y="5243513"/>
          <p14:tracePt t="249548" x="1670050" y="5243513"/>
          <p14:tracePt t="249556" x="1700213" y="5243513"/>
          <p14:tracePt t="249565" x="1711325" y="5243513"/>
          <p14:tracePt t="249572" x="1736725" y="5243513"/>
          <p14:tracePt t="249582" x="1760538" y="5243513"/>
          <p14:tracePt t="249588" x="1784350" y="5230813"/>
          <p14:tracePt t="249596" x="1808163" y="5218113"/>
          <p14:tracePt t="249604" x="1820863" y="5213350"/>
          <p14:tracePt t="249612" x="1855788" y="5194300"/>
          <p14:tracePt t="249620" x="1862138" y="5187950"/>
          <p14:tracePt t="249628" x="1868488" y="5183188"/>
          <p14:tracePt t="249636" x="1892300" y="5157788"/>
          <p14:tracePt t="249644" x="1898650" y="5146675"/>
          <p14:tracePt t="249652" x="1916113" y="5129213"/>
          <p14:tracePt t="249660" x="1922463" y="5116513"/>
          <p14:tracePt t="249668" x="1935163" y="5092700"/>
          <p14:tracePt t="249676" x="1946275" y="5073650"/>
          <p14:tracePt t="249684" x="1958975" y="5062538"/>
          <p14:tracePt t="249692" x="1958975" y="5043488"/>
          <p14:tracePt t="249700" x="1965325" y="5032375"/>
          <p14:tracePt t="249708" x="1982788" y="5013325"/>
          <p14:tracePt t="249716" x="1982788" y="5008563"/>
          <p14:tracePt t="249724" x="1982788" y="4995863"/>
          <p14:tracePt t="249732" x="1982788" y="4972050"/>
          <p14:tracePt t="249740" x="1989138" y="4948238"/>
          <p14:tracePt t="249748" x="1989138" y="4941888"/>
          <p14:tracePt t="249756" x="1989138" y="4922838"/>
          <p14:tracePt t="249765" x="1989138" y="4911725"/>
          <p14:tracePt t="249772" x="1989138" y="4892675"/>
          <p14:tracePt t="249782" x="1989138" y="4881563"/>
          <p14:tracePt t="249788" x="1989138" y="4875213"/>
          <p14:tracePt t="249796" x="1989138" y="4862513"/>
          <p14:tracePt t="249804" x="1989138" y="4838700"/>
          <p14:tracePt t="249812" x="1989138" y="4827588"/>
          <p14:tracePt t="249820" x="1989138" y="4808538"/>
          <p14:tracePt t="249828" x="1971675" y="4784725"/>
          <p14:tracePt t="249836" x="1965325" y="4778375"/>
          <p14:tracePt t="249844" x="1946275" y="4748213"/>
          <p14:tracePt t="249852" x="1928813" y="4743450"/>
          <p14:tracePt t="249860" x="1905000" y="4724400"/>
          <p14:tracePt t="249868" x="1881188" y="4713288"/>
          <p14:tracePt t="249876" x="1868488" y="4706938"/>
          <p14:tracePt t="249884" x="1851025" y="4706938"/>
          <p14:tracePt t="249892" x="1825625" y="4687888"/>
          <p14:tracePt t="249900" x="1801813" y="4683125"/>
          <p14:tracePt t="249908" x="1784350" y="4683125"/>
          <p14:tracePt t="249916" x="1747838" y="4670425"/>
          <p14:tracePt t="249924" x="1724025" y="4664075"/>
          <p14:tracePt t="249932" x="1700213" y="4657725"/>
          <p14:tracePt t="249940" x="1687513" y="4657725"/>
          <p14:tracePt t="249949" x="1676400" y="4657725"/>
          <p14:tracePt t="249956" x="1651000" y="4657725"/>
          <p14:tracePt t="249965" x="1627188" y="4646613"/>
          <p14:tracePt t="249972" x="1603375" y="4646613"/>
          <p14:tracePt t="249982" x="1579563" y="4646613"/>
          <p14:tracePt t="249988" x="1555750" y="4646613"/>
          <p14:tracePt t="249997" x="1536700" y="4646613"/>
          <p14:tracePt t="250004" x="1500188" y="4646613"/>
          <p14:tracePt t="250012" x="1470025" y="4646613"/>
          <p14:tracePt t="250020" x="1439863" y="4646613"/>
          <p14:tracePt t="250028" x="1416050" y="4646613"/>
          <p14:tracePt t="250036" x="1392238" y="4646613"/>
          <p14:tracePt t="250044" x="1368425" y="4646613"/>
          <p14:tracePt t="250052" x="1344613" y="4652963"/>
          <p14:tracePt t="250060" x="1314450" y="4664075"/>
          <p14:tracePt t="250068" x="1290638" y="4676775"/>
          <p14:tracePt t="250076" x="1265238" y="4687888"/>
          <p14:tracePt t="250084" x="1230313" y="4700588"/>
          <p14:tracePt t="250092" x="1204913" y="4713288"/>
          <p14:tracePt t="250101" x="1193800" y="4724400"/>
          <p14:tracePt t="250108" x="1157288" y="4748213"/>
          <p14:tracePt t="250116" x="1139825" y="4773613"/>
          <p14:tracePt t="250124" x="1127125" y="4791075"/>
          <p14:tracePt t="250132" x="1114425" y="4803775"/>
          <p14:tracePt t="250140" x="1103313" y="4821238"/>
          <p14:tracePt t="250149" x="1084263" y="4832350"/>
          <p14:tracePt t="250156" x="1079500" y="4838700"/>
          <p14:tracePt t="250165" x="1073150" y="4851400"/>
          <p14:tracePt t="250172" x="1073150" y="4868863"/>
          <p14:tracePt t="250182" x="1073150" y="4875213"/>
          <p14:tracePt t="250188" x="1073150" y="4881563"/>
          <p14:tracePt t="250196" x="1073150" y="4892675"/>
          <p14:tracePt t="250204" x="1073150" y="4905375"/>
          <p14:tracePt t="250212" x="1073150" y="4918075"/>
          <p14:tracePt t="250220" x="1073150" y="4941888"/>
          <p14:tracePt t="250228" x="1073150" y="4965700"/>
          <p14:tracePt t="250236" x="1090613" y="4989513"/>
          <p14:tracePt t="250244" x="1109663" y="5008563"/>
          <p14:tracePt t="250252" x="1120775" y="5032375"/>
          <p14:tracePt t="250260" x="1139825" y="5056188"/>
          <p14:tracePt t="250268" x="1163638" y="5092700"/>
          <p14:tracePt t="250276" x="1217613" y="5140325"/>
          <p14:tracePt t="250284" x="1260475" y="5183188"/>
          <p14:tracePt t="250292" x="1308100" y="5237163"/>
          <p14:tracePt t="250300" x="1362075" y="5284788"/>
          <p14:tracePt t="250308" x="1404938" y="5327650"/>
          <p14:tracePt t="250316" x="1452563" y="5368925"/>
          <p14:tracePt t="250324" x="1470025" y="5381625"/>
          <p14:tracePt t="250332" x="1495425" y="5405438"/>
          <p14:tracePt t="250340" x="1500188" y="5405438"/>
          <p14:tracePt t="250349" x="1519238" y="5418138"/>
          <p14:tracePt t="250356" x="1536700" y="5429250"/>
          <p14:tracePt t="250364" x="1549400" y="5429250"/>
          <p14:tracePt t="250372" x="1585913" y="5435600"/>
          <p14:tracePt t="250380" x="1616075" y="5435600"/>
          <p14:tracePt t="250388" x="1646238" y="5435600"/>
          <p14:tracePt t="250397" x="1693863" y="5435600"/>
          <p14:tracePt t="250404" x="1736725" y="5435600"/>
          <p14:tracePt t="250412" x="1778000" y="5435600"/>
          <p14:tracePt t="250420" x="1825625" y="5435600"/>
          <p14:tracePt t="250428" x="1855788" y="5435600"/>
          <p14:tracePt t="250436" x="1881188" y="5435600"/>
          <p14:tracePt t="250444" x="1911350" y="5435600"/>
          <p14:tracePt t="250452" x="1946275" y="5435600"/>
          <p14:tracePt t="250460" x="1982788" y="5418138"/>
          <p14:tracePt t="250468" x="2006600" y="5399088"/>
          <p14:tracePt t="250476" x="2019300" y="5394325"/>
          <p14:tracePt t="250484" x="2032000" y="5387975"/>
          <p14:tracePt t="250492" x="2062163" y="5364163"/>
          <p14:tracePt t="250500" x="2066925" y="5351463"/>
          <p14:tracePt t="250508" x="2079625" y="5321300"/>
          <p14:tracePt t="250516" x="2092325" y="5303838"/>
          <p14:tracePt t="250524" x="2103438" y="5284788"/>
          <p14:tracePt t="250532" x="2116138" y="5243513"/>
          <p14:tracePt t="250540" x="2116138" y="5218113"/>
          <p14:tracePt t="250549" x="2116138" y="5187950"/>
          <p14:tracePt t="250556" x="2122488" y="5164138"/>
          <p14:tracePt t="250564" x="2122488" y="5129213"/>
          <p14:tracePt t="250572" x="2122488" y="5099050"/>
          <p14:tracePt t="250580" x="2122488" y="5073650"/>
          <p14:tracePt t="250588" x="2122488" y="5043488"/>
          <p14:tracePt t="250596" x="2122488" y="5019675"/>
          <p14:tracePt t="250604" x="2122488" y="4989513"/>
          <p14:tracePt t="250612" x="2122488" y="4953000"/>
          <p14:tracePt t="250620" x="2109788" y="4929188"/>
          <p14:tracePt t="250628" x="2103438" y="4905375"/>
          <p14:tracePt t="250636" x="2092325" y="4892675"/>
          <p14:tracePt t="250644" x="2079625" y="4868863"/>
          <p14:tracePt t="250652" x="2066925" y="4845050"/>
          <p14:tracePt t="250660" x="2036763" y="4821238"/>
          <p14:tracePt t="250668" x="2012950" y="4778375"/>
          <p14:tracePt t="250676" x="1995488" y="4767263"/>
          <p14:tracePt t="250684" x="1958975" y="4743450"/>
          <p14:tracePt t="250692" x="1935163" y="4724400"/>
          <p14:tracePt t="250700" x="1911350" y="4718050"/>
          <p14:tracePt t="250708" x="1868488" y="4700588"/>
          <p14:tracePt t="250716" x="1844675" y="4687888"/>
          <p14:tracePt t="250724" x="1808163" y="4670425"/>
          <p14:tracePt t="250733" x="1784350" y="4664075"/>
          <p14:tracePt t="250740" x="1760538" y="4657725"/>
          <p14:tracePt t="250749" x="1730375" y="4646613"/>
          <p14:tracePt t="250756" x="1724025" y="4640263"/>
          <p14:tracePt t="250766" x="1706563" y="4640263"/>
          <p14:tracePt t="250772" x="1681163" y="4640263"/>
          <p14:tracePt t="250780" x="1657350" y="4640263"/>
          <p14:tracePt t="250788" x="1633538" y="4640263"/>
          <p14:tracePt t="250796" x="1609725" y="4640263"/>
          <p14:tracePt t="250804" x="1566863" y="4640263"/>
          <p14:tracePt t="250812" x="1536700" y="4640263"/>
          <p14:tracePt t="250820" x="1512888" y="4640263"/>
          <p14:tracePt t="250828" x="1470025" y="4640263"/>
          <p14:tracePt t="250836" x="1439863" y="4640263"/>
          <p14:tracePt t="250844" x="1404938" y="4646613"/>
          <p14:tracePt t="250852" x="1355725" y="4652963"/>
          <p14:tracePt t="250860" x="1331913" y="4676775"/>
          <p14:tracePt t="250868" x="1265238" y="4724400"/>
          <p14:tracePt t="250876" x="1230313" y="4748213"/>
          <p14:tracePt t="250884" x="1193800" y="4791075"/>
          <p14:tracePt t="250892" x="1174750" y="4803775"/>
          <p14:tracePt t="250900" x="1157288" y="4827588"/>
          <p14:tracePt t="250908" x="1144588" y="4862513"/>
          <p14:tracePt t="250916" x="1127125" y="4899025"/>
          <p14:tracePt t="250924" x="1127125" y="4911725"/>
          <p14:tracePt t="250933" x="1127125" y="4935538"/>
          <p14:tracePt t="250940" x="1114425" y="4959350"/>
          <p14:tracePt t="250949" x="1114425" y="4983163"/>
          <p14:tracePt t="250956" x="1109663" y="5008563"/>
          <p14:tracePt t="250965" x="1109663" y="5038725"/>
          <p14:tracePt t="250972" x="1109663" y="5068888"/>
          <p14:tracePt t="250981" x="1109663" y="5103813"/>
          <p14:tracePt t="250988" x="1109663" y="5122863"/>
          <p14:tracePt t="250996" x="1120775" y="5170488"/>
          <p14:tracePt t="251004" x="1127125" y="5207000"/>
          <p14:tracePt t="251012" x="1150938" y="5254625"/>
          <p14:tracePt t="251020" x="1204913" y="5321300"/>
          <p14:tracePt t="251028" x="1230313" y="5357813"/>
          <p14:tracePt t="251036" x="1284288" y="5399088"/>
          <p14:tracePt t="251044" x="1350963" y="5441950"/>
          <p14:tracePt t="251052" x="1398588" y="5472113"/>
          <p14:tracePt t="251060" x="1452563" y="5502275"/>
          <p14:tracePt t="251069" x="1525588" y="5532438"/>
          <p14:tracePt t="251076" x="1590675" y="5556250"/>
          <p14:tracePt t="251084" x="1639888" y="5573713"/>
          <p14:tracePt t="251092" x="1700213" y="5586413"/>
          <p14:tracePt t="251100" x="1730375" y="5586413"/>
          <p14:tracePt t="251118" x="1795463" y="5586413"/>
          <p14:tracePt t="251131" x="1820863" y="5586413"/>
          <p14:tracePt t="251132" x="1844675" y="5586413"/>
          <p14:tracePt t="251140" x="1868488" y="5573713"/>
          <p14:tracePt t="251150" x="1898650" y="5549900"/>
          <p14:tracePt t="251156" x="1928813" y="5519738"/>
          <p14:tracePt t="251165" x="1952625" y="5495925"/>
          <p14:tracePt t="251172" x="1965325" y="5472113"/>
          <p14:tracePt t="251181" x="1995488" y="5448300"/>
          <p14:tracePt t="251188" x="2006600" y="5411788"/>
          <p14:tracePt t="251196" x="2025650" y="5375275"/>
          <p14:tracePt t="251204" x="2055813" y="5327650"/>
          <p14:tracePt t="251212" x="2055813" y="5297488"/>
          <p14:tracePt t="251220" x="2073275" y="5260975"/>
          <p14:tracePt t="251228" x="2085975" y="5213350"/>
          <p14:tracePt t="251236" x="2085975" y="5183188"/>
          <p14:tracePt t="251244" x="2092325" y="5146675"/>
          <p14:tracePt t="251252" x="2092325" y="5116513"/>
          <p14:tracePt t="251260" x="2092325" y="5073650"/>
          <p14:tracePt t="251268" x="2092325" y="5043488"/>
          <p14:tracePt t="251276" x="2092325" y="5019675"/>
          <p14:tracePt t="251284" x="2092325" y="4995863"/>
          <p14:tracePt t="251292" x="2073275" y="4935538"/>
          <p14:tracePt t="251300" x="2062163" y="4911725"/>
          <p14:tracePt t="251308" x="2036763" y="4881563"/>
          <p14:tracePt t="251316" x="2006600" y="4838700"/>
          <p14:tracePt t="251324" x="1982788" y="4803775"/>
          <p14:tracePt t="251333" x="1965325" y="4767263"/>
          <p14:tracePt t="251340" x="1928813" y="4743450"/>
          <p14:tracePt t="251350" x="1905000" y="4724400"/>
          <p14:tracePt t="251356" x="1898650" y="4718050"/>
          <p14:tracePt t="251365" x="1881188" y="4713288"/>
          <p14:tracePt t="251372" x="1874838" y="4713288"/>
          <p14:tracePt t="251380" x="1868488" y="4706938"/>
          <p14:tracePt t="251388" x="1855788" y="4706938"/>
          <p14:tracePt t="251396" x="1825625" y="4694238"/>
          <p14:tracePt t="251404" x="1801813" y="4694238"/>
          <p14:tracePt t="251412" x="1754188" y="4687888"/>
          <p14:tracePt t="251420" x="1724025" y="4683125"/>
          <p14:tracePt t="251428" x="1681163" y="4683125"/>
          <p14:tracePt t="251436" x="1633538" y="4683125"/>
          <p14:tracePt t="251444" x="1590675" y="4683125"/>
          <p14:tracePt t="251452" x="1519238" y="4683125"/>
          <p14:tracePt t="251460" x="1458913" y="4683125"/>
          <p14:tracePt t="251468" x="1385888" y="4683125"/>
          <p14:tracePt t="251476" x="1314450" y="4683125"/>
          <p14:tracePt t="251484" x="1254125" y="4683125"/>
          <p14:tracePt t="251492" x="1235075" y="4683125"/>
          <p14:tracePt t="251500" x="1174750" y="4687888"/>
          <p14:tracePt t="251508" x="1163638" y="4687888"/>
          <p14:tracePt t="251517" x="1127125" y="4706938"/>
          <p14:tracePt t="251524" x="1103313" y="4718050"/>
          <p14:tracePt t="251534" x="1073150" y="4730750"/>
          <p14:tracePt t="251540" x="1054100" y="4743450"/>
          <p14:tracePt t="251550" x="1049338" y="4754563"/>
          <p14:tracePt t="251556" x="1023938" y="4773613"/>
          <p14:tracePt t="251565" x="1019175" y="4778375"/>
          <p14:tracePt t="251572" x="1000125" y="4814888"/>
          <p14:tracePt t="251580" x="976313" y="4857750"/>
          <p14:tracePt t="251588" x="976313" y="4875213"/>
          <p14:tracePt t="251596" x="976313" y="4922838"/>
          <p14:tracePt t="251604" x="976313" y="4941888"/>
          <p14:tracePt t="251612" x="976313" y="4983163"/>
          <p14:tracePt t="251620" x="976313" y="5019675"/>
          <p14:tracePt t="251628" x="989013" y="5073650"/>
          <p14:tracePt t="251636" x="1030288" y="5140325"/>
          <p14:tracePt t="251644" x="1049338" y="5164138"/>
          <p14:tracePt t="251652" x="1084263" y="5213350"/>
          <p14:tracePt t="251660" x="1150938" y="5254625"/>
          <p14:tracePt t="251668" x="1174750" y="5278438"/>
          <p14:tracePt t="251676" x="1223963" y="5308600"/>
          <p14:tracePt t="251684" x="1277938" y="5338763"/>
          <p14:tracePt t="251692" x="1325563" y="5357813"/>
          <p14:tracePt t="251700" x="1374775" y="5381625"/>
          <p14:tracePt t="251708" x="1404938" y="5387975"/>
          <p14:tracePt t="251717" x="1465263" y="5405438"/>
          <p14:tracePt t="251724" x="1500188" y="5405438"/>
          <p14:tracePt t="251734" x="1530350" y="5405438"/>
          <p14:tracePt t="251740" x="1566863" y="5405438"/>
          <p14:tracePt t="251748" x="1609725" y="5405438"/>
          <p14:tracePt t="251756" x="1639888" y="5405438"/>
          <p14:tracePt t="251765" x="1670050" y="5405438"/>
          <p14:tracePt t="251772" x="1706563" y="5405438"/>
          <p14:tracePt t="251780" x="1730375" y="5405438"/>
          <p14:tracePt t="251788" x="1771650" y="5394325"/>
          <p14:tracePt t="251796" x="1795463" y="5387975"/>
          <p14:tracePt t="251804" x="1820863" y="5368925"/>
          <p14:tracePt t="251812" x="1855788" y="5357813"/>
          <p14:tracePt t="251820" x="1868488" y="5345113"/>
          <p14:tracePt t="251828" x="1905000" y="5321300"/>
          <p14:tracePt t="251836" x="1922463" y="5303838"/>
          <p14:tracePt t="251844" x="1928813" y="5297488"/>
          <p14:tracePt t="251852" x="1958975" y="5278438"/>
          <p14:tracePt t="251860" x="1982788" y="5248275"/>
          <p14:tracePt t="251868" x="1989138" y="5224463"/>
          <p14:tracePt t="251876" x="1995488" y="5213350"/>
          <p14:tracePt t="251884" x="2006600" y="5187950"/>
          <p14:tracePt t="251892" x="2012950" y="5157788"/>
          <p14:tracePt t="251901" x="2012950" y="5133975"/>
          <p14:tracePt t="251908" x="2012950" y="5099050"/>
          <p14:tracePt t="251917" x="2012950" y="5086350"/>
          <p14:tracePt t="251924" x="2012950" y="5056188"/>
          <p14:tracePt t="251934" x="2012950" y="5019675"/>
          <p14:tracePt t="251940" x="2012950" y="5008563"/>
          <p14:tracePt t="251949" x="2012950" y="4983163"/>
          <p14:tracePt t="251956" x="1995488" y="4959350"/>
          <p14:tracePt t="251965" x="1989138" y="4948238"/>
          <p14:tracePt t="251972" x="1982788" y="4922838"/>
          <p14:tracePt t="251980" x="1965325" y="4905375"/>
          <p14:tracePt t="251988" x="1946275" y="4881563"/>
          <p14:tracePt t="251996" x="1922463" y="4857750"/>
          <p14:tracePt t="252004" x="1911350" y="4845050"/>
          <p14:tracePt t="252012" x="1892300" y="4827588"/>
          <p14:tracePt t="252020" x="1881188" y="4814888"/>
          <p14:tracePt t="252028" x="1874838" y="4808538"/>
          <p14:tracePt t="252036" x="1855788" y="4808538"/>
          <p14:tracePt t="252044" x="1851025" y="4803775"/>
          <p14:tracePt t="252052" x="1844675" y="4803775"/>
          <p14:tracePt t="252060" x="1838325" y="4797425"/>
          <p14:tracePt t="252069" x="1831975" y="4797425"/>
          <p14:tracePt t="252076" x="1820863" y="4784725"/>
          <p14:tracePt t="252084" x="1808163" y="4784725"/>
          <p14:tracePt t="252092" x="1784350" y="4784725"/>
          <p14:tracePt t="252101" x="1760538" y="4778375"/>
          <p14:tracePt t="252108" x="1717675" y="4760913"/>
          <p14:tracePt t="252119" x="1693863" y="4760913"/>
          <p14:tracePt t="252124" x="1657350" y="4760913"/>
          <p14:tracePt t="252134" x="1616075" y="4754563"/>
          <p14:tracePt t="252140" x="1566863" y="4743450"/>
          <p14:tracePt t="252148" x="1525588" y="4743450"/>
          <p14:tracePt t="252156" x="1476375" y="4737100"/>
          <p14:tracePt t="252164" x="1446213" y="4737100"/>
          <p14:tracePt t="252172" x="1409700" y="4737100"/>
          <p14:tracePt t="252180" x="1381125" y="4737100"/>
          <p14:tracePt t="252188" x="1350963" y="4737100"/>
          <p14:tracePt t="252196" x="1314450" y="4737100"/>
          <p14:tracePt t="252204" x="1284288" y="4737100"/>
          <p14:tracePt t="252212" x="1254125" y="4737100"/>
          <p14:tracePt t="252220" x="1217613" y="4743450"/>
          <p14:tracePt t="252228" x="1193800" y="4767263"/>
          <p14:tracePt t="252236" x="1174750" y="4784725"/>
          <p14:tracePt t="252244" x="1150938" y="4808538"/>
          <p14:tracePt t="252252" x="1139825" y="4827588"/>
          <p14:tracePt t="252260" x="1114425" y="4851400"/>
          <p14:tracePt t="252268" x="1114425" y="4862513"/>
          <p14:tracePt t="252276" x="1114425" y="4887913"/>
          <p14:tracePt t="252284" x="1114425" y="4911725"/>
          <p14:tracePt t="252292" x="1114425" y="4941888"/>
          <p14:tracePt t="252301" x="1114425" y="4983163"/>
          <p14:tracePt t="252308" x="1114425" y="5013325"/>
          <p14:tracePt t="252318" x="1127125" y="5062538"/>
          <p14:tracePt t="252324" x="1157288" y="5110163"/>
          <p14:tracePt t="252334" x="1181100" y="5153025"/>
          <p14:tracePt t="252340" x="1204913" y="5176838"/>
          <p14:tracePt t="252349" x="1247775" y="5213350"/>
          <p14:tracePt t="252356" x="1271588" y="5237163"/>
          <p14:tracePt t="252365" x="1325563" y="5278438"/>
          <p14:tracePt t="252372" x="1374775" y="5308600"/>
          <p14:tracePt t="252380" x="1422400" y="5338763"/>
          <p14:tracePt t="252388" x="1458913" y="5351463"/>
          <p14:tracePt t="252396" x="1506538" y="5381625"/>
          <p14:tracePt t="252404" x="1555750" y="5381625"/>
          <p14:tracePt t="252412" x="1597025" y="5387975"/>
          <p14:tracePt t="252420" x="1646238" y="5399088"/>
          <p14:tracePt t="252428" x="1706563" y="5405438"/>
          <p14:tracePt t="252436" x="1747838" y="5405438"/>
          <p14:tracePt t="252444" x="1795463" y="5405438"/>
          <p14:tracePt t="252452" x="1825625" y="5405438"/>
          <p14:tracePt t="252460" x="1881188" y="5405438"/>
          <p14:tracePt t="252468" x="1916113" y="5405438"/>
          <p14:tracePt t="252476" x="1946275" y="5405438"/>
          <p14:tracePt t="252485" x="1976438" y="5405438"/>
          <p14:tracePt t="252492" x="1995488" y="5399088"/>
          <p14:tracePt t="252501" x="2019300" y="5381625"/>
          <p14:tracePt t="252508" x="2043113" y="5375275"/>
          <p14:tracePt t="252518" x="2055813" y="5357813"/>
          <p14:tracePt t="252524" x="2062163" y="5351463"/>
          <p14:tracePt t="252532" x="2079625" y="5338763"/>
          <p14:tracePt t="252540" x="2085975" y="5321300"/>
          <p14:tracePt t="252549" x="2092325" y="5308600"/>
          <p14:tracePt t="252556" x="2092325" y="5284788"/>
          <p14:tracePt t="252564" x="2097088" y="5260975"/>
          <p14:tracePt t="252572" x="2097088" y="5230813"/>
          <p14:tracePt t="252580" x="2097088" y="5207000"/>
          <p14:tracePt t="252588" x="2097088" y="5183188"/>
          <p14:tracePt t="252596" x="2097088" y="5164138"/>
          <p14:tracePt t="252604" x="2097088" y="5116513"/>
          <p14:tracePt t="252612" x="2092325" y="5103813"/>
          <p14:tracePt t="252620" x="2079625" y="5038725"/>
          <p14:tracePt t="252628" x="2073275" y="5013325"/>
          <p14:tracePt t="252636" x="2055813" y="4965700"/>
          <p14:tracePt t="252644" x="2019300" y="4905375"/>
          <p14:tracePt t="252652" x="2012950" y="4881563"/>
          <p14:tracePt t="252660" x="1995488" y="4845050"/>
          <p14:tracePt t="252668" x="1971675" y="4808538"/>
          <p14:tracePt t="252676" x="1958975" y="4791075"/>
          <p14:tracePt t="252684" x="1946275" y="4778375"/>
          <p14:tracePt t="252692" x="1922463" y="4754563"/>
          <p14:tracePt t="252701" x="1905000" y="4737100"/>
          <p14:tracePt t="252708" x="1892300" y="4730750"/>
          <p14:tracePt t="252718" x="1868488" y="4724400"/>
          <p14:tracePt t="252724" x="1851025" y="4706938"/>
          <p14:tracePt t="252732" x="1838325" y="4700588"/>
          <p14:tracePt t="252740" x="1814513" y="4700588"/>
          <p14:tracePt t="252749" x="1790700" y="4700588"/>
          <p14:tracePt t="252756" x="1766888" y="4687888"/>
          <p14:tracePt t="252764" x="1736725" y="4687888"/>
          <p14:tracePt t="252772" x="1706563" y="4687888"/>
          <p14:tracePt t="252780" x="1657350" y="4683125"/>
          <p14:tracePt t="252788" x="1616075" y="4683125"/>
          <p14:tracePt t="252796" x="1590675" y="4676775"/>
          <p14:tracePt t="252804" x="1560513" y="4676775"/>
          <p14:tracePt t="252812" x="1543050" y="4676775"/>
          <p14:tracePt t="252820" x="1530350" y="4676775"/>
          <p14:tracePt t="252828" x="1525588" y="4676775"/>
          <p14:tracePt t="252836" x="1506538" y="4676775"/>
          <p14:tracePt t="252844" x="1482725" y="4676775"/>
          <p14:tracePt t="252852" x="1458913" y="4676775"/>
          <p14:tracePt t="252860" x="1422400" y="4687888"/>
          <p14:tracePt t="252868" x="1392238" y="4694238"/>
          <p14:tracePt t="252876" x="1355725" y="4713288"/>
          <p14:tracePt t="252885" x="1320800" y="4743450"/>
          <p14:tracePt t="252892" x="1295400" y="4748213"/>
          <p14:tracePt t="252901" x="1271588" y="4767263"/>
          <p14:tracePt t="252908" x="1254125" y="4773613"/>
          <p14:tracePt t="252918" x="1247775" y="4778375"/>
          <p14:tracePt t="252924" x="1230313" y="4784725"/>
          <p14:tracePt t="252956" x="1223963" y="4791075"/>
          <p14:tracePt t="252964" x="1217613" y="4803775"/>
          <p14:tracePt t="252980" x="1217613" y="4814888"/>
          <p14:tracePt t="252996" x="1217613" y="4838700"/>
          <p14:tracePt t="253004" x="1223963" y="4845050"/>
          <p14:tracePt t="253012" x="1223963" y="4862513"/>
          <p14:tracePt t="253020" x="1230313" y="4875213"/>
          <p14:tracePt t="253028" x="1247775" y="4899025"/>
          <p14:tracePt t="253036" x="1247775" y="4911725"/>
          <p14:tracePt t="253044" x="1260475" y="4929188"/>
          <p14:tracePt t="253052" x="1271588" y="4941888"/>
          <p14:tracePt t="253060" x="1277938" y="4965700"/>
          <p14:tracePt t="253068" x="1295400" y="4983163"/>
          <p14:tracePt t="253076" x="1308100" y="5008563"/>
          <p14:tracePt t="253085" x="1325563" y="5032375"/>
          <p14:tracePt t="253092" x="1344613" y="5056188"/>
          <p14:tracePt t="253102" x="1350963" y="5062538"/>
          <p14:tracePt t="253120" x="1355725" y="5068888"/>
          <p14:tracePt t="253140" x="1362075" y="5068888"/>
          <p14:tracePt t="253149" x="1368425" y="5068888"/>
          <p14:tracePt t="253156" x="1374775" y="5068888"/>
          <p14:tracePt t="253164" x="1392238" y="5068888"/>
          <p14:tracePt t="253172" x="1416050" y="5073650"/>
          <p14:tracePt t="253180" x="1439863" y="5073650"/>
          <p14:tracePt t="253188" x="1465263" y="5073650"/>
          <p14:tracePt t="253196" x="1489075" y="5080000"/>
          <p14:tracePt t="253204" x="1530350" y="5099050"/>
          <p14:tracePt t="253212" x="1573213" y="5099050"/>
          <p14:tracePt t="253220" x="1633538" y="5110163"/>
          <p14:tracePt t="253228" x="1657350" y="5110163"/>
          <p14:tracePt t="253236" x="1706563" y="5122863"/>
          <p14:tracePt t="253244" x="1724025" y="5122863"/>
          <p14:tracePt t="253252" x="1747838" y="5122863"/>
          <p14:tracePt t="253260" x="1771650" y="5122863"/>
          <p14:tracePt t="253268" x="1784350" y="5122863"/>
          <p14:tracePt t="253276" x="1801813" y="5122863"/>
          <p14:tracePt t="253285" x="1814513" y="5122863"/>
          <p14:tracePt t="253292" x="1820863" y="5122863"/>
          <p14:tracePt t="253300" x="1825625" y="5122863"/>
          <p14:tracePt t="253324" x="1831975" y="5116513"/>
          <p14:tracePt t="253516" x="0" y="0"/>
        </p14:tracePtLst>
        <p14:tracePtLst>
          <p14:tracePt t="256046" x="1825625" y="5218113"/>
          <p14:tracePt t="256055" x="1831975" y="5218113"/>
          <p14:tracePt t="256061" x="1838325" y="5218113"/>
          <p14:tracePt t="256069" x="1844675" y="5218113"/>
          <p14:tracePt t="256076" x="1851025" y="5218113"/>
          <p14:tracePt t="256085" x="1855788" y="5218113"/>
          <p14:tracePt t="256093" x="1862138" y="5218113"/>
          <p14:tracePt t="256140" x="1868488" y="5218113"/>
          <p14:tracePt t="256148" x="1874838" y="5213350"/>
          <p14:tracePt t="256159" x="1885950" y="5207000"/>
          <p14:tracePt t="256164" x="1905000" y="5187950"/>
          <p14:tracePt t="256172" x="1922463" y="5176838"/>
          <p14:tracePt t="256180" x="1935163" y="5153025"/>
          <p14:tracePt t="256189" x="1935163" y="5133975"/>
          <p14:tracePt t="256196" x="1952625" y="5103813"/>
          <p14:tracePt t="256205" x="1958975" y="5099050"/>
          <p14:tracePt t="256213" x="1958975" y="5092700"/>
          <p14:tracePt t="256221" x="1965325" y="5068888"/>
          <p14:tracePt t="256228" x="1965325" y="5056188"/>
          <p14:tracePt t="256236" x="1965325" y="5043488"/>
          <p14:tracePt t="256245" x="1965325" y="5019675"/>
          <p14:tracePt t="256255" x="1965325" y="5002213"/>
          <p14:tracePt t="256260" x="1965325" y="4983163"/>
          <p14:tracePt t="256269" x="1965325" y="4959350"/>
          <p14:tracePt t="256276" x="1965325" y="4941888"/>
          <p14:tracePt t="256285" x="1958975" y="4918075"/>
          <p14:tracePt t="256292" x="1941513" y="4892675"/>
          <p14:tracePt t="256300" x="1922463" y="4862513"/>
          <p14:tracePt t="256308" x="1911350" y="4845050"/>
          <p14:tracePt t="256316" x="1892300" y="4814888"/>
          <p14:tracePt t="256324" x="1874838" y="4791075"/>
          <p14:tracePt t="256332" x="1862138" y="4773613"/>
          <p14:tracePt t="256342" x="1851025" y="4760913"/>
          <p14:tracePt t="256348" x="1844675" y="4754563"/>
          <p14:tracePt t="256357" x="1844675" y="4748213"/>
          <p14:tracePt t="256364" x="1844675" y="4737100"/>
          <p14:tracePt t="256373" x="1838325" y="4730750"/>
          <p14:tracePt t="256380" x="1838325" y="4724400"/>
          <p14:tracePt t="256389" x="1825625" y="4713288"/>
          <p14:tracePt t="256405" x="1808163" y="4700588"/>
          <p14:tracePt t="256412" x="1801813" y="4694238"/>
          <p14:tracePt t="256422" x="1795463" y="4687888"/>
          <p14:tracePt t="256428" x="1784350" y="4670425"/>
          <p14:tracePt t="256436" x="1778000" y="4657725"/>
          <p14:tracePt t="256444" x="1760538" y="4640263"/>
          <p14:tracePt t="256453" x="1736725" y="4627563"/>
          <p14:tracePt t="256460" x="1724025" y="4610100"/>
          <p14:tracePt t="256469" x="1700213" y="4592638"/>
          <p14:tracePt t="256476" x="1676400" y="4579938"/>
          <p14:tracePt t="256484" x="1639888" y="4562475"/>
          <p14:tracePt t="256492" x="1603375" y="4543425"/>
          <p14:tracePt t="256500" x="1579563" y="4537075"/>
          <p14:tracePt t="256508" x="1566863" y="4519613"/>
          <p14:tracePt t="256516" x="1543050" y="4513263"/>
          <p14:tracePt t="256524" x="1530350" y="4513263"/>
          <p14:tracePt t="256532" x="1525588" y="4513263"/>
          <p14:tracePt t="256540" x="1506538" y="4508500"/>
          <p14:tracePt t="256556" x="1495425" y="4495800"/>
          <p14:tracePt t="256564" x="1489075" y="4495800"/>
          <p14:tracePt t="256572" x="1476375" y="4495800"/>
          <p14:tracePt t="256580" x="1458913" y="4495800"/>
          <p14:tracePt t="256589" x="1446213" y="4495800"/>
          <p14:tracePt t="256596" x="1435100" y="4495800"/>
          <p14:tracePt t="256605" x="1409700" y="4495800"/>
          <p14:tracePt t="256612" x="1385888" y="4502150"/>
          <p14:tracePt t="256621" x="1362075" y="4502150"/>
          <p14:tracePt t="256628" x="1331913" y="4508500"/>
          <p14:tracePt t="256638" x="1295400" y="4525963"/>
          <p14:tracePt t="256644" x="1271588" y="4532313"/>
          <p14:tracePt t="256653" x="1235075" y="4549775"/>
          <p14:tracePt t="256660" x="1193800" y="4562475"/>
          <p14:tracePt t="256669" x="1169988" y="4562475"/>
          <p14:tracePt t="256676" x="1144588" y="4573588"/>
          <p14:tracePt t="256684" x="1120775" y="4586288"/>
          <p14:tracePt t="256692" x="1096963" y="4597400"/>
          <p14:tracePt t="256700" x="1079500" y="4616450"/>
          <p14:tracePt t="256708" x="1066800" y="4622800"/>
          <p14:tracePt t="256716" x="1042988" y="4646613"/>
          <p14:tracePt t="256724" x="1042988" y="4664075"/>
          <p14:tracePt t="256732" x="1023938" y="4694238"/>
          <p14:tracePt t="256740" x="1023938" y="4713288"/>
          <p14:tracePt t="256748" x="1019175" y="4737100"/>
          <p14:tracePt t="256756" x="1019175" y="4754563"/>
          <p14:tracePt t="256764" x="1019175" y="4778375"/>
          <p14:tracePt t="256773" x="1019175" y="4808538"/>
          <p14:tracePt t="256780" x="1019175" y="4845050"/>
          <p14:tracePt t="256788" x="1019175" y="4875213"/>
          <p14:tracePt t="256796" x="1019175" y="4899025"/>
          <p14:tracePt t="256806" x="1036638" y="4935538"/>
          <p14:tracePt t="256812" x="1054100" y="4972050"/>
          <p14:tracePt t="256822" x="1066800" y="4995863"/>
          <p14:tracePt t="256828" x="1079500" y="5026025"/>
          <p14:tracePt t="256839" x="1090613" y="5049838"/>
          <p14:tracePt t="256844" x="1109663" y="5073650"/>
          <p14:tracePt t="256852" x="1114425" y="5092700"/>
          <p14:tracePt t="256860" x="1133475" y="5103813"/>
          <p14:tracePt t="256869" x="1144588" y="5122863"/>
          <p14:tracePt t="256876" x="1169988" y="5133975"/>
          <p14:tracePt t="256884" x="1187450" y="5146675"/>
          <p14:tracePt t="256892" x="1211263" y="5153025"/>
          <p14:tracePt t="256900" x="1235075" y="5157788"/>
          <p14:tracePt t="256908" x="1290638" y="5187950"/>
          <p14:tracePt t="256916" x="1338263" y="5207000"/>
          <p14:tracePt t="256924" x="1385888" y="5224463"/>
          <p14:tracePt t="256932" x="1422400" y="5237163"/>
          <p14:tracePt t="256940" x="1482725" y="5248275"/>
          <p14:tracePt t="256948" x="1530350" y="5254625"/>
          <p14:tracePt t="256956" x="1573213" y="5267325"/>
          <p14:tracePt t="256964" x="1633538" y="5273675"/>
          <p14:tracePt t="256972" x="1693863" y="5284788"/>
          <p14:tracePt t="256980" x="1741488" y="5297488"/>
          <p14:tracePt t="256989" x="1778000" y="5297488"/>
          <p14:tracePt t="256997" x="1820863" y="5297488"/>
          <p14:tracePt t="257006" x="1874838" y="5297488"/>
          <p14:tracePt t="257012" x="1935163" y="5297488"/>
          <p14:tracePt t="257022" x="1965325" y="5297488"/>
          <p14:tracePt t="257028" x="1989138" y="5297488"/>
          <p14:tracePt t="257039" x="2025650" y="5284788"/>
          <p14:tracePt t="257044" x="2049463" y="5267325"/>
          <p14:tracePt t="257053" x="2062163" y="5248275"/>
          <p14:tracePt t="257060" x="2079625" y="5237163"/>
          <p14:tracePt t="257069" x="2085975" y="5230813"/>
          <p14:tracePt t="257077" x="2097088" y="5218113"/>
          <p14:tracePt t="257084" x="2103438" y="5213350"/>
          <p14:tracePt t="257092" x="2109788" y="5207000"/>
          <p14:tracePt t="257100" x="2116138" y="5200650"/>
          <p14:tracePt t="257108" x="2122488" y="5183188"/>
          <p14:tracePt t="257124" x="2122488" y="5146675"/>
          <p14:tracePt t="257132" x="2122488" y="5122863"/>
          <p14:tracePt t="257140" x="2122488" y="5103813"/>
          <p14:tracePt t="257148" x="2122488" y="5068888"/>
          <p14:tracePt t="257156" x="2122488" y="5043488"/>
          <p14:tracePt t="257164" x="2122488" y="5013325"/>
          <p14:tracePt t="257173" x="2122488" y="4989513"/>
          <p14:tracePt t="257180" x="2103438" y="4953000"/>
          <p14:tracePt t="257189" x="2073275" y="4905375"/>
          <p14:tracePt t="257196" x="2049463" y="4881563"/>
          <p14:tracePt t="257206" x="2019300" y="4845050"/>
          <p14:tracePt t="257212" x="1982788" y="4803775"/>
          <p14:tracePt t="257223" x="1928813" y="4760913"/>
          <p14:tracePt t="257228" x="1892300" y="4724400"/>
          <p14:tracePt t="257236" x="1855788" y="4694238"/>
          <p14:tracePt t="257244" x="1831975" y="4683125"/>
          <p14:tracePt t="257253" x="1795463" y="4664075"/>
          <p14:tracePt t="257260" x="1784350" y="4657725"/>
          <p14:tracePt t="257269" x="1760538" y="4640263"/>
          <p14:tracePt t="257276" x="1754188" y="4633913"/>
          <p14:tracePt t="257284" x="1736725" y="4627563"/>
          <p14:tracePt t="257292" x="1724025" y="4610100"/>
          <p14:tracePt t="257300" x="1717675" y="4610100"/>
          <p14:tracePt t="257308" x="1693863" y="4603750"/>
          <p14:tracePt t="257316" x="1670050" y="4597400"/>
          <p14:tracePt t="257324" x="1646238" y="4586288"/>
          <p14:tracePt t="257332" x="1627188" y="4586288"/>
          <p14:tracePt t="257340" x="1620838" y="4579938"/>
          <p14:tracePt t="257348" x="1603375" y="4579938"/>
          <p14:tracePt t="257356" x="1590675" y="4579938"/>
          <p14:tracePt t="257364" x="1585913" y="4579938"/>
          <p14:tracePt t="257372" x="1579563" y="4579938"/>
          <p14:tracePt t="257380" x="1566863" y="4579938"/>
          <p14:tracePt t="257389" x="1555750" y="4579938"/>
          <p14:tracePt t="257396" x="1549400" y="4579938"/>
          <p14:tracePt t="257406" x="1525588" y="4579938"/>
          <p14:tracePt t="257412" x="1500188" y="4586288"/>
          <p14:tracePt t="257423" x="1476375" y="4597400"/>
          <p14:tracePt t="257428" x="1452563" y="4616450"/>
          <p14:tracePt t="257437" x="1428750" y="4622800"/>
          <p14:tracePt t="257445" x="1416050" y="4640263"/>
          <p14:tracePt t="257453" x="1398588" y="4646613"/>
          <p14:tracePt t="257460" x="1385888" y="4652963"/>
          <p14:tracePt t="257468" x="1368425" y="4670425"/>
          <p14:tracePt t="257476" x="1355725" y="4683125"/>
          <p14:tracePt t="257484" x="1350963" y="4700588"/>
          <p14:tracePt t="257492" x="1331913" y="4713288"/>
          <p14:tracePt t="257500" x="1325563" y="4737100"/>
          <p14:tracePt t="257508" x="1308100" y="4754563"/>
          <p14:tracePt t="257516" x="1308100" y="4760913"/>
          <p14:tracePt t="257525" x="1301750" y="4778375"/>
          <p14:tracePt t="257540" x="1295400" y="4784725"/>
          <p14:tracePt t="257548" x="1295400" y="4803775"/>
          <p14:tracePt t="257556" x="1290638" y="4827588"/>
          <p14:tracePt t="257564" x="1277938" y="4845050"/>
          <p14:tracePt t="257572" x="1271588" y="4862513"/>
          <p14:tracePt t="257580" x="1265238" y="4875213"/>
          <p14:tracePt t="257590" x="1247775" y="4899025"/>
          <p14:tracePt t="257596" x="1241425" y="4922838"/>
          <p14:tracePt t="257606" x="1241425" y="4948238"/>
          <p14:tracePt t="257612" x="1223963" y="4972050"/>
          <p14:tracePt t="257623" x="1217613" y="4989513"/>
          <p14:tracePt t="257628" x="1217613" y="5002213"/>
          <p14:tracePt t="257637" x="1217613" y="5008563"/>
          <p14:tracePt t="257644" x="1211263" y="5013325"/>
          <p14:tracePt t="258029" x="1217613" y="5026025"/>
          <p14:tracePt t="258037" x="1235075" y="5049838"/>
          <p14:tracePt t="258045" x="1241425" y="5068888"/>
          <p14:tracePt t="258054" x="1260475" y="5080000"/>
          <p14:tracePt t="258061" x="1284288" y="5103813"/>
          <p14:tracePt t="258069" x="1290638" y="5110163"/>
          <p14:tracePt t="258076" x="1301750" y="5133975"/>
          <p14:tracePt t="258084" x="1325563" y="5157788"/>
          <p14:tracePt t="258092" x="1344613" y="5164138"/>
          <p14:tracePt t="258100" x="1385888" y="5194300"/>
          <p14:tracePt t="258108" x="1439863" y="5224463"/>
          <p14:tracePt t="258116" x="1519238" y="5254625"/>
          <p14:tracePt t="258124" x="1590675" y="5303838"/>
          <p14:tracePt t="258132" x="1681163" y="5321300"/>
          <p14:tracePt t="258140" x="1760538" y="5357813"/>
          <p14:tracePt t="258148" x="1808163" y="5364163"/>
          <p14:tracePt t="258156" x="1855788" y="5375275"/>
          <p14:tracePt t="258164" x="1885950" y="5375275"/>
          <p14:tracePt t="258172" x="1898650" y="5375275"/>
          <p14:tracePt t="258180" x="1922463" y="5375275"/>
          <p14:tracePt t="258189" x="1935163" y="5375275"/>
          <p14:tracePt t="258196" x="1952625" y="5375275"/>
          <p14:tracePt t="258206" x="1965325" y="5364163"/>
          <p14:tracePt t="258212" x="1982788" y="5351463"/>
          <p14:tracePt t="258220" x="1995488" y="5334000"/>
          <p14:tracePt t="258228" x="2012950" y="5308600"/>
          <p14:tracePt t="258236" x="2036763" y="5273675"/>
          <p14:tracePt t="258244" x="2049463" y="5260975"/>
          <p14:tracePt t="258252" x="2055813" y="5237163"/>
          <p14:tracePt t="258260" x="2062163" y="5213350"/>
          <p14:tracePt t="258268" x="2062163" y="5183188"/>
          <p14:tracePt t="258276" x="2062163" y="5146675"/>
          <p14:tracePt t="258284" x="2062163" y="5116513"/>
          <p14:tracePt t="258292" x="2062163" y="5086350"/>
          <p14:tracePt t="258300" x="2062163" y="5043488"/>
          <p14:tracePt t="258308" x="2062163" y="4995863"/>
          <p14:tracePt t="258316" x="2049463" y="4959350"/>
          <p14:tracePt t="258324" x="2043113" y="4899025"/>
          <p14:tracePt t="258332" x="2012950" y="4851400"/>
          <p14:tracePt t="258340" x="1995488" y="4814888"/>
          <p14:tracePt t="258348" x="1976438" y="4778375"/>
          <p14:tracePt t="258356" x="1958975" y="4767263"/>
          <p14:tracePt t="258364" x="1935163" y="4730750"/>
          <p14:tracePt t="258373" x="1916113" y="4706938"/>
          <p14:tracePt t="258380" x="1911350" y="4700588"/>
          <p14:tracePt t="258389" x="1892300" y="4683125"/>
          <p14:tracePt t="258396" x="1862138" y="4657725"/>
          <p14:tracePt t="258406" x="1851025" y="4646613"/>
          <p14:tracePt t="258412" x="1831975" y="4640263"/>
          <p14:tracePt t="258420" x="1790700" y="4622800"/>
          <p14:tracePt t="258428" x="1771650" y="4610100"/>
          <p14:tracePt t="258437" x="1730375" y="4592638"/>
          <p14:tracePt t="258444" x="1706563" y="4586288"/>
          <p14:tracePt t="258452" x="1676400" y="4586288"/>
          <p14:tracePt t="258460" x="1651000" y="4579938"/>
          <p14:tracePt t="258468" x="1627188" y="4579938"/>
          <p14:tracePt t="258476" x="1573213" y="4579938"/>
          <p14:tracePt t="258484" x="1536700" y="4579938"/>
          <p14:tracePt t="258492" x="1482725" y="4579938"/>
          <p14:tracePt t="258500" x="1439863" y="4579938"/>
          <p14:tracePt t="258508" x="1381125" y="4579938"/>
          <p14:tracePt t="258516" x="1331913" y="4592638"/>
          <p14:tracePt t="258524" x="1301750" y="4597400"/>
          <p14:tracePt t="258532" x="1265238" y="4610100"/>
          <p14:tracePt t="258540" x="1230313" y="4627563"/>
          <p14:tracePt t="258548" x="1204913" y="4640263"/>
          <p14:tracePt t="258556" x="1181100" y="4652963"/>
          <p14:tracePt t="258564" x="1157288" y="4676775"/>
          <p14:tracePt t="258573" x="1144588" y="4683125"/>
          <p14:tracePt t="258580" x="1120775" y="4700588"/>
          <p14:tracePt t="258589" x="1103313" y="4706938"/>
          <p14:tracePt t="258596" x="1090613" y="4718050"/>
          <p14:tracePt t="258606" x="1066800" y="4743450"/>
          <p14:tracePt t="258612" x="1042988" y="4773613"/>
          <p14:tracePt t="258621" x="1023938" y="4784725"/>
          <p14:tracePt t="258628" x="1019175" y="4808538"/>
          <p14:tracePt t="258637" x="1000125" y="4857750"/>
          <p14:tracePt t="258644" x="1000125" y="4887913"/>
          <p14:tracePt t="258652" x="989013" y="4941888"/>
          <p14:tracePt t="258660" x="982663" y="4989513"/>
          <p14:tracePt t="258668" x="969963" y="5049838"/>
          <p14:tracePt t="258676" x="958850" y="5110163"/>
          <p14:tracePt t="258684" x="952500" y="5183188"/>
          <p14:tracePt t="258692" x="952500" y="5243513"/>
          <p14:tracePt t="258700" x="952500" y="5327650"/>
          <p14:tracePt t="258708" x="952500" y="5399088"/>
          <p14:tracePt t="258716" x="952500" y="5502275"/>
          <p14:tracePt t="258724" x="952500" y="5586413"/>
          <p14:tracePt t="258732" x="965200" y="5689600"/>
          <p14:tracePt t="258740" x="989013" y="5767388"/>
          <p14:tracePt t="258748" x="1006475" y="5827713"/>
          <p14:tracePt t="258757" x="1023938" y="5864225"/>
          <p14:tracePt t="258764" x="1036638" y="5899150"/>
          <p14:tracePt t="258773" x="1054100" y="5935663"/>
          <p14:tracePt t="258780" x="1060450" y="5954713"/>
          <p14:tracePt t="258790" x="1079500" y="5972175"/>
          <p14:tracePt t="258796" x="1090613" y="5995988"/>
          <p14:tracePt t="258804" x="1109663" y="6015038"/>
          <p14:tracePt t="258812" x="1120775" y="6026150"/>
          <p14:tracePt t="258821" x="1139825" y="6062663"/>
          <p14:tracePt t="258836" x="1144588" y="6069013"/>
          <p14:tracePt t="258900" x="1150938" y="6080125"/>
          <p14:tracePt t="258908" x="1163638" y="6099175"/>
          <p14:tracePt t="258916" x="1163638" y="6103938"/>
          <p14:tracePt t="258924" x="1163638" y="6116638"/>
          <p14:tracePt t="258940" x="1163638" y="6122988"/>
          <p14:tracePt t="258948" x="1163638" y="6129338"/>
          <p14:tracePt t="258956" x="1163638" y="6134100"/>
          <p14:tracePt t="258964" x="1157288" y="6140450"/>
          <p14:tracePt t="258980" x="1150938" y="6146800"/>
          <p14:tracePt t="258988" x="1144588" y="6153150"/>
          <p14:tracePt t="258996" x="1139825" y="6159500"/>
          <p14:tracePt t="259012" x="1109663" y="6183313"/>
          <p14:tracePt t="259028" x="1084263" y="6189663"/>
          <p14:tracePt t="259036" x="1073150" y="6194425"/>
          <p14:tracePt t="259044" x="1066800" y="6200775"/>
          <p14:tracePt t="259052" x="1042988" y="6207125"/>
          <p14:tracePt t="259060" x="1030288" y="6224588"/>
          <p14:tracePt t="259068" x="1019175" y="6224588"/>
          <p14:tracePt t="259076" x="1000125" y="6237288"/>
          <p14:tracePt t="259084" x="993775" y="6243638"/>
          <p14:tracePt t="259092" x="989013" y="6243638"/>
          <p14:tracePt t="259100" x="982663" y="6249988"/>
          <p14:tracePt t="259108" x="976313" y="6261100"/>
          <p14:tracePt t="259125" x="969963" y="6267450"/>
          <p14:tracePt t="259132" x="965200" y="6267450"/>
          <p14:tracePt t="259140" x="958850" y="6273800"/>
          <p14:tracePt t="259157" x="958850" y="6280150"/>
          <p14:tracePt t="259174" x="958850" y="6284913"/>
          <p14:tracePt t="259180" x="958850" y="6291263"/>
          <p14:tracePt t="259190" x="969963" y="6297613"/>
          <p14:tracePt t="259196" x="976313" y="6297613"/>
          <p14:tracePt t="259204" x="1006475" y="6297613"/>
          <p14:tracePt t="259212" x="1030288" y="6297613"/>
          <p14:tracePt t="259220" x="1054100" y="6297613"/>
          <p14:tracePt t="259228" x="1073150" y="6297613"/>
          <p14:tracePt t="259236" x="1114425" y="6297613"/>
          <p14:tracePt t="259244" x="1174750" y="6297613"/>
          <p14:tracePt t="259252" x="1247775" y="6297613"/>
          <p14:tracePt t="259260" x="1320800" y="6297613"/>
          <p14:tracePt t="259268" x="1422400" y="6297613"/>
          <p14:tracePt t="259276" x="1506538" y="6310313"/>
          <p14:tracePt t="259284" x="1620838" y="6310313"/>
          <p14:tracePt t="259292" x="1754188" y="6340475"/>
          <p14:tracePt t="259300" x="1868488" y="6351588"/>
          <p14:tracePt t="259308" x="1976438" y="6375400"/>
          <p14:tracePt t="259316" x="2079625" y="6399213"/>
          <p14:tracePt t="259324" x="2109788" y="6405563"/>
          <p14:tracePt t="259332" x="2157413" y="6418263"/>
          <p14:tracePt t="259340" x="2163763" y="6418263"/>
          <p14:tracePt t="259445" x="2146300" y="6424613"/>
          <p14:tracePt t="259453" x="2133600" y="6424613"/>
          <p14:tracePt t="259461" x="2079625" y="6424613"/>
          <p14:tracePt t="259469" x="2036763" y="6424613"/>
          <p14:tracePt t="259476" x="1989138" y="6424613"/>
          <p14:tracePt t="259484" x="1905000" y="6424613"/>
          <p14:tracePt t="259492" x="1844675" y="6424613"/>
          <p14:tracePt t="259500" x="1790700" y="6424613"/>
          <p14:tracePt t="259508" x="1717675" y="6424613"/>
          <p14:tracePt t="259516" x="1646238" y="6424613"/>
          <p14:tracePt t="259524" x="1573213" y="6424613"/>
          <p14:tracePt t="259532" x="1512888" y="6424613"/>
          <p14:tracePt t="259540" x="1452563" y="6418263"/>
          <p14:tracePt t="259548" x="1428750" y="6418263"/>
          <p14:tracePt t="259557" x="1398588" y="6418263"/>
          <p14:tracePt t="259564" x="1381125" y="6411913"/>
          <p14:tracePt t="259574" x="1374775" y="6411913"/>
          <p14:tracePt t="259588" x="1362075" y="6411913"/>
          <p14:tracePt t="259605" x="1355725" y="6411913"/>
          <p14:tracePt t="259612" x="1344613" y="6411913"/>
          <p14:tracePt t="259636" x="1338263" y="6411913"/>
          <p14:tracePt t="259709" x="1350963" y="6411913"/>
          <p14:tracePt t="259717" x="1392238" y="6411913"/>
          <p14:tracePt t="259725" x="1452563" y="6411913"/>
          <p14:tracePt t="259733" x="1500188" y="6411913"/>
          <p14:tracePt t="259744" x="1530350" y="6411913"/>
          <p14:tracePt t="259749" x="1585913" y="6411913"/>
          <p14:tracePt t="259756" x="1657350" y="6418263"/>
          <p14:tracePt t="259764" x="1706563" y="6435725"/>
          <p14:tracePt t="259774" x="1795463" y="6459538"/>
          <p14:tracePt t="259781" x="1874838" y="6478588"/>
          <p14:tracePt t="259789" x="1958975" y="6502400"/>
          <p14:tracePt t="259796" x="2006600" y="6502400"/>
          <p14:tracePt t="259805" x="2032000" y="6508750"/>
          <p14:tracePt t="259812" x="2036763" y="6515100"/>
          <p14:tracePt t="259884" x="2019300" y="6515100"/>
          <p14:tracePt t="259892" x="1965325" y="6515100"/>
          <p14:tracePt t="259900" x="1935163" y="6515100"/>
          <p14:tracePt t="259909" x="1868488" y="6515100"/>
          <p14:tracePt t="259916" x="1808163" y="6515100"/>
          <p14:tracePt t="259925" x="1736725" y="6515100"/>
          <p14:tracePt t="259932" x="1651000" y="6515100"/>
          <p14:tracePt t="259941" x="1549400" y="6515100"/>
          <p14:tracePt t="259948" x="1465263" y="6515100"/>
          <p14:tracePt t="259956" x="1381125" y="6515100"/>
          <p14:tracePt t="259964" x="1290638" y="6515100"/>
          <p14:tracePt t="259975" x="1260475" y="6515100"/>
          <p14:tracePt t="259980" x="1235075" y="6515100"/>
          <p14:tracePt t="259989" x="1230313" y="6508750"/>
          <p14:tracePt t="259996" x="1223963" y="6508750"/>
          <p14:tracePt t="260108" x="1254125" y="6508750"/>
          <p14:tracePt t="260116" x="1284288" y="6496050"/>
          <p14:tracePt t="260124" x="1325563" y="6496050"/>
          <p14:tracePt t="260132" x="1374775" y="6496050"/>
          <p14:tracePt t="260141" x="1446213" y="6496050"/>
          <p14:tracePt t="260148" x="1519238" y="6496050"/>
          <p14:tracePt t="260158" x="1573213" y="6496050"/>
          <p14:tracePt t="260164" x="1620838" y="6496050"/>
          <p14:tracePt t="260175" x="1651000" y="6496050"/>
          <p14:tracePt t="260180" x="1657350" y="6496050"/>
          <p14:tracePt t="260189" x="1670050" y="6496050"/>
          <p14:tracePt t="260284" x="1651000" y="6496050"/>
          <p14:tracePt t="260292" x="1627188" y="6496050"/>
          <p14:tracePt t="260300" x="1620838" y="6496050"/>
          <p14:tracePt t="260308" x="1609725" y="6496050"/>
          <p14:tracePt t="260316" x="1597025" y="6496050"/>
          <p14:tracePt t="260325" x="1579563" y="6496050"/>
          <p14:tracePt t="260332" x="1566863" y="6496050"/>
          <p14:tracePt t="260342" x="1555750" y="6496050"/>
          <p14:tracePt t="260348" x="1549400" y="6496050"/>
          <p14:tracePt t="260358" x="1543050" y="6496050"/>
          <p14:tracePt t="260364" x="1536700" y="6496050"/>
          <p14:tracePt t="260373" x="1530350" y="6496050"/>
          <p14:tracePt t="260517" x="1525588" y="6496050"/>
          <p14:tracePt t="260540" x="0" y="0"/>
        </p14:tracePtLst>
        <p14:tracePtLst>
          <p14:tracePt t="263291" x="1663700" y="6478588"/>
          <p14:tracePt t="263292" x="1657350" y="6472238"/>
          <p14:tracePt t="263301" x="1651000" y="6465888"/>
          <p14:tracePt t="263325" x="1651000" y="6459538"/>
          <p14:tracePt t="263333" x="1651000" y="6454775"/>
          <p14:tracePt t="263349" x="1646238" y="6448425"/>
          <p14:tracePt t="263364" x="1633538" y="6435725"/>
          <p14:tracePt t="263372" x="1627188" y="6429375"/>
          <p14:tracePt t="263380" x="1620838" y="6424613"/>
          <p14:tracePt t="263388" x="1609725" y="6405563"/>
          <p14:tracePt t="263396" x="1590675" y="6394450"/>
          <p14:tracePt t="263404" x="1585913" y="6375400"/>
          <p14:tracePt t="263412" x="1566863" y="6351588"/>
          <p14:tracePt t="263420" x="1560513" y="6340475"/>
          <p14:tracePt t="263428" x="1543050" y="6315075"/>
          <p14:tracePt t="263436" x="1519238" y="6291263"/>
          <p14:tracePt t="263444" x="1500188" y="6254750"/>
          <p14:tracePt t="263452" x="1495425" y="6237288"/>
          <p14:tracePt t="263460" x="1470025" y="6213475"/>
          <p14:tracePt t="263468" x="1465263" y="6207125"/>
          <p14:tracePt t="263477" x="1446213" y="6194425"/>
          <p14:tracePt t="263484" x="1439863" y="6189663"/>
          <p14:tracePt t="263493" x="1428750" y="6176963"/>
          <p14:tracePt t="263510" x="1422400" y="6170613"/>
          <p14:tracePt t="263516" x="1416050" y="6170613"/>
          <p14:tracePt t="263525" x="1398588" y="6164263"/>
          <p14:tracePt t="263532" x="1381125" y="6153150"/>
          <p14:tracePt t="263541" x="1368425" y="6146800"/>
          <p14:tracePt t="263548" x="1344613" y="6146800"/>
          <p14:tracePt t="263556" x="1320800" y="6146800"/>
          <p14:tracePt t="263564" x="1290638" y="6146800"/>
          <p14:tracePt t="263572" x="1265238" y="6146800"/>
          <p14:tracePt t="263580" x="1241425" y="6146800"/>
          <p14:tracePt t="263588" x="1217613" y="6146800"/>
          <p14:tracePt t="263596" x="1200150" y="6146800"/>
          <p14:tracePt t="263604" x="1163638" y="6146800"/>
          <p14:tracePt t="263612" x="1139825" y="6146800"/>
          <p14:tracePt t="263620" x="1114425" y="6159500"/>
          <p14:tracePt t="263628" x="1090613" y="6164263"/>
          <p14:tracePt t="263636" x="1079500" y="6183313"/>
          <p14:tracePt t="263644" x="1060450" y="6189663"/>
          <p14:tracePt t="263652" x="1036638" y="6213475"/>
          <p14:tracePt t="263660" x="1036638" y="6219825"/>
          <p14:tracePt t="263668" x="1030288" y="6249988"/>
          <p14:tracePt t="263677" x="1030288" y="6291263"/>
          <p14:tracePt t="263684" x="1030288" y="6315075"/>
          <p14:tracePt t="263694" x="1030288" y="6345238"/>
          <p14:tracePt t="263700" x="1030288" y="6364288"/>
          <p14:tracePt t="263708" x="1049338" y="6388100"/>
          <p14:tracePt t="263716" x="1066800" y="6399213"/>
          <p14:tracePt t="263725" x="1073150" y="6418263"/>
          <p14:tracePt t="263732" x="1079500" y="6424613"/>
          <p14:tracePt t="263740" x="1084263" y="6424613"/>
          <p14:tracePt t="263748" x="1096963" y="6429375"/>
          <p14:tracePt t="263756" x="1120775" y="6435725"/>
          <p14:tracePt t="263764" x="1133475" y="6435725"/>
          <p14:tracePt t="263772" x="1139825" y="6435725"/>
          <p14:tracePt t="263780" x="1169988" y="6442075"/>
          <p14:tracePt t="263788" x="1204913" y="6442075"/>
          <p14:tracePt t="263796" x="1247775" y="6442075"/>
          <p14:tracePt t="263804" x="1277938" y="6442075"/>
          <p14:tracePt t="263812" x="1301750" y="6442075"/>
          <p14:tracePt t="263820" x="1331913" y="6442075"/>
          <p14:tracePt t="263828" x="1350963" y="6424613"/>
          <p14:tracePt t="263836" x="1374775" y="6399213"/>
          <p14:tracePt t="263844" x="1398588" y="6375400"/>
          <p14:tracePt t="263852" x="1404938" y="6364288"/>
          <p14:tracePt t="263860" x="1404938" y="6340475"/>
          <p14:tracePt t="263868" x="1404938" y="6315075"/>
          <p14:tracePt t="263877" x="1404938" y="6291263"/>
          <p14:tracePt t="263884" x="1404938" y="6261100"/>
          <p14:tracePt t="263894" x="1404938" y="6237288"/>
          <p14:tracePt t="263900" x="1398588" y="6213475"/>
          <p14:tracePt t="263908" x="1385888" y="6200775"/>
          <p14:tracePt t="263916" x="1374775" y="6183313"/>
          <p14:tracePt t="263925" x="1368425" y="6176963"/>
          <p14:tracePt t="263940" x="1362075" y="6170613"/>
          <p14:tracePt t="263948" x="1355725" y="6170613"/>
          <p14:tracePt t="263964" x="1344613" y="6164263"/>
          <p14:tracePt t="263972" x="1338263" y="6164263"/>
          <p14:tracePt t="263980" x="1320800" y="6164263"/>
          <p14:tracePt t="263988" x="1308100" y="6164263"/>
          <p14:tracePt t="263996" x="1277938" y="6164263"/>
          <p14:tracePt t="264004" x="1260475" y="6164263"/>
          <p14:tracePt t="264012" x="1230313" y="6176963"/>
          <p14:tracePt t="264020" x="1223963" y="6183313"/>
          <p14:tracePt t="264028" x="1204913" y="6200775"/>
          <p14:tracePt t="264036" x="1193800" y="6219825"/>
          <p14:tracePt t="264044" x="1193800" y="6243638"/>
          <p14:tracePt t="264052" x="1193800" y="6267450"/>
          <p14:tracePt t="264061" x="1193800" y="6284913"/>
          <p14:tracePt t="264068" x="1193800" y="6310313"/>
          <p14:tracePt t="264078" x="1211263" y="6327775"/>
          <p14:tracePt t="264084" x="1235075" y="6345238"/>
          <p14:tracePt t="264095" x="1247775" y="6357938"/>
          <p14:tracePt t="264100" x="1265238" y="6364288"/>
          <p14:tracePt t="264109" x="1271588" y="6364288"/>
          <p14:tracePt t="264129" x="1308100" y="6381750"/>
          <p14:tracePt t="264132" x="1314450" y="6388100"/>
          <p14:tracePt t="264140" x="1331913" y="6388100"/>
          <p14:tracePt t="264148" x="1355725" y="6388100"/>
          <p14:tracePt t="264156" x="1381125" y="6388100"/>
          <p14:tracePt t="264164" x="1404938" y="6370638"/>
          <p14:tracePt t="264172" x="1409700" y="6351588"/>
          <p14:tracePt t="264180" x="1428750" y="6327775"/>
          <p14:tracePt t="264188" x="1428750" y="6297613"/>
          <p14:tracePt t="264196" x="1428750" y="6261100"/>
          <p14:tracePt t="264204" x="1428750" y="6243638"/>
          <p14:tracePt t="264212" x="1428750" y="6207125"/>
          <p14:tracePt t="264220" x="1428750" y="6194425"/>
          <p14:tracePt t="264228" x="1416050" y="6176963"/>
          <p14:tracePt t="264244" x="1409700" y="6164263"/>
          <p14:tracePt t="264252" x="1404938" y="6164263"/>
          <p14:tracePt t="264261" x="1392238" y="6164263"/>
          <p14:tracePt t="264268" x="1355725" y="6164263"/>
          <p14:tracePt t="264278" x="1325563" y="6164263"/>
          <p14:tracePt t="264284" x="1295400" y="6164263"/>
          <p14:tracePt t="264294" x="1260475" y="6183313"/>
          <p14:tracePt t="264300" x="1241425" y="6200775"/>
          <p14:tracePt t="264308" x="1204913" y="6237288"/>
          <p14:tracePt t="264316" x="1200150" y="6249988"/>
          <p14:tracePt t="264324" x="1200150" y="6273800"/>
          <p14:tracePt t="264332" x="1200150" y="6297613"/>
          <p14:tracePt t="264340" x="1200150" y="6321425"/>
          <p14:tracePt t="264348" x="1200150" y="6351588"/>
          <p14:tracePt t="264356" x="1204913" y="6370638"/>
          <p14:tracePt t="264364" x="1223963" y="6394450"/>
          <p14:tracePt t="264372" x="1247775" y="6405563"/>
          <p14:tracePt t="264380" x="1254125" y="6411913"/>
          <p14:tracePt t="264388" x="1277938" y="6418263"/>
          <p14:tracePt t="264396" x="1284288" y="6418263"/>
          <p14:tracePt t="264404" x="1295400" y="6429375"/>
          <p14:tracePt t="264413" x="1308100" y="6429375"/>
          <p14:tracePt t="264420" x="1320800" y="6429375"/>
          <p14:tracePt t="264428" x="1338263" y="6429375"/>
          <p14:tracePt t="264445" x="1350963" y="6418263"/>
          <p14:tracePt t="264453" x="1368425" y="6405563"/>
          <p14:tracePt t="264461" x="1368425" y="6388100"/>
          <p14:tracePt t="264468" x="1368425" y="6364288"/>
          <p14:tracePt t="264478" x="1368425" y="6345238"/>
          <p14:tracePt t="264484" x="1368425" y="6321425"/>
          <p14:tracePt t="264492" x="1368425" y="6284913"/>
          <p14:tracePt t="264500" x="1368425" y="6254750"/>
          <p14:tracePt t="264509" x="1368425" y="6243638"/>
          <p14:tracePt t="264516" x="1368425" y="6230938"/>
          <p14:tracePt t="264524" x="1368425" y="6224588"/>
          <p14:tracePt t="264540" x="1362075" y="6213475"/>
          <p14:tracePt t="264548" x="1355725" y="6207125"/>
          <p14:tracePt t="264572" x="1344613" y="6207125"/>
          <p14:tracePt t="264580" x="1325563" y="6219825"/>
          <p14:tracePt t="264588" x="1325563" y="6224588"/>
          <p14:tracePt t="264596" x="1325563" y="6243638"/>
          <p14:tracePt t="264604" x="1325563" y="6267450"/>
          <p14:tracePt t="264612" x="1325563" y="6291263"/>
          <p14:tracePt t="264620" x="1325563" y="6297613"/>
          <p14:tracePt t="264628" x="1350963" y="6310313"/>
          <p14:tracePt t="264636" x="1355725" y="6315075"/>
          <p14:tracePt t="264645" x="1362075" y="6315075"/>
          <p14:tracePt t="264652" x="1381125" y="6327775"/>
          <p14:tracePt t="264661" x="1385888" y="6327775"/>
          <p14:tracePt t="264668" x="1409700" y="6340475"/>
          <p14:tracePt t="264678" x="1422400" y="6340475"/>
          <p14:tracePt t="264684" x="1428750" y="6340475"/>
          <p14:tracePt t="264693" x="1435100" y="6340475"/>
          <p14:tracePt t="264700" x="1439863" y="6340475"/>
          <p14:tracePt t="264709" x="1446213" y="6340475"/>
          <p14:tracePt t="264716" x="1470025" y="6334125"/>
          <p14:tracePt t="264724" x="1470025" y="6315075"/>
          <p14:tracePt t="264732" x="1470025" y="6297613"/>
          <p14:tracePt t="264740" x="1470025" y="6273800"/>
          <p14:tracePt t="264748" x="1470025" y="6254750"/>
          <p14:tracePt t="264756" x="1470025" y="6243638"/>
          <p14:tracePt t="264764" x="1470025" y="6219825"/>
          <p14:tracePt t="264772" x="1470025" y="6213475"/>
          <p14:tracePt t="264780" x="1470025" y="6207125"/>
          <p14:tracePt t="264788" x="1458913" y="6200775"/>
          <p14:tracePt t="264804" x="1446213" y="6200775"/>
          <p14:tracePt t="264812" x="1428750" y="6200775"/>
          <p14:tracePt t="264820" x="1409700" y="6200775"/>
          <p14:tracePt t="264828" x="1385888" y="6200775"/>
          <p14:tracePt t="264836" x="1374775" y="6200775"/>
          <p14:tracePt t="264845" x="1344613" y="6207125"/>
          <p14:tracePt t="264852" x="1338263" y="6213475"/>
          <p14:tracePt t="264861" x="1320800" y="6219825"/>
          <p14:tracePt t="264868" x="1308100" y="6230938"/>
          <p14:tracePt t="264878" x="1301750" y="6237288"/>
          <p14:tracePt t="264884" x="1295400" y="6254750"/>
          <p14:tracePt t="264892" x="1295400" y="6267450"/>
          <p14:tracePt t="264901" x="1295400" y="6291263"/>
          <p14:tracePt t="264909" x="1295400" y="6303963"/>
          <p14:tracePt t="264916" x="1295400" y="6310313"/>
          <p14:tracePt t="264924" x="1295400" y="6321425"/>
          <p14:tracePt t="264932" x="1301750" y="6327775"/>
          <p14:tracePt t="264940" x="1308100" y="6340475"/>
          <p14:tracePt t="264948" x="1314450" y="6351588"/>
          <p14:tracePt t="264980" x="1320800" y="6357938"/>
          <p14:tracePt t="265004" x="1325563" y="6357938"/>
          <p14:tracePt t="265020" x="1338263" y="6357938"/>
          <p14:tracePt t="265028" x="1350963" y="6357938"/>
          <p14:tracePt t="265036" x="1368425" y="6351588"/>
          <p14:tracePt t="265046" x="1374775" y="6345238"/>
          <p14:tracePt t="265052" x="1381125" y="6340475"/>
          <p14:tracePt t="265062" x="1381125" y="6334125"/>
          <p14:tracePt t="265068" x="1385888" y="6321425"/>
          <p14:tracePt t="265084" x="1385888" y="6315075"/>
          <p14:tracePt t="265093" x="1385888" y="6310313"/>
          <p14:tracePt t="265109" x="1385888" y="6303963"/>
          <p14:tracePt t="265132" x="1385888" y="6297613"/>
          <p14:tracePt t="265144" x="1381125" y="6291263"/>
          <p14:tracePt t="265148" x="1374775" y="6291263"/>
          <p14:tracePt t="265156" x="1362075" y="6284913"/>
          <p14:tracePt t="265164" x="1344613" y="6280150"/>
          <p14:tracePt t="265172" x="1331913" y="6267450"/>
          <p14:tracePt t="265180" x="1325563" y="6267450"/>
          <p14:tracePt t="265188" x="1314450" y="6267450"/>
          <p14:tracePt t="265196" x="1308100" y="6267450"/>
          <p14:tracePt t="265204" x="1301750" y="6267450"/>
          <p14:tracePt t="265212" x="1290638" y="6267450"/>
          <p14:tracePt t="265228" x="1271588" y="6267450"/>
          <p14:tracePt t="265236" x="1265238" y="6267450"/>
          <p14:tracePt t="265252" x="1254125" y="6267450"/>
          <p14:tracePt t="265262" x="1247775" y="6267450"/>
          <p14:tracePt t="266909" x="1241425" y="6267450"/>
          <p14:tracePt t="267829" x="1241425" y="6273800"/>
          <p14:tracePt t="267845" x="1254125" y="6267450"/>
          <p14:tracePt t="267853" x="1271588" y="6267450"/>
          <p14:tracePt t="267862" x="1301750" y="6267450"/>
          <p14:tracePt t="267869" x="1381125" y="6249988"/>
          <p14:tracePt t="267878" x="1495425" y="6237288"/>
          <p14:tracePt t="267884" x="1603375" y="6189663"/>
          <p14:tracePt t="267893" x="1724025" y="6129338"/>
          <p14:tracePt t="267900" x="1922463" y="6015038"/>
          <p14:tracePt t="267908" x="2230438" y="5868988"/>
          <p14:tracePt t="267916" x="2519363" y="5707063"/>
          <p14:tracePt t="267924" x="2808288" y="5526088"/>
          <p14:tracePt t="267933" x="3098800" y="5327650"/>
          <p14:tracePt t="267940" x="3333750" y="5176838"/>
          <p14:tracePt t="267948" x="3579813" y="4965700"/>
          <p14:tracePt t="267956" x="3797300" y="4784725"/>
          <p14:tracePt t="267965" x="4051300" y="4532313"/>
          <p14:tracePt t="267972" x="4256088" y="4308475"/>
          <p14:tracePt t="267981" x="4467225" y="4062413"/>
          <p14:tracePt t="267988" x="4683125" y="3790950"/>
          <p14:tracePt t="267997" x="4827588" y="3556000"/>
          <p14:tracePt t="268004" x="4978400" y="3325813"/>
          <p14:tracePt t="268014" x="5183188" y="3030538"/>
          <p14:tracePt t="268020" x="5334000" y="2795588"/>
          <p14:tracePt t="268028" x="5514975" y="2482850"/>
          <p14:tracePt t="268036" x="5659438" y="2278063"/>
          <p14:tracePt t="268045" x="5762625" y="2103438"/>
          <p14:tracePt t="268052" x="5853113" y="1958975"/>
          <p14:tracePt t="268060" x="5949950" y="1814513"/>
          <p14:tracePt t="268068" x="6003925" y="1717675"/>
          <p14:tracePt t="268076" x="6064250" y="1627188"/>
          <p14:tracePt t="268084" x="6118225" y="1549400"/>
          <p14:tracePt t="268092" x="6148388" y="1482725"/>
          <p14:tracePt t="268100" x="6208713" y="1422400"/>
          <p14:tracePt t="268116" x="6256338" y="1355725"/>
          <p14:tracePt t="268124" x="6275388" y="1331913"/>
          <p14:tracePt t="268132" x="6299200" y="1308100"/>
          <p14:tracePt t="268140" x="6316663" y="1295400"/>
          <p14:tracePt t="268148" x="6353175" y="1258888"/>
          <p14:tracePt t="268156" x="6376988" y="1241425"/>
          <p14:tracePt t="268165" x="6413500" y="1217613"/>
          <p14:tracePt t="268172" x="6450013" y="1187450"/>
          <p14:tracePt t="268181" x="6461125" y="1181100"/>
          <p14:tracePt t="268188" x="6497638" y="1163638"/>
          <p14:tracePt t="268198" x="6546850" y="1150938"/>
          <p14:tracePt t="268204" x="6557963" y="1138238"/>
          <p14:tracePt t="268213" x="6594475" y="1120775"/>
          <p14:tracePt t="268220" x="6618288" y="1114425"/>
          <p14:tracePt t="268228" x="6642100" y="1103313"/>
          <p14:tracePt t="268236" x="6654800" y="1096963"/>
          <p14:tracePt t="268245" x="6672263" y="1090613"/>
          <p14:tracePt t="268252" x="6684963" y="1090613"/>
          <p14:tracePt t="268260" x="6696075" y="1090613"/>
          <p14:tracePt t="268268" x="6702425" y="1090613"/>
          <p14:tracePt t="268276" x="6715125" y="1090613"/>
          <p14:tracePt t="268284" x="6732588" y="1090613"/>
          <p14:tracePt t="268292" x="6745288" y="1090613"/>
          <p14:tracePt t="268300" x="6775450" y="1084263"/>
          <p14:tracePt t="268308" x="6799263" y="1084263"/>
          <p14:tracePt t="268316" x="6835775" y="1073150"/>
          <p14:tracePt t="268324" x="6859588" y="1073150"/>
          <p14:tracePt t="268333" x="6877050" y="1066800"/>
          <p14:tracePt t="268340" x="6902450" y="1066800"/>
          <p14:tracePt t="268348" x="6937375" y="1049338"/>
          <p14:tracePt t="268356" x="6950075" y="1042988"/>
          <p14:tracePt t="268365" x="6956425" y="1042988"/>
          <p14:tracePt t="268372" x="6980238" y="1030288"/>
          <p14:tracePt t="268381" x="6986588" y="1019175"/>
          <p14:tracePt t="268388" x="6997700" y="1019175"/>
          <p14:tracePt t="268398" x="7016750" y="1006475"/>
          <p14:tracePt t="268404" x="7021513" y="1000125"/>
          <p14:tracePt t="268413" x="7027863" y="993775"/>
          <p14:tracePt t="268420" x="7040563" y="982663"/>
          <p14:tracePt t="268436" x="7046913" y="976313"/>
          <p14:tracePt t="268444" x="7051675" y="969963"/>
          <p14:tracePt t="268477" x="7051675" y="963613"/>
          <p14:tracePt t="268493" x="7058025" y="958850"/>
          <p14:tracePt t="268500" x="7064375" y="939800"/>
          <p14:tracePt t="268516" x="7070725" y="928688"/>
          <p14:tracePt t="268524" x="7077075" y="922338"/>
          <p14:tracePt t="268548" x="7081838" y="915988"/>
          <p14:tracePt t="268661" x="7081838" y="909638"/>
          <p14:tracePt t="268669" x="7077075" y="909638"/>
          <p14:tracePt t="268677" x="7058025" y="922338"/>
          <p14:tracePt t="268685" x="7040563" y="958850"/>
          <p14:tracePt t="268693" x="7034213" y="982663"/>
          <p14:tracePt t="268703" x="7021513" y="1023938"/>
          <p14:tracePt t="268709" x="7021513" y="1073150"/>
          <p14:tracePt t="268718" x="7021513" y="1114425"/>
          <p14:tracePt t="268724" x="7040563" y="1174750"/>
          <p14:tracePt t="268732" x="7070725" y="1228725"/>
          <p14:tracePt t="268740" x="7112000" y="1289050"/>
          <p14:tracePt t="268749" x="7154863" y="1355725"/>
          <p14:tracePt t="268756" x="7208838" y="1409700"/>
          <p14:tracePt t="268765" x="7258050" y="1452563"/>
          <p14:tracePt t="268772" x="7323138" y="1493838"/>
          <p14:tracePt t="268782" x="7359650" y="1524000"/>
          <p14:tracePt t="268788" x="7437438" y="1554163"/>
          <p14:tracePt t="268799" x="7462838" y="1554163"/>
          <p14:tracePt t="268804" x="7493000" y="1554163"/>
          <p14:tracePt t="268813" x="7534275" y="1554163"/>
          <p14:tracePt t="268820" x="7570788" y="1554163"/>
          <p14:tracePt t="268829" x="7594600" y="1554163"/>
          <p14:tracePt t="268836" x="7618413" y="1543050"/>
          <p14:tracePt t="268844" x="7631113" y="1530350"/>
          <p14:tracePt t="268853" x="7648575" y="1506538"/>
          <p14:tracePt t="268860" x="7654925" y="1482725"/>
          <p14:tracePt t="268868" x="7673975" y="1458913"/>
          <p14:tracePt t="268876" x="7673975" y="1433513"/>
          <p14:tracePt t="268884" x="7673975" y="1409700"/>
          <p14:tracePt t="268892" x="7673975" y="1379538"/>
          <p14:tracePt t="268900" x="7673975" y="1355725"/>
          <p14:tracePt t="268908" x="7673975" y="1314450"/>
          <p14:tracePt t="268916" x="7673975" y="1271588"/>
          <p14:tracePt t="268924" x="7661275" y="1217613"/>
          <p14:tracePt t="268932" x="7613650" y="1144588"/>
          <p14:tracePt t="268940" x="7583488" y="1103313"/>
          <p14:tracePt t="268949" x="7527925" y="1036638"/>
          <p14:tracePt t="268956" x="7473950" y="969963"/>
          <p14:tracePt t="268966" x="7419975" y="922338"/>
          <p14:tracePt t="268972" x="7353300" y="855663"/>
          <p14:tracePt t="268982" x="7292975" y="808038"/>
          <p14:tracePt t="268988" x="7227888" y="765175"/>
          <p14:tracePt t="268997" x="7161213" y="723900"/>
          <p14:tracePt t="269004" x="7112000" y="704850"/>
          <p14:tracePt t="269013" x="7046913" y="674688"/>
          <p14:tracePt t="269020" x="7027863" y="663575"/>
          <p14:tracePt t="269029" x="7004050" y="663575"/>
          <p14:tracePt t="269036" x="6997700" y="663575"/>
          <p14:tracePt t="269044" x="6967538" y="663575"/>
          <p14:tracePt t="269053" x="6961188" y="663575"/>
          <p14:tracePt t="269060" x="6937375" y="674688"/>
          <p14:tracePt t="269068" x="6913563" y="698500"/>
          <p14:tracePt t="269076" x="6913563" y="728663"/>
          <p14:tracePt t="269084" x="6907213" y="771525"/>
          <p14:tracePt t="269092" x="6896100" y="819150"/>
          <p14:tracePt t="269100" x="6889750" y="868363"/>
          <p14:tracePt t="269118" x="6889750" y="933450"/>
          <p14:tracePt t="269130" x="6889750" y="976313"/>
          <p14:tracePt t="269134" x="6919913" y="1019175"/>
          <p14:tracePt t="269140" x="6943725" y="1042988"/>
          <p14:tracePt t="269149" x="6997700" y="1084263"/>
          <p14:tracePt t="269156" x="7034213" y="1108075"/>
          <p14:tracePt t="269166" x="7081838" y="1133475"/>
          <p14:tracePt t="269172" x="7131050" y="1150938"/>
          <p14:tracePt t="269183" x="7178675" y="1157288"/>
          <p14:tracePt t="269188" x="7208838" y="1168400"/>
          <p14:tracePt t="269197" x="7245350" y="1168400"/>
          <p14:tracePt t="269204" x="7275513" y="1168400"/>
          <p14:tracePt t="269213" x="7299325" y="1168400"/>
          <p14:tracePt t="269220" x="7323138" y="1168400"/>
          <p14:tracePt t="269229" x="7353300" y="1144588"/>
          <p14:tracePt t="269236" x="7372350" y="1120775"/>
          <p14:tracePt t="269244" x="7377113" y="1096963"/>
          <p14:tracePt t="269253" x="7377113" y="1079500"/>
          <p14:tracePt t="269260" x="7377113" y="1073150"/>
          <p14:tracePt t="269268" x="7377113" y="1042988"/>
          <p14:tracePt t="269276" x="7377113" y="1030288"/>
          <p14:tracePt t="269284" x="7377113" y="993775"/>
          <p14:tracePt t="269292" x="7366000" y="982663"/>
          <p14:tracePt t="269300" x="7318375" y="952500"/>
          <p14:tracePt t="269308" x="7269163" y="933450"/>
          <p14:tracePt t="269317" x="7202488" y="909638"/>
          <p14:tracePt t="269324" x="7142163" y="879475"/>
          <p14:tracePt t="269333" x="7081838" y="879475"/>
          <p14:tracePt t="269340" x="7040563" y="879475"/>
          <p14:tracePt t="269349" x="7004050" y="879475"/>
          <p14:tracePt t="269356" x="6961188" y="879475"/>
          <p14:tracePt t="269366" x="6919913" y="879475"/>
          <p14:tracePt t="269372" x="6896100" y="892175"/>
          <p14:tracePt t="269383" x="6859588" y="903288"/>
          <p14:tracePt t="269388" x="6823075" y="933450"/>
          <p14:tracePt t="269397" x="6816725" y="952500"/>
          <p14:tracePt t="269404" x="6805613" y="982663"/>
          <p14:tracePt t="269413" x="6805613" y="1006475"/>
          <p14:tracePt t="269420" x="6805613" y="1049338"/>
          <p14:tracePt t="269428" x="6811963" y="1073150"/>
          <p14:tracePt t="269436" x="6835775" y="1096963"/>
          <p14:tracePt t="269444" x="6883400" y="1138238"/>
          <p14:tracePt t="269453" x="6937375" y="1181100"/>
          <p14:tracePt t="269460" x="7004050" y="1211263"/>
          <p14:tracePt t="269468" x="7077075" y="1241425"/>
          <p14:tracePt t="269476" x="7154863" y="1265238"/>
          <p14:tracePt t="269484" x="7227888" y="1277938"/>
          <p14:tracePt t="269492" x="7288213" y="1277938"/>
          <p14:tracePt t="269501" x="7348538" y="1277938"/>
          <p14:tracePt t="269508" x="7389813" y="1277938"/>
          <p14:tracePt t="269517" x="7419975" y="1271588"/>
          <p14:tracePt t="269524" x="7450138" y="1247775"/>
          <p14:tracePt t="269533" x="7456488" y="1223963"/>
          <p14:tracePt t="269540" x="7456488" y="1204913"/>
          <p14:tracePt t="269549" x="7456488" y="1181100"/>
          <p14:tracePt t="269556" x="7456488" y="1138238"/>
          <p14:tracePt t="269566" x="7456488" y="1114425"/>
          <p14:tracePt t="269573" x="7456488" y="1079500"/>
          <p14:tracePt t="269584" x="7456488" y="1066800"/>
          <p14:tracePt t="269588" x="7437438" y="1049338"/>
          <p14:tracePt t="269605" x="7426325" y="1042988"/>
          <p14:tracePt t="269613" x="7402513" y="1042988"/>
          <p14:tracePt t="269620" x="7377113" y="1042988"/>
          <p14:tracePt t="269628" x="7335838" y="1042988"/>
          <p14:tracePt t="269636" x="7305675" y="1042988"/>
          <p14:tracePt t="269644" x="7262813" y="1042988"/>
          <p14:tracePt t="269652" x="7227888" y="1042988"/>
          <p14:tracePt t="269660" x="7191375" y="1054100"/>
          <p14:tracePt t="269668" x="7167563" y="1073150"/>
          <p14:tracePt t="269676" x="7154863" y="1084263"/>
          <p14:tracePt t="269685" x="7131050" y="1108075"/>
          <p14:tracePt t="269692" x="7131050" y="1127125"/>
          <p14:tracePt t="269700" x="7131050" y="1150938"/>
          <p14:tracePt t="269708" x="7131050" y="1157288"/>
          <p14:tracePt t="269717" x="7131050" y="1168400"/>
          <p14:tracePt t="269724" x="7137400" y="1181100"/>
          <p14:tracePt t="269733" x="7161213" y="1198563"/>
          <p14:tracePt t="269740" x="7197725" y="1198563"/>
          <p14:tracePt t="269750" x="7227888" y="1217613"/>
          <p14:tracePt t="269757" x="7288213" y="1223963"/>
          <p14:tracePt t="269767" x="7366000" y="1247775"/>
          <p14:tracePt t="269772" x="7426325" y="1247775"/>
          <p14:tracePt t="269780" x="7456488" y="1247775"/>
          <p14:tracePt t="269788" x="7486650" y="1247775"/>
          <p14:tracePt t="269797" x="7510463" y="1247775"/>
          <p14:tracePt t="269804" x="7534275" y="1228725"/>
          <p14:tracePt t="269813" x="7546975" y="1217613"/>
          <p14:tracePt t="269820" x="7546975" y="1181100"/>
          <p14:tracePt t="269828" x="7546975" y="1157288"/>
          <p14:tracePt t="269836" x="7546975" y="1138238"/>
          <p14:tracePt t="269844" x="7546975" y="1114425"/>
          <p14:tracePt t="269852" x="7540625" y="1090613"/>
          <p14:tracePt t="269860" x="7527925" y="1066800"/>
          <p14:tracePt t="269868" x="7510463" y="1060450"/>
          <p14:tracePt t="269876" x="7486650" y="1036638"/>
          <p14:tracePt t="269885" x="7450138" y="1006475"/>
          <p14:tracePt t="269892" x="7426325" y="989013"/>
          <p14:tracePt t="269900" x="7377113" y="982663"/>
          <p14:tracePt t="269908" x="7329488" y="952500"/>
          <p14:tracePt t="269917" x="7269163" y="939800"/>
          <p14:tracePt t="269924" x="7197725" y="915988"/>
          <p14:tracePt t="269933" x="7131050" y="898525"/>
          <p14:tracePt t="269940" x="7058025" y="885825"/>
          <p14:tracePt t="269950" x="7010400" y="868363"/>
          <p14:tracePt t="269956" x="6986588" y="868363"/>
          <p14:tracePt t="269966" x="6973888" y="868363"/>
          <p14:tracePt t="269973" x="6956425" y="868363"/>
          <p14:tracePt t="269981" x="6937375" y="868363"/>
          <p14:tracePt t="269988" x="6926263" y="885825"/>
          <p14:tracePt t="269997" x="6926263" y="909638"/>
          <p14:tracePt t="270004" x="6926263" y="928688"/>
          <p14:tracePt t="270013" x="6926263" y="963613"/>
          <p14:tracePt t="270020" x="6926263" y="1006475"/>
          <p14:tracePt t="270028" x="6950075" y="1054100"/>
          <p14:tracePt t="270036" x="7004050" y="1108075"/>
          <p14:tracePt t="270044" x="7058025" y="1163638"/>
          <p14:tracePt t="270052" x="7107238" y="1204913"/>
          <p14:tracePt t="270060" x="7172325" y="1247775"/>
          <p14:tracePt t="270068" x="7239000" y="1277938"/>
          <p14:tracePt t="270076" x="7318375" y="1314450"/>
          <p14:tracePt t="270084" x="7342188" y="1325563"/>
          <p14:tracePt t="270092" x="7353300" y="1338263"/>
          <p14:tracePt t="270100" x="7377113" y="1338263"/>
          <p14:tracePt t="270133" x="7383463" y="1338263"/>
          <p14:tracePt t="270156" x="7389813" y="1331913"/>
          <p14:tracePt t="270164" x="7389813" y="1325563"/>
          <p14:tracePt t="270173" x="7383463" y="1319213"/>
          <p14:tracePt t="270181" x="7366000" y="1308100"/>
          <p14:tracePt t="270188" x="7359650" y="1301750"/>
          <p14:tracePt t="270197" x="7353300" y="1301750"/>
          <p14:tracePt t="270212" x="7335838" y="1301750"/>
          <p14:tracePt t="270220" x="7329488" y="1295400"/>
          <p14:tracePt t="270228" x="7305675" y="1284288"/>
          <p14:tracePt t="270236" x="7288213" y="1271588"/>
          <p14:tracePt t="270244" x="7269163" y="1271588"/>
          <p14:tracePt t="270252" x="7258050" y="1265238"/>
          <p14:tracePt t="270260" x="7232650" y="1258888"/>
          <p14:tracePt t="270268" x="7227888" y="1258888"/>
          <p14:tracePt t="270276" x="7221538" y="1258888"/>
          <p14:tracePt t="270285" x="7215188" y="1254125"/>
          <p14:tracePt t="270300" x="7208838" y="1254125"/>
          <p14:tracePt t="270340" x="7202488" y="1254125"/>
          <p14:tracePt t="270356" x="7197725" y="1254125"/>
          <p14:tracePt t="270373" x="7191375" y="1254125"/>
          <p14:tracePt t="270381" x="7185025" y="1254125"/>
          <p14:tracePt t="270388" x="7178675" y="1258888"/>
          <p14:tracePt t="270397" x="7172325" y="1265238"/>
          <p14:tracePt t="270404" x="7167563" y="1271588"/>
          <p14:tracePt t="270412" x="7148513" y="1284288"/>
          <p14:tracePt t="270420" x="7142163" y="1289050"/>
          <p14:tracePt t="270428" x="7131050" y="1295400"/>
          <p14:tracePt t="270436" x="7118350" y="1308100"/>
          <p14:tracePt t="270444" x="7094538" y="1331913"/>
          <p14:tracePt t="270453" x="7070725" y="1344613"/>
          <p14:tracePt t="270460" x="7021513" y="1385888"/>
          <p14:tracePt t="270469" x="6997700" y="1409700"/>
          <p14:tracePt t="270476" x="6943725" y="1439863"/>
          <p14:tracePt t="270484" x="6907213" y="1476375"/>
          <p14:tracePt t="270492" x="6829425" y="1536700"/>
          <p14:tracePt t="270500" x="6762750" y="1579563"/>
          <p14:tracePt t="270509" x="6665913" y="1674813"/>
          <p14:tracePt t="270517" x="6575425" y="1754188"/>
          <p14:tracePt t="270524" x="6430963" y="1862138"/>
          <p14:tracePt t="270534" x="6249988" y="1995488"/>
          <p14:tracePt t="270540" x="6034088" y="2157413"/>
          <p14:tracePt t="270550" x="5738813" y="2379663"/>
          <p14:tracePt t="270556" x="5521325" y="2566988"/>
          <p14:tracePt t="270567" x="5226050" y="2790825"/>
          <p14:tracePt t="270572" x="4978400" y="3000375"/>
          <p14:tracePt t="270581" x="4732338" y="3230563"/>
          <p14:tracePt t="270588" x="4514850" y="3416300"/>
          <p14:tracePt t="270597" x="4327525" y="3627438"/>
          <p14:tracePt t="270604" x="4105275" y="3929063"/>
          <p14:tracePt t="270612" x="3917950" y="4170363"/>
          <p14:tracePt t="270620" x="3683000" y="4418013"/>
          <p14:tracePt t="270628" x="3519488" y="4633913"/>
          <p14:tracePt t="270636" x="3309938" y="4875213"/>
          <p14:tracePt t="270644" x="3176588" y="5056188"/>
          <p14:tracePt t="270652" x="2978150" y="5327650"/>
          <p14:tracePt t="270660" x="2838450" y="5508625"/>
          <p14:tracePt t="270668" x="2724150" y="5683250"/>
          <p14:tracePt t="270676" x="2555875" y="5924550"/>
          <p14:tracePt t="270684" x="2428875" y="6122988"/>
          <p14:tracePt t="270692" x="2260600" y="6364288"/>
          <p14:tracePt t="270700" x="2152650" y="6515100"/>
          <p14:tracePt t="270708" x="2019300" y="6670675"/>
          <p14:tracePt t="270717" x="1922463" y="6780213"/>
          <p14:tracePt t="271213" x="1277938" y="6851650"/>
          <p14:tracePt t="271221" x="1277938" y="6840538"/>
          <p14:tracePt t="271229" x="1277938" y="6821488"/>
          <p14:tracePt t="271237" x="1284288" y="6810375"/>
          <p14:tracePt t="271244" x="1290638" y="6784975"/>
          <p14:tracePt t="271252" x="1308100" y="6767513"/>
          <p14:tracePt t="271261" x="1314450" y="6754813"/>
          <p14:tracePt t="271268" x="1314450" y="6731000"/>
          <p14:tracePt t="271276" x="1320800" y="6707188"/>
          <p14:tracePt t="271284" x="1331913" y="6677025"/>
          <p14:tracePt t="271292" x="1331913" y="6659563"/>
          <p14:tracePt t="271300" x="1338263" y="6635750"/>
          <p14:tracePt t="271308" x="1338263" y="6623050"/>
          <p14:tracePt t="271317" x="1355725" y="6586538"/>
          <p14:tracePt t="271324" x="1355725" y="6575425"/>
          <p14:tracePt t="271335" x="1362075" y="6545263"/>
          <p14:tracePt t="271340" x="1362075" y="6526213"/>
          <p14:tracePt t="271350" x="1374775" y="6496050"/>
          <p14:tracePt t="271356" x="1392238" y="6448425"/>
          <p14:tracePt t="271365" x="1398588" y="6424613"/>
          <p14:tracePt t="271372" x="1416050" y="6388100"/>
          <p14:tracePt t="271381" x="1428750" y="6357938"/>
          <p14:tracePt t="271388" x="1458913" y="6303963"/>
          <p14:tracePt t="271396" x="1482725" y="6280150"/>
          <p14:tracePt t="271404" x="1500188" y="6230938"/>
          <p14:tracePt t="271412" x="1530350" y="6194425"/>
          <p14:tracePt t="271420" x="1536700" y="6159500"/>
          <p14:tracePt t="271428" x="1543050" y="6153150"/>
          <p14:tracePt t="271436" x="1549400" y="6140450"/>
          <p14:tracePt t="271444" x="1549400" y="6134100"/>
          <p14:tracePt t="271541" x="1555750" y="6129338"/>
          <p14:tracePt t="271549" x="1560513" y="6122988"/>
          <p14:tracePt t="271558" x="1566863" y="6116638"/>
          <p14:tracePt t="271605" x="1566863" y="6110288"/>
          <p14:tracePt t="271709" x="1566863" y="6103938"/>
          <p14:tracePt t="271717" x="1560513" y="6103938"/>
          <p14:tracePt t="271725" x="1543050" y="6099175"/>
          <p14:tracePt t="271736" x="1525588" y="6099175"/>
          <p14:tracePt t="271741" x="1512888" y="6099175"/>
          <p14:tracePt t="271749" x="1500188" y="6099175"/>
          <p14:tracePt t="271757" x="1495425" y="6099175"/>
          <p14:tracePt t="271766" x="1482725" y="6099175"/>
          <p14:tracePt t="271773" x="1458913" y="6099175"/>
          <p14:tracePt t="271782" x="1452563" y="6099175"/>
          <p14:tracePt t="271788" x="1439863" y="6099175"/>
          <p14:tracePt t="271796" x="1416050" y="6099175"/>
          <p14:tracePt t="271804" x="1392238" y="6110288"/>
          <p14:tracePt t="271812" x="1368425" y="6122988"/>
          <p14:tracePt t="271820" x="1344613" y="6146800"/>
          <p14:tracePt t="271828" x="1320800" y="6164263"/>
          <p14:tracePt t="271837" x="1290638" y="6189663"/>
          <p14:tracePt t="271844" x="1284288" y="6194425"/>
          <p14:tracePt t="271852" x="1265238" y="6219825"/>
          <p14:tracePt t="271860" x="1265238" y="6230938"/>
          <p14:tracePt t="271868" x="1247775" y="6243638"/>
          <p14:tracePt t="271876" x="1247775" y="6261100"/>
          <p14:tracePt t="271884" x="1247775" y="6273800"/>
          <p14:tracePt t="271893" x="1247775" y="6284913"/>
          <p14:tracePt t="271901" x="1247775" y="6303963"/>
          <p14:tracePt t="271908" x="1254125" y="6327775"/>
          <p14:tracePt t="271918" x="1260475" y="6334125"/>
          <p14:tracePt t="271924" x="1277938" y="6351588"/>
          <p14:tracePt t="271935" x="1295400" y="6370638"/>
          <p14:tracePt t="271940" x="1331913" y="6394450"/>
          <p14:tracePt t="271948" x="1368425" y="6411913"/>
          <p14:tracePt t="271956" x="1416050" y="6465888"/>
          <p14:tracePt t="271965" x="1482725" y="6508750"/>
          <p14:tracePt t="271972" x="1543050" y="6526213"/>
          <p14:tracePt t="271980" x="1609725" y="6562725"/>
          <p14:tracePt t="271988" x="1670050" y="6592888"/>
          <p14:tracePt t="271996" x="1747838" y="6635750"/>
          <p14:tracePt t="272004" x="1814513" y="6670675"/>
          <p14:tracePt t="272012" x="1874838" y="6689725"/>
          <p14:tracePt t="272020" x="1922463" y="6707188"/>
          <p14:tracePt t="272028" x="1971675" y="6731000"/>
          <p14:tracePt t="272036" x="1995488" y="6737350"/>
          <p14:tracePt t="272044" x="2032000" y="6743700"/>
          <p14:tracePt t="272052" x="2062163" y="6743700"/>
          <p14:tracePt t="272060" x="2085975" y="6743700"/>
          <p14:tracePt t="272068" x="2116138" y="6743700"/>
          <p14:tracePt t="272076" x="2139950" y="6743700"/>
          <p14:tracePt t="272085" x="2170113" y="6743700"/>
          <p14:tracePt t="272093" x="2200275" y="6737350"/>
          <p14:tracePt t="272101" x="2211388" y="6719888"/>
          <p14:tracePt t="272108" x="2236788" y="6700838"/>
          <p14:tracePt t="272121" x="2241550" y="6677025"/>
          <p14:tracePt t="272124" x="2271713" y="6646863"/>
          <p14:tracePt t="272136" x="2271713" y="6640513"/>
          <p14:tracePt t="272140" x="2284413" y="6599238"/>
          <p14:tracePt t="272149" x="2284413" y="6586538"/>
          <p14:tracePt t="272156" x="2284413" y="6562725"/>
          <p14:tracePt t="272164" x="2284413" y="6550025"/>
          <p14:tracePt t="272172" x="2284413" y="6526213"/>
          <p14:tracePt t="272180" x="2284413" y="6519863"/>
          <p14:tracePt t="272188" x="2284413" y="6508750"/>
          <p14:tracePt t="272204" x="2284413" y="6502400"/>
          <p14:tracePt t="272212" x="2284413" y="6496050"/>
          <p14:tracePt t="272220" x="2284413" y="6478588"/>
          <p14:tracePt t="272228" x="2278063" y="6472238"/>
          <p14:tracePt t="272236" x="2271713" y="6459538"/>
          <p14:tracePt t="272244" x="2247900" y="6435725"/>
          <p14:tracePt t="272253" x="2236788" y="6418263"/>
          <p14:tracePt t="272260" x="2206625" y="6394450"/>
          <p14:tracePt t="272269" x="2193925" y="6381750"/>
          <p14:tracePt t="272276" x="2176463" y="6364288"/>
          <p14:tracePt t="272285" x="2152650" y="6340475"/>
          <p14:tracePt t="272292" x="2127250" y="6321425"/>
          <p14:tracePt t="272302" x="2122488" y="6315075"/>
          <p14:tracePt t="272308" x="2092325" y="6297613"/>
          <p14:tracePt t="272319" x="2079625" y="6284913"/>
          <p14:tracePt t="272324" x="2055813" y="6273800"/>
          <p14:tracePt t="272333" x="1995488" y="6254750"/>
          <p14:tracePt t="272340" x="1958975" y="6237288"/>
          <p14:tracePt t="272349" x="1885950" y="6213475"/>
          <p14:tracePt t="272357" x="1820863" y="6194425"/>
          <p14:tracePt t="272364" x="1760538" y="6170613"/>
          <p14:tracePt t="272372" x="1700213" y="6153150"/>
          <p14:tracePt t="272380" x="1639888" y="6129338"/>
          <p14:tracePt t="272388" x="1579563" y="6122988"/>
          <p14:tracePt t="272396" x="1543050" y="6110288"/>
          <p14:tracePt t="272404" x="1495425" y="6103938"/>
          <p14:tracePt t="272412" x="1482725" y="6092825"/>
          <p14:tracePt t="272421" x="1446213" y="6092825"/>
          <p14:tracePt t="272428" x="1439863" y="6092825"/>
          <p14:tracePt t="272437" x="1422400" y="6092825"/>
          <p14:tracePt t="272444" x="1398588" y="6092825"/>
          <p14:tracePt t="272453" x="1385888" y="6092825"/>
          <p14:tracePt t="272460" x="1362075" y="6092825"/>
          <p14:tracePt t="272469" x="1350963" y="6092825"/>
          <p14:tracePt t="272476" x="1338263" y="6092825"/>
          <p14:tracePt t="272486" x="1320800" y="6092825"/>
          <p14:tracePt t="272492" x="1308100" y="6092825"/>
          <p14:tracePt t="272502" x="1290638" y="6103938"/>
          <p14:tracePt t="272508" x="1277938" y="6122988"/>
          <p14:tracePt t="272519" x="1271588" y="6134100"/>
          <p14:tracePt t="272524" x="1260475" y="6146800"/>
          <p14:tracePt t="272533" x="1260475" y="6183313"/>
          <p14:tracePt t="272540" x="1260475" y="6194425"/>
          <p14:tracePt t="272549" x="1260475" y="6207125"/>
          <p14:tracePt t="272556" x="1260475" y="6230938"/>
          <p14:tracePt t="272564" x="1260475" y="6254750"/>
          <p14:tracePt t="272572" x="1260475" y="6267450"/>
          <p14:tracePt t="272581" x="1265238" y="6291263"/>
          <p14:tracePt t="272588" x="1277938" y="6310313"/>
          <p14:tracePt t="272596" x="1314450" y="6345238"/>
          <p14:tracePt t="272604" x="1355725" y="6381750"/>
          <p14:tracePt t="272612" x="1381125" y="6399213"/>
          <p14:tracePt t="272620" x="1422400" y="6429375"/>
          <p14:tracePt t="272628" x="1476375" y="6459538"/>
          <p14:tracePt t="272636" x="1543050" y="6502400"/>
          <p14:tracePt t="272644" x="1590675" y="6519863"/>
          <p14:tracePt t="272653" x="1639888" y="6562725"/>
          <p14:tracePt t="272660" x="1676400" y="6580188"/>
          <p14:tracePt t="272669" x="1724025" y="6599238"/>
          <p14:tracePt t="272676" x="1747838" y="6616700"/>
          <p14:tracePt t="272686" x="1801813" y="6623050"/>
          <p14:tracePt t="272692" x="1851025" y="6635750"/>
          <p14:tracePt t="272702" x="1874838" y="6635750"/>
          <p14:tracePt t="272708" x="1928813" y="6635750"/>
          <p14:tracePt t="272719" x="1958975" y="6635750"/>
          <p14:tracePt t="272724" x="1982788" y="6635750"/>
          <p14:tracePt t="272733" x="2006600" y="6629400"/>
          <p14:tracePt t="272740" x="2025650" y="6616700"/>
          <p14:tracePt t="272749" x="2043113" y="6580188"/>
          <p14:tracePt t="272756" x="2049463" y="6575425"/>
          <p14:tracePt t="272764" x="2055813" y="6545263"/>
          <p14:tracePt t="272772" x="2062163" y="6502400"/>
          <p14:tracePt t="272780" x="2062163" y="6478588"/>
          <p14:tracePt t="272788" x="2062163" y="6454775"/>
          <p14:tracePt t="272796" x="2062163" y="6424613"/>
          <p14:tracePt t="272804" x="2062163" y="6405563"/>
          <p14:tracePt t="272812" x="2062163" y="6388100"/>
          <p14:tracePt t="272820" x="2062163" y="6381750"/>
          <p14:tracePt t="272828" x="2062163" y="6357938"/>
          <p14:tracePt t="272836" x="2055813" y="6345238"/>
          <p14:tracePt t="272844" x="2036763" y="6321425"/>
          <p14:tracePt t="272852" x="2032000" y="6303963"/>
          <p14:tracePt t="272860" x="2012950" y="6280150"/>
          <p14:tracePt t="272869" x="2001838" y="6267450"/>
          <p14:tracePt t="272887" x="1952625" y="6237288"/>
          <p14:tracePt t="272892" x="1928813" y="6219825"/>
          <p14:tracePt t="272902" x="1892300" y="6189663"/>
          <p14:tracePt t="272908" x="1831975" y="6159500"/>
          <p14:tracePt t="272917" x="1784350" y="6140450"/>
          <p14:tracePt t="272924" x="1717675" y="6110288"/>
          <p14:tracePt t="272933" x="1646238" y="6086475"/>
          <p14:tracePt t="272940" x="1579563" y="6069013"/>
          <p14:tracePt t="272949" x="1519238" y="6032500"/>
          <p14:tracePt t="272956" x="1458913" y="6032500"/>
          <p14:tracePt t="272964" x="1409700" y="6015038"/>
          <p14:tracePt t="272972" x="1368425" y="6015038"/>
          <p14:tracePt t="272980" x="1320800" y="6008688"/>
          <p14:tracePt t="272988" x="1284288" y="6008688"/>
          <p14:tracePt t="272996" x="1241425" y="6008688"/>
          <p14:tracePt t="273004" x="1187450" y="6008688"/>
          <p14:tracePt t="273012" x="1150938" y="6008688"/>
          <p14:tracePt t="273020" x="1120775" y="6008688"/>
          <p14:tracePt t="273028" x="1090613" y="6008688"/>
          <p14:tracePt t="273036" x="1054100" y="6015038"/>
          <p14:tracePt t="273044" x="1019175" y="6045200"/>
          <p14:tracePt t="273052" x="1000125" y="6062663"/>
          <p14:tracePt t="273060" x="982663" y="6086475"/>
          <p14:tracePt t="273069" x="976313" y="6110288"/>
          <p14:tracePt t="273076" x="976313" y="6129338"/>
          <p14:tracePt t="273087" x="976313" y="6153150"/>
          <p14:tracePt t="273092" x="976313" y="6176963"/>
          <p14:tracePt t="273102" x="976313" y="6219825"/>
          <p14:tracePt t="273108" x="989013" y="6254750"/>
          <p14:tracePt t="273117" x="1012825" y="6280150"/>
          <p14:tracePt t="273124" x="1036638" y="6303963"/>
          <p14:tracePt t="273133" x="1079500" y="6334125"/>
          <p14:tracePt t="273140" x="1127125" y="6388100"/>
          <p14:tracePt t="273149" x="1169988" y="6424613"/>
          <p14:tracePt t="273156" x="1247775" y="6496050"/>
          <p14:tracePt t="273164" x="1301750" y="6545263"/>
          <p14:tracePt t="273172" x="1381125" y="6605588"/>
          <p14:tracePt t="273180" x="1446213" y="6646863"/>
          <p14:tracePt t="273188" x="1536700" y="6683375"/>
          <p14:tracePt t="273196" x="1616075" y="6724650"/>
          <p14:tracePt t="273204" x="1687513" y="6737350"/>
          <p14:tracePt t="273212" x="1766888" y="6767513"/>
          <p14:tracePt t="273220" x="1825625" y="6780213"/>
          <p14:tracePt t="273228" x="1898650" y="6780213"/>
          <p14:tracePt t="273236" x="1941513" y="6780213"/>
          <p14:tracePt t="273244" x="1989138" y="6780213"/>
          <p14:tracePt t="273252" x="2001838" y="6780213"/>
          <p14:tracePt t="273261" x="2025650" y="6780213"/>
          <p14:tracePt t="273269" x="2036763" y="6761163"/>
          <p14:tracePt t="273276" x="2055813" y="6719888"/>
          <p14:tracePt t="273286" x="2066925" y="6696075"/>
          <p14:tracePt t="273292" x="2073275" y="6646863"/>
          <p14:tracePt t="273302" x="2073275" y="6616700"/>
          <p14:tracePt t="273308" x="2073275" y="6586538"/>
          <p14:tracePt t="273317" x="2073275" y="6569075"/>
          <p14:tracePt t="273324" x="2073275" y="6538913"/>
          <p14:tracePt t="273333" x="2073275" y="6515100"/>
          <p14:tracePt t="273340" x="2073275" y="6489700"/>
          <p14:tracePt t="273348" x="2066925" y="6478588"/>
          <p14:tracePt t="273356" x="2049463" y="6459538"/>
          <p14:tracePt t="273364" x="2025650" y="6424613"/>
          <p14:tracePt t="273373" x="2001838" y="6399213"/>
          <p14:tracePt t="273380" x="1982788" y="6375400"/>
          <p14:tracePt t="273388" x="1946275" y="6357938"/>
          <p14:tracePt t="273396" x="1935163" y="6345238"/>
          <p14:tracePt t="273405" x="1898650" y="6315075"/>
          <p14:tracePt t="273413" x="1874838" y="6291263"/>
          <p14:tracePt t="273420" x="1838325" y="6273800"/>
          <p14:tracePt t="273428" x="1795463" y="6237288"/>
          <p14:tracePt t="273436" x="1747838" y="6207125"/>
          <p14:tracePt t="273444" x="1711325" y="6189663"/>
          <p14:tracePt t="273452" x="1687513" y="6170613"/>
          <p14:tracePt t="273460" x="1663700" y="6164263"/>
          <p14:tracePt t="273469" x="1639888" y="6159500"/>
          <p14:tracePt t="273476" x="1603375" y="6140450"/>
          <p14:tracePt t="273486" x="1573213" y="6129338"/>
          <p14:tracePt t="273492" x="1543050" y="6129338"/>
          <p14:tracePt t="273502" x="1506538" y="6122988"/>
          <p14:tracePt t="273508" x="1458913" y="6110288"/>
          <p14:tracePt t="273517" x="1428750" y="6110288"/>
          <p14:tracePt t="273524" x="1398588" y="6110288"/>
          <p14:tracePt t="273533" x="1374775" y="6110288"/>
          <p14:tracePt t="273540" x="1338263" y="6110288"/>
          <p14:tracePt t="273548" x="1308100" y="6116638"/>
          <p14:tracePt t="273556" x="1295400" y="6122988"/>
          <p14:tracePt t="273564" x="1260475" y="6146800"/>
          <p14:tracePt t="273572" x="1260475" y="6153150"/>
          <p14:tracePt t="273580" x="1254125" y="6176963"/>
          <p14:tracePt t="273588" x="1254125" y="6200775"/>
          <p14:tracePt t="273596" x="1254125" y="6213475"/>
          <p14:tracePt t="273604" x="1254125" y="6224588"/>
          <p14:tracePt t="273612" x="1260475" y="6261100"/>
          <p14:tracePt t="273620" x="1290638" y="6284913"/>
          <p14:tracePt t="273628" x="1325563" y="6327775"/>
          <p14:tracePt t="273636" x="1381125" y="6364288"/>
          <p14:tracePt t="273644" x="1416050" y="6394450"/>
          <p14:tracePt t="273653" x="1465263" y="6424613"/>
          <p14:tracePt t="273660" x="1519238" y="6465888"/>
          <p14:tracePt t="273669" x="1579563" y="6508750"/>
          <p14:tracePt t="273676" x="1616075" y="6519863"/>
          <p14:tracePt t="273686" x="1681163" y="6550025"/>
          <p14:tracePt t="273692" x="1741488" y="6569075"/>
          <p14:tracePt t="273703" x="1801813" y="6592888"/>
          <p14:tracePt t="273708" x="1862138" y="6610350"/>
          <p14:tracePt t="273717" x="1922463" y="6610350"/>
          <p14:tracePt t="273724" x="1982788" y="6623050"/>
          <p14:tracePt t="273733" x="2032000" y="6629400"/>
          <p14:tracePt t="273740" x="2073275" y="6629400"/>
          <p14:tracePt t="273748" x="2079625" y="6629400"/>
          <p14:tracePt t="273756" x="2092325" y="6629400"/>
          <p14:tracePt t="273764" x="2116138" y="6623050"/>
          <p14:tracePt t="273772" x="2122488" y="6616700"/>
          <p14:tracePt t="273780" x="2122488" y="6592888"/>
          <p14:tracePt t="273788" x="2133600" y="6569075"/>
          <p14:tracePt t="273796" x="2133600" y="6545263"/>
          <p14:tracePt t="273804" x="2133600" y="6526213"/>
          <p14:tracePt t="273812" x="2133600" y="6484938"/>
          <p14:tracePt t="273820" x="2133600" y="6459538"/>
          <p14:tracePt t="273828" x="2127250" y="6435725"/>
          <p14:tracePt t="273836" x="2122488" y="6411913"/>
          <p14:tracePt t="273844" x="2103438" y="6388100"/>
          <p14:tracePt t="273853" x="2092325" y="6351588"/>
          <p14:tracePt t="273860" x="2085975" y="6345238"/>
          <p14:tracePt t="273869" x="2062163" y="6303963"/>
          <p14:tracePt t="273876" x="2043113" y="6273800"/>
          <p14:tracePt t="273886" x="2001838" y="6230938"/>
          <p14:tracePt t="273892" x="1946275" y="6176963"/>
          <p14:tracePt t="273901" x="1892300" y="6110288"/>
          <p14:tracePt t="273908" x="1838325" y="6062663"/>
          <p14:tracePt t="273917" x="1790700" y="6019800"/>
          <p14:tracePt t="273924" x="1724025" y="5984875"/>
          <p14:tracePt t="273933" x="1687513" y="5959475"/>
          <p14:tracePt t="273940" x="1639888" y="5929313"/>
          <p14:tracePt t="273948" x="1616075" y="5929313"/>
          <p14:tracePt t="273956" x="1585913" y="5918200"/>
          <p14:tracePt t="273964" x="1560513" y="5911850"/>
          <p14:tracePt t="273973" x="1536700" y="5911850"/>
          <p14:tracePt t="273980" x="1512888" y="5911850"/>
          <p14:tracePt t="273988" x="1482725" y="5911850"/>
          <p14:tracePt t="273996" x="1446213" y="5911850"/>
          <p14:tracePt t="274004" x="1392238" y="5924550"/>
          <p14:tracePt t="274013" x="1368425" y="5924550"/>
          <p14:tracePt t="274020" x="1331913" y="5942013"/>
          <p14:tracePt t="274028" x="1295400" y="5972175"/>
          <p14:tracePt t="274036" x="1260475" y="5989638"/>
          <p14:tracePt t="274044" x="1235075" y="6002338"/>
          <p14:tracePt t="274053" x="1223963" y="6019800"/>
          <p14:tracePt t="274060" x="1200150" y="6045200"/>
          <p14:tracePt t="274069" x="1181100" y="6062663"/>
          <p14:tracePt t="274076" x="1174750" y="6075363"/>
          <p14:tracePt t="274084" x="1174750" y="6086475"/>
          <p14:tracePt t="274092" x="1174750" y="6103938"/>
          <p14:tracePt t="274101" x="1174750" y="6122988"/>
          <p14:tracePt t="274108" x="1174750" y="6146800"/>
          <p14:tracePt t="274117" x="1200150" y="6170613"/>
          <p14:tracePt t="274124" x="1217613" y="6189663"/>
          <p14:tracePt t="274132" x="1254125" y="6213475"/>
          <p14:tracePt t="274140" x="1277938" y="6237288"/>
          <p14:tracePt t="274148" x="1325563" y="6280150"/>
          <p14:tracePt t="274156" x="1392238" y="6334125"/>
          <p14:tracePt t="274164" x="1458913" y="6381750"/>
          <p14:tracePt t="274173" x="1536700" y="6435725"/>
          <p14:tracePt t="274180" x="1603375" y="6478588"/>
          <p14:tracePt t="274188" x="1693863" y="6538913"/>
          <p14:tracePt t="274196" x="1771650" y="6592888"/>
          <p14:tracePt t="274204" x="1851025" y="6640513"/>
          <p14:tracePt t="274212" x="1928813" y="6670675"/>
          <p14:tracePt t="274220" x="1976438" y="6689725"/>
          <p14:tracePt t="274228" x="2043113" y="6713538"/>
          <p14:tracePt t="274237" x="2055813" y="6719888"/>
          <p14:tracePt t="274244" x="2085975" y="6719888"/>
          <p14:tracePt t="274253" x="2103438" y="6719888"/>
          <p14:tracePt t="274260" x="2116138" y="6719888"/>
          <p14:tracePt t="274270" x="2127250" y="6719888"/>
          <p14:tracePt t="274276" x="2133600" y="6700838"/>
          <p14:tracePt t="274287" x="2146300" y="6677025"/>
          <p14:tracePt t="274292" x="2152650" y="6646863"/>
          <p14:tracePt t="274301" x="2152650" y="6599238"/>
          <p14:tracePt t="274308" x="2152650" y="6545263"/>
          <p14:tracePt t="274317" x="2152650" y="6508750"/>
          <p14:tracePt t="274324" x="2152650" y="6478588"/>
          <p14:tracePt t="274332" x="2152650" y="6459538"/>
          <p14:tracePt t="274340" x="2146300" y="6429375"/>
          <p14:tracePt t="274348" x="2127250" y="6411913"/>
          <p14:tracePt t="274356" x="2109788" y="6399213"/>
          <p14:tracePt t="274364" x="2085975" y="6364288"/>
          <p14:tracePt t="274372" x="2079625" y="6357938"/>
          <p14:tracePt t="274380" x="2049463" y="6334125"/>
          <p14:tracePt t="274389" x="2012950" y="6303963"/>
          <p14:tracePt t="274396" x="1971675" y="6267450"/>
          <p14:tracePt t="274404" x="1922463" y="6237288"/>
          <p14:tracePt t="274412" x="1874838" y="6219825"/>
          <p14:tracePt t="274420" x="1820863" y="6176963"/>
          <p14:tracePt t="274429" x="1760538" y="6146800"/>
          <p14:tracePt t="274437" x="1711325" y="6122988"/>
          <p14:tracePt t="274444" x="1646238" y="6092825"/>
          <p14:tracePt t="274453" x="1609725" y="6075363"/>
          <p14:tracePt t="274460" x="1597025" y="6069013"/>
          <p14:tracePt t="274470" x="1560513" y="6062663"/>
          <p14:tracePt t="274476" x="1549400" y="6049963"/>
          <p14:tracePt t="274492" x="1543050" y="6045200"/>
          <p14:tracePt t="274501" x="1536700" y="6045200"/>
          <p14:tracePt t="274508" x="1530350" y="6045200"/>
          <p14:tracePt t="274517" x="1506538" y="6045200"/>
          <p14:tracePt t="274524" x="1489075" y="6045200"/>
          <p14:tracePt t="274532" x="1465263" y="6045200"/>
          <p14:tracePt t="274540" x="1422400" y="6045200"/>
          <p14:tracePt t="274548" x="1385888" y="6056313"/>
          <p14:tracePt t="274556" x="1344613" y="6086475"/>
          <p14:tracePt t="274564" x="1314450" y="6103938"/>
          <p14:tracePt t="274572" x="1277938" y="6122988"/>
          <p14:tracePt t="274580" x="1254125" y="6134100"/>
          <p14:tracePt t="274588" x="1235075" y="6153150"/>
          <p14:tracePt t="274596" x="1230313" y="6159500"/>
          <p14:tracePt t="274612" x="1223963" y="6183313"/>
          <p14:tracePt t="274620" x="1223963" y="6194425"/>
          <p14:tracePt t="274628" x="1223963" y="6219825"/>
          <p14:tracePt t="274637" x="1223963" y="6237288"/>
          <p14:tracePt t="274644" x="1235075" y="6273800"/>
          <p14:tracePt t="274654" x="1260475" y="6297613"/>
          <p14:tracePt t="274660" x="1265238" y="6315075"/>
          <p14:tracePt t="274670" x="1271588" y="6321425"/>
          <p14:tracePt t="274676" x="1290638" y="6340475"/>
          <p14:tracePt t="274685" x="1290638" y="6345238"/>
          <p14:tracePt t="274692" x="1295400" y="6351588"/>
          <p14:tracePt t="274701" x="1301750" y="6357938"/>
          <p14:tracePt t="274708" x="1314450" y="6364288"/>
          <p14:tracePt t="274716" x="1320800" y="6364288"/>
          <p14:tracePt t="274724" x="1331913" y="6375400"/>
          <p14:tracePt t="274732" x="1338263" y="6381750"/>
          <p14:tracePt t="274740" x="1362075" y="6388100"/>
          <p14:tracePt t="274748" x="1392238" y="6388100"/>
          <p14:tracePt t="274756" x="1435100" y="6405563"/>
          <p14:tracePt t="274764" x="1495425" y="6411913"/>
          <p14:tracePt t="274772" x="1560513" y="6435725"/>
          <p14:tracePt t="274780" x="1646238" y="6448425"/>
          <p14:tracePt t="274788" x="1706563" y="6448425"/>
          <p14:tracePt t="274796" x="1778000" y="6454775"/>
          <p14:tracePt t="274804" x="1825625" y="6454775"/>
          <p14:tracePt t="274812" x="1868488" y="6454775"/>
          <p14:tracePt t="274820" x="1892300" y="6454775"/>
          <p14:tracePt t="274828" x="1916113" y="6454775"/>
          <p14:tracePt t="274837" x="1928813" y="6454775"/>
          <p14:tracePt t="274844" x="1952625" y="6448425"/>
          <p14:tracePt t="274854" x="1958975" y="6424613"/>
          <p14:tracePt t="274860" x="1976438" y="6399213"/>
          <p14:tracePt t="274870" x="1982788" y="6375400"/>
          <p14:tracePt t="274877" x="1982788" y="6364288"/>
          <p14:tracePt t="274885" x="1982788" y="6345238"/>
          <p14:tracePt t="274893" x="1982788" y="6340475"/>
          <p14:tracePt t="274901" x="1982788" y="6327775"/>
          <p14:tracePt t="274908" x="1982788" y="6321425"/>
          <p14:tracePt t="274924" x="1982788" y="6310313"/>
          <p14:tracePt t="274940" x="1982788" y="6303963"/>
          <p14:tracePt t="274948" x="1976438" y="6291263"/>
          <p14:tracePt t="274964" x="1971675" y="6284913"/>
          <p14:tracePt t="274996" x="1965325" y="6280150"/>
          <p14:tracePt t="275004" x="1952625" y="6273800"/>
          <p14:tracePt t="275020" x="1946275" y="6254750"/>
          <p14:tracePt t="275028" x="1941513" y="6249988"/>
          <p14:tracePt t="275037" x="1935163" y="6243638"/>
          <p14:tracePt t="275054" x="1916113" y="6230938"/>
          <p14:tracePt t="275060" x="1916113" y="6213475"/>
          <p14:tracePt t="275071" x="1911350" y="6200775"/>
          <p14:tracePt t="275076" x="1905000" y="6194425"/>
          <p14:tracePt t="275084" x="1892300" y="6183313"/>
          <p14:tracePt t="275093" x="1874838" y="6164263"/>
          <p14:tracePt t="275101" x="1838325" y="6116638"/>
          <p14:tracePt t="275108" x="1820863" y="6103938"/>
          <p14:tracePt t="275118" x="1784350" y="6075363"/>
          <p14:tracePt t="275124" x="1760538" y="6062663"/>
          <p14:tracePt t="275132" x="1736725" y="6045200"/>
          <p14:tracePt t="275140" x="1706563" y="6026150"/>
          <p14:tracePt t="275148" x="1639888" y="5995988"/>
          <p14:tracePt t="275156" x="1590675" y="5965825"/>
          <p14:tracePt t="275164" x="1525588" y="5935663"/>
          <p14:tracePt t="275173" x="1465263" y="5924550"/>
          <p14:tracePt t="275181" x="1439863" y="5918200"/>
          <p14:tracePt t="275188" x="1428750" y="5905500"/>
          <p14:tracePt t="275196" x="1404938" y="5905500"/>
          <p14:tracePt t="275204" x="1381125" y="5905500"/>
          <p14:tracePt t="275212" x="1368425" y="5905500"/>
          <p14:tracePt t="275221" x="1355725" y="5905500"/>
          <p14:tracePt t="275228" x="1331913" y="5905500"/>
          <p14:tracePt t="275238" x="1301750" y="5905500"/>
          <p14:tracePt t="275244" x="1284288" y="5905500"/>
          <p14:tracePt t="275255" x="1260475" y="5905500"/>
          <p14:tracePt t="275260" x="1230313" y="5918200"/>
          <p14:tracePt t="275270" x="1204913" y="5929313"/>
          <p14:tracePt t="275276" x="1181100" y="5954713"/>
          <p14:tracePt t="275285" x="1157288" y="5965825"/>
          <p14:tracePt t="275293" x="1139825" y="5989638"/>
          <p14:tracePt t="275301" x="1120775" y="6026150"/>
          <p14:tracePt t="275308" x="1114425" y="6049963"/>
          <p14:tracePt t="275316" x="1114425" y="6080125"/>
          <p14:tracePt t="275324" x="1114425" y="6116638"/>
          <p14:tracePt t="275332" x="1114425" y="6146800"/>
          <p14:tracePt t="275340" x="1114425" y="6170613"/>
          <p14:tracePt t="275348" x="1144588" y="6207125"/>
          <p14:tracePt t="275356" x="1187450" y="6254750"/>
          <p14:tracePt t="275364" x="1223963" y="6297613"/>
          <p14:tracePt t="275372" x="1290638" y="6364288"/>
          <p14:tracePt t="275380" x="1344613" y="6418263"/>
          <p14:tracePt t="275388" x="1428750" y="6496050"/>
          <p14:tracePt t="275396" x="1506538" y="6545263"/>
          <p14:tracePt t="275405" x="1597025" y="6610350"/>
          <p14:tracePt t="275412" x="1663700" y="6646863"/>
          <p14:tracePt t="275421" x="1754188" y="6689725"/>
          <p14:tracePt t="275428" x="1814513" y="6713538"/>
          <p14:tracePt t="275438" x="1892300" y="6731000"/>
          <p14:tracePt t="275444" x="1935163" y="6743700"/>
          <p14:tracePt t="275455" x="1995488" y="6743700"/>
          <p14:tracePt t="275460" x="2036763" y="6743700"/>
          <p14:tracePt t="275468" x="2073275" y="6743700"/>
          <p14:tracePt t="275476" x="2097088" y="6737350"/>
          <p14:tracePt t="275485" x="2109788" y="6731000"/>
          <p14:tracePt t="275493" x="2127250" y="6707188"/>
          <p14:tracePt t="275501" x="2127250" y="6696075"/>
          <p14:tracePt t="275508" x="2127250" y="6653213"/>
          <p14:tracePt t="275516" x="2127250" y="6605588"/>
          <p14:tracePt t="275524" x="2127250" y="6562725"/>
          <p14:tracePt t="275532" x="2127250" y="6502400"/>
          <p14:tracePt t="275540" x="2127250" y="6459538"/>
          <p14:tracePt t="275548" x="2116138" y="6435725"/>
          <p14:tracePt t="275556" x="2109788" y="6424613"/>
          <p14:tracePt t="275572" x="2092325" y="6399213"/>
          <p14:tracePt t="275580" x="2085975" y="6399213"/>
          <p14:tracePt t="275589" x="2066925" y="6381750"/>
          <p14:tracePt t="275596" x="2032000" y="6375400"/>
          <p14:tracePt t="275604" x="1995488" y="6334125"/>
          <p14:tracePt t="275612" x="1928813" y="6303963"/>
          <p14:tracePt t="275621" x="1881188" y="6273800"/>
          <p14:tracePt t="275629" x="1831975" y="6254750"/>
          <p14:tracePt t="275638" x="1766888" y="6230938"/>
          <p14:tracePt t="275644" x="1724025" y="6224588"/>
          <p14:tracePt t="275655" x="1646238" y="6213475"/>
          <p14:tracePt t="275660" x="1573213" y="6194425"/>
          <p14:tracePt t="275669" x="1500188" y="6183313"/>
          <p14:tracePt t="275676" x="1422400" y="6159500"/>
          <p14:tracePt t="275685" x="1381125" y="6159500"/>
          <p14:tracePt t="275692" x="1344613" y="6159500"/>
          <p14:tracePt t="275700" x="1331913" y="6159500"/>
          <p14:tracePt t="275708" x="1320800" y="6159500"/>
          <p14:tracePt t="275716" x="1301750" y="6159500"/>
          <p14:tracePt t="275724" x="1290638" y="6176963"/>
          <p14:tracePt t="275732" x="1290638" y="6189663"/>
          <p14:tracePt t="275740" x="1290638" y="6194425"/>
          <p14:tracePt t="275748" x="1290638" y="6219825"/>
          <p14:tracePt t="275756" x="1290638" y="6224588"/>
          <p14:tracePt t="275764" x="1295400" y="6237288"/>
          <p14:tracePt t="275772" x="1314450" y="6254750"/>
          <p14:tracePt t="275780" x="1344613" y="6267450"/>
          <p14:tracePt t="275788" x="1350963" y="6273800"/>
          <p14:tracePt t="275796" x="1362075" y="6273800"/>
          <p14:tracePt t="275805" x="1398588" y="6284913"/>
          <p14:tracePt t="275812" x="1428750" y="6291263"/>
          <p14:tracePt t="275821" x="1452563" y="6297613"/>
          <p14:tracePt t="275828" x="1500188" y="6310313"/>
          <p14:tracePt t="275838" x="1530350" y="6310313"/>
          <p14:tracePt t="275844" x="1573213" y="6315075"/>
          <p14:tracePt t="275853" x="1620838" y="6315075"/>
          <p14:tracePt t="275860" x="1646238" y="6315075"/>
          <p14:tracePt t="275868" x="1663700" y="6315075"/>
          <p14:tracePt t="275876" x="1670050" y="6315075"/>
          <p14:tracePt t="275885" x="1676400" y="6315075"/>
          <p14:tracePt t="276180" x="0" y="0"/>
        </p14:tracePtLst>
        <p14:tracePtLst>
          <p14:tracePt t="281799" x="2079625" y="6183313"/>
          <p14:tracePt t="281869" x="2085975" y="6183313"/>
          <p14:tracePt t="281885" x="2085975" y="6176963"/>
          <p14:tracePt t="281893" x="2085975" y="6153150"/>
          <p14:tracePt t="281900" x="2085975" y="6134100"/>
          <p14:tracePt t="281909" x="2085975" y="6116638"/>
          <p14:tracePt t="281916" x="2085975" y="6099175"/>
          <p14:tracePt t="281926" x="2085975" y="6056313"/>
          <p14:tracePt t="281932" x="2085975" y="6032500"/>
          <p14:tracePt t="281941" x="2079625" y="6008688"/>
          <p14:tracePt t="281948" x="2066925" y="5984875"/>
          <p14:tracePt t="281957" x="2062163" y="5972175"/>
          <p14:tracePt t="281964" x="2055813" y="5954713"/>
          <p14:tracePt t="281972" x="2055813" y="5942013"/>
          <p14:tracePt t="281980" x="2049463" y="5935663"/>
          <p14:tracePt t="281988" x="2049463" y="5929313"/>
          <p14:tracePt t="281996" x="2043113" y="5924550"/>
          <p14:tracePt t="282053" x="2036763" y="5924550"/>
          <p14:tracePt t="282060" x="2032000" y="5924550"/>
          <p14:tracePt t="282069" x="2019300" y="5924550"/>
          <p14:tracePt t="282077" x="2012950" y="5924550"/>
          <p14:tracePt t="282084" x="1989138" y="5918200"/>
          <p14:tracePt t="282093" x="1976438" y="5918200"/>
          <p14:tracePt t="282100" x="1952625" y="5918200"/>
          <p14:tracePt t="282112" x="1941513" y="5911850"/>
          <p14:tracePt t="282116" x="1905000" y="5911850"/>
          <p14:tracePt t="282127" x="1874838" y="5899150"/>
          <p14:tracePt t="282132" x="1851025" y="5894388"/>
          <p14:tracePt t="282141" x="1825625" y="5894388"/>
          <p14:tracePt t="282148" x="1795463" y="5894388"/>
          <p14:tracePt t="282157" x="1771650" y="5894388"/>
          <p14:tracePt t="282164" x="1747838" y="5894388"/>
          <p14:tracePt t="282172" x="1717675" y="5894388"/>
          <p14:tracePt t="282180" x="1681163" y="5888038"/>
          <p14:tracePt t="282188" x="1620838" y="5875338"/>
          <p14:tracePt t="282196" x="1579563" y="5875338"/>
          <p14:tracePt t="282204" x="1519238" y="5864225"/>
          <p14:tracePt t="282212" x="1470025" y="5864225"/>
          <p14:tracePt t="282220" x="1428750" y="5864225"/>
          <p14:tracePt t="282228" x="1368425" y="5864225"/>
          <p14:tracePt t="282236" x="1338263" y="5857875"/>
          <p14:tracePt t="282244" x="1290638" y="5857875"/>
          <p14:tracePt t="282252" x="1271588" y="5851525"/>
          <p14:tracePt t="282260" x="1247775" y="5851525"/>
          <p14:tracePt t="282268" x="1230313" y="5851525"/>
          <p14:tracePt t="282316" x="1223963" y="5851525"/>
          <p14:tracePt t="282333" x="1211263" y="5851525"/>
          <p14:tracePt t="282341" x="1204913" y="5851525"/>
          <p14:tracePt t="282348" x="1200150" y="5851525"/>
          <p14:tracePt t="282357" x="1193800" y="5851525"/>
          <p14:tracePt t="282364" x="1187450" y="5851525"/>
          <p14:tracePt t="282372" x="1174750" y="5857875"/>
          <p14:tracePt t="282380" x="1169988" y="5864225"/>
          <p14:tracePt t="282388" x="1163638" y="5868988"/>
          <p14:tracePt t="282396" x="1157288" y="5868988"/>
          <p14:tracePt t="282404" x="1144588" y="5875338"/>
          <p14:tracePt t="282412" x="1139825" y="5881688"/>
          <p14:tracePt t="282420" x="1120775" y="5888038"/>
          <p14:tracePt t="282436" x="1109663" y="5905500"/>
          <p14:tracePt t="282444" x="1103313" y="5911850"/>
          <p14:tracePt t="282452" x="1096963" y="5918200"/>
          <p14:tracePt t="282460" x="1084263" y="5929313"/>
          <p14:tracePt t="282468" x="1079500" y="5935663"/>
          <p14:tracePt t="282478" x="1060450" y="5948363"/>
          <p14:tracePt t="282484" x="1054100" y="5954713"/>
          <p14:tracePt t="282500" x="1042988" y="5965825"/>
          <p14:tracePt t="282524" x="1036638" y="5972175"/>
          <p14:tracePt t="282564" x="1030288" y="5984875"/>
          <p14:tracePt t="282588" x="1023938" y="5989638"/>
          <p14:tracePt t="282636" x="1019175" y="5995988"/>
          <p14:tracePt t="282653" x="1006475" y="6002338"/>
          <p14:tracePt t="282669" x="989013" y="6008688"/>
          <p14:tracePt t="282677" x="965200" y="6015038"/>
          <p14:tracePt t="282684" x="939800" y="6032500"/>
          <p14:tracePt t="282694" x="915988" y="6049963"/>
          <p14:tracePt t="282700" x="904875" y="6056313"/>
          <p14:tracePt t="282710" x="868363" y="6075363"/>
          <p14:tracePt t="282716" x="844550" y="6080125"/>
          <p14:tracePt t="282725" x="819150" y="6099175"/>
          <p14:tracePt t="282741" x="795338" y="6103938"/>
          <p14:tracePt t="282748" x="788988" y="6110288"/>
          <p14:tracePt t="282756" x="777875" y="6116638"/>
          <p14:tracePt t="282764" x="771525" y="6122988"/>
          <p14:tracePt t="282772" x="765175" y="6122988"/>
          <p14:tracePt t="282788" x="754063" y="6134100"/>
          <p14:tracePt t="282812" x="735013" y="6146800"/>
          <p14:tracePt t="282820" x="728663" y="6153150"/>
          <p14:tracePt t="282828" x="723900" y="6159500"/>
          <p14:tracePt t="282844" x="717550" y="6164263"/>
          <p14:tracePt t="282852" x="711200" y="6164263"/>
          <p14:tracePt t="282860" x="698500" y="6176963"/>
          <p14:tracePt t="282877" x="681038" y="6183313"/>
          <p14:tracePt t="282892" x="668338" y="6200775"/>
          <p14:tracePt t="282900" x="663575" y="6207125"/>
          <p14:tracePt t="282910" x="657225" y="6213475"/>
          <p14:tracePt t="282916" x="650875" y="6219825"/>
          <p14:tracePt t="282941" x="644525" y="6230938"/>
          <p14:tracePt t="282948" x="644525" y="6237288"/>
          <p14:tracePt t="282956" x="638175" y="6243638"/>
          <p14:tracePt t="282964" x="638175" y="6261100"/>
          <p14:tracePt t="282972" x="638175" y="6267450"/>
          <p14:tracePt t="282980" x="633413" y="6284913"/>
          <p14:tracePt t="282996" x="633413" y="6297613"/>
          <p14:tracePt t="283004" x="633413" y="6303963"/>
          <p14:tracePt t="283013" x="633413" y="6315075"/>
          <p14:tracePt t="283028" x="633413" y="6321425"/>
          <p14:tracePt t="283036" x="633413" y="6334125"/>
          <p14:tracePt t="283068" x="633413" y="6340475"/>
          <p14:tracePt t="283076" x="633413" y="6351588"/>
          <p14:tracePt t="283092" x="633413" y="6357938"/>
          <p14:tracePt t="283100" x="633413" y="6370638"/>
          <p14:tracePt t="283112" x="633413" y="6375400"/>
          <p14:tracePt t="283116" x="638175" y="6381750"/>
          <p14:tracePt t="283132" x="644525" y="6388100"/>
          <p14:tracePt t="283141" x="650875" y="6394450"/>
          <p14:tracePt t="283148" x="657225" y="6399213"/>
          <p14:tracePt t="283156" x="663575" y="6405563"/>
          <p14:tracePt t="283164" x="668338" y="6418263"/>
          <p14:tracePt t="283172" x="681038" y="6429375"/>
          <p14:tracePt t="283180" x="687388" y="6435725"/>
          <p14:tracePt t="283188" x="704850" y="6448425"/>
          <p14:tracePt t="283196" x="711200" y="6459538"/>
          <p14:tracePt t="283204" x="735013" y="6478588"/>
          <p14:tracePt t="283213" x="758825" y="6502400"/>
          <p14:tracePt t="283220" x="771525" y="6515100"/>
          <p14:tracePt t="283228" x="801688" y="6538913"/>
          <p14:tracePt t="283236" x="825500" y="6556375"/>
          <p14:tracePt t="283244" x="849313" y="6575425"/>
          <p14:tracePt t="283252" x="862013" y="6580188"/>
          <p14:tracePt t="283262" x="885825" y="6586538"/>
          <p14:tracePt t="283268" x="892175" y="6592888"/>
          <p14:tracePt t="283278" x="909638" y="6599238"/>
          <p14:tracePt t="283284" x="935038" y="6599238"/>
          <p14:tracePt t="283294" x="958850" y="6616700"/>
          <p14:tracePt t="283300" x="976313" y="6623050"/>
          <p14:tracePt t="283309" x="1006475" y="6635750"/>
          <p14:tracePt t="283316" x="1023938" y="6635750"/>
          <p14:tracePt t="283325" x="1054100" y="6653213"/>
          <p14:tracePt t="283332" x="1079500" y="6653213"/>
          <p14:tracePt t="283341" x="1120775" y="6653213"/>
          <p14:tracePt t="283348" x="1157288" y="6659563"/>
          <p14:tracePt t="283356" x="1200150" y="6659563"/>
          <p14:tracePt t="283364" x="1230313" y="6659563"/>
          <p14:tracePt t="283372" x="1277938" y="6665913"/>
          <p14:tracePt t="283380" x="1320800" y="6665913"/>
          <p14:tracePt t="283388" x="1355725" y="6677025"/>
          <p14:tracePt t="283396" x="1409700" y="6677025"/>
          <p14:tracePt t="283404" x="1470025" y="6677025"/>
          <p14:tracePt t="283413" x="1519238" y="6696075"/>
          <p14:tracePt t="283420" x="1590675" y="6707188"/>
          <p14:tracePt t="283428" x="1639888" y="6707188"/>
          <p14:tracePt t="283436" x="1681163" y="6713538"/>
          <p14:tracePt t="283444" x="1741488" y="6713538"/>
          <p14:tracePt t="283452" x="1778000" y="6724650"/>
          <p14:tracePt t="283461" x="1808163" y="6731000"/>
          <p14:tracePt t="283468" x="1831975" y="6731000"/>
          <p14:tracePt t="283477" x="1844675" y="6731000"/>
          <p14:tracePt t="283484" x="1851025" y="6731000"/>
          <p14:tracePt t="283494" x="1874838" y="6731000"/>
          <p14:tracePt t="283500" x="1885950" y="6731000"/>
          <p14:tracePt t="283509" x="1892300" y="6731000"/>
          <p14:tracePt t="283516" x="1898650" y="6731000"/>
          <p14:tracePt t="283525" x="1905000" y="6731000"/>
          <p14:tracePt t="283532" x="1911350" y="6731000"/>
          <p14:tracePt t="283540" x="1916113" y="6731000"/>
          <p14:tracePt t="283548" x="1928813" y="6731000"/>
          <p14:tracePt t="283564" x="1946275" y="6731000"/>
          <p14:tracePt t="283573" x="1952625" y="6731000"/>
          <p14:tracePt t="283580" x="1958975" y="6724650"/>
          <p14:tracePt t="283588" x="1971675" y="6724650"/>
          <p14:tracePt t="283596" x="1976438" y="6724650"/>
          <p14:tracePt t="283604" x="1989138" y="6724650"/>
          <p14:tracePt t="283612" x="2012950" y="6719888"/>
          <p14:tracePt t="283628" x="2043113" y="6707188"/>
          <p14:tracePt t="283636" x="2066925" y="6700838"/>
          <p14:tracePt t="283647" x="2085975" y="6700838"/>
          <p14:tracePt t="283653" x="2109788" y="6683375"/>
          <p14:tracePt t="283661" x="2133600" y="6677025"/>
          <p14:tracePt t="283668" x="2157413" y="6670675"/>
          <p14:tracePt t="283678" x="2176463" y="6659563"/>
          <p14:tracePt t="283684" x="2193925" y="6653213"/>
          <p14:tracePt t="283692" x="2206625" y="6653213"/>
          <p14:tracePt t="283700" x="2230438" y="6646863"/>
          <p14:tracePt t="283709" x="2247900" y="6640513"/>
          <p14:tracePt t="283716" x="2260600" y="6640513"/>
          <p14:tracePt t="283725" x="2284413" y="6629400"/>
          <p14:tracePt t="283732" x="2290763" y="6629400"/>
          <p14:tracePt t="283740" x="2320925" y="6616700"/>
          <p14:tracePt t="283748" x="2344738" y="6610350"/>
          <p14:tracePt t="283756" x="2368550" y="6599238"/>
          <p14:tracePt t="283765" x="2392363" y="6586538"/>
          <p14:tracePt t="283772" x="2417763" y="6575425"/>
          <p14:tracePt t="283780" x="2428875" y="6562725"/>
          <p14:tracePt t="283796" x="2447925" y="6545263"/>
          <p14:tracePt t="283804" x="2459038" y="6532563"/>
          <p14:tracePt t="283820" x="2459038" y="6526213"/>
          <p14:tracePt t="283828" x="2465388" y="6519863"/>
          <p14:tracePt t="283836" x="2471738" y="6515100"/>
          <p14:tracePt t="283845" x="2471738" y="6508750"/>
          <p14:tracePt t="283852" x="2471738" y="6489700"/>
          <p14:tracePt t="283861" x="2471738" y="6484938"/>
          <p14:tracePt t="283878" x="2471738" y="6478588"/>
          <p14:tracePt t="283884" x="2471738" y="6465888"/>
          <p14:tracePt t="283900" x="2471738" y="6442075"/>
          <p14:tracePt t="283909" x="2471738" y="6435725"/>
          <p14:tracePt t="283916" x="2459038" y="6424613"/>
          <p14:tracePt t="283925" x="2441575" y="6405563"/>
          <p14:tracePt t="283932" x="2417763" y="6394450"/>
          <p14:tracePt t="283940" x="2381250" y="6364288"/>
          <p14:tracePt t="283948" x="2357438" y="6351588"/>
          <p14:tracePt t="283956" x="2314575" y="6321425"/>
          <p14:tracePt t="283964" x="2297113" y="6310313"/>
          <p14:tracePt t="283972" x="2254250" y="6291263"/>
          <p14:tracePt t="283980" x="2200275" y="6261100"/>
          <p14:tracePt t="283989" x="2152650" y="6230938"/>
          <p14:tracePt t="283997" x="2085975" y="6183313"/>
          <p14:tracePt t="284004" x="2006600" y="6140450"/>
          <p14:tracePt t="284012" x="1946275" y="6099175"/>
          <p14:tracePt t="284020" x="1881188" y="6069013"/>
          <p14:tracePt t="284028" x="1814513" y="6032500"/>
          <p14:tracePt t="284036" x="1754188" y="6002338"/>
          <p14:tracePt t="284045" x="1706563" y="5984875"/>
          <p14:tracePt t="284052" x="1627188" y="5948363"/>
          <p14:tracePt t="284062" x="1536700" y="5905500"/>
          <p14:tracePt t="284068" x="1446213" y="5868988"/>
          <p14:tracePt t="284079" x="1385888" y="5857875"/>
          <p14:tracePt t="284084" x="1350963" y="5851525"/>
          <p14:tracePt t="284093" x="1320800" y="5845175"/>
          <p14:tracePt t="284100" x="1295400" y="5834063"/>
          <p14:tracePt t="284109" x="1284288" y="5834063"/>
          <p14:tracePt t="284116" x="1277938" y="5827713"/>
          <p14:tracePt t="284125" x="1260475" y="5827713"/>
          <p14:tracePt t="284132" x="1254125" y="5827713"/>
          <p14:tracePt t="284140" x="1241425" y="5827713"/>
          <p14:tracePt t="284148" x="1235075" y="5827713"/>
          <p14:tracePt t="284156" x="1217613" y="5827713"/>
          <p14:tracePt t="284164" x="1200150" y="5827713"/>
          <p14:tracePt t="284172" x="1181100" y="5827713"/>
          <p14:tracePt t="284180" x="1157288" y="5827713"/>
          <p14:tracePt t="284188" x="1127125" y="5827713"/>
          <p14:tracePt t="284196" x="1090613" y="5827713"/>
          <p14:tracePt t="284204" x="1049338" y="5834063"/>
          <p14:tracePt t="284212" x="1000125" y="5838825"/>
          <p14:tracePt t="284220" x="939800" y="5851525"/>
          <p14:tracePt t="284228" x="892175" y="5864225"/>
          <p14:tracePt t="284236" x="849313" y="5868988"/>
          <p14:tracePt t="284245" x="784225" y="5894388"/>
          <p14:tracePt t="284253" x="754063" y="5894388"/>
          <p14:tracePt t="284262" x="698500" y="5899150"/>
          <p14:tracePt t="284268" x="674688" y="5905500"/>
          <p14:tracePt t="284276" x="638175" y="5918200"/>
          <p14:tracePt t="284284" x="608013" y="5924550"/>
          <p14:tracePt t="284293" x="573088" y="5942013"/>
          <p14:tracePt t="284300" x="549275" y="5942013"/>
          <p14:tracePt t="284309" x="542925" y="5948363"/>
          <p14:tracePt t="284316" x="519113" y="5959475"/>
          <p14:tracePt t="284340" x="512763" y="5965825"/>
          <p14:tracePt t="284356" x="512763" y="5972175"/>
          <p14:tracePt t="284364" x="506413" y="5984875"/>
          <p14:tracePt t="284372" x="506413" y="5995988"/>
          <p14:tracePt t="284380" x="506413" y="6008688"/>
          <p14:tracePt t="284388" x="506413" y="6015038"/>
          <p14:tracePt t="284396" x="506413" y="6026150"/>
          <p14:tracePt t="284404" x="506413" y="6049963"/>
          <p14:tracePt t="284412" x="506413" y="6075363"/>
          <p14:tracePt t="284420" x="506413" y="6080125"/>
          <p14:tracePt t="284429" x="506413" y="6099175"/>
          <p14:tracePt t="284436" x="506413" y="6110288"/>
          <p14:tracePt t="284445" x="506413" y="6129338"/>
          <p14:tracePt t="284452" x="512763" y="6140450"/>
          <p14:tracePt t="284462" x="512763" y="6164263"/>
          <p14:tracePt t="284468" x="512763" y="6176963"/>
          <p14:tracePt t="284477" x="519113" y="6200775"/>
          <p14:tracePt t="284484" x="523875" y="6219825"/>
          <p14:tracePt t="284493" x="530225" y="6230938"/>
          <p14:tracePt t="284500" x="530225" y="6254750"/>
          <p14:tracePt t="284509" x="536575" y="6261100"/>
          <p14:tracePt t="284516" x="549275" y="6273800"/>
          <p14:tracePt t="284524" x="554038" y="6291263"/>
          <p14:tracePt t="284532" x="566738" y="6315075"/>
          <p14:tracePt t="284540" x="579438" y="6327775"/>
          <p14:tracePt t="284548" x="584200" y="6345238"/>
          <p14:tracePt t="284556" x="596900" y="6357938"/>
          <p14:tracePt t="284564" x="627063" y="6381750"/>
          <p14:tracePt t="284572" x="638175" y="6399213"/>
          <p14:tracePt t="284580" x="657225" y="6411913"/>
          <p14:tracePt t="284588" x="681038" y="6429375"/>
          <p14:tracePt t="284596" x="704850" y="6454775"/>
          <p14:tracePt t="284604" x="717550" y="6472238"/>
          <p14:tracePt t="284612" x="735013" y="6496050"/>
          <p14:tracePt t="284620" x="747713" y="6508750"/>
          <p14:tracePt t="284629" x="777875" y="6545263"/>
          <p14:tracePt t="284636" x="795338" y="6569075"/>
          <p14:tracePt t="284644" x="819150" y="6592888"/>
          <p14:tracePt t="284652" x="855663" y="6610350"/>
          <p14:tracePt t="284662" x="879475" y="6629400"/>
          <p14:tracePt t="284668" x="904875" y="6640513"/>
          <p14:tracePt t="284679" x="928688" y="6653213"/>
          <p14:tracePt t="284684" x="969963" y="6670675"/>
          <p14:tracePt t="284693" x="993775" y="6677025"/>
          <p14:tracePt t="284700" x="1049338" y="6696075"/>
          <p14:tracePt t="284709" x="1073150" y="6707188"/>
          <p14:tracePt t="284716" x="1109663" y="6713538"/>
          <p14:tracePt t="284724" x="1139825" y="6719888"/>
          <p14:tracePt t="284732" x="1187450" y="6731000"/>
          <p14:tracePt t="284740" x="1235075" y="6737350"/>
          <p14:tracePt t="284748" x="1284288" y="6750050"/>
          <p14:tracePt t="284756" x="1338263" y="6750050"/>
          <p14:tracePt t="284764" x="1374775" y="6754813"/>
          <p14:tracePt t="284772" x="1428750" y="6754813"/>
          <p14:tracePt t="284780" x="1476375" y="6754813"/>
          <p14:tracePt t="284788" x="1536700" y="6754813"/>
          <p14:tracePt t="284796" x="1590675" y="6754813"/>
          <p14:tracePt t="284804" x="1627188" y="6754813"/>
          <p14:tracePt t="284812" x="1670050" y="6754813"/>
          <p14:tracePt t="284820" x="1706563" y="6743700"/>
          <p14:tracePt t="284829" x="1730375" y="6737350"/>
          <p14:tracePt t="284836" x="1754188" y="6719888"/>
          <p14:tracePt t="284846" x="1766888" y="6713538"/>
          <p14:tracePt t="284852" x="1771650" y="6707188"/>
          <p14:tracePt t="284863" x="1790700" y="6700838"/>
          <p14:tracePt t="284868" x="1808163" y="6696075"/>
          <p14:tracePt t="284879" x="1814513" y="6689725"/>
          <p14:tracePt t="284884" x="1825625" y="6683375"/>
          <p14:tracePt t="284894" x="1844675" y="6670675"/>
          <p14:tracePt t="284900" x="1855788" y="6665913"/>
          <p14:tracePt t="284909" x="1881188" y="6646863"/>
          <p14:tracePt t="284916" x="1898650" y="6640513"/>
          <p14:tracePt t="284924" x="1911350" y="6635750"/>
          <p14:tracePt t="284932" x="1946275" y="6610350"/>
          <p14:tracePt t="284940" x="1958975" y="6599238"/>
          <p14:tracePt t="284948" x="1995488" y="6575425"/>
          <p14:tracePt t="284956" x="2019300" y="6556375"/>
          <p14:tracePt t="284965" x="2055813" y="6519863"/>
          <p14:tracePt t="284972" x="2079625" y="6508750"/>
          <p14:tracePt t="284981" x="2103438" y="6484938"/>
          <p14:tracePt t="284988" x="2127250" y="6454775"/>
          <p14:tracePt t="284996" x="2157413" y="6418263"/>
          <p14:tracePt t="285004" x="2157413" y="6405563"/>
          <p14:tracePt t="285012" x="2176463" y="6388100"/>
          <p14:tracePt t="285020" x="2176463" y="6381750"/>
          <p14:tracePt t="285029" x="2182813" y="6364288"/>
          <p14:tracePt t="285036" x="2182813" y="6340475"/>
          <p14:tracePt t="285045" x="2182813" y="6327775"/>
          <p14:tracePt t="285052" x="2182813" y="6321425"/>
          <p14:tracePt t="285063" x="2182813" y="6297613"/>
          <p14:tracePt t="285068" x="2182813" y="6273800"/>
          <p14:tracePt t="285077" x="2182813" y="6254750"/>
          <p14:tracePt t="285084" x="2182813" y="6237288"/>
          <p14:tracePt t="285093" x="2170113" y="6213475"/>
          <p14:tracePt t="285100" x="2157413" y="6200775"/>
          <p14:tracePt t="285114" x="2139950" y="6183313"/>
          <p14:tracePt t="285116" x="2116138" y="6146800"/>
          <p14:tracePt t="285124" x="2085975" y="6110288"/>
          <p14:tracePt t="285132" x="2032000" y="6069013"/>
          <p14:tracePt t="285140" x="1995488" y="6032500"/>
          <p14:tracePt t="285148" x="1916113" y="5984875"/>
          <p14:tracePt t="285156" x="1838325" y="5954713"/>
          <p14:tracePt t="285165" x="1771650" y="5899150"/>
          <p14:tracePt t="285172" x="1711325" y="5868988"/>
          <p14:tracePt t="285180" x="1657350" y="5838825"/>
          <p14:tracePt t="285188" x="1609725" y="5815013"/>
          <p14:tracePt t="285196" x="1566863" y="5808663"/>
          <p14:tracePt t="285204" x="1489075" y="5784850"/>
          <p14:tracePt t="285212" x="1439863" y="5778500"/>
          <p14:tracePt t="285220" x="1385888" y="5778500"/>
          <p14:tracePt t="285229" x="1362075" y="5778500"/>
          <p14:tracePt t="285236" x="1320800" y="5778500"/>
          <p14:tracePt t="285246" x="1284288" y="5778500"/>
          <p14:tracePt t="285252" x="1254125" y="5778500"/>
          <p14:tracePt t="285263" x="1211263" y="5778500"/>
          <p14:tracePt t="285268" x="1174750" y="5778500"/>
          <p14:tracePt t="285277" x="1114425" y="5797550"/>
          <p14:tracePt t="285284" x="1079500" y="5815013"/>
          <p14:tracePt t="285293" x="1036638" y="5815013"/>
          <p14:tracePt t="285300" x="989013" y="5838825"/>
          <p14:tracePt t="285308" x="965200" y="5845175"/>
          <p14:tracePt t="285316" x="939800" y="5851525"/>
          <p14:tracePt t="285324" x="915988" y="5851525"/>
          <p14:tracePt t="285332" x="892175" y="5868988"/>
          <p14:tracePt t="285340" x="868363" y="5875338"/>
          <p14:tracePt t="285348" x="855663" y="5881688"/>
          <p14:tracePt t="285356" x="849313" y="5894388"/>
          <p14:tracePt t="285364" x="825500" y="5905500"/>
          <p14:tracePt t="285372" x="814388" y="5918200"/>
          <p14:tracePt t="285380" x="795338" y="5935663"/>
          <p14:tracePt t="285388" x="771525" y="5959475"/>
          <p14:tracePt t="285396" x="765175" y="5965825"/>
          <p14:tracePt t="285404" x="728663" y="6008688"/>
          <p14:tracePt t="285413" x="723900" y="6019800"/>
          <p14:tracePt t="285421" x="704850" y="6045200"/>
          <p14:tracePt t="285429" x="687388" y="6092825"/>
          <p14:tracePt t="285436" x="674688" y="6129338"/>
          <p14:tracePt t="285446" x="674688" y="6153150"/>
          <p14:tracePt t="285452" x="657225" y="6176963"/>
          <p14:tracePt t="285463" x="657225" y="6194425"/>
          <p14:tracePt t="285468" x="657225" y="6219825"/>
          <p14:tracePt t="285476" x="657225" y="6243638"/>
          <p14:tracePt t="285484" x="657225" y="6267450"/>
          <p14:tracePt t="285493" x="657225" y="6291263"/>
          <p14:tracePt t="285500" x="668338" y="6315075"/>
          <p14:tracePt t="285508" x="674688" y="6340475"/>
          <p14:tracePt t="285516" x="698500" y="6375400"/>
          <p14:tracePt t="285524" x="717550" y="6405563"/>
          <p14:tracePt t="285532" x="741363" y="6435725"/>
          <p14:tracePt t="285540" x="771525" y="6484938"/>
          <p14:tracePt t="285548" x="795338" y="6508750"/>
          <p14:tracePt t="285556" x="825500" y="6545263"/>
          <p14:tracePt t="285565" x="849313" y="6569075"/>
          <p14:tracePt t="285572" x="879475" y="6610350"/>
          <p14:tracePt t="285580" x="904875" y="6635750"/>
          <p14:tracePt t="285588" x="946150" y="6670675"/>
          <p14:tracePt t="285597" x="958850" y="6677025"/>
          <p14:tracePt t="285604" x="993775" y="6696075"/>
          <p14:tracePt t="285613" x="1019175" y="6707188"/>
          <p14:tracePt t="285620" x="1042988" y="6713538"/>
          <p14:tracePt t="285629" x="1073150" y="6719888"/>
          <p14:tracePt t="285636" x="1109663" y="6731000"/>
          <p14:tracePt t="285645" x="1139825" y="6737350"/>
          <p14:tracePt t="285652" x="1169988" y="6737350"/>
          <p14:tracePt t="285660" x="1211263" y="6737350"/>
          <p14:tracePt t="285668" x="1247775" y="6737350"/>
          <p14:tracePt t="285677" x="1301750" y="6731000"/>
          <p14:tracePt t="285684" x="1338263" y="6719888"/>
          <p14:tracePt t="285692" x="1385888" y="6696075"/>
          <p14:tracePt t="285700" x="1435100" y="6665913"/>
          <p14:tracePt t="285708" x="1476375" y="6640513"/>
          <p14:tracePt t="285716" x="1500188" y="6610350"/>
          <p14:tracePt t="285724" x="1536700" y="6575425"/>
          <p14:tracePt t="285732" x="1560513" y="6550025"/>
          <p14:tracePt t="285740" x="1590675" y="6515100"/>
          <p14:tracePt t="285748" x="1627188" y="6484938"/>
          <p14:tracePt t="285756" x="1646238" y="6465888"/>
          <p14:tracePt t="285765" x="1670050" y="6454775"/>
          <p14:tracePt t="285772" x="1693863" y="6429375"/>
          <p14:tracePt t="285780" x="1706563" y="6411913"/>
          <p14:tracePt t="285788" x="1724025" y="6399213"/>
          <p14:tracePt t="285796" x="1741488" y="6375400"/>
          <p14:tracePt t="285804" x="1741488" y="6351588"/>
          <p14:tracePt t="285813" x="1754188" y="6327775"/>
          <p14:tracePt t="285820" x="1754188" y="6310313"/>
          <p14:tracePt t="285829" x="1766888" y="6280150"/>
          <p14:tracePt t="285836" x="1766888" y="6273800"/>
          <p14:tracePt t="285846" x="1766888" y="6261100"/>
          <p14:tracePt t="285852" x="1766888" y="6237288"/>
          <p14:tracePt t="285861" x="1766888" y="6213475"/>
          <p14:tracePt t="285869" x="1754188" y="6189663"/>
          <p14:tracePt t="285877" x="1736725" y="6176963"/>
          <p14:tracePt t="285884" x="1724025" y="6159500"/>
          <p14:tracePt t="285892" x="1700213" y="6140450"/>
          <p14:tracePt t="285900" x="1663700" y="6103938"/>
          <p14:tracePt t="285908" x="1627188" y="6086475"/>
          <p14:tracePt t="285916" x="1590675" y="6049963"/>
          <p14:tracePt t="285924" x="1549400" y="6019800"/>
          <p14:tracePt t="285932" x="1512888" y="6002338"/>
          <p14:tracePt t="285940" x="1500188" y="5995988"/>
          <p14:tracePt t="285948" x="1489075" y="5989638"/>
          <p14:tracePt t="285956" x="1470025" y="5972175"/>
          <p14:tracePt t="286164" x="0" y="0"/>
        </p14:tracePtLst>
        <p14:tracePtLst>
          <p14:tracePt t="291127" x="1566863" y="4646613"/>
          <p14:tracePt t="291173" x="1560513" y="4640263"/>
          <p14:tracePt t="291182" x="1555750" y="4640263"/>
          <p14:tracePt t="291189" x="1549400" y="4627563"/>
          <p14:tracePt t="291197" x="1530350" y="4627563"/>
          <p14:tracePt t="291205" x="1500188" y="4627563"/>
          <p14:tracePt t="291213" x="1465263" y="4622800"/>
          <p14:tracePt t="291221" x="1422400" y="4622800"/>
          <p14:tracePt t="291228" x="1385888" y="4622800"/>
          <p14:tracePt t="291236" x="1344613" y="4622800"/>
          <p14:tracePt t="291244" x="1314450" y="4622800"/>
          <p14:tracePt t="291252" x="1290638" y="4622800"/>
          <p14:tracePt t="291260" x="1235075" y="4622800"/>
          <p14:tracePt t="291268" x="1223963" y="4622800"/>
          <p14:tracePt t="291276" x="1174750" y="4633913"/>
          <p14:tracePt t="291284" x="1150938" y="4652963"/>
          <p14:tracePt t="291292" x="1114425" y="4687888"/>
          <p14:tracePt t="291300" x="1079500" y="4724400"/>
          <p14:tracePt t="291308" x="1066800" y="4748213"/>
          <p14:tracePt t="291317" x="1049338" y="4821238"/>
          <p14:tracePt t="291324" x="1042988" y="4851400"/>
          <p14:tracePt t="291332" x="1042988" y="4875213"/>
          <p14:tracePt t="291340" x="1042988" y="4905375"/>
          <p14:tracePt t="291350" x="1042988" y="4929188"/>
          <p14:tracePt t="291356" x="1060450" y="4953000"/>
          <p14:tracePt t="291365" x="1084263" y="4972050"/>
          <p14:tracePt t="291372" x="1109663" y="4995863"/>
          <p14:tracePt t="291380" x="1133475" y="5002213"/>
          <p14:tracePt t="291388" x="1169988" y="5032375"/>
          <p14:tracePt t="291396" x="1204913" y="5049838"/>
          <p14:tracePt t="291405" x="1223963" y="5056188"/>
          <p14:tracePt t="291412" x="1260475" y="5073650"/>
          <p14:tracePt t="291420" x="1284288" y="5080000"/>
          <p14:tracePt t="291428" x="1295400" y="5080000"/>
          <p14:tracePt t="291436" x="1320800" y="5086350"/>
          <p14:tracePt t="291444" x="1344613" y="5086350"/>
          <p14:tracePt t="291452" x="1368425" y="5086350"/>
          <p14:tracePt t="291460" x="1398588" y="5086350"/>
          <p14:tracePt t="291468" x="1435100" y="5086350"/>
          <p14:tracePt t="291476" x="1465263" y="5073650"/>
          <p14:tracePt t="291484" x="1500188" y="5068888"/>
          <p14:tracePt t="291492" x="1536700" y="5038725"/>
          <p14:tracePt t="291500" x="1560513" y="5013325"/>
          <p14:tracePt t="291508" x="1579563" y="5002213"/>
          <p14:tracePt t="291518" x="1603375" y="4978400"/>
          <p14:tracePt t="291524" x="1603375" y="4953000"/>
          <p14:tracePt t="291534" x="1603375" y="4929188"/>
          <p14:tracePt t="291540" x="1603375" y="4918075"/>
          <p14:tracePt t="291548" x="1603375" y="4899025"/>
          <p14:tracePt t="291556" x="1603375" y="4887913"/>
          <p14:tracePt t="291565" x="1603375" y="4875213"/>
          <p14:tracePt t="291572" x="1603375" y="4857750"/>
          <p14:tracePt t="291580" x="1585913" y="4845050"/>
          <p14:tracePt t="291588" x="1573213" y="4838700"/>
          <p14:tracePt t="291596" x="1555750" y="4821238"/>
          <p14:tracePt t="291604" x="1530350" y="4814888"/>
          <p14:tracePt t="291612" x="1519238" y="4797425"/>
          <p14:tracePt t="291620" x="1495425" y="4791075"/>
          <p14:tracePt t="291628" x="1470025" y="4784725"/>
          <p14:tracePt t="291636" x="1446213" y="4767263"/>
          <p14:tracePt t="291644" x="1428750" y="4767263"/>
          <p14:tracePt t="291652" x="1422400" y="4767263"/>
          <p14:tracePt t="291660" x="1409700" y="4767263"/>
          <p14:tracePt t="291669" x="1398588" y="4767263"/>
          <p14:tracePt t="291676" x="1368425" y="4767263"/>
          <p14:tracePt t="291684" x="1344613" y="4767263"/>
          <p14:tracePt t="291692" x="1320800" y="4778375"/>
          <p14:tracePt t="291701" x="1284288" y="4797425"/>
          <p14:tracePt t="291708" x="1235075" y="4832350"/>
          <p14:tracePt t="291717" x="1217613" y="4851400"/>
          <p14:tracePt t="291724" x="1193800" y="4887913"/>
          <p14:tracePt t="291734" x="1163638" y="4935538"/>
          <p14:tracePt t="291740" x="1150938" y="4972050"/>
          <p14:tracePt t="291748" x="1150938" y="5026025"/>
          <p14:tracePt t="291756" x="1150938" y="5086350"/>
          <p14:tracePt t="291765" x="1150938" y="5157788"/>
          <p14:tracePt t="291772" x="1169988" y="5218113"/>
          <p14:tracePt t="291780" x="1211263" y="5273675"/>
          <p14:tracePt t="291788" x="1265238" y="5338763"/>
          <p14:tracePt t="291796" x="1320800" y="5405438"/>
          <p14:tracePt t="291804" x="1398588" y="5472113"/>
          <p14:tracePt t="291812" x="1465263" y="5526088"/>
          <p14:tracePt t="291820" x="1543050" y="5599113"/>
          <p14:tracePt t="291828" x="1609725" y="5653088"/>
          <p14:tracePt t="291836" x="1706563" y="5707063"/>
          <p14:tracePt t="291844" x="1784350" y="5767388"/>
          <p14:tracePt t="291852" x="1874838" y="5821363"/>
          <p14:tracePt t="291860" x="1952625" y="5881688"/>
          <p14:tracePt t="291868" x="2085975" y="5942013"/>
          <p14:tracePt t="291876" x="2206625" y="5989638"/>
          <p14:tracePt t="291884" x="2405063" y="6075363"/>
          <p14:tracePt t="291892" x="2568575" y="6153150"/>
          <p14:tracePt t="291901" x="2784475" y="6249988"/>
          <p14:tracePt t="291908" x="2905125" y="6310313"/>
          <p14:tracePt t="291918" x="3025775" y="6357938"/>
          <p14:tracePt t="291924" x="3140075" y="6405563"/>
          <p14:tracePt t="291934" x="3230563" y="6424613"/>
          <p14:tracePt t="291940" x="3321050" y="6459538"/>
          <p14:tracePt t="291949" x="3398838" y="6478588"/>
          <p14:tracePt t="291956" x="3471863" y="6489700"/>
          <p14:tracePt t="291965" x="3502025" y="6502400"/>
          <p14:tracePt t="291972" x="3538538" y="6508750"/>
          <p14:tracePt t="291980" x="3568700" y="6508750"/>
          <p14:tracePt t="291988" x="3592513" y="6508750"/>
          <p14:tracePt t="291996" x="3629025" y="6508750"/>
          <p14:tracePt t="292004" x="3646488" y="6508750"/>
          <p14:tracePt t="292012" x="3689350" y="6508750"/>
          <p14:tracePt t="292020" x="3713163" y="6508750"/>
          <p14:tracePt t="292028" x="3749675" y="6508750"/>
          <p14:tracePt t="292036" x="3767138" y="6508750"/>
          <p14:tracePt t="292044" x="3790950" y="6508750"/>
          <p14:tracePt t="292052" x="3814763" y="6508750"/>
          <p14:tracePt t="292060" x="3840163" y="6515100"/>
          <p14:tracePt t="292076" x="3844925" y="6515100"/>
          <p14:tracePt t="292084" x="3851275" y="6515100"/>
          <p14:tracePt t="292101" x="3857625" y="6515100"/>
          <p14:tracePt t="292108" x="3870325" y="6515100"/>
          <p14:tracePt t="292119" x="3881438" y="6515100"/>
          <p14:tracePt t="292124" x="3900488" y="6515100"/>
          <p14:tracePt t="292132" x="3911600" y="6515100"/>
          <p14:tracePt t="292140" x="3917950" y="6508750"/>
          <p14:tracePt t="292148" x="3930650" y="6508750"/>
          <p14:tracePt t="292156" x="3954463" y="6508750"/>
          <p14:tracePt t="292164" x="3971925" y="6502400"/>
          <p14:tracePt t="292172" x="3990975" y="6502400"/>
          <p14:tracePt t="292180" x="4014788" y="6496050"/>
          <p14:tracePt t="292188" x="4051300" y="6496050"/>
          <p14:tracePt t="292196" x="4075113" y="6484938"/>
          <p14:tracePt t="292204" x="4105275" y="6484938"/>
          <p14:tracePt t="292212" x="4129088" y="6484938"/>
          <p14:tracePt t="292220" x="4159250" y="6478588"/>
          <p14:tracePt t="292228" x="4195763" y="6478588"/>
          <p14:tracePt t="292236" x="4225925" y="6465888"/>
          <p14:tracePt t="292244" x="4286250" y="6465888"/>
          <p14:tracePt t="292252" x="4316413" y="6465888"/>
          <p14:tracePt t="292260" x="4381500" y="6465888"/>
          <p14:tracePt t="292268" x="4424363" y="6465888"/>
          <p14:tracePt t="292276" x="4471988" y="6465888"/>
          <p14:tracePt t="292285" x="4532313" y="6465888"/>
          <p14:tracePt t="292292" x="4562475" y="6465888"/>
          <p14:tracePt t="292302" x="4616450" y="6465888"/>
          <p14:tracePt t="292308" x="4641850" y="6465888"/>
          <p14:tracePt t="292318" x="4665663" y="6465888"/>
          <p14:tracePt t="292324" x="4676775" y="6465888"/>
          <p14:tracePt t="292332" x="4683125" y="6465888"/>
          <p14:tracePt t="292348" x="4689475" y="6465888"/>
          <p14:tracePt t="292380" x="4695825" y="6465888"/>
          <p14:tracePt t="292396" x="4702175" y="6465888"/>
          <p14:tracePt t="292404" x="4706938" y="6459538"/>
          <p14:tracePt t="292428" x="4706938" y="6454775"/>
          <p14:tracePt t="292436" x="4706938" y="6448425"/>
          <p14:tracePt t="292444" x="4706938" y="6435725"/>
          <p14:tracePt t="292452" x="4706938" y="6429375"/>
          <p14:tracePt t="292460" x="4706938" y="6418263"/>
          <p14:tracePt t="292468" x="4702175" y="6405563"/>
          <p14:tracePt t="292476" x="4683125" y="6388100"/>
          <p14:tracePt t="292484" x="4659313" y="6364288"/>
          <p14:tracePt t="292492" x="4635500" y="6345238"/>
          <p14:tracePt t="292502" x="4598988" y="6327775"/>
          <p14:tracePt t="292508" x="4562475" y="6310313"/>
          <p14:tracePt t="292518" x="4471988" y="6280150"/>
          <p14:tracePt t="292524" x="4424363" y="6237288"/>
          <p14:tracePt t="292532" x="4333875" y="6213475"/>
          <p14:tracePt t="292540" x="4256088" y="6183313"/>
          <p14:tracePt t="292548" x="4183063" y="6170613"/>
          <p14:tracePt t="292556" x="4105275" y="6146800"/>
          <p14:tracePt t="292564" x="4044950" y="6140450"/>
          <p14:tracePt t="292572" x="3960813" y="6140450"/>
          <p14:tracePt t="292580" x="3887788" y="6129338"/>
          <p14:tracePt t="292588" x="3784600" y="6116638"/>
          <p14:tracePt t="292596" x="3713163" y="6103938"/>
          <p14:tracePt t="292604" x="3640138" y="6103938"/>
          <p14:tracePt t="292612" x="3592513" y="6103938"/>
          <p14:tracePt t="292620" x="3532188" y="6103938"/>
          <p14:tracePt t="292628" x="3502025" y="6103938"/>
          <p14:tracePt t="292636" x="3459163" y="6103938"/>
          <p14:tracePt t="292644" x="3435350" y="6103938"/>
          <p14:tracePt t="292652" x="3411538" y="6103938"/>
          <p14:tracePt t="292668" x="3398838" y="6103938"/>
          <p14:tracePt t="292676" x="3375025" y="6103938"/>
          <p14:tracePt t="292684" x="3370263" y="6103938"/>
          <p14:tracePt t="292692" x="3340100" y="6116638"/>
          <p14:tracePt t="292708" x="3327400" y="6122988"/>
          <p14:tracePt t="292717" x="3309938" y="6140450"/>
          <p14:tracePt t="292724" x="3303588" y="6140450"/>
          <p14:tracePt t="292733" x="3290888" y="6146800"/>
          <p14:tracePt t="292797" x="3290888" y="6153150"/>
          <p14:tracePt t="292804" x="3297238" y="6153150"/>
          <p14:tracePt t="292812" x="3327400" y="6153150"/>
          <p14:tracePt t="292820" x="3357563" y="6170613"/>
          <p14:tracePt t="292828" x="3405188" y="6176963"/>
          <p14:tracePt t="292837" x="3465513" y="6200775"/>
          <p14:tracePt t="292844" x="3532188" y="6219825"/>
          <p14:tracePt t="292852" x="3616325" y="6230938"/>
          <p14:tracePt t="292860" x="3695700" y="6249988"/>
          <p14:tracePt t="292869" x="3767138" y="6261100"/>
          <p14:tracePt t="292876" x="3870325" y="6284913"/>
          <p14:tracePt t="292885" x="3971925" y="6297613"/>
          <p14:tracePt t="292892" x="4092575" y="6334125"/>
          <p14:tracePt t="292902" x="4183063" y="6364288"/>
          <p14:tracePt t="292908" x="4273550" y="6388100"/>
          <p14:tracePt t="292917" x="4346575" y="6424613"/>
          <p14:tracePt t="292924" x="4437063" y="6424613"/>
          <p14:tracePt t="292933" x="4467225" y="6429375"/>
          <p14:tracePt t="292940" x="4502150" y="6435725"/>
          <p14:tracePt t="292948" x="4532313" y="6435725"/>
          <p14:tracePt t="292956" x="4557713" y="6448425"/>
          <p14:tracePt t="292964" x="4568825" y="6448425"/>
          <p14:tracePt t="292972" x="4592638" y="6448425"/>
          <p14:tracePt t="292980" x="4605338" y="6448425"/>
          <p14:tracePt t="292988" x="4622800" y="6448425"/>
          <p14:tracePt t="292996" x="4641850" y="6448425"/>
          <p14:tracePt t="293004" x="4665663" y="6448425"/>
          <p14:tracePt t="293012" x="4683125" y="6448425"/>
          <p14:tracePt t="293020" x="4695825" y="6448425"/>
          <p14:tracePt t="293028" x="4702175" y="6448425"/>
          <p14:tracePt t="293125" x="4695825" y="6448425"/>
          <p14:tracePt t="293134" x="4641850" y="6448425"/>
          <p14:tracePt t="293141" x="4568825" y="6448425"/>
          <p14:tracePt t="293150" x="4478338" y="6448425"/>
          <p14:tracePt t="293157" x="4376738" y="6429375"/>
          <p14:tracePt t="293165" x="4249738" y="6418263"/>
          <p14:tracePt t="293172" x="4129088" y="6394450"/>
          <p14:tracePt t="293180" x="4002088" y="6357938"/>
          <p14:tracePt t="293188" x="3881438" y="6321425"/>
          <p14:tracePt t="293196" x="3749675" y="6284913"/>
          <p14:tracePt t="293205" x="3659188" y="6267450"/>
          <p14:tracePt t="293212" x="3575050" y="6254750"/>
          <p14:tracePt t="293221" x="3495675" y="6243638"/>
          <p14:tracePt t="293228" x="3435350" y="6230938"/>
          <p14:tracePt t="293236" x="3405188" y="6230938"/>
          <p14:tracePt t="293244" x="3394075" y="6224588"/>
          <p14:tracePt t="293252" x="3387725" y="6224588"/>
          <p14:tracePt t="293260" x="3381375" y="6224588"/>
          <p14:tracePt t="293316" x="3375025" y="6224588"/>
          <p14:tracePt t="293364" x="3375025" y="6219825"/>
          <p14:tracePt t="293372" x="3387725" y="6219825"/>
          <p14:tracePt t="293380" x="3417888" y="6219825"/>
          <p14:tracePt t="293388" x="3471863" y="6219825"/>
          <p14:tracePt t="293396" x="3508375" y="6219825"/>
          <p14:tracePt t="293404" x="3562350" y="6219825"/>
          <p14:tracePt t="293412" x="3646488" y="6219825"/>
          <p14:tracePt t="293420" x="3719513" y="6219825"/>
          <p14:tracePt t="293428" x="3810000" y="6237288"/>
          <p14:tracePt t="293436" x="3900488" y="6254750"/>
          <p14:tracePt t="293444" x="4002088" y="6291263"/>
          <p14:tracePt t="293452" x="4092575" y="6327775"/>
          <p14:tracePt t="293460" x="4183063" y="6351588"/>
          <p14:tracePt t="293470" x="4267200" y="6370638"/>
          <p14:tracePt t="293476" x="4346575" y="6381750"/>
          <p14:tracePt t="293486" x="4406900" y="6394450"/>
          <p14:tracePt t="293492" x="4467225" y="6411913"/>
          <p14:tracePt t="293503" x="4491038" y="6411913"/>
          <p14:tracePt t="293508" x="4521200" y="6411913"/>
          <p14:tracePt t="293517" x="4557713" y="6411913"/>
          <p14:tracePt t="293524" x="4575175" y="6411913"/>
          <p14:tracePt t="293533" x="4581525" y="6411913"/>
          <p14:tracePt t="293540" x="4598988" y="6411913"/>
          <p14:tracePt t="293549" x="4605338" y="6411913"/>
          <p14:tracePt t="293556" x="4616450" y="6411913"/>
          <p14:tracePt t="293564" x="4622800" y="6411913"/>
          <p14:tracePt t="293572" x="4635500" y="6411913"/>
          <p14:tracePt t="293580" x="4641850" y="6411913"/>
          <p14:tracePt t="293668" x="4622800" y="6418263"/>
          <p14:tracePt t="293676" x="4581525" y="6418263"/>
          <p14:tracePt t="293684" x="4527550" y="6418263"/>
          <p14:tracePt t="293692" x="4437063" y="6418263"/>
          <p14:tracePt t="293701" x="4364038" y="6418263"/>
          <p14:tracePt t="293708" x="4279900" y="6418263"/>
          <p14:tracePt t="293717" x="4206875" y="6418263"/>
          <p14:tracePt t="293724" x="4116388" y="6394450"/>
          <p14:tracePt t="293732" x="3995738" y="6370638"/>
          <p14:tracePt t="293741" x="3900488" y="6357938"/>
          <p14:tracePt t="293748" x="3790950" y="6321425"/>
          <p14:tracePt t="293756" x="3706813" y="6303963"/>
          <p14:tracePt t="293764" x="3616325" y="6291263"/>
          <p14:tracePt t="293772" x="3568700" y="6273800"/>
          <p14:tracePt t="293780" x="3538538" y="6273800"/>
          <p14:tracePt t="293788" x="3525838" y="6273800"/>
          <p14:tracePt t="293869" x="3519488" y="6267450"/>
          <p14:tracePt t="293885" x="3532188" y="6267450"/>
          <p14:tracePt t="293893" x="3562350" y="6267450"/>
          <p14:tracePt t="293902" x="3605213" y="6267450"/>
          <p14:tracePt t="293909" x="3689350" y="6267450"/>
          <p14:tracePt t="293918" x="3779838" y="6267450"/>
          <p14:tracePt t="293924" x="3894138" y="6267450"/>
          <p14:tracePt t="293932" x="4032250" y="6267450"/>
          <p14:tracePt t="293940" x="4165600" y="6267450"/>
          <p14:tracePt t="293948" x="4310063" y="6280150"/>
          <p14:tracePt t="293956" x="4400550" y="6315075"/>
          <p14:tracePt t="293964" x="4497388" y="6315075"/>
          <p14:tracePt t="293972" x="4568825" y="6315075"/>
          <p14:tracePt t="293980" x="4616450" y="6315075"/>
          <p14:tracePt t="293988" x="4641850" y="6321425"/>
          <p14:tracePt t="293996" x="4652963" y="6321425"/>
          <p14:tracePt t="294077" x="4659313" y="6327775"/>
          <p14:tracePt t="294101" x="4659313" y="6334125"/>
          <p14:tracePt t="294110" x="4641850" y="6334125"/>
          <p14:tracePt t="294119" x="4605338" y="6345238"/>
          <p14:tracePt t="294125" x="4532313" y="6345238"/>
          <p14:tracePt t="294132" x="4460875" y="6345238"/>
          <p14:tracePt t="294140" x="4376738" y="6345238"/>
          <p14:tracePt t="294148" x="4243388" y="6345238"/>
          <p14:tracePt t="294156" x="4146550" y="6345238"/>
          <p14:tracePt t="294164" x="4032250" y="6345238"/>
          <p14:tracePt t="294172" x="3930650" y="6340475"/>
          <p14:tracePt t="294180" x="3810000" y="6315075"/>
          <p14:tracePt t="294188" x="3706813" y="6280150"/>
          <p14:tracePt t="294196" x="3616325" y="6261100"/>
          <p14:tracePt t="294204" x="3544888" y="6249988"/>
          <p14:tracePt t="294212" x="3514725" y="6237288"/>
          <p14:tracePt t="294220" x="3495675" y="6230938"/>
          <p14:tracePt t="294228" x="3484563" y="6224588"/>
          <p14:tracePt t="294341" x="3495675" y="6224588"/>
          <p14:tracePt t="294349" x="3525838" y="6224588"/>
          <p14:tracePt t="294357" x="3568700" y="6224588"/>
          <p14:tracePt t="294365" x="3629025" y="6224588"/>
          <p14:tracePt t="294372" x="3700463" y="6224588"/>
          <p14:tracePt t="294380" x="3773488" y="6224588"/>
          <p14:tracePt t="294388" x="3863975" y="6230938"/>
          <p14:tracePt t="294396" x="3990975" y="6254750"/>
          <p14:tracePt t="294404" x="4111625" y="6280150"/>
          <p14:tracePt t="294412" x="4237038" y="6303963"/>
          <p14:tracePt t="294420" x="4340225" y="6321425"/>
          <p14:tracePt t="294428" x="4441825" y="6345238"/>
          <p14:tracePt t="294436" x="4521200" y="6370638"/>
          <p14:tracePt t="294444" x="4568825" y="6375400"/>
          <p14:tracePt t="294453" x="4592638" y="6375400"/>
          <p14:tracePt t="294460" x="4611688" y="6375400"/>
          <p14:tracePt t="294469" x="4616450" y="6381750"/>
          <p14:tracePt t="294629" x="4616450" y="6388100"/>
          <p14:tracePt t="294637" x="4605338" y="6394450"/>
          <p14:tracePt t="294646" x="4575175" y="6394450"/>
          <p14:tracePt t="294657" x="4521200" y="6394450"/>
          <p14:tracePt t="294661" x="4471988" y="6394450"/>
          <p14:tracePt t="294672" x="4387850" y="6394450"/>
          <p14:tracePt t="294676" x="4327525" y="6394450"/>
          <p14:tracePt t="294684" x="4273550" y="6394450"/>
          <p14:tracePt t="294692" x="4213225" y="6394450"/>
          <p14:tracePt t="294700" x="4152900" y="6394450"/>
          <p14:tracePt t="294708" x="4135438" y="6394450"/>
          <p14:tracePt t="294717" x="4111625" y="6394450"/>
          <p14:tracePt t="294812" x="4105275" y="6394450"/>
          <p14:tracePt t="294909" x="4116388" y="6394450"/>
          <p14:tracePt t="294917" x="4159250" y="6394450"/>
          <p14:tracePt t="294925" x="4200525" y="6394450"/>
          <p14:tracePt t="294933" x="4260850" y="6394450"/>
          <p14:tracePt t="294941" x="4303713" y="6394450"/>
          <p14:tracePt t="294948" x="4376738" y="6394450"/>
          <p14:tracePt t="294956" x="4448175" y="6394450"/>
          <p14:tracePt t="294964" x="4508500" y="6394450"/>
          <p14:tracePt t="294972" x="4568825" y="6394450"/>
          <p14:tracePt t="294980" x="4629150" y="6394450"/>
          <p14:tracePt t="294988" x="4689475" y="6405563"/>
          <p14:tracePt t="294996" x="4732338" y="6418263"/>
          <p14:tracePt t="295004" x="4767263" y="6424613"/>
          <p14:tracePt t="295012" x="4779963" y="6429375"/>
          <p14:tracePt t="295020" x="4797425" y="6429375"/>
          <p14:tracePt t="295109" x="4767263" y="6429375"/>
          <p14:tracePt t="295122" x="4725988" y="6429375"/>
          <p14:tracePt t="295125" x="4676775" y="6429375"/>
          <p14:tracePt t="295133" x="4592638" y="6429375"/>
          <p14:tracePt t="295141" x="4521200" y="6429375"/>
          <p14:tracePt t="295149" x="4418013" y="6418263"/>
          <p14:tracePt t="295156" x="4327525" y="6405563"/>
          <p14:tracePt t="295164" x="4225925" y="6381750"/>
          <p14:tracePt t="295172" x="4152900" y="6370638"/>
          <p14:tracePt t="295180" x="4062413" y="6370638"/>
          <p14:tracePt t="295188" x="4021138" y="6370638"/>
          <p14:tracePt t="295196" x="3995738" y="6364288"/>
          <p14:tracePt t="295204" x="3990975" y="6364288"/>
          <p14:tracePt t="295333" x="3984625" y="6357938"/>
          <p14:tracePt t="295341" x="3990975" y="6357938"/>
          <p14:tracePt t="295349" x="4025900" y="6357938"/>
          <p14:tracePt t="295357" x="4068763" y="6357938"/>
          <p14:tracePt t="295364" x="4098925" y="6357938"/>
          <p14:tracePt t="295372" x="4129088" y="6357938"/>
          <p14:tracePt t="295380" x="4152900" y="6357938"/>
          <p14:tracePt t="295388" x="4159250" y="6357938"/>
          <p14:tracePt t="295396" x="4176713" y="6357938"/>
          <p14:tracePt t="295405" x="4183063" y="6357938"/>
          <p14:tracePt t="295412" x="4195763" y="6364288"/>
          <p14:tracePt t="295421" x="4200525" y="6364288"/>
          <p14:tracePt t="295428" x="4213225" y="6364288"/>
          <p14:tracePt t="295437" x="4219575" y="6370638"/>
          <p14:tracePt t="296100" x="0" y="0"/>
        </p14:tracePtLst>
        <p14:tracePtLst>
          <p14:tracePt t="299657" x="6088063" y="3471863"/>
          <p14:tracePt t="299662" x="6064250" y="3482975"/>
          <p14:tracePt t="299669" x="6051550" y="3495675"/>
          <p14:tracePt t="299676" x="6045200" y="3502025"/>
          <p14:tracePt t="299684" x="6027738" y="3519488"/>
          <p14:tracePt t="299692" x="6021388" y="3543300"/>
          <p14:tracePt t="299700" x="6021388" y="3549650"/>
          <p14:tracePt t="299708" x="6021388" y="3573463"/>
          <p14:tracePt t="299716" x="6015038" y="3586163"/>
          <p14:tracePt t="299724" x="6015038" y="3609975"/>
          <p14:tracePt t="299732" x="6003925" y="3633788"/>
          <p14:tracePt t="299740" x="6003925" y="3640138"/>
          <p14:tracePt t="299748" x="6003925" y="3657600"/>
          <p14:tracePt t="299757" x="6003925" y="3681413"/>
          <p14:tracePt t="299764" x="6003925" y="3694113"/>
          <p14:tracePt t="299774" x="6010275" y="3711575"/>
          <p14:tracePt t="299780" x="6015038" y="3736975"/>
          <p14:tracePt t="299788" x="6040438" y="3760788"/>
          <p14:tracePt t="299796" x="6070600" y="3808413"/>
          <p14:tracePt t="299804" x="6088063" y="3832225"/>
          <p14:tracePt t="299812" x="6111875" y="3857625"/>
          <p14:tracePt t="299820" x="6124575" y="3881438"/>
          <p14:tracePt t="299828" x="6148388" y="3892550"/>
          <p14:tracePt t="299836" x="6154738" y="3898900"/>
          <p14:tracePt t="299844" x="6178550" y="3911600"/>
          <p14:tracePt t="299852" x="6202363" y="3916363"/>
          <p14:tracePt t="299860" x="6226175" y="3929063"/>
          <p14:tracePt t="299868" x="6249988" y="3929063"/>
          <p14:tracePt t="299876" x="6269038" y="3935413"/>
          <p14:tracePt t="299884" x="6305550" y="3941763"/>
          <p14:tracePt t="299892" x="6335713" y="3941763"/>
          <p14:tracePt t="299900" x="6353175" y="3941763"/>
          <p14:tracePt t="299908" x="6365875" y="3941763"/>
          <p14:tracePt t="299916" x="6389688" y="3941763"/>
          <p14:tracePt t="299925" x="6419850" y="3929063"/>
          <p14:tracePt t="299932" x="6437313" y="3916363"/>
          <p14:tracePt t="299941" x="6461125" y="3892550"/>
          <p14:tracePt t="299948" x="6486525" y="3868738"/>
          <p14:tracePt t="299957" x="6503988" y="3851275"/>
          <p14:tracePt t="299964" x="6503988" y="3844925"/>
          <p14:tracePt t="299974" x="6503988" y="3832225"/>
          <p14:tracePt t="299980" x="6503988" y="3827463"/>
          <p14:tracePt t="299989" x="6503988" y="3814763"/>
          <p14:tracePt t="299996" x="6503988" y="3808413"/>
          <p14:tracePt t="300005" x="6503988" y="3802063"/>
          <p14:tracePt t="300012" x="6503988" y="3797300"/>
          <p14:tracePt t="300020" x="6503988" y="3790950"/>
          <p14:tracePt t="300028" x="6491288" y="3767138"/>
          <p14:tracePt t="300036" x="6461125" y="3748088"/>
          <p14:tracePt t="300044" x="6437313" y="3741738"/>
          <p14:tracePt t="300052" x="6389688" y="3730625"/>
          <p14:tracePt t="300060" x="6346825" y="3730625"/>
          <p14:tracePt t="300068" x="6286500" y="3724275"/>
          <p14:tracePt t="300076" x="6215063" y="3724275"/>
          <p14:tracePt t="300084" x="6111875" y="3724275"/>
          <p14:tracePt t="300092" x="6040438" y="3724275"/>
          <p14:tracePt t="300101" x="5943600" y="3724275"/>
          <p14:tracePt t="300109" x="5883275" y="3724275"/>
          <p14:tracePt t="300116" x="5810250" y="3730625"/>
          <p14:tracePt t="300124" x="5762625" y="3730625"/>
          <p14:tracePt t="300132" x="5732463" y="3736975"/>
          <p14:tracePt t="300141" x="5695950" y="3754438"/>
          <p14:tracePt t="300148" x="5672138" y="3771900"/>
          <p14:tracePt t="300157" x="5654675" y="3784600"/>
          <p14:tracePt t="300164" x="5629275" y="3821113"/>
          <p14:tracePt t="300172" x="5599113" y="3868738"/>
          <p14:tracePt t="300180" x="5545138" y="3935413"/>
          <p14:tracePt t="300189" x="5497513" y="4013200"/>
          <p14:tracePt t="300196" x="5430838" y="4097338"/>
          <p14:tracePt t="300204" x="5359400" y="4187825"/>
          <p14:tracePt t="300212" x="5292725" y="4284663"/>
          <p14:tracePt t="300220" x="5208588" y="4375150"/>
          <p14:tracePt t="300228" x="5129213" y="4459288"/>
          <p14:tracePt t="300236" x="5045075" y="4549775"/>
          <p14:tracePt t="300244" x="4978400" y="4616450"/>
          <p14:tracePt t="300252" x="4906963" y="4700588"/>
          <p14:tracePt t="300260" x="4840288" y="4778375"/>
          <p14:tracePt t="300268" x="4797425" y="4857750"/>
          <p14:tracePt t="300276" x="4756150" y="4922838"/>
          <p14:tracePt t="300284" x="4713288" y="4972050"/>
          <p14:tracePt t="300292" x="4676775" y="5062538"/>
          <p14:tracePt t="300300" x="4635500" y="5140325"/>
          <p14:tracePt t="300308" x="4586288" y="5218113"/>
          <p14:tracePt t="300316" x="4568825" y="5297488"/>
          <p14:tracePt t="300324" x="4545013" y="5368925"/>
          <p14:tracePt t="300332" x="4514850" y="5435600"/>
          <p14:tracePt t="300341" x="4478338" y="5495925"/>
          <p14:tracePt t="300348" x="4448175" y="5562600"/>
          <p14:tracePt t="300358" x="4418013" y="5610225"/>
          <p14:tracePt t="300364" x="4411663" y="5646738"/>
          <p14:tracePt t="300372" x="4394200" y="5694363"/>
          <p14:tracePt t="300380" x="4394200" y="5719763"/>
          <p14:tracePt t="300388" x="4381500" y="5743575"/>
          <p14:tracePt t="300396" x="4376738" y="5749925"/>
          <p14:tracePt t="300404" x="4376738" y="5761038"/>
          <p14:tracePt t="300412" x="4376738" y="5767388"/>
          <p14:tracePt t="300420" x="4370388" y="5778500"/>
          <p14:tracePt t="300428" x="4370388" y="5791200"/>
          <p14:tracePt t="300436" x="4370388" y="5808663"/>
          <p14:tracePt t="300444" x="4370388" y="5827713"/>
          <p14:tracePt t="300452" x="4370388" y="5845175"/>
          <p14:tracePt t="300460" x="4376738" y="5875338"/>
          <p14:tracePt t="300468" x="4381500" y="5899150"/>
          <p14:tracePt t="300476" x="4387850" y="5924550"/>
          <p14:tracePt t="300484" x="4387850" y="5935663"/>
          <p14:tracePt t="300492" x="4406900" y="5954713"/>
          <p14:tracePt t="300500" x="4411663" y="5965825"/>
          <p14:tracePt t="300516" x="4411663" y="5978525"/>
          <p14:tracePt t="300524" x="4418013" y="6002338"/>
          <p14:tracePt t="300532" x="4437063" y="6026150"/>
          <p14:tracePt t="300541" x="4441825" y="6049963"/>
          <p14:tracePt t="300548" x="4460875" y="6075363"/>
          <p14:tracePt t="300558" x="4467225" y="6092825"/>
          <p14:tracePt t="300564" x="4471988" y="6103938"/>
          <p14:tracePt t="300572" x="4478338" y="6110288"/>
          <p14:tracePt t="300685" x="4484688" y="6122988"/>
          <p14:tracePt t="300901" x="4484688" y="6134100"/>
          <p14:tracePt t="300933" x="4478338" y="6134100"/>
          <p14:tracePt t="300949" x="4467225" y="6134100"/>
          <p14:tracePt t="300957" x="4460875" y="6134100"/>
          <p14:tracePt t="300965" x="4448175" y="6129338"/>
          <p14:tracePt t="300974" x="4424363" y="6122988"/>
          <p14:tracePt t="300981" x="4387850" y="6103938"/>
          <p14:tracePt t="300989" x="4364038" y="6099175"/>
          <p14:tracePt t="300997" x="4310063" y="6069013"/>
          <p14:tracePt t="301004" x="4260850" y="6049963"/>
          <p14:tracePt t="301012" x="4213225" y="6032500"/>
          <p14:tracePt t="301020" x="4176713" y="6019800"/>
          <p14:tracePt t="301028" x="4116388" y="6002338"/>
          <p14:tracePt t="301036" x="4056063" y="5978525"/>
          <p14:tracePt t="301044" x="3990975" y="5948363"/>
          <p14:tracePt t="301052" x="3930650" y="5942013"/>
          <p14:tracePt t="301061" x="3900488" y="5929313"/>
          <p14:tracePt t="301068" x="3863975" y="5924550"/>
          <p14:tracePt t="301076" x="3840163" y="5924550"/>
          <p14:tracePt t="301084" x="3827463" y="5924550"/>
          <p14:tracePt t="301093" x="3821113" y="5924550"/>
          <p14:tracePt t="301110" x="3814763" y="5924550"/>
          <p14:tracePt t="301125" x="3803650" y="5924550"/>
          <p14:tracePt t="301140" x="3790950" y="5924550"/>
          <p14:tracePt t="301148" x="3773488" y="5924550"/>
          <p14:tracePt t="301157" x="3760788" y="5924550"/>
          <p14:tracePt t="301164" x="3749675" y="5929313"/>
          <p14:tracePt t="301173" x="3725863" y="5948363"/>
          <p14:tracePt t="301180" x="3700463" y="5954713"/>
          <p14:tracePt t="301188" x="3665538" y="5984875"/>
          <p14:tracePt t="301196" x="3640138" y="5989638"/>
          <p14:tracePt t="301204" x="3622675" y="6008688"/>
          <p14:tracePt t="301212" x="3598863" y="6019800"/>
          <p14:tracePt t="301220" x="3586163" y="6038850"/>
          <p14:tracePt t="301228" x="3568700" y="6049963"/>
          <p14:tracePt t="301236" x="3562350" y="6056313"/>
          <p14:tracePt t="301245" x="3556000" y="6062663"/>
          <p14:tracePt t="301252" x="3556000" y="6069013"/>
          <p14:tracePt t="301261" x="3544888" y="6086475"/>
          <p14:tracePt t="301268" x="3544888" y="6092825"/>
          <p14:tracePt t="301276" x="3544888" y="6103938"/>
          <p14:tracePt t="301284" x="3544888" y="6116638"/>
          <p14:tracePt t="301293" x="3544888" y="6129338"/>
          <p14:tracePt t="301300" x="3544888" y="6146800"/>
          <p14:tracePt t="301309" x="3544888" y="6164263"/>
          <p14:tracePt t="301316" x="3544888" y="6189663"/>
          <p14:tracePt t="301326" x="3544888" y="6194425"/>
          <p14:tracePt t="301332" x="3544888" y="6207125"/>
          <p14:tracePt t="301343" x="3544888" y="6230938"/>
          <p14:tracePt t="301348" x="3562350" y="6267450"/>
          <p14:tracePt t="301357" x="3562350" y="6273800"/>
          <p14:tracePt t="301364" x="3575050" y="6284913"/>
          <p14:tracePt t="301373" x="3579813" y="6291263"/>
          <p14:tracePt t="301380" x="3586163" y="6297613"/>
          <p14:tracePt t="301388" x="3605213" y="6310313"/>
          <p14:tracePt t="301396" x="3616325" y="6310313"/>
          <p14:tracePt t="301404" x="3622675" y="6315075"/>
          <p14:tracePt t="301412" x="3640138" y="6321425"/>
          <p14:tracePt t="301421" x="3659188" y="6327775"/>
          <p14:tracePt t="301428" x="3695700" y="6345238"/>
          <p14:tracePt t="301436" x="3706813" y="6351588"/>
          <p14:tracePt t="301445" x="3736975" y="6357938"/>
          <p14:tracePt t="301452" x="3760788" y="6370638"/>
          <p14:tracePt t="301460" x="3784600" y="6375400"/>
          <p14:tracePt t="301468" x="3821113" y="6375400"/>
          <p14:tracePt t="301476" x="3875088" y="6394450"/>
          <p14:tracePt t="301484" x="3924300" y="6405563"/>
          <p14:tracePt t="301493" x="3971925" y="6424613"/>
          <p14:tracePt t="301500" x="4021138" y="6429375"/>
          <p14:tracePt t="301510" x="4081463" y="6442075"/>
          <p14:tracePt t="301516" x="4111625" y="6454775"/>
          <p14:tracePt t="301526" x="4146550" y="6454775"/>
          <p14:tracePt t="301532" x="4176713" y="6459538"/>
          <p14:tracePt t="301543" x="4189413" y="6459538"/>
          <p14:tracePt t="301548" x="4206875" y="6459538"/>
          <p14:tracePt t="301557" x="4219575" y="6459538"/>
          <p14:tracePt t="301564" x="4230688" y="6459538"/>
          <p14:tracePt t="301573" x="4256088" y="6459538"/>
          <p14:tracePt t="301580" x="4279900" y="6459538"/>
          <p14:tracePt t="301588" x="4303713" y="6459538"/>
          <p14:tracePt t="301596" x="4333875" y="6448425"/>
          <p14:tracePt t="301604" x="4357688" y="6448425"/>
          <p14:tracePt t="301612" x="4394200" y="6429375"/>
          <p14:tracePt t="301620" x="4418013" y="6424613"/>
          <p14:tracePt t="301628" x="4460875" y="6418263"/>
          <p14:tracePt t="301636" x="4484688" y="6405563"/>
          <p14:tracePt t="301644" x="4514850" y="6399213"/>
          <p14:tracePt t="301652" x="4538663" y="6399213"/>
          <p14:tracePt t="301660" x="4562475" y="6381750"/>
          <p14:tracePt t="301668" x="4568825" y="6375400"/>
          <p14:tracePt t="301676" x="4575175" y="6375400"/>
          <p14:tracePt t="301685" x="4586288" y="6370638"/>
          <p14:tracePt t="301700" x="4605338" y="6357938"/>
          <p14:tracePt t="301710" x="4611688" y="6340475"/>
          <p14:tracePt t="301716" x="4611688" y="6334125"/>
          <p14:tracePt t="301726" x="4611688" y="6315075"/>
          <p14:tracePt t="301732" x="4611688" y="6297613"/>
          <p14:tracePt t="301741" x="4611688" y="6284913"/>
          <p14:tracePt t="301748" x="4611688" y="6273800"/>
          <p14:tracePt t="301757" x="4611688" y="6267450"/>
          <p14:tracePt t="301764" x="4611688" y="6254750"/>
          <p14:tracePt t="301772" x="4592638" y="6237288"/>
          <p14:tracePt t="301780" x="4568825" y="6213475"/>
          <p14:tracePt t="301788" x="4557713" y="6207125"/>
          <p14:tracePt t="301796" x="4508500" y="6176963"/>
          <p14:tracePt t="301804" x="4471988" y="6146800"/>
          <p14:tracePt t="301812" x="4424363" y="6129338"/>
          <p14:tracePt t="301820" x="4376738" y="6110288"/>
          <p14:tracePt t="301828" x="4327525" y="6092825"/>
          <p14:tracePt t="301836" x="4273550" y="6069013"/>
          <p14:tracePt t="301844" x="4230688" y="6062663"/>
          <p14:tracePt t="301852" x="4171950" y="6049963"/>
          <p14:tracePt t="301860" x="4122738" y="6032500"/>
          <p14:tracePt t="301868" x="4062413" y="6032500"/>
          <p14:tracePt t="301876" x="4002088" y="6015038"/>
          <p14:tracePt t="301884" x="3954463" y="6015038"/>
          <p14:tracePt t="301893" x="3924300" y="6015038"/>
          <p14:tracePt t="301900" x="3894138" y="6015038"/>
          <p14:tracePt t="301910" x="3857625" y="6015038"/>
          <p14:tracePt t="301916" x="3827463" y="6015038"/>
          <p14:tracePt t="301927" x="3803650" y="6019800"/>
          <p14:tracePt t="301932" x="3779838" y="6038850"/>
          <p14:tracePt t="301941" x="3756025" y="6045200"/>
          <p14:tracePt t="301948" x="3730625" y="6062663"/>
          <p14:tracePt t="301957" x="3706813" y="6080125"/>
          <p14:tracePt t="301964" x="3689350" y="6092825"/>
          <p14:tracePt t="301972" x="3676650" y="6110288"/>
          <p14:tracePt t="301981" x="3670300" y="6122988"/>
          <p14:tracePt t="301988" x="3670300" y="6129338"/>
          <p14:tracePt t="301996" x="3659188" y="6153150"/>
          <p14:tracePt t="302004" x="3659188" y="6170613"/>
          <p14:tracePt t="302012" x="3659188" y="6194425"/>
          <p14:tracePt t="302021" x="3659188" y="6219825"/>
          <p14:tracePt t="302028" x="3670300" y="6243638"/>
          <p14:tracePt t="302036" x="3695700" y="6280150"/>
          <p14:tracePt t="302045" x="3725863" y="6315075"/>
          <p14:tracePt t="302052" x="3743325" y="6334125"/>
          <p14:tracePt t="302060" x="3773488" y="6351588"/>
          <p14:tracePt t="302068" x="3797300" y="6351588"/>
          <p14:tracePt t="302077" x="3844925" y="6357938"/>
          <p14:tracePt t="302084" x="3863975" y="6364288"/>
          <p14:tracePt t="302093" x="3900488" y="6375400"/>
          <p14:tracePt t="302101" x="3924300" y="6381750"/>
          <p14:tracePt t="302112" x="3965575" y="6381750"/>
          <p14:tracePt t="302116" x="3990975" y="6388100"/>
          <p14:tracePt t="302127" x="4014788" y="6388100"/>
          <p14:tracePt t="302133" x="4044950" y="6388100"/>
          <p14:tracePt t="302141" x="4086225" y="6388100"/>
          <p14:tracePt t="302148" x="4111625" y="6388100"/>
          <p14:tracePt t="302157" x="4141788" y="6388100"/>
          <p14:tracePt t="302164" x="4183063" y="6388100"/>
          <p14:tracePt t="302172" x="4206875" y="6388100"/>
          <p14:tracePt t="302181" x="4256088" y="6388100"/>
          <p14:tracePt t="302188" x="4286250" y="6388100"/>
          <p14:tracePt t="302196" x="4321175" y="6370638"/>
          <p14:tracePt t="302204" x="4364038" y="6357938"/>
          <p14:tracePt t="302212" x="4400550" y="6340475"/>
          <p14:tracePt t="302220" x="4437063" y="6334125"/>
          <p14:tracePt t="302228" x="4448175" y="6334125"/>
          <p14:tracePt t="302236" x="4471988" y="6334125"/>
          <p14:tracePt t="302244" x="4497388" y="6315075"/>
          <p14:tracePt t="302252" x="4502150" y="6310313"/>
          <p14:tracePt t="302260" x="4508500" y="6310313"/>
          <p14:tracePt t="302268" x="4514850" y="6303963"/>
          <p14:tracePt t="302277" x="4521200" y="6297613"/>
          <p14:tracePt t="302284" x="4527550" y="6291263"/>
          <p14:tracePt t="302294" x="4532313" y="6284913"/>
          <p14:tracePt t="302300" x="4538663" y="6280150"/>
          <p14:tracePt t="302310" x="4538663" y="6273800"/>
          <p14:tracePt t="302316" x="4538663" y="6261100"/>
          <p14:tracePt t="302327" x="4538663" y="6237288"/>
          <p14:tracePt t="302332" x="4538663" y="6224588"/>
          <p14:tracePt t="302341" x="4538663" y="6200775"/>
          <p14:tracePt t="302348" x="4538663" y="6176963"/>
          <p14:tracePt t="302357" x="4527550" y="6153150"/>
          <p14:tracePt t="302364" x="4514850" y="6140450"/>
          <p14:tracePt t="302372" x="4497388" y="6122988"/>
          <p14:tracePt t="302381" x="4491038" y="6116638"/>
          <p14:tracePt t="302388" x="4441825" y="6086475"/>
          <p14:tracePt t="302397" x="4424363" y="6069013"/>
          <p14:tracePt t="302404" x="4381500" y="6049963"/>
          <p14:tracePt t="302412" x="4346575" y="6019800"/>
          <p14:tracePt t="302420" x="4310063" y="6015038"/>
          <p14:tracePt t="302428" x="4279900" y="6008688"/>
          <p14:tracePt t="302436" x="4243388" y="5995988"/>
          <p14:tracePt t="302444" x="4230688" y="5989638"/>
          <p14:tracePt t="302452" x="4225925" y="5989638"/>
          <p14:tracePt t="302460" x="4200525" y="5989638"/>
          <p14:tracePt t="302468" x="4195763" y="5989638"/>
          <p14:tracePt t="302477" x="4183063" y="5989638"/>
          <p14:tracePt t="302484" x="4176713" y="5989638"/>
          <p14:tracePt t="302494" x="4165600" y="5989638"/>
          <p14:tracePt t="302500" x="4141788" y="6002338"/>
          <p14:tracePt t="302508" x="4135438" y="6002338"/>
          <p14:tracePt t="302516" x="4116388" y="6015038"/>
          <p14:tracePt t="302525" x="4105275" y="6032500"/>
          <p14:tracePt t="302532" x="4081463" y="6045200"/>
          <p14:tracePt t="302541" x="4062413" y="6062663"/>
          <p14:tracePt t="302548" x="4056063" y="6069013"/>
          <p14:tracePt t="302557" x="4044950" y="6080125"/>
          <p14:tracePt t="302564" x="4044950" y="6103938"/>
          <p14:tracePt t="302572" x="4025900" y="6140450"/>
          <p14:tracePt t="302581" x="4025900" y="6153150"/>
          <p14:tracePt t="302588" x="4025900" y="6176963"/>
          <p14:tracePt t="302596" x="4025900" y="6189663"/>
          <p14:tracePt t="302604" x="4025900" y="6200775"/>
          <p14:tracePt t="302612" x="4038600" y="6237288"/>
          <p14:tracePt t="302621" x="4056063" y="6254750"/>
          <p14:tracePt t="302628" x="4068763" y="6267450"/>
          <p14:tracePt t="302636" x="4075113" y="6273800"/>
          <p14:tracePt t="302646" x="4105275" y="6280150"/>
          <p14:tracePt t="302652" x="4111625" y="6284913"/>
          <p14:tracePt t="302661" x="4116388" y="6284913"/>
          <p14:tracePt t="302668" x="4122738" y="6291263"/>
          <p14:tracePt t="302677" x="4141788" y="6291263"/>
          <p14:tracePt t="302684" x="4176713" y="6303963"/>
          <p14:tracePt t="302694" x="4206875" y="6303963"/>
          <p14:tracePt t="302700" x="4243388" y="6310313"/>
          <p14:tracePt t="302711" x="4286250" y="6321425"/>
          <p14:tracePt t="302716" x="4346575" y="6321425"/>
          <p14:tracePt t="302725" x="4406900" y="6321425"/>
          <p14:tracePt t="302732" x="4448175" y="6321425"/>
          <p14:tracePt t="302742" x="4527550" y="6327775"/>
          <p14:tracePt t="302748" x="4568825" y="6327775"/>
          <p14:tracePt t="302756" x="4592638" y="6327775"/>
          <p14:tracePt t="302764" x="4605338" y="6327775"/>
          <p14:tracePt t="302772" x="4616450" y="6327775"/>
          <p14:tracePt t="302796" x="4622800" y="6327775"/>
          <p14:tracePt t="302804" x="4629150" y="6321425"/>
          <p14:tracePt t="302828" x="4629150" y="6303963"/>
          <p14:tracePt t="302836" x="4629150" y="6297613"/>
          <p14:tracePt t="302845" x="4629150" y="6284913"/>
          <p14:tracePt t="302852" x="4629150" y="6267450"/>
          <p14:tracePt t="302861" x="4629150" y="6254750"/>
          <p14:tracePt t="302868" x="4629150" y="6243638"/>
          <p14:tracePt t="302877" x="4616450" y="6224588"/>
          <p14:tracePt t="302885" x="4598988" y="6213475"/>
          <p14:tracePt t="302894" x="4592638" y="6207125"/>
          <p14:tracePt t="302900" x="4586288" y="6200775"/>
          <p14:tracePt t="302911" x="4575175" y="6183313"/>
          <p14:tracePt t="302916" x="4557713" y="6176963"/>
          <p14:tracePt t="302925" x="4545013" y="6164263"/>
          <p14:tracePt t="302932" x="4508500" y="6153150"/>
          <p14:tracePt t="302941" x="4471988" y="6134100"/>
          <p14:tracePt t="302948" x="4448175" y="6122988"/>
          <p14:tracePt t="302956" x="4406900" y="6110288"/>
          <p14:tracePt t="302964" x="4364038" y="6110288"/>
          <p14:tracePt t="302972" x="4316413" y="6092825"/>
          <p14:tracePt t="302981" x="4267200" y="6092825"/>
          <p14:tracePt t="302988" x="4225925" y="6092825"/>
          <p14:tracePt t="302996" x="4165600" y="6092825"/>
          <p14:tracePt t="303004" x="4122738" y="6092825"/>
          <p14:tracePt t="303012" x="4086225" y="6092825"/>
          <p14:tracePt t="303020" x="4081463" y="6092825"/>
          <p14:tracePt t="303028" x="4062413" y="6092825"/>
          <p14:tracePt t="303037" x="4038600" y="6103938"/>
          <p14:tracePt t="303052" x="4032250" y="6110288"/>
          <p14:tracePt t="303061" x="4021138" y="6122988"/>
          <p14:tracePt t="303068" x="4014788" y="6129338"/>
          <p14:tracePt t="303078" x="4008438" y="6134100"/>
          <p14:tracePt t="303084" x="4008438" y="6140450"/>
          <p14:tracePt t="303094" x="4008438" y="6153150"/>
          <p14:tracePt t="303101" x="4008438" y="6159500"/>
          <p14:tracePt t="303109" x="4008438" y="6170613"/>
          <p14:tracePt t="303127" x="4008438" y="6189663"/>
          <p14:tracePt t="303132" x="4008438" y="6207125"/>
          <p14:tracePt t="303141" x="4008438" y="6230938"/>
          <p14:tracePt t="303148" x="4014788" y="6254750"/>
          <p14:tracePt t="303156" x="4021138" y="6261100"/>
          <p14:tracePt t="303164" x="4038600" y="6273800"/>
          <p14:tracePt t="303172" x="4051300" y="6284913"/>
          <p14:tracePt t="303180" x="4062413" y="6284913"/>
          <p14:tracePt t="303188" x="4081463" y="6284913"/>
          <p14:tracePt t="303196" x="4105275" y="6284913"/>
          <p14:tracePt t="303204" x="4122738" y="6297613"/>
          <p14:tracePt t="303212" x="4159250" y="6297613"/>
          <p14:tracePt t="303220" x="4189413" y="6303963"/>
          <p14:tracePt t="303228" x="4225925" y="6310313"/>
          <p14:tracePt t="303236" x="4249738" y="6310313"/>
          <p14:tracePt t="303245" x="4279900" y="6310313"/>
          <p14:tracePt t="303252" x="4321175" y="6310313"/>
          <p14:tracePt t="303261" x="4351338" y="6310313"/>
          <p14:tracePt t="303268" x="4370388" y="6310313"/>
          <p14:tracePt t="303278" x="4394200" y="6310313"/>
          <p14:tracePt t="303284" x="4406900" y="6310313"/>
          <p14:tracePt t="303294" x="4418013" y="6310313"/>
          <p14:tracePt t="303301" x="4424363" y="6303963"/>
          <p14:tracePt t="303309" x="4430713" y="6297613"/>
          <p14:tracePt t="303316" x="4437063" y="6291263"/>
          <p14:tracePt t="303325" x="4437063" y="6284913"/>
          <p14:tracePt t="303332" x="4437063" y="6273800"/>
          <p14:tracePt t="303341" x="4437063" y="6267450"/>
          <p14:tracePt t="303348" x="4437063" y="6254750"/>
          <p14:tracePt t="303356" x="4437063" y="6230938"/>
          <p14:tracePt t="303364" x="4430713" y="6213475"/>
          <p14:tracePt t="303372" x="4411663" y="6200775"/>
          <p14:tracePt t="303381" x="4400550" y="6183313"/>
          <p14:tracePt t="303388" x="4376738" y="6159500"/>
          <p14:tracePt t="303396" x="4370388" y="6153150"/>
          <p14:tracePt t="303404" x="4351338" y="6140450"/>
          <p14:tracePt t="303412" x="4340225" y="6134100"/>
          <p14:tracePt t="303420" x="4303713" y="6122988"/>
          <p14:tracePt t="303428" x="4291013" y="6122988"/>
          <p14:tracePt t="303436" x="4267200" y="6116638"/>
          <p14:tracePt t="303445" x="4243388" y="6116638"/>
          <p14:tracePt t="303452" x="4219575" y="6116638"/>
          <p14:tracePt t="303461" x="4200525" y="6116638"/>
          <p14:tracePt t="303468" x="4165600" y="6116638"/>
          <p14:tracePt t="303478" x="4122738" y="6116638"/>
          <p14:tracePt t="303484" x="4098925" y="6116638"/>
          <p14:tracePt t="303495" x="4068763" y="6129338"/>
          <p14:tracePt t="303501" x="4044950" y="6140450"/>
          <p14:tracePt t="303509" x="4025900" y="6153150"/>
          <p14:tracePt t="303516" x="4002088" y="6164263"/>
          <p14:tracePt t="303525" x="3978275" y="6183313"/>
          <p14:tracePt t="303532" x="3971925" y="6189663"/>
          <p14:tracePt t="303541" x="3971925" y="6200775"/>
          <p14:tracePt t="303548" x="3971925" y="6207125"/>
          <p14:tracePt t="303556" x="3971925" y="6219825"/>
          <p14:tracePt t="303565" x="3971925" y="6224588"/>
          <p14:tracePt t="303572" x="3971925" y="6243638"/>
          <p14:tracePt t="303581" x="3971925" y="6249988"/>
          <p14:tracePt t="303588" x="3971925" y="6267450"/>
          <p14:tracePt t="303596" x="3990975" y="6284913"/>
          <p14:tracePt t="303604" x="4002088" y="6291263"/>
          <p14:tracePt t="303613" x="4025900" y="6303963"/>
          <p14:tracePt t="303620" x="4051300" y="6315075"/>
          <p14:tracePt t="303628" x="4075113" y="6321425"/>
          <p14:tracePt t="303636" x="4098925" y="6321425"/>
          <p14:tracePt t="303644" x="4135438" y="6327775"/>
          <p14:tracePt t="303652" x="4176713" y="6340475"/>
          <p14:tracePt t="303661" x="4200525" y="6340475"/>
          <p14:tracePt t="303668" x="4237038" y="6340475"/>
          <p14:tracePt t="303678" x="4256088" y="6340475"/>
          <p14:tracePt t="303684" x="4279900" y="6340475"/>
          <p14:tracePt t="303695" x="4297363" y="6321425"/>
          <p14:tracePt t="303701" x="4310063" y="6297613"/>
          <p14:tracePt t="303709" x="4321175" y="6284913"/>
          <p14:tracePt t="303716" x="4327525" y="6267450"/>
          <p14:tracePt t="303725" x="4327525" y="6243638"/>
          <p14:tracePt t="303732" x="4327525" y="6237288"/>
          <p14:tracePt t="303740" x="4333875" y="6224588"/>
          <p14:tracePt t="303748" x="4333875" y="6219825"/>
          <p14:tracePt t="303756" x="4333875" y="6207125"/>
          <p14:tracePt t="303764" x="4333875" y="6200775"/>
          <p14:tracePt t="303772" x="4333875" y="6189663"/>
          <p14:tracePt t="303789" x="4333875" y="6183313"/>
          <p14:tracePt t="303796" x="4327525" y="6170613"/>
          <p14:tracePt t="303804" x="4310063" y="6159500"/>
          <p14:tracePt t="303812" x="4267200" y="6140450"/>
          <p14:tracePt t="303820" x="4243388" y="6134100"/>
          <p14:tracePt t="303828" x="4206875" y="6129338"/>
          <p14:tracePt t="303836" x="4176713" y="6129338"/>
          <p14:tracePt t="303845" x="4152900" y="6129338"/>
          <p14:tracePt t="303852" x="4129088" y="6129338"/>
          <p14:tracePt t="303862" x="4116388" y="6129338"/>
          <p14:tracePt t="303868" x="4105275" y="6129338"/>
          <p14:tracePt t="303878" x="4068763" y="6134100"/>
          <p14:tracePt t="303884" x="4068763" y="6140450"/>
          <p14:tracePt t="303895" x="4068763" y="6159500"/>
          <p14:tracePt t="303901" x="4068763" y="6164263"/>
          <p14:tracePt t="303910" x="4068763" y="6176963"/>
          <p14:tracePt t="303916" x="4068763" y="6189663"/>
          <p14:tracePt t="303925" x="4081463" y="6207125"/>
          <p14:tracePt t="303932" x="4086225" y="6207125"/>
          <p14:tracePt t="303940" x="4105275" y="6213475"/>
          <p14:tracePt t="303964" x="4116388" y="6213475"/>
          <p14:tracePt t="303972" x="4122738" y="6213475"/>
          <p14:tracePt t="303980" x="4141788" y="6213475"/>
          <p14:tracePt t="303988" x="4152900" y="6219825"/>
          <p14:tracePt t="303996" x="4159250" y="6219825"/>
          <p14:tracePt t="304004" x="4183063" y="6219825"/>
          <p14:tracePt t="304013" x="4200525" y="6219825"/>
          <p14:tracePt t="304020" x="4225925" y="6219825"/>
          <p14:tracePt t="304028" x="4249738" y="6219825"/>
          <p14:tracePt t="304036" x="4260850" y="6219825"/>
          <p14:tracePt t="304046" x="4279900" y="6213475"/>
          <p14:tracePt t="304053" x="4291013" y="6200775"/>
          <p14:tracePt t="304062" x="4297363" y="6194425"/>
          <p14:tracePt t="304084" x="4297363" y="6189663"/>
          <p14:tracePt t="304101" x="4297363" y="6183313"/>
          <p14:tracePt t="304109" x="4291013" y="6176963"/>
          <p14:tracePt t="304127" x="4273550" y="6164263"/>
          <p14:tracePt t="304133" x="4249738" y="6153150"/>
          <p14:tracePt t="304140" x="4225925" y="6153150"/>
          <p14:tracePt t="304148" x="4200525" y="6146800"/>
          <p14:tracePt t="304156" x="4176713" y="6146800"/>
          <p14:tracePt t="304164" x="4159250" y="6146800"/>
          <p14:tracePt t="304172" x="4141788" y="6146800"/>
          <p14:tracePt t="304180" x="4135438" y="6146800"/>
          <p14:tracePt t="304188" x="4129088" y="6146800"/>
          <p14:tracePt t="304196" x="4116388" y="6159500"/>
          <p14:tracePt t="304212" x="4116388" y="6164263"/>
          <p14:tracePt t="304220" x="4116388" y="6176963"/>
          <p14:tracePt t="304236" x="4116388" y="6183313"/>
          <p14:tracePt t="304245" x="4122738" y="6189663"/>
          <p14:tracePt t="304252" x="4146550" y="6194425"/>
          <p14:tracePt t="304262" x="4159250" y="6200775"/>
          <p14:tracePt t="304268" x="4183063" y="6207125"/>
          <p14:tracePt t="304277" x="4195763" y="6224588"/>
          <p14:tracePt t="304284" x="4213225" y="6230938"/>
          <p14:tracePt t="304293" x="4237038" y="6237288"/>
          <p14:tracePt t="304301" x="4249738" y="6237288"/>
          <p14:tracePt t="304309" x="4256088" y="6243638"/>
          <p14:tracePt t="304324" x="4260850" y="6243638"/>
          <p14:tracePt t="304332" x="4267200" y="6243638"/>
          <p14:tracePt t="304340" x="4279900" y="6243638"/>
          <p14:tracePt t="304348" x="4297363" y="6243638"/>
          <p14:tracePt t="304356" x="4303713" y="6237288"/>
          <p14:tracePt t="304364" x="4310063" y="6224588"/>
          <p14:tracePt t="304372" x="4316413" y="6219825"/>
          <p14:tracePt t="304380" x="4316413" y="6213475"/>
          <p14:tracePt t="304388" x="4316413" y="6207125"/>
          <p14:tracePt t="304404" x="4316413" y="6200775"/>
          <p14:tracePt t="304412" x="4316413" y="6194425"/>
          <p14:tracePt t="304420" x="4310063" y="6189663"/>
          <p14:tracePt t="304429" x="4297363" y="6189663"/>
          <p14:tracePt t="304436" x="4291013" y="6183313"/>
          <p14:tracePt t="304445" x="4267200" y="6176963"/>
          <p14:tracePt t="304452" x="4243388" y="6164263"/>
          <p14:tracePt t="304462" x="4219575" y="6159500"/>
          <p14:tracePt t="304468" x="4213225" y="6159500"/>
          <p14:tracePt t="304479" x="4200525" y="6159500"/>
          <p14:tracePt t="304484" x="4195763" y="6159500"/>
          <p14:tracePt t="304509" x="4189413" y="6159500"/>
          <p14:tracePt t="304580" x="4183063" y="6159500"/>
          <p14:tracePt t="304612" x="4189413" y="6159500"/>
          <p14:tracePt t="304621" x="4195763" y="6159500"/>
          <p14:tracePt t="304628" x="4200525" y="6159500"/>
          <p14:tracePt t="304636" x="4206875" y="6159500"/>
          <p14:tracePt t="304644" x="4213225" y="6159500"/>
          <p14:tracePt t="304662" x="4219575" y="6159500"/>
          <p14:tracePt t="305476" x="0" y="0"/>
        </p14:tracePtLst>
        <p14:tracePtLst>
          <p14:tracePt t="310132" x="4924425" y="6399213"/>
          <p14:tracePt t="310333" x="4918075" y="6399213"/>
          <p14:tracePt t="310342" x="4913313" y="6399213"/>
          <p14:tracePt t="310349" x="4900613" y="6399213"/>
          <p14:tracePt t="310357" x="4894263" y="6399213"/>
          <p14:tracePt t="310372" x="4883150" y="6399213"/>
          <p14:tracePt t="310381" x="4870450" y="6399213"/>
          <p14:tracePt t="310404" x="4857750" y="6399213"/>
          <p14:tracePt t="310420" x="4852988" y="6399213"/>
          <p14:tracePt t="310436" x="4833938" y="6399213"/>
          <p14:tracePt t="310444" x="4827588" y="6399213"/>
          <p14:tracePt t="310452" x="4810125" y="6399213"/>
          <p14:tracePt t="310460" x="4803775" y="6399213"/>
          <p14:tracePt t="310468" x="4797425" y="6399213"/>
          <p14:tracePt t="310476" x="4792663" y="6399213"/>
          <p14:tracePt t="310493" x="4779963" y="6399213"/>
          <p14:tracePt t="310500" x="4773613" y="6399213"/>
          <p14:tracePt t="310508" x="4767263" y="6399213"/>
          <p14:tracePt t="310517" x="4756150" y="6399213"/>
          <p14:tracePt t="310525" x="4749800" y="6399213"/>
          <p14:tracePt t="310534" x="4732338" y="6394450"/>
          <p14:tracePt t="310540" x="4713288" y="6375400"/>
          <p14:tracePt t="310550" x="4706938" y="6370638"/>
          <p14:tracePt t="310556" x="4695825" y="6357938"/>
          <p14:tracePt t="310565" x="4689475" y="6351588"/>
          <p14:tracePt t="310572" x="4683125" y="6340475"/>
          <p14:tracePt t="310581" x="4665663" y="6321425"/>
          <p14:tracePt t="310588" x="4659313" y="6315075"/>
          <p14:tracePt t="310604" x="4646613" y="6303963"/>
          <p14:tracePt t="310620" x="4629150" y="6303963"/>
          <p14:tracePt t="310628" x="4622800" y="6297613"/>
          <p14:tracePt t="310636" x="4616450" y="6291263"/>
          <p14:tracePt t="310644" x="4611688" y="6284913"/>
          <p14:tracePt t="310652" x="4598988" y="6284913"/>
          <p14:tracePt t="310660" x="4592638" y="6280150"/>
          <p14:tracePt t="310668" x="4575175" y="6280150"/>
          <p14:tracePt t="310676" x="4568825" y="6280150"/>
          <p14:tracePt t="310684" x="4545013" y="6261100"/>
          <p14:tracePt t="310692" x="4538663" y="6261100"/>
          <p14:tracePt t="310701" x="4527550" y="6261100"/>
          <p14:tracePt t="310708" x="4502150" y="6254750"/>
          <p14:tracePt t="310717" x="4491038" y="6249988"/>
          <p14:tracePt t="310724" x="4467225" y="6237288"/>
          <p14:tracePt t="310734" x="4430713" y="6230938"/>
          <p14:tracePt t="310740" x="4394200" y="6213475"/>
          <p14:tracePt t="310750" x="4364038" y="6207125"/>
          <p14:tracePt t="310757" x="4316413" y="6183313"/>
          <p14:tracePt t="310765" x="4279900" y="6176963"/>
          <p14:tracePt t="310772" x="4230688" y="6159500"/>
          <p14:tracePt t="310781" x="4206875" y="6159500"/>
          <p14:tracePt t="310788" x="4176713" y="6140450"/>
          <p14:tracePt t="310796" x="4152900" y="6134100"/>
          <p14:tracePt t="310804" x="4135438" y="6122988"/>
          <p14:tracePt t="310812" x="4111625" y="6122988"/>
          <p14:tracePt t="310820" x="4105275" y="6122988"/>
          <p14:tracePt t="310828" x="4092575" y="6116638"/>
          <p14:tracePt t="310836" x="4081463" y="6116638"/>
          <p14:tracePt t="310844" x="4068763" y="6116638"/>
          <p14:tracePt t="310852" x="4051300" y="6110288"/>
          <p14:tracePt t="310861" x="4025900" y="6110288"/>
          <p14:tracePt t="310868" x="4021138" y="6110288"/>
          <p14:tracePt t="310876" x="4014788" y="6110288"/>
          <p14:tracePt t="310892" x="4002088" y="6110288"/>
          <p14:tracePt t="310908" x="3990975" y="6110288"/>
          <p14:tracePt t="310917" x="3978275" y="6110288"/>
          <p14:tracePt t="310924" x="3971925" y="6110288"/>
          <p14:tracePt t="310934" x="3954463" y="6116638"/>
          <p14:tracePt t="310940" x="3941763" y="6129338"/>
          <p14:tracePt t="310951" x="3924300" y="6140450"/>
          <p14:tracePt t="310956" x="3911600" y="6159500"/>
          <p14:tracePt t="310965" x="3905250" y="6164263"/>
          <p14:tracePt t="310972" x="3900488" y="6176963"/>
          <p14:tracePt t="310981" x="3894138" y="6183313"/>
          <p14:tracePt t="310988" x="3894138" y="6194425"/>
          <p14:tracePt t="310996" x="3894138" y="6200775"/>
          <p14:tracePt t="311004" x="3894138" y="6219825"/>
          <p14:tracePt t="311012" x="3894138" y="6237288"/>
          <p14:tracePt t="311021" x="3905250" y="6267450"/>
          <p14:tracePt t="311028" x="3911600" y="6291263"/>
          <p14:tracePt t="311036" x="3917950" y="6340475"/>
          <p14:tracePt t="311044" x="3935413" y="6364288"/>
          <p14:tracePt t="311052" x="3954463" y="6388100"/>
          <p14:tracePt t="311061" x="3960813" y="6411913"/>
          <p14:tracePt t="311068" x="3978275" y="6424613"/>
          <p14:tracePt t="311076" x="3990975" y="6448425"/>
          <p14:tracePt t="311085" x="4008438" y="6454775"/>
          <p14:tracePt t="311092" x="4014788" y="6459538"/>
          <p14:tracePt t="311101" x="4025900" y="6459538"/>
          <p14:tracePt t="311108" x="4038600" y="6472238"/>
          <p14:tracePt t="311119" x="4044950" y="6478588"/>
          <p14:tracePt t="311124" x="4068763" y="6478588"/>
          <p14:tracePt t="311134" x="4081463" y="6484938"/>
          <p14:tracePt t="311140" x="4105275" y="6484938"/>
          <p14:tracePt t="311149" x="4129088" y="6489700"/>
          <p14:tracePt t="311156" x="4152900" y="6502400"/>
          <p14:tracePt t="311165" x="4176713" y="6508750"/>
          <p14:tracePt t="311172" x="4200525" y="6508750"/>
          <p14:tracePt t="311181" x="4243388" y="6515100"/>
          <p14:tracePt t="311188" x="4273550" y="6526213"/>
          <p14:tracePt t="311196" x="4310063" y="6532563"/>
          <p14:tracePt t="311204" x="4333875" y="6532563"/>
          <p14:tracePt t="311212" x="4364038" y="6532563"/>
          <p14:tracePt t="311220" x="4387850" y="6532563"/>
          <p14:tracePt t="311228" x="4394200" y="6532563"/>
          <p14:tracePt t="311236" x="4400550" y="6532563"/>
          <p14:tracePt t="311244" x="4411663" y="6532563"/>
          <p14:tracePt t="311252" x="4424363" y="6532563"/>
          <p14:tracePt t="311261" x="4430713" y="6532563"/>
          <p14:tracePt t="311268" x="4454525" y="6532563"/>
          <p14:tracePt t="311276" x="4460875" y="6532563"/>
          <p14:tracePt t="311284" x="4478338" y="6532563"/>
          <p14:tracePt t="311292" x="4497388" y="6526213"/>
          <p14:tracePt t="311301" x="4508500" y="6515100"/>
          <p14:tracePt t="311308" x="4527550" y="6502400"/>
          <p14:tracePt t="311318" x="4538663" y="6496050"/>
          <p14:tracePt t="311324" x="4557713" y="6478588"/>
          <p14:tracePt t="311334" x="4568825" y="6472238"/>
          <p14:tracePt t="311340" x="4568825" y="6465888"/>
          <p14:tracePt t="311349" x="4581525" y="6454775"/>
          <p14:tracePt t="311356" x="4592638" y="6435725"/>
          <p14:tracePt t="311365" x="4598988" y="6411913"/>
          <p14:tracePt t="311372" x="4598988" y="6399213"/>
          <p14:tracePt t="311380" x="4605338" y="6388100"/>
          <p14:tracePt t="311388" x="4605338" y="6364288"/>
          <p14:tracePt t="311396" x="4605338" y="6345238"/>
          <p14:tracePt t="311404" x="4605338" y="6334125"/>
          <p14:tracePt t="311412" x="4605338" y="6310313"/>
          <p14:tracePt t="311421" x="4605338" y="6291263"/>
          <p14:tracePt t="311428" x="4605338" y="6284913"/>
          <p14:tracePt t="311436" x="4605338" y="6267450"/>
          <p14:tracePt t="311452" x="4605338" y="6261100"/>
          <p14:tracePt t="311468" x="4598988" y="6249988"/>
          <p14:tracePt t="311484" x="4586288" y="6237288"/>
          <p14:tracePt t="311492" x="4581525" y="6230938"/>
          <p14:tracePt t="311501" x="4575175" y="6224588"/>
          <p14:tracePt t="311508" x="4557713" y="6213475"/>
          <p14:tracePt t="311518" x="4545013" y="6207125"/>
          <p14:tracePt t="311524" x="4538663" y="6200775"/>
          <p14:tracePt t="311535" x="4508500" y="6189663"/>
          <p14:tracePt t="311540" x="4491038" y="6176963"/>
          <p14:tracePt t="311549" x="4467225" y="6170613"/>
          <p14:tracePt t="311556" x="4437063" y="6153150"/>
          <p14:tracePt t="311565" x="4400550" y="6146800"/>
          <p14:tracePt t="311572" x="4376738" y="6140450"/>
          <p14:tracePt t="311580" x="4346575" y="6129338"/>
          <p14:tracePt t="311588" x="4310063" y="6122988"/>
          <p14:tracePt t="311596" x="4279900" y="6110288"/>
          <p14:tracePt t="311604" x="4267200" y="6110288"/>
          <p14:tracePt t="311612" x="4230688" y="6103938"/>
          <p14:tracePt t="311621" x="4206875" y="6103938"/>
          <p14:tracePt t="311628" x="4183063" y="6103938"/>
          <p14:tracePt t="311636" x="4165600" y="6103938"/>
          <p14:tracePt t="311644" x="4141788" y="6103938"/>
          <p14:tracePt t="311652" x="4116388" y="6103938"/>
          <p14:tracePt t="311661" x="4092575" y="6103938"/>
          <p14:tracePt t="311668" x="4068763" y="6103938"/>
          <p14:tracePt t="311676" x="4044950" y="6116638"/>
          <p14:tracePt t="311685" x="4008438" y="6140450"/>
          <p14:tracePt t="311692" x="3984625" y="6146800"/>
          <p14:tracePt t="311701" x="3960813" y="6164263"/>
          <p14:tracePt t="311708" x="3935413" y="6183313"/>
          <p14:tracePt t="311718" x="3924300" y="6189663"/>
          <p14:tracePt t="311724" x="3900488" y="6207125"/>
          <p14:tracePt t="311735" x="3894138" y="6213475"/>
          <p14:tracePt t="311740" x="3894138" y="6219825"/>
          <p14:tracePt t="311749" x="3887788" y="6237288"/>
          <p14:tracePt t="311756" x="3887788" y="6243638"/>
          <p14:tracePt t="311764" x="3887788" y="6267450"/>
          <p14:tracePt t="311772" x="3887788" y="6280150"/>
          <p14:tracePt t="311780" x="3905250" y="6303963"/>
          <p14:tracePt t="311788" x="3917950" y="6321425"/>
          <p14:tracePt t="311796" x="3935413" y="6334125"/>
          <p14:tracePt t="311804" x="3948113" y="6340475"/>
          <p14:tracePt t="311812" x="3971925" y="6357938"/>
          <p14:tracePt t="311821" x="3990975" y="6364288"/>
          <p14:tracePt t="311828" x="4014788" y="6375400"/>
          <p14:tracePt t="311837" x="4038600" y="6381750"/>
          <p14:tracePt t="311844" x="4051300" y="6388100"/>
          <p14:tracePt t="311852" x="4062413" y="6388100"/>
          <p14:tracePt t="311860" x="4081463" y="6405563"/>
          <p14:tracePt t="311868" x="4105275" y="6411913"/>
          <p14:tracePt t="311876" x="4116388" y="6429375"/>
          <p14:tracePt t="311885" x="4152900" y="6435725"/>
          <p14:tracePt t="311892" x="4189413" y="6454775"/>
          <p14:tracePt t="311902" x="4213225" y="6459538"/>
          <p14:tracePt t="311908" x="4243388" y="6472238"/>
          <p14:tracePt t="311918" x="4279900" y="6478588"/>
          <p14:tracePt t="311924" x="4310063" y="6484938"/>
          <p14:tracePt t="311933" x="4321175" y="6484938"/>
          <p14:tracePt t="311940" x="4346575" y="6484938"/>
          <p14:tracePt t="311949" x="4351338" y="6484938"/>
          <p14:tracePt t="311956" x="4376738" y="6484938"/>
          <p14:tracePt t="311964" x="4387850" y="6484938"/>
          <p14:tracePt t="311972" x="4400550" y="6484938"/>
          <p14:tracePt t="311980" x="4418013" y="6478588"/>
          <p14:tracePt t="311988" x="4430713" y="6459538"/>
          <p14:tracePt t="311996" x="4448175" y="6448425"/>
          <p14:tracePt t="312004" x="4460875" y="6429375"/>
          <p14:tracePt t="312012" x="4491038" y="6405563"/>
          <p14:tracePt t="312021" x="4502150" y="6394450"/>
          <p14:tracePt t="312028" x="4521200" y="6370638"/>
          <p14:tracePt t="312037" x="4527550" y="6351588"/>
          <p14:tracePt t="312044" x="4532313" y="6327775"/>
          <p14:tracePt t="312052" x="4545013" y="6315075"/>
          <p14:tracePt t="312060" x="4545013" y="6297613"/>
          <p14:tracePt t="312068" x="4545013" y="6284913"/>
          <p14:tracePt t="312076" x="4545013" y="6280150"/>
          <p14:tracePt t="312085" x="4545013" y="6273800"/>
          <p14:tracePt t="312092" x="4545013" y="6261100"/>
          <p14:tracePt t="312102" x="4545013" y="6249988"/>
          <p14:tracePt t="312118" x="4538663" y="6219825"/>
          <p14:tracePt t="312124" x="4532313" y="6207125"/>
          <p14:tracePt t="312133" x="4521200" y="6189663"/>
          <p14:tracePt t="312140" x="4502150" y="6164263"/>
          <p14:tracePt t="312150" x="4497388" y="6140450"/>
          <p14:tracePt t="312156" x="4478338" y="6129338"/>
          <p14:tracePt t="312164" x="4454525" y="6103938"/>
          <p14:tracePt t="312172" x="4430713" y="6075363"/>
          <p14:tracePt t="312181" x="4406900" y="6062663"/>
          <p14:tracePt t="312188" x="4370388" y="6045200"/>
          <p14:tracePt t="312196" x="4333875" y="6026150"/>
          <p14:tracePt t="312204" x="4286250" y="6015038"/>
          <p14:tracePt t="312212" x="4237038" y="5995988"/>
          <p14:tracePt t="312221" x="4206875" y="5989638"/>
          <p14:tracePt t="312228" x="4176713" y="5989638"/>
          <p14:tracePt t="312237" x="4152900" y="5989638"/>
          <p14:tracePt t="312244" x="4129088" y="5989638"/>
          <p14:tracePt t="312252" x="4105275" y="5989638"/>
          <p14:tracePt t="312260" x="4081463" y="5989638"/>
          <p14:tracePt t="312268" x="4056063" y="5989638"/>
          <p14:tracePt t="312276" x="4038600" y="5989638"/>
          <p14:tracePt t="312285" x="4021138" y="5995988"/>
          <p14:tracePt t="312292" x="4014788" y="5995988"/>
          <p14:tracePt t="312302" x="3984625" y="6019800"/>
          <p14:tracePt t="312308" x="3978275" y="6019800"/>
          <p14:tracePt t="312318" x="3954463" y="6038850"/>
          <p14:tracePt t="312324" x="3941763" y="6045200"/>
          <p14:tracePt t="312333" x="3930650" y="6049963"/>
          <p14:tracePt t="312340" x="3911600" y="6069013"/>
          <p14:tracePt t="312349" x="3894138" y="6080125"/>
          <p14:tracePt t="312356" x="3887788" y="6099175"/>
          <p14:tracePt t="312364" x="3881438" y="6110288"/>
          <p14:tracePt t="312373" x="3881438" y="6122988"/>
          <p14:tracePt t="312381" x="3881438" y="6140450"/>
          <p14:tracePt t="312388" x="3881438" y="6159500"/>
          <p14:tracePt t="312396" x="3881438" y="6164263"/>
          <p14:tracePt t="312404" x="3881438" y="6183313"/>
          <p14:tracePt t="312412" x="3905250" y="6207125"/>
          <p14:tracePt t="312420" x="3911600" y="6213475"/>
          <p14:tracePt t="312428" x="3935413" y="6230938"/>
          <p14:tracePt t="312437" x="3948113" y="6249988"/>
          <p14:tracePt t="312444" x="3971925" y="6267450"/>
          <p14:tracePt t="312452" x="4008438" y="6280150"/>
          <p14:tracePt t="312460" x="4032250" y="6291263"/>
          <p14:tracePt t="312469" x="4056063" y="6303963"/>
          <p14:tracePt t="312476" x="4092575" y="6321425"/>
          <p14:tracePt t="312487" x="4116388" y="6340475"/>
          <p14:tracePt t="312492" x="4141788" y="6357938"/>
          <p14:tracePt t="312502" x="4165600" y="6370638"/>
          <p14:tracePt t="312508" x="4189413" y="6388100"/>
          <p14:tracePt t="312518" x="4219575" y="6394450"/>
          <p14:tracePt t="312524" x="4256088" y="6411913"/>
          <p14:tracePt t="312533" x="4291013" y="6424613"/>
          <p14:tracePt t="312540" x="4316413" y="6435725"/>
          <p14:tracePt t="312549" x="4346575" y="6435725"/>
          <p14:tracePt t="312556" x="4370388" y="6435725"/>
          <p14:tracePt t="312564" x="4394200" y="6435725"/>
          <p14:tracePt t="312572" x="4411663" y="6435725"/>
          <p14:tracePt t="312581" x="4437063" y="6435725"/>
          <p14:tracePt t="312588" x="4460875" y="6435725"/>
          <p14:tracePt t="312596" x="4491038" y="6435725"/>
          <p14:tracePt t="312604" x="4527550" y="6435725"/>
          <p14:tracePt t="312612" x="4557713" y="6435725"/>
          <p14:tracePt t="312620" x="4562475" y="6429375"/>
          <p14:tracePt t="312628" x="4592638" y="6411913"/>
          <p14:tracePt t="312636" x="4611688" y="6405563"/>
          <p14:tracePt t="312644" x="4622800" y="6394450"/>
          <p14:tracePt t="312652" x="4629150" y="6388100"/>
          <p14:tracePt t="312660" x="4635500" y="6370638"/>
          <p14:tracePt t="312669" x="4635500" y="6351588"/>
          <p14:tracePt t="312676" x="4641850" y="6345238"/>
          <p14:tracePt t="312686" x="4641850" y="6327775"/>
          <p14:tracePt t="312692" x="4652963" y="6310313"/>
          <p14:tracePt t="312708" x="4652963" y="6291263"/>
          <p14:tracePt t="312717" x="4652963" y="6280150"/>
          <p14:tracePt t="312724" x="4652963" y="6267450"/>
          <p14:tracePt t="312733" x="4652963" y="6261100"/>
          <p14:tracePt t="312741" x="4652963" y="6243638"/>
          <p14:tracePt t="312756" x="4652963" y="6230938"/>
          <p14:tracePt t="312772" x="4652963" y="6224588"/>
          <p14:tracePt t="312804" x="4652963" y="6213475"/>
          <p14:tracePt t="312812" x="4635500" y="6189663"/>
          <p14:tracePt t="312820" x="4616450" y="6170613"/>
          <p14:tracePt t="312828" x="4605338" y="6164263"/>
          <p14:tracePt t="312836" x="4581525" y="6146800"/>
          <p14:tracePt t="312844" x="4562475" y="6140450"/>
          <p14:tracePt t="312853" x="4538663" y="6129338"/>
          <p14:tracePt t="312861" x="4497388" y="6116638"/>
          <p14:tracePt t="312869" x="4460875" y="6099175"/>
          <p14:tracePt t="312876" x="4411663" y="6092825"/>
          <p14:tracePt t="312884" x="4364038" y="6069013"/>
          <p14:tracePt t="312892" x="4303713" y="6069013"/>
          <p14:tracePt t="312903" x="4260850" y="6062663"/>
          <p14:tracePt t="312908" x="4213225" y="6062663"/>
          <p14:tracePt t="312917" x="4165600" y="6049963"/>
          <p14:tracePt t="312924" x="4135438" y="6049963"/>
          <p14:tracePt t="312933" x="4105275" y="6049963"/>
          <p14:tracePt t="312941" x="4081463" y="6049963"/>
          <p14:tracePt t="312948" x="4056063" y="6049963"/>
          <p14:tracePt t="312956" x="4044950" y="6049963"/>
          <p14:tracePt t="312964" x="4021138" y="6056313"/>
          <p14:tracePt t="312972" x="4008438" y="6062663"/>
          <p14:tracePt t="312981" x="3990975" y="6069013"/>
          <p14:tracePt t="312996" x="3984625" y="6080125"/>
          <p14:tracePt t="313004" x="3965575" y="6099175"/>
          <p14:tracePt t="313012" x="3960813" y="6122988"/>
          <p14:tracePt t="313021" x="3954463" y="6134100"/>
          <p14:tracePt t="313028" x="3941763" y="6170613"/>
          <p14:tracePt t="313036" x="3930650" y="6194425"/>
          <p14:tracePt t="313044" x="3930650" y="6224588"/>
          <p14:tracePt t="313052" x="3917950" y="6249988"/>
          <p14:tracePt t="313060" x="3917950" y="6280150"/>
          <p14:tracePt t="313069" x="3917950" y="6297613"/>
          <p14:tracePt t="313076" x="3917950" y="6310313"/>
          <p14:tracePt t="313084" x="3941763" y="6334125"/>
          <p14:tracePt t="313092" x="3954463" y="6351588"/>
          <p14:tracePt t="313103" x="3960813" y="6357938"/>
          <p14:tracePt t="313108" x="3984625" y="6375400"/>
          <p14:tracePt t="313121" x="3995738" y="6375400"/>
          <p14:tracePt t="313125" x="4014788" y="6394450"/>
          <p14:tracePt t="313133" x="4025900" y="6399213"/>
          <p14:tracePt t="313141" x="4038600" y="6399213"/>
          <p14:tracePt t="313148" x="4075113" y="6405563"/>
          <p14:tracePt t="313156" x="4086225" y="6418263"/>
          <p14:tracePt t="313164" x="4111625" y="6424613"/>
          <p14:tracePt t="313172" x="4146550" y="6429375"/>
          <p14:tracePt t="313180" x="4176713" y="6442075"/>
          <p14:tracePt t="313188" x="4225925" y="6448425"/>
          <p14:tracePt t="313196" x="4286250" y="6459538"/>
          <p14:tracePt t="313205" x="4346575" y="6472238"/>
          <p14:tracePt t="313212" x="4406900" y="6472238"/>
          <p14:tracePt t="313221" x="4437063" y="6472238"/>
          <p14:tracePt t="313228" x="4478338" y="6472238"/>
          <p14:tracePt t="313236" x="4508500" y="6472238"/>
          <p14:tracePt t="313244" x="4532313" y="6465888"/>
          <p14:tracePt t="313253" x="4557713" y="6454775"/>
          <p14:tracePt t="313260" x="4581525" y="6442075"/>
          <p14:tracePt t="313270" x="4605338" y="6429375"/>
          <p14:tracePt t="313277" x="4622800" y="6411913"/>
          <p14:tracePt t="313286" x="4646613" y="6375400"/>
          <p14:tracePt t="313292" x="4652963" y="6364288"/>
          <p14:tracePt t="313303" x="4672013" y="6327775"/>
          <p14:tracePt t="313308" x="4683125" y="6297613"/>
          <p14:tracePt t="313317" x="4689475" y="6280150"/>
          <p14:tracePt t="313324" x="4689475" y="6254750"/>
          <p14:tracePt t="313333" x="4695825" y="6249988"/>
          <p14:tracePt t="313341" x="4695825" y="6237288"/>
          <p14:tracePt t="313348" x="4695825" y="6230938"/>
          <p14:tracePt t="313356" x="4695825" y="6219825"/>
          <p14:tracePt t="313364" x="4695825" y="6213475"/>
          <p14:tracePt t="313372" x="4695825" y="6207125"/>
          <p14:tracePt t="313380" x="4695825" y="6194425"/>
          <p14:tracePt t="313388" x="4676775" y="6176963"/>
          <p14:tracePt t="313396" x="4672013" y="6170613"/>
          <p14:tracePt t="313404" x="4665663" y="6170613"/>
          <p14:tracePt t="313412" x="4646613" y="6159500"/>
          <p14:tracePt t="313420" x="4622800" y="6146800"/>
          <p14:tracePt t="313428" x="4586288" y="6140450"/>
          <p14:tracePt t="313436" x="4538663" y="6122988"/>
          <p14:tracePt t="313444" x="4467225" y="6110288"/>
          <p14:tracePt t="313453" x="4406900" y="6092825"/>
          <p14:tracePt t="313460" x="4333875" y="6092825"/>
          <p14:tracePt t="313470" x="4286250" y="6080125"/>
          <p14:tracePt t="313476" x="4225925" y="6080125"/>
          <p14:tracePt t="313486" x="4165600" y="6080125"/>
          <p14:tracePt t="313492" x="4122738" y="6080125"/>
          <p14:tracePt t="313501" x="4062413" y="6080125"/>
          <p14:tracePt t="313508" x="4044950" y="6080125"/>
          <p14:tracePt t="313517" x="4014788" y="6099175"/>
          <p14:tracePt t="313524" x="3995738" y="6110288"/>
          <p14:tracePt t="313533" x="3978275" y="6122988"/>
          <p14:tracePt t="313541" x="3954463" y="6146800"/>
          <p14:tracePt t="313548" x="3948113" y="6153150"/>
          <p14:tracePt t="313556" x="3941763" y="6164263"/>
          <p14:tracePt t="313564" x="3941763" y="6183313"/>
          <p14:tracePt t="313572" x="3930650" y="6213475"/>
          <p14:tracePt t="313580" x="3930650" y="6237288"/>
          <p14:tracePt t="313588" x="3930650" y="6261100"/>
          <p14:tracePt t="313596" x="3930650" y="6273800"/>
          <p14:tracePt t="313604" x="3935413" y="6297613"/>
          <p14:tracePt t="313612" x="3948113" y="6321425"/>
          <p14:tracePt t="313620" x="3960813" y="6340475"/>
          <p14:tracePt t="313628" x="3995738" y="6375400"/>
          <p14:tracePt t="313636" x="4021138" y="6399213"/>
          <p14:tracePt t="313644" x="4056063" y="6424613"/>
          <p14:tracePt t="313654" x="4105275" y="6448425"/>
          <p14:tracePt t="313660" x="4141788" y="6465888"/>
          <p14:tracePt t="313670" x="4189413" y="6496050"/>
          <p14:tracePt t="313676" x="4225925" y="6502400"/>
          <p14:tracePt t="313686" x="4273550" y="6508750"/>
          <p14:tracePt t="313692" x="4316413" y="6519863"/>
          <p14:tracePt t="313701" x="4364038" y="6519863"/>
          <p14:tracePt t="313708" x="4406900" y="6519863"/>
          <p14:tracePt t="313717" x="4467225" y="6519863"/>
          <p14:tracePt t="313724" x="4491038" y="6519863"/>
          <p14:tracePt t="313732" x="4521200" y="6519863"/>
          <p14:tracePt t="313740" x="4545013" y="6508750"/>
          <p14:tracePt t="313748" x="4581525" y="6489700"/>
          <p14:tracePt t="313756" x="4605338" y="6465888"/>
          <p14:tracePt t="313765" x="4611688" y="6454775"/>
          <p14:tracePt t="313772" x="4629150" y="6429375"/>
          <p14:tracePt t="313780" x="4629150" y="6399213"/>
          <p14:tracePt t="313789" x="4629150" y="6351588"/>
          <p14:tracePt t="313796" x="4629150" y="6321425"/>
          <p14:tracePt t="313805" x="4629150" y="6297613"/>
          <p14:tracePt t="313812" x="4629150" y="6273800"/>
          <p14:tracePt t="313820" x="4622800" y="6261100"/>
          <p14:tracePt t="313828" x="4616450" y="6254750"/>
          <p14:tracePt t="313837" x="4611688" y="6249988"/>
          <p14:tracePt t="313844" x="4592638" y="6224588"/>
          <p14:tracePt t="313853" x="4575175" y="6213475"/>
          <p14:tracePt t="313860" x="4551363" y="6207125"/>
          <p14:tracePt t="313870" x="4527550" y="6194425"/>
          <p14:tracePt t="313885" x="4471988" y="6194425"/>
          <p14:tracePt t="313892" x="4441825" y="6194425"/>
          <p14:tracePt t="313901" x="4418013" y="6194425"/>
          <p14:tracePt t="313908" x="4394200" y="6207125"/>
          <p14:tracePt t="313917" x="4370388" y="6213475"/>
          <p14:tracePt t="313924" x="4357688" y="6230938"/>
          <p14:tracePt t="313932" x="4351338" y="6237288"/>
          <p14:tracePt t="313940" x="4333875" y="6249988"/>
          <p14:tracePt t="313956" x="4333875" y="6261100"/>
          <p14:tracePt t="313964" x="4333875" y="6267450"/>
          <p14:tracePt t="313972" x="4333875" y="6273800"/>
          <p14:tracePt t="313980" x="4333875" y="6291263"/>
          <p14:tracePt t="313996" x="4340225" y="6291263"/>
          <p14:tracePt t="314004" x="4346575" y="6297613"/>
          <p14:tracePt t="314012" x="4364038" y="6297613"/>
          <p14:tracePt t="314029" x="4376738" y="6297613"/>
          <p14:tracePt t="314037" x="4400550" y="6297613"/>
          <p14:tracePt t="314044" x="4411663" y="6297613"/>
          <p14:tracePt t="314053" x="4437063" y="6297613"/>
          <p14:tracePt t="314061" x="4467225" y="6297613"/>
          <p14:tracePt t="314070" x="4491038" y="6297613"/>
          <p14:tracePt t="314076" x="4502150" y="6291263"/>
          <p14:tracePt t="314087" x="4538663" y="6267450"/>
          <p14:tracePt t="314092" x="4557713" y="6249988"/>
          <p14:tracePt t="314101" x="4568825" y="6224588"/>
          <p14:tracePt t="314108" x="4581525" y="6207125"/>
          <p14:tracePt t="314117" x="4581525" y="6194425"/>
          <p14:tracePt t="314124" x="4581525" y="6189663"/>
          <p14:tracePt t="314140" x="4581525" y="6183313"/>
          <p14:tracePt t="314172" x="4581525" y="6176963"/>
          <p14:tracePt t="314180" x="4557713" y="6170613"/>
          <p14:tracePt t="314188" x="4532313" y="6170613"/>
          <p14:tracePt t="314196" x="4502150" y="6170613"/>
          <p14:tracePt t="314204" x="4478338" y="6170613"/>
          <p14:tracePt t="314212" x="4437063" y="6170613"/>
          <p14:tracePt t="314220" x="4387850" y="6189663"/>
          <p14:tracePt t="314228" x="4364038" y="6189663"/>
          <p14:tracePt t="314237" x="4340225" y="6213475"/>
          <p14:tracePt t="314244" x="4327525" y="6219825"/>
          <p14:tracePt t="314254" x="4321175" y="6224588"/>
          <p14:tracePt t="314261" x="4316413" y="6237288"/>
          <p14:tracePt t="314270" x="4316413" y="6243638"/>
          <p14:tracePt t="314276" x="4316413" y="6267450"/>
          <p14:tracePt t="314293" x="4316413" y="6280150"/>
          <p14:tracePt t="314301" x="4321175" y="6284913"/>
          <p14:tracePt t="314308" x="4327525" y="6291263"/>
          <p14:tracePt t="314317" x="4333875" y="6291263"/>
          <p14:tracePt t="314324" x="4351338" y="6297613"/>
          <p14:tracePt t="314340" x="4370388" y="6297613"/>
          <p14:tracePt t="314348" x="4381500" y="6303963"/>
          <p14:tracePt t="314356" x="4406900" y="6315075"/>
          <p14:tracePt t="314364" x="4418013" y="6315075"/>
          <p14:tracePt t="314372" x="4441825" y="6315075"/>
          <p14:tracePt t="314380" x="4467225" y="6315075"/>
          <p14:tracePt t="314388" x="4478338" y="6315075"/>
          <p14:tracePt t="314396" x="4514850" y="6310313"/>
          <p14:tracePt t="314405" x="4521200" y="6303963"/>
          <p14:tracePt t="314412" x="4532313" y="6297613"/>
          <p14:tracePt t="314420" x="4551363" y="6284913"/>
          <p14:tracePt t="314428" x="4557713" y="6280150"/>
          <p14:tracePt t="314437" x="4557713" y="6273800"/>
          <p14:tracePt t="314581" x="4557713" y="6267450"/>
          <p14:tracePt t="314605" x="4551363" y="6267450"/>
          <p14:tracePt t="314933" x="4551363" y="6261100"/>
          <p14:tracePt t="314941" x="4568825" y="6243638"/>
          <p14:tracePt t="314949" x="4581525" y="6243638"/>
          <p14:tracePt t="314958" x="4586288" y="6237288"/>
          <p14:tracePt t="314965" x="4611688" y="6224588"/>
          <p14:tracePt t="314973" x="4635500" y="6224588"/>
          <p14:tracePt t="314980" x="4665663" y="6224588"/>
          <p14:tracePt t="314988" x="4719638" y="6224588"/>
          <p14:tracePt t="314996" x="4762500" y="6224588"/>
          <p14:tracePt t="315004" x="4810125" y="6224588"/>
          <p14:tracePt t="315012" x="4852988" y="6224588"/>
          <p14:tracePt t="315021" x="4900613" y="6224588"/>
          <p14:tracePt t="315028" x="4918075" y="6224588"/>
          <p14:tracePt t="315037" x="4943475" y="6219825"/>
          <p14:tracePt t="315044" x="4960938" y="6219825"/>
          <p14:tracePt t="315054" x="4967288" y="6213475"/>
          <p14:tracePt t="315060" x="4972050" y="6207125"/>
          <p14:tracePt t="315124" x="4978400" y="6207125"/>
          <p14:tracePt t="315198" x="4984750" y="6207125"/>
          <p14:tracePt t="315213" x="4997450" y="6207125"/>
          <p14:tracePt t="315221" x="5002213" y="6207125"/>
          <p14:tracePt t="315229" x="5014913" y="6207125"/>
          <p14:tracePt t="315240" x="5021263" y="6207125"/>
          <p14:tracePt t="315245" x="5038725" y="6207125"/>
          <p14:tracePt t="315254" x="5062538" y="6207125"/>
          <p14:tracePt t="315260" x="5087938" y="6207125"/>
          <p14:tracePt t="315269" x="5122863" y="6213475"/>
          <p14:tracePt t="315276" x="5153025" y="6213475"/>
          <p14:tracePt t="315285" x="5183188" y="6213475"/>
          <p14:tracePt t="315292" x="5208588" y="6224588"/>
          <p14:tracePt t="315300" x="5226050" y="6230938"/>
          <p14:tracePt t="315308" x="5238750" y="6237288"/>
          <p14:tracePt t="315316" x="5256213" y="6237288"/>
          <p14:tracePt t="315324" x="5262563" y="6237288"/>
          <p14:tracePt t="315340" x="5268913" y="6243638"/>
          <p14:tracePt t="315389" x="5273675" y="6243638"/>
          <p14:tracePt t="315444" x="5286375" y="6243638"/>
          <p14:tracePt t="315452" x="5292725" y="6243638"/>
          <p14:tracePt t="315461" x="5299075" y="6249988"/>
          <p14:tracePt t="315469" x="5303838" y="6249988"/>
          <p14:tracePt t="315476" x="5316538" y="6254750"/>
          <p14:tracePt t="315485" x="5322888" y="6254750"/>
          <p14:tracePt t="315492" x="5329238" y="6254750"/>
          <p14:tracePt t="315508" x="5334000" y="6254750"/>
          <p14:tracePt t="315524" x="5346700" y="6254750"/>
          <p14:tracePt t="315540" x="5364163" y="6254750"/>
          <p14:tracePt t="315548" x="5370513" y="6254750"/>
          <p14:tracePt t="315564" x="5376863" y="6254750"/>
          <p14:tracePt t="316757" x="5383213" y="6254750"/>
          <p14:tracePt t="316797" x="5383213" y="6261100"/>
          <p14:tracePt t="316845" x="5376863" y="6267450"/>
          <p14:tracePt t="316854" x="5370513" y="6273800"/>
          <p14:tracePt t="316870" x="5364163" y="6273800"/>
          <p14:tracePt t="316876" x="5340350" y="6291263"/>
          <p14:tracePt t="316884" x="5334000" y="6297613"/>
          <p14:tracePt t="316901" x="5329238" y="6297613"/>
          <p14:tracePt t="316924" x="5316538" y="6303963"/>
          <p14:tracePt t="316948" x="5310188" y="6310313"/>
          <p14:tracePt t="316964" x="5292725" y="6315075"/>
          <p14:tracePt t="316988" x="5286375" y="6315075"/>
          <p14:tracePt t="317941" x="5280025" y="6315075"/>
          <p14:tracePt t="318933" x="5286375" y="6315075"/>
          <p14:tracePt t="318981" x="5292725" y="6310313"/>
          <p14:tracePt t="318989" x="5303838" y="6310313"/>
          <p14:tracePt t="318997" x="5310188" y="6310313"/>
          <p14:tracePt t="319006" x="5316538" y="6310313"/>
          <p14:tracePt t="319020" x="5329238" y="6303963"/>
          <p14:tracePt t="319036" x="5353050" y="6291263"/>
          <p14:tracePt t="319044" x="5376863" y="6291263"/>
          <p14:tracePt t="319052" x="5394325" y="6291263"/>
          <p14:tracePt t="319060" x="5430838" y="6291263"/>
          <p14:tracePt t="319068" x="5454650" y="6291263"/>
          <p14:tracePt t="319076" x="5473700" y="6291263"/>
          <p14:tracePt t="319084" x="5497513" y="6291263"/>
          <p14:tracePt t="319092" x="5538788" y="6291263"/>
          <p14:tracePt t="319100" x="5564188" y="6297613"/>
          <p14:tracePt t="319108" x="5599113" y="6297613"/>
          <p14:tracePt t="319116" x="5618163" y="6297613"/>
          <p14:tracePt t="319124" x="5654675" y="6303963"/>
          <p14:tracePt t="319142" x="5689600" y="6321425"/>
          <p14:tracePt t="319149" x="5715000" y="6321425"/>
          <p14:tracePt t="319157" x="5738813" y="6321425"/>
          <p14:tracePt t="319164" x="5780088" y="6321425"/>
          <p14:tracePt t="319173" x="5803900" y="6327775"/>
          <p14:tracePt t="319180" x="5834063" y="6327775"/>
          <p14:tracePt t="319191" x="5883275" y="6334125"/>
          <p14:tracePt t="319196" x="5913438" y="6334125"/>
          <p14:tracePt t="319204" x="5954713" y="6334125"/>
          <p14:tracePt t="319212" x="5984875" y="6334125"/>
          <p14:tracePt t="319220" x="6027738" y="6334125"/>
          <p14:tracePt t="319228" x="6075363" y="6334125"/>
          <p14:tracePt t="319236" x="6100763" y="6345238"/>
          <p14:tracePt t="319244" x="6130925" y="6345238"/>
          <p14:tracePt t="319252" x="6154738" y="6345238"/>
          <p14:tracePt t="319260" x="6184900" y="6351588"/>
          <p14:tracePt t="319268" x="6202363" y="6351588"/>
          <p14:tracePt t="319276" x="6232525" y="6351588"/>
          <p14:tracePt t="319284" x="6256338" y="6357938"/>
          <p14:tracePt t="319292" x="6280150" y="6357938"/>
          <p14:tracePt t="319300" x="6310313" y="6370638"/>
          <p14:tracePt t="319308" x="6346825" y="6370638"/>
          <p14:tracePt t="319316" x="6376988" y="6370638"/>
          <p14:tracePt t="319324" x="6407150" y="6370638"/>
          <p14:tracePt t="319332" x="6450013" y="6370638"/>
          <p14:tracePt t="319341" x="6467475" y="6370638"/>
          <p14:tracePt t="319348" x="6491288" y="6370638"/>
          <p14:tracePt t="319358" x="6510338" y="6370638"/>
          <p14:tracePt t="319364" x="6527800" y="6370638"/>
          <p14:tracePt t="319372" x="6534150" y="6370638"/>
          <p14:tracePt t="319380" x="6551613" y="6370638"/>
          <p14:tracePt t="319396" x="6575425" y="6370638"/>
          <p14:tracePt t="319405" x="6581775" y="6370638"/>
          <p14:tracePt t="319412" x="6594475" y="6370638"/>
          <p14:tracePt t="319420" x="6618288" y="6370638"/>
          <p14:tracePt t="319428" x="6624638" y="6375400"/>
          <p14:tracePt t="319436" x="6635750" y="6375400"/>
          <p14:tracePt t="319444" x="6661150" y="6375400"/>
          <p14:tracePt t="319452" x="6665913" y="6375400"/>
          <p14:tracePt t="319460" x="6678613" y="6375400"/>
          <p14:tracePt t="319468" x="6702425" y="6381750"/>
          <p14:tracePt t="319476" x="6715125" y="6388100"/>
          <p14:tracePt t="319484" x="6721475" y="6388100"/>
          <p14:tracePt t="319492" x="6738938" y="6388100"/>
          <p14:tracePt t="319500" x="6745288" y="6388100"/>
          <p14:tracePt t="319508" x="6756400" y="6388100"/>
          <p14:tracePt t="319516" x="6762750" y="6388100"/>
          <p14:tracePt t="319524" x="6775450" y="6399213"/>
          <p14:tracePt t="319532" x="6786563" y="6399213"/>
          <p14:tracePt t="319541" x="6805613" y="6399213"/>
          <p14:tracePt t="319548" x="6829425" y="6405563"/>
          <p14:tracePt t="319557" x="6835775" y="6405563"/>
          <p14:tracePt t="319564" x="6846888" y="6405563"/>
          <p14:tracePt t="319574" x="6853238" y="6405563"/>
          <p14:tracePt t="319580" x="6865938" y="6405563"/>
          <p14:tracePt t="319588" x="6872288" y="6405563"/>
          <p14:tracePt t="319596" x="6883400" y="6405563"/>
          <p14:tracePt t="319605" x="6896100" y="6405563"/>
          <p14:tracePt t="319612" x="6902450" y="6405563"/>
          <p14:tracePt t="319620" x="6926263" y="6405563"/>
          <p14:tracePt t="319628" x="6937375" y="6405563"/>
          <p14:tracePt t="319636" x="6943725" y="6405563"/>
          <p14:tracePt t="319644" x="6950075" y="6405563"/>
          <p14:tracePt t="319652" x="6961188" y="6411913"/>
          <p14:tracePt t="319660" x="6967538" y="6411913"/>
          <p14:tracePt t="319668" x="6973888" y="6411913"/>
          <p14:tracePt t="319676" x="6980238" y="6411913"/>
          <p14:tracePt t="319684" x="6986588" y="6411913"/>
          <p14:tracePt t="319692" x="7004050" y="6411913"/>
          <p14:tracePt t="319700" x="7010400" y="6411913"/>
          <p14:tracePt t="319708" x="7021513" y="6411913"/>
          <p14:tracePt t="319716" x="7034213" y="6411913"/>
          <p14:tracePt t="319724" x="7040563" y="6411913"/>
          <p14:tracePt t="319732" x="7058025" y="6411913"/>
          <p14:tracePt t="319741" x="7077075" y="6411913"/>
          <p14:tracePt t="319748" x="7081838" y="6411913"/>
          <p14:tracePt t="319758" x="7094538" y="6411913"/>
          <p14:tracePt t="319764" x="7100888" y="6411913"/>
          <p14:tracePt t="319774" x="7131050" y="6411913"/>
          <p14:tracePt t="319780" x="7142163" y="6411913"/>
          <p14:tracePt t="319789" x="7148513" y="6411913"/>
          <p14:tracePt t="319796" x="7167563" y="6411913"/>
          <p14:tracePt t="319812" x="7185025" y="6411913"/>
          <p14:tracePt t="319828" x="7197725" y="6411913"/>
          <p14:tracePt t="319836" x="7202488" y="6411913"/>
          <p14:tracePt t="319852" x="7215188" y="6411913"/>
          <p14:tracePt t="319860" x="7221538" y="6411913"/>
          <p14:tracePt t="319868" x="7227888" y="6411913"/>
          <p14:tracePt t="319876" x="7232650" y="6411913"/>
          <p14:tracePt t="319884" x="7239000" y="6411913"/>
          <p14:tracePt t="319892" x="7245350" y="6411913"/>
          <p14:tracePt t="319900" x="7251700" y="6411913"/>
          <p14:tracePt t="319940" x="7258050" y="6411913"/>
          <p14:tracePt t="320069" x="7262813" y="6411913"/>
          <p14:tracePt t="320076" x="7269163" y="6405563"/>
          <p14:tracePt t="320085" x="7275513" y="6405563"/>
          <p14:tracePt t="320092" x="7281863" y="6399213"/>
          <p14:tracePt t="320100" x="7288213" y="6394450"/>
          <p14:tracePt t="320110" x="7292975" y="6388100"/>
          <p14:tracePt t="320141" x="7299325" y="6381750"/>
          <p14:tracePt t="320205" x="7299325" y="6375400"/>
          <p14:tracePt t="320213" x="7299325" y="6370638"/>
          <p14:tracePt t="320221" x="7305675" y="6364288"/>
          <p14:tracePt t="320229" x="7305675" y="6357938"/>
          <p14:tracePt t="320237" x="7318375" y="6345238"/>
          <p14:tracePt t="320252" x="7318375" y="6340475"/>
          <p14:tracePt t="320260" x="7323138" y="6315075"/>
          <p14:tracePt t="320276" x="7323138" y="6310313"/>
          <p14:tracePt t="320308" x="7323138" y="6297613"/>
          <p14:tracePt t="320332" x="7323138" y="6291263"/>
          <p14:tracePt t="320348" x="7323138" y="6280150"/>
          <p14:tracePt t="320357" x="7323138" y="6273800"/>
          <p14:tracePt t="320364" x="7323138" y="6254750"/>
          <p14:tracePt t="320380" x="7323138" y="6243638"/>
          <p14:tracePt t="320389" x="7323138" y="6237288"/>
          <p14:tracePt t="320412" x="7323138" y="6224588"/>
          <p14:tracePt t="320420" x="7323138" y="6219825"/>
          <p14:tracePt t="320436" x="7323138" y="6213475"/>
          <p14:tracePt t="320460" x="7323138" y="6200775"/>
          <p14:tracePt t="320484" x="7323138" y="6194425"/>
          <p14:tracePt t="320532" x="7323138" y="6189663"/>
          <p14:tracePt t="320645" x="7323138" y="6183313"/>
          <p14:tracePt t="320653" x="7318375" y="6183313"/>
          <p14:tracePt t="320669" x="7292975" y="6176963"/>
          <p14:tracePt t="320677" x="7288213" y="6176963"/>
          <p14:tracePt t="320685" x="7275513" y="6176963"/>
          <p14:tracePt t="320695" x="7269163" y="6170613"/>
          <p14:tracePt t="320701" x="7262813" y="6170613"/>
          <p14:tracePt t="320711" x="7258050" y="6170613"/>
          <p14:tracePt t="320717" x="7251700" y="6164263"/>
          <p14:tracePt t="320749" x="7245350" y="6164263"/>
          <p14:tracePt t="320765" x="7239000" y="6164263"/>
          <p14:tracePt t="320774" x="7232650" y="6164263"/>
          <p14:tracePt t="320780" x="7227888" y="6164263"/>
          <p14:tracePt t="320788" x="7221538" y="6164263"/>
          <p14:tracePt t="320804" x="7215188" y="6164263"/>
          <p14:tracePt t="320812" x="7202488" y="6164263"/>
          <p14:tracePt t="320828" x="7197725" y="6164263"/>
          <p14:tracePt t="320836" x="7191375" y="6164263"/>
          <p14:tracePt t="320844" x="7185025" y="6164263"/>
          <p14:tracePt t="320852" x="7167563" y="6164263"/>
          <p14:tracePt t="320860" x="7161213" y="6164263"/>
          <p14:tracePt t="320876" x="7154863" y="6164263"/>
          <p14:tracePt t="320884" x="7142163" y="6164263"/>
          <p14:tracePt t="320900" x="7118350" y="6164263"/>
          <p14:tracePt t="320909" x="7107238" y="6164263"/>
          <p14:tracePt t="320916" x="7094538" y="6164263"/>
          <p14:tracePt t="320926" x="7058025" y="6164263"/>
          <p14:tracePt t="320932" x="7027863" y="6164263"/>
          <p14:tracePt t="320940" x="6997700" y="6164263"/>
          <p14:tracePt t="320948" x="6956425" y="6164263"/>
          <p14:tracePt t="320957" x="6896100" y="6164263"/>
          <p14:tracePt t="320964" x="6865938" y="6164263"/>
          <p14:tracePt t="320973" x="6811963" y="6164263"/>
          <p14:tracePt t="320980" x="6762750" y="6164263"/>
          <p14:tracePt t="320988" x="6721475" y="6164263"/>
          <p14:tracePt t="320997" x="6672263" y="6164263"/>
          <p14:tracePt t="321004" x="6618288" y="6164263"/>
          <p14:tracePt t="321012" x="6594475" y="6159500"/>
          <p14:tracePt t="321020" x="6557963" y="6159500"/>
          <p14:tracePt t="321028" x="6527800" y="6153150"/>
          <p14:tracePt t="321036" x="6503988" y="6153150"/>
          <p14:tracePt t="321044" x="6491288" y="6153150"/>
          <p14:tracePt t="321052" x="6467475" y="6153150"/>
          <p14:tracePt t="321060" x="6456363" y="6153150"/>
          <p14:tracePt t="321068" x="6443663" y="6153150"/>
          <p14:tracePt t="321076" x="6426200" y="6153150"/>
          <p14:tracePt t="321084" x="6419850" y="6153150"/>
          <p14:tracePt t="321093" x="6400800" y="6153150"/>
          <p14:tracePt t="321100" x="6376988" y="6153150"/>
          <p14:tracePt t="321109" x="6370638" y="6153150"/>
          <p14:tracePt t="321127" x="6340475" y="6153150"/>
          <p14:tracePt t="321132" x="6335713" y="6153150"/>
          <p14:tracePt t="321140" x="6316663" y="6153150"/>
          <p14:tracePt t="321148" x="6310313" y="6153150"/>
          <p14:tracePt t="321157" x="6299200" y="6153150"/>
          <p14:tracePt t="321164" x="6275388" y="6153150"/>
          <p14:tracePt t="321173" x="6249988" y="6153150"/>
          <p14:tracePt t="321180" x="6219825" y="6153150"/>
          <p14:tracePt t="321188" x="6189663" y="6153150"/>
          <p14:tracePt t="321196" x="6172200" y="6153150"/>
          <p14:tracePt t="321204" x="6142038" y="6146800"/>
          <p14:tracePt t="321212" x="6118225" y="6146800"/>
          <p14:tracePt t="321221" x="6088063" y="6146800"/>
          <p14:tracePt t="321228" x="6070600" y="6146800"/>
          <p14:tracePt t="321236" x="6040438" y="6146800"/>
          <p14:tracePt t="321244" x="5997575" y="6146800"/>
          <p14:tracePt t="321252" x="5954713" y="6146800"/>
          <p14:tracePt t="321261" x="5907088" y="6146800"/>
          <p14:tracePt t="321268" x="5876925" y="6146800"/>
          <p14:tracePt t="321276" x="5834063" y="6146800"/>
          <p14:tracePt t="321284" x="5799138" y="6146800"/>
          <p14:tracePt t="321293" x="5768975" y="6146800"/>
          <p14:tracePt t="321300" x="5745163" y="6146800"/>
          <p14:tracePt t="321309" x="5738813" y="6146800"/>
          <p14:tracePt t="321316" x="5719763" y="6146800"/>
          <p14:tracePt t="321332" x="5702300" y="6146800"/>
          <p14:tracePt t="321343" x="5695950" y="6146800"/>
          <p14:tracePt t="321348" x="5689600" y="6153150"/>
          <p14:tracePt t="321357" x="5684838" y="6153150"/>
          <p14:tracePt t="321364" x="5678488" y="6153150"/>
          <p14:tracePt t="321373" x="5665788" y="6159500"/>
          <p14:tracePt t="321380" x="5659438" y="6159500"/>
          <p14:tracePt t="321388" x="5641975" y="6164263"/>
          <p14:tracePt t="321396" x="5618163" y="6170613"/>
          <p14:tracePt t="321404" x="5594350" y="6183313"/>
          <p14:tracePt t="321412" x="5568950" y="6189663"/>
          <p14:tracePt t="321420" x="5545138" y="6194425"/>
          <p14:tracePt t="321428" x="5508625" y="6213475"/>
          <p14:tracePt t="321436" x="5497513" y="6213475"/>
          <p14:tracePt t="321445" x="5473700" y="6230938"/>
          <p14:tracePt t="321452" x="5448300" y="6237288"/>
          <p14:tracePt t="321460" x="5430838" y="6254750"/>
          <p14:tracePt t="321468" x="5418138" y="6261100"/>
          <p14:tracePt t="321476" x="5400675" y="6273800"/>
          <p14:tracePt t="321485" x="5394325" y="6284913"/>
          <p14:tracePt t="321493" x="5387975" y="6297613"/>
          <p14:tracePt t="321500" x="5383213" y="6303963"/>
          <p14:tracePt t="321510" x="5383213" y="6310313"/>
          <p14:tracePt t="321516" x="5376863" y="6315075"/>
          <p14:tracePt t="321532" x="5376863" y="6321425"/>
          <p14:tracePt t="321604" x="5376863" y="6327775"/>
          <p14:tracePt t="321612" x="5376863" y="6334125"/>
          <p14:tracePt t="321620" x="5376863" y="6345238"/>
          <p14:tracePt t="321636" x="5376863" y="6351588"/>
          <p14:tracePt t="321644" x="5376863" y="6357938"/>
          <p14:tracePt t="321652" x="5376863" y="6364288"/>
          <p14:tracePt t="321660" x="5383213" y="6370638"/>
          <p14:tracePt t="321668" x="5387975" y="6370638"/>
          <p14:tracePt t="321676" x="5400675" y="6370638"/>
          <p14:tracePt t="321684" x="5407025" y="6370638"/>
          <p14:tracePt t="321693" x="5424488" y="6370638"/>
          <p14:tracePt t="321700" x="5437188" y="6370638"/>
          <p14:tracePt t="321709" x="5443538" y="6370638"/>
          <p14:tracePt t="321716" x="5448300" y="6370638"/>
          <p14:tracePt t="321727" x="5467350" y="6370638"/>
          <p14:tracePt t="321741" x="5473700" y="6370638"/>
          <p14:tracePt t="321773" x="5491163" y="6364288"/>
          <p14:tracePt t="321788" x="5497513" y="6364288"/>
          <p14:tracePt t="321796" x="5503863" y="6357938"/>
          <p14:tracePt t="321836" x="5508625" y="6357938"/>
          <p14:tracePt t="321852" x="5521325" y="6351588"/>
          <p14:tracePt t="321860" x="5527675" y="6351588"/>
          <p14:tracePt t="321868" x="5545138" y="6351588"/>
          <p14:tracePt t="321876" x="5564188" y="6351588"/>
          <p14:tracePt t="321884" x="5588000" y="6351588"/>
          <p14:tracePt t="321893" x="5618163" y="6351588"/>
          <p14:tracePt t="321900" x="5659438" y="6351588"/>
          <p14:tracePt t="321910" x="5689600" y="6351588"/>
          <p14:tracePt t="321916" x="5745163" y="6351588"/>
          <p14:tracePt t="321927" x="5792788" y="6351588"/>
          <p14:tracePt t="321932" x="5816600" y="6351588"/>
          <p14:tracePt t="321940" x="5846763" y="6351588"/>
          <p14:tracePt t="321948" x="5889625" y="6351588"/>
          <p14:tracePt t="321957" x="5919788" y="6351588"/>
          <p14:tracePt t="321964" x="5943600" y="6351588"/>
          <p14:tracePt t="321973" x="5984875" y="6351588"/>
          <p14:tracePt t="321980" x="6010275" y="6351588"/>
          <p14:tracePt t="321988" x="6040438" y="6351588"/>
          <p14:tracePt t="321996" x="6075363" y="6351588"/>
          <p14:tracePt t="322004" x="6105525" y="6351588"/>
          <p14:tracePt t="322012" x="6118225" y="6351588"/>
          <p14:tracePt t="322020" x="6154738" y="6351588"/>
          <p14:tracePt t="322028" x="6165850" y="6351588"/>
          <p14:tracePt t="322036" x="6189663" y="6340475"/>
          <p14:tracePt t="322044" x="6215063" y="6340475"/>
          <p14:tracePt t="322052" x="6219825" y="6340475"/>
          <p14:tracePt t="322060" x="6226175" y="6340475"/>
          <p14:tracePt t="322068" x="6238875" y="6340475"/>
          <p14:tracePt t="322077" x="6245225" y="6340475"/>
          <p14:tracePt t="322084" x="6256338" y="6340475"/>
          <p14:tracePt t="322094" x="6262688" y="6340475"/>
          <p14:tracePt t="322112" x="6299200" y="6340475"/>
          <p14:tracePt t="322116" x="6323013" y="6340475"/>
          <p14:tracePt t="322128" x="6346825" y="6340475"/>
          <p14:tracePt t="322132" x="6370638" y="6340475"/>
          <p14:tracePt t="322141" x="6389688" y="6340475"/>
          <p14:tracePt t="322148" x="6426200" y="6340475"/>
          <p14:tracePt t="322157" x="6450013" y="6340475"/>
          <p14:tracePt t="322164" x="6480175" y="6340475"/>
          <p14:tracePt t="322172" x="6503988" y="6340475"/>
          <p14:tracePt t="322180" x="6516688" y="6340475"/>
          <p14:tracePt t="322188" x="6557963" y="6345238"/>
          <p14:tracePt t="322196" x="6581775" y="6351588"/>
          <p14:tracePt t="322204" x="6605588" y="6351588"/>
          <p14:tracePt t="322212" x="6630988" y="6351588"/>
          <p14:tracePt t="322220" x="6654800" y="6351588"/>
          <p14:tracePt t="322228" x="6678613" y="6351588"/>
          <p14:tracePt t="322236" x="6696075" y="6351588"/>
          <p14:tracePt t="322244" x="6721475" y="6351588"/>
          <p14:tracePt t="322252" x="6745288" y="6351588"/>
          <p14:tracePt t="322260" x="6756400" y="6351588"/>
          <p14:tracePt t="322268" x="6775450" y="6351588"/>
          <p14:tracePt t="322277" x="6786563" y="6351588"/>
          <p14:tracePt t="322284" x="6811963" y="6351588"/>
          <p14:tracePt t="322293" x="6823075" y="6357938"/>
          <p14:tracePt t="322300" x="6829425" y="6357938"/>
          <p14:tracePt t="322310" x="6853238" y="6357938"/>
          <p14:tracePt t="322316" x="6865938" y="6370638"/>
          <p14:tracePt t="322324" x="6872288" y="6370638"/>
          <p14:tracePt t="322332" x="6877050" y="6370638"/>
          <p14:tracePt t="322341" x="6889750" y="6370638"/>
          <p14:tracePt t="322356" x="6896100" y="6370638"/>
          <p14:tracePt t="322364" x="6902450" y="6370638"/>
          <p14:tracePt t="322372" x="6907213" y="6370638"/>
          <p14:tracePt t="322388" x="6919913" y="6370638"/>
          <p14:tracePt t="322396" x="6926263" y="6370638"/>
          <p14:tracePt t="322404" x="6932613" y="6370638"/>
          <p14:tracePt t="322412" x="6943725" y="6370638"/>
          <p14:tracePt t="322420" x="6950075" y="6370638"/>
          <p14:tracePt t="322428" x="6961188" y="6370638"/>
          <p14:tracePt t="322436" x="6973888" y="6370638"/>
          <p14:tracePt t="322444" x="6986588" y="6370638"/>
          <p14:tracePt t="322452" x="7004050" y="6370638"/>
          <p14:tracePt t="322460" x="7010400" y="6370638"/>
          <p14:tracePt t="322468" x="7021513" y="6370638"/>
          <p14:tracePt t="322477" x="7027863" y="6370638"/>
          <p14:tracePt t="322494" x="7040563" y="6370638"/>
          <p14:tracePt t="322500" x="7046913" y="6370638"/>
          <p14:tracePt t="322516" x="7058025" y="6370638"/>
          <p14:tracePt t="322525" x="7064375" y="6370638"/>
          <p14:tracePt t="322532" x="7070725" y="6370638"/>
          <p14:tracePt t="322541" x="7081838" y="6370638"/>
          <p14:tracePt t="322556" x="7107238" y="6370638"/>
          <p14:tracePt t="322572" x="7118350" y="6370638"/>
          <p14:tracePt t="322580" x="7124700" y="6370638"/>
          <p14:tracePt t="322588" x="7131050" y="6370638"/>
          <p14:tracePt t="322596" x="7148513" y="6370638"/>
          <p14:tracePt t="322628" x="7154863" y="6370638"/>
          <p14:tracePt t="322636" x="7161213" y="6370638"/>
          <p14:tracePt t="322645" x="7167563" y="6370638"/>
          <p14:tracePt t="322652" x="7178675" y="6370638"/>
          <p14:tracePt t="322660" x="7185025" y="6370638"/>
          <p14:tracePt t="322668" x="7197725" y="6370638"/>
          <p14:tracePt t="322677" x="7202488" y="6370638"/>
          <p14:tracePt t="322684" x="7215188" y="6370638"/>
          <p14:tracePt t="322694" x="7221538" y="6370638"/>
          <p14:tracePt t="322711" x="7227888" y="6370638"/>
          <p14:tracePt t="322773" x="7232650" y="6370638"/>
          <p14:tracePt t="323445" x="7239000" y="6370638"/>
          <p14:tracePt t="323517" x="7232650" y="6370638"/>
          <p14:tracePt t="323525" x="7221538" y="6370638"/>
          <p14:tracePt t="323533" x="7215188" y="6370638"/>
          <p14:tracePt t="323541" x="7197725" y="6370638"/>
          <p14:tracePt t="323549" x="7148513" y="6370638"/>
          <p14:tracePt t="323557" x="7094538" y="6370638"/>
          <p14:tracePt t="323565" x="7046913" y="6370638"/>
          <p14:tracePt t="323572" x="7004050" y="6370638"/>
          <p14:tracePt t="323580" x="6961188" y="6370638"/>
          <p14:tracePt t="323588" x="6889750" y="6370638"/>
          <p14:tracePt t="323596" x="6829425" y="6370638"/>
          <p14:tracePt t="323604" x="6756400" y="6370638"/>
          <p14:tracePt t="323612" x="6684963" y="6357938"/>
          <p14:tracePt t="323620" x="6624638" y="6345238"/>
          <p14:tracePt t="323628" x="6546850" y="6327775"/>
          <p14:tracePt t="323636" x="6516688" y="6315075"/>
          <p14:tracePt t="323646" x="6480175" y="6315075"/>
          <p14:tracePt t="323653" x="6450013" y="6315075"/>
          <p14:tracePt t="323662" x="6407150" y="6315075"/>
          <p14:tracePt t="323668" x="6346825" y="6315075"/>
          <p14:tracePt t="323678" x="6286500" y="6315075"/>
          <p14:tracePt t="323684" x="6215063" y="6315075"/>
          <p14:tracePt t="323693" x="6130925" y="6315075"/>
          <p14:tracePt t="323700" x="6057900" y="6315075"/>
          <p14:tracePt t="323709" x="5973763" y="6315075"/>
          <p14:tracePt t="323716" x="5913438" y="6315075"/>
          <p14:tracePt t="323725" x="5853113" y="6315075"/>
          <p14:tracePt t="323732" x="5810250" y="6315075"/>
          <p14:tracePt t="323740" x="5749925" y="6315075"/>
          <p14:tracePt t="323748" x="5719763" y="6315075"/>
          <p14:tracePt t="323756" x="5678488" y="6315075"/>
          <p14:tracePt t="323764" x="5629275" y="6315075"/>
          <p14:tracePt t="323772" x="5588000" y="6315075"/>
          <p14:tracePt t="323780" x="5564188" y="6315075"/>
          <p14:tracePt t="323788" x="5534025" y="6315075"/>
          <p14:tracePt t="323796" x="5508625" y="6315075"/>
          <p14:tracePt t="323804" x="5497513" y="6315075"/>
          <p14:tracePt t="323812" x="5473700" y="6315075"/>
          <p14:tracePt t="323820" x="5448300" y="6315075"/>
          <p14:tracePt t="323828" x="5424488" y="6315075"/>
          <p14:tracePt t="323836" x="5400675" y="6315075"/>
          <p14:tracePt t="323845" x="5383213" y="6315075"/>
          <p14:tracePt t="323852" x="5346700" y="6315075"/>
          <p14:tracePt t="323862" x="5334000" y="6315075"/>
          <p14:tracePt t="323868" x="5310188" y="6315075"/>
          <p14:tracePt t="323878" x="5299075" y="6315075"/>
          <p14:tracePt t="323884" x="5292725" y="6315075"/>
          <p14:tracePt t="323893" x="5286375" y="6315075"/>
          <p14:tracePt t="324061" x="5280025" y="6310313"/>
          <p14:tracePt t="324069" x="5286375" y="6310313"/>
          <p14:tracePt t="324077" x="5299075" y="6303963"/>
          <p14:tracePt t="324085" x="5316538" y="6297613"/>
          <p14:tracePt t="324093" x="5353050" y="6280150"/>
          <p14:tracePt t="324101" x="5383213" y="6267450"/>
          <p14:tracePt t="324109" x="5430838" y="6261100"/>
          <p14:tracePt t="324116" x="5473700" y="6261100"/>
          <p14:tracePt t="324124" x="5545138" y="6261100"/>
          <p14:tracePt t="324132" x="5594350" y="6261100"/>
          <p14:tracePt t="324140" x="5665788" y="6261100"/>
          <p14:tracePt t="324148" x="5749925" y="6249988"/>
          <p14:tracePt t="324156" x="5853113" y="6249988"/>
          <p14:tracePt t="324164" x="5913438" y="6237288"/>
          <p14:tracePt t="324172" x="5973763" y="6237288"/>
          <p14:tracePt t="324180" x="6057900" y="6237288"/>
          <p14:tracePt t="324188" x="6130925" y="6237288"/>
          <p14:tracePt t="324196" x="6215063" y="6237288"/>
          <p14:tracePt t="324204" x="6286500" y="6237288"/>
          <p14:tracePt t="324212" x="6389688" y="6237288"/>
          <p14:tracePt t="324220" x="6450013" y="6237288"/>
          <p14:tracePt t="324228" x="6521450" y="6237288"/>
          <p14:tracePt t="324236" x="6564313" y="6237288"/>
          <p14:tracePt t="324244" x="6605588" y="6237288"/>
          <p14:tracePt t="324252" x="6642100" y="6237288"/>
          <p14:tracePt t="324261" x="6654800" y="6237288"/>
          <p14:tracePt t="324268" x="6684963" y="6237288"/>
          <p14:tracePt t="324277" x="6708775" y="6237288"/>
          <p14:tracePt t="324284" x="6732588" y="6237288"/>
          <p14:tracePt t="324292" x="6756400" y="6237288"/>
          <p14:tracePt t="324300" x="6769100" y="6237288"/>
          <p14:tracePt t="324308" x="6775450" y="6237288"/>
          <p14:tracePt t="324316" x="6781800" y="6237288"/>
          <p14:tracePt t="324324" x="6792913" y="6237288"/>
          <p14:tracePt t="324340" x="6799263" y="6237288"/>
          <p14:tracePt t="324348" x="6805613" y="6237288"/>
          <p14:tracePt t="324356" x="6811963" y="6237288"/>
          <p14:tracePt t="324372" x="6829425" y="6237288"/>
          <p14:tracePt t="324380" x="6835775" y="6237288"/>
          <p14:tracePt t="324388" x="6842125" y="6237288"/>
          <p14:tracePt t="324396" x="6846888" y="6237288"/>
          <p14:tracePt t="324404" x="6853238" y="6237288"/>
          <p14:tracePt t="324428" x="6859588" y="6237288"/>
          <p14:tracePt t="324869" x="6865938" y="6237288"/>
          <p14:tracePt t="324925" x="6872288" y="6237288"/>
          <p14:tracePt t="324933" x="6877050" y="6237288"/>
          <p14:tracePt t="324941" x="6889750" y="6237288"/>
          <p14:tracePt t="324949" x="6902450" y="6237288"/>
          <p14:tracePt t="324956" x="6932613" y="6237288"/>
          <p14:tracePt t="324964" x="6986588" y="6237288"/>
          <p14:tracePt t="324972" x="7051675" y="6243638"/>
          <p14:tracePt t="324980" x="7094538" y="6254750"/>
          <p14:tracePt t="324988" x="7172325" y="6273800"/>
          <p14:tracePt t="324996" x="7232650" y="6284913"/>
          <p14:tracePt t="325004" x="7281863" y="6303963"/>
          <p14:tracePt t="325012" x="7342188" y="6327775"/>
          <p14:tracePt t="325020" x="7377113" y="6334125"/>
          <p14:tracePt t="325028" x="7402513" y="6334125"/>
          <p14:tracePt t="325036" x="7419975" y="6340475"/>
          <p14:tracePt t="325045" x="7426325" y="6345238"/>
          <p14:tracePt t="325052" x="7432675" y="6345238"/>
          <p14:tracePt t="325062" x="7443788" y="6345238"/>
          <p14:tracePt t="325084" x="7450138" y="6345238"/>
          <p14:tracePt t="325092" x="7456488" y="6345238"/>
          <p14:tracePt t="325100" x="7462838" y="6345238"/>
          <p14:tracePt t="325108" x="7473950" y="6345238"/>
          <p14:tracePt t="325116" x="7497763" y="6357938"/>
          <p14:tracePt t="325124" x="7504113" y="6357938"/>
          <p14:tracePt t="325132" x="7523163" y="6357938"/>
          <p14:tracePt t="325140" x="7546975" y="6357938"/>
          <p14:tracePt t="325148" x="7570788" y="6364288"/>
          <p14:tracePt t="325164" x="7577138" y="6364288"/>
          <p14:tracePt t="325164" x="7583488" y="6364288"/>
          <p14:tracePt t="325177" x="7588250" y="6364288"/>
          <p14:tracePt t="325188" x="7594600" y="6364288"/>
          <p14:tracePt t="325204" x="7600950" y="6364288"/>
          <p14:tracePt t="325212" x="7607300" y="6364288"/>
          <p14:tracePt t="325220" x="7613650" y="6370638"/>
          <p14:tracePt t="325244" x="7624763" y="6370638"/>
          <p14:tracePt t="325252" x="7648575" y="6375400"/>
          <p14:tracePt t="325262" x="7661275" y="6375400"/>
          <p14:tracePt t="325268" x="7678738" y="6375400"/>
          <p14:tracePt t="325277" x="7704138" y="6388100"/>
          <p14:tracePt t="325284" x="7715250" y="6388100"/>
          <p14:tracePt t="325292" x="7721600" y="6388100"/>
          <p14:tracePt t="325300" x="7727950" y="6394450"/>
          <p14:tracePt t="325308" x="7734300" y="6394450"/>
          <p14:tracePt t="325332" x="7739063" y="6394450"/>
          <p14:tracePt t="325340" x="7745413" y="6394450"/>
          <p14:tracePt t="325348" x="7751763" y="6394450"/>
          <p14:tracePt t="325364" x="7762875" y="6394450"/>
          <p14:tracePt t="325372" x="7775575" y="6394450"/>
          <p14:tracePt t="325380" x="7781925" y="6394450"/>
          <p14:tracePt t="325388" x="7788275" y="6394450"/>
          <p14:tracePt t="325404" x="7793038" y="6394450"/>
          <p14:tracePt t="325412" x="7799388" y="6394450"/>
          <p14:tracePt t="325429" x="7805738" y="6394450"/>
          <p14:tracePt t="325446" x="7812088" y="6394450"/>
          <p14:tracePt t="325452" x="7829550" y="6394450"/>
          <p14:tracePt t="325461" x="7842250" y="6394450"/>
          <p14:tracePt t="325468" x="7848600" y="6394450"/>
          <p14:tracePt t="325477" x="7853363" y="6394450"/>
          <p14:tracePt t="325484" x="7859713" y="6394450"/>
          <p14:tracePt t="325493" x="7872413" y="6388100"/>
          <p14:tracePt t="325508" x="7878763" y="6388100"/>
          <p14:tracePt t="325516" x="7883525" y="6381750"/>
          <p14:tracePt t="325524" x="7908925" y="6370638"/>
          <p14:tracePt t="325540" x="7913688" y="6364288"/>
          <p14:tracePt t="325548" x="7926388" y="6351588"/>
          <p14:tracePt t="325556" x="7932738" y="6345238"/>
          <p14:tracePt t="325564" x="7939088" y="6340475"/>
          <p14:tracePt t="325572" x="7943850" y="6334125"/>
          <p14:tracePt t="325580" x="7956550" y="6315075"/>
          <p14:tracePt t="325589" x="7974013" y="6310313"/>
          <p14:tracePt t="325596" x="7980363" y="6297613"/>
          <p14:tracePt t="325604" x="7999413" y="6280150"/>
          <p14:tracePt t="325613" x="8010525" y="6267450"/>
          <p14:tracePt t="325620" x="8016875" y="6249988"/>
          <p14:tracePt t="325630" x="8034338" y="6237288"/>
          <p14:tracePt t="325636" x="8034338" y="6230938"/>
          <p14:tracePt t="325644" x="8040688" y="6213475"/>
          <p14:tracePt t="325652" x="8040688" y="6200775"/>
          <p14:tracePt t="325661" x="8047038" y="6189663"/>
          <p14:tracePt t="325668" x="8053388" y="6170613"/>
          <p14:tracePt t="325677" x="8053388" y="6164263"/>
          <p14:tracePt t="325684" x="8059738" y="6159500"/>
          <p14:tracePt t="325692" x="8059738" y="6153150"/>
          <p14:tracePt t="325700" x="8059738" y="6146800"/>
          <p14:tracePt t="325708" x="8059738" y="6134100"/>
          <p14:tracePt t="325716" x="8059738" y="6129338"/>
          <p14:tracePt t="325724" x="8059738" y="6122988"/>
          <p14:tracePt t="325732" x="8059738" y="6116638"/>
          <p14:tracePt t="325740" x="8059738" y="6110288"/>
          <p14:tracePt t="325756" x="8059738" y="6103938"/>
          <p14:tracePt t="325764" x="8059738" y="6099175"/>
          <p14:tracePt t="325780" x="8059738" y="6092825"/>
          <p14:tracePt t="325804" x="8059738" y="6086475"/>
          <p14:tracePt t="325941" x="8059738" y="6080125"/>
          <p14:tracePt t="325949" x="8053388" y="6056313"/>
          <p14:tracePt t="325957" x="8016875" y="6045200"/>
          <p14:tracePt t="325965" x="7969250" y="6019800"/>
          <p14:tracePt t="325972" x="7932738" y="6002338"/>
          <p14:tracePt t="325980" x="7913688" y="5995988"/>
          <p14:tracePt t="325988" x="7896225" y="5989638"/>
          <p14:tracePt t="325997" x="7883525" y="5984875"/>
          <p14:tracePt t="326004" x="7878763" y="5984875"/>
          <p14:tracePt t="326013" x="7859713" y="5972175"/>
          <p14:tracePt t="326020" x="7853363" y="5972175"/>
          <p14:tracePt t="326030" x="7848600" y="5965825"/>
          <p14:tracePt t="326036" x="7842250" y="5965825"/>
          <p14:tracePt t="326084" x="7835900" y="5965825"/>
          <p14:tracePt t="326100" x="7818438" y="5959475"/>
          <p14:tracePt t="326108" x="7799388" y="5954713"/>
          <p14:tracePt t="326116" x="7788275" y="5948363"/>
          <p14:tracePt t="326124" x="7775575" y="5942013"/>
          <p14:tracePt t="326132" x="7758113" y="5929313"/>
          <p14:tracePt t="326156" x="7751763" y="5929313"/>
          <p14:tracePt t="326172" x="7745413" y="5929313"/>
          <p14:tracePt t="326180" x="7739063" y="5929313"/>
          <p14:tracePt t="326188" x="7734300" y="5929313"/>
          <p14:tracePt t="326204" x="7715250" y="5929313"/>
          <p14:tracePt t="326214" x="7691438" y="5935663"/>
          <p14:tracePt t="326220" x="7654925" y="5935663"/>
          <p14:tracePt t="326229" x="7613650" y="5935663"/>
          <p14:tracePt t="326236" x="7570788" y="5935663"/>
          <p14:tracePt t="326246" x="7534275" y="5935663"/>
          <p14:tracePt t="326252" x="7480300" y="5935663"/>
          <p14:tracePt t="326261" x="7462838" y="5935663"/>
          <p14:tracePt t="326268" x="7426325" y="5935663"/>
          <p14:tracePt t="326276" x="7402513" y="5935663"/>
          <p14:tracePt t="326284" x="7389813" y="5935663"/>
          <p14:tracePt t="326292" x="7366000" y="5942013"/>
          <p14:tracePt t="326308" x="7353300" y="5948363"/>
          <p14:tracePt t="326316" x="7335838" y="5954713"/>
          <p14:tracePt t="326324" x="7329488" y="5954713"/>
          <p14:tracePt t="326332" x="7318375" y="5965825"/>
          <p14:tracePt t="326340" x="7305675" y="5972175"/>
          <p14:tracePt t="326348" x="7299325" y="5978525"/>
          <p14:tracePt t="326356" x="7281863" y="5984875"/>
          <p14:tracePt t="326364" x="7258050" y="5989638"/>
          <p14:tracePt t="326372" x="7227888" y="6008688"/>
          <p14:tracePt t="326380" x="7202488" y="6026150"/>
          <p14:tracePt t="326388" x="7167563" y="6049963"/>
          <p14:tracePt t="326396" x="7131050" y="6080125"/>
          <p14:tracePt t="326404" x="7107238" y="6103938"/>
          <p14:tracePt t="326412" x="7077075" y="6129338"/>
          <p14:tracePt t="326420" x="7051675" y="6153150"/>
          <p14:tracePt t="326430" x="7046913" y="6159500"/>
          <p14:tracePt t="326436" x="7034213" y="6176963"/>
          <p14:tracePt t="326444" x="7016750" y="6189663"/>
          <p14:tracePt t="326452" x="7004050" y="6207125"/>
          <p14:tracePt t="326461" x="7004050" y="6213475"/>
          <p14:tracePt t="326468" x="7004050" y="6219825"/>
          <p14:tracePt t="326476" x="7004050" y="6237288"/>
          <p14:tracePt t="326484" x="7004050" y="6249988"/>
          <p14:tracePt t="326492" x="7004050" y="6273800"/>
          <p14:tracePt t="326500" x="7004050" y="6284913"/>
          <p14:tracePt t="326508" x="7004050" y="6297613"/>
          <p14:tracePt t="326516" x="7004050" y="6315075"/>
          <p14:tracePt t="326524" x="7004050" y="6321425"/>
          <p14:tracePt t="326532" x="7016750" y="6345238"/>
          <p14:tracePt t="326540" x="7021513" y="6351588"/>
          <p14:tracePt t="326548" x="7046913" y="6370638"/>
          <p14:tracePt t="326556" x="7064375" y="6388100"/>
          <p14:tracePt t="326564" x="7088188" y="6399213"/>
          <p14:tracePt t="326572" x="7112000" y="6418263"/>
          <p14:tracePt t="326580" x="7137400" y="6435725"/>
          <p14:tracePt t="326588" x="7142163" y="6442075"/>
          <p14:tracePt t="326597" x="7154863" y="6454775"/>
          <p14:tracePt t="326604" x="7178675" y="6459538"/>
          <p14:tracePt t="326614" x="7185025" y="6465888"/>
          <p14:tracePt t="326620" x="7197725" y="6472238"/>
          <p14:tracePt t="326630" x="7221538" y="6484938"/>
          <p14:tracePt t="326645" x="7239000" y="6489700"/>
          <p14:tracePt t="326661" x="7258050" y="6489700"/>
          <p14:tracePt t="326668" x="7275513" y="6496050"/>
          <p14:tracePt t="326676" x="7288213" y="6496050"/>
          <p14:tracePt t="326684" x="7318375" y="6496050"/>
          <p14:tracePt t="326692" x="7342188" y="6508750"/>
          <p14:tracePt t="326700" x="7359650" y="6508750"/>
          <p14:tracePt t="326708" x="7377113" y="6508750"/>
          <p14:tracePt t="326716" x="7402513" y="6508750"/>
          <p14:tracePt t="326724" x="7426325" y="6508750"/>
          <p14:tracePt t="326732" x="7437438" y="6508750"/>
          <p14:tracePt t="326740" x="7462838" y="6508750"/>
          <p14:tracePt t="326748" x="7486650" y="6508750"/>
          <p14:tracePt t="326756" x="7510463" y="6508750"/>
          <p14:tracePt t="326764" x="7540625" y="6502400"/>
          <p14:tracePt t="326772" x="7558088" y="6489700"/>
          <p14:tracePt t="326780" x="7583488" y="6489700"/>
          <p14:tracePt t="326788" x="7607300" y="6478588"/>
          <p14:tracePt t="326797" x="7631113" y="6465888"/>
          <p14:tracePt t="326804" x="7643813" y="6454775"/>
          <p14:tracePt t="326812" x="7667625" y="6448425"/>
          <p14:tracePt t="326820" x="7673975" y="6442075"/>
          <p14:tracePt t="326829" x="7691438" y="6435725"/>
          <p14:tracePt t="326836" x="7708900" y="6418263"/>
          <p14:tracePt t="326844" x="7715250" y="6418263"/>
          <p14:tracePt t="326852" x="7727950" y="6405563"/>
          <p14:tracePt t="326860" x="7734300" y="6399213"/>
          <p14:tracePt t="326868" x="7751763" y="6388100"/>
          <p14:tracePt t="326876" x="7758113" y="6370638"/>
          <p14:tracePt t="326884" x="7762875" y="6357938"/>
          <p14:tracePt t="326892" x="7762875" y="6345238"/>
          <p14:tracePt t="326900" x="7769225" y="6321425"/>
          <p14:tracePt t="326908" x="7788275" y="6297613"/>
          <p14:tracePt t="326916" x="7788275" y="6280150"/>
          <p14:tracePt t="326924" x="7805738" y="6254750"/>
          <p14:tracePt t="326932" x="7812088" y="6230938"/>
          <p14:tracePt t="326940" x="7812088" y="6224588"/>
          <p14:tracePt t="326948" x="7818438" y="6213475"/>
          <p14:tracePt t="326956" x="7818438" y="6189663"/>
          <p14:tracePt t="326964" x="7823200" y="6164263"/>
          <p14:tracePt t="326972" x="7823200" y="6153150"/>
          <p14:tracePt t="326980" x="7823200" y="6140450"/>
          <p14:tracePt t="326988" x="7823200" y="6116638"/>
          <p14:tracePt t="326996" x="7823200" y="6103938"/>
          <p14:tracePt t="327004" x="7823200" y="6099175"/>
          <p14:tracePt t="327012" x="7823200" y="6092825"/>
          <p14:tracePt t="327061" x="7823200" y="6086475"/>
          <p14:tracePt t="327124" x="7823200" y="6080125"/>
          <p14:tracePt t="327132" x="7805738" y="6075363"/>
          <p14:tracePt t="327140" x="7762875" y="6062663"/>
          <p14:tracePt t="327148" x="7739063" y="6056313"/>
          <p14:tracePt t="327156" x="7721600" y="6056313"/>
          <p14:tracePt t="327164" x="7715250" y="6056313"/>
          <p14:tracePt t="327188" x="7708900" y="6056313"/>
          <p14:tracePt t="327204" x="7691438" y="6056313"/>
          <p14:tracePt t="327213" x="7667625" y="6056313"/>
          <p14:tracePt t="327220" x="7618413" y="6103938"/>
          <p14:tracePt t="327228" x="7570788" y="6122988"/>
          <p14:tracePt t="327236" x="7534275" y="6153150"/>
          <p14:tracePt t="327244" x="7497763" y="6170613"/>
          <p14:tracePt t="327252" x="7473950" y="6189663"/>
          <p14:tracePt t="327260" x="7437438" y="6213475"/>
          <p14:tracePt t="327268" x="7419975" y="6219825"/>
          <p14:tracePt t="327276" x="7413625" y="6224588"/>
          <p14:tracePt t="327284" x="7396163" y="6254750"/>
          <p14:tracePt t="327300" x="7396163" y="6280150"/>
          <p14:tracePt t="327308" x="7396163" y="6284913"/>
          <p14:tracePt t="327316" x="7396163" y="6297613"/>
          <p14:tracePt t="327324" x="7396163" y="6303963"/>
          <p14:tracePt t="327332" x="7402513" y="6321425"/>
          <p14:tracePt t="327340" x="7407275" y="6327775"/>
          <p14:tracePt t="327348" x="7419975" y="6327775"/>
          <p14:tracePt t="327356" x="7437438" y="6340475"/>
          <p14:tracePt t="327364" x="7462838" y="6351588"/>
          <p14:tracePt t="327372" x="7493000" y="6357938"/>
          <p14:tracePt t="327380" x="7527925" y="6375400"/>
          <p14:tracePt t="327388" x="7553325" y="6375400"/>
          <p14:tracePt t="327396" x="7583488" y="6381750"/>
          <p14:tracePt t="327404" x="7618413" y="6381750"/>
          <p14:tracePt t="327415" x="7637463" y="6388100"/>
          <p14:tracePt t="327420" x="7685088" y="6399213"/>
          <p14:tracePt t="327429" x="7715250" y="6399213"/>
          <p14:tracePt t="327436" x="7739063" y="6399213"/>
          <p14:tracePt t="327445" x="7751763" y="6399213"/>
          <p14:tracePt t="327452" x="7775575" y="6399213"/>
          <p14:tracePt t="327460" x="7799388" y="6399213"/>
          <p14:tracePt t="327468" x="7805738" y="6399213"/>
          <p14:tracePt t="327476" x="7823200" y="6399213"/>
          <p14:tracePt t="327484" x="7829550" y="6399213"/>
          <p14:tracePt t="327492" x="7848600" y="6399213"/>
          <p14:tracePt t="327500" x="7866063" y="6399213"/>
          <p14:tracePt t="327508" x="7872413" y="6394450"/>
          <p14:tracePt t="327516" x="7896225" y="6375400"/>
          <p14:tracePt t="327524" x="7902575" y="6370638"/>
          <p14:tracePt t="327532" x="7908925" y="6357938"/>
          <p14:tracePt t="327540" x="7913688" y="6351588"/>
          <p14:tracePt t="327548" x="7920038" y="6334125"/>
          <p14:tracePt t="327556" x="7920038" y="6315075"/>
          <p14:tracePt t="327565" x="7920038" y="6291263"/>
          <p14:tracePt t="327572" x="7920038" y="6273800"/>
          <p14:tracePt t="327581" x="7920038" y="6254750"/>
          <p14:tracePt t="327588" x="7920038" y="6237288"/>
          <p14:tracePt t="327598" x="7920038" y="6224588"/>
          <p14:tracePt t="327604" x="7920038" y="6207125"/>
          <p14:tracePt t="327615" x="7913688" y="6183313"/>
          <p14:tracePt t="327620" x="7908925" y="6159500"/>
          <p14:tracePt t="327629" x="7896225" y="6146800"/>
          <p14:tracePt t="327636" x="7889875" y="6129338"/>
          <p14:tracePt t="327645" x="7872413" y="6103938"/>
          <p14:tracePt t="327660" x="7859713" y="6092825"/>
          <p14:tracePt t="327668" x="7853363" y="6086475"/>
          <p14:tracePt t="327676" x="7848600" y="6080125"/>
          <p14:tracePt t="327684" x="7835900" y="6062663"/>
          <p14:tracePt t="327692" x="7818438" y="6056313"/>
          <p14:tracePt t="327700" x="7805738" y="6045200"/>
          <p14:tracePt t="327708" x="7788275" y="6032500"/>
          <p14:tracePt t="327716" x="7775575" y="6026150"/>
          <p14:tracePt t="327724" x="7769225" y="6019800"/>
          <p14:tracePt t="327732" x="7745413" y="6019800"/>
          <p14:tracePt t="327740" x="7704138" y="6019800"/>
          <p14:tracePt t="327748" x="7678738" y="6019800"/>
          <p14:tracePt t="327756" x="7661275" y="6019800"/>
          <p14:tracePt t="327765" x="7637463" y="6019800"/>
          <p14:tracePt t="327772" x="7600950" y="6032500"/>
          <p14:tracePt t="327781" x="7577138" y="6056313"/>
          <p14:tracePt t="327788" x="7540625" y="6075363"/>
          <p14:tracePt t="327798" x="7523163" y="6092825"/>
          <p14:tracePt t="327804" x="7510463" y="6103938"/>
          <p14:tracePt t="327813" x="7504113" y="6129338"/>
          <p14:tracePt t="327820" x="7493000" y="6153150"/>
          <p14:tracePt t="327829" x="7486650" y="6194425"/>
          <p14:tracePt t="327836" x="7486650" y="6219825"/>
          <p14:tracePt t="327845" x="7486650" y="6243638"/>
          <p14:tracePt t="327852" x="7486650" y="6273800"/>
          <p14:tracePt t="327860" x="7486650" y="6297613"/>
          <p14:tracePt t="327868" x="7504113" y="6345238"/>
          <p14:tracePt t="327876" x="7546975" y="6381750"/>
          <p14:tracePt t="327884" x="7570788" y="6405563"/>
          <p14:tracePt t="327892" x="7588250" y="6424613"/>
          <p14:tracePt t="327900" x="7600950" y="6442075"/>
          <p14:tracePt t="327908" x="7613650" y="6442075"/>
          <p14:tracePt t="327916" x="7631113" y="6448425"/>
          <p14:tracePt t="327924" x="7643813" y="6448425"/>
          <p14:tracePt t="327933" x="7654925" y="6448425"/>
          <p14:tracePt t="327940" x="7691438" y="6454775"/>
          <p14:tracePt t="327949" x="7721600" y="6454775"/>
          <p14:tracePt t="327956" x="7745413" y="6454775"/>
          <p14:tracePt t="327965" x="7775575" y="6454775"/>
          <p14:tracePt t="327972" x="7799388" y="6454775"/>
          <p14:tracePt t="327982" x="7823200" y="6454775"/>
          <p14:tracePt t="327988" x="7848600" y="6435725"/>
          <p14:tracePt t="327999" x="7872413" y="6411913"/>
          <p14:tracePt t="328004" x="7878763" y="6399213"/>
          <p14:tracePt t="328013" x="7878763" y="6364288"/>
          <p14:tracePt t="328020" x="7889875" y="6351588"/>
          <p14:tracePt t="328029" x="7889875" y="6310313"/>
          <p14:tracePt t="328036" x="7889875" y="6261100"/>
          <p14:tracePt t="328044" x="7889875" y="6249988"/>
          <p14:tracePt t="328052" x="7883525" y="6224588"/>
          <p14:tracePt t="328060" x="7872413" y="6200775"/>
          <p14:tracePt t="328068" x="7853363" y="6189663"/>
          <p14:tracePt t="328076" x="7848600" y="6183313"/>
          <p14:tracePt t="328084" x="7835900" y="6164263"/>
          <p14:tracePt t="328092" x="7812088" y="6159500"/>
          <p14:tracePt t="328100" x="7788275" y="6134100"/>
          <p14:tracePt t="328108" x="7751763" y="6103938"/>
          <p14:tracePt t="328118" x="7715250" y="6099175"/>
          <p14:tracePt t="328124" x="7667625" y="6080125"/>
          <p14:tracePt t="328132" x="7643813" y="6069013"/>
          <p14:tracePt t="328140" x="7607300" y="6049963"/>
          <p14:tracePt t="328148" x="7588250" y="6049963"/>
          <p14:tracePt t="328156" x="7570788" y="6045200"/>
          <p14:tracePt t="328164" x="7540625" y="6038850"/>
          <p14:tracePt t="328172" x="7534275" y="6038850"/>
          <p14:tracePt t="328180" x="7527925" y="6038850"/>
          <p14:tracePt t="328188" x="7504113" y="6038850"/>
          <p14:tracePt t="328198" x="7493000" y="6038850"/>
          <p14:tracePt t="328204" x="7486650" y="6038850"/>
          <p14:tracePt t="328213" x="7456488" y="6056313"/>
          <p14:tracePt t="328220" x="7456488" y="6069013"/>
          <p14:tracePt t="328229" x="7437438" y="6086475"/>
          <p14:tracePt t="328236" x="7437438" y="6103938"/>
          <p14:tracePt t="328244" x="7437438" y="6129338"/>
          <p14:tracePt t="328252" x="7437438" y="6153150"/>
          <p14:tracePt t="328260" x="7437438" y="6164263"/>
          <p14:tracePt t="328268" x="7437438" y="6183313"/>
          <p14:tracePt t="328276" x="7437438" y="6194425"/>
          <p14:tracePt t="328284" x="7462838" y="6213475"/>
          <p14:tracePt t="328292" x="7467600" y="6219825"/>
          <p14:tracePt t="328300" x="7510463" y="6243638"/>
          <p14:tracePt t="328308" x="7534275" y="6267450"/>
          <p14:tracePt t="328317" x="7558088" y="6284913"/>
          <p14:tracePt t="328324" x="7583488" y="6297613"/>
          <p14:tracePt t="328332" x="7607300" y="6315075"/>
          <p14:tracePt t="328340" x="7613650" y="6315075"/>
          <p14:tracePt t="328348" x="7631113" y="6321425"/>
          <p14:tracePt t="328420" x="7637463" y="6321425"/>
          <p14:tracePt t="328589" x="7643813" y="6321425"/>
          <p14:tracePt t="328605" x="7648575" y="6327775"/>
          <p14:tracePt t="328629" x="7661275" y="6327775"/>
          <p14:tracePt t="328645" x="7667625" y="6327775"/>
          <p14:tracePt t="328653" x="7678738" y="6327775"/>
          <p14:tracePt t="328661" x="7704138" y="6327775"/>
          <p14:tracePt t="328669" x="7745413" y="6334125"/>
          <p14:tracePt t="328676" x="7769225" y="6345238"/>
          <p14:tracePt t="328684" x="7793038" y="6351588"/>
          <p14:tracePt t="328692" x="7805738" y="6357938"/>
          <p14:tracePt t="328701" x="7823200" y="6357938"/>
          <p14:tracePt t="328893" x="7829550" y="6364288"/>
          <p14:tracePt t="329277" x="7835900" y="6364288"/>
          <p14:tracePt t="329285" x="7848600" y="6364288"/>
          <p14:tracePt t="329293" x="7872413" y="6364288"/>
          <p14:tracePt t="329301" x="7926388" y="6364288"/>
          <p14:tracePt t="329309" x="7956550" y="6351588"/>
          <p14:tracePt t="329316" x="8016875" y="6351588"/>
          <p14:tracePt t="329324" x="8064500" y="6351588"/>
          <p14:tracePt t="329333" x="8120063" y="6351588"/>
          <p14:tracePt t="329340" x="8178800" y="6351588"/>
          <p14:tracePt t="329350" x="8221663" y="6351588"/>
          <p14:tracePt t="329356" x="8281988" y="6351588"/>
          <p14:tracePt t="329366" x="8342313" y="6351588"/>
          <p14:tracePt t="329372" x="8396288" y="6351588"/>
          <p14:tracePt t="329381" x="8432800" y="6351588"/>
          <p14:tracePt t="329388" x="8462963" y="6351588"/>
          <p14:tracePt t="329397" x="8505825" y="6351588"/>
          <p14:tracePt t="329404" x="8529638" y="6351588"/>
          <p14:tracePt t="329412" x="8559800" y="6351588"/>
          <p14:tracePt t="329420" x="8594725" y="6351588"/>
          <p14:tracePt t="329428" x="8637588" y="6351588"/>
          <p14:tracePt t="329436" x="8661400" y="6351588"/>
          <p14:tracePt t="329444" x="8691563" y="6351588"/>
          <p14:tracePt t="329452" x="8715375" y="6351588"/>
          <p14:tracePt t="329460" x="8740775" y="6357938"/>
          <p14:tracePt t="329516" x="8745538" y="6357938"/>
          <p14:tracePt t="329669" x="8745538" y="6364288"/>
          <p14:tracePt t="329693" x="8740775" y="6370638"/>
          <p14:tracePt t="329701" x="8721725" y="6375400"/>
          <p14:tracePt t="329717" x="8710613" y="6375400"/>
          <p14:tracePt t="329724" x="8704263" y="6381750"/>
          <p14:tracePt t="329733" x="8685213" y="6388100"/>
          <p14:tracePt t="329740" x="8643938" y="6388100"/>
          <p14:tracePt t="329750" x="8583613" y="6388100"/>
          <p14:tracePt t="329756" x="8523288" y="6388100"/>
          <p14:tracePt t="329764" x="8480425" y="6388100"/>
          <p14:tracePt t="329772" x="8408988" y="6388100"/>
          <p14:tracePt t="329781" x="8372475" y="6388100"/>
          <p14:tracePt t="329788" x="8318500" y="6388100"/>
          <p14:tracePt t="329797" x="8288338" y="6388100"/>
          <p14:tracePt t="329804" x="8245475" y="6388100"/>
          <p14:tracePt t="329812" x="8215313" y="6388100"/>
          <p14:tracePt t="329820" x="8197850" y="6388100"/>
          <p14:tracePt t="329828" x="8174038" y="6388100"/>
          <p14:tracePt t="330045" x="8185150" y="6394450"/>
          <p14:tracePt t="330061" x="8197850" y="6394450"/>
          <p14:tracePt t="330077" x="8204200" y="6394450"/>
          <p14:tracePt t="330085" x="8208963" y="6394450"/>
          <p14:tracePt t="330101" x="8215313" y="6394450"/>
          <p14:tracePt t="330508" x="0" y="0"/>
        </p14:tracePtLst>
        <p14:tracePtLst>
          <p14:tracePt t="332099" x="5213350" y="6334125"/>
          <p14:tracePt t="332301" x="5208588" y="6340475"/>
          <p14:tracePt t="332317" x="5183188" y="6340475"/>
          <p14:tracePt t="332325" x="5153025" y="6327775"/>
          <p14:tracePt t="332333" x="5111750" y="6297613"/>
          <p14:tracePt t="332340" x="5062538" y="6267450"/>
          <p14:tracePt t="332349" x="5027613" y="6243638"/>
          <p14:tracePt t="332356" x="4960938" y="6207125"/>
          <p14:tracePt t="332364" x="4913313" y="6176963"/>
          <p14:tracePt t="332372" x="4876800" y="6153150"/>
          <p14:tracePt t="332380" x="4840288" y="6134100"/>
          <p14:tracePt t="332388" x="4803775" y="6116638"/>
          <p14:tracePt t="332396" x="4756150" y="6086475"/>
          <p14:tracePt t="332404" x="4702175" y="6056313"/>
          <p14:tracePt t="332412" x="4676775" y="6038850"/>
          <p14:tracePt t="332420" x="4641850" y="6015038"/>
          <p14:tracePt t="332428" x="4635500" y="6015038"/>
          <p14:tracePt t="332437" x="4622800" y="6008688"/>
          <p14:tracePt t="332452" x="4611688" y="6008688"/>
          <p14:tracePt t="332460" x="4605338" y="6008688"/>
          <p14:tracePt t="332469" x="4598988" y="6008688"/>
          <p14:tracePt t="332476" x="4586288" y="6008688"/>
          <p14:tracePt t="332485" x="4568825" y="6008688"/>
          <p14:tracePt t="332492" x="4551363" y="6008688"/>
          <p14:tracePt t="332502" x="4532313" y="6008688"/>
          <p14:tracePt t="332508" x="4521200" y="6008688"/>
          <p14:tracePt t="332517" x="4497388" y="5995988"/>
          <p14:tracePt t="332524" x="4484688" y="5995988"/>
          <p14:tracePt t="332533" x="4460875" y="5989638"/>
          <p14:tracePt t="332549" x="4437063" y="5989638"/>
          <p14:tracePt t="332556" x="4430713" y="5989638"/>
          <p14:tracePt t="332564" x="4411663" y="5989638"/>
          <p14:tracePt t="332572" x="4394200" y="5984875"/>
          <p14:tracePt t="332580" x="4387850" y="5984875"/>
          <p14:tracePt t="332588" x="4376738" y="5984875"/>
          <p14:tracePt t="332596" x="4370388" y="5978525"/>
          <p14:tracePt t="332604" x="4357688" y="5978525"/>
          <p14:tracePt t="332612" x="4333875" y="5965825"/>
          <p14:tracePt t="332620" x="4310063" y="5965825"/>
          <p14:tracePt t="332628" x="4279900" y="5965825"/>
          <p14:tracePt t="332636" x="4219575" y="5948363"/>
          <p14:tracePt t="332644" x="4176713" y="5942013"/>
          <p14:tracePt t="332652" x="4129088" y="5942013"/>
          <p14:tracePt t="332660" x="4086225" y="5942013"/>
          <p14:tracePt t="332669" x="4038600" y="5918200"/>
          <p14:tracePt t="332676" x="3990975" y="5911850"/>
          <p14:tracePt t="332685" x="3960813" y="5911850"/>
          <p14:tracePt t="332692" x="3924300" y="5905500"/>
          <p14:tracePt t="332700" x="3894138" y="5905500"/>
          <p14:tracePt t="332708" x="3870325" y="5894388"/>
          <p14:tracePt t="332717" x="3844925" y="5888038"/>
          <p14:tracePt t="332724" x="3840163" y="5888038"/>
          <p14:tracePt t="332733" x="3833813" y="5888038"/>
          <p14:tracePt t="332781" x="3821113" y="5888038"/>
          <p14:tracePt t="332789" x="3814763" y="5888038"/>
          <p14:tracePt t="332797" x="3803650" y="5888038"/>
          <p14:tracePt t="332807" x="3779838" y="5888038"/>
          <p14:tracePt t="332812" x="3760788" y="5888038"/>
          <p14:tracePt t="332820" x="3719513" y="5888038"/>
          <p14:tracePt t="332828" x="3689350" y="5899150"/>
          <p14:tracePt t="332837" x="3652838" y="5918200"/>
          <p14:tracePt t="332844" x="3605213" y="5935663"/>
          <p14:tracePt t="332853" x="3556000" y="5954713"/>
          <p14:tracePt t="332860" x="3508375" y="5965825"/>
          <p14:tracePt t="332869" x="3471863" y="5984875"/>
          <p14:tracePt t="332876" x="3424238" y="6002338"/>
          <p14:tracePt t="332885" x="3398838" y="6008688"/>
          <p14:tracePt t="332892" x="3363913" y="6026150"/>
          <p14:tracePt t="332900" x="3357563" y="6032500"/>
          <p14:tracePt t="332908" x="3344863" y="6038850"/>
          <p14:tracePt t="332924" x="3327400" y="6056313"/>
          <p14:tracePt t="332940" x="3321050" y="6062663"/>
          <p14:tracePt t="332948" x="3314700" y="6075363"/>
          <p14:tracePt t="332956" x="3309938" y="6080125"/>
          <p14:tracePt t="332964" x="3303588" y="6086475"/>
          <p14:tracePt t="332972" x="3297238" y="6099175"/>
          <p14:tracePt t="332980" x="3284538" y="6116638"/>
          <p14:tracePt t="332988" x="3284538" y="6129338"/>
          <p14:tracePt t="332996" x="3273425" y="6146800"/>
          <p14:tracePt t="333004" x="3260725" y="6159500"/>
          <p14:tracePt t="333012" x="3260725" y="6164263"/>
          <p14:tracePt t="333020" x="3260725" y="6170613"/>
          <p14:tracePt t="333028" x="3260725" y="6183313"/>
          <p14:tracePt t="333036" x="3260725" y="6189663"/>
          <p14:tracePt t="333044" x="3260725" y="6213475"/>
          <p14:tracePt t="333052" x="3260725" y="6237288"/>
          <p14:tracePt t="333060" x="3260725" y="6243638"/>
          <p14:tracePt t="333069" x="3260725" y="6254750"/>
          <p14:tracePt t="333076" x="3260725" y="6280150"/>
          <p14:tracePt t="333086" x="3260725" y="6284913"/>
          <p14:tracePt t="333092" x="3260725" y="6297613"/>
          <p14:tracePt t="333103" x="3260725" y="6310313"/>
          <p14:tracePt t="333108" x="3279775" y="6327775"/>
          <p14:tracePt t="333117" x="3290888" y="6351588"/>
          <p14:tracePt t="333124" x="3309938" y="6364288"/>
          <p14:tracePt t="333133" x="3333750" y="6388100"/>
          <p14:tracePt t="333154" x="3381375" y="6429375"/>
          <p14:tracePt t="333156" x="3405188" y="6448425"/>
          <p14:tracePt t="333164" x="3429000" y="6472238"/>
          <p14:tracePt t="333172" x="3454400" y="6478588"/>
          <p14:tracePt t="333180" x="3471863" y="6496050"/>
          <p14:tracePt t="333188" x="3495675" y="6502400"/>
          <p14:tracePt t="333196" x="3519488" y="6519863"/>
          <p14:tracePt t="333204" x="3532188" y="6519863"/>
          <p14:tracePt t="333212" x="3568700" y="6545263"/>
          <p14:tracePt t="333220" x="3592513" y="6550025"/>
          <p14:tracePt t="333228" x="3646488" y="6592888"/>
          <p14:tracePt t="333236" x="3700463" y="6623050"/>
          <p14:tracePt t="333244" x="3779838" y="6665913"/>
          <p14:tracePt t="333253" x="3870325" y="6700838"/>
          <p14:tracePt t="333260" x="3948113" y="6743700"/>
          <p14:tracePt t="333270" x="4051300" y="6791325"/>
          <p14:tracePt t="333276" x="4111625" y="6815138"/>
          <p14:tracePt t="333572" x="5588000" y="6851650"/>
          <p14:tracePt t="333580" x="5629275" y="6840538"/>
          <p14:tracePt t="333588" x="5665788" y="6821488"/>
          <p14:tracePt t="333596" x="5689600" y="6815138"/>
          <p14:tracePt t="333605" x="5708650" y="6797675"/>
          <p14:tracePt t="333612" x="5732463" y="6773863"/>
          <p14:tracePt t="333620" x="5745163" y="6767513"/>
          <p14:tracePt t="333628" x="5768975" y="6750050"/>
          <p14:tracePt t="333637" x="5792788" y="6737350"/>
          <p14:tracePt t="333644" x="5829300" y="6719888"/>
          <p14:tracePt t="333653" x="5834063" y="6713538"/>
          <p14:tracePt t="333660" x="5853113" y="6700838"/>
          <p14:tracePt t="333669" x="5870575" y="6689725"/>
          <p14:tracePt t="333676" x="5876925" y="6683375"/>
          <p14:tracePt t="333686" x="5889625" y="6677025"/>
          <p14:tracePt t="333692" x="5907088" y="6670675"/>
          <p14:tracePt t="333701" x="5913438" y="6665913"/>
          <p14:tracePt t="333708" x="5949950" y="6646863"/>
          <p14:tracePt t="333717" x="5967413" y="6635750"/>
          <p14:tracePt t="333724" x="6010275" y="6616700"/>
          <p14:tracePt t="333732" x="6034088" y="6599238"/>
          <p14:tracePt t="333740" x="6057900" y="6580188"/>
          <p14:tracePt t="333748" x="6081713" y="6569075"/>
          <p14:tracePt t="333756" x="6100763" y="6569075"/>
          <p14:tracePt t="333764" x="6111875" y="6562725"/>
          <p14:tracePt t="333780" x="6118225" y="6556375"/>
          <p14:tracePt t="333788" x="6124575" y="6550025"/>
          <p14:tracePt t="333812" x="6130925" y="6538913"/>
          <p14:tracePt t="333828" x="6142038" y="6526213"/>
          <p14:tracePt t="333844" x="6148388" y="6519863"/>
          <p14:tracePt t="333860" x="6148388" y="6515100"/>
          <p14:tracePt t="333870" x="6148388" y="6502400"/>
          <p14:tracePt t="333876" x="6148388" y="6496050"/>
          <p14:tracePt t="333887" x="6148388" y="6489700"/>
          <p14:tracePt t="333892" x="6148388" y="6484938"/>
          <p14:tracePt t="333908" x="6148388" y="6478588"/>
          <p14:tracePt t="333924" x="6148388" y="6472238"/>
          <p14:tracePt t="333940" x="6148388" y="6448425"/>
          <p14:tracePt t="333949" x="6135688" y="6435725"/>
          <p14:tracePt t="333956" x="6105525" y="6411913"/>
          <p14:tracePt t="333964" x="6081713" y="6388100"/>
          <p14:tracePt t="333972" x="6057900" y="6364288"/>
          <p14:tracePt t="333980" x="6034088" y="6334125"/>
          <p14:tracePt t="333988" x="5967413" y="6291263"/>
          <p14:tracePt t="333996" x="5943600" y="6280150"/>
          <p14:tracePt t="334004" x="5907088" y="6237288"/>
          <p14:tracePt t="334012" x="5870575" y="6224588"/>
          <p14:tracePt t="334020" x="5834063" y="6194425"/>
          <p14:tracePt t="334028" x="5810250" y="6176963"/>
          <p14:tracePt t="334036" x="5773738" y="6153150"/>
          <p14:tracePt t="334044" x="5749925" y="6134100"/>
          <p14:tracePt t="334053" x="5684838" y="6103938"/>
          <p14:tracePt t="334060" x="5635625" y="6075363"/>
          <p14:tracePt t="334070" x="5568950" y="6045200"/>
          <p14:tracePt t="334076" x="5503863" y="6015038"/>
          <p14:tracePt t="334086" x="5454650" y="5984875"/>
          <p14:tracePt t="334092" x="5407025" y="5959475"/>
          <p14:tracePt t="334101" x="5359400" y="5942013"/>
          <p14:tracePt t="334108" x="5322888" y="5924550"/>
          <p14:tracePt t="334122" x="5262563" y="5918200"/>
          <p14:tracePt t="334124" x="5232400" y="5905500"/>
          <p14:tracePt t="334132" x="5183188" y="5899150"/>
          <p14:tracePt t="334140" x="5122863" y="5888038"/>
          <p14:tracePt t="334148" x="5087938" y="5868988"/>
          <p14:tracePt t="334156" x="5038725" y="5868988"/>
          <p14:tracePt t="334164" x="5021263" y="5868988"/>
          <p14:tracePt t="334172" x="4972050" y="5864225"/>
          <p14:tracePt t="334180" x="4948238" y="5864225"/>
          <p14:tracePt t="334188" x="4906963" y="5864225"/>
          <p14:tracePt t="334196" x="4876800" y="5864225"/>
          <p14:tracePt t="334204" x="4846638" y="5864225"/>
          <p14:tracePt t="334212" x="4822825" y="5864225"/>
          <p14:tracePt t="334220" x="4779963" y="5864225"/>
          <p14:tracePt t="334228" x="4756150" y="5864225"/>
          <p14:tracePt t="334237" x="4743450" y="5864225"/>
          <p14:tracePt t="334244" x="4719638" y="5864225"/>
          <p14:tracePt t="334253" x="4695825" y="5864225"/>
          <p14:tracePt t="334260" x="4683125" y="5864225"/>
          <p14:tracePt t="334270" x="4659313" y="5864225"/>
          <p14:tracePt t="334276" x="4635500" y="5864225"/>
          <p14:tracePt t="334285" x="4611688" y="5864225"/>
          <p14:tracePt t="334292" x="4581525" y="5864225"/>
          <p14:tracePt t="334301" x="4538663" y="5864225"/>
          <p14:tracePt t="334308" x="4502150" y="5864225"/>
          <p14:tracePt t="334316" x="4460875" y="5864225"/>
          <p14:tracePt t="334324" x="4418013" y="5864225"/>
          <p14:tracePt t="334332" x="4346575" y="5864225"/>
          <p14:tracePt t="334340" x="4297363" y="5864225"/>
          <p14:tracePt t="334348" x="4225925" y="5875338"/>
          <p14:tracePt t="334356" x="4165600" y="5875338"/>
          <p14:tracePt t="334364" x="4111625" y="5875338"/>
          <p14:tracePt t="334372" x="4062413" y="5875338"/>
          <p14:tracePt t="334380" x="4032250" y="5875338"/>
          <p14:tracePt t="334388" x="4008438" y="5875338"/>
          <p14:tracePt t="334396" x="3984625" y="5881688"/>
          <p14:tracePt t="334404" x="3971925" y="5881688"/>
          <p14:tracePt t="334412" x="3954463" y="5881688"/>
          <p14:tracePt t="334420" x="3948113" y="5888038"/>
          <p14:tracePt t="334428" x="3941763" y="5888038"/>
          <p14:tracePt t="334437" x="3930650" y="5894388"/>
          <p14:tracePt t="334444" x="3917950" y="5905500"/>
          <p14:tracePt t="334460" x="3900488" y="5905500"/>
          <p14:tracePt t="334469" x="3894138" y="5911850"/>
          <p14:tracePt t="334476" x="3875088" y="5918200"/>
          <p14:tracePt t="334484" x="3863975" y="5924550"/>
          <p14:tracePt t="334492" x="3827463" y="5929313"/>
          <p14:tracePt t="334500" x="3814763" y="5948363"/>
          <p14:tracePt t="334508" x="3790950" y="5954713"/>
          <p14:tracePt t="334516" x="3767138" y="5972175"/>
          <p14:tracePt t="334532" x="3743325" y="5989638"/>
          <p14:tracePt t="334540" x="3736975" y="5995988"/>
          <p14:tracePt t="334548" x="3730625" y="6002338"/>
          <p14:tracePt t="334556" x="3725863" y="6008688"/>
          <p14:tracePt t="334564" x="3719513" y="6015038"/>
          <p14:tracePt t="334580" x="3706813" y="6019800"/>
          <p14:tracePt t="334588" x="3700463" y="6026150"/>
          <p14:tracePt t="334596" x="3695700" y="6032500"/>
          <p14:tracePt t="334604" x="3695700" y="6038850"/>
          <p14:tracePt t="334612" x="3695700" y="6045200"/>
          <p14:tracePt t="334620" x="3683000" y="6062663"/>
          <p14:tracePt t="334628" x="3676650" y="6069013"/>
          <p14:tracePt t="334636" x="3676650" y="6075363"/>
          <p14:tracePt t="334644" x="3676650" y="6080125"/>
          <p14:tracePt t="334654" x="3676650" y="6086475"/>
          <p14:tracePt t="334660" x="3676650" y="6099175"/>
          <p14:tracePt t="334671" x="3676650" y="6103938"/>
          <p14:tracePt t="334676" x="3676650" y="6122988"/>
          <p14:tracePt t="334692" x="3676650" y="6134100"/>
          <p14:tracePt t="334701" x="3676650" y="6146800"/>
          <p14:tracePt t="334708" x="3689350" y="6164263"/>
          <p14:tracePt t="334716" x="3695700" y="6170613"/>
          <p14:tracePt t="334724" x="3700463" y="6189663"/>
          <p14:tracePt t="334732" x="3706813" y="6207125"/>
          <p14:tracePt t="334740" x="3713163" y="6230938"/>
          <p14:tracePt t="334748" x="3725863" y="6254750"/>
          <p14:tracePt t="334757" x="3730625" y="6267450"/>
          <p14:tracePt t="334764" x="3736975" y="6291263"/>
          <p14:tracePt t="334772" x="3743325" y="6297613"/>
          <p14:tracePt t="334780" x="3756025" y="6310313"/>
          <p14:tracePt t="334788" x="3773488" y="6327775"/>
          <p14:tracePt t="334796" x="3784600" y="6340475"/>
          <p14:tracePt t="334804" x="3803650" y="6357938"/>
          <p14:tracePt t="334812" x="3821113" y="6370638"/>
          <p14:tracePt t="334821" x="3833813" y="6381750"/>
          <p14:tracePt t="334828" x="3857625" y="6394450"/>
          <p14:tracePt t="334837" x="3881438" y="6411913"/>
          <p14:tracePt t="334844" x="3905250" y="6429375"/>
          <p14:tracePt t="334854" x="3930650" y="6442075"/>
          <p14:tracePt t="334860" x="3965575" y="6472238"/>
          <p14:tracePt t="334871" x="3990975" y="6496050"/>
          <p14:tracePt t="334876" x="4014788" y="6515100"/>
          <p14:tracePt t="334885" x="4051300" y="6526213"/>
          <p14:tracePt t="334892" x="4062413" y="6545263"/>
          <p14:tracePt t="334901" x="4098925" y="6569075"/>
          <p14:tracePt t="334908" x="4135438" y="6586538"/>
          <p14:tracePt t="334916" x="4159250" y="6599238"/>
          <p14:tracePt t="334924" x="4195763" y="6623050"/>
          <p14:tracePt t="334932" x="4243388" y="6640513"/>
          <p14:tracePt t="334940" x="4303713" y="6665913"/>
          <p14:tracePt t="334948" x="4351338" y="6683375"/>
          <p14:tracePt t="334956" x="4418013" y="6700838"/>
          <p14:tracePt t="334964" x="4460875" y="6713538"/>
          <p14:tracePt t="334972" x="4508500" y="6731000"/>
          <p14:tracePt t="334980" x="4545013" y="6743700"/>
          <p14:tracePt t="334988" x="4622800" y="6761163"/>
          <p14:tracePt t="334996" x="4695825" y="6761163"/>
          <p14:tracePt t="335004" x="4767263" y="6773863"/>
          <p14:tracePt t="335012" x="4857750" y="6797675"/>
          <p14:tracePt t="335021" x="4930775" y="6804025"/>
          <p14:tracePt t="335028" x="5014913" y="6804025"/>
          <p14:tracePt t="335037" x="5087938" y="6804025"/>
          <p14:tracePt t="335044" x="5148263" y="6804025"/>
          <p14:tracePt t="335054" x="5208588" y="6804025"/>
          <p14:tracePt t="335060" x="5238750" y="6804025"/>
          <p14:tracePt t="335069" x="5280025" y="6804025"/>
          <p14:tracePt t="335076" x="5303838" y="6804025"/>
          <p14:tracePt t="335085" x="5329238" y="6797675"/>
          <p14:tracePt t="335092" x="5334000" y="6791325"/>
          <p14:tracePt t="335100" x="5359400" y="6773863"/>
          <p14:tracePt t="335108" x="5370513" y="6761163"/>
          <p14:tracePt t="335123" x="5376863" y="6754813"/>
          <p14:tracePt t="335124" x="5387975" y="6731000"/>
          <p14:tracePt t="335132" x="5394325" y="6724650"/>
          <p14:tracePt t="335140" x="5394325" y="6713538"/>
          <p14:tracePt t="335148" x="5394325" y="6700838"/>
          <p14:tracePt t="335156" x="5394325" y="6677025"/>
          <p14:tracePt t="335164" x="5394325" y="6670675"/>
          <p14:tracePt t="335172" x="5394325" y="6646863"/>
          <p14:tracePt t="335180" x="5394325" y="6605588"/>
          <p14:tracePt t="335189" x="5387975" y="6580188"/>
          <p14:tracePt t="335196" x="5370513" y="6538913"/>
          <p14:tracePt t="335204" x="5329238" y="6496050"/>
          <p14:tracePt t="335212" x="5286375" y="6448425"/>
          <p14:tracePt t="335221" x="5256213" y="6394450"/>
          <p14:tracePt t="335228" x="5219700" y="6345238"/>
          <p14:tracePt t="335238" x="5178425" y="6303963"/>
          <p14:tracePt t="335244" x="5111750" y="6249988"/>
          <p14:tracePt t="335254" x="5062538" y="6207125"/>
          <p14:tracePt t="335260" x="4997450" y="6153150"/>
          <p14:tracePt t="335269" x="4954588" y="6116638"/>
          <p14:tracePt t="335276" x="4906963" y="6086475"/>
          <p14:tracePt t="335285" x="4870450" y="6056313"/>
          <p14:tracePt t="335292" x="4816475" y="6026150"/>
          <p14:tracePt t="335300" x="4767263" y="5995988"/>
          <p14:tracePt t="335308" x="4732338" y="5978525"/>
          <p14:tracePt t="335316" x="4702175" y="5972175"/>
          <p14:tracePt t="335324" x="4635500" y="5959475"/>
          <p14:tracePt t="335332" x="4605338" y="5942013"/>
          <p14:tracePt t="335341" x="4568825" y="5942013"/>
          <p14:tracePt t="335348" x="4514850" y="5935663"/>
          <p14:tracePt t="335356" x="4491038" y="5918200"/>
          <p14:tracePt t="335364" x="4441825" y="5899150"/>
          <p14:tracePt t="335373" x="4411663" y="5894388"/>
          <p14:tracePt t="335380" x="4370388" y="5894388"/>
          <p14:tracePt t="335388" x="4346575" y="5881688"/>
          <p14:tracePt t="335396" x="4310063" y="5881688"/>
          <p14:tracePt t="335405" x="4279900" y="5875338"/>
          <p14:tracePt t="335412" x="4230688" y="5875338"/>
          <p14:tracePt t="335421" x="4189413" y="5864225"/>
          <p14:tracePt t="335428" x="4129088" y="5864225"/>
          <p14:tracePt t="335438" x="4044950" y="5864225"/>
          <p14:tracePt t="335444" x="3954463" y="5864225"/>
          <p14:tracePt t="335455" x="3870325" y="5864225"/>
          <p14:tracePt t="335460" x="3784600" y="5864225"/>
          <p14:tracePt t="335469" x="3695700" y="5864225"/>
          <p14:tracePt t="335476" x="3622675" y="5864225"/>
          <p14:tracePt t="335485" x="3562350" y="5881688"/>
          <p14:tracePt t="335492" x="3502025" y="5899150"/>
          <p14:tracePt t="335500" x="3435350" y="5924550"/>
          <p14:tracePt t="335508" x="3387725" y="5942013"/>
          <p14:tracePt t="335516" x="3381375" y="5948363"/>
          <p14:tracePt t="335524" x="3370263" y="5959475"/>
          <p14:tracePt t="335532" x="3357563" y="5965825"/>
          <p14:tracePt t="335540" x="3340100" y="5978525"/>
          <p14:tracePt t="335548" x="3327400" y="5989638"/>
          <p14:tracePt t="335564" x="3297238" y="6015038"/>
          <p14:tracePt t="335573" x="3284538" y="6032500"/>
          <p14:tracePt t="335580" x="3267075" y="6045200"/>
          <p14:tracePt t="335588" x="3243263" y="6069013"/>
          <p14:tracePt t="335596" x="3230563" y="6086475"/>
          <p14:tracePt t="335605" x="3213100" y="6122988"/>
          <p14:tracePt t="335612" x="3182938" y="6159500"/>
          <p14:tracePt t="335621" x="3176588" y="6183313"/>
          <p14:tracePt t="335628" x="3159125" y="6219825"/>
          <p14:tracePt t="335638" x="3152775" y="6237288"/>
          <p14:tracePt t="335644" x="3152775" y="6261100"/>
          <p14:tracePt t="335654" x="3140075" y="6284913"/>
          <p14:tracePt t="335660" x="3140075" y="6291263"/>
          <p14:tracePt t="335669" x="3140075" y="6303963"/>
          <p14:tracePt t="335676" x="3140075" y="6321425"/>
          <p14:tracePt t="335685" x="3140075" y="6334125"/>
          <p14:tracePt t="335700" x="3146425" y="6340475"/>
          <p14:tracePt t="335709" x="3159125" y="6345238"/>
          <p14:tracePt t="335716" x="3182938" y="6370638"/>
          <p14:tracePt t="335724" x="3206750" y="6388100"/>
          <p14:tracePt t="335732" x="3254375" y="6424613"/>
          <p14:tracePt t="335740" x="3290888" y="6465888"/>
          <p14:tracePt t="335748" x="3370263" y="6532563"/>
          <p14:tracePt t="335756" x="3435350" y="6586538"/>
          <p14:tracePt t="335764" x="3532188" y="6659563"/>
          <p14:tracePt t="335772" x="3609975" y="6713538"/>
          <p14:tracePt t="335780" x="3676650" y="6743700"/>
          <p14:tracePt t="335788" x="3749675" y="6780213"/>
          <p14:tracePt t="335796" x="3814763" y="6810375"/>
          <p14:tracePt t="335805" x="3863975" y="6827838"/>
          <p14:tracePt t="335812" x="3894138" y="6840538"/>
          <p14:tracePt t="335956" x="4967288" y="6834188"/>
          <p14:tracePt t="335964" x="4972050" y="6834188"/>
          <p14:tracePt t="335972" x="4997450" y="6815138"/>
          <p14:tracePt t="335988" x="5032375" y="6784975"/>
          <p14:tracePt t="336005" x="5051425" y="6780213"/>
          <p14:tracePt t="336012" x="5057775" y="6773863"/>
          <p14:tracePt t="336022" x="5062538" y="6767513"/>
          <p14:tracePt t="336039" x="5068888" y="6761163"/>
          <p14:tracePt t="336053" x="5075238" y="6754813"/>
          <p14:tracePt t="336069" x="5075238" y="6737350"/>
          <p14:tracePt t="336076" x="5075238" y="6731000"/>
          <p14:tracePt t="336084" x="5075238" y="6719888"/>
          <p14:tracePt t="336093" x="5081588" y="6713538"/>
          <p14:tracePt t="336100" x="5087938" y="6696075"/>
          <p14:tracePt t="336109" x="5087938" y="6670675"/>
          <p14:tracePt t="336116" x="5092700" y="6646863"/>
          <p14:tracePt t="336124" x="5099050" y="6623050"/>
          <p14:tracePt t="336140" x="5118100" y="6605588"/>
          <p14:tracePt t="336157" x="5118100" y="6592888"/>
          <p14:tracePt t="336172" x="5118100" y="6580188"/>
          <p14:tracePt t="336188" x="5118100" y="6569075"/>
          <p14:tracePt t="336196" x="5122863" y="6556375"/>
          <p14:tracePt t="336205" x="5122863" y="6545263"/>
          <p14:tracePt t="336212" x="5122863" y="6519863"/>
          <p14:tracePt t="336222" x="5122863" y="6496050"/>
          <p14:tracePt t="336228" x="5122863" y="6472238"/>
          <p14:tracePt t="336237" x="5122863" y="6465888"/>
          <p14:tracePt t="336244" x="5122863" y="6454775"/>
          <p14:tracePt t="336252" x="5122863" y="6424613"/>
          <p14:tracePt t="336260" x="5122863" y="6405563"/>
          <p14:tracePt t="336269" x="5092700" y="6381750"/>
          <p14:tracePt t="336276" x="5087938" y="6357938"/>
          <p14:tracePt t="336284" x="5051425" y="6321425"/>
          <p14:tracePt t="336292" x="5027613" y="6297613"/>
          <p14:tracePt t="336300" x="4997450" y="6261100"/>
          <p14:tracePt t="336309" x="4984750" y="6243638"/>
          <p14:tracePt t="336317" x="4948238" y="6207125"/>
          <p14:tracePt t="336324" x="4883150" y="6164263"/>
          <p14:tracePt t="336332" x="4833938" y="6134100"/>
          <p14:tracePt t="336340" x="4792663" y="6099175"/>
          <p14:tracePt t="336348" x="4756150" y="6080125"/>
          <p14:tracePt t="336357" x="4732338" y="6069013"/>
          <p14:tracePt t="336364" x="4702175" y="6049963"/>
          <p14:tracePt t="336372" x="4665663" y="6045200"/>
          <p14:tracePt t="336380" x="4641850" y="6026150"/>
          <p14:tracePt t="336389" x="4616450" y="6019800"/>
          <p14:tracePt t="336396" x="4586288" y="6015038"/>
          <p14:tracePt t="336405" x="4551363" y="6002338"/>
          <p14:tracePt t="336412" x="4521200" y="5995988"/>
          <p14:tracePt t="336422" x="4497388" y="5995988"/>
          <p14:tracePt t="336428" x="4460875" y="5978525"/>
          <p14:tracePt t="336439" x="4448175" y="5978525"/>
          <p14:tracePt t="336444" x="4424363" y="5978525"/>
          <p14:tracePt t="336453" x="4411663" y="5978525"/>
          <p14:tracePt t="336460" x="4394200" y="5972175"/>
          <p14:tracePt t="336469" x="4381500" y="5972175"/>
          <p14:tracePt t="336476" x="4357688" y="5972175"/>
          <p14:tracePt t="336484" x="4333875" y="5972175"/>
          <p14:tracePt t="336492" x="4279900" y="5972175"/>
          <p14:tracePt t="336500" x="4225925" y="5972175"/>
          <p14:tracePt t="336509" x="4165600" y="5978525"/>
          <p14:tracePt t="336516" x="4086225" y="5984875"/>
          <p14:tracePt t="336524" x="4014788" y="5995988"/>
          <p14:tracePt t="336532" x="3924300" y="6019800"/>
          <p14:tracePt t="336541" x="3821113" y="6032500"/>
          <p14:tracePt t="336548" x="3719513" y="6049963"/>
          <p14:tracePt t="336556" x="3635375" y="6049963"/>
          <p14:tracePt t="336564" x="3562350" y="6062663"/>
          <p14:tracePt t="336572" x="3495675" y="6086475"/>
          <p14:tracePt t="336581" x="3448050" y="6103938"/>
          <p14:tracePt t="336589" x="3398838" y="6122988"/>
          <p14:tracePt t="336596" x="3375025" y="6140450"/>
          <p14:tracePt t="336605" x="3363913" y="6146800"/>
          <p14:tracePt t="336612" x="3357563" y="6153150"/>
          <p14:tracePt t="336621" x="3340100" y="6164263"/>
          <p14:tracePt t="336628" x="3340100" y="6170613"/>
          <p14:tracePt t="336637" x="3333750" y="6189663"/>
          <p14:tracePt t="336644" x="3333750" y="6200775"/>
          <p14:tracePt t="336652" x="3333750" y="6224588"/>
          <p14:tracePt t="336660" x="3333750" y="6249988"/>
          <p14:tracePt t="336668" x="3344863" y="6273800"/>
          <p14:tracePt t="336676" x="3363913" y="6303963"/>
          <p14:tracePt t="336684" x="3370263" y="6310313"/>
          <p14:tracePt t="336692" x="3381375" y="6340475"/>
          <p14:tracePt t="336700" x="3405188" y="6364288"/>
          <p14:tracePt t="336708" x="3459163" y="6405563"/>
          <p14:tracePt t="336716" x="3495675" y="6435725"/>
          <p14:tracePt t="336724" x="3549650" y="6465888"/>
          <p14:tracePt t="336732" x="3609975" y="6496050"/>
          <p14:tracePt t="336740" x="3659188" y="6526213"/>
          <p14:tracePt t="336748" x="3725863" y="6556375"/>
          <p14:tracePt t="336756" x="3814763" y="6592888"/>
          <p14:tracePt t="336764" x="3905250" y="6629400"/>
          <p14:tracePt t="336772" x="3995738" y="6646863"/>
          <p14:tracePt t="336780" x="4086225" y="6683375"/>
          <p14:tracePt t="336788" x="4176713" y="6707188"/>
          <p14:tracePt t="336796" x="4260850" y="6719888"/>
          <p14:tracePt t="336805" x="4351338" y="6719888"/>
          <p14:tracePt t="336812" x="4406900" y="6719888"/>
          <p14:tracePt t="336820" x="4478338" y="6719888"/>
          <p14:tracePt t="336828" x="4551363" y="6719888"/>
          <p14:tracePt t="336836" x="4611688" y="6719888"/>
          <p14:tracePt t="336844" x="4652963" y="6719888"/>
          <p14:tracePt t="336852" x="4689475" y="6713538"/>
          <p14:tracePt t="336860" x="4725988" y="6689725"/>
          <p14:tracePt t="336868" x="4743450" y="6677025"/>
          <p14:tracePt t="336876" x="4767263" y="6653213"/>
          <p14:tracePt t="336884" x="4792663" y="6629400"/>
          <p14:tracePt t="336892" x="4803775" y="6616700"/>
          <p14:tracePt t="336900" x="4822825" y="6580188"/>
          <p14:tracePt t="336908" x="4822825" y="6569075"/>
          <p14:tracePt t="336916" x="4840288" y="6545263"/>
          <p14:tracePt t="336924" x="4846638" y="6519863"/>
          <p14:tracePt t="336932" x="4846638" y="6502400"/>
          <p14:tracePt t="336940" x="4846638" y="6489700"/>
          <p14:tracePt t="336948" x="4846638" y="6465888"/>
          <p14:tracePt t="336956" x="4846638" y="6454775"/>
          <p14:tracePt t="336964" x="4846638" y="6429375"/>
          <p14:tracePt t="336972" x="4846638" y="6418263"/>
          <p14:tracePt t="336980" x="4827588" y="6394450"/>
          <p14:tracePt t="336988" x="4822825" y="6357938"/>
          <p14:tracePt t="336996" x="4797425" y="6334125"/>
          <p14:tracePt t="337004" x="4773613" y="6310313"/>
          <p14:tracePt t="337012" x="4719638" y="6254750"/>
          <p14:tracePt t="337020" x="4665663" y="6200775"/>
          <p14:tracePt t="337028" x="4616450" y="6170613"/>
          <p14:tracePt t="337036" x="4538663" y="6140450"/>
          <p14:tracePt t="337044" x="4471988" y="6099175"/>
          <p14:tracePt t="337052" x="4381500" y="6062663"/>
          <p14:tracePt t="337060" x="4303713" y="6032500"/>
          <p14:tracePt t="337068" x="4230688" y="5995988"/>
          <p14:tracePt t="337076" x="4141788" y="5972175"/>
          <p14:tracePt t="337084" x="4075113" y="5942013"/>
          <p14:tracePt t="337092" x="4014788" y="5924550"/>
          <p14:tracePt t="337105" x="3954463" y="5899150"/>
          <p14:tracePt t="337108" x="3917950" y="5894388"/>
          <p14:tracePt t="337116" x="3894138" y="5888038"/>
          <p14:tracePt t="337124" x="3870325" y="5875338"/>
          <p14:tracePt t="337132" x="3863975" y="5875338"/>
          <p14:tracePt t="337140" x="3857625" y="5875338"/>
          <p14:tracePt t="337148" x="3844925" y="5875338"/>
          <p14:tracePt t="337156" x="3840163" y="5875338"/>
          <p14:tracePt t="337164" x="3827463" y="5875338"/>
          <p14:tracePt t="337172" x="3814763" y="5875338"/>
          <p14:tracePt t="337180" x="3797300" y="5875338"/>
          <p14:tracePt t="337188" x="3756025" y="5888038"/>
          <p14:tracePt t="337196" x="3749675" y="5894388"/>
          <p14:tracePt t="337205" x="3706813" y="5918200"/>
          <p14:tracePt t="337212" x="3683000" y="5929313"/>
          <p14:tracePt t="337221" x="3670300" y="5942013"/>
          <p14:tracePt t="337228" x="3646488" y="5965825"/>
          <p14:tracePt t="337236" x="3640138" y="5972175"/>
          <p14:tracePt t="337244" x="3622675" y="5989638"/>
          <p14:tracePt t="337252" x="3622675" y="6002338"/>
          <p14:tracePt t="337260" x="3622675" y="6032500"/>
          <p14:tracePt t="337268" x="3622675" y="6049963"/>
          <p14:tracePt t="337276" x="3622675" y="6103938"/>
          <p14:tracePt t="337284" x="3622675" y="6134100"/>
          <p14:tracePt t="337292" x="3646488" y="6183313"/>
          <p14:tracePt t="337300" x="3683000" y="6207125"/>
          <p14:tracePt t="337308" x="3713163" y="6261100"/>
          <p14:tracePt t="337316" x="3767138" y="6310313"/>
          <p14:tracePt t="337324" x="3810000" y="6364288"/>
          <p14:tracePt t="337332" x="3857625" y="6405563"/>
          <p14:tracePt t="337340" x="3924300" y="6472238"/>
          <p14:tracePt t="337348" x="3960813" y="6489700"/>
          <p14:tracePt t="337356" x="4002088" y="6538913"/>
          <p14:tracePt t="337364" x="4021138" y="6556375"/>
          <p14:tracePt t="337372" x="4032250" y="6562725"/>
          <p14:tracePt t="337380" x="4051300" y="6569075"/>
          <p14:tracePt t="337388" x="4062413" y="6580188"/>
          <p14:tracePt t="337396" x="4086225" y="6586538"/>
          <p14:tracePt t="337405" x="4111625" y="6592888"/>
          <p14:tracePt t="337412" x="4135438" y="6592888"/>
          <p14:tracePt t="337421" x="4176713" y="6605588"/>
          <p14:tracePt t="337428" x="4219575" y="6605588"/>
          <p14:tracePt t="337436" x="4267200" y="6605588"/>
          <p14:tracePt t="337444" x="4310063" y="6605588"/>
          <p14:tracePt t="337452" x="4357688" y="6605588"/>
          <p14:tracePt t="337460" x="4411663" y="6605588"/>
          <p14:tracePt t="337468" x="4460875" y="6605588"/>
          <p14:tracePt t="337476" x="4514850" y="6605588"/>
          <p14:tracePt t="337484" x="4551363" y="6599238"/>
          <p14:tracePt t="337492" x="4575175" y="6599238"/>
          <p14:tracePt t="337500" x="4581525" y="6592888"/>
          <p14:tracePt t="337508" x="4592638" y="6580188"/>
          <p14:tracePt t="337516" x="4598988" y="6575425"/>
          <p14:tracePt t="337524" x="4598988" y="6569075"/>
          <p14:tracePt t="337532" x="4598988" y="6562725"/>
          <p14:tracePt t="337540" x="4605338" y="6545263"/>
          <p14:tracePt t="337548" x="4605338" y="6519863"/>
          <p14:tracePt t="337556" x="4605338" y="6502400"/>
          <p14:tracePt t="337564" x="4605338" y="6484938"/>
          <p14:tracePt t="337572" x="4605338" y="6465888"/>
          <p14:tracePt t="337580" x="4605338" y="6454775"/>
          <p14:tracePt t="337588" x="4605338" y="6424613"/>
          <p14:tracePt t="337596" x="4575175" y="6370638"/>
          <p14:tracePt t="337605" x="4562475" y="6345238"/>
          <p14:tracePt t="337612" x="4551363" y="6321425"/>
          <p14:tracePt t="337620" x="4521200" y="6284913"/>
          <p14:tracePt t="337628" x="4497388" y="6249988"/>
          <p14:tracePt t="337636" x="4471988" y="6224588"/>
          <p14:tracePt t="337644" x="4430713" y="6170613"/>
          <p14:tracePt t="337652" x="4394200" y="6159500"/>
          <p14:tracePt t="337660" x="4316413" y="6122988"/>
          <p14:tracePt t="337668" x="4249738" y="6080125"/>
          <p14:tracePt t="337676" x="4159250" y="6056313"/>
          <p14:tracePt t="337684" x="4086225" y="6026150"/>
          <p14:tracePt t="337692" x="3995738" y="6015038"/>
          <p14:tracePt t="337700" x="3917950" y="5978525"/>
          <p14:tracePt t="337708" x="3875088" y="5972175"/>
          <p14:tracePt t="337716" x="3827463" y="5959475"/>
          <p14:tracePt t="337724" x="3803650" y="5954713"/>
          <p14:tracePt t="337732" x="3797300" y="5954713"/>
          <p14:tracePt t="337740" x="3784600" y="5954713"/>
          <p14:tracePt t="337748" x="3779838" y="5954713"/>
          <p14:tracePt t="337772" x="3773488" y="5954713"/>
          <p14:tracePt t="337780" x="3760788" y="5954713"/>
          <p14:tracePt t="337789" x="3756025" y="5954713"/>
          <p14:tracePt t="337796" x="3730625" y="5954713"/>
          <p14:tracePt t="337805" x="3695700" y="5989638"/>
          <p14:tracePt t="337812" x="3670300" y="6015038"/>
          <p14:tracePt t="337820" x="3629025" y="6069013"/>
          <p14:tracePt t="337828" x="3609975" y="6092825"/>
          <p14:tracePt t="337836" x="3575050" y="6140450"/>
          <p14:tracePt t="337844" x="3568700" y="6164263"/>
          <p14:tracePt t="337852" x="3556000" y="6194425"/>
          <p14:tracePt t="337860" x="3556000" y="6219825"/>
          <p14:tracePt t="337868" x="3556000" y="6243638"/>
          <p14:tracePt t="337876" x="3556000" y="6249988"/>
          <p14:tracePt t="337884" x="3556000" y="6254750"/>
          <p14:tracePt t="337892" x="3575050" y="6273800"/>
          <p14:tracePt t="337900" x="3598863" y="6291263"/>
          <p14:tracePt t="337908" x="3646488" y="6321425"/>
          <p14:tracePt t="337916" x="3706813" y="6351588"/>
          <p14:tracePt t="337924" x="3797300" y="6399213"/>
          <p14:tracePt t="337932" x="3887788" y="6429375"/>
          <p14:tracePt t="337940" x="3965575" y="6478588"/>
          <p14:tracePt t="337948" x="4044950" y="6496050"/>
          <p14:tracePt t="337956" x="4105275" y="6519863"/>
          <p14:tracePt t="337964" x="4165600" y="6526213"/>
          <p14:tracePt t="337972" x="4189413" y="6538913"/>
          <p14:tracePt t="337980" x="4225925" y="6538913"/>
          <p14:tracePt t="337989" x="4243388" y="6538913"/>
          <p14:tracePt t="337996" x="4249738" y="6538913"/>
          <p14:tracePt t="338005" x="4260850" y="6538913"/>
          <p14:tracePt t="338012" x="4273550" y="6538913"/>
          <p14:tracePt t="338020" x="4286250" y="6538913"/>
          <p14:tracePt t="338036" x="4297363" y="6526213"/>
          <p14:tracePt t="338044" x="4316413" y="6519863"/>
          <p14:tracePt t="338108" x="4316413" y="6515100"/>
          <p14:tracePt t="338245" x="4297363" y="6508750"/>
          <p14:tracePt t="338253" x="4256088" y="6496050"/>
          <p14:tracePt t="338261" x="4195763" y="6496050"/>
          <p14:tracePt t="338268" x="4111625" y="6496050"/>
          <p14:tracePt t="338276" x="3995738" y="6496050"/>
          <p14:tracePt t="338284" x="3881438" y="6489700"/>
          <p14:tracePt t="338292" x="3767138" y="6489700"/>
          <p14:tracePt t="338300" x="3652838" y="6489700"/>
          <p14:tracePt t="338308" x="3549650" y="6489700"/>
          <p14:tracePt t="338316" x="3405188" y="6489700"/>
          <p14:tracePt t="338324" x="3267075" y="6489700"/>
          <p14:tracePt t="338332" x="3122613" y="6489700"/>
          <p14:tracePt t="338340" x="2995613" y="6489700"/>
          <p14:tracePt t="338348" x="2881313" y="6478588"/>
          <p14:tracePt t="338356" x="2790825" y="6465888"/>
          <p14:tracePt t="338364" x="2706688" y="6465888"/>
          <p14:tracePt t="338373" x="2657475" y="6454775"/>
          <p14:tracePt t="338380" x="2616200" y="6454775"/>
          <p14:tracePt t="338390" x="2568575" y="6454775"/>
          <p14:tracePt t="338396" x="2519363" y="6448425"/>
          <p14:tracePt t="338404" x="2465388" y="6448425"/>
          <p14:tracePt t="338412" x="2387600" y="6424613"/>
          <p14:tracePt t="338421" x="2314575" y="6424613"/>
          <p14:tracePt t="338428" x="2254250" y="6424613"/>
          <p14:tracePt t="338436" x="2211388" y="6418263"/>
          <p14:tracePt t="338444" x="2152650" y="6418263"/>
          <p14:tracePt t="338452" x="2103438" y="6405563"/>
          <p14:tracePt t="338460" x="2062163" y="6394450"/>
          <p14:tracePt t="338468" x="2012950" y="6394450"/>
          <p14:tracePt t="338476" x="1982788" y="6388100"/>
          <p14:tracePt t="338484" x="1935163" y="6388100"/>
          <p14:tracePt t="338492" x="1892300" y="6375400"/>
          <p14:tracePt t="338500" x="1868488" y="6375400"/>
          <p14:tracePt t="338508" x="1844675" y="6375400"/>
          <p14:tracePt t="338516" x="1820863" y="6375400"/>
          <p14:tracePt t="338525" x="1795463" y="6375400"/>
          <p14:tracePt t="338532" x="1771650" y="6375400"/>
          <p14:tracePt t="338541" x="1754188" y="6375400"/>
          <p14:tracePt t="338548" x="1730375" y="6375400"/>
          <p14:tracePt t="338557" x="1687513" y="6375400"/>
          <p14:tracePt t="338564" x="1670050" y="6375400"/>
          <p14:tracePt t="338574" x="1627188" y="6375400"/>
          <p14:tracePt t="338580" x="1585913" y="6375400"/>
          <p14:tracePt t="338590" x="1543050" y="6375400"/>
          <p14:tracePt t="338596" x="1495425" y="6375400"/>
          <p14:tracePt t="338605" x="1465263" y="6370638"/>
          <p14:tracePt t="338612" x="1439863" y="6370638"/>
          <p14:tracePt t="338620" x="1398588" y="6370638"/>
          <p14:tracePt t="338628" x="1374775" y="6370638"/>
          <p14:tracePt t="338636" x="1350963" y="6370638"/>
          <p14:tracePt t="338644" x="1320800" y="6370638"/>
          <p14:tracePt t="338652" x="1295400" y="6370638"/>
          <p14:tracePt t="338660" x="1271588" y="6370638"/>
          <p14:tracePt t="338668" x="1260475" y="6370638"/>
          <p14:tracePt t="338676" x="1235075" y="6370638"/>
          <p14:tracePt t="338684" x="1204913" y="6370638"/>
          <p14:tracePt t="338692" x="1181100" y="6370638"/>
          <p14:tracePt t="338700" x="1144588" y="6370638"/>
          <p14:tracePt t="338708" x="1090613" y="6370638"/>
          <p14:tracePt t="338716" x="1049338" y="6370638"/>
          <p14:tracePt t="338724" x="1006475" y="6370638"/>
          <p14:tracePt t="338732" x="935038" y="6370638"/>
          <p14:tracePt t="338740" x="885825" y="6370638"/>
          <p14:tracePt t="338748" x="844550" y="6370638"/>
          <p14:tracePt t="338757" x="814388" y="6370638"/>
          <p14:tracePt t="338764" x="777875" y="6370638"/>
          <p14:tracePt t="338773" x="754063" y="6370638"/>
          <p14:tracePt t="338780" x="735013" y="6370638"/>
          <p14:tracePt t="338791" x="717550" y="6370638"/>
          <p14:tracePt t="338796" x="693738" y="6370638"/>
          <p14:tracePt t="338812" x="681038" y="6370638"/>
          <p14:tracePt t="338821" x="674688" y="6375400"/>
          <p14:tracePt t="338828" x="668338" y="6375400"/>
          <p14:tracePt t="338836" x="663575" y="6375400"/>
          <p14:tracePt t="338844" x="657225" y="6375400"/>
          <p14:tracePt t="338860" x="644525" y="6388100"/>
          <p14:tracePt t="338900" x="638175" y="6388100"/>
          <p14:tracePt t="338924" x="633413" y="6394450"/>
          <p14:tracePt t="338997" x="627063" y="6394450"/>
          <p14:tracePt t="339005" x="620713" y="6394450"/>
          <p14:tracePt t="339013" x="614363" y="6399213"/>
          <p14:tracePt t="339044" x="603250" y="6399213"/>
          <p14:tracePt t="339052" x="596900" y="6405563"/>
          <p14:tracePt t="339069" x="590550" y="6411913"/>
          <p14:tracePt t="339084" x="584200" y="6418263"/>
          <p14:tracePt t="339116" x="566738" y="6429375"/>
          <p14:tracePt t="339124" x="560388" y="6429375"/>
          <p14:tracePt t="339132" x="554038" y="6435725"/>
          <p14:tracePt t="339149" x="549275" y="6435725"/>
          <p14:tracePt t="339164" x="542925" y="6435725"/>
          <p14:tracePt t="339175" x="536575" y="6442075"/>
          <p14:tracePt t="339189" x="530225" y="6448425"/>
          <p14:tracePt t="339205" x="523875" y="6454775"/>
          <p14:tracePt t="339244" x="519113" y="6459538"/>
          <p14:tracePt t="339293" x="512763" y="6465888"/>
          <p14:tracePt t="339509" x="512763" y="6472238"/>
          <p14:tracePt t="339541" x="523875" y="6472238"/>
          <p14:tracePt t="339557" x="530225" y="6472238"/>
          <p14:tracePt t="339565" x="542925" y="6472238"/>
          <p14:tracePt t="339573" x="560388" y="6472238"/>
          <p14:tracePt t="339581" x="566738" y="6472238"/>
          <p14:tracePt t="339590" x="579438" y="6472238"/>
          <p14:tracePt t="339597" x="584200" y="6472238"/>
          <p14:tracePt t="339605" x="603250" y="6472238"/>
          <p14:tracePt t="339613" x="627063" y="6472238"/>
          <p14:tracePt t="339620" x="650875" y="6472238"/>
          <p14:tracePt t="339629" x="693738" y="6472238"/>
          <p14:tracePt t="339636" x="754063" y="6472238"/>
          <p14:tracePt t="339645" x="825500" y="6472238"/>
          <p14:tracePt t="339652" x="909638" y="6472238"/>
          <p14:tracePt t="339660" x="993775" y="6472238"/>
          <p14:tracePt t="339669" x="1127125" y="6484938"/>
          <p14:tracePt t="339676" x="1241425" y="6496050"/>
          <p14:tracePt t="339684" x="1344613" y="6508750"/>
          <p14:tracePt t="339692" x="1435100" y="6526213"/>
          <p14:tracePt t="339700" x="1519238" y="6538913"/>
          <p14:tracePt t="339708" x="1609725" y="6538913"/>
          <p14:tracePt t="339716" x="1693863" y="6538913"/>
          <p14:tracePt t="339725" x="1754188" y="6550025"/>
          <p14:tracePt t="339733" x="1814513" y="6562725"/>
          <p14:tracePt t="339740" x="1844675" y="6562725"/>
          <p14:tracePt t="339748" x="1881188" y="6562725"/>
          <p14:tracePt t="339758" x="1905000" y="6569075"/>
          <p14:tracePt t="339764" x="1928813" y="6569075"/>
          <p14:tracePt t="339775" x="1946275" y="6569075"/>
          <p14:tracePt t="339780" x="1965325" y="6569075"/>
          <p14:tracePt t="339789" x="1976438" y="6569075"/>
          <p14:tracePt t="339796" x="1989138" y="6575425"/>
          <p14:tracePt t="339805" x="2006600" y="6580188"/>
          <p14:tracePt t="339812" x="2012950" y="6580188"/>
          <p14:tracePt t="339820" x="2025650" y="6592888"/>
          <p14:tracePt t="339836" x="2032000" y="6592888"/>
          <p14:tracePt t="339844" x="2036763" y="6592888"/>
          <p14:tracePt t="339852" x="2043113" y="6592888"/>
          <p14:tracePt t="339860" x="2055813" y="6592888"/>
          <p14:tracePt t="339877" x="2092325" y="6592888"/>
          <p14:tracePt t="339884" x="2103438" y="6592888"/>
          <p14:tracePt t="339893" x="2116138" y="6592888"/>
          <p14:tracePt t="339900" x="2139950" y="6592888"/>
          <p14:tracePt t="339908" x="2163763" y="6592888"/>
          <p14:tracePt t="339916" x="2176463" y="6592888"/>
          <p14:tracePt t="339926" x="2200275" y="6599238"/>
          <p14:tracePt t="339932" x="2211388" y="6599238"/>
          <p14:tracePt t="339943" x="2236788" y="6599238"/>
          <p14:tracePt t="339948" x="2241550" y="6605588"/>
          <p14:tracePt t="340061" x="2236788" y="6610350"/>
          <p14:tracePt t="340069" x="2211388" y="6610350"/>
          <p14:tracePt t="340077" x="2187575" y="6610350"/>
          <p14:tracePt t="340085" x="2146300" y="6610350"/>
          <p14:tracePt t="340094" x="2103438" y="6610350"/>
          <p14:tracePt t="340100" x="2043113" y="6610350"/>
          <p14:tracePt t="340108" x="1958975" y="6623050"/>
          <p14:tracePt t="340126" x="1825625" y="6629400"/>
          <p14:tracePt t="340132" x="1724025" y="6629400"/>
          <p14:tracePt t="340142" x="1620838" y="6629400"/>
          <p14:tracePt t="340148" x="1536700" y="6629400"/>
          <p14:tracePt t="340158" x="1435100" y="6629400"/>
          <p14:tracePt t="340164" x="1338263" y="6629400"/>
          <p14:tracePt t="340172" x="1247775" y="6629400"/>
          <p14:tracePt t="340180" x="1163638" y="6629400"/>
          <p14:tracePt t="340189" x="1079500" y="6629400"/>
          <p14:tracePt t="340196" x="1030288" y="6629400"/>
          <p14:tracePt t="340204" x="982663" y="6629400"/>
          <p14:tracePt t="340212" x="952500" y="6629400"/>
          <p14:tracePt t="340220" x="922338" y="6629400"/>
          <p14:tracePt t="340228" x="915988" y="6629400"/>
          <p14:tracePt t="340236" x="904875" y="6629400"/>
          <p14:tracePt t="340276" x="898525" y="6629400"/>
          <p14:tracePt t="340373" x="904875" y="6623050"/>
          <p14:tracePt t="340381" x="928688" y="6623050"/>
          <p14:tracePt t="340390" x="946150" y="6623050"/>
          <p14:tracePt t="340397" x="982663" y="6623050"/>
          <p14:tracePt t="340404" x="1012825" y="6623050"/>
          <p14:tracePt t="340412" x="1054100" y="6623050"/>
          <p14:tracePt t="340420" x="1127125" y="6623050"/>
          <p14:tracePt t="340428" x="1204913" y="6629400"/>
          <p14:tracePt t="340436" x="1290638" y="6646863"/>
          <p14:tracePt t="340444" x="1368425" y="6659563"/>
          <p14:tracePt t="340452" x="1470025" y="6683375"/>
          <p14:tracePt t="340461" x="1585913" y="6696075"/>
          <p14:tracePt t="340468" x="1700213" y="6696075"/>
          <p14:tracePt t="340477" x="1801813" y="6707188"/>
          <p14:tracePt t="340484" x="1905000" y="6713538"/>
          <p14:tracePt t="340492" x="1989138" y="6713538"/>
          <p14:tracePt t="340500" x="2079625" y="6724650"/>
          <p14:tracePt t="340509" x="2122488" y="6737350"/>
          <p14:tracePt t="340516" x="2157413" y="6743700"/>
          <p14:tracePt t="340524" x="2170113" y="6743700"/>
          <p14:tracePt t="340532" x="2176463" y="6743700"/>
          <p14:tracePt t="340645" x="2176463" y="6750050"/>
          <p14:tracePt t="340653" x="2163763" y="6750050"/>
          <p14:tracePt t="340661" x="2139950" y="6750050"/>
          <p14:tracePt t="340668" x="2097088" y="6750050"/>
          <p14:tracePt t="340676" x="2036763" y="6750050"/>
          <p14:tracePt t="340684" x="1965325" y="6750050"/>
          <p14:tracePt t="340692" x="1892300" y="6743700"/>
          <p14:tracePt t="340700" x="1771650" y="6713538"/>
          <p14:tracePt t="340709" x="1670050" y="6689725"/>
          <p14:tracePt t="340716" x="1543050" y="6677025"/>
          <p14:tracePt t="340726" x="1398588" y="6653213"/>
          <p14:tracePt t="340732" x="1265238" y="6629400"/>
          <p14:tracePt t="340740" x="1127125" y="6616700"/>
          <p14:tracePt t="340748" x="993775" y="6580188"/>
          <p14:tracePt t="340757" x="892175" y="6569075"/>
          <p14:tracePt t="340764" x="788988" y="6545263"/>
          <p14:tracePt t="340773" x="698500" y="6538913"/>
          <p14:tracePt t="340780" x="638175" y="6526213"/>
          <p14:tracePt t="340788" x="614363" y="6519863"/>
          <p14:tracePt t="340797" x="590550" y="6519863"/>
          <p14:tracePt t="340917" x="590550" y="6515100"/>
          <p14:tracePt t="340925" x="614363" y="6515100"/>
          <p14:tracePt t="340933" x="638175" y="6515100"/>
          <p14:tracePt t="340941" x="657225" y="6515100"/>
          <p14:tracePt t="340949" x="704850" y="6515100"/>
          <p14:tracePt t="340957" x="777875" y="6515100"/>
          <p14:tracePt t="340965" x="819150" y="6515100"/>
          <p14:tracePt t="340973" x="909638" y="6515100"/>
          <p14:tracePt t="340980" x="1023938" y="6538913"/>
          <p14:tracePt t="340989" x="1157288" y="6575425"/>
          <p14:tracePt t="340996" x="1320800" y="6616700"/>
          <p14:tracePt t="341004" x="1519238" y="6659563"/>
          <p14:tracePt t="341012" x="1663700" y="6683375"/>
          <p14:tracePt t="341020" x="1808163" y="6707188"/>
          <p14:tracePt t="341029" x="1928813" y="6724650"/>
          <p14:tracePt t="341036" x="2012950" y="6737350"/>
          <p14:tracePt t="341044" x="2116138" y="6750050"/>
          <p14:tracePt t="341052" x="2176463" y="6750050"/>
          <p14:tracePt t="341060" x="2187575" y="6750050"/>
          <p14:tracePt t="341212" x="2176463" y="6750050"/>
          <p14:tracePt t="341220" x="2152650" y="6750050"/>
          <p14:tracePt t="341228" x="2109788" y="6750050"/>
          <p14:tracePt t="341236" x="2049463" y="6750050"/>
          <p14:tracePt t="341244" x="1965325" y="6750050"/>
          <p14:tracePt t="341252" x="1874838" y="6724650"/>
          <p14:tracePt t="341260" x="1741488" y="6713538"/>
          <p14:tracePt t="341268" x="1597025" y="6677025"/>
          <p14:tracePt t="341276" x="1495425" y="6640513"/>
          <p14:tracePt t="341284" x="1362075" y="6616700"/>
          <p14:tracePt t="341292" x="1265238" y="6605588"/>
          <p14:tracePt t="341300" x="1157288" y="6569075"/>
          <p14:tracePt t="341308" x="1073150" y="6556375"/>
          <p14:tracePt t="341316" x="1036638" y="6556375"/>
          <p14:tracePt t="341324" x="1023938" y="6556375"/>
          <p14:tracePt t="341332" x="1019175" y="6556375"/>
          <p14:tracePt t="341436" x="1042988" y="6556375"/>
          <p14:tracePt t="341444" x="1096963" y="6550025"/>
          <p14:tracePt t="341452" x="1157288" y="6550025"/>
          <p14:tracePt t="341460" x="1241425" y="6550025"/>
          <p14:tracePt t="341468" x="1301750" y="6550025"/>
          <p14:tracePt t="341476" x="1398588" y="6550025"/>
          <p14:tracePt t="341484" x="1530350" y="6550025"/>
          <p14:tracePt t="341492" x="1646238" y="6550025"/>
          <p14:tracePt t="341500" x="1760538" y="6556375"/>
          <p14:tracePt t="341508" x="1862138" y="6580188"/>
          <p14:tracePt t="341516" x="1946275" y="6580188"/>
          <p14:tracePt t="341524" x="2025650" y="6586538"/>
          <p14:tracePt t="341532" x="2043113" y="6586538"/>
          <p14:tracePt t="341540" x="2066925" y="6586538"/>
          <p14:tracePt t="341588" x="2073275" y="6592888"/>
          <p14:tracePt t="341620" x="2073275" y="6599238"/>
          <p14:tracePt t="341628" x="2066925" y="6599238"/>
          <p14:tracePt t="341636" x="2049463" y="6599238"/>
          <p14:tracePt t="341644" x="2006600" y="6599238"/>
          <p14:tracePt t="341652" x="1946275" y="6599238"/>
          <p14:tracePt t="341660" x="1874838" y="6599238"/>
          <p14:tracePt t="341668" x="1801813" y="6599238"/>
          <p14:tracePt t="341677" x="1687513" y="6599238"/>
          <p14:tracePt t="341684" x="1560513" y="6599238"/>
          <p14:tracePt t="341694" x="1428750" y="6599238"/>
          <p14:tracePt t="341700" x="1325563" y="6599238"/>
          <p14:tracePt t="341710" x="1230313" y="6599238"/>
          <p14:tracePt t="341716" x="1139825" y="6586538"/>
          <p14:tracePt t="341727" x="1066800" y="6575425"/>
          <p14:tracePt t="341732" x="1030288" y="6569075"/>
          <p14:tracePt t="341741" x="1012825" y="6569075"/>
          <p14:tracePt t="341812" x="1019175" y="6569075"/>
          <p14:tracePt t="341820" x="1030288" y="6569075"/>
          <p14:tracePt t="341828" x="1060450" y="6569075"/>
          <p14:tracePt t="341836" x="1120775" y="6569075"/>
          <p14:tracePt t="341844" x="1174750" y="6569075"/>
          <p14:tracePt t="341852" x="1235075" y="6569075"/>
          <p14:tracePt t="341860" x="1277938" y="6569075"/>
          <p14:tracePt t="341868" x="1368425" y="6569075"/>
          <p14:tracePt t="341877" x="1439863" y="6569075"/>
          <p14:tracePt t="341884" x="1525588" y="6569075"/>
          <p14:tracePt t="341894" x="1609725" y="6569075"/>
          <p14:tracePt t="341900" x="1670050" y="6569075"/>
          <p14:tracePt t="341910" x="1693863" y="6569075"/>
          <p14:tracePt t="341916" x="1706563" y="6569075"/>
          <p14:tracePt t="341997" x="1687513" y="6569075"/>
          <p14:tracePt t="342005" x="1646238" y="6569075"/>
          <p14:tracePt t="342013" x="1633538" y="6569075"/>
          <p14:tracePt t="342021" x="1609725" y="6569075"/>
          <p14:tracePt t="342029" x="1585913" y="6569075"/>
          <p14:tracePt t="342037" x="1560513" y="6569075"/>
          <p14:tracePt t="342046" x="1543050" y="6569075"/>
          <p14:tracePt t="342052" x="1525588" y="6569075"/>
          <p14:tracePt t="342061" x="1500188" y="6569075"/>
          <p14:tracePt t="342068" x="1482725" y="6569075"/>
          <p14:tracePt t="342077" x="1465263" y="6569075"/>
          <p14:tracePt t="342084" x="1452563" y="6569075"/>
          <p14:tracePt t="342324" x="0" y="0"/>
        </p14:tracePtLst>
        <p14:tracePtLst>
          <p14:tracePt t="345978" x="1946275" y="6351588"/>
          <p14:tracePt t="346117" x="1946275" y="6345238"/>
          <p14:tracePt t="346125" x="1946275" y="6334125"/>
          <p14:tracePt t="346133" x="1946275" y="6310313"/>
          <p14:tracePt t="346142" x="1946275" y="6297613"/>
          <p14:tracePt t="346149" x="1941513" y="6280150"/>
          <p14:tracePt t="346156" x="1941513" y="6267450"/>
          <p14:tracePt t="346164" x="1941513" y="6243638"/>
          <p14:tracePt t="346172" x="1928813" y="6219825"/>
          <p14:tracePt t="346181" x="1922463" y="6194425"/>
          <p14:tracePt t="346188" x="1916113" y="6183313"/>
          <p14:tracePt t="346196" x="1916113" y="6176963"/>
          <p14:tracePt t="346204" x="1916113" y="6170613"/>
          <p14:tracePt t="346214" x="1916113" y="6159500"/>
          <p14:tracePt t="346220" x="1911350" y="6153150"/>
          <p14:tracePt t="346230" x="1892300" y="6134100"/>
          <p14:tracePt t="346246" x="1892300" y="6129338"/>
          <p14:tracePt t="346252" x="1892300" y="6122988"/>
          <p14:tracePt t="346292" x="1881188" y="6110288"/>
          <p14:tracePt t="346316" x="1868488" y="6110288"/>
          <p14:tracePt t="346324" x="1862138" y="6103938"/>
          <p14:tracePt t="346332" x="1855788" y="6099175"/>
          <p14:tracePt t="346348" x="1844675" y="6092825"/>
          <p14:tracePt t="346356" x="1838325" y="6092825"/>
          <p14:tracePt t="346364" x="1820863" y="6075363"/>
          <p14:tracePt t="346372" x="1808163" y="6069013"/>
          <p14:tracePt t="346380" x="1784350" y="6045200"/>
          <p14:tracePt t="346388" x="1760538" y="6038850"/>
          <p14:tracePt t="346397" x="1741488" y="6019800"/>
          <p14:tracePt t="346404" x="1717675" y="6015038"/>
          <p14:tracePt t="346420" x="1711325" y="6008688"/>
          <p14:tracePt t="346430" x="1706563" y="6002338"/>
          <p14:tracePt t="346436" x="1700213" y="6002338"/>
          <p14:tracePt t="346444" x="1693863" y="6002338"/>
          <p14:tracePt t="346452" x="1687513" y="6002338"/>
          <p14:tracePt t="346461" x="1681163" y="6002338"/>
          <p14:tracePt t="346468" x="1670050" y="6002338"/>
          <p14:tracePt t="346476" x="1657350" y="6002338"/>
          <p14:tracePt t="346484" x="1639888" y="6002338"/>
          <p14:tracePt t="346492" x="1627188" y="6002338"/>
          <p14:tracePt t="346501" x="1603375" y="6002338"/>
          <p14:tracePt t="346508" x="1585913" y="6002338"/>
          <p14:tracePt t="346516" x="1560513" y="6002338"/>
          <p14:tracePt t="346524" x="1536700" y="6002338"/>
          <p14:tracePt t="346532" x="1512888" y="6002338"/>
          <p14:tracePt t="346540" x="1506538" y="6002338"/>
          <p14:tracePt t="346548" x="1495425" y="6002338"/>
          <p14:tracePt t="346556" x="1476375" y="6008688"/>
          <p14:tracePt t="346564" x="1452563" y="6026150"/>
          <p14:tracePt t="346572" x="1446213" y="6032500"/>
          <p14:tracePt t="346580" x="1416050" y="6056313"/>
          <p14:tracePt t="346588" x="1404938" y="6069013"/>
          <p14:tracePt t="346597" x="1381125" y="6092825"/>
          <p14:tracePt t="346604" x="1362075" y="6110288"/>
          <p14:tracePt t="346613" x="1350963" y="6129338"/>
          <p14:tracePt t="346620" x="1331913" y="6153150"/>
          <p14:tracePt t="346628" x="1325563" y="6159500"/>
          <p14:tracePt t="346636" x="1301750" y="6176963"/>
          <p14:tracePt t="346645" x="1295400" y="6194425"/>
          <p14:tracePt t="346652" x="1277938" y="6219825"/>
          <p14:tracePt t="346661" x="1277938" y="6224588"/>
          <p14:tracePt t="346668" x="1277938" y="6237288"/>
          <p14:tracePt t="346676" x="1271588" y="6249988"/>
          <p14:tracePt t="346684" x="1265238" y="6273800"/>
          <p14:tracePt t="346692" x="1260475" y="6297613"/>
          <p14:tracePt t="346701" x="1260475" y="6310313"/>
          <p14:tracePt t="346708" x="1260475" y="6334125"/>
          <p14:tracePt t="346716" x="1260475" y="6345238"/>
          <p14:tracePt t="346724" x="1260475" y="6364288"/>
          <p14:tracePt t="346732" x="1260475" y="6388100"/>
          <p14:tracePt t="346740" x="1260475" y="6399213"/>
          <p14:tracePt t="346748" x="1260475" y="6411913"/>
          <p14:tracePt t="346756" x="1260475" y="6424613"/>
          <p14:tracePt t="346764" x="1260475" y="6448425"/>
          <p14:tracePt t="346772" x="1260475" y="6472238"/>
          <p14:tracePt t="346781" x="1265238" y="6496050"/>
          <p14:tracePt t="346788" x="1271588" y="6515100"/>
          <p14:tracePt t="346797" x="1290638" y="6538913"/>
          <p14:tracePt t="346804" x="1295400" y="6545263"/>
          <p14:tracePt t="346814" x="1308100" y="6556375"/>
          <p14:tracePt t="346820" x="1331913" y="6575425"/>
          <p14:tracePt t="346830" x="1355725" y="6599238"/>
          <p14:tracePt t="346836" x="1381125" y="6610350"/>
          <p14:tracePt t="346844" x="1416050" y="6629400"/>
          <p14:tracePt t="346852" x="1465263" y="6646863"/>
          <p14:tracePt t="346860" x="1500188" y="6665913"/>
          <p14:tracePt t="346868" x="1549400" y="6677025"/>
          <p14:tracePt t="346876" x="1609725" y="6696075"/>
          <p14:tracePt t="346884" x="1646238" y="6696075"/>
          <p14:tracePt t="346892" x="1676400" y="6696075"/>
          <p14:tracePt t="346901" x="1706563" y="6696075"/>
          <p14:tracePt t="346908" x="1730375" y="6696075"/>
          <p14:tracePt t="346916" x="1754188" y="6696075"/>
          <p14:tracePt t="346924" x="1760538" y="6696075"/>
          <p14:tracePt t="346932" x="1771650" y="6696075"/>
          <p14:tracePt t="346940" x="1795463" y="6670675"/>
          <p14:tracePt t="346948" x="1801813" y="6659563"/>
          <p14:tracePt t="346956" x="1814513" y="6623050"/>
          <p14:tracePt t="346964" x="1825625" y="6599238"/>
          <p14:tracePt t="346972" x="1825625" y="6586538"/>
          <p14:tracePt t="346980" x="1838325" y="6550025"/>
          <p14:tracePt t="346988" x="1844675" y="6532563"/>
          <p14:tracePt t="346997" x="1851025" y="6508750"/>
          <p14:tracePt t="347004" x="1851025" y="6472238"/>
          <p14:tracePt t="347014" x="1851025" y="6442075"/>
          <p14:tracePt t="347020" x="1851025" y="6418263"/>
          <p14:tracePt t="347028" x="1851025" y="6394450"/>
          <p14:tracePt t="347036" x="1851025" y="6364288"/>
          <p14:tracePt t="347045" x="1851025" y="6351588"/>
          <p14:tracePt t="347052" x="1851025" y="6327775"/>
          <p14:tracePt t="347060" x="1851025" y="6315075"/>
          <p14:tracePt t="347068" x="1851025" y="6310313"/>
          <p14:tracePt t="347076" x="1851025" y="6284913"/>
          <p14:tracePt t="347092" x="1851025" y="6273800"/>
          <p14:tracePt t="347101" x="1851025" y="6267450"/>
          <p14:tracePt t="347113" x="1851025" y="6254750"/>
          <p14:tracePt t="347116" x="1838325" y="6237288"/>
          <p14:tracePt t="347124" x="1831975" y="6230938"/>
          <p14:tracePt t="347132" x="1814513" y="6219825"/>
          <p14:tracePt t="347148" x="1801813" y="6207125"/>
          <p14:tracePt t="347157" x="1778000" y="6194425"/>
          <p14:tracePt t="347164" x="1771650" y="6194425"/>
          <p14:tracePt t="347172" x="1747838" y="6176963"/>
          <p14:tracePt t="347180" x="1717675" y="6164263"/>
          <p14:tracePt t="347188" x="1693863" y="6146800"/>
          <p14:tracePt t="347197" x="1646238" y="6116638"/>
          <p14:tracePt t="347204" x="1616075" y="6110288"/>
          <p14:tracePt t="347214" x="1579563" y="6092825"/>
          <p14:tracePt t="347220" x="1555750" y="6092825"/>
          <p14:tracePt t="347229" x="1506538" y="6075363"/>
          <p14:tracePt t="347236" x="1482725" y="6069013"/>
          <p14:tracePt t="347245" x="1465263" y="6069013"/>
          <p14:tracePt t="347252" x="1439863" y="6069013"/>
          <p14:tracePt t="347260" x="1422400" y="6056313"/>
          <p14:tracePt t="347268" x="1398588" y="6056313"/>
          <p14:tracePt t="347276" x="1381125" y="6056313"/>
          <p14:tracePt t="347284" x="1355725" y="6056313"/>
          <p14:tracePt t="347292" x="1331913" y="6056313"/>
          <p14:tracePt t="347301" x="1320800" y="6056313"/>
          <p14:tracePt t="347308" x="1265238" y="6056313"/>
          <p14:tracePt t="347316" x="1230313" y="6056313"/>
          <p14:tracePt t="347324" x="1200150" y="6056313"/>
          <p14:tracePt t="347332" x="1169988" y="6056313"/>
          <p14:tracePt t="347340" x="1144588" y="6056313"/>
          <p14:tracePt t="347348" x="1120775" y="6069013"/>
          <p14:tracePt t="347356" x="1096963" y="6075363"/>
          <p14:tracePt t="347364" x="1079500" y="6092825"/>
          <p14:tracePt t="347372" x="1066800" y="6099175"/>
          <p14:tracePt t="347388" x="1049338" y="6116638"/>
          <p14:tracePt t="347404" x="1049338" y="6129338"/>
          <p14:tracePt t="347414" x="1049338" y="6134100"/>
          <p14:tracePt t="347420" x="1049338" y="6146800"/>
          <p14:tracePt t="347429" x="1049338" y="6153150"/>
          <p14:tracePt t="347436" x="1049338" y="6164263"/>
          <p14:tracePt t="347445" x="1049338" y="6183313"/>
          <p14:tracePt t="347452" x="1060450" y="6194425"/>
          <p14:tracePt t="347461" x="1073150" y="6213475"/>
          <p14:tracePt t="347468" x="1084263" y="6224588"/>
          <p14:tracePt t="347476" x="1103313" y="6261100"/>
          <p14:tracePt t="347484" x="1127125" y="6284913"/>
          <p14:tracePt t="347492" x="1150938" y="6310313"/>
          <p14:tracePt t="347500" x="1163638" y="6334125"/>
          <p14:tracePt t="347508" x="1193800" y="6357938"/>
          <p14:tracePt t="347516" x="1204913" y="6375400"/>
          <p14:tracePt t="347524" x="1223963" y="6388100"/>
          <p14:tracePt t="347533" x="1235075" y="6399213"/>
          <p14:tracePt t="347540" x="1241425" y="6399213"/>
          <p14:tracePt t="347548" x="1265238" y="6405563"/>
          <p14:tracePt t="347556" x="1271588" y="6411913"/>
          <p14:tracePt t="347564" x="1284288" y="6411913"/>
          <p14:tracePt t="347572" x="1308100" y="6418263"/>
          <p14:tracePt t="347581" x="1320800" y="6418263"/>
          <p14:tracePt t="347588" x="1350963" y="6424613"/>
          <p14:tracePt t="347598" x="1374775" y="6435725"/>
          <p14:tracePt t="347604" x="1409700" y="6435725"/>
          <p14:tracePt t="347614" x="1452563" y="6442075"/>
          <p14:tracePt t="347620" x="1482725" y="6442075"/>
          <p14:tracePt t="347629" x="1530350" y="6442075"/>
          <p14:tracePt t="347636" x="1560513" y="6442075"/>
          <p14:tracePt t="347645" x="1585913" y="6442075"/>
          <p14:tracePt t="347652" x="1639888" y="6442075"/>
          <p14:tracePt t="347661" x="1651000" y="6442075"/>
          <p14:tracePt t="347668" x="1687513" y="6424613"/>
          <p14:tracePt t="347676" x="1700213" y="6411913"/>
          <p14:tracePt t="347684" x="1706563" y="6405563"/>
          <p14:tracePt t="347692" x="1724025" y="6388100"/>
          <p14:tracePt t="347700" x="1730375" y="6375400"/>
          <p14:tracePt t="347708" x="1736725" y="6351588"/>
          <p14:tracePt t="347716" x="1736725" y="6340475"/>
          <p14:tracePt t="347725" x="1747838" y="6315075"/>
          <p14:tracePt t="347733" x="1747838" y="6310313"/>
          <p14:tracePt t="347740" x="1747838" y="6297613"/>
          <p14:tracePt t="347748" x="1747838" y="6291263"/>
          <p14:tracePt t="347756" x="1754188" y="6280150"/>
          <p14:tracePt t="347765" x="1754188" y="6273800"/>
          <p14:tracePt t="347772" x="1754188" y="6267450"/>
          <p14:tracePt t="347781" x="1754188" y="6261100"/>
          <p14:tracePt t="347788" x="1754188" y="6249988"/>
          <p14:tracePt t="347804" x="1754188" y="6243638"/>
          <p14:tracePt t="347821" x="1754188" y="6237288"/>
          <p14:tracePt t="347829" x="1754188" y="6230938"/>
          <p14:tracePt t="347836" x="1754188" y="6224588"/>
          <p14:tracePt t="347844" x="1741488" y="6213475"/>
          <p14:tracePt t="347852" x="1736725" y="6207125"/>
          <p14:tracePt t="347861" x="1724025" y="6194425"/>
          <p14:tracePt t="347868" x="1717675" y="6189663"/>
          <p14:tracePt t="347876" x="1693863" y="6164263"/>
          <p14:tracePt t="347884" x="1670050" y="6140450"/>
          <p14:tracePt t="347892" x="1646238" y="6122988"/>
          <p14:tracePt t="347900" x="1620838" y="6099175"/>
          <p14:tracePt t="347908" x="1597025" y="6092825"/>
          <p14:tracePt t="347916" x="1560513" y="6062663"/>
          <p14:tracePt t="347924" x="1512888" y="6045200"/>
          <p14:tracePt t="347932" x="1506538" y="6045200"/>
          <p14:tracePt t="347940" x="1495425" y="6038850"/>
          <p14:tracePt t="347948" x="1489075" y="6038850"/>
          <p14:tracePt t="347956" x="1476375" y="6032500"/>
          <p14:tracePt t="347965" x="1465263" y="6032500"/>
          <p14:tracePt t="347972" x="1446213" y="6032500"/>
          <p14:tracePt t="347981" x="1422400" y="6032500"/>
          <p14:tracePt t="347988" x="1404938" y="6032500"/>
          <p14:tracePt t="347998" x="1381125" y="6032500"/>
          <p14:tracePt t="348004" x="1344613" y="6032500"/>
          <p14:tracePt t="348012" x="1314450" y="6032500"/>
          <p14:tracePt t="348021" x="1271588" y="6032500"/>
          <p14:tracePt t="348029" x="1235075" y="6032500"/>
          <p14:tracePt t="348036" x="1187450" y="6056313"/>
          <p14:tracePt t="348044" x="1163638" y="6062663"/>
          <p14:tracePt t="348052" x="1133475" y="6080125"/>
          <p14:tracePt t="348060" x="1109663" y="6092825"/>
          <p14:tracePt t="348068" x="1090613" y="6110288"/>
          <p14:tracePt t="348076" x="1073150" y="6146800"/>
          <p14:tracePt t="348084" x="1066800" y="6176963"/>
          <p14:tracePt t="348092" x="1060450" y="6194425"/>
          <p14:tracePt t="348100" x="1049338" y="6224588"/>
          <p14:tracePt t="348116" x="1049338" y="6273800"/>
          <p14:tracePt t="348130" x="1049338" y="6284913"/>
          <p14:tracePt t="348133" x="1049338" y="6297613"/>
          <p14:tracePt t="348140" x="1049338" y="6321425"/>
          <p14:tracePt t="348148" x="1049338" y="6345238"/>
          <p14:tracePt t="348156" x="1049338" y="6357938"/>
          <p14:tracePt t="348165" x="1049338" y="6381750"/>
          <p14:tracePt t="348172" x="1054100" y="6405563"/>
          <p14:tracePt t="348182" x="1060450" y="6429375"/>
          <p14:tracePt t="348188" x="1079500" y="6454775"/>
          <p14:tracePt t="348198" x="1103313" y="6478588"/>
          <p14:tracePt t="348204" x="1114425" y="6502400"/>
          <p14:tracePt t="348213" x="1133475" y="6515100"/>
          <p14:tracePt t="348221" x="1150938" y="6538913"/>
          <p14:tracePt t="348229" x="1174750" y="6556375"/>
          <p14:tracePt t="348236" x="1200150" y="6580188"/>
          <p14:tracePt t="348244" x="1235075" y="6599238"/>
          <p14:tracePt t="348252" x="1271588" y="6616700"/>
          <p14:tracePt t="348260" x="1320800" y="6635750"/>
          <p14:tracePt t="348268" x="1368425" y="6659563"/>
          <p14:tracePt t="348276" x="1409700" y="6665913"/>
          <p14:tracePt t="348284" x="1458913" y="6665913"/>
          <p14:tracePt t="348292" x="1506538" y="6677025"/>
          <p14:tracePt t="348300" x="1536700" y="6677025"/>
          <p14:tracePt t="348308" x="1579563" y="6677025"/>
          <p14:tracePt t="348316" x="1603375" y="6677025"/>
          <p14:tracePt t="348324" x="1633538" y="6677025"/>
          <p14:tracePt t="348332" x="1651000" y="6677025"/>
          <p14:tracePt t="348340" x="1663700" y="6677025"/>
          <p14:tracePt t="348348" x="1687513" y="6670675"/>
          <p14:tracePt t="348356" x="1700213" y="6659563"/>
          <p14:tracePt t="348365" x="1717675" y="6640513"/>
          <p14:tracePt t="348372" x="1724025" y="6629400"/>
          <p14:tracePt t="348382" x="1741488" y="6610350"/>
          <p14:tracePt t="348388" x="1747838" y="6586538"/>
          <p14:tracePt t="348398" x="1760538" y="6575425"/>
          <p14:tracePt t="348404" x="1778000" y="6550025"/>
          <p14:tracePt t="348413" x="1784350" y="6526213"/>
          <p14:tracePt t="348421" x="1801813" y="6502400"/>
          <p14:tracePt t="348429" x="1808163" y="6489700"/>
          <p14:tracePt t="348436" x="1808163" y="6442075"/>
          <p14:tracePt t="348444" x="1825625" y="6418263"/>
          <p14:tracePt t="348452" x="1825625" y="6388100"/>
          <p14:tracePt t="348460" x="1825625" y="6364288"/>
          <p14:tracePt t="348468" x="1831975" y="6340475"/>
          <p14:tracePt t="348476" x="1831975" y="6327775"/>
          <p14:tracePt t="348484" x="1831975" y="6303963"/>
          <p14:tracePt t="348492" x="1831975" y="6291263"/>
          <p14:tracePt t="348500" x="1831975" y="6280150"/>
          <p14:tracePt t="348508" x="1831975" y="6261100"/>
          <p14:tracePt t="348516" x="1831975" y="6249988"/>
          <p14:tracePt t="348524" x="1831975" y="6243638"/>
          <p14:tracePt t="348532" x="1820863" y="6230938"/>
          <p14:tracePt t="348540" x="1814513" y="6224588"/>
          <p14:tracePt t="348556" x="1808163" y="6219825"/>
          <p14:tracePt t="348565" x="1801813" y="6213475"/>
          <p14:tracePt t="348572" x="1790700" y="6207125"/>
          <p14:tracePt t="348582" x="1766888" y="6207125"/>
          <p14:tracePt t="348588" x="1747838" y="6194425"/>
          <p14:tracePt t="348596" x="1736725" y="6189663"/>
          <p14:tracePt t="348604" x="1700213" y="6170613"/>
          <p14:tracePt t="348613" x="1670050" y="6164263"/>
          <p14:tracePt t="348621" x="1633538" y="6146800"/>
          <p14:tracePt t="348629" x="1597025" y="6116638"/>
          <p14:tracePt t="348636" x="1573213" y="6103938"/>
          <p14:tracePt t="348644" x="1525588" y="6092825"/>
          <p14:tracePt t="348652" x="1500188" y="6075363"/>
          <p14:tracePt t="348660" x="1470025" y="6069013"/>
          <p14:tracePt t="348668" x="1435100" y="6069013"/>
          <p14:tracePt t="348676" x="1422400" y="6062663"/>
          <p14:tracePt t="348684" x="1398588" y="6062663"/>
          <p14:tracePt t="348692" x="1368425" y="6056313"/>
          <p14:tracePt t="348700" x="1344613" y="6056313"/>
          <p14:tracePt t="348708" x="1314450" y="6056313"/>
          <p14:tracePt t="348716" x="1277938" y="6056313"/>
          <p14:tracePt t="348724" x="1247775" y="6056313"/>
          <p14:tracePt t="348732" x="1211263" y="6056313"/>
          <p14:tracePt t="348740" x="1181100" y="6075363"/>
          <p14:tracePt t="348748" x="1144588" y="6092825"/>
          <p14:tracePt t="348756" x="1090613" y="6122988"/>
          <p14:tracePt t="348765" x="1066800" y="6134100"/>
          <p14:tracePt t="348772" x="1030288" y="6164263"/>
          <p14:tracePt t="348782" x="1006475" y="6189663"/>
          <p14:tracePt t="348788" x="982663" y="6213475"/>
          <p14:tracePt t="348797" x="976313" y="6219825"/>
          <p14:tracePt t="348804" x="965200" y="6230938"/>
          <p14:tracePt t="348813" x="965200" y="6249988"/>
          <p14:tracePt t="348820" x="965200" y="6273800"/>
          <p14:tracePt t="348828" x="965200" y="6284913"/>
          <p14:tracePt t="348836" x="965200" y="6297613"/>
          <p14:tracePt t="348844" x="965200" y="6321425"/>
          <p14:tracePt t="348852" x="989013" y="6345238"/>
          <p14:tracePt t="348860" x="1023938" y="6375400"/>
          <p14:tracePt t="348868" x="1060450" y="6394450"/>
          <p14:tracePt t="348876" x="1103313" y="6418263"/>
          <p14:tracePt t="348884" x="1150938" y="6442075"/>
          <p14:tracePt t="348892" x="1200150" y="6459538"/>
          <p14:tracePt t="348900" x="1241425" y="6465888"/>
          <p14:tracePt t="348908" x="1331913" y="6478588"/>
          <p14:tracePt t="348916" x="1404938" y="6489700"/>
          <p14:tracePt t="348924" x="1476375" y="6489700"/>
          <p14:tracePt t="348932" x="1549400" y="6489700"/>
          <p14:tracePt t="348940" x="1609725" y="6489700"/>
          <p14:tracePt t="348949" x="1681163" y="6489700"/>
          <p14:tracePt t="348956" x="1724025" y="6489700"/>
          <p14:tracePt t="348966" x="1771650" y="6484938"/>
          <p14:tracePt t="348972" x="1808163" y="6478588"/>
          <p14:tracePt t="348982" x="1855788" y="6459538"/>
          <p14:tracePt t="348988" x="1881188" y="6454775"/>
          <p14:tracePt t="348997" x="1922463" y="6424613"/>
          <p14:tracePt t="349004" x="1958975" y="6405563"/>
          <p14:tracePt t="349013" x="1982788" y="6388100"/>
          <p14:tracePt t="349020" x="2006600" y="6364288"/>
          <p14:tracePt t="349028" x="2036763" y="6327775"/>
          <p14:tracePt t="349036" x="2055813" y="6303963"/>
          <p14:tracePt t="349044" x="2073275" y="6267450"/>
          <p14:tracePt t="349052" x="2092325" y="6230938"/>
          <p14:tracePt t="349068" x="2097088" y="6207125"/>
          <p14:tracePt t="349076" x="2097088" y="6194425"/>
          <p14:tracePt t="349084" x="2097088" y="6189663"/>
          <p14:tracePt t="349092" x="2097088" y="6183313"/>
          <p14:tracePt t="349108" x="2097088" y="6176963"/>
          <p14:tracePt t="349117" x="2097088" y="6170613"/>
          <p14:tracePt t="349124" x="2097088" y="6159500"/>
          <p14:tracePt t="349132" x="2092325" y="6153150"/>
          <p14:tracePt t="349141" x="2073275" y="6140450"/>
          <p14:tracePt t="349149" x="2066925" y="6134100"/>
          <p14:tracePt t="349156" x="2055813" y="6122988"/>
          <p14:tracePt t="349166" x="2049463" y="6116638"/>
          <p14:tracePt t="349172" x="2043113" y="6116638"/>
          <p14:tracePt t="349183" x="2012950" y="6103938"/>
          <p14:tracePt t="349188" x="2001838" y="6099175"/>
          <p14:tracePt t="349197" x="1976438" y="6099175"/>
          <p14:tracePt t="349204" x="1952625" y="6099175"/>
          <p14:tracePt t="349212" x="1928813" y="6086475"/>
          <p14:tracePt t="349220" x="1905000" y="6086475"/>
          <p14:tracePt t="349228" x="1874838" y="6086475"/>
          <p14:tracePt t="349236" x="1844675" y="6086475"/>
          <p14:tracePt t="349244" x="1808163" y="6086475"/>
          <p14:tracePt t="349252" x="1790700" y="6086475"/>
          <p14:tracePt t="349260" x="1766888" y="6086475"/>
          <p14:tracePt t="349268" x="1747838" y="6086475"/>
          <p14:tracePt t="349276" x="1736725" y="6086475"/>
          <p14:tracePt t="349284" x="1724025" y="6092825"/>
          <p14:tracePt t="349292" x="1717675" y="6099175"/>
          <p14:tracePt t="349300" x="1711325" y="6103938"/>
          <p14:tracePt t="349341" x="1706563" y="6110288"/>
          <p14:tracePt t="349381" x="0" y="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36" name="Rectangle 72">
            <a:extLst>
              <a:ext uri="{FF2B5EF4-FFF2-40B4-BE49-F238E27FC236}">
                <a16:creationId xmlns:a16="http://schemas.microsoft.com/office/drawing/2014/main" id="{CD5380CF-5935-4744-A3ED-AF728CB40C3A}"/>
              </a:ext>
            </a:extLst>
          </p:cNvPr>
          <p:cNvSpPr>
            <a:spLocks noChangeArrowheads="1"/>
          </p:cNvSpPr>
          <p:nvPr/>
        </p:nvSpPr>
        <p:spPr bwMode="auto">
          <a:xfrm>
            <a:off x="268288" y="5422900"/>
            <a:ext cx="8099425"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GB" altLang="cs-CZ" sz="1800" b="1">
                <a:effectLst>
                  <a:outerShdw blurRad="38100" dist="38100" dir="2700000" algn="tl">
                    <a:srgbClr val="C0C0C0"/>
                  </a:outerShdw>
                </a:effectLst>
              </a:rPr>
              <a:t>převedení výroby ascitické tekutiny (produkce protilátky in vivo v myších) do</a:t>
            </a:r>
            <a:br>
              <a:rPr lang="en-GB" altLang="cs-CZ" sz="1800" b="1">
                <a:effectLst>
                  <a:outerShdw blurRad="38100" dist="38100" dir="2700000" algn="tl">
                    <a:srgbClr val="C0C0C0"/>
                  </a:outerShdw>
                </a:effectLst>
              </a:rPr>
            </a:br>
            <a:r>
              <a:rPr lang="en-GB" altLang="cs-CZ" sz="1800" b="1">
                <a:effectLst>
                  <a:outerShdw blurRad="38100" dist="38100" dir="2700000" algn="tl">
                    <a:srgbClr val="C0C0C0"/>
                  </a:outerShdw>
                </a:effectLst>
              </a:rPr>
              <a:t>in vitro podmínek (produkce v tkáňových kulturách)</a:t>
            </a:r>
            <a:endParaRPr lang="cs-CZ" altLang="cs-CZ" sz="1800" b="1">
              <a:effectLst>
                <a:outerShdw blurRad="38100" dist="38100" dir="2700000" algn="tl">
                  <a:srgbClr val="C0C0C0"/>
                </a:outerShdw>
              </a:effectLst>
            </a:endParaRPr>
          </a:p>
          <a:p>
            <a:endParaRPr lang="cs-CZ" altLang="cs-CZ" sz="800" b="1">
              <a:effectLst>
                <a:outerShdw blurRad="38100" dist="38100" dir="2700000" algn="tl">
                  <a:srgbClr val="C0C0C0"/>
                </a:outerShdw>
              </a:effectLst>
            </a:endParaRPr>
          </a:p>
          <a:p>
            <a:r>
              <a:rPr lang="en-GB" altLang="cs-CZ" sz="1800" b="1">
                <a:effectLst>
                  <a:outerShdw blurRad="38100" dist="38100" dir="2700000" algn="tl">
                    <a:srgbClr val="C0C0C0"/>
                  </a:outerShdw>
                </a:effectLst>
              </a:rPr>
              <a:t>výroba velkých šarží (gramová množství) v kontinuálních fermentačních systémech (ověření procesu, výběr vhodných médií)</a:t>
            </a:r>
          </a:p>
          <a:p>
            <a:endParaRPr lang="en-GB" altLang="cs-CZ" sz="1800" b="1">
              <a:effectLst>
                <a:outerShdw blurRad="38100" dist="38100" dir="2700000" algn="tl">
                  <a:srgbClr val="C0C0C0"/>
                </a:outerShdw>
              </a:effectLst>
            </a:endParaRPr>
          </a:p>
        </p:txBody>
      </p:sp>
      <p:sp>
        <p:nvSpPr>
          <p:cNvPr id="62558" name="Rectangle 94">
            <a:extLst>
              <a:ext uri="{FF2B5EF4-FFF2-40B4-BE49-F238E27FC236}">
                <a16:creationId xmlns:a16="http://schemas.microsoft.com/office/drawing/2014/main" id="{8E247D53-9138-4A2A-B88F-37AFEECD06FA}"/>
              </a:ext>
            </a:extLst>
          </p:cNvPr>
          <p:cNvSpPr>
            <a:spLocks noChangeArrowheads="1"/>
          </p:cNvSpPr>
          <p:nvPr/>
        </p:nvSpPr>
        <p:spPr bwMode="auto">
          <a:xfrm>
            <a:off x="200025" y="573088"/>
            <a:ext cx="3548063"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62559" name="Rectangle 95">
            <a:extLst>
              <a:ext uri="{FF2B5EF4-FFF2-40B4-BE49-F238E27FC236}">
                <a16:creationId xmlns:a16="http://schemas.microsoft.com/office/drawing/2014/main" id="{619B9E6C-47AC-4004-86A4-D0121EDCADF0}"/>
              </a:ext>
            </a:extLst>
          </p:cNvPr>
          <p:cNvSpPr>
            <a:spLocks noChangeArrowheads="1"/>
          </p:cNvSpPr>
          <p:nvPr/>
        </p:nvSpPr>
        <p:spPr bwMode="auto">
          <a:xfrm>
            <a:off x="166688" y="176213"/>
            <a:ext cx="685323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GB" altLang="cs-CZ" sz="3600" b="1">
                <a:solidFill>
                  <a:srgbClr val="6600CC"/>
                </a:solidFill>
                <a:effectLst>
                  <a:outerShdw blurRad="38100" dist="38100" dir="2700000" algn="tl">
                    <a:srgbClr val="C0C0C0"/>
                  </a:outerShdw>
                </a:effectLst>
                <a:latin typeface="Arial Black" panose="020B0A04020102020204" pitchFamily="34" charset="0"/>
              </a:rPr>
              <a:t>V</a:t>
            </a:r>
            <a:r>
              <a:rPr lang="cs-CZ" altLang="cs-CZ" sz="3600" b="1">
                <a:solidFill>
                  <a:srgbClr val="6600CC"/>
                </a:solidFill>
                <a:effectLst>
                  <a:outerShdw blurRad="38100" dist="38100" dir="2700000" algn="tl">
                    <a:srgbClr val="C0C0C0"/>
                  </a:outerShdw>
                </a:effectLst>
                <a:latin typeface="Arial Black" panose="020B0A04020102020204" pitchFamily="34" charset="0"/>
              </a:rPr>
              <a:t>ýroba monoklonálních Ab</a:t>
            </a:r>
            <a:endParaRPr lang="en-GB" altLang="cs-CZ" sz="3600" b="1">
              <a:solidFill>
                <a:srgbClr val="6600CC"/>
              </a:solidFill>
              <a:effectLst>
                <a:outerShdw blurRad="38100" dist="38100" dir="2700000" algn="tl">
                  <a:srgbClr val="C0C0C0"/>
                </a:outerShdw>
              </a:effectLst>
              <a:latin typeface="Arial Black" panose="020B0A04020102020204" pitchFamily="34" charset="0"/>
            </a:endParaRPr>
          </a:p>
        </p:txBody>
      </p:sp>
      <p:pic>
        <p:nvPicPr>
          <p:cNvPr id="62565" name="Picture 101">
            <a:extLst>
              <a:ext uri="{FF2B5EF4-FFF2-40B4-BE49-F238E27FC236}">
                <a16:creationId xmlns:a16="http://schemas.microsoft.com/office/drawing/2014/main" id="{9D690974-ED16-4DC3-9DE2-A1986B1CD7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9413" y="695325"/>
            <a:ext cx="3336925"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prstDash val="sysDot"/>
                <a:miter lim="800000"/>
                <a:headEnd/>
                <a:tailEnd/>
              </a14:hiddenLine>
            </a:ext>
          </a:extLst>
        </p:spPr>
      </p:pic>
      <p:pic>
        <p:nvPicPr>
          <p:cNvPr id="62566" name="Picture 102">
            <a:extLst>
              <a:ext uri="{FF2B5EF4-FFF2-40B4-BE49-F238E27FC236}">
                <a16:creationId xmlns:a16="http://schemas.microsoft.com/office/drawing/2014/main" id="{1B982D23-F6DA-436C-8561-A0742BDB16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288" y="881063"/>
            <a:ext cx="3617912"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prstDash val="sysDot"/>
                <a:miter lim="800000"/>
                <a:headEnd/>
                <a:tailEnd/>
              </a14:hiddenLine>
            </a:ext>
          </a:extLst>
        </p:spPr>
      </p:pic>
      <p:pic>
        <p:nvPicPr>
          <p:cNvPr id="2" name="Audio 1">
            <a:hlinkClick r:id="" action="ppaction://media"/>
            <a:extLst>
              <a:ext uri="{FF2B5EF4-FFF2-40B4-BE49-F238E27FC236}">
                <a16:creationId xmlns:a16="http://schemas.microsoft.com/office/drawing/2014/main" id="{FB199CE1-78A3-46DE-875B-1CA75C967E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91538" y="62055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354"/>
    </mc:Choice>
    <mc:Fallback>
      <p:transition spd="slow" advTm="33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377" x="8120063" y="2855913"/>
          <p14:tracePt t="5399" x="8120063" y="2862263"/>
          <p14:tracePt t="5519" x="8124825" y="2855913"/>
          <p14:tracePt t="5528" x="8150225" y="2795588"/>
          <p14:tracePt t="5536" x="8178800" y="2717800"/>
          <p14:tracePt t="5543" x="8191500" y="2633663"/>
          <p14:tracePt t="5552" x="8204200" y="2560638"/>
          <p14:tracePt t="5558" x="8208963" y="2513013"/>
          <p14:tracePt t="5566" x="8221663" y="2422525"/>
          <p14:tracePt t="5575" x="8221663" y="2349500"/>
          <p14:tracePt t="5582" x="8221663" y="2290763"/>
          <p14:tracePt t="5590" x="8221663" y="2235200"/>
          <p14:tracePt t="5598" x="8221663" y="2163763"/>
          <p14:tracePt t="5607" x="8221663" y="2103438"/>
          <p14:tracePt t="5614" x="8221663" y="2043113"/>
          <p14:tracePt t="5622" x="8221663" y="2000250"/>
          <p14:tracePt t="5630" x="8221663" y="1970088"/>
          <p14:tracePt t="5639" x="8215313" y="1922463"/>
          <p14:tracePt t="5647" x="8215313" y="1898650"/>
          <p14:tracePt t="5655" x="8204200" y="1868488"/>
          <p14:tracePt t="5663" x="8178800" y="1819275"/>
          <p14:tracePt t="5670" x="8161338" y="1784350"/>
          <p14:tracePt t="5678" x="8143875" y="1747838"/>
          <p14:tracePt t="5686" x="8113713" y="1700213"/>
          <p14:tracePt t="5694" x="8101013" y="1674813"/>
          <p14:tracePt t="5702" x="8070850" y="1627188"/>
          <p14:tracePt t="5710" x="8064500" y="1620838"/>
          <p14:tracePt t="5719" x="8053388" y="1597025"/>
          <p14:tracePt t="5726" x="8034338" y="1573213"/>
          <p14:tracePt t="5735" x="8023225" y="1560513"/>
          <p14:tracePt t="5742" x="7999413" y="1536700"/>
          <p14:tracePt t="5751" x="7980363" y="1519238"/>
          <p14:tracePt t="5758" x="7943850" y="1493838"/>
          <p14:tracePt t="5766" x="7920038" y="1470025"/>
          <p14:tracePt t="5774" x="7896225" y="1452563"/>
          <p14:tracePt t="5782" x="7848600" y="1422400"/>
          <p14:tracePt t="5790" x="7799388" y="1379538"/>
          <p14:tracePt t="5798" x="7775575" y="1368425"/>
          <p14:tracePt t="5806" x="7739063" y="1338263"/>
          <p14:tracePt t="5814" x="7704138" y="1314450"/>
          <p14:tracePt t="5822" x="7685088" y="1314450"/>
          <p14:tracePt t="5830" x="7661275" y="1295400"/>
          <p14:tracePt t="5879" x="7654925" y="1295400"/>
          <p14:tracePt t="5886" x="7643813" y="1295400"/>
          <p14:tracePt t="5894" x="7631113" y="1295400"/>
          <p14:tracePt t="5903" x="7594600" y="1295400"/>
          <p14:tracePt t="5910" x="7558088" y="1314450"/>
          <p14:tracePt t="5919" x="7527925" y="1325563"/>
          <p14:tracePt t="5926" x="7480300" y="1344613"/>
          <p14:tracePt t="5935" x="7432675" y="1349375"/>
          <p14:tracePt t="5942" x="7372350" y="1374775"/>
          <p14:tracePt t="5951" x="7318375" y="1403350"/>
          <p14:tracePt t="5970" x="7251700" y="1439863"/>
          <p14:tracePt t="5975" x="7215188" y="1458913"/>
          <p14:tracePt t="5982" x="7178675" y="1489075"/>
          <p14:tracePt t="5990" x="7142163" y="1500188"/>
          <p14:tracePt t="5998" x="7131050" y="1519238"/>
          <p14:tracePt t="6007" x="7100888" y="1543050"/>
          <p14:tracePt t="6015" x="7070725" y="1566863"/>
          <p14:tracePt t="6022" x="7046913" y="1609725"/>
          <p14:tracePt t="6030" x="7016750" y="1657350"/>
          <p14:tracePt t="6038" x="6973888" y="1711325"/>
          <p14:tracePt t="6046" x="6943725" y="1771650"/>
          <p14:tracePt t="6054" x="6913563" y="1825625"/>
          <p14:tracePt t="6062" x="6889750" y="1874838"/>
          <p14:tracePt t="6070" x="6872288" y="1935163"/>
          <p14:tracePt t="6078" x="6853238" y="1982788"/>
          <p14:tracePt t="6087" x="6829425" y="2043113"/>
          <p14:tracePt t="6094" x="6811963" y="2090738"/>
          <p14:tracePt t="6103" x="6799263" y="2170113"/>
          <p14:tracePt t="6110" x="6792913" y="2211388"/>
          <p14:tracePt t="6119" x="6756400" y="2301875"/>
          <p14:tracePt t="6127" x="6756400" y="2349500"/>
          <p14:tracePt t="6135" x="6745288" y="2409825"/>
          <p14:tracePt t="6142" x="6738938" y="2482850"/>
          <p14:tracePt t="6150" x="6738938" y="2555875"/>
          <p14:tracePt t="6158" x="6738938" y="2627313"/>
          <p14:tracePt t="6166" x="6738938" y="2700338"/>
          <p14:tracePt t="6174" x="6738938" y="2784475"/>
          <p14:tracePt t="6182" x="6738938" y="2844800"/>
          <p14:tracePt t="6190" x="6751638" y="2922588"/>
          <p14:tracePt t="6198" x="6786563" y="2995613"/>
          <p14:tracePt t="6206" x="6816725" y="3073400"/>
          <p14:tracePt t="6214" x="6846888" y="3127375"/>
          <p14:tracePt t="6223" x="6889750" y="3176588"/>
          <p14:tracePt t="6230" x="6913563" y="3200400"/>
          <p14:tracePt t="6239" x="6932613" y="3224213"/>
          <p14:tracePt t="6246" x="6973888" y="3236913"/>
          <p14:tracePt t="6255" x="6991350" y="3241675"/>
          <p14:tracePt t="6263" x="7021513" y="3248025"/>
          <p14:tracePt t="6270" x="7070725" y="3248025"/>
          <p14:tracePt t="6278" x="7124700" y="3248025"/>
          <p14:tracePt t="6286" x="7197725" y="3248025"/>
          <p14:tracePt t="6294" x="7288213" y="3248025"/>
          <p14:tracePt t="6303" x="7359650" y="3248025"/>
          <p14:tracePt t="6310" x="7473950" y="3248025"/>
          <p14:tracePt t="6319" x="7558088" y="3248025"/>
          <p14:tracePt t="6326" x="7618413" y="3248025"/>
          <p14:tracePt t="6335" x="7697788" y="3224213"/>
          <p14:tracePt t="6342" x="7758113" y="3206750"/>
          <p14:tracePt t="6352" x="7835900" y="3170238"/>
          <p14:tracePt t="6358" x="7866063" y="3151188"/>
          <p14:tracePt t="6366" x="7920038" y="3121025"/>
          <p14:tracePt t="6374" x="7956550" y="3103563"/>
          <p14:tracePt t="6382" x="7969250" y="3090863"/>
          <p14:tracePt t="6391" x="7993063" y="3067050"/>
          <p14:tracePt t="6398" x="8023225" y="3013075"/>
          <p14:tracePt t="6406" x="8040688" y="2976563"/>
          <p14:tracePt t="6414" x="8053388" y="2935288"/>
          <p14:tracePt t="6423" x="8070850" y="2868613"/>
          <p14:tracePt t="6430" x="8070850" y="2825750"/>
          <p14:tracePt t="6438" x="8070850" y="2795588"/>
          <p14:tracePt t="6446" x="8070850" y="2741613"/>
          <p14:tracePt t="6455" x="8070850" y="2681288"/>
          <p14:tracePt t="6462" x="8070850" y="2651125"/>
          <p14:tracePt t="6470" x="8070850" y="2616200"/>
          <p14:tracePt t="6478" x="8070850" y="2586038"/>
          <p14:tracePt t="6486" x="8053388" y="2549525"/>
          <p14:tracePt t="6494" x="8053388" y="2519363"/>
          <p14:tracePt t="6504" x="8047038" y="2482850"/>
          <p14:tracePt t="6510" x="8034338" y="2452688"/>
          <p14:tracePt t="6519" x="8034338" y="2428875"/>
          <p14:tracePt t="6526" x="8029575" y="2379663"/>
          <p14:tracePt t="6535" x="8029575" y="2308225"/>
          <p14:tracePt t="6543" x="8004175" y="2235200"/>
          <p14:tracePt t="6550" x="7999413" y="2174875"/>
          <p14:tracePt t="6559" x="7974013" y="2084388"/>
          <p14:tracePt t="6566" x="7962900" y="2025650"/>
          <p14:tracePt t="6575" x="7939088" y="1935163"/>
          <p14:tracePt t="6582" x="7908925" y="1885950"/>
          <p14:tracePt t="6591" x="7889875" y="1819275"/>
          <p14:tracePt t="6598" x="7859713" y="1771650"/>
          <p14:tracePt t="6607" x="7842250" y="1735138"/>
          <p14:tracePt t="6615" x="7823200" y="1700213"/>
          <p14:tracePt t="6623" x="7812088" y="1687513"/>
          <p14:tracePt t="6630" x="7799388" y="1670050"/>
          <p14:tracePt t="6638" x="7788275" y="1663700"/>
          <p14:tracePt t="6646" x="7769225" y="1651000"/>
          <p14:tracePt t="6655" x="7762875" y="1651000"/>
          <p14:tracePt t="6662" x="7758113" y="1651000"/>
          <p14:tracePt t="6670" x="7745413" y="1639888"/>
          <p14:tracePt t="6678" x="7721600" y="1627188"/>
          <p14:tracePt t="6687" x="7697788" y="1627188"/>
          <p14:tracePt t="6694" x="7667625" y="1614488"/>
          <p14:tracePt t="6703" x="7643813" y="1609725"/>
          <p14:tracePt t="6710" x="7588250" y="1609725"/>
          <p14:tracePt t="6719" x="7564438" y="1603375"/>
          <p14:tracePt t="6726" x="7510463" y="1603375"/>
          <p14:tracePt t="6735" x="7480300" y="1603375"/>
          <p14:tracePt t="6742" x="7432675" y="1603375"/>
          <p14:tracePt t="6750" x="7402513" y="1603375"/>
          <p14:tracePt t="6758" x="7348538" y="1603375"/>
          <p14:tracePt t="6766" x="7305675" y="1603375"/>
          <p14:tracePt t="6775" x="7281863" y="1603375"/>
          <p14:tracePt t="6782" x="7227888" y="1603375"/>
          <p14:tracePt t="6791" x="7202488" y="1603375"/>
          <p14:tracePt t="6798" x="7142163" y="1644650"/>
          <p14:tracePt t="6807" x="7107238" y="1670050"/>
          <p14:tracePt t="6814" x="7027863" y="1728788"/>
          <p14:tracePt t="6823" x="6973888" y="1778000"/>
          <p14:tracePt t="6830" x="6943725" y="1831975"/>
          <p14:tracePt t="6839" x="6926263" y="1868488"/>
          <p14:tracePt t="6846" x="6896100" y="1916113"/>
          <p14:tracePt t="6855" x="6877050" y="1952625"/>
          <p14:tracePt t="6862" x="6859588" y="1989138"/>
          <p14:tracePt t="6870" x="6835775" y="2025650"/>
          <p14:tracePt t="6878" x="6816725" y="2060575"/>
          <p14:tracePt t="6887" x="6786563" y="2109788"/>
          <p14:tracePt t="6894" x="6769100" y="2144713"/>
          <p14:tracePt t="6903" x="6751638" y="2181225"/>
          <p14:tracePt t="6910" x="6738938" y="2241550"/>
          <p14:tracePt t="6920" x="6721475" y="2290763"/>
          <p14:tracePt t="6926" x="6708775" y="2338388"/>
          <p14:tracePt t="6934" x="6702425" y="2386013"/>
          <p14:tracePt t="6943" x="6702425" y="2439988"/>
          <p14:tracePt t="6950" x="6702425" y="2513013"/>
          <p14:tracePt t="6958" x="6702425" y="2586038"/>
          <p14:tracePt t="6966" x="6702425" y="2646363"/>
          <p14:tracePt t="6975" x="6751638" y="2735263"/>
          <p14:tracePt t="6982" x="6799263" y="2832100"/>
          <p14:tracePt t="6991" x="6853238" y="2922588"/>
          <p14:tracePt t="6998" x="6926263" y="2989263"/>
          <p14:tracePt t="7007" x="6973888" y="3043238"/>
          <p14:tracePt t="7014" x="7016750" y="3067050"/>
          <p14:tracePt t="7023" x="7064375" y="3097213"/>
          <p14:tracePt t="7031" x="7088188" y="3116263"/>
          <p14:tracePt t="7039" x="7118350" y="3127375"/>
          <p14:tracePt t="7046" x="7142163" y="3133725"/>
          <p14:tracePt t="7055" x="7167563" y="3133725"/>
          <p14:tracePt t="7062" x="7185025" y="3140075"/>
          <p14:tracePt t="7070" x="7202488" y="3146425"/>
          <p14:tracePt t="7078" x="7239000" y="3146425"/>
          <p14:tracePt t="7087" x="7269163" y="3146425"/>
          <p14:tracePt t="7094" x="7312025" y="3146425"/>
          <p14:tracePt t="7103" x="7359650" y="3146425"/>
          <p14:tracePt t="7110" x="7413625" y="3146425"/>
          <p14:tracePt t="7119" x="7473950" y="3146425"/>
          <p14:tracePt t="7126" x="7534275" y="3133725"/>
          <p14:tracePt t="7134" x="7583488" y="3121025"/>
          <p14:tracePt t="7142" x="7661275" y="3079750"/>
          <p14:tracePt t="7150" x="7721600" y="3060700"/>
          <p14:tracePt t="7159" x="7769225" y="3036888"/>
          <p14:tracePt t="7166" x="7823200" y="2995613"/>
          <p14:tracePt t="7175" x="7859713" y="2970213"/>
          <p14:tracePt t="7183" x="7883525" y="2946400"/>
          <p14:tracePt t="7191" x="7926388" y="2892425"/>
          <p14:tracePt t="7198" x="7939088" y="2868613"/>
          <p14:tracePt t="7207" x="7962900" y="2820988"/>
          <p14:tracePt t="7214" x="7962900" y="2778125"/>
          <p14:tracePt t="7223" x="7974013" y="2717800"/>
          <p14:tracePt t="7230" x="7980363" y="2657475"/>
          <p14:tracePt t="7239" x="7980363" y="2597150"/>
          <p14:tracePt t="7247" x="7980363" y="2543175"/>
          <p14:tracePt t="7255" x="7980363" y="2470150"/>
          <p14:tracePt t="7262" x="7969250" y="2422525"/>
          <p14:tracePt t="7270" x="7950200" y="2344738"/>
          <p14:tracePt t="7278" x="7926388" y="2265363"/>
          <p14:tracePt t="7287" x="7883525" y="2187575"/>
          <p14:tracePt t="7294" x="7835900" y="2114550"/>
          <p14:tracePt t="7303" x="7781925" y="2030413"/>
          <p14:tracePt t="7310" x="7739063" y="1982788"/>
          <p14:tracePt t="7319" x="7708900" y="1928813"/>
          <p14:tracePt t="7327" x="7673975" y="1892300"/>
          <p14:tracePt t="7334" x="7631113" y="1855788"/>
          <p14:tracePt t="7342" x="7583488" y="1814513"/>
          <p14:tracePt t="7350" x="7558088" y="1795463"/>
          <p14:tracePt t="7358" x="7527925" y="1771650"/>
          <p14:tracePt t="7366" x="7516813" y="1765300"/>
          <p14:tracePt t="7375" x="7504113" y="1765300"/>
          <p14:tracePt t="7382" x="7497763" y="1758950"/>
          <p14:tracePt t="7391" x="7493000" y="1758950"/>
          <p14:tracePt t="7398" x="7486650" y="1758950"/>
          <p14:tracePt t="7407" x="7462838" y="1758950"/>
          <p14:tracePt t="7414" x="7419975" y="1758950"/>
          <p14:tracePt t="7422" x="7359650" y="1784350"/>
          <p14:tracePt t="7430" x="7281863" y="1825625"/>
          <p14:tracePt t="7439" x="7185025" y="1885950"/>
          <p14:tracePt t="7447" x="7107238" y="1939925"/>
          <p14:tracePt t="7454" x="7027863" y="1989138"/>
          <p14:tracePt t="7462" x="6961188" y="2030413"/>
          <p14:tracePt t="7471" x="6896100" y="2084388"/>
          <p14:tracePt t="7479" x="6846888" y="2127250"/>
          <p14:tracePt t="7487" x="6805613" y="2174875"/>
          <p14:tracePt t="7494" x="6775450" y="2241550"/>
          <p14:tracePt t="7503" x="6738938" y="2308225"/>
          <p14:tracePt t="7510" x="6732588" y="2368550"/>
          <p14:tracePt t="7519" x="6721475" y="2409825"/>
          <p14:tracePt t="7526" x="6721475" y="2482850"/>
          <p14:tracePt t="7534" x="6721475" y="2573338"/>
          <p14:tracePt t="7542" x="6738938" y="2657475"/>
          <p14:tracePt t="7550" x="6775450" y="2747963"/>
          <p14:tracePt t="7559" x="6816725" y="2825750"/>
          <p14:tracePt t="7566" x="6859588" y="2892425"/>
          <p14:tracePt t="7575" x="6902450" y="2959100"/>
          <p14:tracePt t="7582" x="6932613" y="3006725"/>
          <p14:tracePt t="7591" x="6950075" y="3043238"/>
          <p14:tracePt t="7598" x="6967538" y="3079750"/>
          <p14:tracePt t="7607" x="6986588" y="3103563"/>
          <p14:tracePt t="7614" x="6997700" y="3121025"/>
          <p14:tracePt t="7623" x="7004050" y="3127375"/>
          <p14:tracePt t="7630" x="7004050" y="3133725"/>
          <p14:tracePt t="7719" x="7004050" y="3146425"/>
          <p14:tracePt t="7735" x="7010400" y="3151188"/>
          <p14:tracePt t="7751" x="7010400" y="3170238"/>
          <p14:tracePt t="7759" x="7010400" y="3176588"/>
          <p14:tracePt t="7767" x="7010400" y="3187700"/>
          <p14:tracePt t="7775" x="7010400" y="3194050"/>
          <p14:tracePt t="7782" x="7021513" y="3211513"/>
          <p14:tracePt t="7791" x="7021513" y="3236913"/>
          <p14:tracePt t="7798" x="7027863" y="3254375"/>
          <p14:tracePt t="7807" x="7027863" y="3278188"/>
          <p14:tracePt t="7814" x="7027863" y="3302000"/>
          <p14:tracePt t="7822" x="7046913" y="3338513"/>
          <p14:tracePt t="7830" x="7051675" y="3351213"/>
          <p14:tracePt t="7839" x="7051675" y="3375025"/>
          <p14:tracePt t="7847" x="7051675" y="3386138"/>
          <p14:tracePt t="7855" x="7058025" y="3405188"/>
          <p14:tracePt t="7927" x="7064375" y="3411538"/>
          <p14:tracePt t="7943" x="7070725" y="3416300"/>
          <p14:tracePt t="7962" x="7081838" y="3416300"/>
          <p14:tracePt t="7967" x="7088188" y="3416300"/>
          <p14:tracePt t="7975" x="7107238" y="3416300"/>
          <p14:tracePt t="7983" x="7118350" y="3416300"/>
          <p14:tracePt t="7990" x="7131050" y="3416300"/>
          <p14:tracePt t="7998" x="7142163" y="3416300"/>
          <p14:tracePt t="8007" x="7167563" y="3416300"/>
          <p14:tracePt t="8014" x="7191375" y="3416300"/>
          <p14:tracePt t="8023" x="7215188" y="3411538"/>
          <p14:tracePt t="8030" x="7239000" y="3411538"/>
          <p14:tracePt t="8039" x="7262813" y="3386138"/>
          <p14:tracePt t="8047" x="7299325" y="3368675"/>
          <p14:tracePt t="8054" x="7335838" y="3344863"/>
          <p14:tracePt t="8062" x="7372350" y="3302000"/>
          <p14:tracePt t="8071" x="7389813" y="3290888"/>
          <p14:tracePt t="8078" x="7407275" y="3241675"/>
          <p14:tracePt t="8087" x="7437438" y="3194050"/>
          <p14:tracePt t="8094" x="7437438" y="3151188"/>
          <p14:tracePt t="8103" x="7450138" y="3090863"/>
          <p14:tracePt t="8110" x="7450138" y="3043238"/>
          <p14:tracePt t="8118" x="7450138" y="3000375"/>
          <p14:tracePt t="8127" x="7450138" y="2952750"/>
          <p14:tracePt t="8134" x="7450138" y="2922588"/>
          <p14:tracePt t="8142" x="7450138" y="2881313"/>
          <p14:tracePt t="8150" x="7450138" y="2855913"/>
          <p14:tracePt t="8159" x="7450138" y="2825750"/>
          <p14:tracePt t="8166" x="7450138" y="2784475"/>
          <p14:tracePt t="8174" x="7450138" y="2760663"/>
          <p14:tracePt t="8182" x="7443788" y="2711450"/>
          <p14:tracePt t="8190" x="7432675" y="2640013"/>
          <p14:tracePt t="8199" x="7413625" y="2579688"/>
          <p14:tracePt t="8207" x="7396163" y="2543175"/>
          <p14:tracePt t="8214" x="7377113" y="2495550"/>
          <p14:tracePt t="8223" x="7359650" y="2470150"/>
          <p14:tracePt t="8231" x="7335838" y="2435225"/>
          <p14:tracePt t="8238" x="7312025" y="2409825"/>
          <p14:tracePt t="8247" x="7292975" y="2374900"/>
          <p14:tracePt t="8255" x="7269163" y="2349500"/>
          <p14:tracePt t="8262" x="7262813" y="2344738"/>
          <p14:tracePt t="8271" x="7258050" y="2338388"/>
          <p14:tracePt t="8311" x="7245350" y="2338388"/>
          <p14:tracePt t="8327" x="7227888" y="2338388"/>
          <p14:tracePt t="8334" x="7202488" y="2362200"/>
          <p14:tracePt t="8342" x="7154863" y="2392363"/>
          <p14:tracePt t="8350" x="7100888" y="2446338"/>
          <p14:tracePt t="8359" x="7034213" y="2476500"/>
          <p14:tracePt t="8366" x="6967538" y="2530475"/>
          <p14:tracePt t="8375" x="6932613" y="2549525"/>
          <p14:tracePt t="8382" x="6896100" y="2590800"/>
          <p14:tracePt t="8391" x="6853238" y="2640013"/>
          <p14:tracePt t="8398" x="6823075" y="2674938"/>
          <p14:tracePt t="8407" x="6792913" y="2730500"/>
          <p14:tracePt t="8414" x="6762750" y="2778125"/>
          <p14:tracePt t="8423" x="6756400" y="2814638"/>
          <p14:tracePt t="8430" x="6738938" y="2874963"/>
          <p14:tracePt t="8438" x="6738938" y="2905125"/>
          <p14:tracePt t="8446" x="6738938" y="2941638"/>
          <p14:tracePt t="8455" x="6738938" y="2970213"/>
          <p14:tracePt t="8462" x="6738938" y="2995613"/>
          <p14:tracePt t="8471" x="6738938" y="3025775"/>
          <p14:tracePt t="8478" x="6738938" y="3067050"/>
          <p14:tracePt t="8487" x="6738938" y="3090863"/>
          <p14:tracePt t="8495" x="6745288" y="3116263"/>
          <p14:tracePt t="8503" x="6756400" y="3151188"/>
          <p14:tracePt t="8511" x="6781800" y="3187700"/>
          <p14:tracePt t="8518" x="6799263" y="3224213"/>
          <p14:tracePt t="8527" x="6829425" y="3260725"/>
          <p14:tracePt t="8534" x="6865938" y="3295650"/>
          <p14:tracePt t="8543" x="6919913" y="3351213"/>
          <p14:tracePt t="8550" x="6986588" y="3429000"/>
          <p14:tracePt t="8559" x="7058025" y="3502025"/>
          <p14:tracePt t="8566" x="7124700" y="3567113"/>
          <p14:tracePt t="8575" x="7191375" y="3633788"/>
          <p14:tracePt t="8582" x="7258050" y="3676650"/>
          <p14:tracePt t="8590" x="7329488" y="3706813"/>
          <p14:tracePt t="8598" x="7389813" y="3717925"/>
          <p14:tracePt t="8607" x="7437438" y="3730625"/>
          <p14:tracePt t="8614" x="7497763" y="3730625"/>
          <p14:tracePt t="8623" x="7527925" y="3730625"/>
          <p14:tracePt t="8630" x="7558088" y="3730625"/>
          <p14:tracePt t="8639" x="7594600" y="3730625"/>
          <p14:tracePt t="8647" x="7624763" y="3717925"/>
          <p14:tracePt t="8655" x="7667625" y="3687763"/>
          <p14:tracePt t="8662" x="7691438" y="3670300"/>
          <p14:tracePt t="8671" x="7727950" y="3633788"/>
          <p14:tracePt t="8678" x="7769225" y="3586163"/>
          <p14:tracePt t="8688" x="7799388" y="3532188"/>
          <p14:tracePt t="8694" x="7829550" y="3471863"/>
          <p14:tracePt t="8702" x="7835900" y="3422650"/>
          <p14:tracePt t="8711" x="7859713" y="3351213"/>
          <p14:tracePt t="8718" x="7859713" y="3290888"/>
          <p14:tracePt t="8727" x="7859713" y="3217863"/>
          <p14:tracePt t="8734" x="7859713" y="3157538"/>
          <p14:tracePt t="8743" x="7859713" y="3086100"/>
          <p14:tracePt t="8750" x="7835900" y="3025775"/>
          <p14:tracePt t="8758" x="7788275" y="2946400"/>
          <p14:tracePt t="8766" x="7745413" y="2881313"/>
          <p14:tracePt t="8775" x="7704138" y="2814638"/>
          <p14:tracePt t="8782" x="7661275" y="2747963"/>
          <p14:tracePt t="8791" x="7607300" y="2700338"/>
          <p14:tracePt t="8798" x="7540625" y="2633663"/>
          <p14:tracePt t="8807" x="7516813" y="2603500"/>
          <p14:tracePt t="8814" x="7462838" y="2555875"/>
          <p14:tracePt t="8822" x="7437438" y="2530475"/>
          <p14:tracePt t="8830" x="7413625" y="2500313"/>
          <p14:tracePt t="8839" x="7396163" y="2495550"/>
          <p14:tracePt t="8846" x="7389813" y="2489200"/>
          <p14:tracePt t="8855" x="7383463" y="2482850"/>
          <p14:tracePt t="8862" x="7372350" y="2482850"/>
          <p14:tracePt t="8871" x="7366000" y="2476500"/>
          <p14:tracePt t="8887" x="7353300" y="2476500"/>
          <p14:tracePt t="8894" x="7348538" y="2476500"/>
          <p14:tracePt t="8902" x="7312025" y="2476500"/>
          <p14:tracePt t="8911" x="7288213" y="2476500"/>
          <p14:tracePt t="8918" x="7227888" y="2489200"/>
          <p14:tracePt t="8927" x="7154863" y="2536825"/>
          <p14:tracePt t="8934" x="7088188" y="2579688"/>
          <p14:tracePt t="8943" x="7021513" y="2633663"/>
          <p14:tracePt t="8951" x="6967538" y="2674938"/>
          <p14:tracePt t="8958" x="6932613" y="2711450"/>
          <p14:tracePt t="8966" x="6902450" y="2747963"/>
          <p14:tracePt t="8974" x="6872288" y="2814638"/>
          <p14:tracePt t="8982" x="6859588" y="2851150"/>
          <p14:tracePt t="8991" x="6842125" y="2898775"/>
          <p14:tracePt t="8998" x="6835775" y="2928938"/>
          <p14:tracePt t="9007" x="6823075" y="2965450"/>
          <p14:tracePt t="9014" x="6823075" y="2995613"/>
          <p14:tracePt t="9022" x="6823075" y="3019425"/>
          <p14:tracePt t="9030" x="6823075" y="3073400"/>
          <p14:tracePt t="9039" x="6835775" y="3109913"/>
          <p14:tracePt t="9047" x="6859588" y="3157538"/>
          <p14:tracePt t="9055" x="6902450" y="3224213"/>
          <p14:tracePt t="9063" x="6926263" y="3248025"/>
          <p14:tracePt t="9071" x="6980238" y="3314700"/>
          <p14:tracePt t="9078" x="7021513" y="3351213"/>
          <p14:tracePt t="9087" x="7070725" y="3381375"/>
          <p14:tracePt t="9094" x="7131050" y="3411538"/>
          <p14:tracePt t="9103" x="7208838" y="3446463"/>
          <p14:tracePt t="9110" x="7258050" y="3452813"/>
          <p14:tracePt t="9118" x="7348538" y="3465513"/>
          <p14:tracePt t="9127" x="7419975" y="3476625"/>
          <p14:tracePt t="9134" x="7493000" y="3476625"/>
          <p14:tracePt t="9143" x="7553325" y="3476625"/>
          <p14:tracePt t="9150" x="7594600" y="3476625"/>
          <p14:tracePt t="9158" x="7624763" y="3476625"/>
          <p14:tracePt t="9166" x="7661275" y="3465513"/>
          <p14:tracePt t="9175" x="7697788" y="3446463"/>
          <p14:tracePt t="9182" x="7734300" y="3411538"/>
          <p14:tracePt t="9191" x="7762875" y="3375025"/>
          <p14:tracePt t="9208" x="7805738" y="3248025"/>
          <p14:tracePt t="9214" x="7823200" y="3187700"/>
          <p14:tracePt t="9222" x="7823200" y="3127375"/>
          <p14:tracePt t="9230" x="7823200" y="3055938"/>
          <p14:tracePt t="9239" x="7823200" y="2995613"/>
          <p14:tracePt t="9246" x="7823200" y="2941638"/>
          <p14:tracePt t="9255" x="7823200" y="2881313"/>
          <p14:tracePt t="9262" x="7823200" y="2820988"/>
          <p14:tracePt t="9271" x="7799388" y="2771775"/>
          <p14:tracePt t="9278" x="7793038" y="2724150"/>
          <p14:tracePt t="9286" x="7775575" y="2674938"/>
          <p14:tracePt t="9294" x="7745413" y="2640013"/>
          <p14:tracePt t="9302" x="7715250" y="2603500"/>
          <p14:tracePt t="9310" x="7697788" y="2566988"/>
          <p14:tracePt t="9318" x="7691438" y="2560638"/>
          <p14:tracePt t="9327" x="7667625" y="2549525"/>
          <p14:tracePt t="9334" x="7648575" y="2543175"/>
          <p14:tracePt t="9342" x="7624763" y="2536825"/>
          <p14:tracePt t="9350" x="7613650" y="2536825"/>
          <p14:tracePt t="9358" x="7588250" y="2536825"/>
          <p14:tracePt t="9366" x="7546975" y="2536825"/>
          <p14:tracePt t="9374" x="7516813" y="2536825"/>
          <p14:tracePt t="9382" x="7473950" y="2536825"/>
          <p14:tracePt t="9391" x="7407275" y="2560638"/>
          <p14:tracePt t="9398" x="7359650" y="2579688"/>
          <p14:tracePt t="9407" x="7292975" y="2651125"/>
          <p14:tracePt t="9414" x="7239000" y="2681288"/>
          <p14:tracePt t="9422" x="7191375" y="2717800"/>
          <p14:tracePt t="9430" x="7154863" y="2735263"/>
          <p14:tracePt t="9438" x="7131050" y="2760663"/>
          <p14:tracePt t="9447" x="7107238" y="2790825"/>
          <p14:tracePt t="9455" x="7100888" y="2795588"/>
          <p14:tracePt t="9462" x="7081838" y="2814638"/>
          <p14:tracePt t="9471" x="7081838" y="2825750"/>
          <p14:tracePt t="9478" x="7081838" y="2862263"/>
          <p14:tracePt t="9486" x="7081838" y="2892425"/>
          <p14:tracePt t="9494" x="7081838" y="2928938"/>
          <p14:tracePt t="9502" x="7088188" y="2982913"/>
          <p14:tracePt t="9510" x="7107238" y="3030538"/>
          <p14:tracePt t="9518" x="7137400" y="3079750"/>
          <p14:tracePt t="9527" x="7167563" y="3146425"/>
          <p14:tracePt t="9534" x="7197725" y="3194050"/>
          <p14:tracePt t="9542" x="7258050" y="3271838"/>
          <p14:tracePt t="9551" x="7281863" y="3308350"/>
          <p14:tracePt t="9558" x="7353300" y="3381375"/>
          <p14:tracePt t="9566" x="7389813" y="3405188"/>
          <p14:tracePt t="9575" x="7450138" y="3446463"/>
          <p14:tracePt t="9582" x="7504113" y="3471863"/>
          <p14:tracePt t="9591" x="7564438" y="3476625"/>
          <p14:tracePt t="9599" x="7607300" y="3476625"/>
          <p14:tracePt t="9607" x="7631113" y="3476625"/>
          <p14:tracePt t="9614" x="7661275" y="3476625"/>
          <p14:tracePt t="9623" x="7691438" y="3476625"/>
          <p14:tracePt t="9630" x="7727950" y="3476625"/>
          <p14:tracePt t="9639" x="7781925" y="3435350"/>
          <p14:tracePt t="9647" x="7805738" y="3398838"/>
          <p14:tracePt t="9655" x="7835900" y="3344863"/>
          <p14:tracePt t="9662" x="7859713" y="3284538"/>
          <p14:tracePt t="9672" x="7859713" y="3224213"/>
          <p14:tracePt t="9678" x="7859713" y="3151188"/>
          <p14:tracePt t="9686" x="7859713" y="3097213"/>
          <p14:tracePt t="9695" x="7859713" y="3036888"/>
          <p14:tracePt t="9702" x="7859713" y="2995613"/>
          <p14:tracePt t="9710" x="7818438" y="2928938"/>
          <p14:tracePt t="9718" x="7805738" y="2892425"/>
          <p14:tracePt t="9727" x="7751763" y="2838450"/>
          <p14:tracePt t="9734" x="7673975" y="2795588"/>
          <p14:tracePt t="9742" x="7607300" y="2765425"/>
          <p14:tracePt t="9750" x="7540625" y="2717800"/>
          <p14:tracePt t="9758" x="7467600" y="2687638"/>
          <p14:tracePt t="9766" x="7389813" y="2674938"/>
          <p14:tracePt t="9774" x="7329488" y="2670175"/>
          <p14:tracePt t="9782" x="7269163" y="2657475"/>
          <p14:tracePt t="9791" x="7215188" y="2657475"/>
          <p14:tracePt t="9798" x="7124700" y="2657475"/>
          <p14:tracePt t="9807" x="7040563" y="2657475"/>
          <p14:tracePt t="9815" x="6956425" y="2657475"/>
          <p14:tracePt t="9823" x="6907213" y="2657475"/>
          <p14:tracePt t="9830" x="6859588" y="2681288"/>
          <p14:tracePt t="9839" x="6835775" y="2700338"/>
          <p14:tracePt t="9847" x="6829425" y="2730500"/>
          <p14:tracePt t="9855" x="6811963" y="2754313"/>
          <p14:tracePt t="9862" x="6811963" y="2784475"/>
          <p14:tracePt t="9871" x="6811963" y="2820988"/>
          <p14:tracePt t="9878" x="6811963" y="2874963"/>
          <p14:tracePt t="9886" x="6811963" y="2905125"/>
          <p14:tracePt t="9894" x="6823075" y="2959100"/>
          <p14:tracePt t="9902" x="6853238" y="3013075"/>
          <p14:tracePt t="9911" x="6883400" y="3073400"/>
          <p14:tracePt t="9918" x="6926263" y="3140075"/>
          <p14:tracePt t="9927" x="6973888" y="3206750"/>
          <p14:tracePt t="9934" x="7027863" y="3271838"/>
          <p14:tracePt t="9943" x="7094538" y="3351213"/>
          <p14:tracePt t="9950" x="7148513" y="3392488"/>
          <p14:tracePt t="9959" x="7185025" y="3422650"/>
          <p14:tracePt t="9967" x="7208838" y="3429000"/>
          <p14:tracePt t="9975" x="7245350" y="3446463"/>
          <p14:tracePt t="9982" x="7251700" y="3446463"/>
          <p14:tracePt t="9998" x="7258050" y="3446463"/>
          <p14:tracePt t="10007" x="7269163" y="3446463"/>
          <p14:tracePt t="10014" x="7292975" y="3441700"/>
          <p14:tracePt t="10023" x="7299325" y="3435350"/>
          <p14:tracePt t="10030" x="7318375" y="3416300"/>
          <p14:tracePt t="10039" x="7318375" y="3411538"/>
          <p14:tracePt t="10047" x="7318375" y="3398838"/>
          <p14:tracePt t="10055" x="7329488" y="3375025"/>
          <p14:tracePt t="10062" x="7335838" y="3355975"/>
          <p14:tracePt t="10070" x="7335838" y="3338513"/>
          <p14:tracePt t="10079" x="7335838" y="3325813"/>
          <p14:tracePt t="10094" x="7335838" y="3321050"/>
          <p14:tracePt t="10127" x="7335838" y="3314700"/>
          <p14:tracePt t="10150" x="7335838" y="3302000"/>
          <p14:tracePt t="10158" x="7335838" y="3295650"/>
          <p14:tracePt t="10167" x="7335838" y="3284538"/>
          <p14:tracePt t="10174" x="7335838" y="3271838"/>
          <p14:tracePt t="10175" x="0" y="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E40F333-DA04-4783-8BD5-92B31A92E675}"/>
              </a:ext>
            </a:extLst>
          </p:cNvPr>
          <p:cNvSpPr>
            <a:spLocks noGrp="1" noChangeArrowheads="1"/>
          </p:cNvSpPr>
          <p:nvPr>
            <p:ph type="title"/>
          </p:nvPr>
        </p:nvSpPr>
        <p:spPr>
          <a:xfrm>
            <a:off x="533400" y="-152400"/>
            <a:ext cx="7772400" cy="1143000"/>
          </a:xfrm>
        </p:spPr>
        <p:txBody>
          <a:bodyPr/>
          <a:lstStyle/>
          <a:p>
            <a:r>
              <a:rPr lang="cs-CZ" altLang="cs-CZ" b="1">
                <a:solidFill>
                  <a:srgbClr val="6600CC"/>
                </a:solidFill>
                <a:effectLst>
                  <a:outerShdw blurRad="38100" dist="38100" dir="2700000" algn="tl">
                    <a:srgbClr val="C0C0C0"/>
                  </a:outerShdw>
                </a:effectLst>
                <a:latin typeface="Tahoma" panose="020B0604030504040204" pitchFamily="34" charset="0"/>
              </a:rPr>
              <a:t>Rekombinantní protilátky</a:t>
            </a:r>
            <a:endParaRPr lang="en-GB" altLang="cs-CZ" b="1">
              <a:solidFill>
                <a:srgbClr val="6600CC"/>
              </a:solidFill>
              <a:effectLst>
                <a:outerShdw blurRad="38100" dist="38100" dir="2700000" algn="tl">
                  <a:srgbClr val="C0C0C0"/>
                </a:outerShdw>
              </a:effectLst>
              <a:latin typeface="Tahoma" panose="020B0604030504040204" pitchFamily="34" charset="0"/>
            </a:endParaRPr>
          </a:p>
        </p:txBody>
      </p:sp>
      <p:sp>
        <p:nvSpPr>
          <p:cNvPr id="10243" name="Text Box 3">
            <a:extLst>
              <a:ext uri="{FF2B5EF4-FFF2-40B4-BE49-F238E27FC236}">
                <a16:creationId xmlns:a16="http://schemas.microsoft.com/office/drawing/2014/main" id="{9AD113BF-822F-49E1-8E55-3D671CAF1FF0}"/>
              </a:ext>
            </a:extLst>
          </p:cNvPr>
          <p:cNvSpPr txBox="1">
            <a:spLocks noChangeArrowheads="1"/>
          </p:cNvSpPr>
          <p:nvPr/>
        </p:nvSpPr>
        <p:spPr bwMode="auto">
          <a:xfrm>
            <a:off x="1447800" y="838200"/>
            <a:ext cx="4659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b="1">
                <a:effectLst>
                  <a:outerShdw blurRad="38100" dist="38100" dir="2700000" algn="tl">
                    <a:srgbClr val="C0C0C0"/>
                  </a:outerShdw>
                </a:effectLst>
                <a:latin typeface="Arial" panose="020B0604020202020204" pitchFamily="34" charset="0"/>
              </a:rPr>
              <a:t>buňky produkující protilátky</a:t>
            </a:r>
            <a:endParaRPr lang="en-GB" altLang="cs-CZ" b="1">
              <a:effectLst>
                <a:outerShdw blurRad="38100" dist="38100" dir="2700000" algn="tl">
                  <a:srgbClr val="C0C0C0"/>
                </a:outerShdw>
              </a:effectLst>
              <a:latin typeface="Arial" panose="020B0604020202020204" pitchFamily="34" charset="0"/>
            </a:endParaRPr>
          </a:p>
        </p:txBody>
      </p:sp>
      <p:sp>
        <p:nvSpPr>
          <p:cNvPr id="10244" name="Rectangle 4">
            <a:extLst>
              <a:ext uri="{FF2B5EF4-FFF2-40B4-BE49-F238E27FC236}">
                <a16:creationId xmlns:a16="http://schemas.microsoft.com/office/drawing/2014/main" id="{37508AA8-A551-4B34-83BD-1C88A5ABC814}"/>
              </a:ext>
            </a:extLst>
          </p:cNvPr>
          <p:cNvSpPr>
            <a:spLocks noChangeArrowheads="1"/>
          </p:cNvSpPr>
          <p:nvPr/>
        </p:nvSpPr>
        <p:spPr bwMode="auto">
          <a:xfrm>
            <a:off x="2049463" y="1057275"/>
            <a:ext cx="376237"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0245" name="Rectangle 5">
            <a:extLst>
              <a:ext uri="{FF2B5EF4-FFF2-40B4-BE49-F238E27FC236}">
                <a16:creationId xmlns:a16="http://schemas.microsoft.com/office/drawing/2014/main" id="{AD6E642D-540B-493F-A91B-360BEB375613}"/>
              </a:ext>
            </a:extLst>
          </p:cNvPr>
          <p:cNvSpPr>
            <a:spLocks noChangeArrowheads="1"/>
          </p:cNvSpPr>
          <p:nvPr/>
        </p:nvSpPr>
        <p:spPr bwMode="auto">
          <a:xfrm>
            <a:off x="2341563" y="1057275"/>
            <a:ext cx="2697162"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0246" name="Rectangle 6">
            <a:extLst>
              <a:ext uri="{FF2B5EF4-FFF2-40B4-BE49-F238E27FC236}">
                <a16:creationId xmlns:a16="http://schemas.microsoft.com/office/drawing/2014/main" id="{F2B4DC2D-E1E1-430A-8A68-BCCB32540B4B}"/>
              </a:ext>
            </a:extLst>
          </p:cNvPr>
          <p:cNvSpPr>
            <a:spLocks noChangeArrowheads="1"/>
          </p:cNvSpPr>
          <p:nvPr/>
        </p:nvSpPr>
        <p:spPr bwMode="auto">
          <a:xfrm>
            <a:off x="2016125" y="1981200"/>
            <a:ext cx="273050"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0247" name="Rectangle 7">
            <a:extLst>
              <a:ext uri="{FF2B5EF4-FFF2-40B4-BE49-F238E27FC236}">
                <a16:creationId xmlns:a16="http://schemas.microsoft.com/office/drawing/2014/main" id="{58C10B27-4F81-4171-B564-49F7064BA300}"/>
              </a:ext>
            </a:extLst>
          </p:cNvPr>
          <p:cNvSpPr>
            <a:spLocks noChangeArrowheads="1"/>
          </p:cNvSpPr>
          <p:nvPr/>
        </p:nvSpPr>
        <p:spPr bwMode="auto">
          <a:xfrm>
            <a:off x="2016125" y="1981200"/>
            <a:ext cx="144463"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1700" b="1">
                <a:solidFill>
                  <a:srgbClr val="FF00FF"/>
                </a:solidFill>
                <a:latin typeface="Arial" panose="020B0604020202020204" pitchFamily="34" charset="0"/>
              </a:rPr>
              <a:t>V</a:t>
            </a:r>
            <a:endParaRPr lang="cs-CZ" altLang="cs-CZ" b="1">
              <a:solidFill>
                <a:srgbClr val="FF00FF"/>
              </a:solidFill>
            </a:endParaRPr>
          </a:p>
        </p:txBody>
      </p:sp>
      <p:sp>
        <p:nvSpPr>
          <p:cNvPr id="10248" name="Rectangle 8">
            <a:extLst>
              <a:ext uri="{FF2B5EF4-FFF2-40B4-BE49-F238E27FC236}">
                <a16:creationId xmlns:a16="http://schemas.microsoft.com/office/drawing/2014/main" id="{F6E0DA90-8163-4063-BB11-F2191C8D6C5B}"/>
              </a:ext>
            </a:extLst>
          </p:cNvPr>
          <p:cNvSpPr>
            <a:spLocks noChangeArrowheads="1"/>
          </p:cNvSpPr>
          <p:nvPr/>
        </p:nvSpPr>
        <p:spPr bwMode="auto">
          <a:xfrm>
            <a:off x="2166938" y="2074863"/>
            <a:ext cx="169862"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0249" name="Rectangle 9">
            <a:extLst>
              <a:ext uri="{FF2B5EF4-FFF2-40B4-BE49-F238E27FC236}">
                <a16:creationId xmlns:a16="http://schemas.microsoft.com/office/drawing/2014/main" id="{36EBBF0E-119E-4821-A86D-7A0433EA77ED}"/>
              </a:ext>
            </a:extLst>
          </p:cNvPr>
          <p:cNvSpPr>
            <a:spLocks noChangeArrowheads="1"/>
          </p:cNvSpPr>
          <p:nvPr/>
        </p:nvSpPr>
        <p:spPr bwMode="auto">
          <a:xfrm>
            <a:off x="2166938" y="2065338"/>
            <a:ext cx="1016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1100" b="1">
                <a:solidFill>
                  <a:srgbClr val="FF00FF"/>
                </a:solidFill>
                <a:latin typeface="Arial" panose="020B0604020202020204" pitchFamily="34" charset="0"/>
              </a:rPr>
              <a:t>H</a:t>
            </a:r>
            <a:endParaRPr lang="cs-CZ" altLang="cs-CZ" b="1">
              <a:solidFill>
                <a:srgbClr val="FF00FF"/>
              </a:solidFill>
            </a:endParaRPr>
          </a:p>
        </p:txBody>
      </p:sp>
      <p:sp>
        <p:nvSpPr>
          <p:cNvPr id="10250" name="Rectangle 10">
            <a:extLst>
              <a:ext uri="{FF2B5EF4-FFF2-40B4-BE49-F238E27FC236}">
                <a16:creationId xmlns:a16="http://schemas.microsoft.com/office/drawing/2014/main" id="{325015CB-0D37-4038-97DB-7CC5B0E798A7}"/>
              </a:ext>
            </a:extLst>
          </p:cNvPr>
          <p:cNvSpPr>
            <a:spLocks noChangeArrowheads="1"/>
          </p:cNvSpPr>
          <p:nvPr/>
        </p:nvSpPr>
        <p:spPr bwMode="auto">
          <a:xfrm>
            <a:off x="2260600" y="1981200"/>
            <a:ext cx="1033463"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0251" name="Rectangle 11">
            <a:extLst>
              <a:ext uri="{FF2B5EF4-FFF2-40B4-BE49-F238E27FC236}">
                <a16:creationId xmlns:a16="http://schemas.microsoft.com/office/drawing/2014/main" id="{B78322C3-77DB-4335-8E21-FB124612C485}"/>
              </a:ext>
            </a:extLst>
          </p:cNvPr>
          <p:cNvSpPr>
            <a:spLocks noChangeArrowheads="1"/>
          </p:cNvSpPr>
          <p:nvPr/>
        </p:nvSpPr>
        <p:spPr bwMode="auto">
          <a:xfrm>
            <a:off x="2260600" y="1981200"/>
            <a:ext cx="81915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1700" b="1">
                <a:solidFill>
                  <a:srgbClr val="FF00FF"/>
                </a:solidFill>
                <a:latin typeface="Arial" panose="020B0604020202020204" pitchFamily="34" charset="0"/>
              </a:rPr>
              <a:t>           C</a:t>
            </a:r>
            <a:endParaRPr lang="cs-CZ" altLang="cs-CZ" b="1">
              <a:solidFill>
                <a:srgbClr val="FF00FF"/>
              </a:solidFill>
            </a:endParaRPr>
          </a:p>
        </p:txBody>
      </p:sp>
      <p:sp>
        <p:nvSpPr>
          <p:cNvPr id="10252" name="Rectangle 12">
            <a:extLst>
              <a:ext uri="{FF2B5EF4-FFF2-40B4-BE49-F238E27FC236}">
                <a16:creationId xmlns:a16="http://schemas.microsoft.com/office/drawing/2014/main" id="{33E9B875-8310-4F56-8FD7-F45592B3972E}"/>
              </a:ext>
            </a:extLst>
          </p:cNvPr>
          <p:cNvSpPr>
            <a:spLocks noChangeArrowheads="1"/>
          </p:cNvSpPr>
          <p:nvPr/>
        </p:nvSpPr>
        <p:spPr bwMode="auto">
          <a:xfrm>
            <a:off x="3097213" y="2074863"/>
            <a:ext cx="169862"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0253" name="Rectangle 13">
            <a:extLst>
              <a:ext uri="{FF2B5EF4-FFF2-40B4-BE49-F238E27FC236}">
                <a16:creationId xmlns:a16="http://schemas.microsoft.com/office/drawing/2014/main" id="{07E2C443-CB61-4F24-964A-C43A455F03D4}"/>
              </a:ext>
            </a:extLst>
          </p:cNvPr>
          <p:cNvSpPr>
            <a:spLocks noChangeArrowheads="1"/>
          </p:cNvSpPr>
          <p:nvPr/>
        </p:nvSpPr>
        <p:spPr bwMode="auto">
          <a:xfrm>
            <a:off x="3097213" y="2065338"/>
            <a:ext cx="1016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1100" b="1">
                <a:solidFill>
                  <a:srgbClr val="FF00FF"/>
                </a:solidFill>
                <a:latin typeface="Arial" panose="020B0604020202020204" pitchFamily="34" charset="0"/>
              </a:rPr>
              <a:t>H</a:t>
            </a:r>
            <a:endParaRPr lang="cs-CZ" altLang="cs-CZ" b="1">
              <a:solidFill>
                <a:srgbClr val="FF00FF"/>
              </a:solidFill>
            </a:endParaRPr>
          </a:p>
        </p:txBody>
      </p:sp>
      <p:sp>
        <p:nvSpPr>
          <p:cNvPr id="10254" name="Rectangle 14">
            <a:extLst>
              <a:ext uri="{FF2B5EF4-FFF2-40B4-BE49-F238E27FC236}">
                <a16:creationId xmlns:a16="http://schemas.microsoft.com/office/drawing/2014/main" id="{A222C3DA-C36B-4058-A55B-53CFEFFCA3B7}"/>
              </a:ext>
            </a:extLst>
          </p:cNvPr>
          <p:cNvSpPr>
            <a:spLocks noChangeArrowheads="1"/>
          </p:cNvSpPr>
          <p:nvPr/>
        </p:nvSpPr>
        <p:spPr bwMode="auto">
          <a:xfrm>
            <a:off x="3200400" y="1981200"/>
            <a:ext cx="1692275"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0255" name="Rectangle 15">
            <a:extLst>
              <a:ext uri="{FF2B5EF4-FFF2-40B4-BE49-F238E27FC236}">
                <a16:creationId xmlns:a16="http://schemas.microsoft.com/office/drawing/2014/main" id="{F0169B5E-C4E4-40F5-8885-8EC2B1A3C59E}"/>
              </a:ext>
            </a:extLst>
          </p:cNvPr>
          <p:cNvSpPr>
            <a:spLocks noChangeArrowheads="1"/>
          </p:cNvSpPr>
          <p:nvPr/>
        </p:nvSpPr>
        <p:spPr bwMode="auto">
          <a:xfrm>
            <a:off x="3200400" y="1981200"/>
            <a:ext cx="1411288"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1700" b="1">
                <a:solidFill>
                  <a:srgbClr val="FF00FF"/>
                </a:solidFill>
                <a:latin typeface="Arial" panose="020B0604020202020204" pitchFamily="34" charset="0"/>
              </a:rPr>
              <a:t>                     V</a:t>
            </a:r>
            <a:endParaRPr lang="cs-CZ" altLang="cs-CZ" b="1">
              <a:solidFill>
                <a:srgbClr val="FF00FF"/>
              </a:solidFill>
            </a:endParaRPr>
          </a:p>
        </p:txBody>
      </p:sp>
      <p:sp>
        <p:nvSpPr>
          <p:cNvPr id="10256" name="Rectangle 16">
            <a:extLst>
              <a:ext uri="{FF2B5EF4-FFF2-40B4-BE49-F238E27FC236}">
                <a16:creationId xmlns:a16="http://schemas.microsoft.com/office/drawing/2014/main" id="{9D725E5F-789B-4F2A-A9E6-E79682643B37}"/>
              </a:ext>
            </a:extLst>
          </p:cNvPr>
          <p:cNvSpPr>
            <a:spLocks noChangeArrowheads="1"/>
          </p:cNvSpPr>
          <p:nvPr/>
        </p:nvSpPr>
        <p:spPr bwMode="auto">
          <a:xfrm>
            <a:off x="4619625" y="2074863"/>
            <a:ext cx="15081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0257" name="Rectangle 17">
            <a:extLst>
              <a:ext uri="{FF2B5EF4-FFF2-40B4-BE49-F238E27FC236}">
                <a16:creationId xmlns:a16="http://schemas.microsoft.com/office/drawing/2014/main" id="{0F807A76-47B5-4A82-ABE9-1918921D2BC6}"/>
              </a:ext>
            </a:extLst>
          </p:cNvPr>
          <p:cNvSpPr>
            <a:spLocks noChangeArrowheads="1"/>
          </p:cNvSpPr>
          <p:nvPr/>
        </p:nvSpPr>
        <p:spPr bwMode="auto">
          <a:xfrm>
            <a:off x="4619625" y="2065338"/>
            <a:ext cx="857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1100" b="1">
                <a:solidFill>
                  <a:srgbClr val="FF00FF"/>
                </a:solidFill>
                <a:latin typeface="Arial" panose="020B0604020202020204" pitchFamily="34" charset="0"/>
              </a:rPr>
              <a:t>L</a:t>
            </a:r>
            <a:endParaRPr lang="cs-CZ" altLang="cs-CZ" b="1">
              <a:solidFill>
                <a:srgbClr val="FF00FF"/>
              </a:solidFill>
            </a:endParaRPr>
          </a:p>
        </p:txBody>
      </p:sp>
      <p:sp>
        <p:nvSpPr>
          <p:cNvPr id="10258" name="Rectangle 18">
            <a:extLst>
              <a:ext uri="{FF2B5EF4-FFF2-40B4-BE49-F238E27FC236}">
                <a16:creationId xmlns:a16="http://schemas.microsoft.com/office/drawing/2014/main" id="{3EEB9C31-65BC-4622-9B94-5550FF429CFD}"/>
              </a:ext>
            </a:extLst>
          </p:cNvPr>
          <p:cNvSpPr>
            <a:spLocks noChangeArrowheads="1"/>
          </p:cNvSpPr>
          <p:nvPr/>
        </p:nvSpPr>
        <p:spPr bwMode="auto">
          <a:xfrm>
            <a:off x="4694238" y="1981200"/>
            <a:ext cx="827087"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0259" name="Rectangle 19">
            <a:extLst>
              <a:ext uri="{FF2B5EF4-FFF2-40B4-BE49-F238E27FC236}">
                <a16:creationId xmlns:a16="http://schemas.microsoft.com/office/drawing/2014/main" id="{2F0D964D-2B47-47D2-817F-601D0C287278}"/>
              </a:ext>
            </a:extLst>
          </p:cNvPr>
          <p:cNvSpPr>
            <a:spLocks noChangeArrowheads="1"/>
          </p:cNvSpPr>
          <p:nvPr/>
        </p:nvSpPr>
        <p:spPr bwMode="auto">
          <a:xfrm>
            <a:off x="4694238" y="1981200"/>
            <a:ext cx="63817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1700" b="1">
                <a:solidFill>
                  <a:srgbClr val="FF00FF"/>
                </a:solidFill>
                <a:latin typeface="Arial" panose="020B0604020202020204" pitchFamily="34" charset="0"/>
              </a:rPr>
              <a:t>        C</a:t>
            </a:r>
            <a:endParaRPr lang="cs-CZ" altLang="cs-CZ" b="1">
              <a:solidFill>
                <a:srgbClr val="FF00FF"/>
              </a:solidFill>
            </a:endParaRPr>
          </a:p>
        </p:txBody>
      </p:sp>
      <p:sp>
        <p:nvSpPr>
          <p:cNvPr id="10260" name="Rectangle 20">
            <a:extLst>
              <a:ext uri="{FF2B5EF4-FFF2-40B4-BE49-F238E27FC236}">
                <a16:creationId xmlns:a16="http://schemas.microsoft.com/office/drawing/2014/main" id="{B2BF2BF8-ECC0-49A3-A685-F83BA2CD312F}"/>
              </a:ext>
            </a:extLst>
          </p:cNvPr>
          <p:cNvSpPr>
            <a:spLocks noChangeArrowheads="1"/>
          </p:cNvSpPr>
          <p:nvPr/>
        </p:nvSpPr>
        <p:spPr bwMode="auto">
          <a:xfrm>
            <a:off x="5334000" y="2074863"/>
            <a:ext cx="15081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0261" name="Rectangle 21">
            <a:extLst>
              <a:ext uri="{FF2B5EF4-FFF2-40B4-BE49-F238E27FC236}">
                <a16:creationId xmlns:a16="http://schemas.microsoft.com/office/drawing/2014/main" id="{E7EC576D-41C2-4516-857C-42DF95111813}"/>
              </a:ext>
            </a:extLst>
          </p:cNvPr>
          <p:cNvSpPr>
            <a:spLocks noChangeArrowheads="1"/>
          </p:cNvSpPr>
          <p:nvPr/>
        </p:nvSpPr>
        <p:spPr bwMode="auto">
          <a:xfrm>
            <a:off x="5334000" y="2065338"/>
            <a:ext cx="857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1100" b="1">
                <a:solidFill>
                  <a:srgbClr val="FF00FF"/>
                </a:solidFill>
                <a:latin typeface="Arial" panose="020B0604020202020204" pitchFamily="34" charset="0"/>
              </a:rPr>
              <a:t>L</a:t>
            </a:r>
            <a:endParaRPr lang="cs-CZ" altLang="cs-CZ" b="1">
              <a:solidFill>
                <a:srgbClr val="FF00FF"/>
              </a:solidFill>
            </a:endParaRPr>
          </a:p>
        </p:txBody>
      </p:sp>
      <p:sp>
        <p:nvSpPr>
          <p:cNvPr id="10262" name="Rectangle 22">
            <a:extLst>
              <a:ext uri="{FF2B5EF4-FFF2-40B4-BE49-F238E27FC236}">
                <a16:creationId xmlns:a16="http://schemas.microsoft.com/office/drawing/2014/main" id="{119A2B6D-EA17-4208-AE4C-D9F9D169E7B0}"/>
              </a:ext>
            </a:extLst>
          </p:cNvPr>
          <p:cNvSpPr>
            <a:spLocks noChangeArrowheads="1"/>
          </p:cNvSpPr>
          <p:nvPr/>
        </p:nvSpPr>
        <p:spPr bwMode="auto">
          <a:xfrm>
            <a:off x="3478213" y="2813050"/>
            <a:ext cx="1023937"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0263" name="Rectangle 23">
            <a:extLst>
              <a:ext uri="{FF2B5EF4-FFF2-40B4-BE49-F238E27FC236}">
                <a16:creationId xmlns:a16="http://schemas.microsoft.com/office/drawing/2014/main" id="{C64F6A1E-203C-4C97-AF79-0DEB89308A86}"/>
              </a:ext>
            </a:extLst>
          </p:cNvPr>
          <p:cNvSpPr>
            <a:spLocks noChangeArrowheads="1"/>
          </p:cNvSpPr>
          <p:nvPr/>
        </p:nvSpPr>
        <p:spPr bwMode="auto">
          <a:xfrm>
            <a:off x="4408488" y="2813050"/>
            <a:ext cx="7239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0264" name="Rectangle 24">
            <a:extLst>
              <a:ext uri="{FF2B5EF4-FFF2-40B4-BE49-F238E27FC236}">
                <a16:creationId xmlns:a16="http://schemas.microsoft.com/office/drawing/2014/main" id="{98631015-3152-40E7-B9A8-541DA0E1104B}"/>
              </a:ext>
            </a:extLst>
          </p:cNvPr>
          <p:cNvSpPr>
            <a:spLocks noChangeArrowheads="1"/>
          </p:cNvSpPr>
          <p:nvPr/>
        </p:nvSpPr>
        <p:spPr bwMode="auto">
          <a:xfrm>
            <a:off x="2049463" y="3067050"/>
            <a:ext cx="4200525"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0265" name="Rectangle 25">
            <a:extLst>
              <a:ext uri="{FF2B5EF4-FFF2-40B4-BE49-F238E27FC236}">
                <a16:creationId xmlns:a16="http://schemas.microsoft.com/office/drawing/2014/main" id="{63DB3B4C-DD0F-4008-BD95-5F100A155531}"/>
              </a:ext>
            </a:extLst>
          </p:cNvPr>
          <p:cNvSpPr>
            <a:spLocks noChangeArrowheads="1"/>
          </p:cNvSpPr>
          <p:nvPr/>
        </p:nvSpPr>
        <p:spPr bwMode="auto">
          <a:xfrm>
            <a:off x="5667375" y="3086100"/>
            <a:ext cx="620713"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0266" name="Rectangle 26">
            <a:extLst>
              <a:ext uri="{FF2B5EF4-FFF2-40B4-BE49-F238E27FC236}">
                <a16:creationId xmlns:a16="http://schemas.microsoft.com/office/drawing/2014/main" id="{9FBAED77-CB29-4DA2-B6C4-3CB67A344E40}"/>
              </a:ext>
            </a:extLst>
          </p:cNvPr>
          <p:cNvSpPr>
            <a:spLocks noChangeArrowheads="1"/>
          </p:cNvSpPr>
          <p:nvPr/>
        </p:nvSpPr>
        <p:spPr bwMode="auto">
          <a:xfrm>
            <a:off x="2049463" y="4062413"/>
            <a:ext cx="4267200"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0267" name="Rectangle 27">
            <a:extLst>
              <a:ext uri="{FF2B5EF4-FFF2-40B4-BE49-F238E27FC236}">
                <a16:creationId xmlns:a16="http://schemas.microsoft.com/office/drawing/2014/main" id="{074EAE91-829D-4E9B-A391-0148B7F5B599}"/>
              </a:ext>
            </a:extLst>
          </p:cNvPr>
          <p:cNvSpPr>
            <a:spLocks noChangeArrowheads="1"/>
          </p:cNvSpPr>
          <p:nvPr/>
        </p:nvSpPr>
        <p:spPr bwMode="auto">
          <a:xfrm>
            <a:off x="2049463" y="4813300"/>
            <a:ext cx="2293937"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0268" name="Rectangle 28">
            <a:extLst>
              <a:ext uri="{FF2B5EF4-FFF2-40B4-BE49-F238E27FC236}">
                <a16:creationId xmlns:a16="http://schemas.microsoft.com/office/drawing/2014/main" id="{C2AA6ABF-C389-44BA-8C24-D920A03567E5}"/>
              </a:ext>
            </a:extLst>
          </p:cNvPr>
          <p:cNvSpPr>
            <a:spLocks noChangeArrowheads="1"/>
          </p:cNvSpPr>
          <p:nvPr/>
        </p:nvSpPr>
        <p:spPr bwMode="auto">
          <a:xfrm>
            <a:off x="3995738" y="4813300"/>
            <a:ext cx="6762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0269" name="Rectangle 29">
            <a:extLst>
              <a:ext uri="{FF2B5EF4-FFF2-40B4-BE49-F238E27FC236}">
                <a16:creationId xmlns:a16="http://schemas.microsoft.com/office/drawing/2014/main" id="{E84E427D-2D28-4BA2-820F-8CF738A809D2}"/>
              </a:ext>
            </a:extLst>
          </p:cNvPr>
          <p:cNvSpPr>
            <a:spLocks noChangeArrowheads="1"/>
          </p:cNvSpPr>
          <p:nvPr/>
        </p:nvSpPr>
        <p:spPr bwMode="auto">
          <a:xfrm>
            <a:off x="2049463" y="5321300"/>
            <a:ext cx="3252787"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0270" name="Rectangle 30">
            <a:extLst>
              <a:ext uri="{FF2B5EF4-FFF2-40B4-BE49-F238E27FC236}">
                <a16:creationId xmlns:a16="http://schemas.microsoft.com/office/drawing/2014/main" id="{CA0C7F56-DA6F-4E19-8C74-C06335D9FFC0}"/>
              </a:ext>
            </a:extLst>
          </p:cNvPr>
          <p:cNvSpPr>
            <a:spLocks noChangeArrowheads="1"/>
          </p:cNvSpPr>
          <p:nvPr/>
        </p:nvSpPr>
        <p:spPr bwMode="auto">
          <a:xfrm>
            <a:off x="2049463" y="5573713"/>
            <a:ext cx="418306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0271" name="Rectangle 31">
            <a:extLst>
              <a:ext uri="{FF2B5EF4-FFF2-40B4-BE49-F238E27FC236}">
                <a16:creationId xmlns:a16="http://schemas.microsoft.com/office/drawing/2014/main" id="{AE30DBE3-0D03-452D-B149-8E8B2102E828}"/>
              </a:ext>
            </a:extLst>
          </p:cNvPr>
          <p:cNvSpPr>
            <a:spLocks noChangeArrowheads="1"/>
          </p:cNvSpPr>
          <p:nvPr/>
        </p:nvSpPr>
        <p:spPr bwMode="auto">
          <a:xfrm>
            <a:off x="2049463" y="5818188"/>
            <a:ext cx="2687637"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0272" name="Rectangle 32">
            <a:extLst>
              <a:ext uri="{FF2B5EF4-FFF2-40B4-BE49-F238E27FC236}">
                <a16:creationId xmlns:a16="http://schemas.microsoft.com/office/drawing/2014/main" id="{9C6ECD7E-2C85-46A0-92B3-844B56DD2DC0}"/>
              </a:ext>
            </a:extLst>
          </p:cNvPr>
          <p:cNvSpPr>
            <a:spLocks noChangeArrowheads="1"/>
          </p:cNvSpPr>
          <p:nvPr/>
        </p:nvSpPr>
        <p:spPr bwMode="auto">
          <a:xfrm>
            <a:off x="4352925" y="5818188"/>
            <a:ext cx="1239838"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0273" name="Rectangle 33">
            <a:extLst>
              <a:ext uri="{FF2B5EF4-FFF2-40B4-BE49-F238E27FC236}">
                <a16:creationId xmlns:a16="http://schemas.microsoft.com/office/drawing/2014/main" id="{8977AC9C-3AFA-42C8-A644-E3D12E8B7A89}"/>
              </a:ext>
            </a:extLst>
          </p:cNvPr>
          <p:cNvSpPr>
            <a:spLocks noChangeArrowheads="1"/>
          </p:cNvSpPr>
          <p:nvPr/>
        </p:nvSpPr>
        <p:spPr bwMode="auto">
          <a:xfrm>
            <a:off x="5395913" y="5837238"/>
            <a:ext cx="949325"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0274" name="Rectangle 34">
            <a:extLst>
              <a:ext uri="{FF2B5EF4-FFF2-40B4-BE49-F238E27FC236}">
                <a16:creationId xmlns:a16="http://schemas.microsoft.com/office/drawing/2014/main" id="{D40CBF5E-DEC5-4443-BE1E-6D3A7517D690}"/>
              </a:ext>
            </a:extLst>
          </p:cNvPr>
          <p:cNvSpPr>
            <a:spLocks noChangeArrowheads="1"/>
          </p:cNvSpPr>
          <p:nvPr/>
        </p:nvSpPr>
        <p:spPr bwMode="auto">
          <a:xfrm>
            <a:off x="5827713" y="6072188"/>
            <a:ext cx="620712"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0275" name="Rectangle 35">
            <a:extLst>
              <a:ext uri="{FF2B5EF4-FFF2-40B4-BE49-F238E27FC236}">
                <a16:creationId xmlns:a16="http://schemas.microsoft.com/office/drawing/2014/main" id="{C517311F-DEEC-4A3B-8B6A-5AF50ABBD0FC}"/>
              </a:ext>
            </a:extLst>
          </p:cNvPr>
          <p:cNvSpPr>
            <a:spLocks noChangeArrowheads="1"/>
          </p:cNvSpPr>
          <p:nvPr/>
        </p:nvSpPr>
        <p:spPr bwMode="auto">
          <a:xfrm>
            <a:off x="2154238" y="4513263"/>
            <a:ext cx="412750" cy="244475"/>
          </a:xfrm>
          <a:prstGeom prst="rect">
            <a:avLst/>
          </a:prstGeom>
          <a:solidFill>
            <a:schemeClr val="accent2"/>
          </a:solidFill>
          <a:ln w="19050">
            <a:solidFill>
              <a:schemeClr val="bg1"/>
            </a:solidFill>
            <a:miter lim="800000"/>
            <a:headEnd/>
            <a:tailEnd/>
          </a:ln>
        </p:spPr>
        <p:txBody>
          <a:bodyPr/>
          <a:lstStyle/>
          <a:p>
            <a:endParaRPr lang="cs-CZ"/>
          </a:p>
        </p:txBody>
      </p:sp>
      <p:sp>
        <p:nvSpPr>
          <p:cNvPr id="10276" name="Rectangle 36">
            <a:extLst>
              <a:ext uri="{FF2B5EF4-FFF2-40B4-BE49-F238E27FC236}">
                <a16:creationId xmlns:a16="http://schemas.microsoft.com/office/drawing/2014/main" id="{45F2BBC4-7016-468E-93D2-E1A6498B8609}"/>
              </a:ext>
            </a:extLst>
          </p:cNvPr>
          <p:cNvSpPr>
            <a:spLocks noChangeArrowheads="1"/>
          </p:cNvSpPr>
          <p:nvPr/>
        </p:nvSpPr>
        <p:spPr bwMode="auto">
          <a:xfrm>
            <a:off x="2547938" y="4513263"/>
            <a:ext cx="414337" cy="244475"/>
          </a:xfrm>
          <a:prstGeom prst="rect">
            <a:avLst/>
          </a:prstGeom>
          <a:solidFill>
            <a:schemeClr val="accent2"/>
          </a:solidFill>
          <a:ln w="19050">
            <a:solidFill>
              <a:schemeClr val="bg1"/>
            </a:solidFill>
            <a:miter lim="800000"/>
            <a:headEnd/>
            <a:tailEnd/>
          </a:ln>
        </p:spPr>
        <p:txBody>
          <a:bodyPr/>
          <a:lstStyle/>
          <a:p>
            <a:endParaRPr lang="cs-CZ"/>
          </a:p>
        </p:txBody>
      </p:sp>
      <p:sp>
        <p:nvSpPr>
          <p:cNvPr id="10277" name="Rectangle 37">
            <a:extLst>
              <a:ext uri="{FF2B5EF4-FFF2-40B4-BE49-F238E27FC236}">
                <a16:creationId xmlns:a16="http://schemas.microsoft.com/office/drawing/2014/main" id="{107F119F-06E6-4C5A-956F-884541A855BD}"/>
              </a:ext>
            </a:extLst>
          </p:cNvPr>
          <p:cNvSpPr>
            <a:spLocks noChangeArrowheads="1"/>
          </p:cNvSpPr>
          <p:nvPr/>
        </p:nvSpPr>
        <p:spPr bwMode="auto">
          <a:xfrm>
            <a:off x="2943225" y="4513263"/>
            <a:ext cx="403225" cy="244475"/>
          </a:xfrm>
          <a:prstGeom prst="rect">
            <a:avLst/>
          </a:prstGeom>
          <a:solidFill>
            <a:schemeClr val="accent2"/>
          </a:solidFill>
          <a:ln w="19050">
            <a:solidFill>
              <a:schemeClr val="bg1"/>
            </a:solidFill>
            <a:miter lim="800000"/>
            <a:headEnd/>
            <a:tailEnd/>
          </a:ln>
        </p:spPr>
        <p:txBody>
          <a:bodyPr/>
          <a:lstStyle/>
          <a:p>
            <a:endParaRPr lang="cs-CZ"/>
          </a:p>
        </p:txBody>
      </p:sp>
      <p:sp>
        <p:nvSpPr>
          <p:cNvPr id="10278" name="Rectangle 38">
            <a:extLst>
              <a:ext uri="{FF2B5EF4-FFF2-40B4-BE49-F238E27FC236}">
                <a16:creationId xmlns:a16="http://schemas.microsoft.com/office/drawing/2014/main" id="{996DD190-B39F-4144-9A55-071673646C06}"/>
              </a:ext>
            </a:extLst>
          </p:cNvPr>
          <p:cNvSpPr>
            <a:spLocks noChangeArrowheads="1"/>
          </p:cNvSpPr>
          <p:nvPr/>
        </p:nvSpPr>
        <p:spPr bwMode="auto">
          <a:xfrm>
            <a:off x="3684588" y="4513263"/>
            <a:ext cx="217487" cy="244475"/>
          </a:xfrm>
          <a:prstGeom prst="rect">
            <a:avLst/>
          </a:prstGeom>
          <a:solidFill>
            <a:srgbClr val="FF0000"/>
          </a:solidFill>
          <a:ln w="19050">
            <a:solidFill>
              <a:schemeClr val="bg1"/>
            </a:solidFill>
            <a:miter lim="800000"/>
            <a:headEnd/>
            <a:tailEnd/>
          </a:ln>
        </p:spPr>
        <p:txBody>
          <a:bodyPr/>
          <a:lstStyle/>
          <a:p>
            <a:endParaRPr lang="cs-CZ"/>
          </a:p>
        </p:txBody>
      </p:sp>
      <p:sp>
        <p:nvSpPr>
          <p:cNvPr id="10279" name="Rectangle 39">
            <a:extLst>
              <a:ext uri="{FF2B5EF4-FFF2-40B4-BE49-F238E27FC236}">
                <a16:creationId xmlns:a16="http://schemas.microsoft.com/office/drawing/2014/main" id="{6B870FCE-9909-415F-9327-C98A07EFC599}"/>
              </a:ext>
            </a:extLst>
          </p:cNvPr>
          <p:cNvSpPr>
            <a:spLocks noChangeArrowheads="1"/>
          </p:cNvSpPr>
          <p:nvPr/>
        </p:nvSpPr>
        <p:spPr bwMode="auto">
          <a:xfrm>
            <a:off x="4540250" y="4513263"/>
            <a:ext cx="404813" cy="244475"/>
          </a:xfrm>
          <a:prstGeom prst="rect">
            <a:avLst/>
          </a:prstGeom>
          <a:solidFill>
            <a:schemeClr val="accent2"/>
          </a:solidFill>
          <a:ln w="19050">
            <a:solidFill>
              <a:schemeClr val="bg1"/>
            </a:solidFill>
            <a:miter lim="800000"/>
            <a:headEnd/>
            <a:tailEnd/>
          </a:ln>
        </p:spPr>
        <p:txBody>
          <a:bodyPr/>
          <a:lstStyle/>
          <a:p>
            <a:endParaRPr lang="cs-CZ"/>
          </a:p>
        </p:txBody>
      </p:sp>
      <p:sp>
        <p:nvSpPr>
          <p:cNvPr id="10280" name="Rectangle 40">
            <a:extLst>
              <a:ext uri="{FF2B5EF4-FFF2-40B4-BE49-F238E27FC236}">
                <a16:creationId xmlns:a16="http://schemas.microsoft.com/office/drawing/2014/main" id="{7472A9B4-4EBA-445A-8640-6F29CDD28FBA}"/>
              </a:ext>
            </a:extLst>
          </p:cNvPr>
          <p:cNvSpPr>
            <a:spLocks noChangeArrowheads="1"/>
          </p:cNvSpPr>
          <p:nvPr/>
        </p:nvSpPr>
        <p:spPr bwMode="auto">
          <a:xfrm>
            <a:off x="4935538" y="4513263"/>
            <a:ext cx="403225" cy="244475"/>
          </a:xfrm>
          <a:prstGeom prst="rect">
            <a:avLst/>
          </a:prstGeom>
          <a:solidFill>
            <a:schemeClr val="accent2"/>
          </a:solidFill>
          <a:ln w="19050">
            <a:solidFill>
              <a:schemeClr val="bg1"/>
            </a:solidFill>
            <a:miter lim="800000"/>
            <a:headEnd/>
            <a:tailEnd/>
          </a:ln>
        </p:spPr>
        <p:txBody>
          <a:bodyPr/>
          <a:lstStyle/>
          <a:p>
            <a:endParaRPr lang="cs-CZ"/>
          </a:p>
        </p:txBody>
      </p:sp>
      <p:sp>
        <p:nvSpPr>
          <p:cNvPr id="10281" name="Rectangle 41">
            <a:extLst>
              <a:ext uri="{FF2B5EF4-FFF2-40B4-BE49-F238E27FC236}">
                <a16:creationId xmlns:a16="http://schemas.microsoft.com/office/drawing/2014/main" id="{D00209EC-4E27-4705-951C-E9CFAE94411A}"/>
              </a:ext>
            </a:extLst>
          </p:cNvPr>
          <p:cNvSpPr>
            <a:spLocks noChangeArrowheads="1"/>
          </p:cNvSpPr>
          <p:nvPr/>
        </p:nvSpPr>
        <p:spPr bwMode="auto">
          <a:xfrm>
            <a:off x="2528888" y="5348288"/>
            <a:ext cx="404812" cy="244475"/>
          </a:xfrm>
          <a:prstGeom prst="rect">
            <a:avLst/>
          </a:prstGeom>
          <a:solidFill>
            <a:schemeClr val="accent2"/>
          </a:solidFill>
          <a:ln w="19050">
            <a:solidFill>
              <a:schemeClr val="bg1"/>
            </a:solidFill>
            <a:miter lim="800000"/>
            <a:headEnd/>
            <a:tailEnd/>
          </a:ln>
        </p:spPr>
        <p:txBody>
          <a:bodyPr/>
          <a:lstStyle/>
          <a:p>
            <a:endParaRPr lang="cs-CZ"/>
          </a:p>
        </p:txBody>
      </p:sp>
      <p:sp>
        <p:nvSpPr>
          <p:cNvPr id="10282" name="Rectangle 42">
            <a:extLst>
              <a:ext uri="{FF2B5EF4-FFF2-40B4-BE49-F238E27FC236}">
                <a16:creationId xmlns:a16="http://schemas.microsoft.com/office/drawing/2014/main" id="{3A952F2B-DEE5-4E13-AA7A-837BD51B39A7}"/>
              </a:ext>
            </a:extLst>
          </p:cNvPr>
          <p:cNvSpPr>
            <a:spLocks noChangeArrowheads="1"/>
          </p:cNvSpPr>
          <p:nvPr/>
        </p:nvSpPr>
        <p:spPr bwMode="auto">
          <a:xfrm>
            <a:off x="2924175" y="5348288"/>
            <a:ext cx="403225" cy="244475"/>
          </a:xfrm>
          <a:prstGeom prst="rect">
            <a:avLst/>
          </a:prstGeom>
          <a:solidFill>
            <a:schemeClr val="accent2"/>
          </a:solidFill>
          <a:ln w="19050">
            <a:solidFill>
              <a:schemeClr val="bg1"/>
            </a:solidFill>
            <a:miter lim="800000"/>
            <a:headEnd/>
            <a:tailEnd/>
          </a:ln>
        </p:spPr>
        <p:txBody>
          <a:bodyPr/>
          <a:lstStyle/>
          <a:p>
            <a:endParaRPr lang="cs-CZ"/>
          </a:p>
        </p:txBody>
      </p:sp>
      <p:sp>
        <p:nvSpPr>
          <p:cNvPr id="10283" name="Rectangle 43">
            <a:extLst>
              <a:ext uri="{FF2B5EF4-FFF2-40B4-BE49-F238E27FC236}">
                <a16:creationId xmlns:a16="http://schemas.microsoft.com/office/drawing/2014/main" id="{4DBF6220-42E4-4288-8563-35DE56BABEAE}"/>
              </a:ext>
            </a:extLst>
          </p:cNvPr>
          <p:cNvSpPr>
            <a:spLocks noChangeArrowheads="1"/>
          </p:cNvSpPr>
          <p:nvPr/>
        </p:nvSpPr>
        <p:spPr bwMode="auto">
          <a:xfrm>
            <a:off x="3319463" y="5348288"/>
            <a:ext cx="403225" cy="244475"/>
          </a:xfrm>
          <a:prstGeom prst="rect">
            <a:avLst/>
          </a:prstGeom>
          <a:solidFill>
            <a:schemeClr val="accent2"/>
          </a:solidFill>
          <a:ln w="19050">
            <a:solidFill>
              <a:schemeClr val="bg1"/>
            </a:solidFill>
            <a:miter lim="800000"/>
            <a:headEnd/>
            <a:tailEnd/>
          </a:ln>
        </p:spPr>
        <p:txBody>
          <a:bodyPr/>
          <a:lstStyle/>
          <a:p>
            <a:endParaRPr lang="cs-CZ"/>
          </a:p>
        </p:txBody>
      </p:sp>
      <p:sp>
        <p:nvSpPr>
          <p:cNvPr id="10284" name="Rectangle 44">
            <a:extLst>
              <a:ext uri="{FF2B5EF4-FFF2-40B4-BE49-F238E27FC236}">
                <a16:creationId xmlns:a16="http://schemas.microsoft.com/office/drawing/2014/main" id="{59B66398-6B70-43EE-9C45-282282F18FA0}"/>
              </a:ext>
            </a:extLst>
          </p:cNvPr>
          <p:cNvSpPr>
            <a:spLocks noChangeArrowheads="1"/>
          </p:cNvSpPr>
          <p:nvPr/>
        </p:nvSpPr>
        <p:spPr bwMode="auto">
          <a:xfrm>
            <a:off x="3703638" y="5348288"/>
            <a:ext cx="225425" cy="244475"/>
          </a:xfrm>
          <a:prstGeom prst="rect">
            <a:avLst/>
          </a:prstGeom>
          <a:solidFill>
            <a:srgbClr val="FF0000"/>
          </a:solidFill>
          <a:ln w="19050">
            <a:solidFill>
              <a:schemeClr val="bg1"/>
            </a:solidFill>
            <a:miter lim="800000"/>
            <a:headEnd/>
            <a:tailEnd/>
          </a:ln>
        </p:spPr>
        <p:txBody>
          <a:bodyPr/>
          <a:lstStyle/>
          <a:p>
            <a:endParaRPr lang="cs-CZ"/>
          </a:p>
        </p:txBody>
      </p:sp>
      <p:sp>
        <p:nvSpPr>
          <p:cNvPr id="10285" name="Rectangle 45">
            <a:extLst>
              <a:ext uri="{FF2B5EF4-FFF2-40B4-BE49-F238E27FC236}">
                <a16:creationId xmlns:a16="http://schemas.microsoft.com/office/drawing/2014/main" id="{17933622-302A-4AD7-A972-BAB77143477C}"/>
              </a:ext>
            </a:extLst>
          </p:cNvPr>
          <p:cNvSpPr>
            <a:spLocks noChangeArrowheads="1"/>
          </p:cNvSpPr>
          <p:nvPr/>
        </p:nvSpPr>
        <p:spPr bwMode="auto">
          <a:xfrm>
            <a:off x="3911600" y="5348288"/>
            <a:ext cx="403225" cy="244475"/>
          </a:xfrm>
          <a:prstGeom prst="rect">
            <a:avLst/>
          </a:prstGeom>
          <a:solidFill>
            <a:schemeClr val="accent2"/>
          </a:solidFill>
          <a:ln w="19050">
            <a:solidFill>
              <a:schemeClr val="bg1"/>
            </a:solidFill>
            <a:miter lim="800000"/>
            <a:headEnd/>
            <a:tailEnd/>
          </a:ln>
        </p:spPr>
        <p:txBody>
          <a:bodyPr/>
          <a:lstStyle/>
          <a:p>
            <a:endParaRPr lang="cs-CZ"/>
          </a:p>
        </p:txBody>
      </p:sp>
      <p:sp>
        <p:nvSpPr>
          <p:cNvPr id="10286" name="Rectangle 46">
            <a:extLst>
              <a:ext uri="{FF2B5EF4-FFF2-40B4-BE49-F238E27FC236}">
                <a16:creationId xmlns:a16="http://schemas.microsoft.com/office/drawing/2014/main" id="{4ED8CDD9-C2F0-4D52-90D2-0E8AD08A8E27}"/>
              </a:ext>
            </a:extLst>
          </p:cNvPr>
          <p:cNvSpPr>
            <a:spLocks noChangeArrowheads="1"/>
          </p:cNvSpPr>
          <p:nvPr/>
        </p:nvSpPr>
        <p:spPr bwMode="auto">
          <a:xfrm>
            <a:off x="4305300" y="5348288"/>
            <a:ext cx="404813" cy="244475"/>
          </a:xfrm>
          <a:prstGeom prst="rect">
            <a:avLst/>
          </a:prstGeom>
          <a:solidFill>
            <a:schemeClr val="accent2"/>
          </a:solidFill>
          <a:ln w="19050">
            <a:solidFill>
              <a:schemeClr val="bg1"/>
            </a:solidFill>
            <a:miter lim="800000"/>
            <a:headEnd/>
            <a:tailEnd/>
          </a:ln>
        </p:spPr>
        <p:txBody>
          <a:bodyPr/>
          <a:lstStyle/>
          <a:p>
            <a:endParaRPr lang="cs-CZ"/>
          </a:p>
        </p:txBody>
      </p:sp>
      <p:sp>
        <p:nvSpPr>
          <p:cNvPr id="10287" name="Rectangle 47">
            <a:extLst>
              <a:ext uri="{FF2B5EF4-FFF2-40B4-BE49-F238E27FC236}">
                <a16:creationId xmlns:a16="http://schemas.microsoft.com/office/drawing/2014/main" id="{3DD41C34-6749-451D-B709-9879BFA94183}"/>
              </a:ext>
            </a:extLst>
          </p:cNvPr>
          <p:cNvSpPr>
            <a:spLocks noChangeArrowheads="1"/>
          </p:cNvSpPr>
          <p:nvPr/>
        </p:nvSpPr>
        <p:spPr bwMode="auto">
          <a:xfrm>
            <a:off x="1598613" y="2316163"/>
            <a:ext cx="414337" cy="234950"/>
          </a:xfrm>
          <a:prstGeom prst="rect">
            <a:avLst/>
          </a:prstGeom>
          <a:solidFill>
            <a:schemeClr val="accent2"/>
          </a:solidFill>
          <a:ln w="19050">
            <a:solidFill>
              <a:schemeClr val="bg1"/>
            </a:solidFill>
            <a:miter lim="800000"/>
            <a:headEnd/>
            <a:tailEnd/>
          </a:ln>
        </p:spPr>
        <p:txBody>
          <a:bodyPr/>
          <a:lstStyle/>
          <a:p>
            <a:endParaRPr lang="cs-CZ"/>
          </a:p>
        </p:txBody>
      </p:sp>
      <p:sp>
        <p:nvSpPr>
          <p:cNvPr id="10288" name="Rectangle 48">
            <a:extLst>
              <a:ext uri="{FF2B5EF4-FFF2-40B4-BE49-F238E27FC236}">
                <a16:creationId xmlns:a16="http://schemas.microsoft.com/office/drawing/2014/main" id="{0DEF5C87-1493-44E6-8D3E-B0E481333E05}"/>
              </a:ext>
            </a:extLst>
          </p:cNvPr>
          <p:cNvSpPr>
            <a:spLocks noChangeArrowheads="1"/>
          </p:cNvSpPr>
          <p:nvPr/>
        </p:nvSpPr>
        <p:spPr bwMode="auto">
          <a:xfrm>
            <a:off x="1993900" y="2316163"/>
            <a:ext cx="403225" cy="234950"/>
          </a:xfrm>
          <a:prstGeom prst="rect">
            <a:avLst/>
          </a:prstGeom>
          <a:solidFill>
            <a:schemeClr val="accent2"/>
          </a:solidFill>
          <a:ln w="19050">
            <a:solidFill>
              <a:schemeClr val="bg1"/>
            </a:solidFill>
            <a:miter lim="800000"/>
            <a:headEnd/>
            <a:tailEnd/>
          </a:ln>
        </p:spPr>
        <p:txBody>
          <a:bodyPr/>
          <a:lstStyle/>
          <a:p>
            <a:endParaRPr lang="cs-CZ"/>
          </a:p>
        </p:txBody>
      </p:sp>
      <p:sp>
        <p:nvSpPr>
          <p:cNvPr id="10289" name="Rectangle 49">
            <a:extLst>
              <a:ext uri="{FF2B5EF4-FFF2-40B4-BE49-F238E27FC236}">
                <a16:creationId xmlns:a16="http://schemas.microsoft.com/office/drawing/2014/main" id="{07D0216F-2165-440B-BE94-3561312A9BE0}"/>
              </a:ext>
            </a:extLst>
          </p:cNvPr>
          <p:cNvSpPr>
            <a:spLocks noChangeArrowheads="1"/>
          </p:cNvSpPr>
          <p:nvPr/>
        </p:nvSpPr>
        <p:spPr bwMode="auto">
          <a:xfrm>
            <a:off x="2389188" y="2306638"/>
            <a:ext cx="403225" cy="244475"/>
          </a:xfrm>
          <a:prstGeom prst="rect">
            <a:avLst/>
          </a:prstGeom>
          <a:solidFill>
            <a:schemeClr val="accent2"/>
          </a:solidFill>
          <a:ln w="19050">
            <a:solidFill>
              <a:schemeClr val="bg1"/>
            </a:solidFill>
            <a:miter lim="800000"/>
            <a:headEnd/>
            <a:tailEnd/>
          </a:ln>
        </p:spPr>
        <p:txBody>
          <a:bodyPr/>
          <a:lstStyle/>
          <a:p>
            <a:endParaRPr lang="cs-CZ"/>
          </a:p>
        </p:txBody>
      </p:sp>
      <p:sp>
        <p:nvSpPr>
          <p:cNvPr id="10290" name="Rectangle 50">
            <a:extLst>
              <a:ext uri="{FF2B5EF4-FFF2-40B4-BE49-F238E27FC236}">
                <a16:creationId xmlns:a16="http://schemas.microsoft.com/office/drawing/2014/main" id="{6F99C84B-3B0F-4515-A61E-176109C007FE}"/>
              </a:ext>
            </a:extLst>
          </p:cNvPr>
          <p:cNvSpPr>
            <a:spLocks noChangeArrowheads="1"/>
          </p:cNvSpPr>
          <p:nvPr/>
        </p:nvSpPr>
        <p:spPr bwMode="auto">
          <a:xfrm>
            <a:off x="2782888" y="2306638"/>
            <a:ext cx="311150" cy="244475"/>
          </a:xfrm>
          <a:prstGeom prst="rect">
            <a:avLst/>
          </a:prstGeom>
          <a:solidFill>
            <a:srgbClr val="FFFF00"/>
          </a:solidFill>
          <a:ln w="19050">
            <a:solidFill>
              <a:schemeClr val="bg1"/>
            </a:solidFill>
            <a:miter lim="800000"/>
            <a:headEnd/>
            <a:tailEnd/>
          </a:ln>
        </p:spPr>
        <p:txBody>
          <a:bodyPr/>
          <a:lstStyle/>
          <a:p>
            <a:endParaRPr lang="cs-CZ"/>
          </a:p>
        </p:txBody>
      </p:sp>
      <p:sp>
        <p:nvSpPr>
          <p:cNvPr id="10291" name="Rectangle 51">
            <a:extLst>
              <a:ext uri="{FF2B5EF4-FFF2-40B4-BE49-F238E27FC236}">
                <a16:creationId xmlns:a16="http://schemas.microsoft.com/office/drawing/2014/main" id="{EA8F518D-5E72-4520-9533-7EA8805EF2EF}"/>
              </a:ext>
            </a:extLst>
          </p:cNvPr>
          <p:cNvSpPr>
            <a:spLocks noChangeArrowheads="1"/>
          </p:cNvSpPr>
          <p:nvPr/>
        </p:nvSpPr>
        <p:spPr bwMode="auto">
          <a:xfrm>
            <a:off x="3074988" y="2306638"/>
            <a:ext cx="215900" cy="244475"/>
          </a:xfrm>
          <a:prstGeom prst="rect">
            <a:avLst/>
          </a:prstGeom>
          <a:solidFill>
            <a:srgbClr val="FFFF00"/>
          </a:solidFill>
          <a:ln w="19050">
            <a:solidFill>
              <a:schemeClr val="bg1"/>
            </a:solidFill>
            <a:miter lim="800000"/>
            <a:headEnd/>
            <a:tailEnd/>
          </a:ln>
        </p:spPr>
        <p:txBody>
          <a:bodyPr/>
          <a:lstStyle/>
          <a:p>
            <a:endParaRPr lang="cs-CZ"/>
          </a:p>
        </p:txBody>
      </p:sp>
      <p:sp>
        <p:nvSpPr>
          <p:cNvPr id="10292" name="Rectangle 52">
            <a:extLst>
              <a:ext uri="{FF2B5EF4-FFF2-40B4-BE49-F238E27FC236}">
                <a16:creationId xmlns:a16="http://schemas.microsoft.com/office/drawing/2014/main" id="{1D54D4C2-3A9C-479B-8B51-618E61A1317F}"/>
              </a:ext>
            </a:extLst>
          </p:cNvPr>
          <p:cNvSpPr>
            <a:spLocks noChangeArrowheads="1"/>
          </p:cNvSpPr>
          <p:nvPr/>
        </p:nvSpPr>
        <p:spPr bwMode="auto">
          <a:xfrm>
            <a:off x="3281363" y="2306638"/>
            <a:ext cx="254000" cy="244475"/>
          </a:xfrm>
          <a:prstGeom prst="rect">
            <a:avLst/>
          </a:prstGeom>
          <a:solidFill>
            <a:srgbClr val="FFFF00"/>
          </a:solidFill>
          <a:ln w="19050">
            <a:solidFill>
              <a:schemeClr val="bg1"/>
            </a:solidFill>
            <a:miter lim="800000"/>
            <a:headEnd/>
            <a:tailEnd/>
          </a:ln>
        </p:spPr>
        <p:txBody>
          <a:bodyPr/>
          <a:lstStyle/>
          <a:p>
            <a:endParaRPr lang="cs-CZ"/>
          </a:p>
        </p:txBody>
      </p:sp>
      <p:sp>
        <p:nvSpPr>
          <p:cNvPr id="10293" name="Rectangle 53">
            <a:extLst>
              <a:ext uri="{FF2B5EF4-FFF2-40B4-BE49-F238E27FC236}">
                <a16:creationId xmlns:a16="http://schemas.microsoft.com/office/drawing/2014/main" id="{62CF3899-316F-4F4D-AE53-08F84C7631AA}"/>
              </a:ext>
            </a:extLst>
          </p:cNvPr>
          <p:cNvSpPr>
            <a:spLocks noChangeArrowheads="1"/>
          </p:cNvSpPr>
          <p:nvPr/>
        </p:nvSpPr>
        <p:spPr bwMode="auto">
          <a:xfrm>
            <a:off x="3516313" y="2306638"/>
            <a:ext cx="376237" cy="244475"/>
          </a:xfrm>
          <a:prstGeom prst="rect">
            <a:avLst/>
          </a:prstGeom>
          <a:solidFill>
            <a:srgbClr val="FFFF00"/>
          </a:solidFill>
          <a:ln w="19050">
            <a:solidFill>
              <a:schemeClr val="bg1"/>
            </a:solidFill>
            <a:miter lim="800000"/>
            <a:headEnd/>
            <a:tailEnd/>
          </a:ln>
        </p:spPr>
        <p:txBody>
          <a:bodyPr/>
          <a:lstStyle/>
          <a:p>
            <a:endParaRPr lang="cs-CZ"/>
          </a:p>
        </p:txBody>
      </p:sp>
      <p:sp>
        <p:nvSpPr>
          <p:cNvPr id="10294" name="Rectangle 54">
            <a:extLst>
              <a:ext uri="{FF2B5EF4-FFF2-40B4-BE49-F238E27FC236}">
                <a16:creationId xmlns:a16="http://schemas.microsoft.com/office/drawing/2014/main" id="{94F2CA66-144D-4FEE-976B-658E50D4CD6E}"/>
              </a:ext>
            </a:extLst>
          </p:cNvPr>
          <p:cNvSpPr>
            <a:spLocks noChangeArrowheads="1"/>
          </p:cNvSpPr>
          <p:nvPr/>
        </p:nvSpPr>
        <p:spPr bwMode="auto">
          <a:xfrm>
            <a:off x="4362450" y="2306638"/>
            <a:ext cx="412750" cy="244475"/>
          </a:xfrm>
          <a:prstGeom prst="rect">
            <a:avLst/>
          </a:prstGeom>
          <a:solidFill>
            <a:schemeClr val="accent2"/>
          </a:solidFill>
          <a:ln w="19050">
            <a:solidFill>
              <a:schemeClr val="bg1"/>
            </a:solidFill>
            <a:miter lim="800000"/>
            <a:headEnd/>
            <a:tailEnd/>
          </a:ln>
        </p:spPr>
        <p:txBody>
          <a:bodyPr/>
          <a:lstStyle/>
          <a:p>
            <a:endParaRPr lang="cs-CZ"/>
          </a:p>
        </p:txBody>
      </p:sp>
      <p:sp>
        <p:nvSpPr>
          <p:cNvPr id="10295" name="Rectangle 55">
            <a:extLst>
              <a:ext uri="{FF2B5EF4-FFF2-40B4-BE49-F238E27FC236}">
                <a16:creationId xmlns:a16="http://schemas.microsoft.com/office/drawing/2014/main" id="{272FF3AF-562E-41A5-A5B0-327541748BF1}"/>
              </a:ext>
            </a:extLst>
          </p:cNvPr>
          <p:cNvSpPr>
            <a:spLocks noChangeArrowheads="1"/>
          </p:cNvSpPr>
          <p:nvPr/>
        </p:nvSpPr>
        <p:spPr bwMode="auto">
          <a:xfrm>
            <a:off x="4756150" y="2306638"/>
            <a:ext cx="414338" cy="244475"/>
          </a:xfrm>
          <a:prstGeom prst="rect">
            <a:avLst/>
          </a:prstGeom>
          <a:solidFill>
            <a:schemeClr val="accent2"/>
          </a:solidFill>
          <a:ln w="19050">
            <a:solidFill>
              <a:schemeClr val="bg1"/>
            </a:solidFill>
            <a:miter lim="800000"/>
            <a:headEnd/>
            <a:tailEnd/>
          </a:ln>
        </p:spPr>
        <p:txBody>
          <a:bodyPr/>
          <a:lstStyle/>
          <a:p>
            <a:endParaRPr lang="cs-CZ"/>
          </a:p>
        </p:txBody>
      </p:sp>
      <p:sp>
        <p:nvSpPr>
          <p:cNvPr id="10296" name="Rectangle 56">
            <a:extLst>
              <a:ext uri="{FF2B5EF4-FFF2-40B4-BE49-F238E27FC236}">
                <a16:creationId xmlns:a16="http://schemas.microsoft.com/office/drawing/2014/main" id="{9EF7793E-4624-47AA-ACCF-2A55FED16DAF}"/>
              </a:ext>
            </a:extLst>
          </p:cNvPr>
          <p:cNvSpPr>
            <a:spLocks noChangeArrowheads="1"/>
          </p:cNvSpPr>
          <p:nvPr/>
        </p:nvSpPr>
        <p:spPr bwMode="auto">
          <a:xfrm>
            <a:off x="5151438" y="2306638"/>
            <a:ext cx="403225" cy="244475"/>
          </a:xfrm>
          <a:prstGeom prst="rect">
            <a:avLst/>
          </a:prstGeom>
          <a:solidFill>
            <a:srgbClr val="FFFF00"/>
          </a:solidFill>
          <a:ln w="19050">
            <a:solidFill>
              <a:schemeClr val="bg1"/>
            </a:solidFill>
            <a:miter lim="800000"/>
            <a:headEnd/>
            <a:tailEnd/>
          </a:ln>
        </p:spPr>
        <p:txBody>
          <a:bodyPr/>
          <a:lstStyle/>
          <a:p>
            <a:endParaRPr lang="cs-CZ"/>
          </a:p>
        </p:txBody>
      </p:sp>
      <p:sp>
        <p:nvSpPr>
          <p:cNvPr id="10297" name="Freeform 57">
            <a:extLst>
              <a:ext uri="{FF2B5EF4-FFF2-40B4-BE49-F238E27FC236}">
                <a16:creationId xmlns:a16="http://schemas.microsoft.com/office/drawing/2014/main" id="{0499AEA3-214B-4426-B06A-76F3E97B2B1E}"/>
              </a:ext>
            </a:extLst>
          </p:cNvPr>
          <p:cNvSpPr>
            <a:spLocks/>
          </p:cNvSpPr>
          <p:nvPr/>
        </p:nvSpPr>
        <p:spPr bwMode="auto">
          <a:xfrm>
            <a:off x="5537200" y="2278063"/>
            <a:ext cx="769938" cy="187325"/>
          </a:xfrm>
          <a:custGeom>
            <a:avLst/>
            <a:gdLst>
              <a:gd name="T0" fmla="*/ 0 w 485"/>
              <a:gd name="T1" fmla="*/ 95 h 118"/>
              <a:gd name="T2" fmla="*/ 41 w 485"/>
              <a:gd name="T3" fmla="*/ 112 h 118"/>
              <a:gd name="T4" fmla="*/ 65 w 485"/>
              <a:gd name="T5" fmla="*/ 112 h 118"/>
              <a:gd name="T6" fmla="*/ 82 w 485"/>
              <a:gd name="T7" fmla="*/ 101 h 118"/>
              <a:gd name="T8" fmla="*/ 100 w 485"/>
              <a:gd name="T9" fmla="*/ 118 h 118"/>
              <a:gd name="T10" fmla="*/ 124 w 485"/>
              <a:gd name="T11" fmla="*/ 118 h 118"/>
              <a:gd name="T12" fmla="*/ 153 w 485"/>
              <a:gd name="T13" fmla="*/ 112 h 118"/>
              <a:gd name="T14" fmla="*/ 171 w 485"/>
              <a:gd name="T15" fmla="*/ 112 h 118"/>
              <a:gd name="T16" fmla="*/ 189 w 485"/>
              <a:gd name="T17" fmla="*/ 95 h 118"/>
              <a:gd name="T18" fmla="*/ 189 w 485"/>
              <a:gd name="T19" fmla="*/ 95 h 118"/>
              <a:gd name="T20" fmla="*/ 272 w 485"/>
              <a:gd name="T21" fmla="*/ 77 h 118"/>
              <a:gd name="T22" fmla="*/ 319 w 485"/>
              <a:gd name="T23" fmla="*/ 59 h 118"/>
              <a:gd name="T24" fmla="*/ 325 w 485"/>
              <a:gd name="T25" fmla="*/ 53 h 118"/>
              <a:gd name="T26" fmla="*/ 349 w 485"/>
              <a:gd name="T27" fmla="*/ 36 h 118"/>
              <a:gd name="T28" fmla="*/ 349 w 485"/>
              <a:gd name="T29" fmla="*/ 36 h 118"/>
              <a:gd name="T30" fmla="*/ 378 w 485"/>
              <a:gd name="T31" fmla="*/ 30 h 118"/>
              <a:gd name="T32" fmla="*/ 372 w 485"/>
              <a:gd name="T33" fmla="*/ 30 h 118"/>
              <a:gd name="T34" fmla="*/ 432 w 485"/>
              <a:gd name="T35" fmla="*/ 30 h 118"/>
              <a:gd name="T36" fmla="*/ 449 w 485"/>
              <a:gd name="T37" fmla="*/ 30 h 118"/>
              <a:gd name="T38" fmla="*/ 467 w 485"/>
              <a:gd name="T39" fmla="*/ 30 h 118"/>
              <a:gd name="T40" fmla="*/ 473 w 485"/>
              <a:gd name="T41" fmla="*/ 24 h 118"/>
              <a:gd name="T42" fmla="*/ 485 w 485"/>
              <a:gd name="T43" fmla="*/ 12 h 118"/>
              <a:gd name="T44" fmla="*/ 467 w 485"/>
              <a:gd name="T45" fmla="*/ 6 h 118"/>
              <a:gd name="T46" fmla="*/ 467 w 485"/>
              <a:gd name="T47" fmla="*/ 18 h 118"/>
              <a:gd name="T48" fmla="*/ 461 w 485"/>
              <a:gd name="T49" fmla="*/ 6 h 118"/>
              <a:gd name="T50" fmla="*/ 449 w 485"/>
              <a:gd name="T51" fmla="*/ 24 h 118"/>
              <a:gd name="T52" fmla="*/ 432 w 485"/>
              <a:gd name="T53" fmla="*/ 12 h 118"/>
              <a:gd name="T54" fmla="*/ 432 w 485"/>
              <a:gd name="T55" fmla="*/ 12 h 118"/>
              <a:gd name="T56" fmla="*/ 378 w 485"/>
              <a:gd name="T57" fmla="*/ 12 h 118"/>
              <a:gd name="T58" fmla="*/ 361 w 485"/>
              <a:gd name="T59" fmla="*/ 12 h 118"/>
              <a:gd name="T60" fmla="*/ 337 w 485"/>
              <a:gd name="T61" fmla="*/ 18 h 118"/>
              <a:gd name="T62" fmla="*/ 307 w 485"/>
              <a:gd name="T63" fmla="*/ 42 h 118"/>
              <a:gd name="T64" fmla="*/ 313 w 485"/>
              <a:gd name="T65" fmla="*/ 36 h 118"/>
              <a:gd name="T66" fmla="*/ 266 w 485"/>
              <a:gd name="T67" fmla="*/ 59 h 118"/>
              <a:gd name="T68" fmla="*/ 183 w 485"/>
              <a:gd name="T69" fmla="*/ 77 h 118"/>
              <a:gd name="T70" fmla="*/ 177 w 485"/>
              <a:gd name="T71" fmla="*/ 89 h 118"/>
              <a:gd name="T72" fmla="*/ 171 w 485"/>
              <a:gd name="T73" fmla="*/ 107 h 118"/>
              <a:gd name="T74" fmla="*/ 153 w 485"/>
              <a:gd name="T75" fmla="*/ 95 h 118"/>
              <a:gd name="T76" fmla="*/ 118 w 485"/>
              <a:gd name="T77" fmla="*/ 95 h 118"/>
              <a:gd name="T78" fmla="*/ 124 w 485"/>
              <a:gd name="T79" fmla="*/ 95 h 118"/>
              <a:gd name="T80" fmla="*/ 88 w 485"/>
              <a:gd name="T81" fmla="*/ 89 h 118"/>
              <a:gd name="T82" fmla="*/ 59 w 485"/>
              <a:gd name="T83" fmla="*/ 95 h 118"/>
              <a:gd name="T84" fmla="*/ 65 w 485"/>
              <a:gd name="T85" fmla="*/ 95 h 118"/>
              <a:gd name="T86" fmla="*/ 29 w 485"/>
              <a:gd name="T87" fmla="*/ 8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5" h="118">
                <a:moveTo>
                  <a:pt x="5" y="77"/>
                </a:moveTo>
                <a:lnTo>
                  <a:pt x="0" y="95"/>
                </a:lnTo>
                <a:lnTo>
                  <a:pt x="23" y="107"/>
                </a:lnTo>
                <a:lnTo>
                  <a:pt x="41" y="112"/>
                </a:lnTo>
                <a:lnTo>
                  <a:pt x="59" y="112"/>
                </a:lnTo>
                <a:lnTo>
                  <a:pt x="65" y="112"/>
                </a:lnTo>
                <a:lnTo>
                  <a:pt x="88" y="112"/>
                </a:lnTo>
                <a:lnTo>
                  <a:pt x="82" y="101"/>
                </a:lnTo>
                <a:lnTo>
                  <a:pt x="82" y="112"/>
                </a:lnTo>
                <a:lnTo>
                  <a:pt x="100" y="118"/>
                </a:lnTo>
                <a:lnTo>
                  <a:pt x="118" y="118"/>
                </a:lnTo>
                <a:lnTo>
                  <a:pt x="124" y="118"/>
                </a:lnTo>
                <a:lnTo>
                  <a:pt x="142" y="118"/>
                </a:lnTo>
                <a:lnTo>
                  <a:pt x="153" y="112"/>
                </a:lnTo>
                <a:lnTo>
                  <a:pt x="171" y="112"/>
                </a:lnTo>
                <a:lnTo>
                  <a:pt x="171" y="112"/>
                </a:lnTo>
                <a:lnTo>
                  <a:pt x="177" y="107"/>
                </a:lnTo>
                <a:lnTo>
                  <a:pt x="189" y="95"/>
                </a:lnTo>
                <a:lnTo>
                  <a:pt x="183" y="89"/>
                </a:lnTo>
                <a:lnTo>
                  <a:pt x="189" y="95"/>
                </a:lnTo>
                <a:lnTo>
                  <a:pt x="230" y="89"/>
                </a:lnTo>
                <a:lnTo>
                  <a:pt x="272" y="77"/>
                </a:lnTo>
                <a:lnTo>
                  <a:pt x="296" y="65"/>
                </a:lnTo>
                <a:lnTo>
                  <a:pt x="319" y="59"/>
                </a:lnTo>
                <a:lnTo>
                  <a:pt x="319" y="53"/>
                </a:lnTo>
                <a:lnTo>
                  <a:pt x="325" y="53"/>
                </a:lnTo>
                <a:lnTo>
                  <a:pt x="337" y="47"/>
                </a:lnTo>
                <a:lnTo>
                  <a:pt x="349" y="36"/>
                </a:lnTo>
                <a:lnTo>
                  <a:pt x="349" y="30"/>
                </a:lnTo>
                <a:lnTo>
                  <a:pt x="349" y="36"/>
                </a:lnTo>
                <a:lnTo>
                  <a:pt x="361" y="30"/>
                </a:lnTo>
                <a:lnTo>
                  <a:pt x="378" y="30"/>
                </a:lnTo>
                <a:lnTo>
                  <a:pt x="378" y="24"/>
                </a:lnTo>
                <a:lnTo>
                  <a:pt x="372" y="30"/>
                </a:lnTo>
                <a:lnTo>
                  <a:pt x="408" y="30"/>
                </a:lnTo>
                <a:lnTo>
                  <a:pt x="432" y="30"/>
                </a:lnTo>
                <a:lnTo>
                  <a:pt x="432" y="30"/>
                </a:lnTo>
                <a:lnTo>
                  <a:pt x="449" y="30"/>
                </a:lnTo>
                <a:lnTo>
                  <a:pt x="455" y="30"/>
                </a:lnTo>
                <a:lnTo>
                  <a:pt x="467" y="30"/>
                </a:lnTo>
                <a:lnTo>
                  <a:pt x="467" y="30"/>
                </a:lnTo>
                <a:lnTo>
                  <a:pt x="473" y="24"/>
                </a:lnTo>
                <a:lnTo>
                  <a:pt x="473" y="24"/>
                </a:lnTo>
                <a:lnTo>
                  <a:pt x="485" y="12"/>
                </a:lnTo>
                <a:lnTo>
                  <a:pt x="473" y="0"/>
                </a:lnTo>
                <a:lnTo>
                  <a:pt x="467" y="6"/>
                </a:lnTo>
                <a:lnTo>
                  <a:pt x="461" y="6"/>
                </a:lnTo>
                <a:lnTo>
                  <a:pt x="467" y="18"/>
                </a:lnTo>
                <a:lnTo>
                  <a:pt x="467" y="6"/>
                </a:lnTo>
                <a:lnTo>
                  <a:pt x="461" y="6"/>
                </a:lnTo>
                <a:lnTo>
                  <a:pt x="449" y="12"/>
                </a:lnTo>
                <a:lnTo>
                  <a:pt x="449" y="24"/>
                </a:lnTo>
                <a:lnTo>
                  <a:pt x="449" y="12"/>
                </a:lnTo>
                <a:lnTo>
                  <a:pt x="432" y="12"/>
                </a:lnTo>
                <a:lnTo>
                  <a:pt x="432" y="24"/>
                </a:lnTo>
                <a:lnTo>
                  <a:pt x="432" y="12"/>
                </a:lnTo>
                <a:lnTo>
                  <a:pt x="408" y="12"/>
                </a:lnTo>
                <a:lnTo>
                  <a:pt x="378" y="12"/>
                </a:lnTo>
                <a:lnTo>
                  <a:pt x="372" y="12"/>
                </a:lnTo>
                <a:lnTo>
                  <a:pt x="361" y="12"/>
                </a:lnTo>
                <a:lnTo>
                  <a:pt x="343" y="18"/>
                </a:lnTo>
                <a:lnTo>
                  <a:pt x="337" y="18"/>
                </a:lnTo>
                <a:lnTo>
                  <a:pt x="325" y="30"/>
                </a:lnTo>
                <a:lnTo>
                  <a:pt x="307" y="42"/>
                </a:lnTo>
                <a:lnTo>
                  <a:pt x="319" y="47"/>
                </a:lnTo>
                <a:lnTo>
                  <a:pt x="313" y="36"/>
                </a:lnTo>
                <a:lnTo>
                  <a:pt x="290" y="47"/>
                </a:lnTo>
                <a:lnTo>
                  <a:pt x="266" y="59"/>
                </a:lnTo>
                <a:lnTo>
                  <a:pt x="225" y="65"/>
                </a:lnTo>
                <a:lnTo>
                  <a:pt x="183" y="77"/>
                </a:lnTo>
                <a:lnTo>
                  <a:pt x="183" y="77"/>
                </a:lnTo>
                <a:lnTo>
                  <a:pt x="177" y="89"/>
                </a:lnTo>
                <a:lnTo>
                  <a:pt x="165" y="95"/>
                </a:lnTo>
                <a:lnTo>
                  <a:pt x="171" y="107"/>
                </a:lnTo>
                <a:lnTo>
                  <a:pt x="171" y="95"/>
                </a:lnTo>
                <a:lnTo>
                  <a:pt x="153" y="95"/>
                </a:lnTo>
                <a:lnTo>
                  <a:pt x="142" y="95"/>
                </a:lnTo>
                <a:lnTo>
                  <a:pt x="118" y="95"/>
                </a:lnTo>
                <a:lnTo>
                  <a:pt x="124" y="107"/>
                </a:lnTo>
                <a:lnTo>
                  <a:pt x="124" y="95"/>
                </a:lnTo>
                <a:lnTo>
                  <a:pt x="106" y="95"/>
                </a:lnTo>
                <a:lnTo>
                  <a:pt x="88" y="89"/>
                </a:lnTo>
                <a:lnTo>
                  <a:pt x="82" y="89"/>
                </a:lnTo>
                <a:lnTo>
                  <a:pt x="59" y="95"/>
                </a:lnTo>
                <a:lnTo>
                  <a:pt x="65" y="107"/>
                </a:lnTo>
                <a:lnTo>
                  <a:pt x="65" y="95"/>
                </a:lnTo>
                <a:lnTo>
                  <a:pt x="47" y="89"/>
                </a:lnTo>
                <a:lnTo>
                  <a:pt x="29" y="89"/>
                </a:lnTo>
                <a:lnTo>
                  <a:pt x="5" y="77"/>
                </a:lnTo>
                <a:close/>
              </a:path>
            </a:pathLst>
          </a:custGeom>
          <a:solidFill>
            <a:srgbClr val="FF00FF"/>
          </a:solidFill>
          <a:ln w="9525">
            <a:solidFill>
              <a:srgbClr val="FF00FF"/>
            </a:solidFill>
            <a:round/>
            <a:headEnd/>
            <a:tailEnd/>
          </a:ln>
        </p:spPr>
        <p:txBody>
          <a:bodyPr/>
          <a:lstStyle/>
          <a:p>
            <a:endParaRPr lang="cs-CZ"/>
          </a:p>
        </p:txBody>
      </p:sp>
      <p:sp>
        <p:nvSpPr>
          <p:cNvPr id="10298" name="Freeform 58">
            <a:extLst>
              <a:ext uri="{FF2B5EF4-FFF2-40B4-BE49-F238E27FC236}">
                <a16:creationId xmlns:a16="http://schemas.microsoft.com/office/drawing/2014/main" id="{E8E68D15-45DF-498E-9006-14EC6B38B50B}"/>
              </a:ext>
            </a:extLst>
          </p:cNvPr>
          <p:cNvSpPr>
            <a:spLocks/>
          </p:cNvSpPr>
          <p:nvPr/>
        </p:nvSpPr>
        <p:spPr bwMode="auto">
          <a:xfrm>
            <a:off x="4127500" y="2400300"/>
            <a:ext cx="234950" cy="280988"/>
          </a:xfrm>
          <a:custGeom>
            <a:avLst/>
            <a:gdLst>
              <a:gd name="T0" fmla="*/ 142 w 148"/>
              <a:gd name="T1" fmla="*/ 0 h 177"/>
              <a:gd name="T2" fmla="*/ 112 w 148"/>
              <a:gd name="T3" fmla="*/ 12 h 177"/>
              <a:gd name="T4" fmla="*/ 100 w 148"/>
              <a:gd name="T5" fmla="*/ 18 h 177"/>
              <a:gd name="T6" fmla="*/ 94 w 148"/>
              <a:gd name="T7" fmla="*/ 30 h 177"/>
              <a:gd name="T8" fmla="*/ 83 w 148"/>
              <a:gd name="T9" fmla="*/ 41 h 177"/>
              <a:gd name="T10" fmla="*/ 77 w 148"/>
              <a:gd name="T11" fmla="*/ 83 h 177"/>
              <a:gd name="T12" fmla="*/ 77 w 148"/>
              <a:gd name="T13" fmla="*/ 77 h 177"/>
              <a:gd name="T14" fmla="*/ 77 w 148"/>
              <a:gd name="T15" fmla="*/ 95 h 177"/>
              <a:gd name="T16" fmla="*/ 71 w 148"/>
              <a:gd name="T17" fmla="*/ 83 h 177"/>
              <a:gd name="T18" fmla="*/ 53 w 148"/>
              <a:gd name="T19" fmla="*/ 89 h 177"/>
              <a:gd name="T20" fmla="*/ 47 w 148"/>
              <a:gd name="T21" fmla="*/ 95 h 177"/>
              <a:gd name="T22" fmla="*/ 23 w 148"/>
              <a:gd name="T23" fmla="*/ 118 h 177"/>
              <a:gd name="T24" fmla="*/ 29 w 148"/>
              <a:gd name="T25" fmla="*/ 130 h 177"/>
              <a:gd name="T26" fmla="*/ 11 w 148"/>
              <a:gd name="T27" fmla="*/ 142 h 177"/>
              <a:gd name="T28" fmla="*/ 6 w 148"/>
              <a:gd name="T29" fmla="*/ 148 h 177"/>
              <a:gd name="T30" fmla="*/ 0 w 148"/>
              <a:gd name="T31" fmla="*/ 160 h 177"/>
              <a:gd name="T32" fmla="*/ 0 w 148"/>
              <a:gd name="T33" fmla="*/ 177 h 177"/>
              <a:gd name="T34" fmla="*/ 23 w 148"/>
              <a:gd name="T35" fmla="*/ 166 h 177"/>
              <a:gd name="T36" fmla="*/ 23 w 148"/>
              <a:gd name="T37" fmla="*/ 160 h 177"/>
              <a:gd name="T38" fmla="*/ 23 w 148"/>
              <a:gd name="T39" fmla="*/ 148 h 177"/>
              <a:gd name="T40" fmla="*/ 17 w 148"/>
              <a:gd name="T41" fmla="*/ 148 h 177"/>
              <a:gd name="T42" fmla="*/ 29 w 148"/>
              <a:gd name="T43" fmla="*/ 142 h 177"/>
              <a:gd name="T44" fmla="*/ 41 w 148"/>
              <a:gd name="T45" fmla="*/ 130 h 177"/>
              <a:gd name="T46" fmla="*/ 59 w 148"/>
              <a:gd name="T47" fmla="*/ 106 h 177"/>
              <a:gd name="T48" fmla="*/ 53 w 148"/>
              <a:gd name="T49" fmla="*/ 106 h 177"/>
              <a:gd name="T50" fmla="*/ 53 w 148"/>
              <a:gd name="T51" fmla="*/ 112 h 177"/>
              <a:gd name="T52" fmla="*/ 77 w 148"/>
              <a:gd name="T53" fmla="*/ 101 h 177"/>
              <a:gd name="T54" fmla="*/ 83 w 148"/>
              <a:gd name="T55" fmla="*/ 95 h 177"/>
              <a:gd name="T56" fmla="*/ 94 w 148"/>
              <a:gd name="T57" fmla="*/ 83 h 177"/>
              <a:gd name="T58" fmla="*/ 106 w 148"/>
              <a:gd name="T59" fmla="*/ 47 h 177"/>
              <a:gd name="T60" fmla="*/ 106 w 148"/>
              <a:gd name="T61" fmla="*/ 53 h 177"/>
              <a:gd name="T62" fmla="*/ 112 w 148"/>
              <a:gd name="T63" fmla="*/ 35 h 177"/>
              <a:gd name="T64" fmla="*/ 112 w 148"/>
              <a:gd name="T65" fmla="*/ 35 h 177"/>
              <a:gd name="T66" fmla="*/ 118 w 148"/>
              <a:gd name="T67" fmla="*/ 18 h 177"/>
              <a:gd name="T68" fmla="*/ 130 w 148"/>
              <a:gd name="T69" fmla="*/ 3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8" h="177">
                <a:moveTo>
                  <a:pt x="148" y="18"/>
                </a:moveTo>
                <a:lnTo>
                  <a:pt x="142" y="0"/>
                </a:lnTo>
                <a:lnTo>
                  <a:pt x="124" y="6"/>
                </a:lnTo>
                <a:lnTo>
                  <a:pt x="112" y="12"/>
                </a:lnTo>
                <a:lnTo>
                  <a:pt x="112" y="12"/>
                </a:lnTo>
                <a:lnTo>
                  <a:pt x="100" y="18"/>
                </a:lnTo>
                <a:lnTo>
                  <a:pt x="94" y="24"/>
                </a:lnTo>
                <a:lnTo>
                  <a:pt x="94" y="30"/>
                </a:lnTo>
                <a:lnTo>
                  <a:pt x="88" y="41"/>
                </a:lnTo>
                <a:lnTo>
                  <a:pt x="83" y="41"/>
                </a:lnTo>
                <a:lnTo>
                  <a:pt x="77" y="65"/>
                </a:lnTo>
                <a:lnTo>
                  <a:pt x="77" y="83"/>
                </a:lnTo>
                <a:lnTo>
                  <a:pt x="83" y="83"/>
                </a:lnTo>
                <a:lnTo>
                  <a:pt x="77" y="77"/>
                </a:lnTo>
                <a:lnTo>
                  <a:pt x="65" y="89"/>
                </a:lnTo>
                <a:lnTo>
                  <a:pt x="77" y="95"/>
                </a:lnTo>
                <a:lnTo>
                  <a:pt x="65" y="83"/>
                </a:lnTo>
                <a:lnTo>
                  <a:pt x="71" y="83"/>
                </a:lnTo>
                <a:lnTo>
                  <a:pt x="59" y="89"/>
                </a:lnTo>
                <a:lnTo>
                  <a:pt x="53" y="89"/>
                </a:lnTo>
                <a:lnTo>
                  <a:pt x="47" y="95"/>
                </a:lnTo>
                <a:lnTo>
                  <a:pt x="47" y="95"/>
                </a:lnTo>
                <a:lnTo>
                  <a:pt x="35" y="106"/>
                </a:lnTo>
                <a:lnTo>
                  <a:pt x="23" y="118"/>
                </a:lnTo>
                <a:lnTo>
                  <a:pt x="17" y="130"/>
                </a:lnTo>
                <a:lnTo>
                  <a:pt x="29" y="130"/>
                </a:lnTo>
                <a:lnTo>
                  <a:pt x="23" y="124"/>
                </a:lnTo>
                <a:lnTo>
                  <a:pt x="11" y="142"/>
                </a:lnTo>
                <a:lnTo>
                  <a:pt x="6" y="142"/>
                </a:lnTo>
                <a:lnTo>
                  <a:pt x="6" y="148"/>
                </a:lnTo>
                <a:lnTo>
                  <a:pt x="0" y="154"/>
                </a:lnTo>
                <a:lnTo>
                  <a:pt x="0" y="160"/>
                </a:lnTo>
                <a:lnTo>
                  <a:pt x="0" y="160"/>
                </a:lnTo>
                <a:lnTo>
                  <a:pt x="0" y="177"/>
                </a:lnTo>
                <a:lnTo>
                  <a:pt x="23" y="177"/>
                </a:lnTo>
                <a:lnTo>
                  <a:pt x="23" y="166"/>
                </a:lnTo>
                <a:lnTo>
                  <a:pt x="23" y="160"/>
                </a:lnTo>
                <a:lnTo>
                  <a:pt x="23" y="160"/>
                </a:lnTo>
                <a:lnTo>
                  <a:pt x="23" y="148"/>
                </a:lnTo>
                <a:lnTo>
                  <a:pt x="23" y="148"/>
                </a:lnTo>
                <a:lnTo>
                  <a:pt x="23" y="148"/>
                </a:lnTo>
                <a:lnTo>
                  <a:pt x="17" y="148"/>
                </a:lnTo>
                <a:lnTo>
                  <a:pt x="23" y="154"/>
                </a:lnTo>
                <a:lnTo>
                  <a:pt x="29" y="142"/>
                </a:lnTo>
                <a:lnTo>
                  <a:pt x="35" y="142"/>
                </a:lnTo>
                <a:lnTo>
                  <a:pt x="41" y="130"/>
                </a:lnTo>
                <a:lnTo>
                  <a:pt x="53" y="118"/>
                </a:lnTo>
                <a:lnTo>
                  <a:pt x="59" y="106"/>
                </a:lnTo>
                <a:lnTo>
                  <a:pt x="53" y="112"/>
                </a:lnTo>
                <a:lnTo>
                  <a:pt x="53" y="106"/>
                </a:lnTo>
                <a:lnTo>
                  <a:pt x="53" y="101"/>
                </a:lnTo>
                <a:lnTo>
                  <a:pt x="53" y="112"/>
                </a:lnTo>
                <a:lnTo>
                  <a:pt x="65" y="106"/>
                </a:lnTo>
                <a:lnTo>
                  <a:pt x="77" y="101"/>
                </a:lnTo>
                <a:lnTo>
                  <a:pt x="77" y="101"/>
                </a:lnTo>
                <a:lnTo>
                  <a:pt x="83" y="95"/>
                </a:lnTo>
                <a:lnTo>
                  <a:pt x="88" y="89"/>
                </a:lnTo>
                <a:lnTo>
                  <a:pt x="94" y="83"/>
                </a:lnTo>
                <a:lnTo>
                  <a:pt x="94" y="65"/>
                </a:lnTo>
                <a:lnTo>
                  <a:pt x="106" y="47"/>
                </a:lnTo>
                <a:lnTo>
                  <a:pt x="94" y="41"/>
                </a:lnTo>
                <a:lnTo>
                  <a:pt x="106" y="53"/>
                </a:lnTo>
                <a:lnTo>
                  <a:pt x="112" y="41"/>
                </a:lnTo>
                <a:lnTo>
                  <a:pt x="112" y="35"/>
                </a:lnTo>
                <a:lnTo>
                  <a:pt x="106" y="30"/>
                </a:lnTo>
                <a:lnTo>
                  <a:pt x="112" y="35"/>
                </a:lnTo>
                <a:lnTo>
                  <a:pt x="118" y="30"/>
                </a:lnTo>
                <a:lnTo>
                  <a:pt x="118" y="18"/>
                </a:lnTo>
                <a:lnTo>
                  <a:pt x="118" y="30"/>
                </a:lnTo>
                <a:lnTo>
                  <a:pt x="130" y="30"/>
                </a:lnTo>
                <a:lnTo>
                  <a:pt x="148" y="18"/>
                </a:lnTo>
                <a:close/>
              </a:path>
            </a:pathLst>
          </a:custGeom>
          <a:solidFill>
            <a:srgbClr val="FF00FF"/>
          </a:solidFill>
          <a:ln w="9525">
            <a:solidFill>
              <a:srgbClr val="FF00FF"/>
            </a:solidFill>
            <a:round/>
            <a:headEnd/>
            <a:tailEnd/>
          </a:ln>
        </p:spPr>
        <p:txBody>
          <a:bodyPr/>
          <a:lstStyle/>
          <a:p>
            <a:endParaRPr lang="cs-CZ"/>
          </a:p>
        </p:txBody>
      </p:sp>
      <p:sp>
        <p:nvSpPr>
          <p:cNvPr id="10299" name="Freeform 59">
            <a:extLst>
              <a:ext uri="{FF2B5EF4-FFF2-40B4-BE49-F238E27FC236}">
                <a16:creationId xmlns:a16="http://schemas.microsoft.com/office/drawing/2014/main" id="{D7F2410B-E78D-4F5E-A2F0-8F7AA57155B7}"/>
              </a:ext>
            </a:extLst>
          </p:cNvPr>
          <p:cNvSpPr>
            <a:spLocks/>
          </p:cNvSpPr>
          <p:nvPr/>
        </p:nvSpPr>
        <p:spPr bwMode="auto">
          <a:xfrm>
            <a:off x="3873500" y="2165350"/>
            <a:ext cx="441325" cy="254000"/>
          </a:xfrm>
          <a:custGeom>
            <a:avLst/>
            <a:gdLst>
              <a:gd name="T0" fmla="*/ 6 w 278"/>
              <a:gd name="T1" fmla="*/ 160 h 160"/>
              <a:gd name="T2" fmla="*/ 24 w 278"/>
              <a:gd name="T3" fmla="*/ 154 h 160"/>
              <a:gd name="T4" fmla="*/ 41 w 278"/>
              <a:gd name="T5" fmla="*/ 148 h 160"/>
              <a:gd name="T6" fmla="*/ 53 w 278"/>
              <a:gd name="T7" fmla="*/ 136 h 160"/>
              <a:gd name="T8" fmla="*/ 77 w 278"/>
              <a:gd name="T9" fmla="*/ 124 h 160"/>
              <a:gd name="T10" fmla="*/ 77 w 278"/>
              <a:gd name="T11" fmla="*/ 124 h 160"/>
              <a:gd name="T12" fmla="*/ 118 w 278"/>
              <a:gd name="T13" fmla="*/ 113 h 160"/>
              <a:gd name="T14" fmla="*/ 124 w 278"/>
              <a:gd name="T15" fmla="*/ 113 h 160"/>
              <a:gd name="T16" fmla="*/ 177 w 278"/>
              <a:gd name="T17" fmla="*/ 65 h 160"/>
              <a:gd name="T18" fmla="*/ 189 w 278"/>
              <a:gd name="T19" fmla="*/ 59 h 160"/>
              <a:gd name="T20" fmla="*/ 189 w 278"/>
              <a:gd name="T21" fmla="*/ 47 h 160"/>
              <a:gd name="T22" fmla="*/ 183 w 278"/>
              <a:gd name="T23" fmla="*/ 42 h 160"/>
              <a:gd name="T24" fmla="*/ 177 w 278"/>
              <a:gd name="T25" fmla="*/ 42 h 160"/>
              <a:gd name="T26" fmla="*/ 171 w 278"/>
              <a:gd name="T27" fmla="*/ 42 h 160"/>
              <a:gd name="T28" fmla="*/ 166 w 278"/>
              <a:gd name="T29" fmla="*/ 47 h 160"/>
              <a:gd name="T30" fmla="*/ 166 w 278"/>
              <a:gd name="T31" fmla="*/ 59 h 160"/>
              <a:gd name="T32" fmla="*/ 171 w 278"/>
              <a:gd name="T33" fmla="*/ 65 h 160"/>
              <a:gd name="T34" fmla="*/ 177 w 278"/>
              <a:gd name="T35" fmla="*/ 65 h 160"/>
              <a:gd name="T36" fmla="*/ 195 w 278"/>
              <a:gd name="T37" fmla="*/ 59 h 160"/>
              <a:gd name="T38" fmla="*/ 207 w 278"/>
              <a:gd name="T39" fmla="*/ 47 h 160"/>
              <a:gd name="T40" fmla="*/ 213 w 278"/>
              <a:gd name="T41" fmla="*/ 42 h 160"/>
              <a:gd name="T42" fmla="*/ 213 w 278"/>
              <a:gd name="T43" fmla="*/ 30 h 160"/>
              <a:gd name="T44" fmla="*/ 219 w 278"/>
              <a:gd name="T45" fmla="*/ 36 h 160"/>
              <a:gd name="T46" fmla="*/ 231 w 278"/>
              <a:gd name="T47" fmla="*/ 30 h 160"/>
              <a:gd name="T48" fmla="*/ 237 w 278"/>
              <a:gd name="T49" fmla="*/ 12 h 160"/>
              <a:gd name="T50" fmla="*/ 248 w 278"/>
              <a:gd name="T51" fmla="*/ 18 h 160"/>
              <a:gd name="T52" fmla="*/ 248 w 278"/>
              <a:gd name="T53" fmla="*/ 18 h 160"/>
              <a:gd name="T54" fmla="*/ 278 w 278"/>
              <a:gd name="T55" fmla="*/ 0 h 160"/>
              <a:gd name="T56" fmla="*/ 248 w 278"/>
              <a:gd name="T57" fmla="*/ 0 h 160"/>
              <a:gd name="T58" fmla="*/ 231 w 278"/>
              <a:gd name="T59" fmla="*/ 6 h 160"/>
              <a:gd name="T60" fmla="*/ 225 w 278"/>
              <a:gd name="T61" fmla="*/ 18 h 160"/>
              <a:gd name="T62" fmla="*/ 213 w 278"/>
              <a:gd name="T63" fmla="*/ 18 h 160"/>
              <a:gd name="T64" fmla="*/ 201 w 278"/>
              <a:gd name="T65" fmla="*/ 30 h 160"/>
              <a:gd name="T66" fmla="*/ 195 w 278"/>
              <a:gd name="T67" fmla="*/ 36 h 160"/>
              <a:gd name="T68" fmla="*/ 195 w 278"/>
              <a:gd name="T69" fmla="*/ 30 h 160"/>
              <a:gd name="T70" fmla="*/ 189 w 278"/>
              <a:gd name="T71" fmla="*/ 42 h 160"/>
              <a:gd name="T72" fmla="*/ 189 w 278"/>
              <a:gd name="T73" fmla="*/ 36 h 160"/>
              <a:gd name="T74" fmla="*/ 177 w 278"/>
              <a:gd name="T75" fmla="*/ 42 h 160"/>
              <a:gd name="T76" fmla="*/ 183 w 278"/>
              <a:gd name="T77" fmla="*/ 47 h 160"/>
              <a:gd name="T78" fmla="*/ 177 w 278"/>
              <a:gd name="T79" fmla="*/ 53 h 160"/>
              <a:gd name="T80" fmla="*/ 183 w 278"/>
              <a:gd name="T81" fmla="*/ 47 h 160"/>
              <a:gd name="T82" fmla="*/ 183 w 278"/>
              <a:gd name="T83" fmla="*/ 53 h 160"/>
              <a:gd name="T84" fmla="*/ 177 w 278"/>
              <a:gd name="T85" fmla="*/ 53 h 160"/>
              <a:gd name="T86" fmla="*/ 183 w 278"/>
              <a:gd name="T87" fmla="*/ 59 h 160"/>
              <a:gd name="T88" fmla="*/ 166 w 278"/>
              <a:gd name="T89" fmla="*/ 47 h 160"/>
              <a:gd name="T90" fmla="*/ 171 w 278"/>
              <a:gd name="T91" fmla="*/ 59 h 160"/>
              <a:gd name="T92" fmla="*/ 177 w 278"/>
              <a:gd name="T93" fmla="*/ 59 h 160"/>
              <a:gd name="T94" fmla="*/ 177 w 278"/>
              <a:gd name="T95" fmla="*/ 47 h 160"/>
              <a:gd name="T96" fmla="*/ 166 w 278"/>
              <a:gd name="T97" fmla="*/ 47 h 160"/>
              <a:gd name="T98" fmla="*/ 112 w 278"/>
              <a:gd name="T99" fmla="*/ 95 h 160"/>
              <a:gd name="T100" fmla="*/ 112 w 278"/>
              <a:gd name="T101" fmla="*/ 95 h 160"/>
              <a:gd name="T102" fmla="*/ 71 w 278"/>
              <a:gd name="T103" fmla="*/ 101 h 160"/>
              <a:gd name="T104" fmla="*/ 59 w 278"/>
              <a:gd name="T105" fmla="*/ 113 h 160"/>
              <a:gd name="T106" fmla="*/ 41 w 278"/>
              <a:gd name="T107" fmla="*/ 124 h 160"/>
              <a:gd name="T108" fmla="*/ 35 w 278"/>
              <a:gd name="T109" fmla="*/ 136 h 160"/>
              <a:gd name="T110" fmla="*/ 24 w 278"/>
              <a:gd name="T111" fmla="*/ 136 h 160"/>
              <a:gd name="T112" fmla="*/ 0 w 278"/>
              <a:gd name="T113" fmla="*/ 13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 h="160">
                <a:moveTo>
                  <a:pt x="0" y="136"/>
                </a:moveTo>
                <a:lnTo>
                  <a:pt x="6" y="160"/>
                </a:lnTo>
                <a:lnTo>
                  <a:pt x="18" y="154"/>
                </a:lnTo>
                <a:lnTo>
                  <a:pt x="24" y="154"/>
                </a:lnTo>
                <a:lnTo>
                  <a:pt x="41" y="148"/>
                </a:lnTo>
                <a:lnTo>
                  <a:pt x="41" y="148"/>
                </a:lnTo>
                <a:lnTo>
                  <a:pt x="47" y="142"/>
                </a:lnTo>
                <a:lnTo>
                  <a:pt x="53" y="136"/>
                </a:lnTo>
                <a:lnTo>
                  <a:pt x="71" y="130"/>
                </a:lnTo>
                <a:lnTo>
                  <a:pt x="77" y="124"/>
                </a:lnTo>
                <a:lnTo>
                  <a:pt x="77" y="113"/>
                </a:lnTo>
                <a:lnTo>
                  <a:pt x="77" y="124"/>
                </a:lnTo>
                <a:lnTo>
                  <a:pt x="89" y="118"/>
                </a:lnTo>
                <a:lnTo>
                  <a:pt x="118" y="113"/>
                </a:lnTo>
                <a:lnTo>
                  <a:pt x="118" y="107"/>
                </a:lnTo>
                <a:lnTo>
                  <a:pt x="124" y="113"/>
                </a:lnTo>
                <a:lnTo>
                  <a:pt x="166" y="71"/>
                </a:lnTo>
                <a:lnTo>
                  <a:pt x="177" y="65"/>
                </a:lnTo>
                <a:lnTo>
                  <a:pt x="183" y="59"/>
                </a:lnTo>
                <a:lnTo>
                  <a:pt x="189" y="59"/>
                </a:lnTo>
                <a:lnTo>
                  <a:pt x="189" y="53"/>
                </a:lnTo>
                <a:lnTo>
                  <a:pt x="189" y="47"/>
                </a:lnTo>
                <a:lnTo>
                  <a:pt x="189" y="47"/>
                </a:lnTo>
                <a:lnTo>
                  <a:pt x="183" y="42"/>
                </a:lnTo>
                <a:lnTo>
                  <a:pt x="183" y="42"/>
                </a:lnTo>
                <a:lnTo>
                  <a:pt x="177" y="42"/>
                </a:lnTo>
                <a:lnTo>
                  <a:pt x="177" y="42"/>
                </a:lnTo>
                <a:lnTo>
                  <a:pt x="171" y="42"/>
                </a:lnTo>
                <a:lnTo>
                  <a:pt x="166" y="47"/>
                </a:lnTo>
                <a:lnTo>
                  <a:pt x="166" y="47"/>
                </a:lnTo>
                <a:lnTo>
                  <a:pt x="166" y="53"/>
                </a:lnTo>
                <a:lnTo>
                  <a:pt x="166" y="59"/>
                </a:lnTo>
                <a:lnTo>
                  <a:pt x="166" y="59"/>
                </a:lnTo>
                <a:lnTo>
                  <a:pt x="171" y="65"/>
                </a:lnTo>
                <a:lnTo>
                  <a:pt x="177" y="65"/>
                </a:lnTo>
                <a:lnTo>
                  <a:pt x="177" y="65"/>
                </a:lnTo>
                <a:lnTo>
                  <a:pt x="183" y="65"/>
                </a:lnTo>
                <a:lnTo>
                  <a:pt x="195" y="59"/>
                </a:lnTo>
                <a:lnTo>
                  <a:pt x="207" y="47"/>
                </a:lnTo>
                <a:lnTo>
                  <a:pt x="207" y="47"/>
                </a:lnTo>
                <a:lnTo>
                  <a:pt x="213" y="42"/>
                </a:lnTo>
                <a:lnTo>
                  <a:pt x="213" y="42"/>
                </a:lnTo>
                <a:lnTo>
                  <a:pt x="219" y="36"/>
                </a:lnTo>
                <a:lnTo>
                  <a:pt x="213" y="30"/>
                </a:lnTo>
                <a:lnTo>
                  <a:pt x="213" y="42"/>
                </a:lnTo>
                <a:lnTo>
                  <a:pt x="219" y="36"/>
                </a:lnTo>
                <a:lnTo>
                  <a:pt x="225" y="30"/>
                </a:lnTo>
                <a:lnTo>
                  <a:pt x="231" y="30"/>
                </a:lnTo>
                <a:lnTo>
                  <a:pt x="243" y="24"/>
                </a:lnTo>
                <a:lnTo>
                  <a:pt x="237" y="12"/>
                </a:lnTo>
                <a:lnTo>
                  <a:pt x="237" y="24"/>
                </a:lnTo>
                <a:lnTo>
                  <a:pt x="248" y="18"/>
                </a:lnTo>
                <a:lnTo>
                  <a:pt x="248" y="12"/>
                </a:lnTo>
                <a:lnTo>
                  <a:pt x="248" y="18"/>
                </a:lnTo>
                <a:lnTo>
                  <a:pt x="278" y="18"/>
                </a:lnTo>
                <a:lnTo>
                  <a:pt x="278" y="0"/>
                </a:lnTo>
                <a:lnTo>
                  <a:pt x="248" y="0"/>
                </a:lnTo>
                <a:lnTo>
                  <a:pt x="248" y="0"/>
                </a:lnTo>
                <a:lnTo>
                  <a:pt x="237" y="6"/>
                </a:lnTo>
                <a:lnTo>
                  <a:pt x="231" y="6"/>
                </a:lnTo>
                <a:lnTo>
                  <a:pt x="219" y="12"/>
                </a:lnTo>
                <a:lnTo>
                  <a:pt x="225" y="18"/>
                </a:lnTo>
                <a:lnTo>
                  <a:pt x="219" y="12"/>
                </a:lnTo>
                <a:lnTo>
                  <a:pt x="213" y="18"/>
                </a:lnTo>
                <a:lnTo>
                  <a:pt x="207" y="24"/>
                </a:lnTo>
                <a:lnTo>
                  <a:pt x="201" y="30"/>
                </a:lnTo>
                <a:lnTo>
                  <a:pt x="195" y="30"/>
                </a:lnTo>
                <a:lnTo>
                  <a:pt x="195" y="36"/>
                </a:lnTo>
                <a:lnTo>
                  <a:pt x="207" y="42"/>
                </a:lnTo>
                <a:lnTo>
                  <a:pt x="195" y="30"/>
                </a:lnTo>
                <a:lnTo>
                  <a:pt x="195" y="36"/>
                </a:lnTo>
                <a:lnTo>
                  <a:pt x="189" y="42"/>
                </a:lnTo>
                <a:lnTo>
                  <a:pt x="189" y="47"/>
                </a:lnTo>
                <a:lnTo>
                  <a:pt x="189" y="36"/>
                </a:lnTo>
                <a:lnTo>
                  <a:pt x="177" y="42"/>
                </a:lnTo>
                <a:lnTo>
                  <a:pt x="177" y="42"/>
                </a:lnTo>
                <a:lnTo>
                  <a:pt x="183" y="47"/>
                </a:lnTo>
                <a:lnTo>
                  <a:pt x="183" y="47"/>
                </a:lnTo>
                <a:lnTo>
                  <a:pt x="177" y="42"/>
                </a:lnTo>
                <a:lnTo>
                  <a:pt x="177" y="53"/>
                </a:lnTo>
                <a:lnTo>
                  <a:pt x="183" y="53"/>
                </a:lnTo>
                <a:lnTo>
                  <a:pt x="183" y="47"/>
                </a:lnTo>
                <a:lnTo>
                  <a:pt x="183" y="59"/>
                </a:lnTo>
                <a:lnTo>
                  <a:pt x="183" y="53"/>
                </a:lnTo>
                <a:lnTo>
                  <a:pt x="183" y="47"/>
                </a:lnTo>
                <a:lnTo>
                  <a:pt x="177" y="53"/>
                </a:lnTo>
                <a:lnTo>
                  <a:pt x="183" y="59"/>
                </a:lnTo>
                <a:lnTo>
                  <a:pt x="183" y="59"/>
                </a:lnTo>
                <a:lnTo>
                  <a:pt x="171" y="47"/>
                </a:lnTo>
                <a:lnTo>
                  <a:pt x="166" y="47"/>
                </a:lnTo>
                <a:lnTo>
                  <a:pt x="166" y="53"/>
                </a:lnTo>
                <a:lnTo>
                  <a:pt x="171" y="59"/>
                </a:lnTo>
                <a:lnTo>
                  <a:pt x="177" y="59"/>
                </a:lnTo>
                <a:lnTo>
                  <a:pt x="177" y="59"/>
                </a:lnTo>
                <a:lnTo>
                  <a:pt x="183" y="59"/>
                </a:lnTo>
                <a:lnTo>
                  <a:pt x="177" y="47"/>
                </a:lnTo>
                <a:lnTo>
                  <a:pt x="177" y="42"/>
                </a:lnTo>
                <a:lnTo>
                  <a:pt x="166" y="47"/>
                </a:lnTo>
                <a:lnTo>
                  <a:pt x="160" y="59"/>
                </a:lnTo>
                <a:lnTo>
                  <a:pt x="112" y="95"/>
                </a:lnTo>
                <a:lnTo>
                  <a:pt x="112" y="101"/>
                </a:lnTo>
                <a:lnTo>
                  <a:pt x="112" y="95"/>
                </a:lnTo>
                <a:lnTo>
                  <a:pt x="83" y="101"/>
                </a:lnTo>
                <a:lnTo>
                  <a:pt x="71" y="101"/>
                </a:lnTo>
                <a:lnTo>
                  <a:pt x="71" y="107"/>
                </a:lnTo>
                <a:lnTo>
                  <a:pt x="59" y="113"/>
                </a:lnTo>
                <a:lnTo>
                  <a:pt x="47" y="118"/>
                </a:lnTo>
                <a:lnTo>
                  <a:pt x="41" y="124"/>
                </a:lnTo>
                <a:lnTo>
                  <a:pt x="35" y="130"/>
                </a:lnTo>
                <a:lnTo>
                  <a:pt x="35" y="136"/>
                </a:lnTo>
                <a:lnTo>
                  <a:pt x="35" y="130"/>
                </a:lnTo>
                <a:lnTo>
                  <a:pt x="24" y="136"/>
                </a:lnTo>
                <a:lnTo>
                  <a:pt x="12" y="136"/>
                </a:lnTo>
                <a:lnTo>
                  <a:pt x="0" y="136"/>
                </a:lnTo>
                <a:close/>
              </a:path>
            </a:pathLst>
          </a:custGeom>
          <a:solidFill>
            <a:srgbClr val="FF00FF"/>
          </a:solidFill>
          <a:ln w="9525">
            <a:solidFill>
              <a:srgbClr val="FF00FF"/>
            </a:solidFill>
            <a:round/>
            <a:headEnd/>
            <a:tailEnd/>
          </a:ln>
        </p:spPr>
        <p:txBody>
          <a:bodyPr/>
          <a:lstStyle/>
          <a:p>
            <a:endParaRPr lang="cs-CZ"/>
          </a:p>
        </p:txBody>
      </p:sp>
      <p:sp>
        <p:nvSpPr>
          <p:cNvPr id="10300" name="Rectangle 60">
            <a:extLst>
              <a:ext uri="{FF2B5EF4-FFF2-40B4-BE49-F238E27FC236}">
                <a16:creationId xmlns:a16="http://schemas.microsoft.com/office/drawing/2014/main" id="{6B384985-0A41-4D22-AB73-462543F61C2B}"/>
              </a:ext>
            </a:extLst>
          </p:cNvPr>
          <p:cNvSpPr>
            <a:spLocks noChangeArrowheads="1"/>
          </p:cNvSpPr>
          <p:nvPr/>
        </p:nvSpPr>
        <p:spPr bwMode="auto">
          <a:xfrm>
            <a:off x="1598613" y="3582988"/>
            <a:ext cx="414337" cy="244475"/>
          </a:xfrm>
          <a:prstGeom prst="rect">
            <a:avLst/>
          </a:prstGeom>
          <a:solidFill>
            <a:schemeClr val="accent2"/>
          </a:solidFill>
          <a:ln w="19050">
            <a:solidFill>
              <a:schemeClr val="bg1"/>
            </a:solidFill>
            <a:miter lim="800000"/>
            <a:headEnd/>
            <a:tailEnd/>
          </a:ln>
        </p:spPr>
        <p:txBody>
          <a:bodyPr/>
          <a:lstStyle/>
          <a:p>
            <a:endParaRPr lang="cs-CZ"/>
          </a:p>
        </p:txBody>
      </p:sp>
      <p:sp>
        <p:nvSpPr>
          <p:cNvPr id="10301" name="Rectangle 61">
            <a:extLst>
              <a:ext uri="{FF2B5EF4-FFF2-40B4-BE49-F238E27FC236}">
                <a16:creationId xmlns:a16="http://schemas.microsoft.com/office/drawing/2014/main" id="{6A28CABB-8D36-4ED9-9381-51527749FE98}"/>
              </a:ext>
            </a:extLst>
          </p:cNvPr>
          <p:cNvSpPr>
            <a:spLocks noChangeArrowheads="1"/>
          </p:cNvSpPr>
          <p:nvPr/>
        </p:nvSpPr>
        <p:spPr bwMode="auto">
          <a:xfrm>
            <a:off x="1993900" y="3582988"/>
            <a:ext cx="403225" cy="244475"/>
          </a:xfrm>
          <a:prstGeom prst="rect">
            <a:avLst/>
          </a:prstGeom>
          <a:solidFill>
            <a:schemeClr val="accent2"/>
          </a:solidFill>
          <a:ln w="19050">
            <a:solidFill>
              <a:schemeClr val="bg1"/>
            </a:solidFill>
            <a:miter lim="800000"/>
            <a:headEnd/>
            <a:tailEnd/>
          </a:ln>
        </p:spPr>
        <p:txBody>
          <a:bodyPr/>
          <a:lstStyle/>
          <a:p>
            <a:endParaRPr lang="cs-CZ"/>
          </a:p>
        </p:txBody>
      </p:sp>
      <p:sp>
        <p:nvSpPr>
          <p:cNvPr id="10302" name="Rectangle 62">
            <a:extLst>
              <a:ext uri="{FF2B5EF4-FFF2-40B4-BE49-F238E27FC236}">
                <a16:creationId xmlns:a16="http://schemas.microsoft.com/office/drawing/2014/main" id="{1F14A48A-7240-4994-90AA-8CAA32030DE2}"/>
              </a:ext>
            </a:extLst>
          </p:cNvPr>
          <p:cNvSpPr>
            <a:spLocks noChangeArrowheads="1"/>
          </p:cNvSpPr>
          <p:nvPr/>
        </p:nvSpPr>
        <p:spPr bwMode="auto">
          <a:xfrm>
            <a:off x="2389188" y="3582988"/>
            <a:ext cx="403225" cy="244475"/>
          </a:xfrm>
          <a:prstGeom prst="rect">
            <a:avLst/>
          </a:prstGeom>
          <a:solidFill>
            <a:schemeClr val="accent2"/>
          </a:solidFill>
          <a:ln w="19050">
            <a:solidFill>
              <a:schemeClr val="bg1"/>
            </a:solidFill>
            <a:miter lim="800000"/>
            <a:headEnd/>
            <a:tailEnd/>
          </a:ln>
        </p:spPr>
        <p:txBody>
          <a:bodyPr/>
          <a:lstStyle/>
          <a:p>
            <a:endParaRPr lang="cs-CZ"/>
          </a:p>
        </p:txBody>
      </p:sp>
      <p:sp>
        <p:nvSpPr>
          <p:cNvPr id="10303" name="Rectangle 63">
            <a:extLst>
              <a:ext uri="{FF2B5EF4-FFF2-40B4-BE49-F238E27FC236}">
                <a16:creationId xmlns:a16="http://schemas.microsoft.com/office/drawing/2014/main" id="{2D1D76E7-00D7-4F55-B29A-165A0F324F7F}"/>
              </a:ext>
            </a:extLst>
          </p:cNvPr>
          <p:cNvSpPr>
            <a:spLocks noChangeArrowheads="1"/>
          </p:cNvSpPr>
          <p:nvPr/>
        </p:nvSpPr>
        <p:spPr bwMode="auto">
          <a:xfrm>
            <a:off x="2782888" y="3582988"/>
            <a:ext cx="311150" cy="244475"/>
          </a:xfrm>
          <a:prstGeom prst="rect">
            <a:avLst/>
          </a:prstGeom>
          <a:solidFill>
            <a:srgbClr val="FFFF00"/>
          </a:solidFill>
          <a:ln w="19050">
            <a:solidFill>
              <a:schemeClr val="bg1"/>
            </a:solidFill>
            <a:miter lim="800000"/>
            <a:headEnd/>
            <a:tailEnd/>
          </a:ln>
        </p:spPr>
        <p:txBody>
          <a:bodyPr/>
          <a:lstStyle/>
          <a:p>
            <a:endParaRPr lang="cs-CZ"/>
          </a:p>
        </p:txBody>
      </p:sp>
      <p:sp>
        <p:nvSpPr>
          <p:cNvPr id="10304" name="Rectangle 64">
            <a:extLst>
              <a:ext uri="{FF2B5EF4-FFF2-40B4-BE49-F238E27FC236}">
                <a16:creationId xmlns:a16="http://schemas.microsoft.com/office/drawing/2014/main" id="{7D256D6D-5C35-47A6-BE2C-56052D73CF2B}"/>
              </a:ext>
            </a:extLst>
          </p:cNvPr>
          <p:cNvSpPr>
            <a:spLocks noChangeArrowheads="1"/>
          </p:cNvSpPr>
          <p:nvPr/>
        </p:nvSpPr>
        <p:spPr bwMode="auto">
          <a:xfrm>
            <a:off x="3074988" y="3582988"/>
            <a:ext cx="215900" cy="244475"/>
          </a:xfrm>
          <a:prstGeom prst="rect">
            <a:avLst/>
          </a:prstGeom>
          <a:solidFill>
            <a:srgbClr val="FFFF00"/>
          </a:solidFill>
          <a:ln w="19050">
            <a:solidFill>
              <a:schemeClr val="bg1"/>
            </a:solidFill>
            <a:miter lim="800000"/>
            <a:headEnd/>
            <a:tailEnd/>
          </a:ln>
        </p:spPr>
        <p:txBody>
          <a:bodyPr/>
          <a:lstStyle/>
          <a:p>
            <a:endParaRPr lang="cs-CZ"/>
          </a:p>
        </p:txBody>
      </p:sp>
      <p:sp>
        <p:nvSpPr>
          <p:cNvPr id="10305" name="Rectangle 65">
            <a:extLst>
              <a:ext uri="{FF2B5EF4-FFF2-40B4-BE49-F238E27FC236}">
                <a16:creationId xmlns:a16="http://schemas.microsoft.com/office/drawing/2014/main" id="{BE257672-EBE8-41F9-BD84-E4D55DAADE95}"/>
              </a:ext>
            </a:extLst>
          </p:cNvPr>
          <p:cNvSpPr>
            <a:spLocks noChangeArrowheads="1"/>
          </p:cNvSpPr>
          <p:nvPr/>
        </p:nvSpPr>
        <p:spPr bwMode="auto">
          <a:xfrm>
            <a:off x="3281363" y="3582988"/>
            <a:ext cx="254000" cy="244475"/>
          </a:xfrm>
          <a:prstGeom prst="rect">
            <a:avLst/>
          </a:prstGeom>
          <a:solidFill>
            <a:srgbClr val="FFFF00"/>
          </a:solidFill>
          <a:ln w="19050">
            <a:solidFill>
              <a:schemeClr val="bg1"/>
            </a:solidFill>
            <a:miter lim="800000"/>
            <a:headEnd/>
            <a:tailEnd/>
          </a:ln>
        </p:spPr>
        <p:txBody>
          <a:bodyPr/>
          <a:lstStyle/>
          <a:p>
            <a:endParaRPr lang="cs-CZ"/>
          </a:p>
        </p:txBody>
      </p:sp>
      <p:sp>
        <p:nvSpPr>
          <p:cNvPr id="10306" name="Rectangle 66">
            <a:extLst>
              <a:ext uri="{FF2B5EF4-FFF2-40B4-BE49-F238E27FC236}">
                <a16:creationId xmlns:a16="http://schemas.microsoft.com/office/drawing/2014/main" id="{B52144ED-E8B8-4BA1-BA4B-FAEF3AB76765}"/>
              </a:ext>
            </a:extLst>
          </p:cNvPr>
          <p:cNvSpPr>
            <a:spLocks noChangeArrowheads="1"/>
          </p:cNvSpPr>
          <p:nvPr/>
        </p:nvSpPr>
        <p:spPr bwMode="auto">
          <a:xfrm>
            <a:off x="3516313" y="3582988"/>
            <a:ext cx="376237" cy="244475"/>
          </a:xfrm>
          <a:prstGeom prst="rect">
            <a:avLst/>
          </a:prstGeom>
          <a:solidFill>
            <a:srgbClr val="FFFF00"/>
          </a:solidFill>
          <a:ln w="19050">
            <a:solidFill>
              <a:schemeClr val="bg1"/>
            </a:solidFill>
            <a:miter lim="800000"/>
            <a:headEnd/>
            <a:tailEnd/>
          </a:ln>
        </p:spPr>
        <p:txBody>
          <a:bodyPr/>
          <a:lstStyle/>
          <a:p>
            <a:endParaRPr lang="cs-CZ"/>
          </a:p>
        </p:txBody>
      </p:sp>
      <p:sp>
        <p:nvSpPr>
          <p:cNvPr id="10307" name="Rectangle 67">
            <a:extLst>
              <a:ext uri="{FF2B5EF4-FFF2-40B4-BE49-F238E27FC236}">
                <a16:creationId xmlns:a16="http://schemas.microsoft.com/office/drawing/2014/main" id="{7257DB40-02F8-437E-B2C5-D029E3B31888}"/>
              </a:ext>
            </a:extLst>
          </p:cNvPr>
          <p:cNvSpPr>
            <a:spLocks noChangeArrowheads="1"/>
          </p:cNvSpPr>
          <p:nvPr/>
        </p:nvSpPr>
        <p:spPr bwMode="auto">
          <a:xfrm>
            <a:off x="4362450" y="3582988"/>
            <a:ext cx="412750" cy="244475"/>
          </a:xfrm>
          <a:prstGeom prst="rect">
            <a:avLst/>
          </a:prstGeom>
          <a:solidFill>
            <a:schemeClr val="accent2"/>
          </a:solidFill>
          <a:ln w="19050">
            <a:solidFill>
              <a:schemeClr val="bg1"/>
            </a:solidFill>
            <a:miter lim="800000"/>
            <a:headEnd/>
            <a:tailEnd/>
          </a:ln>
        </p:spPr>
        <p:txBody>
          <a:bodyPr/>
          <a:lstStyle/>
          <a:p>
            <a:endParaRPr lang="cs-CZ"/>
          </a:p>
        </p:txBody>
      </p:sp>
      <p:sp>
        <p:nvSpPr>
          <p:cNvPr id="10308" name="Rectangle 68">
            <a:extLst>
              <a:ext uri="{FF2B5EF4-FFF2-40B4-BE49-F238E27FC236}">
                <a16:creationId xmlns:a16="http://schemas.microsoft.com/office/drawing/2014/main" id="{91319D8D-3165-4885-996F-D4B38DD4A05D}"/>
              </a:ext>
            </a:extLst>
          </p:cNvPr>
          <p:cNvSpPr>
            <a:spLocks noChangeArrowheads="1"/>
          </p:cNvSpPr>
          <p:nvPr/>
        </p:nvSpPr>
        <p:spPr bwMode="auto">
          <a:xfrm>
            <a:off x="4756150" y="3582988"/>
            <a:ext cx="414338" cy="244475"/>
          </a:xfrm>
          <a:prstGeom prst="rect">
            <a:avLst/>
          </a:prstGeom>
          <a:solidFill>
            <a:schemeClr val="accent2"/>
          </a:solidFill>
          <a:ln w="19050">
            <a:solidFill>
              <a:schemeClr val="bg1"/>
            </a:solidFill>
            <a:miter lim="800000"/>
            <a:headEnd/>
            <a:tailEnd/>
          </a:ln>
        </p:spPr>
        <p:txBody>
          <a:bodyPr/>
          <a:lstStyle/>
          <a:p>
            <a:endParaRPr lang="cs-CZ"/>
          </a:p>
        </p:txBody>
      </p:sp>
      <p:sp>
        <p:nvSpPr>
          <p:cNvPr id="10309" name="Rectangle 69">
            <a:extLst>
              <a:ext uri="{FF2B5EF4-FFF2-40B4-BE49-F238E27FC236}">
                <a16:creationId xmlns:a16="http://schemas.microsoft.com/office/drawing/2014/main" id="{7C06E38C-8C83-4609-800A-8D14314B680A}"/>
              </a:ext>
            </a:extLst>
          </p:cNvPr>
          <p:cNvSpPr>
            <a:spLocks noChangeArrowheads="1"/>
          </p:cNvSpPr>
          <p:nvPr/>
        </p:nvSpPr>
        <p:spPr bwMode="auto">
          <a:xfrm>
            <a:off x="5151438" y="3582988"/>
            <a:ext cx="403225" cy="244475"/>
          </a:xfrm>
          <a:prstGeom prst="rect">
            <a:avLst/>
          </a:prstGeom>
          <a:solidFill>
            <a:srgbClr val="FFFF00"/>
          </a:solidFill>
          <a:ln w="19050">
            <a:solidFill>
              <a:schemeClr val="bg1"/>
            </a:solidFill>
            <a:miter lim="800000"/>
            <a:headEnd/>
            <a:tailEnd/>
          </a:ln>
        </p:spPr>
        <p:txBody>
          <a:bodyPr/>
          <a:lstStyle/>
          <a:p>
            <a:endParaRPr lang="cs-CZ"/>
          </a:p>
        </p:txBody>
      </p:sp>
      <p:sp>
        <p:nvSpPr>
          <p:cNvPr id="10310" name="Freeform 70">
            <a:extLst>
              <a:ext uri="{FF2B5EF4-FFF2-40B4-BE49-F238E27FC236}">
                <a16:creationId xmlns:a16="http://schemas.microsoft.com/office/drawing/2014/main" id="{DC385514-A011-47E8-B008-D40BB4682024}"/>
              </a:ext>
            </a:extLst>
          </p:cNvPr>
          <p:cNvSpPr>
            <a:spLocks/>
          </p:cNvSpPr>
          <p:nvPr/>
        </p:nvSpPr>
        <p:spPr bwMode="auto">
          <a:xfrm>
            <a:off x="5554663" y="3556000"/>
            <a:ext cx="762000" cy="187325"/>
          </a:xfrm>
          <a:custGeom>
            <a:avLst/>
            <a:gdLst>
              <a:gd name="T0" fmla="*/ 0 w 480"/>
              <a:gd name="T1" fmla="*/ 94 h 118"/>
              <a:gd name="T2" fmla="*/ 36 w 480"/>
              <a:gd name="T3" fmla="*/ 112 h 118"/>
              <a:gd name="T4" fmla="*/ 54 w 480"/>
              <a:gd name="T5" fmla="*/ 112 h 118"/>
              <a:gd name="T6" fmla="*/ 77 w 480"/>
              <a:gd name="T7" fmla="*/ 94 h 118"/>
              <a:gd name="T8" fmla="*/ 89 w 480"/>
              <a:gd name="T9" fmla="*/ 112 h 118"/>
              <a:gd name="T10" fmla="*/ 113 w 480"/>
              <a:gd name="T11" fmla="*/ 118 h 118"/>
              <a:gd name="T12" fmla="*/ 137 w 480"/>
              <a:gd name="T13" fmla="*/ 118 h 118"/>
              <a:gd name="T14" fmla="*/ 166 w 480"/>
              <a:gd name="T15" fmla="*/ 112 h 118"/>
              <a:gd name="T16" fmla="*/ 172 w 480"/>
              <a:gd name="T17" fmla="*/ 106 h 118"/>
              <a:gd name="T18" fmla="*/ 178 w 480"/>
              <a:gd name="T19" fmla="*/ 100 h 118"/>
              <a:gd name="T20" fmla="*/ 172 w 480"/>
              <a:gd name="T21" fmla="*/ 100 h 118"/>
              <a:gd name="T22" fmla="*/ 178 w 480"/>
              <a:gd name="T23" fmla="*/ 94 h 118"/>
              <a:gd name="T24" fmla="*/ 178 w 480"/>
              <a:gd name="T25" fmla="*/ 94 h 118"/>
              <a:gd name="T26" fmla="*/ 261 w 480"/>
              <a:gd name="T27" fmla="*/ 77 h 118"/>
              <a:gd name="T28" fmla="*/ 314 w 480"/>
              <a:gd name="T29" fmla="*/ 59 h 118"/>
              <a:gd name="T30" fmla="*/ 320 w 480"/>
              <a:gd name="T31" fmla="*/ 53 h 118"/>
              <a:gd name="T32" fmla="*/ 344 w 480"/>
              <a:gd name="T33" fmla="*/ 35 h 118"/>
              <a:gd name="T34" fmla="*/ 344 w 480"/>
              <a:gd name="T35" fmla="*/ 35 h 118"/>
              <a:gd name="T36" fmla="*/ 373 w 480"/>
              <a:gd name="T37" fmla="*/ 29 h 118"/>
              <a:gd name="T38" fmla="*/ 367 w 480"/>
              <a:gd name="T39" fmla="*/ 29 h 118"/>
              <a:gd name="T40" fmla="*/ 427 w 480"/>
              <a:gd name="T41" fmla="*/ 29 h 118"/>
              <a:gd name="T42" fmla="*/ 450 w 480"/>
              <a:gd name="T43" fmla="*/ 29 h 118"/>
              <a:gd name="T44" fmla="*/ 462 w 480"/>
              <a:gd name="T45" fmla="*/ 29 h 118"/>
              <a:gd name="T46" fmla="*/ 468 w 480"/>
              <a:gd name="T47" fmla="*/ 23 h 118"/>
              <a:gd name="T48" fmla="*/ 474 w 480"/>
              <a:gd name="T49" fmla="*/ 17 h 118"/>
              <a:gd name="T50" fmla="*/ 462 w 480"/>
              <a:gd name="T51" fmla="*/ 0 h 118"/>
              <a:gd name="T52" fmla="*/ 456 w 480"/>
              <a:gd name="T53" fmla="*/ 11 h 118"/>
              <a:gd name="T54" fmla="*/ 462 w 480"/>
              <a:gd name="T55" fmla="*/ 17 h 118"/>
              <a:gd name="T56" fmla="*/ 456 w 480"/>
              <a:gd name="T57" fmla="*/ 6 h 118"/>
              <a:gd name="T58" fmla="*/ 450 w 480"/>
              <a:gd name="T59" fmla="*/ 23 h 118"/>
              <a:gd name="T60" fmla="*/ 427 w 480"/>
              <a:gd name="T61" fmla="*/ 11 h 118"/>
              <a:gd name="T62" fmla="*/ 427 w 480"/>
              <a:gd name="T63" fmla="*/ 11 h 118"/>
              <a:gd name="T64" fmla="*/ 373 w 480"/>
              <a:gd name="T65" fmla="*/ 11 h 118"/>
              <a:gd name="T66" fmla="*/ 356 w 480"/>
              <a:gd name="T67" fmla="*/ 11 h 118"/>
              <a:gd name="T68" fmla="*/ 338 w 480"/>
              <a:gd name="T69" fmla="*/ 17 h 118"/>
              <a:gd name="T70" fmla="*/ 308 w 480"/>
              <a:gd name="T71" fmla="*/ 41 h 118"/>
              <a:gd name="T72" fmla="*/ 308 w 480"/>
              <a:gd name="T73" fmla="*/ 35 h 118"/>
              <a:gd name="T74" fmla="*/ 261 w 480"/>
              <a:gd name="T75" fmla="*/ 59 h 118"/>
              <a:gd name="T76" fmla="*/ 178 w 480"/>
              <a:gd name="T77" fmla="*/ 77 h 118"/>
              <a:gd name="T78" fmla="*/ 166 w 480"/>
              <a:gd name="T79" fmla="*/ 82 h 118"/>
              <a:gd name="T80" fmla="*/ 160 w 480"/>
              <a:gd name="T81" fmla="*/ 88 h 118"/>
              <a:gd name="T82" fmla="*/ 166 w 480"/>
              <a:gd name="T83" fmla="*/ 94 h 118"/>
              <a:gd name="T84" fmla="*/ 160 w 480"/>
              <a:gd name="T85" fmla="*/ 100 h 118"/>
              <a:gd name="T86" fmla="*/ 166 w 480"/>
              <a:gd name="T87" fmla="*/ 94 h 118"/>
              <a:gd name="T88" fmla="*/ 137 w 480"/>
              <a:gd name="T89" fmla="*/ 94 h 118"/>
              <a:gd name="T90" fmla="*/ 137 w 480"/>
              <a:gd name="T91" fmla="*/ 94 h 118"/>
              <a:gd name="T92" fmla="*/ 101 w 480"/>
              <a:gd name="T93" fmla="*/ 94 h 118"/>
              <a:gd name="T94" fmla="*/ 77 w 480"/>
              <a:gd name="T95" fmla="*/ 88 h 118"/>
              <a:gd name="T96" fmla="*/ 54 w 480"/>
              <a:gd name="T97" fmla="*/ 88 h 118"/>
              <a:gd name="T98" fmla="*/ 54 w 480"/>
              <a:gd name="T99" fmla="*/ 88 h 118"/>
              <a:gd name="T100" fmla="*/ 18 w 480"/>
              <a:gd name="T101" fmla="*/ 8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0" h="118">
                <a:moveTo>
                  <a:pt x="0" y="77"/>
                </a:moveTo>
                <a:lnTo>
                  <a:pt x="0" y="94"/>
                </a:lnTo>
                <a:lnTo>
                  <a:pt x="18" y="100"/>
                </a:lnTo>
                <a:lnTo>
                  <a:pt x="36" y="112"/>
                </a:lnTo>
                <a:lnTo>
                  <a:pt x="54" y="112"/>
                </a:lnTo>
                <a:lnTo>
                  <a:pt x="54" y="112"/>
                </a:lnTo>
                <a:lnTo>
                  <a:pt x="77" y="106"/>
                </a:lnTo>
                <a:lnTo>
                  <a:pt x="77" y="94"/>
                </a:lnTo>
                <a:lnTo>
                  <a:pt x="77" y="106"/>
                </a:lnTo>
                <a:lnTo>
                  <a:pt x="89" y="112"/>
                </a:lnTo>
                <a:lnTo>
                  <a:pt x="95" y="112"/>
                </a:lnTo>
                <a:lnTo>
                  <a:pt x="113" y="118"/>
                </a:lnTo>
                <a:lnTo>
                  <a:pt x="137" y="118"/>
                </a:lnTo>
                <a:lnTo>
                  <a:pt x="137" y="118"/>
                </a:lnTo>
                <a:lnTo>
                  <a:pt x="148" y="112"/>
                </a:lnTo>
                <a:lnTo>
                  <a:pt x="166" y="112"/>
                </a:lnTo>
                <a:lnTo>
                  <a:pt x="166" y="112"/>
                </a:lnTo>
                <a:lnTo>
                  <a:pt x="172" y="106"/>
                </a:lnTo>
                <a:lnTo>
                  <a:pt x="172" y="106"/>
                </a:lnTo>
                <a:lnTo>
                  <a:pt x="178" y="100"/>
                </a:lnTo>
                <a:lnTo>
                  <a:pt x="172" y="94"/>
                </a:lnTo>
                <a:lnTo>
                  <a:pt x="172" y="100"/>
                </a:lnTo>
                <a:lnTo>
                  <a:pt x="172" y="100"/>
                </a:lnTo>
                <a:lnTo>
                  <a:pt x="178" y="94"/>
                </a:lnTo>
                <a:lnTo>
                  <a:pt x="178" y="88"/>
                </a:lnTo>
                <a:lnTo>
                  <a:pt x="178" y="94"/>
                </a:lnTo>
                <a:lnTo>
                  <a:pt x="219" y="88"/>
                </a:lnTo>
                <a:lnTo>
                  <a:pt x="261" y="77"/>
                </a:lnTo>
                <a:lnTo>
                  <a:pt x="290" y="65"/>
                </a:lnTo>
                <a:lnTo>
                  <a:pt x="314" y="59"/>
                </a:lnTo>
                <a:lnTo>
                  <a:pt x="314" y="53"/>
                </a:lnTo>
                <a:lnTo>
                  <a:pt x="320" y="53"/>
                </a:lnTo>
                <a:lnTo>
                  <a:pt x="332" y="41"/>
                </a:lnTo>
                <a:lnTo>
                  <a:pt x="344" y="35"/>
                </a:lnTo>
                <a:lnTo>
                  <a:pt x="344" y="29"/>
                </a:lnTo>
                <a:lnTo>
                  <a:pt x="344" y="35"/>
                </a:lnTo>
                <a:lnTo>
                  <a:pt x="361" y="29"/>
                </a:lnTo>
                <a:lnTo>
                  <a:pt x="373" y="29"/>
                </a:lnTo>
                <a:lnTo>
                  <a:pt x="373" y="23"/>
                </a:lnTo>
                <a:lnTo>
                  <a:pt x="367" y="29"/>
                </a:lnTo>
                <a:lnTo>
                  <a:pt x="403" y="29"/>
                </a:lnTo>
                <a:lnTo>
                  <a:pt x="427" y="29"/>
                </a:lnTo>
                <a:lnTo>
                  <a:pt x="427" y="29"/>
                </a:lnTo>
                <a:lnTo>
                  <a:pt x="450" y="29"/>
                </a:lnTo>
                <a:lnTo>
                  <a:pt x="450" y="29"/>
                </a:lnTo>
                <a:lnTo>
                  <a:pt x="462" y="29"/>
                </a:lnTo>
                <a:lnTo>
                  <a:pt x="462" y="29"/>
                </a:lnTo>
                <a:lnTo>
                  <a:pt x="468" y="23"/>
                </a:lnTo>
                <a:lnTo>
                  <a:pt x="468" y="23"/>
                </a:lnTo>
                <a:lnTo>
                  <a:pt x="474" y="17"/>
                </a:lnTo>
                <a:lnTo>
                  <a:pt x="480" y="11"/>
                </a:lnTo>
                <a:lnTo>
                  <a:pt x="462" y="0"/>
                </a:lnTo>
                <a:lnTo>
                  <a:pt x="456" y="6"/>
                </a:lnTo>
                <a:lnTo>
                  <a:pt x="456" y="11"/>
                </a:lnTo>
                <a:lnTo>
                  <a:pt x="456" y="6"/>
                </a:lnTo>
                <a:lnTo>
                  <a:pt x="462" y="17"/>
                </a:lnTo>
                <a:lnTo>
                  <a:pt x="462" y="6"/>
                </a:lnTo>
                <a:lnTo>
                  <a:pt x="456" y="6"/>
                </a:lnTo>
                <a:lnTo>
                  <a:pt x="450" y="11"/>
                </a:lnTo>
                <a:lnTo>
                  <a:pt x="450" y="23"/>
                </a:lnTo>
                <a:lnTo>
                  <a:pt x="450" y="11"/>
                </a:lnTo>
                <a:lnTo>
                  <a:pt x="427" y="11"/>
                </a:lnTo>
                <a:lnTo>
                  <a:pt x="427" y="23"/>
                </a:lnTo>
                <a:lnTo>
                  <a:pt x="427" y="11"/>
                </a:lnTo>
                <a:lnTo>
                  <a:pt x="403" y="11"/>
                </a:lnTo>
                <a:lnTo>
                  <a:pt x="373" y="11"/>
                </a:lnTo>
                <a:lnTo>
                  <a:pt x="367" y="11"/>
                </a:lnTo>
                <a:lnTo>
                  <a:pt x="356" y="11"/>
                </a:lnTo>
                <a:lnTo>
                  <a:pt x="338" y="17"/>
                </a:lnTo>
                <a:lnTo>
                  <a:pt x="338" y="17"/>
                </a:lnTo>
                <a:lnTo>
                  <a:pt x="320" y="29"/>
                </a:lnTo>
                <a:lnTo>
                  <a:pt x="308" y="41"/>
                </a:lnTo>
                <a:lnTo>
                  <a:pt x="314" y="47"/>
                </a:lnTo>
                <a:lnTo>
                  <a:pt x="308" y="35"/>
                </a:lnTo>
                <a:lnTo>
                  <a:pt x="285" y="47"/>
                </a:lnTo>
                <a:lnTo>
                  <a:pt x="261" y="59"/>
                </a:lnTo>
                <a:lnTo>
                  <a:pt x="219" y="65"/>
                </a:lnTo>
                <a:lnTo>
                  <a:pt x="178" y="77"/>
                </a:lnTo>
                <a:lnTo>
                  <a:pt x="172" y="77"/>
                </a:lnTo>
                <a:lnTo>
                  <a:pt x="166" y="82"/>
                </a:lnTo>
                <a:lnTo>
                  <a:pt x="166" y="88"/>
                </a:lnTo>
                <a:lnTo>
                  <a:pt x="160" y="88"/>
                </a:lnTo>
                <a:lnTo>
                  <a:pt x="160" y="100"/>
                </a:lnTo>
                <a:lnTo>
                  <a:pt x="166" y="94"/>
                </a:lnTo>
                <a:lnTo>
                  <a:pt x="160" y="94"/>
                </a:lnTo>
                <a:lnTo>
                  <a:pt x="160" y="100"/>
                </a:lnTo>
                <a:lnTo>
                  <a:pt x="166" y="100"/>
                </a:lnTo>
                <a:lnTo>
                  <a:pt x="166" y="94"/>
                </a:lnTo>
                <a:lnTo>
                  <a:pt x="148" y="94"/>
                </a:lnTo>
                <a:lnTo>
                  <a:pt x="137" y="94"/>
                </a:lnTo>
                <a:lnTo>
                  <a:pt x="137" y="106"/>
                </a:lnTo>
                <a:lnTo>
                  <a:pt x="137" y="94"/>
                </a:lnTo>
                <a:lnTo>
                  <a:pt x="119" y="94"/>
                </a:lnTo>
                <a:lnTo>
                  <a:pt x="101" y="94"/>
                </a:lnTo>
                <a:lnTo>
                  <a:pt x="89" y="88"/>
                </a:lnTo>
                <a:lnTo>
                  <a:pt x="77" y="88"/>
                </a:lnTo>
                <a:lnTo>
                  <a:pt x="77" y="88"/>
                </a:lnTo>
                <a:lnTo>
                  <a:pt x="54" y="88"/>
                </a:lnTo>
                <a:lnTo>
                  <a:pt x="54" y="100"/>
                </a:lnTo>
                <a:lnTo>
                  <a:pt x="54" y="88"/>
                </a:lnTo>
                <a:lnTo>
                  <a:pt x="36" y="88"/>
                </a:lnTo>
                <a:lnTo>
                  <a:pt x="18" y="82"/>
                </a:lnTo>
                <a:lnTo>
                  <a:pt x="0" y="77"/>
                </a:lnTo>
                <a:close/>
              </a:path>
            </a:pathLst>
          </a:custGeom>
          <a:solidFill>
            <a:srgbClr val="FF00FF"/>
          </a:solidFill>
          <a:ln w="9525">
            <a:solidFill>
              <a:srgbClr val="FF00FF"/>
            </a:solidFill>
            <a:round/>
            <a:headEnd/>
            <a:tailEnd/>
          </a:ln>
        </p:spPr>
        <p:txBody>
          <a:bodyPr/>
          <a:lstStyle/>
          <a:p>
            <a:endParaRPr lang="cs-CZ"/>
          </a:p>
        </p:txBody>
      </p:sp>
      <p:sp>
        <p:nvSpPr>
          <p:cNvPr id="10311" name="Freeform 71">
            <a:extLst>
              <a:ext uri="{FF2B5EF4-FFF2-40B4-BE49-F238E27FC236}">
                <a16:creationId xmlns:a16="http://schemas.microsoft.com/office/drawing/2014/main" id="{9B9C30B2-4A5F-4DE6-9BCC-2EC6695B0814}"/>
              </a:ext>
            </a:extLst>
          </p:cNvPr>
          <p:cNvSpPr>
            <a:spLocks/>
          </p:cNvSpPr>
          <p:nvPr/>
        </p:nvSpPr>
        <p:spPr bwMode="auto">
          <a:xfrm>
            <a:off x="4117975" y="3686175"/>
            <a:ext cx="234950" cy="282575"/>
          </a:xfrm>
          <a:custGeom>
            <a:avLst/>
            <a:gdLst>
              <a:gd name="T0" fmla="*/ 148 w 148"/>
              <a:gd name="T1" fmla="*/ 0 h 178"/>
              <a:gd name="T2" fmla="*/ 118 w 148"/>
              <a:gd name="T3" fmla="*/ 6 h 178"/>
              <a:gd name="T4" fmla="*/ 100 w 148"/>
              <a:gd name="T5" fmla="*/ 18 h 178"/>
              <a:gd name="T6" fmla="*/ 94 w 148"/>
              <a:gd name="T7" fmla="*/ 30 h 178"/>
              <a:gd name="T8" fmla="*/ 83 w 148"/>
              <a:gd name="T9" fmla="*/ 42 h 178"/>
              <a:gd name="T10" fmla="*/ 71 w 148"/>
              <a:gd name="T11" fmla="*/ 77 h 178"/>
              <a:gd name="T12" fmla="*/ 77 w 148"/>
              <a:gd name="T13" fmla="*/ 71 h 178"/>
              <a:gd name="T14" fmla="*/ 71 w 148"/>
              <a:gd name="T15" fmla="*/ 89 h 178"/>
              <a:gd name="T16" fmla="*/ 59 w 148"/>
              <a:gd name="T17" fmla="*/ 83 h 178"/>
              <a:gd name="T18" fmla="*/ 65 w 148"/>
              <a:gd name="T19" fmla="*/ 83 h 178"/>
              <a:gd name="T20" fmla="*/ 53 w 148"/>
              <a:gd name="T21" fmla="*/ 89 h 178"/>
              <a:gd name="T22" fmla="*/ 35 w 148"/>
              <a:gd name="T23" fmla="*/ 101 h 178"/>
              <a:gd name="T24" fmla="*/ 23 w 148"/>
              <a:gd name="T25" fmla="*/ 125 h 178"/>
              <a:gd name="T26" fmla="*/ 12 w 148"/>
              <a:gd name="T27" fmla="*/ 136 h 178"/>
              <a:gd name="T28" fmla="*/ 6 w 148"/>
              <a:gd name="T29" fmla="*/ 154 h 178"/>
              <a:gd name="T30" fmla="*/ 0 w 148"/>
              <a:gd name="T31" fmla="*/ 160 h 178"/>
              <a:gd name="T32" fmla="*/ 23 w 148"/>
              <a:gd name="T33" fmla="*/ 178 h 178"/>
              <a:gd name="T34" fmla="*/ 23 w 148"/>
              <a:gd name="T35" fmla="*/ 160 h 178"/>
              <a:gd name="T36" fmla="*/ 29 w 148"/>
              <a:gd name="T37" fmla="*/ 148 h 178"/>
              <a:gd name="T38" fmla="*/ 23 w 148"/>
              <a:gd name="T39" fmla="*/ 148 h 178"/>
              <a:gd name="T40" fmla="*/ 41 w 148"/>
              <a:gd name="T41" fmla="*/ 125 h 178"/>
              <a:gd name="T42" fmla="*/ 59 w 148"/>
              <a:gd name="T43" fmla="*/ 101 h 178"/>
              <a:gd name="T44" fmla="*/ 53 w 148"/>
              <a:gd name="T45" fmla="*/ 95 h 178"/>
              <a:gd name="T46" fmla="*/ 65 w 148"/>
              <a:gd name="T47" fmla="*/ 101 h 178"/>
              <a:gd name="T48" fmla="*/ 83 w 148"/>
              <a:gd name="T49" fmla="*/ 95 h 178"/>
              <a:gd name="T50" fmla="*/ 94 w 148"/>
              <a:gd name="T51" fmla="*/ 83 h 178"/>
              <a:gd name="T52" fmla="*/ 94 w 148"/>
              <a:gd name="T53" fmla="*/ 65 h 178"/>
              <a:gd name="T54" fmla="*/ 94 w 148"/>
              <a:gd name="T55" fmla="*/ 42 h 178"/>
              <a:gd name="T56" fmla="*/ 112 w 148"/>
              <a:gd name="T57" fmla="*/ 36 h 178"/>
              <a:gd name="T58" fmla="*/ 106 w 148"/>
              <a:gd name="T59" fmla="*/ 24 h 178"/>
              <a:gd name="T60" fmla="*/ 124 w 148"/>
              <a:gd name="T61" fmla="*/ 30 h 178"/>
              <a:gd name="T62" fmla="*/ 118 w 148"/>
              <a:gd name="T63" fmla="*/ 30 h 178"/>
              <a:gd name="T64" fmla="*/ 148 w 148"/>
              <a:gd name="T65" fmla="*/ 1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8" h="178">
                <a:moveTo>
                  <a:pt x="148" y="18"/>
                </a:moveTo>
                <a:lnTo>
                  <a:pt x="148" y="0"/>
                </a:lnTo>
                <a:lnTo>
                  <a:pt x="124" y="6"/>
                </a:lnTo>
                <a:lnTo>
                  <a:pt x="118" y="6"/>
                </a:lnTo>
                <a:lnTo>
                  <a:pt x="112" y="12"/>
                </a:lnTo>
                <a:lnTo>
                  <a:pt x="100" y="18"/>
                </a:lnTo>
                <a:lnTo>
                  <a:pt x="100" y="18"/>
                </a:lnTo>
                <a:lnTo>
                  <a:pt x="94" y="30"/>
                </a:lnTo>
                <a:lnTo>
                  <a:pt x="89" y="36"/>
                </a:lnTo>
                <a:lnTo>
                  <a:pt x="83" y="42"/>
                </a:lnTo>
                <a:lnTo>
                  <a:pt x="77" y="60"/>
                </a:lnTo>
                <a:lnTo>
                  <a:pt x="71" y="77"/>
                </a:lnTo>
                <a:lnTo>
                  <a:pt x="83" y="77"/>
                </a:lnTo>
                <a:lnTo>
                  <a:pt x="77" y="71"/>
                </a:lnTo>
                <a:lnTo>
                  <a:pt x="65" y="83"/>
                </a:lnTo>
                <a:lnTo>
                  <a:pt x="71" y="89"/>
                </a:lnTo>
                <a:lnTo>
                  <a:pt x="71" y="77"/>
                </a:lnTo>
                <a:lnTo>
                  <a:pt x="59" y="83"/>
                </a:lnTo>
                <a:lnTo>
                  <a:pt x="65" y="95"/>
                </a:lnTo>
                <a:lnTo>
                  <a:pt x="65" y="83"/>
                </a:lnTo>
                <a:lnTo>
                  <a:pt x="53" y="89"/>
                </a:lnTo>
                <a:lnTo>
                  <a:pt x="53" y="89"/>
                </a:lnTo>
                <a:lnTo>
                  <a:pt x="47" y="89"/>
                </a:lnTo>
                <a:lnTo>
                  <a:pt x="35" y="101"/>
                </a:lnTo>
                <a:lnTo>
                  <a:pt x="29" y="119"/>
                </a:lnTo>
                <a:lnTo>
                  <a:pt x="23" y="125"/>
                </a:lnTo>
                <a:lnTo>
                  <a:pt x="12" y="136"/>
                </a:lnTo>
                <a:lnTo>
                  <a:pt x="12" y="136"/>
                </a:lnTo>
                <a:lnTo>
                  <a:pt x="6" y="142"/>
                </a:lnTo>
                <a:lnTo>
                  <a:pt x="6" y="154"/>
                </a:lnTo>
                <a:lnTo>
                  <a:pt x="0" y="154"/>
                </a:lnTo>
                <a:lnTo>
                  <a:pt x="0" y="160"/>
                </a:lnTo>
                <a:lnTo>
                  <a:pt x="0" y="178"/>
                </a:lnTo>
                <a:lnTo>
                  <a:pt x="23" y="178"/>
                </a:lnTo>
                <a:lnTo>
                  <a:pt x="23" y="166"/>
                </a:lnTo>
                <a:lnTo>
                  <a:pt x="23" y="160"/>
                </a:lnTo>
                <a:lnTo>
                  <a:pt x="23" y="154"/>
                </a:lnTo>
                <a:lnTo>
                  <a:pt x="29" y="148"/>
                </a:lnTo>
                <a:lnTo>
                  <a:pt x="17" y="142"/>
                </a:lnTo>
                <a:lnTo>
                  <a:pt x="23" y="148"/>
                </a:lnTo>
                <a:lnTo>
                  <a:pt x="35" y="136"/>
                </a:lnTo>
                <a:lnTo>
                  <a:pt x="41" y="125"/>
                </a:lnTo>
                <a:lnTo>
                  <a:pt x="53" y="113"/>
                </a:lnTo>
                <a:lnTo>
                  <a:pt x="59" y="101"/>
                </a:lnTo>
                <a:lnTo>
                  <a:pt x="59" y="101"/>
                </a:lnTo>
                <a:lnTo>
                  <a:pt x="53" y="95"/>
                </a:lnTo>
                <a:lnTo>
                  <a:pt x="59" y="107"/>
                </a:lnTo>
                <a:lnTo>
                  <a:pt x="65" y="101"/>
                </a:lnTo>
                <a:lnTo>
                  <a:pt x="71" y="101"/>
                </a:lnTo>
                <a:lnTo>
                  <a:pt x="83" y="95"/>
                </a:lnTo>
                <a:lnTo>
                  <a:pt x="83" y="95"/>
                </a:lnTo>
                <a:lnTo>
                  <a:pt x="94" y="83"/>
                </a:lnTo>
                <a:lnTo>
                  <a:pt x="94" y="77"/>
                </a:lnTo>
                <a:lnTo>
                  <a:pt x="94" y="65"/>
                </a:lnTo>
                <a:lnTo>
                  <a:pt x="100" y="42"/>
                </a:lnTo>
                <a:lnTo>
                  <a:pt x="94" y="42"/>
                </a:lnTo>
                <a:lnTo>
                  <a:pt x="100" y="48"/>
                </a:lnTo>
                <a:lnTo>
                  <a:pt x="112" y="36"/>
                </a:lnTo>
                <a:lnTo>
                  <a:pt x="118" y="30"/>
                </a:lnTo>
                <a:lnTo>
                  <a:pt x="106" y="24"/>
                </a:lnTo>
                <a:lnTo>
                  <a:pt x="112" y="36"/>
                </a:lnTo>
                <a:lnTo>
                  <a:pt x="124" y="30"/>
                </a:lnTo>
                <a:lnTo>
                  <a:pt x="118" y="18"/>
                </a:lnTo>
                <a:lnTo>
                  <a:pt x="118" y="30"/>
                </a:lnTo>
                <a:lnTo>
                  <a:pt x="130" y="24"/>
                </a:lnTo>
                <a:lnTo>
                  <a:pt x="148" y="18"/>
                </a:lnTo>
                <a:close/>
              </a:path>
            </a:pathLst>
          </a:custGeom>
          <a:solidFill>
            <a:srgbClr val="FF00FF"/>
          </a:solidFill>
          <a:ln w="9525">
            <a:solidFill>
              <a:srgbClr val="FF00FF"/>
            </a:solidFill>
            <a:round/>
            <a:headEnd/>
            <a:tailEnd/>
          </a:ln>
        </p:spPr>
        <p:txBody>
          <a:bodyPr/>
          <a:lstStyle/>
          <a:p>
            <a:endParaRPr lang="cs-CZ"/>
          </a:p>
        </p:txBody>
      </p:sp>
      <p:sp>
        <p:nvSpPr>
          <p:cNvPr id="10312" name="Freeform 72">
            <a:extLst>
              <a:ext uri="{FF2B5EF4-FFF2-40B4-BE49-F238E27FC236}">
                <a16:creationId xmlns:a16="http://schemas.microsoft.com/office/drawing/2014/main" id="{E4C43669-18EB-4B93-ACCD-C1CD2DA6D1F1}"/>
              </a:ext>
            </a:extLst>
          </p:cNvPr>
          <p:cNvSpPr>
            <a:spLocks/>
          </p:cNvSpPr>
          <p:nvPr/>
        </p:nvSpPr>
        <p:spPr bwMode="auto">
          <a:xfrm>
            <a:off x="3873500" y="3460750"/>
            <a:ext cx="441325" cy="244475"/>
          </a:xfrm>
          <a:custGeom>
            <a:avLst/>
            <a:gdLst>
              <a:gd name="T0" fmla="*/ 6 w 278"/>
              <a:gd name="T1" fmla="*/ 154 h 154"/>
              <a:gd name="T2" fmla="*/ 24 w 278"/>
              <a:gd name="T3" fmla="*/ 154 h 154"/>
              <a:gd name="T4" fmla="*/ 41 w 278"/>
              <a:gd name="T5" fmla="*/ 148 h 154"/>
              <a:gd name="T6" fmla="*/ 53 w 278"/>
              <a:gd name="T7" fmla="*/ 131 h 154"/>
              <a:gd name="T8" fmla="*/ 71 w 278"/>
              <a:gd name="T9" fmla="*/ 125 h 154"/>
              <a:gd name="T10" fmla="*/ 77 w 278"/>
              <a:gd name="T11" fmla="*/ 113 h 154"/>
              <a:gd name="T12" fmla="*/ 89 w 278"/>
              <a:gd name="T13" fmla="*/ 119 h 154"/>
              <a:gd name="T14" fmla="*/ 118 w 278"/>
              <a:gd name="T15" fmla="*/ 107 h 154"/>
              <a:gd name="T16" fmla="*/ 166 w 278"/>
              <a:gd name="T17" fmla="*/ 71 h 154"/>
              <a:gd name="T18" fmla="*/ 183 w 278"/>
              <a:gd name="T19" fmla="*/ 60 h 154"/>
              <a:gd name="T20" fmla="*/ 189 w 278"/>
              <a:gd name="T21" fmla="*/ 54 h 154"/>
              <a:gd name="T22" fmla="*/ 189 w 278"/>
              <a:gd name="T23" fmla="*/ 42 h 154"/>
              <a:gd name="T24" fmla="*/ 183 w 278"/>
              <a:gd name="T25" fmla="*/ 36 h 154"/>
              <a:gd name="T26" fmla="*/ 177 w 278"/>
              <a:gd name="T27" fmla="*/ 42 h 154"/>
              <a:gd name="T28" fmla="*/ 166 w 278"/>
              <a:gd name="T29" fmla="*/ 42 h 154"/>
              <a:gd name="T30" fmla="*/ 166 w 278"/>
              <a:gd name="T31" fmla="*/ 54 h 154"/>
              <a:gd name="T32" fmla="*/ 166 w 278"/>
              <a:gd name="T33" fmla="*/ 60 h 154"/>
              <a:gd name="T34" fmla="*/ 177 w 278"/>
              <a:gd name="T35" fmla="*/ 60 h 154"/>
              <a:gd name="T36" fmla="*/ 183 w 278"/>
              <a:gd name="T37" fmla="*/ 60 h 154"/>
              <a:gd name="T38" fmla="*/ 207 w 278"/>
              <a:gd name="T39" fmla="*/ 48 h 154"/>
              <a:gd name="T40" fmla="*/ 213 w 278"/>
              <a:gd name="T41" fmla="*/ 42 h 154"/>
              <a:gd name="T42" fmla="*/ 219 w 278"/>
              <a:gd name="T43" fmla="*/ 36 h 154"/>
              <a:gd name="T44" fmla="*/ 213 w 278"/>
              <a:gd name="T45" fmla="*/ 36 h 154"/>
              <a:gd name="T46" fmla="*/ 225 w 278"/>
              <a:gd name="T47" fmla="*/ 30 h 154"/>
              <a:gd name="T48" fmla="*/ 243 w 278"/>
              <a:gd name="T49" fmla="*/ 18 h 154"/>
              <a:gd name="T50" fmla="*/ 237 w 278"/>
              <a:gd name="T51" fmla="*/ 18 h 154"/>
              <a:gd name="T52" fmla="*/ 248 w 278"/>
              <a:gd name="T53" fmla="*/ 6 h 154"/>
              <a:gd name="T54" fmla="*/ 278 w 278"/>
              <a:gd name="T55" fmla="*/ 18 h 154"/>
              <a:gd name="T56" fmla="*/ 248 w 278"/>
              <a:gd name="T57" fmla="*/ 0 h 154"/>
              <a:gd name="T58" fmla="*/ 237 w 278"/>
              <a:gd name="T59" fmla="*/ 0 h 154"/>
              <a:gd name="T60" fmla="*/ 219 w 278"/>
              <a:gd name="T61" fmla="*/ 12 h 154"/>
              <a:gd name="T62" fmla="*/ 219 w 278"/>
              <a:gd name="T63" fmla="*/ 12 h 154"/>
              <a:gd name="T64" fmla="*/ 207 w 278"/>
              <a:gd name="T65" fmla="*/ 18 h 154"/>
              <a:gd name="T66" fmla="*/ 195 w 278"/>
              <a:gd name="T67" fmla="*/ 30 h 154"/>
              <a:gd name="T68" fmla="*/ 207 w 278"/>
              <a:gd name="T69" fmla="*/ 36 h 154"/>
              <a:gd name="T70" fmla="*/ 195 w 278"/>
              <a:gd name="T71" fmla="*/ 30 h 154"/>
              <a:gd name="T72" fmla="*/ 189 w 278"/>
              <a:gd name="T73" fmla="*/ 42 h 154"/>
              <a:gd name="T74" fmla="*/ 177 w 278"/>
              <a:gd name="T75" fmla="*/ 42 h 154"/>
              <a:gd name="T76" fmla="*/ 183 w 278"/>
              <a:gd name="T77" fmla="*/ 48 h 154"/>
              <a:gd name="T78" fmla="*/ 177 w 278"/>
              <a:gd name="T79" fmla="*/ 42 h 154"/>
              <a:gd name="T80" fmla="*/ 183 w 278"/>
              <a:gd name="T81" fmla="*/ 54 h 154"/>
              <a:gd name="T82" fmla="*/ 183 w 278"/>
              <a:gd name="T83" fmla="*/ 54 h 154"/>
              <a:gd name="T84" fmla="*/ 183 w 278"/>
              <a:gd name="T85" fmla="*/ 48 h 154"/>
              <a:gd name="T86" fmla="*/ 183 w 278"/>
              <a:gd name="T87" fmla="*/ 60 h 154"/>
              <a:gd name="T88" fmla="*/ 171 w 278"/>
              <a:gd name="T89" fmla="*/ 42 h 154"/>
              <a:gd name="T90" fmla="*/ 166 w 278"/>
              <a:gd name="T91" fmla="*/ 54 h 154"/>
              <a:gd name="T92" fmla="*/ 177 w 278"/>
              <a:gd name="T93" fmla="*/ 60 h 154"/>
              <a:gd name="T94" fmla="*/ 183 w 278"/>
              <a:gd name="T95" fmla="*/ 60 h 154"/>
              <a:gd name="T96" fmla="*/ 177 w 278"/>
              <a:gd name="T97" fmla="*/ 42 h 154"/>
              <a:gd name="T98" fmla="*/ 160 w 278"/>
              <a:gd name="T99" fmla="*/ 54 h 154"/>
              <a:gd name="T100" fmla="*/ 112 w 278"/>
              <a:gd name="T101" fmla="*/ 101 h 154"/>
              <a:gd name="T102" fmla="*/ 83 w 278"/>
              <a:gd name="T103" fmla="*/ 95 h 154"/>
              <a:gd name="T104" fmla="*/ 71 w 278"/>
              <a:gd name="T105" fmla="*/ 101 h 154"/>
              <a:gd name="T106" fmla="*/ 65 w 278"/>
              <a:gd name="T107" fmla="*/ 119 h 154"/>
              <a:gd name="T108" fmla="*/ 47 w 278"/>
              <a:gd name="T109" fmla="*/ 119 h 154"/>
              <a:gd name="T110" fmla="*/ 35 w 278"/>
              <a:gd name="T111" fmla="*/ 131 h 154"/>
              <a:gd name="T112" fmla="*/ 35 w 278"/>
              <a:gd name="T113" fmla="*/ 125 h 154"/>
              <a:gd name="T114" fmla="*/ 12 w 278"/>
              <a:gd name="T115" fmla="*/ 13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8" h="154">
                <a:moveTo>
                  <a:pt x="0" y="137"/>
                </a:moveTo>
                <a:lnTo>
                  <a:pt x="6" y="154"/>
                </a:lnTo>
                <a:lnTo>
                  <a:pt x="18" y="154"/>
                </a:lnTo>
                <a:lnTo>
                  <a:pt x="24" y="154"/>
                </a:lnTo>
                <a:lnTo>
                  <a:pt x="41" y="148"/>
                </a:lnTo>
                <a:lnTo>
                  <a:pt x="41" y="148"/>
                </a:lnTo>
                <a:lnTo>
                  <a:pt x="47" y="137"/>
                </a:lnTo>
                <a:lnTo>
                  <a:pt x="53" y="131"/>
                </a:lnTo>
                <a:lnTo>
                  <a:pt x="65" y="125"/>
                </a:lnTo>
                <a:lnTo>
                  <a:pt x="71" y="125"/>
                </a:lnTo>
                <a:lnTo>
                  <a:pt x="77" y="119"/>
                </a:lnTo>
                <a:lnTo>
                  <a:pt x="77" y="113"/>
                </a:lnTo>
                <a:lnTo>
                  <a:pt x="77" y="119"/>
                </a:lnTo>
                <a:lnTo>
                  <a:pt x="89" y="119"/>
                </a:lnTo>
                <a:lnTo>
                  <a:pt x="118" y="113"/>
                </a:lnTo>
                <a:lnTo>
                  <a:pt x="118" y="107"/>
                </a:lnTo>
                <a:lnTo>
                  <a:pt x="124" y="113"/>
                </a:lnTo>
                <a:lnTo>
                  <a:pt x="166" y="71"/>
                </a:lnTo>
                <a:lnTo>
                  <a:pt x="177" y="60"/>
                </a:lnTo>
                <a:lnTo>
                  <a:pt x="183" y="60"/>
                </a:lnTo>
                <a:lnTo>
                  <a:pt x="189" y="54"/>
                </a:lnTo>
                <a:lnTo>
                  <a:pt x="189" y="54"/>
                </a:lnTo>
                <a:lnTo>
                  <a:pt x="189" y="48"/>
                </a:lnTo>
                <a:lnTo>
                  <a:pt x="189" y="42"/>
                </a:lnTo>
                <a:lnTo>
                  <a:pt x="183" y="42"/>
                </a:lnTo>
                <a:lnTo>
                  <a:pt x="183" y="36"/>
                </a:lnTo>
                <a:lnTo>
                  <a:pt x="177" y="36"/>
                </a:lnTo>
                <a:lnTo>
                  <a:pt x="177" y="42"/>
                </a:lnTo>
                <a:lnTo>
                  <a:pt x="171" y="42"/>
                </a:lnTo>
                <a:lnTo>
                  <a:pt x="166" y="42"/>
                </a:lnTo>
                <a:lnTo>
                  <a:pt x="166" y="48"/>
                </a:lnTo>
                <a:lnTo>
                  <a:pt x="166" y="54"/>
                </a:lnTo>
                <a:lnTo>
                  <a:pt x="166" y="54"/>
                </a:lnTo>
                <a:lnTo>
                  <a:pt x="166" y="60"/>
                </a:lnTo>
                <a:lnTo>
                  <a:pt x="171" y="60"/>
                </a:lnTo>
                <a:lnTo>
                  <a:pt x="177" y="60"/>
                </a:lnTo>
                <a:lnTo>
                  <a:pt x="177" y="60"/>
                </a:lnTo>
                <a:lnTo>
                  <a:pt x="183" y="60"/>
                </a:lnTo>
                <a:lnTo>
                  <a:pt x="195" y="54"/>
                </a:lnTo>
                <a:lnTo>
                  <a:pt x="207" y="48"/>
                </a:lnTo>
                <a:lnTo>
                  <a:pt x="207" y="42"/>
                </a:lnTo>
                <a:lnTo>
                  <a:pt x="213" y="42"/>
                </a:lnTo>
                <a:lnTo>
                  <a:pt x="213" y="36"/>
                </a:lnTo>
                <a:lnTo>
                  <a:pt x="219" y="36"/>
                </a:lnTo>
                <a:lnTo>
                  <a:pt x="213" y="30"/>
                </a:lnTo>
                <a:lnTo>
                  <a:pt x="213" y="36"/>
                </a:lnTo>
                <a:lnTo>
                  <a:pt x="219" y="30"/>
                </a:lnTo>
                <a:lnTo>
                  <a:pt x="225" y="30"/>
                </a:lnTo>
                <a:lnTo>
                  <a:pt x="231" y="30"/>
                </a:lnTo>
                <a:lnTo>
                  <a:pt x="243" y="18"/>
                </a:lnTo>
                <a:lnTo>
                  <a:pt x="237" y="12"/>
                </a:lnTo>
                <a:lnTo>
                  <a:pt x="237" y="18"/>
                </a:lnTo>
                <a:lnTo>
                  <a:pt x="248" y="18"/>
                </a:lnTo>
                <a:lnTo>
                  <a:pt x="248" y="6"/>
                </a:lnTo>
                <a:lnTo>
                  <a:pt x="248" y="18"/>
                </a:lnTo>
                <a:lnTo>
                  <a:pt x="278" y="18"/>
                </a:lnTo>
                <a:lnTo>
                  <a:pt x="278" y="0"/>
                </a:lnTo>
                <a:lnTo>
                  <a:pt x="248" y="0"/>
                </a:lnTo>
                <a:lnTo>
                  <a:pt x="248" y="0"/>
                </a:lnTo>
                <a:lnTo>
                  <a:pt x="237" y="0"/>
                </a:lnTo>
                <a:lnTo>
                  <a:pt x="231" y="6"/>
                </a:lnTo>
                <a:lnTo>
                  <a:pt x="219" y="12"/>
                </a:lnTo>
                <a:lnTo>
                  <a:pt x="225" y="18"/>
                </a:lnTo>
                <a:lnTo>
                  <a:pt x="219" y="12"/>
                </a:lnTo>
                <a:lnTo>
                  <a:pt x="213" y="12"/>
                </a:lnTo>
                <a:lnTo>
                  <a:pt x="207" y="18"/>
                </a:lnTo>
                <a:lnTo>
                  <a:pt x="201" y="24"/>
                </a:lnTo>
                <a:lnTo>
                  <a:pt x="195" y="30"/>
                </a:lnTo>
                <a:lnTo>
                  <a:pt x="195" y="30"/>
                </a:lnTo>
                <a:lnTo>
                  <a:pt x="207" y="36"/>
                </a:lnTo>
                <a:lnTo>
                  <a:pt x="195" y="30"/>
                </a:lnTo>
                <a:lnTo>
                  <a:pt x="195" y="30"/>
                </a:lnTo>
                <a:lnTo>
                  <a:pt x="189" y="36"/>
                </a:lnTo>
                <a:lnTo>
                  <a:pt x="189" y="42"/>
                </a:lnTo>
                <a:lnTo>
                  <a:pt x="189" y="36"/>
                </a:lnTo>
                <a:lnTo>
                  <a:pt x="177" y="42"/>
                </a:lnTo>
                <a:lnTo>
                  <a:pt x="177" y="42"/>
                </a:lnTo>
                <a:lnTo>
                  <a:pt x="183" y="48"/>
                </a:lnTo>
                <a:lnTo>
                  <a:pt x="183" y="42"/>
                </a:lnTo>
                <a:lnTo>
                  <a:pt x="177" y="42"/>
                </a:lnTo>
                <a:lnTo>
                  <a:pt x="177" y="54"/>
                </a:lnTo>
                <a:lnTo>
                  <a:pt x="183" y="54"/>
                </a:lnTo>
                <a:lnTo>
                  <a:pt x="183" y="48"/>
                </a:lnTo>
                <a:lnTo>
                  <a:pt x="183" y="54"/>
                </a:lnTo>
                <a:lnTo>
                  <a:pt x="183" y="54"/>
                </a:lnTo>
                <a:lnTo>
                  <a:pt x="183" y="48"/>
                </a:lnTo>
                <a:lnTo>
                  <a:pt x="177" y="54"/>
                </a:lnTo>
                <a:lnTo>
                  <a:pt x="183" y="60"/>
                </a:lnTo>
                <a:lnTo>
                  <a:pt x="183" y="60"/>
                </a:lnTo>
                <a:lnTo>
                  <a:pt x="171" y="42"/>
                </a:lnTo>
                <a:lnTo>
                  <a:pt x="166" y="48"/>
                </a:lnTo>
                <a:lnTo>
                  <a:pt x="166" y="54"/>
                </a:lnTo>
                <a:lnTo>
                  <a:pt x="171" y="54"/>
                </a:lnTo>
                <a:lnTo>
                  <a:pt x="177" y="60"/>
                </a:lnTo>
                <a:lnTo>
                  <a:pt x="177" y="60"/>
                </a:lnTo>
                <a:lnTo>
                  <a:pt x="183" y="60"/>
                </a:lnTo>
                <a:lnTo>
                  <a:pt x="177" y="48"/>
                </a:lnTo>
                <a:lnTo>
                  <a:pt x="177" y="42"/>
                </a:lnTo>
                <a:lnTo>
                  <a:pt x="166" y="42"/>
                </a:lnTo>
                <a:lnTo>
                  <a:pt x="160" y="54"/>
                </a:lnTo>
                <a:lnTo>
                  <a:pt x="112" y="95"/>
                </a:lnTo>
                <a:lnTo>
                  <a:pt x="112" y="101"/>
                </a:lnTo>
                <a:lnTo>
                  <a:pt x="112" y="89"/>
                </a:lnTo>
                <a:lnTo>
                  <a:pt x="83" y="95"/>
                </a:lnTo>
                <a:lnTo>
                  <a:pt x="71" y="101"/>
                </a:lnTo>
                <a:lnTo>
                  <a:pt x="71" y="101"/>
                </a:lnTo>
                <a:lnTo>
                  <a:pt x="59" y="113"/>
                </a:lnTo>
                <a:lnTo>
                  <a:pt x="65" y="119"/>
                </a:lnTo>
                <a:lnTo>
                  <a:pt x="59" y="113"/>
                </a:lnTo>
                <a:lnTo>
                  <a:pt x="47" y="119"/>
                </a:lnTo>
                <a:lnTo>
                  <a:pt x="41" y="119"/>
                </a:lnTo>
                <a:lnTo>
                  <a:pt x="35" y="131"/>
                </a:lnTo>
                <a:lnTo>
                  <a:pt x="35" y="137"/>
                </a:lnTo>
                <a:lnTo>
                  <a:pt x="35" y="125"/>
                </a:lnTo>
                <a:lnTo>
                  <a:pt x="24" y="131"/>
                </a:lnTo>
                <a:lnTo>
                  <a:pt x="12" y="131"/>
                </a:lnTo>
                <a:lnTo>
                  <a:pt x="0" y="137"/>
                </a:lnTo>
                <a:close/>
              </a:path>
            </a:pathLst>
          </a:custGeom>
          <a:solidFill>
            <a:srgbClr val="FF00FF"/>
          </a:solidFill>
          <a:ln w="9525">
            <a:solidFill>
              <a:srgbClr val="FF00FF"/>
            </a:solidFill>
            <a:round/>
            <a:headEnd/>
            <a:tailEnd/>
          </a:ln>
        </p:spPr>
        <p:txBody>
          <a:bodyPr/>
          <a:lstStyle/>
          <a:p>
            <a:endParaRPr lang="cs-CZ"/>
          </a:p>
        </p:txBody>
      </p:sp>
      <p:sp>
        <p:nvSpPr>
          <p:cNvPr id="10313" name="Line 73">
            <a:extLst>
              <a:ext uri="{FF2B5EF4-FFF2-40B4-BE49-F238E27FC236}">
                <a16:creationId xmlns:a16="http://schemas.microsoft.com/office/drawing/2014/main" id="{B03AE0C2-FAE9-4C4F-859A-CB524D682E61}"/>
              </a:ext>
            </a:extLst>
          </p:cNvPr>
          <p:cNvSpPr>
            <a:spLocks noChangeShapeType="1"/>
          </p:cNvSpPr>
          <p:nvPr/>
        </p:nvSpPr>
        <p:spPr bwMode="auto">
          <a:xfrm>
            <a:off x="3281363" y="1339850"/>
            <a:ext cx="1587" cy="515938"/>
          </a:xfrm>
          <a:prstGeom prst="line">
            <a:avLst/>
          </a:prstGeom>
          <a:noFill/>
          <a:ln w="38100">
            <a:solidFill>
              <a:srgbClr val="66FF33"/>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14" name="Freeform 74">
            <a:extLst>
              <a:ext uri="{FF2B5EF4-FFF2-40B4-BE49-F238E27FC236}">
                <a16:creationId xmlns:a16="http://schemas.microsoft.com/office/drawing/2014/main" id="{C10B2EB7-17E6-4FAC-87E7-DA8E0E45298E}"/>
              </a:ext>
            </a:extLst>
          </p:cNvPr>
          <p:cNvSpPr>
            <a:spLocks/>
          </p:cNvSpPr>
          <p:nvPr/>
        </p:nvSpPr>
        <p:spPr bwMode="auto">
          <a:xfrm>
            <a:off x="3197225" y="1846263"/>
            <a:ext cx="168275" cy="160337"/>
          </a:xfrm>
          <a:custGeom>
            <a:avLst/>
            <a:gdLst>
              <a:gd name="T0" fmla="*/ 0 w 106"/>
              <a:gd name="T1" fmla="*/ 0 h 101"/>
              <a:gd name="T2" fmla="*/ 53 w 106"/>
              <a:gd name="T3" fmla="*/ 101 h 101"/>
              <a:gd name="T4" fmla="*/ 106 w 106"/>
              <a:gd name="T5" fmla="*/ 0 h 101"/>
              <a:gd name="T6" fmla="*/ 0 w 106"/>
              <a:gd name="T7" fmla="*/ 0 h 101"/>
            </a:gdLst>
            <a:ahLst/>
            <a:cxnLst>
              <a:cxn ang="0">
                <a:pos x="T0" y="T1"/>
              </a:cxn>
              <a:cxn ang="0">
                <a:pos x="T2" y="T3"/>
              </a:cxn>
              <a:cxn ang="0">
                <a:pos x="T4" y="T5"/>
              </a:cxn>
              <a:cxn ang="0">
                <a:pos x="T6" y="T7"/>
              </a:cxn>
            </a:cxnLst>
            <a:rect l="0" t="0" r="r" b="b"/>
            <a:pathLst>
              <a:path w="106" h="101">
                <a:moveTo>
                  <a:pt x="0" y="0"/>
                </a:moveTo>
                <a:lnTo>
                  <a:pt x="53" y="101"/>
                </a:lnTo>
                <a:lnTo>
                  <a:pt x="106" y="0"/>
                </a:lnTo>
                <a:lnTo>
                  <a:pt x="0" y="0"/>
                </a:lnTo>
                <a:close/>
              </a:path>
            </a:pathLst>
          </a:custGeom>
          <a:solidFill>
            <a:srgbClr val="66FF33"/>
          </a:solidFill>
          <a:ln w="38100" cmpd="sng">
            <a:solidFill>
              <a:srgbClr val="66FF33"/>
            </a:solidFill>
            <a:round/>
            <a:headEnd/>
            <a:tailEnd/>
          </a:ln>
        </p:spPr>
        <p:txBody>
          <a:bodyPr/>
          <a:lstStyle/>
          <a:p>
            <a:endParaRPr lang="cs-CZ"/>
          </a:p>
        </p:txBody>
      </p:sp>
      <p:sp>
        <p:nvSpPr>
          <p:cNvPr id="10315" name="Line 75">
            <a:extLst>
              <a:ext uri="{FF2B5EF4-FFF2-40B4-BE49-F238E27FC236}">
                <a16:creationId xmlns:a16="http://schemas.microsoft.com/office/drawing/2014/main" id="{69E1A4F3-67D2-42EE-A78A-E7F22DF563A7}"/>
              </a:ext>
            </a:extLst>
          </p:cNvPr>
          <p:cNvSpPr>
            <a:spLocks noChangeShapeType="1"/>
          </p:cNvSpPr>
          <p:nvPr/>
        </p:nvSpPr>
        <p:spPr bwMode="auto">
          <a:xfrm>
            <a:off x="3252788" y="2635250"/>
            <a:ext cx="1587" cy="592138"/>
          </a:xfrm>
          <a:prstGeom prst="line">
            <a:avLst/>
          </a:prstGeom>
          <a:noFill/>
          <a:ln w="38100">
            <a:solidFill>
              <a:srgbClr val="66FF33"/>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16" name="Freeform 76">
            <a:extLst>
              <a:ext uri="{FF2B5EF4-FFF2-40B4-BE49-F238E27FC236}">
                <a16:creationId xmlns:a16="http://schemas.microsoft.com/office/drawing/2014/main" id="{4385CA56-C4F4-4AD3-AE1B-A060B838BE70}"/>
              </a:ext>
            </a:extLst>
          </p:cNvPr>
          <p:cNvSpPr>
            <a:spLocks/>
          </p:cNvSpPr>
          <p:nvPr/>
        </p:nvSpPr>
        <p:spPr bwMode="auto">
          <a:xfrm>
            <a:off x="3168650" y="3217863"/>
            <a:ext cx="168275" cy="168275"/>
          </a:xfrm>
          <a:custGeom>
            <a:avLst/>
            <a:gdLst>
              <a:gd name="T0" fmla="*/ 0 w 106"/>
              <a:gd name="T1" fmla="*/ 0 h 106"/>
              <a:gd name="T2" fmla="*/ 53 w 106"/>
              <a:gd name="T3" fmla="*/ 106 h 106"/>
              <a:gd name="T4" fmla="*/ 106 w 106"/>
              <a:gd name="T5" fmla="*/ 0 h 106"/>
              <a:gd name="T6" fmla="*/ 0 w 106"/>
              <a:gd name="T7" fmla="*/ 0 h 106"/>
            </a:gdLst>
            <a:ahLst/>
            <a:cxnLst>
              <a:cxn ang="0">
                <a:pos x="T0" y="T1"/>
              </a:cxn>
              <a:cxn ang="0">
                <a:pos x="T2" y="T3"/>
              </a:cxn>
              <a:cxn ang="0">
                <a:pos x="T4" y="T5"/>
              </a:cxn>
              <a:cxn ang="0">
                <a:pos x="T6" y="T7"/>
              </a:cxn>
            </a:cxnLst>
            <a:rect l="0" t="0" r="r" b="b"/>
            <a:pathLst>
              <a:path w="106" h="106">
                <a:moveTo>
                  <a:pt x="0" y="0"/>
                </a:moveTo>
                <a:lnTo>
                  <a:pt x="53" y="106"/>
                </a:lnTo>
                <a:lnTo>
                  <a:pt x="106" y="0"/>
                </a:lnTo>
                <a:lnTo>
                  <a:pt x="0" y="0"/>
                </a:lnTo>
                <a:close/>
              </a:path>
            </a:pathLst>
          </a:custGeom>
          <a:solidFill>
            <a:srgbClr val="66FF33"/>
          </a:solidFill>
          <a:ln w="38100" cmpd="sng">
            <a:solidFill>
              <a:srgbClr val="66FF33"/>
            </a:solidFill>
            <a:round/>
            <a:headEnd/>
            <a:tailEnd/>
          </a:ln>
        </p:spPr>
        <p:txBody>
          <a:bodyPr/>
          <a:lstStyle/>
          <a:p>
            <a:endParaRPr lang="cs-CZ"/>
          </a:p>
        </p:txBody>
      </p:sp>
      <p:sp>
        <p:nvSpPr>
          <p:cNvPr id="10317" name="Line 77">
            <a:extLst>
              <a:ext uri="{FF2B5EF4-FFF2-40B4-BE49-F238E27FC236}">
                <a16:creationId xmlns:a16="http://schemas.microsoft.com/office/drawing/2014/main" id="{4ABD616B-6BF9-4E7D-B982-3A7D76A67DF6}"/>
              </a:ext>
            </a:extLst>
          </p:cNvPr>
          <p:cNvSpPr>
            <a:spLocks noChangeShapeType="1"/>
          </p:cNvSpPr>
          <p:nvPr/>
        </p:nvSpPr>
        <p:spPr bwMode="auto">
          <a:xfrm>
            <a:off x="3233738" y="3911600"/>
            <a:ext cx="1587" cy="347663"/>
          </a:xfrm>
          <a:prstGeom prst="line">
            <a:avLst/>
          </a:prstGeom>
          <a:noFill/>
          <a:ln w="38100">
            <a:solidFill>
              <a:srgbClr val="66FF33"/>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18" name="Freeform 78">
            <a:extLst>
              <a:ext uri="{FF2B5EF4-FFF2-40B4-BE49-F238E27FC236}">
                <a16:creationId xmlns:a16="http://schemas.microsoft.com/office/drawing/2014/main" id="{D2950FB6-675C-4630-AA38-5A5FC298B96B}"/>
              </a:ext>
            </a:extLst>
          </p:cNvPr>
          <p:cNvSpPr>
            <a:spLocks/>
          </p:cNvSpPr>
          <p:nvPr/>
        </p:nvSpPr>
        <p:spPr bwMode="auto">
          <a:xfrm>
            <a:off x="3140075" y="4249738"/>
            <a:ext cx="179388" cy="160337"/>
          </a:xfrm>
          <a:custGeom>
            <a:avLst/>
            <a:gdLst>
              <a:gd name="T0" fmla="*/ 0 w 113"/>
              <a:gd name="T1" fmla="*/ 0 h 101"/>
              <a:gd name="T2" fmla="*/ 59 w 113"/>
              <a:gd name="T3" fmla="*/ 101 h 101"/>
              <a:gd name="T4" fmla="*/ 113 w 113"/>
              <a:gd name="T5" fmla="*/ 0 h 101"/>
              <a:gd name="T6" fmla="*/ 0 w 113"/>
              <a:gd name="T7" fmla="*/ 0 h 101"/>
            </a:gdLst>
            <a:ahLst/>
            <a:cxnLst>
              <a:cxn ang="0">
                <a:pos x="T0" y="T1"/>
              </a:cxn>
              <a:cxn ang="0">
                <a:pos x="T2" y="T3"/>
              </a:cxn>
              <a:cxn ang="0">
                <a:pos x="T4" y="T5"/>
              </a:cxn>
              <a:cxn ang="0">
                <a:pos x="T6" y="T7"/>
              </a:cxn>
            </a:cxnLst>
            <a:rect l="0" t="0" r="r" b="b"/>
            <a:pathLst>
              <a:path w="113" h="101">
                <a:moveTo>
                  <a:pt x="0" y="0"/>
                </a:moveTo>
                <a:lnTo>
                  <a:pt x="59" y="101"/>
                </a:lnTo>
                <a:lnTo>
                  <a:pt x="113" y="0"/>
                </a:lnTo>
                <a:lnTo>
                  <a:pt x="0" y="0"/>
                </a:lnTo>
                <a:close/>
              </a:path>
            </a:pathLst>
          </a:custGeom>
          <a:solidFill>
            <a:srgbClr val="66FF33"/>
          </a:solidFill>
          <a:ln w="38100" cmpd="sng">
            <a:solidFill>
              <a:srgbClr val="66FF33"/>
            </a:solidFill>
            <a:round/>
            <a:headEnd/>
            <a:tailEnd/>
          </a:ln>
        </p:spPr>
        <p:txBody>
          <a:bodyPr/>
          <a:lstStyle/>
          <a:p>
            <a:endParaRPr lang="cs-CZ"/>
          </a:p>
        </p:txBody>
      </p:sp>
      <p:sp>
        <p:nvSpPr>
          <p:cNvPr id="10319" name="Line 79">
            <a:extLst>
              <a:ext uri="{FF2B5EF4-FFF2-40B4-BE49-F238E27FC236}">
                <a16:creationId xmlns:a16="http://schemas.microsoft.com/office/drawing/2014/main" id="{CC15D8BB-23CA-4331-B709-4EEA6C71E179}"/>
              </a:ext>
            </a:extLst>
          </p:cNvPr>
          <p:cNvSpPr>
            <a:spLocks noChangeShapeType="1"/>
          </p:cNvSpPr>
          <p:nvPr/>
        </p:nvSpPr>
        <p:spPr bwMode="auto">
          <a:xfrm>
            <a:off x="3233738" y="4803775"/>
            <a:ext cx="1587" cy="282575"/>
          </a:xfrm>
          <a:prstGeom prst="line">
            <a:avLst/>
          </a:prstGeom>
          <a:noFill/>
          <a:ln w="38100">
            <a:solidFill>
              <a:srgbClr val="66FF33"/>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20" name="Freeform 80">
            <a:extLst>
              <a:ext uri="{FF2B5EF4-FFF2-40B4-BE49-F238E27FC236}">
                <a16:creationId xmlns:a16="http://schemas.microsoft.com/office/drawing/2014/main" id="{D7058E88-0315-4976-AA2F-B424B360E46C}"/>
              </a:ext>
            </a:extLst>
          </p:cNvPr>
          <p:cNvSpPr>
            <a:spLocks/>
          </p:cNvSpPr>
          <p:nvPr/>
        </p:nvSpPr>
        <p:spPr bwMode="auto">
          <a:xfrm>
            <a:off x="3140075" y="5076825"/>
            <a:ext cx="179388" cy="168275"/>
          </a:xfrm>
          <a:custGeom>
            <a:avLst/>
            <a:gdLst>
              <a:gd name="T0" fmla="*/ 0 w 113"/>
              <a:gd name="T1" fmla="*/ 0 h 106"/>
              <a:gd name="T2" fmla="*/ 59 w 113"/>
              <a:gd name="T3" fmla="*/ 106 h 106"/>
              <a:gd name="T4" fmla="*/ 113 w 113"/>
              <a:gd name="T5" fmla="*/ 0 h 106"/>
              <a:gd name="T6" fmla="*/ 0 w 113"/>
              <a:gd name="T7" fmla="*/ 0 h 106"/>
            </a:gdLst>
            <a:ahLst/>
            <a:cxnLst>
              <a:cxn ang="0">
                <a:pos x="T0" y="T1"/>
              </a:cxn>
              <a:cxn ang="0">
                <a:pos x="T2" y="T3"/>
              </a:cxn>
              <a:cxn ang="0">
                <a:pos x="T4" y="T5"/>
              </a:cxn>
              <a:cxn ang="0">
                <a:pos x="T6" y="T7"/>
              </a:cxn>
            </a:cxnLst>
            <a:rect l="0" t="0" r="r" b="b"/>
            <a:pathLst>
              <a:path w="113" h="106">
                <a:moveTo>
                  <a:pt x="0" y="0"/>
                </a:moveTo>
                <a:lnTo>
                  <a:pt x="59" y="106"/>
                </a:lnTo>
                <a:lnTo>
                  <a:pt x="113" y="0"/>
                </a:lnTo>
                <a:lnTo>
                  <a:pt x="0" y="0"/>
                </a:lnTo>
                <a:close/>
              </a:path>
            </a:pathLst>
          </a:custGeom>
          <a:solidFill>
            <a:srgbClr val="66FF33"/>
          </a:solidFill>
          <a:ln w="38100" cmpd="sng">
            <a:solidFill>
              <a:srgbClr val="66FF33"/>
            </a:solidFill>
            <a:round/>
            <a:headEnd/>
            <a:tailEnd/>
          </a:ln>
        </p:spPr>
        <p:txBody>
          <a:bodyPr/>
          <a:lstStyle/>
          <a:p>
            <a:endParaRPr lang="cs-CZ"/>
          </a:p>
        </p:txBody>
      </p:sp>
      <p:sp>
        <p:nvSpPr>
          <p:cNvPr id="10321" name="Line 81">
            <a:extLst>
              <a:ext uri="{FF2B5EF4-FFF2-40B4-BE49-F238E27FC236}">
                <a16:creationId xmlns:a16="http://schemas.microsoft.com/office/drawing/2014/main" id="{C4451698-A05D-4929-8FF7-B0DBF941C4A4}"/>
              </a:ext>
            </a:extLst>
          </p:cNvPr>
          <p:cNvSpPr>
            <a:spLocks noChangeShapeType="1"/>
          </p:cNvSpPr>
          <p:nvPr/>
        </p:nvSpPr>
        <p:spPr bwMode="auto">
          <a:xfrm>
            <a:off x="3271838" y="5753100"/>
            <a:ext cx="450850" cy="309563"/>
          </a:xfrm>
          <a:prstGeom prst="line">
            <a:avLst/>
          </a:prstGeom>
          <a:noFill/>
          <a:ln w="38100">
            <a:solidFill>
              <a:srgbClr val="66FF33"/>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22" name="Freeform 82">
            <a:extLst>
              <a:ext uri="{FF2B5EF4-FFF2-40B4-BE49-F238E27FC236}">
                <a16:creationId xmlns:a16="http://schemas.microsoft.com/office/drawing/2014/main" id="{A64D4982-0C8A-416F-AA4B-466A70461E97}"/>
              </a:ext>
            </a:extLst>
          </p:cNvPr>
          <p:cNvSpPr>
            <a:spLocks/>
          </p:cNvSpPr>
          <p:nvPr/>
        </p:nvSpPr>
        <p:spPr bwMode="auto">
          <a:xfrm>
            <a:off x="3667125" y="5988050"/>
            <a:ext cx="187325" cy="158750"/>
          </a:xfrm>
          <a:custGeom>
            <a:avLst/>
            <a:gdLst>
              <a:gd name="T0" fmla="*/ 0 w 118"/>
              <a:gd name="T1" fmla="*/ 83 h 100"/>
              <a:gd name="T2" fmla="*/ 118 w 118"/>
              <a:gd name="T3" fmla="*/ 100 h 100"/>
              <a:gd name="T4" fmla="*/ 59 w 118"/>
              <a:gd name="T5" fmla="*/ 0 h 100"/>
              <a:gd name="T6" fmla="*/ 0 w 118"/>
              <a:gd name="T7" fmla="*/ 83 h 100"/>
            </a:gdLst>
            <a:ahLst/>
            <a:cxnLst>
              <a:cxn ang="0">
                <a:pos x="T0" y="T1"/>
              </a:cxn>
              <a:cxn ang="0">
                <a:pos x="T2" y="T3"/>
              </a:cxn>
              <a:cxn ang="0">
                <a:pos x="T4" y="T5"/>
              </a:cxn>
              <a:cxn ang="0">
                <a:pos x="T6" y="T7"/>
              </a:cxn>
            </a:cxnLst>
            <a:rect l="0" t="0" r="r" b="b"/>
            <a:pathLst>
              <a:path w="118" h="100">
                <a:moveTo>
                  <a:pt x="0" y="83"/>
                </a:moveTo>
                <a:lnTo>
                  <a:pt x="118" y="100"/>
                </a:lnTo>
                <a:lnTo>
                  <a:pt x="59" y="0"/>
                </a:lnTo>
                <a:lnTo>
                  <a:pt x="0" y="83"/>
                </a:lnTo>
                <a:close/>
              </a:path>
            </a:pathLst>
          </a:custGeom>
          <a:solidFill>
            <a:srgbClr val="66FF33"/>
          </a:solidFill>
          <a:ln w="38100" cmpd="sng">
            <a:solidFill>
              <a:srgbClr val="66FF33"/>
            </a:solidFill>
            <a:round/>
            <a:headEnd/>
            <a:tailEnd/>
          </a:ln>
        </p:spPr>
        <p:txBody>
          <a:bodyPr/>
          <a:lstStyle/>
          <a:p>
            <a:endParaRPr lang="cs-CZ"/>
          </a:p>
        </p:txBody>
      </p:sp>
      <p:sp>
        <p:nvSpPr>
          <p:cNvPr id="10323" name="Line 83">
            <a:extLst>
              <a:ext uri="{FF2B5EF4-FFF2-40B4-BE49-F238E27FC236}">
                <a16:creationId xmlns:a16="http://schemas.microsoft.com/office/drawing/2014/main" id="{64F6DDA7-40E8-4F41-B813-C5DAA5583B26}"/>
              </a:ext>
            </a:extLst>
          </p:cNvPr>
          <p:cNvSpPr>
            <a:spLocks noChangeShapeType="1"/>
          </p:cNvSpPr>
          <p:nvPr/>
        </p:nvSpPr>
        <p:spPr bwMode="auto">
          <a:xfrm>
            <a:off x="1617663" y="3508375"/>
            <a:ext cx="263525" cy="1588"/>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24" name="Freeform 84">
            <a:extLst>
              <a:ext uri="{FF2B5EF4-FFF2-40B4-BE49-F238E27FC236}">
                <a16:creationId xmlns:a16="http://schemas.microsoft.com/office/drawing/2014/main" id="{E058FC3D-FFC7-4075-8A39-B5C97B40683A}"/>
              </a:ext>
            </a:extLst>
          </p:cNvPr>
          <p:cNvSpPr>
            <a:spLocks/>
          </p:cNvSpPr>
          <p:nvPr/>
        </p:nvSpPr>
        <p:spPr bwMode="auto">
          <a:xfrm>
            <a:off x="1833563" y="3452813"/>
            <a:ext cx="112712" cy="112712"/>
          </a:xfrm>
          <a:custGeom>
            <a:avLst/>
            <a:gdLst>
              <a:gd name="T0" fmla="*/ 0 w 71"/>
              <a:gd name="T1" fmla="*/ 71 h 71"/>
              <a:gd name="T2" fmla="*/ 71 w 71"/>
              <a:gd name="T3" fmla="*/ 35 h 71"/>
              <a:gd name="T4" fmla="*/ 0 w 71"/>
              <a:gd name="T5" fmla="*/ 0 h 71"/>
              <a:gd name="T6" fmla="*/ 24 w 71"/>
              <a:gd name="T7" fmla="*/ 35 h 71"/>
              <a:gd name="T8" fmla="*/ 0 w 71"/>
              <a:gd name="T9" fmla="*/ 71 h 71"/>
            </a:gdLst>
            <a:ahLst/>
            <a:cxnLst>
              <a:cxn ang="0">
                <a:pos x="T0" y="T1"/>
              </a:cxn>
              <a:cxn ang="0">
                <a:pos x="T2" y="T3"/>
              </a:cxn>
              <a:cxn ang="0">
                <a:pos x="T4" y="T5"/>
              </a:cxn>
              <a:cxn ang="0">
                <a:pos x="T6" y="T7"/>
              </a:cxn>
              <a:cxn ang="0">
                <a:pos x="T8" y="T9"/>
              </a:cxn>
            </a:cxnLst>
            <a:rect l="0" t="0" r="r" b="b"/>
            <a:pathLst>
              <a:path w="71" h="71">
                <a:moveTo>
                  <a:pt x="0" y="71"/>
                </a:moveTo>
                <a:lnTo>
                  <a:pt x="71" y="35"/>
                </a:lnTo>
                <a:lnTo>
                  <a:pt x="0" y="0"/>
                </a:lnTo>
                <a:lnTo>
                  <a:pt x="24" y="35"/>
                </a:lnTo>
                <a:lnTo>
                  <a:pt x="0" y="71"/>
                </a:lnTo>
                <a:close/>
              </a:path>
            </a:pathLst>
          </a:custGeom>
          <a:solidFill>
            <a:srgbClr val="000000"/>
          </a:solidFill>
          <a:ln w="9525">
            <a:solidFill>
              <a:schemeClr val="bg1"/>
            </a:solidFill>
            <a:round/>
            <a:headEnd/>
            <a:tailEnd/>
          </a:ln>
        </p:spPr>
        <p:txBody>
          <a:bodyPr/>
          <a:lstStyle/>
          <a:p>
            <a:endParaRPr lang="cs-CZ"/>
          </a:p>
        </p:txBody>
      </p:sp>
      <p:sp>
        <p:nvSpPr>
          <p:cNvPr id="10325" name="Line 85">
            <a:extLst>
              <a:ext uri="{FF2B5EF4-FFF2-40B4-BE49-F238E27FC236}">
                <a16:creationId xmlns:a16="http://schemas.microsoft.com/office/drawing/2014/main" id="{C1FE6D0B-998D-4A7C-BFB3-451FC6B22E83}"/>
              </a:ext>
            </a:extLst>
          </p:cNvPr>
          <p:cNvSpPr>
            <a:spLocks noChangeShapeType="1"/>
          </p:cNvSpPr>
          <p:nvPr/>
        </p:nvSpPr>
        <p:spPr bwMode="auto">
          <a:xfrm>
            <a:off x="4379913" y="3508375"/>
            <a:ext cx="263525" cy="1588"/>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26" name="Freeform 86">
            <a:extLst>
              <a:ext uri="{FF2B5EF4-FFF2-40B4-BE49-F238E27FC236}">
                <a16:creationId xmlns:a16="http://schemas.microsoft.com/office/drawing/2014/main" id="{6D854B3B-B13B-40F1-B4B0-7EB01862FC96}"/>
              </a:ext>
            </a:extLst>
          </p:cNvPr>
          <p:cNvSpPr>
            <a:spLocks/>
          </p:cNvSpPr>
          <p:nvPr/>
        </p:nvSpPr>
        <p:spPr bwMode="auto">
          <a:xfrm>
            <a:off x="4597400" y="3452813"/>
            <a:ext cx="112713" cy="112712"/>
          </a:xfrm>
          <a:custGeom>
            <a:avLst/>
            <a:gdLst>
              <a:gd name="T0" fmla="*/ 0 w 71"/>
              <a:gd name="T1" fmla="*/ 71 h 71"/>
              <a:gd name="T2" fmla="*/ 71 w 71"/>
              <a:gd name="T3" fmla="*/ 35 h 71"/>
              <a:gd name="T4" fmla="*/ 0 w 71"/>
              <a:gd name="T5" fmla="*/ 0 h 71"/>
              <a:gd name="T6" fmla="*/ 23 w 71"/>
              <a:gd name="T7" fmla="*/ 35 h 71"/>
              <a:gd name="T8" fmla="*/ 0 w 71"/>
              <a:gd name="T9" fmla="*/ 71 h 71"/>
            </a:gdLst>
            <a:ahLst/>
            <a:cxnLst>
              <a:cxn ang="0">
                <a:pos x="T0" y="T1"/>
              </a:cxn>
              <a:cxn ang="0">
                <a:pos x="T2" y="T3"/>
              </a:cxn>
              <a:cxn ang="0">
                <a:pos x="T4" y="T5"/>
              </a:cxn>
              <a:cxn ang="0">
                <a:pos x="T6" y="T7"/>
              </a:cxn>
              <a:cxn ang="0">
                <a:pos x="T8" y="T9"/>
              </a:cxn>
            </a:cxnLst>
            <a:rect l="0" t="0" r="r" b="b"/>
            <a:pathLst>
              <a:path w="71" h="71">
                <a:moveTo>
                  <a:pt x="0" y="71"/>
                </a:moveTo>
                <a:lnTo>
                  <a:pt x="71" y="35"/>
                </a:lnTo>
                <a:lnTo>
                  <a:pt x="0" y="0"/>
                </a:lnTo>
                <a:lnTo>
                  <a:pt x="23" y="35"/>
                </a:lnTo>
                <a:lnTo>
                  <a:pt x="0" y="71"/>
                </a:lnTo>
                <a:close/>
              </a:path>
            </a:pathLst>
          </a:custGeom>
          <a:solidFill>
            <a:srgbClr val="000000"/>
          </a:solidFill>
          <a:ln w="9525">
            <a:solidFill>
              <a:schemeClr val="bg1"/>
            </a:solidFill>
            <a:round/>
            <a:headEnd/>
            <a:tailEnd/>
          </a:ln>
        </p:spPr>
        <p:txBody>
          <a:bodyPr/>
          <a:lstStyle/>
          <a:p>
            <a:endParaRPr lang="cs-CZ"/>
          </a:p>
        </p:txBody>
      </p:sp>
      <p:sp>
        <p:nvSpPr>
          <p:cNvPr id="10327" name="Line 87">
            <a:extLst>
              <a:ext uri="{FF2B5EF4-FFF2-40B4-BE49-F238E27FC236}">
                <a16:creationId xmlns:a16="http://schemas.microsoft.com/office/drawing/2014/main" id="{98E32F61-08EE-46BB-AA9D-AC4B2CC77027}"/>
              </a:ext>
            </a:extLst>
          </p:cNvPr>
          <p:cNvSpPr>
            <a:spLocks noChangeShapeType="1"/>
          </p:cNvSpPr>
          <p:nvPr/>
        </p:nvSpPr>
        <p:spPr bwMode="auto">
          <a:xfrm flipH="1">
            <a:off x="2492375" y="3884613"/>
            <a:ext cx="261938" cy="1587"/>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28" name="Freeform 88">
            <a:extLst>
              <a:ext uri="{FF2B5EF4-FFF2-40B4-BE49-F238E27FC236}">
                <a16:creationId xmlns:a16="http://schemas.microsoft.com/office/drawing/2014/main" id="{BB5347B9-6E80-4A5E-B4A3-36E9056B9AC3}"/>
              </a:ext>
            </a:extLst>
          </p:cNvPr>
          <p:cNvSpPr>
            <a:spLocks/>
          </p:cNvSpPr>
          <p:nvPr/>
        </p:nvSpPr>
        <p:spPr bwMode="auto">
          <a:xfrm>
            <a:off x="2425700" y="3827463"/>
            <a:ext cx="112713" cy="103187"/>
          </a:xfrm>
          <a:custGeom>
            <a:avLst/>
            <a:gdLst>
              <a:gd name="T0" fmla="*/ 71 w 71"/>
              <a:gd name="T1" fmla="*/ 0 h 65"/>
              <a:gd name="T2" fmla="*/ 0 w 71"/>
              <a:gd name="T3" fmla="*/ 36 h 65"/>
              <a:gd name="T4" fmla="*/ 71 w 71"/>
              <a:gd name="T5" fmla="*/ 65 h 65"/>
              <a:gd name="T6" fmla="*/ 48 w 71"/>
              <a:gd name="T7" fmla="*/ 36 h 65"/>
              <a:gd name="T8" fmla="*/ 71 w 71"/>
              <a:gd name="T9" fmla="*/ 0 h 65"/>
            </a:gdLst>
            <a:ahLst/>
            <a:cxnLst>
              <a:cxn ang="0">
                <a:pos x="T0" y="T1"/>
              </a:cxn>
              <a:cxn ang="0">
                <a:pos x="T2" y="T3"/>
              </a:cxn>
              <a:cxn ang="0">
                <a:pos x="T4" y="T5"/>
              </a:cxn>
              <a:cxn ang="0">
                <a:pos x="T6" y="T7"/>
              </a:cxn>
              <a:cxn ang="0">
                <a:pos x="T8" y="T9"/>
              </a:cxn>
            </a:cxnLst>
            <a:rect l="0" t="0" r="r" b="b"/>
            <a:pathLst>
              <a:path w="71" h="65">
                <a:moveTo>
                  <a:pt x="71" y="0"/>
                </a:moveTo>
                <a:lnTo>
                  <a:pt x="0" y="36"/>
                </a:lnTo>
                <a:lnTo>
                  <a:pt x="71" y="65"/>
                </a:lnTo>
                <a:lnTo>
                  <a:pt x="48" y="36"/>
                </a:lnTo>
                <a:lnTo>
                  <a:pt x="71" y="0"/>
                </a:lnTo>
                <a:close/>
              </a:path>
            </a:pathLst>
          </a:custGeom>
          <a:solidFill>
            <a:srgbClr val="000000"/>
          </a:solidFill>
          <a:ln w="9525">
            <a:solidFill>
              <a:schemeClr val="bg1"/>
            </a:solidFill>
            <a:round/>
            <a:headEnd/>
            <a:tailEnd/>
          </a:ln>
        </p:spPr>
        <p:txBody>
          <a:bodyPr/>
          <a:lstStyle/>
          <a:p>
            <a:endParaRPr lang="cs-CZ"/>
          </a:p>
        </p:txBody>
      </p:sp>
      <p:sp>
        <p:nvSpPr>
          <p:cNvPr id="10329" name="Line 89">
            <a:extLst>
              <a:ext uri="{FF2B5EF4-FFF2-40B4-BE49-F238E27FC236}">
                <a16:creationId xmlns:a16="http://schemas.microsoft.com/office/drawing/2014/main" id="{628BC738-9609-4412-B664-BA323FD23AC0}"/>
              </a:ext>
            </a:extLst>
          </p:cNvPr>
          <p:cNvSpPr>
            <a:spLocks noChangeShapeType="1"/>
          </p:cNvSpPr>
          <p:nvPr/>
        </p:nvSpPr>
        <p:spPr bwMode="auto">
          <a:xfrm flipH="1">
            <a:off x="4859338" y="3884613"/>
            <a:ext cx="263525" cy="1587"/>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30" name="Freeform 90">
            <a:extLst>
              <a:ext uri="{FF2B5EF4-FFF2-40B4-BE49-F238E27FC236}">
                <a16:creationId xmlns:a16="http://schemas.microsoft.com/office/drawing/2014/main" id="{8851E31B-8605-42F2-9D34-C427302117DB}"/>
              </a:ext>
            </a:extLst>
          </p:cNvPr>
          <p:cNvSpPr>
            <a:spLocks/>
          </p:cNvSpPr>
          <p:nvPr/>
        </p:nvSpPr>
        <p:spPr bwMode="auto">
          <a:xfrm>
            <a:off x="4794250" y="3827463"/>
            <a:ext cx="112713" cy="103187"/>
          </a:xfrm>
          <a:custGeom>
            <a:avLst/>
            <a:gdLst>
              <a:gd name="T0" fmla="*/ 71 w 71"/>
              <a:gd name="T1" fmla="*/ 0 h 65"/>
              <a:gd name="T2" fmla="*/ 0 w 71"/>
              <a:gd name="T3" fmla="*/ 36 h 65"/>
              <a:gd name="T4" fmla="*/ 71 w 71"/>
              <a:gd name="T5" fmla="*/ 65 h 65"/>
              <a:gd name="T6" fmla="*/ 47 w 71"/>
              <a:gd name="T7" fmla="*/ 36 h 65"/>
              <a:gd name="T8" fmla="*/ 71 w 71"/>
              <a:gd name="T9" fmla="*/ 0 h 65"/>
            </a:gdLst>
            <a:ahLst/>
            <a:cxnLst>
              <a:cxn ang="0">
                <a:pos x="T0" y="T1"/>
              </a:cxn>
              <a:cxn ang="0">
                <a:pos x="T2" y="T3"/>
              </a:cxn>
              <a:cxn ang="0">
                <a:pos x="T4" y="T5"/>
              </a:cxn>
              <a:cxn ang="0">
                <a:pos x="T6" y="T7"/>
              </a:cxn>
              <a:cxn ang="0">
                <a:pos x="T8" y="T9"/>
              </a:cxn>
            </a:cxnLst>
            <a:rect l="0" t="0" r="r" b="b"/>
            <a:pathLst>
              <a:path w="71" h="65">
                <a:moveTo>
                  <a:pt x="71" y="0"/>
                </a:moveTo>
                <a:lnTo>
                  <a:pt x="0" y="36"/>
                </a:lnTo>
                <a:lnTo>
                  <a:pt x="71" y="65"/>
                </a:lnTo>
                <a:lnTo>
                  <a:pt x="47" y="36"/>
                </a:lnTo>
                <a:lnTo>
                  <a:pt x="71" y="0"/>
                </a:lnTo>
                <a:close/>
              </a:path>
            </a:pathLst>
          </a:custGeom>
          <a:solidFill>
            <a:srgbClr val="000000"/>
          </a:solidFill>
          <a:ln w="9525">
            <a:solidFill>
              <a:schemeClr val="bg1"/>
            </a:solidFill>
            <a:round/>
            <a:headEnd/>
            <a:tailEnd/>
          </a:ln>
        </p:spPr>
        <p:txBody>
          <a:bodyPr/>
          <a:lstStyle/>
          <a:p>
            <a:endParaRPr lang="cs-CZ"/>
          </a:p>
        </p:txBody>
      </p:sp>
      <p:sp>
        <p:nvSpPr>
          <p:cNvPr id="10331" name="Freeform 91">
            <a:extLst>
              <a:ext uri="{FF2B5EF4-FFF2-40B4-BE49-F238E27FC236}">
                <a16:creationId xmlns:a16="http://schemas.microsoft.com/office/drawing/2014/main" id="{FA27F342-E3B8-468D-A15E-83EF6E2253A5}"/>
              </a:ext>
            </a:extLst>
          </p:cNvPr>
          <p:cNvSpPr>
            <a:spLocks/>
          </p:cNvSpPr>
          <p:nvPr/>
        </p:nvSpPr>
        <p:spPr bwMode="auto">
          <a:xfrm>
            <a:off x="1458913" y="1789113"/>
            <a:ext cx="149225" cy="630237"/>
          </a:xfrm>
          <a:custGeom>
            <a:avLst/>
            <a:gdLst>
              <a:gd name="T0" fmla="*/ 94 w 94"/>
              <a:gd name="T1" fmla="*/ 373 h 397"/>
              <a:gd name="T2" fmla="*/ 71 w 94"/>
              <a:gd name="T3" fmla="*/ 385 h 397"/>
              <a:gd name="T4" fmla="*/ 65 w 94"/>
              <a:gd name="T5" fmla="*/ 367 h 397"/>
              <a:gd name="T6" fmla="*/ 41 w 94"/>
              <a:gd name="T7" fmla="*/ 361 h 397"/>
              <a:gd name="T8" fmla="*/ 41 w 94"/>
              <a:gd name="T9" fmla="*/ 332 h 397"/>
              <a:gd name="T10" fmla="*/ 29 w 94"/>
              <a:gd name="T11" fmla="*/ 308 h 397"/>
              <a:gd name="T12" fmla="*/ 29 w 94"/>
              <a:gd name="T13" fmla="*/ 314 h 397"/>
              <a:gd name="T14" fmla="*/ 29 w 94"/>
              <a:gd name="T15" fmla="*/ 279 h 397"/>
              <a:gd name="T16" fmla="*/ 23 w 94"/>
              <a:gd name="T17" fmla="*/ 261 h 397"/>
              <a:gd name="T18" fmla="*/ 35 w 94"/>
              <a:gd name="T19" fmla="*/ 249 h 397"/>
              <a:gd name="T20" fmla="*/ 35 w 94"/>
              <a:gd name="T21" fmla="*/ 225 h 397"/>
              <a:gd name="T22" fmla="*/ 59 w 94"/>
              <a:gd name="T23" fmla="*/ 208 h 397"/>
              <a:gd name="T24" fmla="*/ 76 w 94"/>
              <a:gd name="T25" fmla="*/ 190 h 397"/>
              <a:gd name="T26" fmla="*/ 82 w 94"/>
              <a:gd name="T27" fmla="*/ 184 h 397"/>
              <a:gd name="T28" fmla="*/ 71 w 94"/>
              <a:gd name="T29" fmla="*/ 142 h 397"/>
              <a:gd name="T30" fmla="*/ 59 w 94"/>
              <a:gd name="T31" fmla="*/ 107 h 397"/>
              <a:gd name="T32" fmla="*/ 29 w 94"/>
              <a:gd name="T33" fmla="*/ 54 h 397"/>
              <a:gd name="T34" fmla="*/ 29 w 94"/>
              <a:gd name="T35" fmla="*/ 54 h 397"/>
              <a:gd name="T36" fmla="*/ 23 w 94"/>
              <a:gd name="T37" fmla="*/ 18 h 397"/>
              <a:gd name="T38" fmla="*/ 17 w 94"/>
              <a:gd name="T39" fmla="*/ 0 h 397"/>
              <a:gd name="T40" fmla="*/ 0 w 94"/>
              <a:gd name="T41" fmla="*/ 6 h 397"/>
              <a:gd name="T42" fmla="*/ 5 w 94"/>
              <a:gd name="T43" fmla="*/ 42 h 397"/>
              <a:gd name="T44" fmla="*/ 5 w 94"/>
              <a:gd name="T45" fmla="*/ 54 h 397"/>
              <a:gd name="T46" fmla="*/ 29 w 94"/>
              <a:gd name="T47" fmla="*/ 95 h 397"/>
              <a:gd name="T48" fmla="*/ 53 w 94"/>
              <a:gd name="T49" fmla="*/ 119 h 397"/>
              <a:gd name="T50" fmla="*/ 53 w 94"/>
              <a:gd name="T51" fmla="*/ 148 h 397"/>
              <a:gd name="T52" fmla="*/ 59 w 94"/>
              <a:gd name="T53" fmla="*/ 184 h 397"/>
              <a:gd name="T54" fmla="*/ 59 w 94"/>
              <a:gd name="T55" fmla="*/ 184 h 397"/>
              <a:gd name="T56" fmla="*/ 65 w 94"/>
              <a:gd name="T57" fmla="*/ 178 h 397"/>
              <a:gd name="T58" fmla="*/ 59 w 94"/>
              <a:gd name="T59" fmla="*/ 184 h 397"/>
              <a:gd name="T60" fmla="*/ 29 w 94"/>
              <a:gd name="T61" fmla="*/ 219 h 397"/>
              <a:gd name="T62" fmla="*/ 17 w 94"/>
              <a:gd name="T63" fmla="*/ 243 h 397"/>
              <a:gd name="T64" fmla="*/ 23 w 94"/>
              <a:gd name="T65" fmla="*/ 243 h 397"/>
              <a:gd name="T66" fmla="*/ 11 w 94"/>
              <a:gd name="T67" fmla="*/ 255 h 397"/>
              <a:gd name="T68" fmla="*/ 5 w 94"/>
              <a:gd name="T69" fmla="*/ 314 h 397"/>
              <a:gd name="T70" fmla="*/ 11 w 94"/>
              <a:gd name="T71" fmla="*/ 320 h 397"/>
              <a:gd name="T72" fmla="*/ 23 w 94"/>
              <a:gd name="T73" fmla="*/ 344 h 397"/>
              <a:gd name="T74" fmla="*/ 41 w 94"/>
              <a:gd name="T75" fmla="*/ 367 h 397"/>
              <a:gd name="T76" fmla="*/ 59 w 94"/>
              <a:gd name="T77" fmla="*/ 373 h 397"/>
              <a:gd name="T78" fmla="*/ 71 w 94"/>
              <a:gd name="T79" fmla="*/ 391 h 397"/>
              <a:gd name="T80" fmla="*/ 88 w 94"/>
              <a:gd name="T81" fmla="*/ 39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4" h="397">
                <a:moveTo>
                  <a:pt x="88" y="397"/>
                </a:moveTo>
                <a:lnTo>
                  <a:pt x="94" y="373"/>
                </a:lnTo>
                <a:lnTo>
                  <a:pt x="76" y="373"/>
                </a:lnTo>
                <a:lnTo>
                  <a:pt x="71" y="385"/>
                </a:lnTo>
                <a:lnTo>
                  <a:pt x="82" y="373"/>
                </a:lnTo>
                <a:lnTo>
                  <a:pt x="65" y="367"/>
                </a:lnTo>
                <a:lnTo>
                  <a:pt x="53" y="350"/>
                </a:lnTo>
                <a:lnTo>
                  <a:pt x="41" y="361"/>
                </a:lnTo>
                <a:lnTo>
                  <a:pt x="53" y="355"/>
                </a:lnTo>
                <a:lnTo>
                  <a:pt x="41" y="332"/>
                </a:lnTo>
                <a:lnTo>
                  <a:pt x="29" y="314"/>
                </a:lnTo>
                <a:lnTo>
                  <a:pt x="29" y="308"/>
                </a:lnTo>
                <a:lnTo>
                  <a:pt x="17" y="314"/>
                </a:lnTo>
                <a:lnTo>
                  <a:pt x="29" y="314"/>
                </a:lnTo>
                <a:lnTo>
                  <a:pt x="29" y="314"/>
                </a:lnTo>
                <a:lnTo>
                  <a:pt x="29" y="279"/>
                </a:lnTo>
                <a:lnTo>
                  <a:pt x="29" y="261"/>
                </a:lnTo>
                <a:lnTo>
                  <a:pt x="23" y="261"/>
                </a:lnTo>
                <a:lnTo>
                  <a:pt x="29" y="267"/>
                </a:lnTo>
                <a:lnTo>
                  <a:pt x="35" y="249"/>
                </a:lnTo>
                <a:lnTo>
                  <a:pt x="47" y="225"/>
                </a:lnTo>
                <a:lnTo>
                  <a:pt x="35" y="225"/>
                </a:lnTo>
                <a:lnTo>
                  <a:pt x="47" y="225"/>
                </a:lnTo>
                <a:lnTo>
                  <a:pt x="59" y="208"/>
                </a:lnTo>
                <a:lnTo>
                  <a:pt x="71" y="190"/>
                </a:lnTo>
                <a:lnTo>
                  <a:pt x="76" y="190"/>
                </a:lnTo>
                <a:lnTo>
                  <a:pt x="76" y="184"/>
                </a:lnTo>
                <a:lnTo>
                  <a:pt x="82" y="184"/>
                </a:lnTo>
                <a:lnTo>
                  <a:pt x="76" y="160"/>
                </a:lnTo>
                <a:lnTo>
                  <a:pt x="71" y="142"/>
                </a:lnTo>
                <a:lnTo>
                  <a:pt x="59" y="113"/>
                </a:lnTo>
                <a:lnTo>
                  <a:pt x="59" y="107"/>
                </a:lnTo>
                <a:lnTo>
                  <a:pt x="41" y="83"/>
                </a:lnTo>
                <a:lnTo>
                  <a:pt x="29" y="54"/>
                </a:lnTo>
                <a:lnTo>
                  <a:pt x="17" y="54"/>
                </a:lnTo>
                <a:lnTo>
                  <a:pt x="29" y="54"/>
                </a:lnTo>
                <a:lnTo>
                  <a:pt x="23" y="36"/>
                </a:lnTo>
                <a:lnTo>
                  <a:pt x="23" y="18"/>
                </a:lnTo>
                <a:lnTo>
                  <a:pt x="17" y="6"/>
                </a:lnTo>
                <a:lnTo>
                  <a:pt x="17" y="0"/>
                </a:lnTo>
                <a:lnTo>
                  <a:pt x="0" y="0"/>
                </a:lnTo>
                <a:lnTo>
                  <a:pt x="0" y="6"/>
                </a:lnTo>
                <a:lnTo>
                  <a:pt x="0" y="18"/>
                </a:lnTo>
                <a:lnTo>
                  <a:pt x="5" y="42"/>
                </a:lnTo>
                <a:lnTo>
                  <a:pt x="5" y="60"/>
                </a:lnTo>
                <a:lnTo>
                  <a:pt x="5" y="54"/>
                </a:lnTo>
                <a:lnTo>
                  <a:pt x="11" y="60"/>
                </a:lnTo>
                <a:lnTo>
                  <a:pt x="29" y="95"/>
                </a:lnTo>
                <a:lnTo>
                  <a:pt x="41" y="119"/>
                </a:lnTo>
                <a:lnTo>
                  <a:pt x="53" y="119"/>
                </a:lnTo>
                <a:lnTo>
                  <a:pt x="41" y="119"/>
                </a:lnTo>
                <a:lnTo>
                  <a:pt x="53" y="148"/>
                </a:lnTo>
                <a:lnTo>
                  <a:pt x="59" y="160"/>
                </a:lnTo>
                <a:lnTo>
                  <a:pt x="59" y="184"/>
                </a:lnTo>
                <a:lnTo>
                  <a:pt x="65" y="178"/>
                </a:lnTo>
                <a:lnTo>
                  <a:pt x="59" y="184"/>
                </a:lnTo>
                <a:lnTo>
                  <a:pt x="71" y="184"/>
                </a:lnTo>
                <a:lnTo>
                  <a:pt x="65" y="178"/>
                </a:lnTo>
                <a:lnTo>
                  <a:pt x="59" y="178"/>
                </a:lnTo>
                <a:lnTo>
                  <a:pt x="59" y="184"/>
                </a:lnTo>
                <a:lnTo>
                  <a:pt x="41" y="196"/>
                </a:lnTo>
                <a:lnTo>
                  <a:pt x="29" y="219"/>
                </a:lnTo>
                <a:lnTo>
                  <a:pt x="29" y="219"/>
                </a:lnTo>
                <a:lnTo>
                  <a:pt x="17" y="243"/>
                </a:lnTo>
                <a:lnTo>
                  <a:pt x="29" y="243"/>
                </a:lnTo>
                <a:lnTo>
                  <a:pt x="23" y="243"/>
                </a:lnTo>
                <a:lnTo>
                  <a:pt x="11" y="255"/>
                </a:lnTo>
                <a:lnTo>
                  <a:pt x="11" y="255"/>
                </a:lnTo>
                <a:lnTo>
                  <a:pt x="11" y="279"/>
                </a:lnTo>
                <a:lnTo>
                  <a:pt x="5" y="314"/>
                </a:lnTo>
                <a:lnTo>
                  <a:pt x="11" y="314"/>
                </a:lnTo>
                <a:lnTo>
                  <a:pt x="11" y="320"/>
                </a:lnTo>
                <a:lnTo>
                  <a:pt x="11" y="326"/>
                </a:lnTo>
                <a:lnTo>
                  <a:pt x="23" y="344"/>
                </a:lnTo>
                <a:lnTo>
                  <a:pt x="35" y="361"/>
                </a:lnTo>
                <a:lnTo>
                  <a:pt x="41" y="367"/>
                </a:lnTo>
                <a:lnTo>
                  <a:pt x="59" y="385"/>
                </a:lnTo>
                <a:lnTo>
                  <a:pt x="59" y="373"/>
                </a:lnTo>
                <a:lnTo>
                  <a:pt x="53" y="385"/>
                </a:lnTo>
                <a:lnTo>
                  <a:pt x="71" y="391"/>
                </a:lnTo>
                <a:lnTo>
                  <a:pt x="71" y="391"/>
                </a:lnTo>
                <a:lnTo>
                  <a:pt x="88" y="397"/>
                </a:lnTo>
                <a:close/>
              </a:path>
            </a:pathLst>
          </a:custGeom>
          <a:solidFill>
            <a:srgbClr val="FF00FF"/>
          </a:solidFill>
          <a:ln w="9525">
            <a:solidFill>
              <a:srgbClr val="FF00FF"/>
            </a:solidFill>
            <a:round/>
            <a:headEnd/>
            <a:tailEnd/>
          </a:ln>
        </p:spPr>
        <p:txBody>
          <a:bodyPr/>
          <a:lstStyle/>
          <a:p>
            <a:endParaRPr lang="cs-CZ"/>
          </a:p>
        </p:txBody>
      </p:sp>
      <p:sp>
        <p:nvSpPr>
          <p:cNvPr id="10332" name="Freeform 92">
            <a:extLst>
              <a:ext uri="{FF2B5EF4-FFF2-40B4-BE49-F238E27FC236}">
                <a16:creationId xmlns:a16="http://schemas.microsoft.com/office/drawing/2014/main" id="{E8A0694B-F7EB-428F-9079-4ED6D4F5D6C0}"/>
              </a:ext>
            </a:extLst>
          </p:cNvPr>
          <p:cNvSpPr>
            <a:spLocks/>
          </p:cNvSpPr>
          <p:nvPr/>
        </p:nvSpPr>
        <p:spPr bwMode="auto">
          <a:xfrm>
            <a:off x="1401763" y="3095625"/>
            <a:ext cx="206375" cy="609600"/>
          </a:xfrm>
          <a:custGeom>
            <a:avLst/>
            <a:gdLst>
              <a:gd name="T0" fmla="*/ 130 w 130"/>
              <a:gd name="T1" fmla="*/ 367 h 384"/>
              <a:gd name="T2" fmla="*/ 107 w 130"/>
              <a:gd name="T3" fmla="*/ 367 h 384"/>
              <a:gd name="T4" fmla="*/ 89 w 130"/>
              <a:gd name="T5" fmla="*/ 349 h 384"/>
              <a:gd name="T6" fmla="*/ 89 w 130"/>
              <a:gd name="T7" fmla="*/ 349 h 384"/>
              <a:gd name="T8" fmla="*/ 77 w 130"/>
              <a:gd name="T9" fmla="*/ 349 h 384"/>
              <a:gd name="T10" fmla="*/ 89 w 130"/>
              <a:gd name="T11" fmla="*/ 349 h 384"/>
              <a:gd name="T12" fmla="*/ 89 w 130"/>
              <a:gd name="T13" fmla="*/ 331 h 384"/>
              <a:gd name="T14" fmla="*/ 83 w 130"/>
              <a:gd name="T15" fmla="*/ 325 h 384"/>
              <a:gd name="T16" fmla="*/ 71 w 130"/>
              <a:gd name="T17" fmla="*/ 325 h 384"/>
              <a:gd name="T18" fmla="*/ 83 w 130"/>
              <a:gd name="T19" fmla="*/ 325 h 384"/>
              <a:gd name="T20" fmla="*/ 71 w 130"/>
              <a:gd name="T21" fmla="*/ 301 h 384"/>
              <a:gd name="T22" fmla="*/ 47 w 130"/>
              <a:gd name="T23" fmla="*/ 272 h 384"/>
              <a:gd name="T24" fmla="*/ 30 w 130"/>
              <a:gd name="T25" fmla="*/ 260 h 384"/>
              <a:gd name="T26" fmla="*/ 36 w 130"/>
              <a:gd name="T27" fmla="*/ 266 h 384"/>
              <a:gd name="T28" fmla="*/ 36 w 130"/>
              <a:gd name="T29" fmla="*/ 266 h 384"/>
              <a:gd name="T30" fmla="*/ 18 w 130"/>
              <a:gd name="T31" fmla="*/ 201 h 384"/>
              <a:gd name="T32" fmla="*/ 12 w 130"/>
              <a:gd name="T33" fmla="*/ 183 h 384"/>
              <a:gd name="T34" fmla="*/ 24 w 130"/>
              <a:gd name="T35" fmla="*/ 171 h 384"/>
              <a:gd name="T36" fmla="*/ 18 w 130"/>
              <a:gd name="T37" fmla="*/ 154 h 384"/>
              <a:gd name="T38" fmla="*/ 41 w 130"/>
              <a:gd name="T39" fmla="*/ 142 h 384"/>
              <a:gd name="T40" fmla="*/ 36 w 130"/>
              <a:gd name="T41" fmla="*/ 142 h 384"/>
              <a:gd name="T42" fmla="*/ 59 w 130"/>
              <a:gd name="T43" fmla="*/ 124 h 384"/>
              <a:gd name="T44" fmla="*/ 65 w 130"/>
              <a:gd name="T45" fmla="*/ 124 h 384"/>
              <a:gd name="T46" fmla="*/ 83 w 130"/>
              <a:gd name="T47" fmla="*/ 94 h 384"/>
              <a:gd name="T48" fmla="*/ 89 w 130"/>
              <a:gd name="T49" fmla="*/ 88 h 384"/>
              <a:gd name="T50" fmla="*/ 89 w 130"/>
              <a:gd name="T51" fmla="*/ 71 h 384"/>
              <a:gd name="T52" fmla="*/ 89 w 130"/>
              <a:gd name="T53" fmla="*/ 53 h 384"/>
              <a:gd name="T54" fmla="*/ 83 w 130"/>
              <a:gd name="T55" fmla="*/ 0 h 384"/>
              <a:gd name="T56" fmla="*/ 65 w 130"/>
              <a:gd name="T57" fmla="*/ 29 h 384"/>
              <a:gd name="T58" fmla="*/ 65 w 130"/>
              <a:gd name="T59" fmla="*/ 65 h 384"/>
              <a:gd name="T60" fmla="*/ 77 w 130"/>
              <a:gd name="T61" fmla="*/ 77 h 384"/>
              <a:gd name="T62" fmla="*/ 65 w 130"/>
              <a:gd name="T63" fmla="*/ 83 h 384"/>
              <a:gd name="T64" fmla="*/ 71 w 130"/>
              <a:gd name="T65" fmla="*/ 88 h 384"/>
              <a:gd name="T66" fmla="*/ 59 w 130"/>
              <a:gd name="T67" fmla="*/ 94 h 384"/>
              <a:gd name="T68" fmla="*/ 53 w 130"/>
              <a:gd name="T69" fmla="*/ 118 h 384"/>
              <a:gd name="T70" fmla="*/ 30 w 130"/>
              <a:gd name="T71" fmla="*/ 124 h 384"/>
              <a:gd name="T72" fmla="*/ 12 w 130"/>
              <a:gd name="T73" fmla="*/ 148 h 384"/>
              <a:gd name="T74" fmla="*/ 6 w 130"/>
              <a:gd name="T75" fmla="*/ 165 h 384"/>
              <a:gd name="T76" fmla="*/ 0 w 130"/>
              <a:gd name="T77" fmla="*/ 183 h 384"/>
              <a:gd name="T78" fmla="*/ 6 w 130"/>
              <a:gd name="T79" fmla="*/ 219 h 384"/>
              <a:gd name="T80" fmla="*/ 12 w 130"/>
              <a:gd name="T81" fmla="*/ 266 h 384"/>
              <a:gd name="T82" fmla="*/ 18 w 130"/>
              <a:gd name="T83" fmla="*/ 272 h 384"/>
              <a:gd name="T84" fmla="*/ 41 w 130"/>
              <a:gd name="T85" fmla="*/ 284 h 384"/>
              <a:gd name="T86" fmla="*/ 41 w 130"/>
              <a:gd name="T87" fmla="*/ 296 h 384"/>
              <a:gd name="T88" fmla="*/ 65 w 130"/>
              <a:gd name="T89" fmla="*/ 307 h 384"/>
              <a:gd name="T90" fmla="*/ 65 w 130"/>
              <a:gd name="T91" fmla="*/ 331 h 384"/>
              <a:gd name="T92" fmla="*/ 65 w 130"/>
              <a:gd name="T93" fmla="*/ 331 h 384"/>
              <a:gd name="T94" fmla="*/ 71 w 130"/>
              <a:gd name="T95" fmla="*/ 343 h 384"/>
              <a:gd name="T96" fmla="*/ 65 w 130"/>
              <a:gd name="T97" fmla="*/ 337 h 384"/>
              <a:gd name="T98" fmla="*/ 71 w 130"/>
              <a:gd name="T99" fmla="*/ 355 h 384"/>
              <a:gd name="T100" fmla="*/ 77 w 130"/>
              <a:gd name="T101" fmla="*/ 361 h 384"/>
              <a:gd name="T102" fmla="*/ 77 w 130"/>
              <a:gd name="T103" fmla="*/ 367 h 384"/>
              <a:gd name="T104" fmla="*/ 101 w 130"/>
              <a:gd name="T105" fmla="*/ 378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384">
                <a:moveTo>
                  <a:pt x="124" y="384"/>
                </a:moveTo>
                <a:lnTo>
                  <a:pt x="130" y="367"/>
                </a:lnTo>
                <a:lnTo>
                  <a:pt x="107" y="355"/>
                </a:lnTo>
                <a:lnTo>
                  <a:pt x="107" y="367"/>
                </a:lnTo>
                <a:lnTo>
                  <a:pt x="107" y="361"/>
                </a:lnTo>
                <a:lnTo>
                  <a:pt x="89" y="349"/>
                </a:lnTo>
                <a:lnTo>
                  <a:pt x="83" y="355"/>
                </a:lnTo>
                <a:lnTo>
                  <a:pt x="89" y="349"/>
                </a:lnTo>
                <a:lnTo>
                  <a:pt x="89" y="343"/>
                </a:lnTo>
                <a:lnTo>
                  <a:pt x="77" y="349"/>
                </a:lnTo>
                <a:lnTo>
                  <a:pt x="89" y="349"/>
                </a:lnTo>
                <a:lnTo>
                  <a:pt x="89" y="349"/>
                </a:lnTo>
                <a:lnTo>
                  <a:pt x="89" y="343"/>
                </a:lnTo>
                <a:lnTo>
                  <a:pt x="89" y="331"/>
                </a:lnTo>
                <a:lnTo>
                  <a:pt x="89" y="331"/>
                </a:lnTo>
                <a:lnTo>
                  <a:pt x="83" y="325"/>
                </a:lnTo>
                <a:lnTo>
                  <a:pt x="77" y="319"/>
                </a:lnTo>
                <a:lnTo>
                  <a:pt x="71" y="325"/>
                </a:lnTo>
                <a:lnTo>
                  <a:pt x="77" y="325"/>
                </a:lnTo>
                <a:lnTo>
                  <a:pt x="83" y="325"/>
                </a:lnTo>
                <a:lnTo>
                  <a:pt x="71" y="307"/>
                </a:lnTo>
                <a:lnTo>
                  <a:pt x="71" y="301"/>
                </a:lnTo>
                <a:lnTo>
                  <a:pt x="59" y="290"/>
                </a:lnTo>
                <a:lnTo>
                  <a:pt x="47" y="272"/>
                </a:lnTo>
                <a:lnTo>
                  <a:pt x="41" y="272"/>
                </a:lnTo>
                <a:lnTo>
                  <a:pt x="30" y="260"/>
                </a:lnTo>
                <a:lnTo>
                  <a:pt x="24" y="266"/>
                </a:lnTo>
                <a:lnTo>
                  <a:pt x="36" y="266"/>
                </a:lnTo>
                <a:lnTo>
                  <a:pt x="30" y="260"/>
                </a:lnTo>
                <a:lnTo>
                  <a:pt x="36" y="266"/>
                </a:lnTo>
                <a:lnTo>
                  <a:pt x="24" y="219"/>
                </a:lnTo>
                <a:lnTo>
                  <a:pt x="18" y="201"/>
                </a:lnTo>
                <a:lnTo>
                  <a:pt x="18" y="183"/>
                </a:lnTo>
                <a:lnTo>
                  <a:pt x="12" y="183"/>
                </a:lnTo>
                <a:lnTo>
                  <a:pt x="18" y="183"/>
                </a:lnTo>
                <a:lnTo>
                  <a:pt x="24" y="171"/>
                </a:lnTo>
                <a:lnTo>
                  <a:pt x="30" y="154"/>
                </a:lnTo>
                <a:lnTo>
                  <a:pt x="18" y="154"/>
                </a:lnTo>
                <a:lnTo>
                  <a:pt x="30" y="154"/>
                </a:lnTo>
                <a:lnTo>
                  <a:pt x="41" y="142"/>
                </a:lnTo>
                <a:lnTo>
                  <a:pt x="36" y="136"/>
                </a:lnTo>
                <a:lnTo>
                  <a:pt x="36" y="142"/>
                </a:lnTo>
                <a:lnTo>
                  <a:pt x="59" y="130"/>
                </a:lnTo>
                <a:lnTo>
                  <a:pt x="59" y="124"/>
                </a:lnTo>
                <a:lnTo>
                  <a:pt x="59" y="124"/>
                </a:lnTo>
                <a:lnTo>
                  <a:pt x="65" y="124"/>
                </a:lnTo>
                <a:lnTo>
                  <a:pt x="71" y="106"/>
                </a:lnTo>
                <a:lnTo>
                  <a:pt x="83" y="94"/>
                </a:lnTo>
                <a:lnTo>
                  <a:pt x="83" y="94"/>
                </a:lnTo>
                <a:lnTo>
                  <a:pt x="89" y="88"/>
                </a:lnTo>
                <a:lnTo>
                  <a:pt x="89" y="77"/>
                </a:lnTo>
                <a:lnTo>
                  <a:pt x="89" y="71"/>
                </a:lnTo>
                <a:lnTo>
                  <a:pt x="89" y="65"/>
                </a:lnTo>
                <a:lnTo>
                  <a:pt x="89" y="53"/>
                </a:lnTo>
                <a:lnTo>
                  <a:pt x="83" y="29"/>
                </a:lnTo>
                <a:lnTo>
                  <a:pt x="83" y="0"/>
                </a:lnTo>
                <a:lnTo>
                  <a:pt x="65" y="0"/>
                </a:lnTo>
                <a:lnTo>
                  <a:pt x="65" y="29"/>
                </a:lnTo>
                <a:lnTo>
                  <a:pt x="65" y="53"/>
                </a:lnTo>
                <a:lnTo>
                  <a:pt x="65" y="65"/>
                </a:lnTo>
                <a:lnTo>
                  <a:pt x="71" y="77"/>
                </a:lnTo>
                <a:lnTo>
                  <a:pt x="77" y="77"/>
                </a:lnTo>
                <a:lnTo>
                  <a:pt x="71" y="71"/>
                </a:lnTo>
                <a:lnTo>
                  <a:pt x="65" y="83"/>
                </a:lnTo>
                <a:lnTo>
                  <a:pt x="65" y="88"/>
                </a:lnTo>
                <a:lnTo>
                  <a:pt x="71" y="88"/>
                </a:lnTo>
                <a:lnTo>
                  <a:pt x="65" y="88"/>
                </a:lnTo>
                <a:lnTo>
                  <a:pt x="59" y="94"/>
                </a:lnTo>
                <a:lnTo>
                  <a:pt x="47" y="118"/>
                </a:lnTo>
                <a:lnTo>
                  <a:pt x="53" y="118"/>
                </a:lnTo>
                <a:lnTo>
                  <a:pt x="47" y="112"/>
                </a:lnTo>
                <a:lnTo>
                  <a:pt x="30" y="124"/>
                </a:lnTo>
                <a:lnTo>
                  <a:pt x="24" y="130"/>
                </a:lnTo>
                <a:lnTo>
                  <a:pt x="12" y="148"/>
                </a:lnTo>
                <a:lnTo>
                  <a:pt x="12" y="148"/>
                </a:lnTo>
                <a:lnTo>
                  <a:pt x="6" y="165"/>
                </a:lnTo>
                <a:lnTo>
                  <a:pt x="0" y="183"/>
                </a:lnTo>
                <a:lnTo>
                  <a:pt x="0" y="183"/>
                </a:lnTo>
                <a:lnTo>
                  <a:pt x="0" y="201"/>
                </a:lnTo>
                <a:lnTo>
                  <a:pt x="6" y="219"/>
                </a:lnTo>
                <a:lnTo>
                  <a:pt x="12" y="266"/>
                </a:lnTo>
                <a:lnTo>
                  <a:pt x="12" y="266"/>
                </a:lnTo>
                <a:lnTo>
                  <a:pt x="18" y="266"/>
                </a:lnTo>
                <a:lnTo>
                  <a:pt x="18" y="272"/>
                </a:lnTo>
                <a:lnTo>
                  <a:pt x="36" y="290"/>
                </a:lnTo>
                <a:lnTo>
                  <a:pt x="41" y="284"/>
                </a:lnTo>
                <a:lnTo>
                  <a:pt x="30" y="284"/>
                </a:lnTo>
                <a:lnTo>
                  <a:pt x="41" y="296"/>
                </a:lnTo>
                <a:lnTo>
                  <a:pt x="53" y="313"/>
                </a:lnTo>
                <a:lnTo>
                  <a:pt x="65" y="307"/>
                </a:lnTo>
                <a:lnTo>
                  <a:pt x="53" y="313"/>
                </a:lnTo>
                <a:lnTo>
                  <a:pt x="65" y="331"/>
                </a:lnTo>
                <a:lnTo>
                  <a:pt x="65" y="331"/>
                </a:lnTo>
                <a:lnTo>
                  <a:pt x="65" y="331"/>
                </a:lnTo>
                <a:lnTo>
                  <a:pt x="71" y="343"/>
                </a:lnTo>
                <a:lnTo>
                  <a:pt x="71" y="343"/>
                </a:lnTo>
                <a:lnTo>
                  <a:pt x="77" y="331"/>
                </a:lnTo>
                <a:lnTo>
                  <a:pt x="65" y="337"/>
                </a:lnTo>
                <a:lnTo>
                  <a:pt x="71" y="343"/>
                </a:lnTo>
                <a:lnTo>
                  <a:pt x="71" y="355"/>
                </a:lnTo>
                <a:lnTo>
                  <a:pt x="71" y="355"/>
                </a:lnTo>
                <a:lnTo>
                  <a:pt x="77" y="361"/>
                </a:lnTo>
                <a:lnTo>
                  <a:pt x="77" y="361"/>
                </a:lnTo>
                <a:lnTo>
                  <a:pt x="77" y="367"/>
                </a:lnTo>
                <a:lnTo>
                  <a:pt x="101" y="378"/>
                </a:lnTo>
                <a:lnTo>
                  <a:pt x="101" y="378"/>
                </a:lnTo>
                <a:lnTo>
                  <a:pt x="124" y="384"/>
                </a:lnTo>
                <a:close/>
              </a:path>
            </a:pathLst>
          </a:custGeom>
          <a:solidFill>
            <a:srgbClr val="FF00FF"/>
          </a:solidFill>
          <a:ln w="9525">
            <a:solidFill>
              <a:srgbClr val="FF00FF"/>
            </a:solidFill>
            <a:round/>
            <a:headEnd/>
            <a:tailEnd/>
          </a:ln>
        </p:spPr>
        <p:txBody>
          <a:bodyPr/>
          <a:lstStyle/>
          <a:p>
            <a:endParaRPr lang="cs-CZ"/>
          </a:p>
        </p:txBody>
      </p:sp>
      <p:sp>
        <p:nvSpPr>
          <p:cNvPr id="10333" name="Rectangle 93">
            <a:extLst>
              <a:ext uri="{FF2B5EF4-FFF2-40B4-BE49-F238E27FC236}">
                <a16:creationId xmlns:a16="http://schemas.microsoft.com/office/drawing/2014/main" id="{6B09F771-5A90-4161-98CF-74E1455ABB52}"/>
              </a:ext>
            </a:extLst>
          </p:cNvPr>
          <p:cNvSpPr>
            <a:spLocks noChangeArrowheads="1"/>
          </p:cNvSpPr>
          <p:nvPr/>
        </p:nvSpPr>
        <p:spPr bwMode="auto">
          <a:xfrm>
            <a:off x="3505200" y="1377950"/>
            <a:ext cx="2441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cs-CZ" b="1">
                <a:effectLst>
                  <a:outerShdw blurRad="38100" dist="38100" dir="2700000" algn="tl">
                    <a:srgbClr val="C0C0C0"/>
                  </a:outerShdw>
                </a:effectLst>
                <a:latin typeface="Arial" panose="020B0604020202020204" pitchFamily="34" charset="0"/>
              </a:rPr>
              <a:t>extra</a:t>
            </a:r>
            <a:r>
              <a:rPr lang="cs-CZ" altLang="cs-CZ" b="1">
                <a:effectLst>
                  <a:outerShdw blurRad="38100" dist="38100" dir="2700000" algn="tl">
                    <a:srgbClr val="C0C0C0"/>
                  </a:outerShdw>
                </a:effectLst>
                <a:latin typeface="Arial" panose="020B0604020202020204" pitchFamily="34" charset="0"/>
              </a:rPr>
              <a:t>kce</a:t>
            </a:r>
            <a:r>
              <a:rPr lang="en-GB" altLang="cs-CZ" b="1">
                <a:effectLst>
                  <a:outerShdw blurRad="38100" dist="38100" dir="2700000" algn="tl">
                    <a:srgbClr val="C0C0C0"/>
                  </a:outerShdw>
                </a:effectLst>
                <a:latin typeface="Arial" panose="020B0604020202020204" pitchFamily="34" charset="0"/>
              </a:rPr>
              <a:t> mRNA</a:t>
            </a:r>
            <a:endParaRPr lang="cs-CZ" altLang="cs-CZ" b="1">
              <a:effectLst>
                <a:outerShdw blurRad="38100" dist="38100" dir="2700000" algn="tl">
                  <a:srgbClr val="C0C0C0"/>
                </a:outerShdw>
              </a:effectLst>
              <a:latin typeface="Arial" panose="020B0604020202020204" pitchFamily="34" charset="0"/>
            </a:endParaRPr>
          </a:p>
        </p:txBody>
      </p:sp>
      <p:sp>
        <p:nvSpPr>
          <p:cNvPr id="10334" name="Rectangle 94">
            <a:extLst>
              <a:ext uri="{FF2B5EF4-FFF2-40B4-BE49-F238E27FC236}">
                <a16:creationId xmlns:a16="http://schemas.microsoft.com/office/drawing/2014/main" id="{CF084608-CE66-4699-BAA0-B68D9AFD47C7}"/>
              </a:ext>
            </a:extLst>
          </p:cNvPr>
          <p:cNvSpPr>
            <a:spLocks noChangeArrowheads="1"/>
          </p:cNvSpPr>
          <p:nvPr/>
        </p:nvSpPr>
        <p:spPr bwMode="auto">
          <a:xfrm>
            <a:off x="3983038" y="2597150"/>
            <a:ext cx="44005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cs-CZ" b="1">
                <a:effectLst>
                  <a:outerShdw blurRad="38100" dist="38100" dir="2700000" algn="tl">
                    <a:srgbClr val="C0C0C0"/>
                  </a:outerShdw>
                </a:effectLst>
                <a:latin typeface="Arial" panose="020B0604020202020204" pitchFamily="34" charset="0"/>
              </a:rPr>
              <a:t>transforma</a:t>
            </a:r>
            <a:r>
              <a:rPr lang="cs-CZ" altLang="cs-CZ" b="1">
                <a:effectLst>
                  <a:outerShdw blurRad="38100" dist="38100" dir="2700000" algn="tl">
                    <a:srgbClr val="C0C0C0"/>
                  </a:outerShdw>
                </a:effectLst>
                <a:latin typeface="Arial" panose="020B0604020202020204" pitchFamily="34" charset="0"/>
              </a:rPr>
              <a:t>ce na</a:t>
            </a:r>
            <a:r>
              <a:rPr lang="en-GB" altLang="cs-CZ" b="1">
                <a:effectLst>
                  <a:outerShdw blurRad="38100" dist="38100" dir="2700000" algn="tl">
                    <a:srgbClr val="C0C0C0"/>
                  </a:outerShdw>
                </a:effectLst>
                <a:latin typeface="Arial" panose="020B0604020202020204" pitchFamily="34" charset="0"/>
              </a:rPr>
              <a:t> cDNA</a:t>
            </a:r>
            <a:br>
              <a:rPr lang="en-GB" altLang="cs-CZ" b="1">
                <a:effectLst>
                  <a:outerShdw blurRad="38100" dist="38100" dir="2700000" algn="tl">
                    <a:srgbClr val="C0C0C0"/>
                  </a:outerShdw>
                </a:effectLst>
                <a:latin typeface="Arial" panose="020B0604020202020204" pitchFamily="34" charset="0"/>
              </a:rPr>
            </a:br>
            <a:r>
              <a:rPr lang="en-GB" altLang="cs-CZ" b="1">
                <a:effectLst>
                  <a:outerShdw blurRad="38100" dist="38100" dir="2700000" algn="tl">
                    <a:srgbClr val="C0C0C0"/>
                  </a:outerShdw>
                </a:effectLst>
                <a:latin typeface="Arial" panose="020B0604020202020204" pitchFamily="34" charset="0"/>
              </a:rPr>
              <a:t>amplifi</a:t>
            </a:r>
            <a:r>
              <a:rPr lang="cs-CZ" altLang="cs-CZ" b="1">
                <a:effectLst>
                  <a:outerShdw blurRad="38100" dist="38100" dir="2700000" algn="tl">
                    <a:srgbClr val="C0C0C0"/>
                  </a:outerShdw>
                </a:effectLst>
                <a:latin typeface="Arial" panose="020B0604020202020204" pitchFamily="34" charset="0"/>
              </a:rPr>
              <a:t>k</a:t>
            </a:r>
            <a:r>
              <a:rPr lang="en-GB" altLang="cs-CZ" b="1">
                <a:effectLst>
                  <a:outerShdw blurRad="38100" dist="38100" dir="2700000" algn="tl">
                    <a:srgbClr val="C0C0C0"/>
                  </a:outerShdw>
                </a:effectLst>
                <a:latin typeface="Arial" panose="020B0604020202020204" pitchFamily="34" charset="0"/>
              </a:rPr>
              <a:t>a</a:t>
            </a:r>
            <a:r>
              <a:rPr lang="cs-CZ" altLang="cs-CZ" b="1">
                <a:effectLst>
                  <a:outerShdw blurRad="38100" dist="38100" dir="2700000" algn="tl">
                    <a:srgbClr val="C0C0C0"/>
                  </a:outerShdw>
                </a:effectLst>
                <a:latin typeface="Arial" panose="020B0604020202020204" pitchFamily="34" charset="0"/>
              </a:rPr>
              <a:t>ce</a:t>
            </a:r>
            <a:r>
              <a:rPr lang="en-GB" altLang="cs-CZ" b="1">
                <a:effectLst>
                  <a:outerShdw blurRad="38100" dist="38100" dir="2700000" algn="tl">
                    <a:srgbClr val="C0C0C0"/>
                  </a:outerShdw>
                </a:effectLst>
                <a:latin typeface="Arial" panose="020B0604020202020204" pitchFamily="34" charset="0"/>
              </a:rPr>
              <a:t> variab</a:t>
            </a:r>
            <a:r>
              <a:rPr lang="cs-CZ" altLang="cs-CZ" b="1">
                <a:effectLst>
                  <a:outerShdw blurRad="38100" dist="38100" dir="2700000" algn="tl">
                    <a:srgbClr val="C0C0C0"/>
                  </a:outerShdw>
                </a:effectLst>
                <a:latin typeface="Arial" panose="020B0604020202020204" pitchFamily="34" charset="0"/>
              </a:rPr>
              <a:t>ilních</a:t>
            </a:r>
            <a:r>
              <a:rPr lang="en-GB" altLang="cs-CZ" b="1">
                <a:effectLst>
                  <a:outerShdw blurRad="38100" dist="38100" dir="2700000" algn="tl">
                    <a:srgbClr val="C0C0C0"/>
                  </a:outerShdw>
                </a:effectLst>
                <a:latin typeface="Arial" panose="020B0604020202020204" pitchFamily="34" charset="0"/>
              </a:rPr>
              <a:t> </a:t>
            </a:r>
            <a:r>
              <a:rPr lang="cs-CZ" altLang="cs-CZ" b="1">
                <a:effectLst>
                  <a:outerShdw blurRad="38100" dist="38100" dir="2700000" algn="tl">
                    <a:srgbClr val="C0C0C0"/>
                  </a:outerShdw>
                </a:effectLst>
                <a:latin typeface="Arial" panose="020B0604020202020204" pitchFamily="34" charset="0"/>
              </a:rPr>
              <a:t>částí</a:t>
            </a:r>
          </a:p>
        </p:txBody>
      </p:sp>
      <p:sp>
        <p:nvSpPr>
          <p:cNvPr id="10335" name="Rectangle 95">
            <a:extLst>
              <a:ext uri="{FF2B5EF4-FFF2-40B4-BE49-F238E27FC236}">
                <a16:creationId xmlns:a16="http://schemas.microsoft.com/office/drawing/2014/main" id="{C87A6B3A-E8D9-4F73-8D00-73FE3742F914}"/>
              </a:ext>
            </a:extLst>
          </p:cNvPr>
          <p:cNvSpPr>
            <a:spLocks noChangeArrowheads="1"/>
          </p:cNvSpPr>
          <p:nvPr/>
        </p:nvSpPr>
        <p:spPr bwMode="auto">
          <a:xfrm>
            <a:off x="4057650" y="3968750"/>
            <a:ext cx="3856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effectLst>
                  <a:outerShdw blurRad="38100" dist="38100" dir="2700000" algn="tl">
                    <a:srgbClr val="C0C0C0"/>
                  </a:outerShdw>
                </a:effectLst>
                <a:latin typeface="Arial" panose="020B0604020202020204" pitchFamily="34" charset="0"/>
              </a:rPr>
              <a:t>spojení, další</a:t>
            </a:r>
            <a:r>
              <a:rPr lang="en-GB" altLang="cs-CZ" b="1">
                <a:effectLst>
                  <a:outerShdw blurRad="38100" dist="38100" dir="2700000" algn="tl">
                    <a:srgbClr val="C0C0C0"/>
                  </a:outerShdw>
                </a:effectLst>
                <a:latin typeface="Arial" panose="020B0604020202020204" pitchFamily="34" charset="0"/>
              </a:rPr>
              <a:t> amplifi</a:t>
            </a:r>
            <a:r>
              <a:rPr lang="cs-CZ" altLang="cs-CZ" b="1">
                <a:effectLst>
                  <a:outerShdw blurRad="38100" dist="38100" dir="2700000" algn="tl">
                    <a:srgbClr val="C0C0C0"/>
                  </a:outerShdw>
                </a:effectLst>
                <a:latin typeface="Arial" panose="020B0604020202020204" pitchFamily="34" charset="0"/>
              </a:rPr>
              <a:t>kace</a:t>
            </a:r>
          </a:p>
        </p:txBody>
      </p:sp>
      <p:sp>
        <p:nvSpPr>
          <p:cNvPr id="10336" name="Rectangle 96">
            <a:extLst>
              <a:ext uri="{FF2B5EF4-FFF2-40B4-BE49-F238E27FC236}">
                <a16:creationId xmlns:a16="http://schemas.microsoft.com/office/drawing/2014/main" id="{246689EB-FE02-426D-842E-1139456F1580}"/>
              </a:ext>
            </a:extLst>
          </p:cNvPr>
          <p:cNvSpPr>
            <a:spLocks noChangeArrowheads="1"/>
          </p:cNvSpPr>
          <p:nvPr/>
        </p:nvSpPr>
        <p:spPr bwMode="auto">
          <a:xfrm>
            <a:off x="4114800" y="5676900"/>
            <a:ext cx="43116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cs-CZ" b="1">
                <a:effectLst>
                  <a:outerShdw blurRad="38100" dist="38100" dir="2700000" algn="tl">
                    <a:srgbClr val="C0C0C0"/>
                  </a:outerShdw>
                </a:effectLst>
                <a:latin typeface="Arial" panose="020B0604020202020204" pitchFamily="34" charset="0"/>
              </a:rPr>
              <a:t>DNA scFv fragment</a:t>
            </a:r>
            <a:r>
              <a:rPr lang="cs-CZ" altLang="cs-CZ" b="1">
                <a:effectLst>
                  <a:outerShdw blurRad="38100" dist="38100" dir="2700000" algn="tl">
                    <a:srgbClr val="C0C0C0"/>
                  </a:outerShdw>
                </a:effectLst>
                <a:latin typeface="Arial" panose="020B0604020202020204" pitchFamily="34" charset="0"/>
              </a:rPr>
              <a:t>u</a:t>
            </a:r>
            <a:br>
              <a:rPr lang="en-GB" altLang="cs-CZ" b="1">
                <a:effectLst>
                  <a:outerShdw blurRad="38100" dist="38100" dir="2700000" algn="tl">
                    <a:srgbClr val="C0C0C0"/>
                  </a:outerShdw>
                </a:effectLst>
                <a:latin typeface="Arial" panose="020B0604020202020204" pitchFamily="34" charset="0"/>
              </a:rPr>
            </a:br>
            <a:r>
              <a:rPr lang="cs-CZ" altLang="cs-CZ" b="1">
                <a:effectLst>
                  <a:outerShdw blurRad="38100" dist="38100" dir="2700000" algn="tl">
                    <a:srgbClr val="C0C0C0"/>
                  </a:outerShdw>
                </a:effectLst>
                <a:latin typeface="Arial" panose="020B0604020202020204" pitchFamily="34" charset="0"/>
              </a:rPr>
              <a:t>vložena do plasmidu či fága</a:t>
            </a:r>
            <a:r>
              <a:rPr lang="en-GB" altLang="cs-CZ" b="1">
                <a:effectLst>
                  <a:outerShdw blurRad="38100" dist="38100" dir="2700000" algn="tl">
                    <a:srgbClr val="C0C0C0"/>
                  </a:outerShdw>
                </a:effectLst>
                <a:latin typeface="Arial" panose="020B0604020202020204" pitchFamily="34" charset="0"/>
              </a:rPr>
              <a:t>,</a:t>
            </a:r>
          </a:p>
          <a:p>
            <a:r>
              <a:rPr lang="cs-CZ" altLang="cs-CZ" b="1">
                <a:effectLst>
                  <a:outerShdw blurRad="38100" dist="38100" dir="2700000" algn="tl">
                    <a:srgbClr val="C0C0C0"/>
                  </a:outerShdw>
                </a:effectLst>
                <a:latin typeface="Arial" panose="020B0604020202020204" pitchFamily="34" charset="0"/>
              </a:rPr>
              <a:t>exprese</a:t>
            </a:r>
            <a:r>
              <a:rPr lang="en-GB" altLang="cs-CZ" b="1">
                <a:effectLst>
                  <a:outerShdw blurRad="38100" dist="38100" dir="2700000" algn="tl">
                    <a:srgbClr val="C0C0C0"/>
                  </a:outerShdw>
                </a:effectLst>
                <a:latin typeface="Arial" panose="020B0604020202020204" pitchFamily="34" charset="0"/>
              </a:rPr>
              <a:t> scFv </a:t>
            </a:r>
            <a:r>
              <a:rPr lang="cs-CZ" altLang="cs-CZ" b="1">
                <a:effectLst>
                  <a:outerShdw blurRad="38100" dist="38100" dir="2700000" algn="tl">
                    <a:srgbClr val="C0C0C0"/>
                  </a:outerShdw>
                </a:effectLst>
                <a:latin typeface="Arial" panose="020B0604020202020204" pitchFamily="34" charset="0"/>
              </a:rPr>
              <a:t>v buňkách</a:t>
            </a:r>
          </a:p>
        </p:txBody>
      </p:sp>
      <p:sp>
        <p:nvSpPr>
          <p:cNvPr id="10337" name="Rectangle 97">
            <a:extLst>
              <a:ext uri="{FF2B5EF4-FFF2-40B4-BE49-F238E27FC236}">
                <a16:creationId xmlns:a16="http://schemas.microsoft.com/office/drawing/2014/main" id="{290C27CE-10AF-482E-B9B0-596AD6F7D571}"/>
              </a:ext>
            </a:extLst>
          </p:cNvPr>
          <p:cNvSpPr>
            <a:spLocks noChangeArrowheads="1"/>
          </p:cNvSpPr>
          <p:nvPr/>
        </p:nvSpPr>
        <p:spPr bwMode="auto">
          <a:xfrm>
            <a:off x="3657600" y="4730750"/>
            <a:ext cx="996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cs-CZ" b="1">
                <a:solidFill>
                  <a:srgbClr val="FF0000"/>
                </a:solidFill>
                <a:latin typeface="Arial" panose="020B0604020202020204" pitchFamily="34" charset="0"/>
              </a:rPr>
              <a:t>linker</a:t>
            </a:r>
            <a:endParaRPr lang="cs-CZ" altLang="cs-CZ" b="1">
              <a:solidFill>
                <a:srgbClr val="FFFF00"/>
              </a:solidFill>
              <a:latin typeface="Arial" panose="020B0604020202020204" pitchFamily="34" charset="0"/>
            </a:endParaRPr>
          </a:p>
        </p:txBody>
      </p:sp>
      <p:sp>
        <p:nvSpPr>
          <p:cNvPr id="10338" name="Rectangle 98">
            <a:extLst>
              <a:ext uri="{FF2B5EF4-FFF2-40B4-BE49-F238E27FC236}">
                <a16:creationId xmlns:a16="http://schemas.microsoft.com/office/drawing/2014/main" id="{DE17AA45-820A-4D30-BAD2-17651F8EF164}"/>
              </a:ext>
            </a:extLst>
          </p:cNvPr>
          <p:cNvSpPr>
            <a:spLocks noChangeArrowheads="1"/>
          </p:cNvSpPr>
          <p:nvPr/>
        </p:nvSpPr>
        <p:spPr bwMode="auto">
          <a:xfrm>
            <a:off x="228600" y="6043613"/>
            <a:ext cx="16081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cs-CZ" sz="2800" b="1">
                <a:solidFill>
                  <a:schemeClr val="hlink"/>
                </a:solidFill>
                <a:effectLst>
                  <a:outerShdw blurRad="38100" dist="38100" dir="2700000" algn="tl">
                    <a:srgbClr val="C0C0C0"/>
                  </a:outerShdw>
                </a:effectLst>
                <a:latin typeface="Arial" panose="020B0604020202020204" pitchFamily="34" charset="0"/>
              </a:rPr>
              <a:t>P</a:t>
            </a:r>
            <a:r>
              <a:rPr lang="cs-CZ" altLang="cs-CZ" sz="2800" b="1">
                <a:solidFill>
                  <a:schemeClr val="hlink"/>
                </a:solidFill>
                <a:effectLst>
                  <a:outerShdw blurRad="38100" dist="38100" dir="2700000" algn="tl">
                    <a:srgbClr val="C0C0C0"/>
                  </a:outerShdw>
                </a:effectLst>
                <a:latin typeface="Arial" panose="020B0604020202020204" pitchFamily="34" charset="0"/>
              </a:rPr>
              <a:t>říprava</a:t>
            </a:r>
            <a:endParaRPr lang="cs-CZ" altLang="cs-CZ" b="1">
              <a:solidFill>
                <a:schemeClr val="hlink"/>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810B0292-F7EC-4C6D-B8B5-AEB715A309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91538" y="62055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0526"/>
    </mc:Choice>
    <mc:Fallback>
      <p:transition spd="slow" advTm="160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6124" x="1855788" y="698500"/>
          <p14:tracePt t="26131" x="1851025" y="704850"/>
          <p14:tracePt t="26161" x="1831975" y="711200"/>
          <p14:tracePt t="26177" x="1825625" y="717550"/>
          <p14:tracePt t="26185" x="1820863" y="723900"/>
          <p14:tracePt t="26201" x="1814513" y="735013"/>
          <p14:tracePt t="26209" x="1808163" y="747713"/>
          <p14:tracePt t="26217" x="1808163" y="758825"/>
          <p14:tracePt t="26225" x="1808163" y="765175"/>
          <p14:tracePt t="26233" x="1808163" y="777875"/>
          <p14:tracePt t="26241" x="1808163" y="788988"/>
          <p14:tracePt t="26249" x="1808163" y="795338"/>
          <p14:tracePt t="26257" x="1808163" y="808038"/>
          <p14:tracePt t="26265" x="1808163" y="812800"/>
          <p14:tracePt t="26274" x="1825625" y="831850"/>
          <p14:tracePt t="26281" x="1831975" y="838200"/>
          <p14:tracePt t="26290" x="1838325" y="842963"/>
          <p14:tracePt t="26297" x="1844675" y="855663"/>
          <p14:tracePt t="26307" x="1855788" y="868363"/>
          <p14:tracePt t="26313" x="1874838" y="885825"/>
          <p14:tracePt t="26321" x="1885950" y="892175"/>
          <p14:tracePt t="26329" x="1905000" y="909638"/>
          <p14:tracePt t="26338" x="1928813" y="922338"/>
          <p14:tracePt t="26345" x="1952625" y="939800"/>
          <p14:tracePt t="26353" x="1989138" y="958850"/>
          <p14:tracePt t="26361" x="2019300" y="976313"/>
          <p14:tracePt t="26369" x="2062163" y="1006475"/>
          <p14:tracePt t="26377" x="2122488" y="1036638"/>
          <p14:tracePt t="26385" x="2182813" y="1054100"/>
          <p14:tracePt t="26393" x="2247900" y="1079500"/>
          <p14:tracePt t="26401" x="2327275" y="1108075"/>
          <p14:tracePt t="26409" x="2398713" y="1144588"/>
          <p14:tracePt t="26417" x="2478088" y="1174750"/>
          <p14:tracePt t="26425" x="2579688" y="1211263"/>
          <p14:tracePt t="26433" x="2682875" y="1235075"/>
          <p14:tracePt t="26441" x="2803525" y="1254125"/>
          <p14:tracePt t="26449" x="2905125" y="1277938"/>
          <p14:tracePt t="26457" x="3008313" y="1314450"/>
          <p14:tracePt t="26465" x="3109913" y="1325563"/>
          <p14:tracePt t="26475" x="3213100" y="1349375"/>
          <p14:tracePt t="26481" x="3303588" y="1362075"/>
          <p14:tracePt t="26491" x="3387725" y="1368425"/>
          <p14:tracePt t="26497" x="3459163" y="1368425"/>
          <p14:tracePt t="26507" x="3538538" y="1379538"/>
          <p14:tracePt t="26513" x="3609975" y="1379538"/>
          <p14:tracePt t="26522" x="3683000" y="1379538"/>
          <p14:tracePt t="26529" x="3756025" y="1379538"/>
          <p14:tracePt t="26537" x="3827463" y="1379538"/>
          <p14:tracePt t="26545" x="3881438" y="1379538"/>
          <p14:tracePt t="26553" x="3954463" y="1379538"/>
          <p14:tracePt t="26561" x="4044950" y="1379538"/>
          <p14:tracePt t="26569" x="4116388" y="1379538"/>
          <p14:tracePt t="26577" x="4176713" y="1392238"/>
          <p14:tracePt t="26585" x="4249738" y="1392238"/>
          <p14:tracePt t="26593" x="4321175" y="1392238"/>
          <p14:tracePt t="26601" x="4394200" y="1403350"/>
          <p14:tracePt t="26609" x="4497388" y="1409700"/>
          <p14:tracePt t="26617" x="4598988" y="1409700"/>
          <p14:tracePt t="26625" x="4695825" y="1409700"/>
          <p14:tracePt t="26633" x="4797425" y="1409700"/>
          <p14:tracePt t="26641" x="4883150" y="1409700"/>
          <p14:tracePt t="26649" x="4972050" y="1409700"/>
          <p14:tracePt t="26658" x="5068888" y="1409700"/>
          <p14:tracePt t="26665" x="5172075" y="1409700"/>
          <p14:tracePt t="26674" x="5243513" y="1409700"/>
          <p14:tracePt t="26681" x="5329238" y="1409700"/>
          <p14:tracePt t="26691" x="5376863" y="1409700"/>
          <p14:tracePt t="26697" x="5387975" y="1409700"/>
          <p14:tracePt t="26705" x="5394325" y="1409700"/>
          <p14:tracePt t="26713" x="5400675" y="1409700"/>
          <p14:tracePt t="26722" x="5418138" y="1403350"/>
          <p14:tracePt t="26729" x="5424488" y="1403350"/>
          <p14:tracePt t="26737" x="5443538" y="1392238"/>
          <p14:tracePt t="26745" x="5454650" y="1385888"/>
          <p14:tracePt t="26753" x="5478463" y="1355725"/>
          <p14:tracePt t="26761" x="5491163" y="1344613"/>
          <p14:tracePt t="26769" x="5503863" y="1319213"/>
          <p14:tracePt t="26777" x="5508625" y="1314450"/>
          <p14:tracePt t="26793" x="5508625" y="1308100"/>
          <p14:tracePt t="26801" x="5508625" y="1301750"/>
          <p14:tracePt t="26817" x="5508625" y="1295400"/>
          <p14:tracePt t="26825" x="5508625" y="1284288"/>
          <p14:tracePt t="26849" x="5508625" y="1277938"/>
          <p14:tracePt t="26858" x="5508625" y="1265238"/>
          <p14:tracePt t="26865" x="5484813" y="1247775"/>
          <p14:tracePt t="26874" x="5461000" y="1228725"/>
          <p14:tracePt t="26881" x="5407025" y="1198563"/>
          <p14:tracePt t="26891" x="5353050" y="1168400"/>
          <p14:tracePt t="26907" x="5183188" y="1090613"/>
          <p14:tracePt t="26913" x="5051425" y="1030288"/>
          <p14:tracePt t="26921" x="4930775" y="982663"/>
          <p14:tracePt t="26929" x="4840288" y="952500"/>
          <p14:tracePt t="26938" x="4737100" y="928688"/>
          <p14:tracePt t="26945" x="4622800" y="868363"/>
          <p14:tracePt t="26953" x="4532313" y="842963"/>
          <p14:tracePt t="26961" x="4441825" y="812800"/>
          <p14:tracePt t="26969" x="4364038" y="801688"/>
          <p14:tracePt t="26977" x="4291013" y="788988"/>
          <p14:tracePt t="26985" x="4249738" y="788988"/>
          <p14:tracePt t="26993" x="4225925" y="788988"/>
          <p14:tracePt t="27001" x="4200525" y="788988"/>
          <p14:tracePt t="27009" x="4159250" y="788988"/>
          <p14:tracePt t="27017" x="4129088" y="788988"/>
          <p14:tracePt t="27025" x="4075113" y="788988"/>
          <p14:tracePt t="27033" x="4014788" y="788988"/>
          <p14:tracePt t="27042" x="3971925" y="788988"/>
          <p14:tracePt t="27049" x="3924300" y="788988"/>
          <p14:tracePt t="27058" x="3881438" y="788988"/>
          <p14:tracePt t="27065" x="3821113" y="788988"/>
          <p14:tracePt t="27074" x="3749675" y="788988"/>
          <p14:tracePt t="27081" x="3689350" y="788988"/>
          <p14:tracePt t="27091" x="3635375" y="788988"/>
          <p14:tracePt t="27097" x="3575050" y="788988"/>
          <p14:tracePt t="27105" x="3532188" y="788988"/>
          <p14:tracePt t="27113" x="3471863" y="788988"/>
          <p14:tracePt t="27121" x="3441700" y="788988"/>
          <p14:tracePt t="27129" x="3394075" y="788988"/>
          <p14:tracePt t="27137" x="3363913" y="788988"/>
          <p14:tracePt t="27145" x="3333750" y="788988"/>
          <p14:tracePt t="27153" x="3297238" y="788988"/>
          <p14:tracePt t="27161" x="3254375" y="788988"/>
          <p14:tracePt t="27169" x="3224213" y="788988"/>
          <p14:tracePt t="27177" x="3194050" y="788988"/>
          <p14:tracePt t="27185" x="3152775" y="788988"/>
          <p14:tracePt t="27193" x="3128963" y="788988"/>
          <p14:tracePt t="27201" x="3092450" y="788988"/>
          <p14:tracePt t="27209" x="3049588" y="788988"/>
          <p14:tracePt t="27217" x="3025775" y="788988"/>
          <p14:tracePt t="27225" x="3008313" y="788988"/>
          <p14:tracePt t="27233" x="2982913" y="788988"/>
          <p14:tracePt t="27242" x="2965450" y="788988"/>
          <p14:tracePt t="27249" x="2959100" y="788988"/>
          <p14:tracePt t="27258" x="2941638" y="801688"/>
          <p14:tracePt t="27265" x="2917825" y="801688"/>
          <p14:tracePt t="27275" x="2905125" y="812800"/>
          <p14:tracePt t="27281" x="2887663" y="819150"/>
          <p14:tracePt t="27290" x="2851150" y="849313"/>
          <p14:tracePt t="27297" x="2838450" y="855663"/>
          <p14:tracePt t="27306" x="2820988" y="873125"/>
          <p14:tracePt t="27313" x="2808288" y="879475"/>
          <p14:tracePt t="27321" x="2790825" y="892175"/>
          <p14:tracePt t="27329" x="2784475" y="898525"/>
          <p14:tracePt t="27345" x="2784475" y="903288"/>
          <p14:tracePt t="27353" x="2784475" y="922338"/>
          <p14:tracePt t="27369" x="2784475" y="928688"/>
          <p14:tracePt t="27377" x="2784475" y="939800"/>
          <p14:tracePt t="27385" x="2784475" y="952500"/>
          <p14:tracePt t="27393" x="2797175" y="952500"/>
          <p14:tracePt t="27401" x="2808288" y="963613"/>
          <p14:tracePt t="27409" x="2814638" y="963613"/>
          <p14:tracePt t="27417" x="2833688" y="976313"/>
          <p14:tracePt t="27425" x="2857500" y="982663"/>
          <p14:tracePt t="27433" x="2874963" y="982663"/>
          <p14:tracePt t="27442" x="2887663" y="989013"/>
          <p14:tracePt t="27449" x="2911475" y="993775"/>
          <p14:tracePt t="27458" x="2935288" y="1006475"/>
          <p14:tracePt t="27465" x="2971800" y="1023938"/>
          <p14:tracePt t="27475" x="3013075" y="1030288"/>
          <p14:tracePt t="27481" x="3062288" y="1049338"/>
          <p14:tracePt t="27489" x="3128963" y="1073150"/>
          <p14:tracePt t="27497" x="3200400" y="1084263"/>
          <p14:tracePt t="27506" x="3279775" y="1114425"/>
          <p14:tracePt t="27513" x="3381375" y="1138238"/>
          <p14:tracePt t="27522" x="3465513" y="1150938"/>
          <p14:tracePt t="27529" x="3568700" y="1150938"/>
          <p14:tracePt t="27537" x="3629025" y="1168400"/>
          <p14:tracePt t="27545" x="3719513" y="1181100"/>
          <p14:tracePt t="27553" x="3821113" y="1181100"/>
          <p14:tracePt t="27561" x="3905250" y="1181100"/>
          <p14:tracePt t="27569" x="4008438" y="1181100"/>
          <p14:tracePt t="27577" x="4092575" y="1181100"/>
          <p14:tracePt t="27585" x="4195763" y="1181100"/>
          <p14:tracePt t="27593" x="4291013" y="1181100"/>
          <p14:tracePt t="27601" x="4381500" y="1181100"/>
          <p14:tracePt t="27609" x="4467225" y="1181100"/>
          <p14:tracePt t="27617" x="4551363" y="1181100"/>
          <p14:tracePt t="27625" x="4652963" y="1181100"/>
          <p14:tracePt t="27633" x="4725988" y="1181100"/>
          <p14:tracePt t="27642" x="4810125" y="1181100"/>
          <p14:tracePt t="27649" x="4913313" y="1181100"/>
          <p14:tracePt t="27659" x="4984750" y="1181100"/>
          <p14:tracePt t="27665" x="5032375" y="1168400"/>
          <p14:tracePt t="27675" x="5081588" y="1157288"/>
          <p14:tracePt t="27681" x="5118100" y="1127125"/>
          <p14:tracePt t="27690" x="5135563" y="1114425"/>
          <p14:tracePt t="27697" x="5159375" y="1096963"/>
          <p14:tracePt t="27706" x="5183188" y="1073150"/>
          <p14:tracePt t="27713" x="5195888" y="1060450"/>
          <p14:tracePt t="27721" x="5202238" y="1042988"/>
          <p14:tracePt t="27729" x="5208588" y="1036638"/>
          <p14:tracePt t="27737" x="5213350" y="1030288"/>
          <p14:tracePt t="27745" x="5213350" y="1019175"/>
          <p14:tracePt t="27753" x="5226050" y="1006475"/>
          <p14:tracePt t="27761" x="5232400" y="1000125"/>
          <p14:tracePt t="27769" x="5232400" y="989013"/>
          <p14:tracePt t="27777" x="5232400" y="976313"/>
          <p14:tracePt t="27785" x="5232400" y="969963"/>
          <p14:tracePt t="27793" x="5232400" y="958850"/>
          <p14:tracePt t="27801" x="5232400" y="946150"/>
          <p14:tracePt t="27809" x="5232400" y="922338"/>
          <p14:tracePt t="27817" x="5213350" y="898525"/>
          <p14:tracePt t="27825" x="5183188" y="873125"/>
          <p14:tracePt t="27833" x="5153025" y="855663"/>
          <p14:tracePt t="27842" x="5087938" y="831850"/>
          <p14:tracePt t="27849" x="5008563" y="777875"/>
          <p14:tracePt t="27859" x="4937125" y="754063"/>
          <p14:tracePt t="27865" x="4852988" y="687388"/>
          <p14:tracePt t="27875" x="4773613" y="657225"/>
          <p14:tracePt t="27881" x="4683125" y="620713"/>
          <p14:tracePt t="27889" x="4598988" y="608013"/>
          <p14:tracePt t="27897" x="4521200" y="577850"/>
          <p14:tracePt t="27905" x="4430713" y="554038"/>
          <p14:tracePt t="27913" x="4357688" y="542925"/>
          <p14:tracePt t="27921" x="4297363" y="536575"/>
          <p14:tracePt t="27929" x="4267200" y="536575"/>
          <p14:tracePt t="27937" x="4225925" y="536575"/>
          <p14:tracePt t="27945" x="4200525" y="523875"/>
          <p14:tracePt t="27953" x="4176713" y="523875"/>
          <p14:tracePt t="27961" x="4165600" y="523875"/>
          <p14:tracePt t="27969" x="4141788" y="523875"/>
          <p14:tracePt t="27977" x="4116388" y="523875"/>
          <p14:tracePt t="27985" x="4081463" y="530225"/>
          <p14:tracePt t="27993" x="4032250" y="547688"/>
          <p14:tracePt t="28001" x="3990975" y="554038"/>
          <p14:tracePt t="28009" x="3924300" y="577850"/>
          <p14:tracePt t="28017" x="3863975" y="584200"/>
          <p14:tracePt t="28025" x="3790950" y="584200"/>
          <p14:tracePt t="28033" x="3719513" y="608013"/>
          <p14:tracePt t="28042" x="3670300" y="620713"/>
          <p14:tracePt t="28049" x="3609975" y="620713"/>
          <p14:tracePt t="28059" x="3562350" y="627063"/>
          <p14:tracePt t="28065" x="3502025" y="638175"/>
          <p14:tracePt t="28075" x="3459163" y="638175"/>
          <p14:tracePt t="28081" x="3398838" y="638175"/>
          <p14:tracePt t="28090" x="3357563" y="644525"/>
          <p14:tracePt t="28097" x="3297238" y="657225"/>
          <p14:tracePt t="28106" x="3236913" y="668338"/>
          <p14:tracePt t="28113" x="3159125" y="674688"/>
          <p14:tracePt t="28121" x="3098800" y="687388"/>
          <p14:tracePt t="28129" x="3038475" y="698500"/>
          <p14:tracePt t="28137" x="2978150" y="711200"/>
          <p14:tracePt t="28145" x="2947988" y="711200"/>
          <p14:tracePt t="28153" x="2911475" y="717550"/>
          <p14:tracePt t="28161" x="2894013" y="723900"/>
          <p14:tracePt t="28169" x="2857500" y="723900"/>
          <p14:tracePt t="28177" x="2844800" y="728663"/>
          <p14:tracePt t="28185" x="2827338" y="728663"/>
          <p14:tracePt t="28193" x="2814638" y="728663"/>
          <p14:tracePt t="28201" x="2808288" y="728663"/>
          <p14:tracePt t="28209" x="2790825" y="741363"/>
          <p14:tracePt t="28225" x="2773363" y="747713"/>
          <p14:tracePt t="28233" x="2767013" y="754063"/>
          <p14:tracePt t="28249" x="2754313" y="765175"/>
          <p14:tracePt t="28259" x="2747963" y="771525"/>
          <p14:tracePt t="28265" x="2747963" y="777875"/>
          <p14:tracePt t="28273" x="2743200" y="788988"/>
          <p14:tracePt t="28281" x="2736850" y="808038"/>
          <p14:tracePt t="28297" x="2736850" y="831850"/>
          <p14:tracePt t="28306" x="2736850" y="838200"/>
          <p14:tracePt t="28313" x="2736850" y="849313"/>
          <p14:tracePt t="28321" x="2736850" y="855663"/>
          <p14:tracePt t="28329" x="2736850" y="862013"/>
          <p14:tracePt t="28337" x="2743200" y="868363"/>
          <p14:tracePt t="28345" x="2747963" y="873125"/>
          <p14:tracePt t="28353" x="2760663" y="873125"/>
          <p14:tracePt t="28361" x="2773363" y="885825"/>
          <p14:tracePt t="28369" x="2797175" y="898525"/>
          <p14:tracePt t="28377" x="2820988" y="903288"/>
          <p14:tracePt t="28385" x="2838450" y="922338"/>
          <p14:tracePt t="28394" x="2868613" y="928688"/>
          <p14:tracePt t="28401" x="2917825" y="946150"/>
          <p14:tracePt t="28409" x="2971800" y="989013"/>
          <p14:tracePt t="28417" x="3049588" y="1023938"/>
          <p14:tracePt t="28426" x="3122613" y="1054100"/>
          <p14:tracePt t="28433" x="3243263" y="1103313"/>
          <p14:tracePt t="28441" x="3375025" y="1150938"/>
          <p14:tracePt t="28449" x="3508375" y="1174750"/>
          <p14:tracePt t="28459" x="3640138" y="1223963"/>
          <p14:tracePt t="28465" x="3779838" y="1235075"/>
          <p14:tracePt t="28473" x="3881438" y="1247775"/>
          <p14:tracePt t="28481" x="3984625" y="1254125"/>
          <p14:tracePt t="28489" x="4075113" y="1254125"/>
          <p14:tracePt t="28497" x="4146550" y="1254125"/>
          <p14:tracePt t="28505" x="4219575" y="1254125"/>
          <p14:tracePt t="28513" x="4291013" y="1254125"/>
          <p14:tracePt t="28521" x="4376738" y="1254125"/>
          <p14:tracePt t="28529" x="4448175" y="1254125"/>
          <p14:tracePt t="28537" x="4508500" y="1241425"/>
          <p14:tracePt t="28545" x="4586288" y="1217613"/>
          <p14:tracePt t="28553" x="4646613" y="1198563"/>
          <p14:tracePt t="28561" x="4706938" y="1181100"/>
          <p14:tracePt t="28569" x="4786313" y="1144588"/>
          <p14:tracePt t="28577" x="4846638" y="1127125"/>
          <p14:tracePt t="28585" x="4913313" y="1103313"/>
          <p14:tracePt t="28593" x="4948238" y="1084263"/>
          <p14:tracePt t="28601" x="4997450" y="1054100"/>
          <p14:tracePt t="28610" x="5027613" y="1049338"/>
          <p14:tracePt t="28617" x="5062538" y="1030288"/>
          <p14:tracePt t="28626" x="5087938" y="1012825"/>
          <p14:tracePt t="28643" x="5105400" y="1000125"/>
          <p14:tracePt t="28649" x="5118100" y="982663"/>
          <p14:tracePt t="28660" x="5129213" y="976313"/>
          <p14:tracePt t="28665" x="5135563" y="969963"/>
          <p14:tracePt t="28673" x="5135563" y="958850"/>
          <p14:tracePt t="28681" x="5141913" y="952500"/>
          <p14:tracePt t="28705" x="5141913" y="946150"/>
          <p14:tracePt t="28721" x="5141913" y="939800"/>
          <p14:tracePt t="28729" x="5141913" y="933450"/>
          <p14:tracePt t="28737" x="5122863" y="909638"/>
          <p14:tracePt t="28745" x="5087938" y="903288"/>
          <p14:tracePt t="28753" x="5027613" y="873125"/>
          <p14:tracePt t="28761" x="4924425" y="838200"/>
          <p14:tracePt t="28769" x="4816475" y="801688"/>
          <p14:tracePt t="28777" x="4702175" y="777875"/>
          <p14:tracePt t="28785" x="4532313" y="728663"/>
          <p14:tracePt t="28793" x="4387850" y="704850"/>
          <p14:tracePt t="28801" x="4230688" y="693738"/>
          <p14:tracePt t="28810" x="4086225" y="668338"/>
          <p14:tracePt t="28817" x="3941763" y="657225"/>
          <p14:tracePt t="28826" x="3810000" y="633413"/>
          <p14:tracePt t="28833" x="3725863" y="620713"/>
          <p14:tracePt t="28842" x="3652838" y="620713"/>
          <p14:tracePt t="28849" x="3616325" y="620713"/>
          <p14:tracePt t="28860" x="3575050" y="620713"/>
          <p14:tracePt t="28865" x="3544888" y="620713"/>
          <p14:tracePt t="28874" x="3519488" y="638175"/>
          <p14:tracePt t="28881" x="3471863" y="657225"/>
          <p14:tracePt t="28889" x="3435350" y="687388"/>
          <p14:tracePt t="28897" x="3387725" y="717550"/>
          <p14:tracePt t="28912" x="3333750" y="765175"/>
          <p14:tracePt t="28913" x="3279775" y="808038"/>
          <p14:tracePt t="28921" x="3243263" y="849313"/>
          <p14:tracePt t="28929" x="3200400" y="885825"/>
          <p14:tracePt t="28937" x="3189288" y="903288"/>
          <p14:tracePt t="28945" x="3163888" y="928688"/>
          <p14:tracePt t="28953" x="3146425" y="939800"/>
          <p14:tracePt t="28962" x="3122613" y="969963"/>
          <p14:tracePt t="28969" x="3122613" y="976313"/>
          <p14:tracePt t="28977" x="3122613" y="982663"/>
          <p14:tracePt t="28985" x="3122613" y="989013"/>
          <p14:tracePt t="28993" x="3122613" y="1000125"/>
          <p14:tracePt t="29010" x="3133725" y="1012825"/>
          <p14:tracePt t="29017" x="3159125" y="1030288"/>
          <p14:tracePt t="29027" x="3189288" y="1036638"/>
          <p14:tracePt t="29033" x="3213100" y="1054100"/>
          <p14:tracePt t="29043" x="3284538" y="1084263"/>
          <p14:tracePt t="29049" x="3357563" y="1103313"/>
          <p14:tracePt t="29057" x="3435350" y="1138238"/>
          <p14:tracePt t="29065" x="3538538" y="1174750"/>
          <p14:tracePt t="29074" x="3659188" y="1198563"/>
          <p14:tracePt t="29081" x="3784600" y="1223963"/>
          <p14:tracePt t="29089" x="3917950" y="1228725"/>
          <p14:tracePt t="29097" x="4062413" y="1254125"/>
          <p14:tracePt t="29105" x="4176713" y="1265238"/>
          <p14:tracePt t="29113" x="4303713" y="1265238"/>
          <p14:tracePt t="29121" x="4418013" y="1265238"/>
          <p14:tracePt t="29129" x="4502150" y="1265238"/>
          <p14:tracePt t="29137" x="4581525" y="1265238"/>
          <p14:tracePt t="29145" x="4672013" y="1241425"/>
          <p14:tracePt t="29153" x="4702175" y="1223963"/>
          <p14:tracePt t="29161" x="4725988" y="1204913"/>
          <p14:tracePt t="29169" x="4743450" y="1181100"/>
          <p14:tracePt t="29177" x="4749800" y="1157288"/>
          <p14:tracePt t="29185" x="4762500" y="1127125"/>
          <p14:tracePt t="29193" x="4762500" y="1103313"/>
          <p14:tracePt t="29201" x="4762500" y="1079500"/>
          <p14:tracePt t="29210" x="4762500" y="1036638"/>
          <p14:tracePt t="29217" x="4762500" y="1012825"/>
          <p14:tracePt t="29226" x="4756150" y="989013"/>
          <p14:tracePt t="29233" x="4732338" y="963613"/>
          <p14:tracePt t="29243" x="4706938" y="939800"/>
          <p14:tracePt t="29249" x="4672013" y="915988"/>
          <p14:tracePt t="29257" x="4616450" y="873125"/>
          <p14:tracePt t="29265" x="4545013" y="838200"/>
          <p14:tracePt t="29274" x="4467225" y="819150"/>
          <p14:tracePt t="29281" x="4387850" y="782638"/>
          <p14:tracePt t="29289" x="4286250" y="735013"/>
          <p14:tracePt t="29297" x="4183063" y="693738"/>
          <p14:tracePt t="29305" x="4092575" y="681038"/>
          <p14:tracePt t="29313" x="4014788" y="644525"/>
          <p14:tracePt t="29321" x="3941763" y="627063"/>
          <p14:tracePt t="29329" x="3863975" y="614363"/>
          <p14:tracePt t="29337" x="3790950" y="590550"/>
          <p14:tracePt t="29345" x="3743325" y="590550"/>
          <p14:tracePt t="29353" x="3700463" y="590550"/>
          <p14:tracePt t="29361" x="3676650" y="590550"/>
          <p14:tracePt t="29369" x="3646488" y="590550"/>
          <p14:tracePt t="29377" x="3616325" y="590550"/>
          <p14:tracePt t="29385" x="3568700" y="590550"/>
          <p14:tracePt t="29393" x="3532188" y="614363"/>
          <p14:tracePt t="29401" x="3508375" y="638175"/>
          <p14:tracePt t="29410" x="3454400" y="681038"/>
          <p14:tracePt t="29417" x="3429000" y="704850"/>
          <p14:tracePt t="29427" x="3405188" y="741363"/>
          <p14:tracePt t="29433" x="3394075" y="758825"/>
          <p14:tracePt t="29443" x="3394075" y="782638"/>
          <p14:tracePt t="29449" x="3394075" y="788988"/>
          <p14:tracePt t="29457" x="3394075" y="808038"/>
          <p14:tracePt t="29465" x="3394075" y="819150"/>
          <p14:tracePt t="29474" x="3394075" y="842963"/>
          <p14:tracePt t="29481" x="3417888" y="868363"/>
          <p14:tracePt t="29489" x="3465513" y="898525"/>
          <p14:tracePt t="29497" x="3514725" y="928688"/>
          <p14:tracePt t="29505" x="3579813" y="976313"/>
          <p14:tracePt t="29513" x="3670300" y="1030288"/>
          <p14:tracePt t="29521" x="3779838" y="1066800"/>
          <p14:tracePt t="29529" x="3911600" y="1114425"/>
          <p14:tracePt t="29537" x="4025900" y="1150938"/>
          <p14:tracePt t="29545" x="4146550" y="1187450"/>
          <p14:tracePt t="29553" x="4230688" y="1187450"/>
          <p14:tracePt t="29561" x="4273550" y="1187450"/>
          <p14:tracePt t="29569" x="4279900" y="1187450"/>
          <p14:tracePt t="29577" x="4297363" y="1174750"/>
          <p14:tracePt t="29585" x="4303713" y="1168400"/>
          <p14:tracePt t="29593" x="4316413" y="1150938"/>
          <p14:tracePt t="29601" x="4321175" y="1114425"/>
          <p14:tracePt t="29610" x="4321175" y="1060450"/>
          <p14:tracePt t="29617" x="4321175" y="1012825"/>
          <p14:tracePt t="29627" x="4321175" y="982663"/>
          <p14:tracePt t="29633" x="4321175" y="958850"/>
          <p14:tracePt t="29643" x="4297363" y="922338"/>
          <p14:tracePt t="29649" x="4279900" y="909638"/>
          <p14:tracePt t="29658" x="4249738" y="898525"/>
          <p14:tracePt t="29665" x="4213225" y="892175"/>
          <p14:tracePt t="29673" x="4183063" y="879475"/>
          <p14:tracePt t="29681" x="4122738" y="879475"/>
          <p14:tracePt t="29689" x="4051300" y="879475"/>
          <p14:tracePt t="29697" x="3990975" y="879475"/>
          <p14:tracePt t="29705" x="3917950" y="879475"/>
          <p14:tracePt t="29713" x="3857625" y="898525"/>
          <p14:tracePt t="29721" x="3810000" y="928688"/>
          <p14:tracePt t="29729" x="3784600" y="939800"/>
          <p14:tracePt t="29737" x="3779838" y="952500"/>
          <p14:tracePt t="29745" x="3779838" y="958850"/>
          <p14:tracePt t="29761" x="3779838" y="963613"/>
          <p14:tracePt t="29769" x="3779838" y="969963"/>
          <p14:tracePt t="29777" x="3803650" y="982663"/>
          <p14:tracePt t="29785" x="3863975" y="993775"/>
          <p14:tracePt t="29794" x="3924300" y="1012825"/>
          <p14:tracePt t="29801" x="4002088" y="1049338"/>
          <p14:tracePt t="29810" x="4098925" y="1054100"/>
          <p14:tracePt t="29817" x="4200525" y="1054100"/>
          <p14:tracePt t="29827" x="4273550" y="1066800"/>
          <p14:tracePt t="29833" x="4364038" y="1066800"/>
          <p14:tracePt t="29841" x="4406900" y="1066800"/>
          <p14:tracePt t="29849" x="4418013" y="1066800"/>
          <p14:tracePt t="29857" x="4424363" y="1066800"/>
          <p14:tracePt t="29873" x="4430713" y="1066800"/>
          <p14:tracePt t="29881" x="4430713" y="1054100"/>
          <p14:tracePt t="29889" x="4430713" y="1030288"/>
          <p14:tracePt t="29897" x="4430713" y="1006475"/>
          <p14:tracePt t="29905" x="4424363" y="976313"/>
          <p14:tracePt t="29913" x="4394200" y="952500"/>
          <p14:tracePt t="29921" x="4370388" y="922338"/>
          <p14:tracePt t="29929" x="4346575" y="915988"/>
          <p14:tracePt t="29937" x="4316413" y="915988"/>
          <p14:tracePt t="29945" x="4273550" y="915988"/>
          <p14:tracePt t="29953" x="4230688" y="915988"/>
          <p14:tracePt t="29961" x="4183063" y="922338"/>
          <p14:tracePt t="29969" x="4129088" y="952500"/>
          <p14:tracePt t="29977" x="4092575" y="976313"/>
          <p14:tracePt t="29985" x="4068763" y="1006475"/>
          <p14:tracePt t="29994" x="4062413" y="1012825"/>
          <p14:tracePt t="30001" x="4056063" y="1019175"/>
          <p14:tracePt t="30042" x="4062413" y="1023938"/>
          <p14:tracePt t="30049" x="4122738" y="1042988"/>
          <p14:tracePt t="30059" x="4213225" y="1073150"/>
          <p14:tracePt t="30065" x="4327525" y="1096963"/>
          <p14:tracePt t="30073" x="4430713" y="1120775"/>
          <p14:tracePt t="30081" x="4521200" y="1133475"/>
          <p14:tracePt t="30089" x="4592638" y="1144588"/>
          <p14:tracePt t="30097" x="4616450" y="1144588"/>
          <p14:tracePt t="30105" x="4622800" y="1144588"/>
          <p14:tracePt t="30121" x="4629150" y="1144588"/>
          <p14:tracePt t="30185" x="4616450" y="1144588"/>
          <p14:tracePt t="30193" x="4598988" y="1144588"/>
          <p14:tracePt t="30201" x="4581525" y="1144588"/>
          <p14:tracePt t="30209" x="4557713" y="1144588"/>
          <p14:tracePt t="30218" x="4551363" y="1144588"/>
          <p14:tracePt t="30227" x="4545013" y="1144588"/>
          <p14:tracePt t="30321" x="4562475" y="1144588"/>
          <p14:tracePt t="30329" x="4568825" y="1144588"/>
          <p14:tracePt t="30337" x="4581525" y="1133475"/>
          <p14:tracePt t="30362" x="4586288" y="1133475"/>
          <p14:tracePt t="30385" x="4592638" y="1127125"/>
          <p14:tracePt t="30586" x="4592638" y="1120775"/>
          <p14:tracePt t="30610" x="4598988" y="1114425"/>
          <p14:tracePt t="30617" x="4611688" y="1103313"/>
          <p14:tracePt t="30626" x="4611688" y="1090613"/>
          <p14:tracePt t="30634" x="4616450" y="1066800"/>
          <p14:tracePt t="30641" x="4622800" y="1042988"/>
          <p14:tracePt t="30649" x="4629150" y="1036638"/>
          <p14:tracePt t="30657" x="4629150" y="1023938"/>
          <p14:tracePt t="30665" x="4629150" y="1019175"/>
          <p14:tracePt t="30673" x="4635500" y="1006475"/>
          <p14:tracePt t="30681" x="4635500" y="1000125"/>
          <p14:tracePt t="30689" x="4641850" y="993775"/>
          <p14:tracePt t="30697" x="4641850" y="989013"/>
          <p14:tracePt t="30705" x="4641850" y="982663"/>
          <p14:tracePt t="31553" x="0" y="0"/>
        </p14:tracePtLst>
        <p14:tracePtLst>
          <p14:tracePt t="32596" x="5943600" y="1609725"/>
          <p14:tracePt t="32730" x="5949950" y="1614488"/>
          <p14:tracePt t="32754" x="5949950" y="1620838"/>
          <p14:tracePt t="32761" x="5937250" y="1620838"/>
          <p14:tracePt t="32770" x="5930900" y="1620838"/>
          <p14:tracePt t="32779" x="5919788" y="1620838"/>
          <p14:tracePt t="32785" x="5913438" y="1620838"/>
          <p14:tracePt t="32794" x="5900738" y="1620838"/>
          <p14:tracePt t="32801" x="5883275" y="1620838"/>
          <p14:tracePt t="32811" x="5870575" y="1620838"/>
          <p14:tracePt t="32817" x="5859463" y="1620838"/>
          <p14:tracePt t="32825" x="5846763" y="1620838"/>
          <p14:tracePt t="32834" x="5840413" y="1620838"/>
          <p14:tracePt t="32841" x="5822950" y="1620838"/>
          <p14:tracePt t="32850" x="5816600" y="1620838"/>
          <p14:tracePt t="32857" x="5803900" y="1620838"/>
          <p14:tracePt t="32866" x="5799138" y="1620838"/>
          <p14:tracePt t="32874" x="5780088" y="1620838"/>
          <p14:tracePt t="32882" x="5762625" y="1620838"/>
          <p14:tracePt t="32898" x="5738813" y="1620838"/>
          <p14:tracePt t="32905" x="5732463" y="1620838"/>
          <p14:tracePt t="32914" x="5719763" y="1620838"/>
          <p14:tracePt t="32921" x="5708650" y="1620838"/>
          <p14:tracePt t="32929" x="5702300" y="1620838"/>
          <p14:tracePt t="32937" x="5678488" y="1620838"/>
          <p14:tracePt t="32946" x="5672138" y="1620838"/>
          <p14:tracePt t="32953" x="5659438" y="1620838"/>
          <p14:tracePt t="32963" x="5635625" y="1620838"/>
          <p14:tracePt t="32969" x="5624513" y="1620838"/>
          <p14:tracePt t="32980" x="5588000" y="1609725"/>
          <p14:tracePt t="32985" x="5564188" y="1609725"/>
          <p14:tracePt t="32993" x="5545138" y="1609725"/>
          <p14:tracePt t="33001" x="5521325" y="1603375"/>
          <p14:tracePt t="33010" x="5503863" y="1597025"/>
          <p14:tracePt t="33017" x="5473700" y="1597025"/>
          <p14:tracePt t="33025" x="5454650" y="1590675"/>
          <p14:tracePt t="33033" x="5443538" y="1590675"/>
          <p14:tracePt t="33041" x="5413375" y="1579563"/>
          <p14:tracePt t="33049" x="5394325" y="1579563"/>
          <p14:tracePt t="33057" x="5383213" y="1573213"/>
          <p14:tracePt t="33065" x="5359400" y="1566863"/>
          <p14:tracePt t="33074" x="5353050" y="1566863"/>
          <p14:tracePt t="33081" x="5340350" y="1566863"/>
          <p14:tracePt t="33089" x="5329238" y="1566863"/>
          <p14:tracePt t="33097" x="5322888" y="1566863"/>
          <p14:tracePt t="33105" x="5299075" y="1554163"/>
          <p14:tracePt t="33113" x="5286375" y="1554163"/>
          <p14:tracePt t="33121" x="5262563" y="1549400"/>
          <p14:tracePt t="33130" x="5256213" y="1549400"/>
          <p14:tracePt t="33137" x="5213350" y="1543050"/>
          <p14:tracePt t="33147" x="5195888" y="1543050"/>
          <p14:tracePt t="33153" x="5178425" y="1536700"/>
          <p14:tracePt t="33163" x="5148263" y="1524000"/>
          <p14:tracePt t="33169" x="5111750" y="1524000"/>
          <p14:tracePt t="33177" x="5099050" y="1519238"/>
          <p14:tracePt t="33185" x="5075238" y="1519238"/>
          <p14:tracePt t="33194" x="5051425" y="1519238"/>
          <p14:tracePt t="33201" x="5038725" y="1519238"/>
          <p14:tracePt t="33209" x="5014913" y="1519238"/>
          <p14:tracePt t="33217" x="4991100" y="1519238"/>
          <p14:tracePt t="33225" x="4978400" y="1519238"/>
          <p14:tracePt t="33233" x="4954588" y="1519238"/>
          <p14:tracePt t="33241" x="4924425" y="1512888"/>
          <p14:tracePt t="33249" x="4876800" y="1512888"/>
          <p14:tracePt t="33257" x="4857750" y="1512888"/>
          <p14:tracePt t="33265" x="4810125" y="1500188"/>
          <p14:tracePt t="33273" x="4767263" y="1500188"/>
          <p14:tracePt t="33281" x="4725988" y="1500188"/>
          <p14:tracePt t="33289" x="4689475" y="1500188"/>
          <p14:tracePt t="33297" x="4646613" y="1500188"/>
          <p14:tracePt t="33305" x="4622800" y="1493838"/>
          <p14:tracePt t="33313" x="4581525" y="1493838"/>
          <p14:tracePt t="33321" x="4557713" y="1493838"/>
          <p14:tracePt t="33331" x="4527550" y="1493838"/>
          <p14:tracePt t="33337" x="4502150" y="1493838"/>
          <p14:tracePt t="33347" x="4478338" y="1489075"/>
          <p14:tracePt t="33353" x="4467225" y="1489075"/>
          <p14:tracePt t="33363" x="4460875" y="1489075"/>
          <p14:tracePt t="33369" x="4437063" y="1489075"/>
          <p14:tracePt t="33377" x="4430713" y="1489075"/>
          <p14:tracePt t="33385" x="4418013" y="1489075"/>
          <p14:tracePt t="33394" x="4394200" y="1489075"/>
          <p14:tracePt t="33401" x="4387850" y="1489075"/>
          <p14:tracePt t="33409" x="4376738" y="1489075"/>
          <p14:tracePt t="33417" x="4351338" y="1489075"/>
          <p14:tracePt t="33425" x="4333875" y="1489075"/>
          <p14:tracePt t="33433" x="4316413" y="1489075"/>
          <p14:tracePt t="33441" x="4291013" y="1489075"/>
          <p14:tracePt t="33449" x="4279900" y="1489075"/>
          <p14:tracePt t="33457" x="4267200" y="1489075"/>
          <p14:tracePt t="33465" x="4249738" y="1476375"/>
          <p14:tracePt t="33473" x="4243388" y="1476375"/>
          <p14:tracePt t="33481" x="4225925" y="1476375"/>
          <p14:tracePt t="33489" x="4200525" y="1476375"/>
          <p14:tracePt t="33497" x="4189413" y="1476375"/>
          <p14:tracePt t="33505" x="4165600" y="1476375"/>
          <p14:tracePt t="33514" x="4152900" y="1476375"/>
          <p14:tracePt t="33521" x="4129088" y="1476375"/>
          <p14:tracePt t="33530" x="4116388" y="1476375"/>
          <p14:tracePt t="33537" x="4098925" y="1476375"/>
          <p14:tracePt t="33547" x="4092575" y="1476375"/>
          <p14:tracePt t="33564" x="4086225" y="1476375"/>
          <p14:tracePt t="33569" x="4075113" y="1476375"/>
          <p14:tracePt t="33593" x="4068763" y="1476375"/>
          <p14:tracePt t="33609" x="4056063" y="1489075"/>
          <p14:tracePt t="33633" x="4051300" y="1493838"/>
          <p14:tracePt t="33665" x="4051300" y="1506538"/>
          <p14:tracePt t="33673" x="4051300" y="1512888"/>
          <p14:tracePt t="33681" x="4051300" y="1519238"/>
          <p14:tracePt t="33689" x="4051300" y="1530350"/>
          <p14:tracePt t="33713" x="4051300" y="1536700"/>
          <p14:tracePt t="33721" x="4051300" y="1549400"/>
          <p14:tracePt t="33730" x="4056063" y="1554163"/>
          <p14:tracePt t="33737" x="4062413" y="1554163"/>
          <p14:tracePt t="33747" x="4075113" y="1560513"/>
          <p14:tracePt t="33753" x="4081463" y="1566863"/>
          <p14:tracePt t="33761" x="4098925" y="1579563"/>
          <p14:tracePt t="33778" x="4111625" y="1579563"/>
          <p14:tracePt t="33785" x="4116388" y="1579563"/>
          <p14:tracePt t="33793" x="4122738" y="1584325"/>
          <p14:tracePt t="33801" x="4135438" y="1584325"/>
          <p14:tracePt t="33809" x="4141788" y="1590675"/>
          <p14:tracePt t="33817" x="4146550" y="1597025"/>
          <p14:tracePt t="33825" x="4152900" y="1597025"/>
          <p14:tracePt t="33833" x="4183063" y="1609725"/>
          <p14:tracePt t="33841" x="4195763" y="1614488"/>
          <p14:tracePt t="33849" x="4219575" y="1633538"/>
          <p14:tracePt t="33857" x="4243388" y="1639888"/>
          <p14:tracePt t="33865" x="4279900" y="1670050"/>
          <p14:tracePt t="33873" x="4316413" y="1687513"/>
          <p14:tracePt t="33881" x="4351338" y="1693863"/>
          <p14:tracePt t="33889" x="4387850" y="1724025"/>
          <p14:tracePt t="33899" x="4437063" y="1728788"/>
          <p14:tracePt t="33905" x="4460875" y="1747838"/>
          <p14:tracePt t="33914" x="4514850" y="1778000"/>
          <p14:tracePt t="33921" x="4551363" y="1784350"/>
          <p14:tracePt t="33930" x="4598988" y="1814513"/>
          <p14:tracePt t="33937" x="4622800" y="1831975"/>
          <p14:tracePt t="33947" x="4659313" y="1838325"/>
          <p14:tracePt t="33953" x="4689475" y="1844675"/>
          <p14:tracePt t="33962" x="4713288" y="1855788"/>
          <p14:tracePt t="33969" x="4725988" y="1862138"/>
          <p14:tracePt t="33978" x="4749800" y="1868488"/>
          <p14:tracePt t="33985" x="4767263" y="1868488"/>
          <p14:tracePt t="33993" x="4779963" y="1879600"/>
          <p14:tracePt t="34001" x="4786313" y="1879600"/>
          <p14:tracePt t="34009" x="4792663" y="1879600"/>
          <p14:tracePt t="34017" x="4803775" y="1879600"/>
          <p14:tracePt t="34025" x="4822825" y="1879600"/>
          <p14:tracePt t="34033" x="4833938" y="1879600"/>
          <p14:tracePt t="34041" x="4846638" y="1879600"/>
          <p14:tracePt t="34049" x="4883150" y="1879600"/>
          <p14:tracePt t="34057" x="4900613" y="1879600"/>
          <p14:tracePt t="34065" x="4943475" y="1879600"/>
          <p14:tracePt t="34073" x="4967288" y="1879600"/>
          <p14:tracePt t="34081" x="5002213" y="1879600"/>
          <p14:tracePt t="34089" x="5045075" y="1885950"/>
          <p14:tracePt t="34097" x="5092700" y="1898650"/>
          <p14:tracePt t="34105" x="5122863" y="1898650"/>
          <p14:tracePt t="34114" x="5165725" y="1905000"/>
          <p14:tracePt t="34121" x="5202238" y="1905000"/>
          <p14:tracePt t="34131" x="5232400" y="1905000"/>
          <p14:tracePt t="34137" x="5273675" y="1905000"/>
          <p14:tracePt t="34147" x="5322888" y="1905000"/>
          <p14:tracePt t="34153" x="5364163" y="1916113"/>
          <p14:tracePt t="34161" x="5413375" y="1916113"/>
          <p14:tracePt t="34169" x="5473700" y="1922463"/>
          <p14:tracePt t="34179" x="5534025" y="1935163"/>
          <p14:tracePt t="34185" x="5588000" y="1935163"/>
          <p14:tracePt t="34193" x="5635625" y="1935163"/>
          <p14:tracePt t="34201" x="5678488" y="1935163"/>
          <p14:tracePt t="34209" x="5738813" y="1935163"/>
          <p14:tracePt t="34217" x="5780088" y="1935163"/>
          <p14:tracePt t="34225" x="5816600" y="1935163"/>
          <p14:tracePt t="34233" x="5846763" y="1935163"/>
          <p14:tracePt t="34241" x="5870575" y="1935163"/>
          <p14:tracePt t="34249" x="5876925" y="1935163"/>
          <p14:tracePt t="34257" x="5894388" y="1935163"/>
          <p14:tracePt t="34265" x="5900738" y="1935163"/>
          <p14:tracePt t="34273" x="5913438" y="1935163"/>
          <p14:tracePt t="34281" x="5919788" y="1928813"/>
          <p14:tracePt t="34289" x="5937250" y="1909763"/>
          <p14:tracePt t="34297" x="5943600" y="1905000"/>
          <p14:tracePt t="34305" x="5954713" y="1892300"/>
          <p14:tracePt t="34314" x="5954713" y="1885950"/>
          <p14:tracePt t="34321" x="5961063" y="1879600"/>
          <p14:tracePt t="34331" x="5961063" y="1874838"/>
          <p14:tracePt t="34361" x="5961063" y="1868488"/>
          <p14:tracePt t="34378" x="5961063" y="1855788"/>
          <p14:tracePt t="34385" x="5961063" y="1849438"/>
          <p14:tracePt t="34393" x="5961063" y="1844675"/>
          <p14:tracePt t="34401" x="5961063" y="1838325"/>
          <p14:tracePt t="34409" x="5954713" y="1831975"/>
          <p14:tracePt t="34417" x="5949950" y="1819275"/>
          <p14:tracePt t="34425" x="5930900" y="1801813"/>
          <p14:tracePt t="34433" x="5919788" y="1789113"/>
          <p14:tracePt t="34441" x="5894388" y="1771650"/>
          <p14:tracePt t="34449" x="5870575" y="1754188"/>
          <p14:tracePt t="34457" x="5834063" y="1728788"/>
          <p14:tracePt t="34465" x="5810250" y="1711325"/>
          <p14:tracePt t="34473" x="5773738" y="1687513"/>
          <p14:tracePt t="34481" x="5715000" y="1651000"/>
          <p14:tracePt t="34489" x="5672138" y="1627188"/>
          <p14:tracePt t="34498" x="5624513" y="1597025"/>
          <p14:tracePt t="34505" x="5575300" y="1566863"/>
          <p14:tracePt t="34514" x="5534025" y="1536700"/>
          <p14:tracePt t="34521" x="5508625" y="1519238"/>
          <p14:tracePt t="34531" x="5497513" y="1512888"/>
          <p14:tracePt t="34537" x="5491163" y="1506538"/>
          <p14:tracePt t="34545" x="5484813" y="1500188"/>
          <p14:tracePt t="34553" x="5478463" y="1493838"/>
          <p14:tracePt t="34562" x="5473700" y="1493838"/>
          <p14:tracePt t="34569" x="5461000" y="1489075"/>
          <p14:tracePt t="34577" x="5424488" y="1470025"/>
          <p14:tracePt t="34585" x="5413375" y="1470025"/>
          <p14:tracePt t="34593" x="5387975" y="1458913"/>
          <p14:tracePt t="34601" x="5364163" y="1446213"/>
          <p14:tracePt t="34609" x="5329238" y="1439863"/>
          <p14:tracePt t="34618" x="5316538" y="1439863"/>
          <p14:tracePt t="34625" x="5268913" y="1422400"/>
          <p14:tracePt t="34633" x="5238750" y="1422400"/>
          <p14:tracePt t="34641" x="5208588" y="1422400"/>
          <p14:tracePt t="34649" x="5172075" y="1409700"/>
          <p14:tracePt t="34657" x="5141913" y="1409700"/>
          <p14:tracePt t="34665" x="5105400" y="1403350"/>
          <p14:tracePt t="34673" x="5045075" y="1392238"/>
          <p14:tracePt t="34682" x="5002213" y="1392238"/>
          <p14:tracePt t="34689" x="4960938" y="1392238"/>
          <p14:tracePt t="34698" x="4924425" y="1392238"/>
          <p14:tracePt t="34705" x="4894263" y="1392238"/>
          <p14:tracePt t="34715" x="4883150" y="1392238"/>
          <p14:tracePt t="34721" x="4857750" y="1392238"/>
          <p14:tracePt t="34729" x="4827588" y="1392238"/>
          <p14:tracePt t="34737" x="4810125" y="1392238"/>
          <p14:tracePt t="34745" x="4786313" y="1392238"/>
          <p14:tracePt t="34753" x="4767263" y="1392238"/>
          <p14:tracePt t="34762" x="4749800" y="1392238"/>
          <p14:tracePt t="34769" x="4719638" y="1398588"/>
          <p14:tracePt t="34777" x="4702175" y="1409700"/>
          <p14:tracePt t="34785" x="4689475" y="1422400"/>
          <p14:tracePt t="34793" x="4672013" y="1428750"/>
          <p14:tracePt t="34801" x="4659313" y="1433513"/>
          <p14:tracePt t="34809" x="4635500" y="1452563"/>
          <p14:tracePt t="34817" x="4629150" y="1452563"/>
          <p14:tracePt t="34825" x="4605338" y="1463675"/>
          <p14:tracePt t="34833" x="4592638" y="1482725"/>
          <p14:tracePt t="34841" x="4586288" y="1489075"/>
          <p14:tracePt t="34850" x="4581525" y="1493838"/>
          <p14:tracePt t="34857" x="4557713" y="1512888"/>
          <p14:tracePt t="34873" x="4557713" y="1519238"/>
          <p14:tracePt t="34882" x="4551363" y="1524000"/>
          <p14:tracePt t="34889" x="4545013" y="1530350"/>
          <p14:tracePt t="34898" x="4545013" y="1536700"/>
          <p14:tracePt t="34917" x="4538663" y="1560513"/>
          <p14:tracePt t="34929" x="4538663" y="1584325"/>
          <p14:tracePt t="34937" x="4538663" y="1590675"/>
          <p14:tracePt t="34945" x="4538663" y="1614488"/>
          <p14:tracePt t="34953" x="4538663" y="1633538"/>
          <p14:tracePt t="34962" x="4557713" y="1657350"/>
          <p14:tracePt t="34969" x="4562475" y="1674813"/>
          <p14:tracePt t="34977" x="4581525" y="1687513"/>
          <p14:tracePt t="34985" x="4592638" y="1704975"/>
          <p14:tracePt t="34993" x="4611688" y="1711325"/>
          <p14:tracePt t="35001" x="4622800" y="1728788"/>
          <p14:tracePt t="35009" x="4659313" y="1747838"/>
          <p14:tracePt t="35017" x="4676775" y="1754188"/>
          <p14:tracePt t="35025" x="4695825" y="1758950"/>
          <p14:tracePt t="35033" x="4732338" y="1778000"/>
          <p14:tracePt t="35041" x="4767263" y="1795463"/>
          <p14:tracePt t="35049" x="4816475" y="1801813"/>
          <p14:tracePt t="35057" x="4864100" y="1838325"/>
          <p14:tracePt t="35065" x="4924425" y="1855788"/>
          <p14:tracePt t="35073" x="4972050" y="1862138"/>
          <p14:tracePt t="35081" x="5008563" y="1874838"/>
          <p14:tracePt t="35089" x="5057775" y="1892300"/>
          <p14:tracePt t="35098" x="5081588" y="1892300"/>
          <p14:tracePt t="35105" x="5122863" y="1905000"/>
          <p14:tracePt t="35115" x="5159375" y="1909763"/>
          <p14:tracePt t="35121" x="5189538" y="1916113"/>
          <p14:tracePt t="35131" x="5232400" y="1916113"/>
          <p14:tracePt t="35137" x="5292725" y="1916113"/>
          <p14:tracePt t="35146" x="5334000" y="1916113"/>
          <p14:tracePt t="35153" x="5394325" y="1916113"/>
          <p14:tracePt t="35162" x="5443538" y="1916113"/>
          <p14:tracePt t="35169" x="5497513" y="1916113"/>
          <p14:tracePt t="35177" x="5545138" y="1916113"/>
          <p14:tracePt t="35185" x="5588000" y="1916113"/>
          <p14:tracePt t="35193" x="5629275" y="1916113"/>
          <p14:tracePt t="35201" x="5702300" y="1916113"/>
          <p14:tracePt t="35209" x="5749925" y="1916113"/>
          <p14:tracePt t="35217" x="5792788" y="1916113"/>
          <p14:tracePt t="35225" x="5816600" y="1916113"/>
          <p14:tracePt t="35233" x="5840413" y="1916113"/>
          <p14:tracePt t="35241" x="5853113" y="1916113"/>
          <p14:tracePt t="35249" x="5859463" y="1916113"/>
          <p14:tracePt t="35257" x="5876925" y="1916113"/>
          <p14:tracePt t="35265" x="5889625" y="1909763"/>
          <p14:tracePt t="35273" x="5900738" y="1905000"/>
          <p14:tracePt t="35282" x="5907088" y="1898650"/>
          <p14:tracePt t="35289" x="5919788" y="1892300"/>
          <p14:tracePt t="35298" x="5943600" y="1874838"/>
          <p14:tracePt t="35305" x="5967413" y="1868488"/>
          <p14:tracePt t="35315" x="5973763" y="1862138"/>
          <p14:tracePt t="35321" x="5991225" y="1855788"/>
          <p14:tracePt t="35331" x="6015038" y="1844675"/>
          <p14:tracePt t="35337" x="6040438" y="1831975"/>
          <p14:tracePt t="35346" x="6045200" y="1825625"/>
          <p14:tracePt t="35353" x="6064250" y="1819275"/>
          <p14:tracePt t="35362" x="6070600" y="1814513"/>
          <p14:tracePt t="35377" x="6075363" y="1808163"/>
          <p14:tracePt t="35393" x="6081713" y="1801813"/>
          <p14:tracePt t="35409" x="6088063" y="1784350"/>
          <p14:tracePt t="35417" x="6094413" y="1771650"/>
          <p14:tracePt t="35425" x="6094413" y="1765300"/>
          <p14:tracePt t="35433" x="6094413" y="1754188"/>
          <p14:tracePt t="35441" x="6094413" y="1735138"/>
          <p14:tracePt t="35449" x="6094413" y="1724025"/>
          <p14:tracePt t="35457" x="6094413" y="1711325"/>
          <p14:tracePt t="35473" x="6094413" y="1700213"/>
          <p14:tracePt t="35489" x="6094413" y="1693863"/>
          <p14:tracePt t="35499" x="6094413" y="1687513"/>
          <p14:tracePt t="35505" x="6088063" y="1663700"/>
          <p14:tracePt t="35515" x="6064250" y="1644650"/>
          <p14:tracePt t="35521" x="6027738" y="1620838"/>
          <p14:tracePt t="35529" x="5973763" y="1579563"/>
          <p14:tracePt t="35537" x="5907088" y="1536700"/>
          <p14:tracePt t="35546" x="5859463" y="1506538"/>
          <p14:tracePt t="35553" x="5768975" y="1458913"/>
          <p14:tracePt t="35562" x="5719763" y="1428750"/>
          <p14:tracePt t="35569" x="5665788" y="1398588"/>
          <p14:tracePt t="35577" x="5635625" y="1392238"/>
          <p14:tracePt t="35585" x="5599113" y="1374775"/>
          <p14:tracePt t="35593" x="5581650" y="1368425"/>
          <p14:tracePt t="35601" x="5557838" y="1349375"/>
          <p14:tracePt t="35609" x="5545138" y="1344613"/>
          <p14:tracePt t="35617" x="5527675" y="1338263"/>
          <p14:tracePt t="35625" x="5521325" y="1338263"/>
          <p14:tracePt t="35633" x="5503863" y="1338263"/>
          <p14:tracePt t="35641" x="5491163" y="1338263"/>
          <p14:tracePt t="35649" x="5473700" y="1325563"/>
          <p14:tracePt t="35657" x="5448300" y="1325563"/>
          <p14:tracePt t="35666" x="5430838" y="1325563"/>
          <p14:tracePt t="35673" x="5394325" y="1325563"/>
          <p14:tracePt t="35682" x="5364163" y="1325563"/>
          <p14:tracePt t="35689" x="5334000" y="1325563"/>
          <p14:tracePt t="35699" x="5280025" y="1325563"/>
          <p14:tracePt t="35705" x="5232400" y="1325563"/>
          <p14:tracePt t="35716" x="5178425" y="1325563"/>
          <p14:tracePt t="35721" x="5118100" y="1325563"/>
          <p14:tracePt t="35729" x="5068888" y="1325563"/>
          <p14:tracePt t="35737" x="5038725" y="1325563"/>
          <p14:tracePt t="35746" x="5008563" y="1325563"/>
          <p14:tracePt t="35753" x="4967288" y="1325563"/>
          <p14:tracePt t="35761" x="4930775" y="1325563"/>
          <p14:tracePt t="35769" x="4918075" y="1325563"/>
          <p14:tracePt t="35777" x="4864100" y="1331913"/>
          <p14:tracePt t="35785" x="4827588" y="1338263"/>
          <p14:tracePt t="35793" x="4779963" y="1362075"/>
          <p14:tracePt t="35801" x="4749800" y="1368425"/>
          <p14:tracePt t="35809" x="4702175" y="1385888"/>
          <p14:tracePt t="35817" x="4665663" y="1403350"/>
          <p14:tracePt t="35825" x="4641850" y="1422400"/>
          <p14:tracePt t="35833" x="4616450" y="1433513"/>
          <p14:tracePt t="35841" x="4592638" y="1446213"/>
          <p14:tracePt t="35849" x="4575175" y="1458913"/>
          <p14:tracePt t="35858" x="4538663" y="1489075"/>
          <p14:tracePt t="35865" x="4514850" y="1500188"/>
          <p14:tracePt t="35873" x="4502150" y="1519238"/>
          <p14:tracePt t="35882" x="4497388" y="1524000"/>
          <p14:tracePt t="35898" x="4491038" y="1530350"/>
          <p14:tracePt t="35905" x="4484688" y="1536700"/>
          <p14:tracePt t="35915" x="4478338" y="1549400"/>
          <p14:tracePt t="35937" x="4478338" y="1554163"/>
          <p14:tracePt t="35946" x="4478338" y="1566863"/>
          <p14:tracePt t="35953" x="4484688" y="1566863"/>
          <p14:tracePt t="35961" x="4497388" y="1566863"/>
          <p14:tracePt t="35969" x="4502150" y="1573213"/>
          <p14:tracePt t="35977" x="4521200" y="1584325"/>
          <p14:tracePt t="35985" x="4545013" y="1590675"/>
          <p14:tracePt t="35993" x="4568825" y="1597025"/>
          <p14:tracePt t="36001" x="4592638" y="1614488"/>
          <p14:tracePt t="36009" x="4629150" y="1620838"/>
          <p14:tracePt t="36018" x="4665663" y="1639888"/>
          <p14:tracePt t="36025" x="4702175" y="1657350"/>
          <p14:tracePt t="36033" x="4762500" y="1681163"/>
          <p14:tracePt t="36041" x="4822825" y="1700213"/>
          <p14:tracePt t="36049" x="4883150" y="1717675"/>
          <p14:tracePt t="36057" x="4943475" y="1728788"/>
          <p14:tracePt t="36066" x="5002213" y="1741488"/>
          <p14:tracePt t="36073" x="5068888" y="1758950"/>
          <p14:tracePt t="36083" x="5111750" y="1758950"/>
          <p14:tracePt t="36089" x="5172075" y="1771650"/>
          <p14:tracePt t="36099" x="5232400" y="1771650"/>
          <p14:tracePt t="36105" x="5292725" y="1784350"/>
          <p14:tracePt t="36115" x="5364163" y="1784350"/>
          <p14:tracePt t="36121" x="5424488" y="1784350"/>
          <p14:tracePt t="36129" x="5478463" y="1784350"/>
          <p14:tracePt t="36137" x="5538788" y="1784350"/>
          <p14:tracePt t="36146" x="5581650" y="1784350"/>
          <p14:tracePt t="36153" x="5618163" y="1784350"/>
          <p14:tracePt t="36161" x="5648325" y="1784350"/>
          <p14:tracePt t="36169" x="5689600" y="1784350"/>
          <p14:tracePt t="36177" x="5715000" y="1784350"/>
          <p14:tracePt t="36185" x="5745163" y="1778000"/>
          <p14:tracePt t="36193" x="5768975" y="1765300"/>
          <p14:tracePt t="36201" x="5792788" y="1754188"/>
          <p14:tracePt t="36209" x="5816600" y="1747838"/>
          <p14:tracePt t="36217" x="5834063" y="1741488"/>
          <p14:tracePt t="36225" x="5846763" y="1724025"/>
          <p14:tracePt t="36233" x="5864225" y="1711325"/>
          <p14:tracePt t="36249" x="5889625" y="1693863"/>
          <p14:tracePt t="36265" x="5894388" y="1687513"/>
          <p14:tracePt t="36273" x="5900738" y="1681163"/>
          <p14:tracePt t="36282" x="5907088" y="1674813"/>
          <p14:tracePt t="36299" x="5913438" y="1651000"/>
          <p14:tracePt t="36305" x="5913438" y="1633538"/>
          <p14:tracePt t="36314" x="5919788" y="1614488"/>
          <p14:tracePt t="36321" x="5930900" y="1590675"/>
          <p14:tracePt t="36330" x="5930900" y="1579563"/>
          <p14:tracePt t="36337" x="5930900" y="1573213"/>
          <p14:tracePt t="36346" x="5930900" y="1566863"/>
          <p14:tracePt t="36353" x="5930900" y="1554163"/>
          <p14:tracePt t="36361" x="5930900" y="1549400"/>
          <p14:tracePt t="36369" x="5930900" y="1543050"/>
          <p14:tracePt t="36377" x="5930900" y="1530350"/>
          <p14:tracePt t="36385" x="5924550" y="1493838"/>
          <p14:tracePt t="36393" x="5889625" y="1463675"/>
          <p14:tracePt t="36401" x="5864225" y="1439863"/>
          <p14:tracePt t="36409" x="5816600" y="1422400"/>
          <p14:tracePt t="36417" x="5762625" y="1392238"/>
          <p14:tracePt t="36425" x="5715000" y="1374775"/>
          <p14:tracePt t="36433" x="5672138" y="1362075"/>
          <p14:tracePt t="36441" x="5594350" y="1344613"/>
          <p14:tracePt t="36449" x="5521325" y="1331913"/>
          <p14:tracePt t="36457" x="5461000" y="1319213"/>
          <p14:tracePt t="36466" x="5370513" y="1301750"/>
          <p14:tracePt t="36473" x="5299075" y="1289050"/>
          <p14:tracePt t="36483" x="5226050" y="1289050"/>
          <p14:tracePt t="36489" x="5165725" y="1277938"/>
          <p14:tracePt t="36498" x="5129213" y="1277938"/>
          <p14:tracePt t="36505" x="5105400" y="1277938"/>
          <p14:tracePt t="36513" x="5075238" y="1277938"/>
          <p14:tracePt t="36521" x="5032375" y="1277938"/>
          <p14:tracePt t="36530" x="4991100" y="1277938"/>
          <p14:tracePt t="36537" x="4924425" y="1295400"/>
          <p14:tracePt t="36545" x="4864100" y="1325563"/>
          <p14:tracePt t="36553" x="4816475" y="1344613"/>
          <p14:tracePt t="36561" x="4773613" y="1374775"/>
          <p14:tracePt t="36569" x="4743450" y="1392238"/>
          <p14:tracePt t="36577" x="4725988" y="1403350"/>
          <p14:tracePt t="36586" x="4713288" y="1409700"/>
          <p14:tracePt t="36593" x="4689475" y="1428750"/>
          <p14:tracePt t="36601" x="4676775" y="1446213"/>
          <p14:tracePt t="36609" x="4665663" y="1458913"/>
          <p14:tracePt t="36617" x="4665663" y="1470025"/>
          <p14:tracePt t="36625" x="4665663" y="1476375"/>
          <p14:tracePt t="36633" x="4659313" y="1493838"/>
          <p14:tracePt t="36641" x="4659313" y="1512888"/>
          <p14:tracePt t="36649" x="4659313" y="1519238"/>
          <p14:tracePt t="36657" x="4659313" y="1536700"/>
          <p14:tracePt t="36666" x="4659313" y="1549400"/>
          <p14:tracePt t="36673" x="4659313" y="1554163"/>
          <p14:tracePt t="36683" x="4659313" y="1566863"/>
          <p14:tracePt t="36689" x="4659313" y="1573213"/>
          <p14:tracePt t="36700" x="4665663" y="1579563"/>
          <p14:tracePt t="36705" x="4672013" y="1590675"/>
          <p14:tracePt t="36713" x="4676775" y="1597025"/>
          <p14:tracePt t="36721" x="4695825" y="1609725"/>
          <p14:tracePt t="36729" x="4713288" y="1620838"/>
          <p14:tracePt t="36737" x="4725988" y="1639888"/>
          <p14:tracePt t="36745" x="4749800" y="1644650"/>
          <p14:tracePt t="36753" x="4786313" y="1651000"/>
          <p14:tracePt t="36761" x="4833938" y="1674813"/>
          <p14:tracePt t="36769" x="4894263" y="1704975"/>
          <p14:tracePt t="36777" x="4954588" y="1711325"/>
          <p14:tracePt t="36785" x="5008563" y="1735138"/>
          <p14:tracePt t="36793" x="5062538" y="1735138"/>
          <p14:tracePt t="36802" x="5122863" y="1741488"/>
          <p14:tracePt t="36809" x="5172075" y="1754188"/>
          <p14:tracePt t="36817" x="5232400" y="1765300"/>
          <p14:tracePt t="36825" x="5292725" y="1765300"/>
          <p14:tracePt t="36834" x="5322888" y="1765300"/>
          <p14:tracePt t="36841" x="5364163" y="1765300"/>
          <p14:tracePt t="36850" x="5400675" y="1765300"/>
          <p14:tracePt t="36857" x="5443538" y="1765300"/>
          <p14:tracePt t="36866" x="5497513" y="1765300"/>
          <p14:tracePt t="36873" x="5521325" y="1765300"/>
          <p14:tracePt t="36881" x="5557838" y="1765300"/>
          <p14:tracePt t="36889" x="5588000" y="1765300"/>
          <p14:tracePt t="36900" x="5594350" y="1765300"/>
          <p14:tracePt t="36915" x="5648325" y="1747838"/>
          <p14:tracePt t="36921" x="5654675" y="1741488"/>
          <p14:tracePt t="36930" x="5659438" y="1735138"/>
          <p14:tracePt t="36937" x="5665788" y="1728788"/>
          <p14:tracePt t="36945" x="5678488" y="1724025"/>
          <p14:tracePt t="36953" x="5684838" y="1717675"/>
          <p14:tracePt t="36961" x="5695950" y="1700213"/>
          <p14:tracePt t="36969" x="5702300" y="1693863"/>
          <p14:tracePt t="36977" x="5702300" y="1681163"/>
          <p14:tracePt t="36985" x="5702300" y="1674813"/>
          <p14:tracePt t="36993" x="5702300" y="1663700"/>
          <p14:tracePt t="37009" x="5702300" y="1657350"/>
          <p14:tracePt t="37017" x="5702300" y="1644650"/>
          <p14:tracePt t="37025" x="5702300" y="1633538"/>
          <p14:tracePt t="37033" x="5702300" y="1627188"/>
          <p14:tracePt t="37041" x="5702300" y="1609725"/>
          <p14:tracePt t="37050" x="5695950" y="1597025"/>
          <p14:tracePt t="37057" x="5678488" y="1573213"/>
          <p14:tracePt t="37066" x="5665788" y="1554163"/>
          <p14:tracePt t="37073" x="5629275" y="1519238"/>
          <p14:tracePt t="37083" x="5588000" y="1493838"/>
          <p14:tracePt t="37089" x="5551488" y="1476375"/>
          <p14:tracePt t="37098" x="5491163" y="1428750"/>
          <p14:tracePt t="37105" x="5454650" y="1403350"/>
          <p14:tracePt t="37113" x="5400675" y="1374775"/>
          <p14:tracePt t="37121" x="5353050" y="1355725"/>
          <p14:tracePt t="37129" x="5316538" y="1338263"/>
          <p14:tracePt t="37137" x="5280025" y="1319213"/>
          <p14:tracePt t="37145" x="5256213" y="1308100"/>
          <p14:tracePt t="37153" x="5226050" y="1301750"/>
          <p14:tracePt t="37161" x="5202238" y="1301750"/>
          <p14:tracePt t="37169" x="5189538" y="1301750"/>
          <p14:tracePt t="37177" x="5165725" y="1301750"/>
          <p14:tracePt t="37185" x="5135563" y="1301750"/>
          <p14:tracePt t="37193" x="5099050" y="1301750"/>
          <p14:tracePt t="37201" x="5051425" y="1325563"/>
          <p14:tracePt t="37209" x="5021263" y="1331913"/>
          <p14:tracePt t="37217" x="4984750" y="1349375"/>
          <p14:tracePt t="37225" x="4960938" y="1355725"/>
          <p14:tracePt t="37233" x="4943475" y="1362075"/>
          <p14:tracePt t="37241" x="4918075" y="1379538"/>
          <p14:tracePt t="37250" x="4894263" y="1385888"/>
          <p14:tracePt t="37257" x="4883150" y="1403350"/>
          <p14:tracePt t="37267" x="4857750" y="1409700"/>
          <p14:tracePt t="37273" x="4833938" y="1433513"/>
          <p14:tracePt t="37283" x="4827588" y="1439863"/>
          <p14:tracePt t="37289" x="4816475" y="1458913"/>
          <p14:tracePt t="37298" x="4803775" y="1463675"/>
          <p14:tracePt t="37305" x="4797425" y="1470025"/>
          <p14:tracePt t="37314" x="4797425" y="1476375"/>
          <p14:tracePt t="37321" x="4797425" y="1482725"/>
          <p14:tracePt t="37329" x="4792663" y="1493838"/>
          <p14:tracePt t="37337" x="4792663" y="1500188"/>
          <p14:tracePt t="37353" x="4792663" y="1512888"/>
          <p14:tracePt t="37361" x="4792663" y="1519238"/>
          <p14:tracePt t="37369" x="4792663" y="1524000"/>
          <p14:tracePt t="37377" x="4792663" y="1536700"/>
          <p14:tracePt t="37385" x="4810125" y="1549400"/>
          <p14:tracePt t="37393" x="4833938" y="1573213"/>
          <p14:tracePt t="37401" x="4857750" y="1584325"/>
          <p14:tracePt t="37409" x="4883150" y="1603375"/>
          <p14:tracePt t="37417" x="4918075" y="1620838"/>
          <p14:tracePt t="37425" x="4967288" y="1651000"/>
          <p14:tracePt t="37433" x="5002213" y="1670050"/>
          <p14:tracePt t="37441" x="5068888" y="1700213"/>
          <p14:tracePt t="37450" x="5099050" y="1711325"/>
          <p14:tracePt t="37457" x="5141913" y="1711325"/>
          <p14:tracePt t="37467" x="5178425" y="1728788"/>
          <p14:tracePt t="37473" x="5226050" y="1728788"/>
          <p14:tracePt t="37483" x="5256213" y="1728788"/>
          <p14:tracePt t="37489" x="5299075" y="1728788"/>
          <p14:tracePt t="37498" x="5322888" y="1728788"/>
          <p14:tracePt t="37505" x="5346700" y="1728788"/>
          <p14:tracePt t="37514" x="5353050" y="1728788"/>
          <p14:tracePt t="37521" x="5364163" y="1724025"/>
          <p14:tracePt t="37529" x="5387975" y="1711325"/>
          <p14:tracePt t="37537" x="5394325" y="1704975"/>
          <p14:tracePt t="37545" x="5407025" y="1700213"/>
          <p14:tracePt t="37553" x="5418138" y="1681163"/>
          <p14:tracePt t="37561" x="5430838" y="1657350"/>
          <p14:tracePt t="37569" x="5430838" y="1651000"/>
          <p14:tracePt t="37577" x="5437188" y="1644650"/>
          <p14:tracePt t="37585" x="5437188" y="1627188"/>
          <p14:tracePt t="37593" x="5437188" y="1609725"/>
          <p14:tracePt t="37601" x="5437188" y="1603375"/>
          <p14:tracePt t="37618" x="5437188" y="1597025"/>
          <p14:tracePt t="37634" x="5437188" y="1590675"/>
          <p14:tracePt t="37641" x="5437188" y="1584325"/>
          <p14:tracePt t="37761" x="0" y="0"/>
        </p14:tracePtLst>
        <p14:tracePtLst>
          <p14:tracePt t="44253" x="4303713" y="2500313"/>
          <p14:tracePt t="44354" x="4310063" y="2500313"/>
          <p14:tracePt t="44361" x="4333875" y="2495550"/>
          <p14:tracePt t="44371" x="4351338" y="2495550"/>
          <p14:tracePt t="44378" x="4381500" y="2482850"/>
          <p14:tracePt t="44385" x="4430713" y="2459038"/>
          <p14:tracePt t="44393" x="4478338" y="2452688"/>
          <p14:tracePt t="44401" x="4527550" y="2435225"/>
          <p14:tracePt t="44409" x="4562475" y="2422525"/>
          <p14:tracePt t="44417" x="4586288" y="2416175"/>
          <p14:tracePt t="44425" x="4629150" y="2405063"/>
          <p14:tracePt t="44433" x="4641850" y="2405063"/>
          <p14:tracePt t="44441" x="4676775" y="2398713"/>
          <p14:tracePt t="44449" x="4706938" y="2398713"/>
          <p14:tracePt t="44457" x="4737100" y="2398713"/>
          <p14:tracePt t="44465" x="4786313" y="2398713"/>
          <p14:tracePt t="44473" x="4840288" y="2398713"/>
          <p14:tracePt t="44481" x="4900613" y="2398713"/>
          <p14:tracePt t="44489" x="4930775" y="2398713"/>
          <p14:tracePt t="44497" x="4984750" y="2398713"/>
          <p14:tracePt t="44505" x="5032375" y="2398713"/>
          <p14:tracePt t="44513" x="5057775" y="2398713"/>
          <p14:tracePt t="44522" x="5087938" y="2398713"/>
          <p14:tracePt t="44529" x="5118100" y="2398713"/>
          <p14:tracePt t="44539" x="5153025" y="2398713"/>
          <p14:tracePt t="44545" x="5178425" y="2398713"/>
          <p14:tracePt t="44554" x="5195888" y="2409825"/>
          <p14:tracePt t="44561" x="5213350" y="2416175"/>
          <p14:tracePt t="44569" x="5238750" y="2422525"/>
          <p14:tracePt t="44577" x="5243513" y="2422525"/>
          <p14:tracePt t="44585" x="5249863" y="2422525"/>
          <p14:tracePt t="44593" x="5268913" y="2439988"/>
          <p14:tracePt t="44601" x="5273675" y="2446338"/>
          <p14:tracePt t="44609" x="5299075" y="2452688"/>
          <p14:tracePt t="44617" x="5310188" y="2459038"/>
          <p14:tracePt t="44625" x="5334000" y="2465388"/>
          <p14:tracePt t="44633" x="5353050" y="2465388"/>
          <p14:tracePt t="44641" x="5359400" y="2465388"/>
          <p14:tracePt t="44649" x="5376863" y="2470150"/>
          <p14:tracePt t="44657" x="5387975" y="2470150"/>
          <p14:tracePt t="44665" x="5407025" y="2482850"/>
          <p14:tracePt t="44673" x="5418138" y="2482850"/>
          <p14:tracePt t="44681" x="5424488" y="2482850"/>
          <p14:tracePt t="44689" x="5437188" y="2489200"/>
          <p14:tracePt t="44697" x="5443538" y="2489200"/>
          <p14:tracePt t="44705" x="5461000" y="2495550"/>
          <p14:tracePt t="44722" x="5473700" y="2495550"/>
          <p14:tracePt t="44729" x="5484813" y="2500313"/>
          <p14:tracePt t="44739" x="5503863" y="2506663"/>
          <p14:tracePt t="44753" x="5514975" y="2506663"/>
          <p14:tracePt t="44761" x="5527675" y="2506663"/>
          <p14:tracePt t="44769" x="5534025" y="2506663"/>
          <p14:tracePt t="44777" x="5538788" y="2506663"/>
          <p14:tracePt t="44785" x="5557838" y="2506663"/>
          <p14:tracePt t="44809" x="5564188" y="2506663"/>
          <p14:tracePt t="44993" x="5568950" y="2513013"/>
          <p14:tracePt t="45001" x="5557838" y="2525713"/>
          <p14:tracePt t="45010" x="5545138" y="2530475"/>
          <p14:tracePt t="45017" x="5514975" y="2530475"/>
          <p14:tracePt t="45026" x="5467350" y="2530475"/>
          <p14:tracePt t="45033" x="5437188" y="2530475"/>
          <p14:tracePt t="45041" x="5383213" y="2530475"/>
          <p14:tracePt t="45049" x="5346700" y="2536825"/>
          <p14:tracePt t="45057" x="5286375" y="2549525"/>
          <p14:tracePt t="45065" x="5213350" y="2549525"/>
          <p14:tracePt t="45074" x="5129213" y="2560638"/>
          <p14:tracePt t="45081" x="5038725" y="2566988"/>
          <p14:tracePt t="45090" x="4937125" y="2579688"/>
          <p14:tracePt t="45097" x="4852988" y="2590800"/>
          <p14:tracePt t="45106" x="4737100" y="2590800"/>
          <p14:tracePt t="45113" x="4592638" y="2590800"/>
          <p14:tracePt t="45123" x="4454525" y="2590800"/>
          <p14:tracePt t="45129" x="4321175" y="2590800"/>
          <p14:tracePt t="45138" x="4183063" y="2590800"/>
          <p14:tracePt t="45145" x="4025900" y="2590800"/>
          <p14:tracePt t="45154" x="3827463" y="2590800"/>
          <p14:tracePt t="45161" x="3652838" y="2590800"/>
          <p14:tracePt t="45169" x="3495675" y="2590800"/>
          <p14:tracePt t="45177" x="3340100" y="2590800"/>
          <p14:tracePt t="45185" x="3213100" y="2590800"/>
          <p14:tracePt t="45193" x="3079750" y="2590800"/>
          <p14:tracePt t="45201" x="2965450" y="2590800"/>
          <p14:tracePt t="45209" x="2881313" y="2590800"/>
          <p14:tracePt t="45217" x="2797175" y="2590800"/>
          <p14:tracePt t="45225" x="2687638" y="2573338"/>
          <p14:tracePt t="45233" x="2646363" y="2573338"/>
          <p14:tracePt t="45241" x="2573338" y="2566988"/>
          <p14:tracePt t="45249" x="2525713" y="2555875"/>
          <p14:tracePt t="45257" x="2478088" y="2543175"/>
          <p14:tracePt t="45265" x="2459038" y="2543175"/>
          <p14:tracePt t="45273" x="2422525" y="2530475"/>
          <p14:tracePt t="45281" x="2398713" y="2519363"/>
          <p14:tracePt t="45290" x="2374900" y="2519363"/>
          <p14:tracePt t="45297" x="2362200" y="2513013"/>
          <p14:tracePt t="45307" x="2344738" y="2506663"/>
          <p14:tracePt t="45313" x="2332038" y="2500313"/>
          <p14:tracePt t="45323" x="2327275" y="2500313"/>
          <p14:tracePt t="45329" x="2320925" y="2500313"/>
          <p14:tracePt t="45337" x="2314575" y="2500313"/>
          <p14:tracePt t="45345" x="2308225" y="2495550"/>
          <p14:tracePt t="45354" x="2290763" y="2476500"/>
          <p14:tracePt t="45361" x="2278063" y="2452688"/>
          <p14:tracePt t="45369" x="2260600" y="2439988"/>
          <p14:tracePt t="45377" x="2241550" y="2416175"/>
          <p14:tracePt t="45385" x="2236788" y="2398713"/>
          <p14:tracePt t="45393" x="2217738" y="2368550"/>
          <p14:tracePt t="45401" x="2211388" y="2344738"/>
          <p14:tracePt t="45409" x="2211388" y="2320925"/>
          <p14:tracePt t="45417" x="2187575" y="2284413"/>
          <p14:tracePt t="45425" x="2157413" y="2235200"/>
          <p14:tracePt t="45433" x="2133600" y="2187575"/>
          <p14:tracePt t="45441" x="2103438" y="2133600"/>
          <p14:tracePt t="45449" x="2092325" y="2109788"/>
          <p14:tracePt t="45458" x="2073275" y="2097088"/>
          <p14:tracePt t="45465" x="2062163" y="2073275"/>
          <p14:tracePt t="45473" x="2055813" y="2066925"/>
          <p14:tracePt t="45481" x="2055813" y="2054225"/>
          <p14:tracePt t="45491" x="2036763" y="2036763"/>
          <p14:tracePt t="45497" x="2032000" y="2030413"/>
          <p14:tracePt t="45507" x="2019300" y="2006600"/>
          <p14:tracePt t="45513" x="2012950" y="2000250"/>
          <p14:tracePt t="45523" x="1989138" y="1989138"/>
          <p14:tracePt t="45529" x="1976438" y="1982788"/>
          <p14:tracePt t="45538" x="1941513" y="1952625"/>
          <p14:tracePt t="45545" x="1885950" y="1922463"/>
          <p14:tracePt t="45554" x="1868488" y="1916113"/>
          <p14:tracePt t="45561" x="1831975" y="1892300"/>
          <p14:tracePt t="45569" x="1790700" y="1862138"/>
          <p14:tracePt t="45577" x="1760538" y="1844675"/>
          <p14:tracePt t="45585" x="1736725" y="1825625"/>
          <p14:tracePt t="45593" x="1724025" y="1819275"/>
          <p14:tracePt t="45601" x="1717675" y="1819275"/>
          <p14:tracePt t="45617" x="1711325" y="1819275"/>
          <p14:tracePt t="45625" x="1706563" y="1814513"/>
          <p14:tracePt t="45641" x="1700213" y="1814513"/>
          <p14:tracePt t="45665" x="1693863" y="1814513"/>
          <p14:tracePt t="45689" x="1681163" y="1814513"/>
          <p14:tracePt t="45697" x="1676400" y="1814513"/>
          <p14:tracePt t="45713" x="1670050" y="1814513"/>
          <p14:tracePt t="45721" x="1657350" y="1814513"/>
          <p14:tracePt t="45738" x="1651000" y="1814513"/>
          <p14:tracePt t="45745" x="1646238" y="1814513"/>
          <p14:tracePt t="45754" x="1639888" y="1814513"/>
          <p14:tracePt t="45761" x="1633538" y="1814513"/>
          <p14:tracePt t="45777" x="1616075" y="1819275"/>
          <p14:tracePt t="45793" x="1603375" y="1825625"/>
          <p14:tracePt t="45801" x="1597025" y="1831975"/>
          <p14:tracePt t="45825" x="1590675" y="1838325"/>
          <p14:tracePt t="45833" x="1573213" y="1849438"/>
          <p14:tracePt t="45849" x="1555750" y="1874838"/>
          <p14:tracePt t="45857" x="1549400" y="1879600"/>
          <p14:tracePt t="45865" x="1549400" y="1885950"/>
          <p14:tracePt t="45874" x="1543050" y="1898650"/>
          <p14:tracePt t="45881" x="1536700" y="1905000"/>
          <p14:tracePt t="45892" x="1536700" y="1928813"/>
          <p14:tracePt t="45897" x="1536700" y="1935163"/>
          <p14:tracePt t="45907" x="1536700" y="1952625"/>
          <p14:tracePt t="45913" x="1536700" y="1965325"/>
          <p14:tracePt t="45922" x="1536700" y="1989138"/>
          <p14:tracePt t="45929" x="1536700" y="1995488"/>
          <p14:tracePt t="45938" x="1536700" y="2019300"/>
          <p14:tracePt t="45945" x="1536700" y="2030413"/>
          <p14:tracePt t="45953" x="1543050" y="2043113"/>
          <p14:tracePt t="45961" x="1555750" y="2060575"/>
          <p14:tracePt t="45969" x="1566863" y="2073275"/>
          <p14:tracePt t="45977" x="1573213" y="2090738"/>
          <p14:tracePt t="45985" x="1579563" y="2097088"/>
          <p14:tracePt t="45993" x="1597025" y="2109788"/>
          <p14:tracePt t="46001" x="1609725" y="2127250"/>
          <p14:tracePt t="46009" x="1627188" y="2127250"/>
          <p14:tracePt t="46017" x="1651000" y="2139950"/>
          <p14:tracePt t="46025" x="1663700" y="2151063"/>
          <p14:tracePt t="46033" x="1676400" y="2151063"/>
          <p14:tracePt t="46041" x="1700213" y="2163763"/>
          <p14:tracePt t="46049" x="1736725" y="2174875"/>
          <p14:tracePt t="46058" x="1760538" y="2174875"/>
          <p14:tracePt t="46065" x="1784350" y="2181225"/>
          <p14:tracePt t="46074" x="1814513" y="2200275"/>
          <p14:tracePt t="46081" x="1851025" y="2205038"/>
          <p14:tracePt t="46091" x="1898650" y="2224088"/>
          <p14:tracePt t="46097" x="1928813" y="2235200"/>
          <p14:tracePt t="46107" x="2006600" y="2254250"/>
          <p14:tracePt t="46113" x="2066925" y="2290763"/>
          <p14:tracePt t="46121" x="2146300" y="2332038"/>
          <p14:tracePt t="46129" x="2224088" y="2368550"/>
          <p14:tracePt t="46137" x="2314575" y="2398713"/>
          <p14:tracePt t="46145" x="2405063" y="2435225"/>
          <p14:tracePt t="46153" x="2482850" y="2452688"/>
          <p14:tracePt t="46161" x="2543175" y="2476500"/>
          <p14:tracePt t="46169" x="2579688" y="2482850"/>
          <p14:tracePt t="46178" x="2627313" y="2500313"/>
          <p14:tracePt t="46185" x="2646363" y="2500313"/>
          <p14:tracePt t="46193" x="2670175" y="2513013"/>
          <p14:tracePt t="46201" x="2717800" y="2513013"/>
          <p14:tracePt t="46209" x="2747963" y="2513013"/>
          <p14:tracePt t="46217" x="2778125" y="2513013"/>
          <p14:tracePt t="46225" x="2820988" y="2513013"/>
          <p14:tracePt t="46233" x="2881313" y="2513013"/>
          <p14:tracePt t="46242" x="2941638" y="2513013"/>
          <p14:tracePt t="46249" x="3013075" y="2513013"/>
          <p14:tracePt t="46257" x="3068638" y="2513013"/>
          <p14:tracePt t="46265" x="3140075" y="2513013"/>
          <p14:tracePt t="46274" x="3219450" y="2525713"/>
          <p14:tracePt t="46281" x="3290888" y="2530475"/>
          <p14:tracePt t="46291" x="3363913" y="2543175"/>
          <p14:tracePt t="46297" x="3411538" y="2543175"/>
          <p14:tracePt t="46307" x="3454400" y="2555875"/>
          <p14:tracePt t="46313" x="3502025" y="2555875"/>
          <p14:tracePt t="46322" x="3525838" y="2555875"/>
          <p14:tracePt t="46329" x="3549650" y="2560638"/>
          <p14:tracePt t="46338" x="3562350" y="2560638"/>
          <p14:tracePt t="46345" x="3586163" y="2560638"/>
          <p14:tracePt t="46353" x="3598863" y="2560638"/>
          <p14:tracePt t="46361" x="3609975" y="2560638"/>
          <p14:tracePt t="46369" x="3635375" y="2560638"/>
          <p14:tracePt t="46377" x="3659188" y="2560638"/>
          <p14:tracePt t="46385" x="3683000" y="2560638"/>
          <p14:tracePt t="46393" x="3700463" y="2560638"/>
          <p14:tracePt t="46401" x="3736975" y="2560638"/>
          <p14:tracePt t="46409" x="3749675" y="2560638"/>
          <p14:tracePt t="46417" x="3767138" y="2549525"/>
          <p14:tracePt t="46425" x="3773488" y="2543175"/>
          <p14:tracePt t="46441" x="3779838" y="2543175"/>
          <p14:tracePt t="46449" x="3784600" y="2536825"/>
          <p14:tracePt t="46473" x="3790950" y="2536825"/>
          <p14:tracePt t="46481" x="3797300" y="2530475"/>
          <p14:tracePt t="46489" x="3827463" y="2519363"/>
          <p14:tracePt t="46497" x="3840163" y="2513013"/>
          <p14:tracePt t="46505" x="3863975" y="2495550"/>
          <p14:tracePt t="46513" x="3887788" y="2476500"/>
          <p14:tracePt t="46522" x="3911600" y="2470150"/>
          <p14:tracePt t="46529" x="3930650" y="2452688"/>
          <p14:tracePt t="46538" x="3941763" y="2446338"/>
          <p14:tracePt t="46545" x="3960813" y="2439988"/>
          <p14:tracePt t="46553" x="3971925" y="2422525"/>
          <p14:tracePt t="46569" x="3990975" y="2416175"/>
          <p14:tracePt t="46585" x="4002088" y="2405063"/>
          <p14:tracePt t="46593" x="4021138" y="2386013"/>
          <p14:tracePt t="46601" x="4032250" y="2379663"/>
          <p14:tracePt t="46609" x="4051300" y="2355850"/>
          <p14:tracePt t="46617" x="4062413" y="2338388"/>
          <p14:tracePt t="46625" x="4068763" y="2332038"/>
          <p14:tracePt t="46633" x="4092575" y="2314575"/>
          <p14:tracePt t="46641" x="4105275" y="2301875"/>
          <p14:tracePt t="46649" x="4122738" y="2295525"/>
          <p14:tracePt t="46658" x="4135438" y="2284413"/>
          <p14:tracePt t="46665" x="4159250" y="2271713"/>
          <p14:tracePt t="46674" x="4165600" y="2265363"/>
          <p14:tracePt t="46681" x="4171950" y="2260600"/>
          <p14:tracePt t="46689" x="4189413" y="2247900"/>
          <p14:tracePt t="46697" x="4200525" y="2247900"/>
          <p14:tracePt t="46706" x="4213225" y="2235200"/>
          <p14:tracePt t="46713" x="4219575" y="2224088"/>
          <p14:tracePt t="46722" x="4243388" y="2211388"/>
          <p14:tracePt t="46729" x="4256088" y="2205038"/>
          <p14:tracePt t="46737" x="4273550" y="2200275"/>
          <p14:tracePt t="46745" x="4286250" y="2181225"/>
          <p14:tracePt t="46761" x="4291013" y="2174875"/>
          <p14:tracePt t="46777" x="4297363" y="2170113"/>
          <p14:tracePt t="46785" x="4316413" y="2163763"/>
          <p14:tracePt t="46801" x="4327525" y="2157413"/>
          <p14:tracePt t="46809" x="4333875" y="2151063"/>
          <p14:tracePt t="46946" x="4327525" y="2151063"/>
          <p14:tracePt t="46953" x="4321175" y="2151063"/>
          <p14:tracePt t="46962" x="4303713" y="2151063"/>
          <p14:tracePt t="46970" x="4267200" y="2174875"/>
          <p14:tracePt t="46978" x="4243388" y="2187575"/>
          <p14:tracePt t="46985" x="4206875" y="2200275"/>
          <p14:tracePt t="46993" x="4171950" y="2217738"/>
          <p14:tracePt t="47001" x="4159250" y="2230438"/>
          <p14:tracePt t="47009" x="4111625" y="2254250"/>
          <p14:tracePt t="47017" x="4075113" y="2271713"/>
          <p14:tracePt t="47025" x="4062413" y="2278063"/>
          <p14:tracePt t="47033" x="4025900" y="2308225"/>
          <p14:tracePt t="47042" x="4021138" y="2308225"/>
          <p14:tracePt t="47049" x="4002088" y="2314575"/>
          <p14:tracePt t="47058" x="3990975" y="2325688"/>
          <p14:tracePt t="47065" x="3978275" y="2338388"/>
          <p14:tracePt t="47073" x="3960813" y="2344738"/>
          <p14:tracePt t="47081" x="3935413" y="2349500"/>
          <p14:tracePt t="47092" x="3930650" y="2355850"/>
          <p14:tracePt t="47097" x="3900488" y="2374900"/>
          <p14:tracePt t="47106" x="3887788" y="2374900"/>
          <p14:tracePt t="47113" x="3863975" y="2386013"/>
          <p14:tracePt t="47121" x="3827463" y="2398713"/>
          <p14:tracePt t="47129" x="3790950" y="2416175"/>
          <p14:tracePt t="47137" x="3779838" y="2422525"/>
          <p14:tracePt t="47145" x="3730625" y="2446338"/>
          <p14:tracePt t="47153" x="3719513" y="2446338"/>
          <p14:tracePt t="47161" x="3683000" y="2465388"/>
          <p14:tracePt t="47169" x="3676650" y="2465388"/>
          <p14:tracePt t="47177" x="3670300" y="2470150"/>
          <p14:tracePt t="47185" x="3652838" y="2470150"/>
          <p14:tracePt t="47193" x="3646488" y="2476500"/>
          <p14:tracePt t="47201" x="3640138" y="2476500"/>
          <p14:tracePt t="47209" x="3635375" y="2476500"/>
          <p14:tracePt t="47217" x="3629025" y="2476500"/>
          <p14:tracePt t="47226" x="3616325" y="2482850"/>
          <p14:tracePt t="47242" x="3609975" y="2482850"/>
          <p14:tracePt t="47249" x="3605213" y="2482850"/>
          <p14:tracePt t="47258" x="3598863" y="2482850"/>
          <p14:tracePt t="47265" x="3592513" y="2482850"/>
          <p14:tracePt t="47275" x="3575050" y="2482850"/>
          <p14:tracePt t="47281" x="3568700" y="2482850"/>
          <p14:tracePt t="47289" x="3556000" y="2482850"/>
          <p14:tracePt t="47297" x="3549650" y="2482850"/>
          <p14:tracePt t="47306" x="3532188" y="2482850"/>
          <p14:tracePt t="47313" x="3508375" y="2482850"/>
          <p14:tracePt t="47321" x="3484563" y="2482850"/>
          <p14:tracePt t="47329" x="3459163" y="2482850"/>
          <p14:tracePt t="47337" x="3429000" y="2482850"/>
          <p14:tracePt t="47345" x="3405188" y="2482850"/>
          <p14:tracePt t="47353" x="3375025" y="2482850"/>
          <p14:tracePt t="47361" x="3321050" y="2482850"/>
          <p14:tracePt t="47369" x="3267075" y="2465388"/>
          <p14:tracePt t="47377" x="3206750" y="2452688"/>
          <p14:tracePt t="47385" x="3146425" y="2435225"/>
          <p14:tracePt t="47393" x="3116263" y="2422525"/>
          <p14:tracePt t="47401" x="3055938" y="2416175"/>
          <p14:tracePt t="47409" x="3008313" y="2392363"/>
          <p14:tracePt t="47417" x="2959100" y="2392363"/>
          <p14:tracePt t="47425" x="2928938" y="2386013"/>
          <p14:tracePt t="47433" x="2894013" y="2379663"/>
          <p14:tracePt t="47442" x="2863850" y="2368550"/>
          <p14:tracePt t="47449" x="2838450" y="2368550"/>
          <p14:tracePt t="47458" x="2827338" y="2368550"/>
          <p14:tracePt t="47465" x="2803525" y="2368550"/>
          <p14:tracePt t="47475" x="2784475" y="2368550"/>
          <p14:tracePt t="47481" x="2773363" y="2368550"/>
          <p14:tracePt t="47489" x="2747963" y="2368550"/>
          <p14:tracePt t="47497" x="2736850" y="2368550"/>
          <p14:tracePt t="47506" x="2713038" y="2368550"/>
          <p14:tracePt t="47513" x="2687638" y="2368550"/>
          <p14:tracePt t="47521" x="2646363" y="2368550"/>
          <p14:tracePt t="47529" x="2603500" y="2368550"/>
          <p14:tracePt t="47537" x="2573338" y="2368550"/>
          <p14:tracePt t="47545" x="2538413" y="2368550"/>
          <p14:tracePt t="47553" x="2513013" y="2368550"/>
          <p14:tracePt t="47561" x="2482850" y="2368550"/>
          <p14:tracePt t="47569" x="2459038" y="2368550"/>
          <p14:tracePt t="47577" x="2435225" y="2368550"/>
          <p14:tracePt t="47585" x="2422525" y="2368550"/>
          <p14:tracePt t="47593" x="2398713" y="2368550"/>
          <p14:tracePt t="47601" x="2392363" y="2368550"/>
          <p14:tracePt t="47609" x="2374900" y="2368550"/>
          <p14:tracePt t="47617" x="2351088" y="2368550"/>
          <p14:tracePt t="47625" x="2338388" y="2368550"/>
          <p14:tracePt t="47633" x="2314575" y="2368550"/>
          <p14:tracePt t="47643" x="2308225" y="2368550"/>
          <p14:tracePt t="47649" x="2297113" y="2368550"/>
          <p14:tracePt t="47658" x="2271713" y="2379663"/>
          <p14:tracePt t="47665" x="2247900" y="2379663"/>
          <p14:tracePt t="47675" x="2224088" y="2386013"/>
          <p14:tracePt t="47681" x="2200275" y="2392363"/>
          <p14:tracePt t="47689" x="2187575" y="2405063"/>
          <p14:tracePt t="47697" x="2170113" y="2405063"/>
          <p14:tracePt t="47705" x="2146300" y="2409825"/>
          <p14:tracePt t="47761" x="2139950" y="2416175"/>
          <p14:tracePt t="47977" x="0" y="0"/>
        </p14:tracePtLst>
        <p14:tracePtLst>
          <p14:tracePt t="53940" x="7051675" y="2982913"/>
          <p14:tracePt t="53986" x="7051675" y="2976563"/>
          <p14:tracePt t="53994" x="7046913" y="2970213"/>
          <p14:tracePt t="54002" x="7027863" y="2952750"/>
          <p14:tracePt t="54009" x="7021513" y="2946400"/>
          <p14:tracePt t="54017" x="7010400" y="2935288"/>
          <p14:tracePt t="54025" x="7004050" y="2928938"/>
          <p14:tracePt t="54033" x="6991350" y="2916238"/>
          <p14:tracePt t="54041" x="6986588" y="2898775"/>
          <p14:tracePt t="54057" x="6980238" y="2892425"/>
          <p14:tracePt t="54073" x="6967538" y="2881313"/>
          <p14:tracePt t="54089" x="6961188" y="2874963"/>
          <p14:tracePt t="54105" x="6956425" y="2868613"/>
          <p14:tracePt t="54129" x="6950075" y="2862263"/>
          <p14:tracePt t="54153" x="6943725" y="2855913"/>
          <p14:tracePt t="54161" x="6932613" y="2851150"/>
          <p14:tracePt t="54169" x="6919913" y="2844800"/>
          <p14:tracePt t="54178" x="6902450" y="2838450"/>
          <p14:tracePt t="54185" x="6889750" y="2820988"/>
          <p14:tracePt t="54193" x="6865938" y="2814638"/>
          <p14:tracePt t="54201" x="6842125" y="2795588"/>
          <p14:tracePt t="54209" x="6816725" y="2778125"/>
          <p14:tracePt t="54217" x="6792913" y="2771775"/>
          <p14:tracePt t="54225" x="6769100" y="2754313"/>
          <p14:tracePt t="54233" x="6751638" y="2747963"/>
          <p14:tracePt t="54241" x="6745288" y="2747963"/>
          <p14:tracePt t="54249" x="6732588" y="2741613"/>
          <p14:tracePt t="54257" x="6721475" y="2735263"/>
          <p14:tracePt t="54265" x="6715125" y="2735263"/>
          <p14:tracePt t="54281" x="6708775" y="2735263"/>
          <p14:tracePt t="54298" x="6691313" y="2730500"/>
          <p14:tracePt t="54305" x="6678613" y="2730500"/>
          <p14:tracePt t="54314" x="6665913" y="2730500"/>
          <p14:tracePt t="54321" x="6654800" y="2730500"/>
          <p14:tracePt t="54331" x="6635750" y="2730500"/>
          <p14:tracePt t="54337" x="6624638" y="2730500"/>
          <p14:tracePt t="54347" x="6611938" y="2717800"/>
          <p14:tracePt t="54353" x="6588125" y="2717800"/>
          <p14:tracePt t="54361" x="6570663" y="2717800"/>
          <p14:tracePt t="54369" x="6557963" y="2717800"/>
          <p14:tracePt t="54378" x="6534150" y="2717800"/>
          <p14:tracePt t="54385" x="6527800" y="2717800"/>
          <p14:tracePt t="54393" x="6516688" y="2717800"/>
          <p14:tracePt t="54401" x="6491288" y="2730500"/>
          <p14:tracePt t="54409" x="6486525" y="2735263"/>
          <p14:tracePt t="54417" x="6473825" y="2741613"/>
          <p14:tracePt t="54425" x="6467475" y="2747963"/>
          <p14:tracePt t="54433" x="6461125" y="2760663"/>
          <p14:tracePt t="54441" x="6456363" y="2778125"/>
          <p14:tracePt t="54457" x="6456363" y="2790825"/>
          <p14:tracePt t="54466" x="6456363" y="2808288"/>
          <p14:tracePt t="54473" x="6456363" y="2825750"/>
          <p14:tracePt t="54481" x="6461125" y="2832100"/>
          <p14:tracePt t="54489" x="6486525" y="2855913"/>
          <p14:tracePt t="54498" x="6491288" y="2862263"/>
          <p14:tracePt t="54505" x="6503988" y="2886075"/>
          <p14:tracePt t="54514" x="6527800" y="2898775"/>
          <p14:tracePt t="54521" x="6540500" y="2916238"/>
          <p14:tracePt t="54529" x="6557963" y="2928938"/>
          <p14:tracePt t="54537" x="6564313" y="2935288"/>
          <p14:tracePt t="54545" x="6594475" y="2952750"/>
          <p14:tracePt t="54553" x="6605588" y="2952750"/>
          <p14:tracePt t="54562" x="6624638" y="2965450"/>
          <p14:tracePt t="54569" x="6635750" y="2976563"/>
          <p14:tracePt t="54578" x="6654800" y="2976563"/>
          <p14:tracePt t="54585" x="6672263" y="2982913"/>
          <p14:tracePt t="54593" x="6691313" y="2989263"/>
          <p14:tracePt t="54601" x="6715125" y="2989263"/>
          <p14:tracePt t="54610" x="6756400" y="2989263"/>
          <p14:tracePt t="54617" x="6786563" y="2989263"/>
          <p14:tracePt t="54625" x="6829425" y="2989263"/>
          <p14:tracePt t="54633" x="6889750" y="2989263"/>
          <p14:tracePt t="54641" x="6932613" y="2989263"/>
          <p14:tracePt t="54650" x="6991350" y="2989263"/>
          <p14:tracePt t="54657" x="7051675" y="2989263"/>
          <p14:tracePt t="54665" x="7094538" y="2989263"/>
          <p14:tracePt t="54673" x="7118350" y="2989263"/>
          <p14:tracePt t="54682" x="7148513" y="2989263"/>
          <p14:tracePt t="54689" x="7154863" y="2982913"/>
          <p14:tracePt t="54698" x="7178675" y="2965450"/>
          <p14:tracePt t="54705" x="7202488" y="2941638"/>
          <p14:tracePt t="54715" x="7208838" y="2935288"/>
          <p14:tracePt t="54721" x="7215188" y="2916238"/>
          <p14:tracePt t="54731" x="7227888" y="2892425"/>
          <p14:tracePt t="54737" x="7239000" y="2868613"/>
          <p14:tracePt t="54745" x="7245350" y="2851150"/>
          <p14:tracePt t="54753" x="7245350" y="2832100"/>
          <p14:tracePt t="54762" x="7245350" y="2808288"/>
          <p14:tracePt t="54769" x="7245350" y="2784475"/>
          <p14:tracePt t="54777" x="7245350" y="2771775"/>
          <p14:tracePt t="54785" x="7245350" y="2747963"/>
          <p14:tracePt t="54793" x="7245350" y="2724150"/>
          <p14:tracePt t="54801" x="7245350" y="2700338"/>
          <p14:tracePt t="54809" x="7245350" y="2674938"/>
          <p14:tracePt t="54817" x="7245350" y="2670175"/>
          <p14:tracePt t="54825" x="7232650" y="2640013"/>
          <p14:tracePt t="54833" x="7221538" y="2627313"/>
          <p14:tracePt t="54841" x="7215188" y="2620963"/>
          <p14:tracePt t="54849" x="7208838" y="2616200"/>
          <p14:tracePt t="54857" x="7197725" y="2609850"/>
          <p14:tracePt t="54865" x="7172325" y="2590800"/>
          <p14:tracePt t="54873" x="7161213" y="2586038"/>
          <p14:tracePt t="54882" x="7137400" y="2586038"/>
          <p14:tracePt t="54889" x="7131050" y="2579688"/>
          <p14:tracePt t="54900" x="7107238" y="2573338"/>
          <p14:tracePt t="54905" x="7088188" y="2573338"/>
          <p14:tracePt t="54913" x="7051675" y="2573338"/>
          <p14:tracePt t="54921" x="7010400" y="2573338"/>
          <p14:tracePt t="54931" x="6980238" y="2573338"/>
          <p14:tracePt t="54937" x="6937375" y="2573338"/>
          <p14:tracePt t="54946" x="6902450" y="2573338"/>
          <p14:tracePt t="54953" x="6859588" y="2573338"/>
          <p14:tracePt t="54962" x="6811963" y="2590800"/>
          <p14:tracePt t="54969" x="6751638" y="2603500"/>
          <p14:tracePt t="54977" x="6702425" y="2620963"/>
          <p14:tracePt t="54985" x="6678613" y="2633663"/>
          <p14:tracePt t="54993" x="6630988" y="2640013"/>
          <p14:tracePt t="55001" x="6600825" y="2657475"/>
          <p14:tracePt t="55009" x="6546850" y="2674938"/>
          <p14:tracePt t="55017" x="6527800" y="2681288"/>
          <p14:tracePt t="55025" x="6491288" y="2711450"/>
          <p14:tracePt t="55033" x="6467475" y="2730500"/>
          <p14:tracePt t="55041" x="6443663" y="2741613"/>
          <p14:tracePt t="55049" x="6430963" y="2760663"/>
          <p14:tracePt t="55057" x="6419850" y="2784475"/>
          <p14:tracePt t="55065" x="6419850" y="2790825"/>
          <p14:tracePt t="55073" x="6419850" y="2801938"/>
          <p14:tracePt t="55082" x="6419850" y="2814638"/>
          <p14:tracePt t="55089" x="6419850" y="2838450"/>
          <p14:tracePt t="55105" x="6426200" y="2862263"/>
          <p14:tracePt t="55115" x="6430963" y="2868613"/>
          <p14:tracePt t="55121" x="6456363" y="2881313"/>
          <p14:tracePt t="55131" x="6461125" y="2886075"/>
          <p14:tracePt t="55137" x="6486525" y="2905125"/>
          <p14:tracePt t="55145" x="6491288" y="2911475"/>
          <p14:tracePt t="55153" x="6510338" y="2922588"/>
          <p14:tracePt t="55162" x="6521450" y="2928938"/>
          <p14:tracePt t="55169" x="6546850" y="2941638"/>
          <p14:tracePt t="55177" x="6570663" y="2946400"/>
          <p14:tracePt t="55185" x="6605588" y="2952750"/>
          <p14:tracePt t="55193" x="6630988" y="2965450"/>
          <p14:tracePt t="55201" x="6661150" y="2965450"/>
          <p14:tracePt t="55209" x="6702425" y="2970213"/>
          <p14:tracePt t="55217" x="6726238" y="2970213"/>
          <p14:tracePt t="55225" x="6751638" y="2970213"/>
          <p14:tracePt t="55233" x="6781800" y="2970213"/>
          <p14:tracePt t="55241" x="6805613" y="2970213"/>
          <p14:tracePt t="55249" x="6842125" y="2970213"/>
          <p14:tracePt t="55257" x="6846888" y="2970213"/>
          <p14:tracePt t="55265" x="6877050" y="2946400"/>
          <p14:tracePt t="55273" x="6902450" y="2928938"/>
          <p14:tracePt t="55282" x="6926263" y="2892425"/>
          <p14:tracePt t="55289" x="6937375" y="2881313"/>
          <p14:tracePt t="55299" x="6943725" y="2844800"/>
          <p14:tracePt t="55305" x="6950075" y="2820988"/>
          <p14:tracePt t="55315" x="6950075" y="2790825"/>
          <p14:tracePt t="55321" x="6950075" y="2760663"/>
          <p14:tracePt t="55329" x="6950075" y="2735263"/>
          <p14:tracePt t="55337" x="6950075" y="2693988"/>
          <p14:tracePt t="55346" x="6950075" y="2670175"/>
          <p14:tracePt t="55353" x="6937375" y="2620963"/>
          <p14:tracePt t="55361" x="6932613" y="2609850"/>
          <p14:tracePt t="55369" x="6907213" y="2586038"/>
          <p14:tracePt t="55377" x="6889750" y="2560638"/>
          <p14:tracePt t="55385" x="6883400" y="2555875"/>
          <p14:tracePt t="55393" x="6853238" y="2530475"/>
          <p14:tracePt t="55401" x="6816725" y="2525713"/>
          <p14:tracePt t="55409" x="6792913" y="2506663"/>
          <p14:tracePt t="55418" x="6775450" y="2500313"/>
          <p14:tracePt t="55425" x="6751638" y="2489200"/>
          <p14:tracePt t="55433" x="6726238" y="2489200"/>
          <p14:tracePt t="55441" x="6715125" y="2489200"/>
          <p14:tracePt t="55449" x="6678613" y="2489200"/>
          <p14:tracePt t="55457" x="6654800" y="2489200"/>
          <p14:tracePt t="55466" x="6588125" y="2495550"/>
          <p14:tracePt t="55473" x="6557963" y="2500313"/>
          <p14:tracePt t="55482" x="6510338" y="2525713"/>
          <p14:tracePt t="55489" x="6443663" y="2543175"/>
          <p14:tracePt t="55499" x="6430963" y="2549525"/>
          <p14:tracePt t="55505" x="6396038" y="2579688"/>
          <p14:tracePt t="55516" x="6359525" y="2586038"/>
          <p14:tracePt t="55521" x="6335713" y="2603500"/>
          <p14:tracePt t="55530" x="6323013" y="2616200"/>
          <p14:tracePt t="55537" x="6316663" y="2620963"/>
          <p14:tracePt t="55546" x="6310313" y="2646363"/>
          <p14:tracePt t="55553" x="6305550" y="2657475"/>
          <p14:tracePt t="55561" x="6305550" y="2663825"/>
          <p14:tracePt t="55569" x="6305550" y="2674938"/>
          <p14:tracePt t="55577" x="6305550" y="2693988"/>
          <p14:tracePt t="55585" x="6305550" y="2705100"/>
          <p14:tracePt t="55593" x="6310313" y="2717800"/>
          <p14:tracePt t="55601" x="6316663" y="2724150"/>
          <p14:tracePt t="55609" x="6329363" y="2747963"/>
          <p14:tracePt t="55617" x="6346825" y="2771775"/>
          <p14:tracePt t="55625" x="6365875" y="2790825"/>
          <p14:tracePt t="55633" x="6389688" y="2814638"/>
          <p14:tracePt t="55641" x="6426200" y="2832100"/>
          <p14:tracePt t="55649" x="6473825" y="2862263"/>
          <p14:tracePt t="55657" x="6510338" y="2886075"/>
          <p14:tracePt t="55666" x="6600825" y="2935288"/>
          <p14:tracePt t="55673" x="6678613" y="2952750"/>
          <p14:tracePt t="55682" x="6769100" y="3000375"/>
          <p14:tracePt t="55689" x="6872288" y="3036888"/>
          <p14:tracePt t="55699" x="6961188" y="3049588"/>
          <p14:tracePt t="55705" x="7051675" y="3067050"/>
          <p14:tracePt t="55715" x="7081838" y="3079750"/>
          <p14:tracePt t="55721" x="7100888" y="3079750"/>
          <p14:tracePt t="55730" x="7107238" y="3079750"/>
          <p14:tracePt t="55737" x="7118350" y="3079750"/>
          <p14:tracePt t="55746" x="7131050" y="3073400"/>
          <p14:tracePt t="55753" x="7142163" y="3055938"/>
          <p14:tracePt t="55761" x="7154863" y="3030538"/>
          <p14:tracePt t="55769" x="7154863" y="2982913"/>
          <p14:tracePt t="55777" x="7167563" y="2952750"/>
          <p14:tracePt t="55785" x="7167563" y="2928938"/>
          <p14:tracePt t="55793" x="7172325" y="2886075"/>
          <p14:tracePt t="55801" x="7172325" y="2851150"/>
          <p14:tracePt t="55809" x="7172325" y="2832100"/>
          <p14:tracePt t="55817" x="7172325" y="2808288"/>
          <p14:tracePt t="55825" x="7172325" y="2784475"/>
          <p14:tracePt t="55834" x="7172325" y="2778125"/>
          <p14:tracePt t="55841" x="7172325" y="2765425"/>
          <p14:tracePt t="55849" x="7172325" y="2760663"/>
          <p14:tracePt t="55857" x="7167563" y="2747963"/>
          <p14:tracePt t="55865" x="7161213" y="2741613"/>
          <p14:tracePt t="55873" x="7148513" y="2730500"/>
          <p14:tracePt t="55883" x="7131050" y="2717800"/>
          <p14:tracePt t="55889" x="7107238" y="2711450"/>
          <p14:tracePt t="55901" x="7064375" y="2693988"/>
          <p14:tracePt t="55905" x="6997700" y="2657475"/>
          <p14:tracePt t="55916" x="6950075" y="2640013"/>
          <p14:tracePt t="55921" x="6889750" y="2620963"/>
          <p14:tracePt t="55930" x="6799263" y="2609850"/>
          <p14:tracePt t="55937" x="6738938" y="2597150"/>
          <p14:tracePt t="55945" x="6665913" y="2579688"/>
          <p14:tracePt t="55953" x="6588125" y="2566988"/>
          <p14:tracePt t="55961" x="6516688" y="2566988"/>
          <p14:tracePt t="55969" x="6473825" y="2566988"/>
          <p14:tracePt t="55977" x="6413500" y="2566988"/>
          <p14:tracePt t="55985" x="6383338" y="2566988"/>
          <p14:tracePt t="55993" x="6353175" y="2566988"/>
          <p14:tracePt t="56001" x="6335713" y="2566988"/>
          <p14:tracePt t="56009" x="6323013" y="2566988"/>
          <p14:tracePt t="56017" x="6310313" y="2566988"/>
          <p14:tracePt t="56025" x="6286500" y="2566988"/>
          <p14:tracePt t="56033" x="6280150" y="2573338"/>
          <p14:tracePt t="56041" x="6262688" y="2579688"/>
          <p14:tracePt t="56049" x="6249988" y="2597150"/>
          <p14:tracePt t="56057" x="6245225" y="2603500"/>
          <p14:tracePt t="56066" x="6232525" y="2620963"/>
          <p14:tracePt t="56073" x="6219825" y="2646363"/>
          <p14:tracePt t="56082" x="6215063" y="2670175"/>
          <p14:tracePt t="56089" x="6196013" y="2693988"/>
          <p14:tracePt t="56099" x="6196013" y="2705100"/>
          <p14:tracePt t="56105" x="6196013" y="2730500"/>
          <p14:tracePt t="56114" x="6196013" y="2747963"/>
          <p14:tracePt t="56121" x="6196013" y="2760663"/>
          <p14:tracePt t="56130" x="6196013" y="2765425"/>
          <p14:tracePt t="56137" x="6196013" y="2784475"/>
          <p14:tracePt t="56146" x="6202363" y="2808288"/>
          <p14:tracePt t="56153" x="6208713" y="2814638"/>
          <p14:tracePt t="56161" x="6219825" y="2838450"/>
          <p14:tracePt t="56169" x="6238875" y="2851150"/>
          <p14:tracePt t="56177" x="6249988" y="2886075"/>
          <p14:tracePt t="56185" x="6275388" y="2911475"/>
          <p14:tracePt t="56193" x="6316663" y="2941638"/>
          <p14:tracePt t="56201" x="6353175" y="2965450"/>
          <p14:tracePt t="56209" x="6389688" y="2995613"/>
          <p14:tracePt t="56218" x="6413500" y="2995613"/>
          <p14:tracePt t="56225" x="6437313" y="3000375"/>
          <p14:tracePt t="56233" x="6461125" y="3019425"/>
          <p14:tracePt t="56241" x="6491288" y="3019425"/>
          <p14:tracePt t="56249" x="6527800" y="3025775"/>
          <p14:tracePt t="56257" x="6557963" y="3036888"/>
          <p14:tracePt t="56266" x="6594475" y="3036888"/>
          <p14:tracePt t="56273" x="6635750" y="3043238"/>
          <p14:tracePt t="56282" x="6665913" y="3043238"/>
          <p14:tracePt t="56289" x="6702425" y="3043238"/>
          <p14:tracePt t="56299" x="6732588" y="3043238"/>
          <p14:tracePt t="56305" x="6756400" y="3043238"/>
          <p14:tracePt t="56314" x="6786563" y="3043238"/>
          <p14:tracePt t="56321" x="6842125" y="3030538"/>
          <p14:tracePt t="56330" x="6865938" y="3025775"/>
          <p14:tracePt t="56337" x="6902450" y="3006725"/>
          <p14:tracePt t="56345" x="6926263" y="2982913"/>
          <p14:tracePt t="56353" x="6950075" y="2965450"/>
          <p14:tracePt t="56361" x="6973888" y="2952750"/>
          <p14:tracePt t="56369" x="6997700" y="2922588"/>
          <p14:tracePt t="56377" x="7016750" y="2911475"/>
          <p14:tracePt t="56385" x="7021513" y="2886075"/>
          <p14:tracePt t="56393" x="7040563" y="2862263"/>
          <p14:tracePt t="56401" x="7058025" y="2825750"/>
          <p14:tracePt t="56409" x="7064375" y="2801938"/>
          <p14:tracePt t="56417" x="7064375" y="2778125"/>
          <p14:tracePt t="56425" x="7070725" y="2771775"/>
          <p14:tracePt t="56433" x="7077075" y="2754313"/>
          <p14:tracePt t="56441" x="7077075" y="2741613"/>
          <p14:tracePt t="56449" x="7077075" y="2735263"/>
          <p14:tracePt t="56457" x="7077075" y="2711450"/>
          <p14:tracePt t="56466" x="7077075" y="2687638"/>
          <p14:tracePt t="56473" x="7077075" y="2674938"/>
          <p14:tracePt t="56483" x="7077075" y="2663825"/>
          <p14:tracePt t="56489" x="7070725" y="2657475"/>
          <p14:tracePt t="56499" x="7064375" y="2640013"/>
          <p14:tracePt t="56505" x="7046913" y="2633663"/>
          <p14:tracePt t="56513" x="7034213" y="2620963"/>
          <p14:tracePt t="56521" x="6997700" y="2609850"/>
          <p14:tracePt t="56530" x="6973888" y="2597150"/>
          <p14:tracePt t="56537" x="6943725" y="2586038"/>
          <p14:tracePt t="56545" x="6907213" y="2566988"/>
          <p14:tracePt t="56553" x="6859588" y="2549525"/>
          <p14:tracePt t="56561" x="6811963" y="2543175"/>
          <p14:tracePt t="56569" x="6762750" y="2530475"/>
          <p14:tracePt t="56577" x="6738938" y="2513013"/>
          <p14:tracePt t="56585" x="6721475" y="2513013"/>
          <p14:tracePt t="56593" x="6702425" y="2513013"/>
          <p14:tracePt t="56601" x="6691313" y="2513013"/>
          <p14:tracePt t="56609" x="6665913" y="2513013"/>
          <p14:tracePt t="56617" x="6635750" y="2519363"/>
          <p14:tracePt t="56625" x="6611938" y="2525713"/>
          <p14:tracePt t="56633" x="6575425" y="2549525"/>
          <p14:tracePt t="56641" x="6551613" y="2566988"/>
          <p14:tracePt t="56650" x="6516688" y="2590800"/>
          <p14:tracePt t="56657" x="6491288" y="2609850"/>
          <p14:tracePt t="56667" x="6467475" y="2633663"/>
          <p14:tracePt t="56673" x="6450013" y="2651125"/>
          <p14:tracePt t="56683" x="6426200" y="2674938"/>
          <p14:tracePt t="56689" x="6419850" y="2681288"/>
          <p14:tracePt t="56699" x="6413500" y="2687638"/>
          <p14:tracePt t="56705" x="6407150" y="2700338"/>
          <p14:tracePt t="56714" x="6400800" y="2717800"/>
          <p14:tracePt t="56721" x="6400800" y="2730500"/>
          <p14:tracePt t="56729" x="6400800" y="2754313"/>
          <p14:tracePt t="56737" x="6400800" y="2778125"/>
          <p14:tracePt t="56745" x="6400800" y="2784475"/>
          <p14:tracePt t="56753" x="6419850" y="2814638"/>
          <p14:tracePt t="56761" x="6443663" y="2838450"/>
          <p14:tracePt t="56769" x="6450013" y="2851150"/>
          <p14:tracePt t="56777" x="6497638" y="2898775"/>
          <p14:tracePt t="56785" x="6521450" y="2922588"/>
          <p14:tracePt t="56793" x="6557963" y="2952750"/>
          <p14:tracePt t="56801" x="6600825" y="2982913"/>
          <p14:tracePt t="56809" x="6661150" y="3025775"/>
          <p14:tracePt t="56817" x="6708775" y="3043238"/>
          <p14:tracePt t="56825" x="6775450" y="3086100"/>
          <p14:tracePt t="56833" x="6811963" y="3097213"/>
          <p14:tracePt t="56841" x="6859588" y="3116263"/>
          <p14:tracePt t="56850" x="6872288" y="3116263"/>
          <p14:tracePt t="56857" x="6902450" y="3116263"/>
          <p14:tracePt t="56866" x="6926263" y="3116263"/>
          <p14:tracePt t="56873" x="6950075" y="3116263"/>
          <p14:tracePt t="56883" x="6980238" y="3116263"/>
          <p14:tracePt t="56889" x="6997700" y="3116263"/>
          <p14:tracePt t="56897" x="7021513" y="3103563"/>
          <p14:tracePt t="56919" x="7058025" y="3073400"/>
          <p14:tracePt t="56931" x="7088188" y="3043238"/>
          <p14:tracePt t="56937" x="7107238" y="3019425"/>
          <p14:tracePt t="56945" x="7124700" y="2995613"/>
          <p14:tracePt t="56953" x="7131050" y="2952750"/>
          <p14:tracePt t="56961" x="7148513" y="2928938"/>
          <p14:tracePt t="56969" x="7154863" y="2892425"/>
          <p14:tracePt t="56977" x="7154863" y="2868613"/>
          <p14:tracePt t="56985" x="7154863" y="2844800"/>
          <p14:tracePt t="56993" x="7154863" y="2825750"/>
          <p14:tracePt t="57001" x="7154863" y="2820988"/>
          <p14:tracePt t="57009" x="7154863" y="2795588"/>
          <p14:tracePt t="57017" x="7154863" y="2784475"/>
          <p14:tracePt t="57025" x="7154863" y="2778125"/>
          <p14:tracePt t="57033" x="7154863" y="2765425"/>
          <p14:tracePt t="57041" x="7148513" y="2747963"/>
          <p14:tracePt t="57050" x="7142163" y="2741613"/>
          <p14:tracePt t="57057" x="7118350" y="2730500"/>
          <p14:tracePt t="57066" x="7107238" y="2711450"/>
          <p14:tracePt t="57073" x="7070725" y="2693988"/>
          <p14:tracePt t="57084" x="7034213" y="2687638"/>
          <p14:tracePt t="57089" x="6956425" y="2646363"/>
          <p14:tracePt t="57097" x="6907213" y="2620963"/>
          <p14:tracePt t="57105" x="6846888" y="2590800"/>
          <p14:tracePt t="57113" x="6799263" y="2573338"/>
          <p14:tracePt t="57121" x="6751638" y="2555875"/>
          <p14:tracePt t="57129" x="6684963" y="2530475"/>
          <p14:tracePt t="57137" x="6654800" y="2525713"/>
          <p14:tracePt t="57145" x="6605588" y="2513013"/>
          <p14:tracePt t="57153" x="6575425" y="2506663"/>
          <p14:tracePt t="57161" x="6540500" y="2506663"/>
          <p14:tracePt t="57169" x="6534150" y="2506663"/>
          <p14:tracePt t="57177" x="6516688" y="2506663"/>
          <p14:tracePt t="57185" x="6497638" y="2506663"/>
          <p14:tracePt t="57193" x="6480175" y="2506663"/>
          <p14:tracePt t="57201" x="6443663" y="2519363"/>
          <p14:tracePt t="57209" x="6430963" y="2525713"/>
          <p14:tracePt t="57217" x="6396038" y="2543175"/>
          <p14:tracePt t="57225" x="6376988" y="2555875"/>
          <p14:tracePt t="57234" x="6365875" y="2573338"/>
          <p14:tracePt t="57241" x="6346825" y="2586038"/>
          <p14:tracePt t="57250" x="6340475" y="2603500"/>
          <p14:tracePt t="57257" x="6335713" y="2627313"/>
          <p14:tracePt t="57267" x="6335713" y="2651125"/>
          <p14:tracePt t="57273" x="6335713" y="2670175"/>
          <p14:tracePt t="57284" x="6335713" y="2693988"/>
          <p14:tracePt t="57289" x="6335713" y="2717800"/>
          <p14:tracePt t="57297" x="6335713" y="2741613"/>
          <p14:tracePt t="57305" x="6346825" y="2778125"/>
          <p14:tracePt t="57314" x="6370638" y="2801938"/>
          <p14:tracePt t="57321" x="6400800" y="2851150"/>
          <p14:tracePt t="57329" x="6426200" y="2874963"/>
          <p14:tracePt t="57337" x="6480175" y="2928938"/>
          <p14:tracePt t="57345" x="6516688" y="2965450"/>
          <p14:tracePt t="57353" x="6564313" y="2995613"/>
          <p14:tracePt t="57361" x="6605588" y="3025775"/>
          <p14:tracePt t="57369" x="6642100" y="3043238"/>
          <p14:tracePt t="57377" x="6672263" y="3060700"/>
          <p14:tracePt t="57385" x="6708775" y="3079750"/>
          <p14:tracePt t="57393" x="6745288" y="3086100"/>
          <p14:tracePt t="57401" x="6775450" y="3097213"/>
          <p14:tracePt t="57409" x="6811963" y="3103563"/>
          <p14:tracePt t="57417" x="6842125" y="3109913"/>
          <p14:tracePt t="57425" x="6859588" y="3109913"/>
          <p14:tracePt t="57433" x="6872288" y="3109913"/>
          <p14:tracePt t="57441" x="6896100" y="3109913"/>
          <p14:tracePt t="57450" x="6907213" y="3109913"/>
          <p14:tracePt t="57457" x="6932613" y="3109913"/>
          <p14:tracePt t="57467" x="6956425" y="3109913"/>
          <p14:tracePt t="57473" x="6967538" y="3103563"/>
          <p14:tracePt t="57483" x="6991350" y="3079750"/>
          <p14:tracePt t="57498" x="7016750" y="3055938"/>
          <p14:tracePt t="57505" x="7034213" y="3036888"/>
          <p14:tracePt t="57513" x="7034213" y="3030538"/>
          <p14:tracePt t="57521" x="7046913" y="3019425"/>
          <p14:tracePt t="57529" x="7046913" y="2989263"/>
          <p14:tracePt t="57537" x="7058025" y="2952750"/>
          <p14:tracePt t="57545" x="7058025" y="2928938"/>
          <p14:tracePt t="57553" x="7058025" y="2898775"/>
          <p14:tracePt t="57561" x="7058025" y="2874963"/>
          <p14:tracePt t="57569" x="7058025" y="2851150"/>
          <p14:tracePt t="57577" x="7058025" y="2838450"/>
          <p14:tracePt t="57585" x="7051675" y="2825750"/>
          <p14:tracePt t="57593" x="7046913" y="2808288"/>
          <p14:tracePt t="57602" x="7040563" y="2801938"/>
          <p14:tracePt t="57609" x="7034213" y="2795588"/>
          <p14:tracePt t="57625" x="7021513" y="2784475"/>
          <p14:tracePt t="57634" x="7016750" y="2784475"/>
          <p14:tracePt t="57641" x="7004050" y="2765425"/>
          <p14:tracePt t="57651" x="6997700" y="2760663"/>
          <p14:tracePt t="57658" x="6980238" y="2754313"/>
          <p14:tracePt t="57668" x="6950075" y="2735263"/>
          <p14:tracePt t="57673" x="6926263" y="2730500"/>
          <p14:tracePt t="57684" x="6902450" y="2711450"/>
          <p14:tracePt t="57689" x="6865938" y="2705100"/>
          <p14:tracePt t="57698" x="6842125" y="2700338"/>
          <p14:tracePt t="57705" x="6811963" y="2687638"/>
          <p14:tracePt t="57714" x="6781800" y="2687638"/>
          <p14:tracePt t="57721" x="6745288" y="2687638"/>
          <p14:tracePt t="57729" x="6715125" y="2687638"/>
          <p14:tracePt t="57737" x="6672263" y="2687638"/>
          <p14:tracePt t="57745" x="6624638" y="2687638"/>
          <p14:tracePt t="57753" x="6594475" y="2687638"/>
          <p14:tracePt t="57761" x="6540500" y="2687638"/>
          <p14:tracePt t="57769" x="6503988" y="2693988"/>
          <p14:tracePt t="57777" x="6491288" y="2700338"/>
          <p14:tracePt t="57785" x="6467475" y="2705100"/>
          <p14:tracePt t="57793" x="6443663" y="2724150"/>
          <p14:tracePt t="57801" x="6437313" y="2730500"/>
          <p14:tracePt t="57809" x="6413500" y="2754313"/>
          <p14:tracePt t="57817" x="6407150" y="2760663"/>
          <p14:tracePt t="57825" x="6400800" y="2778125"/>
          <p14:tracePt t="57834" x="6400800" y="2784475"/>
          <p14:tracePt t="57841" x="6400800" y="2808288"/>
          <p14:tracePt t="57851" x="6400800" y="2820988"/>
          <p14:tracePt t="57857" x="6400800" y="2844800"/>
          <p14:tracePt t="57867" x="6419850" y="2868613"/>
          <p14:tracePt t="57873" x="6426200" y="2874963"/>
          <p14:tracePt t="57882" x="6450013" y="2892425"/>
          <p14:tracePt t="57889" x="6461125" y="2905125"/>
          <p14:tracePt t="57902" x="6480175" y="2911475"/>
          <p14:tracePt t="57905" x="6486525" y="2916238"/>
          <p14:tracePt t="57913" x="6503988" y="2928938"/>
          <p14:tracePt t="57921" x="6527800" y="2928938"/>
          <p14:tracePt t="57929" x="6564313" y="2941638"/>
          <p14:tracePt t="57937" x="6611938" y="2959100"/>
          <p14:tracePt t="57945" x="6661150" y="2965450"/>
          <p14:tracePt t="57953" x="6715125" y="2965450"/>
          <p14:tracePt t="57961" x="6762750" y="2976563"/>
          <p14:tracePt t="57969" x="6823075" y="2976563"/>
          <p14:tracePt t="57977" x="6877050" y="2976563"/>
          <p14:tracePt t="57985" x="6913563" y="2976563"/>
          <p14:tracePt t="57993" x="6956425" y="2976563"/>
          <p14:tracePt t="58001" x="6980238" y="2976563"/>
          <p14:tracePt t="58009" x="7004050" y="2965450"/>
          <p14:tracePt t="58017" x="7027863" y="2941638"/>
          <p14:tracePt t="58025" x="7040563" y="2928938"/>
          <p14:tracePt t="58034" x="7051675" y="2911475"/>
          <p14:tracePt t="58041" x="7058025" y="2898775"/>
          <p14:tracePt t="58051" x="7058025" y="2862263"/>
          <p14:tracePt t="58057" x="7058025" y="2844800"/>
          <p14:tracePt t="58067" x="7058025" y="2820988"/>
          <p14:tracePt t="58073" x="7058025" y="2801938"/>
          <p14:tracePt t="58098" x="7058025" y="2790825"/>
          <p14:tracePt t="58105" x="7058025" y="2784475"/>
          <p14:tracePt t="58113" x="7051675" y="2778125"/>
          <p14:tracePt t="58121" x="7046913" y="2765425"/>
          <p14:tracePt t="58129" x="7040563" y="2760663"/>
          <p14:tracePt t="58137" x="7021513" y="2747963"/>
          <p14:tracePt t="58145" x="7016750" y="2741613"/>
          <p14:tracePt t="58153" x="6997700" y="2724150"/>
          <p14:tracePt t="58161" x="6991350" y="2717800"/>
          <p14:tracePt t="58170" x="6980238" y="2717800"/>
          <p14:tracePt t="58177" x="6956425" y="2705100"/>
          <p14:tracePt t="58186" x="6932613" y="2705100"/>
          <p14:tracePt t="58193" x="6896100" y="2705100"/>
          <p14:tracePt t="58201" x="6865938" y="2693988"/>
          <p14:tracePt t="58209" x="6823075" y="2693988"/>
          <p14:tracePt t="58217" x="6786563" y="2693988"/>
          <p14:tracePt t="58225" x="6756400" y="2693988"/>
          <p14:tracePt t="58234" x="6732588" y="2693988"/>
          <p14:tracePt t="58241" x="6696075" y="2711450"/>
          <p14:tracePt t="58251" x="6672263" y="2735263"/>
          <p14:tracePt t="58257" x="6661150" y="2754313"/>
          <p14:tracePt t="58267" x="6642100" y="2771775"/>
          <p14:tracePt t="58273" x="6635750" y="2790825"/>
          <p14:tracePt t="58282" x="6635750" y="2814638"/>
          <p14:tracePt t="58289" x="6635750" y="2838450"/>
          <p14:tracePt t="58298" x="6635750" y="2851150"/>
          <p14:tracePt t="58305" x="6635750" y="2855913"/>
          <p14:tracePt t="58313" x="6635750" y="2862263"/>
          <p14:tracePt t="58321" x="6642100" y="2868613"/>
          <p14:tracePt t="58329" x="6661150" y="2881313"/>
          <p14:tracePt t="58337" x="6672263" y="2881313"/>
          <p14:tracePt t="58345" x="6721475" y="2881313"/>
          <p14:tracePt t="58353" x="6745288" y="2886075"/>
          <p14:tracePt t="58361" x="6799263" y="2886075"/>
          <p14:tracePt t="58369" x="6829425" y="2886075"/>
          <p14:tracePt t="58377" x="6859588" y="2886075"/>
          <p14:tracePt t="58385" x="6896100" y="2886075"/>
          <p14:tracePt t="58393" x="6907213" y="2886075"/>
          <p14:tracePt t="58401" x="6913563" y="2886075"/>
          <p14:tracePt t="58409" x="6943725" y="2874963"/>
          <p14:tracePt t="58418" x="6950075" y="2868613"/>
          <p14:tracePt t="58425" x="6961188" y="2855913"/>
          <p14:tracePt t="58434" x="6961188" y="2844800"/>
          <p14:tracePt t="58441" x="6973888" y="2820988"/>
          <p14:tracePt t="58451" x="6973888" y="2808288"/>
          <p14:tracePt t="58457" x="6973888" y="2784475"/>
          <p14:tracePt t="58465" x="6973888" y="2771775"/>
          <p14:tracePt t="58473" x="6973888" y="2754313"/>
          <p14:tracePt t="58482" x="6973888" y="2741613"/>
          <p14:tracePt t="58489" x="6973888" y="2735263"/>
          <p14:tracePt t="58498" x="6973888" y="2730500"/>
          <p14:tracePt t="58505" x="6961188" y="2724150"/>
          <p14:tracePt t="58513" x="6956425" y="2717800"/>
          <p14:tracePt t="58521" x="6943725" y="2711450"/>
          <p14:tracePt t="58529" x="6919913" y="2700338"/>
          <p14:tracePt t="58537" x="6889750" y="2693988"/>
          <p14:tracePt t="58545" x="6853238" y="2693988"/>
          <p14:tracePt t="58553" x="6823075" y="2693988"/>
          <p14:tracePt t="58561" x="6792913" y="2693988"/>
          <p14:tracePt t="58569" x="6769100" y="2693988"/>
          <p14:tracePt t="58577" x="6745288" y="2693988"/>
          <p14:tracePt t="58586" x="6732588" y="2705100"/>
          <p14:tracePt t="58593" x="6726238" y="2711450"/>
          <p14:tracePt t="58601" x="6726238" y="2730500"/>
          <p14:tracePt t="58609" x="6726238" y="2741613"/>
          <p14:tracePt t="58618" x="6726238" y="2765425"/>
          <p14:tracePt t="58625" x="6745288" y="2790825"/>
          <p14:tracePt t="58635" x="6769100" y="2814638"/>
          <p14:tracePt t="58641" x="6781800" y="2832100"/>
          <p14:tracePt t="58651" x="6805613" y="2855913"/>
          <p14:tracePt t="58657" x="6823075" y="2874963"/>
          <p14:tracePt t="58666" x="6835775" y="2881313"/>
          <p14:tracePt t="58673" x="6859588" y="2892425"/>
          <p14:tracePt t="58682" x="6877050" y="2905125"/>
          <p14:tracePt t="58689" x="6902450" y="2905125"/>
          <p14:tracePt t="58697" x="6913563" y="2905125"/>
          <p14:tracePt t="58705" x="6937375" y="2905125"/>
          <p14:tracePt t="58713" x="6943725" y="2905125"/>
          <p14:tracePt t="58721" x="6956425" y="2905125"/>
          <p14:tracePt t="58729" x="6967538" y="2886075"/>
          <p14:tracePt t="58737" x="6986588" y="2874963"/>
          <p14:tracePt t="58745" x="6986588" y="2855913"/>
          <p14:tracePt t="58753" x="6986588" y="2832100"/>
          <p14:tracePt t="58761" x="6986588" y="2820988"/>
          <p14:tracePt t="58769" x="6986588" y="2814638"/>
          <p14:tracePt t="58801" x="6986588" y="2808288"/>
          <p14:tracePt t="58817" x="6973888" y="2808288"/>
          <p14:tracePt t="58825" x="6937375" y="2801938"/>
          <p14:tracePt t="58833" x="6907213" y="2801938"/>
          <p14:tracePt t="58841" x="6853238" y="2801938"/>
          <p14:tracePt t="58851" x="6829425" y="2801938"/>
          <p14:tracePt t="58857" x="6799263" y="2801938"/>
          <p14:tracePt t="58865" x="6775450" y="2801938"/>
          <p14:tracePt t="58873" x="6762750" y="2801938"/>
          <p14:tracePt t="58882" x="6756400" y="2801938"/>
          <p14:tracePt t="58889" x="6751638" y="2801938"/>
          <p14:tracePt t="59121" x="0" y="0"/>
        </p14:tracePtLst>
        <p14:tracePtLst>
          <p14:tracePt t="75483" x="1687513" y="3670300"/>
          <p14:tracePt t="75490" x="1681163" y="3676650"/>
          <p14:tracePt t="75562" x="1681163" y="3681413"/>
          <p14:tracePt t="75570" x="1700213" y="3681413"/>
          <p14:tracePt t="75578" x="1736725" y="3694113"/>
          <p14:tracePt t="75586" x="1766888" y="3694113"/>
          <p14:tracePt t="75594" x="1801813" y="3711575"/>
          <p14:tracePt t="75601" x="1862138" y="3711575"/>
          <p14:tracePt t="75609" x="1935163" y="3711575"/>
          <p14:tracePt t="75618" x="2019300" y="3730625"/>
          <p14:tracePt t="75625" x="2127250" y="3754438"/>
          <p14:tracePt t="75633" x="2230438" y="3778250"/>
          <p14:tracePt t="75641" x="2344738" y="3790950"/>
          <p14:tracePt t="75649" x="2447925" y="3814763"/>
          <p14:tracePt t="75657" x="2549525" y="3827463"/>
          <p14:tracePt t="75665" x="2622550" y="3844925"/>
          <p14:tracePt t="75673" x="2682875" y="3844925"/>
          <p14:tracePt t="75682" x="2724150" y="3844925"/>
          <p14:tracePt t="75689" x="2743200" y="3844925"/>
          <p14:tracePt t="75699" x="2754313" y="3851275"/>
          <p14:tracePt t="75777" x="2760663" y="3851275"/>
          <p14:tracePt t="75801" x="2767013" y="3851275"/>
          <p14:tracePt t="75905" x="2760663" y="3851275"/>
          <p14:tracePt t="75915" x="2730500" y="3851275"/>
          <p14:tracePt t="75922" x="2676525" y="3851275"/>
          <p14:tracePt t="75931" x="2640013" y="3851275"/>
          <p14:tracePt t="75938" x="2609850" y="3851275"/>
          <p14:tracePt t="75946" x="2568575" y="3851275"/>
          <p14:tracePt t="75953" x="2495550" y="3851275"/>
          <p14:tracePt t="75961" x="2435225" y="3851275"/>
          <p14:tracePt t="75969" x="2362200" y="3851275"/>
          <p14:tracePt t="75977" x="2247900" y="3851275"/>
          <p14:tracePt t="75985" x="2146300" y="3851275"/>
          <p14:tracePt t="75993" x="2049463" y="3851275"/>
          <p14:tracePt t="76001" x="1989138" y="3838575"/>
          <p14:tracePt t="76009" x="1928813" y="3838575"/>
          <p14:tracePt t="76017" x="1905000" y="3838575"/>
          <p14:tracePt t="76025" x="1881188" y="3838575"/>
          <p14:tracePt t="76033" x="1868488" y="3838575"/>
          <p14:tracePt t="76041" x="1855788" y="3838575"/>
          <p14:tracePt t="76049" x="1838325" y="3838575"/>
          <p14:tracePt t="76057" x="1825625" y="3838575"/>
          <p14:tracePt t="76066" x="1820863" y="3838575"/>
          <p14:tracePt t="76073" x="1808163" y="3838575"/>
          <p14:tracePt t="76082" x="1801813" y="3838575"/>
          <p14:tracePt t="76099" x="1790700" y="3838575"/>
          <p14:tracePt t="76105" x="1784350" y="3838575"/>
          <p14:tracePt t="76121" x="1778000" y="3838575"/>
          <p14:tracePt t="76130" x="1771650" y="3838575"/>
          <p14:tracePt t="76137" x="1766888" y="3838575"/>
          <p14:tracePt t="76217" x="1760538" y="3832225"/>
          <p14:tracePt t="76233" x="1771650" y="3832225"/>
          <p14:tracePt t="76241" x="1838325" y="3821113"/>
          <p14:tracePt t="76249" x="1928813" y="3808413"/>
          <p14:tracePt t="76257" x="2055813" y="3808413"/>
          <p14:tracePt t="76266" x="2200275" y="3808413"/>
          <p14:tracePt t="76273" x="2357438" y="3808413"/>
          <p14:tracePt t="76281" x="2549525" y="3808413"/>
          <p14:tracePt t="76289" x="2743200" y="3832225"/>
          <p14:tracePt t="76300" x="2905125" y="3857625"/>
          <p14:tracePt t="76305" x="3008313" y="3868738"/>
          <p14:tracePt t="76313" x="3055938" y="3868738"/>
          <p14:tracePt t="76321" x="3079750" y="3875088"/>
          <p14:tracePt t="76401" x="3062288" y="3887788"/>
          <p14:tracePt t="76409" x="3025775" y="3887788"/>
          <p14:tracePt t="76417" x="3008313" y="3887788"/>
          <p14:tracePt t="76425" x="2982913" y="3892550"/>
          <p14:tracePt t="76434" x="2935288" y="3898900"/>
          <p14:tracePt t="76441" x="2905125" y="3898900"/>
          <p14:tracePt t="76449" x="2881313" y="3911600"/>
          <p14:tracePt t="76457" x="2857500" y="3911600"/>
          <p14:tracePt t="76466" x="2827338" y="3911600"/>
          <p14:tracePt t="76473" x="2790825" y="3916363"/>
          <p14:tracePt t="76481" x="2773363" y="3916363"/>
          <p14:tracePt t="76489" x="2736850" y="3916363"/>
          <p14:tracePt t="76500" x="2713038" y="3916363"/>
          <p14:tracePt t="76505" x="2700338" y="3916363"/>
          <p14:tracePt t="76514" x="2670175" y="3916363"/>
          <p14:tracePt t="76521" x="2646363" y="3916363"/>
          <p14:tracePt t="76529" x="2622550" y="3916363"/>
          <p14:tracePt t="76537" x="2597150" y="3916363"/>
          <p14:tracePt t="76545" x="2579688" y="3916363"/>
          <p14:tracePt t="76553" x="2532063" y="3916363"/>
          <p14:tracePt t="76561" x="2501900" y="3916363"/>
          <p14:tracePt t="76569" x="2478088" y="3916363"/>
          <p14:tracePt t="76577" x="2452688" y="3916363"/>
          <p14:tracePt t="76585" x="2441575" y="3916363"/>
          <p14:tracePt t="76593" x="2435225" y="3916363"/>
          <p14:tracePt t="76665" x="2459038" y="3916363"/>
          <p14:tracePt t="76673" x="2513013" y="3916363"/>
          <p14:tracePt t="76681" x="2573338" y="3916363"/>
          <p14:tracePt t="76689" x="2657475" y="3916363"/>
          <p14:tracePt t="76697" x="2743200" y="3916363"/>
          <p14:tracePt t="76705" x="2833688" y="3916363"/>
          <p14:tracePt t="76714" x="2947988" y="3916363"/>
          <p14:tracePt t="76721" x="3073400" y="3916363"/>
          <p14:tracePt t="76729" x="3189288" y="3929063"/>
          <p14:tracePt t="76737" x="3279775" y="3941763"/>
          <p14:tracePt t="76745" x="3363913" y="3952875"/>
          <p14:tracePt t="76753" x="3411538" y="3952875"/>
          <p14:tracePt t="76761" x="3435350" y="3959225"/>
          <p14:tracePt t="76769" x="3478213" y="3959225"/>
          <p14:tracePt t="76777" x="3508375" y="3959225"/>
          <p14:tracePt t="76785" x="3562350" y="3959225"/>
          <p14:tracePt t="76793" x="3635375" y="3959225"/>
          <p14:tracePt t="76801" x="3719513" y="3959225"/>
          <p14:tracePt t="76809" x="3833813" y="3959225"/>
          <p14:tracePt t="76817" x="3954463" y="3941763"/>
          <p14:tracePt t="76825" x="4038600" y="3929063"/>
          <p14:tracePt t="76834" x="4111625" y="3929063"/>
          <p14:tracePt t="76841" x="4200525" y="3916363"/>
          <p14:tracePt t="76850" x="4243388" y="3916363"/>
          <p14:tracePt t="76857" x="4291013" y="3911600"/>
          <p14:tracePt t="76866" x="4321175" y="3911600"/>
          <p14:tracePt t="76873" x="4346575" y="3905250"/>
          <p14:tracePt t="76881" x="4364038" y="3905250"/>
          <p14:tracePt t="76889" x="4376738" y="3905250"/>
          <p14:tracePt t="76898" x="4381500" y="3905250"/>
          <p14:tracePt t="76918" x="4411663" y="3892550"/>
          <p14:tracePt t="76921" x="4424363" y="3892550"/>
          <p14:tracePt t="76929" x="4448175" y="3892550"/>
          <p14:tracePt t="76937" x="4467225" y="3892550"/>
          <p14:tracePt t="76945" x="4491038" y="3892550"/>
          <p14:tracePt t="76953" x="4527550" y="3887788"/>
          <p14:tracePt t="76961" x="4551363" y="3881438"/>
          <p14:tracePt t="76969" x="4592638" y="3868738"/>
          <p14:tracePt t="76977" x="4635500" y="3868738"/>
          <p14:tracePt t="76985" x="4672013" y="3862388"/>
          <p14:tracePt t="76993" x="4732338" y="3862388"/>
          <p14:tracePt t="77001" x="4779963" y="3844925"/>
          <p14:tracePt t="77009" x="4810125" y="3844925"/>
          <p14:tracePt t="77017" x="4833938" y="3844925"/>
          <p14:tracePt t="77025" x="4846638" y="3832225"/>
          <p14:tracePt t="77033" x="4852988" y="3832225"/>
          <p14:tracePt t="77041" x="4870450" y="3827463"/>
          <p14:tracePt t="77050" x="4876800" y="3821113"/>
          <p14:tracePt t="77113" x="4887913" y="3814763"/>
          <p14:tracePt t="77121" x="4894263" y="3814763"/>
          <p14:tracePt t="77129" x="4906963" y="3808413"/>
          <p14:tracePt t="77137" x="4913313" y="3808413"/>
          <p14:tracePt t="77145" x="4924425" y="3808413"/>
          <p14:tracePt t="77153" x="4930775" y="3808413"/>
          <p14:tracePt t="77161" x="4943475" y="3808413"/>
          <p14:tracePt t="77169" x="4960938" y="3802063"/>
          <p14:tracePt t="77177" x="4972050" y="3802063"/>
          <p14:tracePt t="77185" x="4978400" y="3802063"/>
          <p14:tracePt t="77193" x="5002213" y="3802063"/>
          <p14:tracePt t="77201" x="5014913" y="3802063"/>
          <p14:tracePt t="77209" x="5027613" y="3797300"/>
          <p14:tracePt t="77217" x="5032375" y="3797300"/>
          <p14:tracePt t="77225" x="5045075" y="3797300"/>
          <p14:tracePt t="77233" x="5051425" y="3797300"/>
          <p14:tracePt t="77241" x="5057775" y="3790950"/>
          <p14:tracePt t="77250" x="5075238" y="3790950"/>
          <p14:tracePt t="77257" x="5081588" y="3784600"/>
          <p14:tracePt t="77370" x="5068888" y="3784600"/>
          <p14:tracePt t="77378" x="5038725" y="3784600"/>
          <p14:tracePt t="77386" x="5008563" y="3784600"/>
          <p14:tracePt t="77394" x="4972050" y="3784600"/>
          <p14:tracePt t="77402" x="4918075" y="3784600"/>
          <p14:tracePt t="77409" x="4864100" y="3784600"/>
          <p14:tracePt t="77417" x="4827588" y="3784600"/>
          <p14:tracePt t="77425" x="4786313" y="3784600"/>
          <p14:tracePt t="77433" x="4756150" y="3784600"/>
          <p14:tracePt t="77441" x="4713288" y="3784600"/>
          <p14:tracePt t="77450" x="4689475" y="3784600"/>
          <p14:tracePt t="77457" x="4665663" y="3784600"/>
          <p14:tracePt t="77467" x="4641850" y="3784600"/>
          <p14:tracePt t="77473" x="4629150" y="3771900"/>
          <p14:tracePt t="77481" x="4622800" y="3771900"/>
          <p14:tracePt t="77489" x="4611688" y="3771900"/>
          <p14:tracePt t="77498" x="4605338" y="3771900"/>
          <p14:tracePt t="77505" x="4592638" y="3771900"/>
          <p14:tracePt t="77521" x="4586288" y="3771900"/>
          <p14:tracePt t="77529" x="4568825" y="3771900"/>
          <p14:tracePt t="77537" x="4562475" y="3771900"/>
          <p14:tracePt t="77553" x="4557713" y="3771900"/>
          <p14:tracePt t="77561" x="4545013" y="3771900"/>
          <p14:tracePt t="77690" x="4538663" y="3767138"/>
          <p14:tracePt t="77705" x="4568825" y="3760788"/>
          <p14:tracePt t="77714" x="4592638" y="3760788"/>
          <p14:tracePt t="77722" x="4616450" y="3760788"/>
          <p14:tracePt t="77729" x="4635500" y="3760788"/>
          <p14:tracePt t="77738" x="4672013" y="3760788"/>
          <p14:tracePt t="77745" x="4683125" y="3760788"/>
          <p14:tracePt t="77753" x="4706938" y="3760788"/>
          <p14:tracePt t="77761" x="4732338" y="3760788"/>
          <p14:tracePt t="77769" x="4749800" y="3760788"/>
          <p14:tracePt t="77785" x="4762500" y="3760788"/>
          <p14:tracePt t="77882" x="4773613" y="3760788"/>
          <p14:tracePt t="77889" x="4779963" y="3760788"/>
          <p14:tracePt t="77899" x="4792663" y="3760788"/>
          <p14:tracePt t="77906" x="4816475" y="3760788"/>
          <p14:tracePt t="77915" x="4833938" y="3760788"/>
          <p14:tracePt t="77921" x="4883150" y="3760788"/>
          <p14:tracePt t="77929" x="4913313" y="3760788"/>
          <p14:tracePt t="77937" x="4967288" y="3760788"/>
          <p14:tracePt t="77945" x="4997450" y="3760788"/>
          <p14:tracePt t="77953" x="5038725" y="3760788"/>
          <p14:tracePt t="77961" x="5057775" y="3760788"/>
          <p14:tracePt t="77969" x="5068888" y="3760788"/>
          <p14:tracePt t="77977" x="5092700" y="3760788"/>
          <p14:tracePt t="77985" x="5105400" y="3760788"/>
          <p14:tracePt t="77993" x="5129213" y="3760788"/>
          <p14:tracePt t="78001" x="5141913" y="3760788"/>
          <p14:tracePt t="78009" x="5165725" y="3760788"/>
          <p14:tracePt t="78018" x="5195888" y="3760788"/>
          <p14:tracePt t="78025" x="5219700" y="3760788"/>
          <p14:tracePt t="78034" x="5262563" y="3760788"/>
          <p14:tracePt t="78041" x="5299075" y="3760788"/>
          <p14:tracePt t="78051" x="5340350" y="3760788"/>
          <p14:tracePt t="78057" x="5370513" y="3760788"/>
          <p14:tracePt t="78068" x="5400675" y="3760788"/>
          <p14:tracePt t="78073" x="5424488" y="3760788"/>
          <p14:tracePt t="78082" x="5461000" y="3760788"/>
          <p14:tracePt t="78089" x="5491163" y="3754438"/>
          <p14:tracePt t="78097" x="5497513" y="3754438"/>
          <p14:tracePt t="78105" x="5508625" y="3748088"/>
          <p14:tracePt t="78113" x="5534025" y="3748088"/>
          <p14:tracePt t="78121" x="5538788" y="3741738"/>
          <p14:tracePt t="78129" x="5545138" y="3741738"/>
          <p14:tracePt t="78137" x="5551488" y="3741738"/>
          <p14:tracePt t="78153" x="5557838" y="3736975"/>
          <p14:tracePt t="78169" x="5557838" y="3730625"/>
          <p14:tracePt t="78193" x="5564188" y="3724275"/>
          <p14:tracePt t="78217" x="5564188" y="3706813"/>
          <p14:tracePt t="78233" x="5564188" y="3694113"/>
          <p14:tracePt t="78241" x="5564188" y="3681413"/>
          <p14:tracePt t="78251" x="5564188" y="3670300"/>
          <p14:tracePt t="78257" x="5564188" y="3651250"/>
          <p14:tracePt t="78265" x="5564188" y="3646488"/>
          <p14:tracePt t="78273" x="5564188" y="3627438"/>
          <p14:tracePt t="78282" x="5564188" y="3621088"/>
          <p14:tracePt t="78289" x="5564188" y="3609975"/>
          <p14:tracePt t="78297" x="5564188" y="3603625"/>
          <p14:tracePt t="78305" x="5564188" y="3586163"/>
          <p14:tracePt t="78313" x="5557838" y="3579813"/>
          <p14:tracePt t="78321" x="5551488" y="3573463"/>
          <p14:tracePt t="78329" x="5545138" y="3567113"/>
          <p14:tracePt t="78345" x="5538788" y="3562350"/>
          <p14:tracePt t="78401" x="5534025" y="3562350"/>
          <p14:tracePt t="78409" x="5527675" y="3562350"/>
          <p14:tracePt t="78417" x="5514975" y="3562350"/>
          <p14:tracePt t="78433" x="5508625" y="3562350"/>
          <p14:tracePt t="78441" x="5497513" y="3562350"/>
          <p14:tracePt t="78451" x="5484813" y="3562350"/>
          <p14:tracePt t="78457" x="5467350" y="3562350"/>
          <p14:tracePt t="78465" x="5443538" y="3562350"/>
          <p14:tracePt t="78473" x="5430838" y="3562350"/>
          <p14:tracePt t="78482" x="5407025" y="3562350"/>
          <p14:tracePt t="78489" x="5394325" y="3562350"/>
          <p14:tracePt t="78497" x="5383213" y="3562350"/>
          <p14:tracePt t="78505" x="5359400" y="3562350"/>
          <p14:tracePt t="78513" x="5334000" y="3562350"/>
          <p14:tracePt t="78521" x="5310188" y="3562350"/>
          <p14:tracePt t="78529" x="5299075" y="3562350"/>
          <p14:tracePt t="78537" x="5273675" y="3562350"/>
          <p14:tracePt t="78545" x="5262563" y="3567113"/>
          <p14:tracePt t="78553" x="5243513" y="3573463"/>
          <p14:tracePt t="78569" x="5219700" y="3590925"/>
          <p14:tracePt t="78577" x="5213350" y="3597275"/>
          <p14:tracePt t="78585" x="5208588" y="3597275"/>
          <p14:tracePt t="78593" x="5202238" y="3603625"/>
          <p14:tracePt t="78601" x="5195888" y="3609975"/>
          <p14:tracePt t="78609" x="5183188" y="3627438"/>
          <p14:tracePt t="78618" x="5183188" y="3633788"/>
          <p14:tracePt t="78626" x="5183188" y="3646488"/>
          <p14:tracePt t="78634" x="5183188" y="3663950"/>
          <p14:tracePt t="78641" x="5183188" y="3670300"/>
          <p14:tracePt t="78652" x="5183188" y="3687763"/>
          <p14:tracePt t="78657" x="5183188" y="3694113"/>
          <p14:tracePt t="78666" x="5183188" y="3700463"/>
          <p14:tracePt t="78673" x="5183188" y="3706813"/>
          <p14:tracePt t="78682" x="5189538" y="3717925"/>
          <p14:tracePt t="78689" x="5195888" y="3724275"/>
          <p14:tracePt t="78697" x="5202238" y="3730625"/>
          <p14:tracePt t="78705" x="5208588" y="3736975"/>
          <p14:tracePt t="78713" x="5219700" y="3748088"/>
          <p14:tracePt t="78721" x="5226050" y="3754438"/>
          <p14:tracePt t="78729" x="5243513" y="3754438"/>
          <p14:tracePt t="78737" x="5256213" y="3760788"/>
          <p14:tracePt t="78745" x="5273675" y="3767138"/>
          <p14:tracePt t="78753" x="5292725" y="3771900"/>
          <p14:tracePt t="78761" x="5310188" y="3771900"/>
          <p14:tracePt t="78769" x="5322888" y="3771900"/>
          <p14:tracePt t="78777" x="5346700" y="3784600"/>
          <p14:tracePt t="78785" x="5359400" y="3784600"/>
          <p14:tracePt t="78802" x="5376863" y="3784600"/>
          <p14:tracePt t="78809" x="5383213" y="3784600"/>
          <p14:tracePt t="78818" x="5387975" y="3784600"/>
          <p14:tracePt t="78825" x="5400675" y="3784600"/>
          <p14:tracePt t="78841" x="5413375" y="3784600"/>
          <p14:tracePt t="78851" x="5418138" y="3784600"/>
          <p14:tracePt t="78857" x="5443538" y="3771900"/>
          <p14:tracePt t="78865" x="5448300" y="3767138"/>
          <p14:tracePt t="78873" x="5467350" y="3748088"/>
          <p14:tracePt t="78881" x="5467350" y="3741738"/>
          <p14:tracePt t="78900" x="5484813" y="3706813"/>
          <p14:tracePt t="78905" x="5484813" y="3687763"/>
          <p14:tracePt t="78913" x="5484813" y="3670300"/>
          <p14:tracePt t="78921" x="5484813" y="3646488"/>
          <p14:tracePt t="78929" x="5484813" y="3621088"/>
          <p14:tracePt t="78937" x="5484813" y="3597275"/>
          <p14:tracePt t="78945" x="5484813" y="3590925"/>
          <p14:tracePt t="78953" x="5473700" y="3579813"/>
          <p14:tracePt t="78961" x="5473700" y="3573463"/>
          <p14:tracePt t="78969" x="5467350" y="3567113"/>
          <p14:tracePt t="79033" x="5461000" y="3567113"/>
          <p14:tracePt t="79049" x="5448300" y="3567113"/>
          <p14:tracePt t="79057" x="5424488" y="3567113"/>
          <p14:tracePt t="79065" x="5394325" y="3567113"/>
          <p14:tracePt t="79073" x="5370513" y="3567113"/>
          <p14:tracePt t="79082" x="5346700" y="3567113"/>
          <p14:tracePt t="79089" x="5329238" y="3567113"/>
          <p14:tracePt t="79097" x="5310188" y="3567113"/>
          <p14:tracePt t="79105" x="5299075" y="3567113"/>
          <p14:tracePt t="79113" x="5286375" y="3567113"/>
          <p14:tracePt t="79121" x="5280025" y="3567113"/>
          <p14:tracePt t="79129" x="5262563" y="3573463"/>
          <p14:tracePt t="79137" x="5256213" y="3579813"/>
          <p14:tracePt t="79145" x="5256213" y="3590925"/>
          <p14:tracePt t="79154" x="5256213" y="3616325"/>
          <p14:tracePt t="79161" x="5256213" y="3627438"/>
          <p14:tracePt t="79169" x="5256213" y="3663950"/>
          <p14:tracePt t="79177" x="5262563" y="3676650"/>
          <p14:tracePt t="79185" x="5273675" y="3700463"/>
          <p14:tracePt t="79193" x="5292725" y="3717925"/>
          <p14:tracePt t="79201" x="5303838" y="3730625"/>
          <p14:tracePt t="79209" x="5322888" y="3748088"/>
          <p14:tracePt t="79218" x="5329238" y="3754438"/>
          <p14:tracePt t="79225" x="5340350" y="3767138"/>
          <p14:tracePt t="79235" x="5346700" y="3771900"/>
          <p14:tracePt t="79241" x="5353050" y="3778250"/>
          <p14:tracePt t="79249" x="5359400" y="3784600"/>
          <p14:tracePt t="79257" x="5364163" y="3790950"/>
          <p14:tracePt t="79266" x="5370513" y="3797300"/>
          <p14:tracePt t="79273" x="5376863" y="3797300"/>
          <p14:tracePt t="79281" x="5400675" y="3802063"/>
          <p14:tracePt t="79289" x="5407025" y="3802063"/>
          <p14:tracePt t="79297" x="5413375" y="3802063"/>
          <p14:tracePt t="79305" x="5424488" y="3802063"/>
          <p14:tracePt t="79313" x="5430838" y="3802063"/>
          <p14:tracePt t="79321" x="5437188" y="3802063"/>
          <p14:tracePt t="79329" x="5461000" y="3790950"/>
          <p14:tracePt t="79345" x="5461000" y="3778250"/>
          <p14:tracePt t="79353" x="5461000" y="3754438"/>
          <p14:tracePt t="79361" x="5461000" y="3736975"/>
          <p14:tracePt t="79369" x="5461000" y="3730625"/>
          <p14:tracePt t="79377" x="5461000" y="3717925"/>
          <p14:tracePt t="79385" x="5461000" y="3711575"/>
          <p14:tracePt t="79393" x="5461000" y="3706813"/>
          <p14:tracePt t="79402" x="5461000" y="3694113"/>
          <p14:tracePt t="79409" x="5454650" y="3687763"/>
          <p14:tracePt t="79419" x="5448300" y="3681413"/>
          <p14:tracePt t="79435" x="5443538" y="3676650"/>
          <p14:tracePt t="79441" x="5430838" y="3676650"/>
          <p14:tracePt t="79449" x="5424488" y="3670300"/>
          <p14:tracePt t="79457" x="5413375" y="3670300"/>
          <p14:tracePt t="79466" x="5400675" y="3670300"/>
          <p14:tracePt t="79473" x="5387975" y="3663950"/>
          <p14:tracePt t="79481" x="5370513" y="3663950"/>
          <p14:tracePt t="79489" x="5346700" y="3663950"/>
          <p14:tracePt t="79497" x="5329238" y="3663950"/>
          <p14:tracePt t="79505" x="5310188" y="3663950"/>
          <p14:tracePt t="79513" x="5299075" y="3663950"/>
          <p14:tracePt t="79521" x="5273675" y="3663950"/>
          <p14:tracePt t="79529" x="5262563" y="3681413"/>
          <p14:tracePt t="79537" x="5249863" y="3694113"/>
          <p14:tracePt t="79545" x="5249863" y="3700463"/>
          <p14:tracePt t="79553" x="5249863" y="3717925"/>
          <p14:tracePt t="79561" x="5249863" y="3736975"/>
          <p14:tracePt t="79569" x="5256213" y="3767138"/>
          <p14:tracePt t="79577" x="5268913" y="3790950"/>
          <p14:tracePt t="79585" x="5286375" y="3808413"/>
          <p14:tracePt t="79593" x="5299075" y="3814763"/>
          <p14:tracePt t="79602" x="5316538" y="3832225"/>
          <p14:tracePt t="79609" x="5340350" y="3838575"/>
          <p14:tracePt t="79625" x="5353050" y="3838575"/>
          <p14:tracePt t="79635" x="5359400" y="3838575"/>
          <p14:tracePt t="79641" x="5370513" y="3844925"/>
          <p14:tracePt t="79649" x="5387975" y="3844925"/>
          <p14:tracePt t="79657" x="5394325" y="3844925"/>
          <p14:tracePt t="79666" x="5413375" y="3844925"/>
          <p14:tracePt t="79673" x="5418138" y="3844925"/>
          <p14:tracePt t="79681" x="5430838" y="3838575"/>
          <p14:tracePt t="79689" x="5443538" y="3814763"/>
          <p14:tracePt t="79697" x="5443538" y="3808413"/>
          <p14:tracePt t="79705" x="5448300" y="3767138"/>
          <p14:tracePt t="79713" x="5448300" y="3741738"/>
          <p14:tracePt t="79721" x="5448300" y="3724275"/>
          <p14:tracePt t="79729" x="5448300" y="3706813"/>
          <p14:tracePt t="79737" x="5448300" y="3700463"/>
          <p14:tracePt t="79745" x="5448300" y="3694113"/>
          <p14:tracePt t="79753" x="5448300" y="3687763"/>
          <p14:tracePt t="79761" x="5448300" y="3681413"/>
          <p14:tracePt t="79777" x="5448300" y="3676650"/>
          <p14:tracePt t="79794" x="5443538" y="3676650"/>
          <p14:tracePt t="79817" x="5437188" y="3676650"/>
          <p14:tracePt t="79834" x="5424488" y="3676650"/>
          <p14:tracePt t="79841" x="5418138" y="3676650"/>
          <p14:tracePt t="79850" x="5394325" y="3676650"/>
          <p14:tracePt t="79857" x="5387975" y="3676650"/>
          <p14:tracePt t="79866" x="5383213" y="3676650"/>
          <p14:tracePt t="79873" x="5376863" y="3676650"/>
          <p14:tracePt t="79881" x="5370513" y="3681413"/>
          <p14:tracePt t="79902" x="5370513" y="3711575"/>
          <p14:tracePt t="79905" x="5376863" y="3736975"/>
          <p14:tracePt t="79913" x="5387975" y="3748088"/>
          <p14:tracePt t="79921" x="5407025" y="3767138"/>
          <p14:tracePt t="79929" x="5430838" y="3771900"/>
          <p14:tracePt t="79937" x="5454650" y="3778250"/>
          <p14:tracePt t="79945" x="5461000" y="3784600"/>
          <p14:tracePt t="79953" x="5473700" y="3797300"/>
          <p14:tracePt t="79961" x="5497513" y="3802063"/>
          <p14:tracePt t="79969" x="5503863" y="3802063"/>
          <p14:tracePt t="79977" x="5508625" y="3802063"/>
          <p14:tracePt t="79986" x="5514975" y="3802063"/>
          <p14:tracePt t="79993" x="5521325" y="3802063"/>
          <p14:tracePt t="80001" x="5527675" y="3802063"/>
          <p14:tracePt t="80009" x="5538788" y="3802063"/>
          <p14:tracePt t="80019" x="5538788" y="3784600"/>
          <p14:tracePt t="80025" x="5545138" y="3771900"/>
          <p14:tracePt t="80033" x="5545138" y="3741738"/>
          <p14:tracePt t="80041" x="5545138" y="3724275"/>
          <p14:tracePt t="80050" x="5545138" y="3706813"/>
          <p14:tracePt t="80058" x="5545138" y="3687763"/>
          <p14:tracePt t="80065" x="5545138" y="3676650"/>
          <p14:tracePt t="80073" x="5538788" y="3670300"/>
          <p14:tracePt t="80081" x="5538788" y="3663950"/>
          <p14:tracePt t="80089" x="5534025" y="3657600"/>
          <p14:tracePt t="80097" x="5527675" y="3651250"/>
          <p14:tracePt t="80113" x="5521325" y="3651250"/>
          <p14:tracePt t="80121" x="5514975" y="3646488"/>
          <p14:tracePt t="80129" x="5508625" y="3646488"/>
          <p14:tracePt t="80137" x="5497513" y="3640138"/>
          <p14:tracePt t="80145" x="5491163" y="3640138"/>
          <p14:tracePt t="80153" x="5478463" y="3640138"/>
          <p14:tracePt t="80161" x="5454650" y="3640138"/>
          <p14:tracePt t="80169" x="5448300" y="3640138"/>
          <p14:tracePt t="80177" x="5437188" y="3640138"/>
          <p14:tracePt t="80186" x="5418138" y="3640138"/>
          <p14:tracePt t="80193" x="5413375" y="3640138"/>
          <p14:tracePt t="80201" x="5394325" y="3646488"/>
          <p14:tracePt t="80209" x="5376863" y="3670300"/>
          <p14:tracePt t="80219" x="5376863" y="3694113"/>
          <p14:tracePt t="80225" x="5376863" y="3717925"/>
          <p14:tracePt t="80233" x="5376863" y="3736975"/>
          <p14:tracePt t="80241" x="5376863" y="3760788"/>
          <p14:tracePt t="80250" x="5376863" y="3778250"/>
          <p14:tracePt t="80257" x="5376863" y="3790950"/>
          <p14:tracePt t="80265" x="5400675" y="3808413"/>
          <p14:tracePt t="80273" x="5407025" y="3808413"/>
          <p14:tracePt t="80281" x="5424488" y="3814763"/>
          <p14:tracePt t="80289" x="5430838" y="3821113"/>
          <p14:tracePt t="80297" x="5443538" y="3827463"/>
          <p14:tracePt t="80305" x="5448300" y="3827463"/>
          <p14:tracePt t="80313" x="5461000" y="3827463"/>
          <p14:tracePt t="80321" x="5473700" y="3827463"/>
          <p14:tracePt t="80337" x="5491163" y="3827463"/>
          <p14:tracePt t="80345" x="5497513" y="3827463"/>
          <p14:tracePt t="80354" x="5503863" y="3827463"/>
          <p14:tracePt t="80361" x="5508625" y="3802063"/>
          <p14:tracePt t="80369" x="5508625" y="3784600"/>
          <p14:tracePt t="80377" x="5508625" y="3760788"/>
          <p14:tracePt t="80386" x="5508625" y="3736975"/>
          <p14:tracePt t="80393" x="5508625" y="3711575"/>
          <p14:tracePt t="80401" x="5508625" y="3687763"/>
          <p14:tracePt t="80409" x="5508625" y="3681413"/>
          <p14:tracePt t="80425" x="5508625" y="3676650"/>
          <p14:tracePt t="80441" x="5503863" y="3670300"/>
          <p14:tracePt t="80450" x="5497513" y="3670300"/>
          <p14:tracePt t="80457" x="5473700" y="3670300"/>
          <p14:tracePt t="80465" x="5448300" y="3670300"/>
          <p14:tracePt t="80473" x="5418138" y="3670300"/>
          <p14:tracePt t="80481" x="5407025" y="3670300"/>
          <p14:tracePt t="80489" x="5383213" y="3676650"/>
          <p14:tracePt t="80497" x="5364163" y="3681413"/>
          <p14:tracePt t="80505" x="5353050" y="3694113"/>
          <p14:tracePt t="80513" x="5346700" y="3700463"/>
          <p14:tracePt t="80521" x="5334000" y="3717925"/>
          <p14:tracePt t="80529" x="5334000" y="3730625"/>
          <p14:tracePt t="80537" x="5334000" y="3741738"/>
          <p14:tracePt t="80545" x="5334000" y="3748088"/>
          <p14:tracePt t="80553" x="5340350" y="3771900"/>
          <p14:tracePt t="80561" x="5346700" y="3778250"/>
          <p14:tracePt t="80569" x="5359400" y="3790950"/>
          <p14:tracePt t="80577" x="5364163" y="3797300"/>
          <p14:tracePt t="80593" x="5376863" y="3797300"/>
          <p14:tracePt t="80609" x="5383213" y="3797300"/>
          <p14:tracePt t="80617" x="5387975" y="3797300"/>
          <p14:tracePt t="80625" x="5400675" y="3797300"/>
          <p14:tracePt t="80634" x="5407025" y="3797300"/>
          <p14:tracePt t="80641" x="5413375" y="3797300"/>
          <p14:tracePt t="80650" x="5418138" y="3797300"/>
          <p14:tracePt t="80657" x="5418138" y="3790950"/>
          <p14:tracePt t="80665" x="5418138" y="3778250"/>
          <p14:tracePt t="80673" x="5418138" y="3771900"/>
          <p14:tracePt t="80681" x="5418138" y="3767138"/>
          <p14:tracePt t="80689" x="5418138" y="3760788"/>
          <p14:tracePt t="81761" x="0" y="0"/>
        </p14:tracePtLst>
        <p14:tracePtLst>
          <p14:tracePt t="82954" x="3309938" y="4597400"/>
          <p14:tracePt t="82961" x="3314700" y="4603750"/>
          <p14:tracePt t="82985" x="3321050" y="4603750"/>
          <p14:tracePt t="83001" x="3327400" y="4603750"/>
          <p14:tracePt t="83202" x="3327400" y="4610100"/>
          <p14:tracePt t="83226" x="3321050" y="4610100"/>
          <p14:tracePt t="83233" x="3309938" y="4610100"/>
          <p14:tracePt t="83249" x="3290888" y="4616450"/>
          <p14:tracePt t="83258" x="3279775" y="4622800"/>
          <p14:tracePt t="83265" x="3273425" y="4622800"/>
          <p14:tracePt t="83273" x="3249613" y="4627563"/>
          <p14:tracePt t="83281" x="3230563" y="4627563"/>
          <p14:tracePt t="83289" x="3206750" y="4627563"/>
          <p14:tracePt t="83297" x="3170238" y="4627563"/>
          <p14:tracePt t="83305" x="3140075" y="4627563"/>
          <p14:tracePt t="83313" x="3098800" y="4627563"/>
          <p14:tracePt t="83322" x="3062288" y="4640263"/>
          <p14:tracePt t="83329" x="3008313" y="4640263"/>
          <p14:tracePt t="83339" x="2959100" y="4640263"/>
          <p14:tracePt t="83345" x="2917825" y="4640263"/>
          <p14:tracePt t="83355" x="2887663" y="4640263"/>
          <p14:tracePt t="83361" x="2833688" y="4640263"/>
          <p14:tracePt t="83370" x="2808288" y="4640263"/>
          <p14:tracePt t="83377" x="2784475" y="4640263"/>
          <p14:tracePt t="83386" x="2760663" y="4640263"/>
          <p14:tracePt t="83393" x="2736850" y="4640263"/>
          <p14:tracePt t="83401" x="2724150" y="4640263"/>
          <p14:tracePt t="83409" x="2700338" y="4640263"/>
          <p14:tracePt t="83417" x="2670175" y="4640263"/>
          <p14:tracePt t="83425" x="2646363" y="4640263"/>
          <p14:tracePt t="83433" x="2603500" y="4640263"/>
          <p14:tracePt t="83441" x="2573338" y="4640263"/>
          <p14:tracePt t="83449" x="2532063" y="4640263"/>
          <p14:tracePt t="83457" x="2508250" y="4640263"/>
          <p14:tracePt t="83465" x="2482850" y="4640263"/>
          <p14:tracePt t="83473" x="2452688" y="4640263"/>
          <p14:tracePt t="83481" x="2405063" y="4640263"/>
          <p14:tracePt t="83489" x="2374900" y="4640263"/>
          <p14:tracePt t="83497" x="2344738" y="4640263"/>
          <p14:tracePt t="83505" x="2320925" y="4640263"/>
          <p14:tracePt t="83513" x="2278063" y="4640263"/>
          <p14:tracePt t="83522" x="2254250" y="4640263"/>
          <p14:tracePt t="83529" x="2241550" y="4640263"/>
          <p14:tracePt t="83539" x="2206625" y="4646613"/>
          <p14:tracePt t="83545" x="2182813" y="4646613"/>
          <p14:tracePt t="83553" x="2163763" y="4646613"/>
          <p14:tracePt t="83561" x="2139950" y="4646613"/>
          <p14:tracePt t="83570" x="2133600" y="4646613"/>
          <p14:tracePt t="83577" x="2122488" y="4646613"/>
          <p14:tracePt t="83754" x="2139950" y="4646613"/>
          <p14:tracePt t="83762" x="2170113" y="4646613"/>
          <p14:tracePt t="83770" x="2217738" y="4646613"/>
          <p14:tracePt t="83778" x="2260600" y="4646613"/>
          <p14:tracePt t="83787" x="2320925" y="4657725"/>
          <p14:tracePt t="83794" x="2392363" y="4657725"/>
          <p14:tracePt t="83801" x="2441575" y="4664075"/>
          <p14:tracePt t="83810" x="2501900" y="4676775"/>
          <p14:tracePt t="83818" x="2562225" y="4687888"/>
          <p14:tracePt t="83825" x="2603500" y="4687888"/>
          <p14:tracePt t="83833" x="2676525" y="4694238"/>
          <p14:tracePt t="83841" x="2736850" y="4694238"/>
          <p14:tracePt t="83849" x="2808288" y="4706938"/>
          <p14:tracePt t="83857" x="2898775" y="4718050"/>
          <p14:tracePt t="83865" x="3001963" y="4718050"/>
          <p14:tracePt t="83873" x="3073400" y="4718050"/>
          <p14:tracePt t="83881" x="3146425" y="4730750"/>
          <p14:tracePt t="83889" x="3219450" y="4743450"/>
          <p14:tracePt t="83905" x="3303588" y="4748213"/>
          <p14:tracePt t="83913" x="3327400" y="4748213"/>
          <p14:tracePt t="83929" x="3333750" y="4748213"/>
          <p14:tracePt t="83953" x="3340100" y="4748213"/>
          <p14:tracePt t="83961" x="3344863" y="4748213"/>
          <p14:tracePt t="83986" x="3351213" y="4748213"/>
          <p14:tracePt t="83993" x="3357563" y="4748213"/>
          <p14:tracePt t="84001" x="3370263" y="4748213"/>
          <p14:tracePt t="84009" x="3375025" y="4748213"/>
          <p14:tracePt t="84017" x="3387725" y="4748213"/>
          <p14:tracePt t="84041" x="3394075" y="4748213"/>
          <p14:tracePt t="84210" x="3375025" y="4748213"/>
          <p14:tracePt t="84218" x="3340100" y="4748213"/>
          <p14:tracePt t="84225" x="3309938" y="4748213"/>
          <p14:tracePt t="84234" x="3279775" y="4748213"/>
          <p14:tracePt t="84241" x="3230563" y="4748213"/>
          <p14:tracePt t="84249" x="3176588" y="4748213"/>
          <p14:tracePt t="84257" x="3128963" y="4748213"/>
          <p14:tracePt t="84265" x="3073400" y="4748213"/>
          <p14:tracePt t="84273" x="3013075" y="4748213"/>
          <p14:tracePt t="84281" x="2954338" y="4748213"/>
          <p14:tracePt t="84289" x="2924175" y="4748213"/>
          <p14:tracePt t="84297" x="2881313" y="4748213"/>
          <p14:tracePt t="84307" x="2820988" y="4748213"/>
          <p14:tracePt t="84313" x="2778125" y="4748213"/>
          <p14:tracePt t="84323" x="2717800" y="4748213"/>
          <p14:tracePt t="84329" x="2646363" y="4748213"/>
          <p14:tracePt t="84340" x="2586038" y="4748213"/>
          <p14:tracePt t="84345" x="2555875" y="4748213"/>
          <p14:tracePt t="84354" x="2513013" y="4748213"/>
          <p14:tracePt t="84361" x="2482850" y="4748213"/>
          <p14:tracePt t="84370" x="2435225" y="4748213"/>
          <p14:tracePt t="84377" x="2405063" y="4748213"/>
          <p14:tracePt t="84385" x="2381250" y="4748213"/>
          <p14:tracePt t="84393" x="2357438" y="4748213"/>
          <p14:tracePt t="84401" x="2338388" y="4748213"/>
          <p14:tracePt t="84409" x="2320925" y="4748213"/>
          <p14:tracePt t="84425" x="2308225" y="4748213"/>
          <p14:tracePt t="84433" x="2301875" y="4748213"/>
          <p14:tracePt t="84441" x="2297113" y="4748213"/>
          <p14:tracePt t="84449" x="2284413" y="4748213"/>
          <p14:tracePt t="84457" x="2278063" y="4748213"/>
          <p14:tracePt t="84465" x="2271713" y="4748213"/>
          <p14:tracePt t="84473" x="2266950" y="4748213"/>
          <p14:tracePt t="84497" x="2254250" y="4748213"/>
          <p14:tracePt t="84506" x="2247900" y="4754563"/>
          <p14:tracePt t="84523" x="2241550" y="4754563"/>
          <p14:tracePt t="84578" x="2236788" y="4754563"/>
          <p14:tracePt t="84618" x="2230438" y="4760913"/>
          <p14:tracePt t="84714" x="2247900" y="4760913"/>
          <p14:tracePt t="84722" x="2271713" y="4760913"/>
          <p14:tracePt t="84730" x="2314575" y="4760913"/>
          <p14:tracePt t="84738" x="2344738" y="4760913"/>
          <p14:tracePt t="84746" x="2398713" y="4760913"/>
          <p14:tracePt t="84754" x="2447925" y="4760913"/>
          <p14:tracePt t="84761" x="2478088" y="4760913"/>
          <p14:tracePt t="84769" x="2508250" y="4760913"/>
          <p14:tracePt t="84777" x="2543175" y="4760913"/>
          <p14:tracePt t="84785" x="2573338" y="4760913"/>
          <p14:tracePt t="84793" x="2597150" y="4760913"/>
          <p14:tracePt t="84801" x="2622550" y="4760913"/>
          <p14:tracePt t="84809" x="2627313" y="4760913"/>
          <p14:tracePt t="84817" x="2646363" y="4760913"/>
          <p14:tracePt t="84825" x="2670175" y="4760913"/>
          <p14:tracePt t="84833" x="2693988" y="4760913"/>
          <p14:tracePt t="84841" x="2717800" y="4760913"/>
          <p14:tracePt t="84849" x="2743200" y="4760913"/>
          <p14:tracePt t="84857" x="2754313" y="4760913"/>
          <p14:tracePt t="84865" x="2778125" y="4760913"/>
          <p14:tracePt t="84873" x="2803525" y="4760913"/>
          <p14:tracePt t="84881" x="2820988" y="4760913"/>
          <p14:tracePt t="84890" x="2857500" y="4760913"/>
          <p14:tracePt t="84905" x="2894013" y="4760913"/>
          <p14:tracePt t="84913" x="2898775" y="4760913"/>
          <p14:tracePt t="84921" x="2917825" y="4754563"/>
          <p14:tracePt t="84938" x="2924175" y="4754563"/>
          <p14:tracePt t="84945" x="2928938" y="4754563"/>
          <p14:tracePt t="84961" x="2935288" y="4754563"/>
          <p14:tracePt t="84969" x="2947988" y="4754563"/>
          <p14:tracePt t="84977" x="2959100" y="4754563"/>
          <p14:tracePt t="84985" x="2971800" y="4754563"/>
          <p14:tracePt t="84993" x="2978150" y="4754563"/>
          <p14:tracePt t="85001" x="2989263" y="4754563"/>
          <p14:tracePt t="85009" x="2995613" y="4754563"/>
          <p14:tracePt t="85017" x="3001963" y="4754563"/>
          <p14:tracePt t="85025" x="3008313" y="4754563"/>
          <p14:tracePt t="85073" x="3019425" y="4748213"/>
          <p14:tracePt t="85081" x="3025775" y="4748213"/>
          <p14:tracePt t="85105" x="3038475" y="4748213"/>
          <p14:tracePt t="85113" x="3043238" y="4748213"/>
          <p14:tracePt t="85121" x="3062288" y="4743450"/>
          <p14:tracePt t="85129" x="3068638" y="4743450"/>
          <p14:tracePt t="85138" x="3079750" y="4743450"/>
          <p14:tracePt t="85145" x="3086100" y="4743450"/>
          <p14:tracePt t="85154" x="3098800" y="4743450"/>
          <p14:tracePt t="85161" x="3109913" y="4730750"/>
          <p14:tracePt t="85185" x="3116263" y="4730750"/>
          <p14:tracePt t="85371" x="3109913" y="4730750"/>
          <p14:tracePt t="85378" x="3098800" y="4730750"/>
          <p14:tracePt t="85386" x="3068638" y="4730750"/>
          <p14:tracePt t="85394" x="3043238" y="4730750"/>
          <p14:tracePt t="85402" x="3008313" y="4730750"/>
          <p14:tracePt t="85410" x="2989263" y="4730750"/>
          <p14:tracePt t="85418" x="2954338" y="4730750"/>
          <p14:tracePt t="85427" x="2924175" y="4730750"/>
          <p14:tracePt t="85433" x="2894013" y="4730750"/>
          <p14:tracePt t="85443" x="2868613" y="4730750"/>
          <p14:tracePt t="85449" x="2827338" y="4730750"/>
          <p14:tracePt t="85459" x="2790825" y="4730750"/>
          <p14:tracePt t="85466" x="2747963" y="4730750"/>
          <p14:tracePt t="85476" x="2717800" y="4730750"/>
          <p14:tracePt t="85481" x="2693988" y="4724400"/>
          <p14:tracePt t="85490" x="2670175" y="4724400"/>
          <p14:tracePt t="85497" x="2646363" y="4718050"/>
          <p14:tracePt t="85507" x="2633663" y="4718050"/>
          <p14:tracePt t="85513" x="2609850" y="4718050"/>
          <p14:tracePt t="85521" x="2603500" y="4718050"/>
          <p14:tracePt t="85529" x="2586038" y="4718050"/>
          <p14:tracePt t="85538" x="2562225" y="4718050"/>
          <p14:tracePt t="85545" x="2538413" y="4718050"/>
          <p14:tracePt t="85554" x="2513013" y="4718050"/>
          <p14:tracePt t="85561" x="2482850" y="4706938"/>
          <p14:tracePt t="85569" x="2447925" y="4706938"/>
          <p14:tracePt t="85577" x="2428875" y="4706938"/>
          <p14:tracePt t="85585" x="2381250" y="4700588"/>
          <p14:tracePt t="85593" x="2357438" y="4700588"/>
          <p14:tracePt t="85601" x="2338388" y="4700588"/>
          <p14:tracePt t="85609" x="2314575" y="4700588"/>
          <p14:tracePt t="85617" x="2290763" y="4700588"/>
          <p14:tracePt t="85625" x="2266950" y="4700588"/>
          <p14:tracePt t="85633" x="2241550" y="4700588"/>
          <p14:tracePt t="85641" x="2230438" y="4700588"/>
          <p14:tracePt t="85649" x="2217738" y="4700588"/>
          <p14:tracePt t="85658" x="2211388" y="4700588"/>
          <p14:tracePt t="85801" x="2206625" y="4694238"/>
          <p14:tracePt t="85842" x="2217738" y="4687888"/>
          <p14:tracePt t="85849" x="2224088" y="4687888"/>
          <p14:tracePt t="85858" x="2230438" y="4687888"/>
          <p14:tracePt t="85865" x="2260600" y="4676775"/>
          <p14:tracePt t="85874" x="2284413" y="4676775"/>
          <p14:tracePt t="85892" x="2357438" y="4670425"/>
          <p14:tracePt t="85897" x="2405063" y="4670425"/>
          <p14:tracePt t="85907" x="2447925" y="4670425"/>
          <p14:tracePt t="85913" x="2478088" y="4670425"/>
          <p14:tracePt t="85921" x="2519363" y="4670425"/>
          <p14:tracePt t="85929" x="2555875" y="4670425"/>
          <p14:tracePt t="85937" x="2586038" y="4670425"/>
          <p14:tracePt t="85945" x="2616200" y="4670425"/>
          <p14:tracePt t="85953" x="2652713" y="4670425"/>
          <p14:tracePt t="85961" x="2676525" y="4670425"/>
          <p14:tracePt t="85969" x="2730500" y="4670425"/>
          <p14:tracePt t="85977" x="2773363" y="4670425"/>
          <p14:tracePt t="85985" x="2814638" y="4670425"/>
          <p14:tracePt t="85993" x="2874963" y="4670425"/>
          <p14:tracePt t="86001" x="2935288" y="4670425"/>
          <p14:tracePt t="86009" x="2995613" y="4670425"/>
          <p14:tracePt t="86017" x="3049588" y="4670425"/>
          <p14:tracePt t="86025" x="3098800" y="4670425"/>
          <p14:tracePt t="86033" x="3140075" y="4670425"/>
          <p14:tracePt t="86041" x="3152775" y="4670425"/>
          <p14:tracePt t="86049" x="3176588" y="4670425"/>
          <p14:tracePt t="86057" x="3182938" y="4670425"/>
          <p14:tracePt t="86065" x="3189288" y="4670425"/>
          <p14:tracePt t="86074" x="3194050" y="4670425"/>
          <p14:tracePt t="86162" x="3200400" y="4670425"/>
          <p14:tracePt t="86178" x="3206750" y="4664075"/>
          <p14:tracePt t="86242" x="3194050" y="4664075"/>
          <p14:tracePt t="86249" x="3170238" y="4664075"/>
          <p14:tracePt t="86259" x="3146425" y="4664075"/>
          <p14:tracePt t="86265" x="3116263" y="4664075"/>
          <p14:tracePt t="86276" x="3092450" y="4664075"/>
          <p14:tracePt t="86281" x="3062288" y="4664075"/>
          <p14:tracePt t="86290" x="3025775" y="4664075"/>
          <p14:tracePt t="86298" x="2959100" y="4664075"/>
          <p14:tracePt t="86307" x="2917825" y="4664075"/>
          <p14:tracePt t="86313" x="2887663" y="4664075"/>
          <p14:tracePt t="86322" x="2833688" y="4664075"/>
          <p14:tracePt t="86329" x="2773363" y="4664075"/>
          <p14:tracePt t="86337" x="2713038" y="4664075"/>
          <p14:tracePt t="86345" x="2627313" y="4664075"/>
          <p14:tracePt t="86353" x="2549525" y="4640263"/>
          <p14:tracePt t="86361" x="2478088" y="4633913"/>
          <p14:tracePt t="86369" x="2428875" y="4610100"/>
          <p14:tracePt t="86377" x="2387600" y="4610100"/>
          <p14:tracePt t="86385" x="2351088" y="4603750"/>
          <p14:tracePt t="86394" x="2327275" y="4603750"/>
          <p14:tracePt t="86401" x="2297113" y="4597400"/>
          <p14:tracePt t="86409" x="2284413" y="4597400"/>
          <p14:tracePt t="86417" x="2260600" y="4586288"/>
          <p14:tracePt t="86425" x="2241550" y="4586288"/>
          <p14:tracePt t="86433" x="2236788" y="4586288"/>
          <p14:tracePt t="86442" x="2230438" y="4586288"/>
          <p14:tracePt t="86449" x="2224088" y="4586288"/>
          <p14:tracePt t="86530" x="2224088" y="4579938"/>
          <p14:tracePt t="86539" x="2241550" y="4579938"/>
          <p14:tracePt t="86546" x="2260600" y="4573588"/>
          <p14:tracePt t="86553" x="2284413" y="4573588"/>
          <p14:tracePt t="86561" x="2320925" y="4573588"/>
          <p14:tracePt t="86569" x="2362200" y="4573588"/>
          <p14:tracePt t="86577" x="2392363" y="4573588"/>
          <p14:tracePt t="86585" x="2435225" y="4573588"/>
          <p14:tracePt t="86593" x="2482850" y="4573588"/>
          <p14:tracePt t="86601" x="2513013" y="4573588"/>
          <p14:tracePt t="86609" x="2568575" y="4573588"/>
          <p14:tracePt t="86617" x="2609850" y="4573588"/>
          <p14:tracePt t="86625" x="2646363" y="4573588"/>
          <p14:tracePt t="86633" x="2676525" y="4573588"/>
          <p14:tracePt t="86641" x="2700338" y="4573588"/>
          <p14:tracePt t="86649" x="2730500" y="4573588"/>
          <p14:tracePt t="86657" x="2754313" y="4567238"/>
          <p14:tracePt t="86665" x="2778125" y="4567238"/>
          <p14:tracePt t="86674" x="2808288" y="4567238"/>
          <p14:tracePt t="86681" x="2833688" y="4567238"/>
          <p14:tracePt t="86689" x="2857500" y="4567238"/>
          <p14:tracePt t="86697" x="2887663" y="4556125"/>
          <p14:tracePt t="86705" x="2911475" y="4556125"/>
          <p14:tracePt t="86713" x="2924175" y="4556125"/>
          <p14:tracePt t="86722" x="2959100" y="4549775"/>
          <p14:tracePt t="86729" x="2971800" y="4549775"/>
          <p14:tracePt t="86745" x="2989263" y="4543425"/>
          <p14:tracePt t="87034" x="2982913" y="4549775"/>
          <p14:tracePt t="87042" x="2965450" y="4562475"/>
          <p14:tracePt t="87058" x="2965450" y="4567238"/>
          <p14:tracePt t="87065" x="2965450" y="4573588"/>
          <p14:tracePt t="87078" x="2965450" y="4579938"/>
          <p14:tracePt t="87090" x="2978150" y="4592638"/>
          <p14:tracePt t="87097" x="3001963" y="4610100"/>
          <p14:tracePt t="87106" x="3032125" y="4616450"/>
          <p14:tracePt t="87113" x="3055938" y="4633913"/>
          <p14:tracePt t="87121" x="3103563" y="4652963"/>
          <p14:tracePt t="87129" x="3133725" y="4664075"/>
          <p14:tracePt t="87137" x="3159125" y="4670425"/>
          <p14:tracePt t="87145" x="3194050" y="4676775"/>
          <p14:tracePt t="87153" x="3219450" y="4683125"/>
          <p14:tracePt t="87161" x="3230563" y="4683125"/>
          <p14:tracePt t="87169" x="3243263" y="4683125"/>
          <p14:tracePt t="87178" x="3254375" y="4683125"/>
          <p14:tracePt t="87185" x="3260725" y="4683125"/>
          <p14:tracePt t="87193" x="3284538" y="4683125"/>
          <p14:tracePt t="87201" x="3309938" y="4694238"/>
          <p14:tracePt t="87209" x="3321050" y="4694238"/>
          <p14:tracePt t="87217" x="3344863" y="4694238"/>
          <p14:tracePt t="87225" x="3387725" y="4694238"/>
          <p14:tracePt t="87233" x="3429000" y="4694238"/>
          <p14:tracePt t="87242" x="3478213" y="4694238"/>
          <p14:tracePt t="87249" x="3519488" y="4694238"/>
          <p14:tracePt t="87258" x="3562350" y="4694238"/>
          <p14:tracePt t="87265" x="3598863" y="4694238"/>
          <p14:tracePt t="87276" x="3629025" y="4694238"/>
          <p14:tracePt t="87281" x="3665538" y="4694238"/>
          <p14:tracePt t="87289" x="3706813" y="4694238"/>
          <p14:tracePt t="87297" x="3749675" y="4694238"/>
          <p14:tracePt t="87306" x="3790950" y="4694238"/>
          <p14:tracePt t="87313" x="3840163" y="4694238"/>
          <p14:tracePt t="87321" x="3881438" y="4694238"/>
          <p14:tracePt t="87329" x="3924300" y="4694238"/>
          <p14:tracePt t="87337" x="3960813" y="4694238"/>
          <p14:tracePt t="87345" x="3990975" y="4694238"/>
          <p14:tracePt t="87353" x="4025900" y="4694238"/>
          <p14:tracePt t="87361" x="4068763" y="4694238"/>
          <p14:tracePt t="87369" x="4098925" y="4694238"/>
          <p14:tracePt t="87377" x="4129088" y="4694238"/>
          <p14:tracePt t="87385" x="4165600" y="4694238"/>
          <p14:tracePt t="87393" x="4176713" y="4694238"/>
          <p14:tracePt t="87401" x="4206875" y="4694238"/>
          <p14:tracePt t="87409" x="4230688" y="4694238"/>
          <p14:tracePt t="87417" x="4256088" y="4694238"/>
          <p14:tracePt t="87426" x="4267200" y="4694238"/>
          <p14:tracePt t="87433" x="4291013" y="4694238"/>
          <p14:tracePt t="87442" x="4303713" y="4694238"/>
          <p14:tracePt t="87449" x="4310063" y="4694238"/>
          <p14:tracePt t="87458" x="4316413" y="4694238"/>
          <p14:tracePt t="87465" x="4321175" y="4694238"/>
          <p14:tracePt t="87522" x="4340225" y="4694238"/>
          <p14:tracePt t="87530" x="4346575" y="4694238"/>
          <p14:tracePt t="87538" x="4364038" y="4694238"/>
          <p14:tracePt t="87546" x="4376738" y="4694238"/>
          <p14:tracePt t="87553" x="4394200" y="4694238"/>
          <p14:tracePt t="87562" x="4411663" y="4687888"/>
          <p14:tracePt t="87569" x="4418013" y="4683125"/>
          <p14:tracePt t="87634" x="4430713" y="4676775"/>
          <p14:tracePt t="87682" x="4437063" y="4676775"/>
          <p14:tracePt t="87698" x="4454525" y="4664075"/>
          <p14:tracePt t="87714" x="4478338" y="4657725"/>
          <p14:tracePt t="87729" x="4491038" y="4657725"/>
          <p14:tracePt t="87738" x="4514850" y="4657725"/>
          <p14:tracePt t="87745" x="4527550" y="4657725"/>
          <p14:tracePt t="87753" x="4545013" y="4657725"/>
          <p14:tracePt t="87761" x="4557713" y="4652963"/>
          <p14:tracePt t="87769" x="4598988" y="4652963"/>
          <p14:tracePt t="87777" x="4622800" y="4652963"/>
          <p14:tracePt t="87785" x="4652963" y="4652963"/>
          <p14:tracePt t="87793" x="4702175" y="4652963"/>
          <p14:tracePt t="87801" x="4732338" y="4652963"/>
          <p14:tracePt t="87809" x="4786313" y="4652963"/>
          <p14:tracePt t="87817" x="4827588" y="4652963"/>
          <p14:tracePt t="87826" x="4887913" y="4652963"/>
          <p14:tracePt t="87833" x="4930775" y="4652963"/>
          <p14:tracePt t="87843" x="4967288" y="4652963"/>
          <p14:tracePt t="87849" x="4997450" y="4652963"/>
          <p14:tracePt t="87859" x="5021263" y="4652963"/>
          <p14:tracePt t="87865" x="5027613" y="4652963"/>
          <p14:tracePt t="87876" x="5045075" y="4652963"/>
          <p14:tracePt t="87881" x="5062538" y="4652963"/>
          <p14:tracePt t="87894" x="5075238" y="4652963"/>
          <p14:tracePt t="87897" x="5087938" y="4652963"/>
          <p14:tracePt t="87906" x="5099050" y="4652963"/>
          <p14:tracePt t="87913" x="5105400" y="4652963"/>
          <p14:tracePt t="87921" x="5129213" y="4652963"/>
          <p14:tracePt t="87929" x="5153025" y="4652963"/>
          <p14:tracePt t="87937" x="5165725" y="4652963"/>
          <p14:tracePt t="87945" x="5189538" y="4652963"/>
          <p14:tracePt t="87953" x="5213350" y="4652963"/>
          <p14:tracePt t="87961" x="5243513" y="4657725"/>
          <p14:tracePt t="87969" x="5256213" y="4657725"/>
          <p14:tracePt t="87977" x="5303838" y="4657725"/>
          <p14:tracePt t="87985" x="5329238" y="4670425"/>
          <p14:tracePt t="87993" x="5346700" y="4670425"/>
          <p14:tracePt t="88001" x="5370513" y="4670425"/>
          <p14:tracePt t="88010" x="5376863" y="4670425"/>
          <p14:tracePt t="88017" x="5383213" y="4670425"/>
          <p14:tracePt t="88026" x="5387975" y="4670425"/>
          <p14:tracePt t="88106" x="5394325" y="4670425"/>
          <p14:tracePt t="88121" x="5400675" y="4670425"/>
          <p14:tracePt t="88130" x="5413375" y="4670425"/>
          <p14:tracePt t="88145" x="5418138" y="4670425"/>
          <p14:tracePt t="88153" x="5424488" y="4670425"/>
          <p14:tracePt t="88298" x="5413375" y="4676775"/>
          <p14:tracePt t="88306" x="5370513" y="4676775"/>
          <p14:tracePt t="88314" x="5334000" y="4676775"/>
          <p14:tracePt t="88322" x="5292725" y="4676775"/>
          <p14:tracePt t="88329" x="5262563" y="4676775"/>
          <p14:tracePt t="88337" x="5219700" y="4676775"/>
          <p14:tracePt t="88345" x="5189538" y="4676775"/>
          <p14:tracePt t="88353" x="5165725" y="4676775"/>
          <p14:tracePt t="88361" x="5122863" y="4676775"/>
          <p14:tracePt t="88369" x="5087938" y="4676775"/>
          <p14:tracePt t="88377" x="5045075" y="4676775"/>
          <p14:tracePt t="88385" x="4984750" y="4676775"/>
          <p14:tracePt t="88393" x="4943475" y="4676775"/>
          <p14:tracePt t="88401" x="4913313" y="4676775"/>
          <p14:tracePt t="88409" x="4876800" y="4670425"/>
          <p14:tracePt t="88417" x="4833938" y="4670425"/>
          <p14:tracePt t="88425" x="4803775" y="4670425"/>
          <p14:tracePt t="88433" x="4756150" y="4664075"/>
          <p14:tracePt t="88442" x="4713288" y="4664075"/>
          <p14:tracePt t="88449" x="4665663" y="4652963"/>
          <p14:tracePt t="88459" x="4641850" y="4652963"/>
          <p14:tracePt t="88465" x="4616450" y="4652963"/>
          <p14:tracePt t="88473" x="4598988" y="4652963"/>
          <p14:tracePt t="88481" x="4575175" y="4652963"/>
          <p14:tracePt t="88489" x="4562475" y="4652963"/>
          <p14:tracePt t="88497" x="4545013" y="4652963"/>
          <p14:tracePt t="88505" x="4532313" y="4652963"/>
          <p14:tracePt t="88513" x="4527550" y="4652963"/>
          <p14:tracePt t="88521" x="4521200" y="4652963"/>
          <p14:tracePt t="88529" x="4514850" y="4652963"/>
          <p14:tracePt t="88690" x="4532313" y="4646613"/>
          <p14:tracePt t="88698" x="4568825" y="4646613"/>
          <p14:tracePt t="88705" x="4611688" y="4646613"/>
          <p14:tracePt t="88714" x="4641850" y="4646613"/>
          <p14:tracePt t="88721" x="4683125" y="4646613"/>
          <p14:tracePt t="88729" x="4743450" y="4646613"/>
          <p14:tracePt t="88737" x="4773613" y="4646613"/>
          <p14:tracePt t="88745" x="4852988" y="4646613"/>
          <p14:tracePt t="88753" x="4913313" y="4646613"/>
          <p14:tracePt t="88761" x="4972050" y="4646613"/>
          <p14:tracePt t="88769" x="5027613" y="4646613"/>
          <p14:tracePt t="88777" x="5087938" y="4646613"/>
          <p14:tracePt t="88785" x="5129213" y="4646613"/>
          <p14:tracePt t="88793" x="5165725" y="4646613"/>
          <p14:tracePt t="88801" x="5208588" y="4646613"/>
          <p14:tracePt t="88810" x="5238750" y="4652963"/>
          <p14:tracePt t="88817" x="5262563" y="4652963"/>
          <p14:tracePt t="88827" x="5280025" y="4657725"/>
          <p14:tracePt t="88833" x="5299075" y="4657725"/>
          <p14:tracePt t="88843" x="5316538" y="4657725"/>
          <p14:tracePt t="88849" x="5322888" y="4657725"/>
          <p14:tracePt t="88865" x="5329238" y="4657725"/>
          <p14:tracePt t="88969" x="5334000" y="4664075"/>
          <p14:tracePt t="89010" x="5329238" y="4670425"/>
          <p14:tracePt t="89025" x="5303838" y="4670425"/>
          <p14:tracePt t="89034" x="5268913" y="4670425"/>
          <p14:tracePt t="89042" x="5226050" y="4670425"/>
          <p14:tracePt t="89049" x="5183188" y="4670425"/>
          <p14:tracePt t="89058" x="5153025" y="4670425"/>
          <p14:tracePt t="89065" x="5118100" y="4670425"/>
          <p14:tracePt t="89074" x="5087938" y="4676775"/>
          <p14:tracePt t="89081" x="5062538" y="4676775"/>
          <p14:tracePt t="89089" x="5032375" y="4676775"/>
          <p14:tracePt t="89097" x="5027613" y="4676775"/>
          <p14:tracePt t="89105" x="5008563" y="4676775"/>
          <p14:tracePt t="89113" x="4991100" y="4676775"/>
          <p14:tracePt t="89121" x="4984750" y="4676775"/>
          <p14:tracePt t="89129" x="4978400" y="4676775"/>
          <p14:tracePt t="89137" x="4972050" y="4676775"/>
          <p14:tracePt t="89314" x="4991100" y="4676775"/>
          <p14:tracePt t="89322" x="5014913" y="4676775"/>
          <p14:tracePt t="89330" x="5038725" y="4676775"/>
          <p14:tracePt t="89338" x="5045075" y="4676775"/>
          <p14:tracePt t="89346" x="5062538" y="4676775"/>
          <p14:tracePt t="89353" x="5081588" y="4676775"/>
          <p14:tracePt t="89361" x="5099050" y="4676775"/>
          <p14:tracePt t="89369" x="5105400" y="4676775"/>
          <p14:tracePt t="89377" x="5111750" y="4676775"/>
          <p14:tracePt t="89385" x="5118100" y="4676775"/>
          <p14:tracePt t="89498" x="5129213" y="4683125"/>
          <p14:tracePt t="89530" x="5118100" y="4683125"/>
          <p14:tracePt t="89538" x="5099050" y="4683125"/>
          <p14:tracePt t="89546" x="5062538" y="4683125"/>
          <p14:tracePt t="89554" x="5032375" y="4683125"/>
          <p14:tracePt t="89564" x="4997450" y="4683125"/>
          <p14:tracePt t="89570" x="4978400" y="4683125"/>
          <p14:tracePt t="89579" x="4943475" y="4683125"/>
          <p14:tracePt t="89586" x="4913313" y="4683125"/>
          <p14:tracePt t="89594" x="4887913" y="4683125"/>
          <p14:tracePt t="89601" x="4846638" y="4683125"/>
          <p14:tracePt t="89610" x="4816475" y="4683125"/>
          <p14:tracePt t="89617" x="4797425" y="4683125"/>
          <p14:tracePt t="89627" x="4773613" y="4683125"/>
          <p14:tracePt t="90058" x="4779963" y="4676775"/>
          <p14:tracePt t="90217" x="0" y="0"/>
        </p14:tracePtLst>
        <p14:tracePtLst>
          <p14:tracePt t="94902" x="2139950" y="4513263"/>
          <p14:tracePt t="94911" x="2139950" y="4525963"/>
          <p14:tracePt t="94916" x="2122488" y="4537075"/>
          <p14:tracePt t="94930" x="2116138" y="4556125"/>
          <p14:tracePt t="94937" x="2109788" y="4562475"/>
          <p14:tracePt t="94953" x="2103438" y="4567238"/>
          <p14:tracePt t="94977" x="2103438" y="4573588"/>
          <p14:tracePt t="94993" x="2122488" y="4592638"/>
          <p14:tracePt t="95001" x="2133600" y="4592638"/>
          <p14:tracePt t="95009" x="2176463" y="4603750"/>
          <p14:tracePt t="95017" x="2211388" y="4610100"/>
          <p14:tracePt t="95025" x="2260600" y="4622800"/>
          <p14:tracePt t="95033" x="2308225" y="4640263"/>
          <p14:tracePt t="95041" x="2368550" y="4652963"/>
          <p14:tracePt t="95049" x="2417763" y="4657725"/>
          <p14:tracePt t="95057" x="2489200" y="4683125"/>
          <p14:tracePt t="95065" x="2549525" y="4687888"/>
          <p14:tracePt t="95073" x="2627313" y="4713288"/>
          <p14:tracePt t="95082" x="2687638" y="4724400"/>
          <p14:tracePt t="95089" x="2730500" y="4730750"/>
          <p14:tracePt t="95098" x="2754313" y="4730750"/>
          <p14:tracePt t="95105" x="2790825" y="4743450"/>
          <p14:tracePt t="95115" x="2814638" y="4743450"/>
          <p14:tracePt t="95121" x="2827338" y="4743450"/>
          <p14:tracePt t="95129" x="2838450" y="4743450"/>
          <p14:tracePt t="95137" x="2851150" y="4743450"/>
          <p14:tracePt t="95146" x="2857500" y="4743450"/>
          <p14:tracePt t="95153" x="2863850" y="4743450"/>
          <p14:tracePt t="95161" x="2881313" y="4743450"/>
          <p14:tracePt t="95185" x="2887663" y="4743450"/>
          <p14:tracePt t="95201" x="2894013" y="4743450"/>
          <p14:tracePt t="95209" x="2898775" y="4743450"/>
          <p14:tracePt t="95225" x="2911475" y="4737100"/>
          <p14:tracePt t="95394" x="2917825" y="4737100"/>
          <p14:tracePt t="95402" x="2935288" y="4737100"/>
          <p14:tracePt t="95410" x="2982913" y="4737100"/>
          <p14:tracePt t="95417" x="3055938" y="4737100"/>
          <p14:tracePt t="95425" x="3152775" y="4737100"/>
          <p14:tracePt t="95434" x="3279775" y="4737100"/>
          <p14:tracePt t="95441" x="3424238" y="4737100"/>
          <p14:tracePt t="95449" x="3568700" y="4737100"/>
          <p14:tracePt t="95457" x="3695700" y="4737100"/>
          <p14:tracePt t="95466" x="3797300" y="4737100"/>
          <p14:tracePt t="95473" x="3881438" y="4737100"/>
          <p14:tracePt t="95483" x="3911600" y="4737100"/>
          <p14:tracePt t="95489" x="3930650" y="4737100"/>
          <p14:tracePt t="95499" x="3941763" y="4737100"/>
          <p14:tracePt t="95515" x="3948113" y="4730750"/>
          <p14:tracePt t="95530" x="3954463" y="4718050"/>
          <p14:tracePt t="95537" x="3965575" y="4706938"/>
          <p14:tracePt t="95545" x="4014788" y="4687888"/>
          <p14:tracePt t="95553" x="4051300" y="4664075"/>
          <p14:tracePt t="95561" x="4116388" y="4627563"/>
          <p14:tracePt t="95569" x="4152900" y="4592638"/>
          <p14:tracePt t="95577" x="4200525" y="4573588"/>
          <p14:tracePt t="95585" x="4267200" y="4537075"/>
          <p14:tracePt t="95593" x="4286250" y="4537075"/>
          <p14:tracePt t="95601" x="4310063" y="4525963"/>
          <p14:tracePt t="95609" x="4327525" y="4513263"/>
          <p14:tracePt t="95625" x="4333875" y="4513263"/>
          <p14:tracePt t="95673" x="4340225" y="4508500"/>
          <p14:tracePt t="95729" x="4346575" y="4508500"/>
          <p14:tracePt t="95737" x="4351338" y="4508500"/>
          <p14:tracePt t="95745" x="4370388" y="4508500"/>
          <p14:tracePt t="95753" x="4394200" y="4508500"/>
          <p14:tracePt t="95761" x="4430713" y="4502150"/>
          <p14:tracePt t="95769" x="4454525" y="4502150"/>
          <p14:tracePt t="95777" x="4484688" y="4502150"/>
          <p14:tracePt t="95785" x="4514850" y="4502150"/>
          <p14:tracePt t="95793" x="4538663" y="4502150"/>
          <p14:tracePt t="95801" x="4562475" y="4502150"/>
          <p14:tracePt t="95809" x="4586288" y="4502150"/>
          <p14:tracePt t="95817" x="4605338" y="4502150"/>
          <p14:tracePt t="95825" x="4629150" y="4502150"/>
          <p14:tracePt t="95833" x="4652963" y="4502150"/>
          <p14:tracePt t="95841" x="4683125" y="4502150"/>
          <p14:tracePt t="95849" x="4719638" y="4502150"/>
          <p14:tracePt t="95857" x="4797425" y="4537075"/>
          <p14:tracePt t="95866" x="4840288" y="4537075"/>
          <p14:tracePt t="95873" x="4918075" y="4567238"/>
          <p14:tracePt t="95882" x="4991100" y="4579938"/>
          <p14:tracePt t="95901" x="5118100" y="4622800"/>
          <p14:tracePt t="95914" x="5172075" y="4640263"/>
          <p14:tracePt t="96330" x="5208588" y="4640263"/>
          <p14:tracePt t="96337" x="5262563" y="4640263"/>
          <p14:tracePt t="96346" x="5316538" y="4640263"/>
          <p14:tracePt t="96354" x="5418138" y="4640263"/>
          <p14:tracePt t="96362" x="5478463" y="4640263"/>
          <p14:tracePt t="96369" x="5551488" y="4640263"/>
          <p14:tracePt t="96377" x="5624513" y="4640263"/>
          <p14:tracePt t="96385" x="5695950" y="4640263"/>
          <p14:tracePt t="96393" x="5738813" y="4640263"/>
          <p14:tracePt t="96401" x="5768975" y="4640263"/>
          <p14:tracePt t="96409" x="5803900" y="4640263"/>
          <p14:tracePt t="96418" x="5846763" y="4640263"/>
          <p14:tracePt t="96425" x="5853113" y="4640263"/>
          <p14:tracePt t="96457" x="5864225" y="4640263"/>
          <p14:tracePt t="96569" x="0" y="0"/>
        </p14:tracePtLst>
        <p14:tracePtLst>
          <p14:tracePt t="98300" x="4116388" y="4610100"/>
          <p14:tracePt t="98458" x="4116388" y="4603750"/>
          <p14:tracePt t="98467" x="4116388" y="4597400"/>
          <p14:tracePt t="98474" x="4111625" y="4592638"/>
          <p14:tracePt t="98483" x="4105275" y="4586288"/>
          <p14:tracePt t="98490" x="4098925" y="4586288"/>
          <p14:tracePt t="98499" x="4092575" y="4579938"/>
          <p14:tracePt t="98506" x="4075113" y="4573588"/>
          <p14:tracePt t="98513" x="4062413" y="4567238"/>
          <p14:tracePt t="98521" x="4056063" y="4562475"/>
          <p14:tracePt t="98529" x="4051300" y="4562475"/>
          <p14:tracePt t="98545" x="4038600" y="4556125"/>
          <p14:tracePt t="98561" x="4032250" y="4556125"/>
          <p14:tracePt t="98569" x="4025900" y="4549775"/>
          <p14:tracePt t="98577" x="4021138" y="4543425"/>
          <p14:tracePt t="98593" x="4014788" y="4543425"/>
          <p14:tracePt t="98601" x="4008438" y="4543425"/>
          <p14:tracePt t="98617" x="4002088" y="4543425"/>
          <p14:tracePt t="98625" x="3995738" y="4543425"/>
          <p14:tracePt t="98634" x="3990975" y="4543425"/>
          <p14:tracePt t="98641" x="3971925" y="4537075"/>
          <p14:tracePt t="98649" x="3960813" y="4537075"/>
          <p14:tracePt t="98658" x="3954463" y="4532313"/>
          <p14:tracePt t="98665" x="3948113" y="4525963"/>
          <p14:tracePt t="98681" x="3935413" y="4525963"/>
          <p14:tracePt t="98689" x="3930650" y="4525963"/>
          <p14:tracePt t="98697" x="3924300" y="4525963"/>
          <p14:tracePt t="98705" x="3917950" y="4525963"/>
          <p14:tracePt t="98721" x="3911600" y="4519613"/>
          <p14:tracePt t="98729" x="3905250" y="4513263"/>
          <p14:tracePt t="98737" x="3900488" y="4508500"/>
          <p14:tracePt t="98753" x="3894138" y="4508500"/>
          <p14:tracePt t="98777" x="3875088" y="4489450"/>
          <p14:tracePt t="98817" x="3863975" y="4483100"/>
          <p14:tracePt t="98841" x="3857625" y="4483100"/>
          <p14:tracePt t="98857" x="3851275" y="4483100"/>
          <p14:tracePt t="98865" x="3844925" y="4483100"/>
          <p14:tracePt t="98873" x="3840163" y="4483100"/>
          <p14:tracePt t="98882" x="3827463" y="4483100"/>
          <p14:tracePt t="98901" x="3814763" y="4483100"/>
          <p14:tracePt t="98905" x="3803650" y="4483100"/>
          <p14:tracePt t="98913" x="3784600" y="4483100"/>
          <p14:tracePt t="98921" x="3773488" y="4483100"/>
          <p14:tracePt t="98929" x="3760788" y="4483100"/>
          <p14:tracePt t="98937" x="3756025" y="4483100"/>
          <p14:tracePt t="98945" x="3743325" y="4483100"/>
          <p14:tracePt t="98953" x="3736975" y="4489450"/>
          <p14:tracePt t="98961" x="3730625" y="4489450"/>
          <p14:tracePt t="98969" x="3713163" y="4495800"/>
          <p14:tracePt t="98977" x="3700463" y="4513263"/>
          <p14:tracePt t="98993" x="3676650" y="4519613"/>
          <p14:tracePt t="99002" x="3670300" y="4525963"/>
          <p14:tracePt t="99009" x="3652838" y="4537075"/>
          <p14:tracePt t="99018" x="3640138" y="4556125"/>
          <p14:tracePt t="99025" x="3629025" y="4562475"/>
          <p14:tracePt t="99034" x="3616325" y="4567238"/>
          <p14:tracePt t="99041" x="3605213" y="4586288"/>
          <p14:tracePt t="99049" x="3598863" y="4592638"/>
          <p14:tracePt t="99057" x="3592513" y="4597400"/>
          <p14:tracePt t="99065" x="3575050" y="4616450"/>
          <p14:tracePt t="99073" x="3568700" y="4622800"/>
          <p14:tracePt t="99081" x="3556000" y="4633913"/>
          <p14:tracePt t="99089" x="3549650" y="4640263"/>
          <p14:tracePt t="99097" x="3544888" y="4646613"/>
          <p14:tracePt t="99121" x="3544888" y="4664075"/>
          <p14:tracePt t="99129" x="3544888" y="4670425"/>
          <p14:tracePt t="99137" x="3544888" y="4683125"/>
          <p14:tracePt t="99145" x="3544888" y="4687888"/>
          <p14:tracePt t="99153" x="3544888" y="4694238"/>
          <p14:tracePt t="99161" x="3544888" y="4700588"/>
          <p14:tracePt t="99169" x="3544888" y="4706938"/>
          <p14:tracePt t="99185" x="3544888" y="4713288"/>
          <p14:tracePt t="99193" x="3549650" y="4724400"/>
          <p14:tracePt t="99201" x="3556000" y="4730750"/>
          <p14:tracePt t="99209" x="3568700" y="4743450"/>
          <p14:tracePt t="99219" x="3579813" y="4754563"/>
          <p14:tracePt t="99225" x="3598863" y="4760913"/>
          <p14:tracePt t="99235" x="3609975" y="4773613"/>
          <p14:tracePt t="99241" x="3629025" y="4791075"/>
          <p14:tracePt t="99249" x="3635375" y="4797425"/>
          <p14:tracePt t="99257" x="3652838" y="4821238"/>
          <p14:tracePt t="99265" x="3659188" y="4821238"/>
          <p14:tracePt t="99273" x="3676650" y="4827588"/>
          <p14:tracePt t="99281" x="3689350" y="4832350"/>
          <p14:tracePt t="99289" x="3706813" y="4838700"/>
          <p14:tracePt t="99297" x="3719513" y="4838700"/>
          <p14:tracePt t="99305" x="3730625" y="4845050"/>
          <p14:tracePt t="99313" x="3756025" y="4862513"/>
          <p14:tracePt t="99321" x="3760788" y="4862513"/>
          <p14:tracePt t="99329" x="3779838" y="4868863"/>
          <p14:tracePt t="99345" x="3784600" y="4868863"/>
          <p14:tracePt t="99361" x="3790950" y="4868863"/>
          <p14:tracePt t="99369" x="3797300" y="4868863"/>
          <p14:tracePt t="99377" x="3810000" y="4868863"/>
          <p14:tracePt t="99385" x="3821113" y="4868863"/>
          <p14:tracePt t="99393" x="3827463" y="4868863"/>
          <p14:tracePt t="99402" x="3840163" y="4868863"/>
          <p14:tracePt t="99409" x="3857625" y="4868863"/>
          <p14:tracePt t="99418" x="3870325" y="4851400"/>
          <p14:tracePt t="99425" x="3875088" y="4838700"/>
          <p14:tracePt t="99435" x="3905250" y="4803775"/>
          <p14:tracePt t="99441" x="3905250" y="4797425"/>
          <p14:tracePt t="99449" x="3917950" y="4773613"/>
          <p14:tracePt t="99457" x="3917950" y="4760913"/>
          <p14:tracePt t="99465" x="3924300" y="4748213"/>
          <p14:tracePt t="99473" x="3924300" y="4724400"/>
          <p14:tracePt t="99481" x="3924300" y="4713288"/>
          <p14:tracePt t="99489" x="3924300" y="4687888"/>
          <p14:tracePt t="99497" x="3924300" y="4683125"/>
          <p14:tracePt t="99505" x="3924300" y="4657725"/>
          <p14:tracePt t="99513" x="3924300" y="4640263"/>
          <p14:tracePt t="99521" x="3924300" y="4622800"/>
          <p14:tracePt t="99529" x="3924300" y="4610100"/>
          <p14:tracePt t="99537" x="3924300" y="4597400"/>
          <p14:tracePt t="99545" x="3924300" y="4579938"/>
          <p14:tracePt t="99553" x="3924300" y="4556125"/>
          <p14:tracePt t="99561" x="3917950" y="4543425"/>
          <p14:tracePt t="99569" x="3911600" y="4532313"/>
          <p14:tracePt t="99577" x="3900488" y="4508500"/>
          <p14:tracePt t="99593" x="3894138" y="4489450"/>
          <p14:tracePt t="99602" x="3887788" y="4483100"/>
          <p14:tracePt t="99609" x="3881438" y="4478338"/>
          <p14:tracePt t="99619" x="3875088" y="4471988"/>
          <p14:tracePt t="99641" x="3870325" y="4465638"/>
          <p14:tracePt t="99657" x="3863975" y="4459288"/>
          <p14:tracePt t="99665" x="3857625" y="4459288"/>
          <p14:tracePt t="99673" x="3844925" y="4459288"/>
          <p14:tracePt t="99681" x="3840163" y="4459288"/>
          <p14:tracePt t="99689" x="3814763" y="4459288"/>
          <p14:tracePt t="99697" x="3803650" y="4459288"/>
          <p14:tracePt t="99705" x="3790950" y="4459288"/>
          <p14:tracePt t="99713" x="3779838" y="4459288"/>
          <p14:tracePt t="99721" x="3756025" y="4459288"/>
          <p14:tracePt t="99729" x="3730625" y="4459288"/>
          <p14:tracePt t="99737" x="3719513" y="4459288"/>
          <p14:tracePt t="99745" x="3713163" y="4459288"/>
          <p14:tracePt t="99753" x="3689350" y="4459288"/>
          <p14:tracePt t="99769" x="3683000" y="4459288"/>
          <p14:tracePt t="99777" x="3670300" y="4459288"/>
          <p14:tracePt t="99785" x="3665538" y="4459288"/>
          <p14:tracePt t="99793" x="3652838" y="4459288"/>
          <p14:tracePt t="99802" x="3635375" y="4471988"/>
          <p14:tracePt t="99809" x="3629025" y="4471988"/>
          <p14:tracePt t="99819" x="3622675" y="4478338"/>
          <p14:tracePt t="99825" x="3605213" y="4489450"/>
          <p14:tracePt t="99841" x="3598863" y="4495800"/>
          <p14:tracePt t="99849" x="3579813" y="4508500"/>
          <p14:tracePt t="99865" x="3575050" y="4525963"/>
          <p14:tracePt t="99873" x="3562350" y="4537075"/>
          <p14:tracePt t="99881" x="3562350" y="4543425"/>
          <p14:tracePt t="99889" x="3538538" y="4567238"/>
          <p14:tracePt t="99903" x="3538538" y="4592638"/>
          <p14:tracePt t="99905" x="3532188" y="4616450"/>
          <p14:tracePt t="99913" x="3532188" y="4640263"/>
          <p14:tracePt t="99921" x="3532188" y="4652963"/>
          <p14:tracePt t="99929" x="3532188" y="4676775"/>
          <p14:tracePt t="99937" x="3532188" y="4683125"/>
          <p14:tracePt t="99945" x="3532188" y="4694238"/>
          <p14:tracePt t="99953" x="3549650" y="4718050"/>
          <p14:tracePt t="99961" x="3562350" y="4730750"/>
          <p14:tracePt t="99969" x="3568700" y="4748213"/>
          <p14:tracePt t="99977" x="3586163" y="4760913"/>
          <p14:tracePt t="99985" x="3598863" y="4778375"/>
          <p14:tracePt t="99993" x="3616325" y="4797425"/>
          <p14:tracePt t="100002" x="3622675" y="4803775"/>
          <p14:tracePt t="100019" x="3640138" y="4814888"/>
          <p14:tracePt t="100025" x="3652838" y="4821238"/>
          <p14:tracePt t="100033" x="3665538" y="4821238"/>
          <p14:tracePt t="100041" x="3676650" y="4827588"/>
          <p14:tracePt t="100050" x="3700463" y="4845050"/>
          <p14:tracePt t="100057" x="3706813" y="4845050"/>
          <p14:tracePt t="100065" x="3719513" y="4851400"/>
          <p14:tracePt t="100073" x="3743325" y="4857750"/>
          <p14:tracePt t="100081" x="3760788" y="4857750"/>
          <p14:tracePt t="100089" x="3773488" y="4857750"/>
          <p14:tracePt t="100097" x="3784600" y="4862513"/>
          <p14:tracePt t="100105" x="3810000" y="4862513"/>
          <p14:tracePt t="100113" x="3814763" y="4862513"/>
          <p14:tracePt t="100121" x="3827463" y="4862513"/>
          <p14:tracePt t="100129" x="3851275" y="4862513"/>
          <p14:tracePt t="100137" x="3875088" y="4857750"/>
          <p14:tracePt t="100145" x="3894138" y="4838700"/>
          <p14:tracePt t="100153" x="3905250" y="4827588"/>
          <p14:tracePt t="100161" x="3924300" y="4808538"/>
          <p14:tracePt t="100169" x="3935413" y="4797425"/>
          <p14:tracePt t="100177" x="3954463" y="4778375"/>
          <p14:tracePt t="100185" x="3965575" y="4760913"/>
          <p14:tracePt t="100193" x="3971925" y="4754563"/>
          <p14:tracePt t="100202" x="3984625" y="4737100"/>
          <p14:tracePt t="100209" x="3995738" y="4718050"/>
          <p14:tracePt t="100217" x="3995738" y="4713288"/>
          <p14:tracePt t="100225" x="4002088" y="4694238"/>
          <p14:tracePt t="100233" x="4021138" y="4676775"/>
          <p14:tracePt t="100241" x="4025900" y="4652963"/>
          <p14:tracePt t="100249" x="4025900" y="4640263"/>
          <p14:tracePt t="100257" x="4044950" y="4616450"/>
          <p14:tracePt t="100265" x="4044950" y="4592638"/>
          <p14:tracePt t="100273" x="4044950" y="4579938"/>
          <p14:tracePt t="100281" x="4044950" y="4567238"/>
          <p14:tracePt t="100289" x="4044950" y="4543425"/>
          <p14:tracePt t="100297" x="4044950" y="4532313"/>
          <p14:tracePt t="100305" x="4044950" y="4508500"/>
          <p14:tracePt t="100313" x="4044950" y="4495800"/>
          <p14:tracePt t="100321" x="4044950" y="4489450"/>
          <p14:tracePt t="100329" x="4044950" y="4483100"/>
          <p14:tracePt t="100337" x="4044950" y="4465638"/>
          <p14:tracePt t="100345" x="4032250" y="4452938"/>
          <p14:tracePt t="100353" x="4025900" y="4448175"/>
          <p14:tracePt t="100361" x="4014788" y="4435475"/>
          <p14:tracePt t="100369" x="4008438" y="4429125"/>
          <p14:tracePt t="100377" x="3995738" y="4411663"/>
          <p14:tracePt t="100385" x="3978275" y="4398963"/>
          <p14:tracePt t="100393" x="3971925" y="4392613"/>
          <p14:tracePt t="100402" x="3954463" y="4375150"/>
          <p14:tracePt t="100409" x="3935413" y="4375150"/>
          <p14:tracePt t="100417" x="3930650" y="4368800"/>
          <p14:tracePt t="100425" x="3911600" y="4362450"/>
          <p14:tracePt t="100433" x="3894138" y="4362450"/>
          <p14:tracePt t="100441" x="3881438" y="4357688"/>
          <p14:tracePt t="100449" x="3857625" y="4357688"/>
          <p14:tracePt t="100457" x="3833813" y="4357688"/>
          <p14:tracePt t="100465" x="3814763" y="4357688"/>
          <p14:tracePt t="100473" x="3779838" y="4357688"/>
          <p14:tracePt t="100481" x="3756025" y="4368800"/>
          <p14:tracePt t="100489" x="3725863" y="4368800"/>
          <p14:tracePt t="100497" x="3700463" y="4375150"/>
          <p14:tracePt t="100505" x="3665538" y="4392613"/>
          <p14:tracePt t="100513" x="3652838" y="4392613"/>
          <p14:tracePt t="100521" x="3629025" y="4398963"/>
          <p14:tracePt t="100529" x="3592513" y="4418013"/>
          <p14:tracePt t="100537" x="3579813" y="4418013"/>
          <p14:tracePt t="100545" x="3544888" y="4441825"/>
          <p14:tracePt t="100553" x="3532188" y="4452938"/>
          <p14:tracePt t="100561" x="3495675" y="4465638"/>
          <p14:tracePt t="100569" x="3471863" y="4483100"/>
          <p14:tracePt t="100577" x="3448050" y="4502150"/>
          <p14:tracePt t="100586" x="3429000" y="4513263"/>
          <p14:tracePt t="100593" x="3417888" y="4525963"/>
          <p14:tracePt t="100602" x="3398838" y="4537075"/>
          <p14:tracePt t="100609" x="3394075" y="4543425"/>
          <p14:tracePt t="100617" x="3387725" y="4549775"/>
          <p14:tracePt t="100625" x="3381375" y="4573588"/>
          <p14:tracePt t="100634" x="3381375" y="4579938"/>
          <p14:tracePt t="100641" x="3381375" y="4592638"/>
          <p14:tracePt t="100649" x="3381375" y="4616450"/>
          <p14:tracePt t="100657" x="3381375" y="4627563"/>
          <p14:tracePt t="100665" x="3381375" y="4652963"/>
          <p14:tracePt t="100673" x="3381375" y="4664075"/>
          <p14:tracePt t="100681" x="3394075" y="4687888"/>
          <p14:tracePt t="100689" x="3398838" y="4700588"/>
          <p14:tracePt t="100697" x="3417888" y="4724400"/>
          <p14:tracePt t="100705" x="3441700" y="4760913"/>
          <p14:tracePt t="100713" x="3459163" y="4778375"/>
          <p14:tracePt t="100721" x="3471863" y="4791075"/>
          <p14:tracePt t="100729" x="3489325" y="4808538"/>
          <p14:tracePt t="100737" x="3514725" y="4814888"/>
          <p14:tracePt t="100745" x="3525838" y="4832350"/>
          <p14:tracePt t="100753" x="3532188" y="4838700"/>
          <p14:tracePt t="100761" x="3549650" y="4851400"/>
          <p14:tracePt t="100769" x="3556000" y="4851400"/>
          <p14:tracePt t="100777" x="3575050" y="4862513"/>
          <p14:tracePt t="100786" x="3579813" y="4868863"/>
          <p14:tracePt t="100793" x="3592513" y="4868863"/>
          <p14:tracePt t="100803" x="3609975" y="4881563"/>
          <p14:tracePt t="100809" x="3622675" y="4887913"/>
          <p14:tracePt t="100817" x="3629025" y="4887913"/>
          <p14:tracePt t="100825" x="3646488" y="4892675"/>
          <p14:tracePt t="100834" x="3659188" y="4892675"/>
          <p14:tracePt t="100841" x="3683000" y="4892675"/>
          <p14:tracePt t="100849" x="3695700" y="4892675"/>
          <p14:tracePt t="100857" x="3719513" y="4892675"/>
          <p14:tracePt t="100865" x="3730625" y="4892675"/>
          <p14:tracePt t="100873" x="3756025" y="4881563"/>
          <p14:tracePt t="100881" x="3767138" y="4875213"/>
          <p14:tracePt t="100901" x="3810000" y="4832350"/>
          <p14:tracePt t="100905" x="3827463" y="4821238"/>
          <p14:tracePt t="100913" x="3840163" y="4803775"/>
          <p14:tracePt t="100921" x="3844925" y="4778375"/>
          <p14:tracePt t="100929" x="3857625" y="4767263"/>
          <p14:tracePt t="100937" x="3870325" y="4743450"/>
          <p14:tracePt t="100945" x="3881438" y="4730750"/>
          <p14:tracePt t="100953" x="3881438" y="4724400"/>
          <p14:tracePt t="100961" x="3894138" y="4700588"/>
          <p14:tracePt t="100969" x="3900488" y="4687888"/>
          <p14:tracePt t="100987" x="3917950" y="4664075"/>
          <p14:tracePt t="101003" x="3924300" y="4646613"/>
          <p14:tracePt t="101009" x="3930650" y="4633913"/>
          <p14:tracePt t="101017" x="3935413" y="4627563"/>
          <p14:tracePt t="101025" x="3935413" y="4622800"/>
          <p14:tracePt t="101034" x="3941763" y="4616450"/>
          <p14:tracePt t="101041" x="3941763" y="4610100"/>
          <p14:tracePt t="101049" x="3941763" y="4603750"/>
          <p14:tracePt t="101057" x="3941763" y="4579938"/>
          <p14:tracePt t="101065" x="3941763" y="4573588"/>
          <p14:tracePt t="101073" x="3941763" y="4562475"/>
          <p14:tracePt t="101081" x="3941763" y="4556125"/>
          <p14:tracePt t="101089" x="3941763" y="4543425"/>
          <p14:tracePt t="101097" x="3941763" y="4532313"/>
          <p14:tracePt t="101105" x="3941763" y="4508500"/>
          <p14:tracePt t="101113" x="3941763" y="4489450"/>
          <p14:tracePt t="101121" x="3935413" y="4465638"/>
          <p14:tracePt t="101129" x="3917950" y="4452938"/>
          <p14:tracePt t="101137" x="3905250" y="4452938"/>
          <p14:tracePt t="101145" x="3887788" y="4435475"/>
          <p14:tracePt t="101153" x="3875088" y="4422775"/>
          <p14:tracePt t="101161" x="3857625" y="4405313"/>
          <p14:tracePt t="101170" x="3844925" y="4392613"/>
          <p14:tracePt t="101178" x="3827463" y="4375150"/>
          <p14:tracePt t="101186" x="3803650" y="4368800"/>
          <p14:tracePt t="101193" x="3790950" y="4351338"/>
          <p14:tracePt t="101203" x="3756025" y="4344988"/>
          <p14:tracePt t="101209" x="3749675" y="4338638"/>
          <p14:tracePt t="101218" x="3743325" y="4332288"/>
          <p14:tracePt t="101225" x="3730625" y="4332288"/>
          <p14:tracePt t="101233" x="3725863" y="4332288"/>
          <p14:tracePt t="101241" x="3706813" y="4332288"/>
          <p14:tracePt t="101249" x="3689350" y="4332288"/>
          <p14:tracePt t="101257" x="3670300" y="4332288"/>
          <p14:tracePt t="101265" x="3646488" y="4332288"/>
          <p14:tracePt t="101273" x="3609975" y="4344988"/>
          <p14:tracePt t="101281" x="3575050" y="4368800"/>
          <p14:tracePt t="101289" x="3525838" y="4387850"/>
          <p14:tracePt t="101297" x="3508375" y="4398963"/>
          <p14:tracePt t="101305" x="3484563" y="4411663"/>
          <p14:tracePt t="101313" x="3471863" y="4418013"/>
          <p14:tracePt t="101321" x="3448050" y="4435475"/>
          <p14:tracePt t="101329" x="3435350" y="4441825"/>
          <p14:tracePt t="101337" x="3411538" y="4459288"/>
          <p14:tracePt t="101345" x="3405188" y="4465638"/>
          <p14:tracePt t="101353" x="3387725" y="4478338"/>
          <p14:tracePt t="101361" x="3381375" y="4495800"/>
          <p14:tracePt t="101370" x="3381375" y="4508500"/>
          <p14:tracePt t="101377" x="3375025" y="4525963"/>
          <p14:tracePt t="101386" x="3363913" y="4543425"/>
          <p14:tracePt t="101393" x="3363913" y="4567238"/>
          <p14:tracePt t="101401" x="3363913" y="4603750"/>
          <p14:tracePt t="101409" x="3363913" y="4616450"/>
          <p14:tracePt t="101417" x="3363913" y="4670425"/>
          <p14:tracePt t="101425" x="3363913" y="4694238"/>
          <p14:tracePt t="101433" x="3363913" y="4718050"/>
          <p14:tracePt t="101441" x="3370263" y="4743450"/>
          <p14:tracePt t="101449" x="3375025" y="4773613"/>
          <p14:tracePt t="101457" x="3394075" y="4808538"/>
          <p14:tracePt t="101465" x="3398838" y="4832350"/>
          <p14:tracePt t="101473" x="3411538" y="4845050"/>
          <p14:tracePt t="101481" x="3424238" y="4881563"/>
          <p14:tracePt t="101489" x="3441700" y="4905375"/>
          <p14:tracePt t="101497" x="3459163" y="4922838"/>
          <p14:tracePt t="101505" x="3471863" y="4929188"/>
          <p14:tracePt t="101513" x="3489325" y="4941888"/>
          <p14:tracePt t="101529" x="3502025" y="4941888"/>
          <p14:tracePt t="101537" x="3508375" y="4941888"/>
          <p14:tracePt t="101545" x="3525838" y="4941888"/>
          <p14:tracePt t="101553" x="3549650" y="4941888"/>
          <p14:tracePt t="101561" x="3575050" y="4941888"/>
          <p14:tracePt t="101570" x="3598863" y="4941888"/>
          <p14:tracePt t="101577" x="3622675" y="4941888"/>
          <p14:tracePt t="101587" x="3646488" y="4935538"/>
          <p14:tracePt t="101593" x="3676650" y="4918075"/>
          <p14:tracePt t="101601" x="3695700" y="4911725"/>
          <p14:tracePt t="101609" x="3730625" y="4881563"/>
          <p14:tracePt t="101617" x="3756025" y="4862513"/>
          <p14:tracePt t="101625" x="3779838" y="4851400"/>
          <p14:tracePt t="101633" x="3803650" y="4832350"/>
          <p14:tracePt t="101641" x="3827463" y="4814888"/>
          <p14:tracePt t="101649" x="3840163" y="4803775"/>
          <p14:tracePt t="101657" x="3857625" y="4784725"/>
          <p14:tracePt t="101665" x="3870325" y="4760913"/>
          <p14:tracePt t="101673" x="3900488" y="4737100"/>
          <p14:tracePt t="101681" x="3905250" y="4724400"/>
          <p14:tracePt t="101689" x="3911600" y="4700588"/>
          <p14:tracePt t="101697" x="3917950" y="4676775"/>
          <p14:tracePt t="101705" x="3930650" y="4657725"/>
          <p14:tracePt t="101713" x="3930650" y="4646613"/>
          <p14:tracePt t="101721" x="3930650" y="4633913"/>
          <p14:tracePt t="101729" x="3930650" y="4622800"/>
          <p14:tracePt t="101737" x="3930650" y="4616450"/>
          <p14:tracePt t="101745" x="3930650" y="4610100"/>
          <p14:tracePt t="101754" x="3930650" y="4603750"/>
          <p14:tracePt t="101761" x="3930650" y="4597400"/>
          <p14:tracePt t="101770" x="3930650" y="4592638"/>
          <p14:tracePt t="101777" x="3930650" y="4586288"/>
          <p14:tracePt t="101787" x="3930650" y="4579938"/>
          <p14:tracePt t="101793" x="3930650" y="4562475"/>
          <p14:tracePt t="101801" x="3917950" y="4549775"/>
          <p14:tracePt t="101809" x="3905250" y="4532313"/>
          <p14:tracePt t="101817" x="3900488" y="4525963"/>
          <p14:tracePt t="101825" x="3894138" y="4513263"/>
          <p14:tracePt t="101833" x="3887788" y="4508500"/>
          <p14:tracePt t="101841" x="3870325" y="4483100"/>
          <p14:tracePt t="101849" x="3857625" y="4478338"/>
          <p14:tracePt t="101857" x="3840163" y="4465638"/>
          <p14:tracePt t="101865" x="3827463" y="4465638"/>
          <p14:tracePt t="101873" x="3803650" y="4452938"/>
          <p14:tracePt t="101881" x="3779838" y="4441825"/>
          <p14:tracePt t="101889" x="3756025" y="4429125"/>
          <p14:tracePt t="101897" x="3730625" y="4429125"/>
          <p14:tracePt t="101905" x="3706813" y="4418013"/>
          <p14:tracePt t="101913" x="3683000" y="4418013"/>
          <p14:tracePt t="101921" x="3652838" y="4405313"/>
          <p14:tracePt t="101929" x="3640138" y="4405313"/>
          <p14:tracePt t="101937" x="3616325" y="4398963"/>
          <p14:tracePt t="101945" x="3592513" y="4398963"/>
          <p14:tracePt t="101954" x="3579813" y="4398963"/>
          <p14:tracePt t="101961" x="3575050" y="4398963"/>
          <p14:tracePt t="101970" x="3562350" y="4398963"/>
          <p14:tracePt t="101977" x="3556000" y="4398963"/>
          <p14:tracePt t="101987" x="3549650" y="4398963"/>
          <p14:tracePt t="101993" x="3532188" y="4398963"/>
          <p14:tracePt t="102001" x="3525838" y="4398963"/>
          <p14:tracePt t="102009" x="3519488" y="4398963"/>
          <p14:tracePt t="102017" x="3514725" y="4398963"/>
          <p14:tracePt t="102025" x="3508375" y="4405313"/>
          <p14:tracePt t="102033" x="3495675" y="4418013"/>
          <p14:tracePt t="102041" x="3489325" y="4422775"/>
          <p14:tracePt t="102049" x="3484563" y="4441825"/>
          <p14:tracePt t="102057" x="3465513" y="4452938"/>
          <p14:tracePt t="102065" x="3459163" y="4471988"/>
          <p14:tracePt t="102073" x="3448050" y="4483100"/>
          <p14:tracePt t="102081" x="3417888" y="4508500"/>
          <p14:tracePt t="102089" x="3417888" y="4513263"/>
          <p14:tracePt t="102097" x="3411538" y="4532313"/>
          <p14:tracePt t="102105" x="3411538" y="4549775"/>
          <p14:tracePt t="102113" x="3411538" y="4573588"/>
          <p14:tracePt t="102121" x="3411538" y="4586288"/>
          <p14:tracePt t="102129" x="3411538" y="4610100"/>
          <p14:tracePt t="102137" x="3417888" y="4633913"/>
          <p14:tracePt t="102145" x="3424238" y="4640263"/>
          <p14:tracePt t="102154" x="3435350" y="4657725"/>
          <p14:tracePt t="102161" x="3454400" y="4687888"/>
          <p14:tracePt t="102170" x="3465513" y="4713288"/>
          <p14:tracePt t="102177" x="3495675" y="4737100"/>
          <p14:tracePt t="102185" x="3508375" y="4754563"/>
          <p14:tracePt t="102193" x="3532188" y="4778375"/>
          <p14:tracePt t="102202" x="3549650" y="4797425"/>
          <p14:tracePt t="102209" x="3562350" y="4808538"/>
          <p14:tracePt t="102217" x="3579813" y="4814888"/>
          <p14:tracePt t="102225" x="3605213" y="4832350"/>
          <p14:tracePt t="102233" x="3629025" y="4838700"/>
          <p14:tracePt t="102241" x="3635375" y="4845050"/>
          <p14:tracePt t="102249" x="3659188" y="4851400"/>
          <p14:tracePt t="102265" x="3683000" y="4851400"/>
          <p14:tracePt t="102273" x="3689350" y="4851400"/>
          <p14:tracePt t="102281" x="3700463" y="4851400"/>
          <p14:tracePt t="102289" x="3719513" y="4851400"/>
          <p14:tracePt t="102297" x="3743325" y="4851400"/>
          <p14:tracePt t="102305" x="3756025" y="4851400"/>
          <p14:tracePt t="102313" x="3767138" y="4851400"/>
          <p14:tracePt t="102321" x="3790950" y="4851400"/>
          <p14:tracePt t="102329" x="3797300" y="4851400"/>
          <p14:tracePt t="102338" x="3810000" y="4845050"/>
          <p14:tracePt t="102345" x="3827463" y="4838700"/>
          <p14:tracePt t="102354" x="3840163" y="4821238"/>
          <p14:tracePt t="102361" x="3857625" y="4814888"/>
          <p14:tracePt t="102371" x="3870325" y="4803775"/>
          <p14:tracePt t="102377" x="3887788" y="4791075"/>
          <p14:tracePt t="102386" x="3900488" y="4778375"/>
          <p14:tracePt t="102393" x="3905250" y="4773613"/>
          <p14:tracePt t="102402" x="3911600" y="4767263"/>
          <p14:tracePt t="102409" x="3917950" y="4754563"/>
          <p14:tracePt t="102417" x="3924300" y="4748213"/>
          <p14:tracePt t="102425" x="3924300" y="4743450"/>
          <p14:tracePt t="102433" x="3935413" y="4724400"/>
          <p14:tracePt t="102441" x="3941763" y="4713288"/>
          <p14:tracePt t="102449" x="3948113" y="4687888"/>
          <p14:tracePt t="102457" x="3954463" y="4683125"/>
          <p14:tracePt t="102465" x="3960813" y="4657725"/>
          <p14:tracePt t="102473" x="3965575" y="4646613"/>
          <p14:tracePt t="102481" x="3965575" y="4640263"/>
          <p14:tracePt t="102489" x="3965575" y="4622800"/>
          <p14:tracePt t="102497" x="3965575" y="4616450"/>
          <p14:tracePt t="102505" x="3965575" y="4597400"/>
          <p14:tracePt t="102513" x="3965575" y="4592638"/>
          <p14:tracePt t="102522" x="3965575" y="4579938"/>
          <p14:tracePt t="102529" x="3965575" y="4556125"/>
          <p14:tracePt t="102545" x="3965575" y="4543425"/>
          <p14:tracePt t="102554" x="3965575" y="4537075"/>
          <p14:tracePt t="102561" x="3965575" y="4525963"/>
          <p14:tracePt t="102572" x="3965575" y="4519613"/>
          <p14:tracePt t="102577" x="3965575" y="4513263"/>
          <p14:tracePt t="102585" x="3960813" y="4508500"/>
          <p14:tracePt t="102593" x="3948113" y="4495800"/>
          <p14:tracePt t="102602" x="3941763" y="4489450"/>
          <p14:tracePt t="102609" x="3930650" y="4465638"/>
          <p14:tracePt t="102617" x="3911600" y="4452938"/>
          <p14:tracePt t="102625" x="3887788" y="4435475"/>
          <p14:tracePt t="102633" x="3863975" y="4418013"/>
          <p14:tracePt t="102641" x="3857625" y="4411663"/>
          <p14:tracePt t="102649" x="3851275" y="4405313"/>
          <p14:tracePt t="102657" x="3840163" y="4392613"/>
          <p14:tracePt t="102665" x="3827463" y="4392613"/>
          <p14:tracePt t="102673" x="3810000" y="4387850"/>
          <p14:tracePt t="102681" x="3803650" y="4387850"/>
          <p14:tracePt t="102689" x="3790950" y="4387850"/>
          <p14:tracePt t="102697" x="3779838" y="4387850"/>
          <p14:tracePt t="102705" x="3760788" y="4387850"/>
          <p14:tracePt t="102713" x="3749675" y="4387850"/>
          <p14:tracePt t="102721" x="3725863" y="4387850"/>
          <p14:tracePt t="102729" x="3695700" y="4387850"/>
          <p14:tracePt t="102738" x="3670300" y="4392613"/>
          <p14:tracePt t="102745" x="3622675" y="4422775"/>
          <p14:tracePt t="102755" x="3586163" y="4441825"/>
          <p14:tracePt t="102761" x="3556000" y="4448175"/>
          <p14:tracePt t="102771" x="3532188" y="4471988"/>
          <p14:tracePt t="102777" x="3508375" y="4483100"/>
          <p14:tracePt t="102785" x="3489325" y="4495800"/>
          <p14:tracePt t="102793" x="3465513" y="4513263"/>
          <p14:tracePt t="102802" x="3454400" y="4519613"/>
          <p14:tracePt t="102809" x="3435350" y="4537075"/>
          <p14:tracePt t="102817" x="3424238" y="4549775"/>
          <p14:tracePt t="102825" x="3424238" y="4567238"/>
          <p14:tracePt t="102833" x="3424238" y="4586288"/>
          <p14:tracePt t="102841" x="3424238" y="4603750"/>
          <p14:tracePt t="102849" x="3424238" y="4622800"/>
          <p14:tracePt t="102857" x="3424238" y="4646613"/>
          <p14:tracePt t="102865" x="3424238" y="4670425"/>
          <p14:tracePt t="102873" x="3441700" y="4694238"/>
          <p14:tracePt t="102881" x="3454400" y="4713288"/>
          <p14:tracePt t="102903" x="3489325" y="4748213"/>
          <p14:tracePt t="102907" x="3502025" y="4767263"/>
          <p14:tracePt t="102913" x="3519488" y="4773613"/>
          <p14:tracePt t="102922" x="3544888" y="4791075"/>
          <p14:tracePt t="102929" x="3562350" y="4797425"/>
          <p14:tracePt t="102938" x="3586163" y="4803775"/>
          <p14:tracePt t="102945" x="3622675" y="4814888"/>
          <p14:tracePt t="102954" x="3652838" y="4821238"/>
          <p14:tracePt t="102961" x="3670300" y="4821238"/>
          <p14:tracePt t="102969" x="3700463" y="4821238"/>
          <p14:tracePt t="102977" x="3725863" y="4821238"/>
          <p14:tracePt t="102986" x="3736975" y="4821238"/>
          <p14:tracePt t="102993" x="3767138" y="4821238"/>
          <p14:tracePt t="103001" x="3790950" y="4821238"/>
          <p14:tracePt t="103009" x="3810000" y="4821238"/>
          <p14:tracePt t="103017" x="3827463" y="4821238"/>
          <p14:tracePt t="103025" x="3851275" y="4821238"/>
          <p14:tracePt t="103033" x="3870325" y="4821238"/>
          <p14:tracePt t="103041" x="3875088" y="4814888"/>
          <p14:tracePt t="103049" x="3894138" y="4791075"/>
          <p14:tracePt t="103057" x="3917950" y="4778375"/>
          <p14:tracePt t="103065" x="3935413" y="4760913"/>
          <p14:tracePt t="103073" x="3941763" y="4748213"/>
          <p14:tracePt t="103081" x="3948113" y="4730750"/>
          <p14:tracePt t="103089" x="3954463" y="4718050"/>
          <p14:tracePt t="103097" x="3971925" y="4694238"/>
          <p14:tracePt t="103105" x="3971925" y="4687888"/>
          <p14:tracePt t="103113" x="3978275" y="4657725"/>
          <p14:tracePt t="103121" x="3990975" y="4622800"/>
          <p14:tracePt t="103129" x="3995738" y="4597400"/>
          <p14:tracePt t="103138" x="3995738" y="4586288"/>
          <p14:tracePt t="103145" x="3995738" y="4573588"/>
          <p14:tracePt t="103161" x="3995738" y="4549775"/>
          <p14:tracePt t="103170" x="3995738" y="4543425"/>
          <p14:tracePt t="103177" x="3995738" y="4537075"/>
          <p14:tracePt t="103193" x="3995738" y="4525963"/>
          <p14:tracePt t="103209" x="3995738" y="4519613"/>
          <p14:tracePt t="103217" x="3995738" y="4513263"/>
          <p14:tracePt t="103241" x="3995738" y="4508500"/>
          <p14:tracePt t="103257" x="3995738" y="4502150"/>
          <p14:tracePt t="103265" x="3995738" y="4495800"/>
          <p14:tracePt t="103273" x="3990975" y="4489450"/>
          <p14:tracePt t="103281" x="3978275" y="4489450"/>
          <p14:tracePt t="103289" x="3965575" y="4489450"/>
          <p14:tracePt t="103297" x="3948113" y="4489450"/>
          <p14:tracePt t="103305" x="3924300" y="4489450"/>
          <p14:tracePt t="103313" x="3894138" y="4489450"/>
          <p14:tracePt t="103322" x="3881438" y="4489450"/>
          <p14:tracePt t="103329" x="3857625" y="4489450"/>
          <p14:tracePt t="103339" x="3851275" y="4489450"/>
          <p14:tracePt t="103345" x="3840163" y="4489450"/>
          <p14:tracePt t="103356" x="3833813" y="4489450"/>
          <p14:tracePt t="103361" x="3821113" y="4489450"/>
          <p14:tracePt t="103369" x="3803650" y="4489450"/>
          <p14:tracePt t="103377" x="3790950" y="4489450"/>
          <p14:tracePt t="103386" x="3779838" y="4489450"/>
          <p14:tracePt t="103393" x="3760788" y="4489450"/>
          <p14:tracePt t="103401" x="3756025" y="4489450"/>
          <p14:tracePt t="103409" x="3749675" y="4489450"/>
          <p14:tracePt t="103417" x="3736975" y="4489450"/>
          <p14:tracePt t="103425" x="3725863" y="4489450"/>
          <p14:tracePt t="103433" x="3706813" y="4495800"/>
          <p14:tracePt t="103441" x="3695700" y="4502150"/>
          <p14:tracePt t="103449" x="3676650" y="4519613"/>
          <p14:tracePt t="103457" x="3665538" y="4537075"/>
          <p14:tracePt t="103465" x="3665538" y="4543425"/>
          <p14:tracePt t="103473" x="3652838" y="4556125"/>
          <p14:tracePt t="103481" x="3652838" y="4579938"/>
          <p14:tracePt t="103489" x="3652838" y="4597400"/>
          <p14:tracePt t="103497" x="3652838" y="4622800"/>
          <p14:tracePt t="103506" x="3652838" y="4640263"/>
          <p14:tracePt t="103513" x="3652838" y="4652963"/>
          <p14:tracePt t="103522" x="3659188" y="4664075"/>
          <p14:tracePt t="103529" x="3665538" y="4670425"/>
          <p14:tracePt t="103539" x="3676650" y="4687888"/>
          <p14:tracePt t="103545" x="3683000" y="4694238"/>
          <p14:tracePt t="103553" x="3700463" y="4706938"/>
          <p14:tracePt t="103561" x="3713163" y="4724400"/>
          <p14:tracePt t="103570" x="3730625" y="4737100"/>
          <p14:tracePt t="103577" x="3736975" y="4737100"/>
          <p14:tracePt t="103586" x="3743325" y="4743450"/>
          <p14:tracePt t="103593" x="3756025" y="4748213"/>
          <p14:tracePt t="103705" x="3767138" y="4748213"/>
          <p14:tracePt t="103705" x="0" y="0"/>
        </p14:tracePtLst>
        <p14:tracePtLst>
          <p14:tracePt t="113740" x="2549525" y="5483225"/>
          <p14:tracePt t="113866" x="2640013" y="5513388"/>
          <p14:tracePt t="113873" x="2797175" y="5526088"/>
          <p14:tracePt t="113882" x="2959100" y="5549900"/>
          <p14:tracePt t="113899" x="3375025" y="5622925"/>
          <p14:tracePt t="113908" x="3519488" y="5646738"/>
          <p14:tracePt t="113916" x="3700463" y="5670550"/>
          <p14:tracePt t="113921" x="3821113" y="5683250"/>
          <p14:tracePt t="113930" x="3935413" y="5707063"/>
          <p14:tracePt t="113937" x="4025900" y="5719763"/>
          <p14:tracePt t="113947" x="4056063" y="5724525"/>
          <p14:tracePt t="113953" x="4105275" y="5737225"/>
          <p14:tracePt t="113961" x="4129088" y="5737225"/>
          <p14:tracePt t="113969" x="4171950" y="5737225"/>
          <p14:tracePt t="113978" x="4200525" y="5737225"/>
          <p14:tracePt t="113985" x="4243388" y="5737225"/>
          <p14:tracePt t="113993" x="4303713" y="5737225"/>
          <p14:tracePt t="114001" x="4346575" y="5737225"/>
          <p14:tracePt t="114009" x="4406900" y="5730875"/>
          <p14:tracePt t="114017" x="4454525" y="5724525"/>
          <p14:tracePt t="114025" x="4514850" y="5724525"/>
          <p14:tracePt t="114033" x="4538663" y="5713413"/>
          <p14:tracePt t="114041" x="4568825" y="5707063"/>
          <p14:tracePt t="114049" x="4586288" y="5707063"/>
          <p14:tracePt t="114057" x="4598988" y="5707063"/>
          <p14:tracePt t="114065" x="4611688" y="5700713"/>
          <p14:tracePt t="114081" x="4616450" y="5700713"/>
          <p14:tracePt t="114097" x="4622800" y="5700713"/>
          <p14:tracePt t="114121" x="4646613" y="5700713"/>
          <p14:tracePt t="114130" x="4652963" y="5700713"/>
          <p14:tracePt t="114137" x="4672013" y="5700713"/>
          <p14:tracePt t="114147" x="4683125" y="5700713"/>
          <p14:tracePt t="114153" x="4706938" y="5700713"/>
          <p14:tracePt t="114161" x="4713288" y="5700713"/>
          <p14:tracePt t="114169" x="4725988" y="5700713"/>
          <p14:tracePt t="114177" x="4732338" y="5694363"/>
          <p14:tracePt t="114185" x="4749800" y="5694363"/>
          <p14:tracePt t="114201" x="4756150" y="5694363"/>
          <p14:tracePt t="114209" x="4762500" y="5689600"/>
          <p14:tracePt t="114225" x="4767263" y="5689600"/>
          <p14:tracePt t="114249" x="4773613" y="5683250"/>
          <p14:tracePt t="114257" x="4786313" y="5683250"/>
          <p14:tracePt t="114273" x="4792663" y="5676900"/>
          <p14:tracePt t="114370" x="4797425" y="5670550"/>
          <p14:tracePt t="114490" x="4779963" y="5659438"/>
          <p14:tracePt t="114498" x="4725988" y="5659438"/>
          <p14:tracePt t="114506" x="4652963" y="5659438"/>
          <p14:tracePt t="114517" x="4557713" y="5659438"/>
          <p14:tracePt t="114521" x="4437063" y="5664200"/>
          <p14:tracePt t="114530" x="4297363" y="5676900"/>
          <p14:tracePt t="114538" x="4152900" y="5689600"/>
          <p14:tracePt t="114547" x="4025900" y="5689600"/>
          <p14:tracePt t="114553" x="3881438" y="5689600"/>
          <p14:tracePt t="114563" x="3736975" y="5689600"/>
          <p14:tracePt t="114569" x="3609975" y="5689600"/>
          <p14:tracePt t="114577" x="3495675" y="5689600"/>
          <p14:tracePt t="114585" x="3394075" y="5689600"/>
          <p14:tracePt t="114593" x="3321050" y="5689600"/>
          <p14:tracePt t="114601" x="3279775" y="5689600"/>
          <p14:tracePt t="114609" x="3219450" y="5689600"/>
          <p14:tracePt t="114617" x="3206750" y="5689600"/>
          <p14:tracePt t="114625" x="3163888" y="5689600"/>
          <p14:tracePt t="114633" x="3140075" y="5689600"/>
          <p14:tracePt t="114641" x="3109913" y="5689600"/>
          <p14:tracePt t="114649" x="3073400" y="5689600"/>
          <p14:tracePt t="114657" x="3049588" y="5683250"/>
          <p14:tracePt t="114665" x="2995613" y="5683250"/>
          <p14:tracePt t="114673" x="2971800" y="5683250"/>
          <p14:tracePt t="114682" x="2928938" y="5683250"/>
          <p14:tracePt t="114689" x="2898775" y="5683250"/>
          <p14:tracePt t="114698" x="2857500" y="5683250"/>
          <p14:tracePt t="114705" x="2827338" y="5683250"/>
          <p14:tracePt t="114715" x="2767013" y="5683250"/>
          <p14:tracePt t="114721" x="2736850" y="5683250"/>
          <p14:tracePt t="114730" x="2670175" y="5683250"/>
          <p14:tracePt t="114737" x="2640013" y="5683250"/>
          <p14:tracePt t="114745" x="2597150" y="5683250"/>
          <p14:tracePt t="114753" x="2562225" y="5683250"/>
          <p14:tracePt t="114762" x="2549525" y="5683250"/>
          <p14:tracePt t="114769" x="2543175" y="5683250"/>
          <p14:tracePt t="114801" x="2538413" y="5683250"/>
          <p14:tracePt t="114825" x="2532063" y="5683250"/>
          <p14:tracePt t="114833" x="2519363" y="5683250"/>
          <p14:tracePt t="114841" x="2508250" y="5683250"/>
          <p14:tracePt t="114849" x="2482850" y="5683250"/>
          <p14:tracePt t="114857" x="2465388" y="5676900"/>
          <p14:tracePt t="114865" x="2447925" y="5676900"/>
          <p14:tracePt t="114873" x="2428875" y="5676900"/>
          <p14:tracePt t="114882" x="2417763" y="5676900"/>
          <p14:tracePt t="114889" x="2405063" y="5676900"/>
          <p14:tracePt t="114899" x="2398713" y="5676900"/>
          <p14:tracePt t="114914" x="2374900" y="5664200"/>
          <p14:tracePt t="114921" x="2368550" y="5664200"/>
          <p14:tracePt t="114930" x="2362200" y="5664200"/>
          <p14:tracePt t="114937" x="2357438" y="5659438"/>
          <p14:tracePt t="114961" x="2344738" y="5659438"/>
          <p14:tracePt t="115017" x="2338388" y="5659438"/>
          <p14:tracePt t="115033" x="2332038" y="5653088"/>
          <p14:tracePt t="115066" x="2332038" y="5646738"/>
          <p14:tracePt t="115073" x="2338388" y="5640388"/>
          <p14:tracePt t="115081" x="2351088" y="5634038"/>
          <p14:tracePt t="115089" x="2374900" y="5629275"/>
          <p14:tracePt t="115097" x="2422525" y="5610225"/>
          <p14:tracePt t="115105" x="2465388" y="5610225"/>
          <p14:tracePt t="115116" x="2532063" y="5586413"/>
          <p14:tracePt t="115121" x="2562225" y="5580063"/>
          <p14:tracePt t="115129" x="2640013" y="5556250"/>
          <p14:tracePt t="115137" x="2713038" y="5556250"/>
          <p14:tracePt t="115145" x="2784475" y="5549900"/>
          <p14:tracePt t="115153" x="2868613" y="5549900"/>
          <p14:tracePt t="115161" x="2971800" y="5538788"/>
          <p14:tracePt t="115169" x="3073400" y="5538788"/>
          <p14:tracePt t="115177" x="3189288" y="5538788"/>
          <p14:tracePt t="115185" x="3314700" y="5538788"/>
          <p14:tracePt t="115193" x="3441700" y="5538788"/>
          <p14:tracePt t="115201" x="3575050" y="5538788"/>
          <p14:tracePt t="115209" x="3713163" y="5538788"/>
          <p14:tracePt t="115218" x="3814763" y="5538788"/>
          <p14:tracePt t="115225" x="3917950" y="5538788"/>
          <p14:tracePt t="115233" x="3971925" y="5538788"/>
          <p14:tracePt t="115241" x="4044950" y="5538788"/>
          <p14:tracePt t="115250" x="4105275" y="5538788"/>
          <p14:tracePt t="115257" x="4135438" y="5538788"/>
          <p14:tracePt t="115266" x="4171950" y="5538788"/>
          <p14:tracePt t="115273" x="4176713" y="5538788"/>
          <p14:tracePt t="115282" x="4189413" y="5538788"/>
          <p14:tracePt t="115289" x="4200525" y="5538788"/>
          <p14:tracePt t="115297" x="4206875" y="5538788"/>
          <p14:tracePt t="115305" x="4230688" y="5538788"/>
          <p14:tracePt t="115316" x="4249738" y="5538788"/>
          <p14:tracePt t="115321" x="4273550" y="5538788"/>
          <p14:tracePt t="115330" x="4297363" y="5538788"/>
          <p14:tracePt t="115337" x="4327525" y="5538788"/>
          <p14:tracePt t="115346" x="4364038" y="5538788"/>
          <p14:tracePt t="115353" x="4394200" y="5538788"/>
          <p14:tracePt t="115361" x="4437063" y="5538788"/>
          <p14:tracePt t="115369" x="4471988" y="5538788"/>
          <p14:tracePt t="115377" x="4491038" y="5538788"/>
          <p14:tracePt t="115385" x="4538663" y="5538788"/>
          <p14:tracePt t="115393" x="4568825" y="5538788"/>
          <p14:tracePt t="115401" x="4592638" y="5538788"/>
          <p14:tracePt t="115409" x="4605338" y="5538788"/>
          <p14:tracePt t="115417" x="4616450" y="5538788"/>
          <p14:tracePt t="115425" x="4635500" y="5538788"/>
          <p14:tracePt t="115433" x="4641850" y="5538788"/>
          <p14:tracePt t="115441" x="4652963" y="5538788"/>
          <p14:tracePt t="115449" x="4659313" y="5538788"/>
          <p14:tracePt t="115457" x="4672013" y="5538788"/>
          <p14:tracePt t="115466" x="4676775" y="5532438"/>
          <p14:tracePt t="115473" x="4689475" y="5532438"/>
          <p14:tracePt t="115482" x="4695825" y="5532438"/>
          <p14:tracePt t="115497" x="4702175" y="5526088"/>
          <p14:tracePt t="115505" x="4706938" y="5526088"/>
          <p14:tracePt t="115602" x="4713288" y="5526088"/>
          <p14:tracePt t="115682" x="4706938" y="5526088"/>
          <p14:tracePt t="115689" x="4665663" y="5526088"/>
          <p14:tracePt t="115698" x="4605338" y="5526088"/>
          <p14:tracePt t="115706" x="4545013" y="5526088"/>
          <p14:tracePt t="115714" x="4471988" y="5526088"/>
          <p14:tracePt t="115721" x="4376738" y="5526088"/>
          <p14:tracePt t="115730" x="4273550" y="5526088"/>
          <p14:tracePt t="115737" x="4200525" y="5526088"/>
          <p14:tracePt t="115745" x="4116388" y="5526088"/>
          <p14:tracePt t="115753" x="4025900" y="5526088"/>
          <p14:tracePt t="115761" x="3954463" y="5526088"/>
          <p14:tracePt t="115769" x="3870325" y="5526088"/>
          <p14:tracePt t="115777" x="3797300" y="5526088"/>
          <p14:tracePt t="115785" x="3713163" y="5526088"/>
          <p14:tracePt t="115793" x="3640138" y="5526088"/>
          <p14:tracePt t="115801" x="3579813" y="5526088"/>
          <p14:tracePt t="115809" x="3495675" y="5526088"/>
          <p14:tracePt t="115817" x="3417888" y="5513388"/>
          <p14:tracePt t="115825" x="3344863" y="5502275"/>
          <p14:tracePt t="115833" x="3260725" y="5502275"/>
          <p14:tracePt t="115841" x="3182938" y="5495925"/>
          <p14:tracePt t="115850" x="3128963" y="5495925"/>
          <p14:tracePt t="115857" x="3055938" y="5495925"/>
          <p14:tracePt t="115866" x="2995613" y="5495925"/>
          <p14:tracePt t="115873" x="2954338" y="5495925"/>
          <p14:tracePt t="115882" x="2905125" y="5495925"/>
          <p14:tracePt t="115889" x="2863850" y="5495925"/>
          <p14:tracePt t="115901" x="2820988" y="5495925"/>
          <p14:tracePt t="115905" x="2773363" y="5495925"/>
          <p14:tracePt t="115914" x="2743200" y="5495925"/>
          <p14:tracePt t="115921" x="2717800" y="5495925"/>
          <p14:tracePt t="115930" x="2687638" y="5495925"/>
          <p14:tracePt t="115937" x="2663825" y="5495925"/>
          <p14:tracePt t="115945" x="2633663" y="5495925"/>
          <p14:tracePt t="115953" x="2609850" y="5495925"/>
          <p14:tracePt t="115961" x="2568575" y="5495925"/>
          <p14:tracePt t="115969" x="2532063" y="5495925"/>
          <p14:tracePt t="115977" x="2501900" y="5495925"/>
          <p14:tracePt t="115985" x="2471738" y="5495925"/>
          <p14:tracePt t="115993" x="2452688" y="5495925"/>
          <p14:tracePt t="116001" x="2411413" y="5495925"/>
          <p14:tracePt t="116009" x="2405063" y="5495925"/>
          <p14:tracePt t="116017" x="2387600" y="5495925"/>
          <p14:tracePt t="116025" x="2368550" y="5495925"/>
          <p14:tracePt t="116033" x="2357438" y="5483225"/>
          <p14:tracePt t="116041" x="2351088" y="5483225"/>
          <p14:tracePt t="116049" x="2344738" y="5483225"/>
          <p14:tracePt t="116153" x="2338388" y="5478463"/>
          <p14:tracePt t="116161" x="2338388" y="5472113"/>
          <p14:tracePt t="116169" x="2351088" y="5472113"/>
          <p14:tracePt t="116177" x="2374900" y="5472113"/>
          <p14:tracePt t="116185" x="2428875" y="5465763"/>
          <p14:tracePt t="116193" x="2465388" y="5454650"/>
          <p14:tracePt t="116201" x="2538413" y="5454650"/>
          <p14:tracePt t="116209" x="2579688" y="5454650"/>
          <p14:tracePt t="116218" x="2640013" y="5454650"/>
          <p14:tracePt t="116225" x="2724150" y="5454650"/>
          <p14:tracePt t="116233" x="2838450" y="5454650"/>
          <p14:tracePt t="116241" x="2941638" y="5454650"/>
          <p14:tracePt t="116250" x="3038475" y="5454650"/>
          <p14:tracePt t="116257" x="3152775" y="5454650"/>
          <p14:tracePt t="116266" x="3284538" y="5454650"/>
          <p14:tracePt t="116273" x="3424238" y="5454650"/>
          <p14:tracePt t="116283" x="3556000" y="5454650"/>
          <p14:tracePt t="116289" x="3683000" y="5454650"/>
          <p14:tracePt t="116297" x="3797300" y="5459413"/>
          <p14:tracePt t="116305" x="3870325" y="5472113"/>
          <p14:tracePt t="116314" x="3948113" y="5483225"/>
          <p14:tracePt t="116321" x="3971925" y="5489575"/>
          <p14:tracePt t="116329" x="3984625" y="5489575"/>
          <p14:tracePt t="116337" x="3995738" y="5489575"/>
          <p14:tracePt t="116345" x="4002088" y="5489575"/>
          <p14:tracePt t="116353" x="4014788" y="5489575"/>
          <p14:tracePt t="116361" x="4021138" y="5489575"/>
          <p14:tracePt t="116369" x="4038600" y="5489575"/>
          <p14:tracePt t="116377" x="4056063" y="5489575"/>
          <p14:tracePt t="116385" x="4081463" y="5489575"/>
          <p14:tracePt t="116393" x="4105275" y="5489575"/>
          <p14:tracePt t="116401" x="4129088" y="5489575"/>
          <p14:tracePt t="116409" x="4159250" y="5489575"/>
          <p14:tracePt t="116417" x="4195763" y="5489575"/>
          <p14:tracePt t="116425" x="4225925" y="5489575"/>
          <p14:tracePt t="116433" x="4249738" y="5489575"/>
          <p14:tracePt t="116441" x="4279900" y="5489575"/>
          <p14:tracePt t="116450" x="4303713" y="5489575"/>
          <p14:tracePt t="116457" x="4333875" y="5489575"/>
          <p14:tracePt t="116467" x="4351338" y="5489575"/>
          <p14:tracePt t="116473" x="4364038" y="5489575"/>
          <p14:tracePt t="116483" x="4370388" y="5483225"/>
          <p14:tracePt t="116489" x="4381500" y="5483225"/>
          <p14:tracePt t="116505" x="4394200" y="5483225"/>
          <p14:tracePt t="116514" x="4400550" y="5483225"/>
          <p14:tracePt t="116521" x="4406900" y="5483225"/>
          <p14:tracePt t="116529" x="4424363" y="5483225"/>
          <p14:tracePt t="116537" x="4430713" y="5483225"/>
          <p14:tracePt t="116545" x="4437063" y="5483225"/>
          <p14:tracePt t="116553" x="4441825" y="5483225"/>
          <p14:tracePt t="116561" x="4448175" y="5483225"/>
          <p14:tracePt t="116569" x="4454525" y="5478463"/>
          <p14:tracePt t="116577" x="4460875" y="5478463"/>
          <p14:tracePt t="116593" x="4471988" y="5478463"/>
          <p14:tracePt t="116601" x="4478338" y="5478463"/>
          <p14:tracePt t="116609" x="4484688" y="5478463"/>
          <p14:tracePt t="116617" x="4497388" y="5478463"/>
          <p14:tracePt t="116641" x="4502150" y="5478463"/>
          <p14:tracePt t="116665" x="4514850" y="5478463"/>
          <p14:tracePt t="116673" x="4521200" y="5472113"/>
          <p14:tracePt t="116689" x="4532313" y="5472113"/>
          <p14:tracePt t="116705" x="4551363" y="5472113"/>
          <p14:tracePt t="116714" x="4557713" y="5472113"/>
          <p14:tracePt t="116914" x="4562475" y="5465763"/>
          <p14:tracePt t="116954" x="4557713" y="5465763"/>
          <p14:tracePt t="116962" x="4532313" y="5465763"/>
          <p14:tracePt t="116970" x="4478338" y="5465763"/>
          <p14:tracePt t="116977" x="4418013" y="5465763"/>
          <p14:tracePt t="116985" x="4333875" y="5465763"/>
          <p14:tracePt t="116993" x="4243388" y="5465763"/>
          <p14:tracePt t="117001" x="4116388" y="5465763"/>
          <p14:tracePt t="117009" x="4002088" y="5465763"/>
          <p14:tracePt t="117017" x="3887788" y="5465763"/>
          <p14:tracePt t="117025" x="3773488" y="5454650"/>
          <p14:tracePt t="117034" x="3659188" y="5441950"/>
          <p14:tracePt t="117041" x="3538538" y="5429250"/>
          <p14:tracePt t="117050" x="3454400" y="5418138"/>
          <p14:tracePt t="117057" x="3351213" y="5405438"/>
          <p14:tracePt t="117067" x="3260725" y="5394325"/>
          <p14:tracePt t="117073" x="3230563" y="5394325"/>
          <p14:tracePt t="117083" x="3189288" y="5387975"/>
          <p14:tracePt t="117089" x="3140075" y="5375275"/>
          <p14:tracePt t="117097" x="3103563" y="5368925"/>
          <p14:tracePt t="117105" x="3049588" y="5368925"/>
          <p14:tracePt t="117114" x="3013075" y="5364163"/>
          <p14:tracePt t="117121" x="2971800" y="5364163"/>
          <p14:tracePt t="117129" x="2941638" y="5364163"/>
          <p14:tracePt t="117137" x="2905125" y="5351463"/>
          <p14:tracePt t="117145" x="2881313" y="5351463"/>
          <p14:tracePt t="117153" x="2857500" y="5351463"/>
          <p14:tracePt t="117161" x="2827338" y="5351463"/>
          <p14:tracePt t="117169" x="2803525" y="5351463"/>
          <p14:tracePt t="117177" x="2790825" y="5351463"/>
          <p14:tracePt t="117185" x="2754313" y="5357813"/>
          <p14:tracePt t="117193" x="2743200" y="5357813"/>
          <p14:tracePt t="117201" x="2717800" y="5357813"/>
          <p14:tracePt t="117209" x="2706688" y="5357813"/>
          <p14:tracePt t="117217" x="2693988" y="5357813"/>
          <p14:tracePt t="117225" x="2657475" y="5357813"/>
          <p14:tracePt t="117234" x="2640013" y="5357813"/>
          <p14:tracePt t="117241" x="2616200" y="5364163"/>
          <p14:tracePt t="117250" x="2579688" y="5364163"/>
          <p14:tracePt t="117257" x="2562225" y="5364163"/>
          <p14:tracePt t="117267" x="2543175" y="5368925"/>
          <p14:tracePt t="117273" x="2519363" y="5375275"/>
          <p14:tracePt t="117298" x="2513013" y="5375275"/>
          <p14:tracePt t="117410" x="2519363" y="5375275"/>
          <p14:tracePt t="117418" x="2543175" y="5375275"/>
          <p14:tracePt t="117426" x="2586038" y="5375275"/>
          <p14:tracePt t="117434" x="2633663" y="5375275"/>
          <p14:tracePt t="117442" x="2706688" y="5375275"/>
          <p14:tracePt t="117453" x="2778125" y="5375275"/>
          <p14:tracePt t="117457" x="2851150" y="5375275"/>
          <p14:tracePt t="117467" x="2935288" y="5375275"/>
          <p14:tracePt t="117473" x="3038475" y="5375275"/>
          <p14:tracePt t="117482" x="3133725" y="5375275"/>
          <p14:tracePt t="117489" x="3236913" y="5375275"/>
          <p14:tracePt t="117497" x="3351213" y="5375275"/>
          <p14:tracePt t="117505" x="3465513" y="5387975"/>
          <p14:tracePt t="117513" x="3568700" y="5399088"/>
          <p14:tracePt t="117521" x="3700463" y="5411788"/>
          <p14:tracePt t="117529" x="3784600" y="5435600"/>
          <p14:tracePt t="117537" x="3917950" y="5435600"/>
          <p14:tracePt t="117545" x="4021138" y="5448300"/>
          <p14:tracePt t="117554" x="4105275" y="5459413"/>
          <p14:tracePt t="117561" x="4189413" y="5459413"/>
          <p14:tracePt t="117569" x="4249738" y="5465763"/>
          <p14:tracePt t="117577" x="4286250" y="5465763"/>
          <p14:tracePt t="117585" x="4316413" y="5465763"/>
          <p14:tracePt t="117593" x="4351338" y="5478463"/>
          <p14:tracePt t="117601" x="4381500" y="5478463"/>
          <p14:tracePt t="117609" x="4437063" y="5478463"/>
          <p14:tracePt t="117618" x="4497388" y="5478463"/>
          <p14:tracePt t="117625" x="4527550" y="5478463"/>
          <p14:tracePt t="117634" x="4592638" y="5478463"/>
          <p14:tracePt t="117641" x="4635500" y="5478463"/>
          <p14:tracePt t="117651" x="4683125" y="5478463"/>
          <p14:tracePt t="117657" x="4706938" y="5478463"/>
          <p14:tracePt t="117665" x="4713288" y="5478463"/>
          <p14:tracePt t="117673" x="4725988" y="5478463"/>
          <p14:tracePt t="117689" x="4732338" y="5478463"/>
          <p14:tracePt t="117729" x="4737100" y="5478463"/>
          <p14:tracePt t="117745" x="4743450" y="5478463"/>
          <p14:tracePt t="117753" x="4749800" y="5478463"/>
          <p14:tracePt t="117761" x="4756150" y="5478463"/>
          <p14:tracePt t="117809" x="4762500" y="5478463"/>
          <p14:tracePt t="117986" x="4762500" y="5483225"/>
          <p14:tracePt t="117994" x="4737100" y="5483225"/>
          <p14:tracePt t="118002" x="4695825" y="5483225"/>
          <p14:tracePt t="118010" x="4672013" y="5483225"/>
          <p14:tracePt t="118020" x="4641850" y="5483225"/>
          <p14:tracePt t="118025" x="4611688" y="5483225"/>
          <p14:tracePt t="118034" x="4568825" y="5483225"/>
          <p14:tracePt t="118041" x="4521200" y="5483225"/>
          <p14:tracePt t="118051" x="4478338" y="5483225"/>
          <p14:tracePt t="118057" x="4437063" y="5483225"/>
          <p14:tracePt t="118066" x="4376738" y="5483225"/>
          <p14:tracePt t="118073" x="4333875" y="5483225"/>
          <p14:tracePt t="118082" x="4286250" y="5483225"/>
          <p14:tracePt t="118089" x="4225925" y="5483225"/>
          <p14:tracePt t="118097" x="4183063" y="5483225"/>
          <p14:tracePt t="118105" x="4122738" y="5478463"/>
          <p14:tracePt t="118113" x="4081463" y="5478463"/>
          <p14:tracePt t="118121" x="4021138" y="5465763"/>
          <p14:tracePt t="118129" x="3960813" y="5459413"/>
          <p14:tracePt t="118137" x="3887788" y="5459413"/>
          <p14:tracePt t="118145" x="3814763" y="5459413"/>
          <p14:tracePt t="118153" x="3713163" y="5448300"/>
          <p14:tracePt t="118161" x="3609975" y="5435600"/>
          <p14:tracePt t="118169" x="3525838" y="5435600"/>
          <p14:tracePt t="118177" x="3424238" y="5435600"/>
          <p14:tracePt t="118185" x="3340100" y="5435600"/>
          <p14:tracePt t="118193" x="3267075" y="5435600"/>
          <p14:tracePt t="118201" x="3206750" y="5435600"/>
          <p14:tracePt t="118209" x="3159125" y="5435600"/>
          <p14:tracePt t="118218" x="3140075" y="5435600"/>
          <p14:tracePt t="118225" x="3122613" y="5435600"/>
          <p14:tracePt t="118235" x="3109913" y="5435600"/>
          <p14:tracePt t="118241" x="3086100" y="5435600"/>
          <p14:tracePt t="118251" x="3073400" y="5435600"/>
          <p14:tracePt t="118257" x="3049588" y="5435600"/>
          <p14:tracePt t="118266" x="3019425" y="5435600"/>
          <p14:tracePt t="118273" x="2995613" y="5435600"/>
          <p14:tracePt t="118282" x="2941638" y="5435600"/>
          <p14:tracePt t="118289" x="2917825" y="5435600"/>
          <p14:tracePt t="118297" x="2874963" y="5435600"/>
          <p14:tracePt t="118305" x="2838450" y="5435600"/>
          <p14:tracePt t="118313" x="2820988" y="5435600"/>
          <p14:tracePt t="118321" x="2797175" y="5435600"/>
          <p14:tracePt t="118329" x="2784475" y="5435600"/>
          <p14:tracePt t="118337" x="2767013" y="5435600"/>
          <p14:tracePt t="118345" x="2754313" y="5435600"/>
          <p14:tracePt t="118353" x="2730500" y="5435600"/>
          <p14:tracePt t="118361" x="2724150" y="5435600"/>
          <p14:tracePt t="118369" x="2717800" y="5435600"/>
          <p14:tracePt t="118377" x="2713038" y="5435600"/>
          <p14:tracePt t="118385" x="2693988" y="5435600"/>
          <p14:tracePt t="118393" x="2676525" y="5448300"/>
          <p14:tracePt t="118401" x="2670175" y="5448300"/>
          <p14:tracePt t="118409" x="2652713" y="5454650"/>
          <p14:tracePt t="118418" x="2627313" y="5454650"/>
          <p14:tracePt t="118425" x="2622550" y="5459413"/>
          <p14:tracePt t="118434" x="2609850" y="5459413"/>
          <p14:tracePt t="118441" x="2592388" y="5459413"/>
          <p14:tracePt t="118457" x="2586038" y="5465763"/>
          <p14:tracePt t="118505" x="2579688" y="5465763"/>
          <p14:tracePt t="118529" x="2573338" y="5465763"/>
          <p14:tracePt t="118545" x="2568575" y="5465763"/>
          <p14:tracePt t="119514" x="2562225" y="5465763"/>
          <p14:tracePt t="120058" x="2568575" y="5465763"/>
          <p14:tracePt t="120074" x="2573338" y="5465763"/>
          <p14:tracePt t="120081" x="2579688" y="5465763"/>
          <p14:tracePt t="120089" x="2586038" y="5465763"/>
          <p14:tracePt t="120105" x="2603500" y="5465763"/>
          <p14:tracePt t="120113" x="2609850" y="5465763"/>
          <p14:tracePt t="120121" x="2646363" y="5465763"/>
          <p14:tracePt t="120129" x="2687638" y="5465763"/>
          <p14:tracePt t="120137" x="2736850" y="5465763"/>
          <p14:tracePt t="120145" x="2778125" y="5465763"/>
          <p14:tracePt t="120153" x="2838450" y="5465763"/>
          <p14:tracePt t="120161" x="2868613" y="5465763"/>
          <p14:tracePt t="120169" x="2911475" y="5465763"/>
          <p14:tracePt t="120177" x="2935288" y="5465763"/>
          <p14:tracePt t="120186" x="2959100" y="5472113"/>
          <p14:tracePt t="120193" x="2982913" y="5478463"/>
          <p14:tracePt t="120202" x="3008313" y="5478463"/>
          <p14:tracePt t="120209" x="3019425" y="5478463"/>
          <p14:tracePt t="120219" x="3032125" y="5478463"/>
          <p14:tracePt t="120225" x="3043238" y="5478463"/>
          <p14:tracePt t="120233" x="3049588" y="5478463"/>
          <p14:tracePt t="120241" x="3073400" y="5478463"/>
          <p14:tracePt t="120249" x="3103563" y="5489575"/>
          <p14:tracePt t="120257" x="3122613" y="5489575"/>
          <p14:tracePt t="120265" x="3146425" y="5489575"/>
          <p14:tracePt t="120273" x="3176588" y="5489575"/>
          <p14:tracePt t="120281" x="3206750" y="5495925"/>
          <p14:tracePt t="120289" x="3230563" y="5495925"/>
          <p14:tracePt t="120297" x="3249613" y="5502275"/>
          <p14:tracePt t="120305" x="3260725" y="5502275"/>
          <p14:tracePt t="120514" x="3267075" y="5502275"/>
          <p14:tracePt t="120530" x="3273425" y="5502275"/>
          <p14:tracePt t="120546" x="3279775" y="5502275"/>
          <p14:tracePt t="120553" x="3290888" y="5502275"/>
          <p14:tracePt t="120562" x="3297238" y="5502275"/>
          <p14:tracePt t="120570" x="3344863" y="5502275"/>
          <p14:tracePt t="120577" x="3405188" y="5502275"/>
          <p14:tracePt t="120586" x="3459163" y="5502275"/>
          <p14:tracePt t="120593" x="3519488" y="5513388"/>
          <p14:tracePt t="120603" x="3592513" y="5513388"/>
          <p14:tracePt t="120609" x="3652838" y="5526088"/>
          <p14:tracePt t="120617" x="3700463" y="5532438"/>
          <p14:tracePt t="120625" x="3760788" y="5532438"/>
          <p14:tracePt t="120633" x="3790950" y="5543550"/>
          <p14:tracePt t="120641" x="3810000" y="5549900"/>
          <p14:tracePt t="120649" x="3821113" y="5549900"/>
          <p14:tracePt t="120705" x="3827463" y="5549900"/>
          <p14:tracePt t="120729" x="3840163" y="5549900"/>
          <p14:tracePt t="120737" x="3857625" y="5549900"/>
          <p14:tracePt t="120745" x="3870325" y="5549900"/>
          <p14:tracePt t="120753" x="3894138" y="5549900"/>
          <p14:tracePt t="120761" x="3911600" y="5549900"/>
          <p14:tracePt t="120771" x="3935413" y="5549900"/>
          <p14:tracePt t="120777" x="3960813" y="5549900"/>
          <p14:tracePt t="120787" x="3984625" y="5543550"/>
          <p14:tracePt t="120793" x="3990975" y="5543550"/>
          <p14:tracePt t="120803" x="3995738" y="5543550"/>
          <p14:tracePt t="120809" x="4002088" y="5543550"/>
          <p14:tracePt t="120922" x="4008438" y="5538788"/>
          <p14:tracePt t="120938" x="4014788" y="5538788"/>
          <p14:tracePt t="120946" x="4025900" y="5532438"/>
          <p14:tracePt t="120954" x="4032250" y="5532438"/>
          <p14:tracePt t="120962" x="4051300" y="5526088"/>
          <p14:tracePt t="120971" x="4062413" y="5526088"/>
          <p14:tracePt t="120977" x="4086225" y="5519738"/>
          <p14:tracePt t="120987" x="4098925" y="5519738"/>
          <p14:tracePt t="120993" x="4122738" y="5513388"/>
          <p14:tracePt t="121003" x="4159250" y="5502275"/>
          <p14:tracePt t="121009" x="4200525" y="5502275"/>
          <p14:tracePt t="121018" x="4243388" y="5502275"/>
          <p14:tracePt t="121025" x="4291013" y="5502275"/>
          <p14:tracePt t="121033" x="4351338" y="5495925"/>
          <p14:tracePt t="121041" x="4394200" y="5495925"/>
          <p14:tracePt t="121049" x="4437063" y="5495925"/>
          <p14:tracePt t="121057" x="4484688" y="5483225"/>
          <p14:tracePt t="121065" x="4508500" y="5483225"/>
          <p14:tracePt t="121073" x="4538663" y="5483225"/>
          <p14:tracePt t="121081" x="4557713" y="5483225"/>
          <p14:tracePt t="121089" x="4575175" y="5483225"/>
          <p14:tracePt t="121097" x="4581525" y="5483225"/>
          <p14:tracePt t="121105" x="4598988" y="5483225"/>
          <p14:tracePt t="121121" x="4605338" y="5483225"/>
          <p14:tracePt t="121137" x="4611688" y="5483225"/>
          <p14:tracePt t="121145" x="4616450" y="5483225"/>
          <p14:tracePt t="121153" x="4622800" y="5483225"/>
          <p14:tracePt t="121171" x="4635500" y="5483225"/>
          <p14:tracePt t="121177" x="4641850" y="5483225"/>
          <p14:tracePt t="121187" x="4646613" y="5483225"/>
          <p14:tracePt t="121193" x="4652963" y="5483225"/>
          <p14:tracePt t="121209" x="4659313" y="5483225"/>
          <p14:tracePt t="121306" x="4665663" y="5483225"/>
          <p14:tracePt t="121570" x="4672013" y="5478463"/>
          <p14:tracePt t="121969" x="0" y="0"/>
        </p14:tracePtLst>
        <p14:tracePtLst>
          <p14:tracePt t="129092" x="4967288" y="5899150"/>
          <p14:tracePt t="129154" x="4960938" y="5899150"/>
          <p14:tracePt t="129163" x="4960938" y="5905500"/>
          <p14:tracePt t="129178" x="4960938" y="5918200"/>
          <p14:tracePt t="129186" x="4960938" y="5924550"/>
          <p14:tracePt t="129193" x="4960938" y="5929313"/>
          <p14:tracePt t="129201" x="4960938" y="5942013"/>
          <p14:tracePt t="129233" x="4972050" y="5965825"/>
          <p14:tracePt t="129241" x="4978400" y="5972175"/>
          <p14:tracePt t="129249" x="4997450" y="5978525"/>
          <p14:tracePt t="129257" x="5021263" y="5989638"/>
          <p14:tracePt t="129265" x="5057775" y="5995988"/>
          <p14:tracePt t="129273" x="5075238" y="6002338"/>
          <p14:tracePt t="129281" x="5099050" y="6002338"/>
          <p14:tracePt t="129289" x="5122863" y="6015038"/>
          <p14:tracePt t="129297" x="5129213" y="6015038"/>
          <p14:tracePt t="129305" x="5141913" y="6015038"/>
          <p14:tracePt t="129313" x="5148263" y="6015038"/>
          <p14:tracePt t="129321" x="5165725" y="6015038"/>
          <p14:tracePt t="129329" x="5172075" y="6015038"/>
          <p14:tracePt t="129353" x="5178425" y="6015038"/>
          <p14:tracePt t="129361" x="5183188" y="6015038"/>
          <p14:tracePt t="129385" x="5189538" y="6015038"/>
          <p14:tracePt t="129394" x="5195888" y="6015038"/>
          <p14:tracePt t="129401" x="5202238" y="6015038"/>
          <p14:tracePt t="129410" x="5208588" y="6015038"/>
          <p14:tracePt t="129427" x="5219700" y="6015038"/>
          <p14:tracePt t="129441" x="5226050" y="6015038"/>
          <p14:tracePt t="129458" x="5238750" y="6015038"/>
          <p14:tracePt t="129465" x="5243513" y="6015038"/>
          <p14:tracePt t="129489" x="5249863" y="6015038"/>
          <p14:tracePt t="129497" x="5262563" y="6015038"/>
          <p14:tracePt t="129529" x="5268913" y="6015038"/>
          <p14:tracePt t="129674" x="5268913" y="6019800"/>
          <p14:tracePt t="129682" x="5249863" y="6026150"/>
          <p14:tracePt t="129690" x="5232400" y="6026150"/>
          <p14:tracePt t="129697" x="5213350" y="6026150"/>
          <p14:tracePt t="129705" x="5189538" y="6026150"/>
          <p14:tracePt t="129715" x="5153025" y="6026150"/>
          <p14:tracePt t="129722" x="5141913" y="6026150"/>
          <p14:tracePt t="129730" x="5118100" y="6026150"/>
          <p14:tracePt t="129737" x="5087938" y="6026150"/>
          <p14:tracePt t="129746" x="5062538" y="6026150"/>
          <p14:tracePt t="129754" x="5021263" y="6026150"/>
          <p14:tracePt t="129765" x="4960938" y="6026150"/>
          <p14:tracePt t="129769" x="4900613" y="6019800"/>
          <p14:tracePt t="129781" x="4816475" y="5995988"/>
          <p14:tracePt t="129787" x="4725988" y="5989638"/>
          <p14:tracePt t="129797" x="4622800" y="5965825"/>
          <p14:tracePt t="129801" x="4491038" y="5942013"/>
          <p14:tracePt t="129810" x="4376738" y="5905500"/>
          <p14:tracePt t="129817" x="4256088" y="5881688"/>
          <p14:tracePt t="129828" x="4171950" y="5857875"/>
          <p14:tracePt t="129833" x="4051300" y="5815013"/>
          <p14:tracePt t="129841" x="3971925" y="5791200"/>
          <p14:tracePt t="129849" x="3900488" y="5754688"/>
          <p14:tracePt t="129857" x="3821113" y="5749925"/>
          <p14:tracePt t="129865" x="3784600" y="5730875"/>
          <p14:tracePt t="129873" x="3756025" y="5730875"/>
          <p14:tracePt t="129881" x="3743325" y="5724525"/>
          <p14:tracePt t="129896" x="3719513" y="5713413"/>
          <p14:tracePt t="129897" x="3700463" y="5713413"/>
          <p14:tracePt t="129905" x="3670300" y="5707063"/>
          <p14:tracePt t="129913" x="3646488" y="5707063"/>
          <p14:tracePt t="129921" x="3616325" y="5694363"/>
          <p14:tracePt t="129929" x="3592513" y="5689600"/>
          <p14:tracePt t="129937" x="3568700" y="5689600"/>
          <p14:tracePt t="129946" x="3544888" y="5683250"/>
          <p14:tracePt t="129953" x="3514725" y="5683250"/>
          <p14:tracePt t="129961" x="3478213" y="5676900"/>
          <p14:tracePt t="129969" x="3429000" y="5653088"/>
          <p14:tracePt t="129978" x="3405188" y="5653088"/>
          <p14:tracePt t="129985" x="3363913" y="5646738"/>
          <p14:tracePt t="129994" x="3327400" y="5629275"/>
          <p14:tracePt t="130001" x="3303588" y="5629275"/>
          <p14:tracePt t="130011" x="3279775" y="5610225"/>
          <p14:tracePt t="130017" x="3254375" y="5603875"/>
          <p14:tracePt t="130025" x="3230563" y="5603875"/>
          <p14:tracePt t="130033" x="3189288" y="5592763"/>
          <p14:tracePt t="130042" x="3163888" y="5586413"/>
          <p14:tracePt t="130049" x="3152775" y="5580063"/>
          <p14:tracePt t="130057" x="3133725" y="5580063"/>
          <p14:tracePt t="130065" x="3122613" y="5580063"/>
          <p14:tracePt t="130081" x="3116263" y="5580063"/>
          <p14:tracePt t="130089" x="3109913" y="5580063"/>
          <p14:tracePt t="130097" x="3098800" y="5580063"/>
          <p14:tracePt t="130105" x="3092450" y="5580063"/>
          <p14:tracePt t="130113" x="3079750" y="5580063"/>
          <p14:tracePt t="130129" x="3062288" y="5580063"/>
          <p14:tracePt t="130137" x="3055938" y="5580063"/>
          <p14:tracePt t="130146" x="3043238" y="5580063"/>
          <p14:tracePt t="130153" x="3019425" y="5573713"/>
          <p14:tracePt t="130161" x="2995613" y="5573713"/>
          <p14:tracePt t="130169" x="2982913" y="5573713"/>
          <p14:tracePt t="130177" x="2959100" y="5562600"/>
          <p14:tracePt t="130185" x="2947988" y="5562600"/>
          <p14:tracePt t="130194" x="2924175" y="5562600"/>
          <p14:tracePt t="130201" x="2898775" y="5556250"/>
          <p14:tracePt t="130211" x="2874963" y="5556250"/>
          <p14:tracePt t="130217" x="2844800" y="5556250"/>
          <p14:tracePt t="130225" x="2803525" y="5556250"/>
          <p14:tracePt t="130233" x="2778125" y="5556250"/>
          <p14:tracePt t="130242" x="2754313" y="5556250"/>
          <p14:tracePt t="130249" x="2747963" y="5549900"/>
          <p14:tracePt t="130257" x="2743200" y="5549900"/>
          <p14:tracePt t="130297" x="2736850" y="5543550"/>
          <p14:tracePt t="130305" x="2736850" y="5538788"/>
          <p14:tracePt t="130313" x="2747963" y="5538788"/>
          <p14:tracePt t="130321" x="2784475" y="5538788"/>
          <p14:tracePt t="130329" x="2827338" y="5526088"/>
          <p14:tracePt t="130337" x="2887663" y="5519738"/>
          <p14:tracePt t="130345" x="2959100" y="5519738"/>
          <p14:tracePt t="130353" x="3049588" y="5519738"/>
          <p14:tracePt t="130361" x="3176588" y="5519738"/>
          <p14:tracePt t="130369" x="3273425" y="5519738"/>
          <p14:tracePt t="130379" x="3387725" y="5519738"/>
          <p14:tracePt t="130385" x="3489325" y="5519738"/>
          <p14:tracePt t="130395" x="3562350" y="5519738"/>
          <p14:tracePt t="130401" x="3646488" y="5519738"/>
          <p14:tracePt t="130411" x="3749675" y="5519738"/>
          <p14:tracePt t="130417" x="3833813" y="5519738"/>
          <p14:tracePt t="130426" x="3924300" y="5519738"/>
          <p14:tracePt t="130433" x="4008438" y="5519738"/>
          <p14:tracePt t="130442" x="4056063" y="5519738"/>
          <p14:tracePt t="130449" x="4086225" y="5519738"/>
          <p14:tracePt t="130457" x="4111625" y="5519738"/>
          <p14:tracePt t="130465" x="4122738" y="5519738"/>
          <p14:tracePt t="130473" x="4135438" y="5519738"/>
          <p14:tracePt t="130481" x="4152900" y="5519738"/>
          <p14:tracePt t="130489" x="4171950" y="5519738"/>
          <p14:tracePt t="130497" x="4195763" y="5519738"/>
          <p14:tracePt t="130506" x="4230688" y="5519738"/>
          <p14:tracePt t="130513" x="4273550" y="5519738"/>
          <p14:tracePt t="130521" x="4303713" y="5519738"/>
          <p14:tracePt t="130529" x="4357688" y="5519738"/>
          <p14:tracePt t="130537" x="4400550" y="5519738"/>
          <p14:tracePt t="130545" x="4437063" y="5519738"/>
          <p14:tracePt t="130553" x="4460875" y="5519738"/>
          <p14:tracePt t="130562" x="4478338" y="5519738"/>
          <p14:tracePt t="130569" x="4497388" y="5519738"/>
          <p14:tracePt t="130585" x="4502150" y="5519738"/>
          <p14:tracePt t="130698" x="4467225" y="5519738"/>
          <p14:tracePt t="130706" x="4381500" y="5519738"/>
          <p14:tracePt t="130714" x="4267200" y="5519738"/>
          <p14:tracePt t="130722" x="4129088" y="5519738"/>
          <p14:tracePt t="130730" x="3984625" y="5519738"/>
          <p14:tracePt t="130737" x="3810000" y="5519738"/>
          <p14:tracePt t="130747" x="3598863" y="5502275"/>
          <p14:tracePt t="130753" x="3454400" y="5478463"/>
          <p14:tracePt t="130765" x="3309938" y="5465763"/>
          <p14:tracePt t="130770" x="3176588" y="5454650"/>
          <p14:tracePt t="130779" x="3062288" y="5435600"/>
          <p14:tracePt t="130785" x="2959100" y="5435600"/>
          <p14:tracePt t="130795" x="2857500" y="5424488"/>
          <p14:tracePt t="130801" x="2754313" y="5411788"/>
          <p14:tracePt t="130810" x="2670175" y="5411788"/>
          <p14:tracePt t="130817" x="2597150" y="5411788"/>
          <p14:tracePt t="130825" x="2573338" y="5411788"/>
          <p14:tracePt t="130833" x="2549525" y="5411788"/>
          <p14:tracePt t="130842" x="2538413" y="5411788"/>
          <p14:tracePt t="130849" x="2532063" y="5411788"/>
          <p14:tracePt t="130962" x="2549525" y="5411788"/>
          <p14:tracePt t="130970" x="2592388" y="5411788"/>
          <p14:tracePt t="130978" x="2676525" y="5411788"/>
          <p14:tracePt t="130985" x="2778125" y="5411788"/>
          <p14:tracePt t="130996" x="2881313" y="5418138"/>
          <p14:tracePt t="131001" x="2978150" y="5418138"/>
          <p14:tracePt t="131009" x="3079750" y="5429250"/>
          <p14:tracePt t="131017" x="3213100" y="5454650"/>
          <p14:tracePt t="131025" x="3340100" y="5472113"/>
          <p14:tracePt t="131033" x="3459163" y="5483225"/>
          <p14:tracePt t="131041" x="3575050" y="5495925"/>
          <p14:tracePt t="131049" x="3676650" y="5508625"/>
          <p14:tracePt t="131057" x="3749675" y="5508625"/>
          <p14:tracePt t="131065" x="3797300" y="5519738"/>
          <p14:tracePt t="131073" x="3827463" y="5519738"/>
          <p14:tracePt t="131081" x="3851275" y="5519738"/>
          <p14:tracePt t="131089" x="3863975" y="5519738"/>
          <p14:tracePt t="131097" x="3875088" y="5519738"/>
          <p14:tracePt t="131113" x="3881438" y="5519738"/>
          <p14:tracePt t="131242" x="3875088" y="5519738"/>
          <p14:tracePt t="131250" x="3844925" y="5519738"/>
          <p14:tracePt t="131258" x="3810000" y="5519738"/>
          <p14:tracePt t="131267" x="3779838" y="5519738"/>
          <p14:tracePt t="131273" x="3736975" y="5513388"/>
          <p14:tracePt t="131282" x="3676650" y="5508625"/>
          <p14:tracePt t="131289" x="3616325" y="5508625"/>
          <p14:tracePt t="131297" x="3556000" y="5483225"/>
          <p14:tracePt t="131305" x="3495675" y="5472113"/>
          <p14:tracePt t="131313" x="3459163" y="5465763"/>
          <p14:tracePt t="131321" x="3435350" y="5465763"/>
          <p14:tracePt t="131330" x="3411538" y="5459413"/>
          <p14:tracePt t="131337" x="3405188" y="5459413"/>
          <p14:tracePt t="131466" x="3424238" y="5459413"/>
          <p14:tracePt t="131473" x="3448050" y="5459413"/>
          <p14:tracePt t="131482" x="3465513" y="5459413"/>
          <p14:tracePt t="131490" x="3489325" y="5459413"/>
          <p14:tracePt t="131497" x="3514725" y="5459413"/>
          <p14:tracePt t="131505" x="3525838" y="5459413"/>
          <p14:tracePt t="131513" x="3532188" y="5459413"/>
          <p14:tracePt t="131610" x="3538538" y="5454650"/>
          <p14:tracePt t="131617" x="3538538" y="5448300"/>
          <p14:tracePt t="131626" x="3538538" y="5418138"/>
          <p14:tracePt t="131634" x="3519488" y="5381625"/>
          <p14:tracePt t="131641" x="3454400" y="5314950"/>
          <p14:tracePt t="131649" x="3387725" y="5237163"/>
          <p14:tracePt t="131657" x="3290888" y="5140325"/>
          <p14:tracePt t="131665" x="3194050" y="5043488"/>
          <p14:tracePt t="131673" x="3086100" y="4948238"/>
          <p14:tracePt t="131681" x="2935288" y="4814888"/>
          <p14:tracePt t="131689" x="2747963" y="4657725"/>
          <p14:tracePt t="131697" x="2562225" y="4483100"/>
          <p14:tracePt t="131705" x="2452688" y="4375150"/>
          <p14:tracePt t="131713" x="2301875" y="4237038"/>
          <p14:tracePt t="131721" x="2182813" y="4103688"/>
          <p14:tracePt t="131729" x="2073275" y="3952875"/>
          <p14:tracePt t="131737" x="1971675" y="3827463"/>
          <p14:tracePt t="131746" x="1862138" y="3676650"/>
          <p14:tracePt t="131753" x="1760538" y="3549650"/>
          <p14:tracePt t="131763" x="1700213" y="3441700"/>
          <p14:tracePt t="131769" x="1633538" y="3362325"/>
          <p14:tracePt t="131779" x="1585913" y="3260725"/>
          <p14:tracePt t="131785" x="1512888" y="3151188"/>
          <p14:tracePt t="131793" x="1452563" y="3060700"/>
          <p14:tracePt t="131801" x="1422400" y="2982913"/>
          <p14:tracePt t="131810" x="1392238" y="2928938"/>
          <p14:tracePt t="131817" x="1385888" y="2911475"/>
          <p14:tracePt t="131826" x="1368425" y="2886075"/>
          <p14:tracePt t="131833" x="1362075" y="2874963"/>
          <p14:tracePt t="131841" x="1355725" y="2862263"/>
          <p14:tracePt t="131849" x="1355725" y="2855913"/>
          <p14:tracePt t="131857" x="1350963" y="2851150"/>
          <p14:tracePt t="131866" x="1350963" y="2838450"/>
          <p14:tracePt t="131873" x="1344613" y="2832100"/>
          <p14:tracePt t="131881" x="1338263" y="2825750"/>
          <p14:tracePt t="131898" x="1331913" y="2820988"/>
          <p14:tracePt t="131905" x="1331913" y="2801938"/>
          <p14:tracePt t="131913" x="1331913" y="2795588"/>
          <p14:tracePt t="131921" x="1331913" y="2778125"/>
          <p14:tracePt t="131930" x="1320800" y="2754313"/>
          <p14:tracePt t="131937" x="1320800" y="2735263"/>
          <p14:tracePt t="131946" x="1320800" y="2717800"/>
          <p14:tracePt t="131953" x="1314450" y="2705100"/>
          <p14:tracePt t="131963" x="1314450" y="2693988"/>
          <p14:tracePt t="131969" x="1314450" y="2674938"/>
          <p14:tracePt t="131979" x="1314450" y="2663825"/>
          <p14:tracePt t="131985" x="1314450" y="2633663"/>
          <p14:tracePt t="131994" x="1314450" y="2616200"/>
          <p14:tracePt t="132001" x="1314450" y="2597150"/>
          <p14:tracePt t="132010" x="1314450" y="2573338"/>
          <p14:tracePt t="132017" x="1325563" y="2536825"/>
          <p14:tracePt t="132026" x="1331913" y="2525713"/>
          <p14:tracePt t="132033" x="1350963" y="2500313"/>
          <p14:tracePt t="132041" x="1368425" y="2476500"/>
          <p14:tracePt t="132049" x="1374775" y="2459038"/>
          <p14:tracePt t="132057" x="1392238" y="2428875"/>
          <p14:tracePt t="132066" x="1398588" y="2409825"/>
          <p14:tracePt t="132073" x="1416050" y="2386013"/>
          <p14:tracePt t="132081" x="1422400" y="2362200"/>
          <p14:tracePt t="132089" x="1435100" y="2349500"/>
          <p14:tracePt t="132097" x="1446213" y="2332038"/>
          <p14:tracePt t="132105" x="1452563" y="2308225"/>
          <p14:tracePt t="132113" x="1458913" y="2295525"/>
          <p14:tracePt t="132121" x="1465263" y="2278063"/>
          <p14:tracePt t="132130" x="1465263" y="2265363"/>
          <p14:tracePt t="132137" x="1470025" y="2260600"/>
          <p14:tracePt t="132146" x="1482725" y="2247900"/>
          <p14:tracePt t="132362" x="1489075" y="2241550"/>
          <p14:tracePt t="132370" x="1500188" y="2241550"/>
          <p14:tracePt t="132378" x="1543050" y="2241550"/>
          <p14:tracePt t="132386" x="1616075" y="2254250"/>
          <p14:tracePt t="132395" x="1711325" y="2301875"/>
          <p14:tracePt t="132401" x="1801813" y="2338388"/>
          <p14:tracePt t="132409" x="1916113" y="2398713"/>
          <p14:tracePt t="132417" x="2049463" y="2459038"/>
          <p14:tracePt t="132426" x="2247900" y="2525713"/>
          <p14:tracePt t="132433" x="2465388" y="2616200"/>
          <p14:tracePt t="132441" x="2640013" y="2674938"/>
          <p14:tracePt t="132449" x="2827338" y="2741613"/>
          <p14:tracePt t="132457" x="3055938" y="2790825"/>
          <p14:tracePt t="132465" x="3267075" y="2801938"/>
          <p14:tracePt t="132473" x="3398838" y="2838450"/>
          <p14:tracePt t="132481" x="3579813" y="2868613"/>
          <p14:tracePt t="132489" x="3713163" y="2868613"/>
          <p14:tracePt t="132497" x="3810000" y="2868613"/>
          <p14:tracePt t="132505" x="3900488" y="2868613"/>
          <p14:tracePt t="132513" x="3941763" y="2868613"/>
          <p14:tracePt t="132521" x="3948113" y="2868613"/>
          <p14:tracePt t="132530" x="3960813" y="2868613"/>
          <p14:tracePt t="132786" x="3965575" y="2868613"/>
          <p14:tracePt t="132794" x="3971925" y="2862263"/>
          <p14:tracePt t="132802" x="3995738" y="2844800"/>
          <p14:tracePt t="132811" x="4021138" y="2832100"/>
          <p14:tracePt t="132817" x="4032250" y="2814638"/>
          <p14:tracePt t="132825" x="4062413" y="2790825"/>
          <p14:tracePt t="132833" x="4068763" y="2778125"/>
          <p14:tracePt t="132841" x="4081463" y="2760663"/>
          <p14:tracePt t="132849" x="4092575" y="2747963"/>
          <p14:tracePt t="132857" x="4098925" y="2724150"/>
          <p14:tracePt t="132865" x="4105275" y="2717800"/>
          <p14:tracePt t="132873" x="4111625" y="2693988"/>
          <p14:tracePt t="132881" x="4129088" y="2681288"/>
          <p14:tracePt t="132897" x="4135438" y="2657475"/>
          <p14:tracePt t="132905" x="4135438" y="2646363"/>
          <p14:tracePt t="132921" x="4135438" y="2633663"/>
          <p14:tracePt t="132929" x="4135438" y="2627313"/>
          <p14:tracePt t="132985" x="4146550" y="2603500"/>
          <p14:tracePt t="132993" x="4152900" y="2597150"/>
          <p14:tracePt t="133001" x="4165600" y="2597150"/>
          <p14:tracePt t="133009" x="4189413" y="2579688"/>
          <p14:tracePt t="133017" x="4243388" y="2579688"/>
          <p14:tracePt t="133025" x="4291013" y="2573338"/>
          <p14:tracePt t="133033" x="4376738" y="2573338"/>
          <p14:tracePt t="133041" x="4467225" y="2573338"/>
          <p14:tracePt t="133049" x="4581525" y="2573338"/>
          <p14:tracePt t="133057" x="4737100" y="2573338"/>
          <p14:tracePt t="133065" x="4894263" y="2590800"/>
          <p14:tracePt t="133073" x="5122863" y="2640013"/>
          <p14:tracePt t="133081" x="5322888" y="2681288"/>
          <p14:tracePt t="133089" x="5508625" y="2693988"/>
          <p14:tracePt t="133097" x="5624513" y="2705100"/>
          <p14:tracePt t="133105" x="5738813" y="2717800"/>
          <p14:tracePt t="133113" x="5829300" y="2730500"/>
          <p14:tracePt t="133121" x="5900738" y="2730500"/>
          <p14:tracePt t="133130" x="5930900" y="2730500"/>
          <p14:tracePt t="133137" x="5949950" y="2730500"/>
          <p14:tracePt t="133153" x="5954713" y="2730500"/>
          <p14:tracePt t="133185" x="5961063" y="2730500"/>
          <p14:tracePt t="133322" x="5967413" y="2735263"/>
          <p14:tracePt t="133330" x="5954713" y="2754313"/>
          <p14:tracePt t="133338" x="5907088" y="2801938"/>
          <p14:tracePt t="133347" x="5829300" y="2881313"/>
          <p14:tracePt t="133354" x="5732463" y="2976563"/>
          <p14:tracePt t="133362" x="5611813" y="3127375"/>
          <p14:tracePt t="133369" x="5503863" y="3278188"/>
          <p14:tracePt t="133378" x="5310188" y="3471863"/>
          <p14:tracePt t="133385" x="5135563" y="3663950"/>
          <p14:tracePt t="133393" x="4997450" y="3802063"/>
          <p14:tracePt t="133401" x="4833938" y="4013200"/>
          <p14:tracePt t="133409" x="4683125" y="4176713"/>
          <p14:tracePt t="133417" x="4575175" y="4327525"/>
          <p14:tracePt t="133425" x="4478338" y="4422775"/>
          <p14:tracePt t="133433" x="4381500" y="4513263"/>
          <p14:tracePt t="133441" x="4327525" y="4610100"/>
          <p14:tracePt t="133449" x="4297363" y="4670425"/>
          <p14:tracePt t="133457" x="4256088" y="4724400"/>
          <p14:tracePt t="133465" x="4225925" y="4760913"/>
          <p14:tracePt t="133473" x="4189413" y="4803775"/>
          <p14:tracePt t="133481" x="4171950" y="4827588"/>
          <p14:tracePt t="133489" x="4141788" y="4857750"/>
          <p14:tracePt t="133497" x="4129088" y="4881563"/>
          <p14:tracePt t="133505" x="4105275" y="4911725"/>
          <p14:tracePt t="133514" x="4086225" y="4935538"/>
          <p14:tracePt t="133521" x="4051300" y="4972050"/>
          <p14:tracePt t="133531" x="4014788" y="5008563"/>
          <p14:tracePt t="133537" x="3971925" y="5049838"/>
          <p14:tracePt t="133546" x="3924300" y="5086350"/>
          <p14:tracePt t="133554" x="3857625" y="5133975"/>
          <p14:tracePt t="133561" x="3779838" y="5187950"/>
          <p14:tracePt t="133569" x="3713163" y="5218113"/>
          <p14:tracePt t="133577" x="3665538" y="5248275"/>
          <p14:tracePt t="133585" x="3598863" y="5291138"/>
          <p14:tracePt t="133593" x="3549650" y="5321300"/>
          <p14:tracePt t="133601" x="3514725" y="5338763"/>
          <p14:tracePt t="133609" x="3495675" y="5351463"/>
          <p14:tracePt t="133617" x="3465513" y="5364163"/>
          <p14:tracePt t="133625" x="3441700" y="5381625"/>
          <p14:tracePt t="133633" x="3424238" y="5381625"/>
          <p14:tracePt t="133641" x="3411538" y="5399088"/>
          <p14:tracePt t="133649" x="3405188" y="5399088"/>
          <p14:tracePt t="133657" x="3387725" y="5405438"/>
          <p14:tracePt t="133665" x="3375025" y="5411788"/>
          <p14:tracePt t="133673" x="3363913" y="5418138"/>
          <p14:tracePt t="133681" x="3327400" y="5429250"/>
          <p14:tracePt t="133689" x="3314700" y="5429250"/>
          <p14:tracePt t="133698" x="3297238" y="5435600"/>
          <p14:tracePt t="133705" x="3267075" y="5441950"/>
          <p14:tracePt t="133714" x="3243263" y="5448300"/>
          <p14:tracePt t="133721" x="3230563" y="5448300"/>
          <p14:tracePt t="133730" x="3194050" y="5465763"/>
          <p14:tracePt t="133737" x="3170238" y="5478463"/>
          <p14:tracePt t="133746" x="3140075" y="5483225"/>
          <p14:tracePt t="133753" x="3092450" y="5495925"/>
          <p14:tracePt t="133762" x="3068638" y="5502275"/>
          <p14:tracePt t="133769" x="3043238" y="5502275"/>
          <p14:tracePt t="133778" x="2989263" y="5508625"/>
          <p14:tracePt t="133785" x="2941638" y="5519738"/>
          <p14:tracePt t="133793" x="2911475" y="5519738"/>
          <p14:tracePt t="133801" x="2863850" y="5526088"/>
          <p14:tracePt t="133809" x="2833688" y="5538788"/>
          <p14:tracePt t="133817" x="2808288" y="5543550"/>
          <p14:tracePt t="133825" x="2803525" y="5543550"/>
          <p14:tracePt t="133833" x="2790825" y="5543550"/>
          <p14:tracePt t="133841" x="2784475" y="5549900"/>
          <p14:tracePt t="133865" x="2773363" y="5549900"/>
          <p14:tracePt t="133873" x="2767013" y="5549900"/>
          <p14:tracePt t="133881" x="2747963" y="5549900"/>
          <p14:tracePt t="133889" x="2743200" y="5549900"/>
          <p14:tracePt t="133900" x="2730500" y="5549900"/>
          <p14:tracePt t="133905" x="2724150" y="5549900"/>
          <p14:tracePt t="133914" x="2713038" y="5549900"/>
          <p14:tracePt t="133937" x="2706688" y="5549900"/>
          <p14:tracePt t="134001" x="2713038" y="5549900"/>
          <p14:tracePt t="134009" x="2717800" y="5549900"/>
          <p14:tracePt t="134017" x="2743200" y="5549900"/>
          <p14:tracePt t="134025" x="2773363" y="5549900"/>
          <p14:tracePt t="134033" x="2814638" y="5549900"/>
          <p14:tracePt t="134041" x="2874963" y="5543550"/>
          <p14:tracePt t="134049" x="2935288" y="5543550"/>
          <p14:tracePt t="134057" x="3008313" y="5543550"/>
          <p14:tracePt t="134065" x="3109913" y="5543550"/>
          <p14:tracePt t="134073" x="3236913" y="5543550"/>
          <p14:tracePt t="134081" x="3394075" y="5543550"/>
          <p14:tracePt t="134089" x="3549650" y="5543550"/>
          <p14:tracePt t="134098" x="3706813" y="5543550"/>
          <p14:tracePt t="134105" x="3900488" y="5543550"/>
          <p14:tracePt t="134115" x="4044950" y="5543550"/>
          <p14:tracePt t="134121" x="4159250" y="5543550"/>
          <p14:tracePt t="134131" x="4243388" y="5543550"/>
          <p14:tracePt t="134137" x="4286250" y="5543550"/>
          <p14:tracePt t="134145" x="4303713" y="5543550"/>
          <p14:tracePt t="134153" x="4310063" y="5543550"/>
          <p14:tracePt t="134474" x="4316413" y="5538788"/>
          <p14:tracePt t="134594" x="4310063" y="5538788"/>
          <p14:tracePt t="134602" x="4286250" y="5538788"/>
          <p14:tracePt t="134610" x="4249738" y="5538788"/>
          <p14:tracePt t="134617" x="4206875" y="5538788"/>
          <p14:tracePt t="134625" x="4122738" y="5532438"/>
          <p14:tracePt t="134633" x="4051300" y="5532438"/>
          <p14:tracePt t="134641" x="3971925" y="5519738"/>
          <p14:tracePt t="134650" x="3887788" y="5508625"/>
          <p14:tracePt t="134657" x="3784600" y="5495925"/>
          <p14:tracePt t="134665" x="3683000" y="5495925"/>
          <p14:tracePt t="134673" x="3568700" y="5495925"/>
          <p14:tracePt t="134682" x="3441700" y="5483225"/>
          <p14:tracePt t="134690" x="3351213" y="5472113"/>
          <p14:tracePt t="134698" x="3267075" y="5465763"/>
          <p14:tracePt t="134705" x="3194050" y="5465763"/>
          <p14:tracePt t="134715" x="3146425" y="5465763"/>
          <p14:tracePt t="134721" x="3116263" y="5465763"/>
          <p14:tracePt t="134729" x="3109913" y="5465763"/>
          <p14:tracePt t="134737" x="3086100" y="5454650"/>
          <p14:tracePt t="134746" x="3079750" y="5454650"/>
          <p14:tracePt t="134753" x="3073400" y="5454650"/>
          <p14:tracePt t="134761" x="3068638" y="5454650"/>
          <p14:tracePt t="134769" x="3055938" y="5454650"/>
          <p14:tracePt t="134777" x="3049588" y="5454650"/>
          <p14:tracePt t="134785" x="3038475" y="5454650"/>
          <p14:tracePt t="134793" x="3025775" y="5454650"/>
          <p14:tracePt t="134801" x="3008313" y="5454650"/>
          <p14:tracePt t="134809" x="2995613" y="5454650"/>
          <p14:tracePt t="134817" x="2982913" y="5454650"/>
          <p14:tracePt t="134825" x="2971800" y="5454650"/>
          <p14:tracePt t="134833" x="2947988" y="5454650"/>
          <p14:tracePt t="134841" x="2941638" y="5454650"/>
          <p14:tracePt t="134849" x="2928938" y="5454650"/>
          <p14:tracePt t="134857" x="2924175" y="5454650"/>
          <p14:tracePt t="134865" x="2905125" y="5454650"/>
          <p14:tracePt t="134873" x="2887663" y="5454650"/>
          <p14:tracePt t="134882" x="2881313" y="5454650"/>
          <p14:tracePt t="134900" x="2868613" y="5454650"/>
          <p14:tracePt t="134986" x="2881313" y="5448300"/>
          <p14:tracePt t="134993" x="2911475" y="5448300"/>
          <p14:tracePt t="135002" x="2965450" y="5448300"/>
          <p14:tracePt t="135009" x="3025775" y="5448300"/>
          <p14:tracePt t="135017" x="3086100" y="5448300"/>
          <p14:tracePt t="135025" x="3146425" y="5448300"/>
          <p14:tracePt t="135033" x="3219450" y="5448300"/>
          <p14:tracePt t="135041" x="3314700" y="5448300"/>
          <p14:tracePt t="135049" x="3417888" y="5448300"/>
          <p14:tracePt t="135057" x="3519488" y="5454650"/>
          <p14:tracePt t="135066" x="3605213" y="5454650"/>
          <p14:tracePt t="135073" x="3706813" y="5454650"/>
          <p14:tracePt t="135082" x="3797300" y="5478463"/>
          <p14:tracePt t="135089" x="3857625" y="5483225"/>
          <p14:tracePt t="135099" x="3941763" y="5483225"/>
          <p14:tracePt t="135105" x="3984625" y="5483225"/>
          <p14:tracePt t="135116" x="4044950" y="5483225"/>
          <p14:tracePt t="135121" x="4068763" y="5483225"/>
          <p14:tracePt t="135130" x="4092575" y="5483225"/>
          <p14:tracePt t="135137" x="4111625" y="5483225"/>
          <p14:tracePt t="135514" x="4129088" y="5483225"/>
          <p14:tracePt t="135522" x="4152900" y="5502275"/>
          <p14:tracePt t="135530" x="4159250" y="5502275"/>
          <p14:tracePt t="135538" x="4165600" y="5508625"/>
          <p14:tracePt t="135546" x="4183063" y="5526088"/>
          <p14:tracePt t="135553" x="4219575" y="5538788"/>
          <p14:tracePt t="135561" x="4267200" y="5568950"/>
          <p14:tracePt t="135569" x="4321175" y="5610225"/>
          <p14:tracePt t="135577" x="4387850" y="5653088"/>
          <p14:tracePt t="135585" x="4448175" y="5689600"/>
          <p14:tracePt t="135593" x="4502150" y="5719763"/>
          <p14:tracePt t="135601" x="4538663" y="5743575"/>
          <p14:tracePt t="135609" x="4586288" y="5773738"/>
          <p14:tracePt t="135618" x="4641850" y="5815013"/>
          <p14:tracePt t="135625" x="4665663" y="5838825"/>
          <p14:tracePt t="135633" x="4702175" y="5868988"/>
          <p14:tracePt t="135641" x="4749800" y="5899150"/>
          <p14:tracePt t="135649" x="4773613" y="5918200"/>
          <p14:tracePt t="135657" x="4797425" y="5929313"/>
          <p14:tracePt t="135666" x="4803775" y="5935663"/>
          <p14:tracePt t="135673" x="4810125" y="5935663"/>
          <p14:tracePt t="135682" x="4816475" y="5942013"/>
          <p14:tracePt t="135689" x="4833938" y="5942013"/>
          <p14:tracePt t="135705" x="4840288" y="5948363"/>
          <p14:tracePt t="135713" x="4846638" y="5954713"/>
          <p14:tracePt t="135721" x="4852988" y="5954713"/>
          <p14:tracePt t="135729" x="4864100" y="5954713"/>
          <p14:tracePt t="135737" x="4870450" y="5959475"/>
          <p14:tracePt t="135745" x="4876800" y="5965825"/>
          <p14:tracePt t="135761" x="4887913" y="5978525"/>
          <p14:tracePt t="135898" x="4894263" y="5978525"/>
          <p14:tracePt t="135906" x="4900613" y="5984875"/>
          <p14:tracePt t="135914" x="4906963" y="5989638"/>
          <p14:tracePt t="135922" x="4918075" y="5995988"/>
          <p14:tracePt t="135931" x="4924425" y="5995988"/>
          <p14:tracePt t="135937" x="4943475" y="6008688"/>
          <p14:tracePt t="135945" x="4948238" y="6008688"/>
          <p14:tracePt t="135953" x="4960938" y="6015038"/>
          <p14:tracePt t="135962" x="4972050" y="6019800"/>
          <p14:tracePt t="135969" x="4997450" y="6038850"/>
          <p14:tracePt t="135977" x="5021263" y="6045200"/>
          <p14:tracePt t="135985" x="5057775" y="6062663"/>
          <p14:tracePt t="135993" x="5092700" y="6080125"/>
          <p14:tracePt t="136001" x="5099050" y="6086475"/>
          <p14:tracePt t="136009" x="5118100" y="6099175"/>
          <p14:tracePt t="136017" x="5135563" y="6110288"/>
          <p14:tracePt t="136025" x="5148263" y="6122988"/>
          <p14:tracePt t="136033" x="5165725" y="6129338"/>
          <p14:tracePt t="136049" x="5172075" y="6129338"/>
          <p14:tracePt t="136073" x="5178425" y="6129338"/>
          <p14:tracePt t="136089" x="5189538" y="6129338"/>
          <p14:tracePt t="136099" x="5195888" y="6129338"/>
          <p14:tracePt t="136105" x="5208588" y="6129338"/>
          <p14:tracePt t="136114" x="5213350" y="6129338"/>
          <p14:tracePt t="136121" x="5219700" y="6134100"/>
          <p14:tracePt t="136234" x="5232400" y="6134100"/>
          <p14:tracePt t="136242" x="5268913" y="6116638"/>
          <p14:tracePt t="136250" x="5292725" y="6092825"/>
          <p14:tracePt t="136258" x="5322888" y="6069013"/>
          <p14:tracePt t="136267" x="5329238" y="6045200"/>
          <p14:tracePt t="136273" x="5346700" y="6008688"/>
          <p14:tracePt t="136283" x="5353050" y="5978525"/>
          <p14:tracePt t="136289" x="5364163" y="5942013"/>
          <p14:tracePt t="136298" x="5364163" y="5929313"/>
          <p14:tracePt t="136305" x="5370513" y="5905500"/>
          <p14:tracePt t="136314" x="5370513" y="5899150"/>
          <p14:tracePt t="136321" x="5370513" y="5888038"/>
          <p14:tracePt t="136330" x="5370513" y="5881688"/>
          <p14:tracePt t="136337" x="5370513" y="5868988"/>
          <p14:tracePt t="136345" x="5370513" y="5864225"/>
          <p14:tracePt t="136353" x="5370513" y="5845175"/>
          <p14:tracePt t="136361" x="5359400" y="5834063"/>
          <p14:tracePt t="136369" x="5359400" y="5827713"/>
          <p14:tracePt t="136377" x="5353050" y="5821363"/>
          <p14:tracePt t="136385" x="5353050" y="5808663"/>
          <p14:tracePt t="136393" x="5346700" y="5803900"/>
          <p14:tracePt t="136401" x="5340350" y="5797550"/>
          <p14:tracePt t="136409" x="5334000" y="5778500"/>
          <p14:tracePt t="136425" x="5334000" y="5773738"/>
          <p14:tracePt t="136457" x="5329238" y="5767388"/>
          <p14:tracePt t="136521" x="5322888" y="5761038"/>
          <p14:tracePt t="136553" x="5322888" y="5784850"/>
          <p14:tracePt t="136561" x="5322888" y="5808663"/>
          <p14:tracePt t="136570" x="5322888" y="5838825"/>
          <p14:tracePt t="136577" x="5329238" y="5888038"/>
          <p14:tracePt t="136586" x="5334000" y="5905500"/>
          <p14:tracePt t="136593" x="5353050" y="5942013"/>
          <p14:tracePt t="136601" x="5359400" y="5965825"/>
          <p14:tracePt t="136609" x="5376863" y="5989638"/>
          <p14:tracePt t="136617" x="5383213" y="6008688"/>
          <p14:tracePt t="136625" x="5387975" y="6019800"/>
          <p14:tracePt t="136634" x="5394325" y="6026150"/>
          <p14:tracePt t="136762" x="5394325" y="6015038"/>
          <p14:tracePt t="136770" x="5394325" y="6002338"/>
          <p14:tracePt t="136777" x="5394325" y="5984875"/>
          <p14:tracePt t="136786" x="5394325" y="5978525"/>
          <p14:tracePt t="136794" x="5394325" y="5972175"/>
          <p14:tracePt t="136802" x="5394325" y="5959475"/>
          <p14:tracePt t="136809" x="5394325" y="5954713"/>
          <p14:tracePt t="136818" x="5394325" y="5942013"/>
          <p14:tracePt t="136825" x="5394325" y="5935663"/>
          <p14:tracePt t="136833" x="5394325" y="5929313"/>
          <p14:tracePt t="136841" x="5394325" y="5918200"/>
          <p14:tracePt t="136857" x="5394325" y="5899150"/>
          <p14:tracePt t="136867" x="5394325" y="5894388"/>
          <p14:tracePt t="137002" x="5418138" y="5905500"/>
          <p14:tracePt t="137010" x="5424488" y="5911850"/>
          <p14:tracePt t="137018" x="5430838" y="5924550"/>
          <p14:tracePt t="137026" x="5443538" y="5948363"/>
          <p14:tracePt t="137036" x="5454650" y="5959475"/>
          <p14:tracePt t="137042" x="5461000" y="5965825"/>
          <p14:tracePt t="137057" x="5467350" y="5972175"/>
          <p14:tracePt t="137290" x="5473700" y="5972175"/>
          <p14:tracePt t="137306" x="5478463" y="5965825"/>
          <p14:tracePt t="137314" x="5478463" y="5959475"/>
          <p14:tracePt t="137322" x="5484813" y="5954713"/>
          <p14:tracePt t="137329" x="5484813" y="5948363"/>
          <p14:tracePt t="137354" x="5484813" y="5942013"/>
          <p14:tracePt t="137401" x="5491163" y="5935663"/>
          <p14:tracePt t="137409" x="5497513" y="5935663"/>
          <p14:tracePt t="137417" x="5508625" y="5935663"/>
          <p14:tracePt t="137425" x="5527675" y="5948363"/>
          <p14:tracePt t="137434" x="5551488" y="5965825"/>
          <p14:tracePt t="137441" x="5557838" y="5972175"/>
          <p14:tracePt t="137450" x="5568950" y="5989638"/>
          <p14:tracePt t="137467" x="5575300" y="6008688"/>
          <p14:tracePt t="137754" x="5594350" y="6002338"/>
          <p14:tracePt t="137762" x="5618163" y="5989638"/>
          <p14:tracePt t="137778" x="5629275" y="5972175"/>
          <p14:tracePt t="137785" x="5648325" y="5959475"/>
          <p14:tracePt t="137794" x="5659438" y="5935663"/>
          <p14:tracePt t="137809" x="5672138" y="5911850"/>
          <p14:tracePt t="137817" x="5678488" y="5905500"/>
          <p14:tracePt t="137825" x="5678488" y="5899150"/>
          <p14:tracePt t="137834" x="5678488" y="5894388"/>
          <p14:tracePt t="137841" x="5678488" y="5888038"/>
          <p14:tracePt t="138042" x="5659438" y="5894388"/>
          <p14:tracePt t="138050" x="5648325" y="5905500"/>
          <p14:tracePt t="138058" x="5618163" y="5935663"/>
          <p14:tracePt t="138066" x="5594350" y="5959475"/>
          <p14:tracePt t="138073" x="5581650" y="5972175"/>
          <p14:tracePt t="138081" x="5564188" y="5989638"/>
          <p14:tracePt t="138089" x="5551488" y="6002338"/>
          <p14:tracePt t="138097" x="5534025" y="6019800"/>
          <p14:tracePt t="138105" x="5527675" y="6019800"/>
          <p14:tracePt t="138113" x="5514975" y="6026150"/>
          <p14:tracePt t="138177" x="5508625" y="6032500"/>
          <p14:tracePt t="138306" x="5514975" y="6026150"/>
          <p14:tracePt t="138314" x="5534025" y="6008688"/>
          <p14:tracePt t="138322" x="5545138" y="5995988"/>
          <p14:tracePt t="138329" x="5564188" y="5959475"/>
          <p14:tracePt t="138337" x="5568950" y="5948363"/>
          <p14:tracePt t="138345" x="5588000" y="5924550"/>
          <p14:tracePt t="138353" x="5605463" y="5888038"/>
          <p14:tracePt t="138361" x="5611813" y="5868988"/>
          <p14:tracePt t="138369" x="5618163" y="5845175"/>
          <p14:tracePt t="138377" x="5618163" y="5827713"/>
          <p14:tracePt t="138385" x="5629275" y="5808663"/>
          <p14:tracePt t="138393" x="5629275" y="5797550"/>
          <p14:tracePt t="138401" x="5629275" y="5784850"/>
          <p14:tracePt t="138409" x="5629275" y="5778500"/>
          <p14:tracePt t="138417" x="5629275" y="5761038"/>
          <p14:tracePt t="138425" x="5629275" y="5754688"/>
          <p14:tracePt t="138434" x="5629275" y="5749925"/>
          <p14:tracePt t="138441" x="5629275" y="5743575"/>
          <p14:tracePt t="138497" x="5629275" y="5737225"/>
          <p14:tracePt t="138513" x="5624513" y="5730875"/>
          <p14:tracePt t="138545" x="5618163" y="5730875"/>
          <p14:tracePt t="138553" x="5611813" y="5730875"/>
          <p14:tracePt t="138561" x="5594350" y="5730875"/>
          <p14:tracePt t="138569" x="5588000" y="5730875"/>
          <p14:tracePt t="138577" x="5568950" y="5730875"/>
          <p14:tracePt t="138585" x="5538788" y="5730875"/>
          <p14:tracePt t="138593" x="5503863" y="5730875"/>
          <p14:tracePt t="138602" x="5473700" y="5737225"/>
          <p14:tracePt t="138609" x="5448300" y="5743575"/>
          <p14:tracePt t="138618" x="5424488" y="5749925"/>
          <p14:tracePt t="138625" x="5400675" y="5761038"/>
          <p14:tracePt t="138635" x="5383213" y="5773738"/>
          <p14:tracePt t="138641" x="5359400" y="5791200"/>
          <p14:tracePt t="138651" x="5346700" y="5803900"/>
          <p14:tracePt t="138657" x="5329238" y="5821363"/>
          <p14:tracePt t="138666" x="5316538" y="5845175"/>
          <p14:tracePt t="138674" x="5303838" y="5857875"/>
          <p14:tracePt t="138682" x="5299075" y="5881688"/>
          <p14:tracePt t="138689" x="5299075" y="5905500"/>
          <p14:tracePt t="138697" x="5292725" y="5929313"/>
          <p14:tracePt t="138705" x="5292725" y="5954713"/>
          <p14:tracePt t="138713" x="5292725" y="5978525"/>
          <p14:tracePt t="138721" x="5292725" y="5989638"/>
          <p14:tracePt t="138729" x="5310188" y="6015038"/>
          <p14:tracePt t="138737" x="5316538" y="6032500"/>
          <p14:tracePt t="138745" x="5340350" y="6056313"/>
          <p14:tracePt t="138753" x="5346700" y="6056313"/>
          <p14:tracePt t="138761" x="5370513" y="6056313"/>
          <p14:tracePt t="138769" x="5383213" y="6062663"/>
          <p14:tracePt t="138777" x="5407025" y="6062663"/>
          <p14:tracePt t="138785" x="5413375" y="6062663"/>
          <p14:tracePt t="138793" x="5430838" y="6062663"/>
          <p14:tracePt t="138802" x="5448300" y="6062663"/>
          <p14:tracePt t="138809" x="5473700" y="6062663"/>
          <p14:tracePt t="138817" x="5491163" y="6062663"/>
          <p14:tracePt t="138825" x="5514975" y="6062663"/>
          <p14:tracePt t="138835" x="5551488" y="6049963"/>
          <p14:tracePt t="138841" x="5588000" y="6019800"/>
          <p14:tracePt t="138849" x="5611813" y="6008688"/>
          <p14:tracePt t="138857" x="5635625" y="5989638"/>
          <p14:tracePt t="138866" x="5654675" y="5965825"/>
          <p14:tracePt t="138873" x="5665788" y="5942013"/>
          <p14:tracePt t="138881" x="5678488" y="5918200"/>
          <p14:tracePt t="138889" x="5684838" y="5894388"/>
          <p14:tracePt t="138897" x="5689600" y="5881688"/>
          <p14:tracePt t="138905" x="5702300" y="5845175"/>
          <p14:tracePt t="138913" x="5702300" y="5821363"/>
          <p14:tracePt t="138929" x="5702300" y="5808663"/>
          <p14:tracePt t="138945" x="5702300" y="5797550"/>
          <p14:tracePt t="138953" x="5702300" y="5791200"/>
          <p14:tracePt t="138961" x="5702300" y="5778500"/>
          <p14:tracePt t="138970" x="5695950" y="5773738"/>
          <p14:tracePt t="138977" x="5684838" y="5767388"/>
          <p14:tracePt t="138985" x="5672138" y="5743575"/>
          <p14:tracePt t="138993" x="5665788" y="5737225"/>
          <p14:tracePt t="139002" x="5659438" y="5730875"/>
          <p14:tracePt t="139009" x="5648325" y="5719763"/>
          <p14:tracePt t="139019" x="5641975" y="5713413"/>
          <p14:tracePt t="139025" x="5629275" y="5707063"/>
          <p14:tracePt t="139035" x="5611813" y="5694363"/>
          <p14:tracePt t="139041" x="5588000" y="5694363"/>
          <p14:tracePt t="139049" x="5575300" y="5694363"/>
          <p14:tracePt t="139057" x="5564188" y="5694363"/>
          <p14:tracePt t="139065" x="5538788" y="5694363"/>
          <p14:tracePt t="139073" x="5514975" y="5694363"/>
          <p14:tracePt t="139081" x="5491163" y="5694363"/>
          <p14:tracePt t="139089" x="5467350" y="5694363"/>
          <p14:tracePt t="139097" x="5454650" y="5707063"/>
          <p14:tracePt t="139105" x="5430838" y="5724525"/>
          <p14:tracePt t="139113" x="5424488" y="5737225"/>
          <p14:tracePt t="139121" x="5400675" y="5761038"/>
          <p14:tracePt t="139137" x="5400675" y="5773738"/>
          <p14:tracePt t="139145" x="5400675" y="5797550"/>
          <p14:tracePt t="139153" x="5400675" y="5821363"/>
          <p14:tracePt t="139161" x="5400675" y="5845175"/>
          <p14:tracePt t="139170" x="5400675" y="5868988"/>
          <p14:tracePt t="139177" x="5400675" y="5881688"/>
          <p14:tracePt t="139186" x="5407025" y="5905500"/>
          <p14:tracePt t="139193" x="5424488" y="5924550"/>
          <p14:tracePt t="139202" x="5448300" y="5948363"/>
          <p14:tracePt t="139209" x="5461000" y="5959475"/>
          <p14:tracePt t="139217" x="5467350" y="5965825"/>
          <p14:tracePt t="139225" x="5473700" y="5965825"/>
          <p14:tracePt t="139233" x="5491163" y="5972175"/>
          <p14:tracePt t="139241" x="5497513" y="5978525"/>
          <p14:tracePt t="139250" x="5514975" y="5984875"/>
          <p14:tracePt t="139257" x="5538788" y="5984875"/>
          <p14:tracePt t="139265" x="5545138" y="5984875"/>
          <p14:tracePt t="139273" x="5557838" y="5984875"/>
          <p14:tracePt t="139281" x="5564188" y="5984875"/>
          <p14:tracePt t="139289" x="5568950" y="5984875"/>
          <p14:tracePt t="139297" x="5588000" y="5978525"/>
          <p14:tracePt t="139313" x="5588000" y="5954713"/>
          <p14:tracePt t="139321" x="5588000" y="5935663"/>
          <p14:tracePt t="139329" x="5588000" y="5911850"/>
          <p14:tracePt t="139337" x="5588000" y="5888038"/>
          <p14:tracePt t="139353" x="5588000" y="5875338"/>
          <p14:tracePt t="139513" x="0" y="0"/>
        </p14:tracePtLst>
        <p14:tracePtLst>
          <p14:tracePt t="143724" x="4997450" y="5489575"/>
          <p14:tracePt t="143858" x="4991100" y="5483225"/>
          <p14:tracePt t="143882" x="4984750" y="5483225"/>
          <p14:tracePt t="143898" x="4978400" y="5483225"/>
          <p14:tracePt t="143921" x="4972050" y="5483225"/>
          <p14:tracePt t="143929" x="4960938" y="5483225"/>
          <p14:tracePt t="143953" x="4937125" y="5483225"/>
          <p14:tracePt t="143970" x="4924425" y="5483225"/>
          <p14:tracePt t="143977" x="4918075" y="5483225"/>
          <p14:tracePt t="143986" x="4913313" y="5483225"/>
          <p14:tracePt t="143993" x="4906963" y="5483225"/>
          <p14:tracePt t="144001" x="4900613" y="5483225"/>
          <p14:tracePt t="144025" x="4883150" y="5483225"/>
          <p14:tracePt t="144082" x="4876800" y="5483225"/>
          <p14:tracePt t="144122" x="4870450" y="5483225"/>
          <p14:tracePt t="144130" x="4857750" y="5483225"/>
          <p14:tracePt t="144139" x="4852988" y="5483225"/>
          <p14:tracePt t="144146" x="4840288" y="5483225"/>
          <p14:tracePt t="144155" x="4816475" y="5478463"/>
          <p14:tracePt t="144162" x="4792663" y="5478463"/>
          <p14:tracePt t="144170" x="4767263" y="5478463"/>
          <p14:tracePt t="144178" x="4749800" y="5472113"/>
          <p14:tracePt t="144185" x="4725988" y="5459413"/>
          <p14:tracePt t="144193" x="4702175" y="5459413"/>
          <p14:tracePt t="144201" x="4676775" y="5454650"/>
          <p14:tracePt t="144209" x="4652963" y="5448300"/>
          <p14:tracePt t="144217" x="4629150" y="5441950"/>
          <p14:tracePt t="144225" x="4605338" y="5441950"/>
          <p14:tracePt t="144233" x="4575175" y="5429250"/>
          <p14:tracePt t="144241" x="4551363" y="5429250"/>
          <p14:tracePt t="144249" x="4527550" y="5418138"/>
          <p14:tracePt t="144257" x="4514850" y="5418138"/>
          <p14:tracePt t="144265" x="4478338" y="5405438"/>
          <p14:tracePt t="144273" x="4467225" y="5405438"/>
          <p14:tracePt t="144281" x="4448175" y="5399088"/>
          <p14:tracePt t="144289" x="4437063" y="5394325"/>
          <p14:tracePt t="144297" x="4411663" y="5394325"/>
          <p14:tracePt t="144306" x="4387850" y="5394325"/>
          <p14:tracePt t="144313" x="4364038" y="5381625"/>
          <p14:tracePt t="144322" x="4321175" y="5381625"/>
          <p14:tracePt t="144329" x="4297363" y="5375275"/>
          <p14:tracePt t="144337" x="4256088" y="5375275"/>
          <p14:tracePt t="144345" x="4225925" y="5368925"/>
          <p14:tracePt t="144354" x="4176713" y="5368925"/>
          <p14:tracePt t="144361" x="4116388" y="5357813"/>
          <p14:tracePt t="144369" x="4086225" y="5357813"/>
          <p14:tracePt t="144377" x="4044950" y="5351463"/>
          <p14:tracePt t="144385" x="4008438" y="5351463"/>
          <p14:tracePt t="144393" x="3965575" y="5338763"/>
          <p14:tracePt t="144401" x="3935413" y="5338763"/>
          <p14:tracePt t="144409" x="3900488" y="5334000"/>
          <p14:tracePt t="144417" x="3851275" y="5321300"/>
          <p14:tracePt t="144425" x="3827463" y="5314950"/>
          <p14:tracePt t="144433" x="3810000" y="5314950"/>
          <p14:tracePt t="144441" x="3784600" y="5308600"/>
          <p14:tracePt t="144449" x="3767138" y="5308600"/>
          <p14:tracePt t="144457" x="3749675" y="5308600"/>
          <p14:tracePt t="144465" x="3730625" y="5297488"/>
          <p14:tracePt t="144473" x="3719513" y="5297488"/>
          <p14:tracePt t="144481" x="3706813" y="5297488"/>
          <p14:tracePt t="144490" x="3683000" y="5297488"/>
          <p14:tracePt t="144497" x="3646488" y="5297488"/>
          <p14:tracePt t="144505" x="3629025" y="5297488"/>
          <p14:tracePt t="144513" x="3605213" y="5297488"/>
          <p14:tracePt t="144523" x="3556000" y="5291138"/>
          <p14:tracePt t="144529" x="3525838" y="5291138"/>
          <p14:tracePt t="144537" x="3495675" y="5291138"/>
          <p14:tracePt t="144545" x="3454400" y="5291138"/>
          <p14:tracePt t="144553" x="3405188" y="5291138"/>
          <p14:tracePt t="144561" x="3363913" y="5291138"/>
          <p14:tracePt t="144569" x="3333750" y="5291138"/>
          <p14:tracePt t="144577" x="3309938" y="5291138"/>
          <p14:tracePt t="144585" x="3273425" y="5291138"/>
          <p14:tracePt t="144593" x="3254375" y="5291138"/>
          <p14:tracePt t="144601" x="3230563" y="5291138"/>
          <p14:tracePt t="144609" x="3213100" y="5291138"/>
          <p14:tracePt t="144617" x="3206750" y="5291138"/>
          <p14:tracePt t="144625" x="3189288" y="5291138"/>
          <p14:tracePt t="144633" x="3176588" y="5291138"/>
          <p14:tracePt t="144641" x="3170238" y="5291138"/>
          <p14:tracePt t="144649" x="3146425" y="5291138"/>
          <p14:tracePt t="144657" x="3122613" y="5291138"/>
          <p14:tracePt t="144665" x="3092450" y="5291138"/>
          <p14:tracePt t="144673" x="3038475" y="5291138"/>
          <p14:tracePt t="144681" x="2995613" y="5291138"/>
          <p14:tracePt t="144690" x="2924175" y="5291138"/>
          <p14:tracePt t="144697" x="2833688" y="5291138"/>
          <p14:tracePt t="144707" x="2803525" y="5291138"/>
          <p14:tracePt t="144713" x="2760663" y="5291138"/>
          <p14:tracePt t="144723" x="2687638" y="5291138"/>
          <p14:tracePt t="144729" x="2646363" y="5291138"/>
          <p14:tracePt t="144738" x="2622550" y="5291138"/>
          <p14:tracePt t="144745" x="2597150" y="5291138"/>
          <p14:tracePt t="144753" x="2562225" y="5303838"/>
          <p14:tracePt t="144769" x="2555875" y="5303838"/>
          <p14:tracePt t="144785" x="2549525" y="5308600"/>
          <p14:tracePt t="144809" x="2543175" y="5314950"/>
          <p14:tracePt t="144817" x="2543175" y="5321300"/>
          <p14:tracePt t="144825" x="2543175" y="5334000"/>
          <p14:tracePt t="144833" x="2562225" y="5345113"/>
          <p14:tracePt t="144841" x="2573338" y="5364163"/>
          <p14:tracePt t="144849" x="2603500" y="5387975"/>
          <p14:tracePt t="144857" x="2627313" y="5405438"/>
          <p14:tracePt t="144865" x="2657475" y="5424488"/>
          <p14:tracePt t="144873" x="2693988" y="5435600"/>
          <p14:tracePt t="144881" x="2730500" y="5465763"/>
          <p14:tracePt t="144891" x="2767013" y="5483225"/>
          <p14:tracePt t="144897" x="2803525" y="5489575"/>
          <p14:tracePt t="144906" x="2833688" y="5502275"/>
          <p14:tracePt t="144913" x="2868613" y="5508625"/>
          <p14:tracePt t="144921" x="2894013" y="5519738"/>
          <p14:tracePt t="144929" x="2935288" y="5519738"/>
          <p14:tracePt t="144937" x="2971800" y="5532438"/>
          <p14:tracePt t="144945" x="3001963" y="5543550"/>
          <p14:tracePt t="144953" x="3062288" y="5543550"/>
          <p14:tracePt t="144961" x="3109913" y="5562600"/>
          <p14:tracePt t="144969" x="3170238" y="5573713"/>
          <p14:tracePt t="144977" x="3213100" y="5573713"/>
          <p14:tracePt t="144985" x="3260725" y="5580063"/>
          <p14:tracePt t="144993" x="3309938" y="5592763"/>
          <p14:tracePt t="145001" x="3333750" y="5592763"/>
          <p14:tracePt t="145009" x="3375025" y="5592763"/>
          <p14:tracePt t="145017" x="3405188" y="5592763"/>
          <p14:tracePt t="145025" x="3441700" y="5599113"/>
          <p14:tracePt t="145033" x="3471863" y="5599113"/>
          <p14:tracePt t="145041" x="3495675" y="5599113"/>
          <p14:tracePt t="145049" x="3519488" y="5599113"/>
          <p14:tracePt t="145057" x="3575050" y="5599113"/>
          <p14:tracePt t="145065" x="3598863" y="5599113"/>
          <p14:tracePt t="145074" x="3640138" y="5599113"/>
          <p14:tracePt t="145081" x="3670300" y="5599113"/>
          <p14:tracePt t="145090" x="3695700" y="5599113"/>
          <p14:tracePt t="145097" x="3749675" y="5599113"/>
          <p14:tracePt t="145107" x="3773488" y="5599113"/>
          <p14:tracePt t="145113" x="3803650" y="5599113"/>
          <p14:tracePt t="145121" x="3844925" y="5610225"/>
          <p14:tracePt t="145129" x="3894138" y="5610225"/>
          <p14:tracePt t="145138" x="3935413" y="5610225"/>
          <p14:tracePt t="145145" x="3984625" y="5610225"/>
          <p14:tracePt t="145153" x="4014788" y="5610225"/>
          <p14:tracePt t="145161" x="4044950" y="5610225"/>
          <p14:tracePt t="145169" x="4081463" y="5610225"/>
          <p14:tracePt t="145177" x="4098925" y="5610225"/>
          <p14:tracePt t="145185" x="4141788" y="5610225"/>
          <p14:tracePt t="145193" x="4176713" y="5610225"/>
          <p14:tracePt t="145201" x="4219575" y="5610225"/>
          <p14:tracePt t="145209" x="4249738" y="5603875"/>
          <p14:tracePt t="145217" x="4310063" y="5599113"/>
          <p14:tracePt t="145225" x="4346575" y="5586413"/>
          <p14:tracePt t="145233" x="4376738" y="5586413"/>
          <p14:tracePt t="145241" x="4411663" y="5580063"/>
          <p14:tracePt t="145249" x="4441825" y="5573713"/>
          <p14:tracePt t="145257" x="4491038" y="5573713"/>
          <p14:tracePt t="145265" x="4514850" y="5562600"/>
          <p14:tracePt t="145273" x="4532313" y="5562600"/>
          <p14:tracePt t="145281" x="4557713" y="5556250"/>
          <p14:tracePt t="145290" x="4581525" y="5556250"/>
          <p14:tracePt t="145297" x="4605338" y="5549900"/>
          <p14:tracePt t="145307" x="4616450" y="5549900"/>
          <p14:tracePt t="145313" x="4635500" y="5538788"/>
          <p14:tracePt t="145321" x="4646613" y="5538788"/>
          <p14:tracePt t="145329" x="4665663" y="5532438"/>
          <p14:tracePt t="145337" x="4676775" y="5526088"/>
          <p14:tracePt t="145353" x="4683125" y="5519738"/>
          <p14:tracePt t="145361" x="4695825" y="5495925"/>
          <p14:tracePt t="145377" x="4695825" y="5489575"/>
          <p14:tracePt t="145385" x="4695825" y="5478463"/>
          <p14:tracePt t="145393" x="4706938" y="5465763"/>
          <p14:tracePt t="145401" x="4713288" y="5459413"/>
          <p14:tracePt t="145433" x="4713288" y="5448300"/>
          <p14:tracePt t="145465" x="4713288" y="5429250"/>
          <p14:tracePt t="145473" x="4702175" y="5418138"/>
          <p14:tracePt t="145481" x="4689475" y="5411788"/>
          <p14:tracePt t="145489" x="4665663" y="5394325"/>
          <p14:tracePt t="145497" x="4641850" y="5387975"/>
          <p14:tracePt t="145507" x="4622800" y="5368925"/>
          <p14:tracePt t="145513" x="4592638" y="5364163"/>
          <p14:tracePt t="145521" x="4568825" y="5345113"/>
          <p14:tracePt t="145529" x="4532313" y="5338763"/>
          <p14:tracePt t="145537" x="4484688" y="5314950"/>
          <p14:tracePt t="145545" x="4448175" y="5297488"/>
          <p14:tracePt t="145553" x="4418013" y="5291138"/>
          <p14:tracePt t="145561" x="4381500" y="5291138"/>
          <p14:tracePt t="145569" x="4364038" y="5291138"/>
          <p14:tracePt t="145577" x="4297363" y="5291138"/>
          <p14:tracePt t="145585" x="4249738" y="5291138"/>
          <p14:tracePt t="145593" x="4176713" y="5291138"/>
          <p14:tracePt t="145601" x="4116388" y="5291138"/>
          <p14:tracePt t="145609" x="4044950" y="5297488"/>
          <p14:tracePt t="145617" x="3995738" y="5303838"/>
          <p14:tracePt t="145625" x="3954463" y="5303838"/>
          <p14:tracePt t="145633" x="3905250" y="5314950"/>
          <p14:tracePt t="145641" x="3857625" y="5334000"/>
          <p14:tracePt t="145649" x="3833813" y="5334000"/>
          <p14:tracePt t="145657" x="3810000" y="5338763"/>
          <p14:tracePt t="145665" x="3784600" y="5357813"/>
          <p14:tracePt t="145674" x="3773488" y="5357813"/>
          <p14:tracePt t="145681" x="3749675" y="5364163"/>
          <p14:tracePt t="145690" x="3736975" y="5381625"/>
          <p14:tracePt t="145697" x="3730625" y="5387975"/>
          <p14:tracePt t="145707" x="3725863" y="5394325"/>
          <p14:tracePt t="145713" x="3706813" y="5399088"/>
          <p14:tracePt t="145729" x="3695700" y="5418138"/>
          <p14:tracePt t="145818" x="3689350" y="5424488"/>
          <p14:tracePt t="145866" x="3689350" y="5429250"/>
          <p14:tracePt t="145873" x="3689350" y="5435600"/>
          <p14:tracePt t="145938" x="3695700" y="5441950"/>
          <p14:tracePt t="145970" x="3700463" y="5448300"/>
          <p14:tracePt t="145978" x="3706813" y="5454650"/>
          <p14:tracePt t="145986" x="3713163" y="5459413"/>
          <p14:tracePt t="145995" x="3719513" y="5472113"/>
          <p14:tracePt t="146010" x="3725863" y="5495925"/>
          <p14:tracePt t="146017" x="3730625" y="5502275"/>
          <p14:tracePt t="146025" x="3736975" y="5508625"/>
          <p14:tracePt t="146033" x="3749675" y="5519738"/>
          <p14:tracePt t="146049" x="3756025" y="5526088"/>
          <p14:tracePt t="146058" x="3760788" y="5538788"/>
          <p14:tracePt t="146075" x="3773488" y="5549900"/>
          <p14:tracePt t="146092" x="3779838" y="5556250"/>
          <p14:tracePt t="146097" x="3790950" y="5562600"/>
          <p14:tracePt t="146113" x="3810000" y="5562600"/>
          <p14:tracePt t="146122" x="3833813" y="5580063"/>
          <p14:tracePt t="146129" x="3857625" y="5586413"/>
          <p14:tracePt t="146137" x="3881438" y="5599113"/>
          <p14:tracePt t="146145" x="3905250" y="5610225"/>
          <p14:tracePt t="146153" x="3917950" y="5616575"/>
          <p14:tracePt t="146161" x="3941763" y="5634038"/>
          <p14:tracePt t="146169" x="3978275" y="5653088"/>
          <p14:tracePt t="146178" x="4002088" y="5664200"/>
          <p14:tracePt t="146185" x="4032250" y="5683250"/>
          <p14:tracePt t="146194" x="4075113" y="5713413"/>
          <p14:tracePt t="146201" x="4122738" y="5743575"/>
          <p14:tracePt t="146209" x="4171950" y="5761038"/>
          <p14:tracePt t="146217" x="4237038" y="5791200"/>
          <p14:tracePt t="146225" x="4316413" y="5838825"/>
          <p14:tracePt t="146233" x="4376738" y="5868988"/>
          <p14:tracePt t="146242" x="4437063" y="5888038"/>
          <p14:tracePt t="146249" x="4514850" y="5911850"/>
          <p14:tracePt t="146258" x="4592638" y="5942013"/>
          <p14:tracePt t="146265" x="4652963" y="5965825"/>
          <p14:tracePt t="146275" x="4743450" y="5995988"/>
          <p14:tracePt t="146282" x="4833938" y="6019800"/>
          <p14:tracePt t="146291" x="4924425" y="6056313"/>
          <p14:tracePt t="146297" x="4997450" y="6069013"/>
          <p14:tracePt t="146306" x="5075238" y="6099175"/>
          <p14:tracePt t="146313" x="5135563" y="6110288"/>
          <p14:tracePt t="146321" x="5208588" y="6129338"/>
          <p14:tracePt t="146329" x="5256213" y="6140450"/>
          <p14:tracePt t="146337" x="5316538" y="6159500"/>
          <p14:tracePt t="146345" x="5364163" y="6159500"/>
          <p14:tracePt t="146353" x="5413375" y="6170613"/>
          <p14:tracePt t="146361" x="5473700" y="6189663"/>
          <p14:tracePt t="146369" x="5534025" y="6189663"/>
          <p14:tracePt t="146377" x="5575300" y="6200775"/>
          <p14:tracePt t="146385" x="5611813" y="6219825"/>
          <p14:tracePt t="146393" x="5635625" y="6219825"/>
          <p14:tracePt t="146401" x="5665788" y="6219825"/>
          <p14:tracePt t="146409" x="5689600" y="6219825"/>
          <p14:tracePt t="146417" x="5715000" y="6224588"/>
          <p14:tracePt t="146425" x="5738813" y="6224588"/>
          <p14:tracePt t="146433" x="5762625" y="6230938"/>
          <p14:tracePt t="146442" x="5786438" y="6230938"/>
          <p14:tracePt t="146449" x="5829300" y="6230938"/>
          <p14:tracePt t="146459" x="5889625" y="6243638"/>
          <p14:tracePt t="146465" x="5949950" y="6243638"/>
          <p14:tracePt t="146475" x="5991225" y="6254750"/>
          <p14:tracePt t="146481" x="6081713" y="6261100"/>
          <p14:tracePt t="146489" x="6172200" y="6284913"/>
          <p14:tracePt t="146497" x="6256338" y="6297613"/>
          <p14:tracePt t="146506" x="6346825" y="6310313"/>
          <p14:tracePt t="146513" x="6407150" y="6315075"/>
          <p14:tracePt t="146521" x="6456363" y="6327775"/>
          <p14:tracePt t="146529" x="6480175" y="6334125"/>
          <p14:tracePt t="146537" x="6497638" y="6334125"/>
          <p14:tracePt t="146545" x="6521450" y="6334125"/>
          <p14:tracePt t="146553" x="6534150" y="6334125"/>
          <p14:tracePt t="146561" x="6551613" y="6334125"/>
          <p14:tracePt t="146569" x="6564313" y="6334125"/>
          <p14:tracePt t="146577" x="6588125" y="6334125"/>
          <p14:tracePt t="146585" x="6600825" y="6334125"/>
          <p14:tracePt t="146593" x="6611938" y="6334125"/>
          <p14:tracePt t="146601" x="6630988" y="6334125"/>
          <p14:tracePt t="146609" x="6661150" y="6334125"/>
          <p14:tracePt t="146617" x="6684963" y="6327775"/>
          <p14:tracePt t="146625" x="6708775" y="6310313"/>
          <p14:tracePt t="146633" x="6732588" y="6303963"/>
          <p14:tracePt t="146642" x="6738938" y="6303963"/>
          <p14:tracePt t="146649" x="6751638" y="6291263"/>
          <p14:tracePt t="146705" x="6751638" y="6284913"/>
          <p14:tracePt t="146745" x="6751638" y="6280150"/>
          <p14:tracePt t="146777" x="6751638" y="6273800"/>
          <p14:tracePt t="146785" x="6745288" y="6273800"/>
          <p14:tracePt t="146793" x="6738938" y="6273800"/>
          <p14:tracePt t="146801" x="6726238" y="6273800"/>
          <p14:tracePt t="146810" x="6702425" y="6267450"/>
          <p14:tracePt t="146817" x="6672263" y="6261100"/>
          <p14:tracePt t="146825" x="6648450" y="6261100"/>
          <p14:tracePt t="146833" x="6618288" y="6261100"/>
          <p14:tracePt t="146842" x="6581775" y="6261100"/>
          <p14:tracePt t="146849" x="6540500" y="6261100"/>
          <p14:tracePt t="146857" x="6497638" y="6261100"/>
          <p14:tracePt t="146865" x="6473825" y="6261100"/>
          <p14:tracePt t="146876" x="6443663" y="6261100"/>
          <p14:tracePt t="146881" x="6426200" y="6261100"/>
          <p14:tracePt t="146894" x="6419850" y="6267450"/>
          <p14:tracePt t="146913" x="6413500" y="6273800"/>
          <p14:tracePt t="146945" x="6407150" y="6280150"/>
          <p14:tracePt t="146969" x="6413500" y="6280150"/>
          <p14:tracePt t="146977" x="6450013" y="6284913"/>
          <p14:tracePt t="146985" x="6497638" y="6310313"/>
          <p14:tracePt t="146993" x="6557963" y="6315075"/>
          <p14:tracePt t="147001" x="6605588" y="6327775"/>
          <p14:tracePt t="147010" x="6665913" y="6345238"/>
          <p14:tracePt t="147017" x="6726238" y="6357938"/>
          <p14:tracePt t="147025" x="6799263" y="6381750"/>
          <p14:tracePt t="147034" x="6877050" y="6388100"/>
          <p14:tracePt t="147042" x="6937375" y="6411913"/>
          <p14:tracePt t="147049" x="6980238" y="6411913"/>
          <p14:tracePt t="147057" x="7058025" y="6418263"/>
          <p14:tracePt t="147065" x="7088188" y="6418263"/>
          <p14:tracePt t="147075" x="7118350" y="6429375"/>
          <p14:tracePt t="147081" x="7178675" y="6429375"/>
          <p14:tracePt t="147090" x="7215188" y="6429375"/>
          <p14:tracePt t="147097" x="7281863" y="6429375"/>
          <p14:tracePt t="147106" x="7312025" y="6429375"/>
          <p14:tracePt t="147113" x="7366000" y="6429375"/>
          <p14:tracePt t="147121" x="7407275" y="6429375"/>
          <p14:tracePt t="147129" x="7443788" y="6429375"/>
          <p14:tracePt t="147137" x="7473950" y="6429375"/>
          <p14:tracePt t="147145" x="7516813" y="6424613"/>
          <p14:tracePt t="147153" x="7564438" y="6405563"/>
          <p14:tracePt t="147161" x="7600950" y="6399213"/>
          <p14:tracePt t="147169" x="7661275" y="6388100"/>
          <p14:tracePt t="147177" x="7697788" y="6370638"/>
          <p14:tracePt t="147185" x="7745413" y="6364288"/>
          <p14:tracePt t="147193" x="7758113" y="6351588"/>
          <p14:tracePt t="147201" x="7781925" y="6345238"/>
          <p14:tracePt t="147210" x="7805738" y="6340475"/>
          <p14:tracePt t="147217" x="7829550" y="6321425"/>
          <p14:tracePt t="147226" x="7835900" y="6321425"/>
          <p14:tracePt t="147233" x="7848600" y="6315075"/>
          <p14:tracePt t="147242" x="7866063" y="6297613"/>
          <p14:tracePt t="147249" x="7872413" y="6291263"/>
          <p14:tracePt t="147265" x="7883525" y="6280150"/>
          <p14:tracePt t="147276" x="7889875" y="6273800"/>
          <p14:tracePt t="147281" x="7896225" y="6261100"/>
          <p14:tracePt t="147337" x="7896225" y="6249988"/>
          <p14:tracePt t="147369" x="7896225" y="6243638"/>
          <p14:tracePt t="147377" x="7896225" y="6224588"/>
          <p14:tracePt t="147385" x="7896225" y="6219825"/>
          <p14:tracePt t="147393" x="7896225" y="6207125"/>
          <p14:tracePt t="147401" x="7896225" y="6194425"/>
          <p14:tracePt t="147410" x="7889875" y="6176963"/>
          <p14:tracePt t="147417" x="7866063" y="6153150"/>
          <p14:tracePt t="147426" x="7853363" y="6129338"/>
          <p14:tracePt t="147433" x="7842250" y="6116638"/>
          <p14:tracePt t="147442" x="7823200" y="6099175"/>
          <p14:tracePt t="147449" x="7812088" y="6086475"/>
          <p14:tracePt t="147459" x="7788275" y="6075363"/>
          <p14:tracePt t="147465" x="7769225" y="6062663"/>
          <p14:tracePt t="147474" x="7745413" y="6056313"/>
          <p14:tracePt t="147481" x="7739063" y="6049963"/>
          <p14:tracePt t="147490" x="7734300" y="6049963"/>
          <p14:tracePt t="147497" x="7727950" y="6045200"/>
          <p14:tracePt t="147505" x="7721600" y="6045200"/>
          <p14:tracePt t="147522" x="7715250" y="6045200"/>
          <p14:tracePt t="147553" x="7704138" y="6045200"/>
          <p14:tracePt t="147561" x="7697788" y="6045200"/>
          <p14:tracePt t="147569" x="7678738" y="6045200"/>
          <p14:tracePt t="147577" x="7654925" y="6049963"/>
          <p14:tracePt t="147585" x="7631113" y="6069013"/>
          <p14:tracePt t="147593" x="7594600" y="6086475"/>
          <p14:tracePt t="147601" x="7577138" y="6099175"/>
          <p14:tracePt t="147609" x="7540625" y="6129338"/>
          <p14:tracePt t="147617" x="7534275" y="6134100"/>
          <p14:tracePt t="147627" x="7523163" y="6146800"/>
          <p14:tracePt t="147633" x="7516813" y="6153150"/>
          <p14:tracePt t="147643" x="7510463" y="6159500"/>
          <p14:tracePt t="147649" x="7504113" y="6164263"/>
          <p14:tracePt t="147659" x="7504113" y="6176963"/>
          <p14:tracePt t="147665" x="7504113" y="6183313"/>
          <p14:tracePt t="147674" x="7504113" y="6194425"/>
          <p14:tracePt t="147681" x="7504113" y="6213475"/>
          <p14:tracePt t="147690" x="7504113" y="6219825"/>
          <p14:tracePt t="147697" x="7504113" y="6224588"/>
          <p14:tracePt t="147705" x="7504113" y="6243638"/>
          <p14:tracePt t="147713" x="7504113" y="6249988"/>
          <p14:tracePt t="147721" x="7504113" y="6261100"/>
          <p14:tracePt t="147729" x="7510463" y="6280150"/>
          <p14:tracePt t="147737" x="7523163" y="6291263"/>
          <p14:tracePt t="147746" x="7527925" y="6297613"/>
          <p14:tracePt t="147753" x="7534275" y="6310313"/>
          <p14:tracePt t="147761" x="7540625" y="6327775"/>
          <p14:tracePt t="147777" x="7540625" y="6340475"/>
          <p14:tracePt t="147793" x="7540625" y="6345238"/>
          <p14:tracePt t="147801" x="7540625" y="6351588"/>
          <p14:tracePt t="147809" x="7540625" y="6357938"/>
          <p14:tracePt t="147833" x="7546975" y="6364288"/>
          <p14:tracePt t="147857" x="7546975" y="6370638"/>
          <p14:tracePt t="147874" x="7546975" y="6375400"/>
          <p14:tracePt t="147890" x="7546975" y="6381750"/>
          <p14:tracePt t="147911" x="7546975" y="6394450"/>
          <p14:tracePt t="147937" x="7546975" y="6399213"/>
          <p14:tracePt t="147945" x="7546975" y="6418263"/>
          <p14:tracePt t="147961" x="7546975" y="6424613"/>
          <p14:tracePt t="147969" x="7546975" y="6435725"/>
          <p14:tracePt t="147977" x="7546975" y="6442075"/>
          <p14:tracePt t="147993" x="7546975" y="6448425"/>
          <p14:tracePt t="148001" x="7546975" y="6454775"/>
          <p14:tracePt t="148234" x="7540625" y="6459538"/>
          <p14:tracePt t="148266" x="7534275" y="6459538"/>
          <p14:tracePt t="148282" x="7510463" y="6459538"/>
          <p14:tracePt t="148290" x="7497763" y="6448425"/>
          <p14:tracePt t="148297" x="7493000" y="6448425"/>
          <p14:tracePt t="148305" x="7480300" y="6442075"/>
          <p14:tracePt t="148313" x="7473950" y="6435725"/>
          <p14:tracePt t="148321" x="7456488" y="6429375"/>
          <p14:tracePt t="148329" x="7432675" y="6418263"/>
          <p14:tracePt t="148337" x="7419975" y="6405563"/>
          <p14:tracePt t="148345" x="7413625" y="6405563"/>
          <p14:tracePt t="148354" x="7389813" y="6399213"/>
          <p14:tracePt t="148361" x="7377113" y="6394450"/>
          <p14:tracePt t="148369" x="7366000" y="6388100"/>
          <p14:tracePt t="148377" x="7342188" y="6388100"/>
          <p14:tracePt t="148385" x="7318375" y="6375400"/>
          <p14:tracePt t="148393" x="7292975" y="6370638"/>
          <p14:tracePt t="148401" x="7275513" y="6364288"/>
          <p14:tracePt t="148410" x="7258050" y="6364288"/>
          <p14:tracePt t="148417" x="7232650" y="6364288"/>
          <p14:tracePt t="148425" x="7208838" y="6357938"/>
          <p14:tracePt t="148433" x="7191375" y="6345238"/>
          <p14:tracePt t="148443" x="7178675" y="6345238"/>
          <p14:tracePt t="148449" x="7154863" y="6345238"/>
          <p14:tracePt t="148458" x="7137400" y="6345238"/>
          <p14:tracePt t="148465" x="7131050" y="6345238"/>
          <p14:tracePt t="148474" x="7107238" y="6345238"/>
          <p14:tracePt t="148481" x="7081838" y="6345238"/>
          <p14:tracePt t="148489" x="7070725" y="6345238"/>
          <p14:tracePt t="148497" x="7046913" y="6345238"/>
          <p14:tracePt t="148505" x="7021513" y="6345238"/>
          <p14:tracePt t="148513" x="7010400" y="6345238"/>
          <p14:tracePt t="148521" x="6997700" y="6345238"/>
          <p14:tracePt t="148529" x="6980238" y="6345238"/>
          <p14:tracePt t="148537" x="6961188" y="6345238"/>
          <p14:tracePt t="148545" x="6937375" y="6345238"/>
          <p14:tracePt t="148553" x="6913563" y="6345238"/>
          <p14:tracePt t="148561" x="6889750" y="6345238"/>
          <p14:tracePt t="148569" x="6865938" y="6345238"/>
          <p14:tracePt t="148577" x="6853238" y="6345238"/>
          <p14:tracePt t="148585" x="6842125" y="6345238"/>
          <p14:tracePt t="148594" x="6829425" y="6345238"/>
          <p14:tracePt t="148601" x="6823075" y="6345238"/>
          <p14:tracePt t="148610" x="6816725" y="6345238"/>
          <p14:tracePt t="148617" x="6811963" y="6345238"/>
          <p14:tracePt t="148633" x="6792913" y="6345238"/>
          <p14:tracePt t="148649" x="6786563" y="6345238"/>
          <p14:tracePt t="148657" x="6781800" y="6345238"/>
          <p14:tracePt t="148673" x="6775450" y="6345238"/>
          <p14:tracePt t="148681" x="6769100" y="6345238"/>
          <p14:tracePt t="148689" x="6756400" y="6351588"/>
          <p14:tracePt t="148697" x="6751638" y="6351588"/>
          <p14:tracePt t="148705" x="6738938" y="6370638"/>
          <p14:tracePt t="148713" x="6732588" y="6370638"/>
          <p14:tracePt t="148721" x="6726238" y="6375400"/>
          <p14:tracePt t="148737" x="6721475" y="6381750"/>
          <p14:tracePt t="148745" x="6715125" y="6388100"/>
          <p14:tracePt t="148753" x="6708775" y="6394450"/>
          <p14:tracePt t="148769" x="6702425" y="6399213"/>
          <p14:tracePt t="148793" x="6702425" y="6411913"/>
          <p14:tracePt t="148801" x="6702425" y="6418263"/>
          <p14:tracePt t="148809" x="6702425" y="6424613"/>
          <p14:tracePt t="148817" x="6702425" y="6429375"/>
          <p14:tracePt t="148825" x="6702425" y="6442075"/>
          <p14:tracePt t="148833" x="6702425" y="6459538"/>
          <p14:tracePt t="148842" x="6702425" y="6465888"/>
          <p14:tracePt t="148857" x="6702425" y="6478588"/>
          <p14:tracePt t="148865" x="6702425" y="6484938"/>
          <p14:tracePt t="148872" x="6702425" y="6502400"/>
          <p14:tracePt t="148891" x="6708775" y="6519863"/>
          <p14:tracePt t="148897" x="6715125" y="6526213"/>
          <p14:tracePt t="148905" x="6721475" y="6532563"/>
          <p14:tracePt t="148913" x="6726238" y="6538913"/>
          <p14:tracePt t="148920" x="6732588" y="6545263"/>
          <p14:tracePt t="148945" x="6745288" y="6556375"/>
          <p14:tracePt t="148961" x="6751638" y="6562725"/>
          <p14:tracePt t="148969" x="6756400" y="6569075"/>
          <p14:tracePt t="148977" x="6775450" y="6575425"/>
          <p14:tracePt t="148985" x="6781800" y="6580188"/>
          <p14:tracePt t="148993" x="6786563" y="6586538"/>
          <p14:tracePt t="149001" x="6799263" y="6599238"/>
          <p14:tracePt t="149009" x="6811963" y="6599238"/>
          <p14:tracePt t="149017" x="6816725" y="6605588"/>
          <p14:tracePt t="149025" x="6842125" y="6623050"/>
          <p14:tracePt t="149033" x="6853238" y="6623050"/>
          <p14:tracePt t="149042" x="6865938" y="6623050"/>
          <p14:tracePt t="149049" x="6889750" y="6629400"/>
          <p14:tracePt t="149057" x="6907213" y="6635750"/>
          <p14:tracePt t="149065" x="6937375" y="6646863"/>
          <p14:tracePt t="149072" x="6961188" y="6646863"/>
          <p14:tracePt t="149081" x="6991350" y="6653213"/>
          <p14:tracePt t="149089" x="7016750" y="6653213"/>
          <p14:tracePt t="149097" x="7040563" y="6659563"/>
          <p14:tracePt t="149105" x="7064375" y="6670675"/>
          <p14:tracePt t="149113" x="7107238" y="6670675"/>
          <p14:tracePt t="149121" x="7142163" y="6689725"/>
          <p14:tracePt t="149129" x="7148513" y="6689725"/>
          <p14:tracePt t="149137" x="7172325" y="6696075"/>
          <p14:tracePt t="149145" x="7185025" y="6696075"/>
          <p14:tracePt t="149152" x="7208838" y="6700838"/>
          <p14:tracePt t="149161" x="7232650" y="6700838"/>
          <p14:tracePt t="149169" x="7258050" y="6707188"/>
          <p14:tracePt t="149177" x="7275513" y="6707188"/>
          <p14:tracePt t="149185" x="7299325" y="6707188"/>
          <p14:tracePt t="149193" x="7323138" y="6707188"/>
          <p14:tracePt t="149201" x="7335838" y="6707188"/>
          <p14:tracePt t="149209" x="7359650" y="6707188"/>
          <p14:tracePt t="149217" x="7372350" y="6707188"/>
          <p14:tracePt t="149225" x="7389813" y="6707188"/>
          <p14:tracePt t="149233" x="7402513" y="6707188"/>
          <p14:tracePt t="149241" x="7426325" y="6696075"/>
          <p14:tracePt t="149249" x="7443788" y="6683375"/>
          <p14:tracePt t="149257" x="7467600" y="6670675"/>
          <p14:tracePt t="149265" x="7473950" y="6665913"/>
          <p14:tracePt t="149273" x="7480300" y="6659563"/>
          <p14:tracePt t="149281" x="7486650" y="6653213"/>
          <p14:tracePt t="149297" x="7486650" y="6646863"/>
          <p14:tracePt t="149305" x="7486650" y="6629400"/>
          <p14:tracePt t="149329" x="7486650" y="6623050"/>
          <p14:tracePt t="149337" x="7486650" y="6610350"/>
          <p14:tracePt t="149345" x="7473950" y="6599238"/>
          <p14:tracePt t="149353" x="7462838" y="6580188"/>
          <p14:tracePt t="149361" x="7443788" y="6575425"/>
          <p14:tracePt t="149369" x="7432675" y="6556375"/>
          <p14:tracePt t="149377" x="7413625" y="6545263"/>
          <p14:tracePt t="149385" x="7407275" y="6538913"/>
          <p14:tracePt t="149394" x="7389813" y="6519863"/>
          <p14:tracePt t="149401" x="7366000" y="6508750"/>
          <p14:tracePt t="149411" x="7348538" y="6489700"/>
          <p14:tracePt t="149417" x="7342188" y="6489700"/>
          <p14:tracePt t="149427" x="7329488" y="6484938"/>
          <p14:tracePt t="149433" x="7312025" y="6478588"/>
          <p14:tracePt t="149442" x="7305675" y="6472238"/>
          <p14:tracePt t="149449" x="7299325" y="6472238"/>
          <p14:tracePt t="149457" x="7281863" y="6472238"/>
          <p14:tracePt t="149465" x="7275513" y="6465888"/>
          <p14:tracePt t="149473" x="7269163" y="6459538"/>
          <p14:tracePt t="149481" x="7258050" y="6454775"/>
          <p14:tracePt t="149489" x="7239000" y="6448425"/>
          <p14:tracePt t="149497" x="7215188" y="6435725"/>
          <p14:tracePt t="149505" x="7191375" y="6429375"/>
          <p14:tracePt t="149513" x="7137400" y="6418263"/>
          <p14:tracePt t="149521" x="7112000" y="6411913"/>
          <p14:tracePt t="149529" x="7070725" y="6405563"/>
          <p14:tracePt t="149537" x="7034213" y="6405563"/>
          <p14:tracePt t="149545" x="7016750" y="6405563"/>
          <p14:tracePt t="149553" x="6980238" y="6394450"/>
          <p14:tracePt t="149561" x="6950075" y="6394450"/>
          <p14:tracePt t="149569" x="6913563" y="6394450"/>
          <p14:tracePt t="149578" x="6883400" y="6394450"/>
          <p14:tracePt t="149585" x="6872288" y="6394450"/>
          <p14:tracePt t="149594" x="6859588" y="6394450"/>
          <p14:tracePt t="149601" x="6842125" y="6394450"/>
          <p14:tracePt t="149610" x="6835775" y="6394450"/>
          <p14:tracePt t="149617" x="6823075" y="6394450"/>
          <p14:tracePt t="149625" x="6811963" y="6405563"/>
          <p14:tracePt t="149633" x="6805613" y="6411913"/>
          <p14:tracePt t="149642" x="6781800" y="6424613"/>
          <p14:tracePt t="149649" x="6775450" y="6429375"/>
          <p14:tracePt t="149658" x="6762750" y="6442075"/>
          <p14:tracePt t="149665" x="6738938" y="6465888"/>
          <p14:tracePt t="149673" x="6732588" y="6472238"/>
          <p14:tracePt t="149681" x="6726238" y="6478588"/>
          <p14:tracePt t="149689" x="6721475" y="6484938"/>
          <p14:tracePt t="149697" x="6721475" y="6489700"/>
          <p14:tracePt t="149705" x="6721475" y="6508750"/>
          <p14:tracePt t="149721" x="6721475" y="6519863"/>
          <p14:tracePt t="149729" x="6721475" y="6526213"/>
          <p14:tracePt t="149745" x="6721475" y="6532563"/>
          <p14:tracePt t="149753" x="6726238" y="6545263"/>
          <p14:tracePt t="149761" x="6732588" y="6550025"/>
          <p14:tracePt t="149769" x="6738938" y="6550025"/>
          <p14:tracePt t="149777" x="6745288" y="6550025"/>
          <p14:tracePt t="149785" x="6762750" y="6556375"/>
          <p14:tracePt t="149794" x="6769100" y="6556375"/>
          <p14:tracePt t="149801" x="6792913" y="6575425"/>
          <p14:tracePt t="149811" x="6816725" y="6575425"/>
          <p14:tracePt t="149818" x="6846888" y="6580188"/>
          <p14:tracePt t="149825" x="6865938" y="6599238"/>
          <p14:tracePt t="149833" x="6889750" y="6599238"/>
          <p14:tracePt t="149842" x="6902450" y="6605588"/>
          <p14:tracePt t="149849" x="6926263" y="6610350"/>
          <p14:tracePt t="149858" x="6937375" y="6616700"/>
          <p14:tracePt t="149865" x="6943725" y="6616700"/>
          <p14:tracePt t="149873" x="6961188" y="6616700"/>
          <p14:tracePt t="149881" x="6973888" y="6616700"/>
          <p14:tracePt t="149889" x="6986588" y="6616700"/>
          <p14:tracePt t="149910" x="7021513" y="6629400"/>
          <p14:tracePt t="149914" x="7040563" y="6629400"/>
          <p14:tracePt t="149921" x="7058025" y="6629400"/>
          <p14:tracePt t="149929" x="7081838" y="6629400"/>
          <p14:tracePt t="149937" x="7118350" y="6629400"/>
          <p14:tracePt t="149945" x="7148513" y="6629400"/>
          <p14:tracePt t="149953" x="7172325" y="6629400"/>
          <p14:tracePt t="149962" x="7197725" y="6629400"/>
          <p14:tracePt t="149969" x="7215188" y="6629400"/>
          <p14:tracePt t="149978" x="7239000" y="6623050"/>
          <p14:tracePt t="149985" x="7245350" y="6616700"/>
          <p14:tracePt t="149994" x="7275513" y="6599238"/>
          <p14:tracePt t="150001" x="7292975" y="6586538"/>
          <p14:tracePt t="150011" x="7305675" y="6575425"/>
          <p14:tracePt t="150017" x="7312025" y="6569075"/>
          <p14:tracePt t="150025" x="7329488" y="6550025"/>
          <p14:tracePt t="150033" x="7335838" y="6545263"/>
          <p14:tracePt t="150113" x="7335838" y="6532563"/>
          <p14:tracePt t="150170" x="7335838" y="6526213"/>
          <p14:tracePt t="150179" x="7312025" y="6508750"/>
          <p14:tracePt t="150185" x="7305675" y="6508750"/>
          <p14:tracePt t="150197" x="7288213" y="6502400"/>
          <p14:tracePt t="150210" x="7262813" y="6489700"/>
          <p14:tracePt t="150226" x="7245350" y="6489700"/>
          <p14:tracePt t="150249" x="7239000" y="6484938"/>
          <p14:tracePt t="150354" x="7251700" y="6472238"/>
          <p14:tracePt t="150361" x="7258050" y="6465888"/>
          <p14:tracePt t="150362" x="0" y="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Oval 2">
            <a:extLst>
              <a:ext uri="{FF2B5EF4-FFF2-40B4-BE49-F238E27FC236}">
                <a16:creationId xmlns:a16="http://schemas.microsoft.com/office/drawing/2014/main" id="{8DFAB2A8-1E94-4E8B-A257-22461129C7D4}"/>
              </a:ext>
            </a:extLst>
          </p:cNvPr>
          <p:cNvSpPr>
            <a:spLocks noChangeArrowheads="1"/>
          </p:cNvSpPr>
          <p:nvPr/>
        </p:nvSpPr>
        <p:spPr bwMode="auto">
          <a:xfrm>
            <a:off x="1082675" y="1641475"/>
            <a:ext cx="1352550" cy="566738"/>
          </a:xfrm>
          <a:prstGeom prst="ellipse">
            <a:avLst/>
          </a:prstGeom>
          <a:solidFill>
            <a:srgbClr val="FFFF00"/>
          </a:solidFill>
          <a:ln w="20638">
            <a:solidFill>
              <a:srgbClr val="000000"/>
            </a:solidFill>
            <a:round/>
            <a:headEnd/>
            <a:tailEnd/>
          </a:ln>
        </p:spPr>
        <p:txBody>
          <a:bodyPr/>
          <a:lstStyle/>
          <a:p>
            <a:endParaRPr lang="cs-CZ"/>
          </a:p>
        </p:txBody>
      </p:sp>
      <p:sp>
        <p:nvSpPr>
          <p:cNvPr id="11267" name="Rectangle 3">
            <a:extLst>
              <a:ext uri="{FF2B5EF4-FFF2-40B4-BE49-F238E27FC236}">
                <a16:creationId xmlns:a16="http://schemas.microsoft.com/office/drawing/2014/main" id="{E51753E6-D287-452D-94EA-4BAA85F57EFC}"/>
              </a:ext>
            </a:extLst>
          </p:cNvPr>
          <p:cNvSpPr>
            <a:spLocks noChangeArrowheads="1"/>
          </p:cNvSpPr>
          <p:nvPr/>
        </p:nvSpPr>
        <p:spPr bwMode="auto">
          <a:xfrm>
            <a:off x="1358900" y="1712913"/>
            <a:ext cx="957263"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268" name="Rectangle 4">
            <a:extLst>
              <a:ext uri="{FF2B5EF4-FFF2-40B4-BE49-F238E27FC236}">
                <a16:creationId xmlns:a16="http://schemas.microsoft.com/office/drawing/2014/main" id="{C914D443-FCD3-4A9B-A800-8936BB27BDBE}"/>
              </a:ext>
            </a:extLst>
          </p:cNvPr>
          <p:cNvSpPr>
            <a:spLocks noChangeArrowheads="1"/>
          </p:cNvSpPr>
          <p:nvPr/>
        </p:nvSpPr>
        <p:spPr bwMode="auto">
          <a:xfrm>
            <a:off x="1571625" y="1798638"/>
            <a:ext cx="39687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269" name="Rectangle 5">
            <a:extLst>
              <a:ext uri="{FF2B5EF4-FFF2-40B4-BE49-F238E27FC236}">
                <a16:creationId xmlns:a16="http://schemas.microsoft.com/office/drawing/2014/main" id="{EDA9AF78-4440-41FF-9E3C-DBFA37EBB884}"/>
              </a:ext>
            </a:extLst>
          </p:cNvPr>
          <p:cNvSpPr>
            <a:spLocks noChangeArrowheads="1"/>
          </p:cNvSpPr>
          <p:nvPr/>
        </p:nvSpPr>
        <p:spPr bwMode="auto">
          <a:xfrm>
            <a:off x="1571625" y="1798638"/>
            <a:ext cx="171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2000" b="1">
                <a:latin typeface="Tahoma" panose="020B0604030504040204" pitchFamily="34" charset="0"/>
              </a:rPr>
              <a:t>V</a:t>
            </a:r>
          </a:p>
        </p:txBody>
      </p:sp>
      <p:sp>
        <p:nvSpPr>
          <p:cNvPr id="11270" name="Rectangle 6">
            <a:extLst>
              <a:ext uri="{FF2B5EF4-FFF2-40B4-BE49-F238E27FC236}">
                <a16:creationId xmlns:a16="http://schemas.microsoft.com/office/drawing/2014/main" id="{021449E0-6940-4762-987D-081491A7D235}"/>
              </a:ext>
            </a:extLst>
          </p:cNvPr>
          <p:cNvSpPr>
            <a:spLocks noChangeArrowheads="1"/>
          </p:cNvSpPr>
          <p:nvPr/>
        </p:nvSpPr>
        <p:spPr bwMode="auto">
          <a:xfrm>
            <a:off x="1789113" y="1903413"/>
            <a:ext cx="26511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271" name="Rectangle 7">
            <a:extLst>
              <a:ext uri="{FF2B5EF4-FFF2-40B4-BE49-F238E27FC236}">
                <a16:creationId xmlns:a16="http://schemas.microsoft.com/office/drawing/2014/main" id="{5D93A7E6-AAC3-48B1-B5E9-D0152D99D972}"/>
              </a:ext>
            </a:extLst>
          </p:cNvPr>
          <p:cNvSpPr>
            <a:spLocks noChangeArrowheads="1"/>
          </p:cNvSpPr>
          <p:nvPr/>
        </p:nvSpPr>
        <p:spPr bwMode="auto">
          <a:xfrm>
            <a:off x="1789113" y="1903413"/>
            <a:ext cx="193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2000" b="1">
                <a:latin typeface="Tahoma" panose="020B0604030504040204" pitchFamily="34" charset="0"/>
              </a:rPr>
              <a:t>H</a:t>
            </a:r>
          </a:p>
        </p:txBody>
      </p:sp>
      <p:sp>
        <p:nvSpPr>
          <p:cNvPr id="11272" name="Oval 8">
            <a:extLst>
              <a:ext uri="{FF2B5EF4-FFF2-40B4-BE49-F238E27FC236}">
                <a16:creationId xmlns:a16="http://schemas.microsoft.com/office/drawing/2014/main" id="{04916085-5CCB-4D68-9D1E-CAF677BC34E1}"/>
              </a:ext>
            </a:extLst>
          </p:cNvPr>
          <p:cNvSpPr>
            <a:spLocks noChangeArrowheads="1"/>
          </p:cNvSpPr>
          <p:nvPr/>
        </p:nvSpPr>
        <p:spPr bwMode="auto">
          <a:xfrm>
            <a:off x="1047750" y="2338388"/>
            <a:ext cx="1339850" cy="557212"/>
          </a:xfrm>
          <a:prstGeom prst="ellipse">
            <a:avLst/>
          </a:prstGeom>
          <a:solidFill>
            <a:srgbClr val="00CCFF"/>
          </a:solidFill>
          <a:ln w="20638">
            <a:solidFill>
              <a:srgbClr val="000000"/>
            </a:solidFill>
            <a:round/>
            <a:headEnd/>
            <a:tailEnd/>
          </a:ln>
        </p:spPr>
        <p:txBody>
          <a:bodyPr/>
          <a:lstStyle/>
          <a:p>
            <a:endParaRPr lang="cs-CZ"/>
          </a:p>
        </p:txBody>
      </p:sp>
      <p:sp>
        <p:nvSpPr>
          <p:cNvPr id="11273" name="Rectangle 9">
            <a:extLst>
              <a:ext uri="{FF2B5EF4-FFF2-40B4-BE49-F238E27FC236}">
                <a16:creationId xmlns:a16="http://schemas.microsoft.com/office/drawing/2014/main" id="{5B67AB2D-1C98-45D4-93CD-644D4CBD6C0E}"/>
              </a:ext>
            </a:extLst>
          </p:cNvPr>
          <p:cNvSpPr>
            <a:spLocks noChangeArrowheads="1"/>
          </p:cNvSpPr>
          <p:nvPr/>
        </p:nvSpPr>
        <p:spPr bwMode="auto">
          <a:xfrm>
            <a:off x="1320800" y="2408238"/>
            <a:ext cx="946150"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274" name="Rectangle 10">
            <a:extLst>
              <a:ext uri="{FF2B5EF4-FFF2-40B4-BE49-F238E27FC236}">
                <a16:creationId xmlns:a16="http://schemas.microsoft.com/office/drawing/2014/main" id="{6AF09207-2BDE-4F47-983A-D19539E504CB}"/>
              </a:ext>
            </a:extLst>
          </p:cNvPr>
          <p:cNvSpPr>
            <a:spLocks noChangeArrowheads="1"/>
          </p:cNvSpPr>
          <p:nvPr/>
        </p:nvSpPr>
        <p:spPr bwMode="auto">
          <a:xfrm>
            <a:off x="1538288" y="2487613"/>
            <a:ext cx="3968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275" name="Rectangle 11">
            <a:extLst>
              <a:ext uri="{FF2B5EF4-FFF2-40B4-BE49-F238E27FC236}">
                <a16:creationId xmlns:a16="http://schemas.microsoft.com/office/drawing/2014/main" id="{2F5DDCEC-CB54-46FA-8B83-61D59FADDB0B}"/>
              </a:ext>
            </a:extLst>
          </p:cNvPr>
          <p:cNvSpPr>
            <a:spLocks noChangeArrowheads="1"/>
          </p:cNvSpPr>
          <p:nvPr/>
        </p:nvSpPr>
        <p:spPr bwMode="auto">
          <a:xfrm>
            <a:off x="1538288" y="2487613"/>
            <a:ext cx="171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2000" b="1">
                <a:latin typeface="Tahoma" panose="020B0604030504040204" pitchFamily="34" charset="0"/>
              </a:rPr>
              <a:t>V</a:t>
            </a:r>
          </a:p>
        </p:txBody>
      </p:sp>
      <p:sp>
        <p:nvSpPr>
          <p:cNvPr id="11276" name="Rectangle 12">
            <a:extLst>
              <a:ext uri="{FF2B5EF4-FFF2-40B4-BE49-F238E27FC236}">
                <a16:creationId xmlns:a16="http://schemas.microsoft.com/office/drawing/2014/main" id="{A116D2AC-041C-4F41-949A-F26AC3FEF88B}"/>
              </a:ext>
            </a:extLst>
          </p:cNvPr>
          <p:cNvSpPr>
            <a:spLocks noChangeArrowheads="1"/>
          </p:cNvSpPr>
          <p:nvPr/>
        </p:nvSpPr>
        <p:spPr bwMode="auto">
          <a:xfrm>
            <a:off x="1755775" y="2590800"/>
            <a:ext cx="2381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277" name="Rectangle 13">
            <a:extLst>
              <a:ext uri="{FF2B5EF4-FFF2-40B4-BE49-F238E27FC236}">
                <a16:creationId xmlns:a16="http://schemas.microsoft.com/office/drawing/2014/main" id="{32C1884D-3946-443D-B52B-10D3CAA30100}"/>
              </a:ext>
            </a:extLst>
          </p:cNvPr>
          <p:cNvSpPr>
            <a:spLocks noChangeArrowheads="1"/>
          </p:cNvSpPr>
          <p:nvPr/>
        </p:nvSpPr>
        <p:spPr bwMode="auto">
          <a:xfrm>
            <a:off x="1755775" y="2590800"/>
            <a:ext cx="146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2000" b="1">
                <a:latin typeface="Tahoma" panose="020B0604030504040204" pitchFamily="34" charset="0"/>
              </a:rPr>
              <a:t>L</a:t>
            </a:r>
          </a:p>
        </p:txBody>
      </p:sp>
      <p:sp>
        <p:nvSpPr>
          <p:cNvPr id="11278" name="Freeform 14">
            <a:extLst>
              <a:ext uri="{FF2B5EF4-FFF2-40B4-BE49-F238E27FC236}">
                <a16:creationId xmlns:a16="http://schemas.microsoft.com/office/drawing/2014/main" id="{9D0E72C2-9EB4-41D6-81BE-71170655EEA8}"/>
              </a:ext>
            </a:extLst>
          </p:cNvPr>
          <p:cNvSpPr>
            <a:spLocks/>
          </p:cNvSpPr>
          <p:nvPr/>
        </p:nvSpPr>
        <p:spPr bwMode="auto">
          <a:xfrm>
            <a:off x="1119188" y="2008188"/>
            <a:ext cx="1208087" cy="539750"/>
          </a:xfrm>
          <a:custGeom>
            <a:avLst/>
            <a:gdLst>
              <a:gd name="T0" fmla="*/ 16 w 323"/>
              <a:gd name="T1" fmla="*/ 198 h 198"/>
              <a:gd name="T2" fmla="*/ 19 w 323"/>
              <a:gd name="T3" fmla="*/ 157 h 198"/>
              <a:gd name="T4" fmla="*/ 13 w 323"/>
              <a:gd name="T5" fmla="*/ 144 h 198"/>
              <a:gd name="T6" fmla="*/ 25 w 323"/>
              <a:gd name="T7" fmla="*/ 137 h 198"/>
              <a:gd name="T8" fmla="*/ 41 w 323"/>
              <a:gd name="T9" fmla="*/ 118 h 198"/>
              <a:gd name="T10" fmla="*/ 51 w 323"/>
              <a:gd name="T11" fmla="*/ 102 h 198"/>
              <a:gd name="T12" fmla="*/ 67 w 323"/>
              <a:gd name="T13" fmla="*/ 102 h 198"/>
              <a:gd name="T14" fmla="*/ 61 w 323"/>
              <a:gd name="T15" fmla="*/ 108 h 198"/>
              <a:gd name="T16" fmla="*/ 99 w 323"/>
              <a:gd name="T17" fmla="*/ 102 h 198"/>
              <a:gd name="T18" fmla="*/ 163 w 323"/>
              <a:gd name="T19" fmla="*/ 99 h 198"/>
              <a:gd name="T20" fmla="*/ 227 w 323"/>
              <a:gd name="T21" fmla="*/ 99 h 198"/>
              <a:gd name="T22" fmla="*/ 262 w 323"/>
              <a:gd name="T23" fmla="*/ 92 h 198"/>
              <a:gd name="T24" fmla="*/ 288 w 323"/>
              <a:gd name="T25" fmla="*/ 83 h 198"/>
              <a:gd name="T26" fmla="*/ 304 w 323"/>
              <a:gd name="T27" fmla="*/ 73 h 198"/>
              <a:gd name="T28" fmla="*/ 317 w 323"/>
              <a:gd name="T29" fmla="*/ 54 h 198"/>
              <a:gd name="T30" fmla="*/ 323 w 323"/>
              <a:gd name="T31" fmla="*/ 35 h 198"/>
              <a:gd name="T32" fmla="*/ 323 w 323"/>
              <a:gd name="T33" fmla="*/ 0 h 198"/>
              <a:gd name="T34" fmla="*/ 304 w 323"/>
              <a:gd name="T35" fmla="*/ 25 h 198"/>
              <a:gd name="T36" fmla="*/ 301 w 323"/>
              <a:gd name="T37" fmla="*/ 48 h 198"/>
              <a:gd name="T38" fmla="*/ 304 w 323"/>
              <a:gd name="T39" fmla="*/ 41 h 198"/>
              <a:gd name="T40" fmla="*/ 291 w 323"/>
              <a:gd name="T41" fmla="*/ 60 h 198"/>
              <a:gd name="T42" fmla="*/ 288 w 323"/>
              <a:gd name="T43" fmla="*/ 73 h 198"/>
              <a:gd name="T44" fmla="*/ 272 w 323"/>
              <a:gd name="T45" fmla="*/ 73 h 198"/>
              <a:gd name="T46" fmla="*/ 253 w 323"/>
              <a:gd name="T47" fmla="*/ 80 h 198"/>
              <a:gd name="T48" fmla="*/ 195 w 323"/>
              <a:gd name="T49" fmla="*/ 83 h 198"/>
              <a:gd name="T50" fmla="*/ 128 w 323"/>
              <a:gd name="T51" fmla="*/ 83 h 198"/>
              <a:gd name="T52" fmla="*/ 73 w 323"/>
              <a:gd name="T53" fmla="*/ 89 h 198"/>
              <a:gd name="T54" fmla="*/ 57 w 323"/>
              <a:gd name="T55" fmla="*/ 92 h 198"/>
              <a:gd name="T56" fmla="*/ 48 w 323"/>
              <a:gd name="T57" fmla="*/ 96 h 198"/>
              <a:gd name="T58" fmla="*/ 22 w 323"/>
              <a:gd name="T59" fmla="*/ 115 h 198"/>
              <a:gd name="T60" fmla="*/ 6 w 323"/>
              <a:gd name="T61" fmla="*/ 137 h 198"/>
              <a:gd name="T62" fmla="*/ 0 w 323"/>
              <a:gd name="T63" fmla="*/ 157 h 198"/>
              <a:gd name="T64" fmla="*/ 0 w 323"/>
              <a:gd name="T65"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3" h="198">
                <a:moveTo>
                  <a:pt x="0" y="198"/>
                </a:moveTo>
                <a:lnTo>
                  <a:pt x="16" y="198"/>
                </a:lnTo>
                <a:lnTo>
                  <a:pt x="16" y="169"/>
                </a:lnTo>
                <a:lnTo>
                  <a:pt x="19" y="157"/>
                </a:lnTo>
                <a:lnTo>
                  <a:pt x="22" y="144"/>
                </a:lnTo>
                <a:lnTo>
                  <a:pt x="13" y="144"/>
                </a:lnTo>
                <a:lnTo>
                  <a:pt x="19" y="150"/>
                </a:lnTo>
                <a:lnTo>
                  <a:pt x="25" y="137"/>
                </a:lnTo>
                <a:lnTo>
                  <a:pt x="32" y="128"/>
                </a:lnTo>
                <a:lnTo>
                  <a:pt x="41" y="118"/>
                </a:lnTo>
                <a:lnTo>
                  <a:pt x="57" y="108"/>
                </a:lnTo>
                <a:lnTo>
                  <a:pt x="51" y="102"/>
                </a:lnTo>
                <a:lnTo>
                  <a:pt x="57" y="108"/>
                </a:lnTo>
                <a:lnTo>
                  <a:pt x="67" y="102"/>
                </a:lnTo>
                <a:lnTo>
                  <a:pt x="61" y="99"/>
                </a:lnTo>
                <a:lnTo>
                  <a:pt x="61" y="108"/>
                </a:lnTo>
                <a:lnTo>
                  <a:pt x="73" y="105"/>
                </a:lnTo>
                <a:lnTo>
                  <a:pt x="99" y="102"/>
                </a:lnTo>
                <a:lnTo>
                  <a:pt x="128" y="99"/>
                </a:lnTo>
                <a:lnTo>
                  <a:pt x="163" y="99"/>
                </a:lnTo>
                <a:lnTo>
                  <a:pt x="195" y="99"/>
                </a:lnTo>
                <a:lnTo>
                  <a:pt x="227" y="99"/>
                </a:lnTo>
                <a:lnTo>
                  <a:pt x="253" y="96"/>
                </a:lnTo>
                <a:lnTo>
                  <a:pt x="262" y="92"/>
                </a:lnTo>
                <a:lnTo>
                  <a:pt x="275" y="89"/>
                </a:lnTo>
                <a:lnTo>
                  <a:pt x="288" y="83"/>
                </a:lnTo>
                <a:lnTo>
                  <a:pt x="294" y="80"/>
                </a:lnTo>
                <a:lnTo>
                  <a:pt x="304" y="73"/>
                </a:lnTo>
                <a:lnTo>
                  <a:pt x="310" y="64"/>
                </a:lnTo>
                <a:lnTo>
                  <a:pt x="317" y="54"/>
                </a:lnTo>
                <a:lnTo>
                  <a:pt x="320" y="48"/>
                </a:lnTo>
                <a:lnTo>
                  <a:pt x="323" y="35"/>
                </a:lnTo>
                <a:lnTo>
                  <a:pt x="323" y="25"/>
                </a:lnTo>
                <a:lnTo>
                  <a:pt x="323" y="0"/>
                </a:lnTo>
                <a:lnTo>
                  <a:pt x="307" y="0"/>
                </a:lnTo>
                <a:lnTo>
                  <a:pt x="304" y="25"/>
                </a:lnTo>
                <a:lnTo>
                  <a:pt x="304" y="35"/>
                </a:lnTo>
                <a:lnTo>
                  <a:pt x="301" y="48"/>
                </a:lnTo>
                <a:lnTo>
                  <a:pt x="310" y="48"/>
                </a:lnTo>
                <a:lnTo>
                  <a:pt x="304" y="41"/>
                </a:lnTo>
                <a:lnTo>
                  <a:pt x="301" y="51"/>
                </a:lnTo>
                <a:lnTo>
                  <a:pt x="291" y="60"/>
                </a:lnTo>
                <a:lnTo>
                  <a:pt x="282" y="70"/>
                </a:lnTo>
                <a:lnTo>
                  <a:pt x="288" y="73"/>
                </a:lnTo>
                <a:lnTo>
                  <a:pt x="288" y="67"/>
                </a:lnTo>
                <a:lnTo>
                  <a:pt x="272" y="73"/>
                </a:lnTo>
                <a:lnTo>
                  <a:pt x="262" y="76"/>
                </a:lnTo>
                <a:lnTo>
                  <a:pt x="253" y="80"/>
                </a:lnTo>
                <a:lnTo>
                  <a:pt x="227" y="80"/>
                </a:lnTo>
                <a:lnTo>
                  <a:pt x="195" y="83"/>
                </a:lnTo>
                <a:lnTo>
                  <a:pt x="163" y="83"/>
                </a:lnTo>
                <a:lnTo>
                  <a:pt x="128" y="83"/>
                </a:lnTo>
                <a:lnTo>
                  <a:pt x="99" y="83"/>
                </a:lnTo>
                <a:lnTo>
                  <a:pt x="73" y="89"/>
                </a:lnTo>
                <a:lnTo>
                  <a:pt x="61" y="89"/>
                </a:lnTo>
                <a:lnTo>
                  <a:pt x="57" y="92"/>
                </a:lnTo>
                <a:lnTo>
                  <a:pt x="51" y="92"/>
                </a:lnTo>
                <a:lnTo>
                  <a:pt x="48" y="96"/>
                </a:lnTo>
                <a:lnTo>
                  <a:pt x="32" y="105"/>
                </a:lnTo>
                <a:lnTo>
                  <a:pt x="22" y="115"/>
                </a:lnTo>
                <a:lnTo>
                  <a:pt x="13" y="128"/>
                </a:lnTo>
                <a:lnTo>
                  <a:pt x="6" y="137"/>
                </a:lnTo>
                <a:lnTo>
                  <a:pt x="6" y="144"/>
                </a:lnTo>
                <a:lnTo>
                  <a:pt x="0" y="157"/>
                </a:lnTo>
                <a:lnTo>
                  <a:pt x="0" y="169"/>
                </a:lnTo>
                <a:lnTo>
                  <a:pt x="0" y="198"/>
                </a:lnTo>
                <a:close/>
              </a:path>
            </a:pathLst>
          </a:custGeom>
          <a:solidFill>
            <a:srgbClr val="FF0000"/>
          </a:solidFill>
          <a:ln w="9525">
            <a:solidFill>
              <a:srgbClr val="FF0000"/>
            </a:solidFill>
            <a:prstDash val="solid"/>
            <a:round/>
            <a:headEnd/>
            <a:tailEnd/>
          </a:ln>
        </p:spPr>
        <p:txBody>
          <a:bodyPr/>
          <a:lstStyle/>
          <a:p>
            <a:endParaRPr lang="cs-CZ"/>
          </a:p>
        </p:txBody>
      </p:sp>
      <p:sp>
        <p:nvSpPr>
          <p:cNvPr id="11279" name="Oval 15">
            <a:extLst>
              <a:ext uri="{FF2B5EF4-FFF2-40B4-BE49-F238E27FC236}">
                <a16:creationId xmlns:a16="http://schemas.microsoft.com/office/drawing/2014/main" id="{AFCFC41E-9F2C-4AD9-82FF-22149181B803}"/>
              </a:ext>
            </a:extLst>
          </p:cNvPr>
          <p:cNvSpPr>
            <a:spLocks noChangeArrowheads="1"/>
          </p:cNvSpPr>
          <p:nvPr/>
        </p:nvSpPr>
        <p:spPr bwMode="auto">
          <a:xfrm>
            <a:off x="4784725" y="1558925"/>
            <a:ext cx="1327150" cy="558800"/>
          </a:xfrm>
          <a:prstGeom prst="ellipse">
            <a:avLst/>
          </a:prstGeom>
          <a:solidFill>
            <a:srgbClr val="FFFF00"/>
          </a:solidFill>
          <a:ln w="20638">
            <a:solidFill>
              <a:srgbClr val="000000"/>
            </a:solidFill>
            <a:round/>
            <a:headEnd/>
            <a:tailEnd/>
          </a:ln>
        </p:spPr>
        <p:txBody>
          <a:bodyPr/>
          <a:lstStyle/>
          <a:p>
            <a:endParaRPr lang="cs-CZ"/>
          </a:p>
        </p:txBody>
      </p:sp>
      <p:sp>
        <p:nvSpPr>
          <p:cNvPr id="11280" name="Rectangle 16">
            <a:extLst>
              <a:ext uri="{FF2B5EF4-FFF2-40B4-BE49-F238E27FC236}">
                <a16:creationId xmlns:a16="http://schemas.microsoft.com/office/drawing/2014/main" id="{546AE4FB-BEEA-43EE-BAC1-8737C1322510}"/>
              </a:ext>
            </a:extLst>
          </p:cNvPr>
          <p:cNvSpPr>
            <a:spLocks noChangeArrowheads="1"/>
          </p:cNvSpPr>
          <p:nvPr/>
        </p:nvSpPr>
        <p:spPr bwMode="auto">
          <a:xfrm>
            <a:off x="5045075" y="1619250"/>
            <a:ext cx="962025"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281" name="Rectangle 17">
            <a:extLst>
              <a:ext uri="{FF2B5EF4-FFF2-40B4-BE49-F238E27FC236}">
                <a16:creationId xmlns:a16="http://schemas.microsoft.com/office/drawing/2014/main" id="{0675EC9F-A990-477E-B2E4-C0DA046202B4}"/>
              </a:ext>
            </a:extLst>
          </p:cNvPr>
          <p:cNvSpPr>
            <a:spLocks noChangeArrowheads="1"/>
          </p:cNvSpPr>
          <p:nvPr/>
        </p:nvSpPr>
        <p:spPr bwMode="auto">
          <a:xfrm>
            <a:off x="5262563" y="1706563"/>
            <a:ext cx="3968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282" name="Rectangle 18">
            <a:extLst>
              <a:ext uri="{FF2B5EF4-FFF2-40B4-BE49-F238E27FC236}">
                <a16:creationId xmlns:a16="http://schemas.microsoft.com/office/drawing/2014/main" id="{FDE913B0-5B0D-4D07-867E-CFFB7ACF86DC}"/>
              </a:ext>
            </a:extLst>
          </p:cNvPr>
          <p:cNvSpPr>
            <a:spLocks noChangeArrowheads="1"/>
          </p:cNvSpPr>
          <p:nvPr/>
        </p:nvSpPr>
        <p:spPr bwMode="auto">
          <a:xfrm>
            <a:off x="5262563" y="1706563"/>
            <a:ext cx="171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2000" b="1">
                <a:latin typeface="Tahoma" panose="020B0604030504040204" pitchFamily="34" charset="0"/>
              </a:rPr>
              <a:t>V</a:t>
            </a:r>
          </a:p>
        </p:txBody>
      </p:sp>
      <p:sp>
        <p:nvSpPr>
          <p:cNvPr id="11283" name="Rectangle 19">
            <a:extLst>
              <a:ext uri="{FF2B5EF4-FFF2-40B4-BE49-F238E27FC236}">
                <a16:creationId xmlns:a16="http://schemas.microsoft.com/office/drawing/2014/main" id="{F606EA69-A13A-46A2-8042-8145D1AAD846}"/>
              </a:ext>
            </a:extLst>
          </p:cNvPr>
          <p:cNvSpPr>
            <a:spLocks noChangeArrowheads="1"/>
          </p:cNvSpPr>
          <p:nvPr/>
        </p:nvSpPr>
        <p:spPr bwMode="auto">
          <a:xfrm>
            <a:off x="5480050" y="1812925"/>
            <a:ext cx="2603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284" name="Rectangle 20">
            <a:extLst>
              <a:ext uri="{FF2B5EF4-FFF2-40B4-BE49-F238E27FC236}">
                <a16:creationId xmlns:a16="http://schemas.microsoft.com/office/drawing/2014/main" id="{7945EE11-D5BC-4AE9-B074-CE0D03801B40}"/>
              </a:ext>
            </a:extLst>
          </p:cNvPr>
          <p:cNvSpPr>
            <a:spLocks noChangeArrowheads="1"/>
          </p:cNvSpPr>
          <p:nvPr/>
        </p:nvSpPr>
        <p:spPr bwMode="auto">
          <a:xfrm>
            <a:off x="5480050" y="1812925"/>
            <a:ext cx="193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2000" b="1">
                <a:latin typeface="Tahoma" panose="020B0604030504040204" pitchFamily="34" charset="0"/>
              </a:rPr>
              <a:t>H</a:t>
            </a:r>
          </a:p>
        </p:txBody>
      </p:sp>
      <p:sp>
        <p:nvSpPr>
          <p:cNvPr id="11285" name="Oval 21">
            <a:extLst>
              <a:ext uri="{FF2B5EF4-FFF2-40B4-BE49-F238E27FC236}">
                <a16:creationId xmlns:a16="http://schemas.microsoft.com/office/drawing/2014/main" id="{5254A114-110E-4C5F-9018-F6500A2E9263}"/>
              </a:ext>
            </a:extLst>
          </p:cNvPr>
          <p:cNvSpPr>
            <a:spLocks noChangeArrowheads="1"/>
          </p:cNvSpPr>
          <p:nvPr/>
        </p:nvSpPr>
        <p:spPr bwMode="auto">
          <a:xfrm>
            <a:off x="4746625" y="2255838"/>
            <a:ext cx="1330325" cy="550862"/>
          </a:xfrm>
          <a:prstGeom prst="ellipse">
            <a:avLst/>
          </a:prstGeom>
          <a:solidFill>
            <a:srgbClr val="00CCFF"/>
          </a:solidFill>
          <a:ln w="20638">
            <a:solidFill>
              <a:srgbClr val="000000"/>
            </a:solidFill>
            <a:round/>
            <a:headEnd/>
            <a:tailEnd/>
          </a:ln>
        </p:spPr>
        <p:txBody>
          <a:bodyPr/>
          <a:lstStyle/>
          <a:p>
            <a:endParaRPr lang="cs-CZ"/>
          </a:p>
        </p:txBody>
      </p:sp>
      <p:sp>
        <p:nvSpPr>
          <p:cNvPr id="11286" name="Rectangle 22">
            <a:extLst>
              <a:ext uri="{FF2B5EF4-FFF2-40B4-BE49-F238E27FC236}">
                <a16:creationId xmlns:a16="http://schemas.microsoft.com/office/drawing/2014/main" id="{F168FB9F-75B8-4C5A-B895-C099F2882433}"/>
              </a:ext>
            </a:extLst>
          </p:cNvPr>
          <p:cNvSpPr>
            <a:spLocks noChangeArrowheads="1"/>
          </p:cNvSpPr>
          <p:nvPr/>
        </p:nvSpPr>
        <p:spPr bwMode="auto">
          <a:xfrm>
            <a:off x="5011738" y="2319338"/>
            <a:ext cx="957262"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287" name="Rectangle 23">
            <a:extLst>
              <a:ext uri="{FF2B5EF4-FFF2-40B4-BE49-F238E27FC236}">
                <a16:creationId xmlns:a16="http://schemas.microsoft.com/office/drawing/2014/main" id="{0F6632AF-9A8F-4C4E-A4C1-C22A02342E34}"/>
              </a:ext>
            </a:extLst>
          </p:cNvPr>
          <p:cNvSpPr>
            <a:spLocks noChangeArrowheads="1"/>
          </p:cNvSpPr>
          <p:nvPr/>
        </p:nvSpPr>
        <p:spPr bwMode="auto">
          <a:xfrm>
            <a:off x="5224463" y="2406650"/>
            <a:ext cx="396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288" name="Rectangle 24">
            <a:extLst>
              <a:ext uri="{FF2B5EF4-FFF2-40B4-BE49-F238E27FC236}">
                <a16:creationId xmlns:a16="http://schemas.microsoft.com/office/drawing/2014/main" id="{E89C1760-51D4-430F-8385-9941985039BE}"/>
              </a:ext>
            </a:extLst>
          </p:cNvPr>
          <p:cNvSpPr>
            <a:spLocks noChangeArrowheads="1"/>
          </p:cNvSpPr>
          <p:nvPr/>
        </p:nvSpPr>
        <p:spPr bwMode="auto">
          <a:xfrm>
            <a:off x="5224463" y="2406650"/>
            <a:ext cx="171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2000" b="1">
                <a:latin typeface="Tahoma" panose="020B0604030504040204" pitchFamily="34" charset="0"/>
              </a:rPr>
              <a:t>V</a:t>
            </a:r>
          </a:p>
        </p:txBody>
      </p:sp>
      <p:sp>
        <p:nvSpPr>
          <p:cNvPr id="11289" name="Rectangle 25">
            <a:extLst>
              <a:ext uri="{FF2B5EF4-FFF2-40B4-BE49-F238E27FC236}">
                <a16:creationId xmlns:a16="http://schemas.microsoft.com/office/drawing/2014/main" id="{01C43994-4BD2-4417-BC57-B2C104745088}"/>
              </a:ext>
            </a:extLst>
          </p:cNvPr>
          <p:cNvSpPr>
            <a:spLocks noChangeArrowheads="1"/>
          </p:cNvSpPr>
          <p:nvPr/>
        </p:nvSpPr>
        <p:spPr bwMode="auto">
          <a:xfrm>
            <a:off x="5441950" y="2509838"/>
            <a:ext cx="239713"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290" name="Rectangle 26">
            <a:extLst>
              <a:ext uri="{FF2B5EF4-FFF2-40B4-BE49-F238E27FC236}">
                <a16:creationId xmlns:a16="http://schemas.microsoft.com/office/drawing/2014/main" id="{7A31D436-EFCA-45E7-BEBB-F5382701D8C3}"/>
              </a:ext>
            </a:extLst>
          </p:cNvPr>
          <p:cNvSpPr>
            <a:spLocks noChangeArrowheads="1"/>
          </p:cNvSpPr>
          <p:nvPr/>
        </p:nvSpPr>
        <p:spPr bwMode="auto">
          <a:xfrm>
            <a:off x="5441950" y="2509838"/>
            <a:ext cx="146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2000" b="1">
                <a:latin typeface="Tahoma" panose="020B0604030504040204" pitchFamily="34" charset="0"/>
              </a:rPr>
              <a:t>L</a:t>
            </a:r>
          </a:p>
        </p:txBody>
      </p:sp>
      <p:sp>
        <p:nvSpPr>
          <p:cNvPr id="11291" name="Freeform 27">
            <a:extLst>
              <a:ext uri="{FF2B5EF4-FFF2-40B4-BE49-F238E27FC236}">
                <a16:creationId xmlns:a16="http://schemas.microsoft.com/office/drawing/2014/main" id="{6016AF7F-C296-4DD3-AEC2-AC23DBF31B1B}"/>
              </a:ext>
            </a:extLst>
          </p:cNvPr>
          <p:cNvSpPr>
            <a:spLocks/>
          </p:cNvSpPr>
          <p:nvPr/>
        </p:nvSpPr>
        <p:spPr bwMode="auto">
          <a:xfrm>
            <a:off x="4806950" y="1916113"/>
            <a:ext cx="1211263" cy="549275"/>
          </a:xfrm>
          <a:custGeom>
            <a:avLst/>
            <a:gdLst>
              <a:gd name="T0" fmla="*/ 0 w 324"/>
              <a:gd name="T1" fmla="*/ 202 h 202"/>
              <a:gd name="T2" fmla="*/ 16 w 324"/>
              <a:gd name="T3" fmla="*/ 202 h 202"/>
              <a:gd name="T4" fmla="*/ 16 w 324"/>
              <a:gd name="T5" fmla="*/ 173 h 202"/>
              <a:gd name="T6" fmla="*/ 20 w 324"/>
              <a:gd name="T7" fmla="*/ 157 h 202"/>
              <a:gd name="T8" fmla="*/ 23 w 324"/>
              <a:gd name="T9" fmla="*/ 144 h 202"/>
              <a:gd name="T10" fmla="*/ 13 w 324"/>
              <a:gd name="T11" fmla="*/ 144 h 202"/>
              <a:gd name="T12" fmla="*/ 20 w 324"/>
              <a:gd name="T13" fmla="*/ 151 h 202"/>
              <a:gd name="T14" fmla="*/ 26 w 324"/>
              <a:gd name="T15" fmla="*/ 138 h 202"/>
              <a:gd name="T16" fmla="*/ 36 w 324"/>
              <a:gd name="T17" fmla="*/ 128 h 202"/>
              <a:gd name="T18" fmla="*/ 45 w 324"/>
              <a:gd name="T19" fmla="*/ 119 h 202"/>
              <a:gd name="T20" fmla="*/ 58 w 324"/>
              <a:gd name="T21" fmla="*/ 112 h 202"/>
              <a:gd name="T22" fmla="*/ 68 w 324"/>
              <a:gd name="T23" fmla="*/ 106 h 202"/>
              <a:gd name="T24" fmla="*/ 64 w 324"/>
              <a:gd name="T25" fmla="*/ 99 h 202"/>
              <a:gd name="T26" fmla="*/ 64 w 324"/>
              <a:gd name="T27" fmla="*/ 109 h 202"/>
              <a:gd name="T28" fmla="*/ 74 w 324"/>
              <a:gd name="T29" fmla="*/ 109 h 202"/>
              <a:gd name="T30" fmla="*/ 100 w 324"/>
              <a:gd name="T31" fmla="*/ 103 h 202"/>
              <a:gd name="T32" fmla="*/ 132 w 324"/>
              <a:gd name="T33" fmla="*/ 103 h 202"/>
              <a:gd name="T34" fmla="*/ 164 w 324"/>
              <a:gd name="T35" fmla="*/ 103 h 202"/>
              <a:gd name="T36" fmla="*/ 196 w 324"/>
              <a:gd name="T37" fmla="*/ 99 h 202"/>
              <a:gd name="T38" fmla="*/ 228 w 324"/>
              <a:gd name="T39" fmla="*/ 99 h 202"/>
              <a:gd name="T40" fmla="*/ 253 w 324"/>
              <a:gd name="T41" fmla="*/ 96 h 202"/>
              <a:gd name="T42" fmla="*/ 263 w 324"/>
              <a:gd name="T43" fmla="*/ 93 h 202"/>
              <a:gd name="T44" fmla="*/ 279 w 324"/>
              <a:gd name="T45" fmla="*/ 90 h 202"/>
              <a:gd name="T46" fmla="*/ 289 w 324"/>
              <a:gd name="T47" fmla="*/ 83 h 202"/>
              <a:gd name="T48" fmla="*/ 295 w 324"/>
              <a:gd name="T49" fmla="*/ 80 h 202"/>
              <a:gd name="T50" fmla="*/ 305 w 324"/>
              <a:gd name="T51" fmla="*/ 74 h 202"/>
              <a:gd name="T52" fmla="*/ 311 w 324"/>
              <a:gd name="T53" fmla="*/ 64 h 202"/>
              <a:gd name="T54" fmla="*/ 317 w 324"/>
              <a:gd name="T55" fmla="*/ 55 h 202"/>
              <a:gd name="T56" fmla="*/ 321 w 324"/>
              <a:gd name="T57" fmla="*/ 48 h 202"/>
              <a:gd name="T58" fmla="*/ 321 w 324"/>
              <a:gd name="T59" fmla="*/ 35 h 202"/>
              <a:gd name="T60" fmla="*/ 324 w 324"/>
              <a:gd name="T61" fmla="*/ 26 h 202"/>
              <a:gd name="T62" fmla="*/ 324 w 324"/>
              <a:gd name="T63" fmla="*/ 0 h 202"/>
              <a:gd name="T64" fmla="*/ 308 w 324"/>
              <a:gd name="T65" fmla="*/ 0 h 202"/>
              <a:gd name="T66" fmla="*/ 308 w 324"/>
              <a:gd name="T67" fmla="*/ 26 h 202"/>
              <a:gd name="T68" fmla="*/ 305 w 324"/>
              <a:gd name="T69" fmla="*/ 35 h 202"/>
              <a:gd name="T70" fmla="*/ 301 w 324"/>
              <a:gd name="T71" fmla="*/ 48 h 202"/>
              <a:gd name="T72" fmla="*/ 311 w 324"/>
              <a:gd name="T73" fmla="*/ 48 h 202"/>
              <a:gd name="T74" fmla="*/ 308 w 324"/>
              <a:gd name="T75" fmla="*/ 42 h 202"/>
              <a:gd name="T76" fmla="*/ 301 w 324"/>
              <a:gd name="T77" fmla="*/ 51 h 202"/>
              <a:gd name="T78" fmla="*/ 292 w 324"/>
              <a:gd name="T79" fmla="*/ 61 h 202"/>
              <a:gd name="T80" fmla="*/ 282 w 324"/>
              <a:gd name="T81" fmla="*/ 71 h 202"/>
              <a:gd name="T82" fmla="*/ 289 w 324"/>
              <a:gd name="T83" fmla="*/ 74 h 202"/>
              <a:gd name="T84" fmla="*/ 289 w 324"/>
              <a:gd name="T85" fmla="*/ 67 h 202"/>
              <a:gd name="T86" fmla="*/ 273 w 324"/>
              <a:gd name="T87" fmla="*/ 74 h 202"/>
              <a:gd name="T88" fmla="*/ 263 w 324"/>
              <a:gd name="T89" fmla="*/ 77 h 202"/>
              <a:gd name="T90" fmla="*/ 253 w 324"/>
              <a:gd name="T91" fmla="*/ 80 h 202"/>
              <a:gd name="T92" fmla="*/ 228 w 324"/>
              <a:gd name="T93" fmla="*/ 83 h 202"/>
              <a:gd name="T94" fmla="*/ 196 w 324"/>
              <a:gd name="T95" fmla="*/ 83 h 202"/>
              <a:gd name="T96" fmla="*/ 164 w 324"/>
              <a:gd name="T97" fmla="*/ 83 h 202"/>
              <a:gd name="T98" fmla="*/ 132 w 324"/>
              <a:gd name="T99" fmla="*/ 83 h 202"/>
              <a:gd name="T100" fmla="*/ 100 w 324"/>
              <a:gd name="T101" fmla="*/ 87 h 202"/>
              <a:gd name="T102" fmla="*/ 74 w 324"/>
              <a:gd name="T103" fmla="*/ 90 h 202"/>
              <a:gd name="T104" fmla="*/ 64 w 324"/>
              <a:gd name="T105" fmla="*/ 93 h 202"/>
              <a:gd name="T106" fmla="*/ 58 w 324"/>
              <a:gd name="T107" fmla="*/ 93 h 202"/>
              <a:gd name="T108" fmla="*/ 52 w 324"/>
              <a:gd name="T109" fmla="*/ 96 h 202"/>
              <a:gd name="T110" fmla="*/ 32 w 324"/>
              <a:gd name="T111" fmla="*/ 106 h 202"/>
              <a:gd name="T112" fmla="*/ 23 w 324"/>
              <a:gd name="T113" fmla="*/ 115 h 202"/>
              <a:gd name="T114" fmla="*/ 13 w 324"/>
              <a:gd name="T115" fmla="*/ 128 h 202"/>
              <a:gd name="T116" fmla="*/ 7 w 324"/>
              <a:gd name="T117" fmla="*/ 138 h 202"/>
              <a:gd name="T118" fmla="*/ 7 w 324"/>
              <a:gd name="T119" fmla="*/ 144 h 202"/>
              <a:gd name="T120" fmla="*/ 4 w 324"/>
              <a:gd name="T121" fmla="*/ 157 h 202"/>
              <a:gd name="T122" fmla="*/ 0 w 324"/>
              <a:gd name="T123" fmla="*/ 173 h 202"/>
              <a:gd name="T124" fmla="*/ 0 w 324"/>
              <a:gd name="T125"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4" h="202">
                <a:moveTo>
                  <a:pt x="0" y="202"/>
                </a:moveTo>
                <a:lnTo>
                  <a:pt x="16" y="202"/>
                </a:lnTo>
                <a:lnTo>
                  <a:pt x="16" y="173"/>
                </a:lnTo>
                <a:lnTo>
                  <a:pt x="20" y="157"/>
                </a:lnTo>
                <a:lnTo>
                  <a:pt x="23" y="144"/>
                </a:lnTo>
                <a:lnTo>
                  <a:pt x="13" y="144"/>
                </a:lnTo>
                <a:lnTo>
                  <a:pt x="20" y="151"/>
                </a:lnTo>
                <a:lnTo>
                  <a:pt x="26" y="138"/>
                </a:lnTo>
                <a:lnTo>
                  <a:pt x="36" y="128"/>
                </a:lnTo>
                <a:lnTo>
                  <a:pt x="45" y="119"/>
                </a:lnTo>
                <a:lnTo>
                  <a:pt x="58" y="112"/>
                </a:lnTo>
                <a:lnTo>
                  <a:pt x="68" y="106"/>
                </a:lnTo>
                <a:lnTo>
                  <a:pt x="64" y="99"/>
                </a:lnTo>
                <a:lnTo>
                  <a:pt x="64" y="109"/>
                </a:lnTo>
                <a:lnTo>
                  <a:pt x="74" y="109"/>
                </a:lnTo>
                <a:lnTo>
                  <a:pt x="100" y="103"/>
                </a:lnTo>
                <a:lnTo>
                  <a:pt x="132" y="103"/>
                </a:lnTo>
                <a:lnTo>
                  <a:pt x="164" y="103"/>
                </a:lnTo>
                <a:lnTo>
                  <a:pt x="196" y="99"/>
                </a:lnTo>
                <a:lnTo>
                  <a:pt x="228" y="99"/>
                </a:lnTo>
                <a:lnTo>
                  <a:pt x="253" y="96"/>
                </a:lnTo>
                <a:lnTo>
                  <a:pt x="263" y="93"/>
                </a:lnTo>
                <a:lnTo>
                  <a:pt x="279" y="90"/>
                </a:lnTo>
                <a:lnTo>
                  <a:pt x="289" y="83"/>
                </a:lnTo>
                <a:lnTo>
                  <a:pt x="295" y="80"/>
                </a:lnTo>
                <a:lnTo>
                  <a:pt x="305" y="74"/>
                </a:lnTo>
                <a:lnTo>
                  <a:pt x="311" y="64"/>
                </a:lnTo>
                <a:lnTo>
                  <a:pt x="317" y="55"/>
                </a:lnTo>
                <a:lnTo>
                  <a:pt x="321" y="48"/>
                </a:lnTo>
                <a:lnTo>
                  <a:pt x="321" y="35"/>
                </a:lnTo>
                <a:lnTo>
                  <a:pt x="324" y="26"/>
                </a:lnTo>
                <a:lnTo>
                  <a:pt x="324" y="0"/>
                </a:lnTo>
                <a:lnTo>
                  <a:pt x="308" y="0"/>
                </a:lnTo>
                <a:lnTo>
                  <a:pt x="308" y="26"/>
                </a:lnTo>
                <a:lnTo>
                  <a:pt x="305" y="35"/>
                </a:lnTo>
                <a:lnTo>
                  <a:pt x="301" y="48"/>
                </a:lnTo>
                <a:lnTo>
                  <a:pt x="311" y="48"/>
                </a:lnTo>
                <a:lnTo>
                  <a:pt x="308" y="42"/>
                </a:lnTo>
                <a:lnTo>
                  <a:pt x="301" y="51"/>
                </a:lnTo>
                <a:lnTo>
                  <a:pt x="292" y="61"/>
                </a:lnTo>
                <a:lnTo>
                  <a:pt x="282" y="71"/>
                </a:lnTo>
                <a:lnTo>
                  <a:pt x="289" y="74"/>
                </a:lnTo>
                <a:lnTo>
                  <a:pt x="289" y="67"/>
                </a:lnTo>
                <a:lnTo>
                  <a:pt x="273" y="74"/>
                </a:lnTo>
                <a:lnTo>
                  <a:pt x="263" y="77"/>
                </a:lnTo>
                <a:lnTo>
                  <a:pt x="253" y="80"/>
                </a:lnTo>
                <a:lnTo>
                  <a:pt x="228" y="83"/>
                </a:lnTo>
                <a:lnTo>
                  <a:pt x="196" y="83"/>
                </a:lnTo>
                <a:lnTo>
                  <a:pt x="164" y="83"/>
                </a:lnTo>
                <a:lnTo>
                  <a:pt x="132" y="83"/>
                </a:lnTo>
                <a:lnTo>
                  <a:pt x="100" y="87"/>
                </a:lnTo>
                <a:lnTo>
                  <a:pt x="74" y="90"/>
                </a:lnTo>
                <a:lnTo>
                  <a:pt x="64" y="93"/>
                </a:lnTo>
                <a:lnTo>
                  <a:pt x="58" y="93"/>
                </a:lnTo>
                <a:lnTo>
                  <a:pt x="52" y="96"/>
                </a:lnTo>
                <a:lnTo>
                  <a:pt x="32" y="106"/>
                </a:lnTo>
                <a:lnTo>
                  <a:pt x="23" y="115"/>
                </a:lnTo>
                <a:lnTo>
                  <a:pt x="13" y="128"/>
                </a:lnTo>
                <a:lnTo>
                  <a:pt x="7" y="138"/>
                </a:lnTo>
                <a:lnTo>
                  <a:pt x="7" y="144"/>
                </a:lnTo>
                <a:lnTo>
                  <a:pt x="4" y="157"/>
                </a:lnTo>
                <a:lnTo>
                  <a:pt x="0" y="173"/>
                </a:lnTo>
                <a:lnTo>
                  <a:pt x="0" y="202"/>
                </a:lnTo>
                <a:close/>
              </a:path>
            </a:pathLst>
          </a:custGeom>
          <a:solidFill>
            <a:srgbClr val="FF0000"/>
          </a:solidFill>
          <a:ln w="9525">
            <a:solidFill>
              <a:srgbClr val="FF0000"/>
            </a:solidFill>
            <a:prstDash val="solid"/>
            <a:round/>
            <a:headEnd/>
            <a:tailEnd/>
          </a:ln>
        </p:spPr>
        <p:txBody>
          <a:bodyPr/>
          <a:lstStyle/>
          <a:p>
            <a:endParaRPr lang="cs-CZ"/>
          </a:p>
        </p:txBody>
      </p:sp>
      <p:sp>
        <p:nvSpPr>
          <p:cNvPr id="11292" name="Oval 28">
            <a:extLst>
              <a:ext uri="{FF2B5EF4-FFF2-40B4-BE49-F238E27FC236}">
                <a16:creationId xmlns:a16="http://schemas.microsoft.com/office/drawing/2014/main" id="{3DB438D1-004D-47F8-8A47-56947798E71A}"/>
              </a:ext>
            </a:extLst>
          </p:cNvPr>
          <p:cNvSpPr>
            <a:spLocks noChangeArrowheads="1"/>
          </p:cNvSpPr>
          <p:nvPr/>
        </p:nvSpPr>
        <p:spPr bwMode="auto">
          <a:xfrm>
            <a:off x="6076950" y="1576388"/>
            <a:ext cx="1339850" cy="557212"/>
          </a:xfrm>
          <a:prstGeom prst="ellipse">
            <a:avLst/>
          </a:prstGeom>
          <a:solidFill>
            <a:srgbClr val="00CCFF"/>
          </a:solidFill>
          <a:ln w="20638">
            <a:solidFill>
              <a:srgbClr val="000000"/>
            </a:solidFill>
            <a:round/>
            <a:headEnd/>
            <a:tailEnd/>
          </a:ln>
        </p:spPr>
        <p:txBody>
          <a:bodyPr/>
          <a:lstStyle/>
          <a:p>
            <a:endParaRPr lang="cs-CZ"/>
          </a:p>
        </p:txBody>
      </p:sp>
      <p:sp>
        <p:nvSpPr>
          <p:cNvPr id="11293" name="Rectangle 29">
            <a:extLst>
              <a:ext uri="{FF2B5EF4-FFF2-40B4-BE49-F238E27FC236}">
                <a16:creationId xmlns:a16="http://schemas.microsoft.com/office/drawing/2014/main" id="{4257EBEE-A0D0-44DD-81E0-D487C9B23A76}"/>
              </a:ext>
            </a:extLst>
          </p:cNvPr>
          <p:cNvSpPr>
            <a:spLocks noChangeArrowheads="1"/>
          </p:cNvSpPr>
          <p:nvPr/>
        </p:nvSpPr>
        <p:spPr bwMode="auto">
          <a:xfrm>
            <a:off x="6350000" y="1638300"/>
            <a:ext cx="9461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294" name="Rectangle 30">
            <a:extLst>
              <a:ext uri="{FF2B5EF4-FFF2-40B4-BE49-F238E27FC236}">
                <a16:creationId xmlns:a16="http://schemas.microsoft.com/office/drawing/2014/main" id="{A9909CD6-AFB0-4232-9D55-0DFA62BDDF32}"/>
              </a:ext>
            </a:extLst>
          </p:cNvPr>
          <p:cNvSpPr>
            <a:spLocks noChangeArrowheads="1"/>
          </p:cNvSpPr>
          <p:nvPr/>
        </p:nvSpPr>
        <p:spPr bwMode="auto">
          <a:xfrm>
            <a:off x="6567488" y="1725613"/>
            <a:ext cx="3968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295" name="Rectangle 31">
            <a:extLst>
              <a:ext uri="{FF2B5EF4-FFF2-40B4-BE49-F238E27FC236}">
                <a16:creationId xmlns:a16="http://schemas.microsoft.com/office/drawing/2014/main" id="{3BAF4A8B-9D2C-45F6-BCE4-A1467F6B407C}"/>
              </a:ext>
            </a:extLst>
          </p:cNvPr>
          <p:cNvSpPr>
            <a:spLocks noChangeArrowheads="1"/>
          </p:cNvSpPr>
          <p:nvPr/>
        </p:nvSpPr>
        <p:spPr bwMode="auto">
          <a:xfrm>
            <a:off x="6567488" y="1725613"/>
            <a:ext cx="171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2000" b="1">
                <a:latin typeface="Tahoma" panose="020B0604030504040204" pitchFamily="34" charset="0"/>
              </a:rPr>
              <a:t>V</a:t>
            </a:r>
          </a:p>
        </p:txBody>
      </p:sp>
      <p:sp>
        <p:nvSpPr>
          <p:cNvPr id="11296" name="Rectangle 32">
            <a:extLst>
              <a:ext uri="{FF2B5EF4-FFF2-40B4-BE49-F238E27FC236}">
                <a16:creationId xmlns:a16="http://schemas.microsoft.com/office/drawing/2014/main" id="{16E7DCEA-55CB-45F4-8706-7C138CA874DF}"/>
              </a:ext>
            </a:extLst>
          </p:cNvPr>
          <p:cNvSpPr>
            <a:spLocks noChangeArrowheads="1"/>
          </p:cNvSpPr>
          <p:nvPr/>
        </p:nvSpPr>
        <p:spPr bwMode="auto">
          <a:xfrm>
            <a:off x="6784975" y="1828800"/>
            <a:ext cx="2381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297" name="Rectangle 33">
            <a:extLst>
              <a:ext uri="{FF2B5EF4-FFF2-40B4-BE49-F238E27FC236}">
                <a16:creationId xmlns:a16="http://schemas.microsoft.com/office/drawing/2014/main" id="{60C57FC6-665F-4F28-8266-623B1F5D263B}"/>
              </a:ext>
            </a:extLst>
          </p:cNvPr>
          <p:cNvSpPr>
            <a:spLocks noChangeArrowheads="1"/>
          </p:cNvSpPr>
          <p:nvPr/>
        </p:nvSpPr>
        <p:spPr bwMode="auto">
          <a:xfrm>
            <a:off x="6784975" y="1828800"/>
            <a:ext cx="146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2000" b="1">
                <a:latin typeface="Tahoma" panose="020B0604030504040204" pitchFamily="34" charset="0"/>
              </a:rPr>
              <a:t>L</a:t>
            </a:r>
          </a:p>
        </p:txBody>
      </p:sp>
      <p:sp>
        <p:nvSpPr>
          <p:cNvPr id="11298" name="Oval 34">
            <a:extLst>
              <a:ext uri="{FF2B5EF4-FFF2-40B4-BE49-F238E27FC236}">
                <a16:creationId xmlns:a16="http://schemas.microsoft.com/office/drawing/2014/main" id="{AC9CE839-40BC-45FE-BAD4-B31D8F3EF56B}"/>
              </a:ext>
            </a:extLst>
          </p:cNvPr>
          <p:cNvSpPr>
            <a:spLocks noChangeArrowheads="1"/>
          </p:cNvSpPr>
          <p:nvPr/>
        </p:nvSpPr>
        <p:spPr bwMode="auto">
          <a:xfrm>
            <a:off x="6040438" y="2263775"/>
            <a:ext cx="1341437" cy="558800"/>
          </a:xfrm>
          <a:prstGeom prst="ellipse">
            <a:avLst/>
          </a:prstGeom>
          <a:solidFill>
            <a:srgbClr val="FFFF00"/>
          </a:solidFill>
          <a:ln w="20638">
            <a:solidFill>
              <a:srgbClr val="000000"/>
            </a:solidFill>
            <a:round/>
            <a:headEnd/>
            <a:tailEnd/>
          </a:ln>
        </p:spPr>
        <p:txBody>
          <a:bodyPr/>
          <a:lstStyle/>
          <a:p>
            <a:endParaRPr lang="cs-CZ"/>
          </a:p>
        </p:txBody>
      </p:sp>
      <p:sp>
        <p:nvSpPr>
          <p:cNvPr id="11299" name="Rectangle 35">
            <a:extLst>
              <a:ext uri="{FF2B5EF4-FFF2-40B4-BE49-F238E27FC236}">
                <a16:creationId xmlns:a16="http://schemas.microsoft.com/office/drawing/2014/main" id="{52210BF0-0BEB-421C-9F10-C39BC3965911}"/>
              </a:ext>
            </a:extLst>
          </p:cNvPr>
          <p:cNvSpPr>
            <a:spLocks noChangeArrowheads="1"/>
          </p:cNvSpPr>
          <p:nvPr/>
        </p:nvSpPr>
        <p:spPr bwMode="auto">
          <a:xfrm>
            <a:off x="6316663" y="2335213"/>
            <a:ext cx="94615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300" name="Rectangle 36">
            <a:extLst>
              <a:ext uri="{FF2B5EF4-FFF2-40B4-BE49-F238E27FC236}">
                <a16:creationId xmlns:a16="http://schemas.microsoft.com/office/drawing/2014/main" id="{11C8BA90-84CD-4F6A-BEB8-6D783DFCCDA8}"/>
              </a:ext>
            </a:extLst>
          </p:cNvPr>
          <p:cNvSpPr>
            <a:spLocks noChangeArrowheads="1"/>
          </p:cNvSpPr>
          <p:nvPr/>
        </p:nvSpPr>
        <p:spPr bwMode="auto">
          <a:xfrm>
            <a:off x="6518275" y="2422525"/>
            <a:ext cx="396875"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301" name="Rectangle 37">
            <a:extLst>
              <a:ext uri="{FF2B5EF4-FFF2-40B4-BE49-F238E27FC236}">
                <a16:creationId xmlns:a16="http://schemas.microsoft.com/office/drawing/2014/main" id="{0261F5AD-2702-48A4-9A95-87367DB46254}"/>
              </a:ext>
            </a:extLst>
          </p:cNvPr>
          <p:cNvSpPr>
            <a:spLocks noChangeArrowheads="1"/>
          </p:cNvSpPr>
          <p:nvPr/>
        </p:nvSpPr>
        <p:spPr bwMode="auto">
          <a:xfrm>
            <a:off x="6518275" y="2422525"/>
            <a:ext cx="171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2000" b="1">
                <a:latin typeface="Tahoma" panose="020B0604030504040204" pitchFamily="34" charset="0"/>
              </a:rPr>
              <a:t>V</a:t>
            </a:r>
          </a:p>
        </p:txBody>
      </p:sp>
      <p:sp>
        <p:nvSpPr>
          <p:cNvPr id="11302" name="Rectangle 38">
            <a:extLst>
              <a:ext uri="{FF2B5EF4-FFF2-40B4-BE49-F238E27FC236}">
                <a16:creationId xmlns:a16="http://schemas.microsoft.com/office/drawing/2014/main" id="{96A7FBA2-DF72-40EE-933B-78C43EC1D330}"/>
              </a:ext>
            </a:extLst>
          </p:cNvPr>
          <p:cNvSpPr>
            <a:spLocks noChangeArrowheads="1"/>
          </p:cNvSpPr>
          <p:nvPr/>
        </p:nvSpPr>
        <p:spPr bwMode="auto">
          <a:xfrm>
            <a:off x="6735763" y="2525713"/>
            <a:ext cx="261937"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303" name="Rectangle 39">
            <a:extLst>
              <a:ext uri="{FF2B5EF4-FFF2-40B4-BE49-F238E27FC236}">
                <a16:creationId xmlns:a16="http://schemas.microsoft.com/office/drawing/2014/main" id="{92185E94-E06F-4391-A822-26654F0BEDCB}"/>
              </a:ext>
            </a:extLst>
          </p:cNvPr>
          <p:cNvSpPr>
            <a:spLocks noChangeArrowheads="1"/>
          </p:cNvSpPr>
          <p:nvPr/>
        </p:nvSpPr>
        <p:spPr bwMode="auto">
          <a:xfrm>
            <a:off x="6735763" y="2525713"/>
            <a:ext cx="193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2000" b="1">
                <a:latin typeface="Tahoma" panose="020B0604030504040204" pitchFamily="34" charset="0"/>
              </a:rPr>
              <a:t>H</a:t>
            </a:r>
          </a:p>
        </p:txBody>
      </p:sp>
      <p:sp>
        <p:nvSpPr>
          <p:cNvPr id="11304" name="Freeform 40">
            <a:extLst>
              <a:ext uri="{FF2B5EF4-FFF2-40B4-BE49-F238E27FC236}">
                <a16:creationId xmlns:a16="http://schemas.microsoft.com/office/drawing/2014/main" id="{78B46134-1B4D-44B7-968C-D9B6ED9B1AA5}"/>
              </a:ext>
            </a:extLst>
          </p:cNvPr>
          <p:cNvSpPr>
            <a:spLocks/>
          </p:cNvSpPr>
          <p:nvPr/>
        </p:nvSpPr>
        <p:spPr bwMode="auto">
          <a:xfrm>
            <a:off x="6111875" y="1935163"/>
            <a:ext cx="1211263" cy="547687"/>
          </a:xfrm>
          <a:custGeom>
            <a:avLst/>
            <a:gdLst>
              <a:gd name="T0" fmla="*/ 0 w 324"/>
              <a:gd name="T1" fmla="*/ 201 h 201"/>
              <a:gd name="T2" fmla="*/ 16 w 324"/>
              <a:gd name="T3" fmla="*/ 201 h 201"/>
              <a:gd name="T4" fmla="*/ 16 w 324"/>
              <a:gd name="T5" fmla="*/ 173 h 201"/>
              <a:gd name="T6" fmla="*/ 20 w 324"/>
              <a:gd name="T7" fmla="*/ 157 h 201"/>
              <a:gd name="T8" fmla="*/ 23 w 324"/>
              <a:gd name="T9" fmla="*/ 144 h 201"/>
              <a:gd name="T10" fmla="*/ 13 w 324"/>
              <a:gd name="T11" fmla="*/ 144 h 201"/>
              <a:gd name="T12" fmla="*/ 20 w 324"/>
              <a:gd name="T13" fmla="*/ 150 h 201"/>
              <a:gd name="T14" fmla="*/ 23 w 324"/>
              <a:gd name="T15" fmla="*/ 137 h 201"/>
              <a:gd name="T16" fmla="*/ 32 w 324"/>
              <a:gd name="T17" fmla="*/ 124 h 201"/>
              <a:gd name="T18" fmla="*/ 42 w 324"/>
              <a:gd name="T19" fmla="*/ 115 h 201"/>
              <a:gd name="T20" fmla="*/ 58 w 324"/>
              <a:gd name="T21" fmla="*/ 112 h 201"/>
              <a:gd name="T22" fmla="*/ 68 w 324"/>
              <a:gd name="T23" fmla="*/ 105 h 201"/>
              <a:gd name="T24" fmla="*/ 61 w 324"/>
              <a:gd name="T25" fmla="*/ 99 h 201"/>
              <a:gd name="T26" fmla="*/ 61 w 324"/>
              <a:gd name="T27" fmla="*/ 108 h 201"/>
              <a:gd name="T28" fmla="*/ 74 w 324"/>
              <a:gd name="T29" fmla="*/ 105 h 201"/>
              <a:gd name="T30" fmla="*/ 100 w 324"/>
              <a:gd name="T31" fmla="*/ 102 h 201"/>
              <a:gd name="T32" fmla="*/ 129 w 324"/>
              <a:gd name="T33" fmla="*/ 102 h 201"/>
              <a:gd name="T34" fmla="*/ 164 w 324"/>
              <a:gd name="T35" fmla="*/ 102 h 201"/>
              <a:gd name="T36" fmla="*/ 196 w 324"/>
              <a:gd name="T37" fmla="*/ 99 h 201"/>
              <a:gd name="T38" fmla="*/ 228 w 324"/>
              <a:gd name="T39" fmla="*/ 99 h 201"/>
              <a:gd name="T40" fmla="*/ 253 w 324"/>
              <a:gd name="T41" fmla="*/ 96 h 201"/>
              <a:gd name="T42" fmla="*/ 263 w 324"/>
              <a:gd name="T43" fmla="*/ 92 h 201"/>
              <a:gd name="T44" fmla="*/ 276 w 324"/>
              <a:gd name="T45" fmla="*/ 89 h 201"/>
              <a:gd name="T46" fmla="*/ 285 w 324"/>
              <a:gd name="T47" fmla="*/ 83 h 201"/>
              <a:gd name="T48" fmla="*/ 292 w 324"/>
              <a:gd name="T49" fmla="*/ 80 h 201"/>
              <a:gd name="T50" fmla="*/ 305 w 324"/>
              <a:gd name="T51" fmla="*/ 73 h 201"/>
              <a:gd name="T52" fmla="*/ 311 w 324"/>
              <a:gd name="T53" fmla="*/ 64 h 201"/>
              <a:gd name="T54" fmla="*/ 314 w 324"/>
              <a:gd name="T55" fmla="*/ 54 h 201"/>
              <a:gd name="T56" fmla="*/ 317 w 324"/>
              <a:gd name="T57" fmla="*/ 48 h 201"/>
              <a:gd name="T58" fmla="*/ 321 w 324"/>
              <a:gd name="T59" fmla="*/ 35 h 201"/>
              <a:gd name="T60" fmla="*/ 324 w 324"/>
              <a:gd name="T61" fmla="*/ 25 h 201"/>
              <a:gd name="T62" fmla="*/ 324 w 324"/>
              <a:gd name="T63" fmla="*/ 0 h 201"/>
              <a:gd name="T64" fmla="*/ 305 w 324"/>
              <a:gd name="T65" fmla="*/ 0 h 201"/>
              <a:gd name="T66" fmla="*/ 305 w 324"/>
              <a:gd name="T67" fmla="*/ 25 h 201"/>
              <a:gd name="T68" fmla="*/ 305 w 324"/>
              <a:gd name="T69" fmla="*/ 35 h 201"/>
              <a:gd name="T70" fmla="*/ 301 w 324"/>
              <a:gd name="T71" fmla="*/ 48 h 201"/>
              <a:gd name="T72" fmla="*/ 311 w 324"/>
              <a:gd name="T73" fmla="*/ 48 h 201"/>
              <a:gd name="T74" fmla="*/ 305 w 324"/>
              <a:gd name="T75" fmla="*/ 41 h 201"/>
              <a:gd name="T76" fmla="*/ 301 w 324"/>
              <a:gd name="T77" fmla="*/ 51 h 201"/>
              <a:gd name="T78" fmla="*/ 292 w 324"/>
              <a:gd name="T79" fmla="*/ 60 h 201"/>
              <a:gd name="T80" fmla="*/ 282 w 324"/>
              <a:gd name="T81" fmla="*/ 67 h 201"/>
              <a:gd name="T82" fmla="*/ 285 w 324"/>
              <a:gd name="T83" fmla="*/ 73 h 201"/>
              <a:gd name="T84" fmla="*/ 285 w 324"/>
              <a:gd name="T85" fmla="*/ 67 h 201"/>
              <a:gd name="T86" fmla="*/ 273 w 324"/>
              <a:gd name="T87" fmla="*/ 73 h 201"/>
              <a:gd name="T88" fmla="*/ 263 w 324"/>
              <a:gd name="T89" fmla="*/ 76 h 201"/>
              <a:gd name="T90" fmla="*/ 253 w 324"/>
              <a:gd name="T91" fmla="*/ 76 h 201"/>
              <a:gd name="T92" fmla="*/ 228 w 324"/>
              <a:gd name="T93" fmla="*/ 83 h 201"/>
              <a:gd name="T94" fmla="*/ 196 w 324"/>
              <a:gd name="T95" fmla="*/ 83 h 201"/>
              <a:gd name="T96" fmla="*/ 164 w 324"/>
              <a:gd name="T97" fmla="*/ 83 h 201"/>
              <a:gd name="T98" fmla="*/ 129 w 324"/>
              <a:gd name="T99" fmla="*/ 83 h 201"/>
              <a:gd name="T100" fmla="*/ 100 w 324"/>
              <a:gd name="T101" fmla="*/ 86 h 201"/>
              <a:gd name="T102" fmla="*/ 74 w 324"/>
              <a:gd name="T103" fmla="*/ 89 h 201"/>
              <a:gd name="T104" fmla="*/ 61 w 324"/>
              <a:gd name="T105" fmla="*/ 92 h 201"/>
              <a:gd name="T106" fmla="*/ 58 w 324"/>
              <a:gd name="T107" fmla="*/ 92 h 201"/>
              <a:gd name="T108" fmla="*/ 52 w 324"/>
              <a:gd name="T109" fmla="*/ 96 h 201"/>
              <a:gd name="T110" fmla="*/ 32 w 324"/>
              <a:gd name="T111" fmla="*/ 105 h 201"/>
              <a:gd name="T112" fmla="*/ 23 w 324"/>
              <a:gd name="T113" fmla="*/ 115 h 201"/>
              <a:gd name="T114" fmla="*/ 13 w 324"/>
              <a:gd name="T115" fmla="*/ 124 h 201"/>
              <a:gd name="T116" fmla="*/ 7 w 324"/>
              <a:gd name="T117" fmla="*/ 137 h 201"/>
              <a:gd name="T118" fmla="*/ 4 w 324"/>
              <a:gd name="T119" fmla="*/ 144 h 201"/>
              <a:gd name="T120" fmla="*/ 0 w 324"/>
              <a:gd name="T121" fmla="*/ 157 h 201"/>
              <a:gd name="T122" fmla="*/ 0 w 324"/>
              <a:gd name="T123" fmla="*/ 173 h 201"/>
              <a:gd name="T124" fmla="*/ 0 w 324"/>
              <a:gd name="T125"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4" h="201">
                <a:moveTo>
                  <a:pt x="0" y="201"/>
                </a:moveTo>
                <a:lnTo>
                  <a:pt x="16" y="201"/>
                </a:lnTo>
                <a:lnTo>
                  <a:pt x="16" y="173"/>
                </a:lnTo>
                <a:lnTo>
                  <a:pt x="20" y="157"/>
                </a:lnTo>
                <a:lnTo>
                  <a:pt x="23" y="144"/>
                </a:lnTo>
                <a:lnTo>
                  <a:pt x="13" y="144"/>
                </a:lnTo>
                <a:lnTo>
                  <a:pt x="20" y="150"/>
                </a:lnTo>
                <a:lnTo>
                  <a:pt x="23" y="137"/>
                </a:lnTo>
                <a:lnTo>
                  <a:pt x="32" y="124"/>
                </a:lnTo>
                <a:lnTo>
                  <a:pt x="42" y="115"/>
                </a:lnTo>
                <a:lnTo>
                  <a:pt x="58" y="112"/>
                </a:lnTo>
                <a:lnTo>
                  <a:pt x="68" y="105"/>
                </a:lnTo>
                <a:lnTo>
                  <a:pt x="61" y="99"/>
                </a:lnTo>
                <a:lnTo>
                  <a:pt x="61" y="108"/>
                </a:lnTo>
                <a:lnTo>
                  <a:pt x="74" y="105"/>
                </a:lnTo>
                <a:lnTo>
                  <a:pt x="100" y="102"/>
                </a:lnTo>
                <a:lnTo>
                  <a:pt x="129" y="102"/>
                </a:lnTo>
                <a:lnTo>
                  <a:pt x="164" y="102"/>
                </a:lnTo>
                <a:lnTo>
                  <a:pt x="196" y="99"/>
                </a:lnTo>
                <a:lnTo>
                  <a:pt x="228" y="99"/>
                </a:lnTo>
                <a:lnTo>
                  <a:pt x="253" y="96"/>
                </a:lnTo>
                <a:lnTo>
                  <a:pt x="263" y="92"/>
                </a:lnTo>
                <a:lnTo>
                  <a:pt x="276" y="89"/>
                </a:lnTo>
                <a:lnTo>
                  <a:pt x="285" y="83"/>
                </a:lnTo>
                <a:lnTo>
                  <a:pt x="292" y="80"/>
                </a:lnTo>
                <a:lnTo>
                  <a:pt x="305" y="73"/>
                </a:lnTo>
                <a:lnTo>
                  <a:pt x="311" y="64"/>
                </a:lnTo>
                <a:lnTo>
                  <a:pt x="314" y="54"/>
                </a:lnTo>
                <a:lnTo>
                  <a:pt x="317" y="48"/>
                </a:lnTo>
                <a:lnTo>
                  <a:pt x="321" y="35"/>
                </a:lnTo>
                <a:lnTo>
                  <a:pt x="324" y="25"/>
                </a:lnTo>
                <a:lnTo>
                  <a:pt x="324" y="0"/>
                </a:lnTo>
                <a:lnTo>
                  <a:pt x="305" y="0"/>
                </a:lnTo>
                <a:lnTo>
                  <a:pt x="305" y="25"/>
                </a:lnTo>
                <a:lnTo>
                  <a:pt x="305" y="35"/>
                </a:lnTo>
                <a:lnTo>
                  <a:pt x="301" y="48"/>
                </a:lnTo>
                <a:lnTo>
                  <a:pt x="311" y="48"/>
                </a:lnTo>
                <a:lnTo>
                  <a:pt x="305" y="41"/>
                </a:lnTo>
                <a:lnTo>
                  <a:pt x="301" y="51"/>
                </a:lnTo>
                <a:lnTo>
                  <a:pt x="292" y="60"/>
                </a:lnTo>
                <a:lnTo>
                  <a:pt x="282" y="67"/>
                </a:lnTo>
                <a:lnTo>
                  <a:pt x="285" y="73"/>
                </a:lnTo>
                <a:lnTo>
                  <a:pt x="285" y="67"/>
                </a:lnTo>
                <a:lnTo>
                  <a:pt x="273" y="73"/>
                </a:lnTo>
                <a:lnTo>
                  <a:pt x="263" y="76"/>
                </a:lnTo>
                <a:lnTo>
                  <a:pt x="253" y="76"/>
                </a:lnTo>
                <a:lnTo>
                  <a:pt x="228" y="83"/>
                </a:lnTo>
                <a:lnTo>
                  <a:pt x="196" y="83"/>
                </a:lnTo>
                <a:lnTo>
                  <a:pt x="164" y="83"/>
                </a:lnTo>
                <a:lnTo>
                  <a:pt x="129" y="83"/>
                </a:lnTo>
                <a:lnTo>
                  <a:pt x="100" y="86"/>
                </a:lnTo>
                <a:lnTo>
                  <a:pt x="74" y="89"/>
                </a:lnTo>
                <a:lnTo>
                  <a:pt x="61" y="92"/>
                </a:lnTo>
                <a:lnTo>
                  <a:pt x="58" y="92"/>
                </a:lnTo>
                <a:lnTo>
                  <a:pt x="52" y="96"/>
                </a:lnTo>
                <a:lnTo>
                  <a:pt x="32" y="105"/>
                </a:lnTo>
                <a:lnTo>
                  <a:pt x="23" y="115"/>
                </a:lnTo>
                <a:lnTo>
                  <a:pt x="13" y="124"/>
                </a:lnTo>
                <a:lnTo>
                  <a:pt x="7" y="137"/>
                </a:lnTo>
                <a:lnTo>
                  <a:pt x="4" y="144"/>
                </a:lnTo>
                <a:lnTo>
                  <a:pt x="0" y="157"/>
                </a:lnTo>
                <a:lnTo>
                  <a:pt x="0" y="173"/>
                </a:lnTo>
                <a:lnTo>
                  <a:pt x="0" y="201"/>
                </a:lnTo>
                <a:close/>
              </a:path>
            </a:pathLst>
          </a:custGeom>
          <a:solidFill>
            <a:srgbClr val="FF0000"/>
          </a:solidFill>
          <a:ln w="9525">
            <a:solidFill>
              <a:srgbClr val="FF0000"/>
            </a:solidFill>
            <a:prstDash val="solid"/>
            <a:round/>
            <a:headEnd/>
            <a:tailEnd/>
          </a:ln>
        </p:spPr>
        <p:txBody>
          <a:bodyPr/>
          <a:lstStyle/>
          <a:p>
            <a:endParaRPr lang="cs-CZ"/>
          </a:p>
        </p:txBody>
      </p:sp>
      <p:sp>
        <p:nvSpPr>
          <p:cNvPr id="11305" name="Oval 41">
            <a:extLst>
              <a:ext uri="{FF2B5EF4-FFF2-40B4-BE49-F238E27FC236}">
                <a16:creationId xmlns:a16="http://schemas.microsoft.com/office/drawing/2014/main" id="{AC1080E3-94EA-4EEB-8D1C-2142DC1EBA7A}"/>
              </a:ext>
            </a:extLst>
          </p:cNvPr>
          <p:cNvSpPr>
            <a:spLocks noChangeArrowheads="1"/>
          </p:cNvSpPr>
          <p:nvPr/>
        </p:nvSpPr>
        <p:spPr bwMode="auto">
          <a:xfrm>
            <a:off x="1027113" y="3806825"/>
            <a:ext cx="1339850" cy="558800"/>
          </a:xfrm>
          <a:prstGeom prst="ellipse">
            <a:avLst/>
          </a:prstGeom>
          <a:solidFill>
            <a:srgbClr val="FFFF00"/>
          </a:solidFill>
          <a:ln w="20638">
            <a:solidFill>
              <a:srgbClr val="000000"/>
            </a:solidFill>
            <a:round/>
            <a:headEnd/>
            <a:tailEnd/>
          </a:ln>
        </p:spPr>
        <p:txBody>
          <a:bodyPr/>
          <a:lstStyle/>
          <a:p>
            <a:endParaRPr lang="cs-CZ"/>
          </a:p>
        </p:txBody>
      </p:sp>
      <p:sp>
        <p:nvSpPr>
          <p:cNvPr id="11306" name="Rectangle 42">
            <a:extLst>
              <a:ext uri="{FF2B5EF4-FFF2-40B4-BE49-F238E27FC236}">
                <a16:creationId xmlns:a16="http://schemas.microsoft.com/office/drawing/2014/main" id="{5ECFCBAA-C936-44D2-964B-8F77F726E26E}"/>
              </a:ext>
            </a:extLst>
          </p:cNvPr>
          <p:cNvSpPr>
            <a:spLocks noChangeArrowheads="1"/>
          </p:cNvSpPr>
          <p:nvPr/>
        </p:nvSpPr>
        <p:spPr bwMode="auto">
          <a:xfrm>
            <a:off x="1300163" y="3867150"/>
            <a:ext cx="94615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307" name="Rectangle 43">
            <a:extLst>
              <a:ext uri="{FF2B5EF4-FFF2-40B4-BE49-F238E27FC236}">
                <a16:creationId xmlns:a16="http://schemas.microsoft.com/office/drawing/2014/main" id="{407D9D95-E840-4058-8DF2-1777259CB177}"/>
              </a:ext>
            </a:extLst>
          </p:cNvPr>
          <p:cNvSpPr>
            <a:spLocks noChangeArrowheads="1"/>
          </p:cNvSpPr>
          <p:nvPr/>
        </p:nvSpPr>
        <p:spPr bwMode="auto">
          <a:xfrm>
            <a:off x="1517650" y="3954463"/>
            <a:ext cx="39687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308" name="Rectangle 44">
            <a:extLst>
              <a:ext uri="{FF2B5EF4-FFF2-40B4-BE49-F238E27FC236}">
                <a16:creationId xmlns:a16="http://schemas.microsoft.com/office/drawing/2014/main" id="{E950BDB3-8537-44FD-AA8C-5EFCA6D77E70}"/>
              </a:ext>
            </a:extLst>
          </p:cNvPr>
          <p:cNvSpPr>
            <a:spLocks noChangeArrowheads="1"/>
          </p:cNvSpPr>
          <p:nvPr/>
        </p:nvSpPr>
        <p:spPr bwMode="auto">
          <a:xfrm>
            <a:off x="1517650" y="3954463"/>
            <a:ext cx="171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2000" b="1">
                <a:latin typeface="Tahoma" panose="020B0604030504040204" pitchFamily="34" charset="0"/>
              </a:rPr>
              <a:t>V</a:t>
            </a:r>
          </a:p>
        </p:txBody>
      </p:sp>
      <p:sp>
        <p:nvSpPr>
          <p:cNvPr id="11309" name="Rectangle 45">
            <a:extLst>
              <a:ext uri="{FF2B5EF4-FFF2-40B4-BE49-F238E27FC236}">
                <a16:creationId xmlns:a16="http://schemas.microsoft.com/office/drawing/2014/main" id="{63332B7F-083A-4BF5-9241-C3263A18DD69}"/>
              </a:ext>
            </a:extLst>
          </p:cNvPr>
          <p:cNvSpPr>
            <a:spLocks noChangeArrowheads="1"/>
          </p:cNvSpPr>
          <p:nvPr/>
        </p:nvSpPr>
        <p:spPr bwMode="auto">
          <a:xfrm>
            <a:off x="1735138" y="4060825"/>
            <a:ext cx="2603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310" name="Rectangle 46">
            <a:extLst>
              <a:ext uri="{FF2B5EF4-FFF2-40B4-BE49-F238E27FC236}">
                <a16:creationId xmlns:a16="http://schemas.microsoft.com/office/drawing/2014/main" id="{84F35999-58D5-4CAC-8A19-D6A01BCC6F90}"/>
              </a:ext>
            </a:extLst>
          </p:cNvPr>
          <p:cNvSpPr>
            <a:spLocks noChangeArrowheads="1"/>
          </p:cNvSpPr>
          <p:nvPr/>
        </p:nvSpPr>
        <p:spPr bwMode="auto">
          <a:xfrm>
            <a:off x="1735138" y="4060825"/>
            <a:ext cx="193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2000" b="1">
                <a:latin typeface="Tahoma" panose="020B0604030504040204" pitchFamily="34" charset="0"/>
              </a:rPr>
              <a:t>H</a:t>
            </a:r>
          </a:p>
        </p:txBody>
      </p:sp>
      <p:sp>
        <p:nvSpPr>
          <p:cNvPr id="11311" name="Oval 47">
            <a:extLst>
              <a:ext uri="{FF2B5EF4-FFF2-40B4-BE49-F238E27FC236}">
                <a16:creationId xmlns:a16="http://schemas.microsoft.com/office/drawing/2014/main" id="{59564374-DE57-44B1-8DEA-40FD7AFAAE24}"/>
              </a:ext>
            </a:extLst>
          </p:cNvPr>
          <p:cNvSpPr>
            <a:spLocks noChangeArrowheads="1"/>
          </p:cNvSpPr>
          <p:nvPr/>
        </p:nvSpPr>
        <p:spPr bwMode="auto">
          <a:xfrm>
            <a:off x="2343150" y="3806825"/>
            <a:ext cx="1354138" cy="558800"/>
          </a:xfrm>
          <a:prstGeom prst="ellipse">
            <a:avLst/>
          </a:prstGeom>
          <a:solidFill>
            <a:srgbClr val="00CCFF"/>
          </a:solidFill>
          <a:ln w="20638">
            <a:solidFill>
              <a:srgbClr val="000000"/>
            </a:solidFill>
            <a:round/>
            <a:headEnd/>
            <a:tailEnd/>
          </a:ln>
        </p:spPr>
        <p:txBody>
          <a:bodyPr/>
          <a:lstStyle/>
          <a:p>
            <a:endParaRPr lang="cs-CZ"/>
          </a:p>
        </p:txBody>
      </p:sp>
      <p:sp>
        <p:nvSpPr>
          <p:cNvPr id="11312" name="Rectangle 48">
            <a:extLst>
              <a:ext uri="{FF2B5EF4-FFF2-40B4-BE49-F238E27FC236}">
                <a16:creationId xmlns:a16="http://schemas.microsoft.com/office/drawing/2014/main" id="{81D7440A-C2ED-42E9-AEE7-8A7D4B31EEFC}"/>
              </a:ext>
            </a:extLst>
          </p:cNvPr>
          <p:cNvSpPr>
            <a:spLocks noChangeArrowheads="1"/>
          </p:cNvSpPr>
          <p:nvPr/>
        </p:nvSpPr>
        <p:spPr bwMode="auto">
          <a:xfrm>
            <a:off x="2616200" y="3867150"/>
            <a:ext cx="94615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313" name="Rectangle 49">
            <a:extLst>
              <a:ext uri="{FF2B5EF4-FFF2-40B4-BE49-F238E27FC236}">
                <a16:creationId xmlns:a16="http://schemas.microsoft.com/office/drawing/2014/main" id="{8489130F-8FE6-47B5-849B-2E3D7CFBD9A5}"/>
              </a:ext>
            </a:extLst>
          </p:cNvPr>
          <p:cNvSpPr>
            <a:spLocks noChangeArrowheads="1"/>
          </p:cNvSpPr>
          <p:nvPr/>
        </p:nvSpPr>
        <p:spPr bwMode="auto">
          <a:xfrm>
            <a:off x="2833688" y="3954463"/>
            <a:ext cx="39687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314" name="Rectangle 50">
            <a:extLst>
              <a:ext uri="{FF2B5EF4-FFF2-40B4-BE49-F238E27FC236}">
                <a16:creationId xmlns:a16="http://schemas.microsoft.com/office/drawing/2014/main" id="{9C438F06-FE79-443D-AEC4-DFABE87BB237}"/>
              </a:ext>
            </a:extLst>
          </p:cNvPr>
          <p:cNvSpPr>
            <a:spLocks noChangeArrowheads="1"/>
          </p:cNvSpPr>
          <p:nvPr/>
        </p:nvSpPr>
        <p:spPr bwMode="auto">
          <a:xfrm>
            <a:off x="2833688" y="3954463"/>
            <a:ext cx="171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2000" b="1">
                <a:latin typeface="Tahoma" panose="020B0604030504040204" pitchFamily="34" charset="0"/>
              </a:rPr>
              <a:t>V</a:t>
            </a:r>
          </a:p>
        </p:txBody>
      </p:sp>
      <p:sp>
        <p:nvSpPr>
          <p:cNvPr id="11315" name="Rectangle 51">
            <a:extLst>
              <a:ext uri="{FF2B5EF4-FFF2-40B4-BE49-F238E27FC236}">
                <a16:creationId xmlns:a16="http://schemas.microsoft.com/office/drawing/2014/main" id="{C3F64E86-5B93-4D1F-BF92-089C33EAED3A}"/>
              </a:ext>
            </a:extLst>
          </p:cNvPr>
          <p:cNvSpPr>
            <a:spLocks noChangeArrowheads="1"/>
          </p:cNvSpPr>
          <p:nvPr/>
        </p:nvSpPr>
        <p:spPr bwMode="auto">
          <a:xfrm>
            <a:off x="3051175" y="4060825"/>
            <a:ext cx="23812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316" name="Rectangle 52">
            <a:extLst>
              <a:ext uri="{FF2B5EF4-FFF2-40B4-BE49-F238E27FC236}">
                <a16:creationId xmlns:a16="http://schemas.microsoft.com/office/drawing/2014/main" id="{CC70F766-CE0D-418B-A6AA-DEE5BF6562E0}"/>
              </a:ext>
            </a:extLst>
          </p:cNvPr>
          <p:cNvSpPr>
            <a:spLocks noChangeArrowheads="1"/>
          </p:cNvSpPr>
          <p:nvPr/>
        </p:nvSpPr>
        <p:spPr bwMode="auto">
          <a:xfrm>
            <a:off x="3051175" y="4060825"/>
            <a:ext cx="146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2000" b="1">
                <a:latin typeface="Tahoma" panose="020B0604030504040204" pitchFamily="34" charset="0"/>
              </a:rPr>
              <a:t>L</a:t>
            </a:r>
          </a:p>
        </p:txBody>
      </p:sp>
      <p:sp>
        <p:nvSpPr>
          <p:cNvPr id="11317" name="Oval 53">
            <a:extLst>
              <a:ext uri="{FF2B5EF4-FFF2-40B4-BE49-F238E27FC236}">
                <a16:creationId xmlns:a16="http://schemas.microsoft.com/office/drawing/2014/main" id="{8604247B-8C52-4842-8BC5-D3100D9EDF67}"/>
              </a:ext>
            </a:extLst>
          </p:cNvPr>
          <p:cNvSpPr>
            <a:spLocks noChangeArrowheads="1"/>
          </p:cNvSpPr>
          <p:nvPr/>
        </p:nvSpPr>
        <p:spPr bwMode="auto">
          <a:xfrm>
            <a:off x="1027113" y="4548188"/>
            <a:ext cx="1339850" cy="557212"/>
          </a:xfrm>
          <a:prstGeom prst="ellipse">
            <a:avLst/>
          </a:prstGeom>
          <a:solidFill>
            <a:srgbClr val="00CCFF"/>
          </a:solidFill>
          <a:ln w="20638">
            <a:solidFill>
              <a:srgbClr val="000000"/>
            </a:solidFill>
            <a:round/>
            <a:headEnd/>
            <a:tailEnd/>
          </a:ln>
        </p:spPr>
        <p:txBody>
          <a:bodyPr/>
          <a:lstStyle/>
          <a:p>
            <a:endParaRPr lang="cs-CZ"/>
          </a:p>
        </p:txBody>
      </p:sp>
      <p:sp>
        <p:nvSpPr>
          <p:cNvPr id="11318" name="Rectangle 54">
            <a:extLst>
              <a:ext uri="{FF2B5EF4-FFF2-40B4-BE49-F238E27FC236}">
                <a16:creationId xmlns:a16="http://schemas.microsoft.com/office/drawing/2014/main" id="{2BBD02B5-32A0-4E84-8C26-9A6D06E20A4F}"/>
              </a:ext>
            </a:extLst>
          </p:cNvPr>
          <p:cNvSpPr>
            <a:spLocks noChangeArrowheads="1"/>
          </p:cNvSpPr>
          <p:nvPr/>
        </p:nvSpPr>
        <p:spPr bwMode="auto">
          <a:xfrm>
            <a:off x="1300163" y="4618038"/>
            <a:ext cx="94615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319" name="Rectangle 55">
            <a:extLst>
              <a:ext uri="{FF2B5EF4-FFF2-40B4-BE49-F238E27FC236}">
                <a16:creationId xmlns:a16="http://schemas.microsoft.com/office/drawing/2014/main" id="{D59F6F0E-7D6D-48B7-8142-86BA889FF4A2}"/>
              </a:ext>
            </a:extLst>
          </p:cNvPr>
          <p:cNvSpPr>
            <a:spLocks noChangeArrowheads="1"/>
          </p:cNvSpPr>
          <p:nvPr/>
        </p:nvSpPr>
        <p:spPr bwMode="auto">
          <a:xfrm>
            <a:off x="1517650" y="4694238"/>
            <a:ext cx="3968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320" name="Rectangle 56">
            <a:extLst>
              <a:ext uri="{FF2B5EF4-FFF2-40B4-BE49-F238E27FC236}">
                <a16:creationId xmlns:a16="http://schemas.microsoft.com/office/drawing/2014/main" id="{DF1D194C-E3DA-494E-B2BB-775503B7A69D}"/>
              </a:ext>
            </a:extLst>
          </p:cNvPr>
          <p:cNvSpPr>
            <a:spLocks noChangeArrowheads="1"/>
          </p:cNvSpPr>
          <p:nvPr/>
        </p:nvSpPr>
        <p:spPr bwMode="auto">
          <a:xfrm>
            <a:off x="1517650" y="4694238"/>
            <a:ext cx="171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2000" b="1">
                <a:latin typeface="Tahoma" panose="020B0604030504040204" pitchFamily="34" charset="0"/>
              </a:rPr>
              <a:t>V</a:t>
            </a:r>
          </a:p>
        </p:txBody>
      </p:sp>
      <p:sp>
        <p:nvSpPr>
          <p:cNvPr id="11321" name="Rectangle 57">
            <a:extLst>
              <a:ext uri="{FF2B5EF4-FFF2-40B4-BE49-F238E27FC236}">
                <a16:creationId xmlns:a16="http://schemas.microsoft.com/office/drawing/2014/main" id="{8CCAFB22-40EC-494C-A31C-62C6268A7D95}"/>
              </a:ext>
            </a:extLst>
          </p:cNvPr>
          <p:cNvSpPr>
            <a:spLocks noChangeArrowheads="1"/>
          </p:cNvSpPr>
          <p:nvPr/>
        </p:nvSpPr>
        <p:spPr bwMode="auto">
          <a:xfrm>
            <a:off x="1735138" y="4800600"/>
            <a:ext cx="2381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322" name="Rectangle 58">
            <a:extLst>
              <a:ext uri="{FF2B5EF4-FFF2-40B4-BE49-F238E27FC236}">
                <a16:creationId xmlns:a16="http://schemas.microsoft.com/office/drawing/2014/main" id="{FBD7D8E2-2AE2-45EA-B974-A4B3DD8271DB}"/>
              </a:ext>
            </a:extLst>
          </p:cNvPr>
          <p:cNvSpPr>
            <a:spLocks noChangeArrowheads="1"/>
          </p:cNvSpPr>
          <p:nvPr/>
        </p:nvSpPr>
        <p:spPr bwMode="auto">
          <a:xfrm>
            <a:off x="1735138" y="4800600"/>
            <a:ext cx="146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2000" b="1">
                <a:latin typeface="Tahoma" panose="020B0604030504040204" pitchFamily="34" charset="0"/>
              </a:rPr>
              <a:t>L</a:t>
            </a:r>
          </a:p>
        </p:txBody>
      </p:sp>
      <p:sp>
        <p:nvSpPr>
          <p:cNvPr id="11323" name="Oval 59">
            <a:extLst>
              <a:ext uri="{FF2B5EF4-FFF2-40B4-BE49-F238E27FC236}">
                <a16:creationId xmlns:a16="http://schemas.microsoft.com/office/drawing/2014/main" id="{EE5675BC-31C5-4E2A-B319-61BB38240561}"/>
              </a:ext>
            </a:extLst>
          </p:cNvPr>
          <p:cNvSpPr>
            <a:spLocks noChangeArrowheads="1"/>
          </p:cNvSpPr>
          <p:nvPr/>
        </p:nvSpPr>
        <p:spPr bwMode="auto">
          <a:xfrm>
            <a:off x="2343150" y="4548188"/>
            <a:ext cx="1354138" cy="557212"/>
          </a:xfrm>
          <a:prstGeom prst="ellipse">
            <a:avLst/>
          </a:prstGeom>
          <a:solidFill>
            <a:srgbClr val="FFFF00"/>
          </a:solidFill>
          <a:ln w="20638">
            <a:solidFill>
              <a:srgbClr val="000000"/>
            </a:solidFill>
            <a:round/>
            <a:headEnd/>
            <a:tailEnd/>
          </a:ln>
        </p:spPr>
        <p:txBody>
          <a:bodyPr/>
          <a:lstStyle/>
          <a:p>
            <a:endParaRPr lang="cs-CZ"/>
          </a:p>
        </p:txBody>
      </p:sp>
      <p:sp>
        <p:nvSpPr>
          <p:cNvPr id="11324" name="Rectangle 60">
            <a:extLst>
              <a:ext uri="{FF2B5EF4-FFF2-40B4-BE49-F238E27FC236}">
                <a16:creationId xmlns:a16="http://schemas.microsoft.com/office/drawing/2014/main" id="{81A3DBA2-982D-4743-9EE5-5E9ADE5C2017}"/>
              </a:ext>
            </a:extLst>
          </p:cNvPr>
          <p:cNvSpPr>
            <a:spLocks noChangeArrowheads="1"/>
          </p:cNvSpPr>
          <p:nvPr/>
        </p:nvSpPr>
        <p:spPr bwMode="auto">
          <a:xfrm>
            <a:off x="2616200" y="4618038"/>
            <a:ext cx="94615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325" name="Rectangle 61">
            <a:extLst>
              <a:ext uri="{FF2B5EF4-FFF2-40B4-BE49-F238E27FC236}">
                <a16:creationId xmlns:a16="http://schemas.microsoft.com/office/drawing/2014/main" id="{6B1F6EA1-9449-4DBB-A52A-C318610D221D}"/>
              </a:ext>
            </a:extLst>
          </p:cNvPr>
          <p:cNvSpPr>
            <a:spLocks noChangeArrowheads="1"/>
          </p:cNvSpPr>
          <p:nvPr/>
        </p:nvSpPr>
        <p:spPr bwMode="auto">
          <a:xfrm>
            <a:off x="2833688" y="4694238"/>
            <a:ext cx="3968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326" name="Rectangle 62">
            <a:extLst>
              <a:ext uri="{FF2B5EF4-FFF2-40B4-BE49-F238E27FC236}">
                <a16:creationId xmlns:a16="http://schemas.microsoft.com/office/drawing/2014/main" id="{5827951B-0847-44E2-9700-19CFDF669961}"/>
              </a:ext>
            </a:extLst>
          </p:cNvPr>
          <p:cNvSpPr>
            <a:spLocks noChangeArrowheads="1"/>
          </p:cNvSpPr>
          <p:nvPr/>
        </p:nvSpPr>
        <p:spPr bwMode="auto">
          <a:xfrm>
            <a:off x="2833688" y="4694238"/>
            <a:ext cx="171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2000" b="1">
                <a:latin typeface="Tahoma" panose="020B0604030504040204" pitchFamily="34" charset="0"/>
              </a:rPr>
              <a:t>V</a:t>
            </a:r>
          </a:p>
        </p:txBody>
      </p:sp>
      <p:sp>
        <p:nvSpPr>
          <p:cNvPr id="11327" name="Rectangle 63">
            <a:extLst>
              <a:ext uri="{FF2B5EF4-FFF2-40B4-BE49-F238E27FC236}">
                <a16:creationId xmlns:a16="http://schemas.microsoft.com/office/drawing/2014/main" id="{F5288B4A-81C3-401B-BECC-D67E48AE9909}"/>
              </a:ext>
            </a:extLst>
          </p:cNvPr>
          <p:cNvSpPr>
            <a:spLocks noChangeArrowheads="1"/>
          </p:cNvSpPr>
          <p:nvPr/>
        </p:nvSpPr>
        <p:spPr bwMode="auto">
          <a:xfrm>
            <a:off x="3051175" y="4800600"/>
            <a:ext cx="2603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328" name="Rectangle 64">
            <a:extLst>
              <a:ext uri="{FF2B5EF4-FFF2-40B4-BE49-F238E27FC236}">
                <a16:creationId xmlns:a16="http://schemas.microsoft.com/office/drawing/2014/main" id="{DCE4FFC7-1C31-4E59-B3F5-8E245EA718B6}"/>
              </a:ext>
            </a:extLst>
          </p:cNvPr>
          <p:cNvSpPr>
            <a:spLocks noChangeArrowheads="1"/>
          </p:cNvSpPr>
          <p:nvPr/>
        </p:nvSpPr>
        <p:spPr bwMode="auto">
          <a:xfrm>
            <a:off x="3051175" y="4800600"/>
            <a:ext cx="193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2000" b="1">
                <a:latin typeface="Tahoma" panose="020B0604030504040204" pitchFamily="34" charset="0"/>
              </a:rPr>
              <a:t>H</a:t>
            </a:r>
          </a:p>
        </p:txBody>
      </p:sp>
      <p:sp>
        <p:nvSpPr>
          <p:cNvPr id="11329" name="Freeform 65">
            <a:extLst>
              <a:ext uri="{FF2B5EF4-FFF2-40B4-BE49-F238E27FC236}">
                <a16:creationId xmlns:a16="http://schemas.microsoft.com/office/drawing/2014/main" id="{E6B177F8-DCE2-4A40-A372-B0BD7B9E67BD}"/>
              </a:ext>
            </a:extLst>
          </p:cNvPr>
          <p:cNvSpPr>
            <a:spLocks/>
          </p:cNvSpPr>
          <p:nvPr/>
        </p:nvSpPr>
        <p:spPr bwMode="auto">
          <a:xfrm>
            <a:off x="2033588" y="4137025"/>
            <a:ext cx="1435100" cy="315913"/>
          </a:xfrm>
          <a:custGeom>
            <a:avLst/>
            <a:gdLst>
              <a:gd name="T0" fmla="*/ 6 w 384"/>
              <a:gd name="T1" fmla="*/ 16 h 116"/>
              <a:gd name="T2" fmla="*/ 0 w 384"/>
              <a:gd name="T3" fmla="*/ 29 h 116"/>
              <a:gd name="T4" fmla="*/ 25 w 384"/>
              <a:gd name="T5" fmla="*/ 52 h 116"/>
              <a:gd name="T6" fmla="*/ 57 w 384"/>
              <a:gd name="T7" fmla="*/ 71 h 116"/>
              <a:gd name="T8" fmla="*/ 92 w 384"/>
              <a:gd name="T9" fmla="*/ 90 h 116"/>
              <a:gd name="T10" fmla="*/ 96 w 384"/>
              <a:gd name="T11" fmla="*/ 90 h 116"/>
              <a:gd name="T12" fmla="*/ 134 w 384"/>
              <a:gd name="T13" fmla="*/ 103 h 116"/>
              <a:gd name="T14" fmla="*/ 156 w 384"/>
              <a:gd name="T15" fmla="*/ 109 h 116"/>
              <a:gd name="T16" fmla="*/ 182 w 384"/>
              <a:gd name="T17" fmla="*/ 112 h 116"/>
              <a:gd name="T18" fmla="*/ 237 w 384"/>
              <a:gd name="T19" fmla="*/ 116 h 116"/>
              <a:gd name="T20" fmla="*/ 262 w 384"/>
              <a:gd name="T21" fmla="*/ 112 h 116"/>
              <a:gd name="T22" fmla="*/ 288 w 384"/>
              <a:gd name="T23" fmla="*/ 112 h 116"/>
              <a:gd name="T24" fmla="*/ 307 w 384"/>
              <a:gd name="T25" fmla="*/ 109 h 116"/>
              <a:gd name="T26" fmla="*/ 313 w 384"/>
              <a:gd name="T27" fmla="*/ 106 h 116"/>
              <a:gd name="T28" fmla="*/ 329 w 384"/>
              <a:gd name="T29" fmla="*/ 103 h 116"/>
              <a:gd name="T30" fmla="*/ 339 w 384"/>
              <a:gd name="T31" fmla="*/ 96 h 116"/>
              <a:gd name="T32" fmla="*/ 345 w 384"/>
              <a:gd name="T33" fmla="*/ 93 h 116"/>
              <a:gd name="T34" fmla="*/ 355 w 384"/>
              <a:gd name="T35" fmla="*/ 84 h 116"/>
              <a:gd name="T36" fmla="*/ 365 w 384"/>
              <a:gd name="T37" fmla="*/ 74 h 116"/>
              <a:gd name="T38" fmla="*/ 368 w 384"/>
              <a:gd name="T39" fmla="*/ 61 h 116"/>
              <a:gd name="T40" fmla="*/ 371 w 384"/>
              <a:gd name="T41" fmla="*/ 55 h 116"/>
              <a:gd name="T42" fmla="*/ 377 w 384"/>
              <a:gd name="T43" fmla="*/ 29 h 116"/>
              <a:gd name="T44" fmla="*/ 384 w 384"/>
              <a:gd name="T45" fmla="*/ 0 h 116"/>
              <a:gd name="T46" fmla="*/ 368 w 384"/>
              <a:gd name="T47" fmla="*/ 0 h 116"/>
              <a:gd name="T48" fmla="*/ 361 w 384"/>
              <a:gd name="T49" fmla="*/ 29 h 116"/>
              <a:gd name="T50" fmla="*/ 355 w 384"/>
              <a:gd name="T51" fmla="*/ 55 h 116"/>
              <a:gd name="T52" fmla="*/ 365 w 384"/>
              <a:gd name="T53" fmla="*/ 55 h 116"/>
              <a:gd name="T54" fmla="*/ 358 w 384"/>
              <a:gd name="T55" fmla="*/ 52 h 116"/>
              <a:gd name="T56" fmla="*/ 352 w 384"/>
              <a:gd name="T57" fmla="*/ 61 h 116"/>
              <a:gd name="T58" fmla="*/ 345 w 384"/>
              <a:gd name="T59" fmla="*/ 74 h 116"/>
              <a:gd name="T60" fmla="*/ 333 w 384"/>
              <a:gd name="T61" fmla="*/ 80 h 116"/>
              <a:gd name="T62" fmla="*/ 339 w 384"/>
              <a:gd name="T63" fmla="*/ 87 h 116"/>
              <a:gd name="T64" fmla="*/ 339 w 384"/>
              <a:gd name="T65" fmla="*/ 80 h 116"/>
              <a:gd name="T66" fmla="*/ 323 w 384"/>
              <a:gd name="T67" fmla="*/ 87 h 116"/>
              <a:gd name="T68" fmla="*/ 301 w 384"/>
              <a:gd name="T69" fmla="*/ 93 h 116"/>
              <a:gd name="T70" fmla="*/ 307 w 384"/>
              <a:gd name="T71" fmla="*/ 100 h 116"/>
              <a:gd name="T72" fmla="*/ 307 w 384"/>
              <a:gd name="T73" fmla="*/ 90 h 116"/>
              <a:gd name="T74" fmla="*/ 288 w 384"/>
              <a:gd name="T75" fmla="*/ 93 h 116"/>
              <a:gd name="T76" fmla="*/ 262 w 384"/>
              <a:gd name="T77" fmla="*/ 96 h 116"/>
              <a:gd name="T78" fmla="*/ 237 w 384"/>
              <a:gd name="T79" fmla="*/ 100 h 116"/>
              <a:gd name="T80" fmla="*/ 182 w 384"/>
              <a:gd name="T81" fmla="*/ 93 h 116"/>
              <a:gd name="T82" fmla="*/ 156 w 384"/>
              <a:gd name="T83" fmla="*/ 90 h 116"/>
              <a:gd name="T84" fmla="*/ 137 w 384"/>
              <a:gd name="T85" fmla="*/ 87 h 116"/>
              <a:gd name="T86" fmla="*/ 96 w 384"/>
              <a:gd name="T87" fmla="*/ 74 h 116"/>
              <a:gd name="T88" fmla="*/ 96 w 384"/>
              <a:gd name="T89" fmla="*/ 84 h 116"/>
              <a:gd name="T90" fmla="*/ 102 w 384"/>
              <a:gd name="T91" fmla="*/ 77 h 116"/>
              <a:gd name="T92" fmla="*/ 70 w 384"/>
              <a:gd name="T93" fmla="*/ 61 h 116"/>
              <a:gd name="T94" fmla="*/ 38 w 384"/>
              <a:gd name="T95" fmla="*/ 39 h 116"/>
              <a:gd name="T96" fmla="*/ 6 w 384"/>
              <a:gd name="T97" fmla="*/ 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4" h="116">
                <a:moveTo>
                  <a:pt x="6" y="16"/>
                </a:moveTo>
                <a:lnTo>
                  <a:pt x="0" y="29"/>
                </a:lnTo>
                <a:lnTo>
                  <a:pt x="25" y="52"/>
                </a:lnTo>
                <a:lnTo>
                  <a:pt x="57" y="71"/>
                </a:lnTo>
                <a:lnTo>
                  <a:pt x="92" y="90"/>
                </a:lnTo>
                <a:lnTo>
                  <a:pt x="96" y="90"/>
                </a:lnTo>
                <a:lnTo>
                  <a:pt x="134" y="103"/>
                </a:lnTo>
                <a:lnTo>
                  <a:pt x="156" y="109"/>
                </a:lnTo>
                <a:lnTo>
                  <a:pt x="182" y="112"/>
                </a:lnTo>
                <a:lnTo>
                  <a:pt x="237" y="116"/>
                </a:lnTo>
                <a:lnTo>
                  <a:pt x="262" y="112"/>
                </a:lnTo>
                <a:lnTo>
                  <a:pt x="288" y="112"/>
                </a:lnTo>
                <a:lnTo>
                  <a:pt x="307" y="109"/>
                </a:lnTo>
                <a:lnTo>
                  <a:pt x="313" y="106"/>
                </a:lnTo>
                <a:lnTo>
                  <a:pt x="329" y="103"/>
                </a:lnTo>
                <a:lnTo>
                  <a:pt x="339" y="96"/>
                </a:lnTo>
                <a:lnTo>
                  <a:pt x="345" y="93"/>
                </a:lnTo>
                <a:lnTo>
                  <a:pt x="355" y="84"/>
                </a:lnTo>
                <a:lnTo>
                  <a:pt x="365" y="74"/>
                </a:lnTo>
                <a:lnTo>
                  <a:pt x="368" y="61"/>
                </a:lnTo>
                <a:lnTo>
                  <a:pt x="371" y="55"/>
                </a:lnTo>
                <a:lnTo>
                  <a:pt x="377" y="29"/>
                </a:lnTo>
                <a:lnTo>
                  <a:pt x="384" y="0"/>
                </a:lnTo>
                <a:lnTo>
                  <a:pt x="368" y="0"/>
                </a:lnTo>
                <a:lnTo>
                  <a:pt x="361" y="29"/>
                </a:lnTo>
                <a:lnTo>
                  <a:pt x="355" y="55"/>
                </a:lnTo>
                <a:lnTo>
                  <a:pt x="365" y="55"/>
                </a:lnTo>
                <a:lnTo>
                  <a:pt x="358" y="52"/>
                </a:lnTo>
                <a:lnTo>
                  <a:pt x="352" y="61"/>
                </a:lnTo>
                <a:lnTo>
                  <a:pt x="345" y="74"/>
                </a:lnTo>
                <a:lnTo>
                  <a:pt x="333" y="80"/>
                </a:lnTo>
                <a:lnTo>
                  <a:pt x="339" y="87"/>
                </a:lnTo>
                <a:lnTo>
                  <a:pt x="339" y="80"/>
                </a:lnTo>
                <a:lnTo>
                  <a:pt x="323" y="87"/>
                </a:lnTo>
                <a:lnTo>
                  <a:pt x="301" y="93"/>
                </a:lnTo>
                <a:lnTo>
                  <a:pt x="307" y="100"/>
                </a:lnTo>
                <a:lnTo>
                  <a:pt x="307" y="90"/>
                </a:lnTo>
                <a:lnTo>
                  <a:pt x="288" y="93"/>
                </a:lnTo>
                <a:lnTo>
                  <a:pt x="262" y="96"/>
                </a:lnTo>
                <a:lnTo>
                  <a:pt x="237" y="100"/>
                </a:lnTo>
                <a:lnTo>
                  <a:pt x="182" y="93"/>
                </a:lnTo>
                <a:lnTo>
                  <a:pt x="156" y="90"/>
                </a:lnTo>
                <a:lnTo>
                  <a:pt x="137" y="87"/>
                </a:lnTo>
                <a:lnTo>
                  <a:pt x="96" y="74"/>
                </a:lnTo>
                <a:lnTo>
                  <a:pt x="96" y="84"/>
                </a:lnTo>
                <a:lnTo>
                  <a:pt x="102" y="77"/>
                </a:lnTo>
                <a:lnTo>
                  <a:pt x="70" y="61"/>
                </a:lnTo>
                <a:lnTo>
                  <a:pt x="38" y="39"/>
                </a:lnTo>
                <a:lnTo>
                  <a:pt x="6" y="16"/>
                </a:lnTo>
                <a:close/>
              </a:path>
            </a:pathLst>
          </a:custGeom>
          <a:solidFill>
            <a:srgbClr val="FF0000"/>
          </a:solidFill>
          <a:ln w="9525">
            <a:solidFill>
              <a:srgbClr val="FF0000"/>
            </a:solidFill>
            <a:prstDash val="solid"/>
            <a:round/>
            <a:headEnd/>
            <a:tailEnd/>
          </a:ln>
        </p:spPr>
        <p:txBody>
          <a:bodyPr/>
          <a:lstStyle/>
          <a:p>
            <a:endParaRPr lang="cs-CZ"/>
          </a:p>
        </p:txBody>
      </p:sp>
      <p:sp>
        <p:nvSpPr>
          <p:cNvPr id="11330" name="Freeform 66">
            <a:extLst>
              <a:ext uri="{FF2B5EF4-FFF2-40B4-BE49-F238E27FC236}">
                <a16:creationId xmlns:a16="http://schemas.microsoft.com/office/drawing/2014/main" id="{70FE5050-0825-4EF7-9B68-376FCF974668}"/>
              </a:ext>
            </a:extLst>
          </p:cNvPr>
          <p:cNvSpPr>
            <a:spLocks/>
          </p:cNvSpPr>
          <p:nvPr/>
        </p:nvSpPr>
        <p:spPr bwMode="auto">
          <a:xfrm>
            <a:off x="1206500" y="4433888"/>
            <a:ext cx="1447800" cy="323850"/>
          </a:xfrm>
          <a:custGeom>
            <a:avLst/>
            <a:gdLst>
              <a:gd name="T0" fmla="*/ 377 w 387"/>
              <a:gd name="T1" fmla="*/ 100 h 119"/>
              <a:gd name="T2" fmla="*/ 387 w 387"/>
              <a:gd name="T3" fmla="*/ 87 h 119"/>
              <a:gd name="T4" fmla="*/ 355 w 387"/>
              <a:gd name="T5" fmla="*/ 68 h 119"/>
              <a:gd name="T6" fmla="*/ 326 w 387"/>
              <a:gd name="T7" fmla="*/ 45 h 119"/>
              <a:gd name="T8" fmla="*/ 294 w 387"/>
              <a:gd name="T9" fmla="*/ 29 h 119"/>
              <a:gd name="T10" fmla="*/ 288 w 387"/>
              <a:gd name="T11" fmla="*/ 23 h 119"/>
              <a:gd name="T12" fmla="*/ 253 w 387"/>
              <a:gd name="T13" fmla="*/ 13 h 119"/>
              <a:gd name="T14" fmla="*/ 227 w 387"/>
              <a:gd name="T15" fmla="*/ 7 h 119"/>
              <a:gd name="T16" fmla="*/ 205 w 387"/>
              <a:gd name="T17" fmla="*/ 3 h 119"/>
              <a:gd name="T18" fmla="*/ 150 w 387"/>
              <a:gd name="T19" fmla="*/ 0 h 119"/>
              <a:gd name="T20" fmla="*/ 125 w 387"/>
              <a:gd name="T21" fmla="*/ 0 h 119"/>
              <a:gd name="T22" fmla="*/ 99 w 387"/>
              <a:gd name="T23" fmla="*/ 3 h 119"/>
              <a:gd name="T24" fmla="*/ 76 w 387"/>
              <a:gd name="T25" fmla="*/ 7 h 119"/>
              <a:gd name="T26" fmla="*/ 57 w 387"/>
              <a:gd name="T27" fmla="*/ 13 h 119"/>
              <a:gd name="T28" fmla="*/ 41 w 387"/>
              <a:gd name="T29" fmla="*/ 23 h 119"/>
              <a:gd name="T30" fmla="*/ 28 w 387"/>
              <a:gd name="T31" fmla="*/ 32 h 119"/>
              <a:gd name="T32" fmla="*/ 22 w 387"/>
              <a:gd name="T33" fmla="*/ 42 h 119"/>
              <a:gd name="T34" fmla="*/ 16 w 387"/>
              <a:gd name="T35" fmla="*/ 55 h 119"/>
              <a:gd name="T36" fmla="*/ 12 w 387"/>
              <a:gd name="T37" fmla="*/ 61 h 119"/>
              <a:gd name="T38" fmla="*/ 3 w 387"/>
              <a:gd name="T39" fmla="*/ 87 h 119"/>
              <a:gd name="T40" fmla="*/ 0 w 387"/>
              <a:gd name="T41" fmla="*/ 119 h 119"/>
              <a:gd name="T42" fmla="*/ 19 w 387"/>
              <a:gd name="T43" fmla="*/ 119 h 119"/>
              <a:gd name="T44" fmla="*/ 22 w 387"/>
              <a:gd name="T45" fmla="*/ 87 h 119"/>
              <a:gd name="T46" fmla="*/ 28 w 387"/>
              <a:gd name="T47" fmla="*/ 61 h 119"/>
              <a:gd name="T48" fmla="*/ 22 w 387"/>
              <a:gd name="T49" fmla="*/ 61 h 119"/>
              <a:gd name="T50" fmla="*/ 28 w 387"/>
              <a:gd name="T51" fmla="*/ 68 h 119"/>
              <a:gd name="T52" fmla="*/ 32 w 387"/>
              <a:gd name="T53" fmla="*/ 55 h 119"/>
              <a:gd name="T54" fmla="*/ 41 w 387"/>
              <a:gd name="T55" fmla="*/ 42 h 119"/>
              <a:gd name="T56" fmla="*/ 51 w 387"/>
              <a:gd name="T57" fmla="*/ 32 h 119"/>
              <a:gd name="T58" fmla="*/ 64 w 387"/>
              <a:gd name="T59" fmla="*/ 29 h 119"/>
              <a:gd name="T60" fmla="*/ 76 w 387"/>
              <a:gd name="T61" fmla="*/ 23 h 119"/>
              <a:gd name="T62" fmla="*/ 99 w 387"/>
              <a:gd name="T63" fmla="*/ 19 h 119"/>
              <a:gd name="T64" fmla="*/ 125 w 387"/>
              <a:gd name="T65" fmla="*/ 19 h 119"/>
              <a:gd name="T66" fmla="*/ 150 w 387"/>
              <a:gd name="T67" fmla="*/ 19 h 119"/>
              <a:gd name="T68" fmla="*/ 205 w 387"/>
              <a:gd name="T69" fmla="*/ 23 h 119"/>
              <a:gd name="T70" fmla="*/ 227 w 387"/>
              <a:gd name="T71" fmla="*/ 23 h 119"/>
              <a:gd name="T72" fmla="*/ 246 w 387"/>
              <a:gd name="T73" fmla="*/ 29 h 119"/>
              <a:gd name="T74" fmla="*/ 288 w 387"/>
              <a:gd name="T75" fmla="*/ 42 h 119"/>
              <a:gd name="T76" fmla="*/ 288 w 387"/>
              <a:gd name="T77" fmla="*/ 32 h 119"/>
              <a:gd name="T78" fmla="*/ 281 w 387"/>
              <a:gd name="T79" fmla="*/ 39 h 119"/>
              <a:gd name="T80" fmla="*/ 313 w 387"/>
              <a:gd name="T81" fmla="*/ 58 h 119"/>
              <a:gd name="T82" fmla="*/ 345 w 387"/>
              <a:gd name="T83" fmla="*/ 77 h 119"/>
              <a:gd name="T84" fmla="*/ 377 w 387"/>
              <a:gd name="T85" fmla="*/ 10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7" h="119">
                <a:moveTo>
                  <a:pt x="377" y="100"/>
                </a:moveTo>
                <a:lnTo>
                  <a:pt x="387" y="87"/>
                </a:lnTo>
                <a:lnTo>
                  <a:pt x="355" y="68"/>
                </a:lnTo>
                <a:lnTo>
                  <a:pt x="326" y="45"/>
                </a:lnTo>
                <a:lnTo>
                  <a:pt x="294" y="29"/>
                </a:lnTo>
                <a:lnTo>
                  <a:pt x="288" y="23"/>
                </a:lnTo>
                <a:lnTo>
                  <a:pt x="253" y="13"/>
                </a:lnTo>
                <a:lnTo>
                  <a:pt x="227" y="7"/>
                </a:lnTo>
                <a:lnTo>
                  <a:pt x="205" y="3"/>
                </a:lnTo>
                <a:lnTo>
                  <a:pt x="150" y="0"/>
                </a:lnTo>
                <a:lnTo>
                  <a:pt x="125" y="0"/>
                </a:lnTo>
                <a:lnTo>
                  <a:pt x="99" y="3"/>
                </a:lnTo>
                <a:lnTo>
                  <a:pt x="76" y="7"/>
                </a:lnTo>
                <a:lnTo>
                  <a:pt x="57" y="13"/>
                </a:lnTo>
                <a:lnTo>
                  <a:pt x="41" y="23"/>
                </a:lnTo>
                <a:lnTo>
                  <a:pt x="28" y="32"/>
                </a:lnTo>
                <a:lnTo>
                  <a:pt x="22" y="42"/>
                </a:lnTo>
                <a:lnTo>
                  <a:pt x="16" y="55"/>
                </a:lnTo>
                <a:lnTo>
                  <a:pt x="12" y="61"/>
                </a:lnTo>
                <a:lnTo>
                  <a:pt x="3" y="87"/>
                </a:lnTo>
                <a:lnTo>
                  <a:pt x="0" y="119"/>
                </a:lnTo>
                <a:lnTo>
                  <a:pt x="19" y="119"/>
                </a:lnTo>
                <a:lnTo>
                  <a:pt x="22" y="87"/>
                </a:lnTo>
                <a:lnTo>
                  <a:pt x="28" y="61"/>
                </a:lnTo>
                <a:lnTo>
                  <a:pt x="22" y="61"/>
                </a:lnTo>
                <a:lnTo>
                  <a:pt x="28" y="68"/>
                </a:lnTo>
                <a:lnTo>
                  <a:pt x="32" y="55"/>
                </a:lnTo>
                <a:lnTo>
                  <a:pt x="41" y="42"/>
                </a:lnTo>
                <a:lnTo>
                  <a:pt x="51" y="32"/>
                </a:lnTo>
                <a:lnTo>
                  <a:pt x="64" y="29"/>
                </a:lnTo>
                <a:lnTo>
                  <a:pt x="76" y="23"/>
                </a:lnTo>
                <a:lnTo>
                  <a:pt x="99" y="19"/>
                </a:lnTo>
                <a:lnTo>
                  <a:pt x="125" y="19"/>
                </a:lnTo>
                <a:lnTo>
                  <a:pt x="150" y="19"/>
                </a:lnTo>
                <a:lnTo>
                  <a:pt x="205" y="23"/>
                </a:lnTo>
                <a:lnTo>
                  <a:pt x="227" y="23"/>
                </a:lnTo>
                <a:lnTo>
                  <a:pt x="246" y="29"/>
                </a:lnTo>
                <a:lnTo>
                  <a:pt x="288" y="42"/>
                </a:lnTo>
                <a:lnTo>
                  <a:pt x="288" y="32"/>
                </a:lnTo>
                <a:lnTo>
                  <a:pt x="281" y="39"/>
                </a:lnTo>
                <a:lnTo>
                  <a:pt x="313" y="58"/>
                </a:lnTo>
                <a:lnTo>
                  <a:pt x="345" y="77"/>
                </a:lnTo>
                <a:lnTo>
                  <a:pt x="377" y="100"/>
                </a:lnTo>
                <a:close/>
              </a:path>
            </a:pathLst>
          </a:custGeom>
          <a:solidFill>
            <a:srgbClr val="FF0000"/>
          </a:solidFill>
          <a:ln w="9525">
            <a:solidFill>
              <a:srgbClr val="FF0000"/>
            </a:solidFill>
            <a:prstDash val="solid"/>
            <a:round/>
            <a:headEnd/>
            <a:tailEnd/>
          </a:ln>
        </p:spPr>
        <p:txBody>
          <a:bodyPr/>
          <a:lstStyle/>
          <a:p>
            <a:endParaRPr lang="cs-CZ"/>
          </a:p>
        </p:txBody>
      </p:sp>
      <p:sp>
        <p:nvSpPr>
          <p:cNvPr id="11331" name="Oval 67">
            <a:extLst>
              <a:ext uri="{FF2B5EF4-FFF2-40B4-BE49-F238E27FC236}">
                <a16:creationId xmlns:a16="http://schemas.microsoft.com/office/drawing/2014/main" id="{BD3E9BBF-97A9-4207-A1E0-73FAC6DE38D9}"/>
              </a:ext>
            </a:extLst>
          </p:cNvPr>
          <p:cNvSpPr>
            <a:spLocks noChangeArrowheads="1"/>
          </p:cNvSpPr>
          <p:nvPr/>
        </p:nvSpPr>
        <p:spPr bwMode="auto">
          <a:xfrm>
            <a:off x="4748213" y="3717925"/>
            <a:ext cx="1339850" cy="557213"/>
          </a:xfrm>
          <a:prstGeom prst="ellipse">
            <a:avLst/>
          </a:prstGeom>
          <a:solidFill>
            <a:srgbClr val="FFFF00"/>
          </a:solidFill>
          <a:ln w="20638">
            <a:solidFill>
              <a:srgbClr val="000000"/>
            </a:solidFill>
            <a:round/>
            <a:headEnd/>
            <a:tailEnd/>
          </a:ln>
        </p:spPr>
        <p:txBody>
          <a:bodyPr/>
          <a:lstStyle/>
          <a:p>
            <a:endParaRPr lang="cs-CZ"/>
          </a:p>
        </p:txBody>
      </p:sp>
      <p:sp>
        <p:nvSpPr>
          <p:cNvPr id="11332" name="Rectangle 68">
            <a:extLst>
              <a:ext uri="{FF2B5EF4-FFF2-40B4-BE49-F238E27FC236}">
                <a16:creationId xmlns:a16="http://schemas.microsoft.com/office/drawing/2014/main" id="{1C527AFD-6443-4380-A6BD-B9CD5BB087FF}"/>
              </a:ext>
            </a:extLst>
          </p:cNvPr>
          <p:cNvSpPr>
            <a:spLocks noChangeArrowheads="1"/>
          </p:cNvSpPr>
          <p:nvPr/>
        </p:nvSpPr>
        <p:spPr bwMode="auto">
          <a:xfrm>
            <a:off x="5021263" y="3787775"/>
            <a:ext cx="94615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333" name="Rectangle 69">
            <a:extLst>
              <a:ext uri="{FF2B5EF4-FFF2-40B4-BE49-F238E27FC236}">
                <a16:creationId xmlns:a16="http://schemas.microsoft.com/office/drawing/2014/main" id="{76FBCC8D-CCFA-4E66-9811-7A478FD0EF52}"/>
              </a:ext>
            </a:extLst>
          </p:cNvPr>
          <p:cNvSpPr>
            <a:spLocks noChangeArrowheads="1"/>
          </p:cNvSpPr>
          <p:nvPr/>
        </p:nvSpPr>
        <p:spPr bwMode="auto">
          <a:xfrm>
            <a:off x="5246688" y="3741738"/>
            <a:ext cx="3968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334" name="Rectangle 70">
            <a:extLst>
              <a:ext uri="{FF2B5EF4-FFF2-40B4-BE49-F238E27FC236}">
                <a16:creationId xmlns:a16="http://schemas.microsoft.com/office/drawing/2014/main" id="{BAC17EB8-8ED1-44B6-8745-95374E3616AA}"/>
              </a:ext>
            </a:extLst>
          </p:cNvPr>
          <p:cNvSpPr>
            <a:spLocks noChangeArrowheads="1"/>
          </p:cNvSpPr>
          <p:nvPr/>
        </p:nvSpPr>
        <p:spPr bwMode="auto">
          <a:xfrm>
            <a:off x="5246688" y="3741738"/>
            <a:ext cx="171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2000" b="1">
                <a:latin typeface="Tahoma" panose="020B0604030504040204" pitchFamily="34" charset="0"/>
              </a:rPr>
              <a:t>V</a:t>
            </a:r>
          </a:p>
        </p:txBody>
      </p:sp>
      <p:sp>
        <p:nvSpPr>
          <p:cNvPr id="11335" name="Rectangle 71">
            <a:extLst>
              <a:ext uri="{FF2B5EF4-FFF2-40B4-BE49-F238E27FC236}">
                <a16:creationId xmlns:a16="http://schemas.microsoft.com/office/drawing/2014/main" id="{034C29F3-95AF-4465-B02D-76C0B307215F}"/>
              </a:ext>
            </a:extLst>
          </p:cNvPr>
          <p:cNvSpPr>
            <a:spLocks noChangeArrowheads="1"/>
          </p:cNvSpPr>
          <p:nvPr/>
        </p:nvSpPr>
        <p:spPr bwMode="auto">
          <a:xfrm>
            <a:off x="5464175" y="3848100"/>
            <a:ext cx="2603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336" name="Rectangle 72">
            <a:extLst>
              <a:ext uri="{FF2B5EF4-FFF2-40B4-BE49-F238E27FC236}">
                <a16:creationId xmlns:a16="http://schemas.microsoft.com/office/drawing/2014/main" id="{3B3B6109-74B1-436C-A7FB-D83B12178D88}"/>
              </a:ext>
            </a:extLst>
          </p:cNvPr>
          <p:cNvSpPr>
            <a:spLocks noChangeArrowheads="1"/>
          </p:cNvSpPr>
          <p:nvPr/>
        </p:nvSpPr>
        <p:spPr bwMode="auto">
          <a:xfrm>
            <a:off x="5464175" y="3848100"/>
            <a:ext cx="193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2000" b="1">
                <a:latin typeface="Tahoma" panose="020B0604030504040204" pitchFamily="34" charset="0"/>
              </a:rPr>
              <a:t>H</a:t>
            </a:r>
          </a:p>
        </p:txBody>
      </p:sp>
      <p:sp>
        <p:nvSpPr>
          <p:cNvPr id="11337" name="Rectangle 73">
            <a:extLst>
              <a:ext uri="{FF2B5EF4-FFF2-40B4-BE49-F238E27FC236}">
                <a16:creationId xmlns:a16="http://schemas.microsoft.com/office/drawing/2014/main" id="{FE0040E4-AEBC-4E2D-81D6-48C7BCBD071F}"/>
              </a:ext>
            </a:extLst>
          </p:cNvPr>
          <p:cNvSpPr>
            <a:spLocks noChangeArrowheads="1"/>
          </p:cNvSpPr>
          <p:nvPr/>
        </p:nvSpPr>
        <p:spPr bwMode="auto">
          <a:xfrm>
            <a:off x="5246688" y="3994150"/>
            <a:ext cx="3968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338" name="Rectangle 74">
            <a:extLst>
              <a:ext uri="{FF2B5EF4-FFF2-40B4-BE49-F238E27FC236}">
                <a16:creationId xmlns:a16="http://schemas.microsoft.com/office/drawing/2014/main" id="{48F8F0C6-31FA-4041-8075-65605521F966}"/>
              </a:ext>
            </a:extLst>
          </p:cNvPr>
          <p:cNvSpPr>
            <a:spLocks noChangeArrowheads="1"/>
          </p:cNvSpPr>
          <p:nvPr/>
        </p:nvSpPr>
        <p:spPr bwMode="auto">
          <a:xfrm>
            <a:off x="5246688" y="3994150"/>
            <a:ext cx="174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2000" b="1">
                <a:latin typeface="Tahoma" panose="020B0604030504040204" pitchFamily="34" charset="0"/>
              </a:rPr>
              <a:t>A</a:t>
            </a:r>
          </a:p>
        </p:txBody>
      </p:sp>
      <p:sp>
        <p:nvSpPr>
          <p:cNvPr id="11339" name="Oval 75">
            <a:extLst>
              <a:ext uri="{FF2B5EF4-FFF2-40B4-BE49-F238E27FC236}">
                <a16:creationId xmlns:a16="http://schemas.microsoft.com/office/drawing/2014/main" id="{557D5C2A-858F-4D03-A3DB-28ADDADF8708}"/>
              </a:ext>
            </a:extLst>
          </p:cNvPr>
          <p:cNvSpPr>
            <a:spLocks noChangeArrowheads="1"/>
          </p:cNvSpPr>
          <p:nvPr/>
        </p:nvSpPr>
        <p:spPr bwMode="auto">
          <a:xfrm>
            <a:off x="6075363" y="3717925"/>
            <a:ext cx="1343025" cy="557213"/>
          </a:xfrm>
          <a:prstGeom prst="ellipse">
            <a:avLst/>
          </a:prstGeom>
          <a:solidFill>
            <a:srgbClr val="00FF00"/>
          </a:solidFill>
          <a:ln w="20638">
            <a:solidFill>
              <a:srgbClr val="000000"/>
            </a:solidFill>
            <a:round/>
            <a:headEnd/>
            <a:tailEnd/>
          </a:ln>
        </p:spPr>
        <p:txBody>
          <a:bodyPr/>
          <a:lstStyle/>
          <a:p>
            <a:endParaRPr lang="cs-CZ"/>
          </a:p>
        </p:txBody>
      </p:sp>
      <p:sp>
        <p:nvSpPr>
          <p:cNvPr id="11340" name="Rectangle 76">
            <a:extLst>
              <a:ext uri="{FF2B5EF4-FFF2-40B4-BE49-F238E27FC236}">
                <a16:creationId xmlns:a16="http://schemas.microsoft.com/office/drawing/2014/main" id="{09552AF8-0D47-4F43-87D2-5E60E7AEEB6F}"/>
              </a:ext>
            </a:extLst>
          </p:cNvPr>
          <p:cNvSpPr>
            <a:spLocks noChangeArrowheads="1"/>
          </p:cNvSpPr>
          <p:nvPr/>
        </p:nvSpPr>
        <p:spPr bwMode="auto">
          <a:xfrm>
            <a:off x="6337300" y="3787775"/>
            <a:ext cx="96202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341" name="Rectangle 77">
            <a:extLst>
              <a:ext uri="{FF2B5EF4-FFF2-40B4-BE49-F238E27FC236}">
                <a16:creationId xmlns:a16="http://schemas.microsoft.com/office/drawing/2014/main" id="{66218DC6-CE18-4307-B8A1-93AD3E87F2A6}"/>
              </a:ext>
            </a:extLst>
          </p:cNvPr>
          <p:cNvSpPr>
            <a:spLocks noChangeArrowheads="1"/>
          </p:cNvSpPr>
          <p:nvPr/>
        </p:nvSpPr>
        <p:spPr bwMode="auto">
          <a:xfrm>
            <a:off x="6562725" y="3741738"/>
            <a:ext cx="3968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342" name="Rectangle 78">
            <a:extLst>
              <a:ext uri="{FF2B5EF4-FFF2-40B4-BE49-F238E27FC236}">
                <a16:creationId xmlns:a16="http://schemas.microsoft.com/office/drawing/2014/main" id="{62F2D2C3-BB01-4F31-99A5-E40F6BF9BFCE}"/>
              </a:ext>
            </a:extLst>
          </p:cNvPr>
          <p:cNvSpPr>
            <a:spLocks noChangeArrowheads="1"/>
          </p:cNvSpPr>
          <p:nvPr/>
        </p:nvSpPr>
        <p:spPr bwMode="auto">
          <a:xfrm>
            <a:off x="6562725" y="3741738"/>
            <a:ext cx="171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2000" b="1">
                <a:latin typeface="Tahoma" panose="020B0604030504040204" pitchFamily="34" charset="0"/>
              </a:rPr>
              <a:t>V</a:t>
            </a:r>
          </a:p>
        </p:txBody>
      </p:sp>
      <p:sp>
        <p:nvSpPr>
          <p:cNvPr id="11343" name="Rectangle 79">
            <a:extLst>
              <a:ext uri="{FF2B5EF4-FFF2-40B4-BE49-F238E27FC236}">
                <a16:creationId xmlns:a16="http://schemas.microsoft.com/office/drawing/2014/main" id="{35767992-E762-406B-ADA0-1EE69608BB99}"/>
              </a:ext>
            </a:extLst>
          </p:cNvPr>
          <p:cNvSpPr>
            <a:spLocks noChangeArrowheads="1"/>
          </p:cNvSpPr>
          <p:nvPr/>
        </p:nvSpPr>
        <p:spPr bwMode="auto">
          <a:xfrm>
            <a:off x="6780213" y="3848100"/>
            <a:ext cx="2381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344" name="Rectangle 80">
            <a:extLst>
              <a:ext uri="{FF2B5EF4-FFF2-40B4-BE49-F238E27FC236}">
                <a16:creationId xmlns:a16="http://schemas.microsoft.com/office/drawing/2014/main" id="{6C1CE9D6-E232-4D6D-BE39-C8B0491471DF}"/>
              </a:ext>
            </a:extLst>
          </p:cNvPr>
          <p:cNvSpPr>
            <a:spLocks noChangeArrowheads="1"/>
          </p:cNvSpPr>
          <p:nvPr/>
        </p:nvSpPr>
        <p:spPr bwMode="auto">
          <a:xfrm>
            <a:off x="6780213" y="3848100"/>
            <a:ext cx="146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2000" b="1">
                <a:latin typeface="Tahoma" panose="020B0604030504040204" pitchFamily="34" charset="0"/>
              </a:rPr>
              <a:t>L</a:t>
            </a:r>
          </a:p>
        </p:txBody>
      </p:sp>
      <p:sp>
        <p:nvSpPr>
          <p:cNvPr id="11345" name="Rectangle 81">
            <a:extLst>
              <a:ext uri="{FF2B5EF4-FFF2-40B4-BE49-F238E27FC236}">
                <a16:creationId xmlns:a16="http://schemas.microsoft.com/office/drawing/2014/main" id="{940D0786-F6E1-4783-87A1-15304481F551}"/>
              </a:ext>
            </a:extLst>
          </p:cNvPr>
          <p:cNvSpPr>
            <a:spLocks noChangeArrowheads="1"/>
          </p:cNvSpPr>
          <p:nvPr/>
        </p:nvSpPr>
        <p:spPr bwMode="auto">
          <a:xfrm>
            <a:off x="6562725" y="3994150"/>
            <a:ext cx="385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346" name="Rectangle 82">
            <a:extLst>
              <a:ext uri="{FF2B5EF4-FFF2-40B4-BE49-F238E27FC236}">
                <a16:creationId xmlns:a16="http://schemas.microsoft.com/office/drawing/2014/main" id="{B08650DC-2673-4D90-800B-E9C80A957C9A}"/>
              </a:ext>
            </a:extLst>
          </p:cNvPr>
          <p:cNvSpPr>
            <a:spLocks noChangeArrowheads="1"/>
          </p:cNvSpPr>
          <p:nvPr/>
        </p:nvSpPr>
        <p:spPr bwMode="auto">
          <a:xfrm>
            <a:off x="6562725" y="3994150"/>
            <a:ext cx="174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2000" b="1">
                <a:latin typeface="Tahoma" panose="020B0604030504040204" pitchFamily="34" charset="0"/>
              </a:rPr>
              <a:t>B</a:t>
            </a:r>
          </a:p>
        </p:txBody>
      </p:sp>
      <p:sp>
        <p:nvSpPr>
          <p:cNvPr id="11347" name="Oval 83">
            <a:extLst>
              <a:ext uri="{FF2B5EF4-FFF2-40B4-BE49-F238E27FC236}">
                <a16:creationId xmlns:a16="http://schemas.microsoft.com/office/drawing/2014/main" id="{DAA62C29-6CFC-4121-8785-818F18B893AB}"/>
              </a:ext>
            </a:extLst>
          </p:cNvPr>
          <p:cNvSpPr>
            <a:spLocks noChangeArrowheads="1"/>
          </p:cNvSpPr>
          <p:nvPr/>
        </p:nvSpPr>
        <p:spPr bwMode="auto">
          <a:xfrm>
            <a:off x="4748213" y="4457700"/>
            <a:ext cx="1339850" cy="565150"/>
          </a:xfrm>
          <a:prstGeom prst="ellipse">
            <a:avLst/>
          </a:prstGeom>
          <a:solidFill>
            <a:srgbClr val="00CCFF"/>
          </a:solidFill>
          <a:ln w="20638">
            <a:solidFill>
              <a:srgbClr val="000000"/>
            </a:solidFill>
            <a:round/>
            <a:headEnd/>
            <a:tailEnd/>
          </a:ln>
        </p:spPr>
        <p:txBody>
          <a:bodyPr/>
          <a:lstStyle/>
          <a:p>
            <a:endParaRPr lang="cs-CZ"/>
          </a:p>
        </p:txBody>
      </p:sp>
      <p:sp>
        <p:nvSpPr>
          <p:cNvPr id="11348" name="Rectangle 84">
            <a:extLst>
              <a:ext uri="{FF2B5EF4-FFF2-40B4-BE49-F238E27FC236}">
                <a16:creationId xmlns:a16="http://schemas.microsoft.com/office/drawing/2014/main" id="{1D49C2A3-05BB-476B-BD52-15679028AD3A}"/>
              </a:ext>
            </a:extLst>
          </p:cNvPr>
          <p:cNvSpPr>
            <a:spLocks noChangeArrowheads="1"/>
          </p:cNvSpPr>
          <p:nvPr/>
        </p:nvSpPr>
        <p:spPr bwMode="auto">
          <a:xfrm>
            <a:off x="5021263" y="4527550"/>
            <a:ext cx="9461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349" name="Rectangle 85">
            <a:extLst>
              <a:ext uri="{FF2B5EF4-FFF2-40B4-BE49-F238E27FC236}">
                <a16:creationId xmlns:a16="http://schemas.microsoft.com/office/drawing/2014/main" id="{BFF3CC0D-EDA3-4236-A978-D37057F713DF}"/>
              </a:ext>
            </a:extLst>
          </p:cNvPr>
          <p:cNvSpPr>
            <a:spLocks noChangeArrowheads="1"/>
          </p:cNvSpPr>
          <p:nvPr/>
        </p:nvSpPr>
        <p:spPr bwMode="auto">
          <a:xfrm>
            <a:off x="5238750" y="4606925"/>
            <a:ext cx="39687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350" name="Rectangle 86">
            <a:extLst>
              <a:ext uri="{FF2B5EF4-FFF2-40B4-BE49-F238E27FC236}">
                <a16:creationId xmlns:a16="http://schemas.microsoft.com/office/drawing/2014/main" id="{248FE05D-2A44-4A74-856E-A2304DE3D79B}"/>
              </a:ext>
            </a:extLst>
          </p:cNvPr>
          <p:cNvSpPr>
            <a:spLocks noChangeArrowheads="1"/>
          </p:cNvSpPr>
          <p:nvPr/>
        </p:nvSpPr>
        <p:spPr bwMode="auto">
          <a:xfrm>
            <a:off x="5267325" y="4475163"/>
            <a:ext cx="171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2000" b="1">
                <a:latin typeface="Tahoma" panose="020B0604030504040204" pitchFamily="34" charset="0"/>
              </a:rPr>
              <a:t>V</a:t>
            </a:r>
          </a:p>
        </p:txBody>
      </p:sp>
      <p:sp>
        <p:nvSpPr>
          <p:cNvPr id="11351" name="Rectangle 87">
            <a:extLst>
              <a:ext uri="{FF2B5EF4-FFF2-40B4-BE49-F238E27FC236}">
                <a16:creationId xmlns:a16="http://schemas.microsoft.com/office/drawing/2014/main" id="{05DFED31-E6D3-42FC-8B9F-75036EE626E0}"/>
              </a:ext>
            </a:extLst>
          </p:cNvPr>
          <p:cNvSpPr>
            <a:spLocks noChangeArrowheads="1"/>
          </p:cNvSpPr>
          <p:nvPr/>
        </p:nvSpPr>
        <p:spPr bwMode="auto">
          <a:xfrm>
            <a:off x="5464175" y="4516438"/>
            <a:ext cx="238125"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352" name="Rectangle 88">
            <a:extLst>
              <a:ext uri="{FF2B5EF4-FFF2-40B4-BE49-F238E27FC236}">
                <a16:creationId xmlns:a16="http://schemas.microsoft.com/office/drawing/2014/main" id="{1E7AAD9F-AD7F-4AF5-B71F-6C9C2B4F989F}"/>
              </a:ext>
            </a:extLst>
          </p:cNvPr>
          <p:cNvSpPr>
            <a:spLocks noChangeArrowheads="1"/>
          </p:cNvSpPr>
          <p:nvPr/>
        </p:nvSpPr>
        <p:spPr bwMode="auto">
          <a:xfrm>
            <a:off x="5464175" y="4508500"/>
            <a:ext cx="146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2000" b="1">
                <a:latin typeface="Tahoma" panose="020B0604030504040204" pitchFamily="34" charset="0"/>
              </a:rPr>
              <a:t>L</a:t>
            </a:r>
          </a:p>
        </p:txBody>
      </p:sp>
      <p:sp>
        <p:nvSpPr>
          <p:cNvPr id="11353" name="Rectangle 89">
            <a:extLst>
              <a:ext uri="{FF2B5EF4-FFF2-40B4-BE49-F238E27FC236}">
                <a16:creationId xmlns:a16="http://schemas.microsoft.com/office/drawing/2014/main" id="{74328D6C-F6E8-4B64-8468-2A53163FAAE3}"/>
              </a:ext>
            </a:extLst>
          </p:cNvPr>
          <p:cNvSpPr>
            <a:spLocks noChangeArrowheads="1"/>
          </p:cNvSpPr>
          <p:nvPr/>
        </p:nvSpPr>
        <p:spPr bwMode="auto">
          <a:xfrm>
            <a:off x="5246688" y="4656138"/>
            <a:ext cx="3968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354" name="Rectangle 90">
            <a:extLst>
              <a:ext uri="{FF2B5EF4-FFF2-40B4-BE49-F238E27FC236}">
                <a16:creationId xmlns:a16="http://schemas.microsoft.com/office/drawing/2014/main" id="{E3718224-5239-4C3D-BFE9-CEC95D67C93C}"/>
              </a:ext>
            </a:extLst>
          </p:cNvPr>
          <p:cNvSpPr>
            <a:spLocks noChangeArrowheads="1"/>
          </p:cNvSpPr>
          <p:nvPr/>
        </p:nvSpPr>
        <p:spPr bwMode="auto">
          <a:xfrm>
            <a:off x="5246688" y="4656138"/>
            <a:ext cx="174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2000" b="1">
                <a:latin typeface="Tahoma" panose="020B0604030504040204" pitchFamily="34" charset="0"/>
              </a:rPr>
              <a:t>A</a:t>
            </a:r>
          </a:p>
        </p:txBody>
      </p:sp>
      <p:sp>
        <p:nvSpPr>
          <p:cNvPr id="11355" name="Oval 91">
            <a:extLst>
              <a:ext uri="{FF2B5EF4-FFF2-40B4-BE49-F238E27FC236}">
                <a16:creationId xmlns:a16="http://schemas.microsoft.com/office/drawing/2014/main" id="{922984D7-9F9B-495E-B517-D20051737822}"/>
              </a:ext>
            </a:extLst>
          </p:cNvPr>
          <p:cNvSpPr>
            <a:spLocks noChangeArrowheads="1"/>
          </p:cNvSpPr>
          <p:nvPr/>
        </p:nvSpPr>
        <p:spPr bwMode="auto">
          <a:xfrm>
            <a:off x="6075363" y="4457700"/>
            <a:ext cx="1343025" cy="565150"/>
          </a:xfrm>
          <a:prstGeom prst="ellipse">
            <a:avLst/>
          </a:prstGeom>
          <a:solidFill>
            <a:srgbClr val="FF6600"/>
          </a:solidFill>
          <a:ln w="20638">
            <a:solidFill>
              <a:srgbClr val="000000"/>
            </a:solidFill>
            <a:round/>
            <a:headEnd/>
            <a:tailEnd/>
          </a:ln>
        </p:spPr>
        <p:txBody>
          <a:bodyPr/>
          <a:lstStyle/>
          <a:p>
            <a:endParaRPr lang="cs-CZ"/>
          </a:p>
        </p:txBody>
      </p:sp>
      <p:sp>
        <p:nvSpPr>
          <p:cNvPr id="11356" name="Rectangle 92">
            <a:extLst>
              <a:ext uri="{FF2B5EF4-FFF2-40B4-BE49-F238E27FC236}">
                <a16:creationId xmlns:a16="http://schemas.microsoft.com/office/drawing/2014/main" id="{338B6DB4-BF80-4264-B43D-0EF12F4A3559}"/>
              </a:ext>
            </a:extLst>
          </p:cNvPr>
          <p:cNvSpPr>
            <a:spLocks noChangeArrowheads="1"/>
          </p:cNvSpPr>
          <p:nvPr/>
        </p:nvSpPr>
        <p:spPr bwMode="auto">
          <a:xfrm>
            <a:off x="6337300" y="4527550"/>
            <a:ext cx="96202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357" name="Rectangle 93">
            <a:extLst>
              <a:ext uri="{FF2B5EF4-FFF2-40B4-BE49-F238E27FC236}">
                <a16:creationId xmlns:a16="http://schemas.microsoft.com/office/drawing/2014/main" id="{C0B08B4E-2D72-4A0D-A3E6-053CDC9C1F31}"/>
              </a:ext>
            </a:extLst>
          </p:cNvPr>
          <p:cNvSpPr>
            <a:spLocks noChangeArrowheads="1"/>
          </p:cNvSpPr>
          <p:nvPr/>
        </p:nvSpPr>
        <p:spPr bwMode="auto">
          <a:xfrm>
            <a:off x="6554788" y="4606925"/>
            <a:ext cx="39687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358" name="Rectangle 94">
            <a:extLst>
              <a:ext uri="{FF2B5EF4-FFF2-40B4-BE49-F238E27FC236}">
                <a16:creationId xmlns:a16="http://schemas.microsoft.com/office/drawing/2014/main" id="{C9FF515D-213A-47D5-ABC4-CDEC32E8B6D8}"/>
              </a:ext>
            </a:extLst>
          </p:cNvPr>
          <p:cNvSpPr>
            <a:spLocks noChangeArrowheads="1"/>
          </p:cNvSpPr>
          <p:nvPr/>
        </p:nvSpPr>
        <p:spPr bwMode="auto">
          <a:xfrm>
            <a:off x="6554788" y="4446588"/>
            <a:ext cx="171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2000" b="1">
                <a:latin typeface="Tahoma" panose="020B0604030504040204" pitchFamily="34" charset="0"/>
              </a:rPr>
              <a:t>V</a:t>
            </a:r>
          </a:p>
        </p:txBody>
      </p:sp>
      <p:sp>
        <p:nvSpPr>
          <p:cNvPr id="11359" name="Rectangle 95">
            <a:extLst>
              <a:ext uri="{FF2B5EF4-FFF2-40B4-BE49-F238E27FC236}">
                <a16:creationId xmlns:a16="http://schemas.microsoft.com/office/drawing/2014/main" id="{8F8E260C-51A7-44BC-8200-2D1A993553FD}"/>
              </a:ext>
            </a:extLst>
          </p:cNvPr>
          <p:cNvSpPr>
            <a:spLocks noChangeArrowheads="1"/>
          </p:cNvSpPr>
          <p:nvPr/>
        </p:nvSpPr>
        <p:spPr bwMode="auto">
          <a:xfrm>
            <a:off x="6780213" y="4516438"/>
            <a:ext cx="2603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360" name="Rectangle 96">
            <a:extLst>
              <a:ext uri="{FF2B5EF4-FFF2-40B4-BE49-F238E27FC236}">
                <a16:creationId xmlns:a16="http://schemas.microsoft.com/office/drawing/2014/main" id="{3F417B32-1BFA-469F-9921-94F732D11E05}"/>
              </a:ext>
            </a:extLst>
          </p:cNvPr>
          <p:cNvSpPr>
            <a:spLocks noChangeArrowheads="1"/>
          </p:cNvSpPr>
          <p:nvPr/>
        </p:nvSpPr>
        <p:spPr bwMode="auto">
          <a:xfrm>
            <a:off x="6780213" y="4508500"/>
            <a:ext cx="193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2000" b="1">
                <a:latin typeface="Tahoma" panose="020B0604030504040204" pitchFamily="34" charset="0"/>
              </a:rPr>
              <a:t>H</a:t>
            </a:r>
          </a:p>
        </p:txBody>
      </p:sp>
      <p:sp>
        <p:nvSpPr>
          <p:cNvPr id="11361" name="Rectangle 97">
            <a:extLst>
              <a:ext uri="{FF2B5EF4-FFF2-40B4-BE49-F238E27FC236}">
                <a16:creationId xmlns:a16="http://schemas.microsoft.com/office/drawing/2014/main" id="{E3C35493-8BD2-441C-85C6-4F79DEAC4E67}"/>
              </a:ext>
            </a:extLst>
          </p:cNvPr>
          <p:cNvSpPr>
            <a:spLocks noChangeArrowheads="1"/>
          </p:cNvSpPr>
          <p:nvPr/>
        </p:nvSpPr>
        <p:spPr bwMode="auto">
          <a:xfrm>
            <a:off x="6562725" y="4656138"/>
            <a:ext cx="3857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362" name="Rectangle 98">
            <a:extLst>
              <a:ext uri="{FF2B5EF4-FFF2-40B4-BE49-F238E27FC236}">
                <a16:creationId xmlns:a16="http://schemas.microsoft.com/office/drawing/2014/main" id="{676BFE35-F770-4A8C-A075-19299DE38522}"/>
              </a:ext>
            </a:extLst>
          </p:cNvPr>
          <p:cNvSpPr>
            <a:spLocks noChangeArrowheads="1"/>
          </p:cNvSpPr>
          <p:nvPr/>
        </p:nvSpPr>
        <p:spPr bwMode="auto">
          <a:xfrm>
            <a:off x="6562725" y="4656138"/>
            <a:ext cx="174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2000" b="1">
                <a:latin typeface="Tahoma" panose="020B0604030504040204" pitchFamily="34" charset="0"/>
              </a:rPr>
              <a:t>B</a:t>
            </a:r>
          </a:p>
        </p:txBody>
      </p:sp>
      <p:sp>
        <p:nvSpPr>
          <p:cNvPr id="11363" name="Freeform 99">
            <a:extLst>
              <a:ext uri="{FF2B5EF4-FFF2-40B4-BE49-F238E27FC236}">
                <a16:creationId xmlns:a16="http://schemas.microsoft.com/office/drawing/2014/main" id="{F224196E-4658-47DB-9F91-6FCBDFAC7CAB}"/>
              </a:ext>
            </a:extLst>
          </p:cNvPr>
          <p:cNvSpPr>
            <a:spLocks/>
          </p:cNvSpPr>
          <p:nvPr/>
        </p:nvSpPr>
        <p:spPr bwMode="auto">
          <a:xfrm>
            <a:off x="5754688" y="4049713"/>
            <a:ext cx="1446212" cy="320675"/>
          </a:xfrm>
          <a:custGeom>
            <a:avLst/>
            <a:gdLst>
              <a:gd name="T0" fmla="*/ 9 w 387"/>
              <a:gd name="T1" fmla="*/ 19 h 118"/>
              <a:gd name="T2" fmla="*/ 0 w 387"/>
              <a:gd name="T3" fmla="*/ 32 h 118"/>
              <a:gd name="T4" fmla="*/ 25 w 387"/>
              <a:gd name="T5" fmla="*/ 54 h 118"/>
              <a:gd name="T6" fmla="*/ 60 w 387"/>
              <a:gd name="T7" fmla="*/ 73 h 118"/>
              <a:gd name="T8" fmla="*/ 92 w 387"/>
              <a:gd name="T9" fmla="*/ 89 h 118"/>
              <a:gd name="T10" fmla="*/ 96 w 387"/>
              <a:gd name="T11" fmla="*/ 93 h 118"/>
              <a:gd name="T12" fmla="*/ 134 w 387"/>
              <a:gd name="T13" fmla="*/ 105 h 118"/>
              <a:gd name="T14" fmla="*/ 156 w 387"/>
              <a:gd name="T15" fmla="*/ 112 h 118"/>
              <a:gd name="T16" fmla="*/ 182 w 387"/>
              <a:gd name="T17" fmla="*/ 112 h 118"/>
              <a:gd name="T18" fmla="*/ 237 w 387"/>
              <a:gd name="T19" fmla="*/ 118 h 118"/>
              <a:gd name="T20" fmla="*/ 262 w 387"/>
              <a:gd name="T21" fmla="*/ 118 h 118"/>
              <a:gd name="T22" fmla="*/ 288 w 387"/>
              <a:gd name="T23" fmla="*/ 115 h 118"/>
              <a:gd name="T24" fmla="*/ 307 w 387"/>
              <a:gd name="T25" fmla="*/ 112 h 118"/>
              <a:gd name="T26" fmla="*/ 329 w 387"/>
              <a:gd name="T27" fmla="*/ 105 h 118"/>
              <a:gd name="T28" fmla="*/ 345 w 387"/>
              <a:gd name="T29" fmla="*/ 96 h 118"/>
              <a:gd name="T30" fmla="*/ 355 w 387"/>
              <a:gd name="T31" fmla="*/ 86 h 118"/>
              <a:gd name="T32" fmla="*/ 365 w 387"/>
              <a:gd name="T33" fmla="*/ 73 h 118"/>
              <a:gd name="T34" fmla="*/ 368 w 387"/>
              <a:gd name="T35" fmla="*/ 64 h 118"/>
              <a:gd name="T36" fmla="*/ 374 w 387"/>
              <a:gd name="T37" fmla="*/ 57 h 118"/>
              <a:gd name="T38" fmla="*/ 381 w 387"/>
              <a:gd name="T39" fmla="*/ 32 h 118"/>
              <a:gd name="T40" fmla="*/ 387 w 387"/>
              <a:gd name="T41" fmla="*/ 3 h 118"/>
              <a:gd name="T42" fmla="*/ 368 w 387"/>
              <a:gd name="T43" fmla="*/ 0 h 118"/>
              <a:gd name="T44" fmla="*/ 365 w 387"/>
              <a:gd name="T45" fmla="*/ 32 h 118"/>
              <a:gd name="T46" fmla="*/ 355 w 387"/>
              <a:gd name="T47" fmla="*/ 57 h 118"/>
              <a:gd name="T48" fmla="*/ 365 w 387"/>
              <a:gd name="T49" fmla="*/ 57 h 118"/>
              <a:gd name="T50" fmla="*/ 358 w 387"/>
              <a:gd name="T51" fmla="*/ 51 h 118"/>
              <a:gd name="T52" fmla="*/ 352 w 387"/>
              <a:gd name="T53" fmla="*/ 64 h 118"/>
              <a:gd name="T54" fmla="*/ 345 w 387"/>
              <a:gd name="T55" fmla="*/ 73 h 118"/>
              <a:gd name="T56" fmla="*/ 333 w 387"/>
              <a:gd name="T57" fmla="*/ 83 h 118"/>
              <a:gd name="T58" fmla="*/ 323 w 387"/>
              <a:gd name="T59" fmla="*/ 89 h 118"/>
              <a:gd name="T60" fmla="*/ 307 w 387"/>
              <a:gd name="T61" fmla="*/ 93 h 118"/>
              <a:gd name="T62" fmla="*/ 288 w 387"/>
              <a:gd name="T63" fmla="*/ 99 h 118"/>
              <a:gd name="T64" fmla="*/ 262 w 387"/>
              <a:gd name="T65" fmla="*/ 99 h 118"/>
              <a:gd name="T66" fmla="*/ 237 w 387"/>
              <a:gd name="T67" fmla="*/ 99 h 118"/>
              <a:gd name="T68" fmla="*/ 182 w 387"/>
              <a:gd name="T69" fmla="*/ 96 h 118"/>
              <a:gd name="T70" fmla="*/ 156 w 387"/>
              <a:gd name="T71" fmla="*/ 93 h 118"/>
              <a:gd name="T72" fmla="*/ 137 w 387"/>
              <a:gd name="T73" fmla="*/ 89 h 118"/>
              <a:gd name="T74" fmla="*/ 96 w 387"/>
              <a:gd name="T75" fmla="*/ 77 h 118"/>
              <a:gd name="T76" fmla="*/ 96 w 387"/>
              <a:gd name="T77" fmla="*/ 83 h 118"/>
              <a:gd name="T78" fmla="*/ 102 w 387"/>
              <a:gd name="T79" fmla="*/ 80 h 118"/>
              <a:gd name="T80" fmla="*/ 70 w 387"/>
              <a:gd name="T81" fmla="*/ 61 h 118"/>
              <a:gd name="T82" fmla="*/ 38 w 387"/>
              <a:gd name="T83" fmla="*/ 41 h 118"/>
              <a:gd name="T84" fmla="*/ 9 w 387"/>
              <a:gd name="T85" fmla="*/ 1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7" h="118">
                <a:moveTo>
                  <a:pt x="9" y="19"/>
                </a:moveTo>
                <a:lnTo>
                  <a:pt x="0" y="32"/>
                </a:lnTo>
                <a:lnTo>
                  <a:pt x="25" y="54"/>
                </a:lnTo>
                <a:lnTo>
                  <a:pt x="60" y="73"/>
                </a:lnTo>
                <a:lnTo>
                  <a:pt x="92" y="89"/>
                </a:lnTo>
                <a:lnTo>
                  <a:pt x="96" y="93"/>
                </a:lnTo>
                <a:lnTo>
                  <a:pt x="134" y="105"/>
                </a:lnTo>
                <a:lnTo>
                  <a:pt x="156" y="112"/>
                </a:lnTo>
                <a:lnTo>
                  <a:pt x="182" y="112"/>
                </a:lnTo>
                <a:lnTo>
                  <a:pt x="237" y="118"/>
                </a:lnTo>
                <a:lnTo>
                  <a:pt x="262" y="118"/>
                </a:lnTo>
                <a:lnTo>
                  <a:pt x="288" y="115"/>
                </a:lnTo>
                <a:lnTo>
                  <a:pt x="307" y="112"/>
                </a:lnTo>
                <a:lnTo>
                  <a:pt x="329" y="105"/>
                </a:lnTo>
                <a:lnTo>
                  <a:pt x="345" y="96"/>
                </a:lnTo>
                <a:lnTo>
                  <a:pt x="355" y="86"/>
                </a:lnTo>
                <a:lnTo>
                  <a:pt x="365" y="73"/>
                </a:lnTo>
                <a:lnTo>
                  <a:pt x="368" y="64"/>
                </a:lnTo>
                <a:lnTo>
                  <a:pt x="374" y="57"/>
                </a:lnTo>
                <a:lnTo>
                  <a:pt x="381" y="32"/>
                </a:lnTo>
                <a:lnTo>
                  <a:pt x="387" y="3"/>
                </a:lnTo>
                <a:lnTo>
                  <a:pt x="368" y="0"/>
                </a:lnTo>
                <a:lnTo>
                  <a:pt x="365" y="32"/>
                </a:lnTo>
                <a:lnTo>
                  <a:pt x="355" y="57"/>
                </a:lnTo>
                <a:lnTo>
                  <a:pt x="365" y="57"/>
                </a:lnTo>
                <a:lnTo>
                  <a:pt x="358" y="51"/>
                </a:lnTo>
                <a:lnTo>
                  <a:pt x="352" y="64"/>
                </a:lnTo>
                <a:lnTo>
                  <a:pt x="345" y="73"/>
                </a:lnTo>
                <a:lnTo>
                  <a:pt x="333" y="83"/>
                </a:lnTo>
                <a:lnTo>
                  <a:pt x="323" y="89"/>
                </a:lnTo>
                <a:lnTo>
                  <a:pt x="307" y="93"/>
                </a:lnTo>
                <a:lnTo>
                  <a:pt x="288" y="99"/>
                </a:lnTo>
                <a:lnTo>
                  <a:pt x="262" y="99"/>
                </a:lnTo>
                <a:lnTo>
                  <a:pt x="237" y="99"/>
                </a:lnTo>
                <a:lnTo>
                  <a:pt x="182" y="96"/>
                </a:lnTo>
                <a:lnTo>
                  <a:pt x="156" y="93"/>
                </a:lnTo>
                <a:lnTo>
                  <a:pt x="137" y="89"/>
                </a:lnTo>
                <a:lnTo>
                  <a:pt x="96" y="77"/>
                </a:lnTo>
                <a:lnTo>
                  <a:pt x="96" y="83"/>
                </a:lnTo>
                <a:lnTo>
                  <a:pt x="102" y="80"/>
                </a:lnTo>
                <a:lnTo>
                  <a:pt x="70" y="61"/>
                </a:lnTo>
                <a:lnTo>
                  <a:pt x="38" y="41"/>
                </a:lnTo>
                <a:lnTo>
                  <a:pt x="9" y="19"/>
                </a:lnTo>
                <a:close/>
              </a:path>
            </a:pathLst>
          </a:custGeom>
          <a:solidFill>
            <a:srgbClr val="FF0000"/>
          </a:solidFill>
          <a:ln w="9525">
            <a:solidFill>
              <a:srgbClr val="FF0000"/>
            </a:solidFill>
            <a:prstDash val="solid"/>
            <a:round/>
            <a:headEnd/>
            <a:tailEnd/>
          </a:ln>
        </p:spPr>
        <p:txBody>
          <a:bodyPr/>
          <a:lstStyle/>
          <a:p>
            <a:endParaRPr lang="cs-CZ"/>
          </a:p>
        </p:txBody>
      </p:sp>
      <p:sp>
        <p:nvSpPr>
          <p:cNvPr id="11364" name="Freeform 100">
            <a:extLst>
              <a:ext uri="{FF2B5EF4-FFF2-40B4-BE49-F238E27FC236}">
                <a16:creationId xmlns:a16="http://schemas.microsoft.com/office/drawing/2014/main" id="{4AC49680-6F79-46C6-8FB8-EBB505C3C72E}"/>
              </a:ext>
            </a:extLst>
          </p:cNvPr>
          <p:cNvSpPr>
            <a:spLocks/>
          </p:cNvSpPr>
          <p:nvPr/>
        </p:nvSpPr>
        <p:spPr bwMode="auto">
          <a:xfrm>
            <a:off x="4940300" y="4354513"/>
            <a:ext cx="1446213" cy="320675"/>
          </a:xfrm>
          <a:custGeom>
            <a:avLst/>
            <a:gdLst>
              <a:gd name="T0" fmla="*/ 378 w 387"/>
              <a:gd name="T1" fmla="*/ 102 h 118"/>
              <a:gd name="T2" fmla="*/ 387 w 387"/>
              <a:gd name="T3" fmla="*/ 86 h 118"/>
              <a:gd name="T4" fmla="*/ 355 w 387"/>
              <a:gd name="T5" fmla="*/ 64 h 118"/>
              <a:gd name="T6" fmla="*/ 323 w 387"/>
              <a:gd name="T7" fmla="*/ 45 h 118"/>
              <a:gd name="T8" fmla="*/ 291 w 387"/>
              <a:gd name="T9" fmla="*/ 25 h 118"/>
              <a:gd name="T10" fmla="*/ 285 w 387"/>
              <a:gd name="T11" fmla="*/ 25 h 118"/>
              <a:gd name="T12" fmla="*/ 250 w 387"/>
              <a:gd name="T13" fmla="*/ 13 h 118"/>
              <a:gd name="T14" fmla="*/ 224 w 387"/>
              <a:gd name="T15" fmla="*/ 6 h 118"/>
              <a:gd name="T16" fmla="*/ 202 w 387"/>
              <a:gd name="T17" fmla="*/ 3 h 118"/>
              <a:gd name="T18" fmla="*/ 147 w 387"/>
              <a:gd name="T19" fmla="*/ 0 h 118"/>
              <a:gd name="T20" fmla="*/ 122 w 387"/>
              <a:gd name="T21" fmla="*/ 0 h 118"/>
              <a:gd name="T22" fmla="*/ 96 w 387"/>
              <a:gd name="T23" fmla="*/ 3 h 118"/>
              <a:gd name="T24" fmla="*/ 73 w 387"/>
              <a:gd name="T25" fmla="*/ 6 h 118"/>
              <a:gd name="T26" fmla="*/ 67 w 387"/>
              <a:gd name="T27" fmla="*/ 9 h 118"/>
              <a:gd name="T28" fmla="*/ 54 w 387"/>
              <a:gd name="T29" fmla="*/ 13 h 118"/>
              <a:gd name="T30" fmla="*/ 45 w 387"/>
              <a:gd name="T31" fmla="*/ 19 h 118"/>
              <a:gd name="T32" fmla="*/ 38 w 387"/>
              <a:gd name="T33" fmla="*/ 22 h 118"/>
              <a:gd name="T34" fmla="*/ 29 w 387"/>
              <a:gd name="T35" fmla="*/ 29 h 118"/>
              <a:gd name="T36" fmla="*/ 19 w 387"/>
              <a:gd name="T37" fmla="*/ 42 h 118"/>
              <a:gd name="T38" fmla="*/ 13 w 387"/>
              <a:gd name="T39" fmla="*/ 54 h 118"/>
              <a:gd name="T40" fmla="*/ 9 w 387"/>
              <a:gd name="T41" fmla="*/ 58 h 118"/>
              <a:gd name="T42" fmla="*/ 3 w 387"/>
              <a:gd name="T43" fmla="*/ 86 h 118"/>
              <a:gd name="T44" fmla="*/ 0 w 387"/>
              <a:gd name="T45" fmla="*/ 115 h 118"/>
              <a:gd name="T46" fmla="*/ 16 w 387"/>
              <a:gd name="T47" fmla="*/ 118 h 118"/>
              <a:gd name="T48" fmla="*/ 19 w 387"/>
              <a:gd name="T49" fmla="*/ 86 h 118"/>
              <a:gd name="T50" fmla="*/ 29 w 387"/>
              <a:gd name="T51" fmla="*/ 58 h 118"/>
              <a:gd name="T52" fmla="*/ 19 w 387"/>
              <a:gd name="T53" fmla="*/ 58 h 118"/>
              <a:gd name="T54" fmla="*/ 25 w 387"/>
              <a:gd name="T55" fmla="*/ 64 h 118"/>
              <a:gd name="T56" fmla="*/ 29 w 387"/>
              <a:gd name="T57" fmla="*/ 54 h 118"/>
              <a:gd name="T58" fmla="*/ 38 w 387"/>
              <a:gd name="T59" fmla="*/ 42 h 118"/>
              <a:gd name="T60" fmla="*/ 48 w 387"/>
              <a:gd name="T61" fmla="*/ 35 h 118"/>
              <a:gd name="T62" fmla="*/ 45 w 387"/>
              <a:gd name="T63" fmla="*/ 29 h 118"/>
              <a:gd name="T64" fmla="*/ 45 w 387"/>
              <a:gd name="T65" fmla="*/ 35 h 118"/>
              <a:gd name="T66" fmla="*/ 61 w 387"/>
              <a:gd name="T67" fmla="*/ 29 h 118"/>
              <a:gd name="T68" fmla="*/ 80 w 387"/>
              <a:gd name="T69" fmla="*/ 19 h 118"/>
              <a:gd name="T70" fmla="*/ 73 w 387"/>
              <a:gd name="T71" fmla="*/ 16 h 118"/>
              <a:gd name="T72" fmla="*/ 73 w 387"/>
              <a:gd name="T73" fmla="*/ 25 h 118"/>
              <a:gd name="T74" fmla="*/ 96 w 387"/>
              <a:gd name="T75" fmla="*/ 19 h 118"/>
              <a:gd name="T76" fmla="*/ 122 w 387"/>
              <a:gd name="T77" fmla="*/ 19 h 118"/>
              <a:gd name="T78" fmla="*/ 147 w 387"/>
              <a:gd name="T79" fmla="*/ 19 h 118"/>
              <a:gd name="T80" fmla="*/ 202 w 387"/>
              <a:gd name="T81" fmla="*/ 19 h 118"/>
              <a:gd name="T82" fmla="*/ 224 w 387"/>
              <a:gd name="T83" fmla="*/ 25 h 118"/>
              <a:gd name="T84" fmla="*/ 243 w 387"/>
              <a:gd name="T85" fmla="*/ 29 h 118"/>
              <a:gd name="T86" fmla="*/ 285 w 387"/>
              <a:gd name="T87" fmla="*/ 42 h 118"/>
              <a:gd name="T88" fmla="*/ 285 w 387"/>
              <a:gd name="T89" fmla="*/ 32 h 118"/>
              <a:gd name="T90" fmla="*/ 278 w 387"/>
              <a:gd name="T91" fmla="*/ 38 h 118"/>
              <a:gd name="T92" fmla="*/ 314 w 387"/>
              <a:gd name="T93" fmla="*/ 54 h 118"/>
              <a:gd name="T94" fmla="*/ 342 w 387"/>
              <a:gd name="T95" fmla="*/ 77 h 118"/>
              <a:gd name="T96" fmla="*/ 378 w 387"/>
              <a:gd name="T97" fmla="*/ 10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7" h="118">
                <a:moveTo>
                  <a:pt x="378" y="102"/>
                </a:moveTo>
                <a:lnTo>
                  <a:pt x="387" y="86"/>
                </a:lnTo>
                <a:lnTo>
                  <a:pt x="355" y="64"/>
                </a:lnTo>
                <a:lnTo>
                  <a:pt x="323" y="45"/>
                </a:lnTo>
                <a:lnTo>
                  <a:pt x="291" y="25"/>
                </a:lnTo>
                <a:lnTo>
                  <a:pt x="285" y="25"/>
                </a:lnTo>
                <a:lnTo>
                  <a:pt x="250" y="13"/>
                </a:lnTo>
                <a:lnTo>
                  <a:pt x="224" y="6"/>
                </a:lnTo>
                <a:lnTo>
                  <a:pt x="202" y="3"/>
                </a:lnTo>
                <a:lnTo>
                  <a:pt x="147" y="0"/>
                </a:lnTo>
                <a:lnTo>
                  <a:pt x="122" y="0"/>
                </a:lnTo>
                <a:lnTo>
                  <a:pt x="96" y="3"/>
                </a:lnTo>
                <a:lnTo>
                  <a:pt x="73" y="6"/>
                </a:lnTo>
                <a:lnTo>
                  <a:pt x="67" y="9"/>
                </a:lnTo>
                <a:lnTo>
                  <a:pt x="54" y="13"/>
                </a:lnTo>
                <a:lnTo>
                  <a:pt x="45" y="19"/>
                </a:lnTo>
                <a:lnTo>
                  <a:pt x="38" y="22"/>
                </a:lnTo>
                <a:lnTo>
                  <a:pt x="29" y="29"/>
                </a:lnTo>
                <a:lnTo>
                  <a:pt x="19" y="42"/>
                </a:lnTo>
                <a:lnTo>
                  <a:pt x="13" y="54"/>
                </a:lnTo>
                <a:lnTo>
                  <a:pt x="9" y="58"/>
                </a:lnTo>
                <a:lnTo>
                  <a:pt x="3" y="86"/>
                </a:lnTo>
                <a:lnTo>
                  <a:pt x="0" y="115"/>
                </a:lnTo>
                <a:lnTo>
                  <a:pt x="16" y="118"/>
                </a:lnTo>
                <a:lnTo>
                  <a:pt x="19" y="86"/>
                </a:lnTo>
                <a:lnTo>
                  <a:pt x="29" y="58"/>
                </a:lnTo>
                <a:lnTo>
                  <a:pt x="19" y="58"/>
                </a:lnTo>
                <a:lnTo>
                  <a:pt x="25" y="64"/>
                </a:lnTo>
                <a:lnTo>
                  <a:pt x="29" y="54"/>
                </a:lnTo>
                <a:lnTo>
                  <a:pt x="38" y="42"/>
                </a:lnTo>
                <a:lnTo>
                  <a:pt x="48" y="35"/>
                </a:lnTo>
                <a:lnTo>
                  <a:pt x="45" y="29"/>
                </a:lnTo>
                <a:lnTo>
                  <a:pt x="45" y="35"/>
                </a:lnTo>
                <a:lnTo>
                  <a:pt x="61" y="29"/>
                </a:lnTo>
                <a:lnTo>
                  <a:pt x="80" y="19"/>
                </a:lnTo>
                <a:lnTo>
                  <a:pt x="73" y="16"/>
                </a:lnTo>
                <a:lnTo>
                  <a:pt x="73" y="25"/>
                </a:lnTo>
                <a:lnTo>
                  <a:pt x="96" y="19"/>
                </a:lnTo>
                <a:lnTo>
                  <a:pt x="122" y="19"/>
                </a:lnTo>
                <a:lnTo>
                  <a:pt x="147" y="19"/>
                </a:lnTo>
                <a:lnTo>
                  <a:pt x="202" y="19"/>
                </a:lnTo>
                <a:lnTo>
                  <a:pt x="224" y="25"/>
                </a:lnTo>
                <a:lnTo>
                  <a:pt x="243" y="29"/>
                </a:lnTo>
                <a:lnTo>
                  <a:pt x="285" y="42"/>
                </a:lnTo>
                <a:lnTo>
                  <a:pt x="285" y="32"/>
                </a:lnTo>
                <a:lnTo>
                  <a:pt x="278" y="38"/>
                </a:lnTo>
                <a:lnTo>
                  <a:pt x="314" y="54"/>
                </a:lnTo>
                <a:lnTo>
                  <a:pt x="342" y="77"/>
                </a:lnTo>
                <a:lnTo>
                  <a:pt x="378" y="102"/>
                </a:lnTo>
                <a:close/>
              </a:path>
            </a:pathLst>
          </a:custGeom>
          <a:solidFill>
            <a:srgbClr val="FF0000"/>
          </a:solidFill>
          <a:ln w="9525">
            <a:solidFill>
              <a:srgbClr val="FF0000"/>
            </a:solidFill>
            <a:prstDash val="solid"/>
            <a:round/>
            <a:headEnd/>
            <a:tailEnd/>
          </a:ln>
        </p:spPr>
        <p:txBody>
          <a:bodyPr/>
          <a:lstStyle/>
          <a:p>
            <a:endParaRPr lang="cs-CZ"/>
          </a:p>
        </p:txBody>
      </p:sp>
      <p:sp>
        <p:nvSpPr>
          <p:cNvPr id="11365" name="Rectangle 101">
            <a:extLst>
              <a:ext uri="{FF2B5EF4-FFF2-40B4-BE49-F238E27FC236}">
                <a16:creationId xmlns:a16="http://schemas.microsoft.com/office/drawing/2014/main" id="{E2CA5B1D-7346-4938-970A-AB1BC329F9FB}"/>
              </a:ext>
            </a:extLst>
          </p:cNvPr>
          <p:cNvSpPr>
            <a:spLocks noChangeArrowheads="1"/>
          </p:cNvSpPr>
          <p:nvPr/>
        </p:nvSpPr>
        <p:spPr bwMode="auto">
          <a:xfrm>
            <a:off x="3641725" y="773113"/>
            <a:ext cx="7889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366" name="Rectangle 102">
            <a:extLst>
              <a:ext uri="{FF2B5EF4-FFF2-40B4-BE49-F238E27FC236}">
                <a16:creationId xmlns:a16="http://schemas.microsoft.com/office/drawing/2014/main" id="{CCAFA9BA-C76A-42F1-A358-13B1753C7A4A}"/>
              </a:ext>
            </a:extLst>
          </p:cNvPr>
          <p:cNvSpPr>
            <a:spLocks noChangeArrowheads="1"/>
          </p:cNvSpPr>
          <p:nvPr/>
        </p:nvSpPr>
        <p:spPr bwMode="auto">
          <a:xfrm>
            <a:off x="1047750" y="3024188"/>
            <a:ext cx="1466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b="1">
                <a:effectLst>
                  <a:outerShdw blurRad="38100" dist="38100" dir="2700000" algn="tl">
                    <a:srgbClr val="C0C0C0"/>
                  </a:outerShdw>
                </a:effectLst>
                <a:latin typeface="Tahoma" panose="020B0604030504040204" pitchFamily="34" charset="0"/>
              </a:rPr>
              <a:t>monomer</a:t>
            </a:r>
          </a:p>
        </p:txBody>
      </p:sp>
      <p:sp>
        <p:nvSpPr>
          <p:cNvPr id="11367" name="Rectangle 103">
            <a:extLst>
              <a:ext uri="{FF2B5EF4-FFF2-40B4-BE49-F238E27FC236}">
                <a16:creationId xmlns:a16="http://schemas.microsoft.com/office/drawing/2014/main" id="{C3561E09-D54C-4493-AF41-F978CA1CBDA8}"/>
              </a:ext>
            </a:extLst>
          </p:cNvPr>
          <p:cNvSpPr>
            <a:spLocks noChangeArrowheads="1"/>
          </p:cNvSpPr>
          <p:nvPr/>
        </p:nvSpPr>
        <p:spPr bwMode="auto">
          <a:xfrm>
            <a:off x="5267325" y="1533525"/>
            <a:ext cx="1349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368" name="Rectangle 104">
            <a:extLst>
              <a:ext uri="{FF2B5EF4-FFF2-40B4-BE49-F238E27FC236}">
                <a16:creationId xmlns:a16="http://schemas.microsoft.com/office/drawing/2014/main" id="{8A75C856-15A6-4603-9846-1E01C65BFD67}"/>
              </a:ext>
            </a:extLst>
          </p:cNvPr>
          <p:cNvSpPr>
            <a:spLocks noChangeArrowheads="1"/>
          </p:cNvSpPr>
          <p:nvPr/>
        </p:nvSpPr>
        <p:spPr bwMode="auto">
          <a:xfrm>
            <a:off x="5267325" y="2281238"/>
            <a:ext cx="176847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369" name="Rectangle 105">
            <a:extLst>
              <a:ext uri="{FF2B5EF4-FFF2-40B4-BE49-F238E27FC236}">
                <a16:creationId xmlns:a16="http://schemas.microsoft.com/office/drawing/2014/main" id="{CF97F981-123A-4414-AFFF-C2EA40C59717}"/>
              </a:ext>
            </a:extLst>
          </p:cNvPr>
          <p:cNvSpPr>
            <a:spLocks noChangeArrowheads="1"/>
          </p:cNvSpPr>
          <p:nvPr/>
        </p:nvSpPr>
        <p:spPr bwMode="auto">
          <a:xfrm>
            <a:off x="5792788" y="1730375"/>
            <a:ext cx="8715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370" name="Rectangle 106">
            <a:extLst>
              <a:ext uri="{FF2B5EF4-FFF2-40B4-BE49-F238E27FC236}">
                <a16:creationId xmlns:a16="http://schemas.microsoft.com/office/drawing/2014/main" id="{14ED76E9-60E1-456A-84B0-289DC102C217}"/>
              </a:ext>
            </a:extLst>
          </p:cNvPr>
          <p:cNvSpPr>
            <a:spLocks noChangeArrowheads="1"/>
          </p:cNvSpPr>
          <p:nvPr/>
        </p:nvSpPr>
        <p:spPr bwMode="auto">
          <a:xfrm>
            <a:off x="4749800" y="2997200"/>
            <a:ext cx="29670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b="1">
                <a:effectLst>
                  <a:outerShdw blurRad="38100" dist="38100" dir="2700000" algn="tl">
                    <a:srgbClr val="C0C0C0"/>
                  </a:outerShdw>
                </a:effectLst>
                <a:latin typeface="Tahoma" panose="020B0604030504040204" pitchFamily="34" charset="0"/>
              </a:rPr>
              <a:t>nekovalentní dimer</a:t>
            </a:r>
          </a:p>
        </p:txBody>
      </p:sp>
      <p:sp>
        <p:nvSpPr>
          <p:cNvPr id="11371" name="Rectangle 107">
            <a:extLst>
              <a:ext uri="{FF2B5EF4-FFF2-40B4-BE49-F238E27FC236}">
                <a16:creationId xmlns:a16="http://schemas.microsoft.com/office/drawing/2014/main" id="{44AE9B85-B1FA-4124-8CB4-D785AB4C1AF3}"/>
              </a:ext>
            </a:extLst>
          </p:cNvPr>
          <p:cNvSpPr>
            <a:spLocks noChangeArrowheads="1"/>
          </p:cNvSpPr>
          <p:nvPr/>
        </p:nvSpPr>
        <p:spPr bwMode="auto">
          <a:xfrm>
            <a:off x="4102100" y="3375025"/>
            <a:ext cx="9350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372" name="Rectangle 108">
            <a:extLst>
              <a:ext uri="{FF2B5EF4-FFF2-40B4-BE49-F238E27FC236}">
                <a16:creationId xmlns:a16="http://schemas.microsoft.com/office/drawing/2014/main" id="{61D10745-C564-4B8E-A0DB-18F45D3914B5}"/>
              </a:ext>
            </a:extLst>
          </p:cNvPr>
          <p:cNvSpPr>
            <a:spLocks noChangeArrowheads="1"/>
          </p:cNvSpPr>
          <p:nvPr/>
        </p:nvSpPr>
        <p:spPr bwMode="auto">
          <a:xfrm>
            <a:off x="895350" y="5233988"/>
            <a:ext cx="38893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b="1">
                <a:effectLst>
                  <a:outerShdw blurRad="38100" dist="38100" dir="2700000" algn="tl">
                    <a:srgbClr val="C0C0C0"/>
                  </a:outerShdw>
                </a:effectLst>
                <a:latin typeface="Tahoma" panose="020B0604030504040204" pitchFamily="34" charset="0"/>
              </a:rPr>
              <a:t>kovalentně křížený dimer</a:t>
            </a:r>
          </a:p>
        </p:txBody>
      </p:sp>
      <p:sp>
        <p:nvSpPr>
          <p:cNvPr id="11373" name="Rectangle 109">
            <a:extLst>
              <a:ext uri="{FF2B5EF4-FFF2-40B4-BE49-F238E27FC236}">
                <a16:creationId xmlns:a16="http://schemas.microsoft.com/office/drawing/2014/main" id="{D6482FDA-7CE5-468A-B9CF-53D1238B8A93}"/>
              </a:ext>
            </a:extLst>
          </p:cNvPr>
          <p:cNvSpPr>
            <a:spLocks noChangeArrowheads="1"/>
          </p:cNvSpPr>
          <p:nvPr/>
        </p:nvSpPr>
        <p:spPr bwMode="auto">
          <a:xfrm>
            <a:off x="8167688" y="5067300"/>
            <a:ext cx="11699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374" name="Rectangle 110">
            <a:extLst>
              <a:ext uri="{FF2B5EF4-FFF2-40B4-BE49-F238E27FC236}">
                <a16:creationId xmlns:a16="http://schemas.microsoft.com/office/drawing/2014/main" id="{6A94CAD3-2AC2-4A15-9396-95B970F75F72}"/>
              </a:ext>
            </a:extLst>
          </p:cNvPr>
          <p:cNvSpPr>
            <a:spLocks noChangeArrowheads="1"/>
          </p:cNvSpPr>
          <p:nvPr/>
        </p:nvSpPr>
        <p:spPr bwMode="auto">
          <a:xfrm>
            <a:off x="5310188" y="5241925"/>
            <a:ext cx="15144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b="1">
                <a:effectLst>
                  <a:outerShdw blurRad="38100" dist="38100" dir="2700000" algn="tl">
                    <a:srgbClr val="C0C0C0"/>
                  </a:outerShdw>
                </a:effectLst>
                <a:latin typeface="Tahoma" panose="020B0604030504040204" pitchFamily="34" charset="0"/>
              </a:rPr>
              <a:t>„diabody“</a:t>
            </a:r>
          </a:p>
        </p:txBody>
      </p:sp>
      <p:sp>
        <p:nvSpPr>
          <p:cNvPr id="11375" name="Rectangle 111">
            <a:extLst>
              <a:ext uri="{FF2B5EF4-FFF2-40B4-BE49-F238E27FC236}">
                <a16:creationId xmlns:a16="http://schemas.microsoft.com/office/drawing/2014/main" id="{7565D149-7F9D-4E5B-A932-C937D7C0DCA8}"/>
              </a:ext>
            </a:extLst>
          </p:cNvPr>
          <p:cNvSpPr>
            <a:spLocks noChangeArrowheads="1"/>
          </p:cNvSpPr>
          <p:nvPr/>
        </p:nvSpPr>
        <p:spPr bwMode="auto">
          <a:xfrm>
            <a:off x="533400" y="0"/>
            <a:ext cx="6524625" cy="85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cs-CZ" altLang="cs-CZ" b="1">
                <a:solidFill>
                  <a:srgbClr val="6600CC"/>
                </a:solidFill>
                <a:effectLst>
                  <a:outerShdw blurRad="38100" dist="38100" dir="2700000" algn="tl">
                    <a:srgbClr val="C0C0C0"/>
                  </a:outerShdw>
                </a:effectLst>
              </a:rPr>
              <a:t>Formy scFv molekul</a:t>
            </a:r>
            <a:endParaRPr lang="en-GB" altLang="cs-CZ" b="1">
              <a:solidFill>
                <a:srgbClr val="6600CC"/>
              </a:solidFill>
              <a:effectLst>
                <a:outerShdw blurRad="38100" dist="38100" dir="2700000" algn="tl">
                  <a:srgbClr val="C0C0C0"/>
                </a:outerShdw>
              </a:effectLst>
            </a:endParaRPr>
          </a:p>
        </p:txBody>
      </p:sp>
      <p:pic>
        <p:nvPicPr>
          <p:cNvPr id="2" name="Audio 1">
            <a:hlinkClick r:id="" action="ppaction://media"/>
            <a:extLst>
              <a:ext uri="{FF2B5EF4-FFF2-40B4-BE49-F238E27FC236}">
                <a16:creationId xmlns:a16="http://schemas.microsoft.com/office/drawing/2014/main" id="{BBA95F6D-9C47-4507-8425-F0DE62F8E3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91538" y="62055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7768"/>
    </mc:Choice>
    <mc:Fallback>
      <p:transition spd="slow" advTm="47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361" x="2693988" y="2476500"/>
          <p14:tracePt t="6415" x="2700338" y="2470150"/>
          <p14:tracePt t="6424" x="2706688" y="2465388"/>
          <p14:tracePt t="6431" x="2713038" y="2459038"/>
          <p14:tracePt t="6439" x="2717800" y="2452688"/>
          <p14:tracePt t="6447" x="2724150" y="2435225"/>
          <p14:tracePt t="6456" x="2743200" y="2409825"/>
          <p14:tracePt t="6463" x="2747963" y="2379663"/>
          <p14:tracePt t="6472" x="2767013" y="2344738"/>
          <p14:tracePt t="6479" x="2778125" y="2284413"/>
          <p14:tracePt t="6490" x="2797175" y="2235200"/>
          <p14:tracePt t="6495" x="2808288" y="2174875"/>
          <p14:tracePt t="6503" x="2827338" y="2127250"/>
          <p14:tracePt t="6511" x="2838450" y="2066925"/>
          <p14:tracePt t="6520" x="2838450" y="2036763"/>
          <p14:tracePt t="6526" x="2838450" y="2000250"/>
          <p14:tracePt t="6537" x="2844800" y="1970088"/>
          <p14:tracePt t="6542" x="2844800" y="1935163"/>
          <p14:tracePt t="6553" x="2844800" y="1922463"/>
          <p14:tracePt t="6558" x="2844800" y="1898650"/>
          <p14:tracePt t="6567" x="2844800" y="1885950"/>
          <p14:tracePt t="6575" x="2844800" y="1862138"/>
          <p14:tracePt t="6583" x="2844800" y="1849438"/>
          <p14:tracePt t="6590" x="2833688" y="1825625"/>
          <p14:tracePt t="6599" x="2827338" y="1789113"/>
          <p14:tracePt t="6606" x="2814638" y="1778000"/>
          <p14:tracePt t="6614" x="2784475" y="1728788"/>
          <p14:tracePt t="6623" x="2778125" y="1704975"/>
          <p14:tracePt t="6630" x="2743200" y="1687513"/>
          <p14:tracePt t="6638" x="2713038" y="1651000"/>
          <p14:tracePt t="6646" x="2663825" y="1620838"/>
          <p14:tracePt t="6655" x="2627313" y="1590675"/>
          <p14:tracePt t="6662" x="2592388" y="1566863"/>
          <p14:tracePt t="6670" x="2538413" y="1536700"/>
          <p14:tracePt t="6678" x="2489200" y="1506538"/>
          <p14:tracePt t="6686" x="2441575" y="1489075"/>
          <p14:tracePt t="6694" x="2374900" y="1439863"/>
          <p14:tracePt t="6703" x="2327275" y="1409700"/>
          <p14:tracePt t="6710" x="2301875" y="1398588"/>
          <p14:tracePt t="6721" x="2241550" y="1368425"/>
          <p14:tracePt t="6727" x="2193925" y="1349375"/>
          <p14:tracePt t="6737" x="2157413" y="1331913"/>
          <p14:tracePt t="6742" x="2122488" y="1314450"/>
          <p14:tracePt t="6751" x="2109788" y="1308100"/>
          <p14:tracePt t="6758" x="2085975" y="1295400"/>
          <p14:tracePt t="6768" x="2062163" y="1295400"/>
          <p14:tracePt t="6774" x="2049463" y="1295400"/>
          <p14:tracePt t="6783" x="2032000" y="1289050"/>
          <p14:tracePt t="6790" x="2019300" y="1289050"/>
          <p14:tracePt t="6799" x="1995488" y="1289050"/>
          <p14:tracePt t="6806" x="1971675" y="1289050"/>
          <p14:tracePt t="6814" x="1952625" y="1289050"/>
          <p14:tracePt t="6823" x="1916113" y="1289050"/>
          <p14:tracePt t="6830" x="1874838" y="1289050"/>
          <p14:tracePt t="6839" x="1814513" y="1301750"/>
          <p14:tracePt t="6846" x="1754188" y="1314450"/>
          <p14:tracePt t="6855" x="1681163" y="1325563"/>
          <p14:tracePt t="6862" x="1620838" y="1325563"/>
          <p14:tracePt t="6870" x="1573213" y="1344613"/>
          <p14:tracePt t="6879" x="1525588" y="1344613"/>
          <p14:tracePt t="6887" x="1482725" y="1349375"/>
          <p14:tracePt t="6894" x="1446213" y="1362075"/>
          <p14:tracePt t="6904" x="1416050" y="1368425"/>
          <p14:tracePt t="6910" x="1398588" y="1374775"/>
          <p14:tracePt t="6920" x="1368425" y="1385888"/>
          <p14:tracePt t="6926" x="1331913" y="1403350"/>
          <p14:tracePt t="6937" x="1295400" y="1409700"/>
          <p14:tracePt t="6942" x="1247775" y="1439863"/>
          <p14:tracePt t="6951" x="1223963" y="1458913"/>
          <p14:tracePt t="6958" x="1174750" y="1482725"/>
          <p14:tracePt t="6967" x="1127125" y="1524000"/>
          <p14:tracePt t="6974" x="1073150" y="1554163"/>
          <p14:tracePt t="6983" x="1006475" y="1609725"/>
          <p14:tracePt t="6990" x="969963" y="1639888"/>
          <p14:tracePt t="6998" x="958850" y="1644650"/>
          <p14:tracePt t="7006" x="935038" y="1670050"/>
          <p14:tracePt t="7014" x="915988" y="1687513"/>
          <p14:tracePt t="7022" x="909638" y="1700213"/>
          <p14:tracePt t="7030" x="892175" y="1717675"/>
          <p14:tracePt t="7038" x="885825" y="1728788"/>
          <p14:tracePt t="7046" x="879475" y="1735138"/>
          <p14:tracePt t="7054" x="874713" y="1758950"/>
          <p14:tracePt t="7063" x="868363" y="1765300"/>
          <p14:tracePt t="7070" x="868363" y="1778000"/>
          <p14:tracePt t="7078" x="862013" y="1789113"/>
          <p14:tracePt t="7088" x="849313" y="1814513"/>
          <p14:tracePt t="7094" x="844550" y="1838325"/>
          <p14:tracePt t="7104" x="825500" y="1862138"/>
          <p14:tracePt t="7110" x="819150" y="1885950"/>
          <p14:tracePt t="7120" x="819150" y="1909763"/>
          <p14:tracePt t="7138" x="819150" y="1965325"/>
          <p14:tracePt t="7142" x="819150" y="1989138"/>
          <p14:tracePt t="7151" x="819150" y="2012950"/>
          <p14:tracePt t="7158" x="819150" y="2043113"/>
          <p14:tracePt t="7167" x="819150" y="2066925"/>
          <p14:tracePt t="7174" x="819150" y="2090738"/>
          <p14:tracePt t="7183" x="819150" y="2114550"/>
          <p14:tracePt t="7190" x="819150" y="2139950"/>
          <p14:tracePt t="7198" x="838200" y="2170113"/>
          <p14:tracePt t="7206" x="838200" y="2187575"/>
          <p14:tracePt t="7214" x="855663" y="2217738"/>
          <p14:tracePt t="7223" x="868363" y="2265363"/>
          <p14:tracePt t="7230" x="874713" y="2295525"/>
          <p14:tracePt t="7239" x="885825" y="2344738"/>
          <p14:tracePt t="7246" x="892175" y="2368550"/>
          <p14:tracePt t="7254" x="892175" y="2409825"/>
          <p14:tracePt t="7262" x="909638" y="2435225"/>
          <p14:tracePt t="7270" x="915988" y="2470150"/>
          <p14:tracePt t="7278" x="915988" y="2495550"/>
          <p14:tracePt t="7287" x="922338" y="2519363"/>
          <p14:tracePt t="7294" x="922338" y="2525713"/>
          <p14:tracePt t="7304" x="939800" y="2543175"/>
          <p14:tracePt t="7321" x="939800" y="2549525"/>
          <p14:tracePt t="7327" x="946150" y="2560638"/>
          <p14:tracePt t="7337" x="958850" y="2579688"/>
          <p14:tracePt t="7351" x="982663" y="2603500"/>
          <p14:tracePt t="7358" x="989013" y="2609850"/>
          <p14:tracePt t="7367" x="1012825" y="2620963"/>
          <p14:tracePt t="7374" x="1036638" y="2640013"/>
          <p14:tracePt t="7383" x="1060450" y="2657475"/>
          <p14:tracePt t="7390" x="1084263" y="2663825"/>
          <p14:tracePt t="7398" x="1109663" y="2681288"/>
          <p14:tracePt t="7406" x="1120775" y="2681288"/>
          <p14:tracePt t="7414" x="1139825" y="2693988"/>
          <p14:tracePt t="7422" x="1144588" y="2700338"/>
          <p14:tracePt t="7430" x="1157288" y="2705100"/>
          <p14:tracePt t="7439" x="1169988" y="2717800"/>
          <p14:tracePt t="7446" x="1187450" y="2724150"/>
          <p14:tracePt t="7454" x="1193800" y="2724150"/>
          <p14:tracePt t="7462" x="1204913" y="2730500"/>
          <p14:tracePt t="7471" x="1230313" y="2730500"/>
          <p14:tracePt t="7479" x="1265238" y="2747963"/>
          <p14:tracePt t="7487" x="1295400" y="2747963"/>
          <p14:tracePt t="7494" x="1350963" y="2754313"/>
          <p14:tracePt t="7504" x="1409700" y="2778125"/>
          <p14:tracePt t="7510" x="1458913" y="2778125"/>
          <p14:tracePt t="7521" x="1506538" y="2784475"/>
          <p14:tracePt t="7526" x="1525588" y="2784475"/>
          <p14:tracePt t="7535" x="1549400" y="2795588"/>
          <p14:tracePt t="7543" x="1585913" y="2801938"/>
          <p14:tracePt t="7552" x="1609725" y="2801938"/>
          <p14:tracePt t="7558" x="1627188" y="2801938"/>
          <p14:tracePt t="7566" x="1651000" y="2801938"/>
          <p14:tracePt t="7574" x="1676400" y="2801938"/>
          <p14:tracePt t="7582" x="1706563" y="2801938"/>
          <p14:tracePt t="7590" x="1730375" y="2801938"/>
          <p14:tracePt t="7598" x="1771650" y="2801938"/>
          <p14:tracePt t="7606" x="1808163" y="2801938"/>
          <p14:tracePt t="7614" x="1831975" y="2801938"/>
          <p14:tracePt t="7622" x="1862138" y="2790825"/>
          <p14:tracePt t="7630" x="1898650" y="2784475"/>
          <p14:tracePt t="7639" x="1911350" y="2765425"/>
          <p14:tracePt t="7646" x="1935163" y="2765425"/>
          <p14:tracePt t="7655" x="1958975" y="2754313"/>
          <p14:tracePt t="7662" x="1995488" y="2735263"/>
          <p14:tracePt t="7670" x="2032000" y="2693988"/>
          <p14:tracePt t="7678" x="2085975" y="2651125"/>
          <p14:tracePt t="7687" x="2122488" y="2627313"/>
          <p14:tracePt t="7694" x="2157413" y="2586038"/>
          <p14:tracePt t="7704" x="2187575" y="2549525"/>
          <p14:tracePt t="7710" x="2206625" y="2536825"/>
          <p14:tracePt t="7721" x="2224088" y="2489200"/>
          <p14:tracePt t="7726" x="2260600" y="2452688"/>
          <p14:tracePt t="7735" x="2290763" y="2409825"/>
          <p14:tracePt t="7743" x="2308225" y="2362200"/>
          <p14:tracePt t="7751" x="2327275" y="2314575"/>
          <p14:tracePt t="7758" x="2357438" y="2265363"/>
          <p14:tracePt t="7766" x="2374900" y="2217738"/>
          <p14:tracePt t="7774" x="2387600" y="2181225"/>
          <p14:tracePt t="7782" x="2387600" y="2127250"/>
          <p14:tracePt t="7791" x="2392363" y="2090738"/>
          <p14:tracePt t="7798" x="2405063" y="2043113"/>
          <p14:tracePt t="7806" x="2405063" y="2025650"/>
          <p14:tracePt t="7815" x="2405063" y="1989138"/>
          <p14:tracePt t="7822" x="2405063" y="1965325"/>
          <p14:tracePt t="7830" x="2405063" y="1946275"/>
          <p14:tracePt t="7839" x="2405063" y="1922463"/>
          <p14:tracePt t="7846" x="2405063" y="1898650"/>
          <p14:tracePt t="7855" x="2392363" y="1849438"/>
          <p14:tracePt t="7862" x="2392363" y="1838325"/>
          <p14:tracePt t="7871" x="2362200" y="1801813"/>
          <p14:tracePt t="7878" x="2338388" y="1765300"/>
          <p14:tracePt t="7888" x="2320925" y="1728788"/>
          <p14:tracePt t="7895" x="2301875" y="1704975"/>
          <p14:tracePt t="7905" x="2266950" y="1670050"/>
          <p14:tracePt t="7910" x="2224088" y="1633538"/>
          <p14:tracePt t="7921" x="2187575" y="1603375"/>
          <p14:tracePt t="7926" x="2152650" y="1573213"/>
          <p14:tracePt t="7935" x="2085975" y="1530350"/>
          <p14:tracePt t="7943" x="2025650" y="1512888"/>
          <p14:tracePt t="7951" x="1971675" y="1470025"/>
          <p14:tracePt t="7958" x="1911350" y="1439863"/>
          <p14:tracePt t="7966" x="1874838" y="1428750"/>
          <p14:tracePt t="7974" x="1838325" y="1409700"/>
          <p14:tracePt t="7982" x="1808163" y="1392238"/>
          <p14:tracePt t="7990" x="1771650" y="1392238"/>
          <p14:tracePt t="7998" x="1747838" y="1385888"/>
          <p14:tracePt t="8006" x="1717675" y="1379538"/>
          <p14:tracePt t="8014" x="1693863" y="1379538"/>
          <p14:tracePt t="8022" x="1670050" y="1379538"/>
          <p14:tracePt t="8030" x="1657350" y="1379538"/>
          <p14:tracePt t="8038" x="1633538" y="1379538"/>
          <p14:tracePt t="8046" x="1609725" y="1379538"/>
          <p14:tracePt t="8055" x="1585913" y="1379538"/>
          <p14:tracePt t="8062" x="1555750" y="1379538"/>
          <p14:tracePt t="8072" x="1525588" y="1379538"/>
          <p14:tracePt t="8078" x="1489075" y="1385888"/>
          <p14:tracePt t="8088" x="1428750" y="1422400"/>
          <p14:tracePt t="8094" x="1392238" y="1439863"/>
          <p14:tracePt t="8105" x="1325563" y="1470025"/>
          <p14:tracePt t="8110" x="1277938" y="1512888"/>
          <p14:tracePt t="8121" x="1223963" y="1554163"/>
          <p14:tracePt t="8139" x="1120775" y="1620838"/>
          <p14:tracePt t="8143" x="1042988" y="1704975"/>
          <p14:tracePt t="8151" x="989013" y="1747838"/>
          <p14:tracePt t="8158" x="935038" y="1795463"/>
          <p14:tracePt t="8166" x="904875" y="1849438"/>
          <p14:tracePt t="8174" x="879475" y="1874838"/>
          <p14:tracePt t="8182" x="849313" y="1922463"/>
          <p14:tracePt t="8190" x="831850" y="1958975"/>
          <p14:tracePt t="8198" x="831850" y="1995488"/>
          <p14:tracePt t="8206" x="825500" y="2025650"/>
          <p14:tracePt t="8214" x="814388" y="2073275"/>
          <p14:tracePt t="8223" x="814388" y="2114550"/>
          <p14:tracePt t="8231" x="814388" y="2151063"/>
          <p14:tracePt t="8239" x="814388" y="2181225"/>
          <p14:tracePt t="8246" x="814388" y="2205038"/>
          <p14:tracePt t="8255" x="814388" y="2224088"/>
          <p14:tracePt t="8262" x="814388" y="2247900"/>
          <p14:tracePt t="8271" x="819150" y="2284413"/>
          <p14:tracePt t="8278" x="825500" y="2332038"/>
          <p14:tracePt t="8288" x="855663" y="2392363"/>
          <p14:tracePt t="8294" x="868363" y="2439988"/>
          <p14:tracePt t="8303" x="885825" y="2489200"/>
          <p14:tracePt t="8310" x="904875" y="2536825"/>
          <p14:tracePt t="8319" x="928688" y="2586038"/>
          <p14:tracePt t="8326" x="946150" y="2633663"/>
          <p14:tracePt t="8335" x="976313" y="2681288"/>
          <p14:tracePt t="8342" x="1019175" y="2735263"/>
          <p14:tracePt t="8350" x="1060450" y="2790825"/>
          <p14:tracePt t="8358" x="1109663" y="2838450"/>
          <p14:tracePt t="8366" x="1150938" y="2881313"/>
          <p14:tracePt t="8374" x="1217613" y="2922588"/>
          <p14:tracePt t="8383" x="1284288" y="2976563"/>
          <p14:tracePt t="8390" x="1362075" y="3025775"/>
          <p14:tracePt t="8398" x="1439863" y="3079750"/>
          <p14:tracePt t="8407" x="1500188" y="3121025"/>
          <p14:tracePt t="8414" x="1536700" y="3140075"/>
          <p14:tracePt t="8423" x="1603375" y="3170238"/>
          <p14:tracePt t="8430" x="1651000" y="3200400"/>
          <p14:tracePt t="8439" x="1700213" y="3224213"/>
          <p14:tracePt t="8446" x="1747838" y="3230563"/>
          <p14:tracePt t="8455" x="1808163" y="3254375"/>
          <p14:tracePt t="8462" x="1855788" y="3260725"/>
          <p14:tracePt t="8471" x="1885950" y="3260725"/>
          <p14:tracePt t="8478" x="1941513" y="3260725"/>
          <p14:tracePt t="8489" x="1989138" y="3260725"/>
          <p14:tracePt t="8494" x="2049463" y="3260725"/>
          <p14:tracePt t="8505" x="2109788" y="3248025"/>
          <p14:tracePt t="8510" x="2157413" y="3236913"/>
          <p14:tracePt t="8519" x="2206625" y="3206750"/>
          <p14:tracePt t="8526" x="2266950" y="3176588"/>
          <p14:tracePt t="8535" x="2308225" y="3133725"/>
          <p14:tracePt t="8542" x="2344738" y="3116263"/>
          <p14:tracePt t="8550" x="2368550" y="3103563"/>
          <p14:tracePt t="8558" x="2405063" y="3073400"/>
          <p14:tracePt t="8566" x="2428875" y="3049588"/>
          <p14:tracePt t="8574" x="2465388" y="3025775"/>
          <p14:tracePt t="8582" x="2471738" y="3019425"/>
          <p14:tracePt t="8590" x="2495550" y="2995613"/>
          <p14:tracePt t="8598" x="2519363" y="2959100"/>
          <p14:tracePt t="8607" x="2538413" y="2935288"/>
          <p14:tracePt t="8614" x="2555875" y="2898775"/>
          <p14:tracePt t="8622" x="2573338" y="2862263"/>
          <p14:tracePt t="8630" x="2592388" y="2825750"/>
          <p14:tracePt t="8639" x="2622550" y="2778125"/>
          <p14:tracePt t="8647" x="2627313" y="2730500"/>
          <p14:tracePt t="8656" x="2646363" y="2693988"/>
          <p14:tracePt t="8663" x="2657475" y="2651125"/>
          <p14:tracePt t="8672" x="2663825" y="2616200"/>
          <p14:tracePt t="8678" x="2676525" y="2579688"/>
          <p14:tracePt t="8688" x="2676525" y="2549525"/>
          <p14:tracePt t="8694" x="2682875" y="2506663"/>
          <p14:tracePt t="8705" x="2682875" y="2470150"/>
          <p14:tracePt t="8710" x="2682875" y="2439988"/>
          <p14:tracePt t="8719" x="2687638" y="2428875"/>
          <p14:tracePt t="8726" x="2687638" y="2405063"/>
          <p14:tracePt t="8735" x="2687638" y="2392363"/>
          <p14:tracePt t="8742" x="2687638" y="2374900"/>
          <p14:tracePt t="8750" x="2687638" y="2349500"/>
          <p14:tracePt t="8759" x="2687638" y="2332038"/>
          <p14:tracePt t="8766" x="2687638" y="2308225"/>
          <p14:tracePt t="8774" x="2687638" y="2301875"/>
          <p14:tracePt t="8782" x="2687638" y="2278063"/>
          <p14:tracePt t="8790" x="2676525" y="2247900"/>
          <p14:tracePt t="8798" x="2676525" y="2230438"/>
          <p14:tracePt t="8807" x="2652713" y="2205038"/>
          <p14:tracePt t="8814" x="2646363" y="2181225"/>
          <p14:tracePt t="8822" x="2627313" y="2157413"/>
          <p14:tracePt t="8830" x="2622550" y="2133600"/>
          <p14:tracePt t="8838" x="2603500" y="2109788"/>
          <p14:tracePt t="8846" x="2592388" y="2097088"/>
          <p14:tracePt t="8855" x="2586038" y="2090738"/>
          <p14:tracePt t="8872" x="2579688" y="2084388"/>
          <p14:tracePt t="8889" x="2573338" y="2079625"/>
          <p14:tracePt t="8894" x="2568575" y="2073275"/>
          <p14:tracePt t="8903" x="2549525" y="2060575"/>
          <p14:tracePt t="8911" x="2538413" y="2043113"/>
          <p14:tracePt t="8919" x="2519363" y="2025650"/>
          <p14:tracePt t="8926" x="2508250" y="2012950"/>
          <p14:tracePt t="8935" x="2482850" y="1989138"/>
          <p14:tracePt t="8943" x="2459038" y="1970088"/>
          <p14:tracePt t="8950" x="2435225" y="1946275"/>
          <p14:tracePt t="8958" x="2428875" y="1939925"/>
          <p14:tracePt t="8966" x="2411413" y="1928813"/>
          <p14:tracePt t="8974" x="2405063" y="1922463"/>
          <p14:tracePt t="8982" x="2398713" y="1905000"/>
          <p14:tracePt t="8990" x="2387600" y="1892300"/>
          <p14:tracePt t="8998" x="2381250" y="1885950"/>
          <p14:tracePt t="9006" x="2362200" y="1874838"/>
          <p14:tracePt t="9014" x="2351088" y="1855788"/>
          <p14:tracePt t="9023" x="2327275" y="1838325"/>
          <p14:tracePt t="9038" x="2308225" y="1831975"/>
          <p14:tracePt t="9046" x="2297113" y="1819275"/>
          <p14:tracePt t="9063" x="2290763" y="1819275"/>
          <p14:tracePt t="9072" x="2284413" y="1819275"/>
          <p14:tracePt t="9111" x="2278063" y="1819275"/>
          <p14:tracePt t="9126" x="2271713" y="1819275"/>
          <p14:tracePt t="9136" x="2266950" y="1819275"/>
          <p14:tracePt t="9142" x="2260600" y="1819275"/>
          <p14:tracePt t="9150" x="2247900" y="1819275"/>
          <p14:tracePt t="9158" x="2236788" y="1819275"/>
          <p14:tracePt t="9167" x="2217738" y="1819275"/>
          <p14:tracePt t="9175" x="2193925" y="1819275"/>
          <p14:tracePt t="9182" x="2163763" y="1819275"/>
          <p14:tracePt t="9190" x="2133600" y="1819275"/>
          <p14:tracePt t="9198" x="2097088" y="1819275"/>
          <p14:tracePt t="9207" x="2055813" y="1808163"/>
          <p14:tracePt t="9214" x="2019300" y="1789113"/>
          <p14:tracePt t="9223" x="1946275" y="1789113"/>
          <p14:tracePt t="9230" x="1881188" y="1758950"/>
          <p14:tracePt t="9239" x="1838325" y="1758950"/>
          <p14:tracePt t="9246" x="1778000" y="1735138"/>
          <p14:tracePt t="9255" x="1760538" y="1728788"/>
          <p14:tracePt t="9263" x="1730375" y="1728788"/>
          <p14:tracePt t="9272" x="1717675" y="1724025"/>
          <p14:tracePt t="9278" x="1711325" y="1717675"/>
          <p14:tracePt t="9289" x="1700213" y="1717675"/>
          <p14:tracePt t="9295" x="1693863" y="1717675"/>
          <p14:tracePt t="9310" x="1687513" y="1717675"/>
          <p14:tracePt t="9319" x="1681163" y="1711325"/>
          <p14:tracePt t="9326" x="1676400" y="1711325"/>
          <p14:tracePt t="9334" x="1670050" y="1711325"/>
          <p14:tracePt t="9342" x="1663700" y="1711325"/>
          <p14:tracePt t="9350" x="1651000" y="1711325"/>
          <p14:tracePt t="9359" x="1639888" y="1711325"/>
          <p14:tracePt t="9366" x="1627188" y="1711325"/>
          <p14:tracePt t="9375" x="1620838" y="1711325"/>
          <p14:tracePt t="9382" x="1603375" y="1711325"/>
          <p14:tracePt t="9390" x="1597025" y="1711325"/>
          <p14:tracePt t="9398" x="1585913" y="1711325"/>
          <p14:tracePt t="9407" x="1579563" y="1711325"/>
          <p14:tracePt t="9423" x="1560513" y="1711325"/>
          <p14:tracePt t="9430" x="1549400" y="1711325"/>
          <p14:tracePt t="9439" x="1530350" y="1711325"/>
          <p14:tracePt t="9446" x="1519238" y="1711325"/>
          <p14:tracePt t="9456" x="1489075" y="1711325"/>
          <p14:tracePt t="9463" x="1465263" y="1711325"/>
          <p14:tracePt t="9472" x="1439863" y="1711325"/>
          <p14:tracePt t="9478" x="1428750" y="1711325"/>
          <p14:tracePt t="9489" x="1409700" y="1711325"/>
          <p14:tracePt t="9494" x="1404938" y="1711325"/>
          <p14:tracePt t="9503" x="1385888" y="1711325"/>
          <p14:tracePt t="9519" x="1362075" y="1711325"/>
          <p14:tracePt t="9526" x="1355725" y="1711325"/>
          <p14:tracePt t="9534" x="1350963" y="1711325"/>
          <p14:tracePt t="9542" x="1344613" y="1717675"/>
          <p14:tracePt t="9551" x="1331913" y="1717675"/>
          <p14:tracePt t="9558" x="1325563" y="1717675"/>
          <p14:tracePt t="9566" x="1320800" y="1724025"/>
          <p14:tracePt t="9574" x="1308100" y="1724025"/>
          <p14:tracePt t="9582" x="1301750" y="1724025"/>
          <p14:tracePt t="9590" x="1284288" y="1735138"/>
          <p14:tracePt t="9606" x="1277938" y="1741488"/>
          <p14:tracePt t="9614" x="1265238" y="1747838"/>
          <p14:tracePt t="9623" x="1260475" y="1758950"/>
          <p14:tracePt t="9630" x="1247775" y="1765300"/>
          <p14:tracePt t="9646" x="1230313" y="1778000"/>
          <p14:tracePt t="9655" x="1223963" y="1784350"/>
          <p14:tracePt t="9662" x="1223963" y="1789113"/>
          <p14:tracePt t="9672" x="1217613" y="1795463"/>
          <p14:tracePt t="9678" x="1217613" y="1808163"/>
          <p14:tracePt t="9689" x="1217613" y="1814513"/>
          <p14:tracePt t="9694" x="1211263" y="1819275"/>
          <p14:tracePt t="9704" x="1211263" y="1838325"/>
          <p14:tracePt t="9710" x="1211263" y="1849438"/>
          <p14:tracePt t="9726" x="1204913" y="1862138"/>
          <p14:tracePt t="9734" x="1204913" y="1868488"/>
          <p14:tracePt t="9742" x="1204913" y="1879600"/>
          <p14:tracePt t="9750" x="1204913" y="1885950"/>
          <p14:tracePt t="9766" x="1204913" y="1898650"/>
          <p14:tracePt t="9782" x="1204913" y="1909763"/>
          <p14:tracePt t="9807" x="1204913" y="1922463"/>
          <p14:tracePt t="9815" x="1204913" y="1928813"/>
          <p14:tracePt t="9839" x="1204913" y="1939925"/>
          <p14:tracePt t="9846" x="1211263" y="1946275"/>
          <p14:tracePt t="9862" x="1217613" y="1952625"/>
          <p14:tracePt t="9873" x="1223963" y="1958975"/>
          <p14:tracePt t="9887" x="1241425" y="1976438"/>
          <p14:tracePt t="9903" x="1247775" y="1982788"/>
          <p14:tracePt t="9919" x="1265238" y="1995488"/>
          <p14:tracePt t="9926" x="1284288" y="2006600"/>
          <p14:tracePt t="9934" x="1290638" y="2012950"/>
          <p14:tracePt t="9942" x="1308100" y="2030413"/>
          <p14:tracePt t="9950" x="1325563" y="2036763"/>
          <p14:tracePt t="9958" x="1338263" y="2054225"/>
          <p14:tracePt t="9966" x="1355725" y="2060575"/>
          <p14:tracePt t="9975" x="1381125" y="2073275"/>
          <p14:tracePt t="9983" x="1404938" y="2084388"/>
          <p14:tracePt t="9990" x="1428750" y="2097088"/>
          <p14:tracePt t="9998" x="1452563" y="2109788"/>
          <p14:tracePt t="10006" x="1476375" y="2120900"/>
          <p14:tracePt t="10015" x="1495425" y="2120900"/>
          <p14:tracePt t="10023" x="1519238" y="2133600"/>
          <p14:tracePt t="10030" x="1536700" y="2133600"/>
          <p14:tracePt t="10039" x="1549400" y="2144713"/>
          <p14:tracePt t="10046" x="1573213" y="2157413"/>
          <p14:tracePt t="10056" x="1597025" y="2157413"/>
          <p14:tracePt t="10062" x="1620838" y="2157413"/>
          <p14:tracePt t="10073" x="1633538" y="2157413"/>
          <p14:tracePt t="10079" x="1663700" y="2157413"/>
          <p14:tracePt t="10087" x="1681163" y="2163763"/>
          <p14:tracePt t="10094" x="1706563" y="2170113"/>
          <p14:tracePt t="10103" x="1730375" y="2174875"/>
          <p14:tracePt t="10111" x="1747838" y="2174875"/>
          <p14:tracePt t="10118" x="1784350" y="2174875"/>
          <p14:tracePt t="10137" x="1851025" y="2187575"/>
          <p14:tracePt t="10143" x="1881188" y="2187575"/>
          <p14:tracePt t="10150" x="1911350" y="2187575"/>
          <p14:tracePt t="10158" x="1946275" y="2187575"/>
          <p14:tracePt t="10167" x="1989138" y="2187575"/>
          <p14:tracePt t="10175" x="2012950" y="2187575"/>
          <p14:tracePt t="10183" x="2036763" y="2187575"/>
          <p14:tracePt t="10191" x="2066925" y="2163763"/>
          <p14:tracePt t="10198" x="2085975" y="2157413"/>
          <p14:tracePt t="10206" x="2097088" y="2144713"/>
          <p14:tracePt t="10214" x="2122488" y="2127250"/>
          <p14:tracePt t="10230" x="2139950" y="2120900"/>
          <p14:tracePt t="10239" x="2146300" y="2114550"/>
          <p14:tracePt t="10246" x="2152650" y="2109788"/>
          <p14:tracePt t="10287" x="2157413" y="2103438"/>
          <p14:tracePt t="10303" x="2163763" y="2097088"/>
          <p14:tracePt t="10310" x="2170113" y="2090738"/>
          <p14:tracePt t="10318" x="2182813" y="2073275"/>
          <p14:tracePt t="10326" x="2187575" y="2066925"/>
          <p14:tracePt t="10334" x="2206625" y="2054225"/>
          <p14:tracePt t="10343" x="2206625" y="2049463"/>
          <p14:tracePt t="10350" x="2211388" y="2036763"/>
          <p14:tracePt t="10358" x="2217738" y="2019300"/>
          <p14:tracePt t="10366" x="2224088" y="2012950"/>
          <p14:tracePt t="10375" x="2224088" y="2006600"/>
          <p14:tracePt t="10383" x="2230438" y="1995488"/>
          <p14:tracePt t="10390" x="2230438" y="1989138"/>
          <p14:tracePt t="10398" x="2230438" y="1982788"/>
          <p14:tracePt t="10406" x="2230438" y="1970088"/>
          <p14:tracePt t="10423" x="2230438" y="1946275"/>
          <p14:tracePt t="10431" x="2230438" y="1935163"/>
          <p14:tracePt t="10440" x="2230438" y="1928813"/>
          <p14:tracePt t="10446" x="2224088" y="1905000"/>
          <p14:tracePt t="10457" x="2206625" y="1879600"/>
          <p14:tracePt t="10462" x="2193925" y="1868488"/>
          <p14:tracePt t="10473" x="2187575" y="1862138"/>
          <p14:tracePt t="10478" x="2182813" y="1855788"/>
          <p14:tracePt t="10487" x="2163763" y="1838325"/>
          <p14:tracePt t="10494" x="2157413" y="1831975"/>
          <p14:tracePt t="10503" x="2146300" y="1819275"/>
          <p14:tracePt t="10511" x="2122488" y="1814513"/>
          <p14:tracePt t="10518" x="2085975" y="1784350"/>
          <p14:tracePt t="10527" x="2073275" y="1778000"/>
          <p14:tracePt t="10534" x="2036763" y="1758950"/>
          <p14:tracePt t="10543" x="2006600" y="1754188"/>
          <p14:tracePt t="10550" x="1971675" y="1735138"/>
          <p14:tracePt t="10559" x="1946275" y="1728788"/>
          <p14:tracePt t="10567" x="1898650" y="1717675"/>
          <p14:tracePt t="10574" x="1868488" y="1717675"/>
          <p14:tracePt t="10583" x="1825625" y="1711325"/>
          <p14:tracePt t="10590" x="1790700" y="1711325"/>
          <p14:tracePt t="10598" x="1747838" y="1700213"/>
          <p14:tracePt t="10606" x="1724025" y="1700213"/>
          <p14:tracePt t="10614" x="1693863" y="1700213"/>
          <p14:tracePt t="10624" x="1663700" y="1700213"/>
          <p14:tracePt t="10631" x="1627188" y="1700213"/>
          <p14:tracePt t="10640" x="1603375" y="1700213"/>
          <p14:tracePt t="10646" x="1585913" y="1700213"/>
          <p14:tracePt t="10655" x="1560513" y="1700213"/>
          <p14:tracePt t="10662" x="1536700" y="1700213"/>
          <p14:tracePt t="10671" x="1530350" y="1700213"/>
          <p14:tracePt t="10679" x="1500188" y="1717675"/>
          <p14:tracePt t="10687" x="1482725" y="1724025"/>
          <p14:tracePt t="10694" x="1452563" y="1741488"/>
          <p14:tracePt t="10702" x="1428750" y="1758950"/>
          <p14:tracePt t="10710" x="1422400" y="1765300"/>
          <p14:tracePt t="10718" x="1385888" y="1789113"/>
          <p14:tracePt t="10726" x="1374775" y="1801813"/>
          <p14:tracePt t="10734" x="1368425" y="1819275"/>
          <p14:tracePt t="10743" x="1350963" y="1831975"/>
          <p14:tracePt t="10750" x="1344613" y="1855788"/>
          <p14:tracePt t="10758" x="1338263" y="1879600"/>
          <p14:tracePt t="10766" x="1325563" y="1898650"/>
          <p14:tracePt t="10774" x="1325563" y="1916113"/>
          <p14:tracePt t="10783" x="1325563" y="1939925"/>
          <p14:tracePt t="10791" x="1325563" y="1965325"/>
          <p14:tracePt t="10798" x="1325563" y="1989138"/>
          <p14:tracePt t="10806" x="1338263" y="2000250"/>
          <p14:tracePt t="10814" x="1362075" y="2019300"/>
          <p14:tracePt t="10824" x="1409700" y="2049463"/>
          <p14:tracePt t="10831" x="1452563" y="2054225"/>
          <p14:tracePt t="10840" x="1470025" y="2073275"/>
          <p14:tracePt t="10846" x="1506538" y="2090738"/>
          <p14:tracePt t="10857" x="1512888" y="2090738"/>
          <p14:tracePt t="10927" x="1519238" y="2097088"/>
          <p14:tracePt t="10951" x="1519238" y="2114550"/>
          <p14:tracePt t="10959" x="1519238" y="2139950"/>
          <p14:tracePt t="10967" x="1519238" y="2163763"/>
          <p14:tracePt t="10975" x="1519238" y="2174875"/>
          <p14:tracePt t="10982" x="1519238" y="2200275"/>
          <p14:tracePt t="10990" x="1519238" y="2224088"/>
          <p14:tracePt t="10998" x="1519238" y="2241550"/>
          <p14:tracePt t="11007" x="1519238" y="2265363"/>
          <p14:tracePt t="11014" x="1525588" y="2271713"/>
          <p14:tracePt t="11024" x="1536700" y="2284413"/>
          <p14:tracePt t="11031" x="1555750" y="2314575"/>
          <p14:tracePt t="11040" x="1560513" y="2320925"/>
          <p14:tracePt t="11047" x="1566863" y="2338388"/>
          <p14:tracePt t="11057" x="1590675" y="2362200"/>
          <p14:tracePt t="11063" x="1616075" y="2386013"/>
          <p14:tracePt t="11071" x="1633538" y="2409825"/>
          <p14:tracePt t="11079" x="1646238" y="2435225"/>
          <p14:tracePt t="11087" x="1693863" y="2476500"/>
          <p14:tracePt t="11095" x="1711325" y="2489200"/>
          <p14:tracePt t="11102" x="1736725" y="2506663"/>
          <p14:tracePt t="11111" x="1760538" y="2519363"/>
          <p14:tracePt t="11118" x="1771650" y="2536825"/>
          <p14:tracePt t="11127" x="1795463" y="2555875"/>
          <p14:tracePt t="11134" x="1814513" y="2560638"/>
          <p14:tracePt t="11143" x="1838325" y="2566988"/>
          <p14:tracePt t="11150" x="1844675" y="2573338"/>
          <p14:tracePt t="11158" x="1855788" y="2573338"/>
          <p14:tracePt t="11167" x="1862138" y="2573338"/>
          <p14:tracePt t="11174" x="1874838" y="2579688"/>
          <p14:tracePt t="11182" x="1881188" y="2579688"/>
          <p14:tracePt t="11191" x="1892300" y="2579688"/>
          <p14:tracePt t="11199" x="1911350" y="2579688"/>
          <p14:tracePt t="11208" x="1922463" y="2579688"/>
          <p14:tracePt t="11215" x="1946275" y="2579688"/>
          <p14:tracePt t="11224" x="1958975" y="2590800"/>
          <p14:tracePt t="11231" x="1982788" y="2597150"/>
          <p14:tracePt t="11241" x="2006600" y="2597150"/>
          <p14:tracePt t="11246" x="2019300" y="2603500"/>
          <p14:tracePt t="11257" x="2036763" y="2603500"/>
          <p14:tracePt t="11271" x="2043113" y="2603500"/>
          <p14:tracePt t="11278" x="2049463" y="2603500"/>
          <p14:tracePt t="11295" x="2055813" y="2603500"/>
          <p14:tracePt t="11335" x="2062163" y="2603500"/>
          <p14:tracePt t="11343" x="2066925" y="2603500"/>
          <p14:tracePt t="11350" x="2073275" y="2603500"/>
          <p14:tracePt t="11359" x="2079625" y="2603500"/>
          <p14:tracePt t="11366" x="2092325" y="2609850"/>
          <p14:tracePt t="11374" x="2103438" y="2616200"/>
          <p14:tracePt t="11382" x="2109788" y="2620963"/>
          <p14:tracePt t="11391" x="2133600" y="2633663"/>
          <p14:tracePt t="11399" x="2146300" y="2646363"/>
          <p14:tracePt t="11407" x="2152650" y="2646363"/>
          <p14:tracePt t="11414" x="2157413" y="2651125"/>
          <p14:tracePt t="11463" x="2157413" y="2657475"/>
          <p14:tracePt t="11472" x="2157413" y="2670175"/>
          <p14:tracePt t="11478" x="2157413" y="2687638"/>
          <p14:tracePt t="11487" x="2157413" y="2700338"/>
          <p14:tracePt t="11494" x="2157413" y="2724150"/>
          <p14:tracePt t="11503" x="2157413" y="2747963"/>
          <p14:tracePt t="11510" x="2157413" y="2754313"/>
          <p14:tracePt t="11518" x="2157413" y="2771775"/>
          <p14:tracePt t="11527" x="2157413" y="2784475"/>
          <p14:tracePt t="11534" x="2157413" y="2801938"/>
          <p14:tracePt t="11543" x="2157413" y="2808288"/>
          <p14:tracePt t="11550" x="2146300" y="2825750"/>
          <p14:tracePt t="11559" x="2139950" y="2844800"/>
          <p14:tracePt t="11566" x="2133600" y="2851150"/>
          <p14:tracePt t="11575" x="2127250" y="2855913"/>
          <p14:tracePt t="11582" x="2116138" y="2868613"/>
          <p14:tracePt t="11615" x="2109788" y="2874963"/>
          <p14:tracePt t="11622" x="2097088" y="2874963"/>
          <p14:tracePt t="11631" x="2092325" y="2874963"/>
          <p14:tracePt t="11641" x="2085975" y="2874963"/>
          <p14:tracePt t="11647" x="2073275" y="2874963"/>
          <p14:tracePt t="11656" x="2066925" y="2874963"/>
          <p14:tracePt t="11662" x="2049463" y="2881313"/>
          <p14:tracePt t="11671" x="2043113" y="2881313"/>
          <p14:tracePt t="11678" x="2032000" y="2881313"/>
          <p14:tracePt t="11687" x="2006600" y="2886075"/>
          <p14:tracePt t="11695" x="1989138" y="2886075"/>
          <p14:tracePt t="11703" x="1976438" y="2886075"/>
          <p14:tracePt t="11711" x="1971675" y="2892425"/>
          <p14:tracePt t="11718" x="1958975" y="2892425"/>
          <p14:tracePt t="11727" x="1935163" y="2892425"/>
          <p14:tracePt t="11734" x="1911350" y="2892425"/>
          <p14:tracePt t="11742" x="1868488" y="2892425"/>
          <p14:tracePt t="11750" x="1820863" y="2862263"/>
          <p14:tracePt t="11759" x="1754188" y="2838450"/>
          <p14:tracePt t="11767" x="1676400" y="2795588"/>
          <p14:tracePt t="11774" x="1616075" y="2765425"/>
          <p14:tracePt t="11782" x="1536700" y="2717800"/>
          <p14:tracePt t="11791" x="1470025" y="2687638"/>
          <p14:tracePt t="11799" x="1422400" y="2657475"/>
          <p14:tracePt t="11808" x="1374775" y="2640013"/>
          <p14:tracePt t="11814" x="1355725" y="2633663"/>
          <p14:tracePt t="11825" x="1338263" y="2620963"/>
          <p14:tracePt t="11830" x="1331913" y="2620963"/>
          <p14:tracePt t="11841" x="1320800" y="2616200"/>
          <p14:tracePt t="11871" x="1314450" y="2616200"/>
          <p14:tracePt t="11895" x="1308100" y="2616200"/>
          <p14:tracePt t="11910" x="1290638" y="2609850"/>
          <p14:tracePt t="11934" x="1265238" y="2590800"/>
          <p14:tracePt t="11942" x="1260475" y="2586038"/>
          <p14:tracePt t="11959" x="1235075" y="2573338"/>
          <p14:tracePt t="11966" x="1230313" y="2566988"/>
          <p14:tracePt t="11975" x="1223963" y="2566988"/>
          <p14:tracePt t="11982" x="1217613" y="2560638"/>
          <p14:tracePt t="11999" x="1211263" y="2555875"/>
          <p14:tracePt t="12031" x="1204913" y="2555875"/>
          <p14:tracePt t="12231" x="1200150" y="2549525"/>
          <p14:tracePt t="12256" x="1200150" y="2536825"/>
          <p14:tracePt t="12264" x="1200150" y="2525713"/>
          <p14:tracePt t="12272" x="1204913" y="2500313"/>
          <p14:tracePt t="12279" x="1217613" y="2476500"/>
          <p14:tracePt t="12286" x="1217613" y="2470150"/>
          <p14:tracePt t="12294" x="1223963" y="2452688"/>
          <p14:tracePt t="12302" x="1235075" y="2439988"/>
          <p14:tracePt t="12310" x="1241425" y="2435225"/>
          <p14:tracePt t="12319" x="1247775" y="2428875"/>
          <p14:tracePt t="12327" x="1254125" y="2422525"/>
          <p14:tracePt t="12335" x="1260475" y="2416175"/>
          <p14:tracePt t="12350" x="1265238" y="2409825"/>
          <p14:tracePt t="12358" x="1271588" y="2405063"/>
          <p14:tracePt t="12366" x="1277938" y="2398713"/>
          <p14:tracePt t="12375" x="1284288" y="2392363"/>
          <p14:tracePt t="12382" x="1295400" y="2379663"/>
          <p14:tracePt t="12391" x="1301750" y="2374900"/>
          <p14:tracePt t="12398" x="1308100" y="2368550"/>
          <p14:tracePt t="12408" x="1320800" y="2355850"/>
          <p14:tracePt t="12414" x="1338263" y="2349500"/>
          <p14:tracePt t="12425" x="1350963" y="2344738"/>
          <p14:tracePt t="12430" x="1355725" y="2344738"/>
          <p14:tracePt t="12439" x="1368425" y="2344738"/>
          <p14:tracePt t="12447" x="1385888" y="2344738"/>
          <p14:tracePt t="12455" x="1398588" y="2338388"/>
          <p14:tracePt t="12463" x="1422400" y="2325688"/>
          <p14:tracePt t="12470" x="1446213" y="2320925"/>
          <p14:tracePt t="12479" x="1476375" y="2320925"/>
          <p14:tracePt t="12486" x="1495425" y="2314575"/>
          <p14:tracePt t="12494" x="1519238" y="2314575"/>
          <p14:tracePt t="12502" x="1549400" y="2308225"/>
          <p14:tracePt t="12510" x="1555750" y="2308225"/>
          <p14:tracePt t="12518" x="1579563" y="2295525"/>
          <p14:tracePt t="12527" x="1585913" y="2295525"/>
          <p14:tracePt t="12534" x="1597025" y="2295525"/>
          <p14:tracePt t="12542" x="1609725" y="2295525"/>
          <p14:tracePt t="12550" x="1620838" y="2295525"/>
          <p14:tracePt t="12558" x="1639888" y="2295525"/>
          <p14:tracePt t="12566" x="1651000" y="2295525"/>
          <p14:tracePt t="12575" x="1657350" y="2295525"/>
          <p14:tracePt t="12582" x="1676400" y="2295525"/>
          <p14:tracePt t="12592" x="1700213" y="2295525"/>
          <p14:tracePt t="12599" x="1706563" y="2295525"/>
          <p14:tracePt t="12608" x="1736725" y="2295525"/>
          <p14:tracePt t="12614" x="1760538" y="2295525"/>
          <p14:tracePt t="12623" x="1778000" y="2295525"/>
          <p14:tracePt t="12630" x="1801813" y="2301875"/>
          <p14:tracePt t="12639" x="1820863" y="2301875"/>
          <p14:tracePt t="12646" x="1844675" y="2301875"/>
          <p14:tracePt t="12655" x="1862138" y="2308225"/>
          <p14:tracePt t="12663" x="1868488" y="2308225"/>
          <p14:tracePt t="12670" x="1885950" y="2308225"/>
          <p14:tracePt t="12678" x="1898650" y="2308225"/>
          <p14:tracePt t="12686" x="1905000" y="2308225"/>
          <p14:tracePt t="12694" x="1916113" y="2308225"/>
          <p14:tracePt t="12702" x="1941513" y="2308225"/>
          <p14:tracePt t="12711" x="1952625" y="2308225"/>
          <p14:tracePt t="12718" x="1976438" y="2308225"/>
          <p14:tracePt t="12727" x="2001838" y="2308225"/>
          <p14:tracePt t="12734" x="2025650" y="2308225"/>
          <p14:tracePt t="12742" x="2032000" y="2308225"/>
          <p14:tracePt t="12750" x="2049463" y="2308225"/>
          <p14:tracePt t="12758" x="2073275" y="2308225"/>
          <p14:tracePt t="12766" x="2097088" y="2308225"/>
          <p14:tracePt t="12775" x="2103438" y="2308225"/>
          <p14:tracePt t="12782" x="2116138" y="2308225"/>
          <p14:tracePt t="12792" x="2122488" y="2301875"/>
          <p14:tracePt t="12798" x="2133600" y="2295525"/>
          <p14:tracePt t="12808" x="2152650" y="2278063"/>
          <p14:tracePt t="12814" x="2163763" y="2271713"/>
          <p14:tracePt t="12823" x="2170113" y="2265363"/>
          <p14:tracePt t="12830" x="2187575" y="2254250"/>
          <p14:tracePt t="12839" x="2193925" y="2235200"/>
          <p14:tracePt t="12846" x="2193925" y="2230438"/>
          <p14:tracePt t="12855" x="2200275" y="2217738"/>
          <p14:tracePt t="12863" x="2206625" y="2211388"/>
          <p14:tracePt t="12870" x="2217738" y="2200275"/>
          <p14:tracePt t="12878" x="2224088" y="2193925"/>
          <p14:tracePt t="12886" x="2236788" y="2174875"/>
          <p14:tracePt t="12894" x="2241550" y="2170113"/>
          <p14:tracePt t="12902" x="2241550" y="2163763"/>
          <p14:tracePt t="12910" x="2247900" y="2157413"/>
          <p14:tracePt t="12918" x="2260600" y="2144713"/>
          <p14:tracePt t="12935" x="2266950" y="2139950"/>
          <p14:tracePt t="12950" x="2278063" y="2127250"/>
          <p14:tracePt t="12967" x="2284413" y="2109788"/>
          <p14:tracePt t="12982" x="2284413" y="2103438"/>
          <p14:tracePt t="12992" x="2290763" y="2097088"/>
          <p14:tracePt t="12998" x="2301875" y="2084388"/>
          <p14:tracePt t="13015" x="2314575" y="2073275"/>
          <p14:tracePt t="13031" x="2320925" y="2054225"/>
          <p14:tracePt t="13046" x="2327275" y="2049463"/>
          <p14:tracePt t="13062" x="2327275" y="2043113"/>
          <p14:tracePt t="13319" x="2320925" y="2043113"/>
          <p14:tracePt t="13328" x="2297113" y="2060575"/>
          <p14:tracePt t="13335" x="2266950" y="2084388"/>
          <p14:tracePt t="13345" x="2241550" y="2109788"/>
          <p14:tracePt t="13352" x="2217738" y="2139950"/>
          <p14:tracePt t="13361" x="2193925" y="2151063"/>
          <p14:tracePt t="13367" x="2163763" y="2170113"/>
          <p14:tracePt t="13378" x="2133600" y="2187575"/>
          <p14:tracePt t="13384" x="2092325" y="2205038"/>
          <p14:tracePt t="13393" x="2066925" y="2217738"/>
          <p14:tracePt t="13398" x="2043113" y="2230438"/>
          <p14:tracePt t="13408" x="2019300" y="2241550"/>
          <p14:tracePt t="13414" x="1995488" y="2254250"/>
          <p14:tracePt t="13423" x="1958975" y="2271713"/>
          <p14:tracePt t="13430" x="1941513" y="2271713"/>
          <p14:tracePt t="13439" x="1916113" y="2278063"/>
          <p14:tracePt t="13446" x="1898650" y="2284413"/>
          <p14:tracePt t="13454" x="1874838" y="2284413"/>
          <p14:tracePt t="13462" x="1862138" y="2284413"/>
          <p14:tracePt t="13470" x="1851025" y="2284413"/>
          <p14:tracePt t="13478" x="1825625" y="2284413"/>
          <p14:tracePt t="13486" x="1801813" y="2284413"/>
          <p14:tracePt t="13494" x="1778000" y="2284413"/>
          <p14:tracePt t="13502" x="1747838" y="2284413"/>
          <p14:tracePt t="13510" x="1724025" y="2290763"/>
          <p14:tracePt t="13518" x="1700213" y="2290763"/>
          <p14:tracePt t="13526" x="1670050" y="2290763"/>
          <p14:tracePt t="13534" x="1646238" y="2290763"/>
          <p14:tracePt t="13542" x="1590675" y="2290763"/>
          <p14:tracePt t="13550" x="1549400" y="2290763"/>
          <p14:tracePt t="13559" x="1512888" y="2290763"/>
          <p14:tracePt t="13567" x="1482725" y="2290763"/>
          <p14:tracePt t="13575" x="1452563" y="2290763"/>
          <p14:tracePt t="13582" x="1428750" y="2290763"/>
          <p14:tracePt t="13592" x="1422400" y="2290763"/>
          <p14:tracePt t="13598" x="1416050" y="2284413"/>
          <p14:tracePt t="13615" x="1409700" y="2284413"/>
          <p14:tracePt t="13630" x="1404938" y="2284413"/>
          <p14:tracePt t="13655" x="1398588" y="2284413"/>
          <p14:tracePt t="13662" x="1374775" y="2284413"/>
          <p14:tracePt t="13670" x="1362075" y="2301875"/>
          <p14:tracePt t="13678" x="1355725" y="2308225"/>
          <p14:tracePt t="13686" x="1338263" y="2314575"/>
          <p14:tracePt t="13694" x="1331913" y="2314575"/>
          <p14:tracePt t="13702" x="1314450" y="2320925"/>
          <p14:tracePt t="13711" x="1314450" y="2325688"/>
          <p14:tracePt t="13718" x="1308100" y="2332038"/>
          <p14:tracePt t="13727" x="1301750" y="2338388"/>
          <p14:tracePt t="13734" x="1295400" y="2344738"/>
          <p14:tracePt t="13742" x="1290638" y="2349500"/>
          <p14:tracePt t="13750" x="1290638" y="2355850"/>
          <p14:tracePt t="13767" x="1284288" y="2362200"/>
          <p14:tracePt t="13775" x="1277938" y="2368550"/>
          <p14:tracePt t="13798" x="1271588" y="2379663"/>
          <p14:tracePt t="13814" x="1260475" y="2398713"/>
          <p14:tracePt t="13823" x="1260475" y="2405063"/>
          <p14:tracePt t="13830" x="1260475" y="2409825"/>
          <p14:tracePt t="13838" x="1260475" y="2422525"/>
          <p14:tracePt t="13846" x="1260475" y="2428875"/>
          <p14:tracePt t="13855" x="1260475" y="2439988"/>
          <p14:tracePt t="13862" x="1260475" y="2459038"/>
          <p14:tracePt t="13870" x="1260475" y="2465388"/>
          <p14:tracePt t="13878" x="1260475" y="2470150"/>
          <p14:tracePt t="13886" x="1271588" y="2482850"/>
          <p14:tracePt t="13902" x="1277938" y="2489200"/>
          <p14:tracePt t="14151" x="1284288" y="2489200"/>
          <p14:tracePt t="14199" x="1290638" y="2489200"/>
          <p14:tracePt t="14207" x="1295400" y="2489200"/>
          <p14:tracePt t="14214" x="1301750" y="2489200"/>
          <p14:tracePt t="14215" x="0" y="0"/>
        </p14:tracePtLst>
        <p14:tracePtLst>
          <p14:tracePt t="17090" x="2676525" y="2157413"/>
          <p14:tracePt t="17167" x="2676525" y="2151063"/>
          <p14:tracePt t="17176" x="2670175" y="2133600"/>
          <p14:tracePt t="17183" x="2663825" y="2114550"/>
          <p14:tracePt t="17191" x="2646363" y="2090738"/>
          <p14:tracePt t="17199" x="2627313" y="2066925"/>
          <p14:tracePt t="17206" x="2603500" y="2043113"/>
          <p14:tracePt t="17214" x="2592388" y="2019300"/>
          <p14:tracePt t="17222" x="2562225" y="1982788"/>
          <p14:tracePt t="17230" x="2508250" y="1935163"/>
          <p14:tracePt t="17238" x="2471738" y="1905000"/>
          <p14:tracePt t="17246" x="2459038" y="1898650"/>
          <p14:tracePt t="17254" x="2435225" y="1874838"/>
          <p14:tracePt t="17262" x="2417763" y="1862138"/>
          <p14:tracePt t="17270" x="2392363" y="1855788"/>
          <p14:tracePt t="17278" x="2368550" y="1849438"/>
          <p14:tracePt t="17286" x="2344738" y="1838325"/>
          <p14:tracePt t="17295" x="2314575" y="1825625"/>
          <p14:tracePt t="17302" x="2266950" y="1825625"/>
          <p14:tracePt t="17311" x="2230438" y="1795463"/>
          <p14:tracePt t="17318" x="2200275" y="1795463"/>
          <p14:tracePt t="17328" x="2163763" y="1778000"/>
          <p14:tracePt t="17334" x="2116138" y="1765300"/>
          <p14:tracePt t="17343" x="2055813" y="1758950"/>
          <p14:tracePt t="17350" x="2025650" y="1758950"/>
          <p14:tracePt t="17359" x="1982788" y="1747838"/>
          <p14:tracePt t="17366" x="1935163" y="1741488"/>
          <p14:tracePt t="17374" x="1911350" y="1741488"/>
          <p14:tracePt t="17382" x="1855788" y="1741488"/>
          <p14:tracePt t="17390" x="1825625" y="1741488"/>
          <p14:tracePt t="17398" x="1790700" y="1741488"/>
          <p14:tracePt t="17406" x="1747838" y="1741488"/>
          <p14:tracePt t="17414" x="1717675" y="1741488"/>
          <p14:tracePt t="17422" x="1676400" y="1741488"/>
          <p14:tracePt t="17430" x="1627188" y="1741488"/>
          <p14:tracePt t="17438" x="1603375" y="1754188"/>
          <p14:tracePt t="17446" x="1549400" y="1771650"/>
          <p14:tracePt t="17455" x="1530350" y="1778000"/>
          <p14:tracePt t="17462" x="1489075" y="1795463"/>
          <p14:tracePt t="17470" x="1465263" y="1814513"/>
          <p14:tracePt t="17478" x="1435100" y="1838325"/>
          <p14:tracePt t="17486" x="1398588" y="1862138"/>
          <p14:tracePt t="17495" x="1362075" y="1905000"/>
          <p14:tracePt t="17502" x="1344613" y="1916113"/>
          <p14:tracePt t="17512" x="1325563" y="1952625"/>
          <p14:tracePt t="17518" x="1301750" y="1989138"/>
          <p14:tracePt t="17527" x="1301750" y="2025650"/>
          <p14:tracePt t="17534" x="1284288" y="2054225"/>
          <p14:tracePt t="17543" x="1284288" y="2090738"/>
          <p14:tracePt t="17550" x="1284288" y="2133600"/>
          <p14:tracePt t="17558" x="1284288" y="2174875"/>
          <p14:tracePt t="17566" x="1284288" y="2224088"/>
          <p14:tracePt t="17574" x="1284288" y="2254250"/>
          <p14:tracePt t="17582" x="1295400" y="2301875"/>
          <p14:tracePt t="17590" x="1325563" y="2349500"/>
          <p14:tracePt t="17598" x="1355725" y="2398713"/>
          <p14:tracePt t="17606" x="1398588" y="2465388"/>
          <p14:tracePt t="17614" x="1428750" y="2500313"/>
          <p14:tracePt t="17622" x="1439863" y="2525713"/>
          <p14:tracePt t="17630" x="1482725" y="2560638"/>
          <p14:tracePt t="17638" x="1500188" y="2573338"/>
          <p14:tracePt t="17646" x="1506538" y="2579688"/>
          <p14:tracePt t="17654" x="1530350" y="2586038"/>
          <p14:tracePt t="17662" x="1555750" y="2586038"/>
          <p14:tracePt t="17670" x="1579563" y="2590800"/>
          <p14:tracePt t="17678" x="1603375" y="2597150"/>
          <p14:tracePt t="17686" x="1657350" y="2609850"/>
          <p14:tracePt t="17695" x="1687513" y="2609850"/>
          <p14:tracePt t="17702" x="1766888" y="2609850"/>
          <p14:tracePt t="17712" x="1808163" y="2609850"/>
          <p14:tracePt t="17718" x="1868488" y="2609850"/>
          <p14:tracePt t="17729" x="1898650" y="2609850"/>
          <p14:tracePt t="17734" x="1922463" y="2609850"/>
          <p14:tracePt t="17743" x="1971675" y="2603500"/>
          <p14:tracePt t="17750" x="1982788" y="2597150"/>
          <p14:tracePt t="17758" x="2006600" y="2573338"/>
          <p14:tracePt t="17766" x="2032000" y="2555875"/>
          <p14:tracePt t="17774" x="2043113" y="2530475"/>
          <p14:tracePt t="17782" x="2055813" y="2506663"/>
          <p14:tracePt t="17790" x="2055813" y="2500313"/>
          <p14:tracePt t="17798" x="2055813" y="2489200"/>
          <p14:tracePt t="17806" x="2062163" y="2476500"/>
          <p14:tracePt t="17814" x="2066925" y="2470150"/>
          <p14:tracePt t="17830" x="2066925" y="2465388"/>
          <p14:tracePt t="17974" x="0" y="0"/>
        </p14:tracePtLst>
        <p14:tracePtLst>
          <p14:tracePt t="19297" x="6932613" y="2633663"/>
          <p14:tracePt t="19312" x="6937375" y="2633663"/>
          <p14:tracePt t="19319" x="6943725" y="2627313"/>
          <p14:tracePt t="19328" x="6950075" y="2627313"/>
          <p14:tracePt t="19335" x="6956425" y="2627313"/>
          <p14:tracePt t="19342" x="6967538" y="2627313"/>
          <p14:tracePt t="19350" x="6986588" y="2616200"/>
          <p14:tracePt t="19358" x="7010400" y="2609850"/>
          <p14:tracePt t="19366" x="7021513" y="2603500"/>
          <p14:tracePt t="19375" x="7034213" y="2603500"/>
          <p14:tracePt t="19382" x="7058025" y="2586038"/>
          <p14:tracePt t="19390" x="7077075" y="2579688"/>
          <p14:tracePt t="19398" x="7088188" y="2573338"/>
          <p14:tracePt t="19406" x="7107238" y="2555875"/>
          <p14:tracePt t="19414" x="7118350" y="2543175"/>
          <p14:tracePt t="19422" x="7137400" y="2525713"/>
          <p14:tracePt t="19430" x="7161213" y="2500313"/>
          <p14:tracePt t="19438" x="7178675" y="2476500"/>
          <p14:tracePt t="19448" x="7185025" y="2465388"/>
          <p14:tracePt t="19455" x="7208838" y="2435225"/>
          <p14:tracePt t="19464" x="7215188" y="2416175"/>
          <p14:tracePt t="19470" x="7232650" y="2392363"/>
          <p14:tracePt t="19481" x="7239000" y="2368550"/>
          <p14:tracePt t="19486" x="7251700" y="2344738"/>
          <p14:tracePt t="19495" x="7258050" y="2325688"/>
          <p14:tracePt t="19502" x="7258050" y="2301875"/>
          <p14:tracePt t="19511" x="7258050" y="2284413"/>
          <p14:tracePt t="19518" x="7258050" y="2265363"/>
          <p14:tracePt t="19527" x="7258050" y="2254250"/>
          <p14:tracePt t="19535" x="7258050" y="2241550"/>
          <p14:tracePt t="19542" x="7258050" y="2217738"/>
          <p14:tracePt t="19551" x="7258050" y="2193925"/>
          <p14:tracePt t="19558" x="7258050" y="2170113"/>
          <p14:tracePt t="19566" x="7258050" y="2144713"/>
          <p14:tracePt t="19574" x="7251700" y="2114550"/>
          <p14:tracePt t="19582" x="7245350" y="2103438"/>
          <p14:tracePt t="19590" x="7239000" y="2097088"/>
          <p14:tracePt t="19599" x="7232650" y="2079625"/>
          <p14:tracePt t="19606" x="7227888" y="2073275"/>
          <p14:tracePt t="19622" x="7221538" y="2066925"/>
          <p14:tracePt t="19631" x="7215188" y="2054225"/>
          <p14:tracePt t="19639" x="7197725" y="2043113"/>
          <p14:tracePt t="19648" x="7172325" y="2030413"/>
          <p14:tracePt t="19654" x="7167563" y="2025650"/>
          <p14:tracePt t="19664" x="7154863" y="2012950"/>
          <p14:tracePt t="19670" x="7118350" y="1982788"/>
          <p14:tracePt t="19681" x="7070725" y="1965325"/>
          <p14:tracePt t="19686" x="7034213" y="1928813"/>
          <p14:tracePt t="19695" x="6986588" y="1909763"/>
          <p14:tracePt t="19702" x="6943725" y="1868488"/>
          <p14:tracePt t="19711" x="6896100" y="1838325"/>
          <p14:tracePt t="19718" x="6859588" y="1808163"/>
          <p14:tracePt t="19726" x="6805613" y="1778000"/>
          <p14:tracePt t="19734" x="6781800" y="1765300"/>
          <p14:tracePt t="19742" x="6756400" y="1754188"/>
          <p14:tracePt t="19751" x="6721475" y="1728788"/>
          <p14:tracePt t="19758" x="6696075" y="1711325"/>
          <p14:tracePt t="19767" x="6665913" y="1700213"/>
          <p14:tracePt t="19774" x="6630988" y="1681163"/>
          <p14:tracePt t="19783" x="6605588" y="1663700"/>
          <p14:tracePt t="19791" x="6581775" y="1657350"/>
          <p14:tracePt t="19798" x="6546850" y="1639888"/>
          <p14:tracePt t="19806" x="6534150" y="1633538"/>
          <p14:tracePt t="19815" x="6516688" y="1633538"/>
          <p14:tracePt t="19822" x="6486525" y="1614488"/>
          <p14:tracePt t="19831" x="6467475" y="1614488"/>
          <p14:tracePt t="19838" x="6437313" y="1603375"/>
          <p14:tracePt t="19848" x="6407150" y="1603375"/>
          <p14:tracePt t="19854" x="6383338" y="1597025"/>
          <p14:tracePt t="19864" x="6359525" y="1597025"/>
          <p14:tracePt t="19870" x="6316663" y="1597025"/>
          <p14:tracePt t="19881" x="6292850" y="1597025"/>
          <p14:tracePt t="19886" x="6249988" y="1597025"/>
          <p14:tracePt t="19895" x="6202363" y="1597025"/>
          <p14:tracePt t="19903" x="6161088" y="1597025"/>
          <p14:tracePt t="19911" x="6111875" y="1603375"/>
          <p14:tracePt t="19918" x="6064250" y="1620838"/>
          <p14:tracePt t="19926" x="6003925" y="1639888"/>
          <p14:tracePt t="19934" x="5967413" y="1651000"/>
          <p14:tracePt t="19942" x="5919788" y="1670050"/>
          <p14:tracePt t="19951" x="5870575" y="1687513"/>
          <p14:tracePt t="19958" x="5810250" y="1717675"/>
          <p14:tracePt t="19966" x="5773738" y="1747838"/>
          <p14:tracePt t="19974" x="5738813" y="1765300"/>
          <p14:tracePt t="19982" x="5695950" y="1795463"/>
          <p14:tracePt t="19990" x="5659438" y="1819275"/>
          <p14:tracePt t="19998" x="5624513" y="1862138"/>
          <p14:tracePt t="20006" x="5599113" y="1885950"/>
          <p14:tracePt t="20015" x="5534025" y="1939925"/>
          <p14:tracePt t="20022" x="5503863" y="1976438"/>
          <p14:tracePt t="20031" x="5461000" y="2030413"/>
          <p14:tracePt t="20038" x="5437188" y="2066925"/>
          <p14:tracePt t="20048" x="5407025" y="2103438"/>
          <p14:tracePt t="20055" x="5400675" y="2127250"/>
          <p14:tracePt t="20065" x="5370513" y="2163763"/>
          <p14:tracePt t="20071" x="5353050" y="2187575"/>
          <p14:tracePt t="20081" x="5346700" y="2200275"/>
          <p14:tracePt t="20086" x="5334000" y="2224088"/>
          <p14:tracePt t="20095" x="5322888" y="2260600"/>
          <p14:tracePt t="20102" x="5316538" y="2290763"/>
          <p14:tracePt t="20110" x="5303838" y="2325688"/>
          <p14:tracePt t="20118" x="5303838" y="2355850"/>
          <p14:tracePt t="20126" x="5303838" y="2392363"/>
          <p14:tracePt t="20134" x="5303838" y="2435225"/>
          <p14:tracePt t="20142" x="5334000" y="2495550"/>
          <p14:tracePt t="20150" x="5364163" y="2549525"/>
          <p14:tracePt t="20158" x="5394325" y="2597150"/>
          <p14:tracePt t="20167" x="5448300" y="2651125"/>
          <p14:tracePt t="20174" x="5497513" y="2705100"/>
          <p14:tracePt t="20184" x="5551488" y="2735263"/>
          <p14:tracePt t="20191" x="5588000" y="2760663"/>
          <p14:tracePt t="20198" x="5611813" y="2771775"/>
          <p14:tracePt t="20206" x="5654675" y="2790825"/>
          <p14:tracePt t="20215" x="5678488" y="2801938"/>
          <p14:tracePt t="20222" x="5702300" y="2814638"/>
          <p14:tracePt t="20232" x="5708650" y="2820988"/>
          <p14:tracePt t="20238" x="5732463" y="2825750"/>
          <p14:tracePt t="20248" x="5745163" y="2832100"/>
          <p14:tracePt t="20254" x="5768975" y="2838450"/>
          <p14:tracePt t="20265" x="5792788" y="2851150"/>
          <p14:tracePt t="20270" x="5840413" y="2868613"/>
          <p14:tracePt t="20279" x="5859463" y="2868613"/>
          <p14:tracePt t="20286" x="5907088" y="2874963"/>
          <p14:tracePt t="20295" x="5949950" y="2874963"/>
          <p14:tracePt t="20302" x="6034088" y="2874963"/>
          <p14:tracePt t="20310" x="6135688" y="2874963"/>
          <p14:tracePt t="20319" x="6238875" y="2874963"/>
          <p14:tracePt t="20326" x="6310313" y="2874963"/>
          <p14:tracePt t="20335" x="6396038" y="2874963"/>
          <p14:tracePt t="20342" x="6486525" y="2868613"/>
          <p14:tracePt t="20350" x="6575425" y="2844800"/>
          <p14:tracePt t="20358" x="6648450" y="2814638"/>
          <p14:tracePt t="20366" x="6696075" y="2814638"/>
          <p14:tracePt t="20374" x="6756400" y="2784475"/>
          <p14:tracePt t="20383" x="6811963" y="2754313"/>
          <p14:tracePt t="20391" x="6859588" y="2724150"/>
          <p14:tracePt t="20398" x="6896100" y="2693988"/>
          <p14:tracePt t="20406" x="6919913" y="2670175"/>
          <p14:tracePt t="20415" x="6943725" y="2646363"/>
          <p14:tracePt t="20422" x="6973888" y="2590800"/>
          <p14:tracePt t="20432" x="6986588" y="2560638"/>
          <p14:tracePt t="20438" x="6986588" y="2549525"/>
          <p14:tracePt t="20448" x="7004050" y="2489200"/>
          <p14:tracePt t="20454" x="7004050" y="2465388"/>
          <p14:tracePt t="20465" x="7004050" y="2409825"/>
          <p14:tracePt t="20470" x="7004050" y="2379663"/>
          <p14:tracePt t="20479" x="7004050" y="2355850"/>
          <p14:tracePt t="20486" x="7004050" y="2314575"/>
          <p14:tracePt t="20495" x="7004050" y="2290763"/>
          <p14:tracePt t="20503" x="6991350" y="2260600"/>
          <p14:tracePt t="20510" x="6986588" y="2224088"/>
          <p14:tracePt t="20518" x="6967538" y="2187575"/>
          <p14:tracePt t="20526" x="6950075" y="2139950"/>
          <p14:tracePt t="20534" x="6919913" y="2090738"/>
          <p14:tracePt t="20543" x="6889750" y="2036763"/>
          <p14:tracePt t="20550" x="6835775" y="1989138"/>
          <p14:tracePt t="20558" x="6769100" y="1916113"/>
          <p14:tracePt t="20567" x="6715125" y="1868488"/>
          <p14:tracePt t="20574" x="6635750" y="1795463"/>
          <p14:tracePt t="20583" x="6581775" y="1765300"/>
          <p14:tracePt t="20590" x="6516688" y="1724025"/>
          <p14:tracePt t="20598" x="6467475" y="1704975"/>
          <p14:tracePt t="20606" x="6396038" y="1670050"/>
          <p14:tracePt t="20616" x="6359525" y="1663700"/>
          <p14:tracePt t="20622" x="6323013" y="1644650"/>
          <p14:tracePt t="20632" x="6262688" y="1633538"/>
          <p14:tracePt t="20638" x="6226175" y="1614488"/>
          <p14:tracePt t="20649" x="6196013" y="1614488"/>
          <p14:tracePt t="20655" x="6165850" y="1614488"/>
          <p14:tracePt t="20665" x="6142038" y="1614488"/>
          <p14:tracePt t="20670" x="6100763" y="1614488"/>
          <p14:tracePt t="20679" x="6075363" y="1614488"/>
          <p14:tracePt t="20686" x="6027738" y="1633538"/>
          <p14:tracePt t="20696" x="5984875" y="1639888"/>
          <p14:tracePt t="20702" x="5919788" y="1657350"/>
          <p14:tracePt t="20710" x="5870575" y="1681163"/>
          <p14:tracePt t="20718" x="5799138" y="1700213"/>
          <p14:tracePt t="20726" x="5732463" y="1735138"/>
          <p14:tracePt t="20734" x="5654675" y="1778000"/>
          <p14:tracePt t="20742" x="5605463" y="1795463"/>
          <p14:tracePt t="20751" x="5538788" y="1849438"/>
          <p14:tracePt t="20759" x="5491163" y="1892300"/>
          <p14:tracePt t="20767" x="5437188" y="1946275"/>
          <p14:tracePt t="20774" x="5407025" y="1982788"/>
          <p14:tracePt t="20782" x="5376863" y="2019300"/>
          <p14:tracePt t="20790" x="5359400" y="2084388"/>
          <p14:tracePt t="20799" x="5340350" y="2133600"/>
          <p14:tracePt t="20807" x="5329238" y="2163763"/>
          <p14:tracePt t="20816" x="5322888" y="2211388"/>
          <p14:tracePt t="20822" x="5322888" y="2241550"/>
          <p14:tracePt t="20832" x="5322888" y="2290763"/>
          <p14:tracePt t="20838" x="5322888" y="2320925"/>
          <p14:tracePt t="20849" x="5322888" y="2332038"/>
          <p14:tracePt t="20855" x="5334000" y="2379663"/>
          <p14:tracePt t="20865" x="5340350" y="2392363"/>
          <p14:tracePt t="20870" x="5364163" y="2428875"/>
          <p14:tracePt t="20879" x="5376863" y="2439988"/>
          <p14:tracePt t="20886" x="5387975" y="2465388"/>
          <p14:tracePt t="20895" x="5407025" y="2500313"/>
          <p14:tracePt t="20902" x="5430838" y="2525713"/>
          <p14:tracePt t="20910" x="5454650" y="2549525"/>
          <p14:tracePt t="20919" x="5473700" y="2560638"/>
          <p14:tracePt t="20926" x="5497513" y="2573338"/>
          <p14:tracePt t="20935" x="5521325" y="2597150"/>
          <p14:tracePt t="20942" x="5557838" y="2616200"/>
          <p14:tracePt t="20951" x="5605463" y="2640013"/>
          <p14:tracePt t="20958" x="5641975" y="2657475"/>
          <p14:tracePt t="20966" x="5702300" y="2687638"/>
          <p14:tracePt t="20974" x="5780088" y="2705100"/>
          <p14:tracePt t="20983" x="5870575" y="2717800"/>
          <p14:tracePt t="20990" x="5984875" y="2717800"/>
          <p14:tracePt t="20998" x="6081713" y="2730500"/>
          <p14:tracePt t="21006" x="6196013" y="2730500"/>
          <p14:tracePt t="21016" x="6310313" y="2730500"/>
          <p14:tracePt t="21022" x="6413500" y="2730500"/>
          <p14:tracePt t="21032" x="6497638" y="2730500"/>
          <p14:tracePt t="21038" x="6570663" y="2730500"/>
          <p14:tracePt t="21049" x="6630988" y="2730500"/>
          <p14:tracePt t="21054" x="6654800" y="2730500"/>
          <p14:tracePt t="21063" x="6696075" y="2717800"/>
          <p14:tracePt t="21071" x="6726238" y="2693988"/>
          <p14:tracePt t="21079" x="6762750" y="2674938"/>
          <p14:tracePt t="21086" x="6799263" y="2620963"/>
          <p14:tracePt t="21094" x="6816725" y="2597150"/>
          <p14:tracePt t="21103" x="6842125" y="2566988"/>
          <p14:tracePt t="21110" x="6853238" y="2530475"/>
          <p14:tracePt t="21118" x="6877050" y="2495550"/>
          <p14:tracePt t="21126" x="6913563" y="2428875"/>
          <p14:tracePt t="21135" x="6926263" y="2405063"/>
          <p14:tracePt t="21142" x="6937375" y="2362200"/>
          <p14:tracePt t="21151" x="6956425" y="2325688"/>
          <p14:tracePt t="21158" x="6961188" y="2278063"/>
          <p14:tracePt t="21166" x="6961188" y="2235200"/>
          <p14:tracePt t="21174" x="6961188" y="2205038"/>
          <p14:tracePt t="21183" x="6961188" y="2157413"/>
          <p14:tracePt t="21190" x="6961188" y="2139950"/>
          <p14:tracePt t="21199" x="6961188" y="2090738"/>
          <p14:tracePt t="21206" x="6950075" y="2043113"/>
          <p14:tracePt t="21216" x="6926263" y="2006600"/>
          <p14:tracePt t="21222" x="6896100" y="1970088"/>
          <p14:tracePt t="21232" x="6842125" y="1928813"/>
          <p14:tracePt t="21238" x="6781800" y="1885950"/>
          <p14:tracePt t="21249" x="6702425" y="1849438"/>
          <p14:tracePt t="21255" x="6611938" y="1819275"/>
          <p14:tracePt t="21263" x="6534150" y="1784350"/>
          <p14:tracePt t="21270" x="6443663" y="1754188"/>
          <p14:tracePt t="21279" x="6353175" y="1717675"/>
          <p14:tracePt t="21286" x="6262688" y="1687513"/>
          <p14:tracePt t="21294" x="6202363" y="1663700"/>
          <p14:tracePt t="21302" x="6135688" y="1644650"/>
          <p14:tracePt t="21310" x="6111875" y="1633538"/>
          <p14:tracePt t="21318" x="6094413" y="1627188"/>
          <p14:tracePt t="21326" x="6088063" y="1627188"/>
          <p14:tracePt t="21335" x="6075363" y="1627188"/>
          <p14:tracePt t="21342" x="6070600" y="1627188"/>
          <p14:tracePt t="21350" x="6057900" y="1627188"/>
          <p14:tracePt t="21358" x="6051550" y="1627188"/>
          <p14:tracePt t="21367" x="6027738" y="1627188"/>
          <p14:tracePt t="21374" x="5967413" y="1657350"/>
          <p14:tracePt t="21382" x="5900738" y="1704975"/>
          <p14:tracePt t="21390" x="5822950" y="1747838"/>
          <p14:tracePt t="21400" x="5732463" y="1819275"/>
          <p14:tracePt t="21407" x="5635625" y="1885950"/>
          <p14:tracePt t="21416" x="5545138" y="1946275"/>
          <p14:tracePt t="21422" x="5478463" y="1976438"/>
          <p14:tracePt t="21432" x="5413375" y="2043113"/>
          <p14:tracePt t="21438" x="5383213" y="2109788"/>
          <p14:tracePt t="21449" x="5364163" y="2157413"/>
          <p14:tracePt t="21454" x="5340350" y="2217738"/>
          <p14:tracePt t="21463" x="5340350" y="2278063"/>
          <p14:tracePt t="21470" x="5340350" y="2338388"/>
          <p14:tracePt t="21479" x="5340350" y="2379663"/>
          <p14:tracePt t="21486" x="5376863" y="2446338"/>
          <p14:tracePt t="21495" x="5430838" y="2495550"/>
          <p14:tracePt t="21502" x="5484813" y="2536825"/>
          <p14:tracePt t="21510" x="5534025" y="2566988"/>
          <p14:tracePt t="21519" x="5557838" y="2586038"/>
          <p14:tracePt t="21526" x="5618163" y="2616200"/>
          <p14:tracePt t="21535" x="5665788" y="2646363"/>
          <p14:tracePt t="21542" x="5695950" y="2646363"/>
          <p14:tracePt t="21550" x="5719763" y="2646363"/>
          <p14:tracePt t="21559" x="5768975" y="2651125"/>
          <p14:tracePt t="21566" x="5786438" y="2651125"/>
          <p14:tracePt t="21574" x="5810250" y="2651125"/>
          <p14:tracePt t="21583" x="5834063" y="2651125"/>
          <p14:tracePt t="21590" x="5864225" y="2651125"/>
          <p14:tracePt t="21599" x="5900738" y="2640013"/>
          <p14:tracePt t="21606" x="5937250" y="2620963"/>
          <p14:tracePt t="21616" x="5973763" y="2597150"/>
          <p14:tracePt t="21622" x="5997575" y="2579688"/>
          <p14:tracePt t="21633" x="6021388" y="2555875"/>
          <p14:tracePt t="21638" x="6064250" y="2519363"/>
          <p14:tracePt t="21647" x="6070600" y="2500313"/>
          <p14:tracePt t="21655" x="6075363" y="2489200"/>
          <p14:tracePt t="21663" x="6094413" y="2452688"/>
          <p14:tracePt t="21671" x="6094413" y="2439988"/>
          <p14:tracePt t="21679" x="6111875" y="2416175"/>
          <p14:tracePt t="21686" x="6111875" y="2398713"/>
          <p14:tracePt t="21695" x="6111875" y="2386013"/>
          <p14:tracePt t="21702" x="6118225" y="2374900"/>
          <p14:tracePt t="21711" x="6118225" y="2368550"/>
          <p14:tracePt t="21750" x="6118225" y="2362200"/>
          <p14:tracePt t="21783" x="0" y="0"/>
        </p14:tracePtLst>
        <p14:tracePtLst>
          <p14:tracePt t="24065" x="3284538" y="4562475"/>
          <p14:tracePt t="24207" x="3290888" y="4556125"/>
          <p14:tracePt t="24217" x="3290888" y="4549775"/>
          <p14:tracePt t="24223" x="3290888" y="4532313"/>
          <p14:tracePt t="24232" x="3290888" y="4513263"/>
          <p14:tracePt t="24239" x="3290888" y="4489450"/>
          <p14:tracePt t="24247" x="3290888" y="4465638"/>
          <p14:tracePt t="24255" x="3290888" y="4441825"/>
          <p14:tracePt t="24262" x="3273425" y="4387850"/>
          <p14:tracePt t="24271" x="3254375" y="4368800"/>
          <p14:tracePt t="24278" x="3236913" y="4327525"/>
          <p14:tracePt t="24287" x="3219450" y="4291013"/>
          <p14:tracePt t="24295" x="3206750" y="4267200"/>
          <p14:tracePt t="24302" x="3189288" y="4241800"/>
          <p14:tracePt t="24311" x="3170238" y="4217988"/>
          <p14:tracePt t="24318" x="3159125" y="4200525"/>
          <p14:tracePt t="24327" x="3152775" y="4194175"/>
          <p14:tracePt t="24335" x="3140075" y="4183063"/>
          <p14:tracePt t="24342" x="3133725" y="4183063"/>
          <p14:tracePt t="24352" x="3116263" y="4176713"/>
          <p14:tracePt t="24358" x="3109913" y="4170363"/>
          <p14:tracePt t="24368" x="3103563" y="4170363"/>
          <p14:tracePt t="24374" x="3092450" y="4170363"/>
          <p14:tracePt t="24385" x="3086100" y="4170363"/>
          <p14:tracePt t="24391" x="3068638" y="4170363"/>
          <p14:tracePt t="24399" x="3049588" y="4170363"/>
          <p14:tracePt t="24406" x="3032125" y="4170363"/>
          <p14:tracePt t="24415" x="3008313" y="4157663"/>
          <p14:tracePt t="24432" x="2917825" y="4140200"/>
          <p14:tracePt t="24438" x="2887663" y="4140200"/>
          <p14:tracePt t="24447" x="2827338" y="4122738"/>
          <p14:tracePt t="24455" x="2778125" y="4116388"/>
          <p14:tracePt t="24462" x="2717800" y="4092575"/>
          <p14:tracePt t="24471" x="2687638" y="4086225"/>
          <p14:tracePt t="24478" x="2640013" y="4086225"/>
          <p14:tracePt t="24487" x="2597150" y="4086225"/>
          <p14:tracePt t="24495" x="2549525" y="4073525"/>
          <p14:tracePt t="24503" x="2519363" y="4073525"/>
          <p14:tracePt t="24511" x="2459038" y="4067175"/>
          <p14:tracePt t="24519" x="2417763" y="4056063"/>
          <p14:tracePt t="24527" x="2381250" y="4056063"/>
          <p14:tracePt t="24536" x="2351088" y="4056063"/>
          <p14:tracePt t="24542" x="2327275" y="4049713"/>
          <p14:tracePt t="24552" x="2301875" y="4049713"/>
          <p14:tracePt t="24559" x="2278063" y="4049713"/>
          <p14:tracePt t="24566" x="2260600" y="4049713"/>
          <p14:tracePt t="24574" x="2224088" y="4049713"/>
          <p14:tracePt t="24585" x="2206625" y="4049713"/>
          <p14:tracePt t="24591" x="2187575" y="4049713"/>
          <p14:tracePt t="24599" x="2163763" y="4049713"/>
          <p14:tracePt t="24607" x="2146300" y="4049713"/>
          <p14:tracePt t="24615" x="2122488" y="4049713"/>
          <p14:tracePt t="24623" x="2103438" y="4049713"/>
          <p14:tracePt t="24630" x="2097088" y="4049713"/>
          <p14:tracePt t="24639" x="2079625" y="4049713"/>
          <p14:tracePt t="24647" x="2073275" y="4049713"/>
          <p14:tracePt t="24655" x="2062163" y="4056063"/>
          <p14:tracePt t="24662" x="2043113" y="4056063"/>
          <p14:tracePt t="24671" x="2032000" y="4062413"/>
          <p14:tracePt t="24678" x="2019300" y="4062413"/>
          <p14:tracePt t="24686" x="2001838" y="4073525"/>
          <p14:tracePt t="24695" x="1995488" y="4073525"/>
          <p14:tracePt t="24703" x="1982788" y="4079875"/>
          <p14:tracePt t="24711" x="1976438" y="4086225"/>
          <p14:tracePt t="24719" x="1958975" y="4086225"/>
          <p14:tracePt t="24726" x="1935163" y="4092575"/>
          <p14:tracePt t="24735" x="1916113" y="4110038"/>
          <p14:tracePt t="24743" x="1892300" y="4122738"/>
          <p14:tracePt t="24753" x="1881188" y="4140200"/>
          <p14:tracePt t="24759" x="1855788" y="4152900"/>
          <p14:tracePt t="24769" x="1831975" y="4164013"/>
          <p14:tracePt t="24775" x="1808163" y="4176713"/>
          <p14:tracePt t="24785" x="1784350" y="4194175"/>
          <p14:tracePt t="24791" x="1778000" y="4200525"/>
          <p14:tracePt t="24799" x="1754188" y="4211638"/>
          <p14:tracePt t="24806" x="1741488" y="4224338"/>
          <p14:tracePt t="24815" x="1724025" y="4237038"/>
          <p14:tracePt t="24823" x="1717675" y="4241800"/>
          <p14:tracePt t="24830" x="1706563" y="4248150"/>
          <p14:tracePt t="24839" x="1706563" y="4254500"/>
          <p14:tracePt t="24847" x="1700213" y="4271963"/>
          <p14:tracePt t="24855" x="1700213" y="4291013"/>
          <p14:tracePt t="24862" x="1700213" y="4314825"/>
          <p14:tracePt t="24871" x="1700213" y="4321175"/>
          <p14:tracePt t="24878" x="1700213" y="4351338"/>
          <p14:tracePt t="24887" x="1700213" y="4362450"/>
          <p14:tracePt t="24895" x="1700213" y="4381500"/>
          <p14:tracePt t="24902" x="1700213" y="4398963"/>
          <p14:tracePt t="24911" x="1700213" y="4422775"/>
          <p14:tracePt t="24919" x="1724025" y="4448175"/>
          <p14:tracePt t="24927" x="1741488" y="4495800"/>
          <p14:tracePt t="24936" x="1760538" y="4513263"/>
          <p14:tracePt t="24943" x="1778000" y="4537075"/>
          <p14:tracePt t="24952" x="1801813" y="4573588"/>
          <p14:tracePt t="24958" x="1825625" y="4597400"/>
          <p14:tracePt t="24969" x="1881188" y="4652963"/>
          <p14:tracePt t="24974" x="1905000" y="4676775"/>
          <p14:tracePt t="24983" x="1946275" y="4713288"/>
          <p14:tracePt t="24991" x="2006600" y="4760913"/>
          <p14:tracePt t="24999" x="2062163" y="4797425"/>
          <p14:tracePt t="25007" x="2127250" y="4845050"/>
          <p14:tracePt t="25014" x="2206625" y="4887913"/>
          <p14:tracePt t="25023" x="2284413" y="4941888"/>
          <p14:tracePt t="25030" x="2374900" y="5002213"/>
          <p14:tracePt t="25039" x="2452688" y="5032375"/>
          <p14:tracePt t="25047" x="2543175" y="5080000"/>
          <p14:tracePt t="25055" x="2646363" y="5103813"/>
          <p14:tracePt t="25062" x="2724150" y="5122863"/>
          <p14:tracePt t="25071" x="2827338" y="5146675"/>
          <p14:tracePt t="25079" x="2911475" y="5146675"/>
          <p14:tracePt t="25087" x="3001963" y="5157788"/>
          <p14:tracePt t="25094" x="3086100" y="5170488"/>
          <p14:tracePt t="25103" x="3163888" y="5183188"/>
          <p14:tracePt t="25111" x="3219450" y="5183188"/>
          <p14:tracePt t="25121" x="3279775" y="5183188"/>
          <p14:tracePt t="25127" x="3321050" y="5183188"/>
          <p14:tracePt t="25136" x="3370263" y="5164138"/>
          <p14:tracePt t="25142" x="3424238" y="5133975"/>
          <p14:tracePt t="25153" x="3448050" y="5122863"/>
          <p14:tracePt t="25159" x="3471863" y="5099050"/>
          <p14:tracePt t="25169" x="3495675" y="5056188"/>
          <p14:tracePt t="25175" x="3525838" y="5019675"/>
          <p14:tracePt t="25183" x="3544888" y="4972050"/>
          <p14:tracePt t="25191" x="3568700" y="4911725"/>
          <p14:tracePt t="25199" x="3568700" y="4875213"/>
          <p14:tracePt t="25206" x="3568700" y="4832350"/>
          <p14:tracePt t="25214" x="3568700" y="4791075"/>
          <p14:tracePt t="25223" x="3568700" y="4748213"/>
          <p14:tracePt t="25230" x="3568700" y="4713288"/>
          <p14:tracePt t="25239" x="3562350" y="4657725"/>
          <p14:tracePt t="25247" x="3562350" y="4597400"/>
          <p14:tracePt t="25255" x="3532188" y="4549775"/>
          <p14:tracePt t="25262" x="3514725" y="4502150"/>
          <p14:tracePt t="25270" x="3484563" y="4435475"/>
          <p14:tracePt t="25279" x="3441700" y="4387850"/>
          <p14:tracePt t="25286" x="3370263" y="4291013"/>
          <p14:tracePt t="25295" x="3303588" y="4237038"/>
          <p14:tracePt t="25303" x="3213100" y="4170363"/>
          <p14:tracePt t="25311" x="3133725" y="4110038"/>
          <p14:tracePt t="25319" x="3038475" y="4056063"/>
          <p14:tracePt t="25327" x="2959100" y="4006850"/>
          <p14:tracePt t="25337" x="2868613" y="3965575"/>
          <p14:tracePt t="25343" x="2808288" y="3941763"/>
          <p14:tracePt t="25353" x="2730500" y="3911600"/>
          <p14:tracePt t="25359" x="2670175" y="3887788"/>
          <p14:tracePt t="25369" x="2622550" y="3868738"/>
          <p14:tracePt t="25375" x="2555875" y="3851275"/>
          <p14:tracePt t="25383" x="2495550" y="3838575"/>
          <p14:tracePt t="25391" x="2441575" y="3838575"/>
          <p14:tracePt t="25399" x="2381250" y="3827463"/>
          <p14:tracePt t="25407" x="2332038" y="3821113"/>
          <p14:tracePt t="25414" x="2271713" y="3808413"/>
          <p14:tracePt t="25422" x="2211388" y="3808413"/>
          <p14:tracePt t="25431" x="2157413" y="3808413"/>
          <p14:tracePt t="25439" x="2079625" y="3827463"/>
          <p14:tracePt t="25446" x="2001838" y="3857625"/>
          <p14:tracePt t="25455" x="1911350" y="3892550"/>
          <p14:tracePt t="25462" x="1831975" y="3922713"/>
          <p14:tracePt t="25471" x="1741488" y="3971925"/>
          <p14:tracePt t="25479" x="1693863" y="4002088"/>
          <p14:tracePt t="25486" x="1616075" y="4056063"/>
          <p14:tracePt t="25494" x="1579563" y="4086225"/>
          <p14:tracePt t="25503" x="1512888" y="4140200"/>
          <p14:tracePt t="25511" x="1482725" y="4176713"/>
          <p14:tracePt t="25519" x="1452563" y="4211638"/>
          <p14:tracePt t="25527" x="1422400" y="4278313"/>
          <p14:tracePt t="25536" x="1422400" y="4321175"/>
          <p14:tracePt t="25543" x="1416050" y="4368800"/>
          <p14:tracePt t="25553" x="1416050" y="4398963"/>
          <p14:tracePt t="25559" x="1416050" y="4441825"/>
          <p14:tracePt t="25569" x="1416050" y="4465638"/>
          <p14:tracePt t="25574" x="1416050" y="4502150"/>
          <p14:tracePt t="25583" x="1446213" y="4537075"/>
          <p14:tracePt t="25591" x="1476375" y="4586288"/>
          <p14:tracePt t="25599" x="1500188" y="4627563"/>
          <p14:tracePt t="25606" x="1566863" y="4670425"/>
          <p14:tracePt t="25615" x="1620838" y="4713288"/>
          <p14:tracePt t="25623" x="1700213" y="4754563"/>
          <p14:tracePt t="25630" x="1801813" y="4803775"/>
          <p14:tracePt t="25638" x="1922463" y="4851400"/>
          <p14:tracePt t="25646" x="2036763" y="4881563"/>
          <p14:tracePt t="25654" x="2139950" y="4918075"/>
          <p14:tracePt t="25663" x="2211388" y="4918075"/>
          <p14:tracePt t="25671" x="2301875" y="4929188"/>
          <p14:tracePt t="25678" x="2405063" y="4929188"/>
          <p14:tracePt t="25686" x="2501900" y="4929188"/>
          <p14:tracePt t="25695" x="2616200" y="4929188"/>
          <p14:tracePt t="25703" x="2717800" y="4929188"/>
          <p14:tracePt t="25711" x="2808288" y="4899025"/>
          <p14:tracePt t="25720" x="2887663" y="4868863"/>
          <p14:tracePt t="25727" x="2965450" y="4827588"/>
          <p14:tracePt t="25736" x="3013075" y="4784725"/>
          <p14:tracePt t="25742" x="3068638" y="4730750"/>
          <p14:tracePt t="25753" x="3109913" y="4676775"/>
          <p14:tracePt t="25759" x="3140075" y="4627563"/>
          <p14:tracePt t="25767" x="3170238" y="4579938"/>
          <p14:tracePt t="25775" x="3189288" y="4513263"/>
          <p14:tracePt t="25783" x="3200400" y="4471988"/>
          <p14:tracePt t="25791" x="3200400" y="4422775"/>
          <p14:tracePt t="25798" x="3200400" y="4392613"/>
          <p14:tracePt t="25807" x="3200400" y="4357688"/>
          <p14:tracePt t="25815" x="3200400" y="4338638"/>
          <p14:tracePt t="25823" x="3189288" y="4314825"/>
          <p14:tracePt t="25830" x="3163888" y="4291013"/>
          <p14:tracePt t="25839" x="3128963" y="4248150"/>
          <p14:tracePt t="25847" x="3103563" y="4230688"/>
          <p14:tracePt t="25855" x="3079750" y="4217988"/>
          <p14:tracePt t="25862" x="3019425" y="4187825"/>
          <p14:tracePt t="25870" x="2982913" y="4170363"/>
          <p14:tracePt t="25878" x="2935288" y="4157663"/>
          <p14:tracePt t="25887" x="2863850" y="4140200"/>
          <p14:tracePt t="25894" x="2790825" y="4127500"/>
          <p14:tracePt t="25903" x="2730500" y="4127500"/>
          <p14:tracePt t="25911" x="2657475" y="4127500"/>
          <p14:tracePt t="25920" x="2573338" y="4127500"/>
          <p14:tracePt t="25926" x="2482850" y="4133850"/>
          <p14:tracePt t="25936" x="2381250" y="4157663"/>
          <p14:tracePt t="25943" x="2278063" y="4200525"/>
          <p14:tracePt t="25953" x="2157413" y="4260850"/>
          <p14:tracePt t="25958" x="2062163" y="4308475"/>
          <p14:tracePt t="25967" x="1971675" y="4368800"/>
          <p14:tracePt t="25975" x="1905000" y="4422775"/>
          <p14:tracePt t="25983" x="1838325" y="4478338"/>
          <p14:tracePt t="25991" x="1771650" y="4532313"/>
          <p14:tracePt t="25998" x="1747838" y="4567238"/>
          <p14:tracePt t="26007" x="1736725" y="4627563"/>
          <p14:tracePt t="26015" x="1736725" y="4676775"/>
          <p14:tracePt t="26023" x="1736725" y="4718050"/>
          <p14:tracePt t="26030" x="1771650" y="4767263"/>
          <p14:tracePt t="26039" x="1825625" y="4851400"/>
          <p14:tracePt t="26046" x="1892300" y="4892675"/>
          <p14:tracePt t="26055" x="1958975" y="4948238"/>
          <p14:tracePt t="26062" x="2079625" y="5019675"/>
          <p14:tracePt t="26070" x="2170113" y="5062538"/>
          <p14:tracePt t="26079" x="2290763" y="5122863"/>
          <p14:tracePt t="26086" x="2392363" y="5157788"/>
          <p14:tracePt t="26095" x="2495550" y="5194300"/>
          <p14:tracePt t="26104" x="2616200" y="5230813"/>
          <p14:tracePt t="26111" x="2730500" y="5230813"/>
          <p14:tracePt t="26122" x="2833688" y="5230813"/>
          <p14:tracePt t="26127" x="2887663" y="5230813"/>
          <p14:tracePt t="26136" x="2965450" y="5224463"/>
          <p14:tracePt t="26143" x="3055938" y="5176838"/>
          <p14:tracePt t="26154" x="3079750" y="5164138"/>
          <p14:tracePt t="26159" x="3133725" y="5122863"/>
          <p14:tracePt t="26167" x="3152775" y="5099050"/>
          <p14:tracePt t="26175" x="3170238" y="5073650"/>
          <p14:tracePt t="26183" x="3189288" y="5043488"/>
          <p14:tracePt t="26191" x="3189288" y="5019675"/>
          <p14:tracePt t="26198" x="3194050" y="4983163"/>
          <p14:tracePt t="26207" x="3194050" y="4953000"/>
          <p14:tracePt t="26215" x="3194050" y="4929188"/>
          <p14:tracePt t="26222" x="3194050" y="4905375"/>
          <p14:tracePt t="26231" x="3194050" y="4892675"/>
          <p14:tracePt t="26239" x="3176588" y="4868863"/>
          <p14:tracePt t="26246" x="3163888" y="4851400"/>
          <p14:tracePt t="26255" x="3146425" y="4838700"/>
          <p14:tracePt t="26262" x="3122613" y="4814888"/>
          <p14:tracePt t="26270" x="3109913" y="4803775"/>
          <p14:tracePt t="26279" x="3062288" y="4778375"/>
          <p14:tracePt t="26286" x="3013075" y="4760913"/>
          <p14:tracePt t="26294" x="2947988" y="4713288"/>
          <p14:tracePt t="26304" x="2857500" y="4683125"/>
          <p14:tracePt t="26311" x="2790825" y="4652963"/>
          <p14:tracePt t="26320" x="2747963" y="4640263"/>
          <p14:tracePt t="26326" x="2700338" y="4627563"/>
          <p14:tracePt t="26337" x="2652713" y="4622800"/>
          <p14:tracePt t="26343" x="2640013" y="4622800"/>
          <p14:tracePt t="26354" x="2633663" y="4622800"/>
          <p14:tracePt t="26470" x="0" y="0"/>
        </p14:tracePtLst>
        <p14:tracePtLst>
          <p14:tracePt t="27539" x="5424488" y="4724400"/>
          <p14:tracePt t="27545" x="5437188" y="4724400"/>
          <p14:tracePt t="27624" x="5443538" y="4718050"/>
          <p14:tracePt t="27631" x="5448300" y="4713288"/>
          <p14:tracePt t="27647" x="5461000" y="4700588"/>
          <p14:tracePt t="27655" x="5484813" y="4676775"/>
          <p14:tracePt t="27663" x="5503863" y="4640263"/>
          <p14:tracePt t="27671" x="5551488" y="4562475"/>
          <p14:tracePt t="27678" x="5594350" y="4471988"/>
          <p14:tracePt t="27686" x="5629275" y="4405313"/>
          <p14:tracePt t="27694" x="5648325" y="4314825"/>
          <p14:tracePt t="27703" x="5672138" y="4254500"/>
          <p14:tracePt t="27710" x="5689600" y="4194175"/>
          <p14:tracePt t="27720" x="5702300" y="4146550"/>
          <p14:tracePt t="27726" x="5708650" y="4116388"/>
          <p14:tracePt t="27735" x="5708650" y="4079875"/>
          <p14:tracePt t="27742" x="5715000" y="4056063"/>
          <p14:tracePt t="27750" x="5715000" y="4043363"/>
          <p14:tracePt t="27758" x="5715000" y="4037013"/>
          <p14:tracePt t="27943" x="5726113" y="4062413"/>
          <p14:tracePt t="27952" x="5749925" y="4176713"/>
          <p14:tracePt t="27959" x="5768975" y="4267200"/>
          <p14:tracePt t="27967" x="5780088" y="4338638"/>
          <p14:tracePt t="27974" x="5792788" y="4429125"/>
          <p14:tracePt t="27982" x="5810250" y="4502150"/>
          <p14:tracePt t="27990" x="5810250" y="4573588"/>
          <p14:tracePt t="27998" x="5822950" y="4610100"/>
          <p14:tracePt t="28006" x="5829300" y="4670425"/>
          <p14:tracePt t="28014" x="5840413" y="4718050"/>
          <p14:tracePt t="28022" x="5840413" y="4748213"/>
          <p14:tracePt t="28030" x="5840413" y="4778375"/>
          <p14:tracePt t="28038" x="5840413" y="4814888"/>
          <p14:tracePt t="28046" x="5840413" y="4838700"/>
          <p14:tracePt t="28055" x="5840413" y="4851400"/>
          <p14:tracePt t="28175" x="5846763" y="4857750"/>
          <p14:tracePt t="28183" x="5853113" y="4851400"/>
          <p14:tracePt t="28191" x="5870575" y="4803775"/>
          <p14:tracePt t="28199" x="5900738" y="4767263"/>
          <p14:tracePt t="28209" x="5919788" y="4730750"/>
          <p14:tracePt t="28214" x="5949950" y="4664075"/>
          <p14:tracePt t="28222" x="5954713" y="4640263"/>
          <p14:tracePt t="28230" x="5997575" y="4586288"/>
          <p14:tracePt t="28238" x="6040438" y="4519613"/>
          <p14:tracePt t="28246" x="6070600" y="4471988"/>
          <p14:tracePt t="28254" x="6111875" y="4405313"/>
          <p14:tracePt t="28263" x="6165850" y="4338638"/>
          <p14:tracePt t="28271" x="6208713" y="4271963"/>
          <p14:tracePt t="28278" x="6256338" y="4206875"/>
          <p14:tracePt t="28287" x="6280150" y="4170363"/>
          <p14:tracePt t="28294" x="6323013" y="4133850"/>
          <p14:tracePt t="28304" x="6365875" y="4079875"/>
          <p14:tracePt t="28310" x="6419850" y="4013200"/>
          <p14:tracePt t="28319" x="6443663" y="3989388"/>
          <p14:tracePt t="28326" x="6480175" y="3965575"/>
          <p14:tracePt t="28335" x="6516688" y="3935413"/>
          <p14:tracePt t="28342" x="6540500" y="3911600"/>
          <p14:tracePt t="28350" x="6564313" y="3898900"/>
          <p14:tracePt t="28366" x="6588125" y="3887788"/>
          <p14:tracePt t="28447" x="6594475" y="3881438"/>
          <p14:tracePt t="28463" x="6600825" y="3881438"/>
          <p14:tracePt t="28472" x="6618288" y="3875088"/>
          <p14:tracePt t="28479" x="6624638" y="3868738"/>
          <p14:tracePt t="28495" x="6630988" y="3862388"/>
          <p14:tracePt t="28567" x="6635750" y="3892550"/>
          <p14:tracePt t="28575" x="6661150" y="3983038"/>
          <p14:tracePt t="28583" x="6665913" y="4086225"/>
          <p14:tracePt t="28593" x="6691313" y="4211638"/>
          <p14:tracePt t="28599" x="6715125" y="4332288"/>
          <p14:tracePt t="28606" x="6738938" y="4448175"/>
          <p14:tracePt t="28614" x="6762750" y="4562475"/>
          <p14:tracePt t="28622" x="6775450" y="4683125"/>
          <p14:tracePt t="28631" x="6811963" y="4784725"/>
          <p14:tracePt t="28638" x="6842125" y="4875213"/>
          <p14:tracePt t="28646" x="6872288" y="4922838"/>
          <p14:tracePt t="28656" x="6883400" y="4972050"/>
          <p14:tracePt t="28662" x="6913563" y="5008563"/>
          <p14:tracePt t="28727" x="6919913" y="5013325"/>
          <p14:tracePt t="28783" x="6926263" y="5002213"/>
          <p14:tracePt t="28792" x="6932613" y="4965700"/>
          <p14:tracePt t="28799" x="6950075" y="4918075"/>
          <p14:tracePt t="28808" x="6950075" y="4905375"/>
          <p14:tracePt t="28814" x="6961188" y="4851400"/>
          <p14:tracePt t="28822" x="6967538" y="4814888"/>
          <p14:tracePt t="28831" x="6967538" y="4773613"/>
          <p14:tracePt t="28838" x="6980238" y="4748213"/>
          <p14:tracePt t="28846" x="6980238" y="4683125"/>
          <p14:tracePt t="28855" x="6997700" y="4633913"/>
          <p14:tracePt t="28863" x="7010400" y="4556125"/>
          <p14:tracePt t="28872" x="7010400" y="4513263"/>
          <p14:tracePt t="28878" x="7016750" y="4465638"/>
          <p14:tracePt t="28888" x="7021513" y="4435475"/>
          <p14:tracePt t="28894" x="7034213" y="4398963"/>
          <p14:tracePt t="28903" x="7034213" y="4387850"/>
          <p14:tracePt t="28910" x="7034213" y="4357688"/>
          <p14:tracePt t="28919" x="7034213" y="4338638"/>
          <p14:tracePt t="28926" x="7034213" y="4332288"/>
          <p14:tracePt t="28934" x="7034213" y="4321175"/>
          <p14:tracePt t="28966" x="7034213" y="4314825"/>
          <p14:tracePt t="29127" x="0" y="0"/>
        </p14:tracePtLst>
        <p14:tracePtLst>
          <p14:tracePt t="33621" x="5678488" y="4448175"/>
          <p14:tracePt t="33627" x="5684838" y="4452938"/>
          <p14:tracePt t="33633" x="5695950" y="4452938"/>
          <p14:tracePt t="33640" x="5702300" y="4452938"/>
          <p14:tracePt t="33646" x="5708650" y="4452938"/>
          <p14:tracePt t="33654" x="5715000" y="4452938"/>
          <p14:tracePt t="33662" x="5719763" y="4452938"/>
          <p14:tracePt t="33678" x="5726113" y="4452938"/>
          <p14:tracePt t="33686" x="5732463" y="4452938"/>
          <p14:tracePt t="33694" x="5738813" y="4452938"/>
          <p14:tracePt t="33702" x="5745163" y="4452938"/>
          <p14:tracePt t="33711" x="5756275" y="4441825"/>
          <p14:tracePt t="33718" x="5762625" y="4435475"/>
          <p14:tracePt t="33726" x="5780088" y="4422775"/>
          <p14:tracePt t="33734" x="5799138" y="4387850"/>
          <p14:tracePt t="33743" x="5803900" y="4357688"/>
          <p14:tracePt t="33750" x="5810250" y="4321175"/>
          <p14:tracePt t="33759" x="5810250" y="4278313"/>
          <p14:tracePt t="33767" x="5810250" y="4237038"/>
          <p14:tracePt t="33776" x="5810250" y="4187825"/>
          <p14:tracePt t="33782" x="5810250" y="4127500"/>
          <p14:tracePt t="33793" x="5799138" y="4079875"/>
          <p14:tracePt t="33798" x="5780088" y="4019550"/>
          <p14:tracePt t="33807" x="5749925" y="3983038"/>
          <p14:tracePt t="33814" x="5719763" y="3916363"/>
          <p14:tracePt t="33823" x="5689600" y="3868738"/>
          <p14:tracePt t="33831" x="5659438" y="3832225"/>
          <p14:tracePt t="33838" x="5618163" y="3767138"/>
          <p14:tracePt t="33846" x="5611813" y="3754438"/>
          <p14:tracePt t="33854" x="5568950" y="3694113"/>
          <p14:tracePt t="33862" x="5551488" y="3657600"/>
          <p14:tracePt t="33870" x="5527675" y="3621088"/>
          <p14:tracePt t="33878" x="5497513" y="3567113"/>
          <p14:tracePt t="33886" x="5467350" y="3532188"/>
          <p14:tracePt t="33894" x="5448300" y="3495675"/>
          <p14:tracePt t="33902" x="5418138" y="3446463"/>
          <p14:tracePt t="33911" x="5376863" y="3392488"/>
          <p14:tracePt t="33918" x="5359400" y="3368675"/>
          <p14:tracePt t="33926" x="5346700" y="3344863"/>
          <p14:tracePt t="33942" x="5329238" y="3332163"/>
          <p14:tracePt t="33982" x="5322888" y="3332163"/>
          <p14:tracePt t="33990" x="5310188" y="3332163"/>
          <p14:tracePt t="33998" x="5249863" y="3362325"/>
          <p14:tracePt t="34007" x="5213350" y="3405188"/>
          <p14:tracePt t="34014" x="5159375" y="3446463"/>
          <p14:tracePt t="34023" x="5092700" y="3513138"/>
          <p14:tracePt t="34030" x="5038725" y="3579813"/>
          <p14:tracePt t="34038" x="4984750" y="3657600"/>
          <p14:tracePt t="34046" x="4954588" y="3706813"/>
          <p14:tracePt t="34054" x="4900613" y="3771900"/>
          <p14:tracePt t="34062" x="4870450" y="3808413"/>
          <p14:tracePt t="34071" x="4840288" y="3862388"/>
          <p14:tracePt t="34078" x="4822825" y="3922713"/>
          <p14:tracePt t="34086" x="4797425" y="3971925"/>
          <p14:tracePt t="34094" x="4779963" y="4049713"/>
          <p14:tracePt t="34102" x="4767263" y="4122738"/>
          <p14:tracePt t="34111" x="4767263" y="4194175"/>
          <p14:tracePt t="34125" x="4767263" y="4254500"/>
          <p14:tracePt t="34128" x="4767263" y="4351338"/>
          <p14:tracePt t="34134" x="4767263" y="4398963"/>
          <p14:tracePt t="34143" x="4767263" y="4483100"/>
          <p14:tracePt t="34150" x="4773613" y="4543425"/>
          <p14:tracePt t="34159" x="4803775" y="4610100"/>
          <p14:tracePt t="34166" x="4833938" y="4657725"/>
          <p14:tracePt t="34176" x="4852988" y="4694238"/>
          <p14:tracePt t="34182" x="4876800" y="4718050"/>
          <p14:tracePt t="34193" x="4883150" y="4724400"/>
          <p14:tracePt t="34198" x="4906963" y="4737100"/>
          <p14:tracePt t="34207" x="4918075" y="4748213"/>
          <p14:tracePt t="34214" x="4943475" y="4754563"/>
          <p14:tracePt t="34223" x="4948238" y="4760913"/>
          <p14:tracePt t="34230" x="4978400" y="4767263"/>
          <p14:tracePt t="34238" x="4991100" y="4767263"/>
          <p14:tracePt t="34246" x="5021263" y="4773613"/>
          <p14:tracePt t="34254" x="5057775" y="4773613"/>
          <p14:tracePt t="34262" x="5087938" y="4773613"/>
          <p14:tracePt t="34271" x="5129213" y="4773613"/>
          <p14:tracePt t="34278" x="5189538" y="4773613"/>
          <p14:tracePt t="34286" x="5262563" y="4773613"/>
          <p14:tracePt t="34294" x="5353050" y="4748213"/>
          <p14:tracePt t="34302" x="5418138" y="4718050"/>
          <p14:tracePt t="34311" x="5508625" y="4670425"/>
          <p14:tracePt t="34319" x="5588000" y="4616450"/>
          <p14:tracePt t="34326" x="5654675" y="4567238"/>
          <p14:tracePt t="34334" x="5719763" y="4513263"/>
          <p14:tracePt t="34343" x="5799138" y="4459288"/>
          <p14:tracePt t="34350" x="5834063" y="4418013"/>
          <p14:tracePt t="34359" x="5876925" y="4368800"/>
          <p14:tracePt t="34366" x="5907088" y="4314825"/>
          <p14:tracePt t="34376" x="5924550" y="4254500"/>
          <p14:tracePt t="34382" x="5949950" y="4206875"/>
          <p14:tracePt t="34393" x="5949950" y="4164013"/>
          <p14:tracePt t="34398" x="5954713" y="4127500"/>
          <p14:tracePt t="34407" x="5954713" y="4073525"/>
          <p14:tracePt t="34414" x="5954713" y="4025900"/>
          <p14:tracePt t="34422" x="5954713" y="3983038"/>
          <p14:tracePt t="34430" x="5930900" y="3929063"/>
          <p14:tracePt t="34438" x="5913438" y="3881438"/>
          <p14:tracePt t="34446" x="5870575" y="3821113"/>
          <p14:tracePt t="34454" x="5786438" y="3736975"/>
          <p14:tracePt t="34462" x="5719763" y="3670300"/>
          <p14:tracePt t="34471" x="5641975" y="3627438"/>
          <p14:tracePt t="34478" x="5551488" y="3556000"/>
          <p14:tracePt t="34486" x="5443538" y="3495675"/>
          <p14:tracePt t="34495" x="5322888" y="3446463"/>
          <p14:tracePt t="34502" x="5208588" y="3405188"/>
          <p14:tracePt t="34510" x="5118100" y="3368675"/>
          <p14:tracePt t="34518" x="5014913" y="3355975"/>
          <p14:tracePt t="34526" x="4943475" y="3355975"/>
          <p14:tracePt t="34534" x="4883150" y="3355975"/>
          <p14:tracePt t="34543" x="4822825" y="3368675"/>
          <p14:tracePt t="34550" x="4767263" y="3422650"/>
          <p14:tracePt t="34560" x="4713288" y="3476625"/>
          <p14:tracePt t="34566" x="4683125" y="3556000"/>
          <p14:tracePt t="34576" x="4646613" y="3646488"/>
          <p14:tracePt t="34582" x="4622800" y="3736975"/>
          <p14:tracePt t="34591" x="4616450" y="3821113"/>
          <p14:tracePt t="34598" x="4616450" y="3922713"/>
          <p14:tracePt t="34607" x="4616450" y="4025900"/>
          <p14:tracePt t="34614" x="4616450" y="4122738"/>
          <p14:tracePt t="34622" x="4616450" y="4224338"/>
          <p14:tracePt t="34630" x="4641850" y="4327525"/>
          <p14:tracePt t="34638" x="4676775" y="4429125"/>
          <p14:tracePt t="34646" x="4725988" y="4537075"/>
          <p14:tracePt t="34654" x="4762500" y="4627563"/>
          <p14:tracePt t="34662" x="4816475" y="4718050"/>
          <p14:tracePt t="34671" x="4876800" y="4808538"/>
          <p14:tracePt t="34678" x="4930775" y="4875213"/>
          <p14:tracePt t="34686" x="4967288" y="4918075"/>
          <p14:tracePt t="34695" x="5045075" y="4948238"/>
          <p14:tracePt t="34702" x="5092700" y="4972050"/>
          <p14:tracePt t="34710" x="5129213" y="4978400"/>
          <p14:tracePt t="34718" x="5172075" y="4978400"/>
          <p14:tracePt t="34727" x="5202238" y="4978400"/>
          <p14:tracePt t="34735" x="5243513" y="4978400"/>
          <p14:tracePt t="34743" x="5303838" y="4978400"/>
          <p14:tracePt t="34750" x="5340350" y="4953000"/>
          <p14:tracePt t="34760" x="5394325" y="4922838"/>
          <p14:tracePt t="34766" x="5461000" y="4868863"/>
          <p14:tracePt t="34776" x="5508625" y="4838700"/>
          <p14:tracePt t="34782" x="5551488" y="4791075"/>
          <p14:tracePt t="34791" x="5594350" y="4713288"/>
          <p14:tracePt t="34798" x="5629275" y="4646613"/>
          <p14:tracePt t="34807" x="5635625" y="4597400"/>
          <p14:tracePt t="34814" x="5654675" y="4549775"/>
          <p14:tracePt t="34822" x="5665788" y="4508500"/>
          <p14:tracePt t="34831" x="5672138" y="4459288"/>
          <p14:tracePt t="34838" x="5684838" y="4411663"/>
          <p14:tracePt t="34846" x="5684838" y="4381500"/>
          <p14:tracePt t="34854" x="5684838" y="4327525"/>
          <p14:tracePt t="34862" x="5684838" y="4267200"/>
          <p14:tracePt t="34871" x="5684838" y="4224338"/>
          <p14:tracePt t="34878" x="5684838" y="4187825"/>
          <p14:tracePt t="34887" x="5635625" y="4110038"/>
          <p14:tracePt t="34894" x="5611813" y="4073525"/>
          <p14:tracePt t="34902" x="5581650" y="4049713"/>
          <p14:tracePt t="34910" x="5545138" y="3995738"/>
          <p14:tracePt t="34918" x="5514975" y="3971925"/>
          <p14:tracePt t="34926" x="5467350" y="3929063"/>
          <p14:tracePt t="34934" x="5413375" y="3887788"/>
          <p14:tracePt t="34944" x="5376863" y="3868738"/>
          <p14:tracePt t="34950" x="5353050" y="3857625"/>
          <p14:tracePt t="34960" x="5334000" y="3857625"/>
          <p14:tracePt t="34966" x="5310188" y="3857625"/>
          <p14:tracePt t="34977" x="5292725" y="3857625"/>
          <p14:tracePt t="34982" x="5280025" y="3857625"/>
          <p14:tracePt t="34991" x="5268913" y="3857625"/>
          <p14:tracePt t="34998" x="5232400" y="3868738"/>
          <p14:tracePt t="35007" x="5208588" y="3892550"/>
          <p14:tracePt t="35014" x="5178425" y="3929063"/>
          <p14:tracePt t="35022" x="5178425" y="3941763"/>
          <p14:tracePt t="35031" x="5172075" y="3965575"/>
          <p14:tracePt t="35038" x="5165725" y="4002088"/>
          <p14:tracePt t="35046" x="5153025" y="4019550"/>
          <p14:tracePt t="35054" x="5153025" y="4056063"/>
          <p14:tracePt t="35062" x="5153025" y="4079875"/>
          <p14:tracePt t="35070" x="5153025" y="4110038"/>
          <p14:tracePt t="35078" x="5153025" y="4152900"/>
          <p14:tracePt t="35086" x="5153025" y="4183063"/>
          <p14:tracePt t="35094" x="5153025" y="4230688"/>
          <p14:tracePt t="35102" x="5153025" y="4248150"/>
          <p14:tracePt t="35110" x="5153025" y="4291013"/>
          <p14:tracePt t="35118" x="5165725" y="4327525"/>
          <p14:tracePt t="35128" x="5178425" y="4351338"/>
          <p14:tracePt t="35134" x="5183188" y="4357688"/>
          <p14:tracePt t="35144" x="5189538" y="4362450"/>
          <p14:tracePt t="35151" x="5195888" y="4381500"/>
          <p14:tracePt t="35166" x="5195888" y="4387850"/>
          <p14:tracePt t="35183" x="5202238" y="4398963"/>
          <p14:tracePt t="35198" x="5208588" y="4411663"/>
          <p14:tracePt t="35207" x="5213350" y="4435475"/>
          <p14:tracePt t="35222" x="5232400" y="4459288"/>
          <p14:tracePt t="35231" x="5238750" y="4465638"/>
          <p14:tracePt t="35238" x="5243513" y="4471988"/>
          <p14:tracePt t="35246" x="5249863" y="4478338"/>
          <p14:tracePt t="35262" x="5256213" y="4483100"/>
          <p14:tracePt t="35270" x="5262563" y="4483100"/>
          <p14:tracePt t="35286" x="5273675" y="4489450"/>
          <p14:tracePt t="35294" x="5292725" y="4502150"/>
          <p14:tracePt t="35302" x="5316538" y="4508500"/>
          <p14:tracePt t="35310" x="5340350" y="4513263"/>
          <p14:tracePt t="35318" x="5353050" y="4532313"/>
          <p14:tracePt t="35327" x="5400675" y="4537075"/>
          <p14:tracePt t="35334" x="5424488" y="4556125"/>
          <p14:tracePt t="35344" x="5467350" y="4573588"/>
          <p14:tracePt t="35350" x="5491163" y="4579938"/>
          <p14:tracePt t="35360" x="5527675" y="4610100"/>
          <p14:tracePt t="35366" x="5594350" y="4640263"/>
          <p14:tracePt t="35375" x="5665788" y="4683125"/>
          <p14:tracePt t="35382" x="5732463" y="4718050"/>
          <p14:tracePt t="35391" x="5780088" y="4748213"/>
          <p14:tracePt t="35398" x="5846763" y="4778375"/>
          <p14:tracePt t="35406" x="5894388" y="4797425"/>
          <p14:tracePt t="35415" x="5919788" y="4814888"/>
          <p14:tracePt t="35422" x="5949950" y="4821238"/>
          <p14:tracePt t="35431" x="5973763" y="4827588"/>
          <p14:tracePt t="35438" x="5997575" y="4827588"/>
          <p14:tracePt t="35446" x="6015038" y="4838700"/>
          <p14:tracePt t="35454" x="6045200" y="4838700"/>
          <p14:tracePt t="35462" x="6070600" y="4845050"/>
          <p14:tracePt t="35470" x="6081713" y="4845050"/>
          <p14:tracePt t="35478" x="6105525" y="4845050"/>
          <p14:tracePt t="35486" x="6135688" y="4845050"/>
          <p14:tracePt t="35494" x="6161088" y="4845050"/>
          <p14:tracePt t="35502" x="6184900" y="4845050"/>
          <p14:tracePt t="35510" x="6226175" y="4845050"/>
          <p14:tracePt t="35518" x="6256338" y="4845050"/>
          <p14:tracePt t="35527" x="6305550" y="4845050"/>
          <p14:tracePt t="35534" x="6335713" y="4862513"/>
          <p14:tracePt t="35544" x="6383338" y="4868863"/>
          <p14:tracePt t="35550" x="6430963" y="4868863"/>
          <p14:tracePt t="35561" x="6461125" y="4881563"/>
          <p14:tracePt t="35566" x="6497638" y="4887913"/>
          <p14:tracePt t="35575" x="6521450" y="4899025"/>
          <p14:tracePt t="35582" x="6551613" y="4899025"/>
          <p14:tracePt t="35591" x="6575425" y="4899025"/>
          <p14:tracePt t="35598" x="6600825" y="4905375"/>
          <p14:tracePt t="35606" x="6611938" y="4905375"/>
          <p14:tracePt t="35614" x="6624638" y="4905375"/>
          <p14:tracePt t="35622" x="6642100" y="4911725"/>
          <p14:tracePt t="35631" x="6648450" y="4911725"/>
          <p14:tracePt t="35638" x="6665913" y="4918075"/>
          <p14:tracePt t="35646" x="6678613" y="4918075"/>
          <p14:tracePt t="35654" x="6702425" y="4918075"/>
          <p14:tracePt t="35662" x="6738938" y="4918075"/>
          <p14:tracePt t="35670" x="6769100" y="4918075"/>
          <p14:tracePt t="35678" x="6811963" y="4918075"/>
          <p14:tracePt t="35686" x="6872288" y="4929188"/>
          <p14:tracePt t="35694" x="6919913" y="4935538"/>
          <p14:tracePt t="35702" x="6950075" y="4948238"/>
          <p14:tracePt t="35711" x="6997700" y="4953000"/>
          <p14:tracePt t="35718" x="7010400" y="4953000"/>
          <p14:tracePt t="35727" x="7027863" y="4953000"/>
          <p14:tracePt t="35744" x="7040563" y="4953000"/>
          <p14:tracePt t="35750" x="7046913" y="4953000"/>
          <p14:tracePt t="35761" x="7064375" y="4953000"/>
          <p14:tracePt t="35766" x="7081838" y="4953000"/>
          <p14:tracePt t="35775" x="7107238" y="4953000"/>
          <p14:tracePt t="35782" x="7131050" y="4948238"/>
          <p14:tracePt t="35791" x="7161213" y="4935538"/>
          <p14:tracePt t="35798" x="7172325" y="4935538"/>
          <p14:tracePt t="35807" x="7197725" y="4929188"/>
          <p14:tracePt t="35814" x="7215188" y="4929188"/>
          <p14:tracePt t="35822" x="7232650" y="4922838"/>
          <p14:tracePt t="35830" x="7251700" y="4918075"/>
          <p14:tracePt t="35838" x="7275513" y="4918075"/>
          <p14:tracePt t="35846" x="7281863" y="4911725"/>
          <p14:tracePt t="35854" x="7288213" y="4899025"/>
          <p14:tracePt t="35863" x="7299325" y="4892675"/>
          <p14:tracePt t="35878" x="7318375" y="4881563"/>
          <p14:tracePt t="35886" x="7323138" y="4875213"/>
          <p14:tracePt t="35894" x="7329488" y="4868863"/>
          <p14:tracePt t="35902" x="7335838" y="4862513"/>
          <p14:tracePt t="35911" x="7342188" y="4857750"/>
          <p14:tracePt t="35927" x="7348538" y="4845050"/>
          <p14:tracePt t="35950" x="7353300" y="4838700"/>
          <p14:tracePt t="35961" x="7353300" y="4827588"/>
          <p14:tracePt t="35966" x="7353300" y="4821238"/>
          <p14:tracePt t="35991" x="7353300" y="4808538"/>
          <p14:tracePt t="36006" x="7353300" y="4803775"/>
          <p14:tracePt t="36014" x="7353300" y="4784725"/>
          <p14:tracePt t="36022" x="7335838" y="4767263"/>
          <p14:tracePt t="36030" x="7318375" y="4754563"/>
          <p14:tracePt t="36038" x="7292975" y="4737100"/>
          <p14:tracePt t="36046" x="7269163" y="4718050"/>
          <p14:tracePt t="36054" x="7239000" y="4694238"/>
          <p14:tracePt t="36062" x="7215188" y="4676775"/>
          <p14:tracePt t="36070" x="7185025" y="4652963"/>
          <p14:tracePt t="36078" x="7154863" y="4633913"/>
          <p14:tracePt t="36086" x="7124700" y="4610100"/>
          <p14:tracePt t="36094" x="7107238" y="4603750"/>
          <p14:tracePt t="36102" x="7064375" y="4567238"/>
          <p14:tracePt t="36111" x="7016750" y="4549775"/>
          <p14:tracePt t="36118" x="6991350" y="4519613"/>
          <p14:tracePt t="36128" x="6943725" y="4489450"/>
          <p14:tracePt t="36134" x="6896100" y="4459288"/>
          <p14:tracePt t="36144" x="6853238" y="4435475"/>
          <p14:tracePt t="36151" x="6805613" y="4405313"/>
          <p14:tracePt t="36159" x="6769100" y="4387850"/>
          <p14:tracePt t="36166" x="6745288" y="4375150"/>
          <p14:tracePt t="36175" x="6721475" y="4362450"/>
          <p14:tracePt t="36182" x="6708775" y="4357688"/>
          <p14:tracePt t="36190" x="6684963" y="4344988"/>
          <p14:tracePt t="36198" x="6672263" y="4344988"/>
          <p14:tracePt t="36206" x="6654800" y="4344988"/>
          <p14:tracePt t="36214" x="6630988" y="4344988"/>
          <p14:tracePt t="36222" x="6618288" y="4344988"/>
          <p14:tracePt t="36230" x="6588125" y="4344988"/>
          <p14:tracePt t="36238" x="6551613" y="4344988"/>
          <p14:tracePt t="36246" x="6521450" y="4351338"/>
          <p14:tracePt t="36254" x="6486525" y="4368800"/>
          <p14:tracePt t="36262" x="6456363" y="4368800"/>
          <p14:tracePt t="36270" x="6396038" y="4387850"/>
          <p14:tracePt t="36278" x="6370638" y="4392613"/>
          <p14:tracePt t="36286" x="6340475" y="4398963"/>
          <p14:tracePt t="36294" x="6316663" y="4418013"/>
          <p14:tracePt t="36302" x="6292850" y="4422775"/>
          <p14:tracePt t="36311" x="6269038" y="4435475"/>
          <p14:tracePt t="36318" x="6245225" y="4441825"/>
          <p14:tracePt t="36328" x="6219825" y="4448175"/>
          <p14:tracePt t="36334" x="6184900" y="4478338"/>
          <p14:tracePt t="36344" x="6172200" y="4489450"/>
          <p14:tracePt t="36351" x="6154738" y="4495800"/>
          <p14:tracePt t="36359" x="6148388" y="4502150"/>
          <p14:tracePt t="36366" x="6130925" y="4519613"/>
          <p14:tracePt t="36375" x="6124575" y="4525963"/>
          <p14:tracePt t="36382" x="6118225" y="4532313"/>
          <p14:tracePt t="36391" x="6111875" y="4543425"/>
          <p14:tracePt t="36398" x="6111875" y="4549775"/>
          <p14:tracePt t="36406" x="6111875" y="4579938"/>
          <p14:tracePt t="36414" x="6111875" y="4592638"/>
          <p14:tracePt t="36422" x="6111875" y="4616450"/>
          <p14:tracePt t="36430" x="6111875" y="4640263"/>
          <p14:tracePt t="36438" x="6111875" y="4664075"/>
          <p14:tracePt t="36446" x="6118225" y="4694238"/>
          <p14:tracePt t="36454" x="6130925" y="4718050"/>
          <p14:tracePt t="36463" x="6142038" y="4743450"/>
          <p14:tracePt t="36470" x="6154738" y="4760913"/>
          <p14:tracePt t="36478" x="6178550" y="4784725"/>
          <p14:tracePt t="36486" x="6202363" y="4821238"/>
          <p14:tracePt t="36495" x="6245225" y="4857750"/>
          <p14:tracePt t="36502" x="6269038" y="4887913"/>
          <p14:tracePt t="36511" x="6299200" y="4922838"/>
          <p14:tracePt t="36518" x="6323013" y="4935538"/>
          <p14:tracePt t="36528" x="6346825" y="4953000"/>
          <p14:tracePt t="36534" x="6370638" y="4972050"/>
          <p14:tracePt t="36545" x="6396038" y="4983163"/>
          <p14:tracePt t="36551" x="6419850" y="4995863"/>
          <p14:tracePt t="36559" x="6450013" y="5013325"/>
          <p14:tracePt t="36566" x="6473825" y="5019675"/>
          <p14:tracePt t="36575" x="6534150" y="5038725"/>
          <p14:tracePt t="36582" x="6557963" y="5043488"/>
          <p14:tracePt t="36590" x="6600825" y="5056188"/>
          <p14:tracePt t="36598" x="6630988" y="5062538"/>
          <p14:tracePt t="36606" x="6678613" y="5062538"/>
          <p14:tracePt t="36615" x="6708775" y="5062538"/>
          <p14:tracePt t="36622" x="6732588" y="5062538"/>
          <p14:tracePt t="36630" x="6775450" y="5062538"/>
          <p14:tracePt t="36638" x="6799263" y="5062538"/>
          <p14:tracePt t="36646" x="6829425" y="5062538"/>
          <p14:tracePt t="36654" x="6872288" y="5062538"/>
          <p14:tracePt t="36662" x="6896100" y="5062538"/>
          <p14:tracePt t="36670" x="6932613" y="5062538"/>
          <p14:tracePt t="36678" x="6980238" y="5032375"/>
          <p14:tracePt t="36686" x="7004050" y="5013325"/>
          <p14:tracePt t="36695" x="7040563" y="4995863"/>
          <p14:tracePt t="36702" x="7051675" y="4983163"/>
          <p14:tracePt t="36711" x="7077075" y="4959350"/>
          <p14:tracePt t="36718" x="7094538" y="4935538"/>
          <p14:tracePt t="36728" x="7112000" y="4911725"/>
          <p14:tracePt t="36734" x="7118350" y="4862513"/>
          <p14:tracePt t="36745" x="7137400" y="4814888"/>
          <p14:tracePt t="36751" x="7148513" y="4767263"/>
          <p14:tracePt t="36759" x="7148513" y="4724400"/>
          <p14:tracePt t="36767" x="7148513" y="4683125"/>
          <p14:tracePt t="36774" x="7148513" y="4622800"/>
          <p14:tracePt t="36782" x="7148513" y="4562475"/>
          <p14:tracePt t="36790" x="7148513" y="4508500"/>
          <p14:tracePt t="36798" x="7148513" y="4459288"/>
          <p14:tracePt t="36807" x="7148513" y="4405313"/>
          <p14:tracePt t="36814" x="7137400" y="4351338"/>
          <p14:tracePt t="36822" x="7124700" y="4321175"/>
          <p14:tracePt t="36830" x="7118350" y="4271963"/>
          <p14:tracePt t="36838" x="7100888" y="4224338"/>
          <p14:tracePt t="36846" x="7077075" y="4164013"/>
          <p14:tracePt t="36854" x="7058025" y="4116388"/>
          <p14:tracePt t="36862" x="7040563" y="4049713"/>
          <p14:tracePt t="36870" x="7004050" y="3976688"/>
          <p14:tracePt t="36878" x="6986588" y="3929063"/>
          <p14:tracePt t="36886" x="6967538" y="3881438"/>
          <p14:tracePt t="36895" x="6950075" y="3844925"/>
          <p14:tracePt t="36902" x="6919913" y="3802063"/>
          <p14:tracePt t="36912" x="6919913" y="3797300"/>
          <p14:tracePt t="36918" x="6913563" y="3784600"/>
          <p14:tracePt t="36928" x="6907213" y="3771900"/>
          <p14:tracePt t="36934" x="6902450" y="3767138"/>
          <p14:tracePt t="37055" x="6896100" y="3767138"/>
          <p14:tracePt t="37063" x="6877050" y="3797300"/>
          <p14:tracePt t="37072" x="6865938" y="3857625"/>
          <p14:tracePt t="37082" x="6846888" y="3946525"/>
          <p14:tracePt t="37087" x="6835775" y="4019550"/>
          <p14:tracePt t="37096" x="6811963" y="4110038"/>
          <p14:tracePt t="37103" x="6811963" y="4194175"/>
          <p14:tracePt t="37113" x="6792913" y="4297363"/>
          <p14:tracePt t="37118" x="6792913" y="4368800"/>
          <p14:tracePt t="37131" x="6792913" y="4452938"/>
          <p14:tracePt t="37135" x="6792913" y="4543425"/>
          <p14:tracePt t="37143" x="6792913" y="4616450"/>
          <p14:tracePt t="37151" x="6792913" y="4670425"/>
          <p14:tracePt t="37159" x="6792913" y="4718050"/>
          <p14:tracePt t="37167" x="6792913" y="4748213"/>
          <p14:tracePt t="37174" x="6792913" y="4791075"/>
          <p14:tracePt t="37183" x="6792913" y="4814888"/>
          <p14:tracePt t="37190" x="6792913" y="4838700"/>
          <p14:tracePt t="37199" x="6792913" y="4862513"/>
          <p14:tracePt t="37206" x="6792913" y="4868863"/>
          <p14:tracePt t="37215" x="6792913" y="4881563"/>
          <p14:tracePt t="37222" x="6792913" y="4887913"/>
          <p14:tracePt t="37230" x="6792913" y="4899025"/>
          <p14:tracePt t="37238" x="6792913" y="4905375"/>
          <p14:tracePt t="37247" x="6792913" y="4911725"/>
          <p14:tracePt t="37263" x="6792913" y="4918075"/>
          <p14:tracePt t="37472" x="6792913" y="4922838"/>
          <p14:tracePt t="37479" x="6811963" y="4922838"/>
          <p14:tracePt t="37487" x="6835775" y="4922838"/>
          <p14:tracePt t="37495" x="6889750" y="4911725"/>
          <p14:tracePt t="37503" x="6919913" y="4911725"/>
          <p14:tracePt t="37515" x="6967538" y="4911725"/>
          <p14:tracePt t="37519" x="6986588" y="4911725"/>
          <p14:tracePt t="37532" x="7040563" y="4911725"/>
          <p14:tracePt t="37535" x="7064375" y="4911725"/>
          <p14:tracePt t="37544" x="7088188" y="4911725"/>
          <p14:tracePt t="37551" x="7112000" y="4911725"/>
          <p14:tracePt t="37561" x="7137400" y="4911725"/>
          <p14:tracePt t="37567" x="7148513" y="4911725"/>
          <p14:tracePt t="37574" x="7154863" y="4911725"/>
          <p14:tracePt t="37582" x="7167563" y="4911725"/>
          <p14:tracePt t="37590" x="7172325" y="4911725"/>
          <p14:tracePt t="37655" x="7178675" y="4911725"/>
          <p14:tracePt t="37663" x="7185025" y="4905375"/>
          <p14:tracePt t="37671" x="7191375" y="4905375"/>
          <p14:tracePt t="37678" x="7202488" y="4905375"/>
          <p14:tracePt t="37687" x="7227888" y="4892675"/>
          <p14:tracePt t="37696" x="7232650" y="4892675"/>
          <p14:tracePt t="37702" x="7258050" y="4892675"/>
          <p14:tracePt t="37713" x="7269163" y="4881563"/>
          <p14:tracePt t="37718" x="7288213" y="4868863"/>
          <p14:tracePt t="37735" x="7299325" y="4862513"/>
          <p14:tracePt t="37743" x="7305675" y="4857750"/>
          <p14:tracePt t="37759" x="7312025" y="4851400"/>
          <p14:tracePt t="37767" x="7318375" y="4845050"/>
          <p14:tracePt t="37783" x="7323138" y="4838700"/>
          <p14:tracePt t="37799" x="7329488" y="4832350"/>
          <p14:tracePt t="37815" x="7335838" y="4827588"/>
          <p14:tracePt t="37822" x="7342188" y="4821238"/>
          <p14:tracePt t="37832" x="7348538" y="4814888"/>
          <p14:tracePt t="37839" x="7359650" y="4797425"/>
          <p14:tracePt t="37847" x="7366000" y="4791075"/>
          <p14:tracePt t="37863" x="7372350" y="4778375"/>
          <p14:tracePt t="37887" x="7372350" y="4773613"/>
          <p14:tracePt t="37896" x="7377113" y="4767263"/>
          <p14:tracePt t="37903" x="7377113" y="4760913"/>
          <p14:tracePt t="37919" x="7377113" y="4754563"/>
          <p14:tracePt t="37927" x="7377113" y="4743450"/>
          <p14:tracePt t="37950" x="7377113" y="4737100"/>
          <p14:tracePt t="37975" x="7377113" y="4724400"/>
          <p14:tracePt t="37990" x="7377113" y="4718050"/>
          <p14:tracePt t="37999" x="7377113" y="4713288"/>
          <p14:tracePt t="38006" x="7377113" y="4694238"/>
          <p14:tracePt t="38015" x="7359650" y="4683125"/>
          <p14:tracePt t="38022" x="7353300" y="4676775"/>
          <p14:tracePt t="38030" x="7342188" y="4664075"/>
          <p14:tracePt t="38039" x="7323138" y="4646613"/>
          <p14:tracePt t="38046" x="7312025" y="4627563"/>
          <p14:tracePt t="38055" x="7288213" y="4616450"/>
          <p14:tracePt t="38063" x="7262813" y="4597400"/>
          <p14:tracePt t="38071" x="7227888" y="4592638"/>
          <p14:tracePt t="38081" x="7215188" y="4586288"/>
          <p14:tracePt t="38087" x="7167563" y="4562475"/>
          <p14:tracePt t="38096" x="7118350" y="4543425"/>
          <p14:tracePt t="38102" x="7094538" y="4532313"/>
          <p14:tracePt t="38113" x="7064375" y="4519613"/>
          <p14:tracePt t="38119" x="7027863" y="4502150"/>
          <p14:tracePt t="38132" x="7004050" y="4502150"/>
          <p14:tracePt t="38135" x="6980238" y="4495800"/>
          <p14:tracePt t="38143" x="6956425" y="4478338"/>
          <p14:tracePt t="38150" x="6950075" y="4478338"/>
          <p14:tracePt t="38158" x="6943725" y="4478338"/>
          <p14:tracePt t="38167" x="6937375" y="4478338"/>
          <p14:tracePt t="38174" x="6932613" y="4471988"/>
          <p14:tracePt t="38215" x="6919913" y="4471988"/>
          <p14:tracePt t="38231" x="6902450" y="4471988"/>
          <p14:tracePt t="38239" x="6883400" y="4471988"/>
          <p14:tracePt t="38247" x="6859588" y="4471988"/>
          <p14:tracePt t="38255" x="6823075" y="4471988"/>
          <p14:tracePt t="38264" x="6811963" y="4465638"/>
          <p14:tracePt t="38271" x="6786563" y="4465638"/>
          <p14:tracePt t="38280" x="6762750" y="4465638"/>
          <p14:tracePt t="38287" x="6751638" y="4465638"/>
          <p14:tracePt t="38297" x="6726238" y="4465638"/>
          <p14:tracePt t="38303" x="6715125" y="4465638"/>
          <p14:tracePt t="38314" x="6691313" y="4465638"/>
          <p14:tracePt t="38319" x="6665913" y="4465638"/>
          <p14:tracePt t="38327" x="6648450" y="4465638"/>
          <p14:tracePt t="38335" x="6624638" y="4465638"/>
          <p14:tracePt t="38343" x="6618288" y="4465638"/>
          <p14:tracePt t="38351" x="6605588" y="4465638"/>
          <p14:tracePt t="38359" x="6588125" y="4465638"/>
          <p14:tracePt t="38367" x="6581775" y="4465638"/>
          <p14:tracePt t="38383" x="6570663" y="4465638"/>
          <p14:tracePt t="38390" x="6564313" y="4465638"/>
          <p14:tracePt t="38398" x="6546850" y="4465638"/>
          <p14:tracePt t="38415" x="6527800" y="4471988"/>
          <p14:tracePt t="38423" x="6516688" y="4483100"/>
          <p14:tracePt t="38431" x="6497638" y="4489450"/>
          <p14:tracePt t="38439" x="6473825" y="4489450"/>
          <p14:tracePt t="38447" x="6461125" y="4502150"/>
          <p14:tracePt t="38455" x="6443663" y="4513263"/>
          <p14:tracePt t="38465" x="6430963" y="4525963"/>
          <p14:tracePt t="38470" x="6413500" y="4532313"/>
          <p14:tracePt t="38480" x="6389688" y="4549775"/>
          <p14:tracePt t="38487" x="6376988" y="4556125"/>
          <p14:tracePt t="38503" x="6353175" y="4579938"/>
          <p14:tracePt t="38511" x="6346825" y="4579938"/>
          <p14:tracePt t="38519" x="6335713" y="4592638"/>
          <p14:tracePt t="38527" x="6316663" y="4603750"/>
          <p14:tracePt t="38543" x="6310313" y="4610100"/>
          <p14:tracePt t="38551" x="6310313" y="4616450"/>
          <p14:tracePt t="38567" x="6310313" y="4627563"/>
          <p14:tracePt t="38575" x="6310313" y="4633913"/>
          <p14:tracePt t="38583" x="6310313" y="4646613"/>
          <p14:tracePt t="38590" x="6310313" y="4652963"/>
          <p14:tracePt t="38599" x="6310313" y="4657725"/>
          <p14:tracePt t="38606" x="6310313" y="4676775"/>
          <p14:tracePt t="38623" x="6310313" y="4687888"/>
          <p14:tracePt t="38630" x="6310313" y="4700588"/>
          <p14:tracePt t="38638" x="6310313" y="4713288"/>
          <p14:tracePt t="38647" x="6310313" y="4730750"/>
          <p14:tracePt t="38655" x="6310313" y="4743450"/>
          <p14:tracePt t="38665" x="6310313" y="4754563"/>
          <p14:tracePt t="38671" x="6310313" y="4778375"/>
          <p14:tracePt t="38681" x="6323013" y="4803775"/>
          <p14:tracePt t="38687" x="6346825" y="4827588"/>
          <p14:tracePt t="38697" x="6353175" y="4851400"/>
          <p14:tracePt t="38703" x="6370638" y="4875213"/>
          <p14:tracePt t="38711" x="6396038" y="4892675"/>
          <p14:tracePt t="38719" x="6419850" y="4911725"/>
          <p14:tracePt t="38728" x="6430963" y="4918075"/>
          <p14:tracePt t="38735" x="6456363" y="4922838"/>
          <p14:tracePt t="38742" x="6491288" y="4929188"/>
          <p14:tracePt t="38750" x="6516688" y="4929188"/>
          <p14:tracePt t="38758" x="6546850" y="4948238"/>
          <p14:tracePt t="38767" x="6594475" y="4959350"/>
          <p14:tracePt t="38775" x="6630988" y="4978400"/>
          <p14:tracePt t="38782" x="6678613" y="4983163"/>
          <p14:tracePt t="38791" x="6721475" y="4995863"/>
          <p14:tracePt t="38799" x="6769100" y="5002213"/>
          <p14:tracePt t="38807" x="6816725" y="5013325"/>
          <p14:tracePt t="38815" x="6859588" y="5013325"/>
          <p14:tracePt t="38822" x="6907213" y="5013325"/>
          <p14:tracePt t="38831" x="6950075" y="5013325"/>
          <p14:tracePt t="38839" x="6980238" y="5013325"/>
          <p14:tracePt t="38847" x="7034213" y="5013325"/>
          <p14:tracePt t="38855" x="7070725" y="5013325"/>
          <p14:tracePt t="38865" x="7100888" y="5013325"/>
          <p14:tracePt t="38870" x="7154863" y="5013325"/>
          <p14:tracePt t="38881" x="7191375" y="5013325"/>
          <p14:tracePt t="38886" x="7232650" y="5013325"/>
          <p14:tracePt t="38898" x="7288213" y="5013325"/>
          <p14:tracePt t="38903" x="7335838" y="5013325"/>
          <p14:tracePt t="38911" x="7377113" y="5013325"/>
          <p14:tracePt t="38919" x="7419975" y="5013325"/>
          <p14:tracePt t="38927" x="7467600" y="5008563"/>
          <p14:tracePt t="38934" x="7504113" y="5002213"/>
          <p14:tracePt t="38942" x="7540625" y="4983163"/>
          <p14:tracePt t="38951" x="7546975" y="4978400"/>
          <p14:tracePt t="38958" x="7558088" y="4972050"/>
          <p14:tracePt t="38967" x="7570788" y="4953000"/>
          <p14:tracePt t="38975" x="7577138" y="4948238"/>
          <p14:tracePt t="38983" x="7594600" y="4941888"/>
          <p14:tracePt t="38999" x="7600950" y="4935538"/>
          <p14:tracePt t="39007" x="7600950" y="4929188"/>
          <p14:tracePt t="39015" x="7600950" y="4922838"/>
          <p14:tracePt t="39031" x="7600950" y="4911725"/>
          <p14:tracePt t="39039" x="7600950" y="4905375"/>
          <p14:tracePt t="39047" x="7600950" y="4899025"/>
          <p14:tracePt t="39055" x="7600950" y="4887913"/>
          <p14:tracePt t="39071" x="7600950" y="4862513"/>
          <p14:tracePt t="39081" x="7600950" y="4851400"/>
          <p14:tracePt t="39087" x="7600950" y="4827588"/>
          <p14:tracePt t="39097" x="7600950" y="4814888"/>
          <p14:tracePt t="39103" x="7600950" y="4797425"/>
          <p14:tracePt t="39111" x="7594600" y="4773613"/>
          <p14:tracePt t="39118" x="7588250" y="4767263"/>
          <p14:tracePt t="39133" x="7583488" y="4754563"/>
          <p14:tracePt t="39135" x="7583488" y="4748213"/>
          <p14:tracePt t="39142" x="7570788" y="4737100"/>
          <p14:tracePt t="39150" x="7564438" y="4718050"/>
          <p14:tracePt t="39158" x="7546975" y="4706938"/>
          <p14:tracePt t="39167" x="7540625" y="4694238"/>
          <p14:tracePt t="39175" x="7516813" y="4664075"/>
          <p14:tracePt t="39183" x="7493000" y="4652963"/>
          <p14:tracePt t="39191" x="7467600" y="4640263"/>
          <p14:tracePt t="39198" x="7450138" y="4627563"/>
          <p14:tracePt t="39207" x="7426325" y="4610100"/>
          <p14:tracePt t="39214" x="7396163" y="4592638"/>
          <p14:tracePt t="39222" x="7372350" y="4586288"/>
          <p14:tracePt t="39231" x="7323138" y="4556125"/>
          <p14:tracePt t="39239" x="7299325" y="4543425"/>
          <p14:tracePt t="39248" x="7262813" y="4525963"/>
          <p14:tracePt t="39255" x="7215188" y="4508500"/>
          <p14:tracePt t="39265" x="7185025" y="4495800"/>
          <p14:tracePt t="39270" x="7148513" y="4478338"/>
          <p14:tracePt t="39281" x="7112000" y="4471988"/>
          <p14:tracePt t="39287" x="7081838" y="4465638"/>
          <p14:tracePt t="39295" x="7034213" y="4452938"/>
          <p14:tracePt t="39303" x="7004050" y="4452938"/>
          <p14:tracePt t="39311" x="6961188" y="4452938"/>
          <p14:tracePt t="39318" x="6926263" y="4448175"/>
          <p14:tracePt t="39327" x="6883400" y="4448175"/>
          <p14:tracePt t="39335" x="6846888" y="4435475"/>
          <p14:tracePt t="39342" x="6805613" y="4435475"/>
          <p14:tracePt t="39351" x="6781800" y="4435475"/>
          <p14:tracePt t="39358" x="6756400" y="4435475"/>
          <p14:tracePt t="39367" x="6702425" y="4435475"/>
          <p14:tracePt t="39374" x="6661150" y="4435475"/>
          <p14:tracePt t="39383" x="6624638" y="4435475"/>
          <p14:tracePt t="39391" x="6581775" y="4435475"/>
          <p14:tracePt t="39399" x="6551613" y="4435475"/>
          <p14:tracePt t="39406" x="6516688" y="4441825"/>
          <p14:tracePt t="39415" x="6456363" y="4448175"/>
          <p14:tracePt t="39423" x="6426200" y="4459288"/>
          <p14:tracePt t="39431" x="6376988" y="4465638"/>
          <p14:tracePt t="39439" x="6340475" y="4483100"/>
          <p14:tracePt t="39448" x="6305550" y="4502150"/>
          <p14:tracePt t="39455" x="6275388" y="4513263"/>
          <p14:tracePt t="39465" x="6256338" y="4519613"/>
          <p14:tracePt t="39471" x="6245225" y="4532313"/>
          <p14:tracePt t="39482" x="6226175" y="4543425"/>
          <p14:tracePt t="39487" x="6215063" y="4556125"/>
          <p14:tracePt t="39495" x="6208713" y="4562475"/>
          <p14:tracePt t="39502" x="6202363" y="4567238"/>
          <p14:tracePt t="39511" x="6196013" y="4573588"/>
          <p14:tracePt t="39519" x="6189663" y="4579938"/>
          <p14:tracePt t="39526" x="6189663" y="4592638"/>
          <p14:tracePt t="39535" x="6184900" y="4610100"/>
          <p14:tracePt t="39542" x="6184900" y="4622800"/>
          <p14:tracePt t="39551" x="6184900" y="4633913"/>
          <p14:tracePt t="39559" x="6184900" y="4657725"/>
          <p14:tracePt t="39567" x="6184900" y="4683125"/>
          <p14:tracePt t="39574" x="6202363" y="4706938"/>
          <p14:tracePt t="39583" x="6226175" y="4743450"/>
          <p14:tracePt t="39591" x="6256338" y="4778375"/>
          <p14:tracePt t="39598" x="6299200" y="4832350"/>
          <p14:tracePt t="39607" x="6323013" y="4857750"/>
          <p14:tracePt t="39615" x="6370638" y="4899025"/>
          <p14:tracePt t="39623" x="6426200" y="4941888"/>
          <p14:tracePt t="39631" x="6486525" y="4972050"/>
          <p14:tracePt t="39638" x="6551613" y="5002213"/>
          <p14:tracePt t="39648" x="6588125" y="5019675"/>
          <p14:tracePt t="39655" x="6661150" y="5043488"/>
          <p14:tracePt t="39665" x="6721475" y="5043488"/>
          <p14:tracePt t="39671" x="6799263" y="5062538"/>
          <p14:tracePt t="39682" x="6872288" y="5073650"/>
          <p14:tracePt t="39687" x="6956425" y="5073650"/>
          <p14:tracePt t="39695" x="7046913" y="5073650"/>
          <p14:tracePt t="39703" x="7131050" y="5073650"/>
          <p14:tracePt t="39711" x="7215188" y="5073650"/>
          <p14:tracePt t="39718" x="7288213" y="5073650"/>
          <p14:tracePt t="39727" x="7359650" y="5073650"/>
          <p14:tracePt t="39735" x="7419975" y="5068888"/>
          <p14:tracePt t="39742" x="7456488" y="5062538"/>
          <p14:tracePt t="39751" x="7493000" y="5032375"/>
          <p14:tracePt t="39758" x="7516813" y="5026025"/>
          <p14:tracePt t="39767" x="7540625" y="5002213"/>
          <p14:tracePt t="39775" x="7553325" y="4995863"/>
          <p14:tracePt t="39783" x="7570788" y="4978400"/>
          <p14:tracePt t="39790" x="7577138" y="4972050"/>
          <p14:tracePt t="39798" x="7583488" y="4965700"/>
          <p14:tracePt t="39807" x="7588250" y="4953000"/>
          <p14:tracePt t="39822" x="7588250" y="4929188"/>
          <p14:tracePt t="39831" x="7588250" y="4918075"/>
          <p14:tracePt t="39839" x="7594600" y="4899025"/>
          <p14:tracePt t="39848" x="7607300" y="4875213"/>
          <p14:tracePt t="39855" x="7607300" y="4862513"/>
          <p14:tracePt t="39865" x="7607300" y="4851400"/>
          <p14:tracePt t="39870" x="7607300" y="4845050"/>
          <p14:tracePt t="39879" x="7594600" y="4821238"/>
          <p14:tracePt t="39887" x="7583488" y="4797425"/>
          <p14:tracePt t="39895" x="7564438" y="4791075"/>
          <p14:tracePt t="39903" x="7540625" y="4773613"/>
          <p14:tracePt t="39911" x="7504113" y="4748213"/>
          <p14:tracePt t="39919" x="7456488" y="4706938"/>
          <p14:tracePt t="39927" x="7402513" y="4676775"/>
          <p14:tracePt t="39935" x="7353300" y="4633913"/>
          <p14:tracePt t="39942" x="7288213" y="4592638"/>
          <p14:tracePt t="39951" x="7221538" y="4549775"/>
          <p14:tracePt t="39958" x="7185025" y="4519613"/>
          <p14:tracePt t="39967" x="7124700" y="4502150"/>
          <p14:tracePt t="39975" x="7100888" y="4489450"/>
          <p14:tracePt t="39982" x="7064375" y="4478338"/>
          <p14:tracePt t="39991" x="7040563" y="4465638"/>
          <p14:tracePt t="39998" x="7027863" y="4459288"/>
          <p14:tracePt t="40007" x="7021513" y="4459288"/>
          <p14:tracePt t="40015" x="7016750" y="4459288"/>
          <p14:tracePt t="40022" x="7004050" y="4459288"/>
          <p14:tracePt t="40032" x="6997700" y="4459288"/>
          <p14:tracePt t="40039" x="6967538" y="4459288"/>
          <p14:tracePt t="40048" x="6943725" y="4459288"/>
          <p14:tracePt t="40055" x="6932613" y="4459288"/>
          <p14:tracePt t="40065" x="6883400" y="4471988"/>
          <p14:tracePt t="40070" x="6853238" y="4478338"/>
          <p14:tracePt t="40079" x="6816725" y="4495800"/>
          <p14:tracePt t="40087" x="6781800" y="4513263"/>
          <p14:tracePt t="40095" x="6745288" y="4532313"/>
          <p14:tracePt t="40102" x="6721475" y="4543425"/>
          <p14:tracePt t="40112" x="6696075" y="4556125"/>
          <p14:tracePt t="40119" x="6672263" y="4556125"/>
          <p14:tracePt t="40127" x="6648450" y="4573588"/>
          <p14:tracePt t="40134" x="6635750" y="4579938"/>
          <p14:tracePt t="40142" x="6618288" y="4597400"/>
          <p14:tracePt t="40151" x="6594475" y="4610100"/>
          <p14:tracePt t="40158" x="6581775" y="4633913"/>
          <p14:tracePt t="40167" x="6575425" y="4640263"/>
          <p14:tracePt t="40175" x="6557963" y="4664075"/>
          <p14:tracePt t="40183" x="6551613" y="4676775"/>
          <p14:tracePt t="40190" x="6551613" y="4683125"/>
          <p14:tracePt t="40198" x="6551613" y="4700588"/>
          <p14:tracePt t="40207" x="6551613" y="4706938"/>
          <p14:tracePt t="40223" x="6551613" y="4713288"/>
          <p14:tracePt t="40232" x="6551613" y="4718050"/>
          <p14:tracePt t="40239" x="6551613" y="4724400"/>
          <p14:tracePt t="40255" x="6551613" y="4743450"/>
          <p14:tracePt t="40263" x="6570663" y="4767263"/>
          <p14:tracePt t="40270" x="6594475" y="4791075"/>
          <p14:tracePt t="40279" x="6648450" y="4832350"/>
          <p14:tracePt t="40287" x="6684963" y="4875213"/>
          <p14:tracePt t="40295" x="6751638" y="4929188"/>
          <p14:tracePt t="40302" x="6799263" y="4959350"/>
          <p14:tracePt t="40312" x="6877050" y="5002213"/>
          <p14:tracePt t="40319" x="6932613" y="5032375"/>
          <p14:tracePt t="40327" x="6967538" y="5049838"/>
          <p14:tracePt t="40335" x="7016750" y="5068888"/>
          <p14:tracePt t="40343" x="7040563" y="5080000"/>
          <p14:tracePt t="40351" x="7070725" y="5086350"/>
          <p14:tracePt t="40359" x="7094538" y="5086350"/>
          <p14:tracePt t="40366" x="7118350" y="5086350"/>
          <p14:tracePt t="40375" x="7148513" y="5086350"/>
          <p14:tracePt t="40383" x="7178675" y="5086350"/>
          <p14:tracePt t="40390" x="7215188" y="5086350"/>
          <p14:tracePt t="40398" x="7245350" y="5086350"/>
          <p14:tracePt t="40407" x="7292975" y="5062538"/>
          <p14:tracePt t="40416" x="7342188" y="5043488"/>
          <p14:tracePt t="40423" x="7366000" y="5026025"/>
          <p14:tracePt t="40432" x="7389813" y="5013325"/>
          <p14:tracePt t="40439" x="7413625" y="4989513"/>
          <p14:tracePt t="40449" x="7473950" y="4953000"/>
          <p14:tracePt t="40455" x="7504113" y="4929188"/>
          <p14:tracePt t="40463" x="7516813" y="4918075"/>
          <p14:tracePt t="40470" x="7534275" y="4899025"/>
          <p14:tracePt t="40479" x="7546975" y="4887913"/>
          <p14:tracePt t="40487" x="7564438" y="4862513"/>
          <p14:tracePt t="40495" x="7570788" y="4857750"/>
          <p14:tracePt t="40502" x="7577138" y="4838700"/>
          <p14:tracePt t="40511" x="7577138" y="4832350"/>
          <p14:tracePt t="40519" x="7577138" y="4821238"/>
          <p14:tracePt t="40526" x="7577138" y="4808538"/>
          <p14:tracePt t="40543" x="7577138" y="4803775"/>
          <p14:tracePt t="40550" x="7577138" y="4797425"/>
          <p14:tracePt t="40558" x="7577138" y="4791075"/>
          <p14:tracePt t="40567" x="7577138" y="4784725"/>
          <p14:tracePt t="40575" x="7577138" y="4773613"/>
          <p14:tracePt t="40582" x="7558088" y="4748213"/>
          <p14:tracePt t="40590" x="7540625" y="4730750"/>
          <p14:tracePt t="40599" x="7516813" y="4713288"/>
          <p14:tracePt t="40607" x="7493000" y="4700588"/>
          <p14:tracePt t="40616" x="7462838" y="4687888"/>
          <p14:tracePt t="40623" x="7413625" y="4670425"/>
          <p14:tracePt t="40632" x="7366000" y="4652963"/>
          <p14:tracePt t="40638" x="7299325" y="4627563"/>
          <p14:tracePt t="40649" x="7227888" y="4597400"/>
          <p14:tracePt t="40655" x="7137400" y="4562475"/>
          <p14:tracePt t="40663" x="7046913" y="4556125"/>
          <p14:tracePt t="40671" x="6956425" y="4519613"/>
          <p14:tracePt t="40679" x="6853238" y="4495800"/>
          <p14:tracePt t="40686" x="6792913" y="4478338"/>
          <p14:tracePt t="40695" x="6756400" y="4478338"/>
          <p14:tracePt t="40703" x="6702425" y="4465638"/>
          <p14:tracePt t="40711" x="6672263" y="4465638"/>
          <p14:tracePt t="40719" x="6635750" y="4465638"/>
          <p14:tracePt t="40726" x="6581775" y="4465638"/>
          <p14:tracePt t="40735" x="6540500" y="4471988"/>
          <p14:tracePt t="40742" x="6491288" y="4478338"/>
          <p14:tracePt t="40751" x="6426200" y="4508500"/>
          <p14:tracePt t="40759" x="6365875" y="4519613"/>
          <p14:tracePt t="40767" x="6316663" y="4537075"/>
          <p14:tracePt t="40774" x="6256338" y="4573588"/>
          <p14:tracePt t="40783" x="6232525" y="4586288"/>
          <p14:tracePt t="40790" x="6196013" y="4603750"/>
          <p14:tracePt t="40799" x="6172200" y="4622800"/>
          <p14:tracePt t="40807" x="6148388" y="4640263"/>
          <p14:tracePt t="40816" x="6142038" y="4646613"/>
          <p14:tracePt t="40823" x="6135688" y="4652963"/>
          <p14:tracePt t="40833" x="6111875" y="4664075"/>
          <p14:tracePt t="40849" x="6105525" y="4676775"/>
          <p14:tracePt t="40855" x="6105525" y="4694238"/>
          <p14:tracePt t="40863" x="6105525" y="4700588"/>
          <p14:tracePt t="40871" x="6105525" y="4713288"/>
          <p14:tracePt t="40879" x="6105525" y="4718050"/>
          <p14:tracePt t="40887" x="6111875" y="4730750"/>
          <p14:tracePt t="40894" x="6130925" y="4748213"/>
          <p14:tracePt t="40903" x="6154738" y="4760913"/>
          <p14:tracePt t="40911" x="6189663" y="4778375"/>
          <p14:tracePt t="40919" x="6202363" y="4797425"/>
          <p14:tracePt t="40926" x="6238875" y="4814888"/>
          <p14:tracePt t="40934" x="6299200" y="4845050"/>
          <p14:tracePt t="40942" x="6335713" y="4862513"/>
          <p14:tracePt t="40951" x="6400800" y="4892675"/>
          <p14:tracePt t="40959" x="6461125" y="4922838"/>
          <p14:tracePt t="40967" x="6540500" y="4959350"/>
          <p14:tracePt t="40975" x="6630988" y="4983163"/>
          <p14:tracePt t="40983" x="6708775" y="5013325"/>
          <p14:tracePt t="40990" x="6799263" y="5038725"/>
          <p14:tracePt t="40999" x="6872288" y="5043488"/>
          <p14:tracePt t="41007" x="6961188" y="5056188"/>
          <p14:tracePt t="41017" x="7016750" y="5056188"/>
          <p14:tracePt t="41023" x="7088188" y="5056188"/>
          <p14:tracePt t="41033" x="7124700" y="5056188"/>
          <p14:tracePt t="41039" x="7178675" y="5056188"/>
          <p14:tracePt t="41049" x="7221538" y="5056188"/>
          <p14:tracePt t="41055" x="7251700" y="5056188"/>
          <p14:tracePt t="41063" x="7275513" y="5056188"/>
          <p14:tracePt t="41071" x="7312025" y="5043488"/>
          <p14:tracePt t="41079" x="7323138" y="5038725"/>
          <p14:tracePt t="41086" x="7348538" y="5032375"/>
          <p14:tracePt t="41094" x="7366000" y="5013325"/>
          <p14:tracePt t="41103" x="7377113" y="5002213"/>
          <p14:tracePt t="41110" x="7383463" y="4995863"/>
          <p14:tracePt t="41119" x="7407275" y="4972050"/>
          <p14:tracePt t="41134" x="7419975" y="4959350"/>
          <p14:tracePt t="41135" x="7419975" y="4953000"/>
          <p14:tracePt t="41142" x="7432675" y="4929188"/>
          <p14:tracePt t="41159" x="7432675" y="4918075"/>
          <p14:tracePt t="41167" x="7432675" y="4892675"/>
          <p14:tracePt t="41175" x="7432675" y="4868863"/>
          <p14:tracePt t="41182" x="7432675" y="4857750"/>
          <p14:tracePt t="41190" x="7432675" y="4832350"/>
          <p14:tracePt t="41200" x="7426325" y="4803775"/>
          <p14:tracePt t="41206" x="7413625" y="4778375"/>
          <p14:tracePt t="41216" x="7383463" y="4743450"/>
          <p14:tracePt t="41223" x="7359650" y="4706938"/>
          <p14:tracePt t="41232" x="7329488" y="4676775"/>
          <p14:tracePt t="41239" x="7281863" y="4627563"/>
          <p14:tracePt t="41247" x="7239000" y="4597400"/>
          <p14:tracePt t="41255" x="7191375" y="4556125"/>
          <p14:tracePt t="41263" x="7137400" y="4513263"/>
          <p14:tracePt t="41271" x="7070725" y="4471988"/>
          <p14:tracePt t="41279" x="7021513" y="4441825"/>
          <p14:tracePt t="41287" x="6973888" y="4411663"/>
          <p14:tracePt t="41294" x="6937375" y="4405313"/>
          <p14:tracePt t="41303" x="6913563" y="4392613"/>
          <p14:tracePt t="41310" x="6902450" y="4387850"/>
          <p14:tracePt t="41327" x="6896100" y="4387850"/>
          <p14:tracePt t="41343" x="6889750" y="4387850"/>
          <p14:tracePt t="41351" x="6877050" y="4387850"/>
          <p14:tracePt t="41367" x="6842125" y="4387850"/>
          <p14:tracePt t="41375" x="6823075" y="4387850"/>
          <p14:tracePt t="41383" x="6775450" y="4387850"/>
          <p14:tracePt t="41391" x="6751638" y="4387850"/>
          <p14:tracePt t="41400" x="6708775" y="4398963"/>
          <p14:tracePt t="41406" x="6672263" y="4418013"/>
          <p14:tracePt t="41417" x="6642100" y="4422775"/>
          <p14:tracePt t="41423" x="6618288" y="4435475"/>
          <p14:tracePt t="41433" x="6581775" y="4441825"/>
          <p14:tracePt t="41439" x="6570663" y="4448175"/>
          <p14:tracePt t="41449" x="6546850" y="4465638"/>
          <p14:tracePt t="41455" x="6527800" y="4471988"/>
          <p14:tracePt t="41463" x="6503988" y="4478338"/>
          <p14:tracePt t="41471" x="6497638" y="4483100"/>
          <p14:tracePt t="41479" x="6486525" y="4502150"/>
          <p14:tracePt t="41486" x="6480175" y="4508500"/>
          <p14:tracePt t="41494" x="6473825" y="4513263"/>
          <p14:tracePt t="41503" x="6467475" y="4525963"/>
          <p14:tracePt t="41511" x="6461125" y="4532313"/>
          <p14:tracePt t="41519" x="6456363" y="4543425"/>
          <p14:tracePt t="41526" x="6450013" y="4567238"/>
          <p14:tracePt t="41534" x="6437313" y="4586288"/>
          <p14:tracePt t="41543" x="6437313" y="4603750"/>
          <p14:tracePt t="41551" x="6437313" y="4610100"/>
          <p14:tracePt t="41559" x="6437313" y="4633913"/>
          <p14:tracePt t="41566" x="6437313" y="4646613"/>
          <p14:tracePt t="41575" x="6437313" y="4657725"/>
          <p14:tracePt t="41583" x="6437313" y="4676775"/>
          <p14:tracePt t="41590" x="6437313" y="4687888"/>
          <p14:tracePt t="41600" x="6450013" y="4706938"/>
          <p14:tracePt t="41606" x="6486525" y="4730750"/>
          <p14:tracePt t="41616" x="6497638" y="4743450"/>
          <p14:tracePt t="41623" x="6521450" y="4754563"/>
          <p14:tracePt t="41633" x="6557963" y="4778375"/>
          <p14:tracePt t="41639" x="6605588" y="4791075"/>
          <p14:tracePt t="41647" x="6630988" y="4803775"/>
          <p14:tracePt t="41654" x="6684963" y="4827588"/>
          <p14:tracePt t="41664" x="6732588" y="4845050"/>
          <p14:tracePt t="41671" x="6781800" y="4862513"/>
          <p14:tracePt t="41679" x="6846888" y="4881563"/>
          <p14:tracePt t="41687" x="6907213" y="4892675"/>
          <p14:tracePt t="41695" x="6956425" y="4911725"/>
          <p14:tracePt t="41703" x="7016750" y="4922838"/>
          <p14:tracePt t="41710" x="7046913" y="4922838"/>
          <p14:tracePt t="41719" x="7070725" y="4922838"/>
          <p14:tracePt t="41726" x="7100888" y="4922838"/>
          <p14:tracePt t="41735" x="7137400" y="4922838"/>
          <p14:tracePt t="41742" x="7161213" y="4922838"/>
          <p14:tracePt t="41751" x="7191375" y="4922838"/>
          <p14:tracePt t="41758" x="7232650" y="4922838"/>
          <p14:tracePt t="41767" x="7258050" y="4911725"/>
          <p14:tracePt t="41775" x="7292975" y="4887913"/>
          <p14:tracePt t="41783" x="7312025" y="4868863"/>
          <p14:tracePt t="41790" x="7335838" y="4857750"/>
          <p14:tracePt t="41800" x="7348538" y="4838700"/>
          <p14:tracePt t="41806" x="7366000" y="4814888"/>
          <p14:tracePt t="41816" x="7366000" y="4803775"/>
          <p14:tracePt t="41823" x="7366000" y="4784725"/>
          <p14:tracePt t="41834" x="7372350" y="4773613"/>
          <p14:tracePt t="41839" x="7372350" y="4760913"/>
          <p14:tracePt t="41847" x="7372350" y="4743450"/>
          <p14:tracePt t="41855" x="7372350" y="4737100"/>
          <p14:tracePt t="41863" x="7372350" y="4730750"/>
          <p14:tracePt t="41871" x="7372350" y="4724400"/>
          <p14:tracePt t="41878" x="7372350" y="4718050"/>
          <p14:tracePt t="41887" x="7366000" y="4713288"/>
          <p14:tracePt t="41895" x="7359650" y="4706938"/>
          <p14:tracePt t="41903" x="7348538" y="4694238"/>
          <p14:tracePt t="41910" x="7329488" y="4687888"/>
          <p14:tracePt t="41919" x="7305675" y="4670425"/>
          <p14:tracePt t="41926" x="7275513" y="4664075"/>
          <p14:tracePt t="41935" x="7221538" y="4633913"/>
          <p14:tracePt t="41942" x="7161213" y="4610100"/>
          <p14:tracePt t="41950" x="7100888" y="4603750"/>
          <p14:tracePt t="41959" x="7040563" y="4579938"/>
          <p14:tracePt t="41966" x="6950075" y="4579938"/>
          <p14:tracePt t="41975" x="6865938" y="4567238"/>
          <p14:tracePt t="41983" x="6775450" y="4562475"/>
          <p14:tracePt t="41990" x="6691313" y="4562475"/>
          <p14:tracePt t="42000" x="6618288" y="4562475"/>
          <p14:tracePt t="42007" x="6575425" y="4562475"/>
          <p14:tracePt t="42017" x="6516688" y="4562475"/>
          <p14:tracePt t="42023" x="6491288" y="4562475"/>
          <p14:tracePt t="42033" x="6467475" y="4562475"/>
          <p14:tracePt t="42039" x="6461125" y="4562475"/>
          <p14:tracePt t="42047" x="6443663" y="4586288"/>
          <p14:tracePt t="42063" x="6426200" y="4597400"/>
          <p14:tracePt t="42070" x="6419850" y="4616450"/>
          <p14:tracePt t="42078" x="6400800" y="4640263"/>
          <p14:tracePt t="42087" x="6400800" y="4652963"/>
          <p14:tracePt t="42095" x="6400800" y="4676775"/>
          <p14:tracePt t="42103" x="6400800" y="4687888"/>
          <p14:tracePt t="42119" x="6400800" y="4737100"/>
          <p14:tracePt t="42126" x="6413500" y="4760913"/>
          <p14:tracePt t="42134" x="6437313" y="4784725"/>
          <p14:tracePt t="42142" x="6456363" y="4808538"/>
          <p14:tracePt t="42151" x="6467475" y="4821238"/>
          <p14:tracePt t="42159" x="6486525" y="4838700"/>
          <p14:tracePt t="42166" x="6516688" y="4857750"/>
          <p14:tracePt t="42175" x="6540500" y="4868863"/>
          <p14:tracePt t="42184" x="6575425" y="4881563"/>
          <p14:tracePt t="42191" x="6624638" y="4887913"/>
          <p14:tracePt t="42200" x="6654800" y="4899025"/>
          <p14:tracePt t="42207" x="6715125" y="4899025"/>
          <p14:tracePt t="42217" x="6738938" y="4899025"/>
          <p14:tracePt t="42223" x="6792913" y="4899025"/>
          <p14:tracePt t="42231" x="6835775" y="4899025"/>
          <p14:tracePt t="42238" x="6896100" y="4899025"/>
          <p14:tracePt t="42247" x="6926263" y="4899025"/>
          <p14:tracePt t="42255" x="6973888" y="4887913"/>
          <p14:tracePt t="42263" x="7004050" y="4868863"/>
          <p14:tracePt t="42271" x="7027863" y="4851400"/>
          <p14:tracePt t="42278" x="7046913" y="4832350"/>
          <p14:tracePt t="42287" x="7064375" y="4821238"/>
          <p14:tracePt t="42295" x="7064375" y="4814888"/>
          <p14:tracePt t="42303" x="7064375" y="4808538"/>
          <p14:tracePt t="42310" x="7064375" y="4797425"/>
          <p14:tracePt t="42319" x="7064375" y="4791075"/>
          <p14:tracePt t="42326" x="7064375" y="4773613"/>
          <p14:tracePt t="42335" x="7064375" y="4767263"/>
          <p14:tracePt t="42342" x="7064375" y="4754563"/>
          <p14:tracePt t="42350" x="7064375" y="4743450"/>
          <p14:tracePt t="42359" x="7064375" y="4737100"/>
          <p14:tracePt t="42368" x="7064375" y="4730750"/>
          <p14:tracePt t="42488" x="7058025" y="4718050"/>
          <p14:tracePt t="42527" x="7051675" y="4700588"/>
          <p14:tracePt t="42536" x="7046913" y="4694238"/>
          <p14:tracePt t="42543" x="7046913" y="4683125"/>
          <p14:tracePt t="42551" x="7034213" y="4670425"/>
          <p14:tracePt t="42559" x="7027863" y="4664075"/>
          <p14:tracePt t="42574" x="7010400" y="4646613"/>
          <p14:tracePt t="42591" x="6986588" y="4622800"/>
          <p14:tracePt t="42600" x="6980238" y="4616450"/>
          <p14:tracePt t="42606" x="6967538" y="4610100"/>
          <p14:tracePt t="42615" x="6919913" y="4579938"/>
          <p14:tracePt t="42622" x="6907213" y="4579938"/>
          <p14:tracePt t="42630" x="6859588" y="4562475"/>
          <p14:tracePt t="42638" x="6829425" y="4543425"/>
          <p14:tracePt t="42647" x="6762750" y="4525963"/>
          <p14:tracePt t="42654" x="6721475" y="4513263"/>
          <p14:tracePt t="42662" x="6654800" y="4483100"/>
          <p14:tracePt t="42670" x="6594475" y="4465638"/>
          <p14:tracePt t="42678" x="6546850" y="4448175"/>
          <p14:tracePt t="42686" x="6510338" y="4429125"/>
          <p14:tracePt t="42694" x="6443663" y="4405313"/>
          <p14:tracePt t="42702" x="6426200" y="4398963"/>
          <p14:tracePt t="42710" x="6389688" y="4381500"/>
          <p14:tracePt t="42718" x="6365875" y="4375150"/>
          <p14:tracePt t="42726" x="6353175" y="4375150"/>
          <p14:tracePt t="42766" x="6335713" y="4375150"/>
          <p14:tracePt t="42774" x="6329363" y="4375150"/>
          <p14:tracePt t="42790" x="6316663" y="4375150"/>
          <p14:tracePt t="42798" x="6305550" y="4375150"/>
          <p14:tracePt t="42806" x="6280150" y="4381500"/>
          <p14:tracePt t="42815" x="6256338" y="4392613"/>
          <p14:tracePt t="42822" x="6232525" y="4405313"/>
          <p14:tracePt t="42830" x="6226175" y="4405313"/>
          <p14:tracePt t="42838" x="6202363" y="4429125"/>
          <p14:tracePt t="42847" x="6189663" y="4435475"/>
          <p14:tracePt t="42854" x="6165850" y="4452938"/>
          <p14:tracePt t="42862" x="6148388" y="4465638"/>
          <p14:tracePt t="42870" x="6142038" y="4483100"/>
          <p14:tracePt t="42878" x="6130925" y="4495800"/>
          <p14:tracePt t="42886" x="6118225" y="4532313"/>
          <p14:tracePt t="42894" x="6118225" y="4543425"/>
          <p14:tracePt t="42902" x="6118225" y="4567238"/>
          <p14:tracePt t="42910" x="6118225" y="4592638"/>
          <p14:tracePt t="42918" x="6118225" y="4622800"/>
          <p14:tracePt t="42926" x="6124575" y="4657725"/>
          <p14:tracePt t="42934" x="6135688" y="4670425"/>
          <p14:tracePt t="42942" x="6142038" y="4694238"/>
          <p14:tracePt t="42950" x="6161088" y="4713288"/>
          <p14:tracePt t="42958" x="6184900" y="4737100"/>
          <p14:tracePt t="42966" x="6189663" y="4743450"/>
          <p14:tracePt t="42974" x="6202363" y="4754563"/>
          <p14:tracePt t="42982" x="6208713" y="4760913"/>
          <p14:tracePt t="42990" x="6226175" y="4773613"/>
          <p14:tracePt t="42999" x="6249988" y="4797425"/>
          <p14:tracePt t="43006" x="6262688" y="4814888"/>
          <p14:tracePt t="43016" x="6299200" y="4832350"/>
          <p14:tracePt t="43022" x="6323013" y="4857750"/>
          <p14:tracePt t="43031" x="6359525" y="4875213"/>
          <p14:tracePt t="43038" x="6407150" y="4905375"/>
          <p14:tracePt t="43046" x="6467475" y="4918075"/>
          <p14:tracePt t="43055" x="6534150" y="4935538"/>
          <p14:tracePt t="43062" x="6575425" y="4935538"/>
          <p14:tracePt t="43070" x="6635750" y="4953000"/>
          <p14:tracePt t="43078" x="6696075" y="4965700"/>
          <p14:tracePt t="43086" x="6769100" y="4965700"/>
          <p14:tracePt t="43094" x="6816725" y="4965700"/>
          <p14:tracePt t="43102" x="6865938" y="4978400"/>
          <p14:tracePt t="43110" x="6896100" y="4978400"/>
          <p14:tracePt t="43118" x="6919913" y="4978400"/>
          <p14:tracePt t="43133" x="6961188" y="4978400"/>
          <p14:tracePt t="43134" x="6986588" y="4978400"/>
          <p14:tracePt t="43142" x="7016750" y="4978400"/>
          <p14:tracePt t="43150" x="7040563" y="4978400"/>
          <p14:tracePt t="43158" x="7064375" y="4978400"/>
          <p14:tracePt t="43166" x="7088188" y="4965700"/>
          <p14:tracePt t="43174" x="7100888" y="4959350"/>
          <p14:tracePt t="43183" x="7112000" y="4953000"/>
          <p14:tracePt t="43191" x="7124700" y="4948238"/>
          <p14:tracePt t="43199" x="7131050" y="4948238"/>
          <p14:tracePt t="43207" x="7137400" y="4935538"/>
          <p14:tracePt t="43334" x="0" y="0"/>
        </p14:tracePtLst>
      </p14:laserTraceLst>
    </p:ext>
  </p:extLst>
</p:sld>
</file>

<file path=ppt/theme/theme1.xml><?xml version="1.0" encoding="utf-8"?>
<a:theme xmlns:a="http://schemas.openxmlformats.org/drawingml/2006/main" name="PS slides">
  <a:themeElements>
    <a:clrScheme name="PS slid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PS slid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PS slid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S slid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S slid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S slid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S slid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S slid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S slid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C:\Program Files\Microsoft Office\Sablony\PS slides.pot</Template>
  <TotalTime>777</TotalTime>
  <Words>2495</Words>
  <Application>Microsoft Office PowerPoint</Application>
  <PresentationFormat>On-screen Show (4:3)</PresentationFormat>
  <Paragraphs>459</Paragraphs>
  <Slides>40</Slides>
  <Notes>7</Notes>
  <HiddenSlides>0</HiddenSlides>
  <MMClips>40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40</vt:i4>
      </vt:variant>
    </vt:vector>
  </HeadingPairs>
  <TitlesOfParts>
    <vt:vector size="49" baseType="lpstr">
      <vt:lpstr>Times New Roman</vt:lpstr>
      <vt:lpstr>Arial</vt:lpstr>
      <vt:lpstr>Symbol</vt:lpstr>
      <vt:lpstr>Arial Black</vt:lpstr>
      <vt:lpstr>Tahoma</vt:lpstr>
      <vt:lpstr>Trebuchet MS</vt:lpstr>
      <vt:lpstr>PS slides</vt:lpstr>
      <vt:lpstr>Obrázek aplikace Microsoft Word</vt:lpstr>
      <vt:lpstr>Bitmap Image</vt:lpstr>
      <vt:lpstr>Imunosensory</vt:lpstr>
      <vt:lpstr>Struktura IgG</vt:lpstr>
      <vt:lpstr>IgG</vt:lpstr>
      <vt:lpstr>Immunoglobuliny</vt:lpstr>
      <vt:lpstr>Polyklonální protilátky</vt:lpstr>
      <vt:lpstr>PowerPoint Presentation</vt:lpstr>
      <vt:lpstr>PowerPoint Presentation</vt:lpstr>
      <vt:lpstr>Rekombinantní protilátky</vt:lpstr>
      <vt:lpstr>PowerPoint Presentation</vt:lpstr>
      <vt:lpstr>rAb z fágových knihoven</vt:lpstr>
      <vt:lpstr>PowerPoint Presentation</vt:lpstr>
      <vt:lpstr>Imunostanovení</vt:lpstr>
      <vt:lpstr>Parametry imunostanovení</vt:lpstr>
      <vt:lpstr>Optické imunostanovení</vt:lpstr>
      <vt:lpstr>ELISA-on a strip</vt:lpstr>
      <vt:lpstr>ELISA-on a chip</vt:lpstr>
      <vt:lpstr>ELISA-on a chip</vt:lpstr>
      <vt:lpstr>PowerPoint Presentation</vt:lpstr>
      <vt:lpstr>PowerPoint Presentation</vt:lpstr>
      <vt:lpstr>FCFD fluorescence capillary fill device</vt:lpstr>
      <vt:lpstr>FCFD</vt:lpstr>
      <vt:lpstr>FCFD</vt:lpstr>
      <vt:lpstr>Excitace fluoroforů  evanescentní vlnou</vt:lpstr>
      <vt:lpstr>Imunosensory - enzymové značky</vt:lpstr>
      <vt:lpstr>Imunosensory - fluorescenční značky</vt:lpstr>
      <vt:lpstr>Imunosensory - fluorescenční značky</vt:lpstr>
      <vt:lpstr>Kvantové tečky (QD)</vt:lpstr>
      <vt:lpstr>Připravené QD</vt:lpstr>
      <vt:lpstr>Kvantové tečky (QD)</vt:lpstr>
      <vt:lpstr>Elektrochemiluminiscence</vt:lpstr>
      <vt:lpstr>PowerPoint Presentation</vt:lpstr>
      <vt:lpstr>PowerPoint Presentation</vt:lpstr>
      <vt:lpstr>PowerPoint Presentation</vt:lpstr>
      <vt:lpstr>PowerPoint Presentation</vt:lpstr>
      <vt:lpstr>PowerPoint Presentation</vt:lpstr>
      <vt:lpstr>M1M System in Transport Cases</vt:lpstr>
      <vt:lpstr>PowerPoint Presentation</vt:lpstr>
      <vt:lpstr>Enzymatic Assays for Screening Drug Targets</vt:lpstr>
      <vt:lpstr>Imunosensory - co lze měřit</vt:lpstr>
      <vt:lpstr>Imunosensory - příklady stanovení</vt:lpstr>
    </vt:vector>
  </TitlesOfParts>
  <Company>Biochemie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Structure of IgG</dc:title>
  <dc:creator>Petr Skládal</dc:creator>
  <cp:lastModifiedBy>Petr Skládal</cp:lastModifiedBy>
  <cp:revision>50</cp:revision>
  <dcterms:created xsi:type="dcterms:W3CDTF">1998-05-05T12:51:26Z</dcterms:created>
  <dcterms:modified xsi:type="dcterms:W3CDTF">2020-11-27T16:44:56Z</dcterms:modified>
</cp:coreProperties>
</file>